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2" r:id="rId9"/>
    <p:sldId id="264" r:id="rId10"/>
    <p:sldId id="265" r:id="rId11"/>
    <p:sldId id="266" r:id="rId12"/>
    <p:sldId id="291" r:id="rId13"/>
    <p:sldId id="267" r:id="rId14"/>
    <p:sldId id="295" r:id="rId15"/>
    <p:sldId id="293" r:id="rId16"/>
    <p:sldId id="296" r:id="rId17"/>
    <p:sldId id="294" r:id="rId18"/>
    <p:sldId id="29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87BE8-4E2E-9588-F98E-681B5D0274E0}" v="1401" dt="2023-05-18T05:33:50.276"/>
    <p1510:client id="{9173197E-63CD-EE50-733E-378F3ECD5DAC}" v="10" dt="2023-05-18T16:40:36.401"/>
    <p1510:client id="{E32A3265-C62F-4EFC-8783-46EDFA8F2E22}" v="11" dt="2023-05-17T19:42:59.1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3274" y="994283"/>
            <a:ext cx="427745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1782" y="221052"/>
            <a:ext cx="7460435" cy="12861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58739" y="1524803"/>
            <a:ext cx="4026521" cy="145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cIsSaJJvHW4URSa3vcbxGVzWi2fK15d_U52HYgNph4/copy" TargetMode="External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cIsSaJJvHW4URSa3vcbxGVzWi2fK15d_U52HYgNph4/copy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cIsSaJJvHW4URSa3vcbxGVzWi2fK15d_U52HYgNph4/copy" TargetMode="External"/><Relationship Id="rId7" Type="http://schemas.openxmlformats.org/officeDocument/2006/relationships/image" Target="../media/image7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46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5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58.png"/><Relationship Id="rId10" Type="http://schemas.openxmlformats.org/officeDocument/2006/relationships/image" Target="../media/image91.png"/><Relationship Id="rId4" Type="http://schemas.openxmlformats.org/officeDocument/2006/relationships/image" Target="../media/image57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9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TtBDfr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8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10" Type="http://schemas.openxmlformats.org/officeDocument/2006/relationships/hyperlink" Target="https://keras.io/api/datasets/imdb/" TargetMode="External"/><Relationship Id="rId4" Type="http://schemas.openxmlformats.org/officeDocument/2006/relationships/image" Target="../media/image99.png"/><Relationship Id="rId9" Type="http://schemas.openxmlformats.org/officeDocument/2006/relationships/hyperlink" Target="https://financial-engineering.medium.com/tensorflow-2-0-text-classification-with-an-rnn-15220b5201b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hyperlink" Target="http://bit.ly/2PfT4l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0B07G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Lato" TargetMode="External"/><Relationship Id="rId2" Type="http://schemas.openxmlformats.org/officeDocument/2006/relationships/hyperlink" Target="https://fonts.google.com/specimen/Nunito%2BSa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100.jp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2" Type="http://schemas.openxmlformats.org/officeDocument/2006/relationships/hyperlink" Target="https://storyset.com/how-it-works?utm_source=slidesgo_template&amp;utm_medium=referral-link&amp;utm_campaign=slidesgo_final_slides&amp;utm_term=how%20it%20works&amp;utm_content=story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104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0" Type="http://schemas.openxmlformats.org/officeDocument/2006/relationships/image" Target="../media/image103.jp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02.jp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image" Target="../media/image109.png"/><Relationship Id="rId2" Type="http://schemas.openxmlformats.org/officeDocument/2006/relationships/hyperlink" Target="https://bit.ly/2ZjL1pd" TargetMode="External"/><Relationship Id="rId16" Type="http://schemas.openxmlformats.org/officeDocument/2006/relationships/image" Target="../media/image118.png"/><Relationship Id="rId29" Type="http://schemas.openxmlformats.org/officeDocument/2006/relationships/image" Target="../media/image131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51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50.png"/><Relationship Id="rId8" Type="http://schemas.openxmlformats.org/officeDocument/2006/relationships/image" Target="../media/image110.png"/><Relationship Id="rId51" Type="http://schemas.openxmlformats.org/officeDocument/2006/relationships/image" Target="../media/image153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" Type="http://schemas.openxmlformats.org/officeDocument/2006/relationships/image" Target="../media/image202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31" Type="http://schemas.openxmlformats.org/officeDocument/2006/relationships/image" Target="../media/image230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68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26" Type="http://schemas.openxmlformats.org/officeDocument/2006/relationships/image" Target="../media/image289.png"/><Relationship Id="rId21" Type="http://schemas.openxmlformats.org/officeDocument/2006/relationships/image" Target="../media/image284.png"/><Relationship Id="rId34" Type="http://schemas.openxmlformats.org/officeDocument/2006/relationships/image" Target="../media/image297.png"/><Relationship Id="rId7" Type="http://schemas.openxmlformats.org/officeDocument/2006/relationships/image" Target="../media/image273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33" Type="http://schemas.openxmlformats.org/officeDocument/2006/relationships/image" Target="../media/image296.png"/><Relationship Id="rId38" Type="http://schemas.openxmlformats.org/officeDocument/2006/relationships/image" Target="../media/image301.png"/><Relationship Id="rId2" Type="http://schemas.openxmlformats.org/officeDocument/2006/relationships/hyperlink" Target="https://chrome.google.com/webstore/detail/flaticon-for-gsuit-gslide/haekgjfnhhdkgfgmldhfokhmfkgmciba" TargetMode="External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274.png"/><Relationship Id="rId24" Type="http://schemas.openxmlformats.org/officeDocument/2006/relationships/image" Target="../media/image287.png"/><Relationship Id="rId32" Type="http://schemas.openxmlformats.org/officeDocument/2006/relationships/image" Target="../media/image295.png"/><Relationship Id="rId37" Type="http://schemas.openxmlformats.org/officeDocument/2006/relationships/image" Target="../media/image300.png"/><Relationship Id="rId5" Type="http://schemas.openxmlformats.org/officeDocument/2006/relationships/image" Target="../media/image271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69.png"/><Relationship Id="rId19" Type="http://schemas.openxmlformats.org/officeDocument/2006/relationships/image" Target="../media/image282.png"/><Relationship Id="rId31" Type="http://schemas.openxmlformats.org/officeDocument/2006/relationships/image" Target="../media/image294.png"/><Relationship Id="rId4" Type="http://schemas.openxmlformats.org/officeDocument/2006/relationships/image" Target="../media/image270.png"/><Relationship Id="rId9" Type="http://schemas.openxmlformats.org/officeDocument/2006/relationships/image" Target="../media/image68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8" Type="http://schemas.openxmlformats.org/officeDocument/2006/relationships/image" Target="../media/image65.png"/><Relationship Id="rId3" Type="http://schemas.openxmlformats.org/officeDocument/2006/relationships/image" Target="../media/image269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26" Type="http://schemas.openxmlformats.org/officeDocument/2006/relationships/image" Target="../media/image325.png"/><Relationship Id="rId39" Type="http://schemas.openxmlformats.org/officeDocument/2006/relationships/image" Target="../media/image338.png"/><Relationship Id="rId21" Type="http://schemas.openxmlformats.org/officeDocument/2006/relationships/image" Target="../media/image320.png"/><Relationship Id="rId34" Type="http://schemas.openxmlformats.org/officeDocument/2006/relationships/image" Target="../media/image333.png"/><Relationship Id="rId42" Type="http://schemas.openxmlformats.org/officeDocument/2006/relationships/image" Target="../media/image85.png"/><Relationship Id="rId47" Type="http://schemas.openxmlformats.org/officeDocument/2006/relationships/image" Target="../media/image345.png"/><Relationship Id="rId50" Type="http://schemas.openxmlformats.org/officeDocument/2006/relationships/image" Target="../media/image348.png"/><Relationship Id="rId55" Type="http://schemas.openxmlformats.org/officeDocument/2006/relationships/image" Target="../media/image353.png"/><Relationship Id="rId7" Type="http://schemas.openxmlformats.org/officeDocument/2006/relationships/image" Target="../media/image306.png"/><Relationship Id="rId2" Type="http://schemas.openxmlformats.org/officeDocument/2006/relationships/image" Target="../media/image302.png"/><Relationship Id="rId16" Type="http://schemas.openxmlformats.org/officeDocument/2006/relationships/image" Target="../media/image315.png"/><Relationship Id="rId29" Type="http://schemas.openxmlformats.org/officeDocument/2006/relationships/image" Target="../media/image328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32" Type="http://schemas.openxmlformats.org/officeDocument/2006/relationships/image" Target="../media/image331.png"/><Relationship Id="rId37" Type="http://schemas.openxmlformats.org/officeDocument/2006/relationships/image" Target="../media/image336.png"/><Relationship Id="rId40" Type="http://schemas.openxmlformats.org/officeDocument/2006/relationships/image" Target="../media/image339.png"/><Relationship Id="rId45" Type="http://schemas.openxmlformats.org/officeDocument/2006/relationships/image" Target="../media/image343.png"/><Relationship Id="rId53" Type="http://schemas.openxmlformats.org/officeDocument/2006/relationships/image" Target="../media/image351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31" Type="http://schemas.openxmlformats.org/officeDocument/2006/relationships/image" Target="../media/image330.png"/><Relationship Id="rId44" Type="http://schemas.openxmlformats.org/officeDocument/2006/relationships/image" Target="../media/image342.png"/><Relationship Id="rId52" Type="http://schemas.openxmlformats.org/officeDocument/2006/relationships/image" Target="../media/image350.png"/><Relationship Id="rId4" Type="http://schemas.openxmlformats.org/officeDocument/2006/relationships/image" Target="../media/image66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Relationship Id="rId27" Type="http://schemas.openxmlformats.org/officeDocument/2006/relationships/image" Target="../media/image326.png"/><Relationship Id="rId30" Type="http://schemas.openxmlformats.org/officeDocument/2006/relationships/image" Target="../media/image329.png"/><Relationship Id="rId35" Type="http://schemas.openxmlformats.org/officeDocument/2006/relationships/image" Target="../media/image334.png"/><Relationship Id="rId43" Type="http://schemas.openxmlformats.org/officeDocument/2006/relationships/image" Target="../media/image341.png"/><Relationship Id="rId48" Type="http://schemas.openxmlformats.org/officeDocument/2006/relationships/image" Target="../media/image346.png"/><Relationship Id="rId8" Type="http://schemas.openxmlformats.org/officeDocument/2006/relationships/image" Target="../media/image307.png"/><Relationship Id="rId51" Type="http://schemas.openxmlformats.org/officeDocument/2006/relationships/image" Target="../media/image349.png"/><Relationship Id="rId3" Type="http://schemas.openxmlformats.org/officeDocument/2006/relationships/image" Target="../media/image303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33" Type="http://schemas.openxmlformats.org/officeDocument/2006/relationships/image" Target="../media/image332.png"/><Relationship Id="rId38" Type="http://schemas.openxmlformats.org/officeDocument/2006/relationships/image" Target="../media/image337.png"/><Relationship Id="rId46" Type="http://schemas.openxmlformats.org/officeDocument/2006/relationships/image" Target="../media/image344.png"/><Relationship Id="rId20" Type="http://schemas.openxmlformats.org/officeDocument/2006/relationships/image" Target="../media/image319.png"/><Relationship Id="rId41" Type="http://schemas.openxmlformats.org/officeDocument/2006/relationships/image" Target="../media/image340.png"/><Relationship Id="rId54" Type="http://schemas.openxmlformats.org/officeDocument/2006/relationships/image" Target="../media/image3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5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28" Type="http://schemas.openxmlformats.org/officeDocument/2006/relationships/image" Target="../media/image327.png"/><Relationship Id="rId36" Type="http://schemas.openxmlformats.org/officeDocument/2006/relationships/image" Target="../media/image335.png"/><Relationship Id="rId49" Type="http://schemas.openxmlformats.org/officeDocument/2006/relationships/image" Target="../media/image347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5.png"/><Relationship Id="rId21" Type="http://schemas.openxmlformats.org/officeDocument/2006/relationships/image" Target="../media/image371.png"/><Relationship Id="rId42" Type="http://schemas.openxmlformats.org/officeDocument/2006/relationships/image" Target="../media/image391.png"/><Relationship Id="rId47" Type="http://schemas.openxmlformats.org/officeDocument/2006/relationships/image" Target="../media/image396.png"/><Relationship Id="rId63" Type="http://schemas.openxmlformats.org/officeDocument/2006/relationships/image" Target="../media/image412.png"/><Relationship Id="rId68" Type="http://schemas.openxmlformats.org/officeDocument/2006/relationships/image" Target="../media/image417.png"/><Relationship Id="rId16" Type="http://schemas.openxmlformats.org/officeDocument/2006/relationships/image" Target="../media/image366.png"/><Relationship Id="rId11" Type="http://schemas.openxmlformats.org/officeDocument/2006/relationships/image" Target="../media/image361.png"/><Relationship Id="rId32" Type="http://schemas.openxmlformats.org/officeDocument/2006/relationships/image" Target="../media/image381.png"/><Relationship Id="rId37" Type="http://schemas.openxmlformats.org/officeDocument/2006/relationships/image" Target="../media/image386.png"/><Relationship Id="rId53" Type="http://schemas.openxmlformats.org/officeDocument/2006/relationships/image" Target="../media/image402.png"/><Relationship Id="rId58" Type="http://schemas.openxmlformats.org/officeDocument/2006/relationships/image" Target="../media/image407.png"/><Relationship Id="rId74" Type="http://schemas.openxmlformats.org/officeDocument/2006/relationships/image" Target="../media/image423.png"/><Relationship Id="rId79" Type="http://schemas.openxmlformats.org/officeDocument/2006/relationships/image" Target="../media/image428.png"/><Relationship Id="rId5" Type="http://schemas.openxmlformats.org/officeDocument/2006/relationships/image" Target="../media/image86.png"/><Relationship Id="rId61" Type="http://schemas.openxmlformats.org/officeDocument/2006/relationships/image" Target="../media/image410.png"/><Relationship Id="rId82" Type="http://schemas.openxmlformats.org/officeDocument/2006/relationships/image" Target="../media/image431.png"/><Relationship Id="rId19" Type="http://schemas.openxmlformats.org/officeDocument/2006/relationships/image" Target="../media/image369.png"/><Relationship Id="rId14" Type="http://schemas.openxmlformats.org/officeDocument/2006/relationships/image" Target="../media/image364.png"/><Relationship Id="rId22" Type="http://schemas.openxmlformats.org/officeDocument/2006/relationships/image" Target="../media/image67.png"/><Relationship Id="rId27" Type="http://schemas.openxmlformats.org/officeDocument/2006/relationships/image" Target="../media/image376.png"/><Relationship Id="rId30" Type="http://schemas.openxmlformats.org/officeDocument/2006/relationships/image" Target="../media/image379.png"/><Relationship Id="rId35" Type="http://schemas.openxmlformats.org/officeDocument/2006/relationships/image" Target="../media/image384.png"/><Relationship Id="rId43" Type="http://schemas.openxmlformats.org/officeDocument/2006/relationships/image" Target="../media/image392.png"/><Relationship Id="rId48" Type="http://schemas.openxmlformats.org/officeDocument/2006/relationships/image" Target="../media/image397.png"/><Relationship Id="rId56" Type="http://schemas.openxmlformats.org/officeDocument/2006/relationships/image" Target="../media/image405.png"/><Relationship Id="rId64" Type="http://schemas.openxmlformats.org/officeDocument/2006/relationships/image" Target="../media/image413.png"/><Relationship Id="rId69" Type="http://schemas.openxmlformats.org/officeDocument/2006/relationships/image" Target="../media/image418.png"/><Relationship Id="rId77" Type="http://schemas.openxmlformats.org/officeDocument/2006/relationships/image" Target="../media/image426.png"/><Relationship Id="rId8" Type="http://schemas.openxmlformats.org/officeDocument/2006/relationships/image" Target="../media/image358.png"/><Relationship Id="rId51" Type="http://schemas.openxmlformats.org/officeDocument/2006/relationships/image" Target="../media/image400.png"/><Relationship Id="rId72" Type="http://schemas.openxmlformats.org/officeDocument/2006/relationships/image" Target="../media/image421.png"/><Relationship Id="rId80" Type="http://schemas.openxmlformats.org/officeDocument/2006/relationships/image" Target="../media/image429.png"/><Relationship Id="rId3" Type="http://schemas.openxmlformats.org/officeDocument/2006/relationships/image" Target="../media/image54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4.png"/><Relationship Id="rId33" Type="http://schemas.openxmlformats.org/officeDocument/2006/relationships/image" Target="../media/image382.png"/><Relationship Id="rId38" Type="http://schemas.openxmlformats.org/officeDocument/2006/relationships/image" Target="../media/image387.png"/><Relationship Id="rId46" Type="http://schemas.openxmlformats.org/officeDocument/2006/relationships/image" Target="../media/image395.png"/><Relationship Id="rId59" Type="http://schemas.openxmlformats.org/officeDocument/2006/relationships/image" Target="../media/image408.png"/><Relationship Id="rId67" Type="http://schemas.openxmlformats.org/officeDocument/2006/relationships/image" Target="../media/image416.png"/><Relationship Id="rId20" Type="http://schemas.openxmlformats.org/officeDocument/2006/relationships/image" Target="../media/image370.png"/><Relationship Id="rId41" Type="http://schemas.openxmlformats.org/officeDocument/2006/relationships/image" Target="../media/image390.png"/><Relationship Id="rId54" Type="http://schemas.openxmlformats.org/officeDocument/2006/relationships/image" Target="../media/image403.png"/><Relationship Id="rId62" Type="http://schemas.openxmlformats.org/officeDocument/2006/relationships/image" Target="../media/image411.png"/><Relationship Id="rId70" Type="http://schemas.openxmlformats.org/officeDocument/2006/relationships/image" Target="../media/image419.png"/><Relationship Id="rId75" Type="http://schemas.openxmlformats.org/officeDocument/2006/relationships/image" Target="../media/image4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6.png"/><Relationship Id="rId15" Type="http://schemas.openxmlformats.org/officeDocument/2006/relationships/image" Target="../media/image365.png"/><Relationship Id="rId23" Type="http://schemas.openxmlformats.org/officeDocument/2006/relationships/image" Target="../media/image372.png"/><Relationship Id="rId28" Type="http://schemas.openxmlformats.org/officeDocument/2006/relationships/image" Target="../media/image377.png"/><Relationship Id="rId36" Type="http://schemas.openxmlformats.org/officeDocument/2006/relationships/image" Target="../media/image385.png"/><Relationship Id="rId49" Type="http://schemas.openxmlformats.org/officeDocument/2006/relationships/image" Target="../media/image398.png"/><Relationship Id="rId57" Type="http://schemas.openxmlformats.org/officeDocument/2006/relationships/image" Target="../media/image406.png"/><Relationship Id="rId10" Type="http://schemas.openxmlformats.org/officeDocument/2006/relationships/image" Target="../media/image360.png"/><Relationship Id="rId31" Type="http://schemas.openxmlformats.org/officeDocument/2006/relationships/image" Target="../media/image380.png"/><Relationship Id="rId44" Type="http://schemas.openxmlformats.org/officeDocument/2006/relationships/image" Target="../media/image393.png"/><Relationship Id="rId52" Type="http://schemas.openxmlformats.org/officeDocument/2006/relationships/image" Target="../media/image401.png"/><Relationship Id="rId60" Type="http://schemas.openxmlformats.org/officeDocument/2006/relationships/image" Target="../media/image409.png"/><Relationship Id="rId65" Type="http://schemas.openxmlformats.org/officeDocument/2006/relationships/image" Target="../media/image414.png"/><Relationship Id="rId73" Type="http://schemas.openxmlformats.org/officeDocument/2006/relationships/image" Target="../media/image422.png"/><Relationship Id="rId78" Type="http://schemas.openxmlformats.org/officeDocument/2006/relationships/image" Target="../media/image427.png"/><Relationship Id="rId81" Type="http://schemas.openxmlformats.org/officeDocument/2006/relationships/image" Target="../media/image430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9" Type="http://schemas.openxmlformats.org/officeDocument/2006/relationships/image" Target="../media/image388.png"/><Relationship Id="rId34" Type="http://schemas.openxmlformats.org/officeDocument/2006/relationships/image" Target="../media/image383.png"/><Relationship Id="rId50" Type="http://schemas.openxmlformats.org/officeDocument/2006/relationships/image" Target="../media/image399.png"/><Relationship Id="rId55" Type="http://schemas.openxmlformats.org/officeDocument/2006/relationships/image" Target="../media/image404.png"/><Relationship Id="rId76" Type="http://schemas.openxmlformats.org/officeDocument/2006/relationships/image" Target="../media/image425.png"/><Relationship Id="rId7" Type="http://schemas.openxmlformats.org/officeDocument/2006/relationships/image" Target="../media/image357.png"/><Relationship Id="rId71" Type="http://schemas.openxmlformats.org/officeDocument/2006/relationships/image" Target="../media/image420.png"/><Relationship Id="rId2" Type="http://schemas.openxmlformats.org/officeDocument/2006/relationships/image" Target="../media/image354.png"/><Relationship Id="rId29" Type="http://schemas.openxmlformats.org/officeDocument/2006/relationships/image" Target="../media/image378.png"/><Relationship Id="rId24" Type="http://schemas.openxmlformats.org/officeDocument/2006/relationships/image" Target="../media/image373.png"/><Relationship Id="rId40" Type="http://schemas.openxmlformats.org/officeDocument/2006/relationships/image" Target="../media/image389.png"/><Relationship Id="rId45" Type="http://schemas.openxmlformats.org/officeDocument/2006/relationships/image" Target="../media/image394.png"/><Relationship Id="rId66" Type="http://schemas.openxmlformats.org/officeDocument/2006/relationships/image" Target="../media/image41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6.png"/><Relationship Id="rId21" Type="http://schemas.openxmlformats.org/officeDocument/2006/relationships/image" Target="../media/image451.png"/><Relationship Id="rId42" Type="http://schemas.openxmlformats.org/officeDocument/2006/relationships/image" Target="../media/image472.png"/><Relationship Id="rId47" Type="http://schemas.openxmlformats.org/officeDocument/2006/relationships/image" Target="../media/image477.png"/><Relationship Id="rId63" Type="http://schemas.openxmlformats.org/officeDocument/2006/relationships/image" Target="../media/image493.png"/><Relationship Id="rId68" Type="http://schemas.openxmlformats.org/officeDocument/2006/relationships/image" Target="../media/image498.png"/><Relationship Id="rId2" Type="http://schemas.openxmlformats.org/officeDocument/2006/relationships/image" Target="../media/image432.png"/><Relationship Id="rId16" Type="http://schemas.openxmlformats.org/officeDocument/2006/relationships/image" Target="../media/image446.png"/><Relationship Id="rId29" Type="http://schemas.openxmlformats.org/officeDocument/2006/relationships/image" Target="../media/image459.png"/><Relationship Id="rId11" Type="http://schemas.openxmlformats.org/officeDocument/2006/relationships/image" Target="../media/image441.png"/><Relationship Id="rId24" Type="http://schemas.openxmlformats.org/officeDocument/2006/relationships/image" Target="../media/image454.png"/><Relationship Id="rId32" Type="http://schemas.openxmlformats.org/officeDocument/2006/relationships/image" Target="../media/image462.png"/><Relationship Id="rId37" Type="http://schemas.openxmlformats.org/officeDocument/2006/relationships/image" Target="../media/image467.png"/><Relationship Id="rId40" Type="http://schemas.openxmlformats.org/officeDocument/2006/relationships/image" Target="../media/image470.png"/><Relationship Id="rId45" Type="http://schemas.openxmlformats.org/officeDocument/2006/relationships/image" Target="../media/image475.png"/><Relationship Id="rId53" Type="http://schemas.openxmlformats.org/officeDocument/2006/relationships/image" Target="../media/image483.png"/><Relationship Id="rId58" Type="http://schemas.openxmlformats.org/officeDocument/2006/relationships/image" Target="../media/image488.png"/><Relationship Id="rId66" Type="http://schemas.openxmlformats.org/officeDocument/2006/relationships/image" Target="../media/image496.png"/><Relationship Id="rId74" Type="http://schemas.openxmlformats.org/officeDocument/2006/relationships/image" Target="../media/image504.png"/><Relationship Id="rId5" Type="http://schemas.openxmlformats.org/officeDocument/2006/relationships/image" Target="../media/image435.png"/><Relationship Id="rId61" Type="http://schemas.openxmlformats.org/officeDocument/2006/relationships/image" Target="../media/image491.png"/><Relationship Id="rId19" Type="http://schemas.openxmlformats.org/officeDocument/2006/relationships/image" Target="../media/image449.png"/><Relationship Id="rId14" Type="http://schemas.openxmlformats.org/officeDocument/2006/relationships/image" Target="../media/image444.png"/><Relationship Id="rId22" Type="http://schemas.openxmlformats.org/officeDocument/2006/relationships/image" Target="../media/image452.png"/><Relationship Id="rId27" Type="http://schemas.openxmlformats.org/officeDocument/2006/relationships/image" Target="../media/image457.png"/><Relationship Id="rId30" Type="http://schemas.openxmlformats.org/officeDocument/2006/relationships/image" Target="../media/image460.png"/><Relationship Id="rId35" Type="http://schemas.openxmlformats.org/officeDocument/2006/relationships/image" Target="../media/image465.png"/><Relationship Id="rId43" Type="http://schemas.openxmlformats.org/officeDocument/2006/relationships/image" Target="../media/image473.png"/><Relationship Id="rId48" Type="http://schemas.openxmlformats.org/officeDocument/2006/relationships/image" Target="../media/image478.png"/><Relationship Id="rId56" Type="http://schemas.openxmlformats.org/officeDocument/2006/relationships/image" Target="../media/image486.png"/><Relationship Id="rId64" Type="http://schemas.openxmlformats.org/officeDocument/2006/relationships/image" Target="../media/image494.png"/><Relationship Id="rId69" Type="http://schemas.openxmlformats.org/officeDocument/2006/relationships/image" Target="../media/image499.png"/><Relationship Id="rId8" Type="http://schemas.openxmlformats.org/officeDocument/2006/relationships/image" Target="../media/image438.png"/><Relationship Id="rId51" Type="http://schemas.openxmlformats.org/officeDocument/2006/relationships/image" Target="../media/image481.png"/><Relationship Id="rId72" Type="http://schemas.openxmlformats.org/officeDocument/2006/relationships/image" Target="../media/image502.png"/><Relationship Id="rId3" Type="http://schemas.openxmlformats.org/officeDocument/2006/relationships/image" Target="../media/image433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5" Type="http://schemas.openxmlformats.org/officeDocument/2006/relationships/image" Target="../media/image455.png"/><Relationship Id="rId33" Type="http://schemas.openxmlformats.org/officeDocument/2006/relationships/image" Target="../media/image463.png"/><Relationship Id="rId38" Type="http://schemas.openxmlformats.org/officeDocument/2006/relationships/image" Target="../media/image468.png"/><Relationship Id="rId46" Type="http://schemas.openxmlformats.org/officeDocument/2006/relationships/image" Target="../media/image476.png"/><Relationship Id="rId59" Type="http://schemas.openxmlformats.org/officeDocument/2006/relationships/image" Target="../media/image489.png"/><Relationship Id="rId67" Type="http://schemas.openxmlformats.org/officeDocument/2006/relationships/image" Target="../media/image497.png"/><Relationship Id="rId20" Type="http://schemas.openxmlformats.org/officeDocument/2006/relationships/image" Target="../media/image450.png"/><Relationship Id="rId41" Type="http://schemas.openxmlformats.org/officeDocument/2006/relationships/image" Target="../media/image471.png"/><Relationship Id="rId54" Type="http://schemas.openxmlformats.org/officeDocument/2006/relationships/image" Target="../media/image484.png"/><Relationship Id="rId62" Type="http://schemas.openxmlformats.org/officeDocument/2006/relationships/image" Target="../media/image492.png"/><Relationship Id="rId70" Type="http://schemas.openxmlformats.org/officeDocument/2006/relationships/image" Target="../media/image500.png"/><Relationship Id="rId75" Type="http://schemas.openxmlformats.org/officeDocument/2006/relationships/image" Target="../media/image5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6.png"/><Relationship Id="rId15" Type="http://schemas.openxmlformats.org/officeDocument/2006/relationships/image" Target="../media/image445.png"/><Relationship Id="rId23" Type="http://schemas.openxmlformats.org/officeDocument/2006/relationships/image" Target="../media/image453.png"/><Relationship Id="rId28" Type="http://schemas.openxmlformats.org/officeDocument/2006/relationships/image" Target="../media/image458.png"/><Relationship Id="rId36" Type="http://schemas.openxmlformats.org/officeDocument/2006/relationships/image" Target="../media/image466.png"/><Relationship Id="rId49" Type="http://schemas.openxmlformats.org/officeDocument/2006/relationships/image" Target="../media/image479.png"/><Relationship Id="rId57" Type="http://schemas.openxmlformats.org/officeDocument/2006/relationships/image" Target="../media/image487.png"/><Relationship Id="rId10" Type="http://schemas.openxmlformats.org/officeDocument/2006/relationships/image" Target="../media/image440.png"/><Relationship Id="rId31" Type="http://schemas.openxmlformats.org/officeDocument/2006/relationships/image" Target="../media/image461.png"/><Relationship Id="rId44" Type="http://schemas.openxmlformats.org/officeDocument/2006/relationships/image" Target="../media/image474.png"/><Relationship Id="rId52" Type="http://schemas.openxmlformats.org/officeDocument/2006/relationships/image" Target="../media/image482.png"/><Relationship Id="rId60" Type="http://schemas.openxmlformats.org/officeDocument/2006/relationships/image" Target="../media/image490.png"/><Relationship Id="rId65" Type="http://schemas.openxmlformats.org/officeDocument/2006/relationships/image" Target="../media/image495.png"/><Relationship Id="rId73" Type="http://schemas.openxmlformats.org/officeDocument/2006/relationships/image" Target="../media/image503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39" Type="http://schemas.openxmlformats.org/officeDocument/2006/relationships/image" Target="../media/image469.png"/><Relationship Id="rId34" Type="http://schemas.openxmlformats.org/officeDocument/2006/relationships/image" Target="../media/image464.png"/><Relationship Id="rId50" Type="http://schemas.openxmlformats.org/officeDocument/2006/relationships/image" Target="../media/image480.png"/><Relationship Id="rId55" Type="http://schemas.openxmlformats.org/officeDocument/2006/relationships/image" Target="../media/image485.png"/><Relationship Id="rId76" Type="http://schemas.openxmlformats.org/officeDocument/2006/relationships/image" Target="../media/image506.png"/><Relationship Id="rId7" Type="http://schemas.openxmlformats.org/officeDocument/2006/relationships/image" Target="../media/image437.png"/><Relationship Id="rId71" Type="http://schemas.openxmlformats.org/officeDocument/2006/relationships/image" Target="../media/image501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.png"/><Relationship Id="rId21" Type="http://schemas.openxmlformats.org/officeDocument/2006/relationships/image" Target="../media/image526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84" Type="http://schemas.openxmlformats.org/officeDocument/2006/relationships/image" Target="../media/image589.png"/><Relationship Id="rId89" Type="http://schemas.openxmlformats.org/officeDocument/2006/relationships/image" Target="../media/image594.png"/><Relationship Id="rId16" Type="http://schemas.openxmlformats.org/officeDocument/2006/relationships/image" Target="../media/image521.png"/><Relationship Id="rId11" Type="http://schemas.openxmlformats.org/officeDocument/2006/relationships/image" Target="../media/image516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0.png"/><Relationship Id="rId90" Type="http://schemas.openxmlformats.org/officeDocument/2006/relationships/image" Target="../media/image595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8" Type="http://schemas.openxmlformats.org/officeDocument/2006/relationships/image" Target="../media/image513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85" Type="http://schemas.openxmlformats.org/officeDocument/2006/relationships/image" Target="../media/image590.png"/><Relationship Id="rId93" Type="http://schemas.openxmlformats.org/officeDocument/2006/relationships/image" Target="../media/image598.png"/><Relationship Id="rId3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83" Type="http://schemas.openxmlformats.org/officeDocument/2006/relationships/image" Target="../media/image588.png"/><Relationship Id="rId88" Type="http://schemas.openxmlformats.org/officeDocument/2006/relationships/image" Target="../media/image593.png"/><Relationship Id="rId91" Type="http://schemas.openxmlformats.org/officeDocument/2006/relationships/image" Target="../media/image5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1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Relationship Id="rId10" Type="http://schemas.openxmlformats.org/officeDocument/2006/relationships/image" Target="../media/image515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86" Type="http://schemas.openxmlformats.org/officeDocument/2006/relationships/image" Target="../media/image591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39" Type="http://schemas.openxmlformats.org/officeDocument/2006/relationships/image" Target="../media/image544.png"/><Relationship Id="rId34" Type="http://schemas.openxmlformats.org/officeDocument/2006/relationships/image" Target="../media/image539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76" Type="http://schemas.openxmlformats.org/officeDocument/2006/relationships/image" Target="../media/image581.png"/><Relationship Id="rId7" Type="http://schemas.openxmlformats.org/officeDocument/2006/relationships/image" Target="../media/image512.png"/><Relationship Id="rId71" Type="http://schemas.openxmlformats.org/officeDocument/2006/relationships/image" Target="../media/image576.png"/><Relationship Id="rId92" Type="http://schemas.openxmlformats.org/officeDocument/2006/relationships/image" Target="../media/image597.png"/><Relationship Id="rId2" Type="http://schemas.openxmlformats.org/officeDocument/2006/relationships/image" Target="../media/image507.png"/><Relationship Id="rId29" Type="http://schemas.openxmlformats.org/officeDocument/2006/relationships/image" Target="../media/image534.png"/><Relationship Id="rId24" Type="http://schemas.openxmlformats.org/officeDocument/2006/relationships/image" Target="../media/image529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66" Type="http://schemas.openxmlformats.org/officeDocument/2006/relationships/image" Target="../media/image571.png"/><Relationship Id="rId87" Type="http://schemas.openxmlformats.org/officeDocument/2006/relationships/image" Target="../media/image592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9" Type="http://schemas.openxmlformats.org/officeDocument/2006/relationships/image" Target="../media/image524.png"/><Relationship Id="rId14" Type="http://schemas.openxmlformats.org/officeDocument/2006/relationships/image" Target="../media/image519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56" Type="http://schemas.openxmlformats.org/officeDocument/2006/relationships/image" Target="../media/image561.png"/><Relationship Id="rId77" Type="http://schemas.openxmlformats.org/officeDocument/2006/relationships/image" Target="../media/image5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13" Type="http://schemas.openxmlformats.org/officeDocument/2006/relationships/image" Target="../media/image610.png"/><Relationship Id="rId18" Type="http://schemas.openxmlformats.org/officeDocument/2006/relationships/image" Target="../media/image615.png"/><Relationship Id="rId26" Type="http://schemas.openxmlformats.org/officeDocument/2006/relationships/image" Target="../media/image623.png"/><Relationship Id="rId3" Type="http://schemas.openxmlformats.org/officeDocument/2006/relationships/image" Target="../media/image600.png"/><Relationship Id="rId21" Type="http://schemas.openxmlformats.org/officeDocument/2006/relationships/image" Target="../media/image618.png"/><Relationship Id="rId7" Type="http://schemas.openxmlformats.org/officeDocument/2006/relationships/image" Target="../media/image604.png"/><Relationship Id="rId12" Type="http://schemas.openxmlformats.org/officeDocument/2006/relationships/image" Target="../media/image609.png"/><Relationship Id="rId17" Type="http://schemas.openxmlformats.org/officeDocument/2006/relationships/image" Target="../media/image614.png"/><Relationship Id="rId25" Type="http://schemas.openxmlformats.org/officeDocument/2006/relationships/image" Target="../media/image622.png"/><Relationship Id="rId2" Type="http://schemas.openxmlformats.org/officeDocument/2006/relationships/image" Target="../media/image599.png"/><Relationship Id="rId16" Type="http://schemas.openxmlformats.org/officeDocument/2006/relationships/image" Target="../media/image613.png"/><Relationship Id="rId20" Type="http://schemas.openxmlformats.org/officeDocument/2006/relationships/image" Target="../media/image617.png"/><Relationship Id="rId29" Type="http://schemas.openxmlformats.org/officeDocument/2006/relationships/image" Target="../media/image6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3.png"/><Relationship Id="rId11" Type="http://schemas.openxmlformats.org/officeDocument/2006/relationships/image" Target="../media/image608.png"/><Relationship Id="rId24" Type="http://schemas.openxmlformats.org/officeDocument/2006/relationships/image" Target="../media/image621.png"/><Relationship Id="rId5" Type="http://schemas.openxmlformats.org/officeDocument/2006/relationships/image" Target="../media/image602.png"/><Relationship Id="rId15" Type="http://schemas.openxmlformats.org/officeDocument/2006/relationships/image" Target="../media/image612.png"/><Relationship Id="rId23" Type="http://schemas.openxmlformats.org/officeDocument/2006/relationships/image" Target="../media/image620.png"/><Relationship Id="rId28" Type="http://schemas.openxmlformats.org/officeDocument/2006/relationships/image" Target="../media/image625.png"/><Relationship Id="rId10" Type="http://schemas.openxmlformats.org/officeDocument/2006/relationships/image" Target="../media/image607.png"/><Relationship Id="rId19" Type="http://schemas.openxmlformats.org/officeDocument/2006/relationships/image" Target="../media/image616.png"/><Relationship Id="rId31" Type="http://schemas.openxmlformats.org/officeDocument/2006/relationships/image" Target="../media/image628.png"/><Relationship Id="rId4" Type="http://schemas.openxmlformats.org/officeDocument/2006/relationships/image" Target="../media/image601.png"/><Relationship Id="rId9" Type="http://schemas.openxmlformats.org/officeDocument/2006/relationships/image" Target="../media/image606.png"/><Relationship Id="rId14" Type="http://schemas.openxmlformats.org/officeDocument/2006/relationships/image" Target="../media/image611.png"/><Relationship Id="rId22" Type="http://schemas.openxmlformats.org/officeDocument/2006/relationships/image" Target="../media/image619.png"/><Relationship Id="rId27" Type="http://schemas.openxmlformats.org/officeDocument/2006/relationships/image" Target="../media/image624.png"/><Relationship Id="rId30" Type="http://schemas.openxmlformats.org/officeDocument/2006/relationships/image" Target="../media/image627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3.png"/><Relationship Id="rId21" Type="http://schemas.openxmlformats.org/officeDocument/2006/relationships/image" Target="../media/image648.png"/><Relationship Id="rId42" Type="http://schemas.openxmlformats.org/officeDocument/2006/relationships/image" Target="../media/image669.png"/><Relationship Id="rId47" Type="http://schemas.openxmlformats.org/officeDocument/2006/relationships/image" Target="../media/image674.png"/><Relationship Id="rId63" Type="http://schemas.openxmlformats.org/officeDocument/2006/relationships/image" Target="../media/image690.png"/><Relationship Id="rId68" Type="http://schemas.openxmlformats.org/officeDocument/2006/relationships/image" Target="../media/image695.png"/><Relationship Id="rId7" Type="http://schemas.openxmlformats.org/officeDocument/2006/relationships/image" Target="../media/image634.png"/><Relationship Id="rId2" Type="http://schemas.openxmlformats.org/officeDocument/2006/relationships/image" Target="../media/image629.png"/><Relationship Id="rId16" Type="http://schemas.openxmlformats.org/officeDocument/2006/relationships/image" Target="../media/image643.png"/><Relationship Id="rId29" Type="http://schemas.openxmlformats.org/officeDocument/2006/relationships/image" Target="../media/image656.png"/><Relationship Id="rId11" Type="http://schemas.openxmlformats.org/officeDocument/2006/relationships/image" Target="../media/image638.png"/><Relationship Id="rId24" Type="http://schemas.openxmlformats.org/officeDocument/2006/relationships/image" Target="../media/image651.png"/><Relationship Id="rId32" Type="http://schemas.openxmlformats.org/officeDocument/2006/relationships/image" Target="../media/image659.png"/><Relationship Id="rId37" Type="http://schemas.openxmlformats.org/officeDocument/2006/relationships/image" Target="../media/image664.png"/><Relationship Id="rId40" Type="http://schemas.openxmlformats.org/officeDocument/2006/relationships/image" Target="../media/image667.png"/><Relationship Id="rId45" Type="http://schemas.openxmlformats.org/officeDocument/2006/relationships/image" Target="../media/image672.png"/><Relationship Id="rId53" Type="http://schemas.openxmlformats.org/officeDocument/2006/relationships/image" Target="../media/image680.png"/><Relationship Id="rId58" Type="http://schemas.openxmlformats.org/officeDocument/2006/relationships/image" Target="../media/image685.png"/><Relationship Id="rId66" Type="http://schemas.openxmlformats.org/officeDocument/2006/relationships/image" Target="../media/image693.png"/><Relationship Id="rId5" Type="http://schemas.openxmlformats.org/officeDocument/2006/relationships/image" Target="../media/image632.png"/><Relationship Id="rId61" Type="http://schemas.openxmlformats.org/officeDocument/2006/relationships/image" Target="../media/image688.png"/><Relationship Id="rId19" Type="http://schemas.openxmlformats.org/officeDocument/2006/relationships/image" Target="../media/image646.png"/><Relationship Id="rId14" Type="http://schemas.openxmlformats.org/officeDocument/2006/relationships/image" Target="../media/image641.png"/><Relationship Id="rId22" Type="http://schemas.openxmlformats.org/officeDocument/2006/relationships/image" Target="../media/image649.png"/><Relationship Id="rId27" Type="http://schemas.openxmlformats.org/officeDocument/2006/relationships/image" Target="../media/image654.png"/><Relationship Id="rId30" Type="http://schemas.openxmlformats.org/officeDocument/2006/relationships/image" Target="../media/image657.png"/><Relationship Id="rId35" Type="http://schemas.openxmlformats.org/officeDocument/2006/relationships/image" Target="../media/image662.png"/><Relationship Id="rId43" Type="http://schemas.openxmlformats.org/officeDocument/2006/relationships/image" Target="../media/image670.png"/><Relationship Id="rId48" Type="http://schemas.openxmlformats.org/officeDocument/2006/relationships/image" Target="../media/image675.png"/><Relationship Id="rId56" Type="http://schemas.openxmlformats.org/officeDocument/2006/relationships/image" Target="../media/image683.png"/><Relationship Id="rId64" Type="http://schemas.openxmlformats.org/officeDocument/2006/relationships/image" Target="../media/image691.png"/><Relationship Id="rId69" Type="http://schemas.openxmlformats.org/officeDocument/2006/relationships/image" Target="../media/image696.png"/><Relationship Id="rId8" Type="http://schemas.openxmlformats.org/officeDocument/2006/relationships/image" Target="../media/image635.png"/><Relationship Id="rId51" Type="http://schemas.openxmlformats.org/officeDocument/2006/relationships/image" Target="../media/image678.png"/><Relationship Id="rId3" Type="http://schemas.openxmlformats.org/officeDocument/2006/relationships/image" Target="../media/image630.png"/><Relationship Id="rId12" Type="http://schemas.openxmlformats.org/officeDocument/2006/relationships/image" Target="../media/image639.png"/><Relationship Id="rId17" Type="http://schemas.openxmlformats.org/officeDocument/2006/relationships/image" Target="../media/image644.png"/><Relationship Id="rId25" Type="http://schemas.openxmlformats.org/officeDocument/2006/relationships/image" Target="../media/image652.png"/><Relationship Id="rId33" Type="http://schemas.openxmlformats.org/officeDocument/2006/relationships/image" Target="../media/image660.png"/><Relationship Id="rId38" Type="http://schemas.openxmlformats.org/officeDocument/2006/relationships/image" Target="../media/image665.png"/><Relationship Id="rId46" Type="http://schemas.openxmlformats.org/officeDocument/2006/relationships/image" Target="../media/image673.png"/><Relationship Id="rId59" Type="http://schemas.openxmlformats.org/officeDocument/2006/relationships/image" Target="../media/image686.png"/><Relationship Id="rId67" Type="http://schemas.openxmlformats.org/officeDocument/2006/relationships/image" Target="../media/image694.png"/><Relationship Id="rId20" Type="http://schemas.openxmlformats.org/officeDocument/2006/relationships/image" Target="../media/image647.png"/><Relationship Id="rId41" Type="http://schemas.openxmlformats.org/officeDocument/2006/relationships/image" Target="../media/image668.png"/><Relationship Id="rId54" Type="http://schemas.openxmlformats.org/officeDocument/2006/relationships/image" Target="../media/image681.png"/><Relationship Id="rId62" Type="http://schemas.openxmlformats.org/officeDocument/2006/relationships/image" Target="../media/image689.png"/><Relationship Id="rId70" Type="http://schemas.openxmlformats.org/officeDocument/2006/relationships/image" Target="../media/image6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3.png"/><Relationship Id="rId15" Type="http://schemas.openxmlformats.org/officeDocument/2006/relationships/image" Target="../media/image642.png"/><Relationship Id="rId23" Type="http://schemas.openxmlformats.org/officeDocument/2006/relationships/image" Target="../media/image650.png"/><Relationship Id="rId28" Type="http://schemas.openxmlformats.org/officeDocument/2006/relationships/image" Target="../media/image655.png"/><Relationship Id="rId36" Type="http://schemas.openxmlformats.org/officeDocument/2006/relationships/image" Target="../media/image663.png"/><Relationship Id="rId49" Type="http://schemas.openxmlformats.org/officeDocument/2006/relationships/image" Target="../media/image676.png"/><Relationship Id="rId57" Type="http://schemas.openxmlformats.org/officeDocument/2006/relationships/image" Target="../media/image684.png"/><Relationship Id="rId10" Type="http://schemas.openxmlformats.org/officeDocument/2006/relationships/image" Target="../media/image637.png"/><Relationship Id="rId31" Type="http://schemas.openxmlformats.org/officeDocument/2006/relationships/image" Target="../media/image658.png"/><Relationship Id="rId44" Type="http://schemas.openxmlformats.org/officeDocument/2006/relationships/image" Target="../media/image671.png"/><Relationship Id="rId52" Type="http://schemas.openxmlformats.org/officeDocument/2006/relationships/image" Target="../media/image679.png"/><Relationship Id="rId60" Type="http://schemas.openxmlformats.org/officeDocument/2006/relationships/image" Target="../media/image687.png"/><Relationship Id="rId65" Type="http://schemas.openxmlformats.org/officeDocument/2006/relationships/image" Target="../media/image692.png"/><Relationship Id="rId4" Type="http://schemas.openxmlformats.org/officeDocument/2006/relationships/image" Target="../media/image631.png"/><Relationship Id="rId9" Type="http://schemas.openxmlformats.org/officeDocument/2006/relationships/image" Target="../media/image636.png"/><Relationship Id="rId13" Type="http://schemas.openxmlformats.org/officeDocument/2006/relationships/image" Target="../media/image640.png"/><Relationship Id="rId18" Type="http://schemas.openxmlformats.org/officeDocument/2006/relationships/image" Target="../media/image645.png"/><Relationship Id="rId39" Type="http://schemas.openxmlformats.org/officeDocument/2006/relationships/image" Target="../media/image666.png"/><Relationship Id="rId34" Type="http://schemas.openxmlformats.org/officeDocument/2006/relationships/image" Target="../media/image661.png"/><Relationship Id="rId50" Type="http://schemas.openxmlformats.org/officeDocument/2006/relationships/image" Target="../media/image677.png"/><Relationship Id="rId55" Type="http://schemas.openxmlformats.org/officeDocument/2006/relationships/image" Target="../media/image6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hyperlink" Target="http://bit.ly/2PfT4lq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29714" y="526173"/>
              <a:ext cx="290830" cy="281305"/>
            </a:xfrm>
            <a:custGeom>
              <a:avLst/>
              <a:gdLst/>
              <a:ahLst/>
              <a:cxnLst/>
              <a:rect l="l" t="t" r="r" b="b"/>
              <a:pathLst>
                <a:path w="290830" h="281305">
                  <a:moveTo>
                    <a:pt x="0" y="0"/>
                  </a:moveTo>
                  <a:lnTo>
                    <a:pt x="290249" y="58949"/>
                  </a:lnTo>
                  <a:lnTo>
                    <a:pt x="94499" y="281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5" name="object 5"/>
            <p:cNvSpPr/>
            <p:nvPr/>
          </p:nvSpPr>
          <p:spPr>
            <a:xfrm>
              <a:off x="3607475" y="587062"/>
              <a:ext cx="321310" cy="271780"/>
            </a:xfrm>
            <a:custGeom>
              <a:avLst/>
              <a:gdLst/>
              <a:ahLst/>
              <a:cxnLst/>
              <a:rect l="l" t="t" r="r" b="b"/>
              <a:pathLst>
                <a:path w="321310" h="271780">
                  <a:moveTo>
                    <a:pt x="321074" y="271624"/>
                  </a:moveTo>
                  <a:lnTo>
                    <a:pt x="215899" y="245874"/>
                  </a:lnTo>
                  <a:lnTo>
                    <a:pt x="0" y="0"/>
                  </a:lnTo>
                  <a:lnTo>
                    <a:pt x="104474" y="25774"/>
                  </a:lnTo>
                  <a:lnTo>
                    <a:pt x="321074" y="27162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6" name="object 6"/>
            <p:cNvSpPr/>
            <p:nvPr/>
          </p:nvSpPr>
          <p:spPr>
            <a:xfrm>
              <a:off x="3607475" y="491662"/>
              <a:ext cx="415925" cy="121285"/>
            </a:xfrm>
            <a:custGeom>
              <a:avLst/>
              <a:gdLst/>
              <a:ahLst/>
              <a:cxnLst/>
              <a:rect l="l" t="t" r="r" b="b"/>
              <a:pathLst>
                <a:path w="415925" h="121284">
                  <a:moveTo>
                    <a:pt x="104474" y="121174"/>
                  </a:moveTo>
                  <a:lnTo>
                    <a:pt x="0" y="95399"/>
                  </a:lnTo>
                  <a:lnTo>
                    <a:pt x="311324" y="0"/>
                  </a:lnTo>
                  <a:lnTo>
                    <a:pt x="415799" y="26449"/>
                  </a:lnTo>
                  <a:lnTo>
                    <a:pt x="104474" y="121174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7" name="object 7"/>
            <p:cNvSpPr/>
            <p:nvPr/>
          </p:nvSpPr>
          <p:spPr>
            <a:xfrm>
              <a:off x="3337924" y="269487"/>
              <a:ext cx="788670" cy="862965"/>
            </a:xfrm>
            <a:custGeom>
              <a:avLst/>
              <a:gdLst/>
              <a:ahLst/>
              <a:cxnLst/>
              <a:rect l="l" t="t" r="r" b="b"/>
              <a:pathLst>
                <a:path w="788670" h="862965">
                  <a:moveTo>
                    <a:pt x="547424" y="862924"/>
                  </a:moveTo>
                  <a:lnTo>
                    <a:pt x="0" y="240274"/>
                  </a:lnTo>
                  <a:lnTo>
                    <a:pt x="788424" y="0"/>
                  </a:lnTo>
                  <a:lnTo>
                    <a:pt x="726375" y="222174"/>
                  </a:lnTo>
                  <a:lnTo>
                    <a:pt x="580874" y="222174"/>
                  </a:lnTo>
                  <a:lnTo>
                    <a:pt x="269549" y="317574"/>
                  </a:lnTo>
                  <a:lnTo>
                    <a:pt x="485449" y="563449"/>
                  </a:lnTo>
                  <a:lnTo>
                    <a:pt x="631063" y="563449"/>
                  </a:lnTo>
                  <a:lnTo>
                    <a:pt x="547424" y="862924"/>
                  </a:lnTo>
                  <a:close/>
                </a:path>
                <a:path w="788670" h="862965">
                  <a:moveTo>
                    <a:pt x="631063" y="563449"/>
                  </a:moveTo>
                  <a:lnTo>
                    <a:pt x="485449" y="563449"/>
                  </a:lnTo>
                  <a:lnTo>
                    <a:pt x="580874" y="222174"/>
                  </a:lnTo>
                  <a:lnTo>
                    <a:pt x="726375" y="222174"/>
                  </a:lnTo>
                  <a:lnTo>
                    <a:pt x="631063" y="5634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8" name="object 8"/>
            <p:cNvSpPr/>
            <p:nvPr/>
          </p:nvSpPr>
          <p:spPr>
            <a:xfrm>
              <a:off x="3885350" y="269487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105174" y="888699"/>
                  </a:moveTo>
                  <a:lnTo>
                    <a:pt x="0" y="862924"/>
                  </a:lnTo>
                  <a:lnTo>
                    <a:pt x="240999" y="0"/>
                  </a:lnTo>
                  <a:lnTo>
                    <a:pt x="345474" y="26449"/>
                  </a:lnTo>
                  <a:lnTo>
                    <a:pt x="105174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9" name="object 9"/>
            <p:cNvSpPr/>
            <p:nvPr/>
          </p:nvSpPr>
          <p:spPr>
            <a:xfrm>
              <a:off x="5470449" y="484675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0449" y="477725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3700" y="715925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0807" y="2255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02501" y="1268216"/>
              <a:ext cx="1440815" cy="2315845"/>
            </a:xfrm>
            <a:custGeom>
              <a:avLst/>
              <a:gdLst/>
              <a:ahLst/>
              <a:cxnLst/>
              <a:rect l="l" t="t" r="r" b="b"/>
              <a:pathLst>
                <a:path w="1440815" h="2315845">
                  <a:moveTo>
                    <a:pt x="637605" y="2315631"/>
                  </a:moveTo>
                  <a:lnTo>
                    <a:pt x="0" y="2019238"/>
                  </a:lnTo>
                  <a:lnTo>
                    <a:pt x="804306" y="0"/>
                  </a:lnTo>
                  <a:lnTo>
                    <a:pt x="1440351" y="296392"/>
                  </a:lnTo>
                  <a:lnTo>
                    <a:pt x="637605" y="2315631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9490" y="837443"/>
              <a:ext cx="3001645" cy="3697604"/>
            </a:xfrm>
            <a:custGeom>
              <a:avLst/>
              <a:gdLst/>
              <a:ahLst/>
              <a:cxnLst/>
              <a:rect l="l" t="t" r="r" b="b"/>
              <a:pathLst>
                <a:path w="3001645" h="3697604">
                  <a:moveTo>
                    <a:pt x="1528348" y="3697428"/>
                  </a:moveTo>
                  <a:lnTo>
                    <a:pt x="0" y="1109993"/>
                  </a:lnTo>
                  <a:lnTo>
                    <a:pt x="3001102" y="0"/>
                  </a:lnTo>
                  <a:lnTo>
                    <a:pt x="2711458" y="727166"/>
                  </a:lnTo>
                  <a:lnTo>
                    <a:pt x="2323362" y="727166"/>
                  </a:lnTo>
                  <a:lnTo>
                    <a:pt x="685388" y="1333850"/>
                  </a:lnTo>
                  <a:lnTo>
                    <a:pt x="1520616" y="2746404"/>
                  </a:lnTo>
                  <a:lnTo>
                    <a:pt x="1907158" y="2746404"/>
                  </a:lnTo>
                  <a:lnTo>
                    <a:pt x="1528348" y="3697428"/>
                  </a:lnTo>
                  <a:close/>
                </a:path>
                <a:path w="3001645" h="3697604">
                  <a:moveTo>
                    <a:pt x="1907158" y="2746404"/>
                  </a:moveTo>
                  <a:lnTo>
                    <a:pt x="1520616" y="2746404"/>
                  </a:lnTo>
                  <a:lnTo>
                    <a:pt x="2323362" y="727166"/>
                  </a:lnTo>
                  <a:lnTo>
                    <a:pt x="2711458" y="727166"/>
                  </a:lnTo>
                  <a:lnTo>
                    <a:pt x="1907158" y="2746404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83446" y="539488"/>
              <a:ext cx="3637279" cy="1408430"/>
            </a:xfrm>
            <a:custGeom>
              <a:avLst/>
              <a:gdLst/>
              <a:ahLst/>
              <a:cxnLst/>
              <a:rect l="l" t="t" r="r" b="b"/>
              <a:pathLst>
                <a:path w="3637279" h="1408430">
                  <a:moveTo>
                    <a:pt x="636043" y="1407948"/>
                  </a:moveTo>
                  <a:lnTo>
                    <a:pt x="0" y="1111555"/>
                  </a:lnTo>
                  <a:lnTo>
                    <a:pt x="3001101" y="0"/>
                  </a:lnTo>
                  <a:lnTo>
                    <a:pt x="3637146" y="297955"/>
                  </a:lnTo>
                  <a:lnTo>
                    <a:pt x="636043" y="140794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83446" y="1651044"/>
              <a:ext cx="2164715" cy="2884170"/>
            </a:xfrm>
            <a:custGeom>
              <a:avLst/>
              <a:gdLst/>
              <a:ahLst/>
              <a:cxnLst/>
              <a:rect l="l" t="t" r="r" b="b"/>
              <a:pathLst>
                <a:path w="2164715" h="2884170">
                  <a:moveTo>
                    <a:pt x="2164392" y="2883828"/>
                  </a:moveTo>
                  <a:lnTo>
                    <a:pt x="1528347" y="2587435"/>
                  </a:lnTo>
                  <a:lnTo>
                    <a:pt x="0" y="0"/>
                  </a:lnTo>
                  <a:lnTo>
                    <a:pt x="636043" y="296392"/>
                  </a:lnTo>
                  <a:lnTo>
                    <a:pt x="2164392" y="2883828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11748" y="826680"/>
              <a:ext cx="3018155" cy="3721100"/>
            </a:xfrm>
            <a:custGeom>
              <a:avLst/>
              <a:gdLst/>
              <a:ahLst/>
              <a:cxnLst/>
              <a:rect l="l" t="t" r="r" b="b"/>
              <a:pathLst>
                <a:path w="3018154" h="3721100">
                  <a:moveTo>
                    <a:pt x="2341867" y="728637"/>
                  </a:moveTo>
                  <a:lnTo>
                    <a:pt x="2321801" y="736066"/>
                  </a:lnTo>
                  <a:lnTo>
                    <a:pt x="2321801" y="747141"/>
                  </a:lnTo>
                  <a:lnTo>
                    <a:pt x="1526794" y="2744838"/>
                  </a:lnTo>
                  <a:lnTo>
                    <a:pt x="700849" y="1347749"/>
                  </a:lnTo>
                  <a:lnTo>
                    <a:pt x="2321801" y="747141"/>
                  </a:lnTo>
                  <a:lnTo>
                    <a:pt x="2321801" y="736066"/>
                  </a:lnTo>
                  <a:lnTo>
                    <a:pt x="685393" y="1341577"/>
                  </a:lnTo>
                  <a:lnTo>
                    <a:pt x="1528356" y="2769590"/>
                  </a:lnTo>
                  <a:lnTo>
                    <a:pt x="1538224" y="2744838"/>
                  </a:lnTo>
                  <a:lnTo>
                    <a:pt x="2334501" y="747141"/>
                  </a:lnTo>
                  <a:lnTo>
                    <a:pt x="2341867" y="728637"/>
                  </a:lnTo>
                  <a:close/>
                </a:path>
                <a:path w="3018154" h="3721100">
                  <a:moveTo>
                    <a:pt x="2476246" y="582002"/>
                  </a:moveTo>
                  <a:lnTo>
                    <a:pt x="2457666" y="588899"/>
                  </a:lnTo>
                  <a:lnTo>
                    <a:pt x="2457666" y="602068"/>
                  </a:lnTo>
                  <a:lnTo>
                    <a:pt x="1528356" y="2934728"/>
                  </a:lnTo>
                  <a:lnTo>
                    <a:pt x="563435" y="1302918"/>
                  </a:lnTo>
                  <a:lnTo>
                    <a:pt x="2457666" y="602068"/>
                  </a:lnTo>
                  <a:lnTo>
                    <a:pt x="2457666" y="588899"/>
                  </a:lnTo>
                  <a:lnTo>
                    <a:pt x="548055" y="1296758"/>
                  </a:lnTo>
                  <a:lnTo>
                    <a:pt x="1529829" y="2959404"/>
                  </a:lnTo>
                  <a:lnTo>
                    <a:pt x="1539684" y="2934728"/>
                  </a:lnTo>
                  <a:lnTo>
                    <a:pt x="2003780" y="1772272"/>
                  </a:lnTo>
                  <a:lnTo>
                    <a:pt x="2468283" y="602068"/>
                  </a:lnTo>
                  <a:lnTo>
                    <a:pt x="2476246" y="582002"/>
                  </a:lnTo>
                  <a:close/>
                </a:path>
                <a:path w="3018154" h="3721100">
                  <a:moveTo>
                    <a:pt x="2612034" y="436854"/>
                  </a:moveTo>
                  <a:lnTo>
                    <a:pt x="2591968" y="444284"/>
                  </a:lnTo>
                  <a:lnTo>
                    <a:pt x="2591968" y="455434"/>
                  </a:lnTo>
                  <a:lnTo>
                    <a:pt x="1529829" y="3124619"/>
                  </a:lnTo>
                  <a:lnTo>
                    <a:pt x="426085" y="1258189"/>
                  </a:lnTo>
                  <a:lnTo>
                    <a:pt x="2591968" y="455434"/>
                  </a:lnTo>
                  <a:lnTo>
                    <a:pt x="2591968" y="444284"/>
                  </a:lnTo>
                  <a:lnTo>
                    <a:pt x="416801" y="1248892"/>
                  </a:lnTo>
                  <a:lnTo>
                    <a:pt x="410629" y="1252016"/>
                  </a:lnTo>
                  <a:lnTo>
                    <a:pt x="1531391" y="3149295"/>
                  </a:lnTo>
                  <a:lnTo>
                    <a:pt x="1541233" y="3124619"/>
                  </a:lnTo>
                  <a:lnTo>
                    <a:pt x="2604630" y="455434"/>
                  </a:lnTo>
                  <a:lnTo>
                    <a:pt x="2612034" y="436854"/>
                  </a:lnTo>
                  <a:close/>
                </a:path>
                <a:path w="3018154" h="3721100">
                  <a:moveTo>
                    <a:pt x="2747886" y="291782"/>
                  </a:moveTo>
                  <a:lnTo>
                    <a:pt x="2727820" y="299212"/>
                  </a:lnTo>
                  <a:lnTo>
                    <a:pt x="2727820" y="310286"/>
                  </a:lnTo>
                  <a:lnTo>
                    <a:pt x="1531391" y="3314509"/>
                  </a:lnTo>
                  <a:lnTo>
                    <a:pt x="290233" y="1213446"/>
                  </a:lnTo>
                  <a:lnTo>
                    <a:pt x="2727820" y="310286"/>
                  </a:lnTo>
                  <a:lnTo>
                    <a:pt x="2727820" y="299212"/>
                  </a:lnTo>
                  <a:lnTo>
                    <a:pt x="279374" y="1205712"/>
                  </a:lnTo>
                  <a:lnTo>
                    <a:pt x="273202" y="1207198"/>
                  </a:lnTo>
                  <a:lnTo>
                    <a:pt x="1532953" y="3339185"/>
                  </a:lnTo>
                  <a:lnTo>
                    <a:pt x="1542796" y="3314509"/>
                  </a:lnTo>
                  <a:lnTo>
                    <a:pt x="2740507" y="310286"/>
                  </a:lnTo>
                  <a:lnTo>
                    <a:pt x="2747886" y="291782"/>
                  </a:lnTo>
                  <a:close/>
                </a:path>
                <a:path w="3018154" h="3721100">
                  <a:moveTo>
                    <a:pt x="2882188" y="146634"/>
                  </a:moveTo>
                  <a:lnTo>
                    <a:pt x="2863685" y="153492"/>
                  </a:lnTo>
                  <a:lnTo>
                    <a:pt x="2863685" y="165138"/>
                  </a:lnTo>
                  <a:lnTo>
                    <a:pt x="1532953" y="3504412"/>
                  </a:lnTo>
                  <a:lnTo>
                    <a:pt x="152806" y="1168628"/>
                  </a:lnTo>
                  <a:lnTo>
                    <a:pt x="2863685" y="165138"/>
                  </a:lnTo>
                  <a:lnTo>
                    <a:pt x="2863685" y="153492"/>
                  </a:lnTo>
                  <a:lnTo>
                    <a:pt x="142036" y="1160894"/>
                  </a:lnTo>
                  <a:lnTo>
                    <a:pt x="135864" y="1162456"/>
                  </a:lnTo>
                  <a:lnTo>
                    <a:pt x="1536090" y="3530638"/>
                  </a:lnTo>
                  <a:lnTo>
                    <a:pt x="1546517" y="3504412"/>
                  </a:lnTo>
                  <a:lnTo>
                    <a:pt x="2874822" y="165138"/>
                  </a:lnTo>
                  <a:lnTo>
                    <a:pt x="2882188" y="146634"/>
                  </a:lnTo>
                  <a:close/>
                </a:path>
                <a:path w="3018154" h="3721100">
                  <a:moveTo>
                    <a:pt x="3018053" y="0"/>
                  </a:moveTo>
                  <a:lnTo>
                    <a:pt x="2997987" y="7442"/>
                  </a:lnTo>
                  <a:lnTo>
                    <a:pt x="2997987" y="20066"/>
                  </a:lnTo>
                  <a:lnTo>
                    <a:pt x="1534528" y="3695865"/>
                  </a:lnTo>
                  <a:lnTo>
                    <a:pt x="15379" y="1123886"/>
                  </a:lnTo>
                  <a:lnTo>
                    <a:pt x="2997987" y="20066"/>
                  </a:lnTo>
                  <a:lnTo>
                    <a:pt x="2997987" y="7442"/>
                  </a:lnTo>
                  <a:lnTo>
                    <a:pt x="6172" y="1116152"/>
                  </a:lnTo>
                  <a:lnTo>
                    <a:pt x="0" y="1117714"/>
                  </a:lnTo>
                  <a:lnTo>
                    <a:pt x="1537563" y="3720528"/>
                  </a:lnTo>
                  <a:lnTo>
                    <a:pt x="1547380" y="3695865"/>
                  </a:lnTo>
                  <a:lnTo>
                    <a:pt x="3010370" y="20066"/>
                  </a:lnTo>
                  <a:lnTo>
                    <a:pt x="3013443" y="12331"/>
                  </a:lnTo>
                  <a:lnTo>
                    <a:pt x="3018053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8" name="object 18"/>
            <p:cNvSpPr/>
            <p:nvPr/>
          </p:nvSpPr>
          <p:spPr>
            <a:xfrm>
              <a:off x="275846" y="180449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10" h="890269">
                  <a:moveTo>
                    <a:pt x="0" y="565350"/>
                  </a:moveTo>
                  <a:lnTo>
                    <a:pt x="701699" y="0"/>
                  </a:lnTo>
                  <a:lnTo>
                    <a:pt x="841799" y="890249"/>
                  </a:lnTo>
                  <a:lnTo>
                    <a:pt x="0" y="565350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573" y="4042816"/>
              <a:ext cx="2358390" cy="1101090"/>
            </a:xfrm>
            <a:custGeom>
              <a:avLst/>
              <a:gdLst/>
              <a:ahLst/>
              <a:cxnLst/>
              <a:rect l="l" t="t" r="r" b="b"/>
              <a:pathLst>
                <a:path w="2358390" h="1101089">
                  <a:moveTo>
                    <a:pt x="1312252" y="587552"/>
                  </a:moveTo>
                  <a:lnTo>
                    <a:pt x="1309433" y="584276"/>
                  </a:lnTo>
                  <a:lnTo>
                    <a:pt x="1307084" y="580974"/>
                  </a:lnTo>
                  <a:lnTo>
                    <a:pt x="360692" y="1100683"/>
                  </a:lnTo>
                  <a:lnTo>
                    <a:pt x="378079" y="1100683"/>
                  </a:lnTo>
                  <a:lnTo>
                    <a:pt x="1312252" y="587552"/>
                  </a:lnTo>
                  <a:close/>
                </a:path>
                <a:path w="2358390" h="1101089">
                  <a:moveTo>
                    <a:pt x="1334312" y="603021"/>
                  </a:moveTo>
                  <a:lnTo>
                    <a:pt x="1326807" y="599274"/>
                  </a:lnTo>
                  <a:lnTo>
                    <a:pt x="992911" y="1100683"/>
                  </a:lnTo>
                  <a:lnTo>
                    <a:pt x="1002665" y="1100683"/>
                  </a:lnTo>
                  <a:lnTo>
                    <a:pt x="1334312" y="603021"/>
                  </a:lnTo>
                  <a:close/>
                </a:path>
                <a:path w="2358390" h="1101089">
                  <a:moveTo>
                    <a:pt x="2006333" y="7975"/>
                  </a:moveTo>
                  <a:lnTo>
                    <a:pt x="2004453" y="4229"/>
                  </a:lnTo>
                  <a:lnTo>
                    <a:pt x="2003056" y="0"/>
                  </a:lnTo>
                  <a:lnTo>
                    <a:pt x="0" y="1100683"/>
                  </a:lnTo>
                  <a:lnTo>
                    <a:pt x="17208" y="1100683"/>
                  </a:lnTo>
                  <a:lnTo>
                    <a:pt x="2006333" y="7975"/>
                  </a:lnTo>
                  <a:close/>
                </a:path>
                <a:path w="2358390" h="1101089">
                  <a:moveTo>
                    <a:pt x="2029333" y="31902"/>
                  </a:moveTo>
                  <a:lnTo>
                    <a:pt x="2026056" y="29552"/>
                  </a:lnTo>
                  <a:lnTo>
                    <a:pt x="2022284" y="27203"/>
                  </a:lnTo>
                  <a:lnTo>
                    <a:pt x="1307503" y="1100683"/>
                  </a:lnTo>
                  <a:lnTo>
                    <a:pt x="1317459" y="1100683"/>
                  </a:lnTo>
                  <a:lnTo>
                    <a:pt x="2029333" y="31902"/>
                  </a:lnTo>
                  <a:close/>
                </a:path>
                <a:path w="2358390" h="1101089">
                  <a:moveTo>
                    <a:pt x="2353157" y="550951"/>
                  </a:moveTo>
                  <a:lnTo>
                    <a:pt x="2346579" y="546252"/>
                  </a:lnTo>
                  <a:lnTo>
                    <a:pt x="1977123" y="1100683"/>
                  </a:lnTo>
                  <a:lnTo>
                    <a:pt x="1986991" y="1100683"/>
                  </a:lnTo>
                  <a:lnTo>
                    <a:pt x="2353157" y="550951"/>
                  </a:lnTo>
                  <a:close/>
                </a:path>
                <a:path w="2358390" h="1101089">
                  <a:moveTo>
                    <a:pt x="2357831" y="447700"/>
                  </a:moveTo>
                  <a:lnTo>
                    <a:pt x="2100656" y="21577"/>
                  </a:lnTo>
                  <a:lnTo>
                    <a:pt x="2097379" y="24879"/>
                  </a:lnTo>
                  <a:lnTo>
                    <a:pt x="2094103" y="27203"/>
                  </a:lnTo>
                  <a:lnTo>
                    <a:pt x="2350808" y="451929"/>
                  </a:lnTo>
                  <a:lnTo>
                    <a:pt x="2354084" y="449580"/>
                  </a:lnTo>
                  <a:lnTo>
                    <a:pt x="2357831" y="44770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2887" y="3964437"/>
              <a:ext cx="118249" cy="1177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8562" y="4484412"/>
              <a:ext cx="117799" cy="1177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812" y="4532287"/>
              <a:ext cx="117799" cy="1177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05781" y="4046482"/>
              <a:ext cx="284480" cy="288290"/>
            </a:xfrm>
            <a:custGeom>
              <a:avLst/>
              <a:gdLst/>
              <a:ahLst/>
              <a:cxnLst/>
              <a:rect l="l" t="t" r="r" b="b"/>
              <a:pathLst>
                <a:path w="284479" h="288289">
                  <a:moveTo>
                    <a:pt x="0" y="288149"/>
                  </a:moveTo>
                  <a:lnTo>
                    <a:pt x="68249" y="0"/>
                  </a:lnTo>
                  <a:lnTo>
                    <a:pt x="284099" y="202649"/>
                  </a:lnTo>
                  <a:lnTo>
                    <a:pt x="0" y="2881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31729" y="4480036"/>
              <a:ext cx="554990" cy="260350"/>
            </a:xfrm>
            <a:custGeom>
              <a:avLst/>
              <a:gdLst/>
              <a:ahLst/>
              <a:cxnLst/>
              <a:rect l="l" t="t" r="r" b="b"/>
              <a:pathLst>
                <a:path w="554989" h="260350">
                  <a:moveTo>
                    <a:pt x="0" y="260061"/>
                  </a:moveTo>
                  <a:lnTo>
                    <a:pt x="98550" y="137581"/>
                  </a:lnTo>
                  <a:lnTo>
                    <a:pt x="554789" y="0"/>
                  </a:lnTo>
                  <a:lnTo>
                    <a:pt x="456271" y="122479"/>
                  </a:lnTo>
                  <a:lnTo>
                    <a:pt x="0" y="260061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25" name="object 25"/>
            <p:cNvSpPr/>
            <p:nvPr/>
          </p:nvSpPr>
          <p:spPr>
            <a:xfrm>
              <a:off x="5131729" y="4148028"/>
              <a:ext cx="161290" cy="592455"/>
            </a:xfrm>
            <a:custGeom>
              <a:avLst/>
              <a:gdLst/>
              <a:ahLst/>
              <a:cxnLst/>
              <a:rect l="l" t="t" r="r" b="b"/>
              <a:pathLst>
                <a:path w="161289" h="592454">
                  <a:moveTo>
                    <a:pt x="0" y="592068"/>
                  </a:moveTo>
                  <a:lnTo>
                    <a:pt x="63024" y="122511"/>
                  </a:lnTo>
                  <a:lnTo>
                    <a:pt x="160682" y="0"/>
                  </a:lnTo>
                  <a:lnTo>
                    <a:pt x="98550" y="469589"/>
                  </a:lnTo>
                  <a:lnTo>
                    <a:pt x="0" y="59206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67206" y="3861329"/>
              <a:ext cx="1155065" cy="1188720"/>
            </a:xfrm>
            <a:custGeom>
              <a:avLst/>
              <a:gdLst/>
              <a:ahLst/>
              <a:cxnLst/>
              <a:rect l="l" t="t" r="r" b="b"/>
              <a:pathLst>
                <a:path w="1155064" h="1188720">
                  <a:moveTo>
                    <a:pt x="0" y="1188566"/>
                  </a:moveTo>
                  <a:lnTo>
                    <a:pt x="158898" y="0"/>
                  </a:lnTo>
                  <a:lnTo>
                    <a:pt x="643740" y="409210"/>
                  </a:lnTo>
                  <a:lnTo>
                    <a:pt x="327546" y="409210"/>
                  </a:lnTo>
                  <a:lnTo>
                    <a:pt x="264522" y="878767"/>
                  </a:lnTo>
                  <a:lnTo>
                    <a:pt x="1028171" y="878767"/>
                  </a:lnTo>
                  <a:lnTo>
                    <a:pt x="0" y="1188566"/>
                  </a:lnTo>
                  <a:close/>
                </a:path>
                <a:path w="1155064" h="1188720">
                  <a:moveTo>
                    <a:pt x="1028171" y="878767"/>
                  </a:moveTo>
                  <a:lnTo>
                    <a:pt x="264522" y="878767"/>
                  </a:lnTo>
                  <a:lnTo>
                    <a:pt x="720793" y="741185"/>
                  </a:lnTo>
                  <a:lnTo>
                    <a:pt x="327546" y="409210"/>
                  </a:lnTo>
                  <a:lnTo>
                    <a:pt x="643740" y="409210"/>
                  </a:lnTo>
                  <a:lnTo>
                    <a:pt x="1154856" y="840596"/>
                  </a:lnTo>
                  <a:lnTo>
                    <a:pt x="1028171" y="878767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26105" y="3738818"/>
              <a:ext cx="1094740" cy="963294"/>
            </a:xfrm>
            <a:custGeom>
              <a:avLst/>
              <a:gdLst/>
              <a:ahLst/>
              <a:cxnLst/>
              <a:rect l="l" t="t" r="r" b="b"/>
              <a:pathLst>
                <a:path w="1094739" h="963295">
                  <a:moveTo>
                    <a:pt x="995957" y="963107"/>
                  </a:moveTo>
                  <a:lnTo>
                    <a:pt x="0" y="122511"/>
                  </a:lnTo>
                  <a:lnTo>
                    <a:pt x="97658" y="0"/>
                  </a:lnTo>
                  <a:lnTo>
                    <a:pt x="1094476" y="840628"/>
                  </a:lnTo>
                  <a:lnTo>
                    <a:pt x="995957" y="963107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549" y="264975"/>
              <a:ext cx="223574" cy="1991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98475" y="1242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5" h="455295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5" h="455295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8450" y="105474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4" h="473709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31" name="object 31"/>
            <p:cNvSpPr/>
            <p:nvPr/>
          </p:nvSpPr>
          <p:spPr>
            <a:xfrm>
              <a:off x="3622361" y="1559464"/>
              <a:ext cx="208915" cy="220979"/>
            </a:xfrm>
            <a:custGeom>
              <a:avLst/>
              <a:gdLst/>
              <a:ahLst/>
              <a:cxnLst/>
              <a:rect l="l" t="t" r="r" b="b"/>
              <a:pathLst>
                <a:path w="208914" h="220980">
                  <a:moveTo>
                    <a:pt x="0" y="140099"/>
                  </a:moveTo>
                  <a:lnTo>
                    <a:pt x="173849" y="0"/>
                  </a:lnTo>
                  <a:lnTo>
                    <a:pt x="208499" y="220499"/>
                  </a:lnTo>
                  <a:lnTo>
                    <a:pt x="0" y="1400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573" y="4042816"/>
              <a:ext cx="2358390" cy="1101090"/>
            </a:xfrm>
            <a:custGeom>
              <a:avLst/>
              <a:gdLst/>
              <a:ahLst/>
              <a:cxnLst/>
              <a:rect l="l" t="t" r="r" b="b"/>
              <a:pathLst>
                <a:path w="2358390" h="1101089">
                  <a:moveTo>
                    <a:pt x="1312252" y="587552"/>
                  </a:moveTo>
                  <a:lnTo>
                    <a:pt x="1309433" y="584276"/>
                  </a:lnTo>
                  <a:lnTo>
                    <a:pt x="1307084" y="580974"/>
                  </a:lnTo>
                  <a:lnTo>
                    <a:pt x="360692" y="1100683"/>
                  </a:lnTo>
                  <a:lnTo>
                    <a:pt x="378079" y="1100683"/>
                  </a:lnTo>
                  <a:lnTo>
                    <a:pt x="1312252" y="587552"/>
                  </a:lnTo>
                  <a:close/>
                </a:path>
                <a:path w="2358390" h="1101089">
                  <a:moveTo>
                    <a:pt x="1334312" y="603021"/>
                  </a:moveTo>
                  <a:lnTo>
                    <a:pt x="1326807" y="599274"/>
                  </a:lnTo>
                  <a:lnTo>
                    <a:pt x="992911" y="1100683"/>
                  </a:lnTo>
                  <a:lnTo>
                    <a:pt x="1002665" y="1100683"/>
                  </a:lnTo>
                  <a:lnTo>
                    <a:pt x="1334312" y="603021"/>
                  </a:lnTo>
                  <a:close/>
                </a:path>
                <a:path w="2358390" h="1101089">
                  <a:moveTo>
                    <a:pt x="2006333" y="7975"/>
                  </a:moveTo>
                  <a:lnTo>
                    <a:pt x="2004453" y="4229"/>
                  </a:lnTo>
                  <a:lnTo>
                    <a:pt x="2003056" y="0"/>
                  </a:lnTo>
                  <a:lnTo>
                    <a:pt x="0" y="1100683"/>
                  </a:lnTo>
                  <a:lnTo>
                    <a:pt x="17208" y="1100683"/>
                  </a:lnTo>
                  <a:lnTo>
                    <a:pt x="2006333" y="7975"/>
                  </a:lnTo>
                  <a:close/>
                </a:path>
                <a:path w="2358390" h="1101089">
                  <a:moveTo>
                    <a:pt x="2029333" y="31902"/>
                  </a:moveTo>
                  <a:lnTo>
                    <a:pt x="2026056" y="29552"/>
                  </a:lnTo>
                  <a:lnTo>
                    <a:pt x="2022284" y="27203"/>
                  </a:lnTo>
                  <a:lnTo>
                    <a:pt x="1307503" y="1100683"/>
                  </a:lnTo>
                  <a:lnTo>
                    <a:pt x="1317459" y="1100683"/>
                  </a:lnTo>
                  <a:lnTo>
                    <a:pt x="2029333" y="31902"/>
                  </a:lnTo>
                  <a:close/>
                </a:path>
                <a:path w="2358390" h="1101089">
                  <a:moveTo>
                    <a:pt x="2353157" y="550951"/>
                  </a:moveTo>
                  <a:lnTo>
                    <a:pt x="2346579" y="546252"/>
                  </a:lnTo>
                  <a:lnTo>
                    <a:pt x="1977123" y="1100683"/>
                  </a:lnTo>
                  <a:lnTo>
                    <a:pt x="1986991" y="1100683"/>
                  </a:lnTo>
                  <a:lnTo>
                    <a:pt x="2353157" y="550951"/>
                  </a:lnTo>
                  <a:close/>
                </a:path>
                <a:path w="2358390" h="1101089">
                  <a:moveTo>
                    <a:pt x="2357831" y="447700"/>
                  </a:moveTo>
                  <a:lnTo>
                    <a:pt x="2100656" y="21577"/>
                  </a:lnTo>
                  <a:lnTo>
                    <a:pt x="2097379" y="24879"/>
                  </a:lnTo>
                  <a:lnTo>
                    <a:pt x="2094103" y="27203"/>
                  </a:lnTo>
                  <a:lnTo>
                    <a:pt x="2350808" y="451929"/>
                  </a:lnTo>
                  <a:lnTo>
                    <a:pt x="2354084" y="449580"/>
                  </a:lnTo>
                  <a:lnTo>
                    <a:pt x="2357831" y="44770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 lang="es-CO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2887" y="3964437"/>
              <a:ext cx="118249" cy="1177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8562" y="4484412"/>
              <a:ext cx="117799" cy="1177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812" y="4532287"/>
              <a:ext cx="117799" cy="11777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5851" y="3722623"/>
              <a:ext cx="290830" cy="281305"/>
            </a:xfrm>
            <a:custGeom>
              <a:avLst/>
              <a:gdLst/>
              <a:ahLst/>
              <a:cxnLst/>
              <a:rect l="l" t="t" r="r" b="b"/>
              <a:pathLst>
                <a:path w="290830" h="281304">
                  <a:moveTo>
                    <a:pt x="0" y="0"/>
                  </a:moveTo>
                  <a:lnTo>
                    <a:pt x="290249" y="58949"/>
                  </a:lnTo>
                  <a:lnTo>
                    <a:pt x="94499" y="281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 lang="es-CO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2750" y="615774"/>
            <a:ext cx="6076315" cy="27736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lang="es-CO" sz="5000" spc="-415">
                <a:solidFill>
                  <a:srgbClr val="FFFFFF"/>
                </a:solidFill>
                <a:latin typeface="Arial Black"/>
                <a:cs typeface="Arial Black"/>
              </a:rPr>
              <a:t>Clasificación</a:t>
            </a:r>
            <a:r>
              <a:rPr lang="en-US" sz="5000" spc="-415">
                <a:solidFill>
                  <a:srgbClr val="FFFFFF"/>
                </a:solidFill>
                <a:latin typeface="Arial Black"/>
                <a:cs typeface="Arial Black"/>
              </a:rPr>
              <a:t> de </a:t>
            </a:r>
            <a:r>
              <a:rPr lang="en-US" sz="5000" spc="-415" err="1">
                <a:solidFill>
                  <a:srgbClr val="FFFFFF"/>
                </a:solidFill>
                <a:latin typeface="Arial Black"/>
                <a:cs typeface="Arial Black"/>
              </a:rPr>
              <a:t>sentimientos</a:t>
            </a:r>
            <a:r>
              <a:rPr sz="50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br>
              <a:rPr lang="es-CO" sz="5000" spc="-39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sz="4000" err="1">
                <a:solidFill>
                  <a:srgbClr val="FFFFFF"/>
                </a:solidFill>
                <a:latin typeface="Arial"/>
                <a:cs typeface="Arial"/>
              </a:rPr>
              <a:t>Usando</a:t>
            </a:r>
            <a:r>
              <a:rPr sz="40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70">
                <a:solidFill>
                  <a:srgbClr val="FFFFFF"/>
                </a:solidFill>
                <a:latin typeface="Arial"/>
                <a:cs typeface="Arial"/>
              </a:rPr>
              <a:t>Redes</a:t>
            </a:r>
            <a:r>
              <a:rPr sz="40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0" err="1">
                <a:solidFill>
                  <a:srgbClr val="FFFFFF"/>
                </a:solidFill>
                <a:latin typeface="Arial"/>
                <a:cs typeface="Arial"/>
              </a:rPr>
              <a:t>Neuronales</a:t>
            </a:r>
            <a:r>
              <a:rPr sz="4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CO" sz="4000" spc="-10">
                <a:solidFill>
                  <a:srgbClr val="FFFFFF"/>
                </a:solidFill>
                <a:latin typeface="Arial"/>
                <a:cs typeface="Arial"/>
              </a:rPr>
              <a:t>Recurrentes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2752" y="3722775"/>
            <a:ext cx="232727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solidFill>
                  <a:srgbClr val="FFFFFF"/>
                </a:solidFill>
                <a:latin typeface="Tahoma"/>
                <a:cs typeface="Tahoma"/>
              </a:rPr>
              <a:t>Por: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699"/>
              </a:lnSpc>
            </a:pPr>
            <a:r>
              <a:rPr sz="1800" spc="-10">
                <a:solidFill>
                  <a:srgbClr val="FFFFFF"/>
                </a:solidFill>
                <a:latin typeface="Tahoma"/>
                <a:cs typeface="Tahoma"/>
              </a:rPr>
              <a:t>Santiago</a:t>
            </a:r>
            <a:r>
              <a:rPr sz="18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>
                <a:solidFill>
                  <a:srgbClr val="FFFFFF"/>
                </a:solidFill>
                <a:latin typeface="Tahoma"/>
                <a:cs typeface="Tahoma"/>
              </a:rPr>
              <a:t>Andrés</a:t>
            </a:r>
            <a:r>
              <a:rPr sz="18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>
                <a:solidFill>
                  <a:srgbClr val="FFFFFF"/>
                </a:solidFill>
                <a:latin typeface="Tahoma"/>
                <a:cs typeface="Tahoma"/>
              </a:rPr>
              <a:t>Rocha Sebastián</a:t>
            </a:r>
            <a:r>
              <a:rPr sz="18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>
                <a:solidFill>
                  <a:srgbClr val="FFFFFF"/>
                </a:solidFill>
                <a:latin typeface="Tahoma"/>
                <a:cs typeface="Tahoma"/>
              </a:rPr>
              <a:t>Rojas</a:t>
            </a:r>
            <a:r>
              <a:rPr sz="1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>
                <a:solidFill>
                  <a:srgbClr val="FFFFFF"/>
                </a:solidFill>
                <a:latin typeface="Tahoma"/>
                <a:cs typeface="Tahoma"/>
              </a:rPr>
              <a:t>Bueno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664970" cy="836294"/>
            </a:xfrm>
            <a:custGeom>
              <a:avLst/>
              <a:gdLst/>
              <a:ahLst/>
              <a:cxnLst/>
              <a:rect l="l" t="t" r="r" b="b"/>
              <a:pathLst>
                <a:path w="1664970" h="836294">
                  <a:moveTo>
                    <a:pt x="721652" y="308673"/>
                  </a:moveTo>
                  <a:lnTo>
                    <a:pt x="720725" y="300215"/>
                  </a:lnTo>
                  <a:lnTo>
                    <a:pt x="0" y="199351"/>
                  </a:lnTo>
                  <a:lnTo>
                    <a:pt x="0" y="207810"/>
                  </a:lnTo>
                  <a:lnTo>
                    <a:pt x="721652" y="308673"/>
                  </a:lnTo>
                  <a:close/>
                </a:path>
                <a:path w="1664970" h="836294">
                  <a:moveTo>
                    <a:pt x="995006" y="0"/>
                  </a:moveTo>
                  <a:lnTo>
                    <a:pt x="985088" y="0"/>
                  </a:lnTo>
                  <a:lnTo>
                    <a:pt x="816457" y="253263"/>
                  </a:lnTo>
                  <a:lnTo>
                    <a:pt x="819759" y="255612"/>
                  </a:lnTo>
                  <a:lnTo>
                    <a:pt x="822553" y="258914"/>
                  </a:lnTo>
                  <a:lnTo>
                    <a:pt x="995006" y="0"/>
                  </a:lnTo>
                  <a:close/>
                </a:path>
                <a:path w="1664970" h="836294">
                  <a:moveTo>
                    <a:pt x="1042200" y="827697"/>
                  </a:moveTo>
                  <a:lnTo>
                    <a:pt x="0" y="682180"/>
                  </a:lnTo>
                  <a:lnTo>
                    <a:pt x="0" y="690308"/>
                  </a:lnTo>
                  <a:lnTo>
                    <a:pt x="1041260" y="835672"/>
                  </a:lnTo>
                  <a:lnTo>
                    <a:pt x="1041730" y="831913"/>
                  </a:lnTo>
                  <a:lnTo>
                    <a:pt x="1042200" y="827697"/>
                  </a:lnTo>
                  <a:close/>
                </a:path>
                <a:path w="1664970" h="836294">
                  <a:moveTo>
                    <a:pt x="1073150" y="787349"/>
                  </a:moveTo>
                  <a:lnTo>
                    <a:pt x="809434" y="350418"/>
                  </a:lnTo>
                  <a:lnTo>
                    <a:pt x="801903" y="354164"/>
                  </a:lnTo>
                  <a:lnTo>
                    <a:pt x="1066126" y="791565"/>
                  </a:lnTo>
                  <a:lnTo>
                    <a:pt x="1069403" y="789698"/>
                  </a:lnTo>
                  <a:lnTo>
                    <a:pt x="1073150" y="787349"/>
                  </a:lnTo>
                  <a:close/>
                </a:path>
                <a:path w="1664970" h="836294">
                  <a:moveTo>
                    <a:pt x="1664538" y="0"/>
                  </a:moveTo>
                  <a:lnTo>
                    <a:pt x="1654606" y="0"/>
                  </a:lnTo>
                  <a:lnTo>
                    <a:pt x="1129004" y="788746"/>
                  </a:lnTo>
                  <a:lnTo>
                    <a:pt x="1132776" y="791095"/>
                  </a:lnTo>
                  <a:lnTo>
                    <a:pt x="1136053" y="793445"/>
                  </a:lnTo>
                  <a:lnTo>
                    <a:pt x="1664538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737" y="240137"/>
              <a:ext cx="118249" cy="118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262" y="781237"/>
              <a:ext cx="117799" cy="1177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3566" y="0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4" h="5080">
                  <a:moveTo>
                    <a:pt x="21670" y="4537"/>
                  </a:moveTo>
                  <a:lnTo>
                    <a:pt x="16045" y="4087"/>
                  </a:lnTo>
                  <a:lnTo>
                    <a:pt x="10420" y="3137"/>
                  </a:lnTo>
                  <a:lnTo>
                    <a:pt x="4795" y="1737"/>
                  </a:lnTo>
                  <a:lnTo>
                    <a:pt x="0" y="0"/>
                  </a:lnTo>
                  <a:lnTo>
                    <a:pt x="44524" y="0"/>
                  </a:lnTo>
                  <a:lnTo>
                    <a:pt x="39045" y="2212"/>
                  </a:lnTo>
                  <a:lnTo>
                    <a:pt x="33870" y="3137"/>
                  </a:lnTo>
                  <a:lnTo>
                    <a:pt x="27770" y="4087"/>
                  </a:lnTo>
                  <a:lnTo>
                    <a:pt x="21670" y="453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5110" y="0"/>
              <a:ext cx="837565" cy="1092200"/>
            </a:xfrm>
            <a:custGeom>
              <a:avLst/>
              <a:gdLst/>
              <a:ahLst/>
              <a:cxnLst/>
              <a:rect l="l" t="t" r="r" b="b"/>
              <a:pathLst>
                <a:path w="837565" h="1092200">
                  <a:moveTo>
                    <a:pt x="837300" y="1091923"/>
                  </a:moveTo>
                  <a:lnTo>
                    <a:pt x="0" y="602996"/>
                  </a:lnTo>
                  <a:lnTo>
                    <a:pt x="531032" y="0"/>
                  </a:lnTo>
                  <a:lnTo>
                    <a:pt x="692586" y="0"/>
                  </a:lnTo>
                  <a:lnTo>
                    <a:pt x="837300" y="10919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31659" y="0"/>
              <a:ext cx="774700" cy="624840"/>
            </a:xfrm>
            <a:custGeom>
              <a:avLst/>
              <a:gdLst/>
              <a:ahLst/>
              <a:cxnLst/>
              <a:rect l="l" t="t" r="r" b="b"/>
              <a:pathLst>
                <a:path w="774700" h="624840">
                  <a:moveTo>
                    <a:pt x="0" y="624301"/>
                  </a:moveTo>
                  <a:lnTo>
                    <a:pt x="549838" y="0"/>
                  </a:lnTo>
                  <a:lnTo>
                    <a:pt x="774483" y="0"/>
                  </a:lnTo>
                  <a:lnTo>
                    <a:pt x="243450" y="602996"/>
                  </a:lnTo>
                  <a:lnTo>
                    <a:pt x="0" y="62430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31659" y="602996"/>
              <a:ext cx="1080770" cy="510540"/>
            </a:xfrm>
            <a:custGeom>
              <a:avLst/>
              <a:gdLst/>
              <a:ahLst/>
              <a:cxnLst/>
              <a:rect l="l" t="t" r="r" b="b"/>
              <a:pathLst>
                <a:path w="1080770" h="510540">
                  <a:moveTo>
                    <a:pt x="837289" y="510288"/>
                  </a:moveTo>
                  <a:lnTo>
                    <a:pt x="0" y="21304"/>
                  </a:lnTo>
                  <a:lnTo>
                    <a:pt x="243450" y="0"/>
                  </a:lnTo>
                  <a:lnTo>
                    <a:pt x="1080751" y="488926"/>
                  </a:lnTo>
                  <a:lnTo>
                    <a:pt x="837289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138" y="1369268"/>
              <a:ext cx="193038" cy="2250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42058" y="128899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9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5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5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9" y="132475"/>
                  </a:lnTo>
                  <a:lnTo>
                    <a:pt x="425514" y="217662"/>
                  </a:lnTo>
                  <a:lnTo>
                    <a:pt x="272725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42058" y="123728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3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524" y="352650"/>
              <a:ext cx="223574" cy="1991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11449" y="211949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5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5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91424" y="193149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09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33769" y="4445699"/>
              <a:ext cx="351790" cy="434975"/>
            </a:xfrm>
            <a:custGeom>
              <a:avLst/>
              <a:gdLst/>
              <a:ahLst/>
              <a:cxnLst/>
              <a:rect l="l" t="t" r="r" b="b"/>
              <a:pathLst>
                <a:path w="351790" h="434975">
                  <a:moveTo>
                    <a:pt x="185174" y="434822"/>
                  </a:moveTo>
                  <a:lnTo>
                    <a:pt x="0" y="128784"/>
                  </a:lnTo>
                  <a:lnTo>
                    <a:pt x="351261" y="0"/>
                  </a:lnTo>
                  <a:lnTo>
                    <a:pt x="185174" y="43482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1014" y="4409479"/>
              <a:ext cx="434340" cy="165100"/>
            </a:xfrm>
            <a:custGeom>
              <a:avLst/>
              <a:gdLst/>
              <a:ahLst/>
              <a:cxnLst/>
              <a:rect l="l" t="t" r="r" b="b"/>
              <a:pathLst>
                <a:path w="434340" h="165100">
                  <a:moveTo>
                    <a:pt x="82755" y="165004"/>
                  </a:moveTo>
                  <a:lnTo>
                    <a:pt x="0" y="129445"/>
                  </a:lnTo>
                  <a:lnTo>
                    <a:pt x="351492" y="0"/>
                  </a:lnTo>
                  <a:lnTo>
                    <a:pt x="434017" y="36220"/>
                  </a:lnTo>
                  <a:lnTo>
                    <a:pt x="82755" y="16500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724" y="4303788"/>
              <a:ext cx="8460740" cy="595630"/>
            </a:xfrm>
            <a:custGeom>
              <a:avLst/>
              <a:gdLst/>
              <a:ahLst/>
              <a:cxnLst/>
              <a:rect l="l" t="t" r="r" b="b"/>
              <a:pathLst>
                <a:path w="8460740" h="595629">
                  <a:moveTo>
                    <a:pt x="212001" y="442010"/>
                  </a:moveTo>
                  <a:lnTo>
                    <a:pt x="33921" y="0"/>
                  </a:lnTo>
                  <a:lnTo>
                    <a:pt x="0" y="153479"/>
                  </a:lnTo>
                  <a:lnTo>
                    <a:pt x="178104" y="595515"/>
                  </a:lnTo>
                  <a:lnTo>
                    <a:pt x="212001" y="442010"/>
                  </a:lnTo>
                  <a:close/>
                </a:path>
                <a:path w="8460740" h="595629">
                  <a:moveTo>
                    <a:pt x="8460207" y="576745"/>
                  </a:moveTo>
                  <a:lnTo>
                    <a:pt x="8275040" y="270700"/>
                  </a:lnTo>
                  <a:lnTo>
                    <a:pt x="8192287" y="235140"/>
                  </a:lnTo>
                  <a:lnTo>
                    <a:pt x="8377491" y="541159"/>
                  </a:lnTo>
                  <a:lnTo>
                    <a:pt x="8460207" y="576745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831" y="440355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0" y="495741"/>
                  </a:moveTo>
                  <a:lnTo>
                    <a:pt x="33900" y="342236"/>
                  </a:lnTo>
                  <a:lnTo>
                    <a:pt x="361382" y="0"/>
                  </a:lnTo>
                  <a:lnTo>
                    <a:pt x="326898" y="152828"/>
                  </a:lnTo>
                  <a:lnTo>
                    <a:pt x="0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237843"/>
              <a:ext cx="988694" cy="906144"/>
            </a:xfrm>
            <a:custGeom>
              <a:avLst/>
              <a:gdLst/>
              <a:ahLst/>
              <a:cxnLst/>
              <a:rect l="l" t="t" r="r" b="b"/>
              <a:pathLst>
                <a:path w="988694" h="906145">
                  <a:moveTo>
                    <a:pt x="309459" y="905655"/>
                  </a:moveTo>
                  <a:lnTo>
                    <a:pt x="97743" y="905655"/>
                  </a:lnTo>
                  <a:lnTo>
                    <a:pt x="0" y="663208"/>
                  </a:lnTo>
                  <a:lnTo>
                    <a:pt x="0" y="0"/>
                  </a:lnTo>
                  <a:lnTo>
                    <a:pt x="988477" y="194115"/>
                  </a:lnTo>
                  <a:lnTo>
                    <a:pt x="964326" y="219423"/>
                  </a:lnTo>
                  <a:lnTo>
                    <a:pt x="58732" y="219423"/>
                  </a:lnTo>
                  <a:lnTo>
                    <a:pt x="236831" y="661451"/>
                  </a:lnTo>
                  <a:lnTo>
                    <a:pt x="542502" y="661451"/>
                  </a:lnTo>
                  <a:lnTo>
                    <a:pt x="309459" y="905655"/>
                  </a:lnTo>
                  <a:close/>
                </a:path>
                <a:path w="988694" h="906145">
                  <a:moveTo>
                    <a:pt x="542502" y="661451"/>
                  </a:moveTo>
                  <a:lnTo>
                    <a:pt x="236831" y="661451"/>
                  </a:lnTo>
                  <a:lnTo>
                    <a:pt x="563730" y="318537"/>
                  </a:lnTo>
                  <a:lnTo>
                    <a:pt x="58732" y="219423"/>
                  </a:lnTo>
                  <a:lnTo>
                    <a:pt x="964326" y="219423"/>
                  </a:lnTo>
                  <a:lnTo>
                    <a:pt x="542502" y="661451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077811"/>
              <a:ext cx="1022985" cy="354330"/>
            </a:xfrm>
            <a:custGeom>
              <a:avLst/>
              <a:gdLst/>
              <a:ahLst/>
              <a:cxnLst/>
              <a:rect l="l" t="t" r="r" b="b"/>
              <a:pathLst>
                <a:path w="1022985" h="354329">
                  <a:moveTo>
                    <a:pt x="988477" y="354148"/>
                  </a:moveTo>
                  <a:lnTo>
                    <a:pt x="0" y="160032"/>
                  </a:lnTo>
                  <a:lnTo>
                    <a:pt x="0" y="0"/>
                  </a:lnTo>
                  <a:lnTo>
                    <a:pt x="1022961" y="201319"/>
                  </a:lnTo>
                  <a:lnTo>
                    <a:pt x="988477" y="35414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2671" y="4139499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09" h="890270">
                  <a:moveTo>
                    <a:pt x="0" y="565349"/>
                  </a:moveTo>
                  <a:lnTo>
                    <a:pt x="701699" y="0"/>
                  </a:lnTo>
                  <a:lnTo>
                    <a:pt x="841799" y="890249"/>
                  </a:lnTo>
                  <a:lnTo>
                    <a:pt x="0" y="5653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9769" y="1836225"/>
              <a:ext cx="780900" cy="7809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18543" y="176325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694" y="1836225"/>
              <a:ext cx="780900" cy="780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87468" y="176325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6857" y="1836225"/>
              <a:ext cx="780900" cy="7809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075630" y="176325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012" rIns="0" bIns="0" rtlCol="0">
            <a:spAutoFit/>
          </a:bodyPr>
          <a:lstStyle/>
          <a:p>
            <a:pPr marL="1253490">
              <a:lnSpc>
                <a:spcPct val="100000"/>
              </a:lnSpc>
              <a:spcBef>
                <a:spcPts val="100"/>
              </a:spcBef>
            </a:pPr>
            <a:r>
              <a:rPr sz="2800" spc="-229">
                <a:latin typeface="Arial Black"/>
                <a:cs typeface="Arial Black"/>
              </a:rPr>
              <a:t>¿Cuál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es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135">
                <a:latin typeface="Arial Black"/>
                <a:cs typeface="Arial Black"/>
              </a:rPr>
              <a:t>la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35">
                <a:latin typeface="Arial Black"/>
                <a:cs typeface="Arial Black"/>
              </a:rPr>
              <a:t>idea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de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195">
                <a:latin typeface="Arial Black"/>
                <a:cs typeface="Arial Black"/>
              </a:rPr>
              <a:t>Solución?</a:t>
            </a:r>
            <a:endParaRPr sz="2800">
              <a:latin typeface="Arial Black"/>
              <a:cs typeface="Arial Blac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49618" y="1763259"/>
            <a:ext cx="842644" cy="854075"/>
            <a:chOff x="5149618" y="1763259"/>
            <a:chExt cx="842644" cy="85407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0844" y="1836225"/>
              <a:ext cx="780900" cy="7809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49618" y="176325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02254" y="2618283"/>
            <a:ext cx="1271270" cy="106997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lang="es-CO" sz="2000" b="1" spc="-10">
                <a:solidFill>
                  <a:srgbClr val="FFFFFF"/>
                </a:solidFill>
                <a:latin typeface="Tahoma"/>
                <a:cs typeface="Tahoma"/>
              </a:rPr>
              <a:t>Métricas</a:t>
            </a:r>
            <a:endParaRPr lang="es-CO" sz="2000">
              <a:latin typeface="Tahoma"/>
              <a:cs typeface="Tahoma"/>
            </a:endParaRPr>
          </a:p>
          <a:p>
            <a:pPr marL="318135" marR="5080" indent="-306070">
              <a:lnSpc>
                <a:spcPct val="101600"/>
              </a:lnSpc>
              <a:spcBef>
                <a:spcPts val="1920"/>
              </a:spcBef>
              <a:buClr>
                <a:srgbClr val="FFFFFF"/>
              </a:buClr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es-CO"/>
              <a:t>	</a:t>
            </a:r>
            <a:r>
              <a:rPr lang="es-CO" sz="1600" spc="-10">
                <a:solidFill>
                  <a:srgbClr val="FFFFFF"/>
                </a:solidFill>
                <a:latin typeface="Tahoma"/>
                <a:cs typeface="Tahoma"/>
              </a:rPr>
              <a:t>Exactitud </a:t>
            </a:r>
            <a:r>
              <a:rPr lang="es-CO" sz="1600" spc="-75">
                <a:solidFill>
                  <a:srgbClr val="FFFFFF"/>
                </a:solidFill>
                <a:latin typeface="Tahoma"/>
                <a:cs typeface="Tahoma"/>
              </a:rPr>
              <a:t>85%</a:t>
            </a:r>
            <a:r>
              <a:rPr lang="es-CO"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CO" sz="1600" spc="-35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lang="es-CO"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CO" sz="1600" spc="-80">
                <a:solidFill>
                  <a:srgbClr val="FFFFFF"/>
                </a:solidFill>
                <a:latin typeface="Tahoma"/>
                <a:cs typeface="Tahoma"/>
              </a:rPr>
              <a:t>90%</a:t>
            </a:r>
            <a:endParaRPr lang="es-CO" sz="1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62936" y="2465643"/>
            <a:ext cx="1538916" cy="1382430"/>
          </a:xfrm>
          <a:prstGeom prst="rect">
            <a:avLst/>
          </a:prstGeom>
        </p:spPr>
        <p:txBody>
          <a:bodyPr vert="horz" wrap="square" lIns="0" tIns="167640" rIns="0" bIns="0" rtlCol="0" anchor="t">
            <a:spAutoFit/>
          </a:bodyPr>
          <a:lstStyle/>
          <a:p>
            <a:pPr marL="255270">
              <a:spcBef>
                <a:spcPts val="1320"/>
              </a:spcBef>
            </a:pPr>
            <a:r>
              <a:rPr lang="es-CO" sz="2000" b="1" spc="-10">
                <a:solidFill>
                  <a:srgbClr val="FFFFFF"/>
                </a:solidFill>
                <a:latin typeface="Tahoma"/>
                <a:cs typeface="Tahoma"/>
              </a:rPr>
              <a:t>Perdida</a:t>
            </a:r>
            <a:endParaRPr lang="es-CO" sz="160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54102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</a:pPr>
            <a:r>
              <a:rPr lang="es-CO" sz="1600" spc="-10">
                <a:solidFill>
                  <a:srgbClr val="FFFFFF"/>
                </a:solidFill>
                <a:latin typeface="Tahoma"/>
                <a:cs typeface="Tahoma"/>
              </a:rPr>
              <a:t>Entropía Cruzada binaria</a:t>
            </a:r>
            <a:endParaRPr lang="es-CO" sz="16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367118" y="1842902"/>
            <a:ext cx="6410325" cy="621665"/>
            <a:chOff x="1367118" y="1842902"/>
            <a:chExt cx="6410325" cy="621665"/>
          </a:xfrm>
        </p:grpSpPr>
        <p:sp>
          <p:nvSpPr>
            <p:cNvPr id="38" name="object 38"/>
            <p:cNvSpPr/>
            <p:nvPr/>
          </p:nvSpPr>
          <p:spPr>
            <a:xfrm>
              <a:off x="1405218" y="1881002"/>
              <a:ext cx="545465" cy="545465"/>
            </a:xfrm>
            <a:custGeom>
              <a:avLst/>
              <a:gdLst/>
              <a:ahLst/>
              <a:cxnLst/>
              <a:rect l="l" t="t" r="r" b="b"/>
              <a:pathLst>
                <a:path w="545464" h="545464">
                  <a:moveTo>
                    <a:pt x="0" y="272699"/>
                  </a:moveTo>
                  <a:lnTo>
                    <a:pt x="4393" y="223681"/>
                  </a:lnTo>
                  <a:lnTo>
                    <a:pt x="17060" y="177546"/>
                  </a:lnTo>
                  <a:lnTo>
                    <a:pt x="37231" y="135063"/>
                  </a:lnTo>
                  <a:lnTo>
                    <a:pt x="64135" y="97002"/>
                  </a:lnTo>
                  <a:lnTo>
                    <a:pt x="97002" y="64135"/>
                  </a:lnTo>
                  <a:lnTo>
                    <a:pt x="135063" y="37231"/>
                  </a:lnTo>
                  <a:lnTo>
                    <a:pt x="177546" y="17060"/>
                  </a:lnTo>
                  <a:lnTo>
                    <a:pt x="223681" y="4393"/>
                  </a:lnTo>
                  <a:lnTo>
                    <a:pt x="272699" y="0"/>
                  </a:lnTo>
                  <a:lnTo>
                    <a:pt x="326149" y="5288"/>
                  </a:lnTo>
                  <a:lnTo>
                    <a:pt x="377057" y="20758"/>
                  </a:lnTo>
                  <a:lnTo>
                    <a:pt x="423994" y="45816"/>
                  </a:lnTo>
                  <a:lnTo>
                    <a:pt x="465527" y="79871"/>
                  </a:lnTo>
                  <a:lnTo>
                    <a:pt x="499583" y="121405"/>
                  </a:lnTo>
                  <a:lnTo>
                    <a:pt x="524641" y="168342"/>
                  </a:lnTo>
                  <a:lnTo>
                    <a:pt x="540111" y="219250"/>
                  </a:lnTo>
                  <a:lnTo>
                    <a:pt x="545399" y="272699"/>
                  </a:lnTo>
                  <a:lnTo>
                    <a:pt x="541006" y="321718"/>
                  </a:lnTo>
                  <a:lnTo>
                    <a:pt x="528339" y="367853"/>
                  </a:lnTo>
                  <a:lnTo>
                    <a:pt x="508168" y="410336"/>
                  </a:lnTo>
                  <a:lnTo>
                    <a:pt x="481264" y="448397"/>
                  </a:lnTo>
                  <a:lnTo>
                    <a:pt x="448397" y="481264"/>
                  </a:lnTo>
                  <a:lnTo>
                    <a:pt x="410336" y="508168"/>
                  </a:lnTo>
                  <a:lnTo>
                    <a:pt x="367853" y="528339"/>
                  </a:lnTo>
                  <a:lnTo>
                    <a:pt x="321718" y="541006"/>
                  </a:lnTo>
                  <a:lnTo>
                    <a:pt x="272699" y="545399"/>
                  </a:lnTo>
                  <a:lnTo>
                    <a:pt x="223681" y="541006"/>
                  </a:lnTo>
                  <a:lnTo>
                    <a:pt x="177546" y="528339"/>
                  </a:lnTo>
                  <a:lnTo>
                    <a:pt x="135063" y="508168"/>
                  </a:lnTo>
                  <a:lnTo>
                    <a:pt x="97002" y="481264"/>
                  </a:lnTo>
                  <a:lnTo>
                    <a:pt x="64135" y="448397"/>
                  </a:lnTo>
                  <a:lnTo>
                    <a:pt x="37231" y="410336"/>
                  </a:lnTo>
                  <a:lnTo>
                    <a:pt x="17060" y="367853"/>
                  </a:lnTo>
                  <a:lnTo>
                    <a:pt x="4393" y="321718"/>
                  </a:lnTo>
                  <a:lnTo>
                    <a:pt x="0" y="272699"/>
                  </a:lnTo>
                  <a:close/>
                </a:path>
              </a:pathLst>
            </a:custGeom>
            <a:ln w="76199">
              <a:solidFill>
                <a:srgbClr val="2F53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77918" y="188100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53492" y="5296"/>
                  </a:lnTo>
                  <a:lnTo>
                    <a:pt x="104436" y="20790"/>
                  </a:lnTo>
                  <a:lnTo>
                    <a:pt x="151400" y="45887"/>
                  </a:lnTo>
                  <a:lnTo>
                    <a:pt x="192948" y="79992"/>
                  </a:lnTo>
                  <a:lnTo>
                    <a:pt x="227002" y="121584"/>
                  </a:lnTo>
                  <a:lnTo>
                    <a:pt x="252040" y="168579"/>
                  </a:lnTo>
                  <a:lnTo>
                    <a:pt x="267470" y="219543"/>
                  </a:lnTo>
                  <a:lnTo>
                    <a:pt x="272699" y="273042"/>
                  </a:lnTo>
                </a:path>
              </a:pathLst>
            </a:custGeom>
            <a:ln w="76199">
              <a:solidFill>
                <a:srgbClr val="9F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36293" y="1881009"/>
              <a:ext cx="545465" cy="545465"/>
            </a:xfrm>
            <a:custGeom>
              <a:avLst/>
              <a:gdLst/>
              <a:ahLst/>
              <a:cxnLst/>
              <a:rect l="l" t="t" r="r" b="b"/>
              <a:pathLst>
                <a:path w="545464" h="545464">
                  <a:moveTo>
                    <a:pt x="0" y="272699"/>
                  </a:moveTo>
                  <a:lnTo>
                    <a:pt x="4393" y="223681"/>
                  </a:lnTo>
                  <a:lnTo>
                    <a:pt x="17060" y="177546"/>
                  </a:lnTo>
                  <a:lnTo>
                    <a:pt x="37231" y="135063"/>
                  </a:lnTo>
                  <a:lnTo>
                    <a:pt x="64135" y="97002"/>
                  </a:lnTo>
                  <a:lnTo>
                    <a:pt x="97002" y="64135"/>
                  </a:lnTo>
                  <a:lnTo>
                    <a:pt x="135062" y="37231"/>
                  </a:lnTo>
                  <a:lnTo>
                    <a:pt x="177546" y="17060"/>
                  </a:lnTo>
                  <a:lnTo>
                    <a:pt x="223681" y="4393"/>
                  </a:lnTo>
                  <a:lnTo>
                    <a:pt x="272699" y="0"/>
                  </a:lnTo>
                  <a:lnTo>
                    <a:pt x="326149" y="5288"/>
                  </a:lnTo>
                  <a:lnTo>
                    <a:pt x="377057" y="20758"/>
                  </a:lnTo>
                  <a:lnTo>
                    <a:pt x="423994" y="45816"/>
                  </a:lnTo>
                  <a:lnTo>
                    <a:pt x="465528" y="79871"/>
                  </a:lnTo>
                  <a:lnTo>
                    <a:pt x="499583" y="121405"/>
                  </a:lnTo>
                  <a:lnTo>
                    <a:pt x="524641" y="168342"/>
                  </a:lnTo>
                  <a:lnTo>
                    <a:pt x="540111" y="219250"/>
                  </a:lnTo>
                  <a:lnTo>
                    <a:pt x="545399" y="272699"/>
                  </a:lnTo>
                  <a:lnTo>
                    <a:pt x="541006" y="321718"/>
                  </a:lnTo>
                  <a:lnTo>
                    <a:pt x="528339" y="367853"/>
                  </a:lnTo>
                  <a:lnTo>
                    <a:pt x="508168" y="410336"/>
                  </a:lnTo>
                  <a:lnTo>
                    <a:pt x="481264" y="448397"/>
                  </a:lnTo>
                  <a:lnTo>
                    <a:pt x="448397" y="481264"/>
                  </a:lnTo>
                  <a:lnTo>
                    <a:pt x="410336" y="508168"/>
                  </a:lnTo>
                  <a:lnTo>
                    <a:pt x="367853" y="528339"/>
                  </a:lnTo>
                  <a:lnTo>
                    <a:pt x="321718" y="541006"/>
                  </a:lnTo>
                  <a:lnTo>
                    <a:pt x="272699" y="545399"/>
                  </a:lnTo>
                  <a:lnTo>
                    <a:pt x="223681" y="541006"/>
                  </a:lnTo>
                  <a:lnTo>
                    <a:pt x="177546" y="528339"/>
                  </a:lnTo>
                  <a:lnTo>
                    <a:pt x="135062" y="508168"/>
                  </a:lnTo>
                  <a:lnTo>
                    <a:pt x="97002" y="481264"/>
                  </a:lnTo>
                  <a:lnTo>
                    <a:pt x="64135" y="448397"/>
                  </a:lnTo>
                  <a:lnTo>
                    <a:pt x="37231" y="410336"/>
                  </a:lnTo>
                  <a:lnTo>
                    <a:pt x="17060" y="367853"/>
                  </a:lnTo>
                  <a:lnTo>
                    <a:pt x="4393" y="321718"/>
                  </a:lnTo>
                  <a:lnTo>
                    <a:pt x="0" y="272699"/>
                  </a:lnTo>
                  <a:close/>
                </a:path>
              </a:pathLst>
            </a:custGeom>
            <a:ln w="76199">
              <a:solidFill>
                <a:srgbClr val="2F53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08993" y="1881009"/>
              <a:ext cx="273050" cy="545465"/>
            </a:xfrm>
            <a:custGeom>
              <a:avLst/>
              <a:gdLst/>
              <a:ahLst/>
              <a:cxnLst/>
              <a:rect l="l" t="t" r="r" b="b"/>
              <a:pathLst>
                <a:path w="273050" h="545464">
                  <a:moveTo>
                    <a:pt x="0" y="0"/>
                  </a:moveTo>
                  <a:lnTo>
                    <a:pt x="48620" y="4323"/>
                  </a:lnTo>
                  <a:lnTo>
                    <a:pt x="94427" y="16795"/>
                  </a:lnTo>
                  <a:lnTo>
                    <a:pt x="136663" y="36667"/>
                  </a:lnTo>
                  <a:lnTo>
                    <a:pt x="174569" y="63191"/>
                  </a:lnTo>
                  <a:lnTo>
                    <a:pt x="207391" y="95620"/>
                  </a:lnTo>
                  <a:lnTo>
                    <a:pt x="234370" y="133205"/>
                  </a:lnTo>
                  <a:lnTo>
                    <a:pt x="254749" y="175198"/>
                  </a:lnTo>
                  <a:lnTo>
                    <a:pt x="267771" y="220851"/>
                  </a:lnTo>
                  <a:lnTo>
                    <a:pt x="272679" y="269416"/>
                  </a:lnTo>
                  <a:lnTo>
                    <a:pt x="268942" y="318086"/>
                  </a:lnTo>
                  <a:lnTo>
                    <a:pt x="257023" y="364039"/>
                  </a:lnTo>
                  <a:lnTo>
                    <a:pt x="237661" y="406511"/>
                  </a:lnTo>
                  <a:lnTo>
                    <a:pt x="211595" y="444734"/>
                  </a:lnTo>
                  <a:lnTo>
                    <a:pt x="179564" y="477944"/>
                  </a:lnTo>
                  <a:lnTo>
                    <a:pt x="142306" y="505373"/>
                  </a:lnTo>
                  <a:lnTo>
                    <a:pt x="100562" y="526256"/>
                  </a:lnTo>
                  <a:lnTo>
                    <a:pt x="55068" y="539827"/>
                  </a:lnTo>
                  <a:lnTo>
                    <a:pt x="6565" y="545320"/>
                  </a:lnTo>
                </a:path>
              </a:pathLst>
            </a:custGeom>
            <a:ln w="76199">
              <a:solidFill>
                <a:srgbClr val="9F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93381" y="1881009"/>
              <a:ext cx="545465" cy="545465"/>
            </a:xfrm>
            <a:custGeom>
              <a:avLst/>
              <a:gdLst/>
              <a:ahLst/>
              <a:cxnLst/>
              <a:rect l="l" t="t" r="r" b="b"/>
              <a:pathLst>
                <a:path w="545465" h="545464">
                  <a:moveTo>
                    <a:pt x="0" y="272699"/>
                  </a:moveTo>
                  <a:lnTo>
                    <a:pt x="4393" y="223681"/>
                  </a:lnTo>
                  <a:lnTo>
                    <a:pt x="17060" y="177546"/>
                  </a:lnTo>
                  <a:lnTo>
                    <a:pt x="37231" y="135063"/>
                  </a:lnTo>
                  <a:lnTo>
                    <a:pt x="64135" y="97002"/>
                  </a:lnTo>
                  <a:lnTo>
                    <a:pt x="97002" y="64135"/>
                  </a:lnTo>
                  <a:lnTo>
                    <a:pt x="135063" y="37231"/>
                  </a:lnTo>
                  <a:lnTo>
                    <a:pt x="177546" y="17060"/>
                  </a:lnTo>
                  <a:lnTo>
                    <a:pt x="223681" y="4393"/>
                  </a:lnTo>
                  <a:lnTo>
                    <a:pt x="272699" y="0"/>
                  </a:lnTo>
                  <a:lnTo>
                    <a:pt x="326149" y="5288"/>
                  </a:lnTo>
                  <a:lnTo>
                    <a:pt x="377057" y="20758"/>
                  </a:lnTo>
                  <a:lnTo>
                    <a:pt x="423994" y="45816"/>
                  </a:lnTo>
                  <a:lnTo>
                    <a:pt x="465528" y="79871"/>
                  </a:lnTo>
                  <a:lnTo>
                    <a:pt x="499583" y="121405"/>
                  </a:lnTo>
                  <a:lnTo>
                    <a:pt x="524642" y="168342"/>
                  </a:lnTo>
                  <a:lnTo>
                    <a:pt x="540111" y="219250"/>
                  </a:lnTo>
                  <a:lnTo>
                    <a:pt x="545399" y="272699"/>
                  </a:lnTo>
                  <a:lnTo>
                    <a:pt x="541006" y="321718"/>
                  </a:lnTo>
                  <a:lnTo>
                    <a:pt x="528339" y="367853"/>
                  </a:lnTo>
                  <a:lnTo>
                    <a:pt x="508168" y="410336"/>
                  </a:lnTo>
                  <a:lnTo>
                    <a:pt x="481264" y="448397"/>
                  </a:lnTo>
                  <a:lnTo>
                    <a:pt x="448397" y="481264"/>
                  </a:lnTo>
                  <a:lnTo>
                    <a:pt x="410336" y="508168"/>
                  </a:lnTo>
                  <a:lnTo>
                    <a:pt x="367853" y="528339"/>
                  </a:lnTo>
                  <a:lnTo>
                    <a:pt x="321718" y="541006"/>
                  </a:lnTo>
                  <a:lnTo>
                    <a:pt x="272699" y="545399"/>
                  </a:lnTo>
                  <a:lnTo>
                    <a:pt x="223681" y="541006"/>
                  </a:lnTo>
                  <a:lnTo>
                    <a:pt x="177546" y="528339"/>
                  </a:lnTo>
                  <a:lnTo>
                    <a:pt x="135063" y="508168"/>
                  </a:lnTo>
                  <a:lnTo>
                    <a:pt x="97002" y="481264"/>
                  </a:lnTo>
                  <a:lnTo>
                    <a:pt x="64135" y="448397"/>
                  </a:lnTo>
                  <a:lnTo>
                    <a:pt x="37231" y="410336"/>
                  </a:lnTo>
                  <a:lnTo>
                    <a:pt x="17060" y="367853"/>
                  </a:lnTo>
                  <a:lnTo>
                    <a:pt x="4393" y="321718"/>
                  </a:lnTo>
                  <a:lnTo>
                    <a:pt x="0" y="272699"/>
                  </a:lnTo>
                  <a:close/>
                </a:path>
              </a:pathLst>
            </a:custGeom>
            <a:ln w="76199">
              <a:solidFill>
                <a:srgbClr val="2F53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93545" y="1881009"/>
              <a:ext cx="545465" cy="544830"/>
            </a:xfrm>
            <a:custGeom>
              <a:avLst/>
              <a:gdLst/>
              <a:ahLst/>
              <a:cxnLst/>
              <a:rect l="l" t="t" r="r" b="b"/>
              <a:pathLst>
                <a:path w="545465" h="544830">
                  <a:moveTo>
                    <a:pt x="272535" y="0"/>
                  </a:moveTo>
                  <a:lnTo>
                    <a:pt x="322582" y="4599"/>
                  </a:lnTo>
                  <a:lnTo>
                    <a:pt x="369766" y="17878"/>
                  </a:lnTo>
                  <a:lnTo>
                    <a:pt x="413195" y="39056"/>
                  </a:lnTo>
                  <a:lnTo>
                    <a:pt x="451975" y="67355"/>
                  </a:lnTo>
                  <a:lnTo>
                    <a:pt x="485216" y="101992"/>
                  </a:lnTo>
                  <a:lnTo>
                    <a:pt x="512025" y="142190"/>
                  </a:lnTo>
                  <a:lnTo>
                    <a:pt x="531508" y="187169"/>
                  </a:lnTo>
                  <a:lnTo>
                    <a:pt x="542774" y="236147"/>
                  </a:lnTo>
                  <a:lnTo>
                    <a:pt x="544924" y="286359"/>
                  </a:lnTo>
                  <a:lnTo>
                    <a:pt x="538090" y="334897"/>
                  </a:lnTo>
                  <a:lnTo>
                    <a:pt x="522924" y="380772"/>
                  </a:lnTo>
                  <a:lnTo>
                    <a:pt x="500079" y="422996"/>
                  </a:lnTo>
                  <a:lnTo>
                    <a:pt x="470209" y="460580"/>
                  </a:lnTo>
                  <a:lnTo>
                    <a:pt x="433967" y="492535"/>
                  </a:lnTo>
                  <a:lnTo>
                    <a:pt x="392007" y="517871"/>
                  </a:lnTo>
                  <a:lnTo>
                    <a:pt x="344980" y="535601"/>
                  </a:lnTo>
                  <a:lnTo>
                    <a:pt x="295510" y="544462"/>
                  </a:lnTo>
                  <a:lnTo>
                    <a:pt x="246494" y="544194"/>
                  </a:lnTo>
                  <a:lnTo>
                    <a:pt x="199000" y="535314"/>
                  </a:lnTo>
                  <a:lnTo>
                    <a:pt x="154095" y="518335"/>
                  </a:lnTo>
                  <a:lnTo>
                    <a:pt x="112846" y="493773"/>
                  </a:lnTo>
                  <a:lnTo>
                    <a:pt x="76322" y="462141"/>
                  </a:lnTo>
                  <a:lnTo>
                    <a:pt x="45590" y="423955"/>
                  </a:lnTo>
                  <a:lnTo>
                    <a:pt x="21717" y="379729"/>
                  </a:lnTo>
                  <a:lnTo>
                    <a:pt x="6305" y="331893"/>
                  </a:lnTo>
                  <a:lnTo>
                    <a:pt x="0" y="283283"/>
                  </a:lnTo>
                  <a:lnTo>
                    <a:pt x="2434" y="235027"/>
                  </a:lnTo>
                  <a:lnTo>
                    <a:pt x="13240" y="188252"/>
                  </a:lnTo>
                  <a:lnTo>
                    <a:pt x="32053" y="144083"/>
                  </a:lnTo>
                  <a:lnTo>
                    <a:pt x="58504" y="103649"/>
                  </a:lnTo>
                  <a:lnTo>
                    <a:pt x="92226" y="68076"/>
                  </a:lnTo>
                  <a:lnTo>
                    <a:pt x="132853" y="38490"/>
                  </a:lnTo>
                </a:path>
              </a:pathLst>
            </a:custGeom>
            <a:ln w="76199">
              <a:solidFill>
                <a:srgbClr val="9F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67368" y="1881009"/>
              <a:ext cx="545465" cy="545465"/>
            </a:xfrm>
            <a:custGeom>
              <a:avLst/>
              <a:gdLst/>
              <a:ahLst/>
              <a:cxnLst/>
              <a:rect l="l" t="t" r="r" b="b"/>
              <a:pathLst>
                <a:path w="545464" h="545464">
                  <a:moveTo>
                    <a:pt x="0" y="272699"/>
                  </a:moveTo>
                  <a:lnTo>
                    <a:pt x="4393" y="223681"/>
                  </a:lnTo>
                  <a:lnTo>
                    <a:pt x="17060" y="177546"/>
                  </a:lnTo>
                  <a:lnTo>
                    <a:pt x="37231" y="135063"/>
                  </a:lnTo>
                  <a:lnTo>
                    <a:pt x="64135" y="97002"/>
                  </a:lnTo>
                  <a:lnTo>
                    <a:pt x="97002" y="64135"/>
                  </a:lnTo>
                  <a:lnTo>
                    <a:pt x="135062" y="37231"/>
                  </a:lnTo>
                  <a:lnTo>
                    <a:pt x="177546" y="17060"/>
                  </a:lnTo>
                  <a:lnTo>
                    <a:pt x="223681" y="4393"/>
                  </a:lnTo>
                  <a:lnTo>
                    <a:pt x="272699" y="0"/>
                  </a:lnTo>
                  <a:lnTo>
                    <a:pt x="326149" y="5288"/>
                  </a:lnTo>
                  <a:lnTo>
                    <a:pt x="377057" y="20758"/>
                  </a:lnTo>
                  <a:lnTo>
                    <a:pt x="423994" y="45816"/>
                  </a:lnTo>
                  <a:lnTo>
                    <a:pt x="465528" y="79871"/>
                  </a:lnTo>
                  <a:lnTo>
                    <a:pt x="499583" y="121405"/>
                  </a:lnTo>
                  <a:lnTo>
                    <a:pt x="524641" y="168342"/>
                  </a:lnTo>
                  <a:lnTo>
                    <a:pt x="540111" y="219250"/>
                  </a:lnTo>
                  <a:lnTo>
                    <a:pt x="545399" y="272699"/>
                  </a:lnTo>
                  <a:lnTo>
                    <a:pt x="541006" y="321718"/>
                  </a:lnTo>
                  <a:lnTo>
                    <a:pt x="528339" y="367853"/>
                  </a:lnTo>
                  <a:lnTo>
                    <a:pt x="508168" y="410336"/>
                  </a:lnTo>
                  <a:lnTo>
                    <a:pt x="481264" y="448397"/>
                  </a:lnTo>
                  <a:lnTo>
                    <a:pt x="448397" y="481264"/>
                  </a:lnTo>
                  <a:lnTo>
                    <a:pt x="410336" y="508168"/>
                  </a:lnTo>
                  <a:lnTo>
                    <a:pt x="367853" y="528339"/>
                  </a:lnTo>
                  <a:lnTo>
                    <a:pt x="321718" y="541006"/>
                  </a:lnTo>
                  <a:lnTo>
                    <a:pt x="272699" y="545399"/>
                  </a:lnTo>
                  <a:lnTo>
                    <a:pt x="223681" y="541006"/>
                  </a:lnTo>
                  <a:lnTo>
                    <a:pt x="177546" y="528339"/>
                  </a:lnTo>
                  <a:lnTo>
                    <a:pt x="135062" y="508168"/>
                  </a:lnTo>
                  <a:lnTo>
                    <a:pt x="97002" y="481264"/>
                  </a:lnTo>
                  <a:lnTo>
                    <a:pt x="64135" y="448397"/>
                  </a:lnTo>
                  <a:lnTo>
                    <a:pt x="37231" y="410336"/>
                  </a:lnTo>
                  <a:lnTo>
                    <a:pt x="17060" y="367853"/>
                  </a:lnTo>
                  <a:lnTo>
                    <a:pt x="4393" y="321718"/>
                  </a:lnTo>
                  <a:lnTo>
                    <a:pt x="0" y="272699"/>
                  </a:lnTo>
                  <a:close/>
                </a:path>
              </a:pathLst>
            </a:custGeom>
            <a:ln w="76199">
              <a:solidFill>
                <a:srgbClr val="2F53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7409" y="1881009"/>
              <a:ext cx="545465" cy="545465"/>
            </a:xfrm>
            <a:custGeom>
              <a:avLst/>
              <a:gdLst/>
              <a:ahLst/>
              <a:cxnLst/>
              <a:rect l="l" t="t" r="r" b="b"/>
              <a:pathLst>
                <a:path w="545464" h="545464">
                  <a:moveTo>
                    <a:pt x="272659" y="0"/>
                  </a:moveTo>
                  <a:lnTo>
                    <a:pt x="319303" y="4007"/>
                  </a:lnTo>
                  <a:lnTo>
                    <a:pt x="363782" y="15662"/>
                  </a:lnTo>
                  <a:lnTo>
                    <a:pt x="405277" y="34417"/>
                  </a:lnTo>
                  <a:lnTo>
                    <a:pt x="442970" y="59720"/>
                  </a:lnTo>
                  <a:lnTo>
                    <a:pt x="476042" y="91022"/>
                  </a:lnTo>
                  <a:lnTo>
                    <a:pt x="503674" y="127774"/>
                  </a:lnTo>
                  <a:lnTo>
                    <a:pt x="525047" y="169426"/>
                  </a:lnTo>
                  <a:lnTo>
                    <a:pt x="539003" y="214113"/>
                  </a:lnTo>
                  <a:lnTo>
                    <a:pt x="545060" y="259693"/>
                  </a:lnTo>
                  <a:lnTo>
                    <a:pt x="543418" y="305200"/>
                  </a:lnTo>
                  <a:lnTo>
                    <a:pt x="534274" y="349668"/>
                  </a:lnTo>
                  <a:lnTo>
                    <a:pt x="517828" y="392131"/>
                  </a:lnTo>
                  <a:lnTo>
                    <a:pt x="494278" y="431623"/>
                  </a:lnTo>
                  <a:lnTo>
                    <a:pt x="463822" y="467178"/>
                  </a:lnTo>
                  <a:lnTo>
                    <a:pt x="427749" y="497018"/>
                  </a:lnTo>
                  <a:lnTo>
                    <a:pt x="387858" y="519885"/>
                  </a:lnTo>
                  <a:lnTo>
                    <a:pt x="345118" y="535599"/>
                  </a:lnTo>
                  <a:lnTo>
                    <a:pt x="300499" y="543976"/>
                  </a:lnTo>
                  <a:lnTo>
                    <a:pt x="254971" y="544836"/>
                  </a:lnTo>
                  <a:lnTo>
                    <a:pt x="209501" y="537996"/>
                  </a:lnTo>
                  <a:lnTo>
                    <a:pt x="165061" y="523275"/>
                  </a:lnTo>
                  <a:lnTo>
                    <a:pt x="123783" y="501188"/>
                  </a:lnTo>
                  <a:lnTo>
                    <a:pt x="87511" y="472928"/>
                  </a:lnTo>
                  <a:lnTo>
                    <a:pt x="56782" y="439323"/>
                  </a:lnTo>
                  <a:lnTo>
                    <a:pt x="32131" y="401200"/>
                  </a:lnTo>
                  <a:lnTo>
                    <a:pt x="14093" y="359389"/>
                  </a:lnTo>
                  <a:lnTo>
                    <a:pt x="3204" y="314716"/>
                  </a:lnTo>
                  <a:lnTo>
                    <a:pt x="0" y="268010"/>
                  </a:lnTo>
                </a:path>
              </a:pathLst>
            </a:custGeom>
            <a:ln w="76199">
              <a:solidFill>
                <a:srgbClr val="9FC3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D6B32C2-9391-9597-A38E-61579E443A08}"/>
              </a:ext>
            </a:extLst>
          </p:cNvPr>
          <p:cNvSpPr txBox="1"/>
          <p:nvPr/>
        </p:nvSpPr>
        <p:spPr>
          <a:xfrm>
            <a:off x="4901452" y="2571749"/>
            <a:ext cx="133125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s-CO" sz="2000" b="1">
                <a:solidFill>
                  <a:srgbClr val="FFFFFF"/>
                </a:solidFill>
                <a:latin typeface="Tahoma"/>
                <a:cs typeface="Arial"/>
              </a:rPr>
              <a:t>Métricas</a:t>
            </a:r>
            <a:r>
              <a:rPr lang="es-CO" sz="2000">
                <a:solidFill>
                  <a:srgbClr val="FFFFFF"/>
                </a:solidFill>
                <a:latin typeface="Tahoma"/>
                <a:cs typeface="Arial"/>
              </a:rPr>
              <a:t>​</a:t>
            </a:r>
            <a:endParaRPr lang="es-CO" sz="2000">
              <a:latin typeface="Tahoma"/>
              <a:ea typeface="Tahoma"/>
              <a:cs typeface="Arial"/>
            </a:endParaRPr>
          </a:p>
          <a:p>
            <a:pPr rtl="0">
              <a:buChar char="•"/>
            </a:pPr>
            <a:endParaRPr lang="es-CO" sz="1600">
              <a:solidFill>
                <a:srgbClr val="FFFFFF"/>
              </a:solidFill>
              <a:latin typeface="Tahoma"/>
              <a:ea typeface="Tahoma"/>
              <a:cs typeface="Arial"/>
            </a:endParaRPr>
          </a:p>
          <a:p>
            <a:pPr>
              <a:buChar char="•"/>
            </a:pPr>
            <a:r>
              <a:rPr lang="es-CO" sz="1600">
                <a:solidFill>
                  <a:srgbClr val="FFFFFF"/>
                </a:solidFill>
                <a:latin typeface="Tahoma"/>
                <a:cs typeface="Arial"/>
              </a:rPr>
              <a:t> Tiempo de ejecución </a:t>
            </a:r>
            <a:br>
              <a:rPr lang="es-CO" sz="1600">
                <a:solidFill>
                  <a:srgbClr val="FFFFFF"/>
                </a:solidFill>
                <a:latin typeface="Tahoma"/>
                <a:cs typeface="Arial"/>
              </a:rPr>
            </a:br>
            <a:r>
              <a:rPr lang="es-CO" sz="1600">
                <a:solidFill>
                  <a:srgbClr val="FFFFFF"/>
                </a:solidFill>
                <a:latin typeface="Tahoma"/>
                <a:cs typeface="Arial"/>
              </a:rPr>
              <a:t>&lt; 2 horas</a:t>
            </a:r>
            <a:endParaRPr lang="es-CO" sz="1600">
              <a:solidFill>
                <a:srgbClr val="FFFFFF"/>
              </a:solidFill>
              <a:latin typeface="Tahoma"/>
              <a:ea typeface="Tahoma"/>
              <a:cs typeface="Arial"/>
            </a:endParaRPr>
          </a:p>
        </p:txBody>
      </p:sp>
      <p:sp>
        <p:nvSpPr>
          <p:cNvPr id="47" name="object 34">
            <a:extLst>
              <a:ext uri="{FF2B5EF4-FFF2-40B4-BE49-F238E27FC236}">
                <a16:creationId xmlns:a16="http://schemas.microsoft.com/office/drawing/2014/main" id="{BC2760BF-DBC4-4ED8-996E-562CE9C9CD23}"/>
              </a:ext>
            </a:extLst>
          </p:cNvPr>
          <p:cNvSpPr txBox="1"/>
          <p:nvPr/>
        </p:nvSpPr>
        <p:spPr>
          <a:xfrm>
            <a:off x="1086901" y="2618283"/>
            <a:ext cx="1681404" cy="163621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73990">
              <a:spcBef>
                <a:spcPts val="100"/>
              </a:spcBef>
            </a:pPr>
            <a:r>
              <a:rPr lang="es-CO" sz="2000" b="1" spc="-10">
                <a:solidFill>
                  <a:srgbClr val="FFFFFF"/>
                </a:solidFill>
                <a:latin typeface="Tahoma"/>
                <a:cs typeface="Tahoma"/>
              </a:rPr>
              <a:t>Modelo RNN </a:t>
            </a:r>
            <a:endParaRPr lang="es-CO" sz="2000">
              <a:latin typeface="Tahoma"/>
              <a:cs typeface="Tahoma"/>
            </a:endParaRPr>
          </a:p>
          <a:p>
            <a:pPr marL="318135" marR="5080" indent="-306070">
              <a:lnSpc>
                <a:spcPct val="101600"/>
              </a:lnSpc>
              <a:spcBef>
                <a:spcPts val="1920"/>
              </a:spcBef>
              <a:buClr>
                <a:srgbClr val="FFFFFF"/>
              </a:buClr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es-CO"/>
              <a:t>	</a:t>
            </a:r>
            <a:r>
              <a:rPr lang="es-CO" sz="1600" spc="-10">
                <a:solidFill>
                  <a:srgbClr val="FFFFFF"/>
                </a:solidFill>
                <a:latin typeface="Tahoma"/>
                <a:cs typeface="Tahoma"/>
              </a:rPr>
              <a:t>Para problemas de clasificación</a:t>
            </a:r>
            <a:endParaRPr lang="es-CO"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40410" cy="1598930"/>
            </a:xfrm>
            <a:custGeom>
              <a:avLst/>
              <a:gdLst/>
              <a:ahLst/>
              <a:cxnLst/>
              <a:rect l="l" t="t" r="r" b="b"/>
              <a:pathLst>
                <a:path w="740410" h="1598930">
                  <a:moveTo>
                    <a:pt x="98679" y="1545132"/>
                  </a:moveTo>
                  <a:lnTo>
                    <a:pt x="0" y="1375702"/>
                  </a:lnTo>
                  <a:lnTo>
                    <a:pt x="0" y="1391831"/>
                  </a:lnTo>
                  <a:lnTo>
                    <a:pt x="91567" y="1548980"/>
                  </a:lnTo>
                  <a:lnTo>
                    <a:pt x="98679" y="1545132"/>
                  </a:lnTo>
                  <a:close/>
                </a:path>
                <a:path w="740410" h="1598930">
                  <a:moveTo>
                    <a:pt x="499757" y="606044"/>
                  </a:moveTo>
                  <a:lnTo>
                    <a:pt x="146519" y="0"/>
                  </a:lnTo>
                  <a:lnTo>
                    <a:pt x="137172" y="0"/>
                  </a:lnTo>
                  <a:lnTo>
                    <a:pt x="493090" y="611136"/>
                  </a:lnTo>
                  <a:lnTo>
                    <a:pt x="499757" y="606044"/>
                  </a:lnTo>
                  <a:close/>
                </a:path>
                <a:path w="740410" h="1598930">
                  <a:moveTo>
                    <a:pt x="524878" y="596392"/>
                  </a:moveTo>
                  <a:lnTo>
                    <a:pt x="497065" y="0"/>
                  </a:lnTo>
                  <a:lnTo>
                    <a:pt x="488746" y="0"/>
                  </a:lnTo>
                  <a:lnTo>
                    <a:pt x="516699" y="598144"/>
                  </a:lnTo>
                  <a:lnTo>
                    <a:pt x="520877" y="597052"/>
                  </a:lnTo>
                  <a:lnTo>
                    <a:pt x="524878" y="596392"/>
                  </a:lnTo>
                  <a:close/>
                </a:path>
                <a:path w="740410" h="1598930">
                  <a:moveTo>
                    <a:pt x="678040" y="1555153"/>
                  </a:moveTo>
                  <a:lnTo>
                    <a:pt x="676516" y="1550758"/>
                  </a:lnTo>
                  <a:lnTo>
                    <a:pt x="675881" y="1546796"/>
                  </a:lnTo>
                  <a:lnTo>
                    <a:pt x="181521" y="1590433"/>
                  </a:lnTo>
                  <a:lnTo>
                    <a:pt x="182194" y="1594408"/>
                  </a:lnTo>
                  <a:lnTo>
                    <a:pt x="182232" y="1598599"/>
                  </a:lnTo>
                  <a:lnTo>
                    <a:pt x="678040" y="1555153"/>
                  </a:lnTo>
                  <a:close/>
                </a:path>
                <a:path w="740410" h="1598930">
                  <a:moveTo>
                    <a:pt x="707478" y="1482293"/>
                  </a:moveTo>
                  <a:lnTo>
                    <a:pt x="0" y="268592"/>
                  </a:lnTo>
                  <a:lnTo>
                    <a:pt x="0" y="285013"/>
                  </a:lnTo>
                  <a:lnTo>
                    <a:pt x="700151" y="1486560"/>
                  </a:lnTo>
                  <a:lnTo>
                    <a:pt x="703707" y="1484655"/>
                  </a:lnTo>
                  <a:lnTo>
                    <a:pt x="707478" y="1482293"/>
                  </a:lnTo>
                  <a:close/>
                </a:path>
                <a:path w="740410" h="1598930">
                  <a:moveTo>
                    <a:pt x="740333" y="1476400"/>
                  </a:moveTo>
                  <a:lnTo>
                    <a:pt x="671093" y="0"/>
                  </a:lnTo>
                  <a:lnTo>
                    <a:pt x="662698" y="0"/>
                  </a:lnTo>
                  <a:lnTo>
                    <a:pt x="731761" y="1476400"/>
                  </a:lnTo>
                  <a:lnTo>
                    <a:pt x="735952" y="1476400"/>
                  </a:lnTo>
                  <a:lnTo>
                    <a:pt x="740333" y="1476400"/>
                  </a:lnTo>
                  <a:close/>
                </a:path>
                <a:path w="740410" h="1598930">
                  <a:moveTo>
                    <a:pt x="740359" y="1476997"/>
                  </a:moveTo>
                  <a:lnTo>
                    <a:pt x="740333" y="1476438"/>
                  </a:lnTo>
                  <a:lnTo>
                    <a:pt x="735952" y="1476400"/>
                  </a:lnTo>
                  <a:lnTo>
                    <a:pt x="740359" y="147699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511" y="1476395"/>
              <a:ext cx="117956" cy="117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0" y="1539839"/>
              <a:ext cx="117752" cy="1177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721" y="595509"/>
              <a:ext cx="117981" cy="1183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88845" y="2895003"/>
              <a:ext cx="655320" cy="2240280"/>
            </a:xfrm>
            <a:custGeom>
              <a:avLst/>
              <a:gdLst/>
              <a:ahLst/>
              <a:cxnLst/>
              <a:rect l="l" t="t" r="r" b="b"/>
              <a:pathLst>
                <a:path w="655320" h="2240279">
                  <a:moveTo>
                    <a:pt x="204152" y="333108"/>
                  </a:moveTo>
                  <a:lnTo>
                    <a:pt x="200367" y="333108"/>
                  </a:lnTo>
                  <a:lnTo>
                    <a:pt x="196151" y="332155"/>
                  </a:lnTo>
                  <a:lnTo>
                    <a:pt x="0" y="1737233"/>
                  </a:lnTo>
                  <a:lnTo>
                    <a:pt x="3746" y="1737702"/>
                  </a:lnTo>
                  <a:lnTo>
                    <a:pt x="7975" y="1738185"/>
                  </a:lnTo>
                  <a:lnTo>
                    <a:pt x="204152" y="333108"/>
                  </a:lnTo>
                  <a:close/>
                </a:path>
                <a:path w="655320" h="2240279">
                  <a:moveTo>
                    <a:pt x="485241" y="1505407"/>
                  </a:moveTo>
                  <a:lnTo>
                    <a:pt x="481495" y="1497876"/>
                  </a:lnTo>
                  <a:lnTo>
                    <a:pt x="44094" y="1762112"/>
                  </a:lnTo>
                  <a:lnTo>
                    <a:pt x="45974" y="1765376"/>
                  </a:lnTo>
                  <a:lnTo>
                    <a:pt x="48323" y="1769135"/>
                  </a:lnTo>
                  <a:lnTo>
                    <a:pt x="485241" y="1505407"/>
                  </a:lnTo>
                  <a:close/>
                </a:path>
                <a:path w="655320" h="2240279">
                  <a:moveTo>
                    <a:pt x="655154" y="2230285"/>
                  </a:moveTo>
                  <a:lnTo>
                    <a:pt x="46926" y="1824977"/>
                  </a:lnTo>
                  <a:lnTo>
                    <a:pt x="44577" y="1828761"/>
                  </a:lnTo>
                  <a:lnTo>
                    <a:pt x="42227" y="1832025"/>
                  </a:lnTo>
                  <a:lnTo>
                    <a:pt x="655154" y="2240280"/>
                  </a:lnTo>
                  <a:lnTo>
                    <a:pt x="655154" y="2230285"/>
                  </a:lnTo>
                  <a:close/>
                </a:path>
                <a:path w="655320" h="2240279">
                  <a:moveTo>
                    <a:pt x="655154" y="1560868"/>
                  </a:moveTo>
                  <a:lnTo>
                    <a:pt x="582396" y="1512430"/>
                  </a:lnTo>
                  <a:lnTo>
                    <a:pt x="580047" y="1515732"/>
                  </a:lnTo>
                  <a:lnTo>
                    <a:pt x="576745" y="1518526"/>
                  </a:lnTo>
                  <a:lnTo>
                    <a:pt x="655154" y="1570748"/>
                  </a:lnTo>
                  <a:lnTo>
                    <a:pt x="655154" y="1560868"/>
                  </a:lnTo>
                  <a:close/>
                </a:path>
                <a:path w="655320" h="2240279">
                  <a:moveTo>
                    <a:pt x="655154" y="500697"/>
                  </a:moveTo>
                  <a:lnTo>
                    <a:pt x="526999" y="1417637"/>
                  </a:lnTo>
                  <a:lnTo>
                    <a:pt x="535444" y="1416710"/>
                  </a:lnTo>
                  <a:lnTo>
                    <a:pt x="655154" y="561365"/>
                  </a:lnTo>
                  <a:lnTo>
                    <a:pt x="655154" y="500697"/>
                  </a:lnTo>
                  <a:close/>
                </a:path>
                <a:path w="655320" h="2240279">
                  <a:moveTo>
                    <a:pt x="655154" y="0"/>
                  </a:moveTo>
                  <a:lnTo>
                    <a:pt x="256692" y="240652"/>
                  </a:lnTo>
                  <a:lnTo>
                    <a:pt x="258572" y="243928"/>
                  </a:lnTo>
                  <a:lnTo>
                    <a:pt x="260921" y="247688"/>
                  </a:lnTo>
                  <a:lnTo>
                    <a:pt x="655154" y="9575"/>
                  </a:lnTo>
                  <a:lnTo>
                    <a:pt x="655154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124" y="4311703"/>
              <a:ext cx="118249" cy="118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98" y="4632228"/>
              <a:ext cx="117774" cy="117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8074" y="3110778"/>
              <a:ext cx="118274" cy="1177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94327" y="74811"/>
              <a:ext cx="549910" cy="921385"/>
            </a:xfrm>
            <a:custGeom>
              <a:avLst/>
              <a:gdLst/>
              <a:ahLst/>
              <a:cxnLst/>
              <a:rect l="l" t="t" r="r" b="b"/>
              <a:pathLst>
                <a:path w="549909" h="921385">
                  <a:moveTo>
                    <a:pt x="549672" y="920849"/>
                  </a:moveTo>
                  <a:lnTo>
                    <a:pt x="0" y="500193"/>
                  </a:lnTo>
                  <a:lnTo>
                    <a:pt x="549672" y="0"/>
                  </a:lnTo>
                  <a:lnTo>
                    <a:pt x="549672" y="333940"/>
                  </a:lnTo>
                  <a:lnTo>
                    <a:pt x="396981" y="473015"/>
                  </a:lnTo>
                  <a:lnTo>
                    <a:pt x="549672" y="589758"/>
                  </a:lnTo>
                  <a:lnTo>
                    <a:pt x="549672" y="92084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07594" y="0"/>
              <a:ext cx="936625" cy="575310"/>
            </a:xfrm>
            <a:custGeom>
              <a:avLst/>
              <a:gdLst/>
              <a:ahLst/>
              <a:cxnLst/>
              <a:rect l="l" t="t" r="r" b="b"/>
              <a:pathLst>
                <a:path w="936625" h="575310">
                  <a:moveTo>
                    <a:pt x="386732" y="575005"/>
                  </a:moveTo>
                  <a:lnTo>
                    <a:pt x="0" y="554865"/>
                  </a:lnTo>
                  <a:lnTo>
                    <a:pt x="609192" y="0"/>
                  </a:lnTo>
                  <a:lnTo>
                    <a:pt x="936405" y="0"/>
                  </a:lnTo>
                  <a:lnTo>
                    <a:pt x="936405" y="74811"/>
                  </a:lnTo>
                  <a:lnTo>
                    <a:pt x="386732" y="575005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07594" y="554865"/>
              <a:ext cx="936625" cy="716915"/>
            </a:xfrm>
            <a:custGeom>
              <a:avLst/>
              <a:gdLst/>
              <a:ahLst/>
              <a:cxnLst/>
              <a:rect l="l" t="t" r="r" b="b"/>
              <a:pathLst>
                <a:path w="936625" h="716915">
                  <a:moveTo>
                    <a:pt x="936405" y="716617"/>
                  </a:moveTo>
                  <a:lnTo>
                    <a:pt x="0" y="0"/>
                  </a:lnTo>
                  <a:lnTo>
                    <a:pt x="386732" y="20139"/>
                  </a:lnTo>
                  <a:lnTo>
                    <a:pt x="936405" y="440795"/>
                  </a:lnTo>
                  <a:lnTo>
                    <a:pt x="936405" y="716617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9734" y="70548"/>
              <a:ext cx="554355" cy="929005"/>
            </a:xfrm>
            <a:custGeom>
              <a:avLst/>
              <a:gdLst/>
              <a:ahLst/>
              <a:cxnLst/>
              <a:rect l="l" t="t" r="r" b="b"/>
              <a:pathLst>
                <a:path w="554354" h="929005">
                  <a:moveTo>
                    <a:pt x="554266" y="334162"/>
                  </a:moveTo>
                  <a:lnTo>
                    <a:pt x="396989" y="477329"/>
                  </a:lnTo>
                  <a:lnTo>
                    <a:pt x="554266" y="597750"/>
                  </a:lnTo>
                  <a:lnTo>
                    <a:pt x="554266" y="590524"/>
                  </a:lnTo>
                  <a:lnTo>
                    <a:pt x="406171" y="477291"/>
                  </a:lnTo>
                  <a:lnTo>
                    <a:pt x="554266" y="342366"/>
                  </a:lnTo>
                  <a:lnTo>
                    <a:pt x="554266" y="334162"/>
                  </a:lnTo>
                  <a:close/>
                </a:path>
                <a:path w="554354" h="929005">
                  <a:moveTo>
                    <a:pt x="554266" y="266979"/>
                  </a:moveTo>
                  <a:lnTo>
                    <a:pt x="317449" y="482790"/>
                  </a:lnTo>
                  <a:lnTo>
                    <a:pt x="554266" y="664070"/>
                  </a:lnTo>
                  <a:lnTo>
                    <a:pt x="554266" y="656831"/>
                  </a:lnTo>
                  <a:lnTo>
                    <a:pt x="326593" y="482765"/>
                  </a:lnTo>
                  <a:lnTo>
                    <a:pt x="554266" y="275539"/>
                  </a:lnTo>
                  <a:lnTo>
                    <a:pt x="554266" y="266979"/>
                  </a:lnTo>
                  <a:close/>
                </a:path>
                <a:path w="554354" h="929005">
                  <a:moveTo>
                    <a:pt x="554266" y="199796"/>
                  </a:moveTo>
                  <a:lnTo>
                    <a:pt x="240385" y="485444"/>
                  </a:lnTo>
                  <a:lnTo>
                    <a:pt x="237871" y="488315"/>
                  </a:lnTo>
                  <a:lnTo>
                    <a:pt x="554266" y="730427"/>
                  </a:lnTo>
                  <a:lnTo>
                    <a:pt x="554266" y="723125"/>
                  </a:lnTo>
                  <a:lnTo>
                    <a:pt x="247065" y="488276"/>
                  </a:lnTo>
                  <a:lnTo>
                    <a:pt x="554266" y="208343"/>
                  </a:lnTo>
                  <a:lnTo>
                    <a:pt x="554266" y="199796"/>
                  </a:lnTo>
                  <a:close/>
                </a:path>
                <a:path w="554354" h="929005">
                  <a:moveTo>
                    <a:pt x="554266" y="133794"/>
                  </a:moveTo>
                  <a:lnTo>
                    <a:pt x="161137" y="491769"/>
                  </a:lnTo>
                  <a:lnTo>
                    <a:pt x="158292" y="493801"/>
                  </a:lnTo>
                  <a:lnTo>
                    <a:pt x="554266" y="796734"/>
                  </a:lnTo>
                  <a:lnTo>
                    <a:pt x="554266" y="788822"/>
                  </a:lnTo>
                  <a:lnTo>
                    <a:pt x="168300" y="493471"/>
                  </a:lnTo>
                  <a:lnTo>
                    <a:pt x="554266" y="141846"/>
                  </a:lnTo>
                  <a:lnTo>
                    <a:pt x="554266" y="133794"/>
                  </a:lnTo>
                  <a:close/>
                </a:path>
                <a:path w="554354" h="929005">
                  <a:moveTo>
                    <a:pt x="554266" y="66903"/>
                  </a:moveTo>
                  <a:lnTo>
                    <a:pt x="81597" y="497230"/>
                  </a:lnTo>
                  <a:lnTo>
                    <a:pt x="78765" y="499300"/>
                  </a:lnTo>
                  <a:lnTo>
                    <a:pt x="554266" y="862863"/>
                  </a:lnTo>
                  <a:lnTo>
                    <a:pt x="554266" y="855129"/>
                  </a:lnTo>
                  <a:lnTo>
                    <a:pt x="88709" y="498957"/>
                  </a:lnTo>
                  <a:lnTo>
                    <a:pt x="554266" y="75082"/>
                  </a:lnTo>
                  <a:lnTo>
                    <a:pt x="554266" y="66903"/>
                  </a:lnTo>
                  <a:close/>
                </a:path>
                <a:path w="554354" h="929005">
                  <a:moveTo>
                    <a:pt x="554266" y="0"/>
                  </a:moveTo>
                  <a:lnTo>
                    <a:pt x="2832" y="502424"/>
                  </a:lnTo>
                  <a:lnTo>
                    <a:pt x="0" y="504507"/>
                  </a:lnTo>
                  <a:lnTo>
                    <a:pt x="554266" y="928636"/>
                  </a:lnTo>
                  <a:lnTo>
                    <a:pt x="554266" y="921664"/>
                  </a:lnTo>
                  <a:lnTo>
                    <a:pt x="9144" y="504482"/>
                  </a:lnTo>
                  <a:lnTo>
                    <a:pt x="554266" y="8242"/>
                  </a:lnTo>
                  <a:lnTo>
                    <a:pt x="554266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9700" y="4677500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4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04750" y="162025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4750" y="155075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7999" y="393275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1407" y="2255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183666"/>
              <a:ext cx="50800" cy="57785"/>
            </a:xfrm>
            <a:custGeom>
              <a:avLst/>
              <a:gdLst/>
              <a:ahLst/>
              <a:cxnLst/>
              <a:rect l="l" t="t" r="r" b="b"/>
              <a:pathLst>
                <a:path w="50800" h="57785">
                  <a:moveTo>
                    <a:pt x="50599" y="57433"/>
                  </a:moveTo>
                  <a:lnTo>
                    <a:pt x="0" y="45044"/>
                  </a:lnTo>
                  <a:lnTo>
                    <a:pt x="0" y="0"/>
                  </a:lnTo>
                  <a:lnTo>
                    <a:pt x="50599" y="5743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874075"/>
              <a:ext cx="145415" cy="71120"/>
            </a:xfrm>
            <a:custGeom>
              <a:avLst/>
              <a:gdLst/>
              <a:ahLst/>
              <a:cxnLst/>
              <a:rect l="l" t="t" r="r" b="b"/>
              <a:pathLst>
                <a:path w="145415" h="71120">
                  <a:moveTo>
                    <a:pt x="0" y="70667"/>
                  </a:moveTo>
                  <a:lnTo>
                    <a:pt x="0" y="12517"/>
                  </a:lnTo>
                  <a:lnTo>
                    <a:pt x="40849" y="0"/>
                  </a:lnTo>
                  <a:lnTo>
                    <a:pt x="145324" y="26449"/>
                  </a:lnTo>
                  <a:lnTo>
                    <a:pt x="0" y="70667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651899"/>
              <a:ext cx="248920" cy="862965"/>
            </a:xfrm>
            <a:custGeom>
              <a:avLst/>
              <a:gdLst/>
              <a:ahLst/>
              <a:cxnLst/>
              <a:rect l="l" t="t" r="r" b="b"/>
              <a:pathLst>
                <a:path w="248920" h="862964">
                  <a:moveTo>
                    <a:pt x="0" y="234692"/>
                  </a:moveTo>
                  <a:lnTo>
                    <a:pt x="0" y="75700"/>
                  </a:lnTo>
                  <a:lnTo>
                    <a:pt x="248399" y="0"/>
                  </a:lnTo>
                  <a:lnTo>
                    <a:pt x="186350" y="222174"/>
                  </a:lnTo>
                  <a:lnTo>
                    <a:pt x="40849" y="222174"/>
                  </a:lnTo>
                  <a:lnTo>
                    <a:pt x="0" y="234692"/>
                  </a:lnTo>
                  <a:close/>
                </a:path>
                <a:path w="248920" h="862964">
                  <a:moveTo>
                    <a:pt x="7399" y="862924"/>
                  </a:moveTo>
                  <a:lnTo>
                    <a:pt x="0" y="854508"/>
                  </a:lnTo>
                  <a:lnTo>
                    <a:pt x="0" y="368269"/>
                  </a:lnTo>
                  <a:lnTo>
                    <a:pt x="40849" y="222174"/>
                  </a:lnTo>
                  <a:lnTo>
                    <a:pt x="186350" y="222174"/>
                  </a:lnTo>
                  <a:lnTo>
                    <a:pt x="7399" y="86292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00" y="3651899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105174" y="888699"/>
                  </a:moveTo>
                  <a:lnTo>
                    <a:pt x="0" y="862924"/>
                  </a:lnTo>
                  <a:lnTo>
                    <a:pt x="240999" y="0"/>
                  </a:lnTo>
                  <a:lnTo>
                    <a:pt x="345474" y="26449"/>
                  </a:lnTo>
                  <a:lnTo>
                    <a:pt x="105174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0954" y="1505305"/>
            <a:ext cx="2192100" cy="1304588"/>
          </a:xfrm>
          <a:prstGeom prst="rect">
            <a:avLst/>
          </a:prstGeom>
        </p:spPr>
        <p:txBody>
          <a:bodyPr vert="horz" wrap="square" lIns="0" tIns="9525" rIns="0" bIns="0" rtlCol="0" anchor="t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75"/>
              </a:spcBef>
            </a:pPr>
            <a:r>
              <a:rPr lang="es-CO" sz="2000" b="1" spc="-10">
                <a:solidFill>
                  <a:srgbClr val="FFFFFF"/>
                </a:solidFill>
                <a:latin typeface="Tahoma"/>
                <a:cs typeface="Tahoma"/>
              </a:rPr>
              <a:t>Capa </a:t>
            </a:r>
            <a:r>
              <a:rPr lang="es-CO" sz="2000" b="1" spc="-10" err="1">
                <a:solidFill>
                  <a:srgbClr val="FFFFFF"/>
                </a:solidFill>
                <a:latin typeface="Tahoma"/>
                <a:cs typeface="Tahoma"/>
              </a:rPr>
              <a:t>Embedding</a:t>
            </a:r>
            <a:r>
              <a:rPr lang="es-CO" sz="2000" b="1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1600" b="0" i="0">
                <a:solidFill>
                  <a:srgbClr val="D1D5DB"/>
                </a:solidFill>
                <a:effectLst/>
                <a:latin typeface="Söhne"/>
              </a:rPr>
              <a:t>Convierte las secuencias de palabras en vectores densos de longitud fija</a:t>
            </a:r>
            <a:r>
              <a:rPr lang="es-ES" sz="1600">
                <a:solidFill>
                  <a:srgbClr val="D1D5DB"/>
                </a:solidFill>
                <a:latin typeface="Söhne"/>
              </a:rPr>
              <a:t> / 32 - 64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54070" y="1754277"/>
            <a:ext cx="1580515" cy="112428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algn="ctr">
              <a:lnSpc>
                <a:spcPct val="97700"/>
              </a:lnSpc>
              <a:spcBef>
                <a:spcPts val="155"/>
              </a:spcBef>
            </a:pPr>
            <a:r>
              <a:rPr lang="en-US" sz="2000" b="1" spc="-10">
                <a:solidFill>
                  <a:srgbClr val="FFFFFF"/>
                </a:solidFill>
                <a:latin typeface="Tahoma"/>
                <a:cs typeface="Tahoma"/>
              </a:rPr>
              <a:t>Capas </a:t>
            </a:r>
            <a:r>
              <a:rPr lang="en-US" sz="2000" b="1" spc="-110" err="1">
                <a:solidFill>
                  <a:srgbClr val="FFFFFF"/>
                </a:solidFill>
                <a:latin typeface="Tahoma"/>
                <a:cs typeface="Tahoma"/>
              </a:rPr>
              <a:t>Recurrentes</a:t>
            </a:r>
            <a:r>
              <a:rPr lang="en-US" sz="2000" b="1" spc="-110">
                <a:solidFill>
                  <a:srgbClr val="FFFFFF"/>
                </a:solidFill>
                <a:latin typeface="Tahoma"/>
                <a:cs typeface="Tahoma"/>
              </a:rPr>
              <a:t>  </a:t>
            </a:r>
          </a:p>
          <a:p>
            <a:pPr marL="12700" marR="5080" algn="ctr">
              <a:lnSpc>
                <a:spcPct val="97700"/>
              </a:lnSpc>
              <a:spcBef>
                <a:spcPts val="155"/>
              </a:spcBef>
            </a:pPr>
            <a:r>
              <a:rPr lang="en-US" sz="1600" spc="50">
                <a:solidFill>
                  <a:srgbClr val="FFFFFF"/>
                </a:solidFill>
                <a:latin typeface="Tahoma"/>
                <a:cs typeface="Tahoma"/>
              </a:rPr>
              <a:t>32 - 64 </a:t>
            </a:r>
            <a:r>
              <a:rPr lang="en-US" sz="1600" spc="50" err="1">
                <a:solidFill>
                  <a:srgbClr val="FFFFFF"/>
                </a:solidFill>
                <a:latin typeface="Tahoma"/>
                <a:cs typeface="Tahoma"/>
              </a:rPr>
              <a:t>unidades</a:t>
            </a:r>
            <a:endParaRPr lang="en-US" sz="1600" err="1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012" rIns="0" bIns="0" rtlCol="0">
            <a:spAutoFit/>
          </a:bodyPr>
          <a:lstStyle/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z="2800" spc="-165">
                <a:latin typeface="Arial Black"/>
                <a:cs typeface="Arial Black"/>
              </a:rPr>
              <a:t>Arquitectura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9785" y="3658682"/>
            <a:ext cx="134112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>
              <a:spcBef>
                <a:spcPts val="100"/>
              </a:spcBef>
            </a:pPr>
            <a:r>
              <a:rPr lang="en-US" sz="2000" b="1" spc="-125" err="1">
                <a:solidFill>
                  <a:srgbClr val="FFFFFF"/>
                </a:solidFill>
                <a:latin typeface="Tahoma"/>
                <a:cs typeface="Tahoma"/>
              </a:rPr>
              <a:t>Capa</a:t>
            </a:r>
            <a:r>
              <a:rPr lang="en-US" sz="2000" b="1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8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endParaRPr lang="en-US" sz="2000">
              <a:latin typeface="Tahoma"/>
              <a:cs typeface="Tahoma"/>
            </a:endParaRPr>
          </a:p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lang="en-US" sz="2000" b="1" spc="-10">
                <a:solidFill>
                  <a:srgbClr val="FFFFFF"/>
                </a:solidFill>
                <a:latin typeface="Tahoma"/>
                <a:cs typeface="Tahoma"/>
              </a:rPr>
              <a:t>Salida</a:t>
            </a:r>
            <a:endParaRPr lang="en-US" sz="2000">
              <a:latin typeface="Tahoma"/>
              <a:cs typeface="Tahoma"/>
            </a:endParaRPr>
          </a:p>
          <a:p>
            <a:pPr algn="ctr">
              <a:lnSpc>
                <a:spcPts val="1645"/>
              </a:lnSpc>
            </a:pP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Capa</a:t>
            </a:r>
            <a:r>
              <a:rPr lang="en-US" sz="1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25" err="1">
                <a:solidFill>
                  <a:srgbClr val="FFFFFF"/>
                </a:solidFill>
                <a:latin typeface="Tahoma"/>
                <a:cs typeface="Tahoma"/>
              </a:rPr>
              <a:t>densa</a:t>
            </a:r>
            <a:r>
              <a:rPr lang="en-US" sz="16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neurona</a:t>
            </a:r>
            <a:endParaRPr lang="en-US" sz="1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95298" y="3419410"/>
            <a:ext cx="1341119" cy="105157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lang="en-US" sz="2000" b="1" spc="-11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r>
              <a:rPr lang="en-US" sz="2000" b="1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110" err="1">
                <a:solidFill>
                  <a:srgbClr val="FFFFFF"/>
                </a:solidFill>
                <a:latin typeface="Tahoma"/>
                <a:cs typeface="Tahoma"/>
              </a:rPr>
              <a:t>secuencial</a:t>
            </a:r>
            <a:br>
              <a:rPr lang="en-US" sz="2000" b="1" spc="-11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CO" sz="1600" spc="-20" err="1">
                <a:solidFill>
                  <a:srgbClr val="FFFFFF"/>
                </a:solidFill>
                <a:latin typeface="Tahoma"/>
                <a:cs typeface="Tahoma"/>
              </a:rPr>
              <a:t>Keras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34068" y="3483052"/>
            <a:ext cx="1620520" cy="890269"/>
          </a:xfrm>
          <a:prstGeom prst="rect">
            <a:avLst/>
          </a:prstGeom>
        </p:spPr>
        <p:txBody>
          <a:bodyPr vert="horz" wrap="square" lIns="0" tIns="18796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000" b="1" spc="-10">
                <a:solidFill>
                  <a:srgbClr val="FFFFFF"/>
                </a:solidFill>
                <a:latin typeface="Tahoma"/>
                <a:cs typeface="Tahoma"/>
              </a:rPr>
              <a:t>Activación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Sigmoid</a:t>
            </a:r>
            <a:endParaRPr sz="1600" spc="-190">
              <a:solidFill>
                <a:srgbClr val="FFFFFF"/>
              </a:solidFill>
              <a:latin typeface="Tahoma"/>
              <a:ea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869777" y="1123769"/>
            <a:ext cx="610235" cy="621665"/>
            <a:chOff x="6869777" y="1123769"/>
            <a:chExt cx="610235" cy="62166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1002" y="1196735"/>
              <a:ext cx="548700" cy="5487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69777" y="1123769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700"/>
                  </a:lnTo>
                  <a:lnTo>
                    <a:pt x="0" y="54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732246" y="926884"/>
            <a:ext cx="5754181" cy="2702867"/>
            <a:chOff x="1725522" y="886543"/>
            <a:chExt cx="5754181" cy="2702867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1003" y="3040710"/>
              <a:ext cx="548700" cy="5487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69778" y="2967744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8972" y="3040710"/>
              <a:ext cx="548700" cy="5487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97747" y="2967744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6747" y="3040710"/>
              <a:ext cx="548700" cy="5487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25522" y="2967744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194" y="961411"/>
              <a:ext cx="548700" cy="5487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36305" y="886543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700"/>
                  </a:lnTo>
                  <a:lnTo>
                    <a:pt x="0" y="54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28">
            <a:extLst>
              <a:ext uri="{FF2B5EF4-FFF2-40B4-BE49-F238E27FC236}">
                <a16:creationId xmlns:a16="http://schemas.microsoft.com/office/drawing/2014/main" id="{7F68705D-ACF5-3852-694C-D96F8E0D40F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1677" y="1029691"/>
            <a:ext cx="370898" cy="370517"/>
          </a:xfrm>
          <a:prstGeom prst="rect">
            <a:avLst/>
          </a:prstGeom>
        </p:spPr>
      </p:pic>
      <p:grpSp>
        <p:nvGrpSpPr>
          <p:cNvPr id="53" name="object 8">
            <a:extLst>
              <a:ext uri="{FF2B5EF4-FFF2-40B4-BE49-F238E27FC236}">
                <a16:creationId xmlns:a16="http://schemas.microsoft.com/office/drawing/2014/main" id="{5B7C7BCB-B03C-79D7-55BD-FB6DAE5F2B91}"/>
              </a:ext>
            </a:extLst>
          </p:cNvPr>
          <p:cNvGrpSpPr/>
          <p:nvPr/>
        </p:nvGrpSpPr>
        <p:grpSpPr>
          <a:xfrm>
            <a:off x="7051306" y="1219164"/>
            <a:ext cx="198755" cy="349250"/>
            <a:chOff x="2487470" y="4280771"/>
            <a:chExt cx="198755" cy="349250"/>
          </a:xfrm>
        </p:grpSpPr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FF1939F-643E-535A-A2B4-78EFDF6EC032}"/>
                </a:ext>
              </a:extLst>
            </p:cNvPr>
            <p:cNvSpPr/>
            <p:nvPr/>
          </p:nvSpPr>
          <p:spPr>
            <a:xfrm>
              <a:off x="2487470" y="4280771"/>
              <a:ext cx="198755" cy="349250"/>
            </a:xfrm>
            <a:custGeom>
              <a:avLst/>
              <a:gdLst/>
              <a:ahLst/>
              <a:cxnLst/>
              <a:rect l="l" t="t" r="r" b="b"/>
              <a:pathLst>
                <a:path w="198755" h="349250">
                  <a:moveTo>
                    <a:pt x="196449" y="11372"/>
                  </a:moveTo>
                  <a:lnTo>
                    <a:pt x="2643" y="11372"/>
                  </a:lnTo>
                  <a:lnTo>
                    <a:pt x="0" y="9110"/>
                  </a:lnTo>
                  <a:lnTo>
                    <a:pt x="0" y="2261"/>
                  </a:lnTo>
                  <a:lnTo>
                    <a:pt x="2643" y="0"/>
                  </a:lnTo>
                  <a:lnTo>
                    <a:pt x="196449" y="0"/>
                  </a:lnTo>
                  <a:lnTo>
                    <a:pt x="198743" y="2261"/>
                  </a:lnTo>
                  <a:lnTo>
                    <a:pt x="198743" y="9110"/>
                  </a:lnTo>
                  <a:lnTo>
                    <a:pt x="196449" y="11372"/>
                  </a:lnTo>
                  <a:close/>
                </a:path>
                <a:path w="198755" h="349250">
                  <a:moveTo>
                    <a:pt x="18571" y="337535"/>
                  </a:moveTo>
                  <a:lnTo>
                    <a:pt x="7581" y="337535"/>
                  </a:lnTo>
                  <a:lnTo>
                    <a:pt x="7581" y="257515"/>
                  </a:lnTo>
                  <a:lnTo>
                    <a:pt x="11339" y="231580"/>
                  </a:lnTo>
                  <a:lnTo>
                    <a:pt x="21995" y="208168"/>
                  </a:lnTo>
                  <a:lnTo>
                    <a:pt x="38625" y="188668"/>
                  </a:lnTo>
                  <a:lnTo>
                    <a:pt x="60301" y="174469"/>
                  </a:lnTo>
                  <a:lnTo>
                    <a:pt x="38625" y="160306"/>
                  </a:lnTo>
                  <a:lnTo>
                    <a:pt x="21995" y="140886"/>
                  </a:lnTo>
                  <a:lnTo>
                    <a:pt x="11339" y="117489"/>
                  </a:lnTo>
                  <a:lnTo>
                    <a:pt x="7581" y="91392"/>
                  </a:lnTo>
                  <a:lnTo>
                    <a:pt x="7581" y="11372"/>
                  </a:lnTo>
                  <a:lnTo>
                    <a:pt x="18571" y="11372"/>
                  </a:lnTo>
                  <a:lnTo>
                    <a:pt x="18571" y="91392"/>
                  </a:lnTo>
                  <a:lnTo>
                    <a:pt x="22896" y="117328"/>
                  </a:lnTo>
                  <a:lnTo>
                    <a:pt x="53781" y="158062"/>
                  </a:lnTo>
                  <a:lnTo>
                    <a:pt x="80401" y="169532"/>
                  </a:lnTo>
                  <a:lnTo>
                    <a:pt x="81930" y="172175"/>
                  </a:lnTo>
                  <a:lnTo>
                    <a:pt x="81930" y="176731"/>
                  </a:lnTo>
                  <a:lnTo>
                    <a:pt x="80401" y="179024"/>
                  </a:lnTo>
                  <a:lnTo>
                    <a:pt x="77757" y="179757"/>
                  </a:lnTo>
                  <a:lnTo>
                    <a:pt x="53781" y="190845"/>
                  </a:lnTo>
                  <a:lnTo>
                    <a:pt x="35072" y="208686"/>
                  </a:lnTo>
                  <a:lnTo>
                    <a:pt x="22953" y="231419"/>
                  </a:lnTo>
                  <a:lnTo>
                    <a:pt x="22896" y="231580"/>
                  </a:lnTo>
                  <a:lnTo>
                    <a:pt x="18571" y="257515"/>
                  </a:lnTo>
                  <a:lnTo>
                    <a:pt x="18571" y="337535"/>
                  </a:lnTo>
                  <a:close/>
                </a:path>
                <a:path w="198755" h="349250">
                  <a:moveTo>
                    <a:pt x="191161" y="337535"/>
                  </a:moveTo>
                  <a:lnTo>
                    <a:pt x="179757" y="337535"/>
                  </a:lnTo>
                  <a:lnTo>
                    <a:pt x="179757" y="257515"/>
                  </a:lnTo>
                  <a:lnTo>
                    <a:pt x="175433" y="231580"/>
                  </a:lnTo>
                  <a:lnTo>
                    <a:pt x="144561" y="190845"/>
                  </a:lnTo>
                  <a:lnTo>
                    <a:pt x="118341" y="179024"/>
                  </a:lnTo>
                  <a:lnTo>
                    <a:pt x="116429" y="176731"/>
                  </a:lnTo>
                  <a:lnTo>
                    <a:pt x="116429" y="172175"/>
                  </a:lnTo>
                  <a:lnTo>
                    <a:pt x="118341" y="169532"/>
                  </a:lnTo>
                  <a:lnTo>
                    <a:pt x="120602" y="169149"/>
                  </a:lnTo>
                  <a:lnTo>
                    <a:pt x="144561" y="158062"/>
                  </a:lnTo>
                  <a:lnTo>
                    <a:pt x="163260" y="140221"/>
                  </a:lnTo>
                  <a:lnTo>
                    <a:pt x="175375" y="117489"/>
                  </a:lnTo>
                  <a:lnTo>
                    <a:pt x="175433" y="117328"/>
                  </a:lnTo>
                  <a:lnTo>
                    <a:pt x="179757" y="91392"/>
                  </a:lnTo>
                  <a:lnTo>
                    <a:pt x="179757" y="11372"/>
                  </a:lnTo>
                  <a:lnTo>
                    <a:pt x="191161" y="11372"/>
                  </a:lnTo>
                  <a:lnTo>
                    <a:pt x="191161" y="91392"/>
                  </a:lnTo>
                  <a:lnTo>
                    <a:pt x="187404" y="117328"/>
                  </a:lnTo>
                  <a:lnTo>
                    <a:pt x="176747" y="140743"/>
                  </a:lnTo>
                  <a:lnTo>
                    <a:pt x="160118" y="160252"/>
                  </a:lnTo>
                  <a:lnTo>
                    <a:pt x="138441" y="174469"/>
                  </a:lnTo>
                  <a:lnTo>
                    <a:pt x="160118" y="188615"/>
                  </a:lnTo>
                  <a:lnTo>
                    <a:pt x="176747" y="208025"/>
                  </a:lnTo>
                  <a:lnTo>
                    <a:pt x="187404" y="231419"/>
                  </a:lnTo>
                  <a:lnTo>
                    <a:pt x="191161" y="257515"/>
                  </a:lnTo>
                  <a:lnTo>
                    <a:pt x="191161" y="337535"/>
                  </a:lnTo>
                  <a:close/>
                </a:path>
                <a:path w="198755" h="349250">
                  <a:moveTo>
                    <a:pt x="196449" y="348939"/>
                  </a:moveTo>
                  <a:lnTo>
                    <a:pt x="2643" y="348939"/>
                  </a:lnTo>
                  <a:lnTo>
                    <a:pt x="0" y="346645"/>
                  </a:lnTo>
                  <a:lnTo>
                    <a:pt x="0" y="339829"/>
                  </a:lnTo>
                  <a:lnTo>
                    <a:pt x="2643" y="337535"/>
                  </a:lnTo>
                  <a:lnTo>
                    <a:pt x="195685" y="337535"/>
                  </a:lnTo>
                  <a:lnTo>
                    <a:pt x="198743" y="339829"/>
                  </a:lnTo>
                  <a:lnTo>
                    <a:pt x="198743" y="346645"/>
                  </a:lnTo>
                  <a:lnTo>
                    <a:pt x="196449" y="3489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10">
              <a:extLst>
                <a:ext uri="{FF2B5EF4-FFF2-40B4-BE49-F238E27FC236}">
                  <a16:creationId xmlns:a16="http://schemas.microsoft.com/office/drawing/2014/main" id="{7172D7B1-2020-ABED-0CC6-A61DD9532DE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6299" y="4385065"/>
              <a:ext cx="139174" cy="222252"/>
            </a:xfrm>
            <a:prstGeom prst="rect">
              <a:avLst/>
            </a:prstGeom>
          </p:spPr>
        </p:pic>
      </p:grpSp>
      <p:pic>
        <p:nvPicPr>
          <p:cNvPr id="55" name="object 57">
            <a:extLst>
              <a:ext uri="{FF2B5EF4-FFF2-40B4-BE49-F238E27FC236}">
                <a16:creationId xmlns:a16="http://schemas.microsoft.com/office/drawing/2014/main" id="{11AFE225-8D68-C9FC-031B-7CEF5B5D252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2593" y="3096094"/>
            <a:ext cx="361146" cy="360732"/>
          </a:xfrm>
          <a:prstGeom prst="rect">
            <a:avLst/>
          </a:prstGeom>
        </p:spPr>
      </p:pic>
      <p:pic>
        <p:nvPicPr>
          <p:cNvPr id="56" name="object 57">
            <a:extLst>
              <a:ext uri="{FF2B5EF4-FFF2-40B4-BE49-F238E27FC236}">
                <a16:creationId xmlns:a16="http://schemas.microsoft.com/office/drawing/2014/main" id="{2D3C1342-23D4-9336-1228-8162BEC49131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27000" y="3096094"/>
            <a:ext cx="361146" cy="360732"/>
          </a:xfrm>
          <a:prstGeom prst="rect">
            <a:avLst/>
          </a:prstGeom>
        </p:spPr>
      </p:pic>
      <p:pic>
        <p:nvPicPr>
          <p:cNvPr id="57" name="object 57">
            <a:extLst>
              <a:ext uri="{FF2B5EF4-FFF2-40B4-BE49-F238E27FC236}">
                <a16:creationId xmlns:a16="http://schemas.microsoft.com/office/drawing/2014/main" id="{1059286E-187A-7B47-CB3C-74E758641E24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6093" y="3096094"/>
            <a:ext cx="361146" cy="360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40410" cy="1598930"/>
            </a:xfrm>
            <a:custGeom>
              <a:avLst/>
              <a:gdLst/>
              <a:ahLst/>
              <a:cxnLst/>
              <a:rect l="l" t="t" r="r" b="b"/>
              <a:pathLst>
                <a:path w="740410" h="1598930">
                  <a:moveTo>
                    <a:pt x="98679" y="1545132"/>
                  </a:moveTo>
                  <a:lnTo>
                    <a:pt x="0" y="1375702"/>
                  </a:lnTo>
                  <a:lnTo>
                    <a:pt x="0" y="1391831"/>
                  </a:lnTo>
                  <a:lnTo>
                    <a:pt x="91567" y="1548980"/>
                  </a:lnTo>
                  <a:lnTo>
                    <a:pt x="98679" y="1545132"/>
                  </a:lnTo>
                  <a:close/>
                </a:path>
                <a:path w="740410" h="1598930">
                  <a:moveTo>
                    <a:pt x="499757" y="606044"/>
                  </a:moveTo>
                  <a:lnTo>
                    <a:pt x="146519" y="0"/>
                  </a:lnTo>
                  <a:lnTo>
                    <a:pt x="137172" y="0"/>
                  </a:lnTo>
                  <a:lnTo>
                    <a:pt x="493090" y="611136"/>
                  </a:lnTo>
                  <a:lnTo>
                    <a:pt x="499757" y="606044"/>
                  </a:lnTo>
                  <a:close/>
                </a:path>
                <a:path w="740410" h="1598930">
                  <a:moveTo>
                    <a:pt x="524878" y="596392"/>
                  </a:moveTo>
                  <a:lnTo>
                    <a:pt x="497065" y="0"/>
                  </a:lnTo>
                  <a:lnTo>
                    <a:pt x="488746" y="0"/>
                  </a:lnTo>
                  <a:lnTo>
                    <a:pt x="516699" y="598144"/>
                  </a:lnTo>
                  <a:lnTo>
                    <a:pt x="520877" y="597052"/>
                  </a:lnTo>
                  <a:lnTo>
                    <a:pt x="524878" y="596392"/>
                  </a:lnTo>
                  <a:close/>
                </a:path>
                <a:path w="740410" h="1598930">
                  <a:moveTo>
                    <a:pt x="678040" y="1555153"/>
                  </a:moveTo>
                  <a:lnTo>
                    <a:pt x="676516" y="1550758"/>
                  </a:lnTo>
                  <a:lnTo>
                    <a:pt x="675881" y="1546796"/>
                  </a:lnTo>
                  <a:lnTo>
                    <a:pt x="181521" y="1590433"/>
                  </a:lnTo>
                  <a:lnTo>
                    <a:pt x="182194" y="1594408"/>
                  </a:lnTo>
                  <a:lnTo>
                    <a:pt x="182232" y="1598599"/>
                  </a:lnTo>
                  <a:lnTo>
                    <a:pt x="678040" y="1555153"/>
                  </a:lnTo>
                  <a:close/>
                </a:path>
                <a:path w="740410" h="1598930">
                  <a:moveTo>
                    <a:pt x="707478" y="1482293"/>
                  </a:moveTo>
                  <a:lnTo>
                    <a:pt x="0" y="268592"/>
                  </a:lnTo>
                  <a:lnTo>
                    <a:pt x="0" y="285013"/>
                  </a:lnTo>
                  <a:lnTo>
                    <a:pt x="700151" y="1486560"/>
                  </a:lnTo>
                  <a:lnTo>
                    <a:pt x="703707" y="1484655"/>
                  </a:lnTo>
                  <a:lnTo>
                    <a:pt x="707478" y="1482293"/>
                  </a:lnTo>
                  <a:close/>
                </a:path>
                <a:path w="740410" h="1598930">
                  <a:moveTo>
                    <a:pt x="740333" y="1476400"/>
                  </a:moveTo>
                  <a:lnTo>
                    <a:pt x="671093" y="0"/>
                  </a:lnTo>
                  <a:lnTo>
                    <a:pt x="662698" y="0"/>
                  </a:lnTo>
                  <a:lnTo>
                    <a:pt x="731761" y="1476400"/>
                  </a:lnTo>
                  <a:lnTo>
                    <a:pt x="735952" y="1476400"/>
                  </a:lnTo>
                  <a:lnTo>
                    <a:pt x="740333" y="1476400"/>
                  </a:lnTo>
                  <a:close/>
                </a:path>
                <a:path w="740410" h="1598930">
                  <a:moveTo>
                    <a:pt x="740359" y="1476997"/>
                  </a:moveTo>
                  <a:lnTo>
                    <a:pt x="740333" y="1476438"/>
                  </a:lnTo>
                  <a:lnTo>
                    <a:pt x="735952" y="1476400"/>
                  </a:lnTo>
                  <a:lnTo>
                    <a:pt x="740359" y="147699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511" y="1476395"/>
              <a:ext cx="117956" cy="117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0" y="1539839"/>
              <a:ext cx="117752" cy="1177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721" y="595509"/>
              <a:ext cx="117981" cy="1183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88845" y="2895003"/>
              <a:ext cx="655320" cy="2240280"/>
            </a:xfrm>
            <a:custGeom>
              <a:avLst/>
              <a:gdLst/>
              <a:ahLst/>
              <a:cxnLst/>
              <a:rect l="l" t="t" r="r" b="b"/>
              <a:pathLst>
                <a:path w="655320" h="2240279">
                  <a:moveTo>
                    <a:pt x="204152" y="333108"/>
                  </a:moveTo>
                  <a:lnTo>
                    <a:pt x="200367" y="333108"/>
                  </a:lnTo>
                  <a:lnTo>
                    <a:pt x="196151" y="332155"/>
                  </a:lnTo>
                  <a:lnTo>
                    <a:pt x="0" y="1737233"/>
                  </a:lnTo>
                  <a:lnTo>
                    <a:pt x="3746" y="1737702"/>
                  </a:lnTo>
                  <a:lnTo>
                    <a:pt x="7975" y="1738185"/>
                  </a:lnTo>
                  <a:lnTo>
                    <a:pt x="204152" y="333108"/>
                  </a:lnTo>
                  <a:close/>
                </a:path>
                <a:path w="655320" h="2240279">
                  <a:moveTo>
                    <a:pt x="485241" y="1505407"/>
                  </a:moveTo>
                  <a:lnTo>
                    <a:pt x="481495" y="1497876"/>
                  </a:lnTo>
                  <a:lnTo>
                    <a:pt x="44094" y="1762112"/>
                  </a:lnTo>
                  <a:lnTo>
                    <a:pt x="45974" y="1765376"/>
                  </a:lnTo>
                  <a:lnTo>
                    <a:pt x="48323" y="1769135"/>
                  </a:lnTo>
                  <a:lnTo>
                    <a:pt x="485241" y="1505407"/>
                  </a:lnTo>
                  <a:close/>
                </a:path>
                <a:path w="655320" h="2240279">
                  <a:moveTo>
                    <a:pt x="655154" y="2230285"/>
                  </a:moveTo>
                  <a:lnTo>
                    <a:pt x="46926" y="1824977"/>
                  </a:lnTo>
                  <a:lnTo>
                    <a:pt x="44577" y="1828761"/>
                  </a:lnTo>
                  <a:lnTo>
                    <a:pt x="42227" y="1832025"/>
                  </a:lnTo>
                  <a:lnTo>
                    <a:pt x="655154" y="2240280"/>
                  </a:lnTo>
                  <a:lnTo>
                    <a:pt x="655154" y="2230285"/>
                  </a:lnTo>
                  <a:close/>
                </a:path>
                <a:path w="655320" h="2240279">
                  <a:moveTo>
                    <a:pt x="655154" y="1560868"/>
                  </a:moveTo>
                  <a:lnTo>
                    <a:pt x="582396" y="1512430"/>
                  </a:lnTo>
                  <a:lnTo>
                    <a:pt x="580047" y="1515732"/>
                  </a:lnTo>
                  <a:lnTo>
                    <a:pt x="576745" y="1518526"/>
                  </a:lnTo>
                  <a:lnTo>
                    <a:pt x="655154" y="1570748"/>
                  </a:lnTo>
                  <a:lnTo>
                    <a:pt x="655154" y="1560868"/>
                  </a:lnTo>
                  <a:close/>
                </a:path>
                <a:path w="655320" h="2240279">
                  <a:moveTo>
                    <a:pt x="655154" y="500697"/>
                  </a:moveTo>
                  <a:lnTo>
                    <a:pt x="526999" y="1417637"/>
                  </a:lnTo>
                  <a:lnTo>
                    <a:pt x="535444" y="1416710"/>
                  </a:lnTo>
                  <a:lnTo>
                    <a:pt x="655154" y="561365"/>
                  </a:lnTo>
                  <a:lnTo>
                    <a:pt x="655154" y="500697"/>
                  </a:lnTo>
                  <a:close/>
                </a:path>
                <a:path w="655320" h="2240279">
                  <a:moveTo>
                    <a:pt x="655154" y="0"/>
                  </a:moveTo>
                  <a:lnTo>
                    <a:pt x="256692" y="240652"/>
                  </a:lnTo>
                  <a:lnTo>
                    <a:pt x="258572" y="243928"/>
                  </a:lnTo>
                  <a:lnTo>
                    <a:pt x="260921" y="247688"/>
                  </a:lnTo>
                  <a:lnTo>
                    <a:pt x="655154" y="9575"/>
                  </a:lnTo>
                  <a:lnTo>
                    <a:pt x="655154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124" y="4311703"/>
              <a:ext cx="118249" cy="118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98" y="4632228"/>
              <a:ext cx="117774" cy="117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8074" y="3110778"/>
              <a:ext cx="118274" cy="1177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94327" y="74811"/>
              <a:ext cx="549910" cy="921385"/>
            </a:xfrm>
            <a:custGeom>
              <a:avLst/>
              <a:gdLst/>
              <a:ahLst/>
              <a:cxnLst/>
              <a:rect l="l" t="t" r="r" b="b"/>
              <a:pathLst>
                <a:path w="549909" h="921385">
                  <a:moveTo>
                    <a:pt x="549672" y="920849"/>
                  </a:moveTo>
                  <a:lnTo>
                    <a:pt x="0" y="500193"/>
                  </a:lnTo>
                  <a:lnTo>
                    <a:pt x="549672" y="0"/>
                  </a:lnTo>
                  <a:lnTo>
                    <a:pt x="549672" y="333940"/>
                  </a:lnTo>
                  <a:lnTo>
                    <a:pt x="396981" y="473015"/>
                  </a:lnTo>
                  <a:lnTo>
                    <a:pt x="549672" y="589758"/>
                  </a:lnTo>
                  <a:lnTo>
                    <a:pt x="549672" y="92084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07594" y="0"/>
              <a:ext cx="936625" cy="575310"/>
            </a:xfrm>
            <a:custGeom>
              <a:avLst/>
              <a:gdLst/>
              <a:ahLst/>
              <a:cxnLst/>
              <a:rect l="l" t="t" r="r" b="b"/>
              <a:pathLst>
                <a:path w="936625" h="575310">
                  <a:moveTo>
                    <a:pt x="386732" y="575005"/>
                  </a:moveTo>
                  <a:lnTo>
                    <a:pt x="0" y="554865"/>
                  </a:lnTo>
                  <a:lnTo>
                    <a:pt x="609192" y="0"/>
                  </a:lnTo>
                  <a:lnTo>
                    <a:pt x="936405" y="0"/>
                  </a:lnTo>
                  <a:lnTo>
                    <a:pt x="936405" y="74811"/>
                  </a:lnTo>
                  <a:lnTo>
                    <a:pt x="386732" y="575005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07594" y="554865"/>
              <a:ext cx="936625" cy="716915"/>
            </a:xfrm>
            <a:custGeom>
              <a:avLst/>
              <a:gdLst/>
              <a:ahLst/>
              <a:cxnLst/>
              <a:rect l="l" t="t" r="r" b="b"/>
              <a:pathLst>
                <a:path w="936625" h="716915">
                  <a:moveTo>
                    <a:pt x="936405" y="716617"/>
                  </a:moveTo>
                  <a:lnTo>
                    <a:pt x="0" y="0"/>
                  </a:lnTo>
                  <a:lnTo>
                    <a:pt x="386732" y="20139"/>
                  </a:lnTo>
                  <a:lnTo>
                    <a:pt x="936405" y="440795"/>
                  </a:lnTo>
                  <a:lnTo>
                    <a:pt x="936405" y="716617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9734" y="70548"/>
              <a:ext cx="554355" cy="929005"/>
            </a:xfrm>
            <a:custGeom>
              <a:avLst/>
              <a:gdLst/>
              <a:ahLst/>
              <a:cxnLst/>
              <a:rect l="l" t="t" r="r" b="b"/>
              <a:pathLst>
                <a:path w="554354" h="929005">
                  <a:moveTo>
                    <a:pt x="554266" y="334162"/>
                  </a:moveTo>
                  <a:lnTo>
                    <a:pt x="396989" y="477329"/>
                  </a:lnTo>
                  <a:lnTo>
                    <a:pt x="554266" y="597750"/>
                  </a:lnTo>
                  <a:lnTo>
                    <a:pt x="554266" y="590524"/>
                  </a:lnTo>
                  <a:lnTo>
                    <a:pt x="406171" y="477291"/>
                  </a:lnTo>
                  <a:lnTo>
                    <a:pt x="554266" y="342366"/>
                  </a:lnTo>
                  <a:lnTo>
                    <a:pt x="554266" y="334162"/>
                  </a:lnTo>
                  <a:close/>
                </a:path>
                <a:path w="554354" h="929005">
                  <a:moveTo>
                    <a:pt x="554266" y="266979"/>
                  </a:moveTo>
                  <a:lnTo>
                    <a:pt x="317449" y="482790"/>
                  </a:lnTo>
                  <a:lnTo>
                    <a:pt x="554266" y="664070"/>
                  </a:lnTo>
                  <a:lnTo>
                    <a:pt x="554266" y="656831"/>
                  </a:lnTo>
                  <a:lnTo>
                    <a:pt x="326593" y="482765"/>
                  </a:lnTo>
                  <a:lnTo>
                    <a:pt x="554266" y="275539"/>
                  </a:lnTo>
                  <a:lnTo>
                    <a:pt x="554266" y="266979"/>
                  </a:lnTo>
                  <a:close/>
                </a:path>
                <a:path w="554354" h="929005">
                  <a:moveTo>
                    <a:pt x="554266" y="199796"/>
                  </a:moveTo>
                  <a:lnTo>
                    <a:pt x="240385" y="485444"/>
                  </a:lnTo>
                  <a:lnTo>
                    <a:pt x="237871" y="488315"/>
                  </a:lnTo>
                  <a:lnTo>
                    <a:pt x="554266" y="730427"/>
                  </a:lnTo>
                  <a:lnTo>
                    <a:pt x="554266" y="723125"/>
                  </a:lnTo>
                  <a:lnTo>
                    <a:pt x="247065" y="488276"/>
                  </a:lnTo>
                  <a:lnTo>
                    <a:pt x="554266" y="208343"/>
                  </a:lnTo>
                  <a:lnTo>
                    <a:pt x="554266" y="199796"/>
                  </a:lnTo>
                  <a:close/>
                </a:path>
                <a:path w="554354" h="929005">
                  <a:moveTo>
                    <a:pt x="554266" y="133794"/>
                  </a:moveTo>
                  <a:lnTo>
                    <a:pt x="161137" y="491769"/>
                  </a:lnTo>
                  <a:lnTo>
                    <a:pt x="158292" y="493801"/>
                  </a:lnTo>
                  <a:lnTo>
                    <a:pt x="554266" y="796734"/>
                  </a:lnTo>
                  <a:lnTo>
                    <a:pt x="554266" y="788822"/>
                  </a:lnTo>
                  <a:lnTo>
                    <a:pt x="168300" y="493471"/>
                  </a:lnTo>
                  <a:lnTo>
                    <a:pt x="554266" y="141846"/>
                  </a:lnTo>
                  <a:lnTo>
                    <a:pt x="554266" y="133794"/>
                  </a:lnTo>
                  <a:close/>
                </a:path>
                <a:path w="554354" h="929005">
                  <a:moveTo>
                    <a:pt x="554266" y="66903"/>
                  </a:moveTo>
                  <a:lnTo>
                    <a:pt x="81597" y="497230"/>
                  </a:lnTo>
                  <a:lnTo>
                    <a:pt x="78765" y="499300"/>
                  </a:lnTo>
                  <a:lnTo>
                    <a:pt x="554266" y="862863"/>
                  </a:lnTo>
                  <a:lnTo>
                    <a:pt x="554266" y="855129"/>
                  </a:lnTo>
                  <a:lnTo>
                    <a:pt x="88709" y="498957"/>
                  </a:lnTo>
                  <a:lnTo>
                    <a:pt x="554266" y="75082"/>
                  </a:lnTo>
                  <a:lnTo>
                    <a:pt x="554266" y="66903"/>
                  </a:lnTo>
                  <a:close/>
                </a:path>
                <a:path w="554354" h="929005">
                  <a:moveTo>
                    <a:pt x="554266" y="0"/>
                  </a:moveTo>
                  <a:lnTo>
                    <a:pt x="2832" y="502424"/>
                  </a:lnTo>
                  <a:lnTo>
                    <a:pt x="0" y="504507"/>
                  </a:lnTo>
                  <a:lnTo>
                    <a:pt x="554266" y="928636"/>
                  </a:lnTo>
                  <a:lnTo>
                    <a:pt x="554266" y="921664"/>
                  </a:lnTo>
                  <a:lnTo>
                    <a:pt x="9144" y="504482"/>
                  </a:lnTo>
                  <a:lnTo>
                    <a:pt x="554266" y="8242"/>
                  </a:lnTo>
                  <a:lnTo>
                    <a:pt x="554266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9700" y="4677500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4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04750" y="162025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4750" y="155075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7999" y="393275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1407" y="2255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183666"/>
              <a:ext cx="50800" cy="57785"/>
            </a:xfrm>
            <a:custGeom>
              <a:avLst/>
              <a:gdLst/>
              <a:ahLst/>
              <a:cxnLst/>
              <a:rect l="l" t="t" r="r" b="b"/>
              <a:pathLst>
                <a:path w="50800" h="57785">
                  <a:moveTo>
                    <a:pt x="50599" y="57433"/>
                  </a:moveTo>
                  <a:lnTo>
                    <a:pt x="0" y="45044"/>
                  </a:lnTo>
                  <a:lnTo>
                    <a:pt x="0" y="0"/>
                  </a:lnTo>
                  <a:lnTo>
                    <a:pt x="50599" y="5743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874075"/>
              <a:ext cx="145415" cy="71120"/>
            </a:xfrm>
            <a:custGeom>
              <a:avLst/>
              <a:gdLst/>
              <a:ahLst/>
              <a:cxnLst/>
              <a:rect l="l" t="t" r="r" b="b"/>
              <a:pathLst>
                <a:path w="145415" h="71120">
                  <a:moveTo>
                    <a:pt x="0" y="70667"/>
                  </a:moveTo>
                  <a:lnTo>
                    <a:pt x="0" y="12517"/>
                  </a:lnTo>
                  <a:lnTo>
                    <a:pt x="40849" y="0"/>
                  </a:lnTo>
                  <a:lnTo>
                    <a:pt x="145324" y="26449"/>
                  </a:lnTo>
                  <a:lnTo>
                    <a:pt x="0" y="70667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651899"/>
              <a:ext cx="248920" cy="862965"/>
            </a:xfrm>
            <a:custGeom>
              <a:avLst/>
              <a:gdLst/>
              <a:ahLst/>
              <a:cxnLst/>
              <a:rect l="l" t="t" r="r" b="b"/>
              <a:pathLst>
                <a:path w="248920" h="862964">
                  <a:moveTo>
                    <a:pt x="0" y="234692"/>
                  </a:moveTo>
                  <a:lnTo>
                    <a:pt x="0" y="75700"/>
                  </a:lnTo>
                  <a:lnTo>
                    <a:pt x="248399" y="0"/>
                  </a:lnTo>
                  <a:lnTo>
                    <a:pt x="186350" y="222174"/>
                  </a:lnTo>
                  <a:lnTo>
                    <a:pt x="40849" y="222174"/>
                  </a:lnTo>
                  <a:lnTo>
                    <a:pt x="0" y="234692"/>
                  </a:lnTo>
                  <a:close/>
                </a:path>
                <a:path w="248920" h="862964">
                  <a:moveTo>
                    <a:pt x="7399" y="862924"/>
                  </a:moveTo>
                  <a:lnTo>
                    <a:pt x="0" y="854508"/>
                  </a:lnTo>
                  <a:lnTo>
                    <a:pt x="0" y="368269"/>
                  </a:lnTo>
                  <a:lnTo>
                    <a:pt x="40849" y="222174"/>
                  </a:lnTo>
                  <a:lnTo>
                    <a:pt x="186350" y="222174"/>
                  </a:lnTo>
                  <a:lnTo>
                    <a:pt x="7399" y="86292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00" y="3651899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105174" y="888699"/>
                  </a:moveTo>
                  <a:lnTo>
                    <a:pt x="0" y="862924"/>
                  </a:lnTo>
                  <a:lnTo>
                    <a:pt x="240999" y="0"/>
                  </a:lnTo>
                  <a:lnTo>
                    <a:pt x="345474" y="26449"/>
                  </a:lnTo>
                  <a:lnTo>
                    <a:pt x="105174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012" rIns="0" bIns="0" rtlCol="0">
            <a:spAutoFit/>
          </a:bodyPr>
          <a:lstStyle/>
          <a:p>
            <a:pPr marL="2628900">
              <a:lnSpc>
                <a:spcPct val="100000"/>
              </a:lnSpc>
              <a:spcBef>
                <a:spcPts val="100"/>
              </a:spcBef>
            </a:pPr>
            <a:r>
              <a:rPr sz="2800" spc="-165">
                <a:latin typeface="Arial Black"/>
                <a:cs typeface="Arial Black"/>
              </a:rPr>
              <a:t>Arquitectura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7" name="object 36">
            <a:extLst>
              <a:ext uri="{FF2B5EF4-FFF2-40B4-BE49-F238E27FC236}">
                <a16:creationId xmlns:a16="http://schemas.microsoft.com/office/drawing/2014/main" id="{EA535783-CAD5-1767-1650-CA8D97642586}"/>
              </a:ext>
            </a:extLst>
          </p:cNvPr>
          <p:cNvSpPr txBox="1"/>
          <p:nvPr/>
        </p:nvSpPr>
        <p:spPr>
          <a:xfrm>
            <a:off x="2927632" y="2786365"/>
            <a:ext cx="1483995" cy="83869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spcBef>
                <a:spcPts val="100"/>
              </a:spcBef>
            </a:pPr>
            <a:r>
              <a:rPr sz="2000" b="1" spc="-80" err="1">
                <a:solidFill>
                  <a:srgbClr val="FFFFFF"/>
                </a:solidFill>
                <a:latin typeface="Tahoma"/>
                <a:cs typeface="Tahoma"/>
              </a:rPr>
              <a:t>Optimizador</a:t>
            </a:r>
            <a:endParaRPr lang="en-US" sz="1600" err="1">
              <a:solidFill>
                <a:srgbClr val="000000"/>
              </a:solidFill>
              <a:latin typeface="Tahoma"/>
              <a:cs typeface="Tahoma"/>
            </a:endParaRPr>
          </a:p>
          <a:p>
            <a:pPr marL="298450" indent="-285750">
              <a:spcBef>
                <a:spcPts val="100"/>
              </a:spcBef>
              <a:buFont typeface="Arial"/>
              <a:buChar char="•"/>
            </a:pPr>
            <a:r>
              <a:rPr lang="en-US" sz="1600" spc="-20">
                <a:solidFill>
                  <a:srgbClr val="FFFFFF"/>
                </a:solidFill>
                <a:latin typeface="Tahoma"/>
                <a:cs typeface="Tahoma"/>
              </a:rPr>
              <a:t>RMSprop</a:t>
            </a:r>
            <a:endParaRPr lang="en-US" sz="1600">
              <a:solidFill>
                <a:srgbClr val="000000"/>
              </a:solidFill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lang="en-US" sz="1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en-US" sz="1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25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endParaRPr lang="en-US" sz="1600">
              <a:latin typeface="Tahoma"/>
              <a:cs typeface="Tahoma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CA35F77F-2ACF-294C-D82B-550F4709AE72}"/>
              </a:ext>
            </a:extLst>
          </p:cNvPr>
          <p:cNvSpPr txBox="1"/>
          <p:nvPr/>
        </p:nvSpPr>
        <p:spPr>
          <a:xfrm>
            <a:off x="5393665" y="2786385"/>
            <a:ext cx="1168650" cy="8104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120" err="1">
                <a:solidFill>
                  <a:srgbClr val="FFFFFF"/>
                </a:solidFill>
                <a:latin typeface="Tahoma"/>
                <a:cs typeface="Tahoma"/>
              </a:rPr>
              <a:t>Épocas</a:t>
            </a:r>
            <a:endParaRPr sz="2000" err="1">
              <a:latin typeface="Tahoma"/>
              <a:cs typeface="Tahoma"/>
            </a:endParaRPr>
          </a:p>
          <a:p>
            <a:pPr marL="453390" indent="-352425">
              <a:spcBef>
                <a:spcPts val="1850"/>
              </a:spcBef>
              <a:buFont typeface="Arial"/>
              <a:buChar char="●"/>
              <a:tabLst>
                <a:tab pos="452755" algn="l"/>
                <a:tab pos="454025" algn="l"/>
              </a:tabLst>
            </a:pPr>
            <a:r>
              <a:rPr lang="es-CO" sz="1600" spc="50" dirty="0">
                <a:solidFill>
                  <a:srgbClr val="FFFFFF"/>
                </a:solidFill>
                <a:latin typeface="Tahoma"/>
                <a:cs typeface="Tahoma"/>
              </a:rPr>
              <a:t>10 - 15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1" name="object 46">
            <a:extLst>
              <a:ext uri="{FF2B5EF4-FFF2-40B4-BE49-F238E27FC236}">
                <a16:creationId xmlns:a16="http://schemas.microsoft.com/office/drawing/2014/main" id="{86A2BD85-A294-960A-411D-7C9B7BBE926E}"/>
              </a:ext>
            </a:extLst>
          </p:cNvPr>
          <p:cNvSpPr/>
          <p:nvPr/>
        </p:nvSpPr>
        <p:spPr>
          <a:xfrm>
            <a:off x="3399681" y="2086962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6">
            <a:extLst>
              <a:ext uri="{FF2B5EF4-FFF2-40B4-BE49-F238E27FC236}">
                <a16:creationId xmlns:a16="http://schemas.microsoft.com/office/drawing/2014/main" id="{F4D6AB91-8535-89EB-D8C0-3746A8CE80EE}"/>
              </a:ext>
            </a:extLst>
          </p:cNvPr>
          <p:cNvSpPr/>
          <p:nvPr/>
        </p:nvSpPr>
        <p:spPr>
          <a:xfrm>
            <a:off x="5537764" y="2086962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ED349E-38A7-F77B-C525-9B7D5B055313}"/>
              </a:ext>
            </a:extLst>
          </p:cNvPr>
          <p:cNvSpPr txBox="1"/>
          <p:nvPr/>
        </p:nvSpPr>
        <p:spPr>
          <a:xfrm>
            <a:off x="925183" y="40792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8EAED"/>
                </a:solidFill>
                <a:latin typeface="Google Sans"/>
              </a:rPr>
              <a:t>"Root Mean Square Propagation"</a:t>
            </a:r>
            <a:endParaRPr lang="en-US"/>
          </a:p>
        </p:txBody>
      </p:sp>
      <p:grpSp>
        <p:nvGrpSpPr>
          <p:cNvPr id="69" name="object 29">
            <a:extLst>
              <a:ext uri="{FF2B5EF4-FFF2-40B4-BE49-F238E27FC236}">
                <a16:creationId xmlns:a16="http://schemas.microsoft.com/office/drawing/2014/main" id="{9ED9EEC3-8271-A0B2-5AFF-AEADEEF66B41}"/>
              </a:ext>
            </a:extLst>
          </p:cNvPr>
          <p:cNvGrpSpPr/>
          <p:nvPr/>
        </p:nvGrpSpPr>
        <p:grpSpPr>
          <a:xfrm>
            <a:off x="3487039" y="2175009"/>
            <a:ext cx="368300" cy="365760"/>
            <a:chOff x="864863" y="2746509"/>
            <a:chExt cx="368300" cy="365760"/>
          </a:xfrm>
        </p:grpSpPr>
        <p:pic>
          <p:nvPicPr>
            <p:cNvPr id="66" name="object 30">
              <a:extLst>
                <a:ext uri="{FF2B5EF4-FFF2-40B4-BE49-F238E27FC236}">
                  <a16:creationId xmlns:a16="http://schemas.microsoft.com/office/drawing/2014/main" id="{2CDF112F-9127-9FF8-5170-E4D3C4C3CB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223" y="3026334"/>
              <a:ext cx="65796" cy="64462"/>
            </a:xfrm>
            <a:prstGeom prst="rect">
              <a:avLst/>
            </a:prstGeom>
          </p:spPr>
        </p:pic>
        <p:sp>
          <p:nvSpPr>
            <p:cNvPr id="67" name="object 31">
              <a:extLst>
                <a:ext uri="{FF2B5EF4-FFF2-40B4-BE49-F238E27FC236}">
                  <a16:creationId xmlns:a16="http://schemas.microsoft.com/office/drawing/2014/main" id="{41029C76-214B-9871-AB08-1FAE5D03A96B}"/>
                </a:ext>
              </a:extLst>
            </p:cNvPr>
            <p:cNvSpPr/>
            <p:nvPr/>
          </p:nvSpPr>
          <p:spPr>
            <a:xfrm>
              <a:off x="864863" y="2746509"/>
              <a:ext cx="368300" cy="365760"/>
            </a:xfrm>
            <a:custGeom>
              <a:avLst/>
              <a:gdLst/>
              <a:ahLst/>
              <a:cxnLst/>
              <a:rect l="l" t="t" r="r" b="b"/>
              <a:pathLst>
                <a:path w="368300" h="365760">
                  <a:moveTo>
                    <a:pt x="121984" y="307515"/>
                  </a:moveTo>
                  <a:lnTo>
                    <a:pt x="115189" y="307515"/>
                  </a:lnTo>
                  <a:lnTo>
                    <a:pt x="111791" y="306181"/>
                  </a:lnTo>
                  <a:lnTo>
                    <a:pt x="63015" y="257024"/>
                  </a:lnTo>
                  <a:lnTo>
                    <a:pt x="57749" y="252168"/>
                  </a:lnTo>
                  <a:lnTo>
                    <a:pt x="57712" y="243433"/>
                  </a:lnTo>
                  <a:lnTo>
                    <a:pt x="76257" y="224888"/>
                  </a:lnTo>
                  <a:lnTo>
                    <a:pt x="69430" y="218474"/>
                  </a:lnTo>
                  <a:lnTo>
                    <a:pt x="65270" y="214314"/>
                  </a:lnTo>
                  <a:lnTo>
                    <a:pt x="65270" y="207518"/>
                  </a:lnTo>
                  <a:lnTo>
                    <a:pt x="76257" y="196531"/>
                  </a:lnTo>
                  <a:lnTo>
                    <a:pt x="10842" y="191260"/>
                  </a:lnTo>
                  <a:lnTo>
                    <a:pt x="4338" y="188543"/>
                  </a:lnTo>
                  <a:lnTo>
                    <a:pt x="537" y="183170"/>
                  </a:lnTo>
                  <a:lnTo>
                    <a:pt x="0" y="176738"/>
                  </a:lnTo>
                  <a:lnTo>
                    <a:pt x="3284" y="170841"/>
                  </a:lnTo>
                  <a:lnTo>
                    <a:pt x="61162" y="130326"/>
                  </a:lnTo>
                  <a:lnTo>
                    <a:pt x="129542" y="112221"/>
                  </a:lnTo>
                  <a:lnTo>
                    <a:pt x="163202" y="109205"/>
                  </a:lnTo>
                  <a:lnTo>
                    <a:pt x="238081" y="34358"/>
                  </a:lnTo>
                  <a:lnTo>
                    <a:pt x="239192" y="33596"/>
                  </a:lnTo>
                  <a:lnTo>
                    <a:pt x="239573" y="33215"/>
                  </a:lnTo>
                  <a:lnTo>
                    <a:pt x="240716" y="32834"/>
                  </a:lnTo>
                  <a:lnTo>
                    <a:pt x="353002" y="317"/>
                  </a:lnTo>
                  <a:lnTo>
                    <a:pt x="353859" y="95"/>
                  </a:lnTo>
                  <a:lnTo>
                    <a:pt x="354749" y="0"/>
                  </a:lnTo>
                  <a:lnTo>
                    <a:pt x="362179" y="0"/>
                  </a:lnTo>
                  <a:lnTo>
                    <a:pt x="367959" y="6096"/>
                  </a:lnTo>
                  <a:lnTo>
                    <a:pt x="367004" y="10891"/>
                  </a:lnTo>
                  <a:lnTo>
                    <a:pt x="355288" y="10891"/>
                  </a:lnTo>
                  <a:lnTo>
                    <a:pt x="303464" y="26038"/>
                  </a:lnTo>
                  <a:lnTo>
                    <a:pt x="306453" y="29055"/>
                  </a:lnTo>
                  <a:lnTo>
                    <a:pt x="291747" y="29055"/>
                  </a:lnTo>
                  <a:lnTo>
                    <a:pt x="244876" y="42646"/>
                  </a:lnTo>
                  <a:lnTo>
                    <a:pt x="166219" y="121303"/>
                  </a:lnTo>
                  <a:lnTo>
                    <a:pt x="151104" y="121303"/>
                  </a:lnTo>
                  <a:lnTo>
                    <a:pt x="130304" y="123209"/>
                  </a:lnTo>
                  <a:lnTo>
                    <a:pt x="97335" y="128967"/>
                  </a:lnTo>
                  <a:lnTo>
                    <a:pt x="65893" y="140360"/>
                  </a:lnTo>
                  <a:lnTo>
                    <a:pt x="36791" y="157071"/>
                  </a:lnTo>
                  <a:lnTo>
                    <a:pt x="10842" y="178780"/>
                  </a:lnTo>
                  <a:lnTo>
                    <a:pt x="9699" y="179161"/>
                  </a:lnTo>
                  <a:lnTo>
                    <a:pt x="10461" y="180653"/>
                  </a:lnTo>
                  <a:lnTo>
                    <a:pt x="11223" y="180653"/>
                  </a:lnTo>
                  <a:lnTo>
                    <a:pt x="85688" y="186719"/>
                  </a:lnTo>
                  <a:lnTo>
                    <a:pt x="100804" y="186719"/>
                  </a:lnTo>
                  <a:lnTo>
                    <a:pt x="95532" y="191990"/>
                  </a:lnTo>
                  <a:lnTo>
                    <a:pt x="103369" y="199929"/>
                  </a:lnTo>
                  <a:lnTo>
                    <a:pt x="87975" y="199929"/>
                  </a:lnTo>
                  <a:lnTo>
                    <a:pt x="77019" y="210916"/>
                  </a:lnTo>
                  <a:lnTo>
                    <a:pt x="98930" y="232827"/>
                  </a:lnTo>
                  <a:lnTo>
                    <a:pt x="82672" y="232827"/>
                  </a:lnTo>
                  <a:lnTo>
                    <a:pt x="69430" y="246069"/>
                  </a:lnTo>
                  <a:lnTo>
                    <a:pt x="68699" y="246831"/>
                  </a:lnTo>
                  <a:lnTo>
                    <a:pt x="68699" y="248704"/>
                  </a:lnTo>
                  <a:lnTo>
                    <a:pt x="69430" y="249848"/>
                  </a:lnTo>
                  <a:lnTo>
                    <a:pt x="83053" y="263471"/>
                  </a:lnTo>
                  <a:lnTo>
                    <a:pt x="97787" y="263471"/>
                  </a:lnTo>
                  <a:lnTo>
                    <a:pt x="91754" y="269504"/>
                  </a:lnTo>
                  <a:lnTo>
                    <a:pt x="91754" y="271409"/>
                  </a:lnTo>
                  <a:lnTo>
                    <a:pt x="93246" y="272902"/>
                  </a:lnTo>
                  <a:lnTo>
                    <a:pt x="93818" y="273664"/>
                  </a:lnTo>
                  <a:lnTo>
                    <a:pt x="94580" y="274045"/>
                  </a:lnTo>
                  <a:lnTo>
                    <a:pt x="111791" y="274045"/>
                  </a:lnTo>
                  <a:lnTo>
                    <a:pt x="103471" y="282365"/>
                  </a:lnTo>
                  <a:lnTo>
                    <a:pt x="102709" y="282746"/>
                  </a:lnTo>
                  <a:lnTo>
                    <a:pt x="116332" y="295988"/>
                  </a:lnTo>
                  <a:lnTo>
                    <a:pt x="117094" y="297099"/>
                  </a:lnTo>
                  <a:lnTo>
                    <a:pt x="134496" y="297099"/>
                  </a:lnTo>
                  <a:lnTo>
                    <a:pt x="125414" y="306181"/>
                  </a:lnTo>
                  <a:lnTo>
                    <a:pt x="121984" y="307515"/>
                  </a:lnTo>
                  <a:close/>
                </a:path>
                <a:path w="368300" h="365760">
                  <a:moveTo>
                    <a:pt x="352122" y="63065"/>
                  </a:moveTo>
                  <a:lnTo>
                    <a:pt x="340141" y="63065"/>
                  </a:lnTo>
                  <a:lnTo>
                    <a:pt x="355288" y="10891"/>
                  </a:lnTo>
                  <a:lnTo>
                    <a:pt x="367004" y="10891"/>
                  </a:lnTo>
                  <a:lnTo>
                    <a:pt x="366625" y="12797"/>
                  </a:lnTo>
                  <a:lnTo>
                    <a:pt x="352122" y="63065"/>
                  </a:lnTo>
                  <a:close/>
                </a:path>
                <a:path w="368300" h="365760">
                  <a:moveTo>
                    <a:pt x="188543" y="270647"/>
                  </a:moveTo>
                  <a:lnTo>
                    <a:pt x="173809" y="270647"/>
                  </a:lnTo>
                  <a:lnTo>
                    <a:pt x="323121" y="121303"/>
                  </a:lnTo>
                  <a:lnTo>
                    <a:pt x="337124" y="74433"/>
                  </a:lnTo>
                  <a:lnTo>
                    <a:pt x="291747" y="29055"/>
                  </a:lnTo>
                  <a:lnTo>
                    <a:pt x="306453" y="29055"/>
                  </a:lnTo>
                  <a:lnTo>
                    <a:pt x="340141" y="63065"/>
                  </a:lnTo>
                  <a:lnTo>
                    <a:pt x="352122" y="63065"/>
                  </a:lnTo>
                  <a:lnTo>
                    <a:pt x="333727" y="125463"/>
                  </a:lnTo>
                  <a:lnTo>
                    <a:pt x="256975" y="202977"/>
                  </a:lnTo>
                  <a:lnTo>
                    <a:pt x="256072" y="214314"/>
                  </a:lnTo>
                  <a:lnTo>
                    <a:pt x="244876" y="214314"/>
                  </a:lnTo>
                  <a:lnTo>
                    <a:pt x="188543" y="270647"/>
                  </a:lnTo>
                  <a:close/>
                </a:path>
                <a:path w="368300" h="365760">
                  <a:moveTo>
                    <a:pt x="100804" y="186719"/>
                  </a:moveTo>
                  <a:lnTo>
                    <a:pt x="85688" y="186719"/>
                  </a:lnTo>
                  <a:lnTo>
                    <a:pt x="151104" y="121303"/>
                  </a:lnTo>
                  <a:lnTo>
                    <a:pt x="166219" y="121303"/>
                  </a:lnTo>
                  <a:lnTo>
                    <a:pt x="100804" y="186719"/>
                  </a:lnTo>
                  <a:close/>
                </a:path>
                <a:path w="368300" h="365760">
                  <a:moveTo>
                    <a:pt x="139767" y="221490"/>
                  </a:moveTo>
                  <a:lnTo>
                    <a:pt x="124652" y="221490"/>
                  </a:lnTo>
                  <a:lnTo>
                    <a:pt x="192703" y="153440"/>
                  </a:lnTo>
                  <a:lnTo>
                    <a:pt x="195529" y="150804"/>
                  </a:lnTo>
                  <a:lnTo>
                    <a:pt x="199117" y="149470"/>
                  </a:lnTo>
                  <a:lnTo>
                    <a:pt x="206199" y="149470"/>
                  </a:lnTo>
                  <a:lnTo>
                    <a:pt x="209723" y="150804"/>
                  </a:lnTo>
                  <a:lnTo>
                    <a:pt x="212359" y="153440"/>
                  </a:lnTo>
                  <a:lnTo>
                    <a:pt x="218393" y="159854"/>
                  </a:lnTo>
                  <a:lnTo>
                    <a:pt x="218344" y="160235"/>
                  </a:lnTo>
                  <a:lnTo>
                    <a:pt x="201499" y="160235"/>
                  </a:lnTo>
                  <a:lnTo>
                    <a:pt x="200641" y="160616"/>
                  </a:lnTo>
                  <a:lnTo>
                    <a:pt x="139767" y="221490"/>
                  </a:lnTo>
                  <a:close/>
                </a:path>
                <a:path w="368300" h="365760">
                  <a:moveTo>
                    <a:pt x="111791" y="274045"/>
                  </a:moveTo>
                  <a:lnTo>
                    <a:pt x="96199" y="274045"/>
                  </a:lnTo>
                  <a:lnTo>
                    <a:pt x="97057" y="273664"/>
                  </a:lnTo>
                  <a:lnTo>
                    <a:pt x="97787" y="272902"/>
                  </a:lnTo>
                  <a:lnTo>
                    <a:pt x="204801" y="165919"/>
                  </a:lnTo>
                  <a:lnTo>
                    <a:pt x="205945" y="164395"/>
                  </a:lnTo>
                  <a:lnTo>
                    <a:pt x="205945" y="162902"/>
                  </a:lnTo>
                  <a:lnTo>
                    <a:pt x="204801" y="161378"/>
                  </a:lnTo>
                  <a:lnTo>
                    <a:pt x="204039" y="160616"/>
                  </a:lnTo>
                  <a:lnTo>
                    <a:pt x="203182" y="160235"/>
                  </a:lnTo>
                  <a:lnTo>
                    <a:pt x="218344" y="160235"/>
                  </a:lnTo>
                  <a:lnTo>
                    <a:pt x="217281" y="168555"/>
                  </a:lnTo>
                  <a:lnTo>
                    <a:pt x="144689" y="241147"/>
                  </a:lnTo>
                  <a:lnTo>
                    <a:pt x="152902" y="249467"/>
                  </a:lnTo>
                  <a:lnTo>
                    <a:pt x="136750" y="249467"/>
                  </a:lnTo>
                  <a:lnTo>
                    <a:pt x="125763" y="260422"/>
                  </a:lnTo>
                  <a:lnTo>
                    <a:pt x="132877" y="267630"/>
                  </a:lnTo>
                  <a:lnTo>
                    <a:pt x="118206" y="267630"/>
                  </a:lnTo>
                  <a:lnTo>
                    <a:pt x="111791" y="274045"/>
                  </a:lnTo>
                  <a:close/>
                </a:path>
                <a:path w="368300" h="365760">
                  <a:moveTo>
                    <a:pt x="120873" y="240385"/>
                  </a:moveTo>
                  <a:lnTo>
                    <a:pt x="106488" y="240385"/>
                  </a:lnTo>
                  <a:lnTo>
                    <a:pt x="117094" y="229429"/>
                  </a:lnTo>
                  <a:lnTo>
                    <a:pt x="87975" y="199929"/>
                  </a:lnTo>
                  <a:lnTo>
                    <a:pt x="103369" y="199929"/>
                  </a:lnTo>
                  <a:lnTo>
                    <a:pt x="124652" y="221490"/>
                  </a:lnTo>
                  <a:lnTo>
                    <a:pt x="139767" y="221490"/>
                  </a:lnTo>
                  <a:lnTo>
                    <a:pt x="120873" y="240385"/>
                  </a:lnTo>
                  <a:close/>
                </a:path>
                <a:path w="368300" h="365760">
                  <a:moveTo>
                    <a:pt x="247226" y="268202"/>
                  </a:moveTo>
                  <a:lnTo>
                    <a:pt x="244368" y="268202"/>
                  </a:lnTo>
                  <a:lnTo>
                    <a:pt x="243860" y="268139"/>
                  </a:lnTo>
                  <a:lnTo>
                    <a:pt x="239954" y="267249"/>
                  </a:lnTo>
                  <a:lnTo>
                    <a:pt x="238811" y="264233"/>
                  </a:lnTo>
                  <a:lnTo>
                    <a:pt x="239192" y="261565"/>
                  </a:lnTo>
                  <a:lnTo>
                    <a:pt x="240889" y="252134"/>
                  </a:lnTo>
                  <a:lnTo>
                    <a:pt x="242177" y="242762"/>
                  </a:lnTo>
                  <a:lnTo>
                    <a:pt x="243399" y="230945"/>
                  </a:lnTo>
                  <a:lnTo>
                    <a:pt x="244876" y="214314"/>
                  </a:lnTo>
                  <a:lnTo>
                    <a:pt x="256072" y="214314"/>
                  </a:lnTo>
                  <a:lnTo>
                    <a:pt x="252411" y="252478"/>
                  </a:lnTo>
                  <a:lnTo>
                    <a:pt x="249227" y="266678"/>
                  </a:lnTo>
                  <a:lnTo>
                    <a:pt x="247226" y="268202"/>
                  </a:lnTo>
                  <a:close/>
                </a:path>
                <a:path w="368300" h="365760">
                  <a:moveTo>
                    <a:pt x="97787" y="263471"/>
                  </a:moveTo>
                  <a:lnTo>
                    <a:pt x="83053" y="263471"/>
                  </a:lnTo>
                  <a:lnTo>
                    <a:pt x="83815" y="262327"/>
                  </a:lnTo>
                  <a:lnTo>
                    <a:pt x="84577" y="261565"/>
                  </a:lnTo>
                  <a:lnTo>
                    <a:pt x="97787" y="247974"/>
                  </a:lnTo>
                  <a:lnTo>
                    <a:pt x="82672" y="232827"/>
                  </a:lnTo>
                  <a:lnTo>
                    <a:pt x="98930" y="232827"/>
                  </a:lnTo>
                  <a:lnTo>
                    <a:pt x="106488" y="240385"/>
                  </a:lnTo>
                  <a:lnTo>
                    <a:pt x="120873" y="240385"/>
                  </a:lnTo>
                  <a:lnTo>
                    <a:pt x="97787" y="263471"/>
                  </a:lnTo>
                  <a:close/>
                </a:path>
                <a:path w="368300" h="365760">
                  <a:moveTo>
                    <a:pt x="179949" y="289541"/>
                  </a:moveTo>
                  <a:lnTo>
                    <a:pt x="154882" y="289541"/>
                  </a:lnTo>
                  <a:lnTo>
                    <a:pt x="165838" y="278967"/>
                  </a:lnTo>
                  <a:lnTo>
                    <a:pt x="136750" y="249467"/>
                  </a:lnTo>
                  <a:lnTo>
                    <a:pt x="152902" y="249467"/>
                  </a:lnTo>
                  <a:lnTo>
                    <a:pt x="173809" y="270647"/>
                  </a:lnTo>
                  <a:lnTo>
                    <a:pt x="188543" y="270647"/>
                  </a:lnTo>
                  <a:lnTo>
                    <a:pt x="179080" y="280110"/>
                  </a:lnTo>
                  <a:lnTo>
                    <a:pt x="179949" y="289541"/>
                  </a:lnTo>
                  <a:close/>
                </a:path>
                <a:path w="368300" h="365760">
                  <a:moveTo>
                    <a:pt x="134496" y="297099"/>
                  </a:moveTo>
                  <a:lnTo>
                    <a:pt x="118587" y="297099"/>
                  </a:lnTo>
                  <a:lnTo>
                    <a:pt x="119730" y="296369"/>
                  </a:lnTo>
                  <a:lnTo>
                    <a:pt x="133353" y="282746"/>
                  </a:lnTo>
                  <a:lnTo>
                    <a:pt x="118206" y="267630"/>
                  </a:lnTo>
                  <a:lnTo>
                    <a:pt x="132877" y="267630"/>
                  </a:lnTo>
                  <a:lnTo>
                    <a:pt x="154501" y="289541"/>
                  </a:lnTo>
                  <a:lnTo>
                    <a:pt x="179949" y="289541"/>
                  </a:lnTo>
                  <a:lnTo>
                    <a:pt x="179984" y="289922"/>
                  </a:lnTo>
                  <a:lnTo>
                    <a:pt x="169998" y="289922"/>
                  </a:lnTo>
                  <a:lnTo>
                    <a:pt x="169619" y="290303"/>
                  </a:lnTo>
                  <a:lnTo>
                    <a:pt x="141291" y="290303"/>
                  </a:lnTo>
                  <a:lnTo>
                    <a:pt x="134496" y="297099"/>
                  </a:lnTo>
                  <a:close/>
                </a:path>
                <a:path w="368300" h="365760">
                  <a:moveTo>
                    <a:pt x="202272" y="354830"/>
                  </a:moveTo>
                  <a:lnTo>
                    <a:pt x="187082" y="354830"/>
                  </a:lnTo>
                  <a:lnTo>
                    <a:pt x="187463" y="354734"/>
                  </a:lnTo>
                  <a:lnTo>
                    <a:pt x="187781" y="354576"/>
                  </a:lnTo>
                  <a:lnTo>
                    <a:pt x="201654" y="339309"/>
                  </a:lnTo>
                  <a:lnTo>
                    <a:pt x="213721" y="322587"/>
                  </a:lnTo>
                  <a:lnTo>
                    <a:pt x="223876" y="304655"/>
                  </a:lnTo>
                  <a:lnTo>
                    <a:pt x="232015" y="285763"/>
                  </a:lnTo>
                  <a:lnTo>
                    <a:pt x="233190" y="283413"/>
                  </a:lnTo>
                  <a:lnTo>
                    <a:pt x="235032" y="281984"/>
                  </a:lnTo>
                  <a:lnTo>
                    <a:pt x="237858" y="281984"/>
                  </a:lnTo>
                  <a:lnTo>
                    <a:pt x="238525" y="282111"/>
                  </a:lnTo>
                  <a:lnTo>
                    <a:pt x="239192" y="282365"/>
                  </a:lnTo>
                  <a:lnTo>
                    <a:pt x="241859" y="283889"/>
                  </a:lnTo>
                  <a:lnTo>
                    <a:pt x="243352" y="286525"/>
                  </a:lnTo>
                  <a:lnTo>
                    <a:pt x="242590" y="289541"/>
                  </a:lnTo>
                  <a:lnTo>
                    <a:pt x="233730" y="309453"/>
                  </a:lnTo>
                  <a:lnTo>
                    <a:pt x="222989" y="328255"/>
                  </a:lnTo>
                  <a:lnTo>
                    <a:pt x="210331" y="345848"/>
                  </a:lnTo>
                  <a:lnTo>
                    <a:pt x="202272" y="354830"/>
                  </a:lnTo>
                  <a:close/>
                </a:path>
                <a:path w="368300" h="365760">
                  <a:moveTo>
                    <a:pt x="190258" y="365658"/>
                  </a:moveTo>
                  <a:lnTo>
                    <a:pt x="185812" y="365658"/>
                  </a:lnTo>
                  <a:lnTo>
                    <a:pt x="184542" y="365499"/>
                  </a:lnTo>
                  <a:lnTo>
                    <a:pt x="169998" y="289922"/>
                  </a:lnTo>
                  <a:lnTo>
                    <a:pt x="179984" y="289922"/>
                  </a:lnTo>
                  <a:lnTo>
                    <a:pt x="185907" y="354195"/>
                  </a:lnTo>
                  <a:lnTo>
                    <a:pt x="185907" y="354639"/>
                  </a:lnTo>
                  <a:lnTo>
                    <a:pt x="186288" y="354830"/>
                  </a:lnTo>
                  <a:lnTo>
                    <a:pt x="202272" y="354830"/>
                  </a:lnTo>
                  <a:lnTo>
                    <a:pt x="195720" y="362133"/>
                  </a:lnTo>
                  <a:lnTo>
                    <a:pt x="193274" y="364578"/>
                  </a:lnTo>
                  <a:lnTo>
                    <a:pt x="190258" y="365658"/>
                  </a:lnTo>
                  <a:close/>
                </a:path>
                <a:path w="368300" h="365760">
                  <a:moveTo>
                    <a:pt x="158185" y="299481"/>
                  </a:moveTo>
                  <a:lnTo>
                    <a:pt x="152437" y="299481"/>
                  </a:lnTo>
                  <a:lnTo>
                    <a:pt x="149611" y="298433"/>
                  </a:lnTo>
                  <a:lnTo>
                    <a:pt x="147325" y="296369"/>
                  </a:lnTo>
                  <a:lnTo>
                    <a:pt x="141291" y="290303"/>
                  </a:lnTo>
                  <a:lnTo>
                    <a:pt x="169619" y="290303"/>
                  </a:lnTo>
                  <a:lnTo>
                    <a:pt x="163583" y="296369"/>
                  </a:lnTo>
                  <a:lnTo>
                    <a:pt x="161138" y="298433"/>
                  </a:lnTo>
                  <a:lnTo>
                    <a:pt x="158185" y="29948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32">
              <a:extLst>
                <a:ext uri="{FF2B5EF4-FFF2-40B4-BE49-F238E27FC236}">
                  <a16:creationId xmlns:a16="http://schemas.microsoft.com/office/drawing/2014/main" id="{FA3977FD-19A8-9AEA-496E-67AD58D342D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358" y="2832057"/>
              <a:ext cx="69828" cy="69035"/>
            </a:xfrm>
            <a:prstGeom prst="rect">
              <a:avLst/>
            </a:prstGeom>
          </p:spPr>
        </p:pic>
      </p:grpSp>
      <p:sp>
        <p:nvSpPr>
          <p:cNvPr id="76" name="object 22">
            <a:extLst>
              <a:ext uri="{FF2B5EF4-FFF2-40B4-BE49-F238E27FC236}">
                <a16:creationId xmlns:a16="http://schemas.microsoft.com/office/drawing/2014/main" id="{653A4B14-D1CA-A4A3-6C4D-10329652F9FC}"/>
              </a:ext>
            </a:extLst>
          </p:cNvPr>
          <p:cNvSpPr/>
          <p:nvPr/>
        </p:nvSpPr>
        <p:spPr>
          <a:xfrm>
            <a:off x="5647050" y="2202012"/>
            <a:ext cx="327660" cy="327660"/>
          </a:xfrm>
          <a:custGeom>
            <a:avLst/>
            <a:gdLst/>
            <a:ahLst/>
            <a:cxnLst/>
            <a:rect l="l" t="t" r="r" b="b"/>
            <a:pathLst>
              <a:path w="327659" h="327660">
                <a:moveTo>
                  <a:pt x="292366" y="74968"/>
                </a:moveTo>
                <a:lnTo>
                  <a:pt x="267347" y="37896"/>
                </a:lnTo>
                <a:lnTo>
                  <a:pt x="251904" y="34861"/>
                </a:lnTo>
                <a:lnTo>
                  <a:pt x="244068" y="35636"/>
                </a:lnTo>
                <a:lnTo>
                  <a:pt x="236588" y="37896"/>
                </a:lnTo>
                <a:lnTo>
                  <a:pt x="229679" y="41579"/>
                </a:lnTo>
                <a:lnTo>
                  <a:pt x="223545" y="46621"/>
                </a:lnTo>
                <a:lnTo>
                  <a:pt x="195922" y="74587"/>
                </a:lnTo>
                <a:lnTo>
                  <a:pt x="194056" y="76466"/>
                </a:lnTo>
                <a:lnTo>
                  <a:pt x="194056" y="79870"/>
                </a:lnTo>
                <a:lnTo>
                  <a:pt x="195922" y="82156"/>
                </a:lnTo>
                <a:lnTo>
                  <a:pt x="196875" y="83070"/>
                </a:lnTo>
                <a:lnTo>
                  <a:pt x="198120" y="83553"/>
                </a:lnTo>
                <a:lnTo>
                  <a:pt x="200748" y="83553"/>
                </a:lnTo>
                <a:lnTo>
                  <a:pt x="202184" y="83070"/>
                </a:lnTo>
                <a:lnTo>
                  <a:pt x="203517" y="82156"/>
                </a:lnTo>
                <a:lnTo>
                  <a:pt x="231114" y="54178"/>
                </a:lnTo>
                <a:lnTo>
                  <a:pt x="236766" y="48488"/>
                </a:lnTo>
                <a:lnTo>
                  <a:pt x="244322" y="45859"/>
                </a:lnTo>
                <a:lnTo>
                  <a:pt x="260197" y="45859"/>
                </a:lnTo>
                <a:lnTo>
                  <a:pt x="267030" y="49250"/>
                </a:lnTo>
                <a:lnTo>
                  <a:pt x="272681" y="54178"/>
                </a:lnTo>
                <a:lnTo>
                  <a:pt x="278739" y="59829"/>
                </a:lnTo>
                <a:lnTo>
                  <a:pt x="281381" y="67386"/>
                </a:lnTo>
                <a:lnTo>
                  <a:pt x="281381" y="82537"/>
                </a:lnTo>
                <a:lnTo>
                  <a:pt x="277977" y="90093"/>
                </a:lnTo>
                <a:lnTo>
                  <a:pt x="272681" y="95745"/>
                </a:lnTo>
                <a:lnTo>
                  <a:pt x="234505" y="134327"/>
                </a:lnTo>
                <a:lnTo>
                  <a:pt x="231330" y="127381"/>
                </a:lnTo>
                <a:lnTo>
                  <a:pt x="227507" y="120802"/>
                </a:lnTo>
                <a:lnTo>
                  <a:pt x="192951" y="92405"/>
                </a:lnTo>
                <a:lnTo>
                  <a:pt x="164236" y="86880"/>
                </a:lnTo>
                <a:lnTo>
                  <a:pt x="149669" y="88265"/>
                </a:lnTo>
                <a:lnTo>
                  <a:pt x="110502" y="108978"/>
                </a:lnTo>
                <a:lnTo>
                  <a:pt x="22377" y="197078"/>
                </a:lnTo>
                <a:lnTo>
                  <a:pt x="0" y="250964"/>
                </a:lnTo>
                <a:lnTo>
                  <a:pt x="5588" y="279603"/>
                </a:lnTo>
                <a:lnTo>
                  <a:pt x="34302" y="314553"/>
                </a:lnTo>
                <a:lnTo>
                  <a:pt x="76466" y="327139"/>
                </a:lnTo>
                <a:lnTo>
                  <a:pt x="90906" y="325729"/>
                </a:lnTo>
                <a:lnTo>
                  <a:pt x="105003" y="321525"/>
                </a:lnTo>
                <a:lnTo>
                  <a:pt x="118249" y="314553"/>
                </a:lnTo>
                <a:lnTo>
                  <a:pt x="130162" y="304850"/>
                </a:lnTo>
                <a:lnTo>
                  <a:pt x="177025" y="257949"/>
                </a:lnTo>
                <a:lnTo>
                  <a:pt x="178930" y="256070"/>
                </a:lnTo>
                <a:lnTo>
                  <a:pt x="178930" y="252641"/>
                </a:lnTo>
                <a:lnTo>
                  <a:pt x="177025" y="250393"/>
                </a:lnTo>
                <a:lnTo>
                  <a:pt x="176136" y="250101"/>
                </a:lnTo>
                <a:lnTo>
                  <a:pt x="175094" y="249910"/>
                </a:lnTo>
                <a:lnTo>
                  <a:pt x="172300" y="249910"/>
                </a:lnTo>
                <a:lnTo>
                  <a:pt x="170484" y="250355"/>
                </a:lnTo>
                <a:lnTo>
                  <a:pt x="169087" y="251536"/>
                </a:lnTo>
                <a:lnTo>
                  <a:pt x="122224" y="298399"/>
                </a:lnTo>
                <a:lnTo>
                  <a:pt x="112191" y="306514"/>
                </a:lnTo>
                <a:lnTo>
                  <a:pt x="100952" y="312572"/>
                </a:lnTo>
                <a:lnTo>
                  <a:pt x="88722" y="316369"/>
                </a:lnTo>
                <a:lnTo>
                  <a:pt x="75704" y="317677"/>
                </a:lnTo>
                <a:lnTo>
                  <a:pt x="62865" y="316420"/>
                </a:lnTo>
                <a:lnTo>
                  <a:pt x="15125" y="276631"/>
                </a:lnTo>
                <a:lnTo>
                  <a:pt x="10299" y="251853"/>
                </a:lnTo>
                <a:lnTo>
                  <a:pt x="15125" y="226999"/>
                </a:lnTo>
                <a:lnTo>
                  <a:pt x="117297" y="117309"/>
                </a:lnTo>
                <a:lnTo>
                  <a:pt x="150952" y="98958"/>
                </a:lnTo>
                <a:lnTo>
                  <a:pt x="163791" y="97650"/>
                </a:lnTo>
                <a:lnTo>
                  <a:pt x="176644" y="98907"/>
                </a:lnTo>
                <a:lnTo>
                  <a:pt x="215023" y="122961"/>
                </a:lnTo>
                <a:lnTo>
                  <a:pt x="226187" y="142646"/>
                </a:lnTo>
                <a:lnTo>
                  <a:pt x="184581" y="184213"/>
                </a:lnTo>
                <a:lnTo>
                  <a:pt x="178930" y="189890"/>
                </a:lnTo>
                <a:lnTo>
                  <a:pt x="171373" y="192913"/>
                </a:lnTo>
                <a:lnTo>
                  <a:pt x="156235" y="192913"/>
                </a:lnTo>
                <a:lnTo>
                  <a:pt x="148678" y="189509"/>
                </a:lnTo>
                <a:lnTo>
                  <a:pt x="143014" y="184213"/>
                </a:lnTo>
                <a:lnTo>
                  <a:pt x="139966" y="181571"/>
                </a:lnTo>
                <a:lnTo>
                  <a:pt x="137718" y="178181"/>
                </a:lnTo>
                <a:lnTo>
                  <a:pt x="136194" y="174396"/>
                </a:lnTo>
                <a:lnTo>
                  <a:pt x="135623" y="172085"/>
                </a:lnTo>
                <a:lnTo>
                  <a:pt x="133489" y="171094"/>
                </a:lnTo>
                <a:lnTo>
                  <a:pt x="125996" y="175895"/>
                </a:lnTo>
                <a:lnTo>
                  <a:pt x="126758" y="178181"/>
                </a:lnTo>
                <a:lnTo>
                  <a:pt x="164172" y="203136"/>
                </a:lnTo>
                <a:lnTo>
                  <a:pt x="172173" y="202374"/>
                </a:lnTo>
                <a:lnTo>
                  <a:pt x="280263" y="103301"/>
                </a:lnTo>
                <a:lnTo>
                  <a:pt x="291541" y="82956"/>
                </a:lnTo>
                <a:lnTo>
                  <a:pt x="292366" y="74968"/>
                </a:lnTo>
                <a:close/>
              </a:path>
              <a:path w="327659" h="327660">
                <a:moveTo>
                  <a:pt x="327418" y="76238"/>
                </a:moveTo>
                <a:lnTo>
                  <a:pt x="305574" y="22415"/>
                </a:lnTo>
                <a:lnTo>
                  <a:pt x="266242" y="1397"/>
                </a:lnTo>
                <a:lnTo>
                  <a:pt x="251714" y="0"/>
                </a:lnTo>
                <a:lnTo>
                  <a:pt x="237172" y="1397"/>
                </a:lnTo>
                <a:lnTo>
                  <a:pt x="197827" y="22415"/>
                </a:lnTo>
                <a:lnTo>
                  <a:pt x="150964" y="68910"/>
                </a:lnTo>
                <a:lnTo>
                  <a:pt x="149059" y="70815"/>
                </a:lnTo>
                <a:lnTo>
                  <a:pt x="149059" y="74206"/>
                </a:lnTo>
                <a:lnTo>
                  <a:pt x="150964" y="76466"/>
                </a:lnTo>
                <a:lnTo>
                  <a:pt x="151879" y="77419"/>
                </a:lnTo>
                <a:lnTo>
                  <a:pt x="153212" y="77901"/>
                </a:lnTo>
                <a:lnTo>
                  <a:pt x="155943" y="77901"/>
                </a:lnTo>
                <a:lnTo>
                  <a:pt x="157378" y="77419"/>
                </a:lnTo>
                <a:lnTo>
                  <a:pt x="158521" y="76466"/>
                </a:lnTo>
                <a:lnTo>
                  <a:pt x="205384" y="29972"/>
                </a:lnTo>
                <a:lnTo>
                  <a:pt x="215595" y="21539"/>
                </a:lnTo>
                <a:lnTo>
                  <a:pt x="226949" y="15506"/>
                </a:lnTo>
                <a:lnTo>
                  <a:pt x="239077" y="11874"/>
                </a:lnTo>
                <a:lnTo>
                  <a:pt x="251625" y="10668"/>
                </a:lnTo>
                <a:lnTo>
                  <a:pt x="264185" y="11874"/>
                </a:lnTo>
                <a:lnTo>
                  <a:pt x="298399" y="29972"/>
                </a:lnTo>
                <a:lnTo>
                  <a:pt x="317690" y="76187"/>
                </a:lnTo>
                <a:lnTo>
                  <a:pt x="312864" y="101003"/>
                </a:lnTo>
                <a:lnTo>
                  <a:pt x="210693" y="210693"/>
                </a:lnTo>
                <a:lnTo>
                  <a:pt x="177025" y="229031"/>
                </a:lnTo>
                <a:lnTo>
                  <a:pt x="164172" y="230352"/>
                </a:lnTo>
                <a:lnTo>
                  <a:pt x="151333" y="229082"/>
                </a:lnTo>
                <a:lnTo>
                  <a:pt x="112966" y="205193"/>
                </a:lnTo>
                <a:lnTo>
                  <a:pt x="101803" y="185356"/>
                </a:lnTo>
                <a:lnTo>
                  <a:pt x="143370" y="143751"/>
                </a:lnTo>
                <a:lnTo>
                  <a:pt x="184975" y="143751"/>
                </a:lnTo>
                <a:lnTo>
                  <a:pt x="187985" y="146418"/>
                </a:lnTo>
                <a:lnTo>
                  <a:pt x="190271" y="149821"/>
                </a:lnTo>
                <a:lnTo>
                  <a:pt x="191770" y="153593"/>
                </a:lnTo>
                <a:lnTo>
                  <a:pt x="192366" y="155917"/>
                </a:lnTo>
                <a:lnTo>
                  <a:pt x="194462" y="156908"/>
                </a:lnTo>
                <a:lnTo>
                  <a:pt x="201993" y="152069"/>
                </a:lnTo>
                <a:lnTo>
                  <a:pt x="201231" y="149821"/>
                </a:lnTo>
                <a:lnTo>
                  <a:pt x="171792" y="125628"/>
                </a:lnTo>
                <a:lnTo>
                  <a:pt x="163791" y="124866"/>
                </a:lnTo>
                <a:lnTo>
                  <a:pt x="155803" y="125628"/>
                </a:lnTo>
                <a:lnTo>
                  <a:pt x="148348" y="127889"/>
                </a:lnTo>
                <a:lnTo>
                  <a:pt x="141528" y="131559"/>
                </a:lnTo>
                <a:lnTo>
                  <a:pt x="135432" y="136575"/>
                </a:lnTo>
                <a:lnTo>
                  <a:pt x="92341" y="179705"/>
                </a:lnTo>
                <a:lnTo>
                  <a:pt x="91579" y="180047"/>
                </a:lnTo>
                <a:lnTo>
                  <a:pt x="90817" y="180428"/>
                </a:lnTo>
                <a:lnTo>
                  <a:pt x="90462" y="181571"/>
                </a:lnTo>
                <a:lnTo>
                  <a:pt x="47345" y="224663"/>
                </a:lnTo>
                <a:lnTo>
                  <a:pt x="42329" y="230759"/>
                </a:lnTo>
                <a:lnTo>
                  <a:pt x="38646" y="237578"/>
                </a:lnTo>
                <a:lnTo>
                  <a:pt x="36398" y="245033"/>
                </a:lnTo>
                <a:lnTo>
                  <a:pt x="35623" y="253022"/>
                </a:lnTo>
                <a:lnTo>
                  <a:pt x="36398" y="260870"/>
                </a:lnTo>
                <a:lnTo>
                  <a:pt x="67868" y="292328"/>
                </a:lnTo>
                <a:lnTo>
                  <a:pt x="75704" y="293103"/>
                </a:lnTo>
                <a:lnTo>
                  <a:pt x="83705" y="292328"/>
                </a:lnTo>
                <a:lnTo>
                  <a:pt x="91160" y="290080"/>
                </a:lnTo>
                <a:lnTo>
                  <a:pt x="97980" y="286397"/>
                </a:lnTo>
                <a:lnTo>
                  <a:pt x="104051" y="281381"/>
                </a:lnTo>
                <a:lnTo>
                  <a:pt x="132029" y="253403"/>
                </a:lnTo>
                <a:lnTo>
                  <a:pt x="133934" y="251536"/>
                </a:lnTo>
                <a:lnTo>
                  <a:pt x="133934" y="248132"/>
                </a:lnTo>
                <a:lnTo>
                  <a:pt x="132029" y="245846"/>
                </a:lnTo>
                <a:lnTo>
                  <a:pt x="131076" y="244894"/>
                </a:lnTo>
                <a:lnTo>
                  <a:pt x="129781" y="244424"/>
                </a:lnTo>
                <a:lnTo>
                  <a:pt x="127050" y="244424"/>
                </a:lnTo>
                <a:lnTo>
                  <a:pt x="125615" y="244894"/>
                </a:lnTo>
                <a:lnTo>
                  <a:pt x="124472" y="245846"/>
                </a:lnTo>
                <a:lnTo>
                  <a:pt x="90817" y="279514"/>
                </a:lnTo>
                <a:lnTo>
                  <a:pt x="83261" y="282143"/>
                </a:lnTo>
                <a:lnTo>
                  <a:pt x="67767" y="282143"/>
                </a:lnTo>
                <a:lnTo>
                  <a:pt x="60579" y="278752"/>
                </a:lnTo>
                <a:lnTo>
                  <a:pt x="54902" y="273824"/>
                </a:lnTo>
                <a:lnTo>
                  <a:pt x="49250" y="268173"/>
                </a:lnTo>
                <a:lnTo>
                  <a:pt x="46583" y="260578"/>
                </a:lnTo>
                <a:lnTo>
                  <a:pt x="46583" y="244703"/>
                </a:lnTo>
                <a:lnTo>
                  <a:pt x="50012" y="237909"/>
                </a:lnTo>
                <a:lnTo>
                  <a:pt x="54902" y="232257"/>
                </a:lnTo>
                <a:lnTo>
                  <a:pt x="93484" y="193675"/>
                </a:lnTo>
                <a:lnTo>
                  <a:pt x="96659" y="200621"/>
                </a:lnTo>
                <a:lnTo>
                  <a:pt x="100469" y="207200"/>
                </a:lnTo>
                <a:lnTo>
                  <a:pt x="134493" y="235204"/>
                </a:lnTo>
                <a:lnTo>
                  <a:pt x="163791" y="240931"/>
                </a:lnTo>
                <a:lnTo>
                  <a:pt x="178828" y="239471"/>
                </a:lnTo>
                <a:lnTo>
                  <a:pt x="217487" y="219011"/>
                </a:lnTo>
                <a:lnTo>
                  <a:pt x="305574" y="130924"/>
                </a:lnTo>
                <a:lnTo>
                  <a:pt x="321957" y="105194"/>
                </a:lnTo>
                <a:lnTo>
                  <a:pt x="327418" y="7623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0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69624" y="4620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9624" y="39250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875" y="277449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507" y="61000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50" y="0"/>
                  </a:lnTo>
                  <a:lnTo>
                    <a:pt x="468300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138" y="4497718"/>
              <a:ext cx="193038" cy="2250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42058" y="441744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8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6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6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8" y="132475"/>
                  </a:lnTo>
                  <a:lnTo>
                    <a:pt x="425514" y="217663"/>
                  </a:lnTo>
                  <a:lnTo>
                    <a:pt x="272726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2058" y="436573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2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6875" y="0"/>
              <a:ext cx="837565" cy="1168400"/>
            </a:xfrm>
            <a:custGeom>
              <a:avLst/>
              <a:gdLst/>
              <a:ahLst/>
              <a:cxnLst/>
              <a:rect l="l" t="t" r="r" b="b"/>
              <a:pathLst>
                <a:path w="837565" h="1168400">
                  <a:moveTo>
                    <a:pt x="0" y="1168123"/>
                  </a:moveTo>
                  <a:lnTo>
                    <a:pt x="154813" y="0"/>
                  </a:lnTo>
                  <a:lnTo>
                    <a:pt x="239162" y="0"/>
                  </a:lnTo>
                  <a:lnTo>
                    <a:pt x="837300" y="679196"/>
                  </a:lnTo>
                  <a:lnTo>
                    <a:pt x="0" y="11681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6038" y="0"/>
              <a:ext cx="738505" cy="691515"/>
            </a:xfrm>
            <a:custGeom>
              <a:avLst/>
              <a:gdLst/>
              <a:ahLst/>
              <a:cxnLst/>
              <a:rect l="l" t="t" r="r" b="b"/>
              <a:pathLst>
                <a:path w="738504" h="691515">
                  <a:moveTo>
                    <a:pt x="737962" y="691432"/>
                  </a:moveTo>
                  <a:lnTo>
                    <a:pt x="598138" y="679196"/>
                  </a:lnTo>
                  <a:lnTo>
                    <a:pt x="0" y="0"/>
                  </a:lnTo>
                  <a:lnTo>
                    <a:pt x="224639" y="0"/>
                  </a:lnTo>
                  <a:lnTo>
                    <a:pt x="737962" y="582839"/>
                  </a:lnTo>
                  <a:lnTo>
                    <a:pt x="737962" y="69143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6875" y="679196"/>
              <a:ext cx="977265" cy="510540"/>
            </a:xfrm>
            <a:custGeom>
              <a:avLst/>
              <a:gdLst/>
              <a:ahLst/>
              <a:cxnLst/>
              <a:rect l="l" t="t" r="r" b="b"/>
              <a:pathLst>
                <a:path w="977265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977124" y="12235"/>
                  </a:lnTo>
                  <a:lnTo>
                    <a:pt x="977124" y="81823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2807" y="731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869423"/>
              <a:ext cx="555625" cy="1042669"/>
            </a:xfrm>
            <a:custGeom>
              <a:avLst/>
              <a:gdLst/>
              <a:ahLst/>
              <a:cxnLst/>
              <a:rect l="l" t="t" r="r" b="b"/>
              <a:pathLst>
                <a:path w="555625" h="1042670">
                  <a:moveTo>
                    <a:pt x="314413" y="0"/>
                  </a:moveTo>
                  <a:lnTo>
                    <a:pt x="0" y="94805"/>
                  </a:lnTo>
                  <a:lnTo>
                    <a:pt x="0" y="187579"/>
                  </a:lnTo>
                  <a:lnTo>
                    <a:pt x="215900" y="122478"/>
                  </a:lnTo>
                  <a:lnTo>
                    <a:pt x="314413" y="0"/>
                  </a:lnTo>
                  <a:close/>
                </a:path>
                <a:path w="555625" h="1042670">
                  <a:moveTo>
                    <a:pt x="555345" y="808088"/>
                  </a:moveTo>
                  <a:lnTo>
                    <a:pt x="465493" y="814336"/>
                  </a:lnTo>
                  <a:lnTo>
                    <a:pt x="189699" y="1042085"/>
                  </a:lnTo>
                  <a:lnTo>
                    <a:pt x="279514" y="1035812"/>
                  </a:lnTo>
                  <a:lnTo>
                    <a:pt x="555345" y="808088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542727"/>
              <a:ext cx="650240" cy="744855"/>
            </a:xfrm>
            <a:custGeom>
              <a:avLst/>
              <a:gdLst/>
              <a:ahLst/>
              <a:cxnLst/>
              <a:rect l="l" t="t" r="r" b="b"/>
              <a:pathLst>
                <a:path w="650240" h="744854">
                  <a:moveTo>
                    <a:pt x="0" y="744415"/>
                  </a:moveTo>
                  <a:lnTo>
                    <a:pt x="0" y="514265"/>
                  </a:lnTo>
                  <a:lnTo>
                    <a:pt x="215900" y="449163"/>
                  </a:lnTo>
                  <a:lnTo>
                    <a:pt x="0" y="266902"/>
                  </a:lnTo>
                  <a:lnTo>
                    <a:pt x="0" y="0"/>
                  </a:lnTo>
                  <a:lnTo>
                    <a:pt x="649963" y="548574"/>
                  </a:lnTo>
                  <a:lnTo>
                    <a:pt x="0" y="74441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337618"/>
              <a:ext cx="748665" cy="753745"/>
            </a:xfrm>
            <a:custGeom>
              <a:avLst/>
              <a:gdLst/>
              <a:ahLst/>
              <a:cxnLst/>
              <a:rect l="l" t="t" r="r" b="b"/>
              <a:pathLst>
                <a:path w="748665" h="753745">
                  <a:moveTo>
                    <a:pt x="649963" y="753682"/>
                  </a:moveTo>
                  <a:lnTo>
                    <a:pt x="0" y="205108"/>
                  </a:lnTo>
                  <a:lnTo>
                    <a:pt x="0" y="0"/>
                  </a:lnTo>
                  <a:lnTo>
                    <a:pt x="748482" y="631203"/>
                  </a:lnTo>
                  <a:lnTo>
                    <a:pt x="649963" y="75368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654052" y="259152"/>
            <a:ext cx="38366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15">
                <a:latin typeface="Arial Black"/>
                <a:cs typeface="Arial Black"/>
              </a:rPr>
              <a:t>Resultados</a:t>
            </a:r>
            <a:r>
              <a:rPr sz="2800" spc="-4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Obtenidos</a:t>
            </a:r>
            <a:endParaRPr sz="2800">
              <a:latin typeface="Arial Black"/>
              <a:cs typeface="Arial Black"/>
            </a:endParaRPr>
          </a:p>
          <a:p>
            <a:pPr algn="ctr">
              <a:spcBef>
                <a:spcPts val="35"/>
              </a:spcBef>
            </a:pPr>
            <a:r>
              <a:rPr lang="es-CO" sz="2000" b="1" spc="-35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 spc="-35">
                <a:latin typeface="Tahoma"/>
                <a:ea typeface="Tahoma"/>
                <a:cs typeface="Tahoma"/>
              </a:rPr>
              <a:t> - </a:t>
            </a:r>
            <a:r>
              <a:rPr lang="en-US" sz="2000" b="1" spc="-35" err="1">
                <a:latin typeface="Tahoma"/>
                <a:ea typeface="Tahoma"/>
                <a:cs typeface="Tahoma"/>
              </a:rPr>
              <a:t>Unidades</a:t>
            </a:r>
            <a:r>
              <a:rPr lang="en-US" sz="2000" b="1" spc="-35">
                <a:latin typeface="Tahoma"/>
                <a:ea typeface="Tahoma"/>
                <a:cs typeface="Tahoma"/>
              </a:rPr>
              <a:t> 32</a:t>
            </a:r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233080" y="1282314"/>
            <a:ext cx="2683510" cy="2788920"/>
            <a:chOff x="3233080" y="1282314"/>
            <a:chExt cx="2683510" cy="2788920"/>
          </a:xfrm>
        </p:grpSpPr>
        <p:pic>
          <p:nvPicPr>
            <p:cNvPr id="21" name="object 21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081" y="1339464"/>
              <a:ext cx="2683263" cy="2731270"/>
            </a:xfrm>
            <a:prstGeom prst="rect">
              <a:avLst/>
            </a:prstGeom>
          </p:spPr>
        </p:pic>
        <p:pic>
          <p:nvPicPr>
            <p:cNvPr id="22" name="object 22">
              <a:hlinkClick r:id="rId3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3080" y="1282314"/>
              <a:ext cx="2683263" cy="27312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420673" y="2496400"/>
            <a:ext cx="494030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20">
                <a:solidFill>
                  <a:srgbClr val="D5D5D5"/>
                </a:solidFill>
              </a:rPr>
              <a:t>0.5815</a:t>
            </a:r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17173" y="2408994"/>
            <a:ext cx="847090" cy="36420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99.1067%</a:t>
            </a:r>
            <a:endParaRPr lang="en-US">
              <a:solidFill>
                <a:srgbClr val="000000"/>
              </a:solidFill>
            </a:endParaRPr>
          </a:p>
          <a:p>
            <a:pPr marL="12700"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83.3%</a:t>
            </a:r>
            <a:endParaRPr lang="en-US"/>
          </a:p>
        </p:txBody>
      </p:sp>
      <p:sp>
        <p:nvSpPr>
          <p:cNvPr id="26" name="object 26">
            <a:hlinkClick r:id="rId3"/>
          </p:cNvPr>
          <p:cNvSpPr/>
          <p:nvPr/>
        </p:nvSpPr>
        <p:spPr>
          <a:xfrm>
            <a:off x="4306316" y="2350223"/>
            <a:ext cx="553085" cy="450850"/>
          </a:xfrm>
          <a:custGeom>
            <a:avLst/>
            <a:gdLst/>
            <a:ahLst/>
            <a:cxnLst/>
            <a:rect l="l" t="t" r="r" b="b"/>
            <a:pathLst>
              <a:path w="553085" h="450850">
                <a:moveTo>
                  <a:pt x="536841" y="20193"/>
                </a:moveTo>
                <a:lnTo>
                  <a:pt x="534517" y="14897"/>
                </a:lnTo>
                <a:lnTo>
                  <a:pt x="533400" y="12915"/>
                </a:lnTo>
                <a:lnTo>
                  <a:pt x="531545" y="9613"/>
                </a:lnTo>
                <a:lnTo>
                  <a:pt x="526834" y="5295"/>
                </a:lnTo>
                <a:lnTo>
                  <a:pt x="522668" y="1943"/>
                </a:lnTo>
                <a:lnTo>
                  <a:pt x="517118" y="0"/>
                </a:lnTo>
                <a:lnTo>
                  <a:pt x="509943" y="0"/>
                </a:lnTo>
                <a:lnTo>
                  <a:pt x="508355" y="165"/>
                </a:lnTo>
                <a:lnTo>
                  <a:pt x="506768" y="482"/>
                </a:lnTo>
                <a:lnTo>
                  <a:pt x="437146" y="7708"/>
                </a:lnTo>
                <a:lnTo>
                  <a:pt x="427761" y="10147"/>
                </a:lnTo>
                <a:lnTo>
                  <a:pt x="420484" y="15443"/>
                </a:lnTo>
                <a:lnTo>
                  <a:pt x="416090" y="22631"/>
                </a:lnTo>
                <a:lnTo>
                  <a:pt x="415340" y="30759"/>
                </a:lnTo>
                <a:lnTo>
                  <a:pt x="418071" y="38239"/>
                </a:lnTo>
                <a:lnTo>
                  <a:pt x="424027" y="44030"/>
                </a:lnTo>
                <a:lnTo>
                  <a:pt x="432257" y="47802"/>
                </a:lnTo>
                <a:lnTo>
                  <a:pt x="441858" y="49136"/>
                </a:lnTo>
                <a:lnTo>
                  <a:pt x="442645" y="49136"/>
                </a:lnTo>
                <a:lnTo>
                  <a:pt x="444233" y="49047"/>
                </a:lnTo>
                <a:lnTo>
                  <a:pt x="449529" y="48564"/>
                </a:lnTo>
                <a:lnTo>
                  <a:pt x="406158" y="85534"/>
                </a:lnTo>
                <a:lnTo>
                  <a:pt x="361226" y="116522"/>
                </a:lnTo>
                <a:lnTo>
                  <a:pt x="316064" y="142049"/>
                </a:lnTo>
                <a:lnTo>
                  <a:pt x="271983" y="162598"/>
                </a:lnTo>
                <a:lnTo>
                  <a:pt x="230301" y="178689"/>
                </a:lnTo>
                <a:lnTo>
                  <a:pt x="192303" y="190830"/>
                </a:lnTo>
                <a:lnTo>
                  <a:pt x="129997" y="206209"/>
                </a:lnTo>
                <a:lnTo>
                  <a:pt x="79692" y="214731"/>
                </a:lnTo>
                <a:lnTo>
                  <a:pt x="32994" y="219176"/>
                </a:lnTo>
                <a:lnTo>
                  <a:pt x="23431" y="221132"/>
                </a:lnTo>
                <a:lnTo>
                  <a:pt x="15608" y="225844"/>
                </a:lnTo>
                <a:lnTo>
                  <a:pt x="10439" y="232625"/>
                </a:lnTo>
                <a:lnTo>
                  <a:pt x="8813" y="240804"/>
                </a:lnTo>
                <a:lnTo>
                  <a:pt x="11125" y="248551"/>
                </a:lnTo>
                <a:lnTo>
                  <a:pt x="16637" y="254812"/>
                </a:lnTo>
                <a:lnTo>
                  <a:pt x="24574" y="258991"/>
                </a:lnTo>
                <a:lnTo>
                  <a:pt x="34188" y="260515"/>
                </a:lnTo>
                <a:lnTo>
                  <a:pt x="34785" y="260515"/>
                </a:lnTo>
                <a:lnTo>
                  <a:pt x="49530" y="259702"/>
                </a:lnTo>
                <a:lnTo>
                  <a:pt x="86347" y="255828"/>
                </a:lnTo>
                <a:lnTo>
                  <a:pt x="138747" y="247065"/>
                </a:lnTo>
                <a:lnTo>
                  <a:pt x="140741" y="246735"/>
                </a:lnTo>
                <a:lnTo>
                  <a:pt x="208267" y="230238"/>
                </a:lnTo>
                <a:lnTo>
                  <a:pt x="248285" y="217639"/>
                </a:lnTo>
                <a:lnTo>
                  <a:pt x="286931" y="203009"/>
                </a:lnTo>
                <a:lnTo>
                  <a:pt x="324142" y="186499"/>
                </a:lnTo>
                <a:lnTo>
                  <a:pt x="359841" y="168224"/>
                </a:lnTo>
                <a:lnTo>
                  <a:pt x="364604" y="162013"/>
                </a:lnTo>
                <a:lnTo>
                  <a:pt x="360680" y="157238"/>
                </a:lnTo>
                <a:lnTo>
                  <a:pt x="357962" y="156197"/>
                </a:lnTo>
                <a:lnTo>
                  <a:pt x="353745" y="156197"/>
                </a:lnTo>
                <a:lnTo>
                  <a:pt x="352259" y="156514"/>
                </a:lnTo>
                <a:lnTo>
                  <a:pt x="315925" y="175094"/>
                </a:lnTo>
                <a:lnTo>
                  <a:pt x="279628" y="191262"/>
                </a:lnTo>
                <a:lnTo>
                  <a:pt x="241985" y="205524"/>
                </a:lnTo>
                <a:lnTo>
                  <a:pt x="202907" y="217754"/>
                </a:lnTo>
                <a:lnTo>
                  <a:pt x="137236" y="234086"/>
                </a:lnTo>
                <a:lnTo>
                  <a:pt x="84556" y="242862"/>
                </a:lnTo>
                <a:lnTo>
                  <a:pt x="34785" y="247065"/>
                </a:lnTo>
                <a:lnTo>
                  <a:pt x="29476" y="247065"/>
                </a:lnTo>
                <a:lnTo>
                  <a:pt x="25958" y="244195"/>
                </a:lnTo>
                <a:lnTo>
                  <a:pt x="25958" y="236004"/>
                </a:lnTo>
                <a:lnTo>
                  <a:pt x="29476" y="232168"/>
                </a:lnTo>
                <a:lnTo>
                  <a:pt x="34785" y="232168"/>
                </a:lnTo>
                <a:lnTo>
                  <a:pt x="47713" y="231381"/>
                </a:lnTo>
                <a:lnTo>
                  <a:pt x="134188" y="218973"/>
                </a:lnTo>
                <a:lnTo>
                  <a:pt x="198208" y="203301"/>
                </a:lnTo>
                <a:lnTo>
                  <a:pt x="239610" y="190157"/>
                </a:lnTo>
                <a:lnTo>
                  <a:pt x="284962" y="172427"/>
                </a:lnTo>
                <a:lnTo>
                  <a:pt x="332803" y="149504"/>
                </a:lnTo>
                <a:lnTo>
                  <a:pt x="381673" y="120802"/>
                </a:lnTo>
                <a:lnTo>
                  <a:pt x="430123" y="85750"/>
                </a:lnTo>
                <a:lnTo>
                  <a:pt x="471360" y="48564"/>
                </a:lnTo>
                <a:lnTo>
                  <a:pt x="480656" y="39116"/>
                </a:lnTo>
                <a:lnTo>
                  <a:pt x="478370" y="35166"/>
                </a:lnTo>
                <a:lnTo>
                  <a:pt x="476935" y="32664"/>
                </a:lnTo>
                <a:lnTo>
                  <a:pt x="469252" y="32664"/>
                </a:lnTo>
                <a:lnTo>
                  <a:pt x="469011" y="32702"/>
                </a:lnTo>
                <a:lnTo>
                  <a:pt x="442353" y="35166"/>
                </a:lnTo>
                <a:lnTo>
                  <a:pt x="438137" y="35166"/>
                </a:lnTo>
                <a:lnTo>
                  <a:pt x="434124" y="32905"/>
                </a:lnTo>
                <a:lnTo>
                  <a:pt x="433031" y="29794"/>
                </a:lnTo>
                <a:lnTo>
                  <a:pt x="431253" y="25476"/>
                </a:lnTo>
                <a:lnTo>
                  <a:pt x="435356" y="20675"/>
                </a:lnTo>
                <a:lnTo>
                  <a:pt x="441312" y="20193"/>
                </a:lnTo>
                <a:lnTo>
                  <a:pt x="510971" y="12915"/>
                </a:lnTo>
                <a:lnTo>
                  <a:pt x="516280" y="12915"/>
                </a:lnTo>
                <a:lnTo>
                  <a:pt x="520941" y="16154"/>
                </a:lnTo>
                <a:lnTo>
                  <a:pt x="520941" y="80746"/>
                </a:lnTo>
                <a:lnTo>
                  <a:pt x="516229" y="83654"/>
                </a:lnTo>
                <a:lnTo>
                  <a:pt x="507365" y="83654"/>
                </a:lnTo>
                <a:lnTo>
                  <a:pt x="503250" y="80264"/>
                </a:lnTo>
                <a:lnTo>
                  <a:pt x="503250" y="77393"/>
                </a:lnTo>
                <a:lnTo>
                  <a:pt x="503250" y="57213"/>
                </a:lnTo>
                <a:lnTo>
                  <a:pt x="500875" y="54343"/>
                </a:lnTo>
                <a:lnTo>
                  <a:pt x="497941" y="53860"/>
                </a:lnTo>
                <a:lnTo>
                  <a:pt x="497103" y="53454"/>
                </a:lnTo>
                <a:lnTo>
                  <a:pt x="496214" y="53251"/>
                </a:lnTo>
                <a:lnTo>
                  <a:pt x="493039" y="53251"/>
                </a:lnTo>
                <a:lnTo>
                  <a:pt x="490766" y="54381"/>
                </a:lnTo>
                <a:lnTo>
                  <a:pt x="489077" y="55753"/>
                </a:lnTo>
                <a:lnTo>
                  <a:pt x="465404" y="77698"/>
                </a:lnTo>
                <a:lnTo>
                  <a:pt x="440397" y="98653"/>
                </a:lnTo>
                <a:lnTo>
                  <a:pt x="414058" y="118364"/>
                </a:lnTo>
                <a:lnTo>
                  <a:pt x="386397" y="136537"/>
                </a:lnTo>
                <a:lnTo>
                  <a:pt x="382879" y="138912"/>
                </a:lnTo>
                <a:lnTo>
                  <a:pt x="381698" y="143230"/>
                </a:lnTo>
                <a:lnTo>
                  <a:pt x="386549" y="147193"/>
                </a:lnTo>
                <a:lnTo>
                  <a:pt x="389382" y="148323"/>
                </a:lnTo>
                <a:lnTo>
                  <a:pt x="393395" y="148323"/>
                </a:lnTo>
                <a:lnTo>
                  <a:pt x="394779" y="147955"/>
                </a:lnTo>
                <a:lnTo>
                  <a:pt x="395871" y="147066"/>
                </a:lnTo>
                <a:lnTo>
                  <a:pt x="420166" y="131051"/>
                </a:lnTo>
                <a:lnTo>
                  <a:pt x="443496" y="114033"/>
                </a:lnTo>
                <a:lnTo>
                  <a:pt x="465709" y="96126"/>
                </a:lnTo>
                <a:lnTo>
                  <a:pt x="486702" y="77393"/>
                </a:lnTo>
                <a:lnTo>
                  <a:pt x="488988" y="84937"/>
                </a:lnTo>
                <a:lnTo>
                  <a:pt x="494436" y="91211"/>
                </a:lnTo>
                <a:lnTo>
                  <a:pt x="502183" y="95491"/>
                </a:lnTo>
                <a:lnTo>
                  <a:pt x="511467" y="97091"/>
                </a:lnTo>
                <a:lnTo>
                  <a:pt x="521411" y="95491"/>
                </a:lnTo>
                <a:lnTo>
                  <a:pt x="529475" y="91084"/>
                </a:lnTo>
                <a:lnTo>
                  <a:pt x="534873" y="84518"/>
                </a:lnTo>
                <a:lnTo>
                  <a:pt x="535089" y="83654"/>
                </a:lnTo>
                <a:lnTo>
                  <a:pt x="536841" y="76428"/>
                </a:lnTo>
                <a:lnTo>
                  <a:pt x="536841" y="20193"/>
                </a:lnTo>
                <a:close/>
              </a:path>
              <a:path w="553085" h="450850">
                <a:moveTo>
                  <a:pt x="552805" y="444601"/>
                </a:moveTo>
                <a:lnTo>
                  <a:pt x="552208" y="440766"/>
                </a:lnTo>
                <a:lnTo>
                  <a:pt x="548640" y="437896"/>
                </a:lnTo>
                <a:lnTo>
                  <a:pt x="491998" y="437896"/>
                </a:lnTo>
                <a:lnTo>
                  <a:pt x="491998" y="183121"/>
                </a:lnTo>
                <a:lnTo>
                  <a:pt x="491998" y="173024"/>
                </a:lnTo>
                <a:lnTo>
                  <a:pt x="488480" y="169684"/>
                </a:lnTo>
                <a:lnTo>
                  <a:pt x="474903" y="169684"/>
                </a:lnTo>
                <a:lnTo>
                  <a:pt x="474903" y="183121"/>
                </a:lnTo>
                <a:lnTo>
                  <a:pt x="474903" y="437896"/>
                </a:lnTo>
                <a:lnTo>
                  <a:pt x="404685" y="437896"/>
                </a:lnTo>
                <a:lnTo>
                  <a:pt x="404685" y="183121"/>
                </a:lnTo>
                <a:lnTo>
                  <a:pt x="474903" y="183121"/>
                </a:lnTo>
                <a:lnTo>
                  <a:pt x="474903" y="169684"/>
                </a:lnTo>
                <a:lnTo>
                  <a:pt x="392899" y="169684"/>
                </a:lnTo>
                <a:lnTo>
                  <a:pt x="389382" y="173024"/>
                </a:lnTo>
                <a:lnTo>
                  <a:pt x="389382" y="437896"/>
                </a:lnTo>
                <a:lnTo>
                  <a:pt x="327431" y="437896"/>
                </a:lnTo>
                <a:lnTo>
                  <a:pt x="327431" y="260515"/>
                </a:lnTo>
                <a:lnTo>
                  <a:pt x="327431" y="250418"/>
                </a:lnTo>
                <a:lnTo>
                  <a:pt x="323862" y="247065"/>
                </a:lnTo>
                <a:lnTo>
                  <a:pt x="310286" y="247065"/>
                </a:lnTo>
                <a:lnTo>
                  <a:pt x="310286" y="260515"/>
                </a:lnTo>
                <a:lnTo>
                  <a:pt x="310286" y="437896"/>
                </a:lnTo>
                <a:lnTo>
                  <a:pt x="240665" y="437896"/>
                </a:lnTo>
                <a:lnTo>
                  <a:pt x="240665" y="260515"/>
                </a:lnTo>
                <a:lnTo>
                  <a:pt x="310286" y="260515"/>
                </a:lnTo>
                <a:lnTo>
                  <a:pt x="310286" y="247065"/>
                </a:lnTo>
                <a:lnTo>
                  <a:pt x="228282" y="247065"/>
                </a:lnTo>
                <a:lnTo>
                  <a:pt x="224764" y="250418"/>
                </a:lnTo>
                <a:lnTo>
                  <a:pt x="224764" y="437896"/>
                </a:lnTo>
                <a:lnTo>
                  <a:pt x="162826" y="437896"/>
                </a:lnTo>
                <a:lnTo>
                  <a:pt x="162826" y="296075"/>
                </a:lnTo>
                <a:lnTo>
                  <a:pt x="162826" y="285978"/>
                </a:lnTo>
                <a:lnTo>
                  <a:pt x="159258" y="282638"/>
                </a:lnTo>
                <a:lnTo>
                  <a:pt x="146278" y="282638"/>
                </a:lnTo>
                <a:lnTo>
                  <a:pt x="146278" y="296075"/>
                </a:lnTo>
                <a:lnTo>
                  <a:pt x="146278" y="437896"/>
                </a:lnTo>
                <a:lnTo>
                  <a:pt x="76111" y="437896"/>
                </a:lnTo>
                <a:lnTo>
                  <a:pt x="76111" y="296075"/>
                </a:lnTo>
                <a:lnTo>
                  <a:pt x="146278" y="296075"/>
                </a:lnTo>
                <a:lnTo>
                  <a:pt x="146278" y="282638"/>
                </a:lnTo>
                <a:lnTo>
                  <a:pt x="64262" y="282638"/>
                </a:lnTo>
                <a:lnTo>
                  <a:pt x="60147" y="285978"/>
                </a:lnTo>
                <a:lnTo>
                  <a:pt x="60147" y="437896"/>
                </a:lnTo>
                <a:lnTo>
                  <a:pt x="3517" y="437896"/>
                </a:lnTo>
                <a:lnTo>
                  <a:pt x="0" y="440766"/>
                </a:lnTo>
                <a:lnTo>
                  <a:pt x="0" y="447992"/>
                </a:lnTo>
                <a:lnTo>
                  <a:pt x="3517" y="450850"/>
                </a:lnTo>
                <a:lnTo>
                  <a:pt x="549236" y="450850"/>
                </a:lnTo>
                <a:lnTo>
                  <a:pt x="552805" y="447992"/>
                </a:lnTo>
                <a:lnTo>
                  <a:pt x="552805" y="44460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6230" y="1353665"/>
            <a:ext cx="1735455" cy="1127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95">
                <a:solidFill>
                  <a:srgbClr val="FFFFFF"/>
                </a:solidFill>
                <a:latin typeface="Tahoma"/>
                <a:cs typeface="Tahoma"/>
              </a:rPr>
              <a:t>Costo</a:t>
            </a:r>
            <a:r>
              <a:rPr sz="2000" b="1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5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2000" b="1" spc="-120">
                <a:solidFill>
                  <a:srgbClr val="FFFFFF"/>
                </a:solidFill>
                <a:latin typeface="Tahoma"/>
                <a:cs typeface="Tahoma"/>
              </a:rPr>
              <a:t>Entrenamiento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entrenamiento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9776" y="1199024"/>
            <a:ext cx="1445260" cy="1426673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114" err="1">
                <a:solidFill>
                  <a:srgbClr val="FFFFFF"/>
                </a:solidFill>
                <a:latin typeface="Tahoma"/>
                <a:cs typeface="Tahoma"/>
              </a:rPr>
              <a:t>Exactitud</a:t>
            </a:r>
            <a:r>
              <a:rPr sz="2000" b="1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b="1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130">
                <a:solidFill>
                  <a:srgbClr val="FFFFFF"/>
                </a:solidFill>
                <a:latin typeface="Tahoma"/>
                <a:cs typeface="Tahoma"/>
              </a:rPr>
              <a:t>Validation y </a:t>
            </a:r>
            <a:r>
              <a:rPr lang="en-US" sz="2000" b="1" spc="-2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000" b="1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Evaluación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1600" spc="4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endParaRPr sz="1600" err="1">
              <a:latin typeface="Tahoma"/>
              <a:cs typeface="Tahoma"/>
            </a:endParaRPr>
          </a:p>
        </p:txBody>
      </p:sp>
      <p:pic>
        <p:nvPicPr>
          <p:cNvPr id="33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8AFE3A20-E3AD-DBE3-83BA-C2DE43A92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88" y="2482023"/>
            <a:ext cx="2743200" cy="2196512"/>
          </a:xfrm>
          <a:prstGeom prst="rect">
            <a:avLst/>
          </a:prstGeom>
        </p:spPr>
      </p:pic>
      <p:pic>
        <p:nvPicPr>
          <p:cNvPr id="34" name="Picture 3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A5C6E3A-2AD1-3265-7BE8-5A2E5FB25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706" y="2629227"/>
            <a:ext cx="2743200" cy="21844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265-E133-45EC-BEC9-D03EAB96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82" y="482309"/>
            <a:ext cx="7460435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/>
              <a:t>Comparativos</a:t>
            </a:r>
            <a:br>
              <a:rPr lang="en-US"/>
            </a:br>
            <a:r>
              <a:rPr lang="es-CO" sz="2000" b="1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>
                <a:latin typeface="Tahoma"/>
                <a:ea typeface="Tahoma"/>
                <a:cs typeface="Tahoma"/>
              </a:rPr>
              <a:t> - </a:t>
            </a:r>
            <a:r>
              <a:rPr lang="en-US" sz="2000" b="1" err="1">
                <a:latin typeface="Tahoma"/>
                <a:ea typeface="Tahoma"/>
                <a:cs typeface="Tahoma"/>
              </a:rPr>
              <a:t>Unidades</a:t>
            </a:r>
            <a:r>
              <a:rPr lang="en-US" sz="2000" b="1">
                <a:latin typeface="Tahoma"/>
                <a:ea typeface="Tahoma"/>
                <a:cs typeface="Tahoma"/>
              </a:rPr>
              <a:t> 32</a:t>
            </a:r>
            <a:endParaRPr lang="en-US" sz="2000">
              <a:latin typeface="Tahoma"/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E74E1-8FEB-AC57-6744-3E7DB3B8D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4409CA-47CD-B36D-308C-97198728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93" y="1522035"/>
            <a:ext cx="3845858" cy="2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69624" y="4620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9624" y="39250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875" y="277449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507" y="61000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50" y="0"/>
                  </a:lnTo>
                  <a:lnTo>
                    <a:pt x="468300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138" y="4497718"/>
              <a:ext cx="193038" cy="2250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42058" y="441744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8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6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6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8" y="132475"/>
                  </a:lnTo>
                  <a:lnTo>
                    <a:pt x="425514" y="217663"/>
                  </a:lnTo>
                  <a:lnTo>
                    <a:pt x="272726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2058" y="436573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2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6875" y="0"/>
              <a:ext cx="837565" cy="1168400"/>
            </a:xfrm>
            <a:custGeom>
              <a:avLst/>
              <a:gdLst/>
              <a:ahLst/>
              <a:cxnLst/>
              <a:rect l="l" t="t" r="r" b="b"/>
              <a:pathLst>
                <a:path w="837565" h="1168400">
                  <a:moveTo>
                    <a:pt x="0" y="1168123"/>
                  </a:moveTo>
                  <a:lnTo>
                    <a:pt x="154813" y="0"/>
                  </a:lnTo>
                  <a:lnTo>
                    <a:pt x="239162" y="0"/>
                  </a:lnTo>
                  <a:lnTo>
                    <a:pt x="837300" y="679196"/>
                  </a:lnTo>
                  <a:lnTo>
                    <a:pt x="0" y="11681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6038" y="0"/>
              <a:ext cx="738505" cy="691515"/>
            </a:xfrm>
            <a:custGeom>
              <a:avLst/>
              <a:gdLst/>
              <a:ahLst/>
              <a:cxnLst/>
              <a:rect l="l" t="t" r="r" b="b"/>
              <a:pathLst>
                <a:path w="738504" h="691515">
                  <a:moveTo>
                    <a:pt x="737962" y="691432"/>
                  </a:moveTo>
                  <a:lnTo>
                    <a:pt x="598138" y="679196"/>
                  </a:lnTo>
                  <a:lnTo>
                    <a:pt x="0" y="0"/>
                  </a:lnTo>
                  <a:lnTo>
                    <a:pt x="224639" y="0"/>
                  </a:lnTo>
                  <a:lnTo>
                    <a:pt x="737962" y="582839"/>
                  </a:lnTo>
                  <a:lnTo>
                    <a:pt x="737962" y="69143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6875" y="679196"/>
              <a:ext cx="977265" cy="510540"/>
            </a:xfrm>
            <a:custGeom>
              <a:avLst/>
              <a:gdLst/>
              <a:ahLst/>
              <a:cxnLst/>
              <a:rect l="l" t="t" r="r" b="b"/>
              <a:pathLst>
                <a:path w="977265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977124" y="12235"/>
                  </a:lnTo>
                  <a:lnTo>
                    <a:pt x="977124" y="81823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2807" y="731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869423"/>
              <a:ext cx="555625" cy="1042669"/>
            </a:xfrm>
            <a:custGeom>
              <a:avLst/>
              <a:gdLst/>
              <a:ahLst/>
              <a:cxnLst/>
              <a:rect l="l" t="t" r="r" b="b"/>
              <a:pathLst>
                <a:path w="555625" h="1042670">
                  <a:moveTo>
                    <a:pt x="314413" y="0"/>
                  </a:moveTo>
                  <a:lnTo>
                    <a:pt x="0" y="94805"/>
                  </a:lnTo>
                  <a:lnTo>
                    <a:pt x="0" y="187579"/>
                  </a:lnTo>
                  <a:lnTo>
                    <a:pt x="215900" y="122478"/>
                  </a:lnTo>
                  <a:lnTo>
                    <a:pt x="314413" y="0"/>
                  </a:lnTo>
                  <a:close/>
                </a:path>
                <a:path w="555625" h="1042670">
                  <a:moveTo>
                    <a:pt x="555345" y="808088"/>
                  </a:moveTo>
                  <a:lnTo>
                    <a:pt x="465493" y="814336"/>
                  </a:lnTo>
                  <a:lnTo>
                    <a:pt x="189699" y="1042085"/>
                  </a:lnTo>
                  <a:lnTo>
                    <a:pt x="279514" y="1035812"/>
                  </a:lnTo>
                  <a:lnTo>
                    <a:pt x="555345" y="808088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542727"/>
              <a:ext cx="650240" cy="744855"/>
            </a:xfrm>
            <a:custGeom>
              <a:avLst/>
              <a:gdLst/>
              <a:ahLst/>
              <a:cxnLst/>
              <a:rect l="l" t="t" r="r" b="b"/>
              <a:pathLst>
                <a:path w="650240" h="744854">
                  <a:moveTo>
                    <a:pt x="0" y="744415"/>
                  </a:moveTo>
                  <a:lnTo>
                    <a:pt x="0" y="514265"/>
                  </a:lnTo>
                  <a:lnTo>
                    <a:pt x="215900" y="449163"/>
                  </a:lnTo>
                  <a:lnTo>
                    <a:pt x="0" y="266902"/>
                  </a:lnTo>
                  <a:lnTo>
                    <a:pt x="0" y="0"/>
                  </a:lnTo>
                  <a:lnTo>
                    <a:pt x="649963" y="548574"/>
                  </a:lnTo>
                  <a:lnTo>
                    <a:pt x="0" y="74441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337618"/>
              <a:ext cx="748665" cy="753745"/>
            </a:xfrm>
            <a:custGeom>
              <a:avLst/>
              <a:gdLst/>
              <a:ahLst/>
              <a:cxnLst/>
              <a:rect l="l" t="t" r="r" b="b"/>
              <a:pathLst>
                <a:path w="748665" h="753745">
                  <a:moveTo>
                    <a:pt x="649963" y="753682"/>
                  </a:moveTo>
                  <a:lnTo>
                    <a:pt x="0" y="205108"/>
                  </a:lnTo>
                  <a:lnTo>
                    <a:pt x="0" y="0"/>
                  </a:lnTo>
                  <a:lnTo>
                    <a:pt x="748482" y="631203"/>
                  </a:lnTo>
                  <a:lnTo>
                    <a:pt x="649963" y="75368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654052" y="259152"/>
            <a:ext cx="38366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15">
                <a:latin typeface="Arial Black"/>
                <a:cs typeface="Arial Black"/>
              </a:rPr>
              <a:t>Resultados</a:t>
            </a:r>
            <a:r>
              <a:rPr sz="2800" spc="-4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Obtenidos</a:t>
            </a:r>
            <a:endParaRPr sz="2800">
              <a:latin typeface="Arial Black"/>
              <a:cs typeface="Arial Black"/>
            </a:endParaRPr>
          </a:p>
          <a:p>
            <a:pPr algn="ctr">
              <a:spcBef>
                <a:spcPts val="35"/>
              </a:spcBef>
            </a:pPr>
            <a:r>
              <a:rPr lang="es-CO" sz="2000" b="1" spc="-35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 spc="-35">
                <a:latin typeface="Tahoma"/>
                <a:ea typeface="Tahoma"/>
                <a:cs typeface="Tahoma"/>
              </a:rPr>
              <a:t> - </a:t>
            </a:r>
            <a:r>
              <a:rPr lang="en-US" sz="2000" b="1" spc="-35" err="1">
                <a:latin typeface="Tahoma"/>
                <a:ea typeface="Tahoma"/>
                <a:cs typeface="Tahoma"/>
              </a:rPr>
              <a:t>Unidades</a:t>
            </a:r>
            <a:r>
              <a:rPr lang="en-US" sz="2000" b="1" spc="-35">
                <a:latin typeface="Tahoma"/>
                <a:ea typeface="Tahoma"/>
                <a:cs typeface="Tahoma"/>
              </a:rPr>
              <a:t> 64</a:t>
            </a:r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233080" y="1282314"/>
            <a:ext cx="2683510" cy="2788920"/>
            <a:chOff x="3233080" y="1282314"/>
            <a:chExt cx="2683510" cy="2788920"/>
          </a:xfrm>
        </p:grpSpPr>
        <p:pic>
          <p:nvPicPr>
            <p:cNvPr id="21" name="object 21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081" y="1339464"/>
              <a:ext cx="2683263" cy="2731270"/>
            </a:xfrm>
            <a:prstGeom prst="rect">
              <a:avLst/>
            </a:prstGeom>
          </p:spPr>
        </p:pic>
        <p:pic>
          <p:nvPicPr>
            <p:cNvPr id="22" name="object 22">
              <a:hlinkClick r:id="rId3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3080" y="1282314"/>
              <a:ext cx="2683263" cy="27312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453330" y="2496400"/>
            <a:ext cx="494030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20">
                <a:solidFill>
                  <a:srgbClr val="D5D5D5"/>
                </a:solidFill>
              </a:rPr>
              <a:t>0.1036</a:t>
            </a:r>
            <a:endParaRPr sz="1100" spc="-20">
              <a:solidFill>
                <a:srgbClr val="D5D5D5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97482" y="2398429"/>
            <a:ext cx="847090" cy="36420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98.6133%</a:t>
            </a:r>
            <a:endParaRPr lang="en-US">
              <a:solidFill>
                <a:srgbClr val="000000"/>
              </a:solidFill>
            </a:endParaRPr>
          </a:p>
          <a:p>
            <a:pPr marL="12700"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70.79%</a:t>
            </a:r>
            <a:endParaRPr lang="en-US"/>
          </a:p>
        </p:txBody>
      </p:sp>
      <p:sp>
        <p:nvSpPr>
          <p:cNvPr id="26" name="object 26">
            <a:hlinkClick r:id="rId3"/>
          </p:cNvPr>
          <p:cNvSpPr/>
          <p:nvPr/>
        </p:nvSpPr>
        <p:spPr>
          <a:xfrm>
            <a:off x="4306316" y="2350223"/>
            <a:ext cx="553085" cy="450850"/>
          </a:xfrm>
          <a:custGeom>
            <a:avLst/>
            <a:gdLst/>
            <a:ahLst/>
            <a:cxnLst/>
            <a:rect l="l" t="t" r="r" b="b"/>
            <a:pathLst>
              <a:path w="553085" h="450850">
                <a:moveTo>
                  <a:pt x="536841" y="20193"/>
                </a:moveTo>
                <a:lnTo>
                  <a:pt x="534517" y="14897"/>
                </a:lnTo>
                <a:lnTo>
                  <a:pt x="533400" y="12915"/>
                </a:lnTo>
                <a:lnTo>
                  <a:pt x="531545" y="9613"/>
                </a:lnTo>
                <a:lnTo>
                  <a:pt x="526834" y="5295"/>
                </a:lnTo>
                <a:lnTo>
                  <a:pt x="522668" y="1943"/>
                </a:lnTo>
                <a:lnTo>
                  <a:pt x="517118" y="0"/>
                </a:lnTo>
                <a:lnTo>
                  <a:pt x="509943" y="0"/>
                </a:lnTo>
                <a:lnTo>
                  <a:pt x="508355" y="165"/>
                </a:lnTo>
                <a:lnTo>
                  <a:pt x="506768" y="482"/>
                </a:lnTo>
                <a:lnTo>
                  <a:pt x="437146" y="7708"/>
                </a:lnTo>
                <a:lnTo>
                  <a:pt x="427761" y="10147"/>
                </a:lnTo>
                <a:lnTo>
                  <a:pt x="420484" y="15443"/>
                </a:lnTo>
                <a:lnTo>
                  <a:pt x="416090" y="22631"/>
                </a:lnTo>
                <a:lnTo>
                  <a:pt x="415340" y="30759"/>
                </a:lnTo>
                <a:lnTo>
                  <a:pt x="418071" y="38239"/>
                </a:lnTo>
                <a:lnTo>
                  <a:pt x="424027" y="44030"/>
                </a:lnTo>
                <a:lnTo>
                  <a:pt x="432257" y="47802"/>
                </a:lnTo>
                <a:lnTo>
                  <a:pt x="441858" y="49136"/>
                </a:lnTo>
                <a:lnTo>
                  <a:pt x="442645" y="49136"/>
                </a:lnTo>
                <a:lnTo>
                  <a:pt x="444233" y="49047"/>
                </a:lnTo>
                <a:lnTo>
                  <a:pt x="449529" y="48564"/>
                </a:lnTo>
                <a:lnTo>
                  <a:pt x="406158" y="85534"/>
                </a:lnTo>
                <a:lnTo>
                  <a:pt x="361226" y="116522"/>
                </a:lnTo>
                <a:lnTo>
                  <a:pt x="316064" y="142049"/>
                </a:lnTo>
                <a:lnTo>
                  <a:pt x="271983" y="162598"/>
                </a:lnTo>
                <a:lnTo>
                  <a:pt x="230301" y="178689"/>
                </a:lnTo>
                <a:lnTo>
                  <a:pt x="192303" y="190830"/>
                </a:lnTo>
                <a:lnTo>
                  <a:pt x="129997" y="206209"/>
                </a:lnTo>
                <a:lnTo>
                  <a:pt x="79692" y="214731"/>
                </a:lnTo>
                <a:lnTo>
                  <a:pt x="32994" y="219176"/>
                </a:lnTo>
                <a:lnTo>
                  <a:pt x="23431" y="221132"/>
                </a:lnTo>
                <a:lnTo>
                  <a:pt x="15608" y="225844"/>
                </a:lnTo>
                <a:lnTo>
                  <a:pt x="10439" y="232625"/>
                </a:lnTo>
                <a:lnTo>
                  <a:pt x="8813" y="240804"/>
                </a:lnTo>
                <a:lnTo>
                  <a:pt x="11125" y="248551"/>
                </a:lnTo>
                <a:lnTo>
                  <a:pt x="16637" y="254812"/>
                </a:lnTo>
                <a:lnTo>
                  <a:pt x="24574" y="258991"/>
                </a:lnTo>
                <a:lnTo>
                  <a:pt x="34188" y="260515"/>
                </a:lnTo>
                <a:lnTo>
                  <a:pt x="34785" y="260515"/>
                </a:lnTo>
                <a:lnTo>
                  <a:pt x="49530" y="259702"/>
                </a:lnTo>
                <a:lnTo>
                  <a:pt x="86347" y="255828"/>
                </a:lnTo>
                <a:lnTo>
                  <a:pt x="138747" y="247065"/>
                </a:lnTo>
                <a:lnTo>
                  <a:pt x="140741" y="246735"/>
                </a:lnTo>
                <a:lnTo>
                  <a:pt x="208267" y="230238"/>
                </a:lnTo>
                <a:lnTo>
                  <a:pt x="248285" y="217639"/>
                </a:lnTo>
                <a:lnTo>
                  <a:pt x="286931" y="203009"/>
                </a:lnTo>
                <a:lnTo>
                  <a:pt x="324142" y="186499"/>
                </a:lnTo>
                <a:lnTo>
                  <a:pt x="359841" y="168224"/>
                </a:lnTo>
                <a:lnTo>
                  <a:pt x="364604" y="162013"/>
                </a:lnTo>
                <a:lnTo>
                  <a:pt x="360680" y="157238"/>
                </a:lnTo>
                <a:lnTo>
                  <a:pt x="357962" y="156197"/>
                </a:lnTo>
                <a:lnTo>
                  <a:pt x="353745" y="156197"/>
                </a:lnTo>
                <a:lnTo>
                  <a:pt x="352259" y="156514"/>
                </a:lnTo>
                <a:lnTo>
                  <a:pt x="315925" y="175094"/>
                </a:lnTo>
                <a:lnTo>
                  <a:pt x="279628" y="191262"/>
                </a:lnTo>
                <a:lnTo>
                  <a:pt x="241985" y="205524"/>
                </a:lnTo>
                <a:lnTo>
                  <a:pt x="202907" y="217754"/>
                </a:lnTo>
                <a:lnTo>
                  <a:pt x="137236" y="234086"/>
                </a:lnTo>
                <a:lnTo>
                  <a:pt x="84556" y="242862"/>
                </a:lnTo>
                <a:lnTo>
                  <a:pt x="34785" y="247065"/>
                </a:lnTo>
                <a:lnTo>
                  <a:pt x="29476" y="247065"/>
                </a:lnTo>
                <a:lnTo>
                  <a:pt x="25958" y="244195"/>
                </a:lnTo>
                <a:lnTo>
                  <a:pt x="25958" y="236004"/>
                </a:lnTo>
                <a:lnTo>
                  <a:pt x="29476" y="232168"/>
                </a:lnTo>
                <a:lnTo>
                  <a:pt x="34785" y="232168"/>
                </a:lnTo>
                <a:lnTo>
                  <a:pt x="47713" y="231381"/>
                </a:lnTo>
                <a:lnTo>
                  <a:pt x="134188" y="218973"/>
                </a:lnTo>
                <a:lnTo>
                  <a:pt x="198208" y="203301"/>
                </a:lnTo>
                <a:lnTo>
                  <a:pt x="239610" y="190157"/>
                </a:lnTo>
                <a:lnTo>
                  <a:pt x="284962" y="172427"/>
                </a:lnTo>
                <a:lnTo>
                  <a:pt x="332803" y="149504"/>
                </a:lnTo>
                <a:lnTo>
                  <a:pt x="381673" y="120802"/>
                </a:lnTo>
                <a:lnTo>
                  <a:pt x="430123" y="85750"/>
                </a:lnTo>
                <a:lnTo>
                  <a:pt x="471360" y="48564"/>
                </a:lnTo>
                <a:lnTo>
                  <a:pt x="480656" y="39116"/>
                </a:lnTo>
                <a:lnTo>
                  <a:pt x="478370" y="35166"/>
                </a:lnTo>
                <a:lnTo>
                  <a:pt x="476935" y="32664"/>
                </a:lnTo>
                <a:lnTo>
                  <a:pt x="469252" y="32664"/>
                </a:lnTo>
                <a:lnTo>
                  <a:pt x="469011" y="32702"/>
                </a:lnTo>
                <a:lnTo>
                  <a:pt x="442353" y="35166"/>
                </a:lnTo>
                <a:lnTo>
                  <a:pt x="438137" y="35166"/>
                </a:lnTo>
                <a:lnTo>
                  <a:pt x="434124" y="32905"/>
                </a:lnTo>
                <a:lnTo>
                  <a:pt x="433031" y="29794"/>
                </a:lnTo>
                <a:lnTo>
                  <a:pt x="431253" y="25476"/>
                </a:lnTo>
                <a:lnTo>
                  <a:pt x="435356" y="20675"/>
                </a:lnTo>
                <a:lnTo>
                  <a:pt x="441312" y="20193"/>
                </a:lnTo>
                <a:lnTo>
                  <a:pt x="510971" y="12915"/>
                </a:lnTo>
                <a:lnTo>
                  <a:pt x="516280" y="12915"/>
                </a:lnTo>
                <a:lnTo>
                  <a:pt x="520941" y="16154"/>
                </a:lnTo>
                <a:lnTo>
                  <a:pt x="520941" y="80746"/>
                </a:lnTo>
                <a:lnTo>
                  <a:pt x="516229" y="83654"/>
                </a:lnTo>
                <a:lnTo>
                  <a:pt x="507365" y="83654"/>
                </a:lnTo>
                <a:lnTo>
                  <a:pt x="503250" y="80264"/>
                </a:lnTo>
                <a:lnTo>
                  <a:pt x="503250" y="77393"/>
                </a:lnTo>
                <a:lnTo>
                  <a:pt x="503250" y="57213"/>
                </a:lnTo>
                <a:lnTo>
                  <a:pt x="500875" y="54343"/>
                </a:lnTo>
                <a:lnTo>
                  <a:pt x="497941" y="53860"/>
                </a:lnTo>
                <a:lnTo>
                  <a:pt x="497103" y="53454"/>
                </a:lnTo>
                <a:lnTo>
                  <a:pt x="496214" y="53251"/>
                </a:lnTo>
                <a:lnTo>
                  <a:pt x="493039" y="53251"/>
                </a:lnTo>
                <a:lnTo>
                  <a:pt x="490766" y="54381"/>
                </a:lnTo>
                <a:lnTo>
                  <a:pt x="489077" y="55753"/>
                </a:lnTo>
                <a:lnTo>
                  <a:pt x="465404" y="77698"/>
                </a:lnTo>
                <a:lnTo>
                  <a:pt x="440397" y="98653"/>
                </a:lnTo>
                <a:lnTo>
                  <a:pt x="414058" y="118364"/>
                </a:lnTo>
                <a:lnTo>
                  <a:pt x="386397" y="136537"/>
                </a:lnTo>
                <a:lnTo>
                  <a:pt x="382879" y="138912"/>
                </a:lnTo>
                <a:lnTo>
                  <a:pt x="381698" y="143230"/>
                </a:lnTo>
                <a:lnTo>
                  <a:pt x="386549" y="147193"/>
                </a:lnTo>
                <a:lnTo>
                  <a:pt x="389382" y="148323"/>
                </a:lnTo>
                <a:lnTo>
                  <a:pt x="393395" y="148323"/>
                </a:lnTo>
                <a:lnTo>
                  <a:pt x="394779" y="147955"/>
                </a:lnTo>
                <a:lnTo>
                  <a:pt x="395871" y="147066"/>
                </a:lnTo>
                <a:lnTo>
                  <a:pt x="420166" y="131051"/>
                </a:lnTo>
                <a:lnTo>
                  <a:pt x="443496" y="114033"/>
                </a:lnTo>
                <a:lnTo>
                  <a:pt x="465709" y="96126"/>
                </a:lnTo>
                <a:lnTo>
                  <a:pt x="486702" y="77393"/>
                </a:lnTo>
                <a:lnTo>
                  <a:pt x="488988" y="84937"/>
                </a:lnTo>
                <a:lnTo>
                  <a:pt x="494436" y="91211"/>
                </a:lnTo>
                <a:lnTo>
                  <a:pt x="502183" y="95491"/>
                </a:lnTo>
                <a:lnTo>
                  <a:pt x="511467" y="97091"/>
                </a:lnTo>
                <a:lnTo>
                  <a:pt x="521411" y="95491"/>
                </a:lnTo>
                <a:lnTo>
                  <a:pt x="529475" y="91084"/>
                </a:lnTo>
                <a:lnTo>
                  <a:pt x="534873" y="84518"/>
                </a:lnTo>
                <a:lnTo>
                  <a:pt x="535089" y="83654"/>
                </a:lnTo>
                <a:lnTo>
                  <a:pt x="536841" y="76428"/>
                </a:lnTo>
                <a:lnTo>
                  <a:pt x="536841" y="20193"/>
                </a:lnTo>
                <a:close/>
              </a:path>
              <a:path w="553085" h="450850">
                <a:moveTo>
                  <a:pt x="552805" y="444601"/>
                </a:moveTo>
                <a:lnTo>
                  <a:pt x="552208" y="440766"/>
                </a:lnTo>
                <a:lnTo>
                  <a:pt x="548640" y="437896"/>
                </a:lnTo>
                <a:lnTo>
                  <a:pt x="491998" y="437896"/>
                </a:lnTo>
                <a:lnTo>
                  <a:pt x="491998" y="183121"/>
                </a:lnTo>
                <a:lnTo>
                  <a:pt x="491998" y="173024"/>
                </a:lnTo>
                <a:lnTo>
                  <a:pt x="488480" y="169684"/>
                </a:lnTo>
                <a:lnTo>
                  <a:pt x="474903" y="169684"/>
                </a:lnTo>
                <a:lnTo>
                  <a:pt x="474903" y="183121"/>
                </a:lnTo>
                <a:lnTo>
                  <a:pt x="474903" y="437896"/>
                </a:lnTo>
                <a:lnTo>
                  <a:pt x="404685" y="437896"/>
                </a:lnTo>
                <a:lnTo>
                  <a:pt x="404685" y="183121"/>
                </a:lnTo>
                <a:lnTo>
                  <a:pt x="474903" y="183121"/>
                </a:lnTo>
                <a:lnTo>
                  <a:pt x="474903" y="169684"/>
                </a:lnTo>
                <a:lnTo>
                  <a:pt x="392899" y="169684"/>
                </a:lnTo>
                <a:lnTo>
                  <a:pt x="389382" y="173024"/>
                </a:lnTo>
                <a:lnTo>
                  <a:pt x="389382" y="437896"/>
                </a:lnTo>
                <a:lnTo>
                  <a:pt x="327431" y="437896"/>
                </a:lnTo>
                <a:lnTo>
                  <a:pt x="327431" y="260515"/>
                </a:lnTo>
                <a:lnTo>
                  <a:pt x="327431" y="250418"/>
                </a:lnTo>
                <a:lnTo>
                  <a:pt x="323862" y="247065"/>
                </a:lnTo>
                <a:lnTo>
                  <a:pt x="310286" y="247065"/>
                </a:lnTo>
                <a:lnTo>
                  <a:pt x="310286" y="260515"/>
                </a:lnTo>
                <a:lnTo>
                  <a:pt x="310286" y="437896"/>
                </a:lnTo>
                <a:lnTo>
                  <a:pt x="240665" y="437896"/>
                </a:lnTo>
                <a:lnTo>
                  <a:pt x="240665" y="260515"/>
                </a:lnTo>
                <a:lnTo>
                  <a:pt x="310286" y="260515"/>
                </a:lnTo>
                <a:lnTo>
                  <a:pt x="310286" y="247065"/>
                </a:lnTo>
                <a:lnTo>
                  <a:pt x="228282" y="247065"/>
                </a:lnTo>
                <a:lnTo>
                  <a:pt x="224764" y="250418"/>
                </a:lnTo>
                <a:lnTo>
                  <a:pt x="224764" y="437896"/>
                </a:lnTo>
                <a:lnTo>
                  <a:pt x="162826" y="437896"/>
                </a:lnTo>
                <a:lnTo>
                  <a:pt x="162826" y="296075"/>
                </a:lnTo>
                <a:lnTo>
                  <a:pt x="162826" y="285978"/>
                </a:lnTo>
                <a:lnTo>
                  <a:pt x="159258" y="282638"/>
                </a:lnTo>
                <a:lnTo>
                  <a:pt x="146278" y="282638"/>
                </a:lnTo>
                <a:lnTo>
                  <a:pt x="146278" y="296075"/>
                </a:lnTo>
                <a:lnTo>
                  <a:pt x="146278" y="437896"/>
                </a:lnTo>
                <a:lnTo>
                  <a:pt x="76111" y="437896"/>
                </a:lnTo>
                <a:lnTo>
                  <a:pt x="76111" y="296075"/>
                </a:lnTo>
                <a:lnTo>
                  <a:pt x="146278" y="296075"/>
                </a:lnTo>
                <a:lnTo>
                  <a:pt x="146278" y="282638"/>
                </a:lnTo>
                <a:lnTo>
                  <a:pt x="64262" y="282638"/>
                </a:lnTo>
                <a:lnTo>
                  <a:pt x="60147" y="285978"/>
                </a:lnTo>
                <a:lnTo>
                  <a:pt x="60147" y="437896"/>
                </a:lnTo>
                <a:lnTo>
                  <a:pt x="3517" y="437896"/>
                </a:lnTo>
                <a:lnTo>
                  <a:pt x="0" y="440766"/>
                </a:lnTo>
                <a:lnTo>
                  <a:pt x="0" y="447992"/>
                </a:lnTo>
                <a:lnTo>
                  <a:pt x="3517" y="450850"/>
                </a:lnTo>
                <a:lnTo>
                  <a:pt x="549236" y="450850"/>
                </a:lnTo>
                <a:lnTo>
                  <a:pt x="552805" y="447992"/>
                </a:lnTo>
                <a:lnTo>
                  <a:pt x="552805" y="44460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6230" y="1353665"/>
            <a:ext cx="1735455" cy="1127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95">
                <a:solidFill>
                  <a:srgbClr val="FFFFFF"/>
                </a:solidFill>
                <a:latin typeface="Tahoma"/>
                <a:cs typeface="Tahoma"/>
              </a:rPr>
              <a:t>Costo</a:t>
            </a:r>
            <a:r>
              <a:rPr sz="2000" b="1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5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2000" b="1" spc="-120">
                <a:solidFill>
                  <a:srgbClr val="FFFFFF"/>
                </a:solidFill>
                <a:latin typeface="Tahoma"/>
                <a:cs typeface="Tahoma"/>
              </a:rPr>
              <a:t>Entrenamiento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entrenamiento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9776" y="1199024"/>
            <a:ext cx="1445260" cy="1426673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114" err="1">
                <a:solidFill>
                  <a:srgbClr val="FFFFFF"/>
                </a:solidFill>
                <a:latin typeface="Tahoma"/>
                <a:cs typeface="Tahoma"/>
              </a:rPr>
              <a:t>Exactitud</a:t>
            </a:r>
            <a:r>
              <a:rPr sz="2000" b="1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b="1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130">
                <a:solidFill>
                  <a:srgbClr val="FFFFFF"/>
                </a:solidFill>
                <a:latin typeface="Tahoma"/>
                <a:cs typeface="Tahoma"/>
              </a:rPr>
              <a:t>Validation y </a:t>
            </a:r>
            <a:r>
              <a:rPr lang="en-US" sz="2000" b="1" spc="-2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000" b="1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Evaluación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1600" spc="4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endParaRPr sz="1600" err="1">
              <a:latin typeface="Tahoma"/>
              <a:cs typeface="Tahoma"/>
            </a:endParaRPr>
          </a:p>
        </p:txBody>
      </p:sp>
      <p:pic>
        <p:nvPicPr>
          <p:cNvPr id="25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01549EF-7547-D2DC-EFE6-DD48901DC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9" y="2570534"/>
            <a:ext cx="2743200" cy="2174132"/>
          </a:xfrm>
          <a:prstGeom prst="rect">
            <a:avLst/>
          </a:prstGeom>
        </p:spPr>
      </p:pic>
      <p:pic>
        <p:nvPicPr>
          <p:cNvPr id="27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91D5CF9C-76BF-4C91-1DF0-0A05379C3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107" y="2678067"/>
            <a:ext cx="2743200" cy="21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9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265-E133-45EC-BEC9-D03EAB96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82" y="482309"/>
            <a:ext cx="7460435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/>
              <a:t>Comparativos</a:t>
            </a:r>
            <a:br>
              <a:rPr lang="en-US"/>
            </a:br>
            <a:r>
              <a:rPr lang="es-CO" sz="2000" b="1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>
                <a:latin typeface="Tahoma"/>
                <a:ea typeface="Tahoma"/>
                <a:cs typeface="Tahoma"/>
              </a:rPr>
              <a:t> - </a:t>
            </a:r>
            <a:r>
              <a:rPr lang="en-US" sz="2000" b="1" err="1">
                <a:latin typeface="Tahoma"/>
                <a:ea typeface="Tahoma"/>
                <a:cs typeface="Tahoma"/>
              </a:rPr>
              <a:t>Unidades</a:t>
            </a:r>
            <a:r>
              <a:rPr lang="en-US" sz="2000" b="1">
                <a:latin typeface="Tahoma"/>
                <a:ea typeface="Tahoma"/>
                <a:cs typeface="Tahoma"/>
              </a:rPr>
              <a:t> 64</a:t>
            </a:r>
            <a:endParaRPr lang="en-US" sz="2000">
              <a:latin typeface="Tahoma"/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E74E1-8FEB-AC57-6744-3E7DB3B8D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E2028E6-2251-9AC1-A652-879AA7C6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27937"/>
            <a:ext cx="3820885" cy="27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3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69624" y="4620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9624" y="39250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875" y="277449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507" y="61000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50" y="0"/>
                  </a:lnTo>
                  <a:lnTo>
                    <a:pt x="468300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138" y="4497718"/>
              <a:ext cx="193038" cy="2250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42058" y="441744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8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6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6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8" y="132475"/>
                  </a:lnTo>
                  <a:lnTo>
                    <a:pt x="425514" y="217663"/>
                  </a:lnTo>
                  <a:lnTo>
                    <a:pt x="272726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2058" y="436573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2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6875" y="0"/>
              <a:ext cx="837565" cy="1168400"/>
            </a:xfrm>
            <a:custGeom>
              <a:avLst/>
              <a:gdLst/>
              <a:ahLst/>
              <a:cxnLst/>
              <a:rect l="l" t="t" r="r" b="b"/>
              <a:pathLst>
                <a:path w="837565" h="1168400">
                  <a:moveTo>
                    <a:pt x="0" y="1168123"/>
                  </a:moveTo>
                  <a:lnTo>
                    <a:pt x="154813" y="0"/>
                  </a:lnTo>
                  <a:lnTo>
                    <a:pt x="239162" y="0"/>
                  </a:lnTo>
                  <a:lnTo>
                    <a:pt x="837300" y="679196"/>
                  </a:lnTo>
                  <a:lnTo>
                    <a:pt x="0" y="11681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6038" y="0"/>
              <a:ext cx="738505" cy="691515"/>
            </a:xfrm>
            <a:custGeom>
              <a:avLst/>
              <a:gdLst/>
              <a:ahLst/>
              <a:cxnLst/>
              <a:rect l="l" t="t" r="r" b="b"/>
              <a:pathLst>
                <a:path w="738504" h="691515">
                  <a:moveTo>
                    <a:pt x="737962" y="691432"/>
                  </a:moveTo>
                  <a:lnTo>
                    <a:pt x="598138" y="679196"/>
                  </a:lnTo>
                  <a:lnTo>
                    <a:pt x="0" y="0"/>
                  </a:lnTo>
                  <a:lnTo>
                    <a:pt x="224639" y="0"/>
                  </a:lnTo>
                  <a:lnTo>
                    <a:pt x="737962" y="582839"/>
                  </a:lnTo>
                  <a:lnTo>
                    <a:pt x="737962" y="69143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6875" y="679196"/>
              <a:ext cx="977265" cy="510540"/>
            </a:xfrm>
            <a:custGeom>
              <a:avLst/>
              <a:gdLst/>
              <a:ahLst/>
              <a:cxnLst/>
              <a:rect l="l" t="t" r="r" b="b"/>
              <a:pathLst>
                <a:path w="977265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977124" y="12235"/>
                  </a:lnTo>
                  <a:lnTo>
                    <a:pt x="977124" y="81823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2807" y="731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869423"/>
              <a:ext cx="555625" cy="1042669"/>
            </a:xfrm>
            <a:custGeom>
              <a:avLst/>
              <a:gdLst/>
              <a:ahLst/>
              <a:cxnLst/>
              <a:rect l="l" t="t" r="r" b="b"/>
              <a:pathLst>
                <a:path w="555625" h="1042670">
                  <a:moveTo>
                    <a:pt x="314413" y="0"/>
                  </a:moveTo>
                  <a:lnTo>
                    <a:pt x="0" y="94805"/>
                  </a:lnTo>
                  <a:lnTo>
                    <a:pt x="0" y="187579"/>
                  </a:lnTo>
                  <a:lnTo>
                    <a:pt x="215900" y="122478"/>
                  </a:lnTo>
                  <a:lnTo>
                    <a:pt x="314413" y="0"/>
                  </a:lnTo>
                  <a:close/>
                </a:path>
                <a:path w="555625" h="1042670">
                  <a:moveTo>
                    <a:pt x="555345" y="808088"/>
                  </a:moveTo>
                  <a:lnTo>
                    <a:pt x="465493" y="814336"/>
                  </a:lnTo>
                  <a:lnTo>
                    <a:pt x="189699" y="1042085"/>
                  </a:lnTo>
                  <a:lnTo>
                    <a:pt x="279514" y="1035812"/>
                  </a:lnTo>
                  <a:lnTo>
                    <a:pt x="555345" y="808088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542727"/>
              <a:ext cx="650240" cy="744855"/>
            </a:xfrm>
            <a:custGeom>
              <a:avLst/>
              <a:gdLst/>
              <a:ahLst/>
              <a:cxnLst/>
              <a:rect l="l" t="t" r="r" b="b"/>
              <a:pathLst>
                <a:path w="650240" h="744854">
                  <a:moveTo>
                    <a:pt x="0" y="744415"/>
                  </a:moveTo>
                  <a:lnTo>
                    <a:pt x="0" y="514265"/>
                  </a:lnTo>
                  <a:lnTo>
                    <a:pt x="215900" y="449163"/>
                  </a:lnTo>
                  <a:lnTo>
                    <a:pt x="0" y="266902"/>
                  </a:lnTo>
                  <a:lnTo>
                    <a:pt x="0" y="0"/>
                  </a:lnTo>
                  <a:lnTo>
                    <a:pt x="649963" y="548574"/>
                  </a:lnTo>
                  <a:lnTo>
                    <a:pt x="0" y="74441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337618"/>
              <a:ext cx="748665" cy="753745"/>
            </a:xfrm>
            <a:custGeom>
              <a:avLst/>
              <a:gdLst/>
              <a:ahLst/>
              <a:cxnLst/>
              <a:rect l="l" t="t" r="r" b="b"/>
              <a:pathLst>
                <a:path w="748665" h="753745">
                  <a:moveTo>
                    <a:pt x="649963" y="753682"/>
                  </a:moveTo>
                  <a:lnTo>
                    <a:pt x="0" y="205108"/>
                  </a:lnTo>
                  <a:lnTo>
                    <a:pt x="0" y="0"/>
                  </a:lnTo>
                  <a:lnTo>
                    <a:pt x="748482" y="631203"/>
                  </a:lnTo>
                  <a:lnTo>
                    <a:pt x="649963" y="75368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654052" y="259152"/>
            <a:ext cx="3836670" cy="105926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15">
                <a:latin typeface="Arial Black"/>
                <a:cs typeface="Arial Black"/>
              </a:rPr>
              <a:t>Resultados</a:t>
            </a:r>
            <a:r>
              <a:rPr sz="2800" spc="-4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Obtenidos</a:t>
            </a:r>
            <a:endParaRPr sz="2800">
              <a:latin typeface="Arial Black"/>
              <a:cs typeface="Arial Black"/>
            </a:endParaRPr>
          </a:p>
          <a:p>
            <a:pPr algn="ctr">
              <a:spcBef>
                <a:spcPts val="35"/>
              </a:spcBef>
            </a:pPr>
            <a:r>
              <a:rPr lang="es-CO" sz="2000" b="1" spc="-35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 spc="-35">
                <a:latin typeface="Tahoma"/>
                <a:ea typeface="Tahoma"/>
                <a:cs typeface="Tahoma"/>
              </a:rPr>
              <a:t> - Unidades 32 / 15 Épocas</a:t>
            </a:r>
            <a:endParaRPr lang="es-CO" err="1"/>
          </a:p>
        </p:txBody>
      </p:sp>
      <p:grpSp>
        <p:nvGrpSpPr>
          <p:cNvPr id="20" name="object 20"/>
          <p:cNvGrpSpPr/>
          <p:nvPr/>
        </p:nvGrpSpPr>
        <p:grpSpPr>
          <a:xfrm>
            <a:off x="3233080" y="1282314"/>
            <a:ext cx="2683510" cy="2788920"/>
            <a:chOff x="3233080" y="1282314"/>
            <a:chExt cx="2683510" cy="2788920"/>
          </a:xfrm>
        </p:grpSpPr>
        <p:pic>
          <p:nvPicPr>
            <p:cNvPr id="21" name="object 21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081" y="1339464"/>
              <a:ext cx="2683263" cy="2731270"/>
            </a:xfrm>
            <a:prstGeom prst="rect">
              <a:avLst/>
            </a:prstGeom>
          </p:spPr>
        </p:pic>
        <p:pic>
          <p:nvPicPr>
            <p:cNvPr id="22" name="object 22">
              <a:hlinkClick r:id="rId3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3080" y="1282314"/>
              <a:ext cx="2683263" cy="27312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420673" y="2496400"/>
            <a:ext cx="494030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20">
                <a:solidFill>
                  <a:srgbClr val="D5D5D5"/>
                </a:solidFill>
              </a:rPr>
              <a:t>0.7709</a:t>
            </a:r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13811" y="2390264"/>
            <a:ext cx="847090" cy="36420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99.6133%</a:t>
            </a:r>
          </a:p>
          <a:p>
            <a:pPr marL="12700">
              <a:spcBef>
                <a:spcPts val="100"/>
              </a:spcBef>
            </a:pPr>
            <a:r>
              <a:rPr lang="en-US" sz="1100" spc="-10">
                <a:solidFill>
                  <a:srgbClr val="D5D5D5"/>
                </a:solidFill>
              </a:rPr>
              <a:t>82.98%</a:t>
            </a:r>
            <a:endParaRPr lang="en-US"/>
          </a:p>
        </p:txBody>
      </p:sp>
      <p:sp>
        <p:nvSpPr>
          <p:cNvPr id="26" name="object 26">
            <a:hlinkClick r:id="rId3"/>
          </p:cNvPr>
          <p:cNvSpPr/>
          <p:nvPr/>
        </p:nvSpPr>
        <p:spPr>
          <a:xfrm>
            <a:off x="4306316" y="2350223"/>
            <a:ext cx="553085" cy="450850"/>
          </a:xfrm>
          <a:custGeom>
            <a:avLst/>
            <a:gdLst/>
            <a:ahLst/>
            <a:cxnLst/>
            <a:rect l="l" t="t" r="r" b="b"/>
            <a:pathLst>
              <a:path w="553085" h="450850">
                <a:moveTo>
                  <a:pt x="536841" y="20193"/>
                </a:moveTo>
                <a:lnTo>
                  <a:pt x="534517" y="14897"/>
                </a:lnTo>
                <a:lnTo>
                  <a:pt x="533400" y="12915"/>
                </a:lnTo>
                <a:lnTo>
                  <a:pt x="531545" y="9613"/>
                </a:lnTo>
                <a:lnTo>
                  <a:pt x="526834" y="5295"/>
                </a:lnTo>
                <a:lnTo>
                  <a:pt x="522668" y="1943"/>
                </a:lnTo>
                <a:lnTo>
                  <a:pt x="517118" y="0"/>
                </a:lnTo>
                <a:lnTo>
                  <a:pt x="509943" y="0"/>
                </a:lnTo>
                <a:lnTo>
                  <a:pt x="508355" y="165"/>
                </a:lnTo>
                <a:lnTo>
                  <a:pt x="506768" y="482"/>
                </a:lnTo>
                <a:lnTo>
                  <a:pt x="437146" y="7708"/>
                </a:lnTo>
                <a:lnTo>
                  <a:pt x="427761" y="10147"/>
                </a:lnTo>
                <a:lnTo>
                  <a:pt x="420484" y="15443"/>
                </a:lnTo>
                <a:lnTo>
                  <a:pt x="416090" y="22631"/>
                </a:lnTo>
                <a:lnTo>
                  <a:pt x="415340" y="30759"/>
                </a:lnTo>
                <a:lnTo>
                  <a:pt x="418071" y="38239"/>
                </a:lnTo>
                <a:lnTo>
                  <a:pt x="424027" y="44030"/>
                </a:lnTo>
                <a:lnTo>
                  <a:pt x="432257" y="47802"/>
                </a:lnTo>
                <a:lnTo>
                  <a:pt x="441858" y="49136"/>
                </a:lnTo>
                <a:lnTo>
                  <a:pt x="442645" y="49136"/>
                </a:lnTo>
                <a:lnTo>
                  <a:pt x="444233" y="49047"/>
                </a:lnTo>
                <a:lnTo>
                  <a:pt x="449529" y="48564"/>
                </a:lnTo>
                <a:lnTo>
                  <a:pt x="406158" y="85534"/>
                </a:lnTo>
                <a:lnTo>
                  <a:pt x="361226" y="116522"/>
                </a:lnTo>
                <a:lnTo>
                  <a:pt x="316064" y="142049"/>
                </a:lnTo>
                <a:lnTo>
                  <a:pt x="271983" y="162598"/>
                </a:lnTo>
                <a:lnTo>
                  <a:pt x="230301" y="178689"/>
                </a:lnTo>
                <a:lnTo>
                  <a:pt x="192303" y="190830"/>
                </a:lnTo>
                <a:lnTo>
                  <a:pt x="129997" y="206209"/>
                </a:lnTo>
                <a:lnTo>
                  <a:pt x="79692" y="214731"/>
                </a:lnTo>
                <a:lnTo>
                  <a:pt x="32994" y="219176"/>
                </a:lnTo>
                <a:lnTo>
                  <a:pt x="23431" y="221132"/>
                </a:lnTo>
                <a:lnTo>
                  <a:pt x="15608" y="225844"/>
                </a:lnTo>
                <a:lnTo>
                  <a:pt x="10439" y="232625"/>
                </a:lnTo>
                <a:lnTo>
                  <a:pt x="8813" y="240804"/>
                </a:lnTo>
                <a:lnTo>
                  <a:pt x="11125" y="248551"/>
                </a:lnTo>
                <a:lnTo>
                  <a:pt x="16637" y="254812"/>
                </a:lnTo>
                <a:lnTo>
                  <a:pt x="24574" y="258991"/>
                </a:lnTo>
                <a:lnTo>
                  <a:pt x="34188" y="260515"/>
                </a:lnTo>
                <a:lnTo>
                  <a:pt x="34785" y="260515"/>
                </a:lnTo>
                <a:lnTo>
                  <a:pt x="49530" y="259702"/>
                </a:lnTo>
                <a:lnTo>
                  <a:pt x="86347" y="255828"/>
                </a:lnTo>
                <a:lnTo>
                  <a:pt x="138747" y="247065"/>
                </a:lnTo>
                <a:lnTo>
                  <a:pt x="140741" y="246735"/>
                </a:lnTo>
                <a:lnTo>
                  <a:pt x="208267" y="230238"/>
                </a:lnTo>
                <a:lnTo>
                  <a:pt x="248285" y="217639"/>
                </a:lnTo>
                <a:lnTo>
                  <a:pt x="286931" y="203009"/>
                </a:lnTo>
                <a:lnTo>
                  <a:pt x="324142" y="186499"/>
                </a:lnTo>
                <a:lnTo>
                  <a:pt x="359841" y="168224"/>
                </a:lnTo>
                <a:lnTo>
                  <a:pt x="364604" y="162013"/>
                </a:lnTo>
                <a:lnTo>
                  <a:pt x="360680" y="157238"/>
                </a:lnTo>
                <a:lnTo>
                  <a:pt x="357962" y="156197"/>
                </a:lnTo>
                <a:lnTo>
                  <a:pt x="353745" y="156197"/>
                </a:lnTo>
                <a:lnTo>
                  <a:pt x="352259" y="156514"/>
                </a:lnTo>
                <a:lnTo>
                  <a:pt x="315925" y="175094"/>
                </a:lnTo>
                <a:lnTo>
                  <a:pt x="279628" y="191262"/>
                </a:lnTo>
                <a:lnTo>
                  <a:pt x="241985" y="205524"/>
                </a:lnTo>
                <a:lnTo>
                  <a:pt x="202907" y="217754"/>
                </a:lnTo>
                <a:lnTo>
                  <a:pt x="137236" y="234086"/>
                </a:lnTo>
                <a:lnTo>
                  <a:pt x="84556" y="242862"/>
                </a:lnTo>
                <a:lnTo>
                  <a:pt x="34785" y="247065"/>
                </a:lnTo>
                <a:lnTo>
                  <a:pt x="29476" y="247065"/>
                </a:lnTo>
                <a:lnTo>
                  <a:pt x="25958" y="244195"/>
                </a:lnTo>
                <a:lnTo>
                  <a:pt x="25958" y="236004"/>
                </a:lnTo>
                <a:lnTo>
                  <a:pt x="29476" y="232168"/>
                </a:lnTo>
                <a:lnTo>
                  <a:pt x="34785" y="232168"/>
                </a:lnTo>
                <a:lnTo>
                  <a:pt x="47713" y="231381"/>
                </a:lnTo>
                <a:lnTo>
                  <a:pt x="134188" y="218973"/>
                </a:lnTo>
                <a:lnTo>
                  <a:pt x="198208" y="203301"/>
                </a:lnTo>
                <a:lnTo>
                  <a:pt x="239610" y="190157"/>
                </a:lnTo>
                <a:lnTo>
                  <a:pt x="284962" y="172427"/>
                </a:lnTo>
                <a:lnTo>
                  <a:pt x="332803" y="149504"/>
                </a:lnTo>
                <a:lnTo>
                  <a:pt x="381673" y="120802"/>
                </a:lnTo>
                <a:lnTo>
                  <a:pt x="430123" y="85750"/>
                </a:lnTo>
                <a:lnTo>
                  <a:pt x="471360" y="48564"/>
                </a:lnTo>
                <a:lnTo>
                  <a:pt x="480656" y="39116"/>
                </a:lnTo>
                <a:lnTo>
                  <a:pt x="478370" y="35166"/>
                </a:lnTo>
                <a:lnTo>
                  <a:pt x="476935" y="32664"/>
                </a:lnTo>
                <a:lnTo>
                  <a:pt x="469252" y="32664"/>
                </a:lnTo>
                <a:lnTo>
                  <a:pt x="469011" y="32702"/>
                </a:lnTo>
                <a:lnTo>
                  <a:pt x="442353" y="35166"/>
                </a:lnTo>
                <a:lnTo>
                  <a:pt x="438137" y="35166"/>
                </a:lnTo>
                <a:lnTo>
                  <a:pt x="434124" y="32905"/>
                </a:lnTo>
                <a:lnTo>
                  <a:pt x="433031" y="29794"/>
                </a:lnTo>
                <a:lnTo>
                  <a:pt x="431253" y="25476"/>
                </a:lnTo>
                <a:lnTo>
                  <a:pt x="435356" y="20675"/>
                </a:lnTo>
                <a:lnTo>
                  <a:pt x="441312" y="20193"/>
                </a:lnTo>
                <a:lnTo>
                  <a:pt x="510971" y="12915"/>
                </a:lnTo>
                <a:lnTo>
                  <a:pt x="516280" y="12915"/>
                </a:lnTo>
                <a:lnTo>
                  <a:pt x="520941" y="16154"/>
                </a:lnTo>
                <a:lnTo>
                  <a:pt x="520941" y="80746"/>
                </a:lnTo>
                <a:lnTo>
                  <a:pt x="516229" y="83654"/>
                </a:lnTo>
                <a:lnTo>
                  <a:pt x="507365" y="83654"/>
                </a:lnTo>
                <a:lnTo>
                  <a:pt x="503250" y="80264"/>
                </a:lnTo>
                <a:lnTo>
                  <a:pt x="503250" y="77393"/>
                </a:lnTo>
                <a:lnTo>
                  <a:pt x="503250" y="57213"/>
                </a:lnTo>
                <a:lnTo>
                  <a:pt x="500875" y="54343"/>
                </a:lnTo>
                <a:lnTo>
                  <a:pt x="497941" y="53860"/>
                </a:lnTo>
                <a:lnTo>
                  <a:pt x="497103" y="53454"/>
                </a:lnTo>
                <a:lnTo>
                  <a:pt x="496214" y="53251"/>
                </a:lnTo>
                <a:lnTo>
                  <a:pt x="493039" y="53251"/>
                </a:lnTo>
                <a:lnTo>
                  <a:pt x="490766" y="54381"/>
                </a:lnTo>
                <a:lnTo>
                  <a:pt x="489077" y="55753"/>
                </a:lnTo>
                <a:lnTo>
                  <a:pt x="465404" y="77698"/>
                </a:lnTo>
                <a:lnTo>
                  <a:pt x="440397" y="98653"/>
                </a:lnTo>
                <a:lnTo>
                  <a:pt x="414058" y="118364"/>
                </a:lnTo>
                <a:lnTo>
                  <a:pt x="386397" y="136537"/>
                </a:lnTo>
                <a:lnTo>
                  <a:pt x="382879" y="138912"/>
                </a:lnTo>
                <a:lnTo>
                  <a:pt x="381698" y="143230"/>
                </a:lnTo>
                <a:lnTo>
                  <a:pt x="386549" y="147193"/>
                </a:lnTo>
                <a:lnTo>
                  <a:pt x="389382" y="148323"/>
                </a:lnTo>
                <a:lnTo>
                  <a:pt x="393395" y="148323"/>
                </a:lnTo>
                <a:lnTo>
                  <a:pt x="394779" y="147955"/>
                </a:lnTo>
                <a:lnTo>
                  <a:pt x="395871" y="147066"/>
                </a:lnTo>
                <a:lnTo>
                  <a:pt x="420166" y="131051"/>
                </a:lnTo>
                <a:lnTo>
                  <a:pt x="443496" y="114033"/>
                </a:lnTo>
                <a:lnTo>
                  <a:pt x="465709" y="96126"/>
                </a:lnTo>
                <a:lnTo>
                  <a:pt x="486702" y="77393"/>
                </a:lnTo>
                <a:lnTo>
                  <a:pt x="488988" y="84937"/>
                </a:lnTo>
                <a:lnTo>
                  <a:pt x="494436" y="91211"/>
                </a:lnTo>
                <a:lnTo>
                  <a:pt x="502183" y="95491"/>
                </a:lnTo>
                <a:lnTo>
                  <a:pt x="511467" y="97091"/>
                </a:lnTo>
                <a:lnTo>
                  <a:pt x="521411" y="95491"/>
                </a:lnTo>
                <a:lnTo>
                  <a:pt x="529475" y="91084"/>
                </a:lnTo>
                <a:lnTo>
                  <a:pt x="534873" y="84518"/>
                </a:lnTo>
                <a:lnTo>
                  <a:pt x="535089" y="83654"/>
                </a:lnTo>
                <a:lnTo>
                  <a:pt x="536841" y="76428"/>
                </a:lnTo>
                <a:lnTo>
                  <a:pt x="536841" y="20193"/>
                </a:lnTo>
                <a:close/>
              </a:path>
              <a:path w="553085" h="450850">
                <a:moveTo>
                  <a:pt x="552805" y="444601"/>
                </a:moveTo>
                <a:lnTo>
                  <a:pt x="552208" y="440766"/>
                </a:lnTo>
                <a:lnTo>
                  <a:pt x="548640" y="437896"/>
                </a:lnTo>
                <a:lnTo>
                  <a:pt x="491998" y="437896"/>
                </a:lnTo>
                <a:lnTo>
                  <a:pt x="491998" y="183121"/>
                </a:lnTo>
                <a:lnTo>
                  <a:pt x="491998" y="173024"/>
                </a:lnTo>
                <a:lnTo>
                  <a:pt x="488480" y="169684"/>
                </a:lnTo>
                <a:lnTo>
                  <a:pt x="474903" y="169684"/>
                </a:lnTo>
                <a:lnTo>
                  <a:pt x="474903" y="183121"/>
                </a:lnTo>
                <a:lnTo>
                  <a:pt x="474903" y="437896"/>
                </a:lnTo>
                <a:lnTo>
                  <a:pt x="404685" y="437896"/>
                </a:lnTo>
                <a:lnTo>
                  <a:pt x="404685" y="183121"/>
                </a:lnTo>
                <a:lnTo>
                  <a:pt x="474903" y="183121"/>
                </a:lnTo>
                <a:lnTo>
                  <a:pt x="474903" y="169684"/>
                </a:lnTo>
                <a:lnTo>
                  <a:pt x="392899" y="169684"/>
                </a:lnTo>
                <a:lnTo>
                  <a:pt x="389382" y="173024"/>
                </a:lnTo>
                <a:lnTo>
                  <a:pt x="389382" y="437896"/>
                </a:lnTo>
                <a:lnTo>
                  <a:pt x="327431" y="437896"/>
                </a:lnTo>
                <a:lnTo>
                  <a:pt x="327431" y="260515"/>
                </a:lnTo>
                <a:lnTo>
                  <a:pt x="327431" y="250418"/>
                </a:lnTo>
                <a:lnTo>
                  <a:pt x="323862" y="247065"/>
                </a:lnTo>
                <a:lnTo>
                  <a:pt x="310286" y="247065"/>
                </a:lnTo>
                <a:lnTo>
                  <a:pt x="310286" y="260515"/>
                </a:lnTo>
                <a:lnTo>
                  <a:pt x="310286" y="437896"/>
                </a:lnTo>
                <a:lnTo>
                  <a:pt x="240665" y="437896"/>
                </a:lnTo>
                <a:lnTo>
                  <a:pt x="240665" y="260515"/>
                </a:lnTo>
                <a:lnTo>
                  <a:pt x="310286" y="260515"/>
                </a:lnTo>
                <a:lnTo>
                  <a:pt x="310286" y="247065"/>
                </a:lnTo>
                <a:lnTo>
                  <a:pt x="228282" y="247065"/>
                </a:lnTo>
                <a:lnTo>
                  <a:pt x="224764" y="250418"/>
                </a:lnTo>
                <a:lnTo>
                  <a:pt x="224764" y="437896"/>
                </a:lnTo>
                <a:lnTo>
                  <a:pt x="162826" y="437896"/>
                </a:lnTo>
                <a:lnTo>
                  <a:pt x="162826" y="296075"/>
                </a:lnTo>
                <a:lnTo>
                  <a:pt x="162826" y="285978"/>
                </a:lnTo>
                <a:lnTo>
                  <a:pt x="159258" y="282638"/>
                </a:lnTo>
                <a:lnTo>
                  <a:pt x="146278" y="282638"/>
                </a:lnTo>
                <a:lnTo>
                  <a:pt x="146278" y="296075"/>
                </a:lnTo>
                <a:lnTo>
                  <a:pt x="146278" y="437896"/>
                </a:lnTo>
                <a:lnTo>
                  <a:pt x="76111" y="437896"/>
                </a:lnTo>
                <a:lnTo>
                  <a:pt x="76111" y="296075"/>
                </a:lnTo>
                <a:lnTo>
                  <a:pt x="146278" y="296075"/>
                </a:lnTo>
                <a:lnTo>
                  <a:pt x="146278" y="282638"/>
                </a:lnTo>
                <a:lnTo>
                  <a:pt x="64262" y="282638"/>
                </a:lnTo>
                <a:lnTo>
                  <a:pt x="60147" y="285978"/>
                </a:lnTo>
                <a:lnTo>
                  <a:pt x="60147" y="437896"/>
                </a:lnTo>
                <a:lnTo>
                  <a:pt x="3517" y="437896"/>
                </a:lnTo>
                <a:lnTo>
                  <a:pt x="0" y="440766"/>
                </a:lnTo>
                <a:lnTo>
                  <a:pt x="0" y="447992"/>
                </a:lnTo>
                <a:lnTo>
                  <a:pt x="3517" y="450850"/>
                </a:lnTo>
                <a:lnTo>
                  <a:pt x="549236" y="450850"/>
                </a:lnTo>
                <a:lnTo>
                  <a:pt x="552805" y="447992"/>
                </a:lnTo>
                <a:lnTo>
                  <a:pt x="552805" y="44460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6230" y="1353665"/>
            <a:ext cx="1735455" cy="1127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95">
                <a:solidFill>
                  <a:srgbClr val="FFFFFF"/>
                </a:solidFill>
                <a:latin typeface="Tahoma"/>
                <a:cs typeface="Tahoma"/>
              </a:rPr>
              <a:t>Costo</a:t>
            </a:r>
            <a:r>
              <a:rPr sz="2000" b="1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5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2000" b="1" spc="-120">
                <a:solidFill>
                  <a:srgbClr val="FFFFFF"/>
                </a:solidFill>
                <a:latin typeface="Tahoma"/>
                <a:cs typeface="Tahoma"/>
              </a:rPr>
              <a:t>Entrenamiento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6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entrenamiento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9776" y="1199024"/>
            <a:ext cx="1445260" cy="1426673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</a:pPr>
            <a:r>
              <a:rPr sz="2000" b="1" spc="-114" err="1">
                <a:solidFill>
                  <a:srgbClr val="FFFFFF"/>
                </a:solidFill>
                <a:latin typeface="Tahoma"/>
                <a:cs typeface="Tahoma"/>
              </a:rPr>
              <a:t>Exactitud</a:t>
            </a:r>
            <a:r>
              <a:rPr sz="2000" b="1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000" b="1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130">
                <a:solidFill>
                  <a:srgbClr val="FFFFFF"/>
                </a:solidFill>
                <a:latin typeface="Tahoma"/>
                <a:cs typeface="Tahoma"/>
              </a:rPr>
              <a:t>Validation y </a:t>
            </a:r>
            <a:r>
              <a:rPr lang="en-US" sz="2000" b="1" spc="-2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000" b="1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Evaluación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1600" spc="4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endParaRPr sz="1600" err="1">
              <a:latin typeface="Tahoma"/>
              <a:cs typeface="Tahoma"/>
            </a:endParaRPr>
          </a:p>
        </p:txBody>
      </p:sp>
      <p:pic>
        <p:nvPicPr>
          <p:cNvPr id="25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667F335-3028-2166-A88A-C285EECD5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7" y="2499407"/>
            <a:ext cx="2743200" cy="2185758"/>
          </a:xfrm>
          <a:prstGeom prst="rect">
            <a:avLst/>
          </a:prstGeom>
        </p:spPr>
      </p:pic>
      <p:pic>
        <p:nvPicPr>
          <p:cNvPr id="27" name="Picture 2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431ADBA-C3E7-DCF1-CD08-8A329FC47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121" y="2707598"/>
            <a:ext cx="2743200" cy="2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265-E133-45EC-BEC9-D03EAB96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82" y="482309"/>
            <a:ext cx="7460435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/>
              <a:t>Comparativos</a:t>
            </a:r>
            <a:br>
              <a:rPr lang="en-US"/>
            </a:br>
            <a:r>
              <a:rPr lang="es-CO" sz="2000" b="1" err="1">
                <a:latin typeface="Tahoma"/>
                <a:ea typeface="Tahoma"/>
                <a:cs typeface="Tahoma"/>
              </a:rPr>
              <a:t>Embedding</a:t>
            </a:r>
            <a:r>
              <a:rPr lang="es-CO" sz="2000" b="1">
                <a:latin typeface="Tahoma"/>
                <a:ea typeface="Tahoma"/>
                <a:cs typeface="Tahoma"/>
              </a:rPr>
              <a:t> - </a:t>
            </a:r>
            <a:r>
              <a:rPr lang="en-US" sz="2000" b="1" err="1">
                <a:latin typeface="Tahoma"/>
                <a:ea typeface="Tahoma"/>
                <a:cs typeface="Tahoma"/>
              </a:rPr>
              <a:t>Incrustación</a:t>
            </a:r>
            <a:r>
              <a:rPr lang="en-US" sz="2000" b="1">
                <a:latin typeface="Tahoma"/>
                <a:ea typeface="Tahoma"/>
                <a:cs typeface="Tahoma"/>
              </a:rPr>
              <a:t> 32 – 15 </a:t>
            </a:r>
            <a:r>
              <a:rPr lang="en-US" sz="2000" b="1" err="1">
                <a:latin typeface="Tahoma"/>
                <a:ea typeface="Tahoma"/>
                <a:cs typeface="Tahoma"/>
              </a:rPr>
              <a:t>Épocas</a:t>
            </a:r>
            <a:endParaRPr lang="en-US" sz="2000" err="1">
              <a:latin typeface="Tahoma"/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E74E1-8FEB-AC57-6744-3E7DB3B8D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7B30301C-30AF-184C-C6DD-2B5E2B27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21" y="1521707"/>
            <a:ext cx="4033157" cy="29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0"/>
            <a:ext cx="9163050" cy="5158105"/>
            <a:chOff x="-14287" y="0"/>
            <a:chExt cx="9163050" cy="5158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6117" y="400275"/>
              <a:ext cx="223574" cy="1991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14817" y="2595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5">
                  <a:moveTo>
                    <a:pt x="0" y="454799"/>
                  </a:moveTo>
                  <a:lnTo>
                    <a:pt x="146974" y="0"/>
                  </a:lnTo>
                  <a:lnTo>
                    <a:pt x="279203" y="160199"/>
                  </a:lnTo>
                  <a:lnTo>
                    <a:pt x="174124" y="160199"/>
                  </a:lnTo>
                  <a:lnTo>
                    <a:pt x="115624" y="339874"/>
                  </a:lnTo>
                  <a:lnTo>
                    <a:pt x="424456" y="339874"/>
                  </a:lnTo>
                  <a:lnTo>
                    <a:pt x="0" y="454799"/>
                  </a:lnTo>
                  <a:close/>
                </a:path>
                <a:path w="427354" h="455295">
                  <a:moveTo>
                    <a:pt x="424456" y="339874"/>
                  </a:moveTo>
                  <a:lnTo>
                    <a:pt x="115624" y="339874"/>
                  </a:lnTo>
                  <a:lnTo>
                    <a:pt x="284874" y="293924"/>
                  </a:lnTo>
                  <a:lnTo>
                    <a:pt x="174124" y="160199"/>
                  </a:lnTo>
                  <a:lnTo>
                    <a:pt x="279203" y="160199"/>
                  </a:lnTo>
                  <a:lnTo>
                    <a:pt x="426949" y="339199"/>
                  </a:lnTo>
                  <a:lnTo>
                    <a:pt x="424456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0492" y="240775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09">
                  <a:moveTo>
                    <a:pt x="54324" y="473599"/>
                  </a:moveTo>
                  <a:lnTo>
                    <a:pt x="0" y="454799"/>
                  </a:lnTo>
                  <a:lnTo>
                    <a:pt x="146974" y="0"/>
                  </a:lnTo>
                  <a:lnTo>
                    <a:pt x="201299" y="18799"/>
                  </a:lnTo>
                  <a:lnTo>
                    <a:pt x="5432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27332" y="3697537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90" h="595629">
                  <a:moveTo>
                    <a:pt x="178098" y="595507"/>
                  </a:moveTo>
                  <a:lnTo>
                    <a:pt x="0" y="153479"/>
                  </a:lnTo>
                  <a:lnTo>
                    <a:pt x="33921" y="0"/>
                  </a:lnTo>
                  <a:lnTo>
                    <a:pt x="211999" y="442002"/>
                  </a:lnTo>
                  <a:lnTo>
                    <a:pt x="178098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05431" y="4134662"/>
              <a:ext cx="38735" cy="158750"/>
            </a:xfrm>
            <a:custGeom>
              <a:avLst/>
              <a:gdLst/>
              <a:ahLst/>
              <a:cxnLst/>
              <a:rect l="l" t="t" r="r" b="b"/>
              <a:pathLst>
                <a:path w="38734" h="158750">
                  <a:moveTo>
                    <a:pt x="0" y="158382"/>
                  </a:moveTo>
                  <a:lnTo>
                    <a:pt x="33901" y="4877"/>
                  </a:lnTo>
                  <a:lnTo>
                    <a:pt x="38568" y="0"/>
                  </a:lnTo>
                  <a:lnTo>
                    <a:pt x="38568" y="117924"/>
                  </a:lnTo>
                  <a:lnTo>
                    <a:pt x="0" y="15838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8236" y="3574572"/>
              <a:ext cx="565785" cy="1118870"/>
            </a:xfrm>
            <a:custGeom>
              <a:avLst/>
              <a:gdLst/>
              <a:ahLst/>
              <a:cxnLst/>
              <a:rect l="l" t="t" r="r" b="b"/>
              <a:pathLst>
                <a:path w="565784" h="1118870">
                  <a:moveTo>
                    <a:pt x="450985" y="1118642"/>
                  </a:moveTo>
                  <a:lnTo>
                    <a:pt x="0" y="0"/>
                  </a:lnTo>
                  <a:lnTo>
                    <a:pt x="565763" y="111103"/>
                  </a:lnTo>
                  <a:lnTo>
                    <a:pt x="565763" y="276444"/>
                  </a:lnTo>
                  <a:lnTo>
                    <a:pt x="349095" y="276444"/>
                  </a:lnTo>
                  <a:lnTo>
                    <a:pt x="527194" y="718472"/>
                  </a:lnTo>
                  <a:lnTo>
                    <a:pt x="565763" y="718472"/>
                  </a:lnTo>
                  <a:lnTo>
                    <a:pt x="565763" y="998367"/>
                  </a:lnTo>
                  <a:lnTo>
                    <a:pt x="450985" y="1118642"/>
                  </a:lnTo>
                  <a:close/>
                </a:path>
                <a:path w="565784" h="1118870">
                  <a:moveTo>
                    <a:pt x="565763" y="318969"/>
                  </a:moveTo>
                  <a:lnTo>
                    <a:pt x="349095" y="276444"/>
                  </a:lnTo>
                  <a:lnTo>
                    <a:pt x="565763" y="276444"/>
                  </a:lnTo>
                  <a:lnTo>
                    <a:pt x="565763" y="318969"/>
                  </a:lnTo>
                  <a:close/>
                </a:path>
                <a:path w="565784" h="1118870">
                  <a:moveTo>
                    <a:pt x="565763" y="718472"/>
                  </a:moveTo>
                  <a:lnTo>
                    <a:pt x="527194" y="718472"/>
                  </a:lnTo>
                  <a:lnTo>
                    <a:pt x="565763" y="678014"/>
                  </a:lnTo>
                  <a:lnTo>
                    <a:pt x="565763" y="71847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8236" y="3421093"/>
              <a:ext cx="565785" cy="264795"/>
            </a:xfrm>
            <a:custGeom>
              <a:avLst/>
              <a:gdLst/>
              <a:ahLst/>
              <a:cxnLst/>
              <a:rect l="l" t="t" r="r" b="b"/>
              <a:pathLst>
                <a:path w="565784" h="264795">
                  <a:moveTo>
                    <a:pt x="565763" y="264583"/>
                  </a:moveTo>
                  <a:lnTo>
                    <a:pt x="0" y="153479"/>
                  </a:lnTo>
                  <a:lnTo>
                    <a:pt x="33920" y="0"/>
                  </a:lnTo>
                  <a:lnTo>
                    <a:pt x="565763" y="104666"/>
                  </a:lnTo>
                  <a:lnTo>
                    <a:pt x="565763" y="26458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01270" y="4064173"/>
              <a:ext cx="43180" cy="51435"/>
            </a:xfrm>
            <a:custGeom>
              <a:avLst/>
              <a:gdLst/>
              <a:ahLst/>
              <a:cxnLst/>
              <a:rect l="l" t="t" r="r" b="b"/>
              <a:pathLst>
                <a:path w="43179" h="51435">
                  <a:moveTo>
                    <a:pt x="0" y="34426"/>
                  </a:moveTo>
                  <a:lnTo>
                    <a:pt x="42728" y="0"/>
                  </a:lnTo>
                </a:path>
                <a:path w="43179" h="51435">
                  <a:moveTo>
                    <a:pt x="42728" y="50917"/>
                  </a:moveTo>
                  <a:lnTo>
                    <a:pt x="0" y="34426"/>
                  </a:lnTo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285125"/>
              <a:ext cx="649605" cy="858519"/>
            </a:xfrm>
            <a:custGeom>
              <a:avLst/>
              <a:gdLst/>
              <a:ahLst/>
              <a:cxnLst/>
              <a:rect l="l" t="t" r="r" b="b"/>
              <a:pathLst>
                <a:path w="649605" h="858520">
                  <a:moveTo>
                    <a:pt x="636488" y="858374"/>
                  </a:moveTo>
                  <a:lnTo>
                    <a:pt x="649073" y="0"/>
                  </a:lnTo>
                  <a:lnTo>
                    <a:pt x="0" y="361061"/>
                  </a:lnTo>
                </a:path>
                <a:path w="649605" h="858520">
                  <a:moveTo>
                    <a:pt x="0" y="819448"/>
                  </a:moveTo>
                  <a:lnTo>
                    <a:pt x="65110" y="858374"/>
                  </a:lnTo>
                </a:path>
              </a:pathLst>
            </a:custGeom>
            <a:ln w="2857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306" y="0"/>
              <a:ext cx="837565" cy="1120775"/>
            </a:xfrm>
            <a:custGeom>
              <a:avLst/>
              <a:gdLst/>
              <a:ahLst/>
              <a:cxnLst/>
              <a:rect l="l" t="t" r="r" b="b"/>
              <a:pathLst>
                <a:path w="837565" h="1120775">
                  <a:moveTo>
                    <a:pt x="0" y="1120498"/>
                  </a:moveTo>
                  <a:lnTo>
                    <a:pt x="148502" y="0"/>
                  </a:lnTo>
                  <a:lnTo>
                    <a:pt x="281103" y="0"/>
                  </a:lnTo>
                  <a:lnTo>
                    <a:pt x="837300" y="631571"/>
                  </a:lnTo>
                  <a:lnTo>
                    <a:pt x="0" y="1120498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6409" y="0"/>
              <a:ext cx="800100" cy="653415"/>
            </a:xfrm>
            <a:custGeom>
              <a:avLst/>
              <a:gdLst/>
              <a:ahLst/>
              <a:cxnLst/>
              <a:rect l="l" t="t" r="r" b="b"/>
              <a:pathLst>
                <a:path w="800100" h="653415">
                  <a:moveTo>
                    <a:pt x="799647" y="652876"/>
                  </a:moveTo>
                  <a:lnTo>
                    <a:pt x="556197" y="631571"/>
                  </a:lnTo>
                  <a:lnTo>
                    <a:pt x="0" y="0"/>
                  </a:lnTo>
                  <a:lnTo>
                    <a:pt x="224642" y="0"/>
                  </a:lnTo>
                  <a:lnTo>
                    <a:pt x="799647" y="652876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306" y="631571"/>
              <a:ext cx="1080770" cy="510540"/>
            </a:xfrm>
            <a:custGeom>
              <a:avLst/>
              <a:gdLst/>
              <a:ahLst/>
              <a:cxnLst/>
              <a:rect l="l" t="t" r="r" b="b"/>
              <a:pathLst>
                <a:path w="1080770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1080751" y="21304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115" y="3015318"/>
              <a:ext cx="193038" cy="2250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718" y="293504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383637" y="437818"/>
                  </a:moveTo>
                  <a:lnTo>
                    <a:pt x="0" y="217662"/>
                  </a:lnTo>
                  <a:lnTo>
                    <a:pt x="425515" y="0"/>
                  </a:lnTo>
                  <a:lnTo>
                    <a:pt x="412843" y="132475"/>
                  </a:lnTo>
                  <a:lnTo>
                    <a:pt x="331435" y="132475"/>
                  </a:lnTo>
                  <a:lnTo>
                    <a:pt x="163021" y="218157"/>
                  </a:lnTo>
                  <a:lnTo>
                    <a:pt x="315189" y="305343"/>
                  </a:lnTo>
                  <a:lnTo>
                    <a:pt x="396308" y="305343"/>
                  </a:lnTo>
                  <a:lnTo>
                    <a:pt x="383637" y="437818"/>
                  </a:lnTo>
                  <a:close/>
                </a:path>
                <a:path w="426084" h="438150">
                  <a:moveTo>
                    <a:pt x="396308" y="305343"/>
                  </a:moveTo>
                  <a:lnTo>
                    <a:pt x="315189" y="305343"/>
                  </a:lnTo>
                  <a:lnTo>
                    <a:pt x="331435" y="132475"/>
                  </a:lnTo>
                  <a:lnTo>
                    <a:pt x="412843" y="132475"/>
                  </a:lnTo>
                  <a:lnTo>
                    <a:pt x="396308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98" y="288333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25119" y="269369"/>
                  </a:moveTo>
                  <a:lnTo>
                    <a:pt x="0" y="217663"/>
                  </a:lnTo>
                  <a:lnTo>
                    <a:pt x="425515" y="0"/>
                  </a:lnTo>
                  <a:lnTo>
                    <a:pt x="450634" y="51706"/>
                  </a:lnTo>
                  <a:lnTo>
                    <a:pt x="25119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459" y="4497637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90" h="595629">
                  <a:moveTo>
                    <a:pt x="33900" y="595507"/>
                  </a:moveTo>
                  <a:lnTo>
                    <a:pt x="0" y="442002"/>
                  </a:lnTo>
                  <a:lnTo>
                    <a:pt x="178078" y="0"/>
                  </a:lnTo>
                  <a:lnTo>
                    <a:pt x="211999" y="153479"/>
                  </a:lnTo>
                  <a:lnTo>
                    <a:pt x="33900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977" y="459740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361382" y="495741"/>
                  </a:moveTo>
                  <a:lnTo>
                    <a:pt x="34483" y="152828"/>
                  </a:lnTo>
                  <a:lnTo>
                    <a:pt x="0" y="0"/>
                  </a:lnTo>
                  <a:lnTo>
                    <a:pt x="327481" y="342236"/>
                  </a:lnTo>
                  <a:lnTo>
                    <a:pt x="361382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374672"/>
              <a:ext cx="948690" cy="768985"/>
            </a:xfrm>
            <a:custGeom>
              <a:avLst/>
              <a:gdLst/>
              <a:ahLst/>
              <a:cxnLst/>
              <a:rect l="l" t="t" r="r" b="b"/>
              <a:pathLst>
                <a:path w="948690" h="768985">
                  <a:moveTo>
                    <a:pt x="638599" y="768826"/>
                  </a:moveTo>
                  <a:lnTo>
                    <a:pt x="163742" y="768826"/>
                  </a:lnTo>
                  <a:lnTo>
                    <a:pt x="0" y="597241"/>
                  </a:lnTo>
                  <a:lnTo>
                    <a:pt x="0" y="186275"/>
                  </a:lnTo>
                  <a:lnTo>
                    <a:pt x="948554" y="0"/>
                  </a:lnTo>
                  <a:lnTo>
                    <a:pt x="837105" y="276444"/>
                  </a:lnTo>
                  <a:lnTo>
                    <a:pt x="599459" y="276444"/>
                  </a:lnTo>
                  <a:lnTo>
                    <a:pt x="94461" y="375558"/>
                  </a:lnTo>
                  <a:lnTo>
                    <a:pt x="421360" y="718472"/>
                  </a:lnTo>
                  <a:lnTo>
                    <a:pt x="658900" y="718472"/>
                  </a:lnTo>
                  <a:lnTo>
                    <a:pt x="638599" y="768826"/>
                  </a:lnTo>
                  <a:close/>
                </a:path>
                <a:path w="948690" h="768985">
                  <a:moveTo>
                    <a:pt x="658900" y="718472"/>
                  </a:moveTo>
                  <a:lnTo>
                    <a:pt x="421360" y="718472"/>
                  </a:lnTo>
                  <a:lnTo>
                    <a:pt x="599459" y="276444"/>
                  </a:lnTo>
                  <a:lnTo>
                    <a:pt x="837105" y="276444"/>
                  </a:lnTo>
                  <a:lnTo>
                    <a:pt x="658900" y="71847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221193"/>
              <a:ext cx="948690" cy="340360"/>
            </a:xfrm>
            <a:custGeom>
              <a:avLst/>
              <a:gdLst/>
              <a:ahLst/>
              <a:cxnLst/>
              <a:rect l="l" t="t" r="r" b="b"/>
              <a:pathLst>
                <a:path w="948690" h="340360">
                  <a:moveTo>
                    <a:pt x="0" y="339755"/>
                  </a:moveTo>
                  <a:lnTo>
                    <a:pt x="0" y="180000"/>
                  </a:lnTo>
                  <a:lnTo>
                    <a:pt x="914634" y="0"/>
                  </a:lnTo>
                  <a:lnTo>
                    <a:pt x="948554" y="153479"/>
                  </a:lnTo>
                  <a:lnTo>
                    <a:pt x="0" y="339755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012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800" spc="-254">
                <a:latin typeface="Arial Black"/>
                <a:cs typeface="Arial Black"/>
              </a:rPr>
              <a:t>¿Qué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45">
                <a:latin typeface="Arial Black"/>
                <a:cs typeface="Arial Black"/>
              </a:rPr>
              <a:t>podemos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95">
                <a:latin typeface="Arial Black"/>
                <a:cs typeface="Arial Black"/>
              </a:rPr>
              <a:t>aprender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de</a:t>
            </a:r>
            <a:r>
              <a:rPr sz="2800" spc="-100">
                <a:latin typeface="Arial Black"/>
                <a:cs typeface="Arial Black"/>
              </a:rPr>
              <a:t> </a:t>
            </a:r>
            <a:r>
              <a:rPr sz="2800" spc="-175">
                <a:latin typeface="Arial Black"/>
                <a:cs typeface="Arial Black"/>
              </a:rPr>
              <a:t>los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65">
                <a:latin typeface="Arial Black"/>
                <a:cs typeface="Arial Black"/>
              </a:rPr>
              <a:t>resultados?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35699" y="1924448"/>
            <a:ext cx="2465705" cy="1631950"/>
          </a:xfrm>
          <a:prstGeom prst="rect">
            <a:avLst/>
          </a:prstGeom>
        </p:spPr>
        <p:txBody>
          <a:bodyPr vert="horz" wrap="square" lIns="0" tIns="4508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en-US" sz="2000" b="1" spc="-85">
                <a:solidFill>
                  <a:srgbClr val="FFFFFF"/>
                </a:solidFill>
                <a:latin typeface="Tahoma"/>
                <a:cs typeface="Tahoma"/>
              </a:rPr>
              <a:t>Embedding</a:t>
            </a:r>
            <a:endParaRPr err="1"/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Selección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cuidadosa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b="1" spc="-135">
                <a:solidFill>
                  <a:srgbClr val="FFFFFF"/>
                </a:solidFill>
                <a:latin typeface="Tahoma"/>
                <a:cs typeface="Tahoma"/>
              </a:rPr>
              <a:t>Tiempos</a:t>
            </a:r>
            <a:r>
              <a:rPr sz="2000" b="1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3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000" b="1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10">
                <a:solidFill>
                  <a:srgbClr val="FFFFFF"/>
                </a:solidFill>
                <a:latin typeface="Tahoma"/>
                <a:cs typeface="Tahoma"/>
              </a:rPr>
              <a:t>Ejecución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10-20</a:t>
            </a:r>
            <a:r>
              <a:rPr sz="16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min</a:t>
            </a:r>
            <a:r>
              <a:rPr sz="1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sz="16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2724" y="1940540"/>
            <a:ext cx="2789555" cy="2207656"/>
          </a:xfrm>
          <a:prstGeom prst="rect">
            <a:avLst/>
          </a:prstGeom>
        </p:spPr>
        <p:txBody>
          <a:bodyPr vert="horz" wrap="square" lIns="0" tIns="4508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00" b="1" spc="-10">
                <a:solidFill>
                  <a:srgbClr val="FFFFFF"/>
                </a:solidFill>
                <a:latin typeface="Tahoma"/>
                <a:cs typeface="Tahoma"/>
              </a:rPr>
              <a:t>ÉPOCAS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55">
                <a:solidFill>
                  <a:srgbClr val="FFFFFF"/>
                </a:solidFill>
                <a:latin typeface="Tahoma"/>
                <a:cs typeface="Tahoma"/>
              </a:rPr>
              <a:t>Más</a:t>
            </a:r>
            <a:r>
              <a:rPr sz="16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épocas</a:t>
            </a:r>
            <a:r>
              <a:rPr sz="16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60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Inoficioso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000" b="1" spc="-10">
                <a:solidFill>
                  <a:srgbClr val="FFFFFF"/>
                </a:solidFill>
                <a:latin typeface="Tahoma"/>
                <a:cs typeface="Tahoma"/>
              </a:rPr>
              <a:t>Métrica</a:t>
            </a:r>
            <a:endParaRPr sz="2000">
              <a:latin typeface="Tahoma"/>
              <a:cs typeface="Tahoma"/>
            </a:endParaRPr>
          </a:p>
          <a:p>
            <a:pPr marL="12700">
              <a:spcBef>
                <a:spcPts val="204"/>
              </a:spcBef>
            </a:pP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NO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Cumple</a:t>
            </a:r>
            <a:r>
              <a:rPr sz="1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métrica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en-US" sz="1600" spc="-135">
                <a:solidFill>
                  <a:srgbClr val="FFFFFF"/>
                </a:solidFill>
                <a:latin typeface="Tahoma"/>
                <a:cs typeface="Tahoma"/>
              </a:rPr>
              <a:t> 85</a:t>
            </a:r>
            <a:r>
              <a:rPr sz="1600" spc="-65">
                <a:solidFill>
                  <a:srgbClr val="FFFFFF"/>
                </a:solidFill>
                <a:latin typeface="Tahoma"/>
                <a:cs typeface="Tahoma"/>
              </a:rPr>
              <a:t>%-</a:t>
            </a:r>
            <a:r>
              <a:rPr lang="en-US" sz="1600" spc="-25">
                <a:solidFill>
                  <a:srgbClr val="FFFFFF"/>
                </a:solidFill>
                <a:latin typeface="Tahoma"/>
                <a:cs typeface="Tahoma"/>
              </a:rPr>
              <a:t>90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1600" spc="-25">
              <a:solidFill>
                <a:srgbClr val="FFFFFF"/>
              </a:solidFill>
              <a:latin typeface="Tahoma"/>
              <a:ea typeface="Tahoma"/>
              <a:cs typeface="Tahoma"/>
            </a:endParaRPr>
          </a:p>
          <a:p>
            <a:pPr marL="12700">
              <a:spcBef>
                <a:spcPts val="204"/>
              </a:spcBef>
            </a:pPr>
            <a:r>
              <a:rPr lang="en-US" sz="1600" spc="-25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Cumple</a:t>
            </a:r>
            <a:r>
              <a:rPr lang="en-US" sz="1600" spc="-25">
                <a:solidFill>
                  <a:srgbClr val="FFFFFF"/>
                </a:solidFill>
                <a:latin typeface="Tahoma"/>
                <a:ea typeface="Tahoma"/>
                <a:cs typeface="Tahoma"/>
              </a:rPr>
              <a:t> la </a:t>
            </a:r>
            <a:r>
              <a:rPr lang="en-US" sz="1600" spc="-25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métrica</a:t>
            </a:r>
            <a:r>
              <a:rPr lang="en-US" sz="1600" spc="-25">
                <a:solidFill>
                  <a:srgbClr val="FFFFFF"/>
                </a:solidFill>
                <a:latin typeface="Tahoma"/>
                <a:ea typeface="Tahoma"/>
                <a:cs typeface="Tahoma"/>
              </a:rPr>
              <a:t> de &lt; 2h</a:t>
            </a:r>
            <a:endParaRPr lang="en-US"/>
          </a:p>
        </p:txBody>
      </p:sp>
      <p:grpSp>
        <p:nvGrpSpPr>
          <p:cNvPr id="25" name="object 25"/>
          <p:cNvGrpSpPr/>
          <p:nvPr/>
        </p:nvGrpSpPr>
        <p:grpSpPr>
          <a:xfrm>
            <a:off x="1007488" y="2019963"/>
            <a:ext cx="4135754" cy="1665605"/>
            <a:chOff x="1007488" y="2019963"/>
            <a:chExt cx="4135754" cy="166560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977" y="2092391"/>
              <a:ext cx="502800" cy="5028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7488" y="202050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0" y="0"/>
                  </a:moveTo>
                  <a:lnTo>
                    <a:pt x="502799" y="0"/>
                  </a:lnTo>
                  <a:lnTo>
                    <a:pt x="502799" y="502799"/>
                  </a:lnTo>
                  <a:lnTo>
                    <a:pt x="0" y="50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053" y="3136841"/>
              <a:ext cx="548700" cy="5487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31563" y="3064955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700"/>
                  </a:lnTo>
                  <a:lnTo>
                    <a:pt x="0" y="54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053" y="2091849"/>
              <a:ext cx="548700" cy="5487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1563" y="2019963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0" y="0"/>
                  </a:moveTo>
                  <a:lnTo>
                    <a:pt x="548699" y="0"/>
                  </a:lnTo>
                  <a:lnTo>
                    <a:pt x="548699" y="548699"/>
                  </a:lnTo>
                  <a:lnTo>
                    <a:pt x="0" y="54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977" y="3091483"/>
              <a:ext cx="502800" cy="5028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07488" y="3019596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20">
                  <a:moveTo>
                    <a:pt x="0" y="0"/>
                  </a:moveTo>
                  <a:lnTo>
                    <a:pt x="502799" y="0"/>
                  </a:lnTo>
                  <a:lnTo>
                    <a:pt x="502799" y="502799"/>
                  </a:lnTo>
                  <a:lnTo>
                    <a:pt x="0" y="50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986" y="2125678"/>
              <a:ext cx="229804" cy="2920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89190" y="3089893"/>
              <a:ext cx="340995" cy="361950"/>
            </a:xfrm>
            <a:custGeom>
              <a:avLst/>
              <a:gdLst/>
              <a:ahLst/>
              <a:cxnLst/>
              <a:rect l="l" t="t" r="r" b="b"/>
              <a:pathLst>
                <a:path w="340994" h="361950">
                  <a:moveTo>
                    <a:pt x="93542" y="45719"/>
                  </a:moveTo>
                  <a:lnTo>
                    <a:pt x="72637" y="45719"/>
                  </a:lnTo>
                  <a:lnTo>
                    <a:pt x="80824" y="44449"/>
                  </a:lnTo>
                  <a:lnTo>
                    <a:pt x="86080" y="36829"/>
                  </a:lnTo>
                  <a:lnTo>
                    <a:pt x="112790" y="7619"/>
                  </a:lnTo>
                  <a:lnTo>
                    <a:pt x="142973" y="0"/>
                  </a:lnTo>
                  <a:lnTo>
                    <a:pt x="194196" y="0"/>
                  </a:lnTo>
                  <a:lnTo>
                    <a:pt x="209833" y="1269"/>
                  </a:lnTo>
                  <a:lnTo>
                    <a:pt x="224378" y="7619"/>
                  </a:lnTo>
                  <a:lnTo>
                    <a:pt x="229792" y="11429"/>
                  </a:lnTo>
                  <a:lnTo>
                    <a:pt x="142973" y="11429"/>
                  </a:lnTo>
                  <a:lnTo>
                    <a:pt x="129713" y="12699"/>
                  </a:lnTo>
                  <a:lnTo>
                    <a:pt x="117620" y="17779"/>
                  </a:lnTo>
                  <a:lnTo>
                    <a:pt x="107302" y="25399"/>
                  </a:lnTo>
                  <a:lnTo>
                    <a:pt x="99363" y="35559"/>
                  </a:lnTo>
                  <a:lnTo>
                    <a:pt x="96790" y="40639"/>
                  </a:lnTo>
                  <a:lnTo>
                    <a:pt x="93542" y="45719"/>
                  </a:lnTo>
                  <a:close/>
                </a:path>
                <a:path w="340994" h="361950">
                  <a:moveTo>
                    <a:pt x="262982" y="66039"/>
                  </a:moveTo>
                  <a:lnTo>
                    <a:pt x="247298" y="66039"/>
                  </a:lnTo>
                  <a:lnTo>
                    <a:pt x="249177" y="64769"/>
                  </a:lnTo>
                  <a:lnTo>
                    <a:pt x="254879" y="58419"/>
                  </a:lnTo>
                  <a:lnTo>
                    <a:pt x="257523" y="55879"/>
                  </a:lnTo>
                  <a:lnTo>
                    <a:pt x="249049" y="52069"/>
                  </a:lnTo>
                  <a:lnTo>
                    <a:pt x="243531" y="45719"/>
                  </a:lnTo>
                  <a:lnTo>
                    <a:pt x="240080" y="40639"/>
                  </a:lnTo>
                  <a:lnTo>
                    <a:pt x="237805" y="35559"/>
                  </a:lnTo>
                  <a:lnTo>
                    <a:pt x="229598" y="25399"/>
                  </a:lnTo>
                  <a:lnTo>
                    <a:pt x="219118" y="17779"/>
                  </a:lnTo>
                  <a:lnTo>
                    <a:pt x="207079" y="12699"/>
                  </a:lnTo>
                  <a:lnTo>
                    <a:pt x="194196" y="11429"/>
                  </a:lnTo>
                  <a:lnTo>
                    <a:pt x="229792" y="11429"/>
                  </a:lnTo>
                  <a:lnTo>
                    <a:pt x="237012" y="16509"/>
                  </a:lnTo>
                  <a:lnTo>
                    <a:pt x="246916" y="29209"/>
                  </a:lnTo>
                  <a:lnTo>
                    <a:pt x="251089" y="36829"/>
                  </a:lnTo>
                  <a:lnTo>
                    <a:pt x="254497" y="43179"/>
                  </a:lnTo>
                  <a:lnTo>
                    <a:pt x="260550" y="45719"/>
                  </a:lnTo>
                  <a:lnTo>
                    <a:pt x="305262" y="45719"/>
                  </a:lnTo>
                  <a:lnTo>
                    <a:pt x="314046" y="49529"/>
                  </a:lnTo>
                  <a:lnTo>
                    <a:pt x="320974" y="54609"/>
                  </a:lnTo>
                  <a:lnTo>
                    <a:pt x="290525" y="54609"/>
                  </a:lnTo>
                  <a:lnTo>
                    <a:pt x="276829" y="57149"/>
                  </a:lnTo>
                  <a:lnTo>
                    <a:pt x="266869" y="62229"/>
                  </a:lnTo>
                  <a:lnTo>
                    <a:pt x="262982" y="66039"/>
                  </a:lnTo>
                  <a:close/>
                </a:path>
                <a:path w="340994" h="361950">
                  <a:moveTo>
                    <a:pt x="109410" y="64769"/>
                  </a:moveTo>
                  <a:lnTo>
                    <a:pt x="92164" y="64769"/>
                  </a:lnTo>
                  <a:lnTo>
                    <a:pt x="99928" y="59689"/>
                  </a:lnTo>
                  <a:lnTo>
                    <a:pt x="105057" y="53339"/>
                  </a:lnTo>
                  <a:lnTo>
                    <a:pt x="133462" y="26669"/>
                  </a:lnTo>
                  <a:lnTo>
                    <a:pt x="142973" y="25399"/>
                  </a:lnTo>
                  <a:lnTo>
                    <a:pt x="194196" y="25399"/>
                  </a:lnTo>
                  <a:lnTo>
                    <a:pt x="203639" y="26669"/>
                  </a:lnTo>
                  <a:lnTo>
                    <a:pt x="212381" y="30479"/>
                  </a:lnTo>
                  <a:lnTo>
                    <a:pt x="219994" y="35559"/>
                  </a:lnTo>
                  <a:lnTo>
                    <a:pt x="142208" y="35559"/>
                  </a:lnTo>
                  <a:lnTo>
                    <a:pt x="135746" y="36829"/>
                  </a:lnTo>
                  <a:lnTo>
                    <a:pt x="129665" y="39369"/>
                  </a:lnTo>
                  <a:lnTo>
                    <a:pt x="124361" y="43179"/>
                  </a:lnTo>
                  <a:lnTo>
                    <a:pt x="120228" y="49529"/>
                  </a:lnTo>
                  <a:lnTo>
                    <a:pt x="117589" y="53339"/>
                  </a:lnTo>
                  <a:lnTo>
                    <a:pt x="113594" y="59689"/>
                  </a:lnTo>
                  <a:lnTo>
                    <a:pt x="109410" y="64769"/>
                  </a:lnTo>
                  <a:close/>
                </a:path>
                <a:path w="340994" h="361950">
                  <a:moveTo>
                    <a:pt x="297374" y="133349"/>
                  </a:moveTo>
                  <a:lnTo>
                    <a:pt x="264340" y="133349"/>
                  </a:lnTo>
                  <a:lnTo>
                    <a:pt x="270807" y="126999"/>
                  </a:lnTo>
                  <a:lnTo>
                    <a:pt x="262079" y="116839"/>
                  </a:lnTo>
                  <a:lnTo>
                    <a:pt x="246151" y="116839"/>
                  </a:lnTo>
                  <a:lnTo>
                    <a:pt x="253350" y="109219"/>
                  </a:lnTo>
                  <a:lnTo>
                    <a:pt x="248413" y="104139"/>
                  </a:lnTo>
                  <a:lnTo>
                    <a:pt x="243724" y="97789"/>
                  </a:lnTo>
                  <a:lnTo>
                    <a:pt x="241026" y="91439"/>
                  </a:lnTo>
                  <a:lnTo>
                    <a:pt x="240318" y="83819"/>
                  </a:lnTo>
                  <a:lnTo>
                    <a:pt x="241596" y="76199"/>
                  </a:lnTo>
                  <a:lnTo>
                    <a:pt x="230468" y="68579"/>
                  </a:lnTo>
                  <a:lnTo>
                    <a:pt x="223152" y="60959"/>
                  </a:lnTo>
                  <a:lnTo>
                    <a:pt x="218606" y="53339"/>
                  </a:lnTo>
                  <a:lnTo>
                    <a:pt x="215793" y="49529"/>
                  </a:lnTo>
                  <a:lnTo>
                    <a:pt x="211820" y="43179"/>
                  </a:lnTo>
                  <a:lnTo>
                    <a:pt x="206464" y="39369"/>
                  </a:lnTo>
                  <a:lnTo>
                    <a:pt x="200182" y="36829"/>
                  </a:lnTo>
                  <a:lnTo>
                    <a:pt x="193431" y="35559"/>
                  </a:lnTo>
                  <a:lnTo>
                    <a:pt x="219994" y="35559"/>
                  </a:lnTo>
                  <a:lnTo>
                    <a:pt x="226051" y="43179"/>
                  </a:lnTo>
                  <a:lnTo>
                    <a:pt x="228403" y="46989"/>
                  </a:lnTo>
                  <a:lnTo>
                    <a:pt x="232111" y="53339"/>
                  </a:lnTo>
                  <a:lnTo>
                    <a:pt x="238101" y="59689"/>
                  </a:lnTo>
                  <a:lnTo>
                    <a:pt x="247298" y="66039"/>
                  </a:lnTo>
                  <a:lnTo>
                    <a:pt x="262982" y="66039"/>
                  </a:lnTo>
                  <a:lnTo>
                    <a:pt x="260391" y="68579"/>
                  </a:lnTo>
                  <a:lnTo>
                    <a:pt x="257141" y="71119"/>
                  </a:lnTo>
                  <a:lnTo>
                    <a:pt x="253414" y="77469"/>
                  </a:lnTo>
                  <a:lnTo>
                    <a:pt x="252028" y="83819"/>
                  </a:lnTo>
                  <a:lnTo>
                    <a:pt x="253199" y="90169"/>
                  </a:lnTo>
                  <a:lnTo>
                    <a:pt x="257141" y="96519"/>
                  </a:lnTo>
                  <a:lnTo>
                    <a:pt x="292882" y="132079"/>
                  </a:lnTo>
                  <a:lnTo>
                    <a:pt x="297374" y="133349"/>
                  </a:lnTo>
                  <a:close/>
                </a:path>
                <a:path w="340994" h="361950">
                  <a:moveTo>
                    <a:pt x="53842" y="143509"/>
                  </a:moveTo>
                  <a:lnTo>
                    <a:pt x="39444" y="143509"/>
                  </a:lnTo>
                  <a:lnTo>
                    <a:pt x="29620" y="142239"/>
                  </a:lnTo>
                  <a:lnTo>
                    <a:pt x="22565" y="138429"/>
                  </a:lnTo>
                  <a:lnTo>
                    <a:pt x="17785" y="133349"/>
                  </a:lnTo>
                  <a:lnTo>
                    <a:pt x="14788" y="130809"/>
                  </a:lnTo>
                  <a:lnTo>
                    <a:pt x="3697" y="114299"/>
                  </a:lnTo>
                  <a:lnTo>
                    <a:pt x="0" y="93979"/>
                  </a:lnTo>
                  <a:lnTo>
                    <a:pt x="3697" y="74929"/>
                  </a:lnTo>
                  <a:lnTo>
                    <a:pt x="31906" y="46989"/>
                  </a:lnTo>
                  <a:lnTo>
                    <a:pt x="51103" y="43179"/>
                  </a:lnTo>
                  <a:lnTo>
                    <a:pt x="56359" y="43179"/>
                  </a:lnTo>
                  <a:lnTo>
                    <a:pt x="66744" y="45719"/>
                  </a:lnTo>
                  <a:lnTo>
                    <a:pt x="93542" y="45719"/>
                  </a:lnTo>
                  <a:lnTo>
                    <a:pt x="88657" y="50799"/>
                  </a:lnTo>
                  <a:lnTo>
                    <a:pt x="81174" y="54609"/>
                  </a:lnTo>
                  <a:lnTo>
                    <a:pt x="82438" y="55879"/>
                  </a:lnTo>
                  <a:lnTo>
                    <a:pt x="50052" y="55879"/>
                  </a:lnTo>
                  <a:lnTo>
                    <a:pt x="26515" y="63499"/>
                  </a:lnTo>
                  <a:lnTo>
                    <a:pt x="12511" y="81279"/>
                  </a:lnTo>
                  <a:lnTo>
                    <a:pt x="10165" y="102869"/>
                  </a:lnTo>
                  <a:lnTo>
                    <a:pt x="21605" y="124459"/>
                  </a:lnTo>
                  <a:lnTo>
                    <a:pt x="29760" y="132079"/>
                  </a:lnTo>
                  <a:lnTo>
                    <a:pt x="34315" y="134619"/>
                  </a:lnTo>
                  <a:lnTo>
                    <a:pt x="61074" y="134619"/>
                  </a:lnTo>
                  <a:lnTo>
                    <a:pt x="53842" y="143509"/>
                  </a:lnTo>
                  <a:close/>
                </a:path>
                <a:path w="340994" h="361950">
                  <a:moveTo>
                    <a:pt x="305262" y="45719"/>
                  </a:moveTo>
                  <a:lnTo>
                    <a:pt x="274598" y="45719"/>
                  </a:lnTo>
                  <a:lnTo>
                    <a:pt x="284759" y="43179"/>
                  </a:lnTo>
                  <a:lnTo>
                    <a:pt x="289824" y="43179"/>
                  </a:lnTo>
                  <a:lnTo>
                    <a:pt x="302334" y="44449"/>
                  </a:lnTo>
                  <a:lnTo>
                    <a:pt x="305262" y="45719"/>
                  </a:lnTo>
                  <a:close/>
                </a:path>
                <a:path w="340994" h="361950">
                  <a:moveTo>
                    <a:pt x="330471" y="74929"/>
                  </a:moveTo>
                  <a:lnTo>
                    <a:pt x="326521" y="74929"/>
                  </a:lnTo>
                  <a:lnTo>
                    <a:pt x="324833" y="73659"/>
                  </a:lnTo>
                  <a:lnTo>
                    <a:pt x="323909" y="72389"/>
                  </a:lnTo>
                  <a:lnTo>
                    <a:pt x="317775" y="64769"/>
                  </a:lnTo>
                  <a:lnTo>
                    <a:pt x="309905" y="59689"/>
                  </a:lnTo>
                  <a:lnTo>
                    <a:pt x="300691" y="55879"/>
                  </a:lnTo>
                  <a:lnTo>
                    <a:pt x="290525" y="54609"/>
                  </a:lnTo>
                  <a:lnTo>
                    <a:pt x="320974" y="54609"/>
                  </a:lnTo>
                  <a:lnTo>
                    <a:pt x="324438" y="57149"/>
                  </a:lnTo>
                  <a:lnTo>
                    <a:pt x="332988" y="66039"/>
                  </a:lnTo>
                  <a:lnTo>
                    <a:pt x="334899" y="69849"/>
                  </a:lnTo>
                  <a:lnTo>
                    <a:pt x="334135" y="72389"/>
                  </a:lnTo>
                  <a:lnTo>
                    <a:pt x="331491" y="73659"/>
                  </a:lnTo>
                  <a:lnTo>
                    <a:pt x="330471" y="74929"/>
                  </a:lnTo>
                  <a:close/>
                </a:path>
                <a:path w="340994" h="361950">
                  <a:moveTo>
                    <a:pt x="61074" y="134619"/>
                  </a:moveTo>
                  <a:lnTo>
                    <a:pt x="43330" y="134619"/>
                  </a:lnTo>
                  <a:lnTo>
                    <a:pt x="47790" y="132079"/>
                  </a:lnTo>
                  <a:lnTo>
                    <a:pt x="51198" y="129539"/>
                  </a:lnTo>
                  <a:lnTo>
                    <a:pt x="81958" y="99059"/>
                  </a:lnTo>
                  <a:lnTo>
                    <a:pt x="85803" y="93979"/>
                  </a:lnTo>
                  <a:lnTo>
                    <a:pt x="86844" y="91439"/>
                  </a:lnTo>
                  <a:lnTo>
                    <a:pt x="89870" y="85089"/>
                  </a:lnTo>
                  <a:lnTo>
                    <a:pt x="88373" y="77469"/>
                  </a:lnTo>
                  <a:lnTo>
                    <a:pt x="83053" y="72389"/>
                  </a:lnTo>
                  <a:lnTo>
                    <a:pt x="80092" y="68579"/>
                  </a:lnTo>
                  <a:lnTo>
                    <a:pt x="73815" y="63499"/>
                  </a:lnTo>
                  <a:lnTo>
                    <a:pt x="63908" y="58419"/>
                  </a:lnTo>
                  <a:lnTo>
                    <a:pt x="50052" y="55879"/>
                  </a:lnTo>
                  <a:lnTo>
                    <a:pt x="82438" y="55879"/>
                  </a:lnTo>
                  <a:lnTo>
                    <a:pt x="84965" y="58419"/>
                  </a:lnTo>
                  <a:lnTo>
                    <a:pt x="86462" y="59689"/>
                  </a:lnTo>
                  <a:lnTo>
                    <a:pt x="91399" y="64769"/>
                  </a:lnTo>
                  <a:lnTo>
                    <a:pt x="109410" y="64769"/>
                  </a:lnTo>
                  <a:lnTo>
                    <a:pt x="107318" y="67309"/>
                  </a:lnTo>
                  <a:lnTo>
                    <a:pt x="97834" y="74929"/>
                  </a:lnTo>
                  <a:lnTo>
                    <a:pt x="99363" y="77469"/>
                  </a:lnTo>
                  <a:lnTo>
                    <a:pt x="99746" y="81279"/>
                  </a:lnTo>
                  <a:lnTo>
                    <a:pt x="99746" y="85089"/>
                  </a:lnTo>
                  <a:lnTo>
                    <a:pt x="97992" y="95249"/>
                  </a:lnTo>
                  <a:lnTo>
                    <a:pt x="93964" y="101599"/>
                  </a:lnTo>
                  <a:lnTo>
                    <a:pt x="89505" y="106679"/>
                  </a:lnTo>
                  <a:lnTo>
                    <a:pt x="86462" y="109219"/>
                  </a:lnTo>
                  <a:lnTo>
                    <a:pt x="93661" y="116839"/>
                  </a:lnTo>
                  <a:lnTo>
                    <a:pt x="78498" y="116839"/>
                  </a:lnTo>
                  <a:lnTo>
                    <a:pt x="69388" y="126999"/>
                  </a:lnTo>
                  <a:lnTo>
                    <a:pt x="76237" y="133349"/>
                  </a:lnTo>
                  <a:lnTo>
                    <a:pt x="62188" y="133349"/>
                  </a:lnTo>
                  <a:lnTo>
                    <a:pt x="61074" y="134619"/>
                  </a:lnTo>
                  <a:close/>
                </a:path>
                <a:path w="340994" h="361950">
                  <a:moveTo>
                    <a:pt x="310243" y="143509"/>
                  </a:moveTo>
                  <a:lnTo>
                    <a:pt x="287849" y="143509"/>
                  </a:lnTo>
                  <a:lnTo>
                    <a:pt x="281415" y="134619"/>
                  </a:lnTo>
                  <a:lnTo>
                    <a:pt x="279885" y="133349"/>
                  </a:lnTo>
                  <a:lnTo>
                    <a:pt x="306484" y="133349"/>
                  </a:lnTo>
                  <a:lnTo>
                    <a:pt x="311103" y="132079"/>
                  </a:lnTo>
                  <a:lnTo>
                    <a:pt x="314416" y="128269"/>
                  </a:lnTo>
                  <a:lnTo>
                    <a:pt x="317928" y="125729"/>
                  </a:lnTo>
                  <a:lnTo>
                    <a:pt x="323993" y="118109"/>
                  </a:lnTo>
                  <a:lnTo>
                    <a:pt x="329347" y="106679"/>
                  </a:lnTo>
                  <a:lnTo>
                    <a:pt x="330726" y="91439"/>
                  </a:lnTo>
                  <a:lnTo>
                    <a:pt x="330344" y="88899"/>
                  </a:lnTo>
                  <a:lnTo>
                    <a:pt x="332606" y="86359"/>
                  </a:lnTo>
                  <a:lnTo>
                    <a:pt x="335281" y="85089"/>
                  </a:lnTo>
                  <a:lnTo>
                    <a:pt x="338626" y="85089"/>
                  </a:lnTo>
                  <a:lnTo>
                    <a:pt x="340601" y="87629"/>
                  </a:lnTo>
                  <a:lnTo>
                    <a:pt x="340952" y="90169"/>
                  </a:lnTo>
                  <a:lnTo>
                    <a:pt x="339615" y="109219"/>
                  </a:lnTo>
                  <a:lnTo>
                    <a:pt x="333290" y="123189"/>
                  </a:lnTo>
                  <a:lnTo>
                    <a:pt x="326249" y="132079"/>
                  </a:lnTo>
                  <a:lnTo>
                    <a:pt x="322762" y="135889"/>
                  </a:lnTo>
                  <a:lnTo>
                    <a:pt x="317443" y="140969"/>
                  </a:lnTo>
                  <a:lnTo>
                    <a:pt x="310243" y="143509"/>
                  </a:lnTo>
                  <a:close/>
                </a:path>
                <a:path w="340994" h="361950">
                  <a:moveTo>
                    <a:pt x="126663" y="109219"/>
                  </a:moveTo>
                  <a:lnTo>
                    <a:pt x="120324" y="109219"/>
                  </a:lnTo>
                  <a:lnTo>
                    <a:pt x="119464" y="106679"/>
                  </a:lnTo>
                  <a:lnTo>
                    <a:pt x="118317" y="104139"/>
                  </a:lnTo>
                  <a:lnTo>
                    <a:pt x="169604" y="90169"/>
                  </a:lnTo>
                  <a:lnTo>
                    <a:pt x="190004" y="91439"/>
                  </a:lnTo>
                  <a:lnTo>
                    <a:pt x="209860" y="96519"/>
                  </a:lnTo>
                  <a:lnTo>
                    <a:pt x="220640" y="101599"/>
                  </a:lnTo>
                  <a:lnTo>
                    <a:pt x="158889" y="101599"/>
                  </a:lnTo>
                  <a:lnTo>
                    <a:pt x="148141" y="102869"/>
                  </a:lnTo>
                  <a:lnTo>
                    <a:pt x="137381" y="105409"/>
                  </a:lnTo>
                  <a:lnTo>
                    <a:pt x="126663" y="109219"/>
                  </a:lnTo>
                  <a:close/>
                </a:path>
                <a:path w="340994" h="361950">
                  <a:moveTo>
                    <a:pt x="216643" y="332739"/>
                  </a:moveTo>
                  <a:lnTo>
                    <a:pt x="170177" y="332739"/>
                  </a:lnTo>
                  <a:lnTo>
                    <a:pt x="213978" y="323849"/>
                  </a:lnTo>
                  <a:lnTo>
                    <a:pt x="250925" y="299719"/>
                  </a:lnTo>
                  <a:lnTo>
                    <a:pt x="276447" y="262889"/>
                  </a:lnTo>
                  <a:lnTo>
                    <a:pt x="285970" y="217169"/>
                  </a:lnTo>
                  <a:lnTo>
                    <a:pt x="276406" y="170179"/>
                  </a:lnTo>
                  <a:lnTo>
                    <a:pt x="250766" y="134619"/>
                  </a:lnTo>
                  <a:lnTo>
                    <a:pt x="213629" y="110489"/>
                  </a:lnTo>
                  <a:lnTo>
                    <a:pt x="169572" y="101599"/>
                  </a:lnTo>
                  <a:lnTo>
                    <a:pt x="220640" y="101599"/>
                  </a:lnTo>
                  <a:lnTo>
                    <a:pt x="228725" y="105409"/>
                  </a:lnTo>
                  <a:lnTo>
                    <a:pt x="246151" y="116839"/>
                  </a:lnTo>
                  <a:lnTo>
                    <a:pt x="262079" y="116839"/>
                  </a:lnTo>
                  <a:lnTo>
                    <a:pt x="255262" y="123189"/>
                  </a:lnTo>
                  <a:lnTo>
                    <a:pt x="264340" y="133349"/>
                  </a:lnTo>
                  <a:lnTo>
                    <a:pt x="279885" y="133349"/>
                  </a:lnTo>
                  <a:lnTo>
                    <a:pt x="272686" y="139699"/>
                  </a:lnTo>
                  <a:lnTo>
                    <a:pt x="292725" y="179069"/>
                  </a:lnTo>
                  <a:lnTo>
                    <a:pt x="297864" y="222249"/>
                  </a:lnTo>
                  <a:lnTo>
                    <a:pt x="288423" y="264159"/>
                  </a:lnTo>
                  <a:lnTo>
                    <a:pt x="264723" y="300989"/>
                  </a:lnTo>
                  <a:lnTo>
                    <a:pt x="273451" y="309879"/>
                  </a:lnTo>
                  <a:lnTo>
                    <a:pt x="256376" y="309879"/>
                  </a:lnTo>
                  <a:lnTo>
                    <a:pt x="250887" y="314959"/>
                  </a:lnTo>
                  <a:lnTo>
                    <a:pt x="245148" y="318769"/>
                  </a:lnTo>
                  <a:lnTo>
                    <a:pt x="239049" y="322579"/>
                  </a:lnTo>
                  <a:lnTo>
                    <a:pt x="232485" y="327659"/>
                  </a:lnTo>
                  <a:lnTo>
                    <a:pt x="235119" y="330199"/>
                  </a:lnTo>
                  <a:lnTo>
                    <a:pt x="223024" y="330199"/>
                  </a:lnTo>
                  <a:lnTo>
                    <a:pt x="216643" y="332739"/>
                  </a:lnTo>
                  <a:close/>
                </a:path>
                <a:path w="340994" h="361950">
                  <a:moveTo>
                    <a:pt x="84583" y="361949"/>
                  </a:moveTo>
                  <a:lnTo>
                    <a:pt x="78116" y="361949"/>
                  </a:lnTo>
                  <a:lnTo>
                    <a:pt x="63492" y="356869"/>
                  </a:lnTo>
                  <a:lnTo>
                    <a:pt x="54663" y="345439"/>
                  </a:lnTo>
                  <a:lnTo>
                    <a:pt x="53012" y="331469"/>
                  </a:lnTo>
                  <a:lnTo>
                    <a:pt x="59927" y="318769"/>
                  </a:lnTo>
                  <a:lnTo>
                    <a:pt x="77383" y="300989"/>
                  </a:lnTo>
                  <a:lnTo>
                    <a:pt x="54475" y="265429"/>
                  </a:lnTo>
                  <a:lnTo>
                    <a:pt x="44656" y="224789"/>
                  </a:lnTo>
                  <a:lnTo>
                    <a:pt x="49202" y="181609"/>
                  </a:lnTo>
                  <a:lnTo>
                    <a:pt x="69388" y="139699"/>
                  </a:lnTo>
                  <a:lnTo>
                    <a:pt x="62188" y="133349"/>
                  </a:lnTo>
                  <a:lnTo>
                    <a:pt x="76237" y="133349"/>
                  </a:lnTo>
                  <a:lnTo>
                    <a:pt x="78880" y="129539"/>
                  </a:lnTo>
                  <a:lnTo>
                    <a:pt x="81907" y="126999"/>
                  </a:lnTo>
                  <a:lnTo>
                    <a:pt x="84965" y="123189"/>
                  </a:lnTo>
                  <a:lnTo>
                    <a:pt x="78498" y="116839"/>
                  </a:lnTo>
                  <a:lnTo>
                    <a:pt x="93661" y="116839"/>
                  </a:lnTo>
                  <a:lnTo>
                    <a:pt x="96719" y="114299"/>
                  </a:lnTo>
                  <a:lnTo>
                    <a:pt x="103536" y="109219"/>
                  </a:lnTo>
                  <a:lnTo>
                    <a:pt x="108155" y="109219"/>
                  </a:lnTo>
                  <a:lnTo>
                    <a:pt x="110066" y="110489"/>
                  </a:lnTo>
                  <a:lnTo>
                    <a:pt x="111118" y="111759"/>
                  </a:lnTo>
                  <a:lnTo>
                    <a:pt x="112647" y="114299"/>
                  </a:lnTo>
                  <a:lnTo>
                    <a:pt x="111500" y="118109"/>
                  </a:lnTo>
                  <a:lnTo>
                    <a:pt x="109238" y="119379"/>
                  </a:lnTo>
                  <a:lnTo>
                    <a:pt x="76528" y="149859"/>
                  </a:lnTo>
                  <a:lnTo>
                    <a:pt x="58809" y="186689"/>
                  </a:lnTo>
                  <a:lnTo>
                    <a:pt x="55523" y="227329"/>
                  </a:lnTo>
                  <a:lnTo>
                    <a:pt x="66109" y="266699"/>
                  </a:lnTo>
                  <a:lnTo>
                    <a:pt x="90009" y="299719"/>
                  </a:lnTo>
                  <a:lnTo>
                    <a:pt x="105442" y="309879"/>
                  </a:lnTo>
                  <a:lnTo>
                    <a:pt x="84583" y="309879"/>
                  </a:lnTo>
                  <a:lnTo>
                    <a:pt x="61424" y="332739"/>
                  </a:lnTo>
                  <a:lnTo>
                    <a:pt x="61424" y="341629"/>
                  </a:lnTo>
                  <a:lnTo>
                    <a:pt x="69961" y="350519"/>
                  </a:lnTo>
                  <a:lnTo>
                    <a:pt x="73656" y="351789"/>
                  </a:lnTo>
                  <a:lnTo>
                    <a:pt x="98389" y="351789"/>
                  </a:lnTo>
                  <a:lnTo>
                    <a:pt x="95955" y="354329"/>
                  </a:lnTo>
                  <a:lnTo>
                    <a:pt x="90635" y="359409"/>
                  </a:lnTo>
                  <a:lnTo>
                    <a:pt x="84583" y="361949"/>
                  </a:lnTo>
                  <a:close/>
                </a:path>
                <a:path w="340994" h="361950">
                  <a:moveTo>
                    <a:pt x="98389" y="351789"/>
                  </a:moveTo>
                  <a:lnTo>
                    <a:pt x="81078" y="351789"/>
                  </a:lnTo>
                  <a:lnTo>
                    <a:pt x="84774" y="350519"/>
                  </a:lnTo>
                  <a:lnTo>
                    <a:pt x="87609" y="347979"/>
                  </a:lnTo>
                  <a:lnTo>
                    <a:pt x="108091" y="327659"/>
                  </a:lnTo>
                  <a:lnTo>
                    <a:pt x="101910" y="323849"/>
                  </a:lnTo>
                  <a:lnTo>
                    <a:pt x="95907" y="318769"/>
                  </a:lnTo>
                  <a:lnTo>
                    <a:pt x="90119" y="314959"/>
                  </a:lnTo>
                  <a:lnTo>
                    <a:pt x="84583" y="309879"/>
                  </a:lnTo>
                  <a:lnTo>
                    <a:pt x="105442" y="309879"/>
                  </a:lnTo>
                  <a:lnTo>
                    <a:pt x="126663" y="323849"/>
                  </a:lnTo>
                  <a:lnTo>
                    <a:pt x="137529" y="327659"/>
                  </a:lnTo>
                  <a:lnTo>
                    <a:pt x="148438" y="330199"/>
                  </a:lnTo>
                  <a:lnTo>
                    <a:pt x="119081" y="330199"/>
                  </a:lnTo>
                  <a:lnTo>
                    <a:pt x="98389" y="351789"/>
                  </a:lnTo>
                  <a:close/>
                </a:path>
                <a:path w="340994" h="361950">
                  <a:moveTo>
                    <a:pt x="282733" y="351789"/>
                  </a:moveTo>
                  <a:lnTo>
                    <a:pt x="267303" y="351789"/>
                  </a:lnTo>
                  <a:lnTo>
                    <a:pt x="270998" y="350519"/>
                  </a:lnTo>
                  <a:lnTo>
                    <a:pt x="279535" y="341629"/>
                  </a:lnTo>
                  <a:lnTo>
                    <a:pt x="279535" y="332739"/>
                  </a:lnTo>
                  <a:lnTo>
                    <a:pt x="256376" y="309879"/>
                  </a:lnTo>
                  <a:lnTo>
                    <a:pt x="273451" y="309879"/>
                  </a:lnTo>
                  <a:lnTo>
                    <a:pt x="282179" y="318769"/>
                  </a:lnTo>
                  <a:lnTo>
                    <a:pt x="289260" y="331469"/>
                  </a:lnTo>
                  <a:lnTo>
                    <a:pt x="287630" y="345439"/>
                  </a:lnTo>
                  <a:lnTo>
                    <a:pt x="282733" y="351789"/>
                  </a:lnTo>
                  <a:close/>
                </a:path>
                <a:path w="340994" h="361950">
                  <a:moveTo>
                    <a:pt x="184043" y="341629"/>
                  </a:moveTo>
                  <a:lnTo>
                    <a:pt x="157485" y="341629"/>
                  </a:lnTo>
                  <a:lnTo>
                    <a:pt x="144338" y="339089"/>
                  </a:lnTo>
                  <a:lnTo>
                    <a:pt x="131496" y="335279"/>
                  </a:lnTo>
                  <a:lnTo>
                    <a:pt x="119081" y="330199"/>
                  </a:lnTo>
                  <a:lnTo>
                    <a:pt x="148438" y="330199"/>
                  </a:lnTo>
                  <a:lnTo>
                    <a:pt x="159346" y="332739"/>
                  </a:lnTo>
                  <a:lnTo>
                    <a:pt x="216643" y="332739"/>
                  </a:lnTo>
                  <a:lnTo>
                    <a:pt x="210261" y="335279"/>
                  </a:lnTo>
                  <a:lnTo>
                    <a:pt x="197230" y="339089"/>
                  </a:lnTo>
                  <a:lnTo>
                    <a:pt x="184043" y="341629"/>
                  </a:lnTo>
                  <a:close/>
                </a:path>
                <a:path w="340994" h="361950">
                  <a:moveTo>
                    <a:pt x="264340" y="361949"/>
                  </a:moveTo>
                  <a:lnTo>
                    <a:pt x="257523" y="361949"/>
                  </a:lnTo>
                  <a:lnTo>
                    <a:pt x="251089" y="358139"/>
                  </a:lnTo>
                  <a:lnTo>
                    <a:pt x="246151" y="354329"/>
                  </a:lnTo>
                  <a:lnTo>
                    <a:pt x="223024" y="330199"/>
                  </a:lnTo>
                  <a:lnTo>
                    <a:pt x="235119" y="330199"/>
                  </a:lnTo>
                  <a:lnTo>
                    <a:pt x="256185" y="350519"/>
                  </a:lnTo>
                  <a:lnTo>
                    <a:pt x="259881" y="351789"/>
                  </a:lnTo>
                  <a:lnTo>
                    <a:pt x="282733" y="351789"/>
                  </a:lnTo>
                  <a:lnTo>
                    <a:pt x="278815" y="356869"/>
                  </a:lnTo>
                  <a:lnTo>
                    <a:pt x="264340" y="3619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317" y="3204157"/>
              <a:ext cx="206625" cy="2064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0963" y="2121547"/>
              <a:ext cx="137864" cy="15156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46600" y="2149563"/>
              <a:ext cx="374015" cy="1334770"/>
            </a:xfrm>
            <a:custGeom>
              <a:avLst/>
              <a:gdLst/>
              <a:ahLst/>
              <a:cxnLst/>
              <a:rect l="l" t="t" r="r" b="b"/>
              <a:pathLst>
                <a:path w="374014" h="1334770">
                  <a:moveTo>
                    <a:pt x="158394" y="128447"/>
                  </a:moveTo>
                  <a:lnTo>
                    <a:pt x="157251" y="126580"/>
                  </a:lnTo>
                  <a:lnTo>
                    <a:pt x="156489" y="124663"/>
                  </a:lnTo>
                  <a:lnTo>
                    <a:pt x="154584" y="123901"/>
                  </a:lnTo>
                  <a:lnTo>
                    <a:pt x="142100" y="123901"/>
                  </a:lnTo>
                  <a:lnTo>
                    <a:pt x="142100" y="133769"/>
                  </a:lnTo>
                  <a:lnTo>
                    <a:pt x="139814" y="137172"/>
                  </a:lnTo>
                  <a:lnTo>
                    <a:pt x="133096" y="143992"/>
                  </a:lnTo>
                  <a:lnTo>
                    <a:pt x="125603" y="149021"/>
                  </a:lnTo>
                  <a:lnTo>
                    <a:pt x="117551" y="152209"/>
                  </a:lnTo>
                  <a:lnTo>
                    <a:pt x="109131" y="153466"/>
                  </a:lnTo>
                  <a:lnTo>
                    <a:pt x="100774" y="152552"/>
                  </a:lnTo>
                  <a:lnTo>
                    <a:pt x="92837" y="149821"/>
                  </a:lnTo>
                  <a:lnTo>
                    <a:pt x="85458" y="145326"/>
                  </a:lnTo>
                  <a:lnTo>
                    <a:pt x="78803" y="139090"/>
                  </a:lnTo>
                  <a:lnTo>
                    <a:pt x="76923" y="136410"/>
                  </a:lnTo>
                  <a:lnTo>
                    <a:pt x="74625" y="133769"/>
                  </a:lnTo>
                  <a:lnTo>
                    <a:pt x="142100" y="133769"/>
                  </a:lnTo>
                  <a:lnTo>
                    <a:pt x="142100" y="123901"/>
                  </a:lnTo>
                  <a:lnTo>
                    <a:pt x="62115" y="123901"/>
                  </a:lnTo>
                  <a:lnTo>
                    <a:pt x="60248" y="124663"/>
                  </a:lnTo>
                  <a:lnTo>
                    <a:pt x="59474" y="126580"/>
                  </a:lnTo>
                  <a:lnTo>
                    <a:pt x="58331" y="128447"/>
                  </a:lnTo>
                  <a:lnTo>
                    <a:pt x="58712" y="130365"/>
                  </a:lnTo>
                  <a:lnTo>
                    <a:pt x="59855" y="131889"/>
                  </a:lnTo>
                  <a:lnTo>
                    <a:pt x="63271" y="135674"/>
                  </a:lnTo>
                  <a:lnTo>
                    <a:pt x="70078" y="145135"/>
                  </a:lnTo>
                  <a:lnTo>
                    <a:pt x="70840" y="145135"/>
                  </a:lnTo>
                  <a:lnTo>
                    <a:pt x="78828" y="152933"/>
                  </a:lnTo>
                  <a:lnTo>
                    <a:pt x="87845" y="158635"/>
                  </a:lnTo>
                  <a:lnTo>
                    <a:pt x="97650" y="162140"/>
                  </a:lnTo>
                  <a:lnTo>
                    <a:pt x="107988" y="163334"/>
                  </a:lnTo>
                  <a:lnTo>
                    <a:pt x="109131" y="163334"/>
                  </a:lnTo>
                  <a:lnTo>
                    <a:pt x="147764" y="142875"/>
                  </a:lnTo>
                  <a:lnTo>
                    <a:pt x="156870" y="131508"/>
                  </a:lnTo>
                  <a:lnTo>
                    <a:pt x="158013" y="130365"/>
                  </a:lnTo>
                  <a:lnTo>
                    <a:pt x="158394" y="128447"/>
                  </a:lnTo>
                  <a:close/>
                </a:path>
                <a:path w="374014" h="1334770">
                  <a:moveTo>
                    <a:pt x="255409" y="211836"/>
                  </a:moveTo>
                  <a:lnTo>
                    <a:pt x="254647" y="209931"/>
                  </a:lnTo>
                  <a:lnTo>
                    <a:pt x="253504" y="208051"/>
                  </a:lnTo>
                  <a:lnTo>
                    <a:pt x="251587" y="206908"/>
                  </a:lnTo>
                  <a:lnTo>
                    <a:pt x="201968" y="206908"/>
                  </a:lnTo>
                  <a:lnTo>
                    <a:pt x="199682" y="209169"/>
                  </a:lnTo>
                  <a:lnTo>
                    <a:pt x="199682" y="214871"/>
                  </a:lnTo>
                  <a:lnTo>
                    <a:pt x="201968" y="217119"/>
                  </a:lnTo>
                  <a:lnTo>
                    <a:pt x="237591" y="217119"/>
                  </a:lnTo>
                  <a:lnTo>
                    <a:pt x="199682" y="255028"/>
                  </a:lnTo>
                  <a:lnTo>
                    <a:pt x="170522" y="226225"/>
                  </a:lnTo>
                  <a:lnTo>
                    <a:pt x="170141" y="225844"/>
                  </a:lnTo>
                  <a:lnTo>
                    <a:pt x="166700" y="222440"/>
                  </a:lnTo>
                  <a:lnTo>
                    <a:pt x="165595" y="217119"/>
                  </a:lnTo>
                  <a:lnTo>
                    <a:pt x="187553" y="217119"/>
                  </a:lnTo>
                  <a:lnTo>
                    <a:pt x="190220" y="214871"/>
                  </a:lnTo>
                  <a:lnTo>
                    <a:pt x="190220" y="209169"/>
                  </a:lnTo>
                  <a:lnTo>
                    <a:pt x="187553" y="206908"/>
                  </a:lnTo>
                  <a:lnTo>
                    <a:pt x="159131" y="206908"/>
                  </a:lnTo>
                  <a:lnTo>
                    <a:pt x="156489" y="206908"/>
                  </a:lnTo>
                  <a:lnTo>
                    <a:pt x="154228" y="209169"/>
                  </a:lnTo>
                  <a:lnTo>
                    <a:pt x="154228" y="223202"/>
                  </a:lnTo>
                  <a:lnTo>
                    <a:pt x="161810" y="231927"/>
                  </a:lnTo>
                  <a:lnTo>
                    <a:pt x="162915" y="233426"/>
                  </a:lnTo>
                  <a:lnTo>
                    <a:pt x="195516" y="266014"/>
                  </a:lnTo>
                  <a:lnTo>
                    <a:pt x="196659" y="266776"/>
                  </a:lnTo>
                  <a:lnTo>
                    <a:pt x="198183" y="267538"/>
                  </a:lnTo>
                  <a:lnTo>
                    <a:pt x="200825" y="267538"/>
                  </a:lnTo>
                  <a:lnTo>
                    <a:pt x="201968" y="266776"/>
                  </a:lnTo>
                  <a:lnTo>
                    <a:pt x="203466" y="266014"/>
                  </a:lnTo>
                  <a:lnTo>
                    <a:pt x="253504" y="215633"/>
                  </a:lnTo>
                  <a:lnTo>
                    <a:pt x="255028" y="213715"/>
                  </a:lnTo>
                  <a:lnTo>
                    <a:pt x="255409" y="211836"/>
                  </a:lnTo>
                  <a:close/>
                </a:path>
                <a:path w="374014" h="1334770">
                  <a:moveTo>
                    <a:pt x="318681" y="204266"/>
                  </a:moveTo>
                  <a:lnTo>
                    <a:pt x="317157" y="202361"/>
                  </a:lnTo>
                  <a:lnTo>
                    <a:pt x="309422" y="194779"/>
                  </a:lnTo>
                  <a:lnTo>
                    <a:pt x="306552" y="191973"/>
                  </a:lnTo>
                  <a:lnTo>
                    <a:pt x="306552" y="205765"/>
                  </a:lnTo>
                  <a:lnTo>
                    <a:pt x="207251" y="305066"/>
                  </a:lnTo>
                  <a:lnTo>
                    <a:pt x="196278" y="294436"/>
                  </a:lnTo>
                  <a:lnTo>
                    <a:pt x="212890" y="277761"/>
                  </a:lnTo>
                  <a:lnTo>
                    <a:pt x="295579" y="194779"/>
                  </a:lnTo>
                  <a:lnTo>
                    <a:pt x="306552" y="205765"/>
                  </a:lnTo>
                  <a:lnTo>
                    <a:pt x="306552" y="191973"/>
                  </a:lnTo>
                  <a:lnTo>
                    <a:pt x="304787" y="190233"/>
                  </a:lnTo>
                  <a:lnTo>
                    <a:pt x="298030" y="183616"/>
                  </a:lnTo>
                  <a:lnTo>
                    <a:pt x="296684" y="183134"/>
                  </a:lnTo>
                  <a:lnTo>
                    <a:pt x="294043" y="183134"/>
                  </a:lnTo>
                  <a:lnTo>
                    <a:pt x="292709" y="183616"/>
                  </a:lnTo>
                  <a:lnTo>
                    <a:pt x="286092" y="190233"/>
                  </a:lnTo>
                  <a:lnTo>
                    <a:pt x="279285" y="183349"/>
                  </a:lnTo>
                  <a:lnTo>
                    <a:pt x="279285" y="196659"/>
                  </a:lnTo>
                  <a:lnTo>
                    <a:pt x="198183" y="277761"/>
                  </a:lnTo>
                  <a:lnTo>
                    <a:pt x="166700" y="246697"/>
                  </a:lnTo>
                  <a:lnTo>
                    <a:pt x="150228" y="209778"/>
                  </a:lnTo>
                  <a:lnTo>
                    <a:pt x="150672" y="198234"/>
                  </a:lnTo>
                  <a:lnTo>
                    <a:pt x="153454" y="187032"/>
                  </a:lnTo>
                  <a:lnTo>
                    <a:pt x="158394" y="176580"/>
                  </a:lnTo>
                  <a:lnTo>
                    <a:pt x="159893" y="174701"/>
                  </a:lnTo>
                  <a:lnTo>
                    <a:pt x="159131" y="171678"/>
                  </a:lnTo>
                  <a:lnTo>
                    <a:pt x="146024" y="158915"/>
                  </a:lnTo>
                  <a:lnTo>
                    <a:pt x="144487" y="158407"/>
                  </a:lnTo>
                  <a:lnTo>
                    <a:pt x="142290" y="158407"/>
                  </a:lnTo>
                  <a:lnTo>
                    <a:pt x="141592" y="158534"/>
                  </a:lnTo>
                  <a:lnTo>
                    <a:pt x="140957" y="158788"/>
                  </a:lnTo>
                  <a:lnTo>
                    <a:pt x="133807" y="162433"/>
                  </a:lnTo>
                  <a:lnTo>
                    <a:pt x="126403" y="165023"/>
                  </a:lnTo>
                  <a:lnTo>
                    <a:pt x="118846" y="166573"/>
                  </a:lnTo>
                  <a:lnTo>
                    <a:pt x="111226" y="167093"/>
                  </a:lnTo>
                  <a:lnTo>
                    <a:pt x="100291" y="166039"/>
                  </a:lnTo>
                  <a:lnTo>
                    <a:pt x="89725" y="162890"/>
                  </a:lnTo>
                  <a:lnTo>
                    <a:pt x="79806" y="157683"/>
                  </a:lnTo>
                  <a:lnTo>
                    <a:pt x="70840" y="150444"/>
                  </a:lnTo>
                  <a:lnTo>
                    <a:pt x="48120" y="127723"/>
                  </a:lnTo>
                  <a:lnTo>
                    <a:pt x="42799" y="122402"/>
                  </a:lnTo>
                  <a:lnTo>
                    <a:pt x="39395" y="118999"/>
                  </a:lnTo>
                  <a:lnTo>
                    <a:pt x="120497" y="37909"/>
                  </a:lnTo>
                  <a:lnTo>
                    <a:pt x="151561" y="69354"/>
                  </a:lnTo>
                  <a:lnTo>
                    <a:pt x="162674" y="84937"/>
                  </a:lnTo>
                  <a:lnTo>
                    <a:pt x="168008" y="102831"/>
                  </a:lnTo>
                  <a:lnTo>
                    <a:pt x="167284" y="121513"/>
                  </a:lnTo>
                  <a:lnTo>
                    <a:pt x="160274" y="139471"/>
                  </a:lnTo>
                  <a:lnTo>
                    <a:pt x="158750" y="141338"/>
                  </a:lnTo>
                  <a:lnTo>
                    <a:pt x="159131" y="144018"/>
                  </a:lnTo>
                  <a:lnTo>
                    <a:pt x="161036" y="145516"/>
                  </a:lnTo>
                  <a:lnTo>
                    <a:pt x="171640" y="156146"/>
                  </a:lnTo>
                  <a:lnTo>
                    <a:pt x="172567" y="157035"/>
                  </a:lnTo>
                  <a:lnTo>
                    <a:pt x="173901" y="157543"/>
                  </a:lnTo>
                  <a:lnTo>
                    <a:pt x="176098" y="157543"/>
                  </a:lnTo>
                  <a:lnTo>
                    <a:pt x="176949" y="157327"/>
                  </a:lnTo>
                  <a:lnTo>
                    <a:pt x="177723" y="156870"/>
                  </a:lnTo>
                  <a:lnTo>
                    <a:pt x="184759" y="153276"/>
                  </a:lnTo>
                  <a:lnTo>
                    <a:pt x="192049" y="150736"/>
                  </a:lnTo>
                  <a:lnTo>
                    <a:pt x="199517" y="149225"/>
                  </a:lnTo>
                  <a:lnTo>
                    <a:pt x="207035" y="148729"/>
                  </a:lnTo>
                  <a:lnTo>
                    <a:pt x="218071" y="149809"/>
                  </a:lnTo>
                  <a:lnTo>
                    <a:pt x="228739" y="153009"/>
                  </a:lnTo>
                  <a:lnTo>
                    <a:pt x="238747" y="158292"/>
                  </a:lnTo>
                  <a:lnTo>
                    <a:pt x="247802" y="165595"/>
                  </a:lnTo>
                  <a:lnTo>
                    <a:pt x="279285" y="196659"/>
                  </a:lnTo>
                  <a:lnTo>
                    <a:pt x="279285" y="183349"/>
                  </a:lnTo>
                  <a:lnTo>
                    <a:pt x="255028" y="158788"/>
                  </a:lnTo>
                  <a:lnTo>
                    <a:pt x="244614" y="150304"/>
                  </a:lnTo>
                  <a:lnTo>
                    <a:pt x="241617" y="148729"/>
                  </a:lnTo>
                  <a:lnTo>
                    <a:pt x="238404" y="147040"/>
                  </a:lnTo>
                  <a:lnTo>
                    <a:pt x="232981" y="144195"/>
                  </a:lnTo>
                  <a:lnTo>
                    <a:pt x="220522" y="140487"/>
                  </a:lnTo>
                  <a:lnTo>
                    <a:pt x="207606" y="139242"/>
                  </a:lnTo>
                  <a:lnTo>
                    <a:pt x="199542" y="139725"/>
                  </a:lnTo>
                  <a:lnTo>
                    <a:pt x="191566" y="141185"/>
                  </a:lnTo>
                  <a:lnTo>
                    <a:pt x="183743" y="143624"/>
                  </a:lnTo>
                  <a:lnTo>
                    <a:pt x="176187" y="147040"/>
                  </a:lnTo>
                  <a:lnTo>
                    <a:pt x="171640" y="142113"/>
                  </a:lnTo>
                  <a:lnTo>
                    <a:pt x="178435" y="121907"/>
                  </a:lnTo>
                  <a:lnTo>
                    <a:pt x="178511" y="101028"/>
                  </a:lnTo>
                  <a:lnTo>
                    <a:pt x="172123" y="81076"/>
                  </a:lnTo>
                  <a:lnTo>
                    <a:pt x="159512" y="63652"/>
                  </a:lnTo>
                  <a:lnTo>
                    <a:pt x="134073" y="37909"/>
                  </a:lnTo>
                  <a:lnTo>
                    <a:pt x="128447" y="32207"/>
                  </a:lnTo>
                  <a:lnTo>
                    <a:pt x="134150" y="26543"/>
                  </a:lnTo>
                  <a:lnTo>
                    <a:pt x="136029" y="24638"/>
                  </a:lnTo>
                  <a:lnTo>
                    <a:pt x="136029" y="21615"/>
                  </a:lnTo>
                  <a:lnTo>
                    <a:pt x="134150" y="19697"/>
                  </a:lnTo>
                  <a:lnTo>
                    <a:pt x="126555" y="12128"/>
                  </a:lnTo>
                  <a:lnTo>
                    <a:pt x="115176" y="762"/>
                  </a:lnTo>
                  <a:lnTo>
                    <a:pt x="113677" y="0"/>
                  </a:lnTo>
                  <a:lnTo>
                    <a:pt x="111010" y="0"/>
                  </a:lnTo>
                  <a:lnTo>
                    <a:pt x="109512" y="762"/>
                  </a:lnTo>
                  <a:lnTo>
                    <a:pt x="108369" y="1524"/>
                  </a:lnTo>
                  <a:lnTo>
                    <a:pt x="67437" y="42837"/>
                  </a:lnTo>
                  <a:lnTo>
                    <a:pt x="67437" y="46240"/>
                  </a:lnTo>
                  <a:lnTo>
                    <a:pt x="69342" y="48120"/>
                  </a:lnTo>
                  <a:lnTo>
                    <a:pt x="70269" y="49072"/>
                  </a:lnTo>
                  <a:lnTo>
                    <a:pt x="71513" y="49555"/>
                  </a:lnTo>
                  <a:lnTo>
                    <a:pt x="73964" y="49555"/>
                  </a:lnTo>
                  <a:lnTo>
                    <a:pt x="75196" y="49072"/>
                  </a:lnTo>
                  <a:lnTo>
                    <a:pt x="112153" y="12128"/>
                  </a:lnTo>
                  <a:lnTo>
                    <a:pt x="123139" y="22758"/>
                  </a:lnTo>
                  <a:lnTo>
                    <a:pt x="23863" y="122402"/>
                  </a:lnTo>
                  <a:lnTo>
                    <a:pt x="12877" y="111429"/>
                  </a:lnTo>
                  <a:lnTo>
                    <a:pt x="64033" y="60248"/>
                  </a:lnTo>
                  <a:lnTo>
                    <a:pt x="64033" y="56845"/>
                  </a:lnTo>
                  <a:lnTo>
                    <a:pt x="62115" y="54965"/>
                  </a:lnTo>
                  <a:lnTo>
                    <a:pt x="61201" y="54013"/>
                  </a:lnTo>
                  <a:lnTo>
                    <a:pt x="59855" y="53530"/>
                  </a:lnTo>
                  <a:lnTo>
                    <a:pt x="57213" y="53530"/>
                  </a:lnTo>
                  <a:lnTo>
                    <a:pt x="55880" y="54013"/>
                  </a:lnTo>
                  <a:lnTo>
                    <a:pt x="1866" y="107988"/>
                  </a:lnTo>
                  <a:lnTo>
                    <a:pt x="0" y="109893"/>
                  </a:lnTo>
                  <a:lnTo>
                    <a:pt x="0" y="113309"/>
                  </a:lnTo>
                  <a:lnTo>
                    <a:pt x="1866" y="115214"/>
                  </a:lnTo>
                  <a:lnTo>
                    <a:pt x="20840" y="134150"/>
                  </a:lnTo>
                  <a:lnTo>
                    <a:pt x="22339" y="134531"/>
                  </a:lnTo>
                  <a:lnTo>
                    <a:pt x="25006" y="134531"/>
                  </a:lnTo>
                  <a:lnTo>
                    <a:pt x="26504" y="134150"/>
                  </a:lnTo>
                  <a:lnTo>
                    <a:pt x="27647" y="133388"/>
                  </a:lnTo>
                  <a:lnTo>
                    <a:pt x="33312" y="127723"/>
                  </a:lnTo>
                  <a:lnTo>
                    <a:pt x="64414" y="158788"/>
                  </a:lnTo>
                  <a:lnTo>
                    <a:pt x="74828" y="167297"/>
                  </a:lnTo>
                  <a:lnTo>
                    <a:pt x="86474" y="173456"/>
                  </a:lnTo>
                  <a:lnTo>
                    <a:pt x="98958" y="177190"/>
                  </a:lnTo>
                  <a:lnTo>
                    <a:pt x="111899" y="178460"/>
                  </a:lnTo>
                  <a:lnTo>
                    <a:pt x="119938" y="177965"/>
                  </a:lnTo>
                  <a:lnTo>
                    <a:pt x="127889" y="176491"/>
                  </a:lnTo>
                  <a:lnTo>
                    <a:pt x="135686" y="174028"/>
                  </a:lnTo>
                  <a:lnTo>
                    <a:pt x="143217" y="170535"/>
                  </a:lnTo>
                  <a:lnTo>
                    <a:pt x="147764" y="175463"/>
                  </a:lnTo>
                  <a:lnTo>
                    <a:pt x="142951" y="187210"/>
                  </a:lnTo>
                  <a:lnTo>
                    <a:pt x="140436" y="199529"/>
                  </a:lnTo>
                  <a:lnTo>
                    <a:pt x="140258" y="212128"/>
                  </a:lnTo>
                  <a:lnTo>
                    <a:pt x="142455" y="224726"/>
                  </a:lnTo>
                  <a:lnTo>
                    <a:pt x="190957" y="285369"/>
                  </a:lnTo>
                  <a:lnTo>
                    <a:pt x="183388" y="292938"/>
                  </a:lnTo>
                  <a:lnTo>
                    <a:pt x="183388" y="296341"/>
                  </a:lnTo>
                  <a:lnTo>
                    <a:pt x="203466" y="316039"/>
                  </a:lnTo>
                  <a:lnTo>
                    <a:pt x="204228" y="317195"/>
                  </a:lnTo>
                  <a:lnTo>
                    <a:pt x="205752" y="317576"/>
                  </a:lnTo>
                  <a:lnTo>
                    <a:pt x="208394" y="317576"/>
                  </a:lnTo>
                  <a:lnTo>
                    <a:pt x="317538" y="209550"/>
                  </a:lnTo>
                  <a:lnTo>
                    <a:pt x="318681" y="207670"/>
                  </a:lnTo>
                  <a:lnTo>
                    <a:pt x="318681" y="204266"/>
                  </a:lnTo>
                  <a:close/>
                </a:path>
                <a:path w="374014" h="1334770">
                  <a:moveTo>
                    <a:pt x="373773" y="1026134"/>
                  </a:moveTo>
                  <a:lnTo>
                    <a:pt x="372668" y="1024229"/>
                  </a:lnTo>
                  <a:lnTo>
                    <a:pt x="371894" y="1022311"/>
                  </a:lnTo>
                  <a:lnTo>
                    <a:pt x="369989" y="1020826"/>
                  </a:lnTo>
                  <a:lnTo>
                    <a:pt x="355981" y="1020826"/>
                  </a:lnTo>
                  <a:lnTo>
                    <a:pt x="355981" y="1031798"/>
                  </a:lnTo>
                  <a:lnTo>
                    <a:pt x="311645" y="1075372"/>
                  </a:lnTo>
                  <a:lnTo>
                    <a:pt x="293433" y="1075372"/>
                  </a:lnTo>
                  <a:lnTo>
                    <a:pt x="300634" y="1068184"/>
                  </a:lnTo>
                  <a:lnTo>
                    <a:pt x="324916" y="1043927"/>
                  </a:lnTo>
                  <a:lnTo>
                    <a:pt x="324916" y="1040523"/>
                  </a:lnTo>
                  <a:lnTo>
                    <a:pt x="323011" y="1038618"/>
                  </a:lnTo>
                  <a:lnTo>
                    <a:pt x="322046" y="1037691"/>
                  </a:lnTo>
                  <a:lnTo>
                    <a:pt x="320751" y="1037209"/>
                  </a:lnTo>
                  <a:lnTo>
                    <a:pt x="318071" y="1037209"/>
                  </a:lnTo>
                  <a:lnTo>
                    <a:pt x="316763" y="1037691"/>
                  </a:lnTo>
                  <a:lnTo>
                    <a:pt x="315810" y="1038618"/>
                  </a:lnTo>
                  <a:lnTo>
                    <a:pt x="286626" y="1068184"/>
                  </a:lnTo>
                  <a:lnTo>
                    <a:pt x="286626" y="1050391"/>
                  </a:lnTo>
                  <a:lnTo>
                    <a:pt x="330581" y="1006055"/>
                  </a:lnTo>
                  <a:lnTo>
                    <a:pt x="330581" y="1029538"/>
                  </a:lnTo>
                  <a:lnTo>
                    <a:pt x="332879" y="1031798"/>
                  </a:lnTo>
                  <a:lnTo>
                    <a:pt x="355981" y="1031798"/>
                  </a:lnTo>
                  <a:lnTo>
                    <a:pt x="355981" y="1020826"/>
                  </a:lnTo>
                  <a:lnTo>
                    <a:pt x="340448" y="1020826"/>
                  </a:lnTo>
                  <a:lnTo>
                    <a:pt x="340448" y="1006055"/>
                  </a:lnTo>
                  <a:lnTo>
                    <a:pt x="340448" y="991628"/>
                  </a:lnTo>
                  <a:lnTo>
                    <a:pt x="338924" y="989749"/>
                  </a:lnTo>
                  <a:lnTo>
                    <a:pt x="337045" y="988606"/>
                  </a:lnTo>
                  <a:lnTo>
                    <a:pt x="336410" y="988352"/>
                  </a:lnTo>
                  <a:lnTo>
                    <a:pt x="335737" y="988225"/>
                  </a:lnTo>
                  <a:lnTo>
                    <a:pt x="333705" y="988225"/>
                  </a:lnTo>
                  <a:lnTo>
                    <a:pt x="332371" y="988733"/>
                  </a:lnTo>
                  <a:lnTo>
                    <a:pt x="277520" y="1043546"/>
                  </a:lnTo>
                  <a:lnTo>
                    <a:pt x="276402" y="1044689"/>
                  </a:lnTo>
                  <a:lnTo>
                    <a:pt x="276021" y="1045845"/>
                  </a:lnTo>
                  <a:lnTo>
                    <a:pt x="276021" y="1077671"/>
                  </a:lnTo>
                  <a:lnTo>
                    <a:pt x="262750" y="1090942"/>
                  </a:lnTo>
                  <a:lnTo>
                    <a:pt x="242443" y="1075258"/>
                  </a:lnTo>
                  <a:lnTo>
                    <a:pt x="220764" y="1064018"/>
                  </a:lnTo>
                  <a:lnTo>
                    <a:pt x="219405" y="1063307"/>
                  </a:lnTo>
                  <a:lnTo>
                    <a:pt x="194157" y="1055700"/>
                  </a:lnTo>
                  <a:lnTo>
                    <a:pt x="167259" y="1053033"/>
                  </a:lnTo>
                  <a:lnTo>
                    <a:pt x="122758" y="1060196"/>
                  </a:lnTo>
                  <a:lnTo>
                    <a:pt x="84061" y="1080147"/>
                  </a:lnTo>
                  <a:lnTo>
                    <a:pt x="53517" y="1110576"/>
                  </a:lnTo>
                  <a:lnTo>
                    <a:pt x="33464" y="1149172"/>
                  </a:lnTo>
                  <a:lnTo>
                    <a:pt x="26250" y="1193622"/>
                  </a:lnTo>
                  <a:lnTo>
                    <a:pt x="33464" y="1238123"/>
                  </a:lnTo>
                  <a:lnTo>
                    <a:pt x="53517" y="1276819"/>
                  </a:lnTo>
                  <a:lnTo>
                    <a:pt x="84061" y="1307350"/>
                  </a:lnTo>
                  <a:lnTo>
                    <a:pt x="122758" y="1327404"/>
                  </a:lnTo>
                  <a:lnTo>
                    <a:pt x="167259" y="1334604"/>
                  </a:lnTo>
                  <a:lnTo>
                    <a:pt x="211709" y="1327404"/>
                  </a:lnTo>
                  <a:lnTo>
                    <a:pt x="217512" y="1324381"/>
                  </a:lnTo>
                  <a:lnTo>
                    <a:pt x="250304" y="1307350"/>
                  </a:lnTo>
                  <a:lnTo>
                    <a:pt x="280733" y="1276819"/>
                  </a:lnTo>
                  <a:lnTo>
                    <a:pt x="300685" y="1238123"/>
                  </a:lnTo>
                  <a:lnTo>
                    <a:pt x="307860" y="1193622"/>
                  </a:lnTo>
                  <a:lnTo>
                    <a:pt x="305231" y="1166710"/>
                  </a:lnTo>
                  <a:lnTo>
                    <a:pt x="297992" y="1142415"/>
                  </a:lnTo>
                  <a:lnTo>
                    <a:pt x="297992" y="1194384"/>
                  </a:lnTo>
                  <a:lnTo>
                    <a:pt x="287693" y="1245069"/>
                  </a:lnTo>
                  <a:lnTo>
                    <a:pt x="259664" y="1286383"/>
                  </a:lnTo>
                  <a:lnTo>
                    <a:pt x="218211" y="1314196"/>
                  </a:lnTo>
                  <a:lnTo>
                    <a:pt x="167614" y="1324381"/>
                  </a:lnTo>
                  <a:lnTo>
                    <a:pt x="117030" y="1314094"/>
                  </a:lnTo>
                  <a:lnTo>
                    <a:pt x="75590" y="1286103"/>
                  </a:lnTo>
                  <a:lnTo>
                    <a:pt x="47561" y="1244752"/>
                  </a:lnTo>
                  <a:lnTo>
                    <a:pt x="37274" y="1194384"/>
                  </a:lnTo>
                  <a:lnTo>
                    <a:pt x="47561" y="1143800"/>
                  </a:lnTo>
                  <a:lnTo>
                    <a:pt x="75590" y="1102347"/>
                  </a:lnTo>
                  <a:lnTo>
                    <a:pt x="117030" y="1074318"/>
                  </a:lnTo>
                  <a:lnTo>
                    <a:pt x="167614" y="1064018"/>
                  </a:lnTo>
                  <a:lnTo>
                    <a:pt x="192557" y="1066419"/>
                  </a:lnTo>
                  <a:lnTo>
                    <a:pt x="215938" y="1073302"/>
                  </a:lnTo>
                  <a:lnTo>
                    <a:pt x="237337" y="1084173"/>
                  </a:lnTo>
                  <a:lnTo>
                    <a:pt x="256324" y="1098511"/>
                  </a:lnTo>
                  <a:lnTo>
                    <a:pt x="162331" y="1192098"/>
                  </a:lnTo>
                  <a:lnTo>
                    <a:pt x="162331" y="1195539"/>
                  </a:lnTo>
                  <a:lnTo>
                    <a:pt x="165354" y="1198562"/>
                  </a:lnTo>
                  <a:lnTo>
                    <a:pt x="166497" y="1198943"/>
                  </a:lnTo>
                  <a:lnTo>
                    <a:pt x="169519" y="1198943"/>
                  </a:lnTo>
                  <a:lnTo>
                    <a:pt x="170281" y="1198562"/>
                  </a:lnTo>
                  <a:lnTo>
                    <a:pt x="171780" y="1197419"/>
                  </a:lnTo>
                  <a:lnTo>
                    <a:pt x="194538" y="1174686"/>
                  </a:lnTo>
                  <a:lnTo>
                    <a:pt x="198716" y="1180350"/>
                  </a:lnTo>
                  <a:lnTo>
                    <a:pt x="200583" y="1187196"/>
                  </a:lnTo>
                  <a:lnTo>
                    <a:pt x="200583" y="1194384"/>
                  </a:lnTo>
                  <a:lnTo>
                    <a:pt x="198005" y="1207008"/>
                  </a:lnTo>
                  <a:lnTo>
                    <a:pt x="190982" y="1217371"/>
                  </a:lnTo>
                  <a:lnTo>
                    <a:pt x="180606" y="1224394"/>
                  </a:lnTo>
                  <a:lnTo>
                    <a:pt x="167995" y="1226985"/>
                  </a:lnTo>
                  <a:lnTo>
                    <a:pt x="155397" y="1224394"/>
                  </a:lnTo>
                  <a:lnTo>
                    <a:pt x="145021" y="1217371"/>
                  </a:lnTo>
                  <a:lnTo>
                    <a:pt x="137998" y="1207008"/>
                  </a:lnTo>
                  <a:lnTo>
                    <a:pt x="135407" y="1194384"/>
                  </a:lnTo>
                  <a:lnTo>
                    <a:pt x="137998" y="1181557"/>
                  </a:lnTo>
                  <a:lnTo>
                    <a:pt x="145021" y="1171079"/>
                  </a:lnTo>
                  <a:lnTo>
                    <a:pt x="155397" y="1164005"/>
                  </a:lnTo>
                  <a:lnTo>
                    <a:pt x="167995" y="1161415"/>
                  </a:lnTo>
                  <a:lnTo>
                    <a:pt x="172161" y="1161415"/>
                  </a:lnTo>
                  <a:lnTo>
                    <a:pt x="174078" y="1162177"/>
                  </a:lnTo>
                  <a:lnTo>
                    <a:pt x="174332" y="1162215"/>
                  </a:lnTo>
                  <a:lnTo>
                    <a:pt x="177482" y="1162215"/>
                  </a:lnTo>
                  <a:lnTo>
                    <a:pt x="178346" y="1161415"/>
                  </a:lnTo>
                  <a:lnTo>
                    <a:pt x="179451" y="1160399"/>
                  </a:lnTo>
                  <a:lnTo>
                    <a:pt x="180124" y="1157630"/>
                  </a:lnTo>
                  <a:lnTo>
                    <a:pt x="180886" y="1154988"/>
                  </a:lnTo>
                  <a:lnTo>
                    <a:pt x="179006" y="1152690"/>
                  </a:lnTo>
                  <a:lnTo>
                    <a:pt x="175958" y="1151572"/>
                  </a:lnTo>
                  <a:lnTo>
                    <a:pt x="170675" y="1150810"/>
                  </a:lnTo>
                  <a:lnTo>
                    <a:pt x="167995" y="1150810"/>
                  </a:lnTo>
                  <a:lnTo>
                    <a:pt x="151180" y="1154201"/>
                  </a:lnTo>
                  <a:lnTo>
                    <a:pt x="137452" y="1163408"/>
                  </a:lnTo>
                  <a:lnTo>
                    <a:pt x="128193" y="1177023"/>
                  </a:lnTo>
                  <a:lnTo>
                    <a:pt x="124802" y="1193622"/>
                  </a:lnTo>
                  <a:lnTo>
                    <a:pt x="128193" y="1210449"/>
                  </a:lnTo>
                  <a:lnTo>
                    <a:pt x="137452" y="1224178"/>
                  </a:lnTo>
                  <a:lnTo>
                    <a:pt x="151180" y="1233424"/>
                  </a:lnTo>
                  <a:lnTo>
                    <a:pt x="167995" y="1236814"/>
                  </a:lnTo>
                  <a:lnTo>
                    <a:pt x="184670" y="1233424"/>
                  </a:lnTo>
                  <a:lnTo>
                    <a:pt x="194246" y="1226985"/>
                  </a:lnTo>
                  <a:lnTo>
                    <a:pt x="198424" y="1224178"/>
                  </a:lnTo>
                  <a:lnTo>
                    <a:pt x="207772" y="1210449"/>
                  </a:lnTo>
                  <a:lnTo>
                    <a:pt x="211226" y="1193622"/>
                  </a:lnTo>
                  <a:lnTo>
                    <a:pt x="210604" y="1186395"/>
                  </a:lnTo>
                  <a:lnTo>
                    <a:pt x="208800" y="1179525"/>
                  </a:lnTo>
                  <a:lnTo>
                    <a:pt x="206667" y="1174686"/>
                  </a:lnTo>
                  <a:lnTo>
                    <a:pt x="205943" y="1173073"/>
                  </a:lnTo>
                  <a:lnTo>
                    <a:pt x="202120" y="1167117"/>
                  </a:lnTo>
                  <a:lnTo>
                    <a:pt x="218033" y="1151191"/>
                  </a:lnTo>
                  <a:lnTo>
                    <a:pt x="224828" y="1160602"/>
                  </a:lnTo>
                  <a:lnTo>
                    <a:pt x="229819" y="1170990"/>
                  </a:lnTo>
                  <a:lnTo>
                    <a:pt x="232892" y="1182090"/>
                  </a:lnTo>
                  <a:lnTo>
                    <a:pt x="233946" y="1193622"/>
                  </a:lnTo>
                  <a:lnTo>
                    <a:pt x="228765" y="1219060"/>
                  </a:lnTo>
                  <a:lnTo>
                    <a:pt x="214668" y="1239913"/>
                  </a:lnTo>
                  <a:lnTo>
                    <a:pt x="193814" y="1254010"/>
                  </a:lnTo>
                  <a:lnTo>
                    <a:pt x="168376" y="1259192"/>
                  </a:lnTo>
                  <a:lnTo>
                    <a:pt x="143002" y="1254010"/>
                  </a:lnTo>
                  <a:lnTo>
                    <a:pt x="122288" y="1239913"/>
                  </a:lnTo>
                  <a:lnTo>
                    <a:pt x="108318" y="1219060"/>
                  </a:lnTo>
                  <a:lnTo>
                    <a:pt x="103187" y="1193622"/>
                  </a:lnTo>
                  <a:lnTo>
                    <a:pt x="108318" y="1168247"/>
                  </a:lnTo>
                  <a:lnTo>
                    <a:pt x="122288" y="1147533"/>
                  </a:lnTo>
                  <a:lnTo>
                    <a:pt x="143002" y="1133563"/>
                  </a:lnTo>
                  <a:lnTo>
                    <a:pt x="168376" y="1128433"/>
                  </a:lnTo>
                  <a:lnTo>
                    <a:pt x="176606" y="1128941"/>
                  </a:lnTo>
                  <a:lnTo>
                    <a:pt x="184683" y="1130439"/>
                  </a:lnTo>
                  <a:lnTo>
                    <a:pt x="192468" y="1132928"/>
                  </a:lnTo>
                  <a:lnTo>
                    <a:pt x="199821" y="1136396"/>
                  </a:lnTo>
                  <a:lnTo>
                    <a:pt x="200558" y="1136878"/>
                  </a:lnTo>
                  <a:lnTo>
                    <a:pt x="201345" y="1137081"/>
                  </a:lnTo>
                  <a:lnTo>
                    <a:pt x="204025" y="1137094"/>
                  </a:lnTo>
                  <a:lnTo>
                    <a:pt x="205879" y="1136078"/>
                  </a:lnTo>
                  <a:lnTo>
                    <a:pt x="206667" y="1134516"/>
                  </a:lnTo>
                  <a:lnTo>
                    <a:pt x="208165" y="1132230"/>
                  </a:lnTo>
                  <a:lnTo>
                    <a:pt x="168757" y="1118603"/>
                  </a:lnTo>
                  <a:lnTo>
                    <a:pt x="139446" y="1124572"/>
                  </a:lnTo>
                  <a:lnTo>
                    <a:pt x="115608" y="1140764"/>
                  </a:lnTo>
                  <a:lnTo>
                    <a:pt x="99593" y="1164640"/>
                  </a:lnTo>
                  <a:lnTo>
                    <a:pt x="93738" y="1193622"/>
                  </a:lnTo>
                  <a:lnTo>
                    <a:pt x="99707" y="1222997"/>
                  </a:lnTo>
                  <a:lnTo>
                    <a:pt x="115900" y="1246962"/>
                  </a:lnTo>
                  <a:lnTo>
                    <a:pt x="139763" y="1263116"/>
                  </a:lnTo>
                  <a:lnTo>
                    <a:pt x="168757" y="1269034"/>
                  </a:lnTo>
                  <a:lnTo>
                    <a:pt x="198132" y="1263053"/>
                  </a:lnTo>
                  <a:lnTo>
                    <a:pt x="203847" y="1259192"/>
                  </a:lnTo>
                  <a:lnTo>
                    <a:pt x="222110" y="1246822"/>
                  </a:lnTo>
                  <a:lnTo>
                    <a:pt x="238277" y="1222832"/>
                  </a:lnTo>
                  <a:lnTo>
                    <a:pt x="244195" y="1193622"/>
                  </a:lnTo>
                  <a:lnTo>
                    <a:pt x="243001" y="1180122"/>
                  </a:lnTo>
                  <a:lnTo>
                    <a:pt x="239458" y="1167117"/>
                  </a:lnTo>
                  <a:lnTo>
                    <a:pt x="233654" y="1154988"/>
                  </a:lnTo>
                  <a:lnTo>
                    <a:pt x="230898" y="1151191"/>
                  </a:lnTo>
                  <a:lnTo>
                    <a:pt x="225602" y="1143965"/>
                  </a:lnTo>
                  <a:lnTo>
                    <a:pt x="241528" y="1128433"/>
                  </a:lnTo>
                  <a:lnTo>
                    <a:pt x="252145" y="1142784"/>
                  </a:lnTo>
                  <a:lnTo>
                    <a:pt x="259994" y="1158760"/>
                  </a:lnTo>
                  <a:lnTo>
                    <a:pt x="264871" y="1175880"/>
                  </a:lnTo>
                  <a:lnTo>
                    <a:pt x="266547" y="1193622"/>
                  </a:lnTo>
                  <a:lnTo>
                    <a:pt x="258826" y="1231836"/>
                  </a:lnTo>
                  <a:lnTo>
                    <a:pt x="237782" y="1263040"/>
                  </a:lnTo>
                  <a:lnTo>
                    <a:pt x="206578" y="1284071"/>
                  </a:lnTo>
                  <a:lnTo>
                    <a:pt x="168376" y="1291793"/>
                  </a:lnTo>
                  <a:lnTo>
                    <a:pt x="130352" y="1284071"/>
                  </a:lnTo>
                  <a:lnTo>
                    <a:pt x="99136" y="1263040"/>
                  </a:lnTo>
                  <a:lnTo>
                    <a:pt x="78016" y="1231836"/>
                  </a:lnTo>
                  <a:lnTo>
                    <a:pt x="70243" y="1193622"/>
                  </a:lnTo>
                  <a:lnTo>
                    <a:pt x="78016" y="1155636"/>
                  </a:lnTo>
                  <a:lnTo>
                    <a:pt x="99123" y="1124572"/>
                  </a:lnTo>
                  <a:lnTo>
                    <a:pt x="130352" y="1103553"/>
                  </a:lnTo>
                  <a:lnTo>
                    <a:pt x="168376" y="1095844"/>
                  </a:lnTo>
                  <a:lnTo>
                    <a:pt x="182435" y="1096784"/>
                  </a:lnTo>
                  <a:lnTo>
                    <a:pt x="196049" y="1099629"/>
                  </a:lnTo>
                  <a:lnTo>
                    <a:pt x="209105" y="1104480"/>
                  </a:lnTo>
                  <a:lnTo>
                    <a:pt x="221386" y="1111351"/>
                  </a:lnTo>
                  <a:lnTo>
                    <a:pt x="222237" y="1111923"/>
                  </a:lnTo>
                  <a:lnTo>
                    <a:pt x="223189" y="1112177"/>
                  </a:lnTo>
                  <a:lnTo>
                    <a:pt x="225894" y="1112177"/>
                  </a:lnTo>
                  <a:lnTo>
                    <a:pt x="227672" y="1111351"/>
                  </a:lnTo>
                  <a:lnTo>
                    <a:pt x="230162" y="1107592"/>
                  </a:lnTo>
                  <a:lnTo>
                    <a:pt x="229400" y="1104188"/>
                  </a:lnTo>
                  <a:lnTo>
                    <a:pt x="227139" y="1102690"/>
                  </a:lnTo>
                  <a:lnTo>
                    <a:pt x="214731" y="1095844"/>
                  </a:lnTo>
                  <a:lnTo>
                    <a:pt x="213588" y="1095209"/>
                  </a:lnTo>
                  <a:lnTo>
                    <a:pt x="199224" y="1089888"/>
                  </a:lnTo>
                  <a:lnTo>
                    <a:pt x="184226" y="1086688"/>
                  </a:lnTo>
                  <a:lnTo>
                    <a:pt x="168757" y="1085621"/>
                  </a:lnTo>
                  <a:lnTo>
                    <a:pt x="126784" y="1094130"/>
                  </a:lnTo>
                  <a:lnTo>
                    <a:pt x="92456" y="1117320"/>
                  </a:lnTo>
                  <a:lnTo>
                    <a:pt x="69265" y="1151648"/>
                  </a:lnTo>
                  <a:lnTo>
                    <a:pt x="60756" y="1193622"/>
                  </a:lnTo>
                  <a:lnTo>
                    <a:pt x="69265" y="1235760"/>
                  </a:lnTo>
                  <a:lnTo>
                    <a:pt x="92456" y="1270076"/>
                  </a:lnTo>
                  <a:lnTo>
                    <a:pt x="126784" y="1293164"/>
                  </a:lnTo>
                  <a:lnTo>
                    <a:pt x="168757" y="1301623"/>
                  </a:lnTo>
                  <a:lnTo>
                    <a:pt x="210896" y="1293164"/>
                  </a:lnTo>
                  <a:lnTo>
                    <a:pt x="212940" y="1291793"/>
                  </a:lnTo>
                  <a:lnTo>
                    <a:pt x="245211" y="1270076"/>
                  </a:lnTo>
                  <a:lnTo>
                    <a:pt x="268300" y="1235760"/>
                  </a:lnTo>
                  <a:lnTo>
                    <a:pt x="276758" y="1193622"/>
                  </a:lnTo>
                  <a:lnTo>
                    <a:pt x="274942" y="1173784"/>
                  </a:lnTo>
                  <a:lnTo>
                    <a:pt x="269608" y="1154836"/>
                  </a:lnTo>
                  <a:lnTo>
                    <a:pt x="260946" y="1137094"/>
                  </a:lnTo>
                  <a:lnTo>
                    <a:pt x="254635" y="1128433"/>
                  </a:lnTo>
                  <a:lnTo>
                    <a:pt x="249097" y="1120863"/>
                  </a:lnTo>
                  <a:lnTo>
                    <a:pt x="264629" y="1105331"/>
                  </a:lnTo>
                  <a:lnTo>
                    <a:pt x="278320" y="1124305"/>
                  </a:lnTo>
                  <a:lnTo>
                    <a:pt x="288836" y="1145730"/>
                  </a:lnTo>
                  <a:lnTo>
                    <a:pt x="295605" y="1169225"/>
                  </a:lnTo>
                  <a:lnTo>
                    <a:pt x="297992" y="1194384"/>
                  </a:lnTo>
                  <a:lnTo>
                    <a:pt x="297992" y="1142415"/>
                  </a:lnTo>
                  <a:lnTo>
                    <a:pt x="297713" y="1141476"/>
                  </a:lnTo>
                  <a:lnTo>
                    <a:pt x="285775" y="1118438"/>
                  </a:lnTo>
                  <a:lnTo>
                    <a:pt x="275551" y="1105331"/>
                  </a:lnTo>
                  <a:lnTo>
                    <a:pt x="269951" y="1098130"/>
                  </a:lnTo>
                  <a:lnTo>
                    <a:pt x="277139" y="1090942"/>
                  </a:lnTo>
                  <a:lnTo>
                    <a:pt x="283222" y="1084859"/>
                  </a:lnTo>
                  <a:lnTo>
                    <a:pt x="315048" y="1084859"/>
                  </a:lnTo>
                  <a:lnTo>
                    <a:pt x="317309" y="1083335"/>
                  </a:lnTo>
                  <a:lnTo>
                    <a:pt x="325272" y="1075372"/>
                  </a:lnTo>
                  <a:lnTo>
                    <a:pt x="371132" y="1029538"/>
                  </a:lnTo>
                  <a:lnTo>
                    <a:pt x="373049" y="1028014"/>
                  </a:lnTo>
                  <a:lnTo>
                    <a:pt x="373773" y="102613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853191"/>
              <a:ext cx="1017905" cy="2315845"/>
            </a:xfrm>
            <a:custGeom>
              <a:avLst/>
              <a:gdLst/>
              <a:ahLst/>
              <a:cxnLst/>
              <a:rect l="l" t="t" r="r" b="b"/>
              <a:pathLst>
                <a:path w="1017905" h="2315845">
                  <a:moveTo>
                    <a:pt x="379741" y="2315631"/>
                  </a:moveTo>
                  <a:lnTo>
                    <a:pt x="0" y="1360422"/>
                  </a:lnTo>
                  <a:lnTo>
                    <a:pt x="0" y="99276"/>
                  </a:lnTo>
                  <a:lnTo>
                    <a:pt x="213041" y="0"/>
                  </a:lnTo>
                  <a:lnTo>
                    <a:pt x="1017348" y="2019238"/>
                  </a:lnTo>
                  <a:lnTo>
                    <a:pt x="379741" y="2315631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29541"/>
              <a:ext cx="1900555" cy="3290570"/>
            </a:xfrm>
            <a:custGeom>
              <a:avLst/>
              <a:gdLst/>
              <a:ahLst/>
              <a:cxnLst/>
              <a:rect l="l" t="t" r="r" b="b"/>
              <a:pathLst>
                <a:path w="1900555" h="3290570">
                  <a:moveTo>
                    <a:pt x="933762" y="2339281"/>
                  </a:moveTo>
                  <a:lnTo>
                    <a:pt x="379741" y="2339281"/>
                  </a:lnTo>
                  <a:lnTo>
                    <a:pt x="1214971" y="926727"/>
                  </a:lnTo>
                  <a:lnTo>
                    <a:pt x="0" y="476718"/>
                  </a:lnTo>
                  <a:lnTo>
                    <a:pt x="0" y="0"/>
                  </a:lnTo>
                  <a:lnTo>
                    <a:pt x="1900359" y="702870"/>
                  </a:lnTo>
                  <a:lnTo>
                    <a:pt x="933762" y="2339281"/>
                  </a:lnTo>
                  <a:close/>
                </a:path>
                <a:path w="1900555" h="3290570">
                  <a:moveTo>
                    <a:pt x="372011" y="3290305"/>
                  </a:moveTo>
                  <a:lnTo>
                    <a:pt x="0" y="2356351"/>
                  </a:lnTo>
                  <a:lnTo>
                    <a:pt x="0" y="1384072"/>
                  </a:lnTo>
                  <a:lnTo>
                    <a:pt x="379741" y="2339281"/>
                  </a:lnTo>
                  <a:lnTo>
                    <a:pt x="933762" y="2339281"/>
                  </a:lnTo>
                  <a:lnTo>
                    <a:pt x="372011" y="3290305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6579"/>
              <a:ext cx="2536825" cy="1236345"/>
            </a:xfrm>
            <a:custGeom>
              <a:avLst/>
              <a:gdLst/>
              <a:ahLst/>
              <a:cxnLst/>
              <a:rect l="l" t="t" r="r" b="b"/>
              <a:pathLst>
                <a:path w="2536825" h="1236345">
                  <a:moveTo>
                    <a:pt x="1900359" y="1235832"/>
                  </a:moveTo>
                  <a:lnTo>
                    <a:pt x="0" y="532962"/>
                  </a:lnTo>
                  <a:lnTo>
                    <a:pt x="0" y="0"/>
                  </a:lnTo>
                  <a:lnTo>
                    <a:pt x="2536403" y="939439"/>
                  </a:lnTo>
                  <a:lnTo>
                    <a:pt x="1900359" y="123583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011" y="1236019"/>
              <a:ext cx="2164715" cy="2884170"/>
            </a:xfrm>
            <a:custGeom>
              <a:avLst/>
              <a:gdLst/>
              <a:ahLst/>
              <a:cxnLst/>
              <a:rect l="l" t="t" r="r" b="b"/>
              <a:pathLst>
                <a:path w="2164715" h="2884170">
                  <a:moveTo>
                    <a:pt x="0" y="2883827"/>
                  </a:moveTo>
                  <a:lnTo>
                    <a:pt x="1528348" y="296392"/>
                  </a:lnTo>
                  <a:lnTo>
                    <a:pt x="2164392" y="0"/>
                  </a:lnTo>
                  <a:lnTo>
                    <a:pt x="636044" y="2587434"/>
                  </a:lnTo>
                  <a:lnTo>
                    <a:pt x="0" y="2883827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22985"/>
              <a:ext cx="1908175" cy="3309620"/>
            </a:xfrm>
            <a:custGeom>
              <a:avLst/>
              <a:gdLst/>
              <a:ahLst/>
              <a:cxnLst/>
              <a:rect l="l" t="t" r="r" b="b"/>
              <a:pathLst>
                <a:path w="1908175" h="3309620">
                  <a:moveTo>
                    <a:pt x="1222692" y="930249"/>
                  </a:moveTo>
                  <a:lnTo>
                    <a:pt x="0" y="477824"/>
                  </a:lnTo>
                  <a:lnTo>
                    <a:pt x="0" y="489102"/>
                  </a:lnTo>
                  <a:lnTo>
                    <a:pt x="1207236" y="936421"/>
                  </a:lnTo>
                  <a:lnTo>
                    <a:pt x="381292" y="2333510"/>
                  </a:lnTo>
                  <a:lnTo>
                    <a:pt x="0" y="1375371"/>
                  </a:lnTo>
                  <a:lnTo>
                    <a:pt x="0" y="1405572"/>
                  </a:lnTo>
                  <a:lnTo>
                    <a:pt x="379730" y="2358263"/>
                  </a:lnTo>
                  <a:lnTo>
                    <a:pt x="394347" y="2333510"/>
                  </a:lnTo>
                  <a:lnTo>
                    <a:pt x="1222692" y="930249"/>
                  </a:lnTo>
                  <a:close/>
                </a:path>
                <a:path w="1908175" h="3309620">
                  <a:moveTo>
                    <a:pt x="1360030" y="885431"/>
                  </a:moveTo>
                  <a:lnTo>
                    <a:pt x="0" y="381279"/>
                  </a:lnTo>
                  <a:lnTo>
                    <a:pt x="0" y="394081"/>
                  </a:lnTo>
                  <a:lnTo>
                    <a:pt x="1344663" y="891590"/>
                  </a:lnTo>
                  <a:lnTo>
                    <a:pt x="379730" y="2523401"/>
                  </a:lnTo>
                  <a:lnTo>
                    <a:pt x="0" y="1570215"/>
                  </a:lnTo>
                  <a:lnTo>
                    <a:pt x="0" y="1600619"/>
                  </a:lnTo>
                  <a:lnTo>
                    <a:pt x="378256" y="2548077"/>
                  </a:lnTo>
                  <a:lnTo>
                    <a:pt x="392823" y="2523401"/>
                  </a:lnTo>
                  <a:lnTo>
                    <a:pt x="1360030" y="885431"/>
                  </a:lnTo>
                  <a:close/>
                </a:path>
                <a:path w="1908175" h="3309620">
                  <a:moveTo>
                    <a:pt x="1497457" y="840689"/>
                  </a:moveTo>
                  <a:lnTo>
                    <a:pt x="1491297" y="837565"/>
                  </a:lnTo>
                  <a:lnTo>
                    <a:pt x="0" y="285915"/>
                  </a:lnTo>
                  <a:lnTo>
                    <a:pt x="0" y="297573"/>
                  </a:lnTo>
                  <a:lnTo>
                    <a:pt x="1482001" y="846861"/>
                  </a:lnTo>
                  <a:lnTo>
                    <a:pt x="378256" y="2713291"/>
                  </a:lnTo>
                  <a:lnTo>
                    <a:pt x="0" y="1762709"/>
                  </a:lnTo>
                  <a:lnTo>
                    <a:pt x="0" y="1793011"/>
                  </a:lnTo>
                  <a:lnTo>
                    <a:pt x="376694" y="2737967"/>
                  </a:lnTo>
                  <a:lnTo>
                    <a:pt x="391261" y="2713291"/>
                  </a:lnTo>
                  <a:lnTo>
                    <a:pt x="1497457" y="840689"/>
                  </a:lnTo>
                  <a:close/>
                </a:path>
                <a:path w="1908175" h="3309620">
                  <a:moveTo>
                    <a:pt x="1634883" y="795870"/>
                  </a:moveTo>
                  <a:lnTo>
                    <a:pt x="1628711" y="794385"/>
                  </a:lnTo>
                  <a:lnTo>
                    <a:pt x="0" y="191376"/>
                  </a:lnTo>
                  <a:lnTo>
                    <a:pt x="0" y="202679"/>
                  </a:lnTo>
                  <a:lnTo>
                    <a:pt x="1617853" y="802119"/>
                  </a:lnTo>
                  <a:lnTo>
                    <a:pt x="376694" y="2903182"/>
                  </a:lnTo>
                  <a:lnTo>
                    <a:pt x="0" y="1957298"/>
                  </a:lnTo>
                  <a:lnTo>
                    <a:pt x="0" y="1986635"/>
                  </a:lnTo>
                  <a:lnTo>
                    <a:pt x="375132" y="2927858"/>
                  </a:lnTo>
                  <a:lnTo>
                    <a:pt x="389712" y="2903182"/>
                  </a:lnTo>
                  <a:lnTo>
                    <a:pt x="1634883" y="795870"/>
                  </a:lnTo>
                  <a:close/>
                </a:path>
                <a:path w="1908175" h="3309620">
                  <a:moveTo>
                    <a:pt x="1772221" y="751128"/>
                  </a:moveTo>
                  <a:lnTo>
                    <a:pt x="1766049" y="749566"/>
                  </a:lnTo>
                  <a:lnTo>
                    <a:pt x="0" y="95859"/>
                  </a:lnTo>
                  <a:lnTo>
                    <a:pt x="0" y="107543"/>
                  </a:lnTo>
                  <a:lnTo>
                    <a:pt x="1755279" y="757301"/>
                  </a:lnTo>
                  <a:lnTo>
                    <a:pt x="375132" y="3093072"/>
                  </a:lnTo>
                  <a:lnTo>
                    <a:pt x="0" y="2151723"/>
                  </a:lnTo>
                  <a:lnTo>
                    <a:pt x="0" y="2184108"/>
                  </a:lnTo>
                  <a:lnTo>
                    <a:pt x="372008" y="3119310"/>
                  </a:lnTo>
                  <a:lnTo>
                    <a:pt x="387515" y="3093072"/>
                  </a:lnTo>
                  <a:lnTo>
                    <a:pt x="1772221" y="751128"/>
                  </a:lnTo>
                  <a:close/>
                </a:path>
                <a:path w="1908175" h="3309620">
                  <a:moveTo>
                    <a:pt x="1908086" y="706386"/>
                  </a:moveTo>
                  <a:lnTo>
                    <a:pt x="1901913" y="704824"/>
                  </a:lnTo>
                  <a:lnTo>
                    <a:pt x="0" y="0"/>
                  </a:lnTo>
                  <a:lnTo>
                    <a:pt x="0" y="12090"/>
                  </a:lnTo>
                  <a:lnTo>
                    <a:pt x="1892706" y="712558"/>
                  </a:lnTo>
                  <a:lnTo>
                    <a:pt x="373570" y="3284537"/>
                  </a:lnTo>
                  <a:lnTo>
                    <a:pt x="0" y="2346223"/>
                  </a:lnTo>
                  <a:lnTo>
                    <a:pt x="0" y="2378227"/>
                  </a:lnTo>
                  <a:lnTo>
                    <a:pt x="370522" y="3309201"/>
                  </a:lnTo>
                  <a:lnTo>
                    <a:pt x="385102" y="3284537"/>
                  </a:lnTo>
                  <a:lnTo>
                    <a:pt x="1908086" y="706386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9299" y="342374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09" h="890269">
                  <a:moveTo>
                    <a:pt x="841799" y="565349"/>
                  </a:moveTo>
                  <a:lnTo>
                    <a:pt x="140099" y="0"/>
                  </a:lnTo>
                  <a:lnTo>
                    <a:pt x="0" y="890249"/>
                  </a:lnTo>
                  <a:lnTo>
                    <a:pt x="841799" y="5653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2820" y="426900"/>
              <a:ext cx="223574" cy="1991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21521" y="286199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5">
                  <a:moveTo>
                    <a:pt x="0" y="454799"/>
                  </a:moveTo>
                  <a:lnTo>
                    <a:pt x="146974" y="0"/>
                  </a:lnTo>
                  <a:lnTo>
                    <a:pt x="279203" y="160199"/>
                  </a:lnTo>
                  <a:lnTo>
                    <a:pt x="174124" y="160199"/>
                  </a:lnTo>
                  <a:lnTo>
                    <a:pt x="115624" y="339874"/>
                  </a:lnTo>
                  <a:lnTo>
                    <a:pt x="424456" y="339874"/>
                  </a:lnTo>
                  <a:lnTo>
                    <a:pt x="0" y="454799"/>
                  </a:lnTo>
                  <a:close/>
                </a:path>
                <a:path w="427354" h="455295">
                  <a:moveTo>
                    <a:pt x="424456" y="339874"/>
                  </a:moveTo>
                  <a:lnTo>
                    <a:pt x="115624" y="339874"/>
                  </a:lnTo>
                  <a:lnTo>
                    <a:pt x="284874" y="293924"/>
                  </a:lnTo>
                  <a:lnTo>
                    <a:pt x="174124" y="160199"/>
                  </a:lnTo>
                  <a:lnTo>
                    <a:pt x="279203" y="160199"/>
                  </a:lnTo>
                  <a:lnTo>
                    <a:pt x="426949" y="339199"/>
                  </a:lnTo>
                  <a:lnTo>
                    <a:pt x="424456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67195" y="267400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09">
                  <a:moveTo>
                    <a:pt x="54324" y="473599"/>
                  </a:moveTo>
                  <a:lnTo>
                    <a:pt x="0" y="454799"/>
                  </a:lnTo>
                  <a:lnTo>
                    <a:pt x="146974" y="0"/>
                  </a:lnTo>
                  <a:lnTo>
                    <a:pt x="201299" y="18799"/>
                  </a:lnTo>
                  <a:lnTo>
                    <a:pt x="5432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98195" y="4062087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90" h="595629">
                  <a:moveTo>
                    <a:pt x="33901" y="595507"/>
                  </a:moveTo>
                  <a:lnTo>
                    <a:pt x="0" y="442002"/>
                  </a:lnTo>
                  <a:lnTo>
                    <a:pt x="178079" y="0"/>
                  </a:lnTo>
                  <a:lnTo>
                    <a:pt x="211999" y="153479"/>
                  </a:lnTo>
                  <a:lnTo>
                    <a:pt x="33901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0714" y="416185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361382" y="495741"/>
                  </a:moveTo>
                  <a:lnTo>
                    <a:pt x="34484" y="152828"/>
                  </a:lnTo>
                  <a:lnTo>
                    <a:pt x="0" y="0"/>
                  </a:lnTo>
                  <a:lnTo>
                    <a:pt x="327480" y="342236"/>
                  </a:lnTo>
                  <a:lnTo>
                    <a:pt x="361382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80450" y="3939123"/>
              <a:ext cx="1278890" cy="1118870"/>
            </a:xfrm>
            <a:custGeom>
              <a:avLst/>
              <a:gdLst/>
              <a:ahLst/>
              <a:cxnLst/>
              <a:rect l="l" t="t" r="r" b="b"/>
              <a:pathLst>
                <a:path w="1278890" h="1118870">
                  <a:moveTo>
                    <a:pt x="827855" y="1118642"/>
                  </a:moveTo>
                  <a:lnTo>
                    <a:pt x="0" y="251136"/>
                  </a:lnTo>
                  <a:lnTo>
                    <a:pt x="1278840" y="0"/>
                  </a:lnTo>
                  <a:lnTo>
                    <a:pt x="1167391" y="276444"/>
                  </a:lnTo>
                  <a:lnTo>
                    <a:pt x="929744" y="276444"/>
                  </a:lnTo>
                  <a:lnTo>
                    <a:pt x="424747" y="375558"/>
                  </a:lnTo>
                  <a:lnTo>
                    <a:pt x="751646" y="718472"/>
                  </a:lnTo>
                  <a:lnTo>
                    <a:pt x="989185" y="718472"/>
                  </a:lnTo>
                  <a:lnTo>
                    <a:pt x="827855" y="1118642"/>
                  </a:lnTo>
                  <a:close/>
                </a:path>
                <a:path w="1278890" h="1118870">
                  <a:moveTo>
                    <a:pt x="989185" y="718472"/>
                  </a:moveTo>
                  <a:lnTo>
                    <a:pt x="751646" y="718472"/>
                  </a:lnTo>
                  <a:lnTo>
                    <a:pt x="929744" y="276444"/>
                  </a:lnTo>
                  <a:lnTo>
                    <a:pt x="1167391" y="276444"/>
                  </a:lnTo>
                  <a:lnTo>
                    <a:pt x="989185" y="71847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45959" y="2964421"/>
              <a:ext cx="1313815" cy="1226185"/>
            </a:xfrm>
            <a:custGeom>
              <a:avLst/>
              <a:gdLst/>
              <a:ahLst/>
              <a:cxnLst/>
              <a:rect l="l" t="t" r="r" b="b"/>
              <a:pathLst>
                <a:path w="1313815" h="1226185">
                  <a:moveTo>
                    <a:pt x="1061707" y="0"/>
                  </a:moveTo>
                  <a:lnTo>
                    <a:pt x="957237" y="25768"/>
                  </a:lnTo>
                  <a:lnTo>
                    <a:pt x="740638" y="271627"/>
                  </a:lnTo>
                  <a:lnTo>
                    <a:pt x="845807" y="245872"/>
                  </a:lnTo>
                  <a:lnTo>
                    <a:pt x="1061707" y="0"/>
                  </a:lnTo>
                  <a:close/>
                </a:path>
                <a:path w="1313815" h="1226185">
                  <a:moveTo>
                    <a:pt x="1313332" y="974712"/>
                  </a:moveTo>
                  <a:lnTo>
                    <a:pt x="1279410" y="821232"/>
                  </a:lnTo>
                  <a:lnTo>
                    <a:pt x="0" y="1073010"/>
                  </a:lnTo>
                  <a:lnTo>
                    <a:pt x="34480" y="1225842"/>
                  </a:lnTo>
                  <a:lnTo>
                    <a:pt x="1313332" y="97471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91878" y="2869012"/>
              <a:ext cx="415925" cy="121285"/>
            </a:xfrm>
            <a:custGeom>
              <a:avLst/>
              <a:gdLst/>
              <a:ahLst/>
              <a:cxnLst/>
              <a:rect l="l" t="t" r="r" b="b"/>
              <a:pathLst>
                <a:path w="415925" h="121285">
                  <a:moveTo>
                    <a:pt x="311324" y="121174"/>
                  </a:moveTo>
                  <a:lnTo>
                    <a:pt x="0" y="26449"/>
                  </a:lnTo>
                  <a:lnTo>
                    <a:pt x="104474" y="0"/>
                  </a:lnTo>
                  <a:lnTo>
                    <a:pt x="415799" y="95399"/>
                  </a:lnTo>
                  <a:lnTo>
                    <a:pt x="311324" y="121174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88803" y="2646837"/>
              <a:ext cx="788670" cy="862965"/>
            </a:xfrm>
            <a:custGeom>
              <a:avLst/>
              <a:gdLst/>
              <a:ahLst/>
              <a:cxnLst/>
              <a:rect l="l" t="t" r="r" b="b"/>
              <a:pathLst>
                <a:path w="788670" h="862964">
                  <a:moveTo>
                    <a:pt x="240999" y="862924"/>
                  </a:moveTo>
                  <a:lnTo>
                    <a:pt x="0" y="0"/>
                  </a:lnTo>
                  <a:lnTo>
                    <a:pt x="729032" y="222174"/>
                  </a:lnTo>
                  <a:lnTo>
                    <a:pt x="207549" y="222174"/>
                  </a:lnTo>
                  <a:lnTo>
                    <a:pt x="302974" y="563449"/>
                  </a:lnTo>
                  <a:lnTo>
                    <a:pt x="504294" y="563449"/>
                  </a:lnTo>
                  <a:lnTo>
                    <a:pt x="240999" y="862924"/>
                  </a:lnTo>
                  <a:close/>
                </a:path>
                <a:path w="788670" h="862964">
                  <a:moveTo>
                    <a:pt x="504294" y="563449"/>
                  </a:moveTo>
                  <a:lnTo>
                    <a:pt x="302974" y="563449"/>
                  </a:lnTo>
                  <a:lnTo>
                    <a:pt x="518874" y="317574"/>
                  </a:lnTo>
                  <a:lnTo>
                    <a:pt x="207549" y="222174"/>
                  </a:lnTo>
                  <a:lnTo>
                    <a:pt x="729032" y="222174"/>
                  </a:lnTo>
                  <a:lnTo>
                    <a:pt x="788424" y="240274"/>
                  </a:lnTo>
                  <a:lnTo>
                    <a:pt x="504294" y="5634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4328" y="2646837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240299" y="888699"/>
                  </a:moveTo>
                  <a:lnTo>
                    <a:pt x="0" y="26449"/>
                  </a:lnTo>
                  <a:lnTo>
                    <a:pt x="104474" y="0"/>
                  </a:lnTo>
                  <a:lnTo>
                    <a:pt x="345474" y="862924"/>
                  </a:lnTo>
                  <a:lnTo>
                    <a:pt x="240299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0837" y="3745515"/>
              <a:ext cx="986790" cy="1122680"/>
            </a:xfrm>
            <a:custGeom>
              <a:avLst/>
              <a:gdLst/>
              <a:ahLst/>
              <a:cxnLst/>
              <a:rect l="l" t="t" r="r" b="b"/>
              <a:pathLst>
                <a:path w="986790" h="1122679">
                  <a:moveTo>
                    <a:pt x="577077" y="1122684"/>
                  </a:moveTo>
                  <a:lnTo>
                    <a:pt x="0" y="0"/>
                  </a:lnTo>
                  <a:lnTo>
                    <a:pt x="986303" y="243677"/>
                  </a:lnTo>
                  <a:lnTo>
                    <a:pt x="577077" y="112268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0837" y="3624282"/>
              <a:ext cx="1198880" cy="365125"/>
            </a:xfrm>
            <a:custGeom>
              <a:avLst/>
              <a:gdLst/>
              <a:ahLst/>
              <a:cxnLst/>
              <a:rect l="l" t="t" r="r" b="b"/>
              <a:pathLst>
                <a:path w="1198880" h="365125">
                  <a:moveTo>
                    <a:pt x="986303" y="364910"/>
                  </a:moveTo>
                  <a:lnTo>
                    <a:pt x="0" y="121232"/>
                  </a:lnTo>
                  <a:lnTo>
                    <a:pt x="212166" y="0"/>
                  </a:lnTo>
                  <a:lnTo>
                    <a:pt x="1198470" y="243636"/>
                  </a:lnTo>
                  <a:lnTo>
                    <a:pt x="986303" y="36491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7914" y="3867919"/>
              <a:ext cx="621665" cy="1000760"/>
            </a:xfrm>
            <a:custGeom>
              <a:avLst/>
              <a:gdLst/>
              <a:ahLst/>
              <a:cxnLst/>
              <a:rect l="l" t="t" r="r" b="b"/>
              <a:pathLst>
                <a:path w="621665" h="1000760">
                  <a:moveTo>
                    <a:pt x="0" y="1000280"/>
                  </a:moveTo>
                  <a:lnTo>
                    <a:pt x="409226" y="121273"/>
                  </a:lnTo>
                  <a:lnTo>
                    <a:pt x="621393" y="0"/>
                  </a:lnTo>
                  <a:lnTo>
                    <a:pt x="212208" y="879048"/>
                  </a:lnTo>
                  <a:lnTo>
                    <a:pt x="0" y="1000280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29317" y="0"/>
              <a:ext cx="3013075" cy="1318260"/>
            </a:xfrm>
            <a:custGeom>
              <a:avLst/>
              <a:gdLst/>
              <a:ahLst/>
              <a:cxnLst/>
              <a:rect l="l" t="t" r="r" b="b"/>
              <a:pathLst>
                <a:path w="3013075" h="1318260">
                  <a:moveTo>
                    <a:pt x="20205" y="354317"/>
                  </a:moveTo>
                  <a:lnTo>
                    <a:pt x="8191" y="0"/>
                  </a:lnTo>
                  <a:lnTo>
                    <a:pt x="0" y="0"/>
                  </a:lnTo>
                  <a:lnTo>
                    <a:pt x="12014" y="354584"/>
                  </a:lnTo>
                  <a:lnTo>
                    <a:pt x="15786" y="354533"/>
                  </a:lnTo>
                  <a:lnTo>
                    <a:pt x="20205" y="354317"/>
                  </a:lnTo>
                  <a:close/>
                </a:path>
                <a:path w="3013075" h="1318260">
                  <a:moveTo>
                    <a:pt x="1174661" y="684784"/>
                  </a:moveTo>
                  <a:lnTo>
                    <a:pt x="271056" y="0"/>
                  </a:lnTo>
                  <a:lnTo>
                    <a:pt x="257073" y="0"/>
                  </a:lnTo>
                  <a:lnTo>
                    <a:pt x="1171346" y="692619"/>
                  </a:lnTo>
                  <a:lnTo>
                    <a:pt x="1174661" y="684784"/>
                  </a:lnTo>
                  <a:close/>
                </a:path>
                <a:path w="3013075" h="1318260">
                  <a:moveTo>
                    <a:pt x="1198054" y="1302054"/>
                  </a:moveTo>
                  <a:lnTo>
                    <a:pt x="67094" y="445541"/>
                  </a:lnTo>
                  <a:lnTo>
                    <a:pt x="65252" y="448843"/>
                  </a:lnTo>
                  <a:lnTo>
                    <a:pt x="62369" y="452069"/>
                  </a:lnTo>
                  <a:lnTo>
                    <a:pt x="1193330" y="1308557"/>
                  </a:lnTo>
                  <a:lnTo>
                    <a:pt x="1195578" y="1305509"/>
                  </a:lnTo>
                  <a:lnTo>
                    <a:pt x="1198054" y="1302054"/>
                  </a:lnTo>
                  <a:close/>
                </a:path>
                <a:path w="3013075" h="1318260">
                  <a:moveTo>
                    <a:pt x="1244752" y="1281925"/>
                  </a:moveTo>
                  <a:lnTo>
                    <a:pt x="1227607" y="771867"/>
                  </a:lnTo>
                  <a:lnTo>
                    <a:pt x="1219212" y="771474"/>
                  </a:lnTo>
                  <a:lnTo>
                    <a:pt x="1236560" y="1282192"/>
                  </a:lnTo>
                  <a:lnTo>
                    <a:pt x="1240332" y="1282153"/>
                  </a:lnTo>
                  <a:lnTo>
                    <a:pt x="1244752" y="1281925"/>
                  </a:lnTo>
                  <a:close/>
                </a:path>
                <a:path w="3013075" h="1318260">
                  <a:moveTo>
                    <a:pt x="1282230" y="341172"/>
                  </a:moveTo>
                  <a:lnTo>
                    <a:pt x="844042" y="9296"/>
                  </a:lnTo>
                  <a:lnTo>
                    <a:pt x="841984" y="12979"/>
                  </a:lnTo>
                  <a:lnTo>
                    <a:pt x="839343" y="15811"/>
                  </a:lnTo>
                  <a:lnTo>
                    <a:pt x="1278915" y="348996"/>
                  </a:lnTo>
                  <a:lnTo>
                    <a:pt x="1280160" y="344855"/>
                  </a:lnTo>
                  <a:lnTo>
                    <a:pt x="1282230" y="341172"/>
                  </a:lnTo>
                  <a:close/>
                </a:path>
                <a:path w="3013075" h="1318260">
                  <a:moveTo>
                    <a:pt x="2043658" y="14490"/>
                  </a:moveTo>
                  <a:lnTo>
                    <a:pt x="2038946" y="7569"/>
                  </a:lnTo>
                  <a:lnTo>
                    <a:pt x="1387233" y="341782"/>
                  </a:lnTo>
                  <a:lnTo>
                    <a:pt x="1388948" y="345440"/>
                  </a:lnTo>
                  <a:lnTo>
                    <a:pt x="1390700" y="349072"/>
                  </a:lnTo>
                  <a:lnTo>
                    <a:pt x="2043658" y="14490"/>
                  </a:lnTo>
                  <a:close/>
                </a:path>
                <a:path w="3013075" h="1318260">
                  <a:moveTo>
                    <a:pt x="2645867" y="0"/>
                  </a:moveTo>
                  <a:lnTo>
                    <a:pt x="2627401" y="0"/>
                  </a:lnTo>
                  <a:lnTo>
                    <a:pt x="1281125" y="690486"/>
                  </a:lnTo>
                  <a:lnTo>
                    <a:pt x="1282852" y="694143"/>
                  </a:lnTo>
                  <a:lnTo>
                    <a:pt x="1283690" y="698398"/>
                  </a:lnTo>
                  <a:lnTo>
                    <a:pt x="2645867" y="0"/>
                  </a:lnTo>
                  <a:close/>
                </a:path>
                <a:path w="3013075" h="1318260">
                  <a:moveTo>
                    <a:pt x="2958515" y="465924"/>
                  </a:moveTo>
                  <a:lnTo>
                    <a:pt x="2955061" y="458622"/>
                  </a:lnTo>
                  <a:lnTo>
                    <a:pt x="1292821" y="1310386"/>
                  </a:lnTo>
                  <a:lnTo>
                    <a:pt x="1294980" y="1314284"/>
                  </a:lnTo>
                  <a:lnTo>
                    <a:pt x="1296682" y="1317929"/>
                  </a:lnTo>
                  <a:lnTo>
                    <a:pt x="2958515" y="465924"/>
                  </a:lnTo>
                  <a:close/>
                </a:path>
                <a:path w="3013075" h="1318260">
                  <a:moveTo>
                    <a:pt x="3012948" y="377875"/>
                  </a:moveTo>
                  <a:lnTo>
                    <a:pt x="3000260" y="0"/>
                  </a:lnTo>
                  <a:lnTo>
                    <a:pt x="2991815" y="0"/>
                  </a:lnTo>
                  <a:lnTo>
                    <a:pt x="3004756" y="378333"/>
                  </a:lnTo>
                  <a:lnTo>
                    <a:pt x="3008769" y="377875"/>
                  </a:lnTo>
                  <a:lnTo>
                    <a:pt x="3012948" y="378066"/>
                  </a:lnTo>
                  <a:lnTo>
                    <a:pt x="3012948" y="377875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239" y="377872"/>
              <a:ext cx="117911" cy="1180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7261" y="654089"/>
              <a:ext cx="117750" cy="1177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2944" y="1281920"/>
              <a:ext cx="118039" cy="118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8449" y="354309"/>
              <a:ext cx="118021" cy="11794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69816" y="0"/>
              <a:ext cx="1403350" cy="36830"/>
            </a:xfrm>
            <a:custGeom>
              <a:avLst/>
              <a:gdLst/>
              <a:ahLst/>
              <a:cxnLst/>
              <a:rect l="l" t="t" r="r" b="b"/>
              <a:pathLst>
                <a:path w="1403350" h="36830">
                  <a:moveTo>
                    <a:pt x="108597" y="0"/>
                  </a:moveTo>
                  <a:lnTo>
                    <a:pt x="0" y="0"/>
                  </a:lnTo>
                  <a:lnTo>
                    <a:pt x="1689" y="4000"/>
                  </a:lnTo>
                  <a:lnTo>
                    <a:pt x="36258" y="33528"/>
                  </a:lnTo>
                  <a:lnTo>
                    <a:pt x="40640" y="34340"/>
                  </a:lnTo>
                  <a:lnTo>
                    <a:pt x="44780" y="35598"/>
                  </a:lnTo>
                  <a:lnTo>
                    <a:pt x="49377" y="36017"/>
                  </a:lnTo>
                  <a:lnTo>
                    <a:pt x="53568" y="36220"/>
                  </a:lnTo>
                  <a:lnTo>
                    <a:pt x="57988" y="35991"/>
                  </a:lnTo>
                  <a:lnTo>
                    <a:pt x="95961" y="19037"/>
                  </a:lnTo>
                  <a:lnTo>
                    <a:pt x="98844" y="15811"/>
                  </a:lnTo>
                  <a:lnTo>
                    <a:pt x="101485" y="12979"/>
                  </a:lnTo>
                  <a:lnTo>
                    <a:pt x="103543" y="9296"/>
                  </a:lnTo>
                  <a:lnTo>
                    <a:pt x="105791" y="6248"/>
                  </a:lnTo>
                  <a:lnTo>
                    <a:pt x="108343" y="698"/>
                  </a:lnTo>
                  <a:lnTo>
                    <a:pt x="108597" y="0"/>
                  </a:lnTo>
                  <a:close/>
                </a:path>
                <a:path w="1403350" h="36830">
                  <a:moveTo>
                    <a:pt x="1403019" y="0"/>
                  </a:moveTo>
                  <a:lnTo>
                    <a:pt x="1294345" y="0"/>
                  </a:lnTo>
                  <a:lnTo>
                    <a:pt x="1295908" y="3454"/>
                  </a:lnTo>
                  <a:lnTo>
                    <a:pt x="1298448" y="7569"/>
                  </a:lnTo>
                  <a:lnTo>
                    <a:pt x="1303159" y="14490"/>
                  </a:lnTo>
                  <a:lnTo>
                    <a:pt x="1305737" y="17564"/>
                  </a:lnTo>
                  <a:lnTo>
                    <a:pt x="1308976" y="20434"/>
                  </a:lnTo>
                  <a:lnTo>
                    <a:pt x="1311795" y="23101"/>
                  </a:lnTo>
                  <a:lnTo>
                    <a:pt x="1318717" y="28028"/>
                  </a:lnTo>
                  <a:lnTo>
                    <a:pt x="1322400" y="30086"/>
                  </a:lnTo>
                  <a:lnTo>
                    <a:pt x="1326311" y="31750"/>
                  </a:lnTo>
                  <a:lnTo>
                    <a:pt x="1330883" y="33210"/>
                  </a:lnTo>
                  <a:lnTo>
                    <a:pt x="1335836" y="34899"/>
                  </a:lnTo>
                  <a:lnTo>
                    <a:pt x="1345869" y="36207"/>
                  </a:lnTo>
                  <a:lnTo>
                    <a:pt x="1351318" y="36042"/>
                  </a:lnTo>
                  <a:lnTo>
                    <a:pt x="1356385" y="35636"/>
                  </a:lnTo>
                  <a:lnTo>
                    <a:pt x="1391450" y="18135"/>
                  </a:lnTo>
                  <a:lnTo>
                    <a:pt x="1402740" y="800"/>
                  </a:lnTo>
                  <a:lnTo>
                    <a:pt x="1403019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5043" y="309015"/>
              <a:ext cx="117701" cy="117804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1422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sz="5000" spc="-400">
                <a:latin typeface="Arial Black"/>
                <a:cs typeface="Arial Black"/>
              </a:rPr>
              <a:t>¿Cuál</a:t>
            </a:r>
            <a:r>
              <a:rPr sz="5000" spc="-229">
                <a:latin typeface="Arial Black"/>
                <a:cs typeface="Arial Black"/>
              </a:rPr>
              <a:t> </a:t>
            </a:r>
            <a:r>
              <a:rPr sz="5000" spc="-585">
                <a:latin typeface="Arial Black"/>
                <a:cs typeface="Arial Black"/>
              </a:rPr>
              <a:t>es</a:t>
            </a:r>
            <a:r>
              <a:rPr sz="5000" spc="-229">
                <a:latin typeface="Arial Black"/>
                <a:cs typeface="Arial Black"/>
              </a:rPr>
              <a:t> </a:t>
            </a:r>
            <a:r>
              <a:rPr sz="5000" spc="-250">
                <a:latin typeface="Arial Black"/>
                <a:cs typeface="Arial Black"/>
              </a:rPr>
              <a:t>el</a:t>
            </a:r>
            <a:r>
              <a:rPr sz="5000" spc="-229">
                <a:latin typeface="Arial Black"/>
                <a:cs typeface="Arial Black"/>
              </a:rPr>
              <a:t> </a:t>
            </a:r>
            <a:r>
              <a:rPr sz="5000" spc="-360">
                <a:latin typeface="Arial Black"/>
                <a:cs typeface="Arial Black"/>
              </a:rPr>
              <a:t>problema?</a:t>
            </a:r>
            <a:endParaRPr sz="50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92948" y="1685297"/>
            <a:ext cx="5224189" cy="17464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635" algn="ctr">
              <a:lnSpc>
                <a:spcPct val="101600"/>
              </a:lnSpc>
              <a:spcBef>
                <a:spcPts val="70"/>
              </a:spcBef>
            </a:pPr>
            <a:r>
              <a:rPr lang="es-ES" sz="1600" spc="-10">
                <a:solidFill>
                  <a:srgbClr val="FFFFFF"/>
                </a:solidFill>
                <a:latin typeface="Tahoma"/>
                <a:cs typeface="Tahoma"/>
              </a:rPr>
              <a:t>Clasificación de sentimientos en reseñas de películas. El objetivo es determinar si una reseña en particular es positiva o negativa. Esto para permitir a los sitios web o aplicaciones recopilar información sobre la satisfacción del usuario y mejorar la calidad de sus recomendaciones. Extrayendo información útil sobre los aspectos que los usuarios aprecian o critican en las películas</a:t>
            </a:r>
            <a:endParaRPr lang="es-ES" sz="16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998570" y="3937820"/>
            <a:ext cx="3093085" cy="854075"/>
            <a:chOff x="2998570" y="3937820"/>
            <a:chExt cx="3093085" cy="85407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4350" y="4012573"/>
              <a:ext cx="777300" cy="7773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53124" y="3939607"/>
              <a:ext cx="777875" cy="777875"/>
            </a:xfrm>
            <a:custGeom>
              <a:avLst/>
              <a:gdLst/>
              <a:ahLst/>
              <a:cxnLst/>
              <a:rect l="l" t="t" r="r" b="b"/>
              <a:pathLst>
                <a:path w="777875" h="777875">
                  <a:moveTo>
                    <a:pt x="0" y="0"/>
                  </a:moveTo>
                  <a:lnTo>
                    <a:pt x="777299" y="0"/>
                  </a:lnTo>
                  <a:lnTo>
                    <a:pt x="777299" y="777299"/>
                  </a:lnTo>
                  <a:lnTo>
                    <a:pt x="0" y="777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17616" y="4121569"/>
              <a:ext cx="448945" cy="413384"/>
            </a:xfrm>
            <a:custGeom>
              <a:avLst/>
              <a:gdLst/>
              <a:ahLst/>
              <a:cxnLst/>
              <a:rect l="l" t="t" r="r" b="b"/>
              <a:pathLst>
                <a:path w="448945" h="413385">
                  <a:moveTo>
                    <a:pt x="94564" y="37249"/>
                  </a:moveTo>
                  <a:lnTo>
                    <a:pt x="93814" y="35026"/>
                  </a:lnTo>
                  <a:lnTo>
                    <a:pt x="92341" y="32778"/>
                  </a:lnTo>
                  <a:lnTo>
                    <a:pt x="90093" y="31305"/>
                  </a:lnTo>
                  <a:lnTo>
                    <a:pt x="87884" y="30556"/>
                  </a:lnTo>
                  <a:lnTo>
                    <a:pt x="43180" y="30556"/>
                  </a:lnTo>
                  <a:lnTo>
                    <a:pt x="40957" y="31305"/>
                  </a:lnTo>
                  <a:lnTo>
                    <a:pt x="38709" y="32778"/>
                  </a:lnTo>
                  <a:lnTo>
                    <a:pt x="37236" y="35026"/>
                  </a:lnTo>
                  <a:lnTo>
                    <a:pt x="36487" y="37249"/>
                  </a:lnTo>
                  <a:lnTo>
                    <a:pt x="37236" y="39497"/>
                  </a:lnTo>
                  <a:lnTo>
                    <a:pt x="38709" y="41719"/>
                  </a:lnTo>
                  <a:lnTo>
                    <a:pt x="40957" y="43218"/>
                  </a:lnTo>
                  <a:lnTo>
                    <a:pt x="43180" y="43967"/>
                  </a:lnTo>
                  <a:lnTo>
                    <a:pt x="87884" y="43967"/>
                  </a:lnTo>
                  <a:lnTo>
                    <a:pt x="90093" y="43218"/>
                  </a:lnTo>
                  <a:lnTo>
                    <a:pt x="92341" y="41719"/>
                  </a:lnTo>
                  <a:lnTo>
                    <a:pt x="93814" y="39497"/>
                  </a:lnTo>
                  <a:lnTo>
                    <a:pt x="94564" y="37249"/>
                  </a:lnTo>
                  <a:close/>
                </a:path>
                <a:path w="448945" h="413385">
                  <a:moveTo>
                    <a:pt x="167538" y="118452"/>
                  </a:moveTo>
                  <a:lnTo>
                    <a:pt x="166077" y="116192"/>
                  </a:lnTo>
                  <a:lnTo>
                    <a:pt x="163830" y="114693"/>
                  </a:lnTo>
                  <a:lnTo>
                    <a:pt x="161607" y="113982"/>
                  </a:lnTo>
                  <a:lnTo>
                    <a:pt x="158610" y="113982"/>
                  </a:lnTo>
                  <a:lnTo>
                    <a:pt x="156387" y="115443"/>
                  </a:lnTo>
                  <a:lnTo>
                    <a:pt x="154889" y="117703"/>
                  </a:lnTo>
                  <a:lnTo>
                    <a:pt x="137020" y="155689"/>
                  </a:lnTo>
                  <a:lnTo>
                    <a:pt x="125120" y="137782"/>
                  </a:lnTo>
                  <a:lnTo>
                    <a:pt x="122872" y="135572"/>
                  </a:lnTo>
                  <a:lnTo>
                    <a:pt x="119900" y="134823"/>
                  </a:lnTo>
                  <a:lnTo>
                    <a:pt x="116903" y="135572"/>
                  </a:lnTo>
                  <a:lnTo>
                    <a:pt x="114681" y="137782"/>
                  </a:lnTo>
                  <a:lnTo>
                    <a:pt x="102755" y="155689"/>
                  </a:lnTo>
                  <a:lnTo>
                    <a:pt x="84886" y="117703"/>
                  </a:lnTo>
                  <a:lnTo>
                    <a:pt x="83413" y="115443"/>
                  </a:lnTo>
                  <a:lnTo>
                    <a:pt x="81165" y="113982"/>
                  </a:lnTo>
                  <a:lnTo>
                    <a:pt x="78193" y="113982"/>
                  </a:lnTo>
                  <a:lnTo>
                    <a:pt x="75946" y="114693"/>
                  </a:lnTo>
                  <a:lnTo>
                    <a:pt x="73723" y="116192"/>
                  </a:lnTo>
                  <a:lnTo>
                    <a:pt x="72224" y="118452"/>
                  </a:lnTo>
                  <a:lnTo>
                    <a:pt x="72224" y="120662"/>
                  </a:lnTo>
                  <a:lnTo>
                    <a:pt x="95313" y="171310"/>
                  </a:lnTo>
                  <a:lnTo>
                    <a:pt x="99034" y="175031"/>
                  </a:lnTo>
                  <a:lnTo>
                    <a:pt x="102755" y="175031"/>
                  </a:lnTo>
                  <a:lnTo>
                    <a:pt x="104254" y="174307"/>
                  </a:lnTo>
                  <a:lnTo>
                    <a:pt x="105752" y="173558"/>
                  </a:lnTo>
                  <a:lnTo>
                    <a:pt x="106502" y="172059"/>
                  </a:lnTo>
                  <a:lnTo>
                    <a:pt x="119900" y="152692"/>
                  </a:lnTo>
                  <a:lnTo>
                    <a:pt x="132549" y="172059"/>
                  </a:lnTo>
                  <a:lnTo>
                    <a:pt x="135521" y="174307"/>
                  </a:lnTo>
                  <a:lnTo>
                    <a:pt x="138518" y="175031"/>
                  </a:lnTo>
                  <a:lnTo>
                    <a:pt x="140741" y="175031"/>
                  </a:lnTo>
                  <a:lnTo>
                    <a:pt x="142240" y="174307"/>
                  </a:lnTo>
                  <a:lnTo>
                    <a:pt x="142989" y="172808"/>
                  </a:lnTo>
                  <a:lnTo>
                    <a:pt x="144462" y="171310"/>
                  </a:lnTo>
                  <a:lnTo>
                    <a:pt x="166827" y="122910"/>
                  </a:lnTo>
                  <a:lnTo>
                    <a:pt x="167538" y="120662"/>
                  </a:lnTo>
                  <a:lnTo>
                    <a:pt x="167538" y="118452"/>
                  </a:lnTo>
                  <a:close/>
                </a:path>
                <a:path w="448945" h="413385">
                  <a:moveTo>
                    <a:pt x="272580" y="118452"/>
                  </a:moveTo>
                  <a:lnTo>
                    <a:pt x="271068" y="116192"/>
                  </a:lnTo>
                  <a:lnTo>
                    <a:pt x="268820" y="114693"/>
                  </a:lnTo>
                  <a:lnTo>
                    <a:pt x="266611" y="113982"/>
                  </a:lnTo>
                  <a:lnTo>
                    <a:pt x="263639" y="113982"/>
                  </a:lnTo>
                  <a:lnTo>
                    <a:pt x="261391" y="115443"/>
                  </a:lnTo>
                  <a:lnTo>
                    <a:pt x="259892" y="117703"/>
                  </a:lnTo>
                  <a:lnTo>
                    <a:pt x="242023" y="155689"/>
                  </a:lnTo>
                  <a:lnTo>
                    <a:pt x="230124" y="137782"/>
                  </a:lnTo>
                  <a:lnTo>
                    <a:pt x="227876" y="135572"/>
                  </a:lnTo>
                  <a:lnTo>
                    <a:pt x="224904" y="134823"/>
                  </a:lnTo>
                  <a:lnTo>
                    <a:pt x="221932" y="135572"/>
                  </a:lnTo>
                  <a:lnTo>
                    <a:pt x="219684" y="137782"/>
                  </a:lnTo>
                  <a:lnTo>
                    <a:pt x="207784" y="155689"/>
                  </a:lnTo>
                  <a:lnTo>
                    <a:pt x="189915" y="117703"/>
                  </a:lnTo>
                  <a:lnTo>
                    <a:pt x="188417" y="115443"/>
                  </a:lnTo>
                  <a:lnTo>
                    <a:pt x="186169" y="113982"/>
                  </a:lnTo>
                  <a:lnTo>
                    <a:pt x="183197" y="113982"/>
                  </a:lnTo>
                  <a:lnTo>
                    <a:pt x="180949" y="114693"/>
                  </a:lnTo>
                  <a:lnTo>
                    <a:pt x="178727" y="116192"/>
                  </a:lnTo>
                  <a:lnTo>
                    <a:pt x="177228" y="118452"/>
                  </a:lnTo>
                  <a:lnTo>
                    <a:pt x="177228" y="120662"/>
                  </a:lnTo>
                  <a:lnTo>
                    <a:pt x="177977" y="122910"/>
                  </a:lnTo>
                  <a:lnTo>
                    <a:pt x="200317" y="171310"/>
                  </a:lnTo>
                  <a:lnTo>
                    <a:pt x="201815" y="172808"/>
                  </a:lnTo>
                  <a:lnTo>
                    <a:pt x="202565" y="174307"/>
                  </a:lnTo>
                  <a:lnTo>
                    <a:pt x="204038" y="175031"/>
                  </a:lnTo>
                  <a:lnTo>
                    <a:pt x="207784" y="175031"/>
                  </a:lnTo>
                  <a:lnTo>
                    <a:pt x="209245" y="174307"/>
                  </a:lnTo>
                  <a:lnTo>
                    <a:pt x="210743" y="173558"/>
                  </a:lnTo>
                  <a:lnTo>
                    <a:pt x="212242" y="172059"/>
                  </a:lnTo>
                  <a:lnTo>
                    <a:pt x="224904" y="152692"/>
                  </a:lnTo>
                  <a:lnTo>
                    <a:pt x="238302" y="172059"/>
                  </a:lnTo>
                  <a:lnTo>
                    <a:pt x="240550" y="174307"/>
                  </a:lnTo>
                  <a:lnTo>
                    <a:pt x="243522" y="175031"/>
                  </a:lnTo>
                  <a:lnTo>
                    <a:pt x="245745" y="175031"/>
                  </a:lnTo>
                  <a:lnTo>
                    <a:pt x="271818" y="122910"/>
                  </a:lnTo>
                  <a:lnTo>
                    <a:pt x="272580" y="120662"/>
                  </a:lnTo>
                  <a:lnTo>
                    <a:pt x="272580" y="118452"/>
                  </a:lnTo>
                  <a:close/>
                </a:path>
                <a:path w="448945" h="413385">
                  <a:moveTo>
                    <a:pt x="376821" y="118452"/>
                  </a:moveTo>
                  <a:lnTo>
                    <a:pt x="375323" y="116192"/>
                  </a:lnTo>
                  <a:lnTo>
                    <a:pt x="373100" y="114693"/>
                  </a:lnTo>
                  <a:lnTo>
                    <a:pt x="370852" y="113982"/>
                  </a:lnTo>
                  <a:lnTo>
                    <a:pt x="367893" y="113982"/>
                  </a:lnTo>
                  <a:lnTo>
                    <a:pt x="365645" y="115443"/>
                  </a:lnTo>
                  <a:lnTo>
                    <a:pt x="364172" y="117703"/>
                  </a:lnTo>
                  <a:lnTo>
                    <a:pt x="346303" y="155689"/>
                  </a:lnTo>
                  <a:lnTo>
                    <a:pt x="334365" y="137782"/>
                  </a:lnTo>
                  <a:lnTo>
                    <a:pt x="332155" y="135572"/>
                  </a:lnTo>
                  <a:lnTo>
                    <a:pt x="329158" y="134823"/>
                  </a:lnTo>
                  <a:lnTo>
                    <a:pt x="326186" y="135572"/>
                  </a:lnTo>
                  <a:lnTo>
                    <a:pt x="323964" y="137782"/>
                  </a:lnTo>
                  <a:lnTo>
                    <a:pt x="312026" y="155689"/>
                  </a:lnTo>
                  <a:lnTo>
                    <a:pt x="294157" y="117703"/>
                  </a:lnTo>
                  <a:lnTo>
                    <a:pt x="292658" y="115443"/>
                  </a:lnTo>
                  <a:lnTo>
                    <a:pt x="290449" y="113982"/>
                  </a:lnTo>
                  <a:lnTo>
                    <a:pt x="287451" y="113982"/>
                  </a:lnTo>
                  <a:lnTo>
                    <a:pt x="285229" y="114693"/>
                  </a:lnTo>
                  <a:lnTo>
                    <a:pt x="282981" y="116192"/>
                  </a:lnTo>
                  <a:lnTo>
                    <a:pt x="281508" y="118452"/>
                  </a:lnTo>
                  <a:lnTo>
                    <a:pt x="281508" y="120662"/>
                  </a:lnTo>
                  <a:lnTo>
                    <a:pt x="304596" y="171310"/>
                  </a:lnTo>
                  <a:lnTo>
                    <a:pt x="308317" y="175031"/>
                  </a:lnTo>
                  <a:lnTo>
                    <a:pt x="312026" y="175031"/>
                  </a:lnTo>
                  <a:lnTo>
                    <a:pt x="313524" y="174307"/>
                  </a:lnTo>
                  <a:lnTo>
                    <a:pt x="314998" y="173558"/>
                  </a:lnTo>
                  <a:lnTo>
                    <a:pt x="315747" y="172059"/>
                  </a:lnTo>
                  <a:lnTo>
                    <a:pt x="329158" y="152692"/>
                  </a:lnTo>
                  <a:lnTo>
                    <a:pt x="341833" y="172059"/>
                  </a:lnTo>
                  <a:lnTo>
                    <a:pt x="344805" y="174307"/>
                  </a:lnTo>
                  <a:lnTo>
                    <a:pt x="347776" y="175031"/>
                  </a:lnTo>
                  <a:lnTo>
                    <a:pt x="350024" y="175031"/>
                  </a:lnTo>
                  <a:lnTo>
                    <a:pt x="351523" y="174307"/>
                  </a:lnTo>
                  <a:lnTo>
                    <a:pt x="352234" y="172808"/>
                  </a:lnTo>
                  <a:lnTo>
                    <a:pt x="353733" y="171310"/>
                  </a:lnTo>
                  <a:lnTo>
                    <a:pt x="376072" y="122910"/>
                  </a:lnTo>
                  <a:lnTo>
                    <a:pt x="376821" y="120662"/>
                  </a:lnTo>
                  <a:lnTo>
                    <a:pt x="376821" y="118452"/>
                  </a:lnTo>
                  <a:close/>
                </a:path>
                <a:path w="448945" h="413385">
                  <a:moveTo>
                    <a:pt x="448335" y="49898"/>
                  </a:moveTo>
                  <a:lnTo>
                    <a:pt x="435648" y="33667"/>
                  </a:lnTo>
                  <a:lnTo>
                    <a:pt x="435648" y="52895"/>
                  </a:lnTo>
                  <a:lnTo>
                    <a:pt x="435648" y="61087"/>
                  </a:lnTo>
                  <a:lnTo>
                    <a:pt x="435648" y="74485"/>
                  </a:lnTo>
                  <a:lnTo>
                    <a:pt x="435648" y="332930"/>
                  </a:lnTo>
                  <a:lnTo>
                    <a:pt x="434898" y="335178"/>
                  </a:lnTo>
                  <a:lnTo>
                    <a:pt x="432676" y="338150"/>
                  </a:lnTo>
                  <a:lnTo>
                    <a:pt x="428967" y="340398"/>
                  </a:lnTo>
                  <a:lnTo>
                    <a:pt x="426720" y="341122"/>
                  </a:lnTo>
                  <a:lnTo>
                    <a:pt x="424497" y="341871"/>
                  </a:lnTo>
                  <a:lnTo>
                    <a:pt x="335864" y="341871"/>
                  </a:lnTo>
                  <a:lnTo>
                    <a:pt x="335114" y="341122"/>
                  </a:lnTo>
                  <a:lnTo>
                    <a:pt x="361175" y="328460"/>
                  </a:lnTo>
                  <a:lnTo>
                    <a:pt x="413308" y="328460"/>
                  </a:lnTo>
                  <a:lnTo>
                    <a:pt x="415556" y="327710"/>
                  </a:lnTo>
                  <a:lnTo>
                    <a:pt x="419277" y="325501"/>
                  </a:lnTo>
                  <a:lnTo>
                    <a:pt x="421500" y="321779"/>
                  </a:lnTo>
                  <a:lnTo>
                    <a:pt x="422249" y="319532"/>
                  </a:lnTo>
                  <a:lnTo>
                    <a:pt x="422249" y="315061"/>
                  </a:lnTo>
                  <a:lnTo>
                    <a:pt x="422249" y="74485"/>
                  </a:lnTo>
                  <a:lnTo>
                    <a:pt x="435648" y="74485"/>
                  </a:lnTo>
                  <a:lnTo>
                    <a:pt x="435648" y="61087"/>
                  </a:lnTo>
                  <a:lnTo>
                    <a:pt x="415556" y="61087"/>
                  </a:lnTo>
                  <a:lnTo>
                    <a:pt x="413308" y="61836"/>
                  </a:lnTo>
                  <a:lnTo>
                    <a:pt x="411099" y="63334"/>
                  </a:lnTo>
                  <a:lnTo>
                    <a:pt x="409600" y="65557"/>
                  </a:lnTo>
                  <a:lnTo>
                    <a:pt x="409600" y="315061"/>
                  </a:lnTo>
                  <a:lnTo>
                    <a:pt x="364921" y="315061"/>
                  </a:lnTo>
                  <a:lnTo>
                    <a:pt x="363423" y="312839"/>
                  </a:lnTo>
                  <a:lnTo>
                    <a:pt x="361175" y="311340"/>
                  </a:lnTo>
                  <a:lnTo>
                    <a:pt x="350774" y="303314"/>
                  </a:lnTo>
                  <a:lnTo>
                    <a:pt x="350774" y="319532"/>
                  </a:lnTo>
                  <a:lnTo>
                    <a:pt x="323964" y="331431"/>
                  </a:lnTo>
                  <a:lnTo>
                    <a:pt x="321716" y="332930"/>
                  </a:lnTo>
                  <a:lnTo>
                    <a:pt x="320217" y="335178"/>
                  </a:lnTo>
                  <a:lnTo>
                    <a:pt x="320217" y="338150"/>
                  </a:lnTo>
                  <a:lnTo>
                    <a:pt x="320967" y="340398"/>
                  </a:lnTo>
                  <a:lnTo>
                    <a:pt x="345554" y="394017"/>
                  </a:lnTo>
                  <a:lnTo>
                    <a:pt x="345554" y="396227"/>
                  </a:lnTo>
                  <a:lnTo>
                    <a:pt x="344805" y="396989"/>
                  </a:lnTo>
                  <a:lnTo>
                    <a:pt x="336613" y="400697"/>
                  </a:lnTo>
                  <a:lnTo>
                    <a:pt x="335114" y="400697"/>
                  </a:lnTo>
                  <a:lnTo>
                    <a:pt x="333616" y="399237"/>
                  </a:lnTo>
                  <a:lnTo>
                    <a:pt x="314261" y="357517"/>
                  </a:lnTo>
                  <a:lnTo>
                    <a:pt x="313207" y="355269"/>
                  </a:lnTo>
                  <a:lnTo>
                    <a:pt x="309067" y="346341"/>
                  </a:lnTo>
                  <a:lnTo>
                    <a:pt x="307568" y="344119"/>
                  </a:lnTo>
                  <a:lnTo>
                    <a:pt x="305346" y="342620"/>
                  </a:lnTo>
                  <a:lnTo>
                    <a:pt x="300126" y="342620"/>
                  </a:lnTo>
                  <a:lnTo>
                    <a:pt x="273291" y="355269"/>
                  </a:lnTo>
                  <a:lnTo>
                    <a:pt x="273900" y="341871"/>
                  </a:lnTo>
                  <a:lnTo>
                    <a:pt x="275132" y="315061"/>
                  </a:lnTo>
                  <a:lnTo>
                    <a:pt x="276936" y="275602"/>
                  </a:lnTo>
                  <a:lnTo>
                    <a:pt x="277037" y="271132"/>
                  </a:lnTo>
                  <a:lnTo>
                    <a:pt x="277634" y="265163"/>
                  </a:lnTo>
                  <a:lnTo>
                    <a:pt x="277787" y="263664"/>
                  </a:lnTo>
                  <a:lnTo>
                    <a:pt x="294906" y="276326"/>
                  </a:lnTo>
                  <a:lnTo>
                    <a:pt x="295656" y="277825"/>
                  </a:lnTo>
                  <a:lnTo>
                    <a:pt x="350774" y="319532"/>
                  </a:lnTo>
                  <a:lnTo>
                    <a:pt x="350774" y="303314"/>
                  </a:lnTo>
                  <a:lnTo>
                    <a:pt x="318744" y="278574"/>
                  </a:lnTo>
                  <a:lnTo>
                    <a:pt x="387261" y="278574"/>
                  </a:lnTo>
                  <a:lnTo>
                    <a:pt x="389483" y="277825"/>
                  </a:lnTo>
                  <a:lnTo>
                    <a:pt x="393230" y="275602"/>
                  </a:lnTo>
                  <a:lnTo>
                    <a:pt x="395439" y="271856"/>
                  </a:lnTo>
                  <a:lnTo>
                    <a:pt x="396189" y="269633"/>
                  </a:lnTo>
                  <a:lnTo>
                    <a:pt x="396189" y="265163"/>
                  </a:lnTo>
                  <a:lnTo>
                    <a:pt x="396189" y="225679"/>
                  </a:lnTo>
                  <a:lnTo>
                    <a:pt x="396189" y="221208"/>
                  </a:lnTo>
                  <a:lnTo>
                    <a:pt x="395439" y="219735"/>
                  </a:lnTo>
                  <a:lnTo>
                    <a:pt x="393230" y="215988"/>
                  </a:lnTo>
                  <a:lnTo>
                    <a:pt x="389483" y="213766"/>
                  </a:lnTo>
                  <a:lnTo>
                    <a:pt x="387261" y="213017"/>
                  </a:lnTo>
                  <a:lnTo>
                    <a:pt x="382790" y="213017"/>
                  </a:lnTo>
                  <a:lnTo>
                    <a:pt x="382790" y="225679"/>
                  </a:lnTo>
                  <a:lnTo>
                    <a:pt x="382790" y="265163"/>
                  </a:lnTo>
                  <a:lnTo>
                    <a:pt x="301599" y="265163"/>
                  </a:lnTo>
                  <a:lnTo>
                    <a:pt x="299656" y="263664"/>
                  </a:lnTo>
                  <a:lnTo>
                    <a:pt x="282257" y="250266"/>
                  </a:lnTo>
                  <a:lnTo>
                    <a:pt x="280009" y="248767"/>
                  </a:lnTo>
                  <a:lnTo>
                    <a:pt x="277037" y="248043"/>
                  </a:lnTo>
                  <a:lnTo>
                    <a:pt x="274040" y="248043"/>
                  </a:lnTo>
                  <a:lnTo>
                    <a:pt x="268109" y="251015"/>
                  </a:lnTo>
                  <a:lnTo>
                    <a:pt x="265112" y="255485"/>
                  </a:lnTo>
                  <a:lnTo>
                    <a:pt x="264363" y="258445"/>
                  </a:lnTo>
                  <a:lnTo>
                    <a:pt x="264363" y="265163"/>
                  </a:lnTo>
                  <a:lnTo>
                    <a:pt x="238302" y="265163"/>
                  </a:lnTo>
                  <a:lnTo>
                    <a:pt x="238302" y="225679"/>
                  </a:lnTo>
                  <a:lnTo>
                    <a:pt x="382790" y="225679"/>
                  </a:lnTo>
                  <a:lnTo>
                    <a:pt x="382790" y="213017"/>
                  </a:lnTo>
                  <a:lnTo>
                    <a:pt x="233832" y="213017"/>
                  </a:lnTo>
                  <a:lnTo>
                    <a:pt x="232333" y="213766"/>
                  </a:lnTo>
                  <a:lnTo>
                    <a:pt x="228625" y="215988"/>
                  </a:lnTo>
                  <a:lnTo>
                    <a:pt x="226402" y="219735"/>
                  </a:lnTo>
                  <a:lnTo>
                    <a:pt x="225653" y="221208"/>
                  </a:lnTo>
                  <a:lnTo>
                    <a:pt x="225653" y="269633"/>
                  </a:lnTo>
                  <a:lnTo>
                    <a:pt x="226402" y="271856"/>
                  </a:lnTo>
                  <a:lnTo>
                    <a:pt x="228625" y="275602"/>
                  </a:lnTo>
                  <a:lnTo>
                    <a:pt x="232333" y="277825"/>
                  </a:lnTo>
                  <a:lnTo>
                    <a:pt x="233832" y="278574"/>
                  </a:lnTo>
                  <a:lnTo>
                    <a:pt x="263639" y="278574"/>
                  </a:lnTo>
                  <a:lnTo>
                    <a:pt x="262140" y="315061"/>
                  </a:lnTo>
                  <a:lnTo>
                    <a:pt x="39458" y="315061"/>
                  </a:lnTo>
                  <a:lnTo>
                    <a:pt x="39458" y="74485"/>
                  </a:lnTo>
                  <a:lnTo>
                    <a:pt x="385013" y="74485"/>
                  </a:lnTo>
                  <a:lnTo>
                    <a:pt x="388010" y="73736"/>
                  </a:lnTo>
                  <a:lnTo>
                    <a:pt x="390982" y="70764"/>
                  </a:lnTo>
                  <a:lnTo>
                    <a:pt x="391731" y="67805"/>
                  </a:lnTo>
                  <a:lnTo>
                    <a:pt x="390982" y="65557"/>
                  </a:lnTo>
                  <a:lnTo>
                    <a:pt x="389483" y="63334"/>
                  </a:lnTo>
                  <a:lnTo>
                    <a:pt x="388010" y="61836"/>
                  </a:lnTo>
                  <a:lnTo>
                    <a:pt x="385013" y="61087"/>
                  </a:lnTo>
                  <a:lnTo>
                    <a:pt x="13398" y="61087"/>
                  </a:lnTo>
                  <a:lnTo>
                    <a:pt x="13398" y="21628"/>
                  </a:lnTo>
                  <a:lnTo>
                    <a:pt x="14147" y="20129"/>
                  </a:lnTo>
                  <a:lnTo>
                    <a:pt x="16370" y="16408"/>
                  </a:lnTo>
                  <a:lnTo>
                    <a:pt x="20091" y="14160"/>
                  </a:lnTo>
                  <a:lnTo>
                    <a:pt x="22339" y="13411"/>
                  </a:lnTo>
                  <a:lnTo>
                    <a:pt x="108712" y="13411"/>
                  </a:lnTo>
                  <a:lnTo>
                    <a:pt x="111683" y="15659"/>
                  </a:lnTo>
                  <a:lnTo>
                    <a:pt x="113931" y="17881"/>
                  </a:lnTo>
                  <a:lnTo>
                    <a:pt x="115430" y="21628"/>
                  </a:lnTo>
                  <a:lnTo>
                    <a:pt x="119900" y="38747"/>
                  </a:lnTo>
                  <a:lnTo>
                    <a:pt x="120650" y="40970"/>
                  </a:lnTo>
                  <a:lnTo>
                    <a:pt x="122123" y="42468"/>
                  </a:lnTo>
                  <a:lnTo>
                    <a:pt x="123621" y="43218"/>
                  </a:lnTo>
                  <a:lnTo>
                    <a:pt x="125844" y="43967"/>
                  </a:lnTo>
                  <a:lnTo>
                    <a:pt x="426720" y="43967"/>
                  </a:lnTo>
                  <a:lnTo>
                    <a:pt x="428967" y="44716"/>
                  </a:lnTo>
                  <a:lnTo>
                    <a:pt x="432676" y="46926"/>
                  </a:lnTo>
                  <a:lnTo>
                    <a:pt x="434898" y="50647"/>
                  </a:lnTo>
                  <a:lnTo>
                    <a:pt x="435648" y="52895"/>
                  </a:lnTo>
                  <a:lnTo>
                    <a:pt x="435648" y="33667"/>
                  </a:lnTo>
                  <a:lnTo>
                    <a:pt x="434187" y="32778"/>
                  </a:lnTo>
                  <a:lnTo>
                    <a:pt x="429717" y="31305"/>
                  </a:lnTo>
                  <a:lnTo>
                    <a:pt x="424497" y="30556"/>
                  </a:lnTo>
                  <a:lnTo>
                    <a:pt x="278511" y="30556"/>
                  </a:lnTo>
                  <a:lnTo>
                    <a:pt x="275539" y="18630"/>
                  </a:lnTo>
                  <a:lnTo>
                    <a:pt x="265112" y="3556"/>
                  </a:lnTo>
                  <a:lnTo>
                    <a:pt x="265112" y="30556"/>
                  </a:lnTo>
                  <a:lnTo>
                    <a:pt x="208534" y="30556"/>
                  </a:lnTo>
                  <a:lnTo>
                    <a:pt x="205536" y="18630"/>
                  </a:lnTo>
                  <a:lnTo>
                    <a:pt x="204038" y="13411"/>
                  </a:lnTo>
                  <a:lnTo>
                    <a:pt x="256171" y="13411"/>
                  </a:lnTo>
                  <a:lnTo>
                    <a:pt x="259168" y="15659"/>
                  </a:lnTo>
                  <a:lnTo>
                    <a:pt x="261391" y="17881"/>
                  </a:lnTo>
                  <a:lnTo>
                    <a:pt x="262890" y="21628"/>
                  </a:lnTo>
                  <a:lnTo>
                    <a:pt x="265112" y="30556"/>
                  </a:lnTo>
                  <a:lnTo>
                    <a:pt x="265112" y="3556"/>
                  </a:lnTo>
                  <a:lnTo>
                    <a:pt x="264363" y="2997"/>
                  </a:lnTo>
                  <a:lnTo>
                    <a:pt x="260642" y="1498"/>
                  </a:lnTo>
                  <a:lnTo>
                    <a:pt x="256171" y="0"/>
                  </a:lnTo>
                  <a:lnTo>
                    <a:pt x="195097" y="0"/>
                  </a:lnTo>
                  <a:lnTo>
                    <a:pt x="195097" y="30556"/>
                  </a:lnTo>
                  <a:lnTo>
                    <a:pt x="131051" y="30556"/>
                  </a:lnTo>
                  <a:lnTo>
                    <a:pt x="128841" y="18630"/>
                  </a:lnTo>
                  <a:lnTo>
                    <a:pt x="126593" y="13411"/>
                  </a:lnTo>
                  <a:lnTo>
                    <a:pt x="186169" y="13411"/>
                  </a:lnTo>
                  <a:lnTo>
                    <a:pt x="189166" y="15659"/>
                  </a:lnTo>
                  <a:lnTo>
                    <a:pt x="191376" y="17881"/>
                  </a:lnTo>
                  <a:lnTo>
                    <a:pt x="192874" y="21628"/>
                  </a:lnTo>
                  <a:lnTo>
                    <a:pt x="195097" y="30556"/>
                  </a:lnTo>
                  <a:lnTo>
                    <a:pt x="195097" y="0"/>
                  </a:lnTo>
                  <a:lnTo>
                    <a:pt x="24561" y="0"/>
                  </a:lnTo>
                  <a:lnTo>
                    <a:pt x="19342" y="749"/>
                  </a:lnTo>
                  <a:lnTo>
                    <a:pt x="0" y="23837"/>
                  </a:lnTo>
                  <a:lnTo>
                    <a:pt x="0" y="67805"/>
                  </a:lnTo>
                  <a:lnTo>
                    <a:pt x="749" y="70764"/>
                  </a:lnTo>
                  <a:lnTo>
                    <a:pt x="2222" y="72263"/>
                  </a:lnTo>
                  <a:lnTo>
                    <a:pt x="4470" y="73736"/>
                  </a:lnTo>
                  <a:lnTo>
                    <a:pt x="6680" y="74485"/>
                  </a:lnTo>
                  <a:lnTo>
                    <a:pt x="26809" y="74485"/>
                  </a:lnTo>
                  <a:lnTo>
                    <a:pt x="26809" y="319532"/>
                  </a:lnTo>
                  <a:lnTo>
                    <a:pt x="27559" y="321779"/>
                  </a:lnTo>
                  <a:lnTo>
                    <a:pt x="29768" y="325501"/>
                  </a:lnTo>
                  <a:lnTo>
                    <a:pt x="33489" y="327710"/>
                  </a:lnTo>
                  <a:lnTo>
                    <a:pt x="35737" y="328460"/>
                  </a:lnTo>
                  <a:lnTo>
                    <a:pt x="261391" y="328460"/>
                  </a:lnTo>
                  <a:lnTo>
                    <a:pt x="260642" y="341871"/>
                  </a:lnTo>
                  <a:lnTo>
                    <a:pt x="24561" y="341871"/>
                  </a:lnTo>
                  <a:lnTo>
                    <a:pt x="22339" y="341122"/>
                  </a:lnTo>
                  <a:lnTo>
                    <a:pt x="20091" y="340398"/>
                  </a:lnTo>
                  <a:lnTo>
                    <a:pt x="16370" y="338150"/>
                  </a:lnTo>
                  <a:lnTo>
                    <a:pt x="14147" y="335178"/>
                  </a:lnTo>
                  <a:lnTo>
                    <a:pt x="13398" y="332930"/>
                  </a:lnTo>
                  <a:lnTo>
                    <a:pt x="13398" y="98323"/>
                  </a:lnTo>
                  <a:lnTo>
                    <a:pt x="11899" y="93853"/>
                  </a:lnTo>
                  <a:lnTo>
                    <a:pt x="9677" y="92354"/>
                  </a:lnTo>
                  <a:lnTo>
                    <a:pt x="6680" y="91605"/>
                  </a:lnTo>
                  <a:lnTo>
                    <a:pt x="4470" y="92354"/>
                  </a:lnTo>
                  <a:lnTo>
                    <a:pt x="2222" y="93853"/>
                  </a:lnTo>
                  <a:lnTo>
                    <a:pt x="749" y="96075"/>
                  </a:lnTo>
                  <a:lnTo>
                    <a:pt x="0" y="98323"/>
                  </a:lnTo>
                  <a:lnTo>
                    <a:pt x="114" y="331431"/>
                  </a:lnTo>
                  <a:lnTo>
                    <a:pt x="24561" y="354520"/>
                  </a:lnTo>
                  <a:lnTo>
                    <a:pt x="260642" y="354520"/>
                  </a:lnTo>
                  <a:lnTo>
                    <a:pt x="259892" y="358267"/>
                  </a:lnTo>
                  <a:lnTo>
                    <a:pt x="267360" y="369430"/>
                  </a:lnTo>
                  <a:lnTo>
                    <a:pt x="273291" y="369430"/>
                  </a:lnTo>
                  <a:lnTo>
                    <a:pt x="275539" y="368681"/>
                  </a:lnTo>
                  <a:lnTo>
                    <a:pt x="299377" y="357517"/>
                  </a:lnTo>
                  <a:lnTo>
                    <a:pt x="321716" y="405168"/>
                  </a:lnTo>
                  <a:lnTo>
                    <a:pt x="323964" y="408914"/>
                  </a:lnTo>
                  <a:lnTo>
                    <a:pt x="331406" y="413385"/>
                  </a:lnTo>
                  <a:lnTo>
                    <a:pt x="338836" y="413385"/>
                  </a:lnTo>
                  <a:lnTo>
                    <a:pt x="358952" y="396989"/>
                  </a:lnTo>
                  <a:lnTo>
                    <a:pt x="358952" y="394017"/>
                  </a:lnTo>
                  <a:lnTo>
                    <a:pt x="357454" y="388048"/>
                  </a:lnTo>
                  <a:lnTo>
                    <a:pt x="341833" y="354520"/>
                  </a:lnTo>
                  <a:lnTo>
                    <a:pt x="424497" y="354520"/>
                  </a:lnTo>
                  <a:lnTo>
                    <a:pt x="445719" y="341871"/>
                  </a:lnTo>
                  <a:lnTo>
                    <a:pt x="446836" y="339648"/>
                  </a:lnTo>
                  <a:lnTo>
                    <a:pt x="448335" y="335178"/>
                  </a:lnTo>
                  <a:lnTo>
                    <a:pt x="448335" y="74485"/>
                  </a:lnTo>
                  <a:lnTo>
                    <a:pt x="448335" y="49898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1232" y="4334584"/>
              <a:ext cx="145236" cy="655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9796" y="4010785"/>
              <a:ext cx="780900" cy="7809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998570" y="3937820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91404" y="4084879"/>
              <a:ext cx="395605" cy="421005"/>
            </a:xfrm>
            <a:custGeom>
              <a:avLst/>
              <a:gdLst/>
              <a:ahLst/>
              <a:cxnLst/>
              <a:rect l="l" t="t" r="r" b="b"/>
              <a:pathLst>
                <a:path w="395604" h="421004">
                  <a:moveTo>
                    <a:pt x="269962" y="367500"/>
                  </a:moveTo>
                  <a:lnTo>
                    <a:pt x="18002" y="367500"/>
                  </a:lnTo>
                  <a:lnTo>
                    <a:pt x="13850" y="366094"/>
                  </a:lnTo>
                  <a:lnTo>
                    <a:pt x="0" y="345138"/>
                  </a:lnTo>
                  <a:lnTo>
                    <a:pt x="0" y="22361"/>
                  </a:lnTo>
                  <a:lnTo>
                    <a:pt x="18002" y="0"/>
                  </a:lnTo>
                  <a:lnTo>
                    <a:pt x="269962" y="0"/>
                  </a:lnTo>
                  <a:lnTo>
                    <a:pt x="285534" y="11870"/>
                  </a:lnTo>
                  <a:lnTo>
                    <a:pt x="22155" y="11870"/>
                  </a:lnTo>
                  <a:lnTo>
                    <a:pt x="20065" y="12573"/>
                  </a:lnTo>
                  <a:lnTo>
                    <a:pt x="18699" y="13276"/>
                  </a:lnTo>
                  <a:lnTo>
                    <a:pt x="15216" y="15358"/>
                  </a:lnTo>
                  <a:lnTo>
                    <a:pt x="13153" y="18170"/>
                  </a:lnTo>
                  <a:lnTo>
                    <a:pt x="12457" y="20252"/>
                  </a:lnTo>
                  <a:lnTo>
                    <a:pt x="12457" y="44723"/>
                  </a:lnTo>
                  <a:lnTo>
                    <a:pt x="253352" y="44723"/>
                  </a:lnTo>
                  <a:lnTo>
                    <a:pt x="256112" y="45426"/>
                  </a:lnTo>
                  <a:lnTo>
                    <a:pt x="257505" y="46805"/>
                  </a:lnTo>
                  <a:lnTo>
                    <a:pt x="258898" y="48915"/>
                  </a:lnTo>
                  <a:lnTo>
                    <a:pt x="259567" y="50997"/>
                  </a:lnTo>
                  <a:lnTo>
                    <a:pt x="258898" y="53809"/>
                  </a:lnTo>
                  <a:lnTo>
                    <a:pt x="256112" y="56594"/>
                  </a:lnTo>
                  <a:lnTo>
                    <a:pt x="253352" y="57297"/>
                  </a:lnTo>
                  <a:lnTo>
                    <a:pt x="12457" y="57297"/>
                  </a:lnTo>
                  <a:lnTo>
                    <a:pt x="12457" y="347247"/>
                  </a:lnTo>
                  <a:lnTo>
                    <a:pt x="13153" y="349329"/>
                  </a:lnTo>
                  <a:lnTo>
                    <a:pt x="15216" y="352844"/>
                  </a:lnTo>
                  <a:lnTo>
                    <a:pt x="18699" y="354926"/>
                  </a:lnTo>
                  <a:lnTo>
                    <a:pt x="20065" y="355629"/>
                  </a:lnTo>
                  <a:lnTo>
                    <a:pt x="285741" y="355629"/>
                  </a:lnTo>
                  <a:lnTo>
                    <a:pt x="284509" y="357711"/>
                  </a:lnTo>
                  <a:lnTo>
                    <a:pt x="281723" y="361227"/>
                  </a:lnTo>
                  <a:lnTo>
                    <a:pt x="278267" y="364012"/>
                  </a:lnTo>
                  <a:lnTo>
                    <a:pt x="274115" y="366094"/>
                  </a:lnTo>
                  <a:lnTo>
                    <a:pt x="269962" y="367500"/>
                  </a:lnTo>
                  <a:close/>
                </a:path>
                <a:path w="395604" h="421004">
                  <a:moveTo>
                    <a:pt x="287965" y="106888"/>
                  </a:moveTo>
                  <a:lnTo>
                    <a:pt x="275508" y="106888"/>
                  </a:lnTo>
                  <a:lnTo>
                    <a:pt x="275508" y="20252"/>
                  </a:lnTo>
                  <a:lnTo>
                    <a:pt x="274811" y="18170"/>
                  </a:lnTo>
                  <a:lnTo>
                    <a:pt x="272721" y="15358"/>
                  </a:lnTo>
                  <a:lnTo>
                    <a:pt x="269962" y="13276"/>
                  </a:lnTo>
                  <a:lnTo>
                    <a:pt x="265810" y="11870"/>
                  </a:lnTo>
                  <a:lnTo>
                    <a:pt x="285534" y="11870"/>
                  </a:lnTo>
                  <a:lnTo>
                    <a:pt x="286572" y="13979"/>
                  </a:lnTo>
                  <a:lnTo>
                    <a:pt x="287965" y="22361"/>
                  </a:lnTo>
                  <a:lnTo>
                    <a:pt x="287965" y="106888"/>
                  </a:lnTo>
                  <a:close/>
                </a:path>
                <a:path w="395604" h="421004">
                  <a:moveTo>
                    <a:pt x="65072" y="355629"/>
                  </a:moveTo>
                  <a:lnTo>
                    <a:pt x="52615" y="355629"/>
                  </a:lnTo>
                  <a:lnTo>
                    <a:pt x="52615" y="57297"/>
                  </a:lnTo>
                  <a:lnTo>
                    <a:pt x="65072" y="57297"/>
                  </a:lnTo>
                  <a:lnTo>
                    <a:pt x="65072" y="306011"/>
                  </a:lnTo>
                  <a:lnTo>
                    <a:pt x="287965" y="306011"/>
                  </a:lnTo>
                  <a:lnTo>
                    <a:pt x="287965" y="318584"/>
                  </a:lnTo>
                  <a:lnTo>
                    <a:pt x="65072" y="318584"/>
                  </a:lnTo>
                  <a:lnTo>
                    <a:pt x="65072" y="355629"/>
                  </a:lnTo>
                  <a:close/>
                </a:path>
                <a:path w="395604" h="421004">
                  <a:moveTo>
                    <a:pt x="323944" y="239655"/>
                  </a:moveTo>
                  <a:lnTo>
                    <a:pt x="237439" y="239655"/>
                  </a:lnTo>
                  <a:lnTo>
                    <a:pt x="232590" y="238952"/>
                  </a:lnTo>
                  <a:lnTo>
                    <a:pt x="214587" y="217293"/>
                  </a:lnTo>
                  <a:lnTo>
                    <a:pt x="214587" y="129250"/>
                  </a:lnTo>
                  <a:lnTo>
                    <a:pt x="232590" y="106888"/>
                  </a:lnTo>
                  <a:lnTo>
                    <a:pt x="328793" y="106888"/>
                  </a:lnTo>
                  <a:lnTo>
                    <a:pt x="343907" y="118786"/>
                  </a:lnTo>
                  <a:lnTo>
                    <a:pt x="237439" y="118786"/>
                  </a:lnTo>
                  <a:lnTo>
                    <a:pt x="235350" y="119462"/>
                  </a:lnTo>
                  <a:lnTo>
                    <a:pt x="233287" y="119462"/>
                  </a:lnTo>
                  <a:lnTo>
                    <a:pt x="229804" y="122274"/>
                  </a:lnTo>
                  <a:lnTo>
                    <a:pt x="227741" y="125059"/>
                  </a:lnTo>
                  <a:lnTo>
                    <a:pt x="227044" y="127168"/>
                  </a:lnTo>
                  <a:lnTo>
                    <a:pt x="227044" y="219375"/>
                  </a:lnTo>
                  <a:lnTo>
                    <a:pt x="227741" y="220781"/>
                  </a:lnTo>
                  <a:lnTo>
                    <a:pt x="229804" y="224269"/>
                  </a:lnTo>
                  <a:lnTo>
                    <a:pt x="233287" y="226378"/>
                  </a:lnTo>
                  <a:lnTo>
                    <a:pt x="235350" y="227081"/>
                  </a:lnTo>
                  <a:lnTo>
                    <a:pt x="344032" y="227081"/>
                  </a:lnTo>
                  <a:lnTo>
                    <a:pt x="342643" y="229866"/>
                  </a:lnTo>
                  <a:lnTo>
                    <a:pt x="339884" y="233354"/>
                  </a:lnTo>
                  <a:lnTo>
                    <a:pt x="337098" y="236140"/>
                  </a:lnTo>
                  <a:lnTo>
                    <a:pt x="332945" y="238248"/>
                  </a:lnTo>
                  <a:lnTo>
                    <a:pt x="328793" y="238952"/>
                  </a:lnTo>
                  <a:lnTo>
                    <a:pt x="323944" y="239655"/>
                  </a:lnTo>
                  <a:close/>
                </a:path>
                <a:path w="395604" h="421004">
                  <a:moveTo>
                    <a:pt x="344032" y="227081"/>
                  </a:moveTo>
                  <a:lnTo>
                    <a:pt x="326034" y="227081"/>
                  </a:lnTo>
                  <a:lnTo>
                    <a:pt x="328123" y="226378"/>
                  </a:lnTo>
                  <a:lnTo>
                    <a:pt x="331579" y="224269"/>
                  </a:lnTo>
                  <a:lnTo>
                    <a:pt x="333642" y="220781"/>
                  </a:lnTo>
                  <a:lnTo>
                    <a:pt x="334339" y="219375"/>
                  </a:lnTo>
                  <a:lnTo>
                    <a:pt x="334339" y="127168"/>
                  </a:lnTo>
                  <a:lnTo>
                    <a:pt x="333642" y="125059"/>
                  </a:lnTo>
                  <a:lnTo>
                    <a:pt x="331579" y="122274"/>
                  </a:lnTo>
                  <a:lnTo>
                    <a:pt x="328123" y="119462"/>
                  </a:lnTo>
                  <a:lnTo>
                    <a:pt x="326034" y="119462"/>
                  </a:lnTo>
                  <a:lnTo>
                    <a:pt x="323944" y="118786"/>
                  </a:lnTo>
                  <a:lnTo>
                    <a:pt x="343907" y="118786"/>
                  </a:lnTo>
                  <a:lnTo>
                    <a:pt x="344733" y="120165"/>
                  </a:lnTo>
                  <a:lnTo>
                    <a:pt x="346099" y="124356"/>
                  </a:lnTo>
                  <a:lnTo>
                    <a:pt x="346796" y="129250"/>
                  </a:lnTo>
                  <a:lnTo>
                    <a:pt x="346796" y="143933"/>
                  </a:lnTo>
                  <a:lnTo>
                    <a:pt x="355797" y="143933"/>
                  </a:lnTo>
                  <a:lnTo>
                    <a:pt x="358557" y="144636"/>
                  </a:lnTo>
                  <a:lnTo>
                    <a:pt x="360646" y="146015"/>
                  </a:lnTo>
                  <a:lnTo>
                    <a:pt x="362709" y="148124"/>
                  </a:lnTo>
                  <a:lnTo>
                    <a:pt x="364799" y="150206"/>
                  </a:lnTo>
                  <a:lnTo>
                    <a:pt x="366192" y="152316"/>
                  </a:lnTo>
                  <a:lnTo>
                    <a:pt x="366862" y="155100"/>
                  </a:lnTo>
                  <a:lnTo>
                    <a:pt x="366862" y="155804"/>
                  </a:lnTo>
                  <a:lnTo>
                    <a:pt x="346796" y="155804"/>
                  </a:lnTo>
                  <a:lnTo>
                    <a:pt x="346796" y="190740"/>
                  </a:lnTo>
                  <a:lnTo>
                    <a:pt x="366862" y="190740"/>
                  </a:lnTo>
                  <a:lnTo>
                    <a:pt x="366862" y="191442"/>
                  </a:lnTo>
                  <a:lnTo>
                    <a:pt x="366192" y="194227"/>
                  </a:lnTo>
                  <a:lnTo>
                    <a:pt x="364799" y="196337"/>
                  </a:lnTo>
                  <a:lnTo>
                    <a:pt x="362709" y="198419"/>
                  </a:lnTo>
                  <a:lnTo>
                    <a:pt x="360646" y="200528"/>
                  </a:lnTo>
                  <a:lnTo>
                    <a:pt x="358557" y="201907"/>
                  </a:lnTo>
                  <a:lnTo>
                    <a:pt x="355797" y="202610"/>
                  </a:lnTo>
                  <a:lnTo>
                    <a:pt x="346796" y="202610"/>
                  </a:lnTo>
                  <a:lnTo>
                    <a:pt x="346796" y="217293"/>
                  </a:lnTo>
                  <a:lnTo>
                    <a:pt x="346099" y="221484"/>
                  </a:lnTo>
                  <a:lnTo>
                    <a:pt x="344733" y="225675"/>
                  </a:lnTo>
                  <a:lnTo>
                    <a:pt x="344032" y="227081"/>
                  </a:lnTo>
                  <a:close/>
                </a:path>
                <a:path w="395604" h="421004">
                  <a:moveTo>
                    <a:pt x="366862" y="190740"/>
                  </a:moveTo>
                  <a:lnTo>
                    <a:pt x="353038" y="190740"/>
                  </a:lnTo>
                  <a:lnTo>
                    <a:pt x="354404" y="190036"/>
                  </a:lnTo>
                  <a:lnTo>
                    <a:pt x="355101" y="188630"/>
                  </a:lnTo>
                  <a:lnTo>
                    <a:pt x="355101" y="157913"/>
                  </a:lnTo>
                  <a:lnTo>
                    <a:pt x="354404" y="156507"/>
                  </a:lnTo>
                  <a:lnTo>
                    <a:pt x="353038" y="155804"/>
                  </a:lnTo>
                  <a:lnTo>
                    <a:pt x="366862" y="155804"/>
                  </a:lnTo>
                  <a:lnTo>
                    <a:pt x="366862" y="166295"/>
                  </a:lnTo>
                  <a:lnTo>
                    <a:pt x="377256" y="166295"/>
                  </a:lnTo>
                  <a:lnTo>
                    <a:pt x="380712" y="166971"/>
                  </a:lnTo>
                  <a:lnTo>
                    <a:pt x="387651" y="169783"/>
                  </a:lnTo>
                  <a:lnTo>
                    <a:pt x="390410" y="171865"/>
                  </a:lnTo>
                  <a:lnTo>
                    <a:pt x="392500" y="174677"/>
                  </a:lnTo>
                  <a:lnTo>
                    <a:pt x="394158" y="178869"/>
                  </a:lnTo>
                  <a:lnTo>
                    <a:pt x="366862" y="178869"/>
                  </a:lnTo>
                  <a:lnTo>
                    <a:pt x="366862" y="190740"/>
                  </a:lnTo>
                  <a:close/>
                </a:path>
                <a:path w="395604" h="421004">
                  <a:moveTo>
                    <a:pt x="389217" y="408033"/>
                  </a:moveTo>
                  <a:lnTo>
                    <a:pt x="368951" y="408033"/>
                  </a:lnTo>
                  <a:lnTo>
                    <a:pt x="372407" y="406627"/>
                  </a:lnTo>
                  <a:lnTo>
                    <a:pt x="375193" y="405221"/>
                  </a:lnTo>
                  <a:lnTo>
                    <a:pt x="377953" y="402436"/>
                  </a:lnTo>
                  <a:lnTo>
                    <a:pt x="382105" y="396838"/>
                  </a:lnTo>
                  <a:lnTo>
                    <a:pt x="383498" y="389862"/>
                  </a:lnTo>
                  <a:lnTo>
                    <a:pt x="383498" y="185142"/>
                  </a:lnTo>
                  <a:lnTo>
                    <a:pt x="382802" y="182357"/>
                  </a:lnTo>
                  <a:lnTo>
                    <a:pt x="381409" y="180951"/>
                  </a:lnTo>
                  <a:lnTo>
                    <a:pt x="379346" y="179572"/>
                  </a:lnTo>
                  <a:lnTo>
                    <a:pt x="377256" y="178869"/>
                  </a:lnTo>
                  <a:lnTo>
                    <a:pt x="394158" y="178869"/>
                  </a:lnTo>
                  <a:lnTo>
                    <a:pt x="395259" y="181654"/>
                  </a:lnTo>
                  <a:lnTo>
                    <a:pt x="395259" y="389862"/>
                  </a:lnTo>
                  <a:lnTo>
                    <a:pt x="394562" y="396135"/>
                  </a:lnTo>
                  <a:lnTo>
                    <a:pt x="393169" y="401732"/>
                  </a:lnTo>
                  <a:lnTo>
                    <a:pt x="390410" y="406627"/>
                  </a:lnTo>
                  <a:lnTo>
                    <a:pt x="389217" y="408033"/>
                  </a:lnTo>
                  <a:close/>
                </a:path>
                <a:path w="395604" h="421004">
                  <a:moveTo>
                    <a:pt x="287965" y="306011"/>
                  </a:moveTo>
                  <a:lnTo>
                    <a:pt x="275508" y="306011"/>
                  </a:lnTo>
                  <a:lnTo>
                    <a:pt x="275508" y="261990"/>
                  </a:lnTo>
                  <a:lnTo>
                    <a:pt x="276204" y="259907"/>
                  </a:lnTo>
                  <a:lnTo>
                    <a:pt x="277571" y="257798"/>
                  </a:lnTo>
                  <a:lnTo>
                    <a:pt x="279660" y="256420"/>
                  </a:lnTo>
                  <a:lnTo>
                    <a:pt x="284509" y="256420"/>
                  </a:lnTo>
                  <a:lnTo>
                    <a:pt x="286572" y="257798"/>
                  </a:lnTo>
                  <a:lnTo>
                    <a:pt x="287965" y="261990"/>
                  </a:lnTo>
                  <a:lnTo>
                    <a:pt x="287965" y="306011"/>
                  </a:lnTo>
                  <a:close/>
                </a:path>
                <a:path w="395604" h="421004">
                  <a:moveTo>
                    <a:pt x="285741" y="355629"/>
                  </a:moveTo>
                  <a:lnTo>
                    <a:pt x="267899" y="355629"/>
                  </a:lnTo>
                  <a:lnTo>
                    <a:pt x="269962" y="354926"/>
                  </a:lnTo>
                  <a:lnTo>
                    <a:pt x="272721" y="352844"/>
                  </a:lnTo>
                  <a:lnTo>
                    <a:pt x="274811" y="349329"/>
                  </a:lnTo>
                  <a:lnTo>
                    <a:pt x="275508" y="347247"/>
                  </a:lnTo>
                  <a:lnTo>
                    <a:pt x="275508" y="318584"/>
                  </a:lnTo>
                  <a:lnTo>
                    <a:pt x="287965" y="318584"/>
                  </a:lnTo>
                  <a:lnTo>
                    <a:pt x="287965" y="345138"/>
                  </a:lnTo>
                  <a:lnTo>
                    <a:pt x="287268" y="350032"/>
                  </a:lnTo>
                  <a:lnTo>
                    <a:pt x="286572" y="354223"/>
                  </a:lnTo>
                  <a:lnTo>
                    <a:pt x="285741" y="355629"/>
                  </a:lnTo>
                  <a:close/>
                </a:path>
                <a:path w="395604" h="421004">
                  <a:moveTo>
                    <a:pt x="159212" y="388456"/>
                  </a:moveTo>
                  <a:lnTo>
                    <a:pt x="128752" y="388456"/>
                  </a:lnTo>
                  <a:lnTo>
                    <a:pt x="125992" y="387753"/>
                  </a:lnTo>
                  <a:lnTo>
                    <a:pt x="123207" y="387077"/>
                  </a:lnTo>
                  <a:lnTo>
                    <a:pt x="119054" y="384265"/>
                  </a:lnTo>
                  <a:lnTo>
                    <a:pt x="116991" y="382182"/>
                  </a:lnTo>
                  <a:lnTo>
                    <a:pt x="115598" y="379370"/>
                  </a:lnTo>
                  <a:lnTo>
                    <a:pt x="114902" y="376585"/>
                  </a:lnTo>
                  <a:lnTo>
                    <a:pt x="114902" y="367500"/>
                  </a:lnTo>
                  <a:lnTo>
                    <a:pt x="126662" y="367500"/>
                  </a:lnTo>
                  <a:lnTo>
                    <a:pt x="126662" y="373800"/>
                  </a:lnTo>
                  <a:lnTo>
                    <a:pt x="127359" y="375179"/>
                  </a:lnTo>
                  <a:lnTo>
                    <a:pt x="128752" y="375882"/>
                  </a:lnTo>
                  <a:lnTo>
                    <a:pt x="173063" y="375882"/>
                  </a:lnTo>
                  <a:lnTo>
                    <a:pt x="173063" y="376585"/>
                  </a:lnTo>
                  <a:lnTo>
                    <a:pt x="161972" y="387753"/>
                  </a:lnTo>
                  <a:lnTo>
                    <a:pt x="159212" y="388456"/>
                  </a:lnTo>
                  <a:close/>
                </a:path>
                <a:path w="395604" h="421004">
                  <a:moveTo>
                    <a:pt x="173063" y="375882"/>
                  </a:moveTo>
                  <a:lnTo>
                    <a:pt x="159212" y="375882"/>
                  </a:lnTo>
                  <a:lnTo>
                    <a:pt x="160605" y="375179"/>
                  </a:lnTo>
                  <a:lnTo>
                    <a:pt x="161275" y="373800"/>
                  </a:lnTo>
                  <a:lnTo>
                    <a:pt x="161275" y="367500"/>
                  </a:lnTo>
                  <a:lnTo>
                    <a:pt x="173063" y="367500"/>
                  </a:lnTo>
                  <a:lnTo>
                    <a:pt x="173063" y="375882"/>
                  </a:lnTo>
                  <a:close/>
                </a:path>
                <a:path w="395604" h="421004">
                  <a:moveTo>
                    <a:pt x="364799" y="420606"/>
                  </a:moveTo>
                  <a:lnTo>
                    <a:pt x="155756" y="420606"/>
                  </a:lnTo>
                  <a:lnTo>
                    <a:pt x="148818" y="419200"/>
                  </a:lnTo>
                  <a:lnTo>
                    <a:pt x="137753" y="405923"/>
                  </a:lnTo>
                  <a:lnTo>
                    <a:pt x="137753" y="388456"/>
                  </a:lnTo>
                  <a:lnTo>
                    <a:pt x="149514" y="388456"/>
                  </a:lnTo>
                  <a:lnTo>
                    <a:pt x="149514" y="401732"/>
                  </a:lnTo>
                  <a:lnTo>
                    <a:pt x="150211" y="404545"/>
                  </a:lnTo>
                  <a:lnTo>
                    <a:pt x="151604" y="406627"/>
                  </a:lnTo>
                  <a:lnTo>
                    <a:pt x="155756" y="408033"/>
                  </a:lnTo>
                  <a:lnTo>
                    <a:pt x="389217" y="408033"/>
                  </a:lnTo>
                  <a:lnTo>
                    <a:pt x="386257" y="411521"/>
                  </a:lnTo>
                  <a:lnTo>
                    <a:pt x="382105" y="415009"/>
                  </a:lnTo>
                  <a:lnTo>
                    <a:pt x="376560" y="417794"/>
                  </a:lnTo>
                  <a:lnTo>
                    <a:pt x="371041" y="419903"/>
                  </a:lnTo>
                  <a:lnTo>
                    <a:pt x="364799" y="420606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4847" y="4202962"/>
              <a:ext cx="105230" cy="11037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15614" y="4107954"/>
              <a:ext cx="64135" cy="205740"/>
            </a:xfrm>
            <a:custGeom>
              <a:avLst/>
              <a:gdLst/>
              <a:ahLst/>
              <a:cxnLst/>
              <a:rect l="l" t="t" r="r" b="b"/>
              <a:pathLst>
                <a:path w="64135" h="205739">
                  <a:moveTo>
                    <a:pt x="13157" y="6273"/>
                  </a:moveTo>
                  <a:lnTo>
                    <a:pt x="12458" y="3479"/>
                  </a:lnTo>
                  <a:lnTo>
                    <a:pt x="11087" y="1371"/>
                  </a:lnTo>
                  <a:lnTo>
                    <a:pt x="9004" y="0"/>
                  </a:lnTo>
                  <a:lnTo>
                    <a:pt x="4152" y="0"/>
                  </a:lnTo>
                  <a:lnTo>
                    <a:pt x="2095" y="1371"/>
                  </a:lnTo>
                  <a:lnTo>
                    <a:pt x="698" y="3479"/>
                  </a:lnTo>
                  <a:lnTo>
                    <a:pt x="0" y="6273"/>
                  </a:lnTo>
                  <a:lnTo>
                    <a:pt x="698" y="9080"/>
                  </a:lnTo>
                  <a:lnTo>
                    <a:pt x="2095" y="11163"/>
                  </a:lnTo>
                  <a:lnTo>
                    <a:pt x="4152" y="12573"/>
                  </a:lnTo>
                  <a:lnTo>
                    <a:pt x="6934" y="13271"/>
                  </a:lnTo>
                  <a:lnTo>
                    <a:pt x="9004" y="12573"/>
                  </a:lnTo>
                  <a:lnTo>
                    <a:pt x="11087" y="11163"/>
                  </a:lnTo>
                  <a:lnTo>
                    <a:pt x="12458" y="9080"/>
                  </a:lnTo>
                  <a:lnTo>
                    <a:pt x="13157" y="6273"/>
                  </a:lnTo>
                  <a:close/>
                </a:path>
                <a:path w="64135" h="205739">
                  <a:moveTo>
                    <a:pt x="16611" y="196303"/>
                  </a:moveTo>
                  <a:lnTo>
                    <a:pt x="15240" y="194932"/>
                  </a:lnTo>
                  <a:lnTo>
                    <a:pt x="13157" y="193522"/>
                  </a:lnTo>
                  <a:lnTo>
                    <a:pt x="10401" y="192811"/>
                  </a:lnTo>
                  <a:lnTo>
                    <a:pt x="5549" y="192811"/>
                  </a:lnTo>
                  <a:lnTo>
                    <a:pt x="3479" y="193522"/>
                  </a:lnTo>
                  <a:lnTo>
                    <a:pt x="1397" y="194932"/>
                  </a:lnTo>
                  <a:lnTo>
                    <a:pt x="0" y="196303"/>
                  </a:lnTo>
                  <a:lnTo>
                    <a:pt x="0" y="201206"/>
                  </a:lnTo>
                  <a:lnTo>
                    <a:pt x="1397" y="203314"/>
                  </a:lnTo>
                  <a:lnTo>
                    <a:pt x="3479" y="204685"/>
                  </a:lnTo>
                  <a:lnTo>
                    <a:pt x="5549" y="205397"/>
                  </a:lnTo>
                  <a:lnTo>
                    <a:pt x="10401" y="205397"/>
                  </a:lnTo>
                  <a:lnTo>
                    <a:pt x="13157" y="204685"/>
                  </a:lnTo>
                  <a:lnTo>
                    <a:pt x="15240" y="203314"/>
                  </a:lnTo>
                  <a:lnTo>
                    <a:pt x="16611" y="201206"/>
                  </a:lnTo>
                  <a:lnTo>
                    <a:pt x="16611" y="196303"/>
                  </a:lnTo>
                  <a:close/>
                </a:path>
                <a:path w="64135" h="205739">
                  <a:moveTo>
                    <a:pt x="16611" y="147421"/>
                  </a:moveTo>
                  <a:lnTo>
                    <a:pt x="15240" y="145313"/>
                  </a:lnTo>
                  <a:lnTo>
                    <a:pt x="13157" y="143903"/>
                  </a:lnTo>
                  <a:lnTo>
                    <a:pt x="10401" y="143230"/>
                  </a:lnTo>
                  <a:lnTo>
                    <a:pt x="5549" y="143230"/>
                  </a:lnTo>
                  <a:lnTo>
                    <a:pt x="3479" y="143903"/>
                  </a:lnTo>
                  <a:lnTo>
                    <a:pt x="1397" y="145313"/>
                  </a:lnTo>
                  <a:lnTo>
                    <a:pt x="0" y="147421"/>
                  </a:lnTo>
                  <a:lnTo>
                    <a:pt x="0" y="152285"/>
                  </a:lnTo>
                  <a:lnTo>
                    <a:pt x="1397" y="153695"/>
                  </a:lnTo>
                  <a:lnTo>
                    <a:pt x="3479" y="155092"/>
                  </a:lnTo>
                  <a:lnTo>
                    <a:pt x="5549" y="155803"/>
                  </a:lnTo>
                  <a:lnTo>
                    <a:pt x="10401" y="155803"/>
                  </a:lnTo>
                  <a:lnTo>
                    <a:pt x="13157" y="155092"/>
                  </a:lnTo>
                  <a:lnTo>
                    <a:pt x="15240" y="153695"/>
                  </a:lnTo>
                  <a:lnTo>
                    <a:pt x="16611" y="152285"/>
                  </a:lnTo>
                  <a:lnTo>
                    <a:pt x="16611" y="147421"/>
                  </a:lnTo>
                  <a:close/>
                </a:path>
                <a:path w="64135" h="205739">
                  <a:moveTo>
                    <a:pt x="16611" y="98501"/>
                  </a:moveTo>
                  <a:lnTo>
                    <a:pt x="15240" y="97091"/>
                  </a:lnTo>
                  <a:lnTo>
                    <a:pt x="13157" y="95719"/>
                  </a:lnTo>
                  <a:lnTo>
                    <a:pt x="10401" y="95008"/>
                  </a:lnTo>
                  <a:lnTo>
                    <a:pt x="5549" y="95008"/>
                  </a:lnTo>
                  <a:lnTo>
                    <a:pt x="3479" y="95719"/>
                  </a:lnTo>
                  <a:lnTo>
                    <a:pt x="1397" y="97091"/>
                  </a:lnTo>
                  <a:lnTo>
                    <a:pt x="0" y="98501"/>
                  </a:lnTo>
                  <a:lnTo>
                    <a:pt x="0" y="103390"/>
                  </a:lnTo>
                  <a:lnTo>
                    <a:pt x="1397" y="105473"/>
                  </a:lnTo>
                  <a:lnTo>
                    <a:pt x="3479" y="106883"/>
                  </a:lnTo>
                  <a:lnTo>
                    <a:pt x="5549" y="107581"/>
                  </a:lnTo>
                  <a:lnTo>
                    <a:pt x="10401" y="107581"/>
                  </a:lnTo>
                  <a:lnTo>
                    <a:pt x="13157" y="106883"/>
                  </a:lnTo>
                  <a:lnTo>
                    <a:pt x="15240" y="105473"/>
                  </a:lnTo>
                  <a:lnTo>
                    <a:pt x="16611" y="103390"/>
                  </a:lnTo>
                  <a:lnTo>
                    <a:pt x="16611" y="98501"/>
                  </a:lnTo>
                  <a:close/>
                </a:path>
                <a:path w="64135" h="205739">
                  <a:moveTo>
                    <a:pt x="38074" y="3479"/>
                  </a:moveTo>
                  <a:lnTo>
                    <a:pt x="36703" y="1371"/>
                  </a:lnTo>
                  <a:lnTo>
                    <a:pt x="34620" y="0"/>
                  </a:lnTo>
                  <a:lnTo>
                    <a:pt x="29095" y="0"/>
                  </a:lnTo>
                  <a:lnTo>
                    <a:pt x="27000" y="1371"/>
                  </a:lnTo>
                  <a:lnTo>
                    <a:pt x="25615" y="3479"/>
                  </a:lnTo>
                  <a:lnTo>
                    <a:pt x="25615" y="9080"/>
                  </a:lnTo>
                  <a:lnTo>
                    <a:pt x="27000" y="11163"/>
                  </a:lnTo>
                  <a:lnTo>
                    <a:pt x="29095" y="12573"/>
                  </a:lnTo>
                  <a:lnTo>
                    <a:pt x="31851" y="13271"/>
                  </a:lnTo>
                  <a:lnTo>
                    <a:pt x="34620" y="12573"/>
                  </a:lnTo>
                  <a:lnTo>
                    <a:pt x="36703" y="11163"/>
                  </a:lnTo>
                  <a:lnTo>
                    <a:pt x="38074" y="9080"/>
                  </a:lnTo>
                  <a:lnTo>
                    <a:pt x="38074" y="3479"/>
                  </a:lnTo>
                  <a:close/>
                </a:path>
                <a:path w="64135" h="205739">
                  <a:moveTo>
                    <a:pt x="63677" y="6273"/>
                  </a:moveTo>
                  <a:lnTo>
                    <a:pt x="63017" y="3479"/>
                  </a:lnTo>
                  <a:lnTo>
                    <a:pt x="61620" y="1371"/>
                  </a:lnTo>
                  <a:lnTo>
                    <a:pt x="59524" y="0"/>
                  </a:lnTo>
                  <a:lnTo>
                    <a:pt x="54711" y="0"/>
                  </a:lnTo>
                  <a:lnTo>
                    <a:pt x="52616" y="1371"/>
                  </a:lnTo>
                  <a:lnTo>
                    <a:pt x="51219" y="3479"/>
                  </a:lnTo>
                  <a:lnTo>
                    <a:pt x="50558" y="6273"/>
                  </a:lnTo>
                  <a:lnTo>
                    <a:pt x="51219" y="9080"/>
                  </a:lnTo>
                  <a:lnTo>
                    <a:pt x="52616" y="11163"/>
                  </a:lnTo>
                  <a:lnTo>
                    <a:pt x="54711" y="12573"/>
                  </a:lnTo>
                  <a:lnTo>
                    <a:pt x="57467" y="13271"/>
                  </a:lnTo>
                  <a:lnTo>
                    <a:pt x="59524" y="12573"/>
                  </a:lnTo>
                  <a:lnTo>
                    <a:pt x="61620" y="11163"/>
                  </a:lnTo>
                  <a:lnTo>
                    <a:pt x="63017" y="9080"/>
                  </a:lnTo>
                  <a:lnTo>
                    <a:pt x="63677" y="6273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6754" y="4220430"/>
              <a:ext cx="90683" cy="74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664970" cy="836294"/>
            </a:xfrm>
            <a:custGeom>
              <a:avLst/>
              <a:gdLst/>
              <a:ahLst/>
              <a:cxnLst/>
              <a:rect l="l" t="t" r="r" b="b"/>
              <a:pathLst>
                <a:path w="1664970" h="836294">
                  <a:moveTo>
                    <a:pt x="721652" y="308673"/>
                  </a:moveTo>
                  <a:lnTo>
                    <a:pt x="720725" y="300215"/>
                  </a:lnTo>
                  <a:lnTo>
                    <a:pt x="0" y="199351"/>
                  </a:lnTo>
                  <a:lnTo>
                    <a:pt x="0" y="207810"/>
                  </a:lnTo>
                  <a:lnTo>
                    <a:pt x="721652" y="308673"/>
                  </a:lnTo>
                  <a:close/>
                </a:path>
                <a:path w="1664970" h="836294">
                  <a:moveTo>
                    <a:pt x="995006" y="0"/>
                  </a:moveTo>
                  <a:lnTo>
                    <a:pt x="985088" y="0"/>
                  </a:lnTo>
                  <a:lnTo>
                    <a:pt x="816457" y="253263"/>
                  </a:lnTo>
                  <a:lnTo>
                    <a:pt x="819759" y="255612"/>
                  </a:lnTo>
                  <a:lnTo>
                    <a:pt x="822553" y="258914"/>
                  </a:lnTo>
                  <a:lnTo>
                    <a:pt x="995006" y="0"/>
                  </a:lnTo>
                  <a:close/>
                </a:path>
                <a:path w="1664970" h="836294">
                  <a:moveTo>
                    <a:pt x="1042200" y="827697"/>
                  </a:moveTo>
                  <a:lnTo>
                    <a:pt x="0" y="682180"/>
                  </a:lnTo>
                  <a:lnTo>
                    <a:pt x="0" y="690308"/>
                  </a:lnTo>
                  <a:lnTo>
                    <a:pt x="1041260" y="835672"/>
                  </a:lnTo>
                  <a:lnTo>
                    <a:pt x="1041730" y="831913"/>
                  </a:lnTo>
                  <a:lnTo>
                    <a:pt x="1042200" y="827697"/>
                  </a:lnTo>
                  <a:close/>
                </a:path>
                <a:path w="1664970" h="836294">
                  <a:moveTo>
                    <a:pt x="1073150" y="787349"/>
                  </a:moveTo>
                  <a:lnTo>
                    <a:pt x="809434" y="350418"/>
                  </a:lnTo>
                  <a:lnTo>
                    <a:pt x="801903" y="354164"/>
                  </a:lnTo>
                  <a:lnTo>
                    <a:pt x="1066126" y="791565"/>
                  </a:lnTo>
                  <a:lnTo>
                    <a:pt x="1069403" y="789698"/>
                  </a:lnTo>
                  <a:lnTo>
                    <a:pt x="1073150" y="787349"/>
                  </a:lnTo>
                  <a:close/>
                </a:path>
                <a:path w="1664970" h="836294">
                  <a:moveTo>
                    <a:pt x="1664538" y="0"/>
                  </a:moveTo>
                  <a:lnTo>
                    <a:pt x="1654606" y="0"/>
                  </a:lnTo>
                  <a:lnTo>
                    <a:pt x="1129004" y="788746"/>
                  </a:lnTo>
                  <a:lnTo>
                    <a:pt x="1132776" y="791095"/>
                  </a:lnTo>
                  <a:lnTo>
                    <a:pt x="1136053" y="793445"/>
                  </a:lnTo>
                  <a:lnTo>
                    <a:pt x="1664538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737" y="240137"/>
              <a:ext cx="118249" cy="118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262" y="781237"/>
              <a:ext cx="117799" cy="1177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3566" y="0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4" h="5080">
                  <a:moveTo>
                    <a:pt x="21670" y="4537"/>
                  </a:moveTo>
                  <a:lnTo>
                    <a:pt x="16045" y="4087"/>
                  </a:lnTo>
                  <a:lnTo>
                    <a:pt x="10420" y="3137"/>
                  </a:lnTo>
                  <a:lnTo>
                    <a:pt x="4795" y="1737"/>
                  </a:lnTo>
                  <a:lnTo>
                    <a:pt x="0" y="0"/>
                  </a:lnTo>
                  <a:lnTo>
                    <a:pt x="44524" y="0"/>
                  </a:lnTo>
                  <a:lnTo>
                    <a:pt x="39045" y="2212"/>
                  </a:lnTo>
                  <a:lnTo>
                    <a:pt x="33870" y="3137"/>
                  </a:lnTo>
                  <a:lnTo>
                    <a:pt x="27770" y="4087"/>
                  </a:lnTo>
                  <a:lnTo>
                    <a:pt x="21670" y="453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5110" y="0"/>
              <a:ext cx="837565" cy="1092200"/>
            </a:xfrm>
            <a:custGeom>
              <a:avLst/>
              <a:gdLst/>
              <a:ahLst/>
              <a:cxnLst/>
              <a:rect l="l" t="t" r="r" b="b"/>
              <a:pathLst>
                <a:path w="837565" h="1092200">
                  <a:moveTo>
                    <a:pt x="837300" y="1091923"/>
                  </a:moveTo>
                  <a:lnTo>
                    <a:pt x="0" y="602996"/>
                  </a:lnTo>
                  <a:lnTo>
                    <a:pt x="531032" y="0"/>
                  </a:lnTo>
                  <a:lnTo>
                    <a:pt x="692586" y="0"/>
                  </a:lnTo>
                  <a:lnTo>
                    <a:pt x="837300" y="10919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31659" y="0"/>
              <a:ext cx="774700" cy="624840"/>
            </a:xfrm>
            <a:custGeom>
              <a:avLst/>
              <a:gdLst/>
              <a:ahLst/>
              <a:cxnLst/>
              <a:rect l="l" t="t" r="r" b="b"/>
              <a:pathLst>
                <a:path w="774700" h="624840">
                  <a:moveTo>
                    <a:pt x="0" y="624301"/>
                  </a:moveTo>
                  <a:lnTo>
                    <a:pt x="549838" y="0"/>
                  </a:lnTo>
                  <a:lnTo>
                    <a:pt x="774483" y="0"/>
                  </a:lnTo>
                  <a:lnTo>
                    <a:pt x="243450" y="602996"/>
                  </a:lnTo>
                  <a:lnTo>
                    <a:pt x="0" y="62430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31659" y="602996"/>
              <a:ext cx="1080770" cy="510540"/>
            </a:xfrm>
            <a:custGeom>
              <a:avLst/>
              <a:gdLst/>
              <a:ahLst/>
              <a:cxnLst/>
              <a:rect l="l" t="t" r="r" b="b"/>
              <a:pathLst>
                <a:path w="1080770" h="510540">
                  <a:moveTo>
                    <a:pt x="837289" y="510288"/>
                  </a:moveTo>
                  <a:lnTo>
                    <a:pt x="0" y="21304"/>
                  </a:lnTo>
                  <a:lnTo>
                    <a:pt x="243450" y="0"/>
                  </a:lnTo>
                  <a:lnTo>
                    <a:pt x="1080751" y="488926"/>
                  </a:lnTo>
                  <a:lnTo>
                    <a:pt x="837289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138" y="1369268"/>
              <a:ext cx="193038" cy="2250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42058" y="128899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9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5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5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9" y="132475"/>
                  </a:lnTo>
                  <a:lnTo>
                    <a:pt x="425514" y="217662"/>
                  </a:lnTo>
                  <a:lnTo>
                    <a:pt x="272725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42058" y="123728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3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524" y="352650"/>
              <a:ext cx="223574" cy="1991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11449" y="211949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5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5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91424" y="193149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09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33769" y="4445699"/>
              <a:ext cx="351790" cy="434975"/>
            </a:xfrm>
            <a:custGeom>
              <a:avLst/>
              <a:gdLst/>
              <a:ahLst/>
              <a:cxnLst/>
              <a:rect l="l" t="t" r="r" b="b"/>
              <a:pathLst>
                <a:path w="351790" h="434975">
                  <a:moveTo>
                    <a:pt x="185174" y="434822"/>
                  </a:moveTo>
                  <a:lnTo>
                    <a:pt x="0" y="128784"/>
                  </a:lnTo>
                  <a:lnTo>
                    <a:pt x="351261" y="0"/>
                  </a:lnTo>
                  <a:lnTo>
                    <a:pt x="185174" y="43482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1014" y="4409479"/>
              <a:ext cx="434340" cy="165100"/>
            </a:xfrm>
            <a:custGeom>
              <a:avLst/>
              <a:gdLst/>
              <a:ahLst/>
              <a:cxnLst/>
              <a:rect l="l" t="t" r="r" b="b"/>
              <a:pathLst>
                <a:path w="434340" h="165100">
                  <a:moveTo>
                    <a:pt x="82755" y="165004"/>
                  </a:moveTo>
                  <a:lnTo>
                    <a:pt x="0" y="129445"/>
                  </a:lnTo>
                  <a:lnTo>
                    <a:pt x="351492" y="0"/>
                  </a:lnTo>
                  <a:lnTo>
                    <a:pt x="434017" y="36220"/>
                  </a:lnTo>
                  <a:lnTo>
                    <a:pt x="82755" y="16500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724" y="4303788"/>
              <a:ext cx="8460740" cy="595630"/>
            </a:xfrm>
            <a:custGeom>
              <a:avLst/>
              <a:gdLst/>
              <a:ahLst/>
              <a:cxnLst/>
              <a:rect l="l" t="t" r="r" b="b"/>
              <a:pathLst>
                <a:path w="8460740" h="595629">
                  <a:moveTo>
                    <a:pt x="212001" y="442010"/>
                  </a:moveTo>
                  <a:lnTo>
                    <a:pt x="33921" y="0"/>
                  </a:lnTo>
                  <a:lnTo>
                    <a:pt x="0" y="153479"/>
                  </a:lnTo>
                  <a:lnTo>
                    <a:pt x="178104" y="595515"/>
                  </a:lnTo>
                  <a:lnTo>
                    <a:pt x="212001" y="442010"/>
                  </a:lnTo>
                  <a:close/>
                </a:path>
                <a:path w="8460740" h="595629">
                  <a:moveTo>
                    <a:pt x="8460207" y="576745"/>
                  </a:moveTo>
                  <a:lnTo>
                    <a:pt x="8275040" y="270700"/>
                  </a:lnTo>
                  <a:lnTo>
                    <a:pt x="8192287" y="235140"/>
                  </a:lnTo>
                  <a:lnTo>
                    <a:pt x="8377491" y="541159"/>
                  </a:lnTo>
                  <a:lnTo>
                    <a:pt x="8460207" y="576745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831" y="440355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0" y="495741"/>
                  </a:moveTo>
                  <a:lnTo>
                    <a:pt x="33900" y="342236"/>
                  </a:lnTo>
                  <a:lnTo>
                    <a:pt x="361382" y="0"/>
                  </a:lnTo>
                  <a:lnTo>
                    <a:pt x="326898" y="152828"/>
                  </a:lnTo>
                  <a:lnTo>
                    <a:pt x="0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237843"/>
              <a:ext cx="988694" cy="906144"/>
            </a:xfrm>
            <a:custGeom>
              <a:avLst/>
              <a:gdLst/>
              <a:ahLst/>
              <a:cxnLst/>
              <a:rect l="l" t="t" r="r" b="b"/>
              <a:pathLst>
                <a:path w="988694" h="906145">
                  <a:moveTo>
                    <a:pt x="309459" y="905655"/>
                  </a:moveTo>
                  <a:lnTo>
                    <a:pt x="97743" y="905655"/>
                  </a:lnTo>
                  <a:lnTo>
                    <a:pt x="0" y="663208"/>
                  </a:lnTo>
                  <a:lnTo>
                    <a:pt x="0" y="0"/>
                  </a:lnTo>
                  <a:lnTo>
                    <a:pt x="988477" y="194115"/>
                  </a:lnTo>
                  <a:lnTo>
                    <a:pt x="964326" y="219423"/>
                  </a:lnTo>
                  <a:lnTo>
                    <a:pt x="58732" y="219423"/>
                  </a:lnTo>
                  <a:lnTo>
                    <a:pt x="236831" y="661451"/>
                  </a:lnTo>
                  <a:lnTo>
                    <a:pt x="542502" y="661451"/>
                  </a:lnTo>
                  <a:lnTo>
                    <a:pt x="309459" y="905655"/>
                  </a:lnTo>
                  <a:close/>
                </a:path>
                <a:path w="988694" h="906145">
                  <a:moveTo>
                    <a:pt x="542502" y="661451"/>
                  </a:moveTo>
                  <a:lnTo>
                    <a:pt x="236831" y="661451"/>
                  </a:lnTo>
                  <a:lnTo>
                    <a:pt x="563730" y="318537"/>
                  </a:lnTo>
                  <a:lnTo>
                    <a:pt x="58732" y="219423"/>
                  </a:lnTo>
                  <a:lnTo>
                    <a:pt x="964326" y="219423"/>
                  </a:lnTo>
                  <a:lnTo>
                    <a:pt x="542502" y="661451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077811"/>
              <a:ext cx="1022985" cy="354330"/>
            </a:xfrm>
            <a:custGeom>
              <a:avLst/>
              <a:gdLst/>
              <a:ahLst/>
              <a:cxnLst/>
              <a:rect l="l" t="t" r="r" b="b"/>
              <a:pathLst>
                <a:path w="1022985" h="354329">
                  <a:moveTo>
                    <a:pt x="988477" y="354148"/>
                  </a:moveTo>
                  <a:lnTo>
                    <a:pt x="0" y="160032"/>
                  </a:lnTo>
                  <a:lnTo>
                    <a:pt x="0" y="0"/>
                  </a:lnTo>
                  <a:lnTo>
                    <a:pt x="1022961" y="201319"/>
                  </a:lnTo>
                  <a:lnTo>
                    <a:pt x="988477" y="35414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2671" y="4139499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09" h="890270">
                  <a:moveTo>
                    <a:pt x="0" y="565349"/>
                  </a:moveTo>
                  <a:lnTo>
                    <a:pt x="701699" y="0"/>
                  </a:lnTo>
                  <a:lnTo>
                    <a:pt x="841799" y="890249"/>
                  </a:lnTo>
                  <a:lnTo>
                    <a:pt x="0" y="5653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00099" y="1757804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>
                  <a:moveTo>
                    <a:pt x="0" y="0"/>
                  </a:moveTo>
                  <a:lnTo>
                    <a:pt x="1330600" y="0"/>
                  </a:lnTo>
                </a:path>
              </a:pathLst>
            </a:custGeom>
            <a:ln w="19049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37424" y="172646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674" y="62674"/>
                  </a:moveTo>
                  <a:lnTo>
                    <a:pt x="0" y="62674"/>
                  </a:lnTo>
                  <a:lnTo>
                    <a:pt x="0" y="0"/>
                  </a:lnTo>
                  <a:lnTo>
                    <a:pt x="62674" y="0"/>
                  </a:lnTo>
                  <a:lnTo>
                    <a:pt x="62674" y="62674"/>
                  </a:lnTo>
                  <a:close/>
                </a:path>
              </a:pathLst>
            </a:custGeom>
            <a:solidFill>
              <a:srgbClr val="5F81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4024" y="3273871"/>
              <a:ext cx="1064260" cy="0"/>
            </a:xfrm>
            <a:custGeom>
              <a:avLst/>
              <a:gdLst/>
              <a:ahLst/>
              <a:cxnLst/>
              <a:rect l="l" t="t" r="r" b="b"/>
              <a:pathLst>
                <a:path w="1064260">
                  <a:moveTo>
                    <a:pt x="0" y="0"/>
                  </a:moveTo>
                  <a:lnTo>
                    <a:pt x="1063900" y="0"/>
                  </a:lnTo>
                </a:path>
              </a:pathLst>
            </a:custGeom>
            <a:ln w="19049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1349" y="324253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674" y="62674"/>
                  </a:moveTo>
                  <a:lnTo>
                    <a:pt x="0" y="62674"/>
                  </a:lnTo>
                  <a:lnTo>
                    <a:pt x="0" y="0"/>
                  </a:lnTo>
                  <a:lnTo>
                    <a:pt x="62674" y="0"/>
                  </a:lnTo>
                  <a:lnTo>
                    <a:pt x="62674" y="62674"/>
                  </a:lnTo>
                  <a:close/>
                </a:path>
              </a:pathLst>
            </a:custGeom>
            <a:solidFill>
              <a:srgbClr val="5F81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82224" y="1757809"/>
              <a:ext cx="1452880" cy="0"/>
            </a:xfrm>
            <a:custGeom>
              <a:avLst/>
              <a:gdLst/>
              <a:ahLst/>
              <a:cxnLst/>
              <a:rect l="l" t="t" r="r" b="b"/>
              <a:pathLst>
                <a:path w="1452879">
                  <a:moveTo>
                    <a:pt x="14527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34925" y="172647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674" y="62674"/>
                  </a:moveTo>
                  <a:lnTo>
                    <a:pt x="0" y="62674"/>
                  </a:lnTo>
                  <a:lnTo>
                    <a:pt x="0" y="0"/>
                  </a:lnTo>
                  <a:lnTo>
                    <a:pt x="62674" y="0"/>
                  </a:lnTo>
                  <a:lnTo>
                    <a:pt x="62674" y="62674"/>
                  </a:lnTo>
                  <a:close/>
                </a:path>
              </a:pathLst>
            </a:custGeom>
            <a:solidFill>
              <a:srgbClr val="5F81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25124" y="3273871"/>
              <a:ext cx="1109980" cy="0"/>
            </a:xfrm>
            <a:custGeom>
              <a:avLst/>
              <a:gdLst/>
              <a:ahLst/>
              <a:cxnLst/>
              <a:rect l="l" t="t" r="r" b="b"/>
              <a:pathLst>
                <a:path w="1109979">
                  <a:moveTo>
                    <a:pt x="11098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4925" y="324253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674" y="62674"/>
                  </a:moveTo>
                  <a:lnTo>
                    <a:pt x="0" y="62674"/>
                  </a:lnTo>
                  <a:lnTo>
                    <a:pt x="0" y="0"/>
                  </a:lnTo>
                  <a:lnTo>
                    <a:pt x="62674" y="0"/>
                  </a:lnTo>
                  <a:lnTo>
                    <a:pt x="62674" y="62674"/>
                  </a:lnTo>
                  <a:close/>
                </a:path>
              </a:pathLst>
            </a:custGeom>
            <a:solidFill>
              <a:srgbClr val="5F81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278589" y="435365"/>
            <a:ext cx="4587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9">
                <a:latin typeface="Arial Black"/>
                <a:cs typeface="Arial Black"/>
              </a:rPr>
              <a:t>¿Cuál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es</a:t>
            </a:r>
            <a:r>
              <a:rPr sz="2800" spc="-11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el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65">
                <a:latin typeface="Arial Black"/>
                <a:cs typeface="Arial Black"/>
              </a:rPr>
              <a:t>trabajo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25">
                <a:latin typeface="Arial Black"/>
                <a:cs typeface="Arial Black"/>
              </a:rPr>
              <a:t>futuro?</a:t>
            </a:r>
            <a:endParaRPr sz="2800">
              <a:latin typeface="Arial Black"/>
              <a:cs typeface="Arial Blac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118331" y="1271444"/>
            <a:ext cx="2966720" cy="2973070"/>
            <a:chOff x="3118331" y="1271444"/>
            <a:chExt cx="2966720" cy="297307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1636" y="1389257"/>
              <a:ext cx="1332884" cy="155103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98858" y="1321705"/>
              <a:ext cx="1333500" cy="1551305"/>
            </a:xfrm>
            <a:custGeom>
              <a:avLst/>
              <a:gdLst/>
              <a:ahLst/>
              <a:cxnLst/>
              <a:rect l="l" t="t" r="r" b="b"/>
              <a:pathLst>
                <a:path w="1333500" h="1551305">
                  <a:moveTo>
                    <a:pt x="662067" y="1551035"/>
                  </a:moveTo>
                  <a:lnTo>
                    <a:pt x="618364" y="1546654"/>
                  </a:lnTo>
                  <a:lnTo>
                    <a:pt x="577948" y="1534273"/>
                  </a:lnTo>
                  <a:lnTo>
                    <a:pt x="541164" y="1514612"/>
                  </a:lnTo>
                  <a:lnTo>
                    <a:pt x="532790" y="1508414"/>
                  </a:lnTo>
                  <a:lnTo>
                    <a:pt x="524415" y="1502230"/>
                  </a:lnTo>
                  <a:lnTo>
                    <a:pt x="494910" y="1473100"/>
                  </a:lnTo>
                  <a:lnTo>
                    <a:pt x="476706" y="1447963"/>
                  </a:lnTo>
                  <a:lnTo>
                    <a:pt x="471243" y="1439228"/>
                  </a:lnTo>
                  <a:lnTo>
                    <a:pt x="454120" y="1400628"/>
                  </a:lnTo>
                  <a:lnTo>
                    <a:pt x="445024" y="1358742"/>
                  </a:lnTo>
                  <a:lnTo>
                    <a:pt x="443194" y="1336890"/>
                  </a:lnTo>
                  <a:lnTo>
                    <a:pt x="0" y="1336890"/>
                  </a:lnTo>
                  <a:lnTo>
                    <a:pt x="0" y="938119"/>
                  </a:lnTo>
                  <a:lnTo>
                    <a:pt x="10925" y="937384"/>
                  </a:lnTo>
                  <a:lnTo>
                    <a:pt x="21850" y="936303"/>
                  </a:lnTo>
                  <a:lnTo>
                    <a:pt x="62641" y="926459"/>
                  </a:lnTo>
                  <a:lnTo>
                    <a:pt x="100507" y="908989"/>
                  </a:lnTo>
                  <a:lnTo>
                    <a:pt x="134018" y="885307"/>
                  </a:lnTo>
                  <a:lnTo>
                    <a:pt x="162414" y="855817"/>
                  </a:lnTo>
                  <a:lnTo>
                    <a:pt x="184640" y="821584"/>
                  </a:lnTo>
                  <a:lnTo>
                    <a:pt x="200654" y="782984"/>
                  </a:lnTo>
                  <a:lnTo>
                    <a:pt x="203205" y="772779"/>
                  </a:lnTo>
                  <a:lnTo>
                    <a:pt x="205756" y="762588"/>
                  </a:lnTo>
                  <a:lnTo>
                    <a:pt x="207572" y="752023"/>
                  </a:lnTo>
                  <a:lnTo>
                    <a:pt x="209042" y="741458"/>
                  </a:lnTo>
                  <a:lnTo>
                    <a:pt x="209763" y="730532"/>
                  </a:lnTo>
                  <a:lnTo>
                    <a:pt x="209763" y="708681"/>
                  </a:lnTo>
                  <a:lnTo>
                    <a:pt x="203205" y="666074"/>
                  </a:lnTo>
                  <a:lnTo>
                    <a:pt x="189367" y="626739"/>
                  </a:lnTo>
                  <a:lnTo>
                    <a:pt x="168611" y="591425"/>
                  </a:lnTo>
                  <a:lnTo>
                    <a:pt x="141658" y="560464"/>
                  </a:lnTo>
                  <a:lnTo>
                    <a:pt x="109256" y="535341"/>
                  </a:lnTo>
                  <a:lnTo>
                    <a:pt x="72472" y="516401"/>
                  </a:lnTo>
                  <a:lnTo>
                    <a:pt x="32416" y="504741"/>
                  </a:lnTo>
                  <a:lnTo>
                    <a:pt x="0" y="501108"/>
                  </a:lnTo>
                  <a:lnTo>
                    <a:pt x="0" y="0"/>
                  </a:lnTo>
                  <a:lnTo>
                    <a:pt x="56804" y="1455"/>
                  </a:lnTo>
                  <a:lnTo>
                    <a:pt x="112527" y="5088"/>
                  </a:lnTo>
                  <a:lnTo>
                    <a:pt x="167877" y="10925"/>
                  </a:lnTo>
                  <a:lnTo>
                    <a:pt x="222505" y="19300"/>
                  </a:lnTo>
                  <a:lnTo>
                    <a:pt x="276412" y="29490"/>
                  </a:lnTo>
                  <a:lnTo>
                    <a:pt x="329584" y="42246"/>
                  </a:lnTo>
                  <a:lnTo>
                    <a:pt x="382022" y="56804"/>
                  </a:lnTo>
                  <a:lnTo>
                    <a:pt x="433364" y="73193"/>
                  </a:lnTo>
                  <a:lnTo>
                    <a:pt x="473059" y="87765"/>
                  </a:lnTo>
                  <a:lnTo>
                    <a:pt x="512394" y="103419"/>
                  </a:lnTo>
                  <a:lnTo>
                    <a:pt x="550994" y="120167"/>
                  </a:lnTo>
                  <a:lnTo>
                    <a:pt x="588874" y="138386"/>
                  </a:lnTo>
                  <a:lnTo>
                    <a:pt x="626018" y="157686"/>
                  </a:lnTo>
                  <a:lnTo>
                    <a:pt x="662441" y="177721"/>
                  </a:lnTo>
                  <a:lnTo>
                    <a:pt x="698490" y="199198"/>
                  </a:lnTo>
                  <a:lnTo>
                    <a:pt x="733444" y="221784"/>
                  </a:lnTo>
                  <a:lnTo>
                    <a:pt x="768051" y="245091"/>
                  </a:lnTo>
                  <a:lnTo>
                    <a:pt x="801549" y="269854"/>
                  </a:lnTo>
                  <a:lnTo>
                    <a:pt x="834325" y="295338"/>
                  </a:lnTo>
                  <a:lnTo>
                    <a:pt x="866007" y="321931"/>
                  </a:lnTo>
                  <a:lnTo>
                    <a:pt x="881675" y="335408"/>
                  </a:lnTo>
                  <a:lnTo>
                    <a:pt x="897328" y="349605"/>
                  </a:lnTo>
                  <a:lnTo>
                    <a:pt x="912621" y="363443"/>
                  </a:lnTo>
                  <a:lnTo>
                    <a:pt x="927554" y="378015"/>
                  </a:lnTo>
                  <a:lnTo>
                    <a:pt x="956684" y="407145"/>
                  </a:lnTo>
                  <a:lnTo>
                    <a:pt x="985093" y="437371"/>
                  </a:lnTo>
                  <a:lnTo>
                    <a:pt x="998931" y="453038"/>
                  </a:lnTo>
                  <a:lnTo>
                    <a:pt x="1012768" y="468692"/>
                  </a:lnTo>
                  <a:lnTo>
                    <a:pt x="1038987" y="500734"/>
                  </a:lnTo>
                  <a:lnTo>
                    <a:pt x="1064485" y="533511"/>
                  </a:lnTo>
                  <a:lnTo>
                    <a:pt x="1076866" y="550273"/>
                  </a:lnTo>
                  <a:lnTo>
                    <a:pt x="1089247" y="567022"/>
                  </a:lnTo>
                  <a:lnTo>
                    <a:pt x="1100908" y="584132"/>
                  </a:lnTo>
                  <a:lnTo>
                    <a:pt x="1112554" y="601616"/>
                  </a:lnTo>
                  <a:lnTo>
                    <a:pt x="1123841" y="619099"/>
                  </a:lnTo>
                  <a:lnTo>
                    <a:pt x="1135141" y="636583"/>
                  </a:lnTo>
                  <a:lnTo>
                    <a:pt x="1166822" y="690837"/>
                  </a:lnTo>
                  <a:lnTo>
                    <a:pt x="1186483" y="727621"/>
                  </a:lnTo>
                  <a:lnTo>
                    <a:pt x="1195592" y="746200"/>
                  </a:lnTo>
                  <a:lnTo>
                    <a:pt x="1205062" y="765139"/>
                  </a:lnTo>
                  <a:lnTo>
                    <a:pt x="1222171" y="803365"/>
                  </a:lnTo>
                  <a:lnTo>
                    <a:pt x="1238560" y="842340"/>
                  </a:lnTo>
                  <a:lnTo>
                    <a:pt x="1253492" y="882035"/>
                  </a:lnTo>
                  <a:lnTo>
                    <a:pt x="1260411" y="902070"/>
                  </a:lnTo>
                  <a:lnTo>
                    <a:pt x="1267329" y="922091"/>
                  </a:lnTo>
                  <a:lnTo>
                    <a:pt x="1285535" y="983278"/>
                  </a:lnTo>
                  <a:lnTo>
                    <a:pt x="1296099" y="1024789"/>
                  </a:lnTo>
                  <a:lnTo>
                    <a:pt x="1300467" y="1043729"/>
                  </a:lnTo>
                  <a:lnTo>
                    <a:pt x="1304848" y="1062668"/>
                  </a:lnTo>
                  <a:lnTo>
                    <a:pt x="1308481" y="1081608"/>
                  </a:lnTo>
                  <a:lnTo>
                    <a:pt x="1312127" y="1100548"/>
                  </a:lnTo>
                  <a:lnTo>
                    <a:pt x="1315399" y="1119848"/>
                  </a:lnTo>
                  <a:lnTo>
                    <a:pt x="1321223" y="1158448"/>
                  </a:lnTo>
                  <a:lnTo>
                    <a:pt x="1325965" y="1197783"/>
                  </a:lnTo>
                  <a:lnTo>
                    <a:pt x="1329237" y="1237104"/>
                  </a:lnTo>
                  <a:lnTo>
                    <a:pt x="1331788" y="1276799"/>
                  </a:lnTo>
                  <a:lnTo>
                    <a:pt x="1332883" y="1316855"/>
                  </a:lnTo>
                  <a:lnTo>
                    <a:pt x="1332883" y="1336890"/>
                  </a:lnTo>
                  <a:lnTo>
                    <a:pt x="880579" y="1336890"/>
                  </a:lnTo>
                  <a:lnTo>
                    <a:pt x="880219" y="1348177"/>
                  </a:lnTo>
                  <a:lnTo>
                    <a:pt x="872926" y="1390423"/>
                  </a:lnTo>
                  <a:lnTo>
                    <a:pt x="852905" y="1439228"/>
                  </a:lnTo>
                  <a:lnTo>
                    <a:pt x="847442" y="1447963"/>
                  </a:lnTo>
                  <a:lnTo>
                    <a:pt x="841979" y="1456712"/>
                  </a:lnTo>
                  <a:lnTo>
                    <a:pt x="815025" y="1488393"/>
                  </a:lnTo>
                  <a:lnTo>
                    <a:pt x="791358" y="1508414"/>
                  </a:lnTo>
                  <a:lnTo>
                    <a:pt x="782983" y="1514612"/>
                  </a:lnTo>
                  <a:lnTo>
                    <a:pt x="746200" y="1534273"/>
                  </a:lnTo>
                  <a:lnTo>
                    <a:pt x="705409" y="1546654"/>
                  </a:lnTo>
                  <a:lnTo>
                    <a:pt x="672992" y="1550661"/>
                  </a:lnTo>
                  <a:lnTo>
                    <a:pt x="662067" y="155103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3491" y="2642750"/>
              <a:ext cx="1332884" cy="156086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30713" y="2575198"/>
              <a:ext cx="1333500" cy="1561465"/>
            </a:xfrm>
            <a:custGeom>
              <a:avLst/>
              <a:gdLst/>
              <a:ahLst/>
              <a:cxnLst/>
              <a:rect l="l" t="t" r="r" b="b"/>
              <a:pathLst>
                <a:path w="1333500" h="1561464">
                  <a:moveTo>
                    <a:pt x="1332883" y="1560866"/>
                  </a:moveTo>
                  <a:lnTo>
                    <a:pt x="1315039" y="1560505"/>
                  </a:lnTo>
                  <a:lnTo>
                    <a:pt x="1296834" y="1560145"/>
                  </a:lnTo>
                  <a:lnTo>
                    <a:pt x="1278990" y="1559410"/>
                  </a:lnTo>
                  <a:lnTo>
                    <a:pt x="1261146" y="1558689"/>
                  </a:lnTo>
                  <a:lnTo>
                    <a:pt x="1243301" y="1557594"/>
                  </a:lnTo>
                  <a:lnTo>
                    <a:pt x="1225818" y="1556138"/>
                  </a:lnTo>
                  <a:lnTo>
                    <a:pt x="1207974" y="1554682"/>
                  </a:lnTo>
                  <a:lnTo>
                    <a:pt x="1190490" y="1552852"/>
                  </a:lnTo>
                  <a:lnTo>
                    <a:pt x="1173006" y="1550675"/>
                  </a:lnTo>
                  <a:lnTo>
                    <a:pt x="1155536" y="1548484"/>
                  </a:lnTo>
                  <a:lnTo>
                    <a:pt x="1138413" y="1545933"/>
                  </a:lnTo>
                  <a:lnTo>
                    <a:pt x="1120929" y="1543382"/>
                  </a:lnTo>
                  <a:lnTo>
                    <a:pt x="1069587" y="1533926"/>
                  </a:lnTo>
                  <a:lnTo>
                    <a:pt x="1002217" y="1518619"/>
                  </a:lnTo>
                  <a:lnTo>
                    <a:pt x="985468" y="1513891"/>
                  </a:lnTo>
                  <a:lnTo>
                    <a:pt x="969080" y="1509523"/>
                  </a:lnTo>
                  <a:lnTo>
                    <a:pt x="952317" y="1504782"/>
                  </a:lnTo>
                  <a:lnTo>
                    <a:pt x="935928" y="1499693"/>
                  </a:lnTo>
                  <a:lnTo>
                    <a:pt x="919914" y="1494230"/>
                  </a:lnTo>
                  <a:lnTo>
                    <a:pt x="903526" y="1488768"/>
                  </a:lnTo>
                  <a:lnTo>
                    <a:pt x="855456" y="1471284"/>
                  </a:lnTo>
                  <a:lnTo>
                    <a:pt x="792814" y="1445426"/>
                  </a:lnTo>
                  <a:lnTo>
                    <a:pt x="731628" y="1416295"/>
                  </a:lnTo>
                  <a:lnTo>
                    <a:pt x="672272" y="1384239"/>
                  </a:lnTo>
                  <a:lnTo>
                    <a:pt x="615093" y="1349286"/>
                  </a:lnTo>
                  <a:lnTo>
                    <a:pt x="559369" y="1311407"/>
                  </a:lnTo>
                  <a:lnTo>
                    <a:pt x="505836" y="1270976"/>
                  </a:lnTo>
                  <a:lnTo>
                    <a:pt x="454494" y="1228369"/>
                  </a:lnTo>
                  <a:lnTo>
                    <a:pt x="405689" y="1182850"/>
                  </a:lnTo>
                  <a:lnTo>
                    <a:pt x="358715" y="1135141"/>
                  </a:lnTo>
                  <a:lnTo>
                    <a:pt x="317924" y="1089262"/>
                  </a:lnTo>
                  <a:lnTo>
                    <a:pt x="279324" y="1041912"/>
                  </a:lnTo>
                  <a:lnTo>
                    <a:pt x="242900" y="992387"/>
                  </a:lnTo>
                  <a:lnTo>
                    <a:pt x="208668" y="941405"/>
                  </a:lnTo>
                  <a:lnTo>
                    <a:pt x="176986" y="888954"/>
                  </a:lnTo>
                  <a:lnTo>
                    <a:pt x="147495" y="834700"/>
                  </a:lnTo>
                  <a:lnTo>
                    <a:pt x="120542" y="778977"/>
                  </a:lnTo>
                  <a:lnTo>
                    <a:pt x="95779" y="722172"/>
                  </a:lnTo>
                  <a:lnTo>
                    <a:pt x="73928" y="663537"/>
                  </a:lnTo>
                  <a:lnTo>
                    <a:pt x="54988" y="603806"/>
                  </a:lnTo>
                  <a:lnTo>
                    <a:pt x="38600" y="542995"/>
                  </a:lnTo>
                  <a:lnTo>
                    <a:pt x="24762" y="481087"/>
                  </a:lnTo>
                  <a:lnTo>
                    <a:pt x="14197" y="418085"/>
                  </a:lnTo>
                  <a:lnTo>
                    <a:pt x="6197" y="354347"/>
                  </a:lnTo>
                  <a:lnTo>
                    <a:pt x="1816" y="289528"/>
                  </a:lnTo>
                  <a:lnTo>
                    <a:pt x="0" y="223975"/>
                  </a:lnTo>
                  <a:lnTo>
                    <a:pt x="449752" y="223975"/>
                  </a:lnTo>
                  <a:lnTo>
                    <a:pt x="449752" y="218872"/>
                  </a:lnTo>
                  <a:lnTo>
                    <a:pt x="454133" y="174809"/>
                  </a:lnTo>
                  <a:lnTo>
                    <a:pt x="466876" y="133658"/>
                  </a:lnTo>
                  <a:lnTo>
                    <a:pt x="487271" y="96514"/>
                  </a:lnTo>
                  <a:lnTo>
                    <a:pt x="513850" y="64097"/>
                  </a:lnTo>
                  <a:lnTo>
                    <a:pt x="546266" y="37518"/>
                  </a:lnTo>
                  <a:lnTo>
                    <a:pt x="583411" y="17483"/>
                  </a:lnTo>
                  <a:lnTo>
                    <a:pt x="624562" y="4741"/>
                  </a:lnTo>
                  <a:lnTo>
                    <a:pt x="635127" y="2551"/>
                  </a:lnTo>
                  <a:lnTo>
                    <a:pt x="646053" y="1455"/>
                  </a:lnTo>
                  <a:lnTo>
                    <a:pt x="657339" y="360"/>
                  </a:lnTo>
                  <a:lnTo>
                    <a:pt x="668625" y="0"/>
                  </a:lnTo>
                  <a:lnTo>
                    <a:pt x="679911" y="360"/>
                  </a:lnTo>
                  <a:lnTo>
                    <a:pt x="723253" y="6918"/>
                  </a:lnTo>
                  <a:lnTo>
                    <a:pt x="763309" y="21851"/>
                  </a:lnTo>
                  <a:lnTo>
                    <a:pt x="799372" y="43702"/>
                  </a:lnTo>
                  <a:lnTo>
                    <a:pt x="830319" y="71751"/>
                  </a:lnTo>
                  <a:lnTo>
                    <a:pt x="855456" y="105609"/>
                  </a:lnTo>
                  <a:lnTo>
                    <a:pt x="874021" y="143849"/>
                  </a:lnTo>
                  <a:lnTo>
                    <a:pt x="884947" y="185735"/>
                  </a:lnTo>
                  <a:lnTo>
                    <a:pt x="887137" y="207586"/>
                  </a:lnTo>
                  <a:lnTo>
                    <a:pt x="887137" y="223975"/>
                  </a:lnTo>
                  <a:lnTo>
                    <a:pt x="1332883" y="223975"/>
                  </a:lnTo>
                  <a:lnTo>
                    <a:pt x="1332883" y="671176"/>
                  </a:lnTo>
                  <a:lnTo>
                    <a:pt x="1328155" y="671176"/>
                  </a:lnTo>
                  <a:lnTo>
                    <a:pt x="1314679" y="671551"/>
                  </a:lnTo>
                  <a:lnTo>
                    <a:pt x="1276078" y="677374"/>
                  </a:lnTo>
                  <a:lnTo>
                    <a:pt x="1228730" y="694858"/>
                  </a:lnTo>
                  <a:lnTo>
                    <a:pt x="1187218" y="722532"/>
                  </a:lnTo>
                  <a:lnTo>
                    <a:pt x="1152985" y="758581"/>
                  </a:lnTo>
                  <a:lnTo>
                    <a:pt x="1130773" y="795365"/>
                  </a:lnTo>
                  <a:lnTo>
                    <a:pt x="1115841" y="836156"/>
                  </a:lnTo>
                  <a:lnTo>
                    <a:pt x="1109283" y="880579"/>
                  </a:lnTo>
                  <a:lnTo>
                    <a:pt x="1109283" y="889689"/>
                  </a:lnTo>
                  <a:lnTo>
                    <a:pt x="1113650" y="934112"/>
                  </a:lnTo>
                  <a:lnTo>
                    <a:pt x="1126392" y="974903"/>
                  </a:lnTo>
                  <a:lnTo>
                    <a:pt x="1146787" y="1012047"/>
                  </a:lnTo>
                  <a:lnTo>
                    <a:pt x="1173380" y="1044464"/>
                  </a:lnTo>
                  <a:lnTo>
                    <a:pt x="1205783" y="1071417"/>
                  </a:lnTo>
                  <a:lnTo>
                    <a:pt x="1242927" y="1091438"/>
                  </a:lnTo>
                  <a:lnTo>
                    <a:pt x="1284093" y="1104194"/>
                  </a:lnTo>
                  <a:lnTo>
                    <a:pt x="1328155" y="1108562"/>
                  </a:lnTo>
                  <a:lnTo>
                    <a:pt x="1332883" y="1108562"/>
                  </a:lnTo>
                  <a:lnTo>
                    <a:pt x="1332883" y="1560866"/>
                  </a:lnTo>
                  <a:close/>
                </a:path>
              </a:pathLst>
            </a:custGeom>
            <a:solidFill>
              <a:srgbClr val="0814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1109" y="1338996"/>
              <a:ext cx="1546654" cy="133689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118331" y="1271444"/>
              <a:ext cx="1546860" cy="1337310"/>
            </a:xfrm>
            <a:custGeom>
              <a:avLst/>
              <a:gdLst/>
              <a:ahLst/>
              <a:cxnLst/>
              <a:rect l="l" t="t" r="r" b="b"/>
              <a:pathLst>
                <a:path w="1546860" h="1337310">
                  <a:moveTo>
                    <a:pt x="1332883" y="1336891"/>
                  </a:moveTo>
                  <a:lnTo>
                    <a:pt x="887138" y="1336891"/>
                  </a:lnTo>
                  <a:lnTo>
                    <a:pt x="887138" y="1332162"/>
                  </a:lnTo>
                  <a:lnTo>
                    <a:pt x="886763" y="1320876"/>
                  </a:lnTo>
                  <a:lnTo>
                    <a:pt x="880219" y="1277535"/>
                  </a:lnTo>
                  <a:lnTo>
                    <a:pt x="865647" y="1237478"/>
                  </a:lnTo>
                  <a:lnTo>
                    <a:pt x="843795" y="1201416"/>
                  </a:lnTo>
                  <a:lnTo>
                    <a:pt x="815386" y="1170108"/>
                  </a:lnTo>
                  <a:lnTo>
                    <a:pt x="781888" y="1144971"/>
                  </a:lnTo>
                  <a:lnTo>
                    <a:pt x="743649" y="1126766"/>
                  </a:lnTo>
                  <a:lnTo>
                    <a:pt x="701763" y="1115841"/>
                  </a:lnTo>
                  <a:lnTo>
                    <a:pt x="668265" y="1113290"/>
                  </a:lnTo>
                  <a:lnTo>
                    <a:pt x="656979" y="1113650"/>
                  </a:lnTo>
                  <a:lnTo>
                    <a:pt x="613637" y="1120208"/>
                  </a:lnTo>
                  <a:lnTo>
                    <a:pt x="573581" y="1134780"/>
                  </a:lnTo>
                  <a:lnTo>
                    <a:pt x="537518" y="1156992"/>
                  </a:lnTo>
                  <a:lnTo>
                    <a:pt x="506571" y="1185041"/>
                  </a:lnTo>
                  <a:lnTo>
                    <a:pt x="481434" y="1218539"/>
                  </a:lnTo>
                  <a:lnTo>
                    <a:pt x="462869" y="1256778"/>
                  </a:lnTo>
                  <a:lnTo>
                    <a:pt x="452303" y="1298651"/>
                  </a:lnTo>
                  <a:lnTo>
                    <a:pt x="449752" y="1320876"/>
                  </a:lnTo>
                  <a:lnTo>
                    <a:pt x="449752" y="1336891"/>
                  </a:lnTo>
                  <a:lnTo>
                    <a:pt x="0" y="1336891"/>
                  </a:lnTo>
                  <a:lnTo>
                    <a:pt x="1816" y="1268425"/>
                  </a:lnTo>
                  <a:lnTo>
                    <a:pt x="6918" y="1200695"/>
                  </a:lnTo>
                  <a:lnTo>
                    <a:pt x="15293" y="1133685"/>
                  </a:lnTo>
                  <a:lnTo>
                    <a:pt x="26953" y="1068131"/>
                  </a:lnTo>
                  <a:lnTo>
                    <a:pt x="41886" y="1003673"/>
                  </a:lnTo>
                  <a:lnTo>
                    <a:pt x="59730" y="940310"/>
                  </a:lnTo>
                  <a:lnTo>
                    <a:pt x="80846" y="878028"/>
                  </a:lnTo>
                  <a:lnTo>
                    <a:pt x="104514" y="817577"/>
                  </a:lnTo>
                  <a:lnTo>
                    <a:pt x="131467" y="758221"/>
                  </a:lnTo>
                  <a:lnTo>
                    <a:pt x="160598" y="700681"/>
                  </a:lnTo>
                  <a:lnTo>
                    <a:pt x="192654" y="644958"/>
                  </a:lnTo>
                  <a:lnTo>
                    <a:pt x="227607" y="590690"/>
                  </a:lnTo>
                  <a:lnTo>
                    <a:pt x="264752" y="538253"/>
                  </a:lnTo>
                  <a:lnTo>
                    <a:pt x="304087" y="487992"/>
                  </a:lnTo>
                  <a:lnTo>
                    <a:pt x="345973" y="439562"/>
                  </a:lnTo>
                  <a:lnTo>
                    <a:pt x="390036" y="392947"/>
                  </a:lnTo>
                  <a:lnTo>
                    <a:pt x="436289" y="348884"/>
                  </a:lnTo>
                  <a:lnTo>
                    <a:pt x="484720" y="306638"/>
                  </a:lnTo>
                  <a:lnTo>
                    <a:pt x="534981" y="266942"/>
                  </a:lnTo>
                  <a:lnTo>
                    <a:pt x="587418" y="229798"/>
                  </a:lnTo>
                  <a:lnTo>
                    <a:pt x="641311" y="194830"/>
                  </a:lnTo>
                  <a:lnTo>
                    <a:pt x="697395" y="162788"/>
                  </a:lnTo>
                  <a:lnTo>
                    <a:pt x="754935" y="133284"/>
                  </a:lnTo>
                  <a:lnTo>
                    <a:pt x="813930" y="106344"/>
                  </a:lnTo>
                  <a:lnTo>
                    <a:pt x="874382" y="82302"/>
                  </a:lnTo>
                  <a:lnTo>
                    <a:pt x="936303" y="61186"/>
                  </a:lnTo>
                  <a:lnTo>
                    <a:pt x="999666" y="42967"/>
                  </a:lnTo>
                  <a:lnTo>
                    <a:pt x="1064124" y="28035"/>
                  </a:lnTo>
                  <a:lnTo>
                    <a:pt x="1129678" y="16027"/>
                  </a:lnTo>
                  <a:lnTo>
                    <a:pt x="1196313" y="7279"/>
                  </a:lnTo>
                  <a:lnTo>
                    <a:pt x="1264058" y="2190"/>
                  </a:lnTo>
                  <a:lnTo>
                    <a:pt x="1332883" y="0"/>
                  </a:lnTo>
                  <a:lnTo>
                    <a:pt x="1332883" y="501108"/>
                  </a:lnTo>
                  <a:lnTo>
                    <a:pt x="1336890" y="501108"/>
                  </a:lnTo>
                  <a:lnTo>
                    <a:pt x="1379497" y="506932"/>
                  </a:lnTo>
                  <a:lnTo>
                    <a:pt x="1418833" y="520408"/>
                  </a:lnTo>
                  <a:lnTo>
                    <a:pt x="1454521" y="541164"/>
                  </a:lnTo>
                  <a:lnTo>
                    <a:pt x="1485482" y="567757"/>
                  </a:lnTo>
                  <a:lnTo>
                    <a:pt x="1510965" y="599799"/>
                  </a:lnTo>
                  <a:lnTo>
                    <a:pt x="1530266" y="636223"/>
                  </a:lnTo>
                  <a:lnTo>
                    <a:pt x="1544477" y="687204"/>
                  </a:lnTo>
                  <a:lnTo>
                    <a:pt x="1546654" y="719621"/>
                  </a:lnTo>
                  <a:lnTo>
                    <a:pt x="1546654" y="726900"/>
                  </a:lnTo>
                  <a:lnTo>
                    <a:pt x="1546294" y="734179"/>
                  </a:lnTo>
                  <a:lnTo>
                    <a:pt x="1545559" y="741098"/>
                  </a:lnTo>
                  <a:lnTo>
                    <a:pt x="1544838" y="748391"/>
                  </a:lnTo>
                  <a:lnTo>
                    <a:pt x="1543382" y="758221"/>
                  </a:lnTo>
                  <a:lnTo>
                    <a:pt x="1541191" y="767691"/>
                  </a:lnTo>
                  <a:lnTo>
                    <a:pt x="1539015" y="777161"/>
                  </a:lnTo>
                  <a:lnTo>
                    <a:pt x="1521531" y="821584"/>
                  </a:lnTo>
                  <a:lnTo>
                    <a:pt x="1495312" y="860558"/>
                  </a:lnTo>
                  <a:lnTo>
                    <a:pt x="1461440" y="892961"/>
                  </a:lnTo>
                  <a:lnTo>
                    <a:pt x="1453786" y="898424"/>
                  </a:lnTo>
                  <a:lnTo>
                    <a:pt x="1446147" y="903887"/>
                  </a:lnTo>
                  <a:lnTo>
                    <a:pt x="1403540" y="925017"/>
                  </a:lnTo>
                  <a:lnTo>
                    <a:pt x="1366395" y="934847"/>
                  </a:lnTo>
                  <a:lnTo>
                    <a:pt x="1336890" y="938119"/>
                  </a:lnTo>
                  <a:lnTo>
                    <a:pt x="1332883" y="938119"/>
                  </a:lnTo>
                  <a:lnTo>
                    <a:pt x="1332883" y="1336891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0347" y="2907142"/>
              <a:ext cx="1560505" cy="133726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7569" y="2839589"/>
              <a:ext cx="1560505" cy="13372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33418" y="3168493"/>
              <a:ext cx="366274" cy="3886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9162" y="1891243"/>
              <a:ext cx="346224" cy="3886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663" y="1860883"/>
              <a:ext cx="183797" cy="1827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617023" y="1850504"/>
              <a:ext cx="441959" cy="389255"/>
            </a:xfrm>
            <a:custGeom>
              <a:avLst/>
              <a:gdLst/>
              <a:ahLst/>
              <a:cxnLst/>
              <a:rect l="l" t="t" r="r" b="b"/>
              <a:pathLst>
                <a:path w="441960" h="389255">
                  <a:moveTo>
                    <a:pt x="100279" y="49987"/>
                  </a:moveTo>
                  <a:lnTo>
                    <a:pt x="95478" y="45224"/>
                  </a:lnTo>
                  <a:lnTo>
                    <a:pt x="89763" y="45224"/>
                  </a:lnTo>
                  <a:lnTo>
                    <a:pt x="84480" y="45224"/>
                  </a:lnTo>
                  <a:lnTo>
                    <a:pt x="79679" y="49504"/>
                  </a:lnTo>
                  <a:lnTo>
                    <a:pt x="79679" y="60490"/>
                  </a:lnTo>
                  <a:lnTo>
                    <a:pt x="83997" y="65265"/>
                  </a:lnTo>
                  <a:lnTo>
                    <a:pt x="95478" y="65265"/>
                  </a:lnTo>
                  <a:lnTo>
                    <a:pt x="100279" y="61455"/>
                  </a:lnTo>
                  <a:lnTo>
                    <a:pt x="100279" y="49987"/>
                  </a:lnTo>
                  <a:close/>
                </a:path>
                <a:path w="441960" h="389255">
                  <a:moveTo>
                    <a:pt x="110845" y="123990"/>
                  </a:moveTo>
                  <a:lnTo>
                    <a:pt x="108458" y="121577"/>
                  </a:lnTo>
                  <a:lnTo>
                    <a:pt x="99352" y="121577"/>
                  </a:lnTo>
                  <a:lnTo>
                    <a:pt x="99352" y="69113"/>
                  </a:lnTo>
                  <a:lnTo>
                    <a:pt x="96456" y="66217"/>
                  </a:lnTo>
                  <a:lnTo>
                    <a:pt x="82067" y="66217"/>
                  </a:lnTo>
                  <a:lnTo>
                    <a:pt x="78232" y="66217"/>
                  </a:lnTo>
                  <a:lnTo>
                    <a:pt x="75323" y="69113"/>
                  </a:lnTo>
                  <a:lnTo>
                    <a:pt x="75323" y="76250"/>
                  </a:lnTo>
                  <a:lnTo>
                    <a:pt x="78232" y="79133"/>
                  </a:lnTo>
                  <a:lnTo>
                    <a:pt x="85407" y="79133"/>
                  </a:lnTo>
                  <a:lnTo>
                    <a:pt x="85407" y="121094"/>
                  </a:lnTo>
                  <a:lnTo>
                    <a:pt x="77749" y="121094"/>
                  </a:lnTo>
                  <a:lnTo>
                    <a:pt x="74841" y="123990"/>
                  </a:lnTo>
                  <a:lnTo>
                    <a:pt x="74841" y="131114"/>
                  </a:lnTo>
                  <a:lnTo>
                    <a:pt x="77749" y="134010"/>
                  </a:lnTo>
                  <a:lnTo>
                    <a:pt x="107975" y="134010"/>
                  </a:lnTo>
                  <a:lnTo>
                    <a:pt x="110845" y="131114"/>
                  </a:lnTo>
                  <a:lnTo>
                    <a:pt x="110845" y="123990"/>
                  </a:lnTo>
                  <a:close/>
                </a:path>
                <a:path w="441960" h="389255">
                  <a:moveTo>
                    <a:pt x="441515" y="208445"/>
                  </a:moveTo>
                  <a:lnTo>
                    <a:pt x="438607" y="205600"/>
                  </a:lnTo>
                  <a:lnTo>
                    <a:pt x="427126" y="205600"/>
                  </a:lnTo>
                  <a:lnTo>
                    <a:pt x="427126" y="218948"/>
                  </a:lnTo>
                  <a:lnTo>
                    <a:pt x="419684" y="261823"/>
                  </a:lnTo>
                  <a:lnTo>
                    <a:pt x="401739" y="300126"/>
                  </a:lnTo>
                  <a:lnTo>
                    <a:pt x="374650" y="332130"/>
                  </a:lnTo>
                  <a:lnTo>
                    <a:pt x="339788" y="356209"/>
                  </a:lnTo>
                  <a:lnTo>
                    <a:pt x="298500" y="370713"/>
                  </a:lnTo>
                  <a:lnTo>
                    <a:pt x="285038" y="293319"/>
                  </a:lnTo>
                  <a:lnTo>
                    <a:pt x="285038" y="372630"/>
                  </a:lnTo>
                  <a:lnTo>
                    <a:pt x="278358" y="374561"/>
                  </a:lnTo>
                  <a:lnTo>
                    <a:pt x="264414" y="374561"/>
                  </a:lnTo>
                  <a:lnTo>
                    <a:pt x="237274" y="372249"/>
                  </a:lnTo>
                  <a:lnTo>
                    <a:pt x="210921" y="365480"/>
                  </a:lnTo>
                  <a:lnTo>
                    <a:pt x="186016" y="354393"/>
                  </a:lnTo>
                  <a:lnTo>
                    <a:pt x="163156" y="339204"/>
                  </a:lnTo>
                  <a:lnTo>
                    <a:pt x="170116" y="331101"/>
                  </a:lnTo>
                  <a:lnTo>
                    <a:pt x="259613" y="227088"/>
                  </a:lnTo>
                  <a:lnTo>
                    <a:pt x="285038" y="372630"/>
                  </a:lnTo>
                  <a:lnTo>
                    <a:pt x="285038" y="293319"/>
                  </a:lnTo>
                  <a:lnTo>
                    <a:pt x="273519" y="227088"/>
                  </a:lnTo>
                  <a:lnTo>
                    <a:pt x="272110" y="218948"/>
                  </a:lnTo>
                  <a:lnTo>
                    <a:pt x="427126" y="218948"/>
                  </a:lnTo>
                  <a:lnTo>
                    <a:pt x="427126" y="205600"/>
                  </a:lnTo>
                  <a:lnTo>
                    <a:pt x="271145" y="205600"/>
                  </a:lnTo>
                  <a:lnTo>
                    <a:pt x="271145" y="50469"/>
                  </a:lnTo>
                  <a:lnTo>
                    <a:pt x="271145" y="39966"/>
                  </a:lnTo>
                  <a:lnTo>
                    <a:pt x="268274" y="36639"/>
                  </a:lnTo>
                  <a:lnTo>
                    <a:pt x="264414" y="36639"/>
                  </a:lnTo>
                  <a:lnTo>
                    <a:pt x="242658" y="37973"/>
                  </a:lnTo>
                  <a:lnTo>
                    <a:pt x="221411" y="41960"/>
                  </a:lnTo>
                  <a:lnTo>
                    <a:pt x="200799" y="48526"/>
                  </a:lnTo>
                  <a:lnTo>
                    <a:pt x="180936" y="57645"/>
                  </a:lnTo>
                  <a:lnTo>
                    <a:pt x="178511" y="52400"/>
                  </a:lnTo>
                  <a:lnTo>
                    <a:pt x="146240" y="15887"/>
                  </a:lnTo>
                  <a:lnTo>
                    <a:pt x="105968" y="609"/>
                  </a:lnTo>
                  <a:lnTo>
                    <a:pt x="99669" y="0"/>
                  </a:lnTo>
                  <a:lnTo>
                    <a:pt x="93383" y="0"/>
                  </a:lnTo>
                  <a:lnTo>
                    <a:pt x="53467" y="8572"/>
                  </a:lnTo>
                  <a:lnTo>
                    <a:pt x="21932" y="32575"/>
                  </a:lnTo>
                  <a:lnTo>
                    <a:pt x="711" y="77990"/>
                  </a:lnTo>
                  <a:lnTo>
                    <a:pt x="0" y="103466"/>
                  </a:lnTo>
                  <a:lnTo>
                    <a:pt x="444" y="106984"/>
                  </a:lnTo>
                  <a:lnTo>
                    <a:pt x="2933" y="109715"/>
                  </a:lnTo>
                  <a:lnTo>
                    <a:pt x="7048" y="109715"/>
                  </a:lnTo>
                  <a:lnTo>
                    <a:pt x="7378" y="109677"/>
                  </a:lnTo>
                  <a:lnTo>
                    <a:pt x="7696" y="109677"/>
                  </a:lnTo>
                  <a:lnTo>
                    <a:pt x="11518" y="109194"/>
                  </a:lnTo>
                  <a:lnTo>
                    <a:pt x="14389" y="105829"/>
                  </a:lnTo>
                  <a:lnTo>
                    <a:pt x="13906" y="102019"/>
                  </a:lnTo>
                  <a:lnTo>
                    <a:pt x="14249" y="79832"/>
                  </a:lnTo>
                  <a:lnTo>
                    <a:pt x="32410" y="40817"/>
                  </a:lnTo>
                  <a:lnTo>
                    <a:pt x="70396" y="16027"/>
                  </a:lnTo>
                  <a:lnTo>
                    <a:pt x="93179" y="12585"/>
                  </a:lnTo>
                  <a:lnTo>
                    <a:pt x="98425" y="12585"/>
                  </a:lnTo>
                  <a:lnTo>
                    <a:pt x="138036" y="26123"/>
                  </a:lnTo>
                  <a:lnTo>
                    <a:pt x="167957" y="61455"/>
                  </a:lnTo>
                  <a:lnTo>
                    <a:pt x="169887" y="68630"/>
                  </a:lnTo>
                  <a:lnTo>
                    <a:pt x="169887" y="69113"/>
                  </a:lnTo>
                  <a:lnTo>
                    <a:pt x="173304" y="87833"/>
                  </a:lnTo>
                  <a:lnTo>
                    <a:pt x="166306" y="125463"/>
                  </a:lnTo>
                  <a:lnTo>
                    <a:pt x="154533" y="143548"/>
                  </a:lnTo>
                  <a:lnTo>
                    <a:pt x="154051" y="145465"/>
                  </a:lnTo>
                  <a:lnTo>
                    <a:pt x="154533" y="147358"/>
                  </a:lnTo>
                  <a:lnTo>
                    <a:pt x="156464" y="186956"/>
                  </a:lnTo>
                  <a:lnTo>
                    <a:pt x="150241" y="184111"/>
                  </a:lnTo>
                  <a:lnTo>
                    <a:pt x="125247" y="172694"/>
                  </a:lnTo>
                  <a:lnTo>
                    <a:pt x="119989" y="170281"/>
                  </a:lnTo>
                  <a:lnTo>
                    <a:pt x="118541" y="169799"/>
                  </a:lnTo>
                  <a:lnTo>
                    <a:pt x="115189" y="169799"/>
                  </a:lnTo>
                  <a:lnTo>
                    <a:pt x="108940" y="171691"/>
                  </a:lnTo>
                  <a:lnTo>
                    <a:pt x="102692" y="172643"/>
                  </a:lnTo>
                  <a:lnTo>
                    <a:pt x="95478" y="172643"/>
                  </a:lnTo>
                  <a:lnTo>
                    <a:pt x="94551" y="172694"/>
                  </a:lnTo>
                  <a:lnTo>
                    <a:pt x="92659" y="172694"/>
                  </a:lnTo>
                  <a:lnTo>
                    <a:pt x="55219" y="163550"/>
                  </a:lnTo>
                  <a:lnTo>
                    <a:pt x="26403" y="137820"/>
                  </a:lnTo>
                  <a:lnTo>
                    <a:pt x="23977" y="134010"/>
                  </a:lnTo>
                  <a:lnTo>
                    <a:pt x="22085" y="131114"/>
                  </a:lnTo>
                  <a:lnTo>
                    <a:pt x="20154" y="127317"/>
                  </a:lnTo>
                  <a:lnTo>
                    <a:pt x="19138" y="124993"/>
                  </a:lnTo>
                  <a:lnTo>
                    <a:pt x="16764" y="123583"/>
                  </a:lnTo>
                  <a:lnTo>
                    <a:pt x="13423" y="123583"/>
                  </a:lnTo>
                  <a:lnTo>
                    <a:pt x="12407" y="123863"/>
                  </a:lnTo>
                  <a:lnTo>
                    <a:pt x="11518" y="124472"/>
                  </a:lnTo>
                  <a:lnTo>
                    <a:pt x="7696" y="126352"/>
                  </a:lnTo>
                  <a:lnTo>
                    <a:pt x="6731" y="130644"/>
                  </a:lnTo>
                  <a:lnTo>
                    <a:pt x="8140" y="133527"/>
                  </a:lnTo>
                  <a:lnTo>
                    <a:pt x="10071" y="137820"/>
                  </a:lnTo>
                  <a:lnTo>
                    <a:pt x="47574" y="174929"/>
                  </a:lnTo>
                  <a:lnTo>
                    <a:pt x="88798" y="186474"/>
                  </a:lnTo>
                  <a:lnTo>
                    <a:pt x="87909" y="192735"/>
                  </a:lnTo>
                  <a:lnTo>
                    <a:pt x="87287" y="199440"/>
                  </a:lnTo>
                  <a:lnTo>
                    <a:pt x="86982" y="205600"/>
                  </a:lnTo>
                  <a:lnTo>
                    <a:pt x="86855" y="212737"/>
                  </a:lnTo>
                  <a:lnTo>
                    <a:pt x="87757" y="230822"/>
                  </a:lnTo>
                  <a:lnTo>
                    <a:pt x="101244" y="282435"/>
                  </a:lnTo>
                  <a:lnTo>
                    <a:pt x="104635" y="286727"/>
                  </a:lnTo>
                  <a:lnTo>
                    <a:pt x="108940" y="286727"/>
                  </a:lnTo>
                  <a:lnTo>
                    <a:pt x="110401" y="286245"/>
                  </a:lnTo>
                  <a:lnTo>
                    <a:pt x="113741" y="284327"/>
                  </a:lnTo>
                  <a:lnTo>
                    <a:pt x="115189" y="281000"/>
                  </a:lnTo>
                  <a:lnTo>
                    <a:pt x="107886" y="261848"/>
                  </a:lnTo>
                  <a:lnTo>
                    <a:pt x="103835" y="245859"/>
                  </a:lnTo>
                  <a:lnTo>
                    <a:pt x="101511" y="229450"/>
                  </a:lnTo>
                  <a:lnTo>
                    <a:pt x="100761" y="212737"/>
                  </a:lnTo>
                  <a:lnTo>
                    <a:pt x="100914" y="205117"/>
                  </a:lnTo>
                  <a:lnTo>
                    <a:pt x="101231" y="199440"/>
                  </a:lnTo>
                  <a:lnTo>
                    <a:pt x="101993" y="192735"/>
                  </a:lnTo>
                  <a:lnTo>
                    <a:pt x="103187" y="186474"/>
                  </a:lnTo>
                  <a:lnTo>
                    <a:pt x="112776" y="185559"/>
                  </a:lnTo>
                  <a:lnTo>
                    <a:pt x="117576" y="184111"/>
                  </a:lnTo>
                  <a:lnTo>
                    <a:pt x="161709" y="205117"/>
                  </a:lnTo>
                  <a:lnTo>
                    <a:pt x="163156" y="205600"/>
                  </a:lnTo>
                  <a:lnTo>
                    <a:pt x="166065" y="205600"/>
                  </a:lnTo>
                  <a:lnTo>
                    <a:pt x="166992" y="205117"/>
                  </a:lnTo>
                  <a:lnTo>
                    <a:pt x="168440" y="204635"/>
                  </a:lnTo>
                  <a:lnTo>
                    <a:pt x="170370" y="203187"/>
                  </a:lnTo>
                  <a:lnTo>
                    <a:pt x="171335" y="200825"/>
                  </a:lnTo>
                  <a:lnTo>
                    <a:pt x="171335" y="198424"/>
                  </a:lnTo>
                  <a:lnTo>
                    <a:pt x="170764" y="186956"/>
                  </a:lnTo>
                  <a:lnTo>
                    <a:pt x="168922" y="149758"/>
                  </a:lnTo>
                  <a:lnTo>
                    <a:pt x="179717" y="131330"/>
                  </a:lnTo>
                  <a:lnTo>
                    <a:pt x="186093" y="111620"/>
                  </a:lnTo>
                  <a:lnTo>
                    <a:pt x="187972" y="91287"/>
                  </a:lnTo>
                  <a:lnTo>
                    <a:pt x="185242" y="70993"/>
                  </a:lnTo>
                  <a:lnTo>
                    <a:pt x="202234" y="62966"/>
                  </a:lnTo>
                  <a:lnTo>
                    <a:pt x="217576" y="57645"/>
                  </a:lnTo>
                  <a:lnTo>
                    <a:pt x="219989" y="56807"/>
                  </a:lnTo>
                  <a:lnTo>
                    <a:pt x="238366" y="52616"/>
                  </a:lnTo>
                  <a:lnTo>
                    <a:pt x="257238" y="50469"/>
                  </a:lnTo>
                  <a:lnTo>
                    <a:pt x="257238" y="210362"/>
                  </a:lnTo>
                  <a:lnTo>
                    <a:pt x="212420" y="261823"/>
                  </a:lnTo>
                  <a:lnTo>
                    <a:pt x="152107" y="331101"/>
                  </a:lnTo>
                  <a:lnTo>
                    <a:pt x="145034" y="324116"/>
                  </a:lnTo>
                  <a:lnTo>
                    <a:pt x="138328" y="316738"/>
                  </a:lnTo>
                  <a:lnTo>
                    <a:pt x="132143" y="308889"/>
                  </a:lnTo>
                  <a:lnTo>
                    <a:pt x="126682" y="300558"/>
                  </a:lnTo>
                  <a:lnTo>
                    <a:pt x="125425" y="298716"/>
                  </a:lnTo>
                  <a:lnTo>
                    <a:pt x="123177" y="297434"/>
                  </a:lnTo>
                  <a:lnTo>
                    <a:pt x="119380" y="297434"/>
                  </a:lnTo>
                  <a:lnTo>
                    <a:pt x="117970" y="297827"/>
                  </a:lnTo>
                  <a:lnTo>
                    <a:pt x="116598" y="298640"/>
                  </a:lnTo>
                  <a:lnTo>
                    <a:pt x="113741" y="300558"/>
                  </a:lnTo>
                  <a:lnTo>
                    <a:pt x="112776" y="304850"/>
                  </a:lnTo>
                  <a:lnTo>
                    <a:pt x="115189" y="308216"/>
                  </a:lnTo>
                  <a:lnTo>
                    <a:pt x="122174" y="318604"/>
                  </a:lnTo>
                  <a:lnTo>
                    <a:pt x="173507" y="364705"/>
                  </a:lnTo>
                  <a:lnTo>
                    <a:pt x="232308" y="386118"/>
                  </a:lnTo>
                  <a:lnTo>
                    <a:pt x="263969" y="388861"/>
                  </a:lnTo>
                  <a:lnTo>
                    <a:pt x="271513" y="388759"/>
                  </a:lnTo>
                  <a:lnTo>
                    <a:pt x="323557" y="378561"/>
                  </a:lnTo>
                  <a:lnTo>
                    <a:pt x="332295" y="374561"/>
                  </a:lnTo>
                  <a:lnTo>
                    <a:pt x="340702" y="370713"/>
                  </a:lnTo>
                  <a:lnTo>
                    <a:pt x="376770" y="348424"/>
                  </a:lnTo>
                  <a:lnTo>
                    <a:pt x="416661" y="301599"/>
                  </a:lnTo>
                  <a:lnTo>
                    <a:pt x="437807" y="243852"/>
                  </a:lnTo>
                  <a:lnTo>
                    <a:pt x="440550" y="212737"/>
                  </a:lnTo>
                  <a:lnTo>
                    <a:pt x="441515" y="20844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6750" y="1412051"/>
            <a:ext cx="1499235" cy="886781"/>
          </a:xfrm>
          <a:prstGeom prst="rect">
            <a:avLst/>
          </a:prstGeom>
        </p:spPr>
        <p:txBody>
          <a:bodyPr vert="horz" wrap="square" lIns="0" tIns="25400" rIns="0" bIns="0" rtlCol="0" anchor="t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200"/>
              </a:spcBef>
            </a:pPr>
            <a:r>
              <a:rPr lang="en-US" sz="1900" spc="50" err="1">
                <a:solidFill>
                  <a:srgbClr val="FFFFFF"/>
                </a:solidFill>
                <a:latin typeface="Tahoma"/>
                <a:cs typeface="Tahoma"/>
              </a:rPr>
              <a:t>Gráficas</a:t>
            </a:r>
            <a:r>
              <a:rPr lang="en-US" sz="1900" spc="50">
                <a:solidFill>
                  <a:srgbClr val="FFFFFF"/>
                </a:solidFill>
                <a:latin typeface="Tahoma"/>
                <a:cs typeface="Tahoma"/>
              </a:rPr>
              <a:t> de </a:t>
            </a:r>
            <a:r>
              <a:rPr lang="en-US" sz="1900" spc="50" err="1">
                <a:solidFill>
                  <a:srgbClr val="FFFFFF"/>
                </a:solidFill>
                <a:latin typeface="Tahoma"/>
                <a:cs typeface="Tahoma"/>
              </a:rPr>
              <a:t>comparación</a:t>
            </a:r>
            <a:r>
              <a:rPr lang="en-US" sz="19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900" spc="50" err="1">
                <a:solidFill>
                  <a:srgbClr val="FFFFFF"/>
                </a:solidFill>
                <a:latin typeface="Tahoma"/>
                <a:cs typeface="Tahoma"/>
              </a:rPr>
              <a:t>directa</a:t>
            </a:r>
            <a:endParaRPr sz="1900" spc="-10" err="1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75264" y="3025239"/>
            <a:ext cx="1643380" cy="547971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err="1">
                <a:solidFill>
                  <a:srgbClr val="FFFFFF"/>
                </a:solidFill>
                <a:latin typeface="Tahoma"/>
                <a:cs typeface="Tahoma"/>
              </a:rPr>
              <a:t>Implementación</a:t>
            </a:r>
            <a:r>
              <a:rPr sz="18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40" err="1">
                <a:solidFill>
                  <a:srgbClr val="FFFFFF"/>
                </a:solidFill>
                <a:latin typeface="Tahoma"/>
                <a:cs typeface="Tahoma"/>
              </a:rPr>
              <a:t>más</a:t>
            </a:r>
            <a:r>
              <a:rPr lang="en-US" spc="-210">
                <a:solidFill>
                  <a:srgbClr val="FFFFFF"/>
                </a:solidFill>
                <a:latin typeface="Tahoma"/>
                <a:cs typeface="Tahoma"/>
              </a:rPr>
              <a:t> </a:t>
            </a:r>
            <a:r>
              <a:rPr lang="en-US" spc="-10" err="1">
                <a:solidFill>
                  <a:srgbClr val="FFFFFF"/>
                </a:solidFill>
                <a:latin typeface="Tahoma"/>
                <a:cs typeface="Tahoma"/>
              </a:rPr>
              <a:t>modelos</a:t>
            </a:r>
            <a:endParaRPr sz="1800" err="1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75800" y="1440181"/>
            <a:ext cx="1712595" cy="827727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pc="55" err="1">
                <a:solidFill>
                  <a:srgbClr val="FFFFFF"/>
                </a:solidFill>
                <a:latin typeface="Tahoma"/>
                <a:cs typeface="Tahoma"/>
              </a:rPr>
              <a:t>Alcanzar</a:t>
            </a:r>
            <a:r>
              <a:rPr lang="en-US" spc="55">
                <a:solidFill>
                  <a:srgbClr val="FFFFFF"/>
                </a:solidFill>
                <a:latin typeface="Tahoma"/>
                <a:cs typeface="Tahoma"/>
              </a:rPr>
              <a:t> la </a:t>
            </a:r>
            <a:r>
              <a:rPr lang="en-US" spc="55" err="1">
                <a:solidFill>
                  <a:srgbClr val="FFFFFF"/>
                </a:solidFill>
                <a:latin typeface="Tahoma"/>
                <a:cs typeface="Tahoma"/>
              </a:rPr>
              <a:t>Métrica</a:t>
            </a:r>
            <a:r>
              <a:rPr lang="en-US" spc="55">
                <a:solidFill>
                  <a:srgbClr val="FFFFFF"/>
                </a:solidFill>
                <a:latin typeface="Tahoma"/>
                <a:cs typeface="Tahoma"/>
              </a:rPr>
              <a:t> de </a:t>
            </a:r>
            <a:r>
              <a:rPr lang="en-US" spc="55" err="1">
                <a:solidFill>
                  <a:srgbClr val="FFFFFF"/>
                </a:solidFill>
                <a:latin typeface="Tahoma"/>
                <a:cs typeface="Tahoma"/>
              </a:rPr>
              <a:t>Exactitud</a:t>
            </a:r>
            <a:endParaRPr sz="1800" spc="-10" err="1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0739" y="2830218"/>
            <a:ext cx="1642835" cy="9361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10" err="1">
                <a:solidFill>
                  <a:srgbClr val="FFFFFF"/>
                </a:solidFill>
                <a:latin typeface="Tahoma"/>
                <a:cs typeface="Tahoma"/>
              </a:rPr>
              <a:t>Entendimiento</a:t>
            </a:r>
            <a:r>
              <a:rPr lang="en-US" sz="2000" spc="-10">
                <a:solidFill>
                  <a:srgbClr val="FFFFFF"/>
                </a:solidFill>
                <a:latin typeface="Tahoma"/>
                <a:cs typeface="Tahoma"/>
              </a:rPr>
              <a:t> y </a:t>
            </a:r>
            <a:r>
              <a:rPr lang="en-US" sz="2000" spc="-10" err="1">
                <a:solidFill>
                  <a:srgbClr val="FFFFFF"/>
                </a:solidFill>
                <a:latin typeface="Tahoma"/>
                <a:cs typeface="Tahoma"/>
              </a:rPr>
              <a:t>exploración</a:t>
            </a:r>
            <a:r>
              <a:rPr lang="en-US" sz="2000" spc="-10">
                <a:solidFill>
                  <a:srgbClr val="FFFFFF"/>
                </a:solidFill>
                <a:latin typeface="Tahoma"/>
                <a:cs typeface="Tahoma"/>
              </a:rPr>
              <a:t> de </a:t>
            </a:r>
            <a:r>
              <a:rPr lang="en-US" sz="2000" spc="-10" err="1">
                <a:solidFill>
                  <a:srgbClr val="FFFFFF"/>
                </a:solidFill>
                <a:latin typeface="Tahoma"/>
                <a:cs typeface="Tahoma"/>
              </a:rPr>
              <a:t>Parámetros</a:t>
            </a:r>
            <a:endParaRPr sz="2000" err="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762"/>
            <a:ext cx="9149080" cy="5148580"/>
            <a:chOff x="0" y="-4762"/>
            <a:chExt cx="9149080" cy="5148580"/>
          </a:xfrm>
        </p:grpSpPr>
        <p:sp>
          <p:nvSpPr>
            <p:cNvPr id="3" name="object 3"/>
            <p:cNvSpPr/>
            <p:nvPr/>
          </p:nvSpPr>
          <p:spPr>
            <a:xfrm>
              <a:off x="7626866" y="0"/>
              <a:ext cx="837565" cy="863600"/>
            </a:xfrm>
            <a:custGeom>
              <a:avLst/>
              <a:gdLst/>
              <a:ahLst/>
              <a:cxnLst/>
              <a:rect l="l" t="t" r="r" b="b"/>
              <a:pathLst>
                <a:path w="837565" h="863600">
                  <a:moveTo>
                    <a:pt x="0" y="863323"/>
                  </a:moveTo>
                  <a:lnTo>
                    <a:pt x="114417" y="0"/>
                  </a:lnTo>
                  <a:lnTo>
                    <a:pt x="507586" y="0"/>
                  </a:lnTo>
                  <a:lnTo>
                    <a:pt x="837300" y="374396"/>
                  </a:lnTo>
                  <a:lnTo>
                    <a:pt x="0" y="8633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34452" y="0"/>
              <a:ext cx="573405" cy="396240"/>
            </a:xfrm>
            <a:custGeom>
              <a:avLst/>
              <a:gdLst/>
              <a:ahLst/>
              <a:cxnLst/>
              <a:rect l="l" t="t" r="r" b="b"/>
              <a:pathLst>
                <a:path w="573404" h="396240">
                  <a:moveTo>
                    <a:pt x="573165" y="395701"/>
                  </a:moveTo>
                  <a:lnTo>
                    <a:pt x="329714" y="374396"/>
                  </a:lnTo>
                  <a:lnTo>
                    <a:pt x="0" y="0"/>
                  </a:lnTo>
                  <a:lnTo>
                    <a:pt x="224660" y="0"/>
                  </a:lnTo>
                  <a:lnTo>
                    <a:pt x="573165" y="39570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6866" y="374396"/>
              <a:ext cx="1080770" cy="510540"/>
            </a:xfrm>
            <a:custGeom>
              <a:avLst/>
              <a:gdLst/>
              <a:ahLst/>
              <a:cxnLst/>
              <a:rect l="l" t="t" r="r" b="b"/>
              <a:pathLst>
                <a:path w="1080770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1080751" y="21304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0569" y="0"/>
              <a:ext cx="423545" cy="382270"/>
            </a:xfrm>
            <a:custGeom>
              <a:avLst/>
              <a:gdLst/>
              <a:ahLst/>
              <a:cxnLst/>
              <a:rect l="l" t="t" r="r" b="b"/>
              <a:pathLst>
                <a:path w="423545" h="382270">
                  <a:moveTo>
                    <a:pt x="423430" y="206493"/>
                  </a:moveTo>
                  <a:lnTo>
                    <a:pt x="374448" y="0"/>
                  </a:lnTo>
                </a:path>
                <a:path w="423545" h="382270">
                  <a:moveTo>
                    <a:pt x="271238" y="0"/>
                  </a:moveTo>
                  <a:lnTo>
                    <a:pt x="0" y="254650"/>
                  </a:lnTo>
                  <a:lnTo>
                    <a:pt x="423430" y="382140"/>
                  </a:lnTo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57705" cy="1189990"/>
            </a:xfrm>
            <a:custGeom>
              <a:avLst/>
              <a:gdLst/>
              <a:ahLst/>
              <a:cxnLst/>
              <a:rect l="l" t="t" r="r" b="b"/>
              <a:pathLst>
                <a:path w="1957705" h="1189990">
                  <a:moveTo>
                    <a:pt x="152565" y="0"/>
                  </a:moveTo>
                  <a:lnTo>
                    <a:pt x="135280" y="0"/>
                  </a:lnTo>
                  <a:lnTo>
                    <a:pt x="0" y="74345"/>
                  </a:lnTo>
                  <a:lnTo>
                    <a:pt x="0" y="83820"/>
                  </a:lnTo>
                  <a:lnTo>
                    <a:pt x="152565" y="0"/>
                  </a:lnTo>
                  <a:close/>
                </a:path>
                <a:path w="1957705" h="1189990">
                  <a:moveTo>
                    <a:pt x="513461" y="0"/>
                  </a:moveTo>
                  <a:lnTo>
                    <a:pt x="496138" y="0"/>
                  </a:lnTo>
                  <a:lnTo>
                    <a:pt x="150901" y="189598"/>
                  </a:lnTo>
                  <a:lnTo>
                    <a:pt x="154660" y="197091"/>
                  </a:lnTo>
                  <a:lnTo>
                    <a:pt x="513461" y="0"/>
                  </a:lnTo>
                  <a:close/>
                </a:path>
                <a:path w="1957705" h="1189990">
                  <a:moveTo>
                    <a:pt x="705129" y="310197"/>
                  </a:moveTo>
                  <a:lnTo>
                    <a:pt x="704202" y="305968"/>
                  </a:lnTo>
                  <a:lnTo>
                    <a:pt x="704202" y="301739"/>
                  </a:lnTo>
                  <a:lnTo>
                    <a:pt x="159804" y="225717"/>
                  </a:lnTo>
                  <a:lnTo>
                    <a:pt x="159804" y="229946"/>
                  </a:lnTo>
                  <a:lnTo>
                    <a:pt x="158877" y="233692"/>
                  </a:lnTo>
                  <a:lnTo>
                    <a:pt x="705129" y="310197"/>
                  </a:lnTo>
                  <a:close/>
                </a:path>
                <a:path w="1957705" h="1189990">
                  <a:moveTo>
                    <a:pt x="778802" y="662647"/>
                  </a:moveTo>
                  <a:lnTo>
                    <a:pt x="777875" y="654189"/>
                  </a:lnTo>
                  <a:lnTo>
                    <a:pt x="0" y="545338"/>
                  </a:lnTo>
                  <a:lnTo>
                    <a:pt x="0" y="553796"/>
                  </a:lnTo>
                  <a:lnTo>
                    <a:pt x="778802" y="662647"/>
                  </a:lnTo>
                  <a:close/>
                </a:path>
                <a:path w="1957705" h="1189990">
                  <a:moveTo>
                    <a:pt x="973175" y="0"/>
                  </a:moveTo>
                  <a:lnTo>
                    <a:pt x="963358" y="0"/>
                  </a:lnTo>
                  <a:lnTo>
                    <a:pt x="796175" y="251066"/>
                  </a:lnTo>
                  <a:lnTo>
                    <a:pt x="799452" y="253415"/>
                  </a:lnTo>
                  <a:lnTo>
                    <a:pt x="802754" y="255739"/>
                  </a:lnTo>
                  <a:lnTo>
                    <a:pt x="973175" y="0"/>
                  </a:lnTo>
                  <a:close/>
                </a:path>
                <a:path w="1957705" h="1189990">
                  <a:moveTo>
                    <a:pt x="1099350" y="1181671"/>
                  </a:moveTo>
                  <a:lnTo>
                    <a:pt x="0" y="1028179"/>
                  </a:lnTo>
                  <a:lnTo>
                    <a:pt x="0" y="1036307"/>
                  </a:lnTo>
                  <a:lnTo>
                    <a:pt x="1098410" y="1189647"/>
                  </a:lnTo>
                  <a:lnTo>
                    <a:pt x="1098880" y="1185887"/>
                  </a:lnTo>
                  <a:lnTo>
                    <a:pt x="1099350" y="1181671"/>
                  </a:lnTo>
                  <a:close/>
                </a:path>
                <a:path w="1957705" h="1189990">
                  <a:moveTo>
                    <a:pt x="1130300" y="1141323"/>
                  </a:moveTo>
                  <a:lnTo>
                    <a:pt x="866584" y="704392"/>
                  </a:lnTo>
                  <a:lnTo>
                    <a:pt x="859053" y="708139"/>
                  </a:lnTo>
                  <a:lnTo>
                    <a:pt x="1123276" y="1145540"/>
                  </a:lnTo>
                  <a:lnTo>
                    <a:pt x="1126553" y="1143673"/>
                  </a:lnTo>
                  <a:lnTo>
                    <a:pt x="1130300" y="1141323"/>
                  </a:lnTo>
                  <a:close/>
                </a:path>
                <a:path w="1957705" h="1189990">
                  <a:moveTo>
                    <a:pt x="1287932" y="0"/>
                  </a:moveTo>
                  <a:lnTo>
                    <a:pt x="1277937" y="0"/>
                  </a:lnTo>
                  <a:lnTo>
                    <a:pt x="873607" y="607237"/>
                  </a:lnTo>
                  <a:lnTo>
                    <a:pt x="876909" y="609600"/>
                  </a:lnTo>
                  <a:lnTo>
                    <a:pt x="879703" y="612889"/>
                  </a:lnTo>
                  <a:lnTo>
                    <a:pt x="1287932" y="0"/>
                  </a:lnTo>
                  <a:close/>
                </a:path>
                <a:path w="1957705" h="1189990">
                  <a:moveTo>
                    <a:pt x="1957463" y="0"/>
                  </a:moveTo>
                  <a:lnTo>
                    <a:pt x="1947633" y="0"/>
                  </a:lnTo>
                  <a:lnTo>
                    <a:pt x="1186154" y="1142720"/>
                  </a:lnTo>
                  <a:lnTo>
                    <a:pt x="1189926" y="1145070"/>
                  </a:lnTo>
                  <a:lnTo>
                    <a:pt x="1193203" y="1147419"/>
                  </a:lnTo>
                  <a:lnTo>
                    <a:pt x="1957463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887" y="594112"/>
              <a:ext cx="118249" cy="118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412" y="1135212"/>
              <a:ext cx="117799" cy="117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12" y="240737"/>
              <a:ext cx="117774" cy="117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7" y="162837"/>
              <a:ext cx="117799" cy="117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8599" y="4722674"/>
              <a:ext cx="223574" cy="1991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86524" y="45819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5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5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66499" y="4563174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10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54072" y="435365"/>
            <a:ext cx="7437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0">
                <a:latin typeface="Arial Black"/>
                <a:cs typeface="Arial Black"/>
              </a:rPr>
              <a:t>¿Cuáles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45">
                <a:latin typeface="Arial Black"/>
                <a:cs typeface="Arial Black"/>
              </a:rPr>
              <a:t>son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04">
                <a:latin typeface="Arial Black"/>
                <a:cs typeface="Arial Black"/>
              </a:rPr>
              <a:t>las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contribuciones</a:t>
            </a:r>
            <a:r>
              <a:rPr sz="2800" spc="-100">
                <a:latin typeface="Arial Black"/>
                <a:cs typeface="Arial Black"/>
              </a:rPr>
              <a:t> </a:t>
            </a:r>
            <a:r>
              <a:rPr sz="2800" spc="-190">
                <a:latin typeface="Arial Black"/>
                <a:cs typeface="Arial Black"/>
              </a:rPr>
              <a:t>principales?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2794" y="3465669"/>
            <a:ext cx="2019299" cy="1179362"/>
          </a:xfrm>
          <a:prstGeom prst="rect">
            <a:avLst/>
          </a:prstGeom>
        </p:spPr>
        <p:txBody>
          <a:bodyPr vert="horz" wrap="square" lIns="0" tIns="53340" rIns="0" bIns="0" rtlCol="0" anchor="t">
            <a:spAutoFit/>
          </a:bodyPr>
          <a:lstStyle/>
          <a:p>
            <a:pPr marL="12700" marR="5080" indent="-1270" algn="ctr">
              <a:lnSpc>
                <a:spcPct val="110300"/>
              </a:lnSpc>
              <a:spcBef>
                <a:spcPts val="420"/>
              </a:spcBef>
            </a:pPr>
            <a:r>
              <a:rPr sz="2000" b="1" spc="-65" err="1">
                <a:solidFill>
                  <a:srgbClr val="FFFFFF"/>
                </a:solidFill>
                <a:latin typeface="Tahoma"/>
                <a:cs typeface="Tahoma"/>
              </a:rPr>
              <a:t>Comparación</a:t>
            </a:r>
            <a:r>
              <a:rPr sz="2000" b="1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Entre</a:t>
            </a:r>
            <a:r>
              <a:rPr sz="1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modelos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Entrenamiento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Validación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Pruebas</a:t>
            </a:r>
            <a:endParaRPr sz="1600" spc="-10" err="1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62285" y="3465669"/>
            <a:ext cx="2575197" cy="908518"/>
          </a:xfrm>
          <a:prstGeom prst="rect">
            <a:avLst/>
          </a:prstGeom>
        </p:spPr>
        <p:txBody>
          <a:bodyPr vert="horz" wrap="square" lIns="0" tIns="53340" rIns="0" bIns="0" rtlCol="0" anchor="t">
            <a:spAutoFit/>
          </a:bodyPr>
          <a:lstStyle/>
          <a:p>
            <a:pPr marL="12700" marR="5080" indent="290830" algn="ctr">
              <a:lnSpc>
                <a:spcPct val="110300"/>
              </a:lnSpc>
              <a:spcBef>
                <a:spcPts val="420"/>
              </a:spcBef>
            </a:pPr>
            <a:r>
              <a:rPr lang="en-US" sz="2000" b="1" spc="-10" err="1">
                <a:solidFill>
                  <a:srgbClr val="FFFFFF"/>
                </a:solidFill>
                <a:latin typeface="Tahoma"/>
                <a:cs typeface="Tahoma"/>
              </a:rPr>
              <a:t>Experimentación</a:t>
            </a:r>
            <a:r>
              <a:rPr lang="en-US" sz="2000" b="1" spc="-10">
                <a:solidFill>
                  <a:srgbClr val="FFFFFF"/>
                </a:solidFill>
                <a:latin typeface="Tahoma"/>
                <a:cs typeface="Tahoma"/>
              </a:rPr>
              <a:t> 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Tipos</a:t>
            </a:r>
            <a:r>
              <a:rPr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0" err="1">
                <a:solidFill>
                  <a:srgbClr val="FFFFFF"/>
                </a:solidFill>
                <a:latin typeface="Tahoma"/>
                <a:cs typeface="Tahoma"/>
              </a:rPr>
              <a:t>objetos</a:t>
            </a:r>
            <a:r>
              <a:rPr sz="1600" spc="-2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lang="en-US" sz="1600" spc="-20">
                <a:solidFill>
                  <a:srgbClr val="FFFFFF"/>
                </a:solidFill>
                <a:latin typeface="Tahoma"/>
                <a:cs typeface="Tahoma"/>
              </a:rPr>
              <a:t> 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análisis</a:t>
            </a:r>
            <a:r>
              <a:rPr sz="16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err="1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endParaRPr lang="en-US"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1934" y="1475357"/>
            <a:ext cx="3383279" cy="1495281"/>
          </a:xfrm>
          <a:prstGeom prst="rect">
            <a:avLst/>
          </a:prstGeom>
        </p:spPr>
        <p:txBody>
          <a:bodyPr vert="horz" wrap="square" lIns="0" tIns="8890" rIns="0" bIns="0" rtlCol="0" anchor="t">
            <a:spAutoFit/>
          </a:bodyPr>
          <a:lstStyle/>
          <a:p>
            <a:pPr marL="12700" marR="5080" indent="-635" algn="ctr">
              <a:lnSpc>
                <a:spcPct val="101600"/>
              </a:lnSpc>
              <a:spcBef>
                <a:spcPts val="70"/>
              </a:spcBef>
            </a:pP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Comparación</a:t>
            </a:r>
            <a:r>
              <a:rPr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Redes</a:t>
            </a:r>
            <a:r>
              <a:rPr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Neuronal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Recurrentes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 con</a:t>
            </a:r>
            <a:r>
              <a:rPr sz="1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err="1">
                <a:solidFill>
                  <a:srgbClr val="FFFFFF"/>
                </a:solidFill>
                <a:latin typeface="Tahoma"/>
                <a:cs typeface="Tahoma"/>
              </a:rPr>
              <a:t>capa</a:t>
            </a:r>
            <a:r>
              <a:rPr sz="1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16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1600" err="1">
                <a:solidFill>
                  <a:srgbClr val="FFFFFF"/>
                </a:solidFill>
                <a:latin typeface="Tahoma"/>
                <a:cs typeface="Tahoma"/>
              </a:rPr>
              <a:t>Clasificación</a:t>
            </a:r>
            <a:r>
              <a:rPr sz="1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Reseñas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 de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películas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determinando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 que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implementado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 (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ahora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) es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mejor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600" spc="-10" err="1">
              <a:solidFill>
                <a:srgbClr val="FFFFFF"/>
              </a:solidFill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44323" y="2928123"/>
            <a:ext cx="5968365" cy="1836420"/>
            <a:chOff x="2744323" y="2928123"/>
            <a:chExt cx="5968365" cy="183642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5549" y="3001089"/>
              <a:ext cx="530400" cy="530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44323" y="2928123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60" h="530860">
                  <a:moveTo>
                    <a:pt x="530399" y="0"/>
                  </a:moveTo>
                  <a:lnTo>
                    <a:pt x="0" y="0"/>
                  </a:lnTo>
                  <a:lnTo>
                    <a:pt x="0" y="530399"/>
                  </a:lnTo>
                  <a:lnTo>
                    <a:pt x="530399" y="530399"/>
                  </a:lnTo>
                  <a:lnTo>
                    <a:pt x="530399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750" y="3001089"/>
              <a:ext cx="530400" cy="530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86513" y="2928124"/>
              <a:ext cx="2324100" cy="1536700"/>
            </a:xfrm>
            <a:custGeom>
              <a:avLst/>
              <a:gdLst/>
              <a:ahLst/>
              <a:cxnLst/>
              <a:rect l="l" t="t" r="r" b="b"/>
              <a:pathLst>
                <a:path w="2324100" h="1536700">
                  <a:moveTo>
                    <a:pt x="530402" y="0"/>
                  </a:moveTo>
                  <a:lnTo>
                    <a:pt x="0" y="0"/>
                  </a:lnTo>
                  <a:lnTo>
                    <a:pt x="0" y="530402"/>
                  </a:lnTo>
                  <a:lnTo>
                    <a:pt x="530402" y="530402"/>
                  </a:lnTo>
                  <a:lnTo>
                    <a:pt x="530402" y="0"/>
                  </a:lnTo>
                  <a:close/>
                </a:path>
                <a:path w="2324100" h="1536700">
                  <a:moveTo>
                    <a:pt x="2323706" y="1536649"/>
                  </a:moveTo>
                  <a:lnTo>
                    <a:pt x="2107107" y="1290789"/>
                  </a:lnTo>
                  <a:lnTo>
                    <a:pt x="2002624" y="1265021"/>
                  </a:lnTo>
                  <a:lnTo>
                    <a:pt x="2218525" y="1510893"/>
                  </a:lnTo>
                  <a:lnTo>
                    <a:pt x="2323706" y="15366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89150" y="4097737"/>
              <a:ext cx="415925" cy="121285"/>
            </a:xfrm>
            <a:custGeom>
              <a:avLst/>
              <a:gdLst/>
              <a:ahLst/>
              <a:cxnLst/>
              <a:rect l="l" t="t" r="r" b="b"/>
              <a:pathLst>
                <a:path w="415925" h="121285">
                  <a:moveTo>
                    <a:pt x="104474" y="121174"/>
                  </a:moveTo>
                  <a:lnTo>
                    <a:pt x="0" y="95399"/>
                  </a:lnTo>
                  <a:lnTo>
                    <a:pt x="311324" y="0"/>
                  </a:lnTo>
                  <a:lnTo>
                    <a:pt x="415799" y="26449"/>
                  </a:lnTo>
                  <a:lnTo>
                    <a:pt x="104474" y="121174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19599" y="3875562"/>
              <a:ext cx="788670" cy="862965"/>
            </a:xfrm>
            <a:custGeom>
              <a:avLst/>
              <a:gdLst/>
              <a:ahLst/>
              <a:cxnLst/>
              <a:rect l="l" t="t" r="r" b="b"/>
              <a:pathLst>
                <a:path w="788670" h="862964">
                  <a:moveTo>
                    <a:pt x="547424" y="862924"/>
                  </a:moveTo>
                  <a:lnTo>
                    <a:pt x="0" y="240274"/>
                  </a:lnTo>
                  <a:lnTo>
                    <a:pt x="788424" y="0"/>
                  </a:lnTo>
                  <a:lnTo>
                    <a:pt x="726375" y="222174"/>
                  </a:lnTo>
                  <a:lnTo>
                    <a:pt x="580874" y="222174"/>
                  </a:lnTo>
                  <a:lnTo>
                    <a:pt x="269549" y="317574"/>
                  </a:lnTo>
                  <a:lnTo>
                    <a:pt x="485449" y="563449"/>
                  </a:lnTo>
                  <a:lnTo>
                    <a:pt x="631063" y="563449"/>
                  </a:lnTo>
                  <a:lnTo>
                    <a:pt x="547424" y="862924"/>
                  </a:lnTo>
                  <a:close/>
                </a:path>
                <a:path w="788670" h="862964">
                  <a:moveTo>
                    <a:pt x="631063" y="563449"/>
                  </a:moveTo>
                  <a:lnTo>
                    <a:pt x="485449" y="563449"/>
                  </a:lnTo>
                  <a:lnTo>
                    <a:pt x="580874" y="222174"/>
                  </a:lnTo>
                  <a:lnTo>
                    <a:pt x="726375" y="222174"/>
                  </a:lnTo>
                  <a:lnTo>
                    <a:pt x="631063" y="5634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67024" y="3875562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105174" y="888699"/>
                  </a:moveTo>
                  <a:lnTo>
                    <a:pt x="0" y="862924"/>
                  </a:lnTo>
                  <a:lnTo>
                    <a:pt x="240999" y="0"/>
                  </a:lnTo>
                  <a:lnTo>
                    <a:pt x="345474" y="26449"/>
                  </a:lnTo>
                  <a:lnTo>
                    <a:pt x="105174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02064" y="3003841"/>
              <a:ext cx="3736340" cy="378460"/>
            </a:xfrm>
            <a:custGeom>
              <a:avLst/>
              <a:gdLst/>
              <a:ahLst/>
              <a:cxnLst/>
              <a:rect l="l" t="t" r="r" b="b"/>
              <a:pathLst>
                <a:path w="3736340" h="378460">
                  <a:moveTo>
                    <a:pt x="414934" y="198120"/>
                  </a:moveTo>
                  <a:lnTo>
                    <a:pt x="407746" y="190500"/>
                  </a:lnTo>
                  <a:lnTo>
                    <a:pt x="402805" y="190500"/>
                  </a:lnTo>
                  <a:lnTo>
                    <a:pt x="402805" y="205740"/>
                  </a:lnTo>
                  <a:lnTo>
                    <a:pt x="402805" y="213360"/>
                  </a:lnTo>
                  <a:lnTo>
                    <a:pt x="400900" y="215900"/>
                  </a:lnTo>
                  <a:lnTo>
                    <a:pt x="386511" y="215900"/>
                  </a:lnTo>
                  <a:lnTo>
                    <a:pt x="386511" y="227330"/>
                  </a:lnTo>
                  <a:lnTo>
                    <a:pt x="379666" y="241300"/>
                  </a:lnTo>
                  <a:lnTo>
                    <a:pt x="369354" y="251460"/>
                  </a:lnTo>
                  <a:lnTo>
                    <a:pt x="356349" y="259080"/>
                  </a:lnTo>
                  <a:lnTo>
                    <a:pt x="341414" y="261620"/>
                  </a:lnTo>
                  <a:lnTo>
                    <a:pt x="326428" y="259080"/>
                  </a:lnTo>
                  <a:lnTo>
                    <a:pt x="313372" y="251460"/>
                  </a:lnTo>
                  <a:lnTo>
                    <a:pt x="303149" y="241300"/>
                  </a:lnTo>
                  <a:lnTo>
                    <a:pt x="296697" y="227330"/>
                  </a:lnTo>
                  <a:lnTo>
                    <a:pt x="386511" y="227330"/>
                  </a:lnTo>
                  <a:lnTo>
                    <a:pt x="386511" y="215900"/>
                  </a:lnTo>
                  <a:lnTo>
                    <a:pt x="276999" y="215900"/>
                  </a:lnTo>
                  <a:lnTo>
                    <a:pt x="275082" y="213360"/>
                  </a:lnTo>
                  <a:lnTo>
                    <a:pt x="275082" y="205740"/>
                  </a:lnTo>
                  <a:lnTo>
                    <a:pt x="276999" y="203200"/>
                  </a:lnTo>
                  <a:lnTo>
                    <a:pt x="400900" y="203200"/>
                  </a:lnTo>
                  <a:lnTo>
                    <a:pt x="402805" y="205740"/>
                  </a:lnTo>
                  <a:lnTo>
                    <a:pt x="402805" y="190500"/>
                  </a:lnTo>
                  <a:lnTo>
                    <a:pt x="395236" y="190500"/>
                  </a:lnTo>
                  <a:lnTo>
                    <a:pt x="381584" y="162229"/>
                  </a:lnTo>
                  <a:lnTo>
                    <a:pt x="381584" y="190500"/>
                  </a:lnTo>
                  <a:lnTo>
                    <a:pt x="295935" y="190500"/>
                  </a:lnTo>
                  <a:lnTo>
                    <a:pt x="335368" y="109220"/>
                  </a:lnTo>
                  <a:lnTo>
                    <a:pt x="342938" y="109220"/>
                  </a:lnTo>
                  <a:lnTo>
                    <a:pt x="381584" y="190500"/>
                  </a:lnTo>
                  <a:lnTo>
                    <a:pt x="381584" y="162229"/>
                  </a:lnTo>
                  <a:lnTo>
                    <a:pt x="355993" y="109220"/>
                  </a:lnTo>
                  <a:lnTo>
                    <a:pt x="353542" y="104140"/>
                  </a:lnTo>
                  <a:lnTo>
                    <a:pt x="358470" y="99060"/>
                  </a:lnTo>
                  <a:lnTo>
                    <a:pt x="359130" y="97790"/>
                  </a:lnTo>
                  <a:lnTo>
                    <a:pt x="361111" y="93980"/>
                  </a:lnTo>
                  <a:lnTo>
                    <a:pt x="361111" y="86360"/>
                  </a:lnTo>
                  <a:lnTo>
                    <a:pt x="359384" y="77470"/>
                  </a:lnTo>
                  <a:lnTo>
                    <a:pt x="358444" y="76200"/>
                  </a:lnTo>
                  <a:lnTo>
                    <a:pt x="354685" y="71120"/>
                  </a:lnTo>
                  <a:lnTo>
                    <a:pt x="349377" y="67259"/>
                  </a:lnTo>
                  <a:lnTo>
                    <a:pt x="349377" y="81280"/>
                  </a:lnTo>
                  <a:lnTo>
                    <a:pt x="349377" y="92710"/>
                  </a:lnTo>
                  <a:lnTo>
                    <a:pt x="344817" y="97790"/>
                  </a:lnTo>
                  <a:lnTo>
                    <a:pt x="333451" y="97790"/>
                  </a:lnTo>
                  <a:lnTo>
                    <a:pt x="328523" y="92710"/>
                  </a:lnTo>
                  <a:lnTo>
                    <a:pt x="328523" y="81280"/>
                  </a:lnTo>
                  <a:lnTo>
                    <a:pt x="330987" y="78740"/>
                  </a:lnTo>
                  <a:lnTo>
                    <a:pt x="333451" y="76200"/>
                  </a:lnTo>
                  <a:lnTo>
                    <a:pt x="344817" y="76200"/>
                  </a:lnTo>
                  <a:lnTo>
                    <a:pt x="349377" y="81280"/>
                  </a:lnTo>
                  <a:lnTo>
                    <a:pt x="349377" y="67259"/>
                  </a:lnTo>
                  <a:lnTo>
                    <a:pt x="347700" y="66040"/>
                  </a:lnTo>
                  <a:lnTo>
                    <a:pt x="339153" y="64770"/>
                  </a:lnTo>
                  <a:lnTo>
                    <a:pt x="332320" y="64770"/>
                  </a:lnTo>
                  <a:lnTo>
                    <a:pt x="326313" y="68580"/>
                  </a:lnTo>
                  <a:lnTo>
                    <a:pt x="321500" y="72390"/>
                  </a:lnTo>
                  <a:lnTo>
                    <a:pt x="318312" y="78740"/>
                  </a:lnTo>
                  <a:lnTo>
                    <a:pt x="296697" y="74930"/>
                  </a:lnTo>
                  <a:lnTo>
                    <a:pt x="278269" y="69850"/>
                  </a:lnTo>
                  <a:lnTo>
                    <a:pt x="236829" y="58420"/>
                  </a:lnTo>
                  <a:lnTo>
                    <a:pt x="236270" y="50800"/>
                  </a:lnTo>
                  <a:lnTo>
                    <a:pt x="234035" y="44450"/>
                  </a:lnTo>
                  <a:lnTo>
                    <a:pt x="230936" y="39370"/>
                  </a:lnTo>
                  <a:lnTo>
                    <a:pt x="230174" y="38100"/>
                  </a:lnTo>
                  <a:lnTo>
                    <a:pt x="224701" y="33020"/>
                  </a:lnTo>
                  <a:lnTo>
                    <a:pt x="224701" y="27940"/>
                  </a:lnTo>
                  <a:lnTo>
                    <a:pt x="224701" y="11430"/>
                  </a:lnTo>
                  <a:lnTo>
                    <a:pt x="224701" y="5080"/>
                  </a:lnTo>
                  <a:lnTo>
                    <a:pt x="223837" y="4406"/>
                  </a:lnTo>
                  <a:lnTo>
                    <a:pt x="223837" y="52070"/>
                  </a:lnTo>
                  <a:lnTo>
                    <a:pt x="223291" y="63500"/>
                  </a:lnTo>
                  <a:lnTo>
                    <a:pt x="215214" y="72390"/>
                  </a:lnTo>
                  <a:lnTo>
                    <a:pt x="212953" y="73660"/>
                  </a:lnTo>
                  <a:lnTo>
                    <a:pt x="197421" y="73660"/>
                  </a:lnTo>
                  <a:lnTo>
                    <a:pt x="193446" y="69850"/>
                  </a:lnTo>
                  <a:lnTo>
                    <a:pt x="189471" y="66040"/>
                  </a:lnTo>
                  <a:lnTo>
                    <a:pt x="189471" y="46990"/>
                  </a:lnTo>
                  <a:lnTo>
                    <a:pt x="197421" y="39370"/>
                  </a:lnTo>
                  <a:lnTo>
                    <a:pt x="206883" y="39370"/>
                  </a:lnTo>
                  <a:lnTo>
                    <a:pt x="217995" y="43180"/>
                  </a:lnTo>
                  <a:lnTo>
                    <a:pt x="223837" y="52070"/>
                  </a:lnTo>
                  <a:lnTo>
                    <a:pt x="223837" y="4406"/>
                  </a:lnTo>
                  <a:lnTo>
                    <a:pt x="218274" y="0"/>
                  </a:lnTo>
                  <a:lnTo>
                    <a:pt x="213334" y="0"/>
                  </a:lnTo>
                  <a:lnTo>
                    <a:pt x="213334" y="12700"/>
                  </a:lnTo>
                  <a:lnTo>
                    <a:pt x="213334" y="27940"/>
                  </a:lnTo>
                  <a:lnTo>
                    <a:pt x="211429" y="26670"/>
                  </a:lnTo>
                  <a:lnTo>
                    <a:pt x="203479" y="26670"/>
                  </a:lnTo>
                  <a:lnTo>
                    <a:pt x="201599" y="27940"/>
                  </a:lnTo>
                  <a:lnTo>
                    <a:pt x="201599" y="13970"/>
                  </a:lnTo>
                  <a:lnTo>
                    <a:pt x="201218" y="13970"/>
                  </a:lnTo>
                  <a:lnTo>
                    <a:pt x="201218" y="12700"/>
                  </a:lnTo>
                  <a:lnTo>
                    <a:pt x="201980" y="11430"/>
                  </a:lnTo>
                  <a:lnTo>
                    <a:pt x="212572" y="11430"/>
                  </a:lnTo>
                  <a:lnTo>
                    <a:pt x="213334" y="12700"/>
                  </a:lnTo>
                  <a:lnTo>
                    <a:pt x="213334" y="0"/>
                  </a:lnTo>
                  <a:lnTo>
                    <a:pt x="195135" y="0"/>
                  </a:lnTo>
                  <a:lnTo>
                    <a:pt x="188709" y="6350"/>
                  </a:lnTo>
                  <a:lnTo>
                    <a:pt x="188709" y="33020"/>
                  </a:lnTo>
                  <a:lnTo>
                    <a:pt x="183616" y="38100"/>
                  </a:lnTo>
                  <a:lnTo>
                    <a:pt x="179844" y="44450"/>
                  </a:lnTo>
                  <a:lnTo>
                    <a:pt x="177571" y="50800"/>
                  </a:lnTo>
                  <a:lnTo>
                    <a:pt x="176961" y="58420"/>
                  </a:lnTo>
                  <a:lnTo>
                    <a:pt x="117830" y="74930"/>
                  </a:lnTo>
                  <a:lnTo>
                    <a:pt x="96634" y="78740"/>
                  </a:lnTo>
                  <a:lnTo>
                    <a:pt x="95275" y="76200"/>
                  </a:lnTo>
                  <a:lnTo>
                    <a:pt x="93256" y="72390"/>
                  </a:lnTo>
                  <a:lnTo>
                    <a:pt x="88455" y="68580"/>
                  </a:lnTo>
                  <a:lnTo>
                    <a:pt x="86004" y="67005"/>
                  </a:lnTo>
                  <a:lnTo>
                    <a:pt x="86004" y="81280"/>
                  </a:lnTo>
                  <a:lnTo>
                    <a:pt x="86004" y="92710"/>
                  </a:lnTo>
                  <a:lnTo>
                    <a:pt x="81445" y="97790"/>
                  </a:lnTo>
                  <a:lnTo>
                    <a:pt x="70472" y="97790"/>
                  </a:lnTo>
                  <a:lnTo>
                    <a:pt x="65151" y="92710"/>
                  </a:lnTo>
                  <a:lnTo>
                    <a:pt x="65151" y="81280"/>
                  </a:lnTo>
                  <a:lnTo>
                    <a:pt x="70078" y="76200"/>
                  </a:lnTo>
                  <a:lnTo>
                    <a:pt x="81445" y="76200"/>
                  </a:lnTo>
                  <a:lnTo>
                    <a:pt x="86004" y="81280"/>
                  </a:lnTo>
                  <a:lnTo>
                    <a:pt x="86004" y="67005"/>
                  </a:lnTo>
                  <a:lnTo>
                    <a:pt x="82537" y="64770"/>
                  </a:lnTo>
                  <a:lnTo>
                    <a:pt x="75780" y="64770"/>
                  </a:lnTo>
                  <a:lnTo>
                    <a:pt x="67005" y="66040"/>
                  </a:lnTo>
                  <a:lnTo>
                    <a:pt x="59905" y="71120"/>
                  </a:lnTo>
                  <a:lnTo>
                    <a:pt x="55143" y="77470"/>
                  </a:lnTo>
                  <a:lnTo>
                    <a:pt x="53403" y="86360"/>
                  </a:lnTo>
                  <a:lnTo>
                    <a:pt x="53403" y="92710"/>
                  </a:lnTo>
                  <a:lnTo>
                    <a:pt x="56083" y="99060"/>
                  </a:lnTo>
                  <a:lnTo>
                    <a:pt x="60985" y="104140"/>
                  </a:lnTo>
                  <a:lnTo>
                    <a:pt x="19316" y="190500"/>
                  </a:lnTo>
                  <a:lnTo>
                    <a:pt x="6807" y="190500"/>
                  </a:lnTo>
                  <a:lnTo>
                    <a:pt x="0" y="198120"/>
                  </a:lnTo>
                  <a:lnTo>
                    <a:pt x="0" y="219710"/>
                  </a:lnTo>
                  <a:lnTo>
                    <a:pt x="6807" y="227330"/>
                  </a:lnTo>
                  <a:lnTo>
                    <a:pt x="15913" y="227330"/>
                  </a:lnTo>
                  <a:lnTo>
                    <a:pt x="23571" y="245110"/>
                  </a:lnTo>
                  <a:lnTo>
                    <a:pt x="36550" y="260350"/>
                  </a:lnTo>
                  <a:lnTo>
                    <a:pt x="53517" y="269240"/>
                  </a:lnTo>
                  <a:lnTo>
                    <a:pt x="73113" y="273050"/>
                  </a:lnTo>
                  <a:lnTo>
                    <a:pt x="92887" y="269240"/>
                  </a:lnTo>
                  <a:lnTo>
                    <a:pt x="105638" y="261620"/>
                  </a:lnTo>
                  <a:lnTo>
                    <a:pt x="109880" y="259080"/>
                  </a:lnTo>
                  <a:lnTo>
                    <a:pt x="122897" y="245110"/>
                  </a:lnTo>
                  <a:lnTo>
                    <a:pt x="130721" y="227330"/>
                  </a:lnTo>
                  <a:lnTo>
                    <a:pt x="144373" y="227330"/>
                  </a:lnTo>
                  <a:lnTo>
                    <a:pt x="151561" y="219710"/>
                  </a:lnTo>
                  <a:lnTo>
                    <a:pt x="151561" y="215900"/>
                  </a:lnTo>
                  <a:lnTo>
                    <a:pt x="151561" y="203200"/>
                  </a:lnTo>
                  <a:lnTo>
                    <a:pt x="151561" y="198120"/>
                  </a:lnTo>
                  <a:lnTo>
                    <a:pt x="144373" y="190500"/>
                  </a:lnTo>
                  <a:lnTo>
                    <a:pt x="139433" y="190500"/>
                  </a:lnTo>
                  <a:lnTo>
                    <a:pt x="139433" y="205740"/>
                  </a:lnTo>
                  <a:lnTo>
                    <a:pt x="139433" y="213360"/>
                  </a:lnTo>
                  <a:lnTo>
                    <a:pt x="137528" y="215900"/>
                  </a:lnTo>
                  <a:lnTo>
                    <a:pt x="118211" y="215900"/>
                  </a:lnTo>
                  <a:lnTo>
                    <a:pt x="118211" y="227330"/>
                  </a:lnTo>
                  <a:lnTo>
                    <a:pt x="111544" y="241300"/>
                  </a:lnTo>
                  <a:lnTo>
                    <a:pt x="101206" y="251460"/>
                  </a:lnTo>
                  <a:lnTo>
                    <a:pt x="88099" y="259080"/>
                  </a:lnTo>
                  <a:lnTo>
                    <a:pt x="73113" y="261620"/>
                  </a:lnTo>
                  <a:lnTo>
                    <a:pt x="58204" y="259080"/>
                  </a:lnTo>
                  <a:lnTo>
                    <a:pt x="45275" y="251460"/>
                  </a:lnTo>
                  <a:lnTo>
                    <a:pt x="35179" y="241300"/>
                  </a:lnTo>
                  <a:lnTo>
                    <a:pt x="28778" y="227330"/>
                  </a:lnTo>
                  <a:lnTo>
                    <a:pt x="118211" y="227330"/>
                  </a:lnTo>
                  <a:lnTo>
                    <a:pt x="118211" y="215900"/>
                  </a:lnTo>
                  <a:lnTo>
                    <a:pt x="13627" y="215900"/>
                  </a:lnTo>
                  <a:lnTo>
                    <a:pt x="11747" y="213360"/>
                  </a:lnTo>
                  <a:lnTo>
                    <a:pt x="11747" y="205740"/>
                  </a:lnTo>
                  <a:lnTo>
                    <a:pt x="13627" y="203200"/>
                  </a:lnTo>
                  <a:lnTo>
                    <a:pt x="137528" y="203200"/>
                  </a:lnTo>
                  <a:lnTo>
                    <a:pt x="139433" y="205740"/>
                  </a:lnTo>
                  <a:lnTo>
                    <a:pt x="139433" y="190500"/>
                  </a:lnTo>
                  <a:lnTo>
                    <a:pt x="131864" y="190500"/>
                  </a:lnTo>
                  <a:lnTo>
                    <a:pt x="118211" y="162229"/>
                  </a:lnTo>
                  <a:lnTo>
                    <a:pt x="118211" y="190500"/>
                  </a:lnTo>
                  <a:lnTo>
                    <a:pt x="32562" y="190500"/>
                  </a:lnTo>
                  <a:lnTo>
                    <a:pt x="71234" y="109220"/>
                  </a:lnTo>
                  <a:lnTo>
                    <a:pt x="78803" y="109220"/>
                  </a:lnTo>
                  <a:lnTo>
                    <a:pt x="118211" y="190500"/>
                  </a:lnTo>
                  <a:lnTo>
                    <a:pt x="118211" y="162229"/>
                  </a:lnTo>
                  <a:lnTo>
                    <a:pt x="92621" y="109220"/>
                  </a:lnTo>
                  <a:lnTo>
                    <a:pt x="90170" y="104140"/>
                  </a:lnTo>
                  <a:lnTo>
                    <a:pt x="93954" y="100330"/>
                  </a:lnTo>
                  <a:lnTo>
                    <a:pt x="95732" y="97790"/>
                  </a:lnTo>
                  <a:lnTo>
                    <a:pt x="96634" y="96520"/>
                  </a:lnTo>
                  <a:lnTo>
                    <a:pt x="97358" y="90170"/>
                  </a:lnTo>
                  <a:lnTo>
                    <a:pt x="105321" y="90170"/>
                  </a:lnTo>
                  <a:lnTo>
                    <a:pt x="112928" y="88900"/>
                  </a:lnTo>
                  <a:lnTo>
                    <a:pt x="120497" y="86360"/>
                  </a:lnTo>
                  <a:lnTo>
                    <a:pt x="147955" y="78740"/>
                  </a:lnTo>
                  <a:lnTo>
                    <a:pt x="179984" y="69850"/>
                  </a:lnTo>
                  <a:lnTo>
                    <a:pt x="181889" y="73660"/>
                  </a:lnTo>
                  <a:lnTo>
                    <a:pt x="184912" y="77470"/>
                  </a:lnTo>
                  <a:lnTo>
                    <a:pt x="188328" y="80010"/>
                  </a:lnTo>
                  <a:lnTo>
                    <a:pt x="188328" y="317500"/>
                  </a:lnTo>
                  <a:lnTo>
                    <a:pt x="151561" y="317500"/>
                  </a:lnTo>
                  <a:lnTo>
                    <a:pt x="144373" y="325120"/>
                  </a:lnTo>
                  <a:lnTo>
                    <a:pt x="144373" y="342900"/>
                  </a:lnTo>
                  <a:lnTo>
                    <a:pt x="136791" y="344170"/>
                  </a:lnTo>
                  <a:lnTo>
                    <a:pt x="131102" y="350520"/>
                  </a:lnTo>
                  <a:lnTo>
                    <a:pt x="131102" y="370840"/>
                  </a:lnTo>
                  <a:lnTo>
                    <a:pt x="138290" y="378460"/>
                  </a:lnTo>
                  <a:lnTo>
                    <a:pt x="195897" y="378460"/>
                  </a:lnTo>
                  <a:lnTo>
                    <a:pt x="198920" y="374650"/>
                  </a:lnTo>
                  <a:lnTo>
                    <a:pt x="198920" y="368300"/>
                  </a:lnTo>
                  <a:lnTo>
                    <a:pt x="195897" y="365760"/>
                  </a:lnTo>
                  <a:lnTo>
                    <a:pt x="144754" y="365760"/>
                  </a:lnTo>
                  <a:lnTo>
                    <a:pt x="142836" y="364490"/>
                  </a:lnTo>
                  <a:lnTo>
                    <a:pt x="142836" y="355600"/>
                  </a:lnTo>
                  <a:lnTo>
                    <a:pt x="144754" y="354330"/>
                  </a:lnTo>
                  <a:lnTo>
                    <a:pt x="269036" y="354330"/>
                  </a:lnTo>
                  <a:lnTo>
                    <a:pt x="270916" y="355600"/>
                  </a:lnTo>
                  <a:lnTo>
                    <a:pt x="270916" y="364490"/>
                  </a:lnTo>
                  <a:lnTo>
                    <a:pt x="269036" y="365760"/>
                  </a:lnTo>
                  <a:lnTo>
                    <a:pt x="217131" y="365760"/>
                  </a:lnTo>
                  <a:lnTo>
                    <a:pt x="214452" y="368300"/>
                  </a:lnTo>
                  <a:lnTo>
                    <a:pt x="214452" y="374650"/>
                  </a:lnTo>
                  <a:lnTo>
                    <a:pt x="217131" y="378460"/>
                  </a:lnTo>
                  <a:lnTo>
                    <a:pt x="275463" y="378460"/>
                  </a:lnTo>
                  <a:lnTo>
                    <a:pt x="282689" y="370840"/>
                  </a:lnTo>
                  <a:lnTo>
                    <a:pt x="282689" y="354330"/>
                  </a:lnTo>
                  <a:lnTo>
                    <a:pt x="282689" y="350520"/>
                  </a:lnTo>
                  <a:lnTo>
                    <a:pt x="276618" y="342900"/>
                  </a:lnTo>
                  <a:lnTo>
                    <a:pt x="269036" y="342900"/>
                  </a:lnTo>
                  <a:lnTo>
                    <a:pt x="269036" y="341630"/>
                  </a:lnTo>
                  <a:lnTo>
                    <a:pt x="269036" y="328930"/>
                  </a:lnTo>
                  <a:lnTo>
                    <a:pt x="269036" y="325120"/>
                  </a:lnTo>
                  <a:lnTo>
                    <a:pt x="261848" y="317500"/>
                  </a:lnTo>
                  <a:lnTo>
                    <a:pt x="256908" y="317500"/>
                  </a:lnTo>
                  <a:lnTo>
                    <a:pt x="256908" y="331470"/>
                  </a:lnTo>
                  <a:lnTo>
                    <a:pt x="256908" y="341630"/>
                  </a:lnTo>
                  <a:lnTo>
                    <a:pt x="156502" y="341630"/>
                  </a:lnTo>
                  <a:lnTo>
                    <a:pt x="156502" y="331470"/>
                  </a:lnTo>
                  <a:lnTo>
                    <a:pt x="158369" y="328930"/>
                  </a:lnTo>
                  <a:lnTo>
                    <a:pt x="255003" y="328930"/>
                  </a:lnTo>
                  <a:lnTo>
                    <a:pt x="256908" y="331470"/>
                  </a:lnTo>
                  <a:lnTo>
                    <a:pt x="256908" y="317500"/>
                  </a:lnTo>
                  <a:lnTo>
                    <a:pt x="224701" y="317500"/>
                  </a:lnTo>
                  <a:lnTo>
                    <a:pt x="224701" y="220980"/>
                  </a:lnTo>
                  <a:lnTo>
                    <a:pt x="222059" y="217170"/>
                  </a:lnTo>
                  <a:lnTo>
                    <a:pt x="215214" y="217170"/>
                  </a:lnTo>
                  <a:lnTo>
                    <a:pt x="212572" y="220980"/>
                  </a:lnTo>
                  <a:lnTo>
                    <a:pt x="212572" y="317500"/>
                  </a:lnTo>
                  <a:lnTo>
                    <a:pt x="200837" y="317500"/>
                  </a:lnTo>
                  <a:lnTo>
                    <a:pt x="200837" y="86360"/>
                  </a:lnTo>
                  <a:lnTo>
                    <a:pt x="212572" y="86360"/>
                  </a:lnTo>
                  <a:lnTo>
                    <a:pt x="212572" y="198120"/>
                  </a:lnTo>
                  <a:lnTo>
                    <a:pt x="215214" y="201930"/>
                  </a:lnTo>
                  <a:lnTo>
                    <a:pt x="222059" y="201930"/>
                  </a:lnTo>
                  <a:lnTo>
                    <a:pt x="224701" y="198120"/>
                  </a:lnTo>
                  <a:lnTo>
                    <a:pt x="224701" y="86360"/>
                  </a:lnTo>
                  <a:lnTo>
                    <a:pt x="224701" y="80010"/>
                  </a:lnTo>
                  <a:lnTo>
                    <a:pt x="228485" y="77470"/>
                  </a:lnTo>
                  <a:lnTo>
                    <a:pt x="231508" y="73660"/>
                  </a:lnTo>
                  <a:lnTo>
                    <a:pt x="233426" y="69850"/>
                  </a:lnTo>
                  <a:lnTo>
                    <a:pt x="293674" y="86360"/>
                  </a:lnTo>
                  <a:lnTo>
                    <a:pt x="301244" y="88900"/>
                  </a:lnTo>
                  <a:lnTo>
                    <a:pt x="316776" y="91440"/>
                  </a:lnTo>
                  <a:lnTo>
                    <a:pt x="317538" y="96520"/>
                  </a:lnTo>
                  <a:lnTo>
                    <a:pt x="320560" y="100330"/>
                  </a:lnTo>
                  <a:lnTo>
                    <a:pt x="323977" y="104140"/>
                  </a:lnTo>
                  <a:lnTo>
                    <a:pt x="282308" y="191770"/>
                  </a:lnTo>
                  <a:lnTo>
                    <a:pt x="269798" y="191770"/>
                  </a:lnTo>
                  <a:lnTo>
                    <a:pt x="262610" y="198120"/>
                  </a:lnTo>
                  <a:lnTo>
                    <a:pt x="262610" y="220980"/>
                  </a:lnTo>
                  <a:lnTo>
                    <a:pt x="269798" y="227330"/>
                  </a:lnTo>
                  <a:lnTo>
                    <a:pt x="283425" y="227330"/>
                  </a:lnTo>
                  <a:lnTo>
                    <a:pt x="291261" y="246380"/>
                  </a:lnTo>
                  <a:lnTo>
                    <a:pt x="304279" y="260350"/>
                  </a:lnTo>
                  <a:lnTo>
                    <a:pt x="321271" y="269240"/>
                  </a:lnTo>
                  <a:lnTo>
                    <a:pt x="341033" y="273050"/>
                  </a:lnTo>
                  <a:lnTo>
                    <a:pt x="360629" y="269240"/>
                  </a:lnTo>
                  <a:lnTo>
                    <a:pt x="375170" y="261620"/>
                  </a:lnTo>
                  <a:lnTo>
                    <a:pt x="377596" y="260350"/>
                  </a:lnTo>
                  <a:lnTo>
                    <a:pt x="390588" y="245110"/>
                  </a:lnTo>
                  <a:lnTo>
                    <a:pt x="398259" y="227330"/>
                  </a:lnTo>
                  <a:lnTo>
                    <a:pt x="407365" y="227330"/>
                  </a:lnTo>
                  <a:lnTo>
                    <a:pt x="414172" y="220980"/>
                  </a:lnTo>
                  <a:lnTo>
                    <a:pt x="414172" y="215900"/>
                  </a:lnTo>
                  <a:lnTo>
                    <a:pt x="414172" y="208280"/>
                  </a:lnTo>
                  <a:lnTo>
                    <a:pt x="414553" y="203200"/>
                  </a:lnTo>
                  <a:lnTo>
                    <a:pt x="414934" y="198120"/>
                  </a:lnTo>
                  <a:close/>
                </a:path>
                <a:path w="3736340" h="378460">
                  <a:moveTo>
                    <a:pt x="3450818" y="238620"/>
                  </a:moveTo>
                  <a:lnTo>
                    <a:pt x="3447808" y="236372"/>
                  </a:lnTo>
                  <a:lnTo>
                    <a:pt x="3409988" y="236372"/>
                  </a:lnTo>
                  <a:lnTo>
                    <a:pt x="3407346" y="236372"/>
                  </a:lnTo>
                  <a:lnTo>
                    <a:pt x="3404298" y="238620"/>
                  </a:lnTo>
                  <a:lnTo>
                    <a:pt x="3404298" y="245452"/>
                  </a:lnTo>
                  <a:lnTo>
                    <a:pt x="3406584" y="247700"/>
                  </a:lnTo>
                  <a:lnTo>
                    <a:pt x="3447808" y="247700"/>
                  </a:lnTo>
                  <a:lnTo>
                    <a:pt x="3450818" y="245452"/>
                  </a:lnTo>
                  <a:lnTo>
                    <a:pt x="3450818" y="238620"/>
                  </a:lnTo>
                  <a:close/>
                </a:path>
                <a:path w="3736340" h="378460">
                  <a:moveTo>
                    <a:pt x="3450818" y="192519"/>
                  </a:moveTo>
                  <a:lnTo>
                    <a:pt x="3447808" y="189852"/>
                  </a:lnTo>
                  <a:lnTo>
                    <a:pt x="3409988" y="189852"/>
                  </a:lnTo>
                  <a:lnTo>
                    <a:pt x="3407346" y="189852"/>
                  </a:lnTo>
                  <a:lnTo>
                    <a:pt x="3404298" y="192519"/>
                  </a:lnTo>
                  <a:lnTo>
                    <a:pt x="3404298" y="198932"/>
                  </a:lnTo>
                  <a:lnTo>
                    <a:pt x="3406584" y="201218"/>
                  </a:lnTo>
                  <a:lnTo>
                    <a:pt x="3447808" y="201218"/>
                  </a:lnTo>
                  <a:lnTo>
                    <a:pt x="3450818" y="198932"/>
                  </a:lnTo>
                  <a:lnTo>
                    <a:pt x="3450818" y="192519"/>
                  </a:lnTo>
                  <a:close/>
                </a:path>
                <a:path w="3736340" h="378460">
                  <a:moveTo>
                    <a:pt x="3450818" y="145618"/>
                  </a:moveTo>
                  <a:lnTo>
                    <a:pt x="3447808" y="143357"/>
                  </a:lnTo>
                  <a:lnTo>
                    <a:pt x="3409988" y="143357"/>
                  </a:lnTo>
                  <a:lnTo>
                    <a:pt x="3407346" y="143357"/>
                  </a:lnTo>
                  <a:lnTo>
                    <a:pt x="3404298" y="145618"/>
                  </a:lnTo>
                  <a:lnTo>
                    <a:pt x="3404298" y="152057"/>
                  </a:lnTo>
                  <a:lnTo>
                    <a:pt x="3406584" y="154698"/>
                  </a:lnTo>
                  <a:lnTo>
                    <a:pt x="3447808" y="154698"/>
                  </a:lnTo>
                  <a:lnTo>
                    <a:pt x="3450818" y="152057"/>
                  </a:lnTo>
                  <a:lnTo>
                    <a:pt x="3450818" y="145618"/>
                  </a:lnTo>
                  <a:close/>
                </a:path>
                <a:path w="3736340" h="378460">
                  <a:moveTo>
                    <a:pt x="3451199" y="274916"/>
                  </a:moveTo>
                  <a:lnTo>
                    <a:pt x="3448913" y="273050"/>
                  </a:lnTo>
                  <a:lnTo>
                    <a:pt x="3447618" y="271907"/>
                  </a:lnTo>
                  <a:lnTo>
                    <a:pt x="3446183" y="271335"/>
                  </a:lnTo>
                  <a:lnTo>
                    <a:pt x="3444849" y="271335"/>
                  </a:lnTo>
                  <a:lnTo>
                    <a:pt x="3443554" y="271335"/>
                  </a:lnTo>
                  <a:lnTo>
                    <a:pt x="3442309" y="271907"/>
                  </a:lnTo>
                  <a:lnTo>
                    <a:pt x="3441357" y="273050"/>
                  </a:lnTo>
                  <a:lnTo>
                    <a:pt x="3422078" y="292709"/>
                  </a:lnTo>
                  <a:lnTo>
                    <a:pt x="3412617" y="283235"/>
                  </a:lnTo>
                  <a:lnTo>
                    <a:pt x="3411220" y="282663"/>
                  </a:lnTo>
                  <a:lnTo>
                    <a:pt x="3408464" y="282663"/>
                  </a:lnTo>
                  <a:lnTo>
                    <a:pt x="3407156" y="283235"/>
                  </a:lnTo>
                  <a:lnTo>
                    <a:pt x="3406203" y="284378"/>
                  </a:lnTo>
                  <a:lnTo>
                    <a:pt x="3403917" y="287020"/>
                  </a:lnTo>
                  <a:lnTo>
                    <a:pt x="3403917" y="290068"/>
                  </a:lnTo>
                  <a:lnTo>
                    <a:pt x="3406203" y="291947"/>
                  </a:lnTo>
                  <a:lnTo>
                    <a:pt x="3419068" y="304800"/>
                  </a:lnTo>
                  <a:lnTo>
                    <a:pt x="3420554" y="305181"/>
                  </a:lnTo>
                  <a:lnTo>
                    <a:pt x="3423221" y="305181"/>
                  </a:lnTo>
                  <a:lnTo>
                    <a:pt x="3424720" y="304800"/>
                  </a:lnTo>
                  <a:lnTo>
                    <a:pt x="3425863" y="304038"/>
                  </a:lnTo>
                  <a:lnTo>
                    <a:pt x="3448913" y="280606"/>
                  </a:lnTo>
                  <a:lnTo>
                    <a:pt x="3451199" y="278320"/>
                  </a:lnTo>
                  <a:lnTo>
                    <a:pt x="3451199" y="274916"/>
                  </a:lnTo>
                  <a:close/>
                </a:path>
                <a:path w="3736340" h="378460">
                  <a:moveTo>
                    <a:pt x="3532492" y="285521"/>
                  </a:moveTo>
                  <a:lnTo>
                    <a:pt x="3529825" y="283235"/>
                  </a:lnTo>
                  <a:lnTo>
                    <a:pt x="3491661" y="283235"/>
                  </a:lnTo>
                  <a:lnTo>
                    <a:pt x="3488994" y="283235"/>
                  </a:lnTo>
                  <a:lnTo>
                    <a:pt x="3485972" y="285521"/>
                  </a:lnTo>
                  <a:lnTo>
                    <a:pt x="3485972" y="291947"/>
                  </a:lnTo>
                  <a:lnTo>
                    <a:pt x="3488613" y="294233"/>
                  </a:lnTo>
                  <a:lnTo>
                    <a:pt x="3529444" y="294233"/>
                  </a:lnTo>
                  <a:lnTo>
                    <a:pt x="3532492" y="291947"/>
                  </a:lnTo>
                  <a:lnTo>
                    <a:pt x="3532492" y="285521"/>
                  </a:lnTo>
                  <a:close/>
                </a:path>
                <a:path w="3736340" h="378460">
                  <a:moveTo>
                    <a:pt x="3532492" y="238620"/>
                  </a:moveTo>
                  <a:lnTo>
                    <a:pt x="3529825" y="236372"/>
                  </a:lnTo>
                  <a:lnTo>
                    <a:pt x="3491661" y="236372"/>
                  </a:lnTo>
                  <a:lnTo>
                    <a:pt x="3488994" y="236372"/>
                  </a:lnTo>
                  <a:lnTo>
                    <a:pt x="3485972" y="238620"/>
                  </a:lnTo>
                  <a:lnTo>
                    <a:pt x="3485972" y="245452"/>
                  </a:lnTo>
                  <a:lnTo>
                    <a:pt x="3488613" y="247700"/>
                  </a:lnTo>
                  <a:lnTo>
                    <a:pt x="3529444" y="247700"/>
                  </a:lnTo>
                  <a:lnTo>
                    <a:pt x="3532492" y="245452"/>
                  </a:lnTo>
                  <a:lnTo>
                    <a:pt x="3532492" y="238620"/>
                  </a:lnTo>
                  <a:close/>
                </a:path>
                <a:path w="3736340" h="378460">
                  <a:moveTo>
                    <a:pt x="3532492" y="181914"/>
                  </a:moveTo>
                  <a:lnTo>
                    <a:pt x="3530587" y="179654"/>
                  </a:lnTo>
                  <a:lnTo>
                    <a:pt x="3529444" y="178511"/>
                  </a:lnTo>
                  <a:lnTo>
                    <a:pt x="3528047" y="177939"/>
                  </a:lnTo>
                  <a:lnTo>
                    <a:pt x="3526650" y="177939"/>
                  </a:lnTo>
                  <a:lnTo>
                    <a:pt x="3525291" y="177939"/>
                  </a:lnTo>
                  <a:lnTo>
                    <a:pt x="3523983" y="178511"/>
                  </a:lnTo>
                  <a:lnTo>
                    <a:pt x="3523030" y="179654"/>
                  </a:lnTo>
                  <a:lnTo>
                    <a:pt x="3503752" y="198932"/>
                  </a:lnTo>
                  <a:lnTo>
                    <a:pt x="3495814" y="190995"/>
                  </a:lnTo>
                  <a:lnTo>
                    <a:pt x="3494481" y="189852"/>
                  </a:lnTo>
                  <a:lnTo>
                    <a:pt x="3493058" y="189306"/>
                  </a:lnTo>
                  <a:lnTo>
                    <a:pt x="3490417" y="189306"/>
                  </a:lnTo>
                  <a:lnTo>
                    <a:pt x="3489185" y="189852"/>
                  </a:lnTo>
                  <a:lnTo>
                    <a:pt x="3488258" y="190995"/>
                  </a:lnTo>
                  <a:lnTo>
                    <a:pt x="3485591" y="193281"/>
                  </a:lnTo>
                  <a:lnTo>
                    <a:pt x="3485591" y="196672"/>
                  </a:lnTo>
                  <a:lnTo>
                    <a:pt x="3488258" y="198551"/>
                  </a:lnTo>
                  <a:lnTo>
                    <a:pt x="3499980" y="210261"/>
                  </a:lnTo>
                  <a:lnTo>
                    <a:pt x="3500704" y="211416"/>
                  </a:lnTo>
                  <a:lnTo>
                    <a:pt x="3502228" y="211797"/>
                  </a:lnTo>
                  <a:lnTo>
                    <a:pt x="3505250" y="211797"/>
                  </a:lnTo>
                  <a:lnTo>
                    <a:pt x="3506393" y="211416"/>
                  </a:lnTo>
                  <a:lnTo>
                    <a:pt x="3530587" y="187210"/>
                  </a:lnTo>
                  <a:lnTo>
                    <a:pt x="3532492" y="185343"/>
                  </a:lnTo>
                  <a:lnTo>
                    <a:pt x="3532492" y="181914"/>
                  </a:lnTo>
                  <a:close/>
                </a:path>
                <a:path w="3736340" h="378460">
                  <a:moveTo>
                    <a:pt x="3532492" y="145618"/>
                  </a:moveTo>
                  <a:lnTo>
                    <a:pt x="3529825" y="143357"/>
                  </a:lnTo>
                  <a:lnTo>
                    <a:pt x="3491661" y="143357"/>
                  </a:lnTo>
                  <a:lnTo>
                    <a:pt x="3488994" y="143357"/>
                  </a:lnTo>
                  <a:lnTo>
                    <a:pt x="3485972" y="145618"/>
                  </a:lnTo>
                  <a:lnTo>
                    <a:pt x="3485972" y="152057"/>
                  </a:lnTo>
                  <a:lnTo>
                    <a:pt x="3488613" y="154698"/>
                  </a:lnTo>
                  <a:lnTo>
                    <a:pt x="3529444" y="154698"/>
                  </a:lnTo>
                  <a:lnTo>
                    <a:pt x="3532492" y="152057"/>
                  </a:lnTo>
                  <a:lnTo>
                    <a:pt x="3532492" y="145618"/>
                  </a:lnTo>
                  <a:close/>
                </a:path>
                <a:path w="3736340" h="378460">
                  <a:moveTo>
                    <a:pt x="3613759" y="285521"/>
                  </a:moveTo>
                  <a:lnTo>
                    <a:pt x="3611499" y="283235"/>
                  </a:lnTo>
                  <a:lnTo>
                    <a:pt x="3572954" y="283235"/>
                  </a:lnTo>
                  <a:lnTo>
                    <a:pt x="3570287" y="283235"/>
                  </a:lnTo>
                  <a:lnTo>
                    <a:pt x="3567265" y="285521"/>
                  </a:lnTo>
                  <a:lnTo>
                    <a:pt x="3567265" y="291947"/>
                  </a:lnTo>
                  <a:lnTo>
                    <a:pt x="3569906" y="294233"/>
                  </a:lnTo>
                  <a:lnTo>
                    <a:pt x="3610737" y="294233"/>
                  </a:lnTo>
                  <a:lnTo>
                    <a:pt x="3613759" y="291947"/>
                  </a:lnTo>
                  <a:lnTo>
                    <a:pt x="3613759" y="285521"/>
                  </a:lnTo>
                  <a:close/>
                </a:path>
                <a:path w="3736340" h="378460">
                  <a:moveTo>
                    <a:pt x="3613759" y="192519"/>
                  </a:moveTo>
                  <a:lnTo>
                    <a:pt x="3611499" y="189852"/>
                  </a:lnTo>
                  <a:lnTo>
                    <a:pt x="3572954" y="189852"/>
                  </a:lnTo>
                  <a:lnTo>
                    <a:pt x="3570287" y="189852"/>
                  </a:lnTo>
                  <a:lnTo>
                    <a:pt x="3567265" y="192519"/>
                  </a:lnTo>
                  <a:lnTo>
                    <a:pt x="3567265" y="198932"/>
                  </a:lnTo>
                  <a:lnTo>
                    <a:pt x="3569906" y="201218"/>
                  </a:lnTo>
                  <a:lnTo>
                    <a:pt x="3610737" y="201218"/>
                  </a:lnTo>
                  <a:lnTo>
                    <a:pt x="3613759" y="198932"/>
                  </a:lnTo>
                  <a:lnTo>
                    <a:pt x="3613759" y="192519"/>
                  </a:lnTo>
                  <a:close/>
                </a:path>
                <a:path w="3736340" h="378460">
                  <a:moveTo>
                    <a:pt x="3614140" y="228434"/>
                  </a:moveTo>
                  <a:lnTo>
                    <a:pt x="3611880" y="226529"/>
                  </a:lnTo>
                  <a:lnTo>
                    <a:pt x="3610737" y="225221"/>
                  </a:lnTo>
                  <a:lnTo>
                    <a:pt x="3609314" y="224561"/>
                  </a:lnTo>
                  <a:lnTo>
                    <a:pt x="3607943" y="224561"/>
                  </a:lnTo>
                  <a:lnTo>
                    <a:pt x="3606584" y="224561"/>
                  </a:lnTo>
                  <a:lnTo>
                    <a:pt x="3605250" y="225221"/>
                  </a:lnTo>
                  <a:lnTo>
                    <a:pt x="3604323" y="226529"/>
                  </a:lnTo>
                  <a:lnTo>
                    <a:pt x="3585045" y="245833"/>
                  </a:lnTo>
                  <a:lnTo>
                    <a:pt x="3577082" y="237896"/>
                  </a:lnTo>
                  <a:lnTo>
                    <a:pt x="3575774" y="236562"/>
                  </a:lnTo>
                  <a:lnTo>
                    <a:pt x="3574351" y="235889"/>
                  </a:lnTo>
                  <a:lnTo>
                    <a:pt x="3571710" y="235889"/>
                  </a:lnTo>
                  <a:lnTo>
                    <a:pt x="3570478" y="236562"/>
                  </a:lnTo>
                  <a:lnTo>
                    <a:pt x="3569525" y="237896"/>
                  </a:lnTo>
                  <a:lnTo>
                    <a:pt x="3566884" y="240144"/>
                  </a:lnTo>
                  <a:lnTo>
                    <a:pt x="3566884" y="243547"/>
                  </a:lnTo>
                  <a:lnTo>
                    <a:pt x="3569525" y="245452"/>
                  </a:lnTo>
                  <a:lnTo>
                    <a:pt x="3581997" y="257937"/>
                  </a:lnTo>
                  <a:lnTo>
                    <a:pt x="3583521" y="258660"/>
                  </a:lnTo>
                  <a:lnTo>
                    <a:pt x="3586543" y="258660"/>
                  </a:lnTo>
                  <a:lnTo>
                    <a:pt x="3587686" y="257937"/>
                  </a:lnTo>
                  <a:lnTo>
                    <a:pt x="3588829" y="257175"/>
                  </a:lnTo>
                  <a:lnTo>
                    <a:pt x="3611880" y="234086"/>
                  </a:lnTo>
                  <a:lnTo>
                    <a:pt x="3614140" y="232206"/>
                  </a:lnTo>
                  <a:lnTo>
                    <a:pt x="3614140" y="228434"/>
                  </a:lnTo>
                  <a:close/>
                </a:path>
                <a:path w="3736340" h="378460">
                  <a:moveTo>
                    <a:pt x="3614140" y="135039"/>
                  </a:moveTo>
                  <a:lnTo>
                    <a:pt x="3611880" y="133134"/>
                  </a:lnTo>
                  <a:lnTo>
                    <a:pt x="3610737" y="132029"/>
                  </a:lnTo>
                  <a:lnTo>
                    <a:pt x="3609314" y="131457"/>
                  </a:lnTo>
                  <a:lnTo>
                    <a:pt x="3607943" y="131457"/>
                  </a:lnTo>
                  <a:lnTo>
                    <a:pt x="3606584" y="131457"/>
                  </a:lnTo>
                  <a:lnTo>
                    <a:pt x="3605250" y="132029"/>
                  </a:lnTo>
                  <a:lnTo>
                    <a:pt x="3604323" y="133134"/>
                  </a:lnTo>
                  <a:lnTo>
                    <a:pt x="3585045" y="152819"/>
                  </a:lnTo>
                  <a:lnTo>
                    <a:pt x="3577082" y="144500"/>
                  </a:lnTo>
                  <a:lnTo>
                    <a:pt x="3575774" y="143357"/>
                  </a:lnTo>
                  <a:lnTo>
                    <a:pt x="3574351" y="142786"/>
                  </a:lnTo>
                  <a:lnTo>
                    <a:pt x="3571710" y="142786"/>
                  </a:lnTo>
                  <a:lnTo>
                    <a:pt x="3570478" y="143357"/>
                  </a:lnTo>
                  <a:lnTo>
                    <a:pt x="3569525" y="144500"/>
                  </a:lnTo>
                  <a:lnTo>
                    <a:pt x="3566884" y="147142"/>
                  </a:lnTo>
                  <a:lnTo>
                    <a:pt x="3566884" y="150152"/>
                  </a:lnTo>
                  <a:lnTo>
                    <a:pt x="3569525" y="152057"/>
                  </a:lnTo>
                  <a:lnTo>
                    <a:pt x="3581235" y="164160"/>
                  </a:lnTo>
                  <a:lnTo>
                    <a:pt x="3581997" y="164922"/>
                  </a:lnTo>
                  <a:lnTo>
                    <a:pt x="3583521" y="165303"/>
                  </a:lnTo>
                  <a:lnTo>
                    <a:pt x="3586543" y="165303"/>
                  </a:lnTo>
                  <a:lnTo>
                    <a:pt x="3587686" y="164922"/>
                  </a:lnTo>
                  <a:lnTo>
                    <a:pt x="3588829" y="164160"/>
                  </a:lnTo>
                  <a:lnTo>
                    <a:pt x="3611880" y="140728"/>
                  </a:lnTo>
                  <a:lnTo>
                    <a:pt x="3614140" y="138442"/>
                  </a:lnTo>
                  <a:lnTo>
                    <a:pt x="3614140" y="135039"/>
                  </a:lnTo>
                  <a:close/>
                </a:path>
                <a:path w="3736340" h="378460">
                  <a:moveTo>
                    <a:pt x="3695433" y="285521"/>
                  </a:moveTo>
                  <a:lnTo>
                    <a:pt x="3692791" y="283235"/>
                  </a:lnTo>
                  <a:lnTo>
                    <a:pt x="3654971" y="283235"/>
                  </a:lnTo>
                  <a:lnTo>
                    <a:pt x="3651961" y="283235"/>
                  </a:lnTo>
                  <a:lnTo>
                    <a:pt x="3649319" y="285521"/>
                  </a:lnTo>
                  <a:lnTo>
                    <a:pt x="3649319" y="291947"/>
                  </a:lnTo>
                  <a:lnTo>
                    <a:pt x="3651580" y="294233"/>
                  </a:lnTo>
                  <a:lnTo>
                    <a:pt x="3692791" y="294233"/>
                  </a:lnTo>
                  <a:lnTo>
                    <a:pt x="3695433" y="291947"/>
                  </a:lnTo>
                  <a:lnTo>
                    <a:pt x="3695433" y="285521"/>
                  </a:lnTo>
                  <a:close/>
                </a:path>
                <a:path w="3736340" h="378460">
                  <a:moveTo>
                    <a:pt x="3695433" y="238620"/>
                  </a:moveTo>
                  <a:lnTo>
                    <a:pt x="3692791" y="236372"/>
                  </a:lnTo>
                  <a:lnTo>
                    <a:pt x="3654971" y="236372"/>
                  </a:lnTo>
                  <a:lnTo>
                    <a:pt x="3651961" y="236372"/>
                  </a:lnTo>
                  <a:lnTo>
                    <a:pt x="3649319" y="238620"/>
                  </a:lnTo>
                  <a:lnTo>
                    <a:pt x="3649319" y="245452"/>
                  </a:lnTo>
                  <a:lnTo>
                    <a:pt x="3651580" y="247700"/>
                  </a:lnTo>
                  <a:lnTo>
                    <a:pt x="3692791" y="247700"/>
                  </a:lnTo>
                  <a:lnTo>
                    <a:pt x="3695433" y="245452"/>
                  </a:lnTo>
                  <a:lnTo>
                    <a:pt x="3695433" y="238620"/>
                  </a:lnTo>
                  <a:close/>
                </a:path>
                <a:path w="3736340" h="378460">
                  <a:moveTo>
                    <a:pt x="3695433" y="145618"/>
                  </a:moveTo>
                  <a:lnTo>
                    <a:pt x="3692791" y="143357"/>
                  </a:lnTo>
                  <a:lnTo>
                    <a:pt x="3654971" y="143357"/>
                  </a:lnTo>
                  <a:lnTo>
                    <a:pt x="3651961" y="143357"/>
                  </a:lnTo>
                  <a:lnTo>
                    <a:pt x="3649319" y="145618"/>
                  </a:lnTo>
                  <a:lnTo>
                    <a:pt x="3649319" y="152057"/>
                  </a:lnTo>
                  <a:lnTo>
                    <a:pt x="3651580" y="154698"/>
                  </a:lnTo>
                  <a:lnTo>
                    <a:pt x="3692791" y="154698"/>
                  </a:lnTo>
                  <a:lnTo>
                    <a:pt x="3695433" y="152057"/>
                  </a:lnTo>
                  <a:lnTo>
                    <a:pt x="3695433" y="145618"/>
                  </a:lnTo>
                  <a:close/>
                </a:path>
                <a:path w="3736340" h="378460">
                  <a:moveTo>
                    <a:pt x="3696195" y="181914"/>
                  </a:moveTo>
                  <a:lnTo>
                    <a:pt x="3693553" y="179654"/>
                  </a:lnTo>
                  <a:lnTo>
                    <a:pt x="3692410" y="178511"/>
                  </a:lnTo>
                  <a:lnTo>
                    <a:pt x="3690988" y="177939"/>
                  </a:lnTo>
                  <a:lnTo>
                    <a:pt x="3689616" y="177939"/>
                  </a:lnTo>
                  <a:lnTo>
                    <a:pt x="3688257" y="177939"/>
                  </a:lnTo>
                  <a:lnTo>
                    <a:pt x="3686924" y="178511"/>
                  </a:lnTo>
                  <a:lnTo>
                    <a:pt x="3685971" y="179654"/>
                  </a:lnTo>
                  <a:lnTo>
                    <a:pt x="3666693" y="198932"/>
                  </a:lnTo>
                  <a:lnTo>
                    <a:pt x="3658755" y="190995"/>
                  </a:lnTo>
                  <a:lnTo>
                    <a:pt x="3657638" y="189852"/>
                  </a:lnTo>
                  <a:lnTo>
                    <a:pt x="3656215" y="189306"/>
                  </a:lnTo>
                  <a:lnTo>
                    <a:pt x="3653485" y="189306"/>
                  </a:lnTo>
                  <a:lnTo>
                    <a:pt x="3652151" y="189852"/>
                  </a:lnTo>
                  <a:lnTo>
                    <a:pt x="3651199" y="190995"/>
                  </a:lnTo>
                  <a:lnTo>
                    <a:pt x="3648938" y="193281"/>
                  </a:lnTo>
                  <a:lnTo>
                    <a:pt x="3648938" y="196672"/>
                  </a:lnTo>
                  <a:lnTo>
                    <a:pt x="3651199" y="198551"/>
                  </a:lnTo>
                  <a:lnTo>
                    <a:pt x="3664051" y="211416"/>
                  </a:lnTo>
                  <a:lnTo>
                    <a:pt x="3665194" y="211797"/>
                  </a:lnTo>
                  <a:lnTo>
                    <a:pt x="3668217" y="211797"/>
                  </a:lnTo>
                  <a:lnTo>
                    <a:pt x="3669741" y="211416"/>
                  </a:lnTo>
                  <a:lnTo>
                    <a:pt x="3670465" y="210261"/>
                  </a:lnTo>
                  <a:lnTo>
                    <a:pt x="3693553" y="187210"/>
                  </a:lnTo>
                  <a:lnTo>
                    <a:pt x="3696195" y="185343"/>
                  </a:lnTo>
                  <a:lnTo>
                    <a:pt x="3696195" y="181914"/>
                  </a:lnTo>
                  <a:close/>
                </a:path>
                <a:path w="3736340" h="378460">
                  <a:moveTo>
                    <a:pt x="3713213" y="98742"/>
                  </a:moveTo>
                  <a:lnTo>
                    <a:pt x="3710165" y="96494"/>
                  </a:lnTo>
                  <a:lnTo>
                    <a:pt x="3392576" y="96494"/>
                  </a:lnTo>
                  <a:lnTo>
                    <a:pt x="3389947" y="96494"/>
                  </a:lnTo>
                  <a:lnTo>
                    <a:pt x="3386925" y="98742"/>
                  </a:lnTo>
                  <a:lnTo>
                    <a:pt x="3386925" y="105156"/>
                  </a:lnTo>
                  <a:lnTo>
                    <a:pt x="3389185" y="107823"/>
                  </a:lnTo>
                  <a:lnTo>
                    <a:pt x="3710165" y="107823"/>
                  </a:lnTo>
                  <a:lnTo>
                    <a:pt x="3713213" y="105156"/>
                  </a:lnTo>
                  <a:lnTo>
                    <a:pt x="3713213" y="98742"/>
                  </a:lnTo>
                  <a:close/>
                </a:path>
                <a:path w="3736340" h="378460">
                  <a:moveTo>
                    <a:pt x="3736263" y="84734"/>
                  </a:moveTo>
                  <a:lnTo>
                    <a:pt x="3734422" y="75666"/>
                  </a:lnTo>
                  <a:lnTo>
                    <a:pt x="3729418" y="68211"/>
                  </a:lnTo>
                  <a:lnTo>
                    <a:pt x="3725316" y="65392"/>
                  </a:lnTo>
                  <a:lnTo>
                    <a:pt x="3725316" y="78320"/>
                  </a:lnTo>
                  <a:lnTo>
                    <a:pt x="3725316" y="324078"/>
                  </a:lnTo>
                  <a:lnTo>
                    <a:pt x="3719626" y="329755"/>
                  </a:lnTo>
                  <a:lnTo>
                    <a:pt x="3380105" y="329755"/>
                  </a:lnTo>
                  <a:lnTo>
                    <a:pt x="3375215" y="324840"/>
                  </a:lnTo>
                  <a:lnTo>
                    <a:pt x="3375215" y="78320"/>
                  </a:lnTo>
                  <a:lnTo>
                    <a:pt x="3380105" y="73406"/>
                  </a:lnTo>
                  <a:lnTo>
                    <a:pt x="3398647" y="73406"/>
                  </a:lnTo>
                  <a:lnTo>
                    <a:pt x="3398647" y="79844"/>
                  </a:lnTo>
                  <a:lnTo>
                    <a:pt x="3403917" y="85115"/>
                  </a:lnTo>
                  <a:lnTo>
                    <a:pt x="3428111" y="85115"/>
                  </a:lnTo>
                  <a:lnTo>
                    <a:pt x="3433419" y="79844"/>
                  </a:lnTo>
                  <a:lnTo>
                    <a:pt x="3433419" y="73406"/>
                  </a:lnTo>
                  <a:lnTo>
                    <a:pt x="3667074" y="73406"/>
                  </a:lnTo>
                  <a:lnTo>
                    <a:pt x="3667074" y="79844"/>
                  </a:lnTo>
                  <a:lnTo>
                    <a:pt x="3672370" y="85115"/>
                  </a:lnTo>
                  <a:lnTo>
                    <a:pt x="3696576" y="85115"/>
                  </a:lnTo>
                  <a:lnTo>
                    <a:pt x="3701872" y="79844"/>
                  </a:lnTo>
                  <a:lnTo>
                    <a:pt x="3701872" y="73406"/>
                  </a:lnTo>
                  <a:lnTo>
                    <a:pt x="3720007" y="73406"/>
                  </a:lnTo>
                  <a:lnTo>
                    <a:pt x="3725316" y="78320"/>
                  </a:lnTo>
                  <a:lnTo>
                    <a:pt x="3725316" y="65392"/>
                  </a:lnTo>
                  <a:lnTo>
                    <a:pt x="3722078" y="63157"/>
                  </a:lnTo>
                  <a:lnTo>
                    <a:pt x="3713213" y="61302"/>
                  </a:lnTo>
                  <a:lnTo>
                    <a:pt x="3701110" y="61302"/>
                  </a:lnTo>
                  <a:lnTo>
                    <a:pt x="3701110" y="49212"/>
                  </a:lnTo>
                  <a:lnTo>
                    <a:pt x="3701110" y="43548"/>
                  </a:lnTo>
                  <a:lnTo>
                    <a:pt x="3696195" y="38252"/>
                  </a:lnTo>
                  <a:lnTo>
                    <a:pt x="3689781" y="38252"/>
                  </a:lnTo>
                  <a:lnTo>
                    <a:pt x="3689781" y="49212"/>
                  </a:lnTo>
                  <a:lnTo>
                    <a:pt x="3689781" y="73406"/>
                  </a:lnTo>
                  <a:lnTo>
                    <a:pt x="3677297" y="73406"/>
                  </a:lnTo>
                  <a:lnTo>
                    <a:pt x="3677297" y="61302"/>
                  </a:lnTo>
                  <a:lnTo>
                    <a:pt x="3677297" y="49593"/>
                  </a:lnTo>
                  <a:lnTo>
                    <a:pt x="3677678" y="49593"/>
                  </a:lnTo>
                  <a:lnTo>
                    <a:pt x="3677780" y="49301"/>
                  </a:lnTo>
                  <a:lnTo>
                    <a:pt x="3677678" y="49593"/>
                  </a:lnTo>
                  <a:lnTo>
                    <a:pt x="3686467" y="49301"/>
                  </a:lnTo>
                  <a:lnTo>
                    <a:pt x="3689400" y="49212"/>
                  </a:lnTo>
                  <a:lnTo>
                    <a:pt x="3689781" y="49212"/>
                  </a:lnTo>
                  <a:lnTo>
                    <a:pt x="3689781" y="38252"/>
                  </a:lnTo>
                  <a:lnTo>
                    <a:pt x="3671989" y="38252"/>
                  </a:lnTo>
                  <a:lnTo>
                    <a:pt x="3666693" y="43548"/>
                  </a:lnTo>
                  <a:lnTo>
                    <a:pt x="3666693" y="61302"/>
                  </a:lnTo>
                  <a:lnTo>
                    <a:pt x="3432657" y="61302"/>
                  </a:lnTo>
                  <a:lnTo>
                    <a:pt x="3432657" y="49212"/>
                  </a:lnTo>
                  <a:lnTo>
                    <a:pt x="3432657" y="43548"/>
                  </a:lnTo>
                  <a:lnTo>
                    <a:pt x="3427387" y="38252"/>
                  </a:lnTo>
                  <a:lnTo>
                    <a:pt x="3421697" y="38252"/>
                  </a:lnTo>
                  <a:lnTo>
                    <a:pt x="3421697" y="49212"/>
                  </a:lnTo>
                  <a:lnTo>
                    <a:pt x="3421697" y="73406"/>
                  </a:lnTo>
                  <a:lnTo>
                    <a:pt x="3409226" y="73406"/>
                  </a:lnTo>
                  <a:lnTo>
                    <a:pt x="3409226" y="49593"/>
                  </a:lnTo>
                  <a:lnTo>
                    <a:pt x="3409607" y="49593"/>
                  </a:lnTo>
                  <a:lnTo>
                    <a:pt x="3409696" y="49301"/>
                  </a:lnTo>
                  <a:lnTo>
                    <a:pt x="3409607" y="49593"/>
                  </a:lnTo>
                  <a:lnTo>
                    <a:pt x="3418395" y="49301"/>
                  </a:lnTo>
                  <a:lnTo>
                    <a:pt x="3421316" y="49212"/>
                  </a:lnTo>
                  <a:lnTo>
                    <a:pt x="3421697" y="49212"/>
                  </a:lnTo>
                  <a:lnTo>
                    <a:pt x="3421697" y="38252"/>
                  </a:lnTo>
                  <a:lnTo>
                    <a:pt x="3403574" y="38252"/>
                  </a:lnTo>
                  <a:lnTo>
                    <a:pt x="3398266" y="43548"/>
                  </a:lnTo>
                  <a:lnTo>
                    <a:pt x="3398266" y="61302"/>
                  </a:lnTo>
                  <a:lnTo>
                    <a:pt x="3386544" y="61302"/>
                  </a:lnTo>
                  <a:lnTo>
                    <a:pt x="3377463" y="63157"/>
                  </a:lnTo>
                  <a:lnTo>
                    <a:pt x="3370008" y="68211"/>
                  </a:lnTo>
                  <a:lnTo>
                    <a:pt x="3364966" y="75666"/>
                  </a:lnTo>
                  <a:lnTo>
                    <a:pt x="3363112" y="84734"/>
                  </a:lnTo>
                  <a:lnTo>
                    <a:pt x="3363112" y="317665"/>
                  </a:lnTo>
                  <a:lnTo>
                    <a:pt x="3364966" y="326694"/>
                  </a:lnTo>
                  <a:lnTo>
                    <a:pt x="3370008" y="334010"/>
                  </a:lnTo>
                  <a:lnTo>
                    <a:pt x="3377463" y="338924"/>
                  </a:lnTo>
                  <a:lnTo>
                    <a:pt x="3386544" y="340715"/>
                  </a:lnTo>
                  <a:lnTo>
                    <a:pt x="3712832" y="340715"/>
                  </a:lnTo>
                  <a:lnTo>
                    <a:pt x="3736263" y="317665"/>
                  </a:lnTo>
                  <a:lnTo>
                    <a:pt x="3736263" y="8473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639" y="3280929"/>
            <a:ext cx="431609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78105">
              <a:lnSpc>
                <a:spcPts val="1430"/>
              </a:lnSpc>
              <a:spcBef>
                <a:spcPts val="155"/>
              </a:spcBef>
            </a:pP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CREDITS:</a:t>
            </a:r>
            <a:r>
              <a:rPr sz="1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presentation</a:t>
            </a:r>
            <a:r>
              <a:rPr sz="1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template</a:t>
            </a:r>
            <a:r>
              <a:rPr sz="1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created</a:t>
            </a:r>
            <a:r>
              <a:rPr sz="1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Slidesgo</a:t>
            </a:r>
            <a:r>
              <a:rPr sz="1200" spc="-1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1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icons</a:t>
            </a:r>
            <a:r>
              <a:rPr sz="1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7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Flaticon</a:t>
            </a:r>
            <a:r>
              <a:rPr sz="1200" spc="-7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infographics</a:t>
            </a:r>
            <a:r>
              <a:rPr sz="1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1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45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Freepik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713"/>
            <a:ext cx="9144000" cy="5049520"/>
            <a:chOff x="0" y="1713"/>
            <a:chExt cx="9144000" cy="5049520"/>
          </a:xfrm>
        </p:grpSpPr>
        <p:sp>
          <p:nvSpPr>
            <p:cNvPr id="4" name="object 4"/>
            <p:cNvSpPr/>
            <p:nvPr/>
          </p:nvSpPr>
          <p:spPr>
            <a:xfrm>
              <a:off x="176449" y="444625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449" y="4439300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700" y="4677499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4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403" y="3928165"/>
              <a:ext cx="986790" cy="1122680"/>
            </a:xfrm>
            <a:custGeom>
              <a:avLst/>
              <a:gdLst/>
              <a:ahLst/>
              <a:cxnLst/>
              <a:rect l="l" t="t" r="r" b="b"/>
              <a:pathLst>
                <a:path w="986790" h="1122679">
                  <a:moveTo>
                    <a:pt x="577076" y="1122684"/>
                  </a:moveTo>
                  <a:lnTo>
                    <a:pt x="0" y="0"/>
                  </a:lnTo>
                  <a:lnTo>
                    <a:pt x="986303" y="243677"/>
                  </a:lnTo>
                  <a:lnTo>
                    <a:pt x="577076" y="112268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403" y="3806932"/>
              <a:ext cx="1198880" cy="365125"/>
            </a:xfrm>
            <a:custGeom>
              <a:avLst/>
              <a:gdLst/>
              <a:ahLst/>
              <a:cxnLst/>
              <a:rect l="l" t="t" r="r" b="b"/>
              <a:pathLst>
                <a:path w="1198880" h="365125">
                  <a:moveTo>
                    <a:pt x="986303" y="364910"/>
                  </a:moveTo>
                  <a:lnTo>
                    <a:pt x="0" y="121232"/>
                  </a:lnTo>
                  <a:lnTo>
                    <a:pt x="212166" y="0"/>
                  </a:lnTo>
                  <a:lnTo>
                    <a:pt x="1198470" y="243636"/>
                  </a:lnTo>
                  <a:lnTo>
                    <a:pt x="986303" y="36491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6475" y="2060066"/>
              <a:ext cx="8187690" cy="2990850"/>
            </a:xfrm>
            <a:custGeom>
              <a:avLst/>
              <a:gdLst/>
              <a:ahLst/>
              <a:cxnLst/>
              <a:rect l="l" t="t" r="r" b="b"/>
              <a:pathLst>
                <a:path w="8187690" h="2990850">
                  <a:moveTo>
                    <a:pt x="621398" y="1990509"/>
                  </a:moveTo>
                  <a:lnTo>
                    <a:pt x="409219" y="2111781"/>
                  </a:lnTo>
                  <a:lnTo>
                    <a:pt x="0" y="2990786"/>
                  </a:lnTo>
                  <a:lnTo>
                    <a:pt x="212204" y="2869552"/>
                  </a:lnTo>
                  <a:lnTo>
                    <a:pt x="621398" y="1990509"/>
                  </a:lnTo>
                  <a:close/>
                </a:path>
                <a:path w="8187690" h="2990850">
                  <a:moveTo>
                    <a:pt x="8187525" y="0"/>
                  </a:moveTo>
                  <a:lnTo>
                    <a:pt x="7698626" y="1227391"/>
                  </a:lnTo>
                  <a:lnTo>
                    <a:pt x="8187525" y="1454658"/>
                  </a:lnTo>
                  <a:lnTo>
                    <a:pt x="8187525" y="0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2090" y="1440020"/>
              <a:ext cx="1372235" cy="2830195"/>
            </a:xfrm>
            <a:custGeom>
              <a:avLst/>
              <a:gdLst/>
              <a:ahLst/>
              <a:cxnLst/>
              <a:rect l="l" t="t" r="r" b="b"/>
              <a:pathLst>
                <a:path w="1372234" h="2830195">
                  <a:moveTo>
                    <a:pt x="1371909" y="2830006"/>
                  </a:moveTo>
                  <a:lnTo>
                    <a:pt x="0" y="507416"/>
                  </a:lnTo>
                  <a:lnTo>
                    <a:pt x="1371909" y="0"/>
                  </a:lnTo>
                  <a:lnTo>
                    <a:pt x="1371909" y="476995"/>
                  </a:lnTo>
                  <a:lnTo>
                    <a:pt x="685388" y="731274"/>
                  </a:lnTo>
                  <a:lnTo>
                    <a:pt x="1371909" y="1892331"/>
                  </a:lnTo>
                  <a:lnTo>
                    <a:pt x="1371909" y="2830006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36045" y="907333"/>
              <a:ext cx="2008505" cy="1040130"/>
            </a:xfrm>
            <a:custGeom>
              <a:avLst/>
              <a:gdLst/>
              <a:ahLst/>
              <a:cxnLst/>
              <a:rect l="l" t="t" r="r" b="b"/>
              <a:pathLst>
                <a:path w="2008504" h="1040130">
                  <a:moveTo>
                    <a:pt x="636044" y="1040103"/>
                  </a:moveTo>
                  <a:lnTo>
                    <a:pt x="0" y="743710"/>
                  </a:lnTo>
                  <a:lnTo>
                    <a:pt x="2007953" y="0"/>
                  </a:lnTo>
                  <a:lnTo>
                    <a:pt x="2007953" y="532687"/>
                  </a:lnTo>
                  <a:lnTo>
                    <a:pt x="636044" y="104010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6045" y="1651044"/>
              <a:ext cx="2008505" cy="2811145"/>
            </a:xfrm>
            <a:custGeom>
              <a:avLst/>
              <a:gdLst/>
              <a:ahLst/>
              <a:cxnLst/>
              <a:rect l="l" t="t" r="r" b="b"/>
              <a:pathLst>
                <a:path w="2008504" h="2811145">
                  <a:moveTo>
                    <a:pt x="2007953" y="2810928"/>
                  </a:moveTo>
                  <a:lnTo>
                    <a:pt x="1528348" y="2587435"/>
                  </a:lnTo>
                  <a:lnTo>
                    <a:pt x="0" y="0"/>
                  </a:lnTo>
                  <a:lnTo>
                    <a:pt x="636044" y="296392"/>
                  </a:lnTo>
                  <a:lnTo>
                    <a:pt x="2007953" y="2618982"/>
                  </a:lnTo>
                  <a:lnTo>
                    <a:pt x="2007953" y="2810928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64348" y="1433842"/>
              <a:ext cx="1379855" cy="2846070"/>
            </a:xfrm>
            <a:custGeom>
              <a:avLst/>
              <a:gdLst/>
              <a:ahLst/>
              <a:cxnLst/>
              <a:rect l="l" t="t" r="r" b="b"/>
              <a:pathLst>
                <a:path w="1379854" h="2846070">
                  <a:moveTo>
                    <a:pt x="1379651" y="477520"/>
                  </a:moveTo>
                  <a:lnTo>
                    <a:pt x="685393" y="734415"/>
                  </a:lnTo>
                  <a:lnTo>
                    <a:pt x="1379651" y="1910511"/>
                  </a:lnTo>
                  <a:lnTo>
                    <a:pt x="1379651" y="1888782"/>
                  </a:lnTo>
                  <a:lnTo>
                    <a:pt x="700849" y="740587"/>
                  </a:lnTo>
                  <a:lnTo>
                    <a:pt x="1379651" y="489077"/>
                  </a:lnTo>
                  <a:lnTo>
                    <a:pt x="1379651" y="477520"/>
                  </a:lnTo>
                  <a:close/>
                </a:path>
                <a:path w="1379854" h="2846070">
                  <a:moveTo>
                    <a:pt x="1379651" y="381342"/>
                  </a:moveTo>
                  <a:lnTo>
                    <a:pt x="548055" y="689597"/>
                  </a:lnTo>
                  <a:lnTo>
                    <a:pt x="1379651" y="2097900"/>
                  </a:lnTo>
                  <a:lnTo>
                    <a:pt x="1379651" y="2076081"/>
                  </a:lnTo>
                  <a:lnTo>
                    <a:pt x="563435" y="695756"/>
                  </a:lnTo>
                  <a:lnTo>
                    <a:pt x="1379651" y="393776"/>
                  </a:lnTo>
                  <a:lnTo>
                    <a:pt x="1379651" y="381342"/>
                  </a:lnTo>
                  <a:close/>
                </a:path>
                <a:path w="1379854" h="2846070">
                  <a:moveTo>
                    <a:pt x="1379651" y="285559"/>
                  </a:moveTo>
                  <a:lnTo>
                    <a:pt x="416801" y="641731"/>
                  </a:lnTo>
                  <a:lnTo>
                    <a:pt x="410629" y="644855"/>
                  </a:lnTo>
                  <a:lnTo>
                    <a:pt x="1379651" y="2285238"/>
                  </a:lnTo>
                  <a:lnTo>
                    <a:pt x="1379651" y="2263495"/>
                  </a:lnTo>
                  <a:lnTo>
                    <a:pt x="426085" y="651027"/>
                  </a:lnTo>
                  <a:lnTo>
                    <a:pt x="1379651" y="297599"/>
                  </a:lnTo>
                  <a:lnTo>
                    <a:pt x="1379651" y="285559"/>
                  </a:lnTo>
                  <a:close/>
                </a:path>
                <a:path w="1379854" h="2846070">
                  <a:moveTo>
                    <a:pt x="1379651" y="191198"/>
                  </a:moveTo>
                  <a:lnTo>
                    <a:pt x="279374" y="598551"/>
                  </a:lnTo>
                  <a:lnTo>
                    <a:pt x="273202" y="600036"/>
                  </a:lnTo>
                  <a:lnTo>
                    <a:pt x="1379651" y="2472563"/>
                  </a:lnTo>
                  <a:lnTo>
                    <a:pt x="1379651" y="2450465"/>
                  </a:lnTo>
                  <a:lnTo>
                    <a:pt x="290233" y="606285"/>
                  </a:lnTo>
                  <a:lnTo>
                    <a:pt x="1379651" y="202641"/>
                  </a:lnTo>
                  <a:lnTo>
                    <a:pt x="1379651" y="191198"/>
                  </a:lnTo>
                  <a:close/>
                </a:path>
                <a:path w="1379854" h="2846070">
                  <a:moveTo>
                    <a:pt x="1379651" y="95631"/>
                  </a:moveTo>
                  <a:lnTo>
                    <a:pt x="142036" y="553732"/>
                  </a:lnTo>
                  <a:lnTo>
                    <a:pt x="135864" y="555294"/>
                  </a:lnTo>
                  <a:lnTo>
                    <a:pt x="1379651" y="2658897"/>
                  </a:lnTo>
                  <a:lnTo>
                    <a:pt x="1379651" y="2637777"/>
                  </a:lnTo>
                  <a:lnTo>
                    <a:pt x="152806" y="561467"/>
                  </a:lnTo>
                  <a:lnTo>
                    <a:pt x="1379651" y="107327"/>
                  </a:lnTo>
                  <a:lnTo>
                    <a:pt x="1379651" y="95631"/>
                  </a:lnTo>
                  <a:close/>
                </a:path>
                <a:path w="1379854" h="2846070">
                  <a:moveTo>
                    <a:pt x="1379651" y="0"/>
                  </a:moveTo>
                  <a:lnTo>
                    <a:pt x="6172" y="508990"/>
                  </a:lnTo>
                  <a:lnTo>
                    <a:pt x="0" y="510552"/>
                  </a:lnTo>
                  <a:lnTo>
                    <a:pt x="1379651" y="2846044"/>
                  </a:lnTo>
                  <a:lnTo>
                    <a:pt x="1379651" y="2826486"/>
                  </a:lnTo>
                  <a:lnTo>
                    <a:pt x="15379" y="516724"/>
                  </a:lnTo>
                  <a:lnTo>
                    <a:pt x="1379651" y="11823"/>
                  </a:lnTo>
                  <a:lnTo>
                    <a:pt x="1379651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6475" y="26560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6475" y="25864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724" y="496850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832" y="6475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30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1393936"/>
              <a:ext cx="372110" cy="205104"/>
            </a:xfrm>
            <a:custGeom>
              <a:avLst/>
              <a:gdLst/>
              <a:ahLst/>
              <a:cxnLst/>
              <a:rect l="l" t="t" r="r" b="b"/>
              <a:pathLst>
                <a:path w="372110" h="205105">
                  <a:moveTo>
                    <a:pt x="0" y="204814"/>
                  </a:moveTo>
                  <a:lnTo>
                    <a:pt x="0" y="112049"/>
                  </a:lnTo>
                  <a:lnTo>
                    <a:pt x="371569" y="0"/>
                  </a:lnTo>
                  <a:lnTo>
                    <a:pt x="273050" y="122479"/>
                  </a:lnTo>
                  <a:lnTo>
                    <a:pt x="0" y="204814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1019017"/>
              <a:ext cx="707390" cy="810260"/>
            </a:xfrm>
            <a:custGeom>
              <a:avLst/>
              <a:gdLst/>
              <a:ahLst/>
              <a:cxnLst/>
              <a:rect l="l" t="t" r="r" b="b"/>
              <a:pathLst>
                <a:path w="707390" h="810260">
                  <a:moveTo>
                    <a:pt x="0" y="809869"/>
                  </a:moveTo>
                  <a:lnTo>
                    <a:pt x="0" y="579732"/>
                  </a:lnTo>
                  <a:lnTo>
                    <a:pt x="273050" y="497398"/>
                  </a:lnTo>
                  <a:lnTo>
                    <a:pt x="0" y="266891"/>
                  </a:lnTo>
                  <a:lnTo>
                    <a:pt x="0" y="0"/>
                  </a:lnTo>
                  <a:lnTo>
                    <a:pt x="707113" y="596809"/>
                  </a:lnTo>
                  <a:lnTo>
                    <a:pt x="0" y="80986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813948"/>
              <a:ext cx="805815" cy="802005"/>
            </a:xfrm>
            <a:custGeom>
              <a:avLst/>
              <a:gdLst/>
              <a:ahLst/>
              <a:cxnLst/>
              <a:rect l="l" t="t" r="r" b="b"/>
              <a:pathLst>
                <a:path w="805815" h="802005">
                  <a:moveTo>
                    <a:pt x="707113" y="801878"/>
                  </a:moveTo>
                  <a:lnTo>
                    <a:pt x="0" y="205069"/>
                  </a:lnTo>
                  <a:lnTo>
                    <a:pt x="0" y="0"/>
                  </a:lnTo>
                  <a:lnTo>
                    <a:pt x="805632" y="679398"/>
                  </a:lnTo>
                  <a:lnTo>
                    <a:pt x="707113" y="80187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29102" y="1859340"/>
            <a:ext cx="101600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Dudas?</a:t>
            </a:r>
            <a:endParaRPr sz="1600">
              <a:latin typeface="Tahoma"/>
              <a:cs typeface="Tahoma"/>
            </a:endParaRPr>
          </a:p>
          <a:p>
            <a:pPr marL="12065" marR="5080" algn="ctr">
              <a:lnSpc>
                <a:spcPct val="101600"/>
              </a:lnSpc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Preguntas? Reclamos?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277" rIns="0" bIns="0" rtlCol="0">
            <a:spAutoFit/>
          </a:bodyPr>
          <a:lstStyle/>
          <a:p>
            <a:pPr marL="2141220">
              <a:lnSpc>
                <a:spcPct val="100000"/>
              </a:lnSpc>
              <a:spcBef>
                <a:spcPts val="100"/>
              </a:spcBef>
            </a:pPr>
            <a:r>
              <a:rPr sz="6500" spc="-605">
                <a:latin typeface="Arial Black"/>
                <a:cs typeface="Arial Black"/>
              </a:rPr>
              <a:t>Gracias!</a:t>
            </a:r>
            <a:endParaRPr sz="6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50" y="341175"/>
              <a:ext cx="223574" cy="1991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9775" y="2004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5" h="455295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5" h="455295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744" y="0"/>
              <a:ext cx="563880" cy="655320"/>
            </a:xfrm>
            <a:custGeom>
              <a:avLst/>
              <a:gdLst/>
              <a:ahLst/>
              <a:cxnLst/>
              <a:rect l="l" t="t" r="r" b="b"/>
              <a:pathLst>
                <a:path w="563880" h="655320">
                  <a:moveTo>
                    <a:pt x="201295" y="636485"/>
                  </a:moveTo>
                  <a:lnTo>
                    <a:pt x="54317" y="181686"/>
                  </a:lnTo>
                  <a:lnTo>
                    <a:pt x="0" y="200482"/>
                  </a:lnTo>
                  <a:lnTo>
                    <a:pt x="146977" y="655281"/>
                  </a:lnTo>
                  <a:lnTo>
                    <a:pt x="201295" y="636485"/>
                  </a:lnTo>
                  <a:close/>
                </a:path>
                <a:path w="563880" h="655320">
                  <a:moveTo>
                    <a:pt x="563321" y="178523"/>
                  </a:moveTo>
                  <a:lnTo>
                    <a:pt x="406044" y="0"/>
                  </a:lnTo>
                  <a:lnTo>
                    <a:pt x="324015" y="0"/>
                  </a:lnTo>
                  <a:lnTo>
                    <a:pt x="458152" y="152768"/>
                  </a:lnTo>
                  <a:lnTo>
                    <a:pt x="563321" y="17852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2274" y="0"/>
              <a:ext cx="524510" cy="452755"/>
            </a:xfrm>
            <a:custGeom>
              <a:avLst/>
              <a:gdLst/>
              <a:ahLst/>
              <a:cxnLst/>
              <a:rect l="l" t="t" r="r" b="b"/>
              <a:pathLst>
                <a:path w="524510" h="452755">
                  <a:moveTo>
                    <a:pt x="397600" y="452237"/>
                  </a:moveTo>
                  <a:lnTo>
                    <a:pt x="0" y="0"/>
                  </a:lnTo>
                  <a:lnTo>
                    <a:pt x="201486" y="0"/>
                  </a:lnTo>
                  <a:lnTo>
                    <a:pt x="335625" y="152762"/>
                  </a:lnTo>
                  <a:lnTo>
                    <a:pt x="481238" y="152762"/>
                  </a:lnTo>
                  <a:lnTo>
                    <a:pt x="397600" y="452237"/>
                  </a:lnTo>
                  <a:close/>
                </a:path>
                <a:path w="524510" h="452755">
                  <a:moveTo>
                    <a:pt x="481238" y="152762"/>
                  </a:moveTo>
                  <a:lnTo>
                    <a:pt x="335625" y="152762"/>
                  </a:lnTo>
                  <a:lnTo>
                    <a:pt x="378340" y="0"/>
                  </a:lnTo>
                  <a:lnTo>
                    <a:pt x="523902" y="0"/>
                  </a:lnTo>
                  <a:lnTo>
                    <a:pt x="481238" y="15276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9875" y="0"/>
              <a:ext cx="238760" cy="478155"/>
            </a:xfrm>
            <a:custGeom>
              <a:avLst/>
              <a:gdLst/>
              <a:ahLst/>
              <a:cxnLst/>
              <a:rect l="l" t="t" r="r" b="b"/>
              <a:pathLst>
                <a:path w="238759" h="478155">
                  <a:moveTo>
                    <a:pt x="105174" y="478012"/>
                  </a:moveTo>
                  <a:lnTo>
                    <a:pt x="0" y="452237"/>
                  </a:lnTo>
                  <a:lnTo>
                    <a:pt x="126302" y="0"/>
                  </a:lnTo>
                  <a:lnTo>
                    <a:pt x="238392" y="0"/>
                  </a:lnTo>
                  <a:lnTo>
                    <a:pt x="105174" y="47801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1359" y="3997845"/>
              <a:ext cx="1922780" cy="1146175"/>
            </a:xfrm>
            <a:custGeom>
              <a:avLst/>
              <a:gdLst/>
              <a:ahLst/>
              <a:cxnLst/>
              <a:rect l="l" t="t" r="r" b="b"/>
              <a:pathLst>
                <a:path w="1922779" h="1146175">
                  <a:moveTo>
                    <a:pt x="20154" y="1145654"/>
                  </a:moveTo>
                  <a:lnTo>
                    <a:pt x="7023" y="1123924"/>
                  </a:lnTo>
                  <a:lnTo>
                    <a:pt x="3746" y="1126248"/>
                  </a:lnTo>
                  <a:lnTo>
                    <a:pt x="0" y="1128153"/>
                  </a:lnTo>
                  <a:lnTo>
                    <a:pt x="10579" y="1145654"/>
                  </a:lnTo>
                  <a:lnTo>
                    <a:pt x="20154" y="1145654"/>
                  </a:lnTo>
                  <a:close/>
                </a:path>
                <a:path w="1922779" h="1146175">
                  <a:moveTo>
                    <a:pt x="502526" y="1145654"/>
                  </a:moveTo>
                  <a:lnTo>
                    <a:pt x="31902" y="1079792"/>
                  </a:lnTo>
                  <a:lnTo>
                    <a:pt x="30975" y="1088250"/>
                  </a:lnTo>
                  <a:lnTo>
                    <a:pt x="441756" y="1145654"/>
                  </a:lnTo>
                  <a:lnTo>
                    <a:pt x="502526" y="1145654"/>
                  </a:lnTo>
                  <a:close/>
                </a:path>
                <a:path w="1922779" h="1146175">
                  <a:moveTo>
                    <a:pt x="1360944" y="931976"/>
                  </a:moveTo>
                  <a:lnTo>
                    <a:pt x="1360017" y="927747"/>
                  </a:lnTo>
                  <a:lnTo>
                    <a:pt x="1360017" y="923518"/>
                  </a:lnTo>
                  <a:lnTo>
                    <a:pt x="815619" y="847496"/>
                  </a:lnTo>
                  <a:lnTo>
                    <a:pt x="815619" y="851725"/>
                  </a:lnTo>
                  <a:lnTo>
                    <a:pt x="814692" y="855472"/>
                  </a:lnTo>
                  <a:lnTo>
                    <a:pt x="1360944" y="931976"/>
                  </a:lnTo>
                  <a:close/>
                </a:path>
                <a:path w="1922779" h="1146175">
                  <a:moveTo>
                    <a:pt x="1843392" y="251498"/>
                  </a:moveTo>
                  <a:lnTo>
                    <a:pt x="1840572" y="248221"/>
                  </a:lnTo>
                  <a:lnTo>
                    <a:pt x="1838223" y="244919"/>
                  </a:lnTo>
                  <a:lnTo>
                    <a:pt x="806716" y="811377"/>
                  </a:lnTo>
                  <a:lnTo>
                    <a:pt x="810475" y="818870"/>
                  </a:lnTo>
                  <a:lnTo>
                    <a:pt x="1843392" y="251498"/>
                  </a:lnTo>
                  <a:close/>
                </a:path>
                <a:path w="1922779" h="1146175">
                  <a:moveTo>
                    <a:pt x="1865452" y="266979"/>
                  </a:moveTo>
                  <a:lnTo>
                    <a:pt x="1857946" y="263220"/>
                  </a:lnTo>
                  <a:lnTo>
                    <a:pt x="1451991" y="872845"/>
                  </a:lnTo>
                  <a:lnTo>
                    <a:pt x="1455267" y="875195"/>
                  </a:lnTo>
                  <a:lnTo>
                    <a:pt x="1458569" y="877519"/>
                  </a:lnTo>
                  <a:lnTo>
                    <a:pt x="1865452" y="266979"/>
                  </a:lnTo>
                  <a:close/>
                </a:path>
                <a:path w="1922779" h="1146175">
                  <a:moveTo>
                    <a:pt x="1922640" y="638479"/>
                  </a:moveTo>
                  <a:lnTo>
                    <a:pt x="1584934" y="1145654"/>
                  </a:lnTo>
                  <a:lnTo>
                    <a:pt x="1594815" y="1145654"/>
                  </a:lnTo>
                  <a:lnTo>
                    <a:pt x="1922640" y="653478"/>
                  </a:lnTo>
                  <a:lnTo>
                    <a:pt x="1922640" y="638479"/>
                  </a:lnTo>
                  <a:close/>
                </a:path>
                <a:path w="1922779" h="1146175">
                  <a:moveTo>
                    <a:pt x="1922640" y="0"/>
                  </a:moveTo>
                  <a:lnTo>
                    <a:pt x="22517" y="1044117"/>
                  </a:lnTo>
                  <a:lnTo>
                    <a:pt x="24866" y="1047419"/>
                  </a:lnTo>
                  <a:lnTo>
                    <a:pt x="26746" y="1051179"/>
                  </a:lnTo>
                  <a:lnTo>
                    <a:pt x="1922640" y="9677"/>
                  </a:lnTo>
                  <a:lnTo>
                    <a:pt x="1922640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5487" y="5014762"/>
              <a:ext cx="117774" cy="117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9737" y="4151262"/>
              <a:ext cx="94262" cy="117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662" y="4782462"/>
              <a:ext cx="117799" cy="117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1387" y="4860362"/>
              <a:ext cx="117774" cy="117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538" y="1532393"/>
              <a:ext cx="193038" cy="2250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92458" y="1452120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9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5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5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9" y="132475"/>
                  </a:lnTo>
                  <a:lnTo>
                    <a:pt x="425514" y="217662"/>
                  </a:lnTo>
                  <a:lnTo>
                    <a:pt x="272725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92458" y="1400413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3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7199" y="982349"/>
              <a:ext cx="223574" cy="1991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75124" y="841650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4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4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5099" y="822850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09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012" rIns="0" bIns="0" rtlCol="0">
            <a:spAutoFit/>
          </a:bodyPr>
          <a:lstStyle/>
          <a:p>
            <a:pPr marL="2726690">
              <a:lnSpc>
                <a:spcPct val="100000"/>
              </a:lnSpc>
              <a:spcBef>
                <a:spcPts val="100"/>
              </a:spcBef>
            </a:pPr>
            <a:r>
              <a:rPr sz="2800" spc="-235">
                <a:latin typeface="Arial Black"/>
                <a:cs typeface="Arial Black"/>
              </a:rPr>
              <a:t>Referencias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0453" y="1650732"/>
            <a:ext cx="5081905" cy="123623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7980" marR="1407160" indent="-335915">
              <a:spcBef>
                <a:spcPts val="100"/>
              </a:spcBef>
              <a:buClr>
                <a:srgbClr val="000000"/>
              </a:buClr>
              <a:buSzPct val="87500"/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600" spc="50" err="1">
                <a:solidFill>
                  <a:srgbClr val="FFFFFF"/>
                </a:solidFill>
                <a:latin typeface="Tahoma"/>
                <a:cs typeface="Tahoma"/>
              </a:rPr>
              <a:t>Modelo</a:t>
            </a:r>
            <a:r>
              <a:rPr sz="16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err="1">
                <a:solidFill>
                  <a:srgbClr val="FFFFFF"/>
                </a:solidFill>
                <a:latin typeface="Tahoma"/>
                <a:cs typeface="Tahoma"/>
              </a:rPr>
              <a:t>Inicial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n-US" sz="1600" spc="-1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Classification with an RNN in Keras</a:t>
            </a:r>
            <a:endParaRPr sz="1600" spc="-10">
              <a:solidFill>
                <a:schemeClr val="bg1">
                  <a:lumMod val="85000"/>
                </a:schemeClr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87500"/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Dataset:</a:t>
            </a:r>
            <a:endParaRPr sz="1600">
              <a:latin typeface="Tahoma"/>
              <a:cs typeface="Tahoma"/>
            </a:endParaRPr>
          </a:p>
          <a:p>
            <a:pPr marL="348615"/>
            <a:r>
              <a:rPr lang="en-US" sz="1600" spc="-1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 movie review sentiment classification dataset</a:t>
            </a:r>
            <a:endParaRPr sz="1600" spc="-1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0156" y="384683"/>
            <a:ext cx="490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Instructions</a:t>
            </a:r>
            <a:r>
              <a:rPr spc="-30"/>
              <a:t> </a:t>
            </a:r>
            <a:r>
              <a:t>for</a:t>
            </a:r>
            <a:r>
              <a:rPr spc="-20"/>
              <a:t> </a:t>
            </a:r>
            <a:r>
              <a:t>use</a:t>
            </a:r>
            <a:r>
              <a:rPr spc="-20"/>
              <a:t> </a:t>
            </a:r>
            <a:r>
              <a:t>(premium</a:t>
            </a:r>
            <a:r>
              <a:rPr spc="-20"/>
              <a:t> </a:t>
            </a:r>
            <a:r>
              <a:rPr spc="-10"/>
              <a:t>users)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375" y="935511"/>
            <a:ext cx="6851015" cy="382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template,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Premium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u="sng" spc="-10">
                <a:solidFill>
                  <a:srgbClr val="869FB2"/>
                </a:solidFill>
                <a:uFill>
                  <a:solidFill>
                    <a:srgbClr val="869FB2"/>
                  </a:solidFill>
                </a:uFill>
                <a:latin typeface="Arial"/>
                <a:cs typeface="Arial"/>
              </a:rPr>
              <a:t>S</a:t>
            </a:r>
            <a:r>
              <a:rPr sz="1100" b="1" u="sng" spc="-10">
                <a:solidFill>
                  <a:srgbClr val="869FB2"/>
                </a:solidFill>
                <a:uFill>
                  <a:solidFill>
                    <a:srgbClr val="869FB2"/>
                  </a:solidFill>
                </a:uFill>
                <a:latin typeface="Arial"/>
                <a:cs typeface="Arial"/>
                <a:hlinkClick r:id="rId2"/>
              </a:rPr>
              <a:t>lidesgo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You</a:t>
            </a:r>
            <a:r>
              <a:rPr sz="1000" b="1" spc="-25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are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allowed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 spc="-25">
                <a:solidFill>
                  <a:srgbClr val="869FB2"/>
                </a:solidFill>
                <a:latin typeface="Arial"/>
                <a:cs typeface="Arial"/>
              </a:rPr>
              <a:t>to:</a:t>
            </a:r>
            <a:endParaRPr sz="1000">
              <a:latin typeface="Arial"/>
              <a:cs typeface="Arial"/>
            </a:endParaRPr>
          </a:p>
          <a:p>
            <a:pPr marL="469265" indent="-304800">
              <a:lnSpc>
                <a:spcPct val="100000"/>
              </a:lnSpc>
              <a:spcBef>
                <a:spcPts val="575"/>
              </a:spcBef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Modify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 template.</a:t>
            </a:r>
            <a:endParaRPr sz="1000">
              <a:latin typeface="Arial"/>
              <a:cs typeface="Arial"/>
            </a:endParaRPr>
          </a:p>
          <a:p>
            <a:pPr marL="469265" indent="-304800">
              <a:lnSpc>
                <a:spcPct val="100000"/>
              </a:lnSpc>
              <a:spcBef>
                <a:spcPts val="150"/>
              </a:spcBef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personal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purposes.</a:t>
            </a:r>
            <a:endParaRPr sz="1000">
              <a:latin typeface="Arial"/>
              <a:cs typeface="Arial"/>
            </a:endParaRPr>
          </a:p>
          <a:p>
            <a:pPr marL="469265" indent="-304800">
              <a:lnSpc>
                <a:spcPct val="100000"/>
              </a:lnSpc>
              <a:spcBef>
                <a:spcPts val="150"/>
              </a:spcBef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Hide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delete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“Thanks”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mention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credits.</a:t>
            </a:r>
            <a:endParaRPr sz="1000">
              <a:latin typeface="Arial"/>
              <a:cs typeface="Arial"/>
            </a:endParaRPr>
          </a:p>
          <a:p>
            <a:pPr marL="469265" indent="-304800">
              <a:lnSpc>
                <a:spcPct val="100000"/>
              </a:lnSpc>
              <a:spcBef>
                <a:spcPts val="150"/>
              </a:spcBef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editable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team.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●"/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You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are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not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>
                <a:solidFill>
                  <a:srgbClr val="869FB2"/>
                </a:solidFill>
                <a:latin typeface="Arial"/>
                <a:cs typeface="Arial"/>
              </a:rPr>
              <a:t>allowed</a:t>
            </a:r>
            <a:r>
              <a:rPr sz="1000" b="1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 b="1" spc="-25">
                <a:solidFill>
                  <a:srgbClr val="869FB2"/>
                </a:solidFill>
                <a:latin typeface="Arial"/>
                <a:cs typeface="Arial"/>
              </a:rPr>
              <a:t>to:</a:t>
            </a:r>
            <a:endParaRPr sz="1000">
              <a:latin typeface="Arial"/>
              <a:cs typeface="Arial"/>
            </a:endParaRPr>
          </a:p>
          <a:p>
            <a:pPr marL="469265" indent="-304800">
              <a:lnSpc>
                <a:spcPct val="100000"/>
              </a:lnSpc>
              <a:spcBef>
                <a:spcPts val="550"/>
              </a:spcBef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Sublicense,</a:t>
            </a:r>
            <a:r>
              <a:rPr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sell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rent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modified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Template).</a:t>
            </a:r>
            <a:endParaRPr sz="1000">
              <a:latin typeface="Arial"/>
              <a:cs typeface="Arial"/>
            </a:endParaRPr>
          </a:p>
          <a:p>
            <a:pPr marL="469265" marR="5080" indent="-304800">
              <a:lnSpc>
                <a:spcPct val="112500"/>
              </a:lnSpc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Distribute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modified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Template)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offers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downloadable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images,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presentations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subject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resale.</a:t>
            </a:r>
            <a:endParaRPr sz="1000">
              <a:latin typeface="Arial"/>
              <a:cs typeface="Arial"/>
            </a:endParaRPr>
          </a:p>
          <a:p>
            <a:pPr marL="469265" marR="420370" indent="-304800">
              <a:lnSpc>
                <a:spcPct val="112500"/>
              </a:lnSpc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isolated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separated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Template.</a:t>
            </a:r>
            <a:endParaRPr sz="1000">
              <a:latin typeface="Arial"/>
              <a:cs typeface="Arial"/>
            </a:endParaRPr>
          </a:p>
          <a:p>
            <a:pPr marL="469265" marR="213995" indent="-304800">
              <a:lnSpc>
                <a:spcPct val="112500"/>
              </a:lnSpc>
              <a:buChar char="●"/>
              <a:tabLst>
                <a:tab pos="469265" algn="l"/>
                <a:tab pos="469900" algn="l"/>
              </a:tabLst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Register</a:t>
            </a:r>
            <a:r>
              <a:rPr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trademark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logo,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register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intellectual</a:t>
            </a:r>
            <a:r>
              <a:rPr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r>
              <a:rPr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similar.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"/>
              <a:cs typeface="Arial"/>
            </a:endParaRPr>
          </a:p>
          <a:p>
            <a:pPr marL="1587500" marR="912494" indent="-621030">
              <a:lnSpc>
                <a:spcPct val="128499"/>
              </a:lnSpc>
            </a:pP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editing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slides,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please</a:t>
            </a:r>
            <a:r>
              <a:rPr sz="1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9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FAQs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visit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Slidesgo</a:t>
            </a:r>
            <a:r>
              <a:rPr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School: </a:t>
            </a:r>
            <a:r>
              <a:rPr sz="1000" u="sng" spc="-10">
                <a:solidFill>
                  <a:srgbClr val="869FB2"/>
                </a:solidFill>
                <a:uFill>
                  <a:solidFill>
                    <a:srgbClr val="869FB2"/>
                  </a:solidFill>
                </a:uFill>
                <a:latin typeface="Arial"/>
                <a:cs typeface="Arial"/>
                <a:hlinkClick r:id="rId3"/>
              </a:rPr>
              <a:t>https://slidesgo.com/faqs</a:t>
            </a:r>
            <a:r>
              <a:rPr sz="1000" spc="19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u="sng" spc="-10">
                <a:solidFill>
                  <a:srgbClr val="869FB2"/>
                </a:solidFill>
                <a:uFill>
                  <a:solidFill>
                    <a:srgbClr val="869FB2"/>
                  </a:solidFill>
                </a:uFill>
                <a:latin typeface="Arial"/>
                <a:cs typeface="Arial"/>
                <a:hlinkClick r:id="rId4"/>
              </a:rPr>
              <a:t>https://slidesgo.com/slidesgo-school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880" rIns="0" bIns="0" rtlCol="0">
            <a:spAutoFit/>
          </a:bodyPr>
          <a:lstStyle/>
          <a:p>
            <a:pPr marL="2383155">
              <a:lnSpc>
                <a:spcPct val="100000"/>
              </a:lnSpc>
              <a:spcBef>
                <a:spcPts val="100"/>
              </a:spcBef>
            </a:pPr>
            <a:r>
              <a:t>Fonts</a:t>
            </a:r>
            <a:r>
              <a:rPr spc="-25"/>
              <a:t> </a:t>
            </a:r>
            <a:r>
              <a:t>&amp;</a:t>
            </a:r>
            <a:r>
              <a:rPr spc="-10"/>
              <a:t> </a:t>
            </a:r>
            <a:r>
              <a:t>colors</a:t>
            </a:r>
            <a:r>
              <a:rPr spc="-10"/>
              <a:t> </a:t>
            </a:r>
            <a:r>
              <a:rPr spc="-20"/>
              <a:t>used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algn="ctr">
              <a:lnSpc>
                <a:spcPct val="100000"/>
              </a:lnSpc>
              <a:spcBef>
                <a:spcPts val="100"/>
              </a:spcBef>
            </a:pPr>
            <a:r>
              <a:t>This</a:t>
            </a:r>
            <a:r>
              <a:rPr spc="-30"/>
              <a:t> </a:t>
            </a:r>
            <a:r>
              <a:t>presentation</a:t>
            </a:r>
            <a:r>
              <a:rPr spc="-25"/>
              <a:t> </a:t>
            </a:r>
            <a:r>
              <a:t>has</a:t>
            </a:r>
            <a:r>
              <a:rPr spc="-25"/>
              <a:t> </a:t>
            </a:r>
            <a:r>
              <a:t>been</a:t>
            </a:r>
            <a:r>
              <a:rPr spc="-25"/>
              <a:t> </a:t>
            </a:r>
            <a:r>
              <a:t>made</a:t>
            </a:r>
            <a:r>
              <a:rPr spc="-25"/>
              <a:t> </a:t>
            </a:r>
            <a:r>
              <a:t>using</a:t>
            </a:r>
            <a:r>
              <a:rPr spc="-25"/>
              <a:t> </a:t>
            </a:r>
            <a:r>
              <a:t>the</a:t>
            </a:r>
            <a:r>
              <a:rPr spc="-25"/>
              <a:t> </a:t>
            </a:r>
            <a:r>
              <a:t>following</a:t>
            </a:r>
            <a:r>
              <a:rPr spc="-25"/>
              <a:t> </a:t>
            </a:r>
            <a:r>
              <a:rPr spc="-10"/>
              <a:t>fonts:</a:t>
            </a:r>
          </a:p>
          <a:p>
            <a:pPr marL="33020">
              <a:lnSpc>
                <a:spcPct val="100000"/>
              </a:lnSpc>
            </a:pPr>
            <a:endParaRPr sz="1300"/>
          </a:p>
          <a:p>
            <a:pPr marL="33020">
              <a:lnSpc>
                <a:spcPct val="100000"/>
              </a:lnSpc>
              <a:spcBef>
                <a:spcPts val="20"/>
              </a:spcBef>
            </a:pPr>
            <a:endParaRPr sz="1300"/>
          </a:p>
          <a:p>
            <a:pPr marL="39370" algn="ctr">
              <a:lnSpc>
                <a:spcPct val="100000"/>
              </a:lnSpc>
            </a:pPr>
            <a:r>
              <a:rPr sz="1100" b="1">
                <a:latin typeface="Arial"/>
                <a:cs typeface="Arial"/>
              </a:rPr>
              <a:t>Nunito</a:t>
            </a:r>
            <a:r>
              <a:rPr sz="1100" b="1" spc="-30">
                <a:latin typeface="Arial"/>
                <a:cs typeface="Arial"/>
              </a:rPr>
              <a:t> </a:t>
            </a:r>
            <a:r>
              <a:rPr sz="1100" b="1" spc="-20">
                <a:latin typeface="Arial"/>
                <a:cs typeface="Arial"/>
              </a:rPr>
              <a:t>Sans</a:t>
            </a:r>
            <a:endParaRPr sz="110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180"/>
              </a:spcBef>
            </a:pPr>
            <a:r>
              <a:rPr sz="1100" spc="-10">
                <a:hlinkClick r:id="rId2"/>
              </a:rPr>
              <a:t>(https://fonts.google.com/specimen/Nunito+San</a:t>
            </a:r>
            <a:r>
              <a:rPr sz="1100" spc="-10"/>
              <a:t>s)</a:t>
            </a:r>
            <a:endParaRPr sz="1100"/>
          </a:p>
          <a:p>
            <a:pPr marL="33020">
              <a:lnSpc>
                <a:spcPct val="100000"/>
              </a:lnSpc>
              <a:spcBef>
                <a:spcPts val="40"/>
              </a:spcBef>
            </a:pPr>
            <a:endParaRPr sz="1100"/>
          </a:p>
          <a:p>
            <a:pPr marL="38735" algn="ctr">
              <a:lnSpc>
                <a:spcPct val="100000"/>
              </a:lnSpc>
            </a:pPr>
            <a:r>
              <a:rPr sz="1100" b="1" spc="-20">
                <a:latin typeface="Arial"/>
                <a:cs typeface="Arial"/>
              </a:rPr>
              <a:t>Lato</a:t>
            </a:r>
            <a:endParaRPr sz="110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180"/>
              </a:spcBef>
            </a:pPr>
            <a:r>
              <a:rPr sz="1100" spc="-10">
                <a:hlinkClick r:id="rId3"/>
              </a:rPr>
              <a:t>(https://fonts.google.com/specimen/Lato)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3125034" y="3189312"/>
            <a:ext cx="801370" cy="763905"/>
            <a:chOff x="3125034" y="3189312"/>
            <a:chExt cx="801370" cy="763905"/>
          </a:xfrm>
        </p:grpSpPr>
        <p:sp>
          <p:nvSpPr>
            <p:cNvPr id="6" name="object 6"/>
            <p:cNvSpPr/>
            <p:nvPr/>
          </p:nvSpPr>
          <p:spPr>
            <a:xfrm>
              <a:off x="3129796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29796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71681" y="3467670"/>
            <a:ext cx="3079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#ffffff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89343" y="3189312"/>
            <a:ext cx="801370" cy="763905"/>
            <a:chOff x="4189343" y="3189312"/>
            <a:chExt cx="801370" cy="763905"/>
          </a:xfrm>
        </p:grpSpPr>
        <p:sp>
          <p:nvSpPr>
            <p:cNvPr id="10" name="object 10"/>
            <p:cNvSpPr/>
            <p:nvPr/>
          </p:nvSpPr>
          <p:spPr>
            <a:xfrm>
              <a:off x="4194106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4106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47659" y="3467670"/>
            <a:ext cx="484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#1f3d52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53653" y="3189312"/>
            <a:ext cx="801370" cy="763905"/>
            <a:chOff x="5253653" y="3189312"/>
            <a:chExt cx="801370" cy="763905"/>
          </a:xfrm>
        </p:grpSpPr>
        <p:sp>
          <p:nvSpPr>
            <p:cNvPr id="14" name="object 14"/>
            <p:cNvSpPr/>
            <p:nvPr/>
          </p:nvSpPr>
          <p:spPr>
            <a:xfrm>
              <a:off x="5258415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8415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11969" y="3467670"/>
            <a:ext cx="484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#2f536d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60721" y="3189312"/>
            <a:ext cx="801370" cy="763905"/>
            <a:chOff x="2060721" y="3189312"/>
            <a:chExt cx="801370" cy="763905"/>
          </a:xfrm>
        </p:grpSpPr>
        <p:sp>
          <p:nvSpPr>
            <p:cNvPr id="18" name="object 18"/>
            <p:cNvSpPr/>
            <p:nvPr/>
          </p:nvSpPr>
          <p:spPr>
            <a:xfrm>
              <a:off x="2065483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4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65484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4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1370" y="3477195"/>
            <a:ext cx="520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#050a12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82353" y="3189312"/>
            <a:ext cx="801370" cy="763905"/>
            <a:chOff x="6282353" y="3189312"/>
            <a:chExt cx="801370" cy="763905"/>
          </a:xfrm>
        </p:grpSpPr>
        <p:sp>
          <p:nvSpPr>
            <p:cNvPr id="22" name="object 22"/>
            <p:cNvSpPr/>
            <p:nvPr/>
          </p:nvSpPr>
          <p:spPr>
            <a:xfrm>
              <a:off x="6287115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400" y="125702"/>
                  </a:lnTo>
                  <a:lnTo>
                    <a:pt x="791400" y="628497"/>
                  </a:lnTo>
                  <a:lnTo>
                    <a:pt x="781522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7115" y="3194074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400" y="125702"/>
                  </a:lnTo>
                  <a:lnTo>
                    <a:pt x="791400" y="628497"/>
                  </a:lnTo>
                  <a:lnTo>
                    <a:pt x="781522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23002" y="3467670"/>
            <a:ext cx="520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#142836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60721" y="4079737"/>
            <a:ext cx="801370" cy="763905"/>
            <a:chOff x="2060721" y="4079737"/>
            <a:chExt cx="801370" cy="763905"/>
          </a:xfrm>
        </p:grpSpPr>
        <p:sp>
          <p:nvSpPr>
            <p:cNvPr id="26" name="object 26"/>
            <p:cNvSpPr/>
            <p:nvPr/>
          </p:nvSpPr>
          <p:spPr>
            <a:xfrm>
              <a:off x="2065483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4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65484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4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04934" y="4358095"/>
            <a:ext cx="513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#0c1a23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25034" y="4079737"/>
            <a:ext cx="801370" cy="763905"/>
            <a:chOff x="3125034" y="4079737"/>
            <a:chExt cx="801370" cy="763905"/>
          </a:xfrm>
        </p:grpSpPr>
        <p:sp>
          <p:nvSpPr>
            <p:cNvPr id="30" name="object 30"/>
            <p:cNvSpPr/>
            <p:nvPr/>
          </p:nvSpPr>
          <p:spPr>
            <a:xfrm>
              <a:off x="3129796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29796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65683" y="4358095"/>
            <a:ext cx="520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#142836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89343" y="4079737"/>
            <a:ext cx="801370" cy="763905"/>
            <a:chOff x="4189343" y="4079737"/>
            <a:chExt cx="801370" cy="763905"/>
          </a:xfrm>
        </p:grpSpPr>
        <p:sp>
          <p:nvSpPr>
            <p:cNvPr id="34" name="object 34"/>
            <p:cNvSpPr/>
            <p:nvPr/>
          </p:nvSpPr>
          <p:spPr>
            <a:xfrm>
              <a:off x="4194106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94106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47659" y="4358095"/>
            <a:ext cx="484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#5f8195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253653" y="4079737"/>
            <a:ext cx="801370" cy="763905"/>
            <a:chOff x="5253653" y="4079737"/>
            <a:chExt cx="801370" cy="763905"/>
          </a:xfrm>
        </p:grpSpPr>
        <p:sp>
          <p:nvSpPr>
            <p:cNvPr id="38" name="object 38"/>
            <p:cNvSpPr/>
            <p:nvPr/>
          </p:nvSpPr>
          <p:spPr>
            <a:xfrm>
              <a:off x="5258415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58415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399" y="125702"/>
                  </a:lnTo>
                  <a:lnTo>
                    <a:pt x="791399" y="628497"/>
                  </a:lnTo>
                  <a:lnTo>
                    <a:pt x="781521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394302" y="4358095"/>
            <a:ext cx="520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#08151e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282353" y="4079737"/>
            <a:ext cx="801370" cy="763905"/>
            <a:chOff x="6282353" y="4079737"/>
            <a:chExt cx="801370" cy="763905"/>
          </a:xfrm>
        </p:grpSpPr>
        <p:sp>
          <p:nvSpPr>
            <p:cNvPr id="42" name="object 42"/>
            <p:cNvSpPr/>
            <p:nvPr/>
          </p:nvSpPr>
          <p:spPr>
            <a:xfrm>
              <a:off x="6287115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665697" y="754199"/>
                  </a:move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400" y="125702"/>
                  </a:lnTo>
                  <a:lnTo>
                    <a:pt x="791400" y="628497"/>
                  </a:lnTo>
                  <a:lnTo>
                    <a:pt x="781522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87115" y="4084499"/>
              <a:ext cx="791845" cy="754380"/>
            </a:xfrm>
            <a:custGeom>
              <a:avLst/>
              <a:gdLst/>
              <a:ahLst/>
              <a:cxnLst/>
              <a:rect l="l" t="t" r="r" b="b"/>
              <a:pathLst>
                <a:path w="791845" h="754379">
                  <a:moveTo>
                    <a:pt x="0" y="125702"/>
                  </a:moveTo>
                  <a:lnTo>
                    <a:pt x="9878" y="76773"/>
                  </a:lnTo>
                  <a:lnTo>
                    <a:pt x="36817" y="36817"/>
                  </a:lnTo>
                  <a:lnTo>
                    <a:pt x="76773" y="9878"/>
                  </a:lnTo>
                  <a:lnTo>
                    <a:pt x="125702" y="0"/>
                  </a:lnTo>
                  <a:lnTo>
                    <a:pt x="665697" y="0"/>
                  </a:lnTo>
                  <a:lnTo>
                    <a:pt x="713801" y="9568"/>
                  </a:lnTo>
                  <a:lnTo>
                    <a:pt x="754582" y="36817"/>
                  </a:lnTo>
                  <a:lnTo>
                    <a:pt x="781831" y="77598"/>
                  </a:lnTo>
                  <a:lnTo>
                    <a:pt x="791400" y="125702"/>
                  </a:lnTo>
                  <a:lnTo>
                    <a:pt x="791400" y="628497"/>
                  </a:lnTo>
                  <a:lnTo>
                    <a:pt x="781522" y="677426"/>
                  </a:lnTo>
                  <a:lnTo>
                    <a:pt x="754582" y="717382"/>
                  </a:lnTo>
                  <a:lnTo>
                    <a:pt x="714626" y="744321"/>
                  </a:lnTo>
                  <a:lnTo>
                    <a:pt x="665697" y="754199"/>
                  </a:lnTo>
                  <a:lnTo>
                    <a:pt x="125702" y="754199"/>
                  </a:lnTo>
                  <a:lnTo>
                    <a:pt x="76773" y="744321"/>
                  </a:lnTo>
                  <a:lnTo>
                    <a:pt x="36817" y="717382"/>
                  </a:lnTo>
                  <a:lnTo>
                    <a:pt x="9878" y="677426"/>
                  </a:lnTo>
                  <a:lnTo>
                    <a:pt x="0" y="628497"/>
                  </a:lnTo>
                  <a:lnTo>
                    <a:pt x="0" y="125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440669" y="4358095"/>
            <a:ext cx="484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solidFill>
                  <a:srgbClr val="FFFFFF"/>
                </a:solidFill>
                <a:latin typeface="Arial"/>
                <a:cs typeface="Arial"/>
              </a:rPr>
              <a:t>#5f8195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0051" y="727235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/>
              <a:t>Storyset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7460" y="1214576"/>
            <a:ext cx="637730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13599"/>
              </a:lnSpc>
              <a:spcBef>
                <a:spcPts val="10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illustrated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concepts.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most,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colors,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pick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background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bring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animator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panel!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boost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presentation.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r>
              <a:rPr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How</a:t>
            </a:r>
            <a:r>
              <a:rPr sz="1100" spc="-25">
                <a:solidFill>
                  <a:srgbClr val="869FB2"/>
                </a:solidFill>
                <a:latin typeface="Arial"/>
                <a:cs typeface="Arial"/>
                <a:hlinkClick r:id="rId2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it</a:t>
            </a:r>
            <a:r>
              <a:rPr sz="1100" spc="-2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 </a:t>
            </a:r>
            <a:r>
              <a:rPr sz="1100" spc="-1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Works.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820" y="2688638"/>
            <a:ext cx="1606719" cy="10750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3985" y="399188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>
                <a:solidFill>
                  <a:srgbClr val="869FB2"/>
                </a:solidFill>
                <a:latin typeface="Arial"/>
                <a:cs typeface="Arial"/>
                <a:hlinkClick r:id="rId4"/>
              </a:rPr>
              <a:t>Pana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5814" y="399188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869FB2"/>
                </a:solidFill>
                <a:latin typeface="Arial"/>
                <a:cs typeface="Arial"/>
                <a:hlinkClick r:id="rId5"/>
              </a:rPr>
              <a:t>Amico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588" y="3991888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869FB2"/>
                </a:solidFill>
                <a:latin typeface="Arial"/>
                <a:cs typeface="Arial"/>
                <a:hlinkClick r:id="rId6"/>
              </a:rPr>
              <a:t>Bro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12844" y="3991888"/>
            <a:ext cx="469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869FB2"/>
                </a:solidFill>
                <a:latin typeface="Arial"/>
                <a:cs typeface="Arial"/>
                <a:hlinkClick r:id="rId7"/>
              </a:rPr>
              <a:t>Rafiki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55077" y="2410849"/>
            <a:ext cx="1340594" cy="13406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4275" y="2532512"/>
            <a:ext cx="1448303" cy="126358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347336" y="2523902"/>
            <a:ext cx="3286125" cy="1263650"/>
            <a:chOff x="5347336" y="2523902"/>
            <a:chExt cx="3286125" cy="126365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7336" y="2581527"/>
              <a:ext cx="1448283" cy="11801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6257" y="2523902"/>
              <a:ext cx="1796922" cy="12635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509095" y="3991888"/>
            <a:ext cx="49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869FB2"/>
                </a:solidFill>
                <a:latin typeface="Arial"/>
                <a:cs typeface="Arial"/>
                <a:hlinkClick r:id="rId12"/>
              </a:rPr>
              <a:t>Cuate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D2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3920" y="1448377"/>
            <a:ext cx="667512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3599"/>
              </a:lnSpc>
              <a:spcBef>
                <a:spcPts val="10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easily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resize</a:t>
            </a:r>
            <a:r>
              <a:rPr sz="1100" spc="-15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losing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quality.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change</a:t>
            </a:r>
            <a:r>
              <a:rPr sz="1100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the</a:t>
            </a:r>
            <a:r>
              <a:rPr sz="1100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color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ungroup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resource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Then,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paint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bucket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want.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again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done.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infographics</a:t>
            </a:r>
            <a:r>
              <a:rPr sz="1100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Slidesgo.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51513" y="3081171"/>
            <a:ext cx="483870" cy="560705"/>
            <a:chOff x="5151513" y="3081171"/>
            <a:chExt cx="483870" cy="560705"/>
          </a:xfrm>
        </p:grpSpPr>
        <p:sp>
          <p:nvSpPr>
            <p:cNvPr id="5" name="object 5"/>
            <p:cNvSpPr/>
            <p:nvPr/>
          </p:nvSpPr>
          <p:spPr>
            <a:xfrm>
              <a:off x="5156276" y="3085933"/>
              <a:ext cx="288925" cy="262890"/>
            </a:xfrm>
            <a:custGeom>
              <a:avLst/>
              <a:gdLst/>
              <a:ahLst/>
              <a:cxnLst/>
              <a:rect l="l" t="t" r="r" b="b"/>
              <a:pathLst>
                <a:path w="288925" h="262889">
                  <a:moveTo>
                    <a:pt x="207058" y="0"/>
                  </a:moveTo>
                  <a:lnTo>
                    <a:pt x="207058" y="37016"/>
                  </a:lnTo>
                  <a:lnTo>
                    <a:pt x="161016" y="49890"/>
                  </a:lnTo>
                  <a:lnTo>
                    <a:pt x="119002" y="70760"/>
                  </a:lnTo>
                  <a:lnTo>
                    <a:pt x="81890" y="98700"/>
                  </a:lnTo>
                  <a:lnTo>
                    <a:pt x="50559" y="132787"/>
                  </a:lnTo>
                  <a:lnTo>
                    <a:pt x="25882" y="172095"/>
                  </a:lnTo>
                  <a:lnTo>
                    <a:pt x="8737" y="215701"/>
                  </a:lnTo>
                  <a:lnTo>
                    <a:pt x="0" y="262679"/>
                  </a:lnTo>
                  <a:lnTo>
                    <a:pt x="94225" y="262679"/>
                  </a:lnTo>
                  <a:lnTo>
                    <a:pt x="107791" y="219112"/>
                  </a:lnTo>
                  <a:lnTo>
                    <a:pt x="132380" y="181817"/>
                  </a:lnTo>
                  <a:lnTo>
                    <a:pt x="166100" y="152835"/>
                  </a:lnTo>
                  <a:lnTo>
                    <a:pt x="207058" y="134210"/>
                  </a:lnTo>
                  <a:lnTo>
                    <a:pt x="207058" y="167069"/>
                  </a:lnTo>
                  <a:lnTo>
                    <a:pt x="288416" y="85514"/>
                  </a:lnTo>
                  <a:lnTo>
                    <a:pt x="207058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757" y="3372763"/>
              <a:ext cx="288925" cy="264795"/>
            </a:xfrm>
            <a:custGeom>
              <a:avLst/>
              <a:gdLst/>
              <a:ahLst/>
              <a:cxnLst/>
              <a:rect l="l" t="t" r="r" b="b"/>
              <a:pathLst>
                <a:path w="288925" h="264795">
                  <a:moveTo>
                    <a:pt x="192805" y="0"/>
                  </a:moveTo>
                  <a:lnTo>
                    <a:pt x="180019" y="43870"/>
                  </a:lnTo>
                  <a:lnTo>
                    <a:pt x="155689" y="81654"/>
                  </a:lnTo>
                  <a:lnTo>
                    <a:pt x="121709" y="111124"/>
                  </a:lnTo>
                  <a:lnTo>
                    <a:pt x="79972" y="130052"/>
                  </a:lnTo>
                  <a:lnTo>
                    <a:pt x="79972" y="97193"/>
                  </a:lnTo>
                  <a:lnTo>
                    <a:pt x="0" y="178550"/>
                  </a:lnTo>
                  <a:lnTo>
                    <a:pt x="79972" y="264263"/>
                  </a:lnTo>
                  <a:lnTo>
                    <a:pt x="79972" y="225662"/>
                  </a:lnTo>
                  <a:lnTo>
                    <a:pt x="126018" y="212861"/>
                  </a:lnTo>
                  <a:lnTo>
                    <a:pt x="168061" y="192161"/>
                  </a:lnTo>
                  <a:lnTo>
                    <a:pt x="205249" y="164414"/>
                  </a:lnTo>
                  <a:lnTo>
                    <a:pt x="236730" y="130473"/>
                  </a:lnTo>
                  <a:lnTo>
                    <a:pt x="261653" y="91189"/>
                  </a:lnTo>
                  <a:lnTo>
                    <a:pt x="279166" y="47414"/>
                  </a:lnTo>
                  <a:lnTo>
                    <a:pt x="288416" y="0"/>
                  </a:lnTo>
                  <a:lnTo>
                    <a:pt x="19280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765169" y="2309577"/>
            <a:ext cx="565150" cy="566420"/>
            <a:chOff x="5765169" y="2309577"/>
            <a:chExt cx="565150" cy="566420"/>
          </a:xfrm>
        </p:grpSpPr>
        <p:sp>
          <p:nvSpPr>
            <p:cNvPr id="8" name="object 8"/>
            <p:cNvSpPr/>
            <p:nvPr/>
          </p:nvSpPr>
          <p:spPr>
            <a:xfrm>
              <a:off x="6106847" y="2358680"/>
              <a:ext cx="218440" cy="274320"/>
            </a:xfrm>
            <a:custGeom>
              <a:avLst/>
              <a:gdLst/>
              <a:ahLst/>
              <a:cxnLst/>
              <a:rect l="l" t="t" r="r" b="b"/>
              <a:pathLst>
                <a:path w="218439" h="274319">
                  <a:moveTo>
                    <a:pt x="0" y="0"/>
                  </a:moveTo>
                  <a:lnTo>
                    <a:pt x="0" y="96995"/>
                  </a:lnTo>
                  <a:lnTo>
                    <a:pt x="29838" y="114012"/>
                  </a:lnTo>
                  <a:lnTo>
                    <a:pt x="54758" y="136634"/>
                  </a:lnTo>
                  <a:lnTo>
                    <a:pt x="74074" y="164081"/>
                  </a:lnTo>
                  <a:lnTo>
                    <a:pt x="87099" y="195574"/>
                  </a:lnTo>
                  <a:lnTo>
                    <a:pt x="54239" y="195574"/>
                  </a:lnTo>
                  <a:lnTo>
                    <a:pt x="134211" y="274160"/>
                  </a:lnTo>
                  <a:lnTo>
                    <a:pt x="218341" y="195574"/>
                  </a:lnTo>
                  <a:lnTo>
                    <a:pt x="181324" y="195574"/>
                  </a:lnTo>
                  <a:lnTo>
                    <a:pt x="168360" y="150047"/>
                  </a:lnTo>
                  <a:lnTo>
                    <a:pt x="147291" y="108359"/>
                  </a:lnTo>
                  <a:lnTo>
                    <a:pt x="119019" y="71509"/>
                  </a:lnTo>
                  <a:lnTo>
                    <a:pt x="84445" y="40499"/>
                  </a:lnTo>
                  <a:lnTo>
                    <a:pt x="44471" y="1632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9932" y="2552869"/>
              <a:ext cx="218440" cy="274320"/>
            </a:xfrm>
            <a:custGeom>
              <a:avLst/>
              <a:gdLst/>
              <a:ahLst/>
              <a:cxnLst/>
              <a:rect l="l" t="t" r="r" b="b"/>
              <a:pathLst>
                <a:path w="218439" h="274319">
                  <a:moveTo>
                    <a:pt x="84129" y="0"/>
                  </a:moveTo>
                  <a:lnTo>
                    <a:pt x="0" y="78388"/>
                  </a:lnTo>
                  <a:lnTo>
                    <a:pt x="37016" y="78388"/>
                  </a:lnTo>
                  <a:lnTo>
                    <a:pt x="49878" y="123915"/>
                  </a:lnTo>
                  <a:lnTo>
                    <a:pt x="70691" y="165611"/>
                  </a:lnTo>
                  <a:lnTo>
                    <a:pt x="98629" y="202478"/>
                  </a:lnTo>
                  <a:lnTo>
                    <a:pt x="132870" y="233522"/>
                  </a:lnTo>
                  <a:lnTo>
                    <a:pt x="172586" y="257748"/>
                  </a:lnTo>
                  <a:lnTo>
                    <a:pt x="216955" y="274160"/>
                  </a:lnTo>
                  <a:lnTo>
                    <a:pt x="218341" y="176967"/>
                  </a:lnTo>
                  <a:lnTo>
                    <a:pt x="188503" y="159950"/>
                  </a:lnTo>
                  <a:lnTo>
                    <a:pt x="163582" y="137328"/>
                  </a:lnTo>
                  <a:lnTo>
                    <a:pt x="144267" y="109881"/>
                  </a:lnTo>
                  <a:lnTo>
                    <a:pt x="131242" y="78388"/>
                  </a:lnTo>
                  <a:lnTo>
                    <a:pt x="164102" y="78388"/>
                  </a:lnTo>
                  <a:lnTo>
                    <a:pt x="84129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6881" y="2654219"/>
              <a:ext cx="274320" cy="217170"/>
            </a:xfrm>
            <a:custGeom>
              <a:avLst/>
              <a:gdLst/>
              <a:ahLst/>
              <a:cxnLst/>
              <a:rect l="l" t="t" r="r" b="b"/>
              <a:pathLst>
                <a:path w="274320" h="217169">
                  <a:moveTo>
                    <a:pt x="176969" y="0"/>
                  </a:moveTo>
                  <a:lnTo>
                    <a:pt x="160038" y="29036"/>
                  </a:lnTo>
                  <a:lnTo>
                    <a:pt x="137428" y="53545"/>
                  </a:lnTo>
                  <a:lnTo>
                    <a:pt x="109993" y="72709"/>
                  </a:lnTo>
                  <a:lnTo>
                    <a:pt x="78586" y="85712"/>
                  </a:lnTo>
                  <a:lnTo>
                    <a:pt x="78586" y="54238"/>
                  </a:lnTo>
                  <a:lnTo>
                    <a:pt x="0" y="132824"/>
                  </a:lnTo>
                  <a:lnTo>
                    <a:pt x="78586" y="216952"/>
                  </a:lnTo>
                  <a:lnTo>
                    <a:pt x="78586" y="179936"/>
                  </a:lnTo>
                  <a:lnTo>
                    <a:pt x="124100" y="167075"/>
                  </a:lnTo>
                  <a:lnTo>
                    <a:pt x="165759" y="146262"/>
                  </a:lnTo>
                  <a:lnTo>
                    <a:pt x="202579" y="118324"/>
                  </a:lnTo>
                  <a:lnTo>
                    <a:pt x="233576" y="84084"/>
                  </a:lnTo>
                  <a:lnTo>
                    <a:pt x="257765" y="44368"/>
                  </a:lnTo>
                  <a:lnTo>
                    <a:pt x="274163" y="0"/>
                  </a:lnTo>
                  <a:lnTo>
                    <a:pt x="176969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12690" y="2314339"/>
              <a:ext cx="274320" cy="221615"/>
            </a:xfrm>
            <a:custGeom>
              <a:avLst/>
              <a:gdLst/>
              <a:ahLst/>
              <a:cxnLst/>
              <a:rect l="l" t="t" r="r" b="b"/>
              <a:pathLst>
                <a:path w="274320" h="221614">
                  <a:moveTo>
                    <a:pt x="195576" y="0"/>
                  </a:moveTo>
                  <a:lnTo>
                    <a:pt x="195576" y="37214"/>
                  </a:lnTo>
                  <a:lnTo>
                    <a:pt x="149582" y="50122"/>
                  </a:lnTo>
                  <a:lnTo>
                    <a:pt x="107788" y="71262"/>
                  </a:lnTo>
                  <a:lnTo>
                    <a:pt x="71064" y="99791"/>
                  </a:lnTo>
                  <a:lnTo>
                    <a:pt x="40279" y="134869"/>
                  </a:lnTo>
                  <a:lnTo>
                    <a:pt x="16301" y="175655"/>
                  </a:lnTo>
                  <a:lnTo>
                    <a:pt x="0" y="221308"/>
                  </a:lnTo>
                  <a:lnTo>
                    <a:pt x="97194" y="221308"/>
                  </a:lnTo>
                  <a:lnTo>
                    <a:pt x="114147" y="190452"/>
                  </a:lnTo>
                  <a:lnTo>
                    <a:pt x="136908" y="164644"/>
                  </a:lnTo>
                  <a:lnTo>
                    <a:pt x="164755" y="144701"/>
                  </a:lnTo>
                  <a:lnTo>
                    <a:pt x="196962" y="131438"/>
                  </a:lnTo>
                  <a:lnTo>
                    <a:pt x="196962" y="164298"/>
                  </a:lnTo>
                  <a:lnTo>
                    <a:pt x="274163" y="84326"/>
                  </a:lnTo>
                  <a:lnTo>
                    <a:pt x="195576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473997" y="2314082"/>
            <a:ext cx="509905" cy="543560"/>
            <a:chOff x="6473997" y="2314082"/>
            <a:chExt cx="509905" cy="543560"/>
          </a:xfrm>
        </p:grpSpPr>
        <p:sp>
          <p:nvSpPr>
            <p:cNvPr id="13" name="object 13"/>
            <p:cNvSpPr/>
            <p:nvPr/>
          </p:nvSpPr>
          <p:spPr>
            <a:xfrm>
              <a:off x="6478759" y="2318844"/>
              <a:ext cx="500380" cy="534035"/>
            </a:xfrm>
            <a:custGeom>
              <a:avLst/>
              <a:gdLst/>
              <a:ahLst/>
              <a:cxnLst/>
              <a:rect l="l" t="t" r="r" b="b"/>
              <a:pathLst>
                <a:path w="500379" h="534035">
                  <a:moveTo>
                    <a:pt x="244360" y="0"/>
                  </a:moveTo>
                  <a:lnTo>
                    <a:pt x="244360" y="34245"/>
                  </a:lnTo>
                  <a:lnTo>
                    <a:pt x="198760" y="39082"/>
                  </a:lnTo>
                  <a:lnTo>
                    <a:pt x="157020" y="51176"/>
                  </a:lnTo>
                  <a:lnTo>
                    <a:pt x="119463" y="69699"/>
                  </a:lnTo>
                  <a:lnTo>
                    <a:pt x="86412" y="93824"/>
                  </a:lnTo>
                  <a:lnTo>
                    <a:pt x="58187" y="122724"/>
                  </a:lnTo>
                  <a:lnTo>
                    <a:pt x="35111" y="155572"/>
                  </a:lnTo>
                  <a:lnTo>
                    <a:pt x="17507" y="191541"/>
                  </a:lnTo>
                  <a:lnTo>
                    <a:pt x="5696" y="229803"/>
                  </a:lnTo>
                  <a:lnTo>
                    <a:pt x="0" y="269532"/>
                  </a:lnTo>
                  <a:lnTo>
                    <a:pt x="741" y="309900"/>
                  </a:lnTo>
                  <a:lnTo>
                    <a:pt x="8241" y="350081"/>
                  </a:lnTo>
                  <a:lnTo>
                    <a:pt x="22822" y="389246"/>
                  </a:lnTo>
                  <a:lnTo>
                    <a:pt x="44807" y="426569"/>
                  </a:lnTo>
                  <a:lnTo>
                    <a:pt x="74518" y="461223"/>
                  </a:lnTo>
                  <a:lnTo>
                    <a:pt x="114624" y="493671"/>
                  </a:lnTo>
                  <a:lnTo>
                    <a:pt x="157831" y="516228"/>
                  </a:lnTo>
                  <a:lnTo>
                    <a:pt x="202930" y="529395"/>
                  </a:lnTo>
                  <a:lnTo>
                    <a:pt x="248716" y="533673"/>
                  </a:lnTo>
                  <a:lnTo>
                    <a:pt x="291166" y="530059"/>
                  </a:lnTo>
                  <a:lnTo>
                    <a:pt x="332229" y="519483"/>
                  </a:lnTo>
                  <a:lnTo>
                    <a:pt x="370940" y="502345"/>
                  </a:lnTo>
                  <a:lnTo>
                    <a:pt x="406338" y="479044"/>
                  </a:lnTo>
                  <a:lnTo>
                    <a:pt x="437459" y="449978"/>
                  </a:lnTo>
                  <a:lnTo>
                    <a:pt x="463340" y="415548"/>
                  </a:lnTo>
                  <a:lnTo>
                    <a:pt x="483019" y="376152"/>
                  </a:lnTo>
                  <a:lnTo>
                    <a:pt x="495532" y="332188"/>
                  </a:lnTo>
                  <a:lnTo>
                    <a:pt x="499918" y="284058"/>
                  </a:lnTo>
                  <a:lnTo>
                    <a:pt x="412818" y="284058"/>
                  </a:lnTo>
                  <a:lnTo>
                    <a:pt x="406417" y="330025"/>
                  </a:lnTo>
                  <a:lnTo>
                    <a:pt x="388660" y="369719"/>
                  </a:lnTo>
                  <a:lnTo>
                    <a:pt x="361722" y="402209"/>
                  </a:lnTo>
                  <a:lnTo>
                    <a:pt x="327772" y="426567"/>
                  </a:lnTo>
                  <a:lnTo>
                    <a:pt x="288983" y="441863"/>
                  </a:lnTo>
                  <a:lnTo>
                    <a:pt x="247528" y="447169"/>
                  </a:lnTo>
                  <a:lnTo>
                    <a:pt x="218141" y="444447"/>
                  </a:lnTo>
                  <a:lnTo>
                    <a:pt x="161595" y="421782"/>
                  </a:lnTo>
                  <a:lnTo>
                    <a:pt x="107376" y="365050"/>
                  </a:lnTo>
                  <a:lnTo>
                    <a:pt x="90873" y="325389"/>
                  </a:lnTo>
                  <a:lnTo>
                    <a:pt x="85573" y="284292"/>
                  </a:lnTo>
                  <a:lnTo>
                    <a:pt x="90680" y="243792"/>
                  </a:lnTo>
                  <a:lnTo>
                    <a:pt x="105394" y="205920"/>
                  </a:lnTo>
                  <a:lnTo>
                    <a:pt x="128917" y="172707"/>
                  </a:lnTo>
                  <a:lnTo>
                    <a:pt x="160452" y="146186"/>
                  </a:lnTo>
                  <a:lnTo>
                    <a:pt x="199199" y="128387"/>
                  </a:lnTo>
                  <a:lnTo>
                    <a:pt x="244360" y="121343"/>
                  </a:lnTo>
                  <a:lnTo>
                    <a:pt x="244360" y="151431"/>
                  </a:lnTo>
                  <a:lnTo>
                    <a:pt x="317208" y="77200"/>
                  </a:lnTo>
                  <a:lnTo>
                    <a:pt x="244360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10287" y="2490269"/>
              <a:ext cx="235585" cy="257175"/>
            </a:xfrm>
            <a:custGeom>
              <a:avLst/>
              <a:gdLst/>
              <a:ahLst/>
              <a:cxnLst/>
              <a:rect l="l" t="t" r="r" b="b"/>
              <a:pathLst>
                <a:path w="235584" h="257175">
                  <a:moveTo>
                    <a:pt x="117188" y="0"/>
                  </a:moveTo>
                  <a:lnTo>
                    <a:pt x="72738" y="8579"/>
                  </a:lnTo>
                  <a:lnTo>
                    <a:pt x="36101" y="32265"/>
                  </a:lnTo>
                  <a:lnTo>
                    <a:pt x="10711" y="67977"/>
                  </a:lnTo>
                  <a:lnTo>
                    <a:pt x="0" y="112633"/>
                  </a:lnTo>
                  <a:lnTo>
                    <a:pt x="88484" y="112633"/>
                  </a:lnTo>
                  <a:lnTo>
                    <a:pt x="90953" y="100271"/>
                  </a:lnTo>
                  <a:lnTo>
                    <a:pt x="97541" y="90636"/>
                  </a:lnTo>
                  <a:lnTo>
                    <a:pt x="107024" y="84379"/>
                  </a:lnTo>
                  <a:lnTo>
                    <a:pt x="118177" y="82149"/>
                  </a:lnTo>
                  <a:lnTo>
                    <a:pt x="123522" y="82149"/>
                  </a:lnTo>
                  <a:lnTo>
                    <a:pt x="129064" y="83732"/>
                  </a:lnTo>
                  <a:lnTo>
                    <a:pt x="134211" y="87097"/>
                  </a:lnTo>
                  <a:lnTo>
                    <a:pt x="145000" y="99361"/>
                  </a:lnTo>
                  <a:lnTo>
                    <a:pt x="147623" y="114538"/>
                  </a:lnTo>
                  <a:lnTo>
                    <a:pt x="142451" y="129159"/>
                  </a:lnTo>
                  <a:lnTo>
                    <a:pt x="129856" y="139752"/>
                  </a:lnTo>
                  <a:lnTo>
                    <a:pt x="129856" y="105507"/>
                  </a:lnTo>
                  <a:lnTo>
                    <a:pt x="57208" y="178352"/>
                  </a:lnTo>
                  <a:lnTo>
                    <a:pt x="129856" y="256938"/>
                  </a:lnTo>
                  <a:lnTo>
                    <a:pt x="129856" y="228434"/>
                  </a:lnTo>
                  <a:lnTo>
                    <a:pt x="171677" y="216353"/>
                  </a:lnTo>
                  <a:lnTo>
                    <a:pt x="205202" y="190873"/>
                  </a:lnTo>
                  <a:lnTo>
                    <a:pt x="227481" y="155223"/>
                  </a:lnTo>
                  <a:lnTo>
                    <a:pt x="235563" y="112633"/>
                  </a:lnTo>
                  <a:lnTo>
                    <a:pt x="224917" y="67977"/>
                  </a:lnTo>
                  <a:lnTo>
                    <a:pt x="199387" y="32265"/>
                  </a:lnTo>
                  <a:lnTo>
                    <a:pt x="162352" y="8579"/>
                  </a:lnTo>
                  <a:lnTo>
                    <a:pt x="117188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799768" y="3074144"/>
            <a:ext cx="544830" cy="574675"/>
            <a:chOff x="5799768" y="3074144"/>
            <a:chExt cx="544830" cy="574675"/>
          </a:xfrm>
        </p:grpSpPr>
        <p:sp>
          <p:nvSpPr>
            <p:cNvPr id="16" name="object 16"/>
            <p:cNvSpPr/>
            <p:nvPr/>
          </p:nvSpPr>
          <p:spPr>
            <a:xfrm>
              <a:off x="5804530" y="3078906"/>
              <a:ext cx="292735" cy="412750"/>
            </a:xfrm>
            <a:custGeom>
              <a:avLst/>
              <a:gdLst/>
              <a:ahLst/>
              <a:cxnLst/>
              <a:rect l="l" t="t" r="r" b="b"/>
              <a:pathLst>
                <a:path w="292735" h="412750">
                  <a:moveTo>
                    <a:pt x="213732" y="0"/>
                  </a:moveTo>
                  <a:lnTo>
                    <a:pt x="213732" y="35630"/>
                  </a:lnTo>
                  <a:lnTo>
                    <a:pt x="169388" y="48933"/>
                  </a:lnTo>
                  <a:lnTo>
                    <a:pt x="129269" y="68863"/>
                  </a:lnTo>
                  <a:lnTo>
                    <a:pt x="93779" y="94610"/>
                  </a:lnTo>
                  <a:lnTo>
                    <a:pt x="63327" y="125361"/>
                  </a:lnTo>
                  <a:lnTo>
                    <a:pt x="38316" y="160305"/>
                  </a:lnTo>
                  <a:lnTo>
                    <a:pt x="19154" y="198628"/>
                  </a:lnTo>
                  <a:lnTo>
                    <a:pt x="6247" y="239520"/>
                  </a:lnTo>
                  <a:lnTo>
                    <a:pt x="0" y="282168"/>
                  </a:lnTo>
                  <a:lnTo>
                    <a:pt x="819" y="325760"/>
                  </a:lnTo>
                  <a:lnTo>
                    <a:pt x="9111" y="369483"/>
                  </a:lnTo>
                  <a:lnTo>
                    <a:pt x="25281" y="412527"/>
                  </a:lnTo>
                  <a:lnTo>
                    <a:pt x="103869" y="359675"/>
                  </a:lnTo>
                  <a:lnTo>
                    <a:pt x="98267" y="344442"/>
                  </a:lnTo>
                  <a:lnTo>
                    <a:pt x="94243" y="328819"/>
                  </a:lnTo>
                  <a:lnTo>
                    <a:pt x="91815" y="312937"/>
                  </a:lnTo>
                  <a:lnTo>
                    <a:pt x="91002" y="296924"/>
                  </a:lnTo>
                  <a:lnTo>
                    <a:pt x="97305" y="252090"/>
                  </a:lnTo>
                  <a:lnTo>
                    <a:pt x="113822" y="211321"/>
                  </a:lnTo>
                  <a:lnTo>
                    <a:pt x="139461" y="176264"/>
                  </a:lnTo>
                  <a:lnTo>
                    <a:pt x="173128" y="148560"/>
                  </a:lnTo>
                  <a:lnTo>
                    <a:pt x="213732" y="129855"/>
                  </a:lnTo>
                  <a:lnTo>
                    <a:pt x="213732" y="162714"/>
                  </a:lnTo>
                  <a:lnTo>
                    <a:pt x="292320" y="84128"/>
                  </a:lnTo>
                  <a:lnTo>
                    <a:pt x="213732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21001" y="3113152"/>
              <a:ext cx="219075" cy="405765"/>
            </a:xfrm>
            <a:custGeom>
              <a:avLst/>
              <a:gdLst/>
              <a:ahLst/>
              <a:cxnLst/>
              <a:rect l="l" t="t" r="r" b="b"/>
              <a:pathLst>
                <a:path w="219075" h="405764">
                  <a:moveTo>
                    <a:pt x="0" y="0"/>
                  </a:moveTo>
                  <a:lnTo>
                    <a:pt x="0" y="94224"/>
                  </a:lnTo>
                  <a:lnTo>
                    <a:pt x="41577" y="113073"/>
                  </a:lnTo>
                  <a:lnTo>
                    <a:pt x="76314" y="141120"/>
                  </a:lnTo>
                  <a:lnTo>
                    <a:pt x="102832" y="176588"/>
                  </a:lnTo>
                  <a:lnTo>
                    <a:pt x="119753" y="217700"/>
                  </a:lnTo>
                  <a:lnTo>
                    <a:pt x="125699" y="262679"/>
                  </a:lnTo>
                  <a:lnTo>
                    <a:pt x="125155" y="277652"/>
                  </a:lnTo>
                  <a:lnTo>
                    <a:pt x="123423" y="292495"/>
                  </a:lnTo>
                  <a:lnTo>
                    <a:pt x="120355" y="307079"/>
                  </a:lnTo>
                  <a:lnTo>
                    <a:pt x="115802" y="321272"/>
                  </a:lnTo>
                  <a:lnTo>
                    <a:pt x="79972" y="295539"/>
                  </a:lnTo>
                  <a:lnTo>
                    <a:pt x="101549" y="405401"/>
                  </a:lnTo>
                  <a:lnTo>
                    <a:pt x="215570" y="388377"/>
                  </a:lnTo>
                  <a:lnTo>
                    <a:pt x="194191" y="372542"/>
                  </a:lnTo>
                  <a:lnTo>
                    <a:pt x="204676" y="346356"/>
                  </a:lnTo>
                  <a:lnTo>
                    <a:pt x="212303" y="319243"/>
                  </a:lnTo>
                  <a:lnTo>
                    <a:pt x="216961" y="291314"/>
                  </a:lnTo>
                  <a:lnTo>
                    <a:pt x="218539" y="262679"/>
                  </a:lnTo>
                  <a:lnTo>
                    <a:pt x="214304" y="215498"/>
                  </a:lnTo>
                  <a:lnTo>
                    <a:pt x="202069" y="170833"/>
                  </a:lnTo>
                  <a:lnTo>
                    <a:pt x="182535" y="129477"/>
                  </a:lnTo>
                  <a:lnTo>
                    <a:pt x="156407" y="92219"/>
                  </a:lnTo>
                  <a:lnTo>
                    <a:pt x="124386" y="59852"/>
                  </a:lnTo>
                  <a:lnTo>
                    <a:pt x="87176" y="33165"/>
                  </a:lnTo>
                  <a:lnTo>
                    <a:pt x="45480" y="1295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5444" y="3482922"/>
              <a:ext cx="389890" cy="161290"/>
            </a:xfrm>
            <a:custGeom>
              <a:avLst/>
              <a:gdLst/>
              <a:ahLst/>
              <a:cxnLst/>
              <a:rect l="l" t="t" r="r" b="b"/>
              <a:pathLst>
                <a:path w="389889" h="161289">
                  <a:moveTo>
                    <a:pt x="21576" y="0"/>
                  </a:moveTo>
                  <a:lnTo>
                    <a:pt x="0" y="109862"/>
                  </a:lnTo>
                  <a:lnTo>
                    <a:pt x="27119" y="91255"/>
                  </a:lnTo>
                  <a:lnTo>
                    <a:pt x="67619" y="121881"/>
                  </a:lnTo>
                  <a:lnTo>
                    <a:pt x="111942" y="143711"/>
                  </a:lnTo>
                  <a:lnTo>
                    <a:pt x="158788" y="156782"/>
                  </a:lnTo>
                  <a:lnTo>
                    <a:pt x="206860" y="161131"/>
                  </a:lnTo>
                  <a:lnTo>
                    <a:pt x="256039" y="156572"/>
                  </a:lnTo>
                  <a:lnTo>
                    <a:pt x="303807" y="142920"/>
                  </a:lnTo>
                  <a:lnTo>
                    <a:pt x="348829" y="120211"/>
                  </a:lnTo>
                  <a:lnTo>
                    <a:pt x="389768" y="88483"/>
                  </a:lnTo>
                  <a:lnTo>
                    <a:pt x="389768" y="87098"/>
                  </a:lnTo>
                  <a:lnTo>
                    <a:pt x="311379" y="34245"/>
                  </a:lnTo>
                  <a:lnTo>
                    <a:pt x="287312" y="49605"/>
                  </a:lnTo>
                  <a:lnTo>
                    <a:pt x="261519" y="60622"/>
                  </a:lnTo>
                  <a:lnTo>
                    <a:pt x="234576" y="67259"/>
                  </a:lnTo>
                  <a:lnTo>
                    <a:pt x="207058" y="69480"/>
                  </a:lnTo>
                  <a:lnTo>
                    <a:pt x="180671" y="67442"/>
                  </a:lnTo>
                  <a:lnTo>
                    <a:pt x="154675" y="61339"/>
                  </a:lnTo>
                  <a:lnTo>
                    <a:pt x="129532" y="51192"/>
                  </a:lnTo>
                  <a:lnTo>
                    <a:pt x="105706" y="37016"/>
                  </a:lnTo>
                  <a:lnTo>
                    <a:pt x="134211" y="18607"/>
                  </a:lnTo>
                  <a:lnTo>
                    <a:pt x="21576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470140" y="3104133"/>
            <a:ext cx="514984" cy="514350"/>
            <a:chOff x="6470140" y="3104133"/>
            <a:chExt cx="514984" cy="514350"/>
          </a:xfrm>
        </p:grpSpPr>
        <p:sp>
          <p:nvSpPr>
            <p:cNvPr id="20" name="object 20"/>
            <p:cNvSpPr/>
            <p:nvPr/>
          </p:nvSpPr>
          <p:spPr>
            <a:xfrm>
              <a:off x="6474902" y="3108896"/>
              <a:ext cx="505459" cy="504825"/>
            </a:xfrm>
            <a:custGeom>
              <a:avLst/>
              <a:gdLst/>
              <a:ahLst/>
              <a:cxnLst/>
              <a:rect l="l" t="t" r="r" b="b"/>
              <a:pathLst>
                <a:path w="505459" h="504825">
                  <a:moveTo>
                    <a:pt x="252572" y="87889"/>
                  </a:moveTo>
                  <a:lnTo>
                    <a:pt x="296517" y="93811"/>
                  </a:lnTo>
                  <a:lnTo>
                    <a:pt x="336035" y="110522"/>
                  </a:lnTo>
                  <a:lnTo>
                    <a:pt x="369537" y="136436"/>
                  </a:lnTo>
                  <a:lnTo>
                    <a:pt x="395435" y="169973"/>
                  </a:lnTo>
                  <a:lnTo>
                    <a:pt x="412140" y="209546"/>
                  </a:lnTo>
                  <a:lnTo>
                    <a:pt x="418061" y="253573"/>
                  </a:lnTo>
                  <a:lnTo>
                    <a:pt x="411610" y="300419"/>
                  </a:lnTo>
                  <a:lnTo>
                    <a:pt x="393705" y="340781"/>
                  </a:lnTo>
                  <a:lnTo>
                    <a:pt x="366519" y="373754"/>
                  </a:lnTo>
                  <a:lnTo>
                    <a:pt x="332223" y="398429"/>
                  </a:lnTo>
                  <a:lnTo>
                    <a:pt x="292989" y="413899"/>
                  </a:lnTo>
                  <a:lnTo>
                    <a:pt x="250989" y="419257"/>
                  </a:lnTo>
                  <a:lnTo>
                    <a:pt x="220538" y="416381"/>
                  </a:lnTo>
                  <a:lnTo>
                    <a:pt x="161938" y="392367"/>
                  </a:lnTo>
                  <a:lnTo>
                    <a:pt x="109392" y="337345"/>
                  </a:lnTo>
                  <a:lnTo>
                    <a:pt x="93469" y="301181"/>
                  </a:lnTo>
                  <a:lnTo>
                    <a:pt x="86981" y="263587"/>
                  </a:lnTo>
                  <a:lnTo>
                    <a:pt x="89295" y="226080"/>
                  </a:lnTo>
                  <a:lnTo>
                    <a:pt x="117797" y="157403"/>
                  </a:lnTo>
                  <a:lnTo>
                    <a:pt x="173911" y="107292"/>
                  </a:lnTo>
                  <a:lnTo>
                    <a:pt x="210740" y="92993"/>
                  </a:lnTo>
                  <a:lnTo>
                    <a:pt x="252572" y="87889"/>
                  </a:lnTo>
                  <a:close/>
                </a:path>
                <a:path w="505459" h="504825">
                  <a:moveTo>
                    <a:pt x="251384" y="0"/>
                  </a:moveTo>
                  <a:lnTo>
                    <a:pt x="204742" y="4456"/>
                  </a:lnTo>
                  <a:lnTo>
                    <a:pt x="158842" y="18137"/>
                  </a:lnTo>
                  <a:lnTo>
                    <a:pt x="114871" y="41504"/>
                  </a:lnTo>
                  <a:lnTo>
                    <a:pt x="74019" y="75022"/>
                  </a:lnTo>
                  <a:lnTo>
                    <a:pt x="45878" y="108122"/>
                  </a:lnTo>
                  <a:lnTo>
                    <a:pt x="24690" y="143543"/>
                  </a:lnTo>
                  <a:lnTo>
                    <a:pt x="10171" y="180603"/>
                  </a:lnTo>
                  <a:lnTo>
                    <a:pt x="2035" y="218619"/>
                  </a:lnTo>
                  <a:lnTo>
                    <a:pt x="0" y="256909"/>
                  </a:lnTo>
                  <a:lnTo>
                    <a:pt x="3779" y="294791"/>
                  </a:lnTo>
                  <a:lnTo>
                    <a:pt x="27647" y="366602"/>
                  </a:lnTo>
                  <a:lnTo>
                    <a:pt x="71365" y="428591"/>
                  </a:lnTo>
                  <a:lnTo>
                    <a:pt x="99957" y="454196"/>
                  </a:lnTo>
                  <a:lnTo>
                    <a:pt x="132657" y="475300"/>
                  </a:lnTo>
                  <a:lnTo>
                    <a:pt x="169183" y="491218"/>
                  </a:lnTo>
                  <a:lnTo>
                    <a:pt x="209250" y="501270"/>
                  </a:lnTo>
                  <a:lnTo>
                    <a:pt x="252572" y="504772"/>
                  </a:lnTo>
                  <a:lnTo>
                    <a:pt x="298042" y="500713"/>
                  </a:lnTo>
                  <a:lnTo>
                    <a:pt x="340811" y="489014"/>
                  </a:lnTo>
                  <a:lnTo>
                    <a:pt x="380171" y="470395"/>
                  </a:lnTo>
                  <a:lnTo>
                    <a:pt x="415416" y="445573"/>
                  </a:lnTo>
                  <a:lnTo>
                    <a:pt x="445838" y="415267"/>
                  </a:lnTo>
                  <a:lnTo>
                    <a:pt x="470730" y="380195"/>
                  </a:lnTo>
                  <a:lnTo>
                    <a:pt x="489386" y="341077"/>
                  </a:lnTo>
                  <a:lnTo>
                    <a:pt x="501098" y="298630"/>
                  </a:lnTo>
                  <a:lnTo>
                    <a:pt x="505159" y="253573"/>
                  </a:lnTo>
                  <a:lnTo>
                    <a:pt x="500731" y="204681"/>
                  </a:lnTo>
                  <a:lnTo>
                    <a:pt x="488096" y="160022"/>
                  </a:lnTo>
                  <a:lnTo>
                    <a:pt x="468223" y="120001"/>
                  </a:lnTo>
                  <a:lnTo>
                    <a:pt x="442084" y="85024"/>
                  </a:lnTo>
                  <a:lnTo>
                    <a:pt x="410650" y="55497"/>
                  </a:lnTo>
                  <a:lnTo>
                    <a:pt x="374892" y="31825"/>
                  </a:lnTo>
                  <a:lnTo>
                    <a:pt x="335781" y="14415"/>
                  </a:lnTo>
                  <a:lnTo>
                    <a:pt x="294288" y="3671"/>
                  </a:lnTo>
                  <a:lnTo>
                    <a:pt x="251384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0423" y="3109688"/>
              <a:ext cx="473075" cy="504190"/>
            </a:xfrm>
            <a:custGeom>
              <a:avLst/>
              <a:gdLst/>
              <a:ahLst/>
              <a:cxnLst/>
              <a:rect l="l" t="t" r="r" b="b"/>
              <a:pathLst>
                <a:path w="473075" h="504189">
                  <a:moveTo>
                    <a:pt x="227051" y="0"/>
                  </a:moveTo>
                  <a:lnTo>
                    <a:pt x="182100" y="4041"/>
                  </a:lnTo>
                  <a:lnTo>
                    <a:pt x="138954" y="15893"/>
                  </a:lnTo>
                  <a:lnTo>
                    <a:pt x="98707" y="35146"/>
                  </a:lnTo>
                  <a:lnTo>
                    <a:pt x="62450" y="61392"/>
                  </a:lnTo>
                  <a:lnTo>
                    <a:pt x="31276" y="94224"/>
                  </a:lnTo>
                  <a:lnTo>
                    <a:pt x="0" y="70074"/>
                  </a:lnTo>
                  <a:lnTo>
                    <a:pt x="22764" y="191417"/>
                  </a:lnTo>
                  <a:lnTo>
                    <a:pt x="138369" y="179936"/>
                  </a:lnTo>
                  <a:lnTo>
                    <a:pt x="98382" y="148462"/>
                  </a:lnTo>
                  <a:lnTo>
                    <a:pt x="126145" y="121451"/>
                  </a:lnTo>
                  <a:lnTo>
                    <a:pt x="157768" y="102364"/>
                  </a:lnTo>
                  <a:lnTo>
                    <a:pt x="191915" y="91035"/>
                  </a:lnTo>
                  <a:lnTo>
                    <a:pt x="227249" y="87295"/>
                  </a:lnTo>
                  <a:lnTo>
                    <a:pt x="271928" y="93330"/>
                  </a:lnTo>
                  <a:lnTo>
                    <a:pt x="313581" y="111223"/>
                  </a:lnTo>
                  <a:lnTo>
                    <a:pt x="349482" y="140658"/>
                  </a:lnTo>
                  <a:lnTo>
                    <a:pt x="376901" y="181321"/>
                  </a:lnTo>
                  <a:lnTo>
                    <a:pt x="390273" y="223043"/>
                  </a:lnTo>
                  <a:lnTo>
                    <a:pt x="392459" y="264560"/>
                  </a:lnTo>
                  <a:lnTo>
                    <a:pt x="384466" y="304221"/>
                  </a:lnTo>
                  <a:lnTo>
                    <a:pt x="367301" y="340374"/>
                  </a:lnTo>
                  <a:lnTo>
                    <a:pt x="341970" y="371369"/>
                  </a:lnTo>
                  <a:lnTo>
                    <a:pt x="309480" y="395553"/>
                  </a:lnTo>
                  <a:lnTo>
                    <a:pt x="270838" y="411275"/>
                  </a:lnTo>
                  <a:lnTo>
                    <a:pt x="227051" y="416882"/>
                  </a:lnTo>
                  <a:lnTo>
                    <a:pt x="227051" y="503980"/>
                  </a:lnTo>
                  <a:lnTo>
                    <a:pt x="276928" y="497952"/>
                  </a:lnTo>
                  <a:lnTo>
                    <a:pt x="323194" y="482629"/>
                  </a:lnTo>
                  <a:lnTo>
                    <a:pt x="364914" y="459034"/>
                  </a:lnTo>
                  <a:lnTo>
                    <a:pt x="401151" y="428190"/>
                  </a:lnTo>
                  <a:lnTo>
                    <a:pt x="430966" y="391120"/>
                  </a:lnTo>
                  <a:lnTo>
                    <a:pt x="453422" y="348846"/>
                  </a:lnTo>
                  <a:lnTo>
                    <a:pt x="467584" y="302393"/>
                  </a:lnTo>
                  <a:lnTo>
                    <a:pt x="472512" y="252782"/>
                  </a:lnTo>
                  <a:lnTo>
                    <a:pt x="467584" y="202713"/>
                  </a:lnTo>
                  <a:lnTo>
                    <a:pt x="453422" y="156024"/>
                  </a:lnTo>
                  <a:lnTo>
                    <a:pt x="430966" y="113664"/>
                  </a:lnTo>
                  <a:lnTo>
                    <a:pt x="401151" y="76581"/>
                  </a:lnTo>
                  <a:lnTo>
                    <a:pt x="364914" y="45725"/>
                  </a:lnTo>
                  <a:lnTo>
                    <a:pt x="323194" y="22043"/>
                  </a:lnTo>
                  <a:lnTo>
                    <a:pt x="276928" y="6485"/>
                  </a:lnTo>
                  <a:lnTo>
                    <a:pt x="227051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792736" y="3821434"/>
            <a:ext cx="541655" cy="576580"/>
            <a:chOff x="5792736" y="3821434"/>
            <a:chExt cx="541655" cy="576580"/>
          </a:xfrm>
        </p:grpSpPr>
        <p:sp>
          <p:nvSpPr>
            <p:cNvPr id="23" name="object 23"/>
            <p:cNvSpPr/>
            <p:nvPr/>
          </p:nvSpPr>
          <p:spPr>
            <a:xfrm>
              <a:off x="5797499" y="3826197"/>
              <a:ext cx="332740" cy="445770"/>
            </a:xfrm>
            <a:custGeom>
              <a:avLst/>
              <a:gdLst/>
              <a:ahLst/>
              <a:cxnLst/>
              <a:rect l="l" t="t" r="r" b="b"/>
              <a:pathLst>
                <a:path w="332739" h="445770">
                  <a:moveTo>
                    <a:pt x="256495" y="0"/>
                  </a:moveTo>
                  <a:lnTo>
                    <a:pt x="256495" y="31276"/>
                  </a:lnTo>
                  <a:lnTo>
                    <a:pt x="211837" y="36520"/>
                  </a:lnTo>
                  <a:lnTo>
                    <a:pt x="170080" y="48677"/>
                  </a:lnTo>
                  <a:lnTo>
                    <a:pt x="131720" y="67085"/>
                  </a:lnTo>
                  <a:lnTo>
                    <a:pt x="97254" y="91078"/>
                  </a:lnTo>
                  <a:lnTo>
                    <a:pt x="67177" y="119994"/>
                  </a:lnTo>
                  <a:lnTo>
                    <a:pt x="41986" y="153168"/>
                  </a:lnTo>
                  <a:lnTo>
                    <a:pt x="22176" y="189936"/>
                  </a:lnTo>
                  <a:lnTo>
                    <a:pt x="8245" y="229635"/>
                  </a:lnTo>
                  <a:lnTo>
                    <a:pt x="687" y="271600"/>
                  </a:lnTo>
                  <a:lnTo>
                    <a:pt x="0" y="315168"/>
                  </a:lnTo>
                  <a:lnTo>
                    <a:pt x="6678" y="359675"/>
                  </a:lnTo>
                  <a:lnTo>
                    <a:pt x="5293" y="359675"/>
                  </a:lnTo>
                  <a:lnTo>
                    <a:pt x="5293" y="361060"/>
                  </a:lnTo>
                  <a:lnTo>
                    <a:pt x="5293" y="362644"/>
                  </a:lnTo>
                  <a:lnTo>
                    <a:pt x="6678" y="369770"/>
                  </a:lnTo>
                  <a:lnTo>
                    <a:pt x="6678" y="371156"/>
                  </a:lnTo>
                  <a:lnTo>
                    <a:pt x="8064" y="372542"/>
                  </a:lnTo>
                  <a:lnTo>
                    <a:pt x="8064" y="375511"/>
                  </a:lnTo>
                  <a:lnTo>
                    <a:pt x="8064" y="376896"/>
                  </a:lnTo>
                  <a:lnTo>
                    <a:pt x="9450" y="378282"/>
                  </a:lnTo>
                  <a:lnTo>
                    <a:pt x="9450" y="379668"/>
                  </a:lnTo>
                  <a:lnTo>
                    <a:pt x="9450" y="382637"/>
                  </a:lnTo>
                  <a:lnTo>
                    <a:pt x="10835" y="385409"/>
                  </a:lnTo>
                  <a:lnTo>
                    <a:pt x="12419" y="386794"/>
                  </a:lnTo>
                  <a:lnTo>
                    <a:pt x="13805" y="391149"/>
                  </a:lnTo>
                  <a:lnTo>
                    <a:pt x="16576" y="398275"/>
                  </a:lnTo>
                  <a:lnTo>
                    <a:pt x="19546" y="406787"/>
                  </a:lnTo>
                  <a:lnTo>
                    <a:pt x="22317" y="413913"/>
                  </a:lnTo>
                  <a:lnTo>
                    <a:pt x="23702" y="415497"/>
                  </a:lnTo>
                  <a:lnTo>
                    <a:pt x="25286" y="418268"/>
                  </a:lnTo>
                  <a:lnTo>
                    <a:pt x="26672" y="421039"/>
                  </a:lnTo>
                  <a:lnTo>
                    <a:pt x="28057" y="424009"/>
                  </a:lnTo>
                  <a:lnTo>
                    <a:pt x="30829" y="426780"/>
                  </a:lnTo>
                  <a:lnTo>
                    <a:pt x="30829" y="429749"/>
                  </a:lnTo>
                  <a:lnTo>
                    <a:pt x="32412" y="432521"/>
                  </a:lnTo>
                  <a:lnTo>
                    <a:pt x="33798" y="435490"/>
                  </a:lnTo>
                  <a:lnTo>
                    <a:pt x="36570" y="438261"/>
                  </a:lnTo>
                  <a:lnTo>
                    <a:pt x="37955" y="441032"/>
                  </a:lnTo>
                  <a:lnTo>
                    <a:pt x="39539" y="442616"/>
                  </a:lnTo>
                  <a:lnTo>
                    <a:pt x="40924" y="445387"/>
                  </a:lnTo>
                  <a:lnTo>
                    <a:pt x="115157" y="389763"/>
                  </a:lnTo>
                  <a:lnTo>
                    <a:pt x="110802" y="382637"/>
                  </a:lnTo>
                  <a:lnTo>
                    <a:pt x="106645" y="375511"/>
                  </a:lnTo>
                  <a:lnTo>
                    <a:pt x="105061" y="372542"/>
                  </a:lnTo>
                  <a:lnTo>
                    <a:pt x="103675" y="368385"/>
                  </a:lnTo>
                  <a:lnTo>
                    <a:pt x="102290" y="365416"/>
                  </a:lnTo>
                  <a:lnTo>
                    <a:pt x="100904" y="361060"/>
                  </a:lnTo>
                  <a:lnTo>
                    <a:pt x="100904" y="359675"/>
                  </a:lnTo>
                  <a:lnTo>
                    <a:pt x="99518" y="358289"/>
                  </a:lnTo>
                  <a:lnTo>
                    <a:pt x="99518" y="356903"/>
                  </a:lnTo>
                  <a:lnTo>
                    <a:pt x="99518" y="355518"/>
                  </a:lnTo>
                  <a:lnTo>
                    <a:pt x="97935" y="352549"/>
                  </a:lnTo>
                  <a:lnTo>
                    <a:pt x="96549" y="351163"/>
                  </a:lnTo>
                  <a:lnTo>
                    <a:pt x="95163" y="342651"/>
                  </a:lnTo>
                  <a:lnTo>
                    <a:pt x="93778" y="336910"/>
                  </a:lnTo>
                  <a:lnTo>
                    <a:pt x="92392" y="329784"/>
                  </a:lnTo>
                  <a:lnTo>
                    <a:pt x="92392" y="325430"/>
                  </a:lnTo>
                  <a:lnTo>
                    <a:pt x="92392" y="324044"/>
                  </a:lnTo>
                  <a:lnTo>
                    <a:pt x="90809" y="318303"/>
                  </a:lnTo>
                  <a:lnTo>
                    <a:pt x="90809" y="313948"/>
                  </a:lnTo>
                  <a:lnTo>
                    <a:pt x="90809" y="311177"/>
                  </a:lnTo>
                  <a:lnTo>
                    <a:pt x="90809" y="298310"/>
                  </a:lnTo>
                  <a:lnTo>
                    <a:pt x="96634" y="253474"/>
                  </a:lnTo>
                  <a:lnTo>
                    <a:pt x="113133" y="212855"/>
                  </a:lnTo>
                  <a:lnTo>
                    <a:pt x="138837" y="178031"/>
                  </a:lnTo>
                  <a:lnTo>
                    <a:pt x="172277" y="150581"/>
                  </a:lnTo>
                  <a:lnTo>
                    <a:pt x="211986" y="132083"/>
                  </a:lnTo>
                  <a:lnTo>
                    <a:pt x="256495" y="124114"/>
                  </a:lnTo>
                  <a:lnTo>
                    <a:pt x="256495" y="159943"/>
                  </a:lnTo>
                  <a:lnTo>
                    <a:pt x="332112" y="82743"/>
                  </a:lnTo>
                  <a:lnTo>
                    <a:pt x="256495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576" y="3915659"/>
              <a:ext cx="163730" cy="19797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78342" y="4143115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158361" y="0"/>
                  </a:moveTo>
                  <a:lnTo>
                    <a:pt x="146700" y="47281"/>
                  </a:lnTo>
                  <a:lnTo>
                    <a:pt x="123170" y="88548"/>
                  </a:lnTo>
                  <a:lnTo>
                    <a:pt x="89636" y="121872"/>
                  </a:lnTo>
                  <a:lnTo>
                    <a:pt x="47958" y="145324"/>
                  </a:lnTo>
                  <a:lnTo>
                    <a:pt x="0" y="156974"/>
                  </a:lnTo>
                  <a:lnTo>
                    <a:pt x="0" y="249812"/>
                  </a:lnTo>
                  <a:lnTo>
                    <a:pt x="48910" y="241741"/>
                  </a:lnTo>
                  <a:lnTo>
                    <a:pt x="94429" y="225477"/>
                  </a:lnTo>
                  <a:lnTo>
                    <a:pt x="135726" y="201808"/>
                  </a:lnTo>
                  <a:lnTo>
                    <a:pt x="171971" y="171523"/>
                  </a:lnTo>
                  <a:lnTo>
                    <a:pt x="202332" y="135411"/>
                  </a:lnTo>
                  <a:lnTo>
                    <a:pt x="225981" y="94261"/>
                  </a:lnTo>
                  <a:lnTo>
                    <a:pt x="242085" y="48861"/>
                  </a:lnTo>
                  <a:lnTo>
                    <a:pt x="249815" y="0"/>
                  </a:lnTo>
                  <a:lnTo>
                    <a:pt x="158361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3654" y="4236932"/>
              <a:ext cx="196590" cy="15937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074311" y="3824895"/>
            <a:ext cx="638175" cy="598170"/>
            <a:chOff x="5074311" y="3824895"/>
            <a:chExt cx="638175" cy="59817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4291" y="3824895"/>
              <a:ext cx="223709" cy="2207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9074" y="4018106"/>
              <a:ext cx="255904" cy="337185"/>
            </a:xfrm>
            <a:custGeom>
              <a:avLst/>
              <a:gdLst/>
              <a:ahLst/>
              <a:cxnLst/>
              <a:rect l="l" t="t" r="r" b="b"/>
              <a:pathLst>
                <a:path w="255904" h="337185">
                  <a:moveTo>
                    <a:pt x="97194" y="0"/>
                  </a:moveTo>
                  <a:lnTo>
                    <a:pt x="0" y="89869"/>
                  </a:lnTo>
                  <a:lnTo>
                    <a:pt x="47112" y="89869"/>
                  </a:lnTo>
                  <a:lnTo>
                    <a:pt x="52717" y="137283"/>
                  </a:lnTo>
                  <a:lnTo>
                    <a:pt x="66521" y="182198"/>
                  </a:lnTo>
                  <a:lnTo>
                    <a:pt x="87829" y="223687"/>
                  </a:lnTo>
                  <a:lnTo>
                    <a:pt x="115944" y="260828"/>
                  </a:lnTo>
                  <a:lnTo>
                    <a:pt x="150172" y="292695"/>
                  </a:lnTo>
                  <a:lnTo>
                    <a:pt x="189815" y="318364"/>
                  </a:lnTo>
                  <a:lnTo>
                    <a:pt x="234177" y="336910"/>
                  </a:lnTo>
                  <a:lnTo>
                    <a:pt x="202703" y="302665"/>
                  </a:lnTo>
                  <a:lnTo>
                    <a:pt x="255556" y="248426"/>
                  </a:lnTo>
                  <a:lnTo>
                    <a:pt x="209573" y="223429"/>
                  </a:lnTo>
                  <a:lnTo>
                    <a:pt x="173629" y="186815"/>
                  </a:lnTo>
                  <a:lnTo>
                    <a:pt x="149748" y="141367"/>
                  </a:lnTo>
                  <a:lnTo>
                    <a:pt x="139952" y="89869"/>
                  </a:lnTo>
                  <a:lnTo>
                    <a:pt x="187065" y="89869"/>
                  </a:lnTo>
                  <a:lnTo>
                    <a:pt x="97194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0481" y="4163797"/>
              <a:ext cx="339725" cy="254000"/>
            </a:xfrm>
            <a:custGeom>
              <a:avLst/>
              <a:gdLst/>
              <a:ahLst/>
              <a:cxnLst/>
              <a:rect l="l" t="t" r="r" b="b"/>
              <a:pathLst>
                <a:path w="339725" h="254000">
                  <a:moveTo>
                    <a:pt x="248429" y="0"/>
                  </a:moveTo>
                  <a:lnTo>
                    <a:pt x="222603" y="44851"/>
                  </a:lnTo>
                  <a:lnTo>
                    <a:pt x="185530" y="79848"/>
                  </a:lnTo>
                  <a:lnTo>
                    <a:pt x="139921" y="103079"/>
                  </a:lnTo>
                  <a:lnTo>
                    <a:pt x="88484" y="112633"/>
                  </a:lnTo>
                  <a:lnTo>
                    <a:pt x="88484" y="67104"/>
                  </a:lnTo>
                  <a:lnTo>
                    <a:pt x="0" y="156974"/>
                  </a:lnTo>
                  <a:lnTo>
                    <a:pt x="88484" y="253969"/>
                  </a:lnTo>
                  <a:lnTo>
                    <a:pt x="88484" y="204086"/>
                  </a:lnTo>
                  <a:lnTo>
                    <a:pt x="137511" y="198972"/>
                  </a:lnTo>
                  <a:lnTo>
                    <a:pt x="183699" y="185306"/>
                  </a:lnTo>
                  <a:lnTo>
                    <a:pt x="226122" y="163817"/>
                  </a:lnTo>
                  <a:lnTo>
                    <a:pt x="263857" y="135236"/>
                  </a:lnTo>
                  <a:lnTo>
                    <a:pt x="295979" y="100295"/>
                  </a:lnTo>
                  <a:lnTo>
                    <a:pt x="321564" y="59723"/>
                  </a:lnTo>
                  <a:lnTo>
                    <a:pt x="339686" y="14252"/>
                  </a:lnTo>
                  <a:lnTo>
                    <a:pt x="299699" y="51269"/>
                  </a:lnTo>
                  <a:lnTo>
                    <a:pt x="248429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94610" y="3833815"/>
              <a:ext cx="313055" cy="351790"/>
            </a:xfrm>
            <a:custGeom>
              <a:avLst/>
              <a:gdLst/>
              <a:ahLst/>
              <a:cxnLst/>
              <a:rect l="l" t="t" r="r" b="b"/>
              <a:pathLst>
                <a:path w="313054" h="351789">
                  <a:moveTo>
                    <a:pt x="2573" y="0"/>
                  </a:moveTo>
                  <a:lnTo>
                    <a:pt x="1781" y="0"/>
                  </a:lnTo>
                  <a:lnTo>
                    <a:pt x="989" y="0"/>
                  </a:lnTo>
                  <a:lnTo>
                    <a:pt x="0" y="0"/>
                  </a:lnTo>
                  <a:lnTo>
                    <a:pt x="0" y="91452"/>
                  </a:lnTo>
                  <a:lnTo>
                    <a:pt x="45524" y="97497"/>
                  </a:lnTo>
                  <a:lnTo>
                    <a:pt x="86732" y="114605"/>
                  </a:lnTo>
                  <a:lnTo>
                    <a:pt x="121913" y="141237"/>
                  </a:lnTo>
                  <a:lnTo>
                    <a:pt x="149358" y="175852"/>
                  </a:lnTo>
                  <a:lnTo>
                    <a:pt x="167356" y="216912"/>
                  </a:lnTo>
                  <a:lnTo>
                    <a:pt x="174197" y="262877"/>
                  </a:lnTo>
                  <a:lnTo>
                    <a:pt x="125699" y="262877"/>
                  </a:lnTo>
                  <a:lnTo>
                    <a:pt x="215570" y="351361"/>
                  </a:lnTo>
                  <a:lnTo>
                    <a:pt x="312764" y="262877"/>
                  </a:lnTo>
                  <a:lnTo>
                    <a:pt x="267037" y="262877"/>
                  </a:lnTo>
                  <a:lnTo>
                    <a:pt x="261995" y="215334"/>
                  </a:lnTo>
                  <a:lnTo>
                    <a:pt x="249195" y="170706"/>
                  </a:lnTo>
                  <a:lnTo>
                    <a:pt x="229353" y="129708"/>
                  </a:lnTo>
                  <a:lnTo>
                    <a:pt x="203186" y="93055"/>
                  </a:lnTo>
                  <a:lnTo>
                    <a:pt x="171412" y="61462"/>
                  </a:lnTo>
                  <a:lnTo>
                    <a:pt x="134746" y="35645"/>
                  </a:lnTo>
                  <a:lnTo>
                    <a:pt x="93907" y="16319"/>
                  </a:lnTo>
                  <a:lnTo>
                    <a:pt x="49610" y="4199"/>
                  </a:lnTo>
                  <a:lnTo>
                    <a:pt x="2573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420043" y="3809462"/>
            <a:ext cx="566420" cy="572135"/>
            <a:chOff x="6420043" y="3809462"/>
            <a:chExt cx="566420" cy="57213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2692" y="3809462"/>
              <a:ext cx="253798" cy="19935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24806" y="4022666"/>
              <a:ext cx="156210" cy="257175"/>
            </a:xfrm>
            <a:custGeom>
              <a:avLst/>
              <a:gdLst/>
              <a:ahLst/>
              <a:cxnLst/>
              <a:rect l="l" t="t" r="r" b="b"/>
              <a:pathLst>
                <a:path w="156209" h="257175">
                  <a:moveTo>
                    <a:pt x="104122" y="0"/>
                  </a:moveTo>
                  <a:lnTo>
                    <a:pt x="0" y="48497"/>
                  </a:lnTo>
                  <a:lnTo>
                    <a:pt x="35631" y="59780"/>
                  </a:lnTo>
                  <a:lnTo>
                    <a:pt x="35414" y="66279"/>
                  </a:lnTo>
                  <a:lnTo>
                    <a:pt x="34938" y="72721"/>
                  </a:lnTo>
                  <a:lnTo>
                    <a:pt x="34462" y="79127"/>
                  </a:lnTo>
                  <a:lnTo>
                    <a:pt x="34245" y="85514"/>
                  </a:lnTo>
                  <a:lnTo>
                    <a:pt x="38449" y="132230"/>
                  </a:lnTo>
                  <a:lnTo>
                    <a:pt x="50799" y="177165"/>
                  </a:lnTo>
                  <a:lnTo>
                    <a:pt x="70907" y="219130"/>
                  </a:lnTo>
                  <a:lnTo>
                    <a:pt x="98382" y="256938"/>
                  </a:lnTo>
                  <a:lnTo>
                    <a:pt x="155590" y="179738"/>
                  </a:lnTo>
                  <a:lnTo>
                    <a:pt x="143478" y="158681"/>
                  </a:lnTo>
                  <a:lnTo>
                    <a:pt x="134855" y="136437"/>
                  </a:lnTo>
                  <a:lnTo>
                    <a:pt x="129423" y="113375"/>
                  </a:lnTo>
                  <a:lnTo>
                    <a:pt x="126887" y="89869"/>
                  </a:lnTo>
                  <a:lnTo>
                    <a:pt x="155590" y="98381"/>
                  </a:lnTo>
                  <a:lnTo>
                    <a:pt x="104122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81782" y="4245360"/>
              <a:ext cx="243204" cy="131445"/>
            </a:xfrm>
            <a:custGeom>
              <a:avLst/>
              <a:gdLst/>
              <a:ahLst/>
              <a:cxnLst/>
              <a:rect l="l" t="t" r="r" b="b"/>
              <a:pathLst>
                <a:path w="243204" h="131445">
                  <a:moveTo>
                    <a:pt x="109863" y="0"/>
                  </a:moveTo>
                  <a:lnTo>
                    <a:pt x="0" y="17023"/>
                  </a:lnTo>
                  <a:lnTo>
                    <a:pt x="12866" y="131240"/>
                  </a:lnTo>
                  <a:lnTo>
                    <a:pt x="35631" y="101350"/>
                  </a:lnTo>
                  <a:lnTo>
                    <a:pt x="60715" y="110703"/>
                  </a:lnTo>
                  <a:lnTo>
                    <a:pt x="86505" y="117384"/>
                  </a:lnTo>
                  <a:lnTo>
                    <a:pt x="112740" y="121392"/>
                  </a:lnTo>
                  <a:lnTo>
                    <a:pt x="139160" y="122728"/>
                  </a:lnTo>
                  <a:lnTo>
                    <a:pt x="165664" y="121392"/>
                  </a:lnTo>
                  <a:lnTo>
                    <a:pt x="191889" y="117384"/>
                  </a:lnTo>
                  <a:lnTo>
                    <a:pt x="217633" y="110703"/>
                  </a:lnTo>
                  <a:lnTo>
                    <a:pt x="242689" y="101350"/>
                  </a:lnTo>
                  <a:lnTo>
                    <a:pt x="187064" y="24149"/>
                  </a:lnTo>
                  <a:lnTo>
                    <a:pt x="175154" y="27496"/>
                  </a:lnTo>
                  <a:lnTo>
                    <a:pt x="163187" y="29840"/>
                  </a:lnTo>
                  <a:lnTo>
                    <a:pt x="151183" y="31220"/>
                  </a:lnTo>
                  <a:lnTo>
                    <a:pt x="139160" y="31671"/>
                  </a:lnTo>
                  <a:lnTo>
                    <a:pt x="127137" y="31220"/>
                  </a:lnTo>
                  <a:lnTo>
                    <a:pt x="115133" y="29840"/>
                  </a:lnTo>
                  <a:lnTo>
                    <a:pt x="103167" y="27496"/>
                  </a:lnTo>
                  <a:lnTo>
                    <a:pt x="91255" y="24149"/>
                  </a:lnTo>
                  <a:lnTo>
                    <a:pt x="109863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25857" y="4082447"/>
              <a:ext cx="156210" cy="220345"/>
            </a:xfrm>
            <a:custGeom>
              <a:avLst/>
              <a:gdLst/>
              <a:ahLst/>
              <a:cxnLst/>
              <a:rect l="l" t="t" r="r" b="b"/>
              <a:pathLst>
                <a:path w="156209" h="220345">
                  <a:moveTo>
                    <a:pt x="154204" y="0"/>
                  </a:moveTo>
                  <a:lnTo>
                    <a:pt x="62949" y="28702"/>
                  </a:lnTo>
                  <a:lnTo>
                    <a:pt x="61322" y="51909"/>
                  </a:lnTo>
                  <a:lnTo>
                    <a:pt x="56466" y="74503"/>
                  </a:lnTo>
                  <a:lnTo>
                    <a:pt x="48418" y="96318"/>
                  </a:lnTo>
                  <a:lnTo>
                    <a:pt x="37214" y="117186"/>
                  </a:lnTo>
                  <a:lnTo>
                    <a:pt x="15836" y="88681"/>
                  </a:lnTo>
                  <a:lnTo>
                    <a:pt x="0" y="198543"/>
                  </a:lnTo>
                  <a:lnTo>
                    <a:pt x="112832" y="219922"/>
                  </a:lnTo>
                  <a:lnTo>
                    <a:pt x="92839" y="194189"/>
                  </a:lnTo>
                  <a:lnTo>
                    <a:pt x="119514" y="156621"/>
                  </a:lnTo>
                  <a:lnTo>
                    <a:pt x="139210" y="115306"/>
                  </a:lnTo>
                  <a:lnTo>
                    <a:pt x="151409" y="71317"/>
                  </a:lnTo>
                  <a:lnTo>
                    <a:pt x="155590" y="25733"/>
                  </a:lnTo>
                  <a:lnTo>
                    <a:pt x="155569" y="19346"/>
                  </a:lnTo>
                  <a:lnTo>
                    <a:pt x="155417" y="12941"/>
                  </a:lnTo>
                  <a:lnTo>
                    <a:pt x="155006" y="6498"/>
                  </a:lnTo>
                  <a:lnTo>
                    <a:pt x="154204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77359" y="3854013"/>
              <a:ext cx="197485" cy="208915"/>
            </a:xfrm>
            <a:custGeom>
              <a:avLst/>
              <a:gdLst/>
              <a:ahLst/>
              <a:cxnLst/>
              <a:rect l="l" t="t" r="r" b="b"/>
              <a:pathLst>
                <a:path w="197484" h="208914">
                  <a:moveTo>
                    <a:pt x="0" y="0"/>
                  </a:moveTo>
                  <a:lnTo>
                    <a:pt x="0" y="94224"/>
                  </a:lnTo>
                  <a:lnTo>
                    <a:pt x="21007" y="104149"/>
                  </a:lnTo>
                  <a:lnTo>
                    <a:pt x="40827" y="116617"/>
                  </a:lnTo>
                  <a:lnTo>
                    <a:pt x="58792" y="131497"/>
                  </a:lnTo>
                  <a:lnTo>
                    <a:pt x="74231" y="148660"/>
                  </a:lnTo>
                  <a:lnTo>
                    <a:pt x="41371" y="158557"/>
                  </a:lnTo>
                  <a:lnTo>
                    <a:pt x="141337" y="208441"/>
                  </a:lnTo>
                  <a:lnTo>
                    <a:pt x="196962" y="108674"/>
                  </a:lnTo>
                  <a:lnTo>
                    <a:pt x="165686" y="118572"/>
                  </a:lnTo>
                  <a:lnTo>
                    <a:pt x="133729" y="76773"/>
                  </a:lnTo>
                  <a:lnTo>
                    <a:pt x="94571" y="42213"/>
                  </a:lnTo>
                  <a:lnTo>
                    <a:pt x="49549" y="161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457453" y="2336201"/>
            <a:ext cx="527685" cy="527685"/>
            <a:chOff x="4457453" y="2336201"/>
            <a:chExt cx="527685" cy="527685"/>
          </a:xfrm>
        </p:grpSpPr>
        <p:sp>
          <p:nvSpPr>
            <p:cNvPr id="39" name="object 39"/>
            <p:cNvSpPr/>
            <p:nvPr/>
          </p:nvSpPr>
          <p:spPr>
            <a:xfrm>
              <a:off x="4735558" y="2341297"/>
              <a:ext cx="245110" cy="297180"/>
            </a:xfrm>
            <a:custGeom>
              <a:avLst/>
              <a:gdLst/>
              <a:ahLst/>
              <a:cxnLst/>
              <a:rect l="l" t="t" r="r" b="b"/>
              <a:pathLst>
                <a:path w="245110" h="297180">
                  <a:moveTo>
                    <a:pt x="640" y="0"/>
                  </a:moveTo>
                  <a:lnTo>
                    <a:pt x="39970" y="71920"/>
                  </a:lnTo>
                  <a:lnTo>
                    <a:pt x="0" y="146097"/>
                  </a:lnTo>
                  <a:lnTo>
                    <a:pt x="38767" y="158385"/>
                  </a:lnTo>
                  <a:lnTo>
                    <a:pt x="69893" y="182820"/>
                  </a:lnTo>
                  <a:lnTo>
                    <a:pt x="90773" y="216545"/>
                  </a:lnTo>
                  <a:lnTo>
                    <a:pt x="98799" y="256707"/>
                  </a:lnTo>
                  <a:lnTo>
                    <a:pt x="172335" y="296679"/>
                  </a:lnTo>
                  <a:lnTo>
                    <a:pt x="244562" y="256707"/>
                  </a:lnTo>
                  <a:lnTo>
                    <a:pt x="239396" y="206708"/>
                  </a:lnTo>
                  <a:lnTo>
                    <a:pt x="225204" y="159952"/>
                  </a:lnTo>
                  <a:lnTo>
                    <a:pt x="202882" y="117376"/>
                  </a:lnTo>
                  <a:lnTo>
                    <a:pt x="173324" y="79918"/>
                  </a:lnTo>
                  <a:lnTo>
                    <a:pt x="137426" y="48514"/>
                  </a:lnTo>
                  <a:lnTo>
                    <a:pt x="96083" y="24101"/>
                  </a:lnTo>
                  <a:lnTo>
                    <a:pt x="50189" y="7617"/>
                  </a:lnTo>
                  <a:lnTo>
                    <a:pt x="640" y="0"/>
                  </a:lnTo>
                  <a:close/>
                </a:path>
              </a:pathLst>
            </a:custGeom>
            <a:ln w="9524">
              <a:solidFill>
                <a:srgbClr val="F7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62856" y="2340963"/>
              <a:ext cx="297180" cy="245110"/>
            </a:xfrm>
            <a:custGeom>
              <a:avLst/>
              <a:gdLst/>
              <a:ahLst/>
              <a:cxnLst/>
              <a:rect l="l" t="t" r="r" b="b"/>
              <a:pathLst>
                <a:path w="297179" h="245110">
                  <a:moveTo>
                    <a:pt x="256707" y="0"/>
                  </a:moveTo>
                  <a:lnTo>
                    <a:pt x="206710" y="5176"/>
                  </a:lnTo>
                  <a:lnTo>
                    <a:pt x="159956" y="19378"/>
                  </a:lnTo>
                  <a:lnTo>
                    <a:pt x="117384" y="41717"/>
                  </a:lnTo>
                  <a:lnTo>
                    <a:pt x="79928" y="71300"/>
                  </a:lnTo>
                  <a:lnTo>
                    <a:pt x="48526" y="107237"/>
                  </a:lnTo>
                  <a:lnTo>
                    <a:pt x="24113" y="148636"/>
                  </a:lnTo>
                  <a:lnTo>
                    <a:pt x="7625" y="194606"/>
                  </a:lnTo>
                  <a:lnTo>
                    <a:pt x="0" y="244256"/>
                  </a:lnTo>
                  <a:lnTo>
                    <a:pt x="71948" y="204619"/>
                  </a:lnTo>
                  <a:lnTo>
                    <a:pt x="146097" y="244897"/>
                  </a:lnTo>
                  <a:lnTo>
                    <a:pt x="158397" y="205937"/>
                  </a:lnTo>
                  <a:lnTo>
                    <a:pt x="182830" y="174714"/>
                  </a:lnTo>
                  <a:lnTo>
                    <a:pt x="216549" y="153806"/>
                  </a:lnTo>
                  <a:lnTo>
                    <a:pt x="256707" y="145790"/>
                  </a:lnTo>
                  <a:lnTo>
                    <a:pt x="296678" y="72254"/>
                  </a:lnTo>
                  <a:lnTo>
                    <a:pt x="256707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83441" y="2613999"/>
              <a:ext cx="296545" cy="245110"/>
            </a:xfrm>
            <a:custGeom>
              <a:avLst/>
              <a:gdLst/>
              <a:ahLst/>
              <a:cxnLst/>
              <a:rect l="l" t="t" r="r" b="b"/>
              <a:pathLst>
                <a:path w="296545" h="245110">
                  <a:moveTo>
                    <a:pt x="150275" y="0"/>
                  </a:moveTo>
                  <a:lnTo>
                    <a:pt x="137979" y="38772"/>
                  </a:lnTo>
                  <a:lnTo>
                    <a:pt x="113580" y="69932"/>
                  </a:lnTo>
                  <a:lnTo>
                    <a:pt x="79952" y="90903"/>
                  </a:lnTo>
                  <a:lnTo>
                    <a:pt x="39971" y="99106"/>
                  </a:lnTo>
                  <a:lnTo>
                    <a:pt x="0" y="172308"/>
                  </a:lnTo>
                  <a:lnTo>
                    <a:pt x="39664" y="244869"/>
                  </a:lnTo>
                  <a:lnTo>
                    <a:pt x="89566" y="239689"/>
                  </a:lnTo>
                  <a:lnTo>
                    <a:pt x="136275" y="225459"/>
                  </a:lnTo>
                  <a:lnTo>
                    <a:pt x="178841" y="203085"/>
                  </a:lnTo>
                  <a:lnTo>
                    <a:pt x="216318" y="173467"/>
                  </a:lnTo>
                  <a:lnTo>
                    <a:pt x="247758" y="137511"/>
                  </a:lnTo>
                  <a:lnTo>
                    <a:pt x="272212" y="96119"/>
                  </a:lnTo>
                  <a:lnTo>
                    <a:pt x="288733" y="50194"/>
                  </a:lnTo>
                  <a:lnTo>
                    <a:pt x="296372" y="640"/>
                  </a:lnTo>
                  <a:lnTo>
                    <a:pt x="224452" y="39971"/>
                  </a:lnTo>
                  <a:lnTo>
                    <a:pt x="150275" y="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62216" y="2561882"/>
              <a:ext cx="245745" cy="296545"/>
            </a:xfrm>
            <a:custGeom>
              <a:avLst/>
              <a:gdLst/>
              <a:ahLst/>
              <a:cxnLst/>
              <a:rect l="l" t="t" r="r" b="b"/>
              <a:pathLst>
                <a:path w="245745" h="296544">
                  <a:moveTo>
                    <a:pt x="72588" y="0"/>
                  </a:moveTo>
                  <a:lnTo>
                    <a:pt x="0" y="39971"/>
                  </a:lnTo>
                  <a:lnTo>
                    <a:pt x="5277" y="89860"/>
                  </a:lnTo>
                  <a:lnTo>
                    <a:pt x="19555" y="136533"/>
                  </a:lnTo>
                  <a:lnTo>
                    <a:pt x="41940" y="179049"/>
                  </a:lnTo>
                  <a:lnTo>
                    <a:pt x="71540" y="216468"/>
                  </a:lnTo>
                  <a:lnTo>
                    <a:pt x="107464" y="247848"/>
                  </a:lnTo>
                  <a:lnTo>
                    <a:pt x="148820" y="272248"/>
                  </a:lnTo>
                  <a:lnTo>
                    <a:pt x="194714" y="288727"/>
                  </a:lnTo>
                  <a:lnTo>
                    <a:pt x="244256" y="296344"/>
                  </a:lnTo>
                  <a:lnTo>
                    <a:pt x="204925" y="224424"/>
                  </a:lnTo>
                  <a:lnTo>
                    <a:pt x="245203" y="150247"/>
                  </a:lnTo>
                  <a:lnTo>
                    <a:pt x="206258" y="137968"/>
                  </a:lnTo>
                  <a:lnTo>
                    <a:pt x="175041" y="113577"/>
                  </a:lnTo>
                  <a:lnTo>
                    <a:pt x="154128" y="79952"/>
                  </a:lnTo>
                  <a:lnTo>
                    <a:pt x="146097" y="39971"/>
                  </a:lnTo>
                  <a:lnTo>
                    <a:pt x="72588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782306" y="2336297"/>
            <a:ext cx="526415" cy="527685"/>
            <a:chOff x="3782306" y="2336297"/>
            <a:chExt cx="526415" cy="527685"/>
          </a:xfrm>
        </p:grpSpPr>
        <p:sp>
          <p:nvSpPr>
            <p:cNvPr id="44" name="object 44"/>
            <p:cNvSpPr/>
            <p:nvPr/>
          </p:nvSpPr>
          <p:spPr>
            <a:xfrm>
              <a:off x="3787069" y="2341060"/>
              <a:ext cx="297180" cy="373380"/>
            </a:xfrm>
            <a:custGeom>
              <a:avLst/>
              <a:gdLst/>
              <a:ahLst/>
              <a:cxnLst/>
              <a:rect l="l" t="t" r="r" b="b"/>
              <a:pathLst>
                <a:path w="297179" h="373380">
                  <a:moveTo>
                    <a:pt x="256797" y="0"/>
                  </a:moveTo>
                  <a:lnTo>
                    <a:pt x="210562" y="4337"/>
                  </a:lnTo>
                  <a:lnTo>
                    <a:pt x="167613" y="16180"/>
                  </a:lnTo>
                  <a:lnTo>
                    <a:pt x="128438" y="34737"/>
                  </a:lnTo>
                  <a:lnTo>
                    <a:pt x="93525" y="59214"/>
                  </a:lnTo>
                  <a:lnTo>
                    <a:pt x="63364" y="88820"/>
                  </a:lnTo>
                  <a:lnTo>
                    <a:pt x="38442" y="122762"/>
                  </a:lnTo>
                  <a:lnTo>
                    <a:pt x="19248" y="160247"/>
                  </a:lnTo>
                  <a:lnTo>
                    <a:pt x="6271" y="200482"/>
                  </a:lnTo>
                  <a:lnTo>
                    <a:pt x="0" y="242676"/>
                  </a:lnTo>
                  <a:lnTo>
                    <a:pt x="921" y="286036"/>
                  </a:lnTo>
                  <a:lnTo>
                    <a:pt x="9526" y="329770"/>
                  </a:lnTo>
                  <a:lnTo>
                    <a:pt x="26301" y="373084"/>
                  </a:lnTo>
                  <a:lnTo>
                    <a:pt x="68166" y="304032"/>
                  </a:lnTo>
                  <a:lnTo>
                    <a:pt x="153847" y="301804"/>
                  </a:lnTo>
                  <a:lnTo>
                    <a:pt x="145499" y="257493"/>
                  </a:lnTo>
                  <a:lnTo>
                    <a:pt x="154319" y="215577"/>
                  </a:lnTo>
                  <a:lnTo>
                    <a:pt x="177608" y="180215"/>
                  </a:lnTo>
                  <a:lnTo>
                    <a:pt x="212668" y="155566"/>
                  </a:lnTo>
                  <a:lnTo>
                    <a:pt x="256797" y="145790"/>
                  </a:lnTo>
                  <a:lnTo>
                    <a:pt x="296769" y="72589"/>
                  </a:lnTo>
                  <a:lnTo>
                    <a:pt x="256797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59862" y="2341394"/>
              <a:ext cx="244475" cy="387985"/>
            </a:xfrm>
            <a:custGeom>
              <a:avLst/>
              <a:gdLst/>
              <a:ahLst/>
              <a:cxnLst/>
              <a:rect l="l" t="t" r="r" b="b"/>
              <a:pathLst>
                <a:path w="244475" h="387985">
                  <a:moveTo>
                    <a:pt x="640" y="0"/>
                  </a:moveTo>
                  <a:lnTo>
                    <a:pt x="40277" y="71920"/>
                  </a:lnTo>
                  <a:lnTo>
                    <a:pt x="0" y="146097"/>
                  </a:lnTo>
                  <a:lnTo>
                    <a:pt x="43601" y="160804"/>
                  </a:lnTo>
                  <a:lnTo>
                    <a:pt x="76155" y="189856"/>
                  </a:lnTo>
                  <a:lnTo>
                    <a:pt x="95284" y="228498"/>
                  </a:lnTo>
                  <a:lnTo>
                    <a:pt x="98611" y="271976"/>
                  </a:lnTo>
                  <a:lnTo>
                    <a:pt x="83758" y="315536"/>
                  </a:lnTo>
                  <a:lnTo>
                    <a:pt x="126905" y="385869"/>
                  </a:lnTo>
                  <a:lnTo>
                    <a:pt x="210664" y="387457"/>
                  </a:lnTo>
                  <a:lnTo>
                    <a:pt x="232269" y="338975"/>
                  </a:lnTo>
                  <a:lnTo>
                    <a:pt x="243379" y="287856"/>
                  </a:lnTo>
                  <a:lnTo>
                    <a:pt x="244006" y="235756"/>
                  </a:lnTo>
                  <a:lnTo>
                    <a:pt x="234164" y="184330"/>
                  </a:lnTo>
                  <a:lnTo>
                    <a:pt x="213867" y="135233"/>
                  </a:lnTo>
                  <a:lnTo>
                    <a:pt x="183833" y="91335"/>
                  </a:lnTo>
                  <a:lnTo>
                    <a:pt x="146079" y="54985"/>
                  </a:lnTo>
                  <a:lnTo>
                    <a:pt x="102021" y="27061"/>
                  </a:lnTo>
                  <a:lnTo>
                    <a:pt x="53070" y="8440"/>
                  </a:lnTo>
                  <a:lnTo>
                    <a:pt x="640" y="0"/>
                  </a:lnTo>
                  <a:close/>
                </a:path>
              </a:pathLst>
            </a:custGeom>
            <a:ln w="9524">
              <a:solidFill>
                <a:srgbClr val="F7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21032" y="2656937"/>
              <a:ext cx="440690" cy="201930"/>
            </a:xfrm>
            <a:custGeom>
              <a:avLst/>
              <a:gdLst/>
              <a:ahLst/>
              <a:cxnLst/>
              <a:rect l="l" t="t" r="r" b="b"/>
              <a:pathLst>
                <a:path w="440689" h="201930">
                  <a:moveTo>
                    <a:pt x="126933" y="0"/>
                  </a:moveTo>
                  <a:lnTo>
                    <a:pt x="42199" y="2228"/>
                  </a:lnTo>
                  <a:lnTo>
                    <a:pt x="0" y="71920"/>
                  </a:lnTo>
                  <a:lnTo>
                    <a:pt x="31073" y="114976"/>
                  </a:lnTo>
                  <a:lnTo>
                    <a:pt x="69649" y="150345"/>
                  </a:lnTo>
                  <a:lnTo>
                    <a:pt x="114331" y="177166"/>
                  </a:lnTo>
                  <a:lnTo>
                    <a:pt x="163723" y="194579"/>
                  </a:lnTo>
                  <a:lnTo>
                    <a:pt x="216429" y="201722"/>
                  </a:lnTo>
                  <a:lnTo>
                    <a:pt x="222001" y="201862"/>
                  </a:lnTo>
                  <a:lnTo>
                    <a:pt x="224786" y="201862"/>
                  </a:lnTo>
                  <a:lnTo>
                    <a:pt x="275913" y="196771"/>
                  </a:lnTo>
                  <a:lnTo>
                    <a:pt x="324363" y="181955"/>
                  </a:lnTo>
                  <a:lnTo>
                    <a:pt x="368827" y="158097"/>
                  </a:lnTo>
                  <a:lnTo>
                    <a:pt x="407993" y="125880"/>
                  </a:lnTo>
                  <a:lnTo>
                    <a:pt x="440547" y="85987"/>
                  </a:lnTo>
                  <a:lnTo>
                    <a:pt x="357429" y="84065"/>
                  </a:lnTo>
                  <a:lnTo>
                    <a:pt x="313642" y="13091"/>
                  </a:lnTo>
                  <a:lnTo>
                    <a:pt x="294718" y="31956"/>
                  </a:lnTo>
                  <a:lnTo>
                    <a:pt x="272971" y="45350"/>
                  </a:lnTo>
                  <a:lnTo>
                    <a:pt x="249359" y="53339"/>
                  </a:lnTo>
                  <a:lnTo>
                    <a:pt x="224842" y="55987"/>
                  </a:lnTo>
                  <a:lnTo>
                    <a:pt x="196453" y="52437"/>
                  </a:lnTo>
                  <a:lnTo>
                    <a:pt x="169662" y="41854"/>
                  </a:lnTo>
                  <a:lnTo>
                    <a:pt x="145984" y="24341"/>
                  </a:lnTo>
                  <a:lnTo>
                    <a:pt x="126933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759506" y="3097665"/>
            <a:ext cx="526415" cy="527685"/>
            <a:chOff x="3759506" y="3097665"/>
            <a:chExt cx="526415" cy="52768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2076" y="3097971"/>
              <a:ext cx="218907" cy="21094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120599" y="3245018"/>
              <a:ext cx="160655" cy="245745"/>
            </a:xfrm>
            <a:custGeom>
              <a:avLst/>
              <a:gdLst/>
              <a:ahLst/>
              <a:cxnLst/>
              <a:rect l="l" t="t" r="r" b="b"/>
              <a:pathLst>
                <a:path w="160654" h="245745">
                  <a:moveTo>
                    <a:pt x="133618" y="0"/>
                  </a:moveTo>
                  <a:lnTo>
                    <a:pt x="90471" y="70973"/>
                  </a:lnTo>
                  <a:lnTo>
                    <a:pt x="6712" y="73201"/>
                  </a:lnTo>
                  <a:lnTo>
                    <a:pt x="13846" y="98326"/>
                  </a:lnTo>
                  <a:lnTo>
                    <a:pt x="15107" y="124074"/>
                  </a:lnTo>
                  <a:lnTo>
                    <a:pt x="10492" y="149400"/>
                  </a:lnTo>
                  <a:lnTo>
                    <a:pt x="0" y="173255"/>
                  </a:lnTo>
                  <a:lnTo>
                    <a:pt x="43146" y="243588"/>
                  </a:lnTo>
                  <a:lnTo>
                    <a:pt x="126905" y="245203"/>
                  </a:lnTo>
                  <a:lnTo>
                    <a:pt x="147929" y="198184"/>
                  </a:lnTo>
                  <a:lnTo>
                    <a:pt x="159158" y="148667"/>
                  </a:lnTo>
                  <a:lnTo>
                    <a:pt x="160548" y="98140"/>
                  </a:lnTo>
                  <a:lnTo>
                    <a:pt x="152050" y="48088"/>
                  </a:lnTo>
                  <a:lnTo>
                    <a:pt x="133618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06978" y="3102428"/>
              <a:ext cx="254000" cy="191135"/>
            </a:xfrm>
            <a:custGeom>
              <a:avLst/>
              <a:gdLst/>
              <a:ahLst/>
              <a:cxnLst/>
              <a:rect l="l" t="t" r="r" b="b"/>
              <a:pathLst>
                <a:path w="254000" h="191135">
                  <a:moveTo>
                    <a:pt x="214173" y="0"/>
                  </a:moveTo>
                  <a:lnTo>
                    <a:pt x="163335" y="5407"/>
                  </a:lnTo>
                  <a:lnTo>
                    <a:pt x="115223" y="20390"/>
                  </a:lnTo>
                  <a:lnTo>
                    <a:pt x="71113" y="44243"/>
                  </a:lnTo>
                  <a:lnTo>
                    <a:pt x="32280" y="76260"/>
                  </a:lnTo>
                  <a:lnTo>
                    <a:pt x="0" y="115735"/>
                  </a:lnTo>
                  <a:lnTo>
                    <a:pt x="80861" y="117657"/>
                  </a:lnTo>
                  <a:lnTo>
                    <a:pt x="125624" y="190859"/>
                  </a:lnTo>
                  <a:lnTo>
                    <a:pt x="143278" y="172168"/>
                  </a:lnTo>
                  <a:lnTo>
                    <a:pt x="164470" y="158130"/>
                  </a:lnTo>
                  <a:lnTo>
                    <a:pt x="188300" y="149189"/>
                  </a:lnTo>
                  <a:lnTo>
                    <a:pt x="213867" y="145790"/>
                  </a:lnTo>
                  <a:lnTo>
                    <a:pt x="253838" y="72560"/>
                  </a:lnTo>
                  <a:lnTo>
                    <a:pt x="214173" y="0"/>
                  </a:lnTo>
                  <a:close/>
                </a:path>
              </a:pathLst>
            </a:custGeom>
            <a:ln w="9524">
              <a:solidFill>
                <a:srgbClr val="F7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9506" y="3228111"/>
              <a:ext cx="251701" cy="3966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982159" y="3431397"/>
              <a:ext cx="256540" cy="189230"/>
            </a:xfrm>
            <a:custGeom>
              <a:avLst/>
              <a:gdLst/>
              <a:ahLst/>
              <a:cxnLst/>
              <a:rect l="l" t="t" r="r" b="b"/>
              <a:pathLst>
                <a:path w="256539" h="189229">
                  <a:moveTo>
                    <a:pt x="129495" y="0"/>
                  </a:moveTo>
                  <a:lnTo>
                    <a:pt x="111419" y="18210"/>
                  </a:lnTo>
                  <a:lnTo>
                    <a:pt x="89921" y="31768"/>
                  </a:lnTo>
                  <a:lnTo>
                    <a:pt x="65906" y="40228"/>
                  </a:lnTo>
                  <a:lnTo>
                    <a:pt x="40277" y="43146"/>
                  </a:lnTo>
                  <a:lnTo>
                    <a:pt x="39971" y="43146"/>
                  </a:lnTo>
                  <a:lnTo>
                    <a:pt x="0" y="116682"/>
                  </a:lnTo>
                  <a:lnTo>
                    <a:pt x="39971" y="188937"/>
                  </a:lnTo>
                  <a:lnTo>
                    <a:pt x="40277" y="188937"/>
                  </a:lnTo>
                  <a:lnTo>
                    <a:pt x="40611" y="188937"/>
                  </a:lnTo>
                  <a:lnTo>
                    <a:pt x="40918" y="188937"/>
                  </a:lnTo>
                  <a:lnTo>
                    <a:pt x="41252" y="188937"/>
                  </a:lnTo>
                  <a:lnTo>
                    <a:pt x="92285" y="183842"/>
                  </a:lnTo>
                  <a:lnTo>
                    <a:pt x="140626" y="169024"/>
                  </a:lnTo>
                  <a:lnTo>
                    <a:pt x="184964" y="145179"/>
                  </a:lnTo>
                  <a:lnTo>
                    <a:pt x="223992" y="113005"/>
                  </a:lnTo>
                  <a:lnTo>
                    <a:pt x="256401" y="73201"/>
                  </a:lnTo>
                  <a:lnTo>
                    <a:pt x="173283" y="71279"/>
                  </a:lnTo>
                  <a:lnTo>
                    <a:pt x="12949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456991" y="3097623"/>
            <a:ext cx="527685" cy="527685"/>
            <a:chOff x="4456991" y="3097623"/>
            <a:chExt cx="527685" cy="527685"/>
          </a:xfrm>
        </p:grpSpPr>
        <p:sp>
          <p:nvSpPr>
            <p:cNvPr id="54" name="object 54"/>
            <p:cNvSpPr/>
            <p:nvPr/>
          </p:nvSpPr>
          <p:spPr>
            <a:xfrm>
              <a:off x="4817243" y="3211717"/>
              <a:ext cx="162560" cy="228600"/>
            </a:xfrm>
            <a:custGeom>
              <a:avLst/>
              <a:gdLst/>
              <a:ahLst/>
              <a:cxnLst/>
              <a:rect l="l" t="t" r="r" b="b"/>
              <a:pathLst>
                <a:path w="162560" h="228600">
                  <a:moveTo>
                    <a:pt x="114788" y="0"/>
                  </a:moveTo>
                  <a:lnTo>
                    <a:pt x="82811" y="76098"/>
                  </a:lnTo>
                  <a:lnTo>
                    <a:pt x="0" y="90805"/>
                  </a:lnTo>
                  <a:lnTo>
                    <a:pt x="7145" y="104486"/>
                  </a:lnTo>
                  <a:lnTo>
                    <a:pt x="12245" y="119008"/>
                  </a:lnTo>
                  <a:lnTo>
                    <a:pt x="15303" y="134136"/>
                  </a:lnTo>
                  <a:lnTo>
                    <a:pt x="16322" y="149634"/>
                  </a:lnTo>
                  <a:lnTo>
                    <a:pt x="16322" y="157600"/>
                  </a:lnTo>
                  <a:lnTo>
                    <a:pt x="15682" y="165595"/>
                  </a:lnTo>
                  <a:lnTo>
                    <a:pt x="13760" y="173589"/>
                  </a:lnTo>
                  <a:lnTo>
                    <a:pt x="76405" y="228574"/>
                  </a:lnTo>
                  <a:lnTo>
                    <a:pt x="156347" y="205900"/>
                  </a:lnTo>
                  <a:lnTo>
                    <a:pt x="162392" y="152051"/>
                  </a:lnTo>
                  <a:lnTo>
                    <a:pt x="157263" y="98625"/>
                  </a:lnTo>
                  <a:lnTo>
                    <a:pt x="141286" y="47362"/>
                  </a:lnTo>
                  <a:lnTo>
                    <a:pt x="114788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34763" y="310269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334" y="0"/>
                  </a:moveTo>
                  <a:lnTo>
                    <a:pt x="39971" y="71948"/>
                  </a:lnTo>
                  <a:lnTo>
                    <a:pt x="0" y="146431"/>
                  </a:lnTo>
                  <a:lnTo>
                    <a:pt x="20843" y="151060"/>
                  </a:lnTo>
                  <a:lnTo>
                    <a:pt x="40333" y="159498"/>
                  </a:lnTo>
                  <a:lnTo>
                    <a:pt x="57964" y="171473"/>
                  </a:lnTo>
                  <a:lnTo>
                    <a:pt x="73229" y="186709"/>
                  </a:lnTo>
                  <a:lnTo>
                    <a:pt x="155066" y="172336"/>
                  </a:lnTo>
                  <a:lnTo>
                    <a:pt x="187015" y="95596"/>
                  </a:lnTo>
                  <a:lnTo>
                    <a:pt x="148684" y="57380"/>
                  </a:lnTo>
                  <a:lnTo>
                    <a:pt x="103754" y="28150"/>
                  </a:lnTo>
                  <a:lnTo>
                    <a:pt x="53785" y="8744"/>
                  </a:lnTo>
                  <a:lnTo>
                    <a:pt x="334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68134" y="3365812"/>
              <a:ext cx="191135" cy="222250"/>
            </a:xfrm>
            <a:custGeom>
              <a:avLst/>
              <a:gdLst/>
              <a:ahLst/>
              <a:cxnLst/>
              <a:rect l="l" t="t" r="r" b="b"/>
              <a:pathLst>
                <a:path w="191135" h="222250">
                  <a:moveTo>
                    <a:pt x="61697" y="0"/>
                  </a:moveTo>
                  <a:lnTo>
                    <a:pt x="0" y="54678"/>
                  </a:lnTo>
                  <a:lnTo>
                    <a:pt x="17802" y="105752"/>
                  </a:lnTo>
                  <a:lnTo>
                    <a:pt x="45524" y="151577"/>
                  </a:lnTo>
                  <a:lnTo>
                    <a:pt x="82058" y="190749"/>
                  </a:lnTo>
                  <a:lnTo>
                    <a:pt x="126292" y="221861"/>
                  </a:lnTo>
                  <a:lnTo>
                    <a:pt x="121808" y="140024"/>
                  </a:lnTo>
                  <a:lnTo>
                    <a:pt x="190553" y="90471"/>
                  </a:lnTo>
                  <a:lnTo>
                    <a:pt x="173879" y="77186"/>
                  </a:lnTo>
                  <a:lnTo>
                    <a:pt x="160055" y="61112"/>
                  </a:lnTo>
                  <a:lnTo>
                    <a:pt x="149412" y="42699"/>
                  </a:lnTo>
                  <a:lnTo>
                    <a:pt x="142281" y="22394"/>
                  </a:lnTo>
                  <a:lnTo>
                    <a:pt x="61697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04652" y="3463973"/>
              <a:ext cx="213995" cy="156845"/>
            </a:xfrm>
            <a:custGeom>
              <a:avLst/>
              <a:gdLst/>
              <a:ahLst/>
              <a:cxnLst/>
              <a:rect l="l" t="t" r="r" b="b"/>
              <a:pathLst>
                <a:path w="213995" h="156845">
                  <a:moveTo>
                    <a:pt x="67770" y="0"/>
                  </a:moveTo>
                  <a:lnTo>
                    <a:pt x="0" y="48912"/>
                  </a:lnTo>
                  <a:lnTo>
                    <a:pt x="4150" y="131390"/>
                  </a:lnTo>
                  <a:lnTo>
                    <a:pt x="31077" y="142337"/>
                  </a:lnTo>
                  <a:lnTo>
                    <a:pt x="58790" y="150153"/>
                  </a:lnTo>
                  <a:lnTo>
                    <a:pt x="87031" y="154841"/>
                  </a:lnTo>
                  <a:lnTo>
                    <a:pt x="115540" y="156403"/>
                  </a:lnTo>
                  <a:lnTo>
                    <a:pt x="140560" y="155201"/>
                  </a:lnTo>
                  <a:lnTo>
                    <a:pt x="165404" y="151591"/>
                  </a:lnTo>
                  <a:lnTo>
                    <a:pt x="189898" y="145568"/>
                  </a:lnTo>
                  <a:lnTo>
                    <a:pt x="213867" y="137127"/>
                  </a:lnTo>
                  <a:lnTo>
                    <a:pt x="147072" y="89190"/>
                  </a:lnTo>
                  <a:lnTo>
                    <a:pt x="150888" y="4790"/>
                  </a:lnTo>
                  <a:lnTo>
                    <a:pt x="142391" y="7309"/>
                  </a:lnTo>
                  <a:lnTo>
                    <a:pt x="133677" y="9101"/>
                  </a:lnTo>
                  <a:lnTo>
                    <a:pt x="124781" y="10173"/>
                  </a:lnTo>
                  <a:lnTo>
                    <a:pt x="115735" y="10529"/>
                  </a:lnTo>
                  <a:lnTo>
                    <a:pt x="103341" y="9871"/>
                  </a:lnTo>
                  <a:lnTo>
                    <a:pt x="91157" y="7896"/>
                  </a:lnTo>
                  <a:lnTo>
                    <a:pt x="79272" y="4606"/>
                  </a:lnTo>
                  <a:lnTo>
                    <a:pt x="67770" y="0"/>
                  </a:lnTo>
                  <a:close/>
                </a:path>
              </a:pathLst>
            </a:custGeom>
            <a:ln w="9524">
              <a:solidFill>
                <a:srgbClr val="F7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66741" y="3400658"/>
              <a:ext cx="203200" cy="193675"/>
            </a:xfrm>
            <a:custGeom>
              <a:avLst/>
              <a:gdLst/>
              <a:ahLst/>
              <a:cxnLst/>
              <a:rect l="l" t="t" r="r" b="b"/>
              <a:pathLst>
                <a:path w="203200" h="193675">
                  <a:moveTo>
                    <a:pt x="60110" y="0"/>
                  </a:moveTo>
                  <a:lnTo>
                    <a:pt x="50684" y="19222"/>
                  </a:lnTo>
                  <a:lnTo>
                    <a:pt x="38000" y="36291"/>
                  </a:lnTo>
                  <a:lnTo>
                    <a:pt x="22381" y="50722"/>
                  </a:lnTo>
                  <a:lnTo>
                    <a:pt x="4150" y="62032"/>
                  </a:lnTo>
                  <a:lnTo>
                    <a:pt x="0" y="145456"/>
                  </a:lnTo>
                  <a:lnTo>
                    <a:pt x="67463" y="193422"/>
                  </a:lnTo>
                  <a:lnTo>
                    <a:pt x="113365" y="164567"/>
                  </a:lnTo>
                  <a:lnTo>
                    <a:pt x="151981" y="127288"/>
                  </a:lnTo>
                  <a:lnTo>
                    <a:pt x="182147" y="82875"/>
                  </a:lnTo>
                  <a:lnTo>
                    <a:pt x="202698" y="32617"/>
                  </a:lnTo>
                  <a:lnTo>
                    <a:pt x="123396" y="55319"/>
                  </a:lnTo>
                  <a:lnTo>
                    <a:pt x="60110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61754" y="3201160"/>
              <a:ext cx="169545" cy="203200"/>
            </a:xfrm>
            <a:custGeom>
              <a:avLst/>
              <a:gdLst/>
              <a:ahLst/>
              <a:cxnLst/>
              <a:rect l="l" t="t" r="r" b="b"/>
              <a:pathLst>
                <a:path w="169545" h="203200">
                  <a:moveTo>
                    <a:pt x="55292" y="0"/>
                  </a:moveTo>
                  <a:lnTo>
                    <a:pt x="26475" y="45754"/>
                  </a:lnTo>
                  <a:lnTo>
                    <a:pt x="7905" y="95997"/>
                  </a:lnTo>
                  <a:lnTo>
                    <a:pt x="0" y="148992"/>
                  </a:lnTo>
                  <a:lnTo>
                    <a:pt x="3177" y="203004"/>
                  </a:lnTo>
                  <a:lnTo>
                    <a:pt x="64262" y="148659"/>
                  </a:lnTo>
                  <a:lnTo>
                    <a:pt x="146098" y="171361"/>
                  </a:lnTo>
                  <a:lnTo>
                    <a:pt x="145764" y="167851"/>
                  </a:lnTo>
                  <a:lnTo>
                    <a:pt x="145458" y="164007"/>
                  </a:lnTo>
                  <a:lnTo>
                    <a:pt x="145458" y="160191"/>
                  </a:lnTo>
                  <a:lnTo>
                    <a:pt x="146995" y="141657"/>
                  </a:lnTo>
                  <a:lnTo>
                    <a:pt x="151527" y="123730"/>
                  </a:lnTo>
                  <a:lnTo>
                    <a:pt x="158936" y="106763"/>
                  </a:lnTo>
                  <a:lnTo>
                    <a:pt x="169106" y="91112"/>
                  </a:lnTo>
                  <a:lnTo>
                    <a:pt x="136488" y="14066"/>
                  </a:lnTo>
                  <a:lnTo>
                    <a:pt x="55292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27605" y="3102386"/>
              <a:ext cx="231140" cy="178435"/>
            </a:xfrm>
            <a:custGeom>
              <a:avLst/>
              <a:gdLst/>
              <a:ahLst/>
              <a:cxnLst/>
              <a:rect l="l" t="t" r="r" b="b"/>
              <a:pathLst>
                <a:path w="231139" h="178435">
                  <a:moveTo>
                    <a:pt x="191165" y="0"/>
                  </a:moveTo>
                  <a:lnTo>
                    <a:pt x="137292" y="5922"/>
                  </a:lnTo>
                  <a:lnTo>
                    <a:pt x="86474" y="22729"/>
                  </a:lnTo>
                  <a:lnTo>
                    <a:pt x="40210" y="49668"/>
                  </a:lnTo>
                  <a:lnTo>
                    <a:pt x="0" y="85986"/>
                  </a:lnTo>
                  <a:lnTo>
                    <a:pt x="80889" y="100053"/>
                  </a:lnTo>
                  <a:lnTo>
                    <a:pt x="113813" y="178073"/>
                  </a:lnTo>
                  <a:lnTo>
                    <a:pt x="130431" y="164623"/>
                  </a:lnTo>
                  <a:lnTo>
                    <a:pt x="149213" y="154620"/>
                  </a:lnTo>
                  <a:lnTo>
                    <a:pt x="169557" y="148273"/>
                  </a:lnTo>
                  <a:lnTo>
                    <a:pt x="190859" y="145790"/>
                  </a:lnTo>
                  <a:lnTo>
                    <a:pt x="230830" y="72560"/>
                  </a:lnTo>
                  <a:lnTo>
                    <a:pt x="191165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985425" y="3441024"/>
            <a:ext cx="975360" cy="144145"/>
            <a:chOff x="1985425" y="3441024"/>
            <a:chExt cx="975360" cy="144145"/>
          </a:xfrm>
        </p:grpSpPr>
        <p:sp>
          <p:nvSpPr>
            <p:cNvPr id="62" name="object 62"/>
            <p:cNvSpPr/>
            <p:nvPr/>
          </p:nvSpPr>
          <p:spPr>
            <a:xfrm>
              <a:off x="2224984" y="3445787"/>
              <a:ext cx="730885" cy="134620"/>
            </a:xfrm>
            <a:custGeom>
              <a:avLst/>
              <a:gdLst/>
              <a:ahLst/>
              <a:cxnLst/>
              <a:rect l="l" t="t" r="r" b="b"/>
              <a:pathLst>
                <a:path w="730885" h="134620">
                  <a:moveTo>
                    <a:pt x="71254" y="0"/>
                  </a:moveTo>
                  <a:lnTo>
                    <a:pt x="0" y="134377"/>
                  </a:lnTo>
                  <a:lnTo>
                    <a:pt x="703904" y="134377"/>
                  </a:lnTo>
                  <a:lnTo>
                    <a:pt x="730431" y="67246"/>
                  </a:lnTo>
                  <a:lnTo>
                    <a:pt x="703904" y="0"/>
                  </a:lnTo>
                  <a:lnTo>
                    <a:pt x="71254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5425" y="3441199"/>
              <a:ext cx="290344" cy="143960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985431" y="3036314"/>
            <a:ext cx="969644" cy="299085"/>
            <a:chOff x="1985431" y="3036314"/>
            <a:chExt cx="969644" cy="299085"/>
          </a:xfrm>
        </p:grpSpPr>
        <p:sp>
          <p:nvSpPr>
            <p:cNvPr id="65" name="object 65"/>
            <p:cNvSpPr/>
            <p:nvPr/>
          </p:nvSpPr>
          <p:spPr>
            <a:xfrm>
              <a:off x="1990193" y="3041076"/>
              <a:ext cx="175260" cy="289560"/>
            </a:xfrm>
            <a:custGeom>
              <a:avLst/>
              <a:gdLst/>
              <a:ahLst/>
              <a:cxnLst/>
              <a:rect l="l" t="t" r="r" b="b"/>
              <a:pathLst>
                <a:path w="175260" h="289560">
                  <a:moveTo>
                    <a:pt x="30268" y="0"/>
                  </a:moveTo>
                  <a:lnTo>
                    <a:pt x="23998" y="0"/>
                  </a:lnTo>
                  <a:lnTo>
                    <a:pt x="17729" y="2359"/>
                  </a:lnTo>
                  <a:lnTo>
                    <a:pt x="12943" y="7146"/>
                  </a:lnTo>
                  <a:lnTo>
                    <a:pt x="0" y="20091"/>
                  </a:lnTo>
                  <a:lnTo>
                    <a:pt x="107186" y="127157"/>
                  </a:lnTo>
                  <a:lnTo>
                    <a:pt x="112532" y="135294"/>
                  </a:lnTo>
                  <a:lnTo>
                    <a:pt x="114315" y="144518"/>
                  </a:lnTo>
                  <a:lnTo>
                    <a:pt x="112532" y="153742"/>
                  </a:lnTo>
                  <a:lnTo>
                    <a:pt x="107186" y="161879"/>
                  </a:lnTo>
                  <a:lnTo>
                    <a:pt x="0" y="269080"/>
                  </a:lnTo>
                  <a:lnTo>
                    <a:pt x="12943" y="282025"/>
                  </a:lnTo>
                  <a:lnTo>
                    <a:pt x="17729" y="286744"/>
                  </a:lnTo>
                  <a:lnTo>
                    <a:pt x="23998" y="289104"/>
                  </a:lnTo>
                  <a:lnTo>
                    <a:pt x="30268" y="289104"/>
                  </a:lnTo>
                  <a:lnTo>
                    <a:pt x="36537" y="289104"/>
                  </a:lnTo>
                  <a:lnTo>
                    <a:pt x="167655" y="161879"/>
                  </a:lnTo>
                  <a:lnTo>
                    <a:pt x="174834" y="144585"/>
                  </a:lnTo>
                  <a:lnTo>
                    <a:pt x="173040" y="135370"/>
                  </a:lnTo>
                  <a:lnTo>
                    <a:pt x="167655" y="127292"/>
                  </a:lnTo>
                  <a:lnTo>
                    <a:pt x="47593" y="7146"/>
                  </a:lnTo>
                  <a:lnTo>
                    <a:pt x="42807" y="2359"/>
                  </a:lnTo>
                  <a:lnTo>
                    <a:pt x="36537" y="0"/>
                  </a:lnTo>
                  <a:lnTo>
                    <a:pt x="30268" y="0"/>
                  </a:lnTo>
                  <a:close/>
                </a:path>
                <a:path w="175260" h="289560">
                  <a:moveTo>
                    <a:pt x="32829" y="97827"/>
                  </a:moveTo>
                  <a:lnTo>
                    <a:pt x="26829" y="97827"/>
                  </a:lnTo>
                  <a:lnTo>
                    <a:pt x="21032" y="102479"/>
                  </a:lnTo>
                  <a:lnTo>
                    <a:pt x="21032" y="109491"/>
                  </a:lnTo>
                  <a:lnTo>
                    <a:pt x="21032" y="179677"/>
                  </a:lnTo>
                  <a:lnTo>
                    <a:pt x="21032" y="186689"/>
                  </a:lnTo>
                  <a:lnTo>
                    <a:pt x="26829" y="191274"/>
                  </a:lnTo>
                  <a:lnTo>
                    <a:pt x="32829" y="191274"/>
                  </a:lnTo>
                  <a:lnTo>
                    <a:pt x="35661" y="191274"/>
                  </a:lnTo>
                  <a:lnTo>
                    <a:pt x="38627" y="190262"/>
                  </a:lnTo>
                  <a:lnTo>
                    <a:pt x="40986" y="187835"/>
                  </a:lnTo>
                  <a:lnTo>
                    <a:pt x="63232" y="165653"/>
                  </a:lnTo>
                  <a:lnTo>
                    <a:pt x="69793" y="155817"/>
                  </a:lnTo>
                  <a:lnTo>
                    <a:pt x="71979" y="144609"/>
                  </a:lnTo>
                  <a:lnTo>
                    <a:pt x="69793" y="133389"/>
                  </a:lnTo>
                  <a:lnTo>
                    <a:pt x="63232" y="123515"/>
                  </a:lnTo>
                  <a:lnTo>
                    <a:pt x="40986" y="101266"/>
                  </a:lnTo>
                  <a:lnTo>
                    <a:pt x="38627" y="98906"/>
                  </a:lnTo>
                  <a:lnTo>
                    <a:pt x="35661" y="97827"/>
                  </a:lnTo>
                  <a:lnTo>
                    <a:pt x="32829" y="97827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57133" y="3067640"/>
              <a:ext cx="893444" cy="236220"/>
            </a:xfrm>
            <a:custGeom>
              <a:avLst/>
              <a:gdLst/>
              <a:ahLst/>
              <a:cxnLst/>
              <a:rect l="l" t="t" r="r" b="b"/>
              <a:pathLst>
                <a:path w="893444" h="236220">
                  <a:moveTo>
                    <a:pt x="0" y="0"/>
                  </a:moveTo>
                  <a:lnTo>
                    <a:pt x="100714" y="100728"/>
                  </a:lnTo>
                  <a:lnTo>
                    <a:pt x="106023" y="108806"/>
                  </a:lnTo>
                  <a:lnTo>
                    <a:pt x="107792" y="118021"/>
                  </a:lnTo>
                  <a:lnTo>
                    <a:pt x="106023" y="127237"/>
                  </a:lnTo>
                  <a:lnTo>
                    <a:pt x="100714" y="135315"/>
                  </a:lnTo>
                  <a:lnTo>
                    <a:pt x="67" y="235908"/>
                  </a:lnTo>
                  <a:lnTo>
                    <a:pt x="776998" y="235908"/>
                  </a:lnTo>
                  <a:lnTo>
                    <a:pt x="893150" y="117988"/>
                  </a:lnTo>
                  <a:lnTo>
                    <a:pt x="77699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993908" y="3290684"/>
            <a:ext cx="820419" cy="262255"/>
            <a:chOff x="993908" y="3290684"/>
            <a:chExt cx="820419" cy="262255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908" y="3290684"/>
              <a:ext cx="215326" cy="21517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25035" y="3340744"/>
              <a:ext cx="684530" cy="207645"/>
            </a:xfrm>
            <a:custGeom>
              <a:avLst/>
              <a:gdLst/>
              <a:ahLst/>
              <a:cxnLst/>
              <a:rect l="l" t="t" r="r" b="b"/>
              <a:pathLst>
                <a:path w="684530" h="207645">
                  <a:moveTo>
                    <a:pt x="191656" y="0"/>
                  </a:moveTo>
                  <a:lnTo>
                    <a:pt x="154326" y="7528"/>
                  </a:lnTo>
                  <a:lnTo>
                    <a:pt x="123861" y="28056"/>
                  </a:lnTo>
                  <a:lnTo>
                    <a:pt x="103332" y="58501"/>
                  </a:lnTo>
                  <a:lnTo>
                    <a:pt x="95807" y="95779"/>
                  </a:lnTo>
                  <a:lnTo>
                    <a:pt x="88277" y="133075"/>
                  </a:lnTo>
                  <a:lnTo>
                    <a:pt x="67742" y="163518"/>
                  </a:lnTo>
                  <a:lnTo>
                    <a:pt x="37288" y="184037"/>
                  </a:lnTo>
                  <a:lnTo>
                    <a:pt x="0" y="191559"/>
                  </a:lnTo>
                  <a:lnTo>
                    <a:pt x="0" y="207239"/>
                  </a:lnTo>
                  <a:lnTo>
                    <a:pt x="14917" y="206235"/>
                  </a:lnTo>
                  <a:lnTo>
                    <a:pt x="29527" y="203257"/>
                  </a:lnTo>
                  <a:lnTo>
                    <a:pt x="43616" y="198349"/>
                  </a:lnTo>
                  <a:lnTo>
                    <a:pt x="56969" y="191559"/>
                  </a:lnTo>
                  <a:lnTo>
                    <a:pt x="588578" y="191559"/>
                  </a:lnTo>
                  <a:lnTo>
                    <a:pt x="626170" y="183906"/>
                  </a:lnTo>
                  <a:lnTo>
                    <a:pt x="656757" y="163062"/>
                  </a:lnTo>
                  <a:lnTo>
                    <a:pt x="677205" y="132200"/>
                  </a:lnTo>
                  <a:lnTo>
                    <a:pt x="684386" y="94493"/>
                  </a:lnTo>
                  <a:lnTo>
                    <a:pt x="676181" y="57451"/>
                  </a:lnTo>
                  <a:lnTo>
                    <a:pt x="654817" y="27444"/>
                  </a:lnTo>
                  <a:lnTo>
                    <a:pt x="623673" y="7338"/>
                  </a:lnTo>
                  <a:lnTo>
                    <a:pt x="586130" y="0"/>
                  </a:lnTo>
                  <a:lnTo>
                    <a:pt x="191656" y="0"/>
                  </a:lnTo>
                  <a:close/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985422" y="2704545"/>
            <a:ext cx="974725" cy="226060"/>
            <a:chOff x="1985422" y="2704545"/>
            <a:chExt cx="974725" cy="226060"/>
          </a:xfrm>
        </p:grpSpPr>
        <p:sp>
          <p:nvSpPr>
            <p:cNvPr id="71" name="object 71"/>
            <p:cNvSpPr/>
            <p:nvPr/>
          </p:nvSpPr>
          <p:spPr>
            <a:xfrm>
              <a:off x="1990184" y="2709308"/>
              <a:ext cx="279400" cy="216535"/>
            </a:xfrm>
            <a:custGeom>
              <a:avLst/>
              <a:gdLst/>
              <a:ahLst/>
              <a:cxnLst/>
              <a:rect l="l" t="t" r="r" b="b"/>
              <a:pathLst>
                <a:path w="279400" h="216535">
                  <a:moveTo>
                    <a:pt x="0" y="0"/>
                  </a:moveTo>
                  <a:lnTo>
                    <a:pt x="0" y="216171"/>
                  </a:lnTo>
                  <a:lnTo>
                    <a:pt x="197102" y="216171"/>
                  </a:lnTo>
                  <a:lnTo>
                    <a:pt x="279209" y="108056"/>
                  </a:lnTo>
                  <a:lnTo>
                    <a:pt x="19710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87285" y="2709308"/>
              <a:ext cx="768350" cy="216535"/>
            </a:xfrm>
            <a:custGeom>
              <a:avLst/>
              <a:gdLst/>
              <a:ahLst/>
              <a:cxnLst/>
              <a:rect l="l" t="t" r="r" b="b"/>
              <a:pathLst>
                <a:path w="768350" h="216535">
                  <a:moveTo>
                    <a:pt x="0" y="0"/>
                  </a:moveTo>
                  <a:lnTo>
                    <a:pt x="82106" y="108056"/>
                  </a:lnTo>
                  <a:lnTo>
                    <a:pt x="0" y="216171"/>
                  </a:lnTo>
                  <a:lnTo>
                    <a:pt x="767942" y="216171"/>
                  </a:lnTo>
                  <a:lnTo>
                    <a:pt x="76794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000126" y="3009326"/>
            <a:ext cx="812165" cy="202565"/>
            <a:chOff x="1000126" y="3009326"/>
            <a:chExt cx="812165" cy="202565"/>
          </a:xfrm>
        </p:grpSpPr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650" y="3059492"/>
              <a:ext cx="104615" cy="10339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004888" y="3014088"/>
              <a:ext cx="802640" cy="193040"/>
            </a:xfrm>
            <a:custGeom>
              <a:avLst/>
              <a:gdLst/>
              <a:ahLst/>
              <a:cxnLst/>
              <a:rect l="l" t="t" r="r" b="b"/>
              <a:pathLst>
                <a:path w="802639" h="193039">
                  <a:moveTo>
                    <a:pt x="96114" y="0"/>
                  </a:moveTo>
                  <a:lnTo>
                    <a:pt x="42740" y="16092"/>
                  </a:lnTo>
                  <a:lnTo>
                    <a:pt x="10827" y="51275"/>
                  </a:lnTo>
                  <a:lnTo>
                    <a:pt x="0" y="105632"/>
                  </a:lnTo>
                  <a:lnTo>
                    <a:pt x="6899" y="133370"/>
                  </a:lnTo>
                  <a:lnTo>
                    <a:pt x="21664" y="157892"/>
                  </a:lnTo>
                  <a:lnTo>
                    <a:pt x="42450" y="176678"/>
                  </a:lnTo>
                  <a:lnTo>
                    <a:pt x="67753" y="188701"/>
                  </a:lnTo>
                  <a:lnTo>
                    <a:pt x="96069" y="192937"/>
                  </a:lnTo>
                  <a:lnTo>
                    <a:pt x="133592" y="185354"/>
                  </a:lnTo>
                  <a:lnTo>
                    <a:pt x="164234" y="164679"/>
                  </a:lnTo>
                  <a:lnTo>
                    <a:pt x="184894" y="134021"/>
                  </a:lnTo>
                  <a:lnTo>
                    <a:pt x="192469" y="96491"/>
                  </a:lnTo>
                  <a:lnTo>
                    <a:pt x="192469" y="147064"/>
                  </a:lnTo>
                  <a:lnTo>
                    <a:pt x="196078" y="164909"/>
                  </a:lnTo>
                  <a:lnTo>
                    <a:pt x="205915" y="179491"/>
                  </a:lnTo>
                  <a:lnTo>
                    <a:pt x="220497" y="189328"/>
                  </a:lnTo>
                  <a:lnTo>
                    <a:pt x="238342" y="192937"/>
                  </a:lnTo>
                  <a:lnTo>
                    <a:pt x="787417" y="192937"/>
                  </a:lnTo>
                  <a:lnTo>
                    <a:pt x="795777" y="192937"/>
                  </a:lnTo>
                  <a:lnTo>
                    <a:pt x="802557" y="186158"/>
                  </a:lnTo>
                  <a:lnTo>
                    <a:pt x="802557" y="177887"/>
                  </a:lnTo>
                  <a:lnTo>
                    <a:pt x="802557" y="15049"/>
                  </a:lnTo>
                  <a:lnTo>
                    <a:pt x="802512" y="6734"/>
                  </a:lnTo>
                  <a:lnTo>
                    <a:pt x="795777" y="0"/>
                  </a:lnTo>
                  <a:lnTo>
                    <a:pt x="787507" y="0"/>
                  </a:lnTo>
                  <a:lnTo>
                    <a:pt x="238342" y="0"/>
                  </a:lnTo>
                  <a:lnTo>
                    <a:pt x="220505" y="3595"/>
                  </a:lnTo>
                  <a:lnTo>
                    <a:pt x="205938" y="13405"/>
                  </a:lnTo>
                  <a:lnTo>
                    <a:pt x="196116" y="27970"/>
                  </a:lnTo>
                  <a:lnTo>
                    <a:pt x="192515" y="45827"/>
                  </a:lnTo>
                  <a:lnTo>
                    <a:pt x="192515" y="96400"/>
                  </a:lnTo>
                  <a:lnTo>
                    <a:pt x="188247" y="68125"/>
                  </a:lnTo>
                  <a:lnTo>
                    <a:pt x="157407" y="22047"/>
                  </a:lnTo>
                  <a:lnTo>
                    <a:pt x="114695" y="1813"/>
                  </a:lnTo>
                  <a:lnTo>
                    <a:pt x="105415" y="451"/>
                  </a:lnTo>
                  <a:lnTo>
                    <a:pt x="96114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97692" y="2334686"/>
            <a:ext cx="1959610" cy="208915"/>
          </a:xfrm>
          <a:custGeom>
            <a:avLst/>
            <a:gdLst/>
            <a:ahLst/>
            <a:cxnLst/>
            <a:rect l="l" t="t" r="r" b="b"/>
            <a:pathLst>
              <a:path w="1959610" h="208914">
                <a:moveTo>
                  <a:pt x="0" y="5"/>
                </a:moveTo>
                <a:lnTo>
                  <a:pt x="1331795" y="5"/>
                </a:lnTo>
                <a:lnTo>
                  <a:pt x="1436184" y="104394"/>
                </a:lnTo>
                <a:lnTo>
                  <a:pt x="1331795" y="208783"/>
                </a:lnTo>
                <a:lnTo>
                  <a:pt x="0" y="208783"/>
                </a:lnTo>
                <a:lnTo>
                  <a:pt x="0" y="5"/>
                </a:lnTo>
                <a:close/>
              </a:path>
              <a:path w="1959610" h="208914">
                <a:moveTo>
                  <a:pt x="1345496" y="0"/>
                </a:moveTo>
                <a:lnTo>
                  <a:pt x="1505626" y="0"/>
                </a:lnTo>
                <a:lnTo>
                  <a:pt x="1610014" y="104388"/>
                </a:lnTo>
                <a:lnTo>
                  <a:pt x="1505626" y="208777"/>
                </a:lnTo>
                <a:lnTo>
                  <a:pt x="1345496" y="208777"/>
                </a:lnTo>
                <a:lnTo>
                  <a:pt x="1449885" y="104388"/>
                </a:lnTo>
                <a:lnTo>
                  <a:pt x="1345496" y="0"/>
                </a:lnTo>
                <a:close/>
              </a:path>
              <a:path w="1959610" h="208914">
                <a:moveTo>
                  <a:pt x="1520009" y="0"/>
                </a:moveTo>
                <a:lnTo>
                  <a:pt x="1680139" y="0"/>
                </a:lnTo>
                <a:lnTo>
                  <a:pt x="1784527" y="104388"/>
                </a:lnTo>
                <a:lnTo>
                  <a:pt x="1680139" y="208777"/>
                </a:lnTo>
                <a:lnTo>
                  <a:pt x="1520009" y="208777"/>
                </a:lnTo>
                <a:lnTo>
                  <a:pt x="1624398" y="104388"/>
                </a:lnTo>
                <a:lnTo>
                  <a:pt x="1520009" y="0"/>
                </a:lnTo>
                <a:close/>
              </a:path>
              <a:path w="1959610" h="208914">
                <a:moveTo>
                  <a:pt x="1694523" y="0"/>
                </a:moveTo>
                <a:lnTo>
                  <a:pt x="1854652" y="0"/>
                </a:lnTo>
                <a:lnTo>
                  <a:pt x="1959041" y="104388"/>
                </a:lnTo>
                <a:lnTo>
                  <a:pt x="1854652" y="208777"/>
                </a:lnTo>
                <a:lnTo>
                  <a:pt x="1694523" y="208777"/>
                </a:lnTo>
                <a:lnTo>
                  <a:pt x="1798911" y="104388"/>
                </a:lnTo>
                <a:lnTo>
                  <a:pt x="1694523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1985473" y="3945893"/>
            <a:ext cx="956310" cy="163195"/>
            <a:chOff x="1985473" y="3945893"/>
            <a:chExt cx="956310" cy="163195"/>
          </a:xfrm>
        </p:grpSpPr>
        <p:sp>
          <p:nvSpPr>
            <p:cNvPr id="78" name="object 78"/>
            <p:cNvSpPr/>
            <p:nvPr/>
          </p:nvSpPr>
          <p:spPr>
            <a:xfrm>
              <a:off x="1990235" y="3950655"/>
              <a:ext cx="946785" cy="153670"/>
            </a:xfrm>
            <a:custGeom>
              <a:avLst/>
              <a:gdLst/>
              <a:ahLst/>
              <a:cxnLst/>
              <a:rect l="l" t="t" r="r" b="b"/>
              <a:pathLst>
                <a:path w="946785" h="153670">
                  <a:moveTo>
                    <a:pt x="78114" y="0"/>
                  </a:moveTo>
                  <a:lnTo>
                    <a:pt x="47672" y="6011"/>
                  </a:lnTo>
                  <a:lnTo>
                    <a:pt x="22833" y="22407"/>
                  </a:lnTo>
                  <a:lnTo>
                    <a:pt x="6106" y="46729"/>
                  </a:lnTo>
                  <a:lnTo>
                    <a:pt x="0" y="76519"/>
                  </a:lnTo>
                  <a:lnTo>
                    <a:pt x="6106" y="106333"/>
                  </a:lnTo>
                  <a:lnTo>
                    <a:pt x="22833" y="130658"/>
                  </a:lnTo>
                  <a:lnTo>
                    <a:pt x="47672" y="147058"/>
                  </a:lnTo>
                  <a:lnTo>
                    <a:pt x="78114" y="153092"/>
                  </a:lnTo>
                  <a:lnTo>
                    <a:pt x="868271" y="153092"/>
                  </a:lnTo>
                  <a:lnTo>
                    <a:pt x="898683" y="147058"/>
                  </a:lnTo>
                  <a:lnTo>
                    <a:pt x="923512" y="130658"/>
                  </a:lnTo>
                  <a:lnTo>
                    <a:pt x="940249" y="106333"/>
                  </a:lnTo>
                  <a:lnTo>
                    <a:pt x="946386" y="76519"/>
                  </a:lnTo>
                  <a:lnTo>
                    <a:pt x="940249" y="46729"/>
                  </a:lnTo>
                  <a:lnTo>
                    <a:pt x="923512" y="22407"/>
                  </a:lnTo>
                  <a:lnTo>
                    <a:pt x="898683" y="6011"/>
                  </a:lnTo>
                  <a:lnTo>
                    <a:pt x="868271" y="0"/>
                  </a:lnTo>
                  <a:lnTo>
                    <a:pt x="78114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9601" y="3965694"/>
              <a:ext cx="117046" cy="123079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985424" y="3691228"/>
            <a:ext cx="972185" cy="149225"/>
            <a:chOff x="1985424" y="3691228"/>
            <a:chExt cx="972185" cy="149225"/>
          </a:xfrm>
        </p:grpSpPr>
        <p:sp>
          <p:nvSpPr>
            <p:cNvPr id="81" name="object 81"/>
            <p:cNvSpPr/>
            <p:nvPr/>
          </p:nvSpPr>
          <p:spPr>
            <a:xfrm>
              <a:off x="1990187" y="3695990"/>
              <a:ext cx="962660" cy="139700"/>
            </a:xfrm>
            <a:custGeom>
              <a:avLst/>
              <a:gdLst/>
              <a:ahLst/>
              <a:cxnLst/>
              <a:rect l="l" t="t" r="r" b="b"/>
              <a:pathLst>
                <a:path w="962660" h="139700">
                  <a:moveTo>
                    <a:pt x="12229" y="0"/>
                  </a:moveTo>
                  <a:lnTo>
                    <a:pt x="5442" y="0"/>
                  </a:lnTo>
                  <a:lnTo>
                    <a:pt x="0" y="4762"/>
                  </a:lnTo>
                  <a:lnTo>
                    <a:pt x="0" y="10701"/>
                  </a:lnTo>
                  <a:lnTo>
                    <a:pt x="0" y="128370"/>
                  </a:lnTo>
                  <a:lnTo>
                    <a:pt x="0" y="134256"/>
                  </a:lnTo>
                  <a:lnTo>
                    <a:pt x="5442" y="139073"/>
                  </a:lnTo>
                  <a:lnTo>
                    <a:pt x="12229" y="139073"/>
                  </a:lnTo>
                  <a:lnTo>
                    <a:pt x="950026" y="139073"/>
                  </a:lnTo>
                  <a:lnTo>
                    <a:pt x="956692" y="139073"/>
                  </a:lnTo>
                  <a:lnTo>
                    <a:pt x="962134" y="134256"/>
                  </a:lnTo>
                  <a:lnTo>
                    <a:pt x="962134" y="128370"/>
                  </a:lnTo>
                  <a:lnTo>
                    <a:pt x="962134" y="10701"/>
                  </a:lnTo>
                  <a:lnTo>
                    <a:pt x="962134" y="4762"/>
                  </a:lnTo>
                  <a:lnTo>
                    <a:pt x="956692" y="0"/>
                  </a:lnTo>
                  <a:lnTo>
                    <a:pt x="950026" y="0"/>
                  </a:lnTo>
                  <a:lnTo>
                    <a:pt x="12229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424" y="3691228"/>
              <a:ext cx="237003" cy="148598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1990126" y="4219340"/>
            <a:ext cx="960755" cy="153035"/>
          </a:xfrm>
          <a:custGeom>
            <a:avLst/>
            <a:gdLst/>
            <a:ahLst/>
            <a:cxnLst/>
            <a:rect l="l" t="t" r="r" b="b"/>
            <a:pathLst>
              <a:path w="960755" h="153035">
                <a:moveTo>
                  <a:pt x="0" y="0"/>
                </a:moveTo>
                <a:lnTo>
                  <a:pt x="883799" y="0"/>
                </a:lnTo>
                <a:lnTo>
                  <a:pt x="960299" y="76499"/>
                </a:lnTo>
                <a:lnTo>
                  <a:pt x="883799" y="152999"/>
                </a:lnTo>
                <a:lnTo>
                  <a:pt x="0" y="152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7E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985609" y="3616840"/>
            <a:ext cx="833755" cy="468630"/>
            <a:chOff x="985609" y="3616840"/>
            <a:chExt cx="833755" cy="468630"/>
          </a:xfrm>
        </p:grpSpPr>
        <p:sp>
          <p:nvSpPr>
            <p:cNvPr id="85" name="object 85"/>
            <p:cNvSpPr/>
            <p:nvPr/>
          </p:nvSpPr>
          <p:spPr>
            <a:xfrm>
              <a:off x="990372" y="3621603"/>
              <a:ext cx="824230" cy="459105"/>
            </a:xfrm>
            <a:custGeom>
              <a:avLst/>
              <a:gdLst/>
              <a:ahLst/>
              <a:cxnLst/>
              <a:rect l="l" t="t" r="r" b="b"/>
              <a:pathLst>
                <a:path w="824230" h="459104">
                  <a:moveTo>
                    <a:pt x="21572" y="0"/>
                  </a:moveTo>
                  <a:lnTo>
                    <a:pt x="13181" y="1698"/>
                  </a:lnTo>
                  <a:lnTo>
                    <a:pt x="6323" y="6336"/>
                  </a:lnTo>
                  <a:lnTo>
                    <a:pt x="1697" y="13223"/>
                  </a:lnTo>
                  <a:lnTo>
                    <a:pt x="0" y="21673"/>
                  </a:lnTo>
                  <a:lnTo>
                    <a:pt x="0" y="349405"/>
                  </a:lnTo>
                  <a:lnTo>
                    <a:pt x="1675" y="357834"/>
                  </a:lnTo>
                  <a:lnTo>
                    <a:pt x="6304" y="364723"/>
                  </a:lnTo>
                  <a:lnTo>
                    <a:pt x="13173" y="369373"/>
                  </a:lnTo>
                  <a:lnTo>
                    <a:pt x="21572" y="371078"/>
                  </a:lnTo>
                  <a:lnTo>
                    <a:pt x="649793" y="371078"/>
                  </a:lnTo>
                  <a:lnTo>
                    <a:pt x="700533" y="458987"/>
                  </a:lnTo>
                  <a:lnTo>
                    <a:pt x="751323" y="371078"/>
                  </a:lnTo>
                  <a:lnTo>
                    <a:pt x="801962" y="371078"/>
                  </a:lnTo>
                  <a:lnTo>
                    <a:pt x="810427" y="369380"/>
                  </a:lnTo>
                  <a:lnTo>
                    <a:pt x="817350" y="364742"/>
                  </a:lnTo>
                  <a:lnTo>
                    <a:pt x="822022" y="357855"/>
                  </a:lnTo>
                  <a:lnTo>
                    <a:pt x="823736" y="349405"/>
                  </a:lnTo>
                  <a:lnTo>
                    <a:pt x="823736" y="21673"/>
                  </a:lnTo>
                  <a:lnTo>
                    <a:pt x="821979" y="13223"/>
                  </a:lnTo>
                  <a:lnTo>
                    <a:pt x="817312" y="6336"/>
                  </a:lnTo>
                  <a:lnTo>
                    <a:pt x="810413" y="1698"/>
                  </a:lnTo>
                  <a:lnTo>
                    <a:pt x="801962" y="0"/>
                  </a:lnTo>
                  <a:lnTo>
                    <a:pt x="21572" y="0"/>
                  </a:lnTo>
                  <a:close/>
                </a:path>
              </a:pathLst>
            </a:custGeom>
            <a:ln w="9524">
              <a:solidFill>
                <a:srgbClr val="B3C3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90372" y="3621603"/>
              <a:ext cx="206375" cy="371475"/>
            </a:xfrm>
            <a:custGeom>
              <a:avLst/>
              <a:gdLst/>
              <a:ahLst/>
              <a:cxnLst/>
              <a:rect l="l" t="t" r="r" b="b"/>
              <a:pathLst>
                <a:path w="206375" h="371475">
                  <a:moveTo>
                    <a:pt x="21572" y="0"/>
                  </a:moveTo>
                  <a:lnTo>
                    <a:pt x="13181" y="1698"/>
                  </a:lnTo>
                  <a:lnTo>
                    <a:pt x="6323" y="6336"/>
                  </a:lnTo>
                  <a:lnTo>
                    <a:pt x="1697" y="13223"/>
                  </a:lnTo>
                  <a:lnTo>
                    <a:pt x="0" y="21673"/>
                  </a:lnTo>
                  <a:lnTo>
                    <a:pt x="0" y="349405"/>
                  </a:lnTo>
                  <a:lnTo>
                    <a:pt x="1675" y="357834"/>
                  </a:lnTo>
                  <a:lnTo>
                    <a:pt x="6304" y="364723"/>
                  </a:lnTo>
                  <a:lnTo>
                    <a:pt x="13173" y="369373"/>
                  </a:lnTo>
                  <a:lnTo>
                    <a:pt x="21572" y="371078"/>
                  </a:lnTo>
                  <a:lnTo>
                    <a:pt x="206301" y="371078"/>
                  </a:lnTo>
                  <a:lnTo>
                    <a:pt x="206301" y="0"/>
                  </a:lnTo>
                  <a:lnTo>
                    <a:pt x="21572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3090480" y="2334410"/>
            <a:ext cx="531495" cy="531495"/>
            <a:chOff x="3090480" y="2334410"/>
            <a:chExt cx="531495" cy="531495"/>
          </a:xfrm>
        </p:grpSpPr>
        <p:sp>
          <p:nvSpPr>
            <p:cNvPr id="88" name="object 88"/>
            <p:cNvSpPr/>
            <p:nvPr/>
          </p:nvSpPr>
          <p:spPr>
            <a:xfrm>
              <a:off x="3095242" y="2339173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70" h="521969">
                  <a:moveTo>
                    <a:pt x="0" y="260756"/>
                  </a:moveTo>
                  <a:lnTo>
                    <a:pt x="4201" y="213885"/>
                  </a:lnTo>
                  <a:lnTo>
                    <a:pt x="16313" y="169770"/>
                  </a:lnTo>
                  <a:lnTo>
                    <a:pt x="35600" y="129147"/>
                  </a:lnTo>
                  <a:lnTo>
                    <a:pt x="61326" y="92754"/>
                  </a:lnTo>
                  <a:lnTo>
                    <a:pt x="92754" y="61326"/>
                  </a:lnTo>
                  <a:lnTo>
                    <a:pt x="129147" y="35600"/>
                  </a:lnTo>
                  <a:lnTo>
                    <a:pt x="169770" y="16313"/>
                  </a:lnTo>
                  <a:lnTo>
                    <a:pt x="213885" y="4201"/>
                  </a:lnTo>
                  <a:lnTo>
                    <a:pt x="260756" y="0"/>
                  </a:lnTo>
                  <a:lnTo>
                    <a:pt x="311865" y="5056"/>
                  </a:lnTo>
                  <a:lnTo>
                    <a:pt x="360544" y="19848"/>
                  </a:lnTo>
                  <a:lnTo>
                    <a:pt x="405424" y="43810"/>
                  </a:lnTo>
                  <a:lnTo>
                    <a:pt x="445139" y="76373"/>
                  </a:lnTo>
                  <a:lnTo>
                    <a:pt x="477703" y="116088"/>
                  </a:lnTo>
                  <a:lnTo>
                    <a:pt x="501664" y="160969"/>
                  </a:lnTo>
                  <a:lnTo>
                    <a:pt x="516457" y="209648"/>
                  </a:lnTo>
                  <a:lnTo>
                    <a:pt x="521513" y="260756"/>
                  </a:lnTo>
                  <a:lnTo>
                    <a:pt x="517312" y="307628"/>
                  </a:lnTo>
                  <a:lnTo>
                    <a:pt x="505200" y="351743"/>
                  </a:lnTo>
                  <a:lnTo>
                    <a:pt x="485912" y="392365"/>
                  </a:lnTo>
                  <a:lnTo>
                    <a:pt x="460187" y="428759"/>
                  </a:lnTo>
                  <a:lnTo>
                    <a:pt x="428759" y="460186"/>
                  </a:lnTo>
                  <a:lnTo>
                    <a:pt x="392365" y="485912"/>
                  </a:lnTo>
                  <a:lnTo>
                    <a:pt x="351743" y="505200"/>
                  </a:lnTo>
                  <a:lnTo>
                    <a:pt x="307628" y="517312"/>
                  </a:lnTo>
                  <a:lnTo>
                    <a:pt x="260756" y="521513"/>
                  </a:lnTo>
                  <a:lnTo>
                    <a:pt x="213885" y="517312"/>
                  </a:lnTo>
                  <a:lnTo>
                    <a:pt x="169770" y="505200"/>
                  </a:lnTo>
                  <a:lnTo>
                    <a:pt x="129147" y="485912"/>
                  </a:lnTo>
                  <a:lnTo>
                    <a:pt x="92754" y="460186"/>
                  </a:lnTo>
                  <a:lnTo>
                    <a:pt x="61326" y="428759"/>
                  </a:lnTo>
                  <a:lnTo>
                    <a:pt x="35600" y="392365"/>
                  </a:lnTo>
                  <a:lnTo>
                    <a:pt x="16313" y="351743"/>
                  </a:lnTo>
                  <a:lnTo>
                    <a:pt x="4201" y="307628"/>
                  </a:lnTo>
                  <a:lnTo>
                    <a:pt x="0" y="260756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095242" y="2339173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70" h="521969">
                  <a:moveTo>
                    <a:pt x="260756" y="521513"/>
                  </a:moveTo>
                  <a:lnTo>
                    <a:pt x="213885" y="517312"/>
                  </a:lnTo>
                  <a:lnTo>
                    <a:pt x="169770" y="505200"/>
                  </a:lnTo>
                  <a:lnTo>
                    <a:pt x="129147" y="485912"/>
                  </a:lnTo>
                  <a:lnTo>
                    <a:pt x="92754" y="460186"/>
                  </a:lnTo>
                  <a:lnTo>
                    <a:pt x="61326" y="428759"/>
                  </a:lnTo>
                  <a:lnTo>
                    <a:pt x="35600" y="392365"/>
                  </a:lnTo>
                  <a:lnTo>
                    <a:pt x="16313" y="351743"/>
                  </a:lnTo>
                  <a:lnTo>
                    <a:pt x="4201" y="307628"/>
                  </a:lnTo>
                  <a:lnTo>
                    <a:pt x="0" y="260756"/>
                  </a:lnTo>
                  <a:lnTo>
                    <a:pt x="4201" y="213885"/>
                  </a:lnTo>
                  <a:lnTo>
                    <a:pt x="16313" y="169770"/>
                  </a:lnTo>
                  <a:lnTo>
                    <a:pt x="35600" y="129147"/>
                  </a:lnTo>
                  <a:lnTo>
                    <a:pt x="61326" y="92754"/>
                  </a:lnTo>
                  <a:lnTo>
                    <a:pt x="92754" y="61326"/>
                  </a:lnTo>
                  <a:lnTo>
                    <a:pt x="129147" y="35600"/>
                  </a:lnTo>
                  <a:lnTo>
                    <a:pt x="169770" y="16313"/>
                  </a:lnTo>
                  <a:lnTo>
                    <a:pt x="213885" y="4201"/>
                  </a:lnTo>
                  <a:lnTo>
                    <a:pt x="260756" y="0"/>
                  </a:lnTo>
                  <a:lnTo>
                    <a:pt x="260756" y="260756"/>
                  </a:lnTo>
                  <a:lnTo>
                    <a:pt x="521513" y="260756"/>
                  </a:lnTo>
                  <a:lnTo>
                    <a:pt x="517312" y="307628"/>
                  </a:lnTo>
                  <a:lnTo>
                    <a:pt x="505200" y="351743"/>
                  </a:lnTo>
                  <a:lnTo>
                    <a:pt x="485912" y="392365"/>
                  </a:lnTo>
                  <a:lnTo>
                    <a:pt x="460187" y="428759"/>
                  </a:lnTo>
                  <a:lnTo>
                    <a:pt x="428759" y="460186"/>
                  </a:lnTo>
                  <a:lnTo>
                    <a:pt x="392365" y="485912"/>
                  </a:lnTo>
                  <a:lnTo>
                    <a:pt x="351743" y="505200"/>
                  </a:lnTo>
                  <a:lnTo>
                    <a:pt x="307628" y="517312"/>
                  </a:lnTo>
                  <a:lnTo>
                    <a:pt x="260756" y="521513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3084720" y="3090102"/>
            <a:ext cx="542925" cy="542925"/>
            <a:chOff x="3084720" y="3090102"/>
            <a:chExt cx="542925" cy="542925"/>
          </a:xfrm>
        </p:grpSpPr>
        <p:sp>
          <p:nvSpPr>
            <p:cNvPr id="91" name="object 91"/>
            <p:cNvSpPr/>
            <p:nvPr/>
          </p:nvSpPr>
          <p:spPr>
            <a:xfrm>
              <a:off x="3089482" y="3094864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516"/>
                  </a:moveTo>
                  <a:lnTo>
                    <a:pt x="4293" y="218609"/>
                  </a:lnTo>
                  <a:lnTo>
                    <a:pt x="16673" y="173520"/>
                  </a:lnTo>
                  <a:lnTo>
                    <a:pt x="36387" y="132000"/>
                  </a:lnTo>
                  <a:lnTo>
                    <a:pt x="62681" y="94803"/>
                  </a:lnTo>
                  <a:lnTo>
                    <a:pt x="94803" y="62681"/>
                  </a:lnTo>
                  <a:lnTo>
                    <a:pt x="132000" y="36387"/>
                  </a:lnTo>
                  <a:lnTo>
                    <a:pt x="173520" y="16673"/>
                  </a:lnTo>
                  <a:lnTo>
                    <a:pt x="218609" y="4293"/>
                  </a:lnTo>
                  <a:lnTo>
                    <a:pt x="266516" y="0"/>
                  </a:lnTo>
                  <a:lnTo>
                    <a:pt x="318754" y="5168"/>
                  </a:lnTo>
                  <a:lnTo>
                    <a:pt x="368508" y="20287"/>
                  </a:lnTo>
                  <a:lnTo>
                    <a:pt x="414380" y="44777"/>
                  </a:lnTo>
                  <a:lnTo>
                    <a:pt x="454972" y="78060"/>
                  </a:lnTo>
                  <a:lnTo>
                    <a:pt x="488255" y="118653"/>
                  </a:lnTo>
                  <a:lnTo>
                    <a:pt x="512746" y="164525"/>
                  </a:lnTo>
                  <a:lnTo>
                    <a:pt x="527865" y="214279"/>
                  </a:lnTo>
                  <a:lnTo>
                    <a:pt x="533033" y="266516"/>
                  </a:lnTo>
                  <a:lnTo>
                    <a:pt x="528739" y="314423"/>
                  </a:lnTo>
                  <a:lnTo>
                    <a:pt x="516359" y="359512"/>
                  </a:lnTo>
                  <a:lnTo>
                    <a:pt x="496646" y="401032"/>
                  </a:lnTo>
                  <a:lnTo>
                    <a:pt x="470351" y="438229"/>
                  </a:lnTo>
                  <a:lnTo>
                    <a:pt x="438229" y="470351"/>
                  </a:lnTo>
                  <a:lnTo>
                    <a:pt x="401032" y="496645"/>
                  </a:lnTo>
                  <a:lnTo>
                    <a:pt x="359512" y="516359"/>
                  </a:lnTo>
                  <a:lnTo>
                    <a:pt x="314423" y="528739"/>
                  </a:lnTo>
                  <a:lnTo>
                    <a:pt x="266516" y="533033"/>
                  </a:lnTo>
                  <a:lnTo>
                    <a:pt x="218609" y="528739"/>
                  </a:lnTo>
                  <a:lnTo>
                    <a:pt x="173520" y="516359"/>
                  </a:lnTo>
                  <a:lnTo>
                    <a:pt x="132000" y="496645"/>
                  </a:lnTo>
                  <a:lnTo>
                    <a:pt x="94803" y="470351"/>
                  </a:lnTo>
                  <a:lnTo>
                    <a:pt x="62681" y="438229"/>
                  </a:lnTo>
                  <a:lnTo>
                    <a:pt x="36387" y="401032"/>
                  </a:lnTo>
                  <a:lnTo>
                    <a:pt x="16673" y="359512"/>
                  </a:lnTo>
                  <a:lnTo>
                    <a:pt x="4293" y="314423"/>
                  </a:lnTo>
                  <a:lnTo>
                    <a:pt x="0" y="266516"/>
                  </a:lnTo>
                  <a:close/>
                </a:path>
                <a:path w="533400" h="533400">
                  <a:moveTo>
                    <a:pt x="133258" y="266516"/>
                  </a:moveTo>
                  <a:lnTo>
                    <a:pt x="140051" y="308636"/>
                  </a:lnTo>
                  <a:lnTo>
                    <a:pt x="158969" y="345217"/>
                  </a:lnTo>
                  <a:lnTo>
                    <a:pt x="187815" y="374064"/>
                  </a:lnTo>
                  <a:lnTo>
                    <a:pt x="224396" y="392981"/>
                  </a:lnTo>
                  <a:lnTo>
                    <a:pt x="266516" y="399775"/>
                  </a:lnTo>
                  <a:lnTo>
                    <a:pt x="308636" y="392981"/>
                  </a:lnTo>
                  <a:lnTo>
                    <a:pt x="345217" y="374064"/>
                  </a:lnTo>
                  <a:lnTo>
                    <a:pt x="374063" y="345217"/>
                  </a:lnTo>
                  <a:lnTo>
                    <a:pt x="392981" y="308636"/>
                  </a:lnTo>
                  <a:lnTo>
                    <a:pt x="399774" y="266516"/>
                  </a:lnTo>
                  <a:lnTo>
                    <a:pt x="392981" y="224396"/>
                  </a:lnTo>
                  <a:lnTo>
                    <a:pt x="374063" y="187815"/>
                  </a:lnTo>
                  <a:lnTo>
                    <a:pt x="345217" y="158969"/>
                  </a:lnTo>
                  <a:lnTo>
                    <a:pt x="308636" y="140051"/>
                  </a:lnTo>
                  <a:lnTo>
                    <a:pt x="266516" y="133258"/>
                  </a:lnTo>
                  <a:lnTo>
                    <a:pt x="224396" y="140051"/>
                  </a:lnTo>
                  <a:lnTo>
                    <a:pt x="187815" y="158969"/>
                  </a:lnTo>
                  <a:lnTo>
                    <a:pt x="158969" y="187815"/>
                  </a:lnTo>
                  <a:lnTo>
                    <a:pt x="140051" y="224396"/>
                  </a:lnTo>
                  <a:lnTo>
                    <a:pt x="133258" y="266516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090390" y="3095176"/>
              <a:ext cx="532130" cy="464820"/>
            </a:xfrm>
            <a:custGeom>
              <a:avLst/>
              <a:gdLst/>
              <a:ahLst/>
              <a:cxnLst/>
              <a:rect l="l" t="t" r="r" b="b"/>
              <a:pathLst>
                <a:path w="532129" h="464820">
                  <a:moveTo>
                    <a:pt x="87611" y="464568"/>
                  </a:moveTo>
                  <a:lnTo>
                    <a:pt x="52730" y="426597"/>
                  </a:lnTo>
                  <a:lnTo>
                    <a:pt x="26342" y="383655"/>
                  </a:lnTo>
                  <a:lnTo>
                    <a:pt x="8686" y="337084"/>
                  </a:lnTo>
                  <a:lnTo>
                    <a:pt x="0" y="288226"/>
                  </a:lnTo>
                  <a:lnTo>
                    <a:pt x="522" y="238423"/>
                  </a:lnTo>
                  <a:lnTo>
                    <a:pt x="10491" y="189017"/>
                  </a:lnTo>
                  <a:lnTo>
                    <a:pt x="30146" y="141350"/>
                  </a:lnTo>
                  <a:lnTo>
                    <a:pt x="58576" y="98335"/>
                  </a:lnTo>
                  <a:lnTo>
                    <a:pt x="93879" y="62362"/>
                  </a:lnTo>
                  <a:lnTo>
                    <a:pt x="134811" y="33987"/>
                  </a:lnTo>
                  <a:lnTo>
                    <a:pt x="180128" y="13764"/>
                  </a:lnTo>
                  <a:lnTo>
                    <a:pt x="228584" y="2250"/>
                  </a:lnTo>
                  <a:lnTo>
                    <a:pt x="278936" y="0"/>
                  </a:lnTo>
                  <a:lnTo>
                    <a:pt x="329938" y="7568"/>
                  </a:lnTo>
                  <a:lnTo>
                    <a:pt x="378543" y="24774"/>
                  </a:lnTo>
                  <a:lnTo>
                    <a:pt x="421973" y="50351"/>
                  </a:lnTo>
                  <a:lnTo>
                    <a:pt x="459389" y="83224"/>
                  </a:lnTo>
                  <a:lnTo>
                    <a:pt x="489952" y="122319"/>
                  </a:lnTo>
                  <a:lnTo>
                    <a:pt x="512822" y="166564"/>
                  </a:lnTo>
                  <a:lnTo>
                    <a:pt x="527160" y="214883"/>
                  </a:lnTo>
                  <a:lnTo>
                    <a:pt x="532125" y="266204"/>
                  </a:lnTo>
                  <a:lnTo>
                    <a:pt x="398867" y="266204"/>
                  </a:lnTo>
                  <a:lnTo>
                    <a:pt x="391423" y="222254"/>
                  </a:lnTo>
                  <a:lnTo>
                    <a:pt x="370594" y="184133"/>
                  </a:lnTo>
                  <a:lnTo>
                    <a:pt x="338627" y="154717"/>
                  </a:lnTo>
                  <a:lnTo>
                    <a:pt x="297773" y="136886"/>
                  </a:lnTo>
                  <a:lnTo>
                    <a:pt x="253326" y="133501"/>
                  </a:lnTo>
                  <a:lnTo>
                    <a:pt x="211304" y="144513"/>
                  </a:lnTo>
                  <a:lnTo>
                    <a:pt x="175042" y="168435"/>
                  </a:lnTo>
                  <a:lnTo>
                    <a:pt x="147877" y="203777"/>
                  </a:lnTo>
                  <a:lnTo>
                    <a:pt x="133864" y="246093"/>
                  </a:lnTo>
                  <a:lnTo>
                    <a:pt x="134407" y="289531"/>
                  </a:lnTo>
                  <a:lnTo>
                    <a:pt x="148869" y="330494"/>
                  </a:lnTo>
                  <a:lnTo>
                    <a:pt x="176610" y="365386"/>
                  </a:lnTo>
                  <a:lnTo>
                    <a:pt x="87611" y="464568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090390" y="3095176"/>
              <a:ext cx="532130" cy="464820"/>
            </a:xfrm>
            <a:custGeom>
              <a:avLst/>
              <a:gdLst/>
              <a:ahLst/>
              <a:cxnLst/>
              <a:rect l="l" t="t" r="r" b="b"/>
              <a:pathLst>
                <a:path w="532129" h="464820">
                  <a:moveTo>
                    <a:pt x="87611" y="464568"/>
                  </a:moveTo>
                  <a:lnTo>
                    <a:pt x="52730" y="426597"/>
                  </a:lnTo>
                  <a:lnTo>
                    <a:pt x="26342" y="383655"/>
                  </a:lnTo>
                  <a:lnTo>
                    <a:pt x="8686" y="337084"/>
                  </a:lnTo>
                  <a:lnTo>
                    <a:pt x="0" y="288226"/>
                  </a:lnTo>
                  <a:lnTo>
                    <a:pt x="522" y="238423"/>
                  </a:lnTo>
                  <a:lnTo>
                    <a:pt x="10491" y="189017"/>
                  </a:lnTo>
                  <a:lnTo>
                    <a:pt x="30146" y="141350"/>
                  </a:lnTo>
                  <a:lnTo>
                    <a:pt x="58576" y="98335"/>
                  </a:lnTo>
                  <a:lnTo>
                    <a:pt x="93879" y="62362"/>
                  </a:lnTo>
                  <a:lnTo>
                    <a:pt x="134811" y="33987"/>
                  </a:lnTo>
                  <a:lnTo>
                    <a:pt x="180128" y="13764"/>
                  </a:lnTo>
                  <a:lnTo>
                    <a:pt x="228584" y="2250"/>
                  </a:lnTo>
                  <a:lnTo>
                    <a:pt x="278936" y="0"/>
                  </a:lnTo>
                  <a:lnTo>
                    <a:pt x="329938" y="7568"/>
                  </a:lnTo>
                  <a:lnTo>
                    <a:pt x="378543" y="24774"/>
                  </a:lnTo>
                  <a:lnTo>
                    <a:pt x="421973" y="50351"/>
                  </a:lnTo>
                  <a:lnTo>
                    <a:pt x="459389" y="83224"/>
                  </a:lnTo>
                  <a:lnTo>
                    <a:pt x="489952" y="122319"/>
                  </a:lnTo>
                  <a:lnTo>
                    <a:pt x="512822" y="166564"/>
                  </a:lnTo>
                  <a:lnTo>
                    <a:pt x="527160" y="214883"/>
                  </a:lnTo>
                  <a:lnTo>
                    <a:pt x="532125" y="266204"/>
                  </a:lnTo>
                  <a:lnTo>
                    <a:pt x="398867" y="266204"/>
                  </a:lnTo>
                  <a:lnTo>
                    <a:pt x="391423" y="222254"/>
                  </a:lnTo>
                  <a:lnTo>
                    <a:pt x="370594" y="184133"/>
                  </a:lnTo>
                  <a:lnTo>
                    <a:pt x="338627" y="154717"/>
                  </a:lnTo>
                  <a:lnTo>
                    <a:pt x="297773" y="136886"/>
                  </a:lnTo>
                  <a:lnTo>
                    <a:pt x="253326" y="133501"/>
                  </a:lnTo>
                  <a:lnTo>
                    <a:pt x="211304" y="144513"/>
                  </a:lnTo>
                  <a:lnTo>
                    <a:pt x="175042" y="168435"/>
                  </a:lnTo>
                  <a:lnTo>
                    <a:pt x="147877" y="203777"/>
                  </a:lnTo>
                  <a:lnTo>
                    <a:pt x="133864" y="246093"/>
                  </a:lnTo>
                  <a:lnTo>
                    <a:pt x="134407" y="289531"/>
                  </a:lnTo>
                  <a:lnTo>
                    <a:pt x="148869" y="330494"/>
                  </a:lnTo>
                  <a:lnTo>
                    <a:pt x="176610" y="365386"/>
                  </a:lnTo>
                  <a:lnTo>
                    <a:pt x="87611" y="464568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3096570" y="3854504"/>
            <a:ext cx="518159" cy="518159"/>
            <a:chOff x="3096570" y="3854504"/>
            <a:chExt cx="518159" cy="518159"/>
          </a:xfrm>
        </p:grpSpPr>
        <p:sp>
          <p:nvSpPr>
            <p:cNvPr id="95" name="object 95"/>
            <p:cNvSpPr/>
            <p:nvPr/>
          </p:nvSpPr>
          <p:spPr>
            <a:xfrm>
              <a:off x="3101333" y="3859267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0" y="254285"/>
                  </a:moveTo>
                  <a:lnTo>
                    <a:pt x="4096" y="208577"/>
                  </a:lnTo>
                  <a:lnTo>
                    <a:pt x="15908" y="165556"/>
                  </a:lnTo>
                  <a:lnTo>
                    <a:pt x="34717" y="125942"/>
                  </a:lnTo>
                  <a:lnTo>
                    <a:pt x="59804" y="90452"/>
                  </a:lnTo>
                  <a:lnTo>
                    <a:pt x="90452" y="59804"/>
                  </a:lnTo>
                  <a:lnTo>
                    <a:pt x="125942" y="34717"/>
                  </a:lnTo>
                  <a:lnTo>
                    <a:pt x="165556" y="15908"/>
                  </a:lnTo>
                  <a:lnTo>
                    <a:pt x="208577" y="4096"/>
                  </a:lnTo>
                  <a:lnTo>
                    <a:pt x="254284" y="0"/>
                  </a:lnTo>
                  <a:lnTo>
                    <a:pt x="304125" y="4931"/>
                  </a:lnTo>
                  <a:lnTo>
                    <a:pt x="351595" y="19356"/>
                  </a:lnTo>
                  <a:lnTo>
                    <a:pt x="395362" y="42722"/>
                  </a:lnTo>
                  <a:lnTo>
                    <a:pt x="434091" y="74478"/>
                  </a:lnTo>
                  <a:lnTo>
                    <a:pt x="465847" y="113207"/>
                  </a:lnTo>
                  <a:lnTo>
                    <a:pt x="489213" y="156974"/>
                  </a:lnTo>
                  <a:lnTo>
                    <a:pt x="503639" y="204444"/>
                  </a:lnTo>
                  <a:lnTo>
                    <a:pt x="508570" y="254285"/>
                  </a:lnTo>
                  <a:lnTo>
                    <a:pt x="504473" y="299993"/>
                  </a:lnTo>
                  <a:lnTo>
                    <a:pt x="492661" y="343013"/>
                  </a:lnTo>
                  <a:lnTo>
                    <a:pt x="473852" y="382627"/>
                  </a:lnTo>
                  <a:lnTo>
                    <a:pt x="448765" y="418117"/>
                  </a:lnTo>
                  <a:lnTo>
                    <a:pt x="418117" y="448765"/>
                  </a:lnTo>
                  <a:lnTo>
                    <a:pt x="382627" y="473852"/>
                  </a:lnTo>
                  <a:lnTo>
                    <a:pt x="343013" y="492661"/>
                  </a:lnTo>
                  <a:lnTo>
                    <a:pt x="299993" y="504473"/>
                  </a:lnTo>
                  <a:lnTo>
                    <a:pt x="254284" y="508570"/>
                  </a:lnTo>
                  <a:lnTo>
                    <a:pt x="208577" y="504473"/>
                  </a:lnTo>
                  <a:lnTo>
                    <a:pt x="165556" y="492661"/>
                  </a:lnTo>
                  <a:lnTo>
                    <a:pt x="125942" y="473852"/>
                  </a:lnTo>
                  <a:lnTo>
                    <a:pt x="90452" y="448765"/>
                  </a:lnTo>
                  <a:lnTo>
                    <a:pt x="59804" y="418117"/>
                  </a:lnTo>
                  <a:lnTo>
                    <a:pt x="34717" y="382627"/>
                  </a:lnTo>
                  <a:lnTo>
                    <a:pt x="15908" y="343013"/>
                  </a:lnTo>
                  <a:lnTo>
                    <a:pt x="4096" y="299993"/>
                  </a:lnTo>
                  <a:lnTo>
                    <a:pt x="0" y="254285"/>
                  </a:lnTo>
                  <a:close/>
                </a:path>
                <a:path w="508635" h="508635">
                  <a:moveTo>
                    <a:pt x="23984" y="254285"/>
                  </a:moveTo>
                  <a:lnTo>
                    <a:pt x="28663" y="300698"/>
                  </a:lnTo>
                  <a:lnTo>
                    <a:pt x="42082" y="343928"/>
                  </a:lnTo>
                  <a:lnTo>
                    <a:pt x="63315" y="383048"/>
                  </a:lnTo>
                  <a:lnTo>
                    <a:pt x="91437" y="417132"/>
                  </a:lnTo>
                  <a:lnTo>
                    <a:pt x="125521" y="445254"/>
                  </a:lnTo>
                  <a:lnTo>
                    <a:pt x="164641" y="466487"/>
                  </a:lnTo>
                  <a:lnTo>
                    <a:pt x="207871" y="479906"/>
                  </a:lnTo>
                  <a:lnTo>
                    <a:pt x="254284" y="484585"/>
                  </a:lnTo>
                  <a:lnTo>
                    <a:pt x="300698" y="479906"/>
                  </a:lnTo>
                  <a:lnTo>
                    <a:pt x="343928" y="466487"/>
                  </a:lnTo>
                  <a:lnTo>
                    <a:pt x="383048" y="445254"/>
                  </a:lnTo>
                  <a:lnTo>
                    <a:pt x="417132" y="417132"/>
                  </a:lnTo>
                  <a:lnTo>
                    <a:pt x="445254" y="383048"/>
                  </a:lnTo>
                  <a:lnTo>
                    <a:pt x="466488" y="343928"/>
                  </a:lnTo>
                  <a:lnTo>
                    <a:pt x="479907" y="300698"/>
                  </a:lnTo>
                  <a:lnTo>
                    <a:pt x="484586" y="254285"/>
                  </a:lnTo>
                  <a:lnTo>
                    <a:pt x="479907" y="207871"/>
                  </a:lnTo>
                  <a:lnTo>
                    <a:pt x="466488" y="164641"/>
                  </a:lnTo>
                  <a:lnTo>
                    <a:pt x="445254" y="125521"/>
                  </a:lnTo>
                  <a:lnTo>
                    <a:pt x="417132" y="91437"/>
                  </a:lnTo>
                  <a:lnTo>
                    <a:pt x="383048" y="63315"/>
                  </a:lnTo>
                  <a:lnTo>
                    <a:pt x="343928" y="42082"/>
                  </a:lnTo>
                  <a:lnTo>
                    <a:pt x="300698" y="28662"/>
                  </a:lnTo>
                  <a:lnTo>
                    <a:pt x="254284" y="23983"/>
                  </a:lnTo>
                  <a:lnTo>
                    <a:pt x="207871" y="28662"/>
                  </a:lnTo>
                  <a:lnTo>
                    <a:pt x="164641" y="42082"/>
                  </a:lnTo>
                  <a:lnTo>
                    <a:pt x="125521" y="63315"/>
                  </a:lnTo>
                  <a:lnTo>
                    <a:pt x="91437" y="91437"/>
                  </a:lnTo>
                  <a:lnTo>
                    <a:pt x="63315" y="125521"/>
                  </a:lnTo>
                  <a:lnTo>
                    <a:pt x="42082" y="164641"/>
                  </a:lnTo>
                  <a:lnTo>
                    <a:pt x="28663" y="207871"/>
                  </a:lnTo>
                  <a:lnTo>
                    <a:pt x="23984" y="254285"/>
                  </a:lnTo>
                  <a:close/>
                </a:path>
                <a:path w="508635" h="508635">
                  <a:moveTo>
                    <a:pt x="48035" y="254215"/>
                  </a:moveTo>
                  <a:lnTo>
                    <a:pt x="53480" y="206941"/>
                  </a:lnTo>
                  <a:lnTo>
                    <a:pt x="68991" y="163544"/>
                  </a:lnTo>
                  <a:lnTo>
                    <a:pt x="93329" y="125263"/>
                  </a:lnTo>
                  <a:lnTo>
                    <a:pt x="125258" y="93335"/>
                  </a:lnTo>
                  <a:lnTo>
                    <a:pt x="163539" y="68996"/>
                  </a:lnTo>
                  <a:lnTo>
                    <a:pt x="206935" y="53486"/>
                  </a:lnTo>
                  <a:lnTo>
                    <a:pt x="254209" y="48040"/>
                  </a:lnTo>
                  <a:lnTo>
                    <a:pt x="294620" y="52039"/>
                  </a:lnTo>
                  <a:lnTo>
                    <a:pt x="333109" y="63735"/>
                  </a:lnTo>
                  <a:lnTo>
                    <a:pt x="368595" y="82680"/>
                  </a:lnTo>
                  <a:lnTo>
                    <a:pt x="399996" y="108427"/>
                  </a:lnTo>
                  <a:lnTo>
                    <a:pt x="425744" y="139829"/>
                  </a:lnTo>
                  <a:lnTo>
                    <a:pt x="444689" y="175315"/>
                  </a:lnTo>
                  <a:lnTo>
                    <a:pt x="456385" y="213804"/>
                  </a:lnTo>
                  <a:lnTo>
                    <a:pt x="460383" y="254215"/>
                  </a:lnTo>
                  <a:lnTo>
                    <a:pt x="454938" y="301489"/>
                  </a:lnTo>
                  <a:lnTo>
                    <a:pt x="439428" y="344885"/>
                  </a:lnTo>
                  <a:lnTo>
                    <a:pt x="415089" y="383166"/>
                  </a:lnTo>
                  <a:lnTo>
                    <a:pt x="383161" y="415095"/>
                  </a:lnTo>
                  <a:lnTo>
                    <a:pt x="344879" y="439433"/>
                  </a:lnTo>
                  <a:lnTo>
                    <a:pt x="301483" y="454944"/>
                  </a:lnTo>
                  <a:lnTo>
                    <a:pt x="254209" y="460389"/>
                  </a:lnTo>
                  <a:lnTo>
                    <a:pt x="206935" y="454944"/>
                  </a:lnTo>
                  <a:lnTo>
                    <a:pt x="163539" y="439433"/>
                  </a:lnTo>
                  <a:lnTo>
                    <a:pt x="125258" y="415095"/>
                  </a:lnTo>
                  <a:lnTo>
                    <a:pt x="93329" y="383166"/>
                  </a:lnTo>
                  <a:lnTo>
                    <a:pt x="68991" y="344885"/>
                  </a:lnTo>
                  <a:lnTo>
                    <a:pt x="53480" y="301489"/>
                  </a:lnTo>
                  <a:lnTo>
                    <a:pt x="48035" y="254215"/>
                  </a:lnTo>
                  <a:close/>
                </a:path>
                <a:path w="508635" h="508635">
                  <a:moveTo>
                    <a:pt x="72009" y="254215"/>
                  </a:moveTo>
                  <a:lnTo>
                    <a:pt x="78517" y="302651"/>
                  </a:lnTo>
                  <a:lnTo>
                    <a:pt x="96884" y="346175"/>
                  </a:lnTo>
                  <a:lnTo>
                    <a:pt x="125374" y="383050"/>
                  </a:lnTo>
                  <a:lnTo>
                    <a:pt x="162249" y="411539"/>
                  </a:lnTo>
                  <a:lnTo>
                    <a:pt x="205773" y="429907"/>
                  </a:lnTo>
                  <a:lnTo>
                    <a:pt x="254209" y="436415"/>
                  </a:lnTo>
                  <a:lnTo>
                    <a:pt x="302645" y="429907"/>
                  </a:lnTo>
                  <a:lnTo>
                    <a:pt x="346169" y="411539"/>
                  </a:lnTo>
                  <a:lnTo>
                    <a:pt x="383044" y="383050"/>
                  </a:lnTo>
                  <a:lnTo>
                    <a:pt x="411534" y="346175"/>
                  </a:lnTo>
                  <a:lnTo>
                    <a:pt x="429901" y="302651"/>
                  </a:lnTo>
                  <a:lnTo>
                    <a:pt x="436409" y="254215"/>
                  </a:lnTo>
                  <a:lnTo>
                    <a:pt x="429901" y="205779"/>
                  </a:lnTo>
                  <a:lnTo>
                    <a:pt x="411534" y="162255"/>
                  </a:lnTo>
                  <a:lnTo>
                    <a:pt x="383044" y="125379"/>
                  </a:lnTo>
                  <a:lnTo>
                    <a:pt x="346169" y="96890"/>
                  </a:lnTo>
                  <a:lnTo>
                    <a:pt x="302645" y="78523"/>
                  </a:lnTo>
                  <a:lnTo>
                    <a:pt x="254209" y="72014"/>
                  </a:lnTo>
                  <a:lnTo>
                    <a:pt x="205773" y="78523"/>
                  </a:lnTo>
                  <a:lnTo>
                    <a:pt x="162249" y="96890"/>
                  </a:lnTo>
                  <a:lnTo>
                    <a:pt x="125374" y="125379"/>
                  </a:lnTo>
                  <a:lnTo>
                    <a:pt x="96884" y="162255"/>
                  </a:lnTo>
                  <a:lnTo>
                    <a:pt x="78517" y="205779"/>
                  </a:lnTo>
                  <a:lnTo>
                    <a:pt x="72009" y="254215"/>
                  </a:lnTo>
                  <a:close/>
                </a:path>
                <a:path w="508635" h="508635">
                  <a:moveTo>
                    <a:pt x="97483" y="254185"/>
                  </a:moveTo>
                  <a:lnTo>
                    <a:pt x="105477" y="204662"/>
                  </a:lnTo>
                  <a:lnTo>
                    <a:pt x="127734" y="161652"/>
                  </a:lnTo>
                  <a:lnTo>
                    <a:pt x="161674" y="127736"/>
                  </a:lnTo>
                  <a:lnTo>
                    <a:pt x="204713" y="105493"/>
                  </a:lnTo>
                  <a:lnTo>
                    <a:pt x="254269" y="97506"/>
                  </a:lnTo>
                  <a:lnTo>
                    <a:pt x="314269" y="109432"/>
                  </a:lnTo>
                  <a:lnTo>
                    <a:pt x="365134" y="143396"/>
                  </a:lnTo>
                  <a:lnTo>
                    <a:pt x="399121" y="194226"/>
                  </a:lnTo>
                  <a:lnTo>
                    <a:pt x="411056" y="254185"/>
                  </a:lnTo>
                  <a:lnTo>
                    <a:pt x="403063" y="303708"/>
                  </a:lnTo>
                  <a:lnTo>
                    <a:pt x="380805" y="346718"/>
                  </a:lnTo>
                  <a:lnTo>
                    <a:pt x="346865" y="380635"/>
                  </a:lnTo>
                  <a:lnTo>
                    <a:pt x="303826" y="402877"/>
                  </a:lnTo>
                  <a:lnTo>
                    <a:pt x="254269" y="410865"/>
                  </a:lnTo>
                  <a:lnTo>
                    <a:pt x="204713" y="402877"/>
                  </a:lnTo>
                  <a:lnTo>
                    <a:pt x="161674" y="380635"/>
                  </a:lnTo>
                  <a:lnTo>
                    <a:pt x="127734" y="346718"/>
                  </a:lnTo>
                  <a:lnTo>
                    <a:pt x="105477" y="303708"/>
                  </a:lnTo>
                  <a:lnTo>
                    <a:pt x="97483" y="254185"/>
                  </a:lnTo>
                  <a:close/>
                </a:path>
                <a:path w="508635" h="508635">
                  <a:moveTo>
                    <a:pt x="121449" y="254185"/>
                  </a:moveTo>
                  <a:lnTo>
                    <a:pt x="128220" y="296133"/>
                  </a:lnTo>
                  <a:lnTo>
                    <a:pt x="147076" y="332564"/>
                  </a:lnTo>
                  <a:lnTo>
                    <a:pt x="175827" y="361293"/>
                  </a:lnTo>
                  <a:lnTo>
                    <a:pt x="212288" y="380133"/>
                  </a:lnTo>
                  <a:lnTo>
                    <a:pt x="254269" y="386899"/>
                  </a:lnTo>
                  <a:lnTo>
                    <a:pt x="296251" y="380133"/>
                  </a:lnTo>
                  <a:lnTo>
                    <a:pt x="332711" y="361293"/>
                  </a:lnTo>
                  <a:lnTo>
                    <a:pt x="361463" y="332564"/>
                  </a:lnTo>
                  <a:lnTo>
                    <a:pt x="380319" y="296133"/>
                  </a:lnTo>
                  <a:lnTo>
                    <a:pt x="387090" y="254185"/>
                  </a:lnTo>
                  <a:lnTo>
                    <a:pt x="380319" y="212237"/>
                  </a:lnTo>
                  <a:lnTo>
                    <a:pt x="361463" y="175806"/>
                  </a:lnTo>
                  <a:lnTo>
                    <a:pt x="332711" y="147077"/>
                  </a:lnTo>
                  <a:lnTo>
                    <a:pt x="296251" y="128237"/>
                  </a:lnTo>
                  <a:lnTo>
                    <a:pt x="254269" y="121471"/>
                  </a:lnTo>
                  <a:lnTo>
                    <a:pt x="212288" y="128237"/>
                  </a:lnTo>
                  <a:lnTo>
                    <a:pt x="175827" y="147077"/>
                  </a:lnTo>
                  <a:lnTo>
                    <a:pt x="147076" y="175806"/>
                  </a:lnTo>
                  <a:lnTo>
                    <a:pt x="128220" y="212237"/>
                  </a:lnTo>
                  <a:lnTo>
                    <a:pt x="121449" y="254185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7709" y="4005676"/>
              <a:ext cx="215805" cy="21580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101936" y="3859301"/>
              <a:ext cx="486409" cy="508000"/>
            </a:xfrm>
            <a:custGeom>
              <a:avLst/>
              <a:gdLst/>
              <a:ahLst/>
              <a:cxnLst/>
              <a:rect l="l" t="t" r="r" b="b"/>
              <a:pathLst>
                <a:path w="486410" h="508000">
                  <a:moveTo>
                    <a:pt x="287528" y="407479"/>
                  </a:moveTo>
                  <a:lnTo>
                    <a:pt x="282384" y="383921"/>
                  </a:lnTo>
                  <a:lnTo>
                    <a:pt x="245160" y="386664"/>
                  </a:lnTo>
                  <a:lnTo>
                    <a:pt x="209296" y="379171"/>
                  </a:lnTo>
                  <a:lnTo>
                    <a:pt x="176847" y="362165"/>
                  </a:lnTo>
                  <a:lnTo>
                    <a:pt x="149860" y="336384"/>
                  </a:lnTo>
                  <a:lnTo>
                    <a:pt x="131102" y="304114"/>
                  </a:lnTo>
                  <a:lnTo>
                    <a:pt x="122161" y="268592"/>
                  </a:lnTo>
                  <a:lnTo>
                    <a:pt x="123253" y="231978"/>
                  </a:lnTo>
                  <a:lnTo>
                    <a:pt x="155448" y="165442"/>
                  </a:lnTo>
                  <a:lnTo>
                    <a:pt x="216877" y="126822"/>
                  </a:lnTo>
                  <a:lnTo>
                    <a:pt x="253822" y="121500"/>
                  </a:lnTo>
                  <a:lnTo>
                    <a:pt x="253771" y="97383"/>
                  </a:lnTo>
                  <a:lnTo>
                    <a:pt x="210121" y="103670"/>
                  </a:lnTo>
                  <a:lnTo>
                    <a:pt x="170637" y="121437"/>
                  </a:lnTo>
                  <a:lnTo>
                    <a:pt x="137515" y="149313"/>
                  </a:lnTo>
                  <a:lnTo>
                    <a:pt x="112915" y="185915"/>
                  </a:lnTo>
                  <a:lnTo>
                    <a:pt x="99479" y="227926"/>
                  </a:lnTo>
                  <a:lnTo>
                    <a:pt x="98183" y="271195"/>
                  </a:lnTo>
                  <a:lnTo>
                    <a:pt x="108750" y="313182"/>
                  </a:lnTo>
                  <a:lnTo>
                    <a:pt x="130924" y="351320"/>
                  </a:lnTo>
                  <a:lnTo>
                    <a:pt x="162814" y="381774"/>
                  </a:lnTo>
                  <a:lnTo>
                    <a:pt x="201155" y="401878"/>
                  </a:lnTo>
                  <a:lnTo>
                    <a:pt x="243535" y="410730"/>
                  </a:lnTo>
                  <a:lnTo>
                    <a:pt x="287528" y="407479"/>
                  </a:lnTo>
                  <a:close/>
                </a:path>
                <a:path w="486410" h="508000">
                  <a:moveTo>
                    <a:pt x="460032" y="256755"/>
                  </a:moveTo>
                  <a:lnTo>
                    <a:pt x="454190" y="205409"/>
                  </a:lnTo>
                  <a:lnTo>
                    <a:pt x="431876" y="210832"/>
                  </a:lnTo>
                  <a:lnTo>
                    <a:pt x="437070" y="256463"/>
                  </a:lnTo>
                  <a:lnTo>
                    <a:pt x="431012" y="300964"/>
                  </a:lnTo>
                  <a:lnTo>
                    <a:pt x="414451" y="342392"/>
                  </a:lnTo>
                  <a:lnTo>
                    <a:pt x="388188" y="378828"/>
                  </a:lnTo>
                  <a:lnTo>
                    <a:pt x="352983" y="408317"/>
                  </a:lnTo>
                  <a:lnTo>
                    <a:pt x="311569" y="428155"/>
                  </a:lnTo>
                  <a:lnTo>
                    <a:pt x="267538" y="436994"/>
                  </a:lnTo>
                  <a:lnTo>
                    <a:pt x="222961" y="434911"/>
                  </a:lnTo>
                  <a:lnTo>
                    <a:pt x="179946" y="422008"/>
                  </a:lnTo>
                  <a:lnTo>
                    <a:pt x="140563" y="398399"/>
                  </a:lnTo>
                  <a:lnTo>
                    <a:pt x="108254" y="365760"/>
                  </a:lnTo>
                  <a:lnTo>
                    <a:pt x="85496" y="327037"/>
                  </a:lnTo>
                  <a:lnTo>
                    <a:pt x="72872" y="284238"/>
                  </a:lnTo>
                  <a:lnTo>
                    <a:pt x="70980" y="239369"/>
                  </a:lnTo>
                  <a:lnTo>
                    <a:pt x="80403" y="194424"/>
                  </a:lnTo>
                  <a:lnTo>
                    <a:pt x="100672" y="153225"/>
                  </a:lnTo>
                  <a:lnTo>
                    <a:pt x="129819" y="119049"/>
                  </a:lnTo>
                  <a:lnTo>
                    <a:pt x="166128" y="93116"/>
                  </a:lnTo>
                  <a:lnTo>
                    <a:pt x="207899" y="76631"/>
                  </a:lnTo>
                  <a:lnTo>
                    <a:pt x="253453" y="70827"/>
                  </a:lnTo>
                  <a:lnTo>
                    <a:pt x="253428" y="47866"/>
                  </a:lnTo>
                  <a:lnTo>
                    <a:pt x="202171" y="54406"/>
                  </a:lnTo>
                  <a:lnTo>
                    <a:pt x="155155" y="72948"/>
                  </a:lnTo>
                  <a:lnTo>
                    <a:pt x="114300" y="102120"/>
                  </a:lnTo>
                  <a:lnTo>
                    <a:pt x="81508" y="140576"/>
                  </a:lnTo>
                  <a:lnTo>
                    <a:pt x="58699" y="186944"/>
                  </a:lnTo>
                  <a:lnTo>
                    <a:pt x="48094" y="237515"/>
                  </a:lnTo>
                  <a:lnTo>
                    <a:pt x="50228" y="288010"/>
                  </a:lnTo>
                  <a:lnTo>
                    <a:pt x="64427" y="336169"/>
                  </a:lnTo>
                  <a:lnTo>
                    <a:pt x="90043" y="379730"/>
                  </a:lnTo>
                  <a:lnTo>
                    <a:pt x="126390" y="416458"/>
                  </a:lnTo>
                  <a:lnTo>
                    <a:pt x="170700" y="443026"/>
                  </a:lnTo>
                  <a:lnTo>
                    <a:pt x="219113" y="457542"/>
                  </a:lnTo>
                  <a:lnTo>
                    <a:pt x="269265" y="459879"/>
                  </a:lnTo>
                  <a:lnTo>
                    <a:pt x="318808" y="449948"/>
                  </a:lnTo>
                  <a:lnTo>
                    <a:pt x="365417" y="427621"/>
                  </a:lnTo>
                  <a:lnTo>
                    <a:pt x="405028" y="394436"/>
                  </a:lnTo>
                  <a:lnTo>
                    <a:pt x="434581" y="353441"/>
                  </a:lnTo>
                  <a:lnTo>
                    <a:pt x="453199" y="306819"/>
                  </a:lnTo>
                  <a:lnTo>
                    <a:pt x="460032" y="256755"/>
                  </a:lnTo>
                  <a:close/>
                </a:path>
                <a:path w="486410" h="508000">
                  <a:moveTo>
                    <a:pt x="485863" y="358825"/>
                  </a:moveTo>
                  <a:lnTo>
                    <a:pt x="464108" y="349008"/>
                  </a:lnTo>
                  <a:lnTo>
                    <a:pt x="439877" y="390588"/>
                  </a:lnTo>
                  <a:lnTo>
                    <a:pt x="408444" y="425373"/>
                  </a:lnTo>
                  <a:lnTo>
                    <a:pt x="371170" y="452729"/>
                  </a:lnTo>
                  <a:lnTo>
                    <a:pt x="329361" y="472059"/>
                  </a:lnTo>
                  <a:lnTo>
                    <a:pt x="284365" y="482727"/>
                  </a:lnTo>
                  <a:lnTo>
                    <a:pt x="237515" y="484136"/>
                  </a:lnTo>
                  <a:lnTo>
                    <a:pt x="190144" y="475665"/>
                  </a:lnTo>
                  <a:lnTo>
                    <a:pt x="145542" y="457581"/>
                  </a:lnTo>
                  <a:lnTo>
                    <a:pt x="106641" y="431419"/>
                  </a:lnTo>
                  <a:lnTo>
                    <a:pt x="74269" y="398411"/>
                  </a:lnTo>
                  <a:lnTo>
                    <a:pt x="49187" y="359778"/>
                  </a:lnTo>
                  <a:lnTo>
                    <a:pt x="32232" y="316750"/>
                  </a:lnTo>
                  <a:lnTo>
                    <a:pt x="24180" y="270573"/>
                  </a:lnTo>
                  <a:lnTo>
                    <a:pt x="25831" y="222478"/>
                  </a:lnTo>
                  <a:lnTo>
                    <a:pt x="37388" y="175755"/>
                  </a:lnTo>
                  <a:lnTo>
                    <a:pt x="57759" y="133540"/>
                  </a:lnTo>
                  <a:lnTo>
                    <a:pt x="85839" y="96799"/>
                  </a:lnTo>
                  <a:lnTo>
                    <a:pt x="120523" y="66484"/>
                  </a:lnTo>
                  <a:lnTo>
                    <a:pt x="160693" y="43586"/>
                  </a:lnTo>
                  <a:lnTo>
                    <a:pt x="205257" y="29057"/>
                  </a:lnTo>
                  <a:lnTo>
                    <a:pt x="253098" y="23863"/>
                  </a:lnTo>
                  <a:lnTo>
                    <a:pt x="253009" y="0"/>
                  </a:lnTo>
                  <a:lnTo>
                    <a:pt x="206629" y="4432"/>
                  </a:lnTo>
                  <a:lnTo>
                    <a:pt x="162915" y="16852"/>
                  </a:lnTo>
                  <a:lnTo>
                    <a:pt x="122669" y="36550"/>
                  </a:lnTo>
                  <a:lnTo>
                    <a:pt x="86715" y="62814"/>
                  </a:lnTo>
                  <a:lnTo>
                    <a:pt x="55880" y="94919"/>
                  </a:lnTo>
                  <a:lnTo>
                    <a:pt x="30975" y="132156"/>
                  </a:lnTo>
                  <a:lnTo>
                    <a:pt x="12801" y="173824"/>
                  </a:lnTo>
                  <a:lnTo>
                    <a:pt x="2197" y="219189"/>
                  </a:lnTo>
                  <a:lnTo>
                    <a:pt x="0" y="265709"/>
                  </a:lnTo>
                  <a:lnTo>
                    <a:pt x="6083" y="310756"/>
                  </a:lnTo>
                  <a:lnTo>
                    <a:pt x="19862" y="353390"/>
                  </a:lnTo>
                  <a:lnTo>
                    <a:pt x="40741" y="392709"/>
                  </a:lnTo>
                  <a:lnTo>
                    <a:pt x="68148" y="427799"/>
                  </a:lnTo>
                  <a:lnTo>
                    <a:pt x="101473" y="457746"/>
                  </a:lnTo>
                  <a:lnTo>
                    <a:pt x="140131" y="481647"/>
                  </a:lnTo>
                  <a:lnTo>
                    <a:pt x="183515" y="498589"/>
                  </a:lnTo>
                  <a:lnTo>
                    <a:pt x="229273" y="507390"/>
                  </a:lnTo>
                  <a:lnTo>
                    <a:pt x="274713" y="507758"/>
                  </a:lnTo>
                  <a:lnTo>
                    <a:pt x="318871" y="500189"/>
                  </a:lnTo>
                  <a:lnTo>
                    <a:pt x="360756" y="485101"/>
                  </a:lnTo>
                  <a:lnTo>
                    <a:pt x="362432" y="484136"/>
                  </a:lnTo>
                  <a:lnTo>
                    <a:pt x="399389" y="462965"/>
                  </a:lnTo>
                  <a:lnTo>
                    <a:pt x="433768" y="434238"/>
                  </a:lnTo>
                  <a:lnTo>
                    <a:pt x="462927" y="399364"/>
                  </a:lnTo>
                  <a:lnTo>
                    <a:pt x="485863" y="358825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3923" y="4010282"/>
              <a:ext cx="188521" cy="206086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4473702" y="3864471"/>
            <a:ext cx="515620" cy="513715"/>
            <a:chOff x="4473702" y="3864471"/>
            <a:chExt cx="515620" cy="513715"/>
          </a:xfrm>
        </p:grpSpPr>
        <p:pic>
          <p:nvPicPr>
            <p:cNvPr id="100" name="object 10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7879" y="3864471"/>
              <a:ext cx="245931" cy="23177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748671" y="3869683"/>
              <a:ext cx="235585" cy="497840"/>
            </a:xfrm>
            <a:custGeom>
              <a:avLst/>
              <a:gdLst/>
              <a:ahLst/>
              <a:cxnLst/>
              <a:rect l="l" t="t" r="r" b="b"/>
              <a:pathLst>
                <a:path w="235585" h="497839">
                  <a:moveTo>
                    <a:pt x="9252" y="0"/>
                  </a:moveTo>
                  <a:lnTo>
                    <a:pt x="0" y="87050"/>
                  </a:lnTo>
                  <a:lnTo>
                    <a:pt x="6490" y="88462"/>
                  </a:lnTo>
                  <a:lnTo>
                    <a:pt x="12979" y="88912"/>
                  </a:lnTo>
                  <a:lnTo>
                    <a:pt x="19470" y="90773"/>
                  </a:lnTo>
                  <a:lnTo>
                    <a:pt x="38940" y="5135"/>
                  </a:lnTo>
                  <a:lnTo>
                    <a:pt x="31554" y="3340"/>
                  </a:lnTo>
                  <a:lnTo>
                    <a:pt x="24096" y="2038"/>
                  </a:lnTo>
                  <a:lnTo>
                    <a:pt x="16638" y="1001"/>
                  </a:lnTo>
                  <a:lnTo>
                    <a:pt x="9252" y="0"/>
                  </a:lnTo>
                  <a:close/>
                </a:path>
                <a:path w="235585" h="497839">
                  <a:moveTo>
                    <a:pt x="82507" y="19002"/>
                  </a:moveTo>
                  <a:lnTo>
                    <a:pt x="47743" y="99568"/>
                  </a:lnTo>
                  <a:lnTo>
                    <a:pt x="56547" y="103741"/>
                  </a:lnTo>
                  <a:lnTo>
                    <a:pt x="59310" y="105153"/>
                  </a:lnTo>
                  <a:lnTo>
                    <a:pt x="62587" y="106951"/>
                  </a:lnTo>
                  <a:lnTo>
                    <a:pt x="65350" y="108812"/>
                  </a:lnTo>
                  <a:lnTo>
                    <a:pt x="109367" y="32419"/>
                  </a:lnTo>
                  <a:lnTo>
                    <a:pt x="105190" y="30108"/>
                  </a:lnTo>
                  <a:lnTo>
                    <a:pt x="100564" y="27347"/>
                  </a:lnTo>
                  <a:lnTo>
                    <a:pt x="95937" y="25485"/>
                  </a:lnTo>
                  <a:lnTo>
                    <a:pt x="82507" y="19002"/>
                  </a:lnTo>
                  <a:close/>
                </a:path>
                <a:path w="235585" h="497839">
                  <a:moveTo>
                    <a:pt x="146444" y="58354"/>
                  </a:moveTo>
                  <a:lnTo>
                    <a:pt x="89447" y="125504"/>
                  </a:lnTo>
                  <a:lnTo>
                    <a:pt x="94524" y="129676"/>
                  </a:lnTo>
                  <a:lnTo>
                    <a:pt x="99214" y="134299"/>
                  </a:lnTo>
                  <a:lnTo>
                    <a:pt x="103841" y="139370"/>
                  </a:lnTo>
                  <a:lnTo>
                    <a:pt x="168228" y="79667"/>
                  </a:lnTo>
                  <a:lnTo>
                    <a:pt x="162945" y="73918"/>
                  </a:lnTo>
                  <a:lnTo>
                    <a:pt x="157529" y="68481"/>
                  </a:lnTo>
                  <a:lnTo>
                    <a:pt x="152017" y="63309"/>
                  </a:lnTo>
                  <a:lnTo>
                    <a:pt x="146444" y="58354"/>
                  </a:lnTo>
                  <a:close/>
                </a:path>
                <a:path w="235585" h="497839">
                  <a:moveTo>
                    <a:pt x="226189" y="184308"/>
                  </a:moveTo>
                  <a:lnTo>
                    <a:pt x="141368" y="207418"/>
                  </a:lnTo>
                  <a:lnTo>
                    <a:pt x="144131" y="216727"/>
                  </a:lnTo>
                  <a:lnTo>
                    <a:pt x="144581" y="219937"/>
                  </a:lnTo>
                  <a:lnTo>
                    <a:pt x="145095" y="223660"/>
                  </a:lnTo>
                  <a:lnTo>
                    <a:pt x="145545" y="226870"/>
                  </a:lnTo>
                  <a:lnTo>
                    <a:pt x="232679" y="213902"/>
                  </a:lnTo>
                  <a:lnTo>
                    <a:pt x="231715" y="208831"/>
                  </a:lnTo>
                  <a:lnTo>
                    <a:pt x="231265" y="203759"/>
                  </a:lnTo>
                  <a:lnTo>
                    <a:pt x="229852" y="199137"/>
                  </a:lnTo>
                  <a:lnTo>
                    <a:pt x="226189" y="184308"/>
                  </a:lnTo>
                  <a:close/>
                </a:path>
                <a:path w="235585" h="497839">
                  <a:moveTo>
                    <a:pt x="147408" y="256079"/>
                  </a:moveTo>
                  <a:lnTo>
                    <a:pt x="147408" y="263012"/>
                  </a:lnTo>
                  <a:lnTo>
                    <a:pt x="146444" y="269496"/>
                  </a:lnTo>
                  <a:lnTo>
                    <a:pt x="145545" y="275980"/>
                  </a:lnTo>
                  <a:lnTo>
                    <a:pt x="232679" y="288948"/>
                  </a:lnTo>
                  <a:lnTo>
                    <a:pt x="233617" y="281373"/>
                  </a:lnTo>
                  <a:lnTo>
                    <a:pt x="234398" y="273894"/>
                  </a:lnTo>
                  <a:lnTo>
                    <a:pt x="235011" y="266415"/>
                  </a:lnTo>
                  <a:lnTo>
                    <a:pt x="235442" y="258840"/>
                  </a:lnTo>
                  <a:lnTo>
                    <a:pt x="147408" y="256079"/>
                  </a:lnTo>
                  <a:close/>
                </a:path>
                <a:path w="235585" h="497839">
                  <a:moveTo>
                    <a:pt x="139054" y="304676"/>
                  </a:moveTo>
                  <a:lnTo>
                    <a:pt x="135327" y="313920"/>
                  </a:lnTo>
                  <a:lnTo>
                    <a:pt x="134428" y="317194"/>
                  </a:lnTo>
                  <a:lnTo>
                    <a:pt x="132565" y="319955"/>
                  </a:lnTo>
                  <a:lnTo>
                    <a:pt x="131151" y="322715"/>
                  </a:lnTo>
                  <a:lnTo>
                    <a:pt x="210446" y="360719"/>
                  </a:lnTo>
                  <a:lnTo>
                    <a:pt x="212759" y="356097"/>
                  </a:lnTo>
                  <a:lnTo>
                    <a:pt x="215072" y="351924"/>
                  </a:lnTo>
                  <a:lnTo>
                    <a:pt x="216936" y="347302"/>
                  </a:lnTo>
                  <a:lnTo>
                    <a:pt x="222012" y="332923"/>
                  </a:lnTo>
                  <a:lnTo>
                    <a:pt x="139054" y="304676"/>
                  </a:lnTo>
                  <a:close/>
                </a:path>
                <a:path w="235585" h="497839">
                  <a:moveTo>
                    <a:pt x="116307" y="348201"/>
                  </a:moveTo>
                  <a:lnTo>
                    <a:pt x="110331" y="356097"/>
                  </a:lnTo>
                  <a:lnTo>
                    <a:pt x="103841" y="363480"/>
                  </a:lnTo>
                  <a:lnTo>
                    <a:pt x="168228" y="423183"/>
                  </a:lnTo>
                  <a:lnTo>
                    <a:pt x="177995" y="411627"/>
                  </a:lnTo>
                  <a:lnTo>
                    <a:pt x="187249" y="399623"/>
                  </a:lnTo>
                  <a:lnTo>
                    <a:pt x="116307" y="348201"/>
                  </a:lnTo>
                  <a:close/>
                </a:path>
                <a:path w="235585" h="497839">
                  <a:moveTo>
                    <a:pt x="81543" y="382931"/>
                  </a:moveTo>
                  <a:lnTo>
                    <a:pt x="78780" y="385242"/>
                  </a:lnTo>
                  <a:lnTo>
                    <a:pt x="76467" y="387104"/>
                  </a:lnTo>
                  <a:lnTo>
                    <a:pt x="73704" y="388966"/>
                  </a:lnTo>
                  <a:lnTo>
                    <a:pt x="65350" y="394037"/>
                  </a:lnTo>
                  <a:lnTo>
                    <a:pt x="109367" y="469982"/>
                  </a:lnTo>
                  <a:lnTo>
                    <a:pt x="121897" y="462086"/>
                  </a:lnTo>
                  <a:lnTo>
                    <a:pt x="126524" y="459325"/>
                  </a:lnTo>
                  <a:lnTo>
                    <a:pt x="130251" y="456115"/>
                  </a:lnTo>
                  <a:lnTo>
                    <a:pt x="134428" y="453291"/>
                  </a:lnTo>
                  <a:lnTo>
                    <a:pt x="81543" y="382931"/>
                  </a:lnTo>
                  <a:close/>
                </a:path>
                <a:path w="235585" h="497839">
                  <a:moveTo>
                    <a:pt x="38490" y="406106"/>
                  </a:moveTo>
                  <a:lnTo>
                    <a:pt x="32000" y="408417"/>
                  </a:lnTo>
                  <a:lnTo>
                    <a:pt x="25960" y="410728"/>
                  </a:lnTo>
                  <a:lnTo>
                    <a:pt x="19470" y="412076"/>
                  </a:lnTo>
                  <a:lnTo>
                    <a:pt x="38940" y="497265"/>
                  </a:lnTo>
                  <a:lnTo>
                    <a:pt x="46227" y="495664"/>
                  </a:lnTo>
                  <a:lnTo>
                    <a:pt x="53527" y="493654"/>
                  </a:lnTo>
                  <a:lnTo>
                    <a:pt x="60826" y="491379"/>
                  </a:lnTo>
                  <a:lnTo>
                    <a:pt x="68113" y="488984"/>
                  </a:lnTo>
                  <a:lnTo>
                    <a:pt x="38490" y="406106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12558" y="4285034"/>
              <a:ext cx="30480" cy="88265"/>
            </a:xfrm>
            <a:custGeom>
              <a:avLst/>
              <a:gdLst/>
              <a:ahLst/>
              <a:cxnLst/>
              <a:rect l="l" t="t" r="r" b="b"/>
              <a:pathLst>
                <a:path w="30479" h="88264">
                  <a:moveTo>
                    <a:pt x="24161" y="88141"/>
                  </a:moveTo>
                  <a:lnTo>
                    <a:pt x="14136" y="88141"/>
                  </a:lnTo>
                  <a:lnTo>
                    <a:pt x="7196" y="87820"/>
                  </a:lnTo>
                  <a:lnTo>
                    <a:pt x="0" y="87499"/>
                  </a:lnTo>
                  <a:lnTo>
                    <a:pt x="6490" y="0"/>
                  </a:lnTo>
                  <a:lnTo>
                    <a:pt x="9702" y="192"/>
                  </a:lnTo>
                  <a:lnTo>
                    <a:pt x="13044" y="320"/>
                  </a:lnTo>
                  <a:lnTo>
                    <a:pt x="19791" y="320"/>
                  </a:lnTo>
                  <a:lnTo>
                    <a:pt x="23133" y="192"/>
                  </a:lnTo>
                  <a:lnTo>
                    <a:pt x="26409" y="0"/>
                  </a:lnTo>
                  <a:lnTo>
                    <a:pt x="30072" y="87949"/>
                  </a:lnTo>
                  <a:lnTo>
                    <a:pt x="27117" y="88077"/>
                  </a:lnTo>
                  <a:lnTo>
                    <a:pt x="24161" y="88141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12558" y="4285034"/>
              <a:ext cx="30480" cy="88265"/>
            </a:xfrm>
            <a:custGeom>
              <a:avLst/>
              <a:gdLst/>
              <a:ahLst/>
              <a:cxnLst/>
              <a:rect l="l" t="t" r="r" b="b"/>
              <a:pathLst>
                <a:path w="30479" h="88264">
                  <a:moveTo>
                    <a:pt x="6490" y="0"/>
                  </a:moveTo>
                  <a:lnTo>
                    <a:pt x="0" y="87499"/>
                  </a:lnTo>
                  <a:lnTo>
                    <a:pt x="7196" y="87820"/>
                  </a:lnTo>
                  <a:lnTo>
                    <a:pt x="14136" y="88141"/>
                  </a:lnTo>
                  <a:lnTo>
                    <a:pt x="21205" y="88141"/>
                  </a:lnTo>
                  <a:lnTo>
                    <a:pt x="24161" y="88141"/>
                  </a:lnTo>
                  <a:lnTo>
                    <a:pt x="27117" y="88077"/>
                  </a:lnTo>
                  <a:lnTo>
                    <a:pt x="30072" y="87949"/>
                  </a:lnTo>
                  <a:lnTo>
                    <a:pt x="26409" y="0"/>
                  </a:lnTo>
                  <a:lnTo>
                    <a:pt x="23133" y="192"/>
                  </a:lnTo>
                  <a:lnTo>
                    <a:pt x="19791" y="320"/>
                  </a:lnTo>
                  <a:lnTo>
                    <a:pt x="16449" y="320"/>
                  </a:lnTo>
                  <a:lnTo>
                    <a:pt x="13044" y="320"/>
                  </a:lnTo>
                  <a:lnTo>
                    <a:pt x="9702" y="192"/>
                  </a:lnTo>
                  <a:lnTo>
                    <a:pt x="649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638854" y="4274377"/>
              <a:ext cx="51435" cy="90805"/>
            </a:xfrm>
            <a:custGeom>
              <a:avLst/>
              <a:gdLst/>
              <a:ahLst/>
              <a:cxnLst/>
              <a:rect l="l" t="t" r="r" b="b"/>
              <a:pathLst>
                <a:path w="51435" h="90804">
                  <a:moveTo>
                    <a:pt x="28723" y="90773"/>
                  </a:moveTo>
                  <a:lnTo>
                    <a:pt x="21415" y="88868"/>
                  </a:lnTo>
                  <a:lnTo>
                    <a:pt x="14168" y="86649"/>
                  </a:lnTo>
                  <a:lnTo>
                    <a:pt x="7018" y="84165"/>
                  </a:lnTo>
                  <a:lnTo>
                    <a:pt x="0" y="81465"/>
                  </a:lnTo>
                  <a:lnTo>
                    <a:pt x="32450" y="0"/>
                  </a:lnTo>
                  <a:lnTo>
                    <a:pt x="38426" y="2310"/>
                  </a:lnTo>
                  <a:lnTo>
                    <a:pt x="44466" y="4172"/>
                  </a:lnTo>
                  <a:lnTo>
                    <a:pt x="50956" y="6034"/>
                  </a:lnTo>
                  <a:lnTo>
                    <a:pt x="28723" y="90773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638854" y="4274377"/>
              <a:ext cx="51435" cy="90805"/>
            </a:xfrm>
            <a:custGeom>
              <a:avLst/>
              <a:gdLst/>
              <a:ahLst/>
              <a:cxnLst/>
              <a:rect l="l" t="t" r="r" b="b"/>
              <a:pathLst>
                <a:path w="51435" h="90804">
                  <a:moveTo>
                    <a:pt x="32450" y="0"/>
                  </a:moveTo>
                  <a:lnTo>
                    <a:pt x="0" y="81465"/>
                  </a:lnTo>
                  <a:lnTo>
                    <a:pt x="7018" y="84165"/>
                  </a:lnTo>
                  <a:lnTo>
                    <a:pt x="14168" y="86649"/>
                  </a:lnTo>
                  <a:lnTo>
                    <a:pt x="21415" y="88868"/>
                  </a:lnTo>
                  <a:lnTo>
                    <a:pt x="28723" y="90773"/>
                  </a:lnTo>
                  <a:lnTo>
                    <a:pt x="50956" y="6034"/>
                  </a:lnTo>
                  <a:lnTo>
                    <a:pt x="44466" y="4172"/>
                  </a:lnTo>
                  <a:lnTo>
                    <a:pt x="38426" y="2310"/>
                  </a:lnTo>
                  <a:lnTo>
                    <a:pt x="3245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573503" y="4249854"/>
              <a:ext cx="71755" cy="86360"/>
            </a:xfrm>
            <a:custGeom>
              <a:avLst/>
              <a:gdLst/>
              <a:ahLst/>
              <a:cxnLst/>
              <a:rect l="l" t="t" r="r" b="b"/>
              <a:pathLst>
                <a:path w="71754" h="86360">
                  <a:moveTo>
                    <a:pt x="24996" y="86087"/>
                  </a:moveTo>
                  <a:lnTo>
                    <a:pt x="18479" y="81921"/>
                  </a:lnTo>
                  <a:lnTo>
                    <a:pt x="12136" y="77653"/>
                  </a:lnTo>
                  <a:lnTo>
                    <a:pt x="5974" y="73204"/>
                  </a:lnTo>
                  <a:lnTo>
                    <a:pt x="0" y="68497"/>
                  </a:lnTo>
                  <a:lnTo>
                    <a:pt x="55133" y="0"/>
                  </a:lnTo>
                  <a:lnTo>
                    <a:pt x="60210" y="4172"/>
                  </a:lnTo>
                  <a:lnTo>
                    <a:pt x="65350" y="7831"/>
                  </a:lnTo>
                  <a:lnTo>
                    <a:pt x="71391" y="11105"/>
                  </a:lnTo>
                  <a:lnTo>
                    <a:pt x="24996" y="8608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73503" y="4249854"/>
              <a:ext cx="71755" cy="86360"/>
            </a:xfrm>
            <a:custGeom>
              <a:avLst/>
              <a:gdLst/>
              <a:ahLst/>
              <a:cxnLst/>
              <a:rect l="l" t="t" r="r" b="b"/>
              <a:pathLst>
                <a:path w="71754" h="86360">
                  <a:moveTo>
                    <a:pt x="55133" y="0"/>
                  </a:moveTo>
                  <a:lnTo>
                    <a:pt x="0" y="68497"/>
                  </a:lnTo>
                  <a:lnTo>
                    <a:pt x="5974" y="73204"/>
                  </a:lnTo>
                  <a:lnTo>
                    <a:pt x="12136" y="77653"/>
                  </a:lnTo>
                  <a:lnTo>
                    <a:pt x="18479" y="81921"/>
                  </a:lnTo>
                  <a:lnTo>
                    <a:pt x="24996" y="86087"/>
                  </a:lnTo>
                  <a:lnTo>
                    <a:pt x="71391" y="11105"/>
                  </a:lnTo>
                  <a:lnTo>
                    <a:pt x="65350" y="7831"/>
                  </a:lnTo>
                  <a:lnTo>
                    <a:pt x="60210" y="4172"/>
                  </a:lnTo>
                  <a:lnTo>
                    <a:pt x="55133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22481" y="4213712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18570" y="73633"/>
                  </a:moveTo>
                  <a:lnTo>
                    <a:pt x="13494" y="67598"/>
                  </a:lnTo>
                  <a:lnTo>
                    <a:pt x="8803" y="61564"/>
                  </a:lnTo>
                  <a:lnTo>
                    <a:pt x="0" y="49559"/>
                  </a:lnTo>
                  <a:lnTo>
                    <a:pt x="72354" y="0"/>
                  </a:lnTo>
                  <a:lnTo>
                    <a:pt x="78331" y="7895"/>
                  </a:lnTo>
                  <a:lnTo>
                    <a:pt x="81158" y="12068"/>
                  </a:lnTo>
                  <a:lnTo>
                    <a:pt x="84820" y="15727"/>
                  </a:lnTo>
                  <a:lnTo>
                    <a:pt x="18570" y="73633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522481" y="4213712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72354" y="0"/>
                  </a:moveTo>
                  <a:lnTo>
                    <a:pt x="0" y="49559"/>
                  </a:lnTo>
                  <a:lnTo>
                    <a:pt x="8803" y="61564"/>
                  </a:lnTo>
                  <a:lnTo>
                    <a:pt x="13494" y="67598"/>
                  </a:lnTo>
                  <a:lnTo>
                    <a:pt x="18570" y="73633"/>
                  </a:lnTo>
                  <a:lnTo>
                    <a:pt x="84820" y="15727"/>
                  </a:lnTo>
                  <a:lnTo>
                    <a:pt x="81158" y="12068"/>
                  </a:lnTo>
                  <a:lnTo>
                    <a:pt x="78331" y="7895"/>
                  </a:lnTo>
                  <a:lnTo>
                    <a:pt x="72354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89581" y="4169737"/>
              <a:ext cx="91440" cy="54610"/>
            </a:xfrm>
            <a:custGeom>
              <a:avLst/>
              <a:gdLst/>
              <a:ahLst/>
              <a:cxnLst/>
              <a:rect l="l" t="t" r="r" b="b"/>
              <a:pathLst>
                <a:path w="91439" h="54610">
                  <a:moveTo>
                    <a:pt x="10666" y="54181"/>
                  </a:moveTo>
                  <a:lnTo>
                    <a:pt x="7698" y="47168"/>
                  </a:lnTo>
                  <a:lnTo>
                    <a:pt x="4995" y="40058"/>
                  </a:lnTo>
                  <a:lnTo>
                    <a:pt x="2461" y="32948"/>
                  </a:lnTo>
                  <a:lnTo>
                    <a:pt x="0" y="25935"/>
                  </a:lnTo>
                  <a:lnTo>
                    <a:pt x="83921" y="0"/>
                  </a:lnTo>
                  <a:lnTo>
                    <a:pt x="86234" y="6034"/>
                  </a:lnTo>
                  <a:lnTo>
                    <a:pt x="88097" y="12518"/>
                  </a:lnTo>
                  <a:lnTo>
                    <a:pt x="90861" y="18038"/>
                  </a:lnTo>
                  <a:lnTo>
                    <a:pt x="10666" y="54181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89581" y="4169737"/>
              <a:ext cx="91440" cy="54610"/>
            </a:xfrm>
            <a:custGeom>
              <a:avLst/>
              <a:gdLst/>
              <a:ahLst/>
              <a:cxnLst/>
              <a:rect l="l" t="t" r="r" b="b"/>
              <a:pathLst>
                <a:path w="91439" h="54610">
                  <a:moveTo>
                    <a:pt x="83921" y="0"/>
                  </a:moveTo>
                  <a:lnTo>
                    <a:pt x="0" y="25935"/>
                  </a:lnTo>
                  <a:lnTo>
                    <a:pt x="2461" y="32948"/>
                  </a:lnTo>
                  <a:lnTo>
                    <a:pt x="4995" y="40058"/>
                  </a:lnTo>
                  <a:lnTo>
                    <a:pt x="7698" y="47168"/>
                  </a:lnTo>
                  <a:lnTo>
                    <a:pt x="10666" y="54181"/>
                  </a:lnTo>
                  <a:lnTo>
                    <a:pt x="90861" y="18038"/>
                  </a:lnTo>
                  <a:lnTo>
                    <a:pt x="88097" y="12518"/>
                  </a:lnTo>
                  <a:lnTo>
                    <a:pt x="86234" y="6034"/>
                  </a:lnTo>
                  <a:lnTo>
                    <a:pt x="83921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78465" y="4121140"/>
              <a:ext cx="89535" cy="30480"/>
            </a:xfrm>
            <a:custGeom>
              <a:avLst/>
              <a:gdLst/>
              <a:ahLst/>
              <a:cxnLst/>
              <a:rect l="l" t="t" r="r" b="b"/>
              <a:pathLst>
                <a:path w="89535" h="30479">
                  <a:moveTo>
                    <a:pt x="1862" y="30043"/>
                  </a:moveTo>
                  <a:lnTo>
                    <a:pt x="1038" y="22433"/>
                  </a:lnTo>
                  <a:lnTo>
                    <a:pt x="569" y="14853"/>
                  </a:lnTo>
                  <a:lnTo>
                    <a:pt x="281" y="7357"/>
                  </a:lnTo>
                  <a:lnTo>
                    <a:pt x="0" y="0"/>
                  </a:lnTo>
                  <a:lnTo>
                    <a:pt x="87583" y="0"/>
                  </a:lnTo>
                  <a:lnTo>
                    <a:pt x="88547" y="6483"/>
                  </a:lnTo>
                  <a:lnTo>
                    <a:pt x="88097" y="12967"/>
                  </a:lnTo>
                  <a:lnTo>
                    <a:pt x="88997" y="19451"/>
                  </a:lnTo>
                  <a:lnTo>
                    <a:pt x="1862" y="30043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78465" y="4121140"/>
              <a:ext cx="89535" cy="30480"/>
            </a:xfrm>
            <a:custGeom>
              <a:avLst/>
              <a:gdLst/>
              <a:ahLst/>
              <a:cxnLst/>
              <a:rect l="l" t="t" r="r" b="b"/>
              <a:pathLst>
                <a:path w="89535" h="30479">
                  <a:moveTo>
                    <a:pt x="0" y="0"/>
                  </a:moveTo>
                  <a:lnTo>
                    <a:pt x="281" y="7357"/>
                  </a:lnTo>
                  <a:lnTo>
                    <a:pt x="569" y="14853"/>
                  </a:lnTo>
                  <a:lnTo>
                    <a:pt x="1038" y="22433"/>
                  </a:lnTo>
                  <a:lnTo>
                    <a:pt x="1862" y="30043"/>
                  </a:lnTo>
                  <a:lnTo>
                    <a:pt x="88997" y="19451"/>
                  </a:lnTo>
                  <a:lnTo>
                    <a:pt x="88097" y="12967"/>
                  </a:lnTo>
                  <a:lnTo>
                    <a:pt x="88547" y="6483"/>
                  </a:lnTo>
                  <a:lnTo>
                    <a:pt x="87583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70569" y="3984980"/>
              <a:ext cx="88900" cy="64769"/>
            </a:xfrm>
            <a:custGeom>
              <a:avLst/>
              <a:gdLst/>
              <a:ahLst/>
              <a:cxnLst/>
              <a:rect l="l" t="t" r="r" b="b"/>
              <a:pathLst>
                <a:path w="88900" h="64770">
                  <a:moveTo>
                    <a:pt x="74154" y="0"/>
                  </a:moveTo>
                  <a:lnTo>
                    <a:pt x="0" y="47248"/>
                  </a:lnTo>
                  <a:lnTo>
                    <a:pt x="5076" y="55593"/>
                  </a:lnTo>
                  <a:lnTo>
                    <a:pt x="6490" y="58354"/>
                  </a:lnTo>
                  <a:lnTo>
                    <a:pt x="8353" y="61564"/>
                  </a:lnTo>
                  <a:lnTo>
                    <a:pt x="9253" y="64388"/>
                  </a:lnTo>
                  <a:lnTo>
                    <a:pt x="88548" y="26384"/>
                  </a:lnTo>
                  <a:lnTo>
                    <a:pt x="86170" y="21762"/>
                  </a:lnTo>
                  <a:lnTo>
                    <a:pt x="84371" y="17140"/>
                  </a:lnTo>
                  <a:lnTo>
                    <a:pt x="82058" y="12967"/>
                  </a:lnTo>
                  <a:lnTo>
                    <a:pt x="74154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086304" y="2294126"/>
            <a:ext cx="577850" cy="612140"/>
            <a:chOff x="5086304" y="2294126"/>
            <a:chExt cx="577850" cy="612140"/>
          </a:xfrm>
        </p:grpSpPr>
        <p:sp>
          <p:nvSpPr>
            <p:cNvPr id="116" name="object 116"/>
            <p:cNvSpPr/>
            <p:nvPr/>
          </p:nvSpPr>
          <p:spPr>
            <a:xfrm>
              <a:off x="5372199" y="2298888"/>
              <a:ext cx="287020" cy="303530"/>
            </a:xfrm>
            <a:custGeom>
              <a:avLst/>
              <a:gdLst/>
              <a:ahLst/>
              <a:cxnLst/>
              <a:rect l="l" t="t" r="r" b="b"/>
              <a:pathLst>
                <a:path w="287020" h="303530">
                  <a:moveTo>
                    <a:pt x="52" y="0"/>
                  </a:moveTo>
                  <a:lnTo>
                    <a:pt x="0" y="303213"/>
                  </a:lnTo>
                  <a:lnTo>
                    <a:pt x="286611" y="303213"/>
                  </a:lnTo>
                  <a:lnTo>
                    <a:pt x="279451" y="257423"/>
                  </a:lnTo>
                  <a:lnTo>
                    <a:pt x="266352" y="213894"/>
                  </a:lnTo>
                  <a:lnTo>
                    <a:pt x="247750" y="173067"/>
                  </a:lnTo>
                  <a:lnTo>
                    <a:pt x="224081" y="135384"/>
                  </a:lnTo>
                  <a:lnTo>
                    <a:pt x="195780" y="101285"/>
                  </a:lnTo>
                  <a:lnTo>
                    <a:pt x="163283" y="71211"/>
                  </a:lnTo>
                  <a:lnTo>
                    <a:pt x="127026" y="45605"/>
                  </a:lnTo>
                  <a:lnTo>
                    <a:pt x="87445" y="24907"/>
                  </a:lnTo>
                  <a:lnTo>
                    <a:pt x="44975" y="9558"/>
                  </a:lnTo>
                  <a:lnTo>
                    <a:pt x="52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091066" y="2631168"/>
              <a:ext cx="243840" cy="246379"/>
            </a:xfrm>
            <a:custGeom>
              <a:avLst/>
              <a:gdLst/>
              <a:ahLst/>
              <a:cxnLst/>
              <a:rect l="l" t="t" r="r" b="b"/>
              <a:pathLst>
                <a:path w="243839" h="246380">
                  <a:moveTo>
                    <a:pt x="0" y="0"/>
                  </a:moveTo>
                  <a:lnTo>
                    <a:pt x="8675" y="47284"/>
                  </a:lnTo>
                  <a:lnTo>
                    <a:pt x="25044" y="91320"/>
                  </a:lnTo>
                  <a:lnTo>
                    <a:pt x="48375" y="131369"/>
                  </a:lnTo>
                  <a:lnTo>
                    <a:pt x="77935" y="166692"/>
                  </a:lnTo>
                  <a:lnTo>
                    <a:pt x="112989" y="196550"/>
                  </a:lnTo>
                  <a:lnTo>
                    <a:pt x="152806" y="220205"/>
                  </a:lnTo>
                  <a:lnTo>
                    <a:pt x="196652" y="236918"/>
                  </a:lnTo>
                  <a:lnTo>
                    <a:pt x="243793" y="245951"/>
                  </a:lnTo>
                  <a:lnTo>
                    <a:pt x="243793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372199" y="2631168"/>
              <a:ext cx="257175" cy="269875"/>
            </a:xfrm>
            <a:custGeom>
              <a:avLst/>
              <a:gdLst/>
              <a:ahLst/>
              <a:cxnLst/>
              <a:rect l="l" t="t" r="r" b="b"/>
              <a:pathLst>
                <a:path w="257175" h="269875">
                  <a:moveTo>
                    <a:pt x="0" y="0"/>
                  </a:moveTo>
                  <a:lnTo>
                    <a:pt x="0" y="269803"/>
                  </a:lnTo>
                  <a:lnTo>
                    <a:pt x="44381" y="260030"/>
                  </a:lnTo>
                  <a:lnTo>
                    <a:pt x="86048" y="243965"/>
                  </a:lnTo>
                  <a:lnTo>
                    <a:pt x="124467" y="222139"/>
                  </a:lnTo>
                  <a:lnTo>
                    <a:pt x="159104" y="195085"/>
                  </a:lnTo>
                  <a:lnTo>
                    <a:pt x="189426" y="163334"/>
                  </a:lnTo>
                  <a:lnTo>
                    <a:pt x="214898" y="127419"/>
                  </a:lnTo>
                  <a:lnTo>
                    <a:pt x="234987" y="87870"/>
                  </a:lnTo>
                  <a:lnTo>
                    <a:pt x="249160" y="45219"/>
                  </a:lnTo>
                  <a:lnTo>
                    <a:pt x="256883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3220" y="2376978"/>
              <a:ext cx="226402" cy="229885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3761432" y="3850833"/>
            <a:ext cx="517525" cy="517525"/>
            <a:chOff x="3761432" y="3850833"/>
            <a:chExt cx="517525" cy="517525"/>
          </a:xfrm>
        </p:grpSpPr>
        <p:sp>
          <p:nvSpPr>
            <p:cNvPr id="121" name="object 121"/>
            <p:cNvSpPr/>
            <p:nvPr/>
          </p:nvSpPr>
          <p:spPr>
            <a:xfrm>
              <a:off x="3941226" y="3855595"/>
              <a:ext cx="157480" cy="140970"/>
            </a:xfrm>
            <a:custGeom>
              <a:avLst/>
              <a:gdLst/>
              <a:ahLst/>
              <a:cxnLst/>
              <a:rect l="l" t="t" r="r" b="b"/>
              <a:pathLst>
                <a:path w="157479" h="140970">
                  <a:moveTo>
                    <a:pt x="78704" y="0"/>
                  </a:moveTo>
                  <a:lnTo>
                    <a:pt x="58795" y="778"/>
                  </a:lnTo>
                  <a:lnTo>
                    <a:pt x="38983" y="3115"/>
                  </a:lnTo>
                  <a:lnTo>
                    <a:pt x="19356" y="7017"/>
                  </a:lnTo>
                  <a:lnTo>
                    <a:pt x="0" y="12487"/>
                  </a:lnTo>
                  <a:lnTo>
                    <a:pt x="41658" y="140709"/>
                  </a:lnTo>
                  <a:lnTo>
                    <a:pt x="50786" y="138092"/>
                  </a:lnTo>
                  <a:lnTo>
                    <a:pt x="60077" y="136249"/>
                  </a:lnTo>
                  <a:lnTo>
                    <a:pt x="69474" y="135157"/>
                  </a:lnTo>
                  <a:lnTo>
                    <a:pt x="78920" y="134798"/>
                  </a:lnTo>
                  <a:lnTo>
                    <a:pt x="88199" y="135154"/>
                  </a:lnTo>
                  <a:lnTo>
                    <a:pt x="97388" y="136226"/>
                  </a:lnTo>
                  <a:lnTo>
                    <a:pt x="106467" y="138015"/>
                  </a:lnTo>
                  <a:lnTo>
                    <a:pt x="115417" y="140526"/>
                  </a:lnTo>
                  <a:lnTo>
                    <a:pt x="157076" y="12304"/>
                  </a:lnTo>
                  <a:lnTo>
                    <a:pt x="137776" y="6925"/>
                  </a:lnTo>
                  <a:lnTo>
                    <a:pt x="118221" y="3080"/>
                  </a:lnTo>
                  <a:lnTo>
                    <a:pt x="98501" y="770"/>
                  </a:lnTo>
                  <a:lnTo>
                    <a:pt x="78704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814544" y="3867899"/>
              <a:ext cx="459740" cy="391160"/>
            </a:xfrm>
            <a:custGeom>
              <a:avLst/>
              <a:gdLst/>
              <a:ahLst/>
              <a:cxnLst/>
              <a:rect l="l" t="t" r="r" b="b"/>
              <a:pathLst>
                <a:path w="459739" h="391160">
                  <a:moveTo>
                    <a:pt x="283569" y="0"/>
                  </a:moveTo>
                  <a:lnTo>
                    <a:pt x="242094" y="128221"/>
                  </a:lnTo>
                  <a:lnTo>
                    <a:pt x="259394" y="135345"/>
                  </a:lnTo>
                  <a:lnTo>
                    <a:pt x="275277" y="145084"/>
                  </a:lnTo>
                  <a:lnTo>
                    <a:pt x="289475" y="157189"/>
                  </a:lnTo>
                  <a:lnTo>
                    <a:pt x="301718" y="171411"/>
                  </a:lnTo>
                  <a:lnTo>
                    <a:pt x="410842" y="92108"/>
                  </a:lnTo>
                  <a:lnTo>
                    <a:pt x="384748" y="61722"/>
                  </a:lnTo>
                  <a:lnTo>
                    <a:pt x="354442" y="35945"/>
                  </a:lnTo>
                  <a:lnTo>
                    <a:pt x="320517" y="15223"/>
                  </a:lnTo>
                  <a:lnTo>
                    <a:pt x="283569" y="0"/>
                  </a:lnTo>
                  <a:close/>
                </a:path>
                <a:path w="459739" h="391160">
                  <a:moveTo>
                    <a:pt x="126689" y="183"/>
                  </a:moveTo>
                  <a:lnTo>
                    <a:pt x="89855" y="15521"/>
                  </a:lnTo>
                  <a:lnTo>
                    <a:pt x="56033" y="36303"/>
                  </a:lnTo>
                  <a:lnTo>
                    <a:pt x="25866" y="62101"/>
                  </a:lnTo>
                  <a:lnTo>
                    <a:pt x="0" y="92490"/>
                  </a:lnTo>
                  <a:lnTo>
                    <a:pt x="109107" y="171794"/>
                  </a:lnTo>
                  <a:lnTo>
                    <a:pt x="121213" y="157569"/>
                  </a:lnTo>
                  <a:lnTo>
                    <a:pt x="135287" y="145442"/>
                  </a:lnTo>
                  <a:lnTo>
                    <a:pt x="151081" y="135643"/>
                  </a:lnTo>
                  <a:lnTo>
                    <a:pt x="168348" y="128404"/>
                  </a:lnTo>
                  <a:lnTo>
                    <a:pt x="126689" y="183"/>
                  </a:lnTo>
                  <a:close/>
                </a:path>
                <a:path w="459739" h="391160">
                  <a:moveTo>
                    <a:pt x="324641" y="241711"/>
                  </a:moveTo>
                  <a:lnTo>
                    <a:pt x="323154" y="260464"/>
                  </a:lnTo>
                  <a:lnTo>
                    <a:pt x="318766" y="278643"/>
                  </a:lnTo>
                  <a:lnTo>
                    <a:pt x="311583" y="295889"/>
                  </a:lnTo>
                  <a:lnTo>
                    <a:pt x="301714" y="311841"/>
                  </a:lnTo>
                  <a:lnTo>
                    <a:pt x="410838" y="391162"/>
                  </a:lnTo>
                  <a:lnTo>
                    <a:pt x="431832" y="357056"/>
                  </a:lnTo>
                  <a:lnTo>
                    <a:pt x="447092" y="320301"/>
                  </a:lnTo>
                  <a:lnTo>
                    <a:pt x="456405" y="281614"/>
                  </a:lnTo>
                  <a:lnTo>
                    <a:pt x="459556" y="241711"/>
                  </a:lnTo>
                  <a:lnTo>
                    <a:pt x="324641" y="241711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766194" y="3960001"/>
              <a:ext cx="508000" cy="391795"/>
            </a:xfrm>
            <a:custGeom>
              <a:avLst/>
              <a:gdLst/>
              <a:ahLst/>
              <a:cxnLst/>
              <a:rect l="l" t="t" r="r" b="b"/>
              <a:pathLst>
                <a:path w="508000" h="391795">
                  <a:moveTo>
                    <a:pt x="459188" y="0"/>
                  </a:moveTo>
                  <a:lnTo>
                    <a:pt x="350063" y="79304"/>
                  </a:lnTo>
                  <a:lnTo>
                    <a:pt x="359933" y="95369"/>
                  </a:lnTo>
                  <a:lnTo>
                    <a:pt x="367115" y="112668"/>
                  </a:lnTo>
                  <a:lnTo>
                    <a:pt x="371504" y="130864"/>
                  </a:lnTo>
                  <a:lnTo>
                    <a:pt x="372990" y="149617"/>
                  </a:lnTo>
                  <a:lnTo>
                    <a:pt x="507722" y="149617"/>
                  </a:lnTo>
                  <a:lnTo>
                    <a:pt x="504677" y="109608"/>
                  </a:lnTo>
                  <a:lnTo>
                    <a:pt x="495418" y="70868"/>
                  </a:lnTo>
                  <a:lnTo>
                    <a:pt x="480178" y="34099"/>
                  </a:lnTo>
                  <a:lnTo>
                    <a:pt x="459188" y="0"/>
                  </a:lnTo>
                  <a:close/>
                </a:path>
                <a:path w="508000" h="391795">
                  <a:moveTo>
                    <a:pt x="350067" y="219734"/>
                  </a:moveTo>
                  <a:lnTo>
                    <a:pt x="337824" y="234041"/>
                  </a:lnTo>
                  <a:lnTo>
                    <a:pt x="323627" y="246137"/>
                  </a:lnTo>
                  <a:lnTo>
                    <a:pt x="307744" y="255830"/>
                  </a:lnTo>
                  <a:lnTo>
                    <a:pt x="290443" y="262925"/>
                  </a:lnTo>
                  <a:lnTo>
                    <a:pt x="332101" y="391346"/>
                  </a:lnTo>
                  <a:lnTo>
                    <a:pt x="369054" y="376015"/>
                  </a:lnTo>
                  <a:lnTo>
                    <a:pt x="402958" y="355235"/>
                  </a:lnTo>
                  <a:lnTo>
                    <a:pt x="433206" y="329437"/>
                  </a:lnTo>
                  <a:lnTo>
                    <a:pt x="459191" y="299055"/>
                  </a:lnTo>
                  <a:lnTo>
                    <a:pt x="350067" y="219734"/>
                  </a:lnTo>
                  <a:close/>
                </a:path>
                <a:path w="508000" h="391795">
                  <a:moveTo>
                    <a:pt x="48351" y="382"/>
                  </a:moveTo>
                  <a:lnTo>
                    <a:pt x="27464" y="34447"/>
                  </a:lnTo>
                  <a:lnTo>
                    <a:pt x="12275" y="71128"/>
                  </a:lnTo>
                  <a:lnTo>
                    <a:pt x="3036" y="109745"/>
                  </a:lnTo>
                  <a:lnTo>
                    <a:pt x="0" y="149617"/>
                  </a:lnTo>
                  <a:lnTo>
                    <a:pt x="134715" y="149617"/>
                  </a:lnTo>
                  <a:lnTo>
                    <a:pt x="136173" y="130896"/>
                  </a:lnTo>
                  <a:lnTo>
                    <a:pt x="140499" y="112785"/>
                  </a:lnTo>
                  <a:lnTo>
                    <a:pt x="147618" y="95607"/>
                  </a:lnTo>
                  <a:lnTo>
                    <a:pt x="157459" y="79686"/>
                  </a:lnTo>
                  <a:lnTo>
                    <a:pt x="48351" y="382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41226" y="4222741"/>
              <a:ext cx="157480" cy="140970"/>
            </a:xfrm>
            <a:custGeom>
              <a:avLst/>
              <a:gdLst/>
              <a:ahLst/>
              <a:cxnLst/>
              <a:rect l="l" t="t" r="r" b="b"/>
              <a:pathLst>
                <a:path w="157479" h="140970">
                  <a:moveTo>
                    <a:pt x="41658" y="0"/>
                  </a:moveTo>
                  <a:lnTo>
                    <a:pt x="0" y="128221"/>
                  </a:lnTo>
                  <a:lnTo>
                    <a:pt x="19409" y="133712"/>
                  </a:lnTo>
                  <a:lnTo>
                    <a:pt x="39092" y="137641"/>
                  </a:lnTo>
                  <a:lnTo>
                    <a:pt x="58959" y="140003"/>
                  </a:lnTo>
                  <a:lnTo>
                    <a:pt x="78920" y="140792"/>
                  </a:lnTo>
                  <a:lnTo>
                    <a:pt x="98665" y="140021"/>
                  </a:lnTo>
                  <a:lnTo>
                    <a:pt x="118329" y="137704"/>
                  </a:lnTo>
                  <a:lnTo>
                    <a:pt x="137828" y="133838"/>
                  </a:lnTo>
                  <a:lnTo>
                    <a:pt x="157076" y="128421"/>
                  </a:lnTo>
                  <a:lnTo>
                    <a:pt x="115417" y="182"/>
                  </a:lnTo>
                  <a:lnTo>
                    <a:pt x="106442" y="2696"/>
                  </a:lnTo>
                  <a:lnTo>
                    <a:pt x="97319" y="4491"/>
                  </a:lnTo>
                  <a:lnTo>
                    <a:pt x="88121" y="5568"/>
                  </a:lnTo>
                  <a:lnTo>
                    <a:pt x="78920" y="5927"/>
                  </a:lnTo>
                  <a:lnTo>
                    <a:pt x="69474" y="5565"/>
                  </a:lnTo>
                  <a:lnTo>
                    <a:pt x="60077" y="4468"/>
                  </a:lnTo>
                  <a:lnTo>
                    <a:pt x="50786" y="2618"/>
                  </a:lnTo>
                  <a:lnTo>
                    <a:pt x="41658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814544" y="4179370"/>
              <a:ext cx="168910" cy="172085"/>
            </a:xfrm>
            <a:custGeom>
              <a:avLst/>
              <a:gdLst/>
              <a:ahLst/>
              <a:cxnLst/>
              <a:rect l="l" t="t" r="r" b="b"/>
              <a:pathLst>
                <a:path w="168910" h="172085">
                  <a:moveTo>
                    <a:pt x="109107" y="0"/>
                  </a:moveTo>
                  <a:lnTo>
                    <a:pt x="0" y="79304"/>
                  </a:lnTo>
                  <a:lnTo>
                    <a:pt x="25866" y="109685"/>
                  </a:lnTo>
                  <a:lnTo>
                    <a:pt x="56033" y="135483"/>
                  </a:lnTo>
                  <a:lnTo>
                    <a:pt x="89855" y="156263"/>
                  </a:lnTo>
                  <a:lnTo>
                    <a:pt x="126689" y="171595"/>
                  </a:lnTo>
                  <a:lnTo>
                    <a:pt x="168348" y="43373"/>
                  </a:lnTo>
                  <a:lnTo>
                    <a:pt x="151081" y="36163"/>
                  </a:lnTo>
                  <a:lnTo>
                    <a:pt x="135287" y="26413"/>
                  </a:lnTo>
                  <a:lnTo>
                    <a:pt x="121213" y="14299"/>
                  </a:lnTo>
                  <a:lnTo>
                    <a:pt x="109107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766194" y="4109610"/>
              <a:ext cx="157480" cy="149225"/>
            </a:xfrm>
            <a:custGeom>
              <a:avLst/>
              <a:gdLst/>
              <a:ahLst/>
              <a:cxnLst/>
              <a:rect l="l" t="t" r="r" b="b"/>
              <a:pathLst>
                <a:path w="157479" h="149225">
                  <a:moveTo>
                    <a:pt x="0" y="0"/>
                  </a:moveTo>
                  <a:lnTo>
                    <a:pt x="3036" y="39766"/>
                  </a:lnTo>
                  <a:lnTo>
                    <a:pt x="12275" y="78330"/>
                  </a:lnTo>
                  <a:lnTo>
                    <a:pt x="27464" y="114995"/>
                  </a:lnTo>
                  <a:lnTo>
                    <a:pt x="48351" y="149067"/>
                  </a:lnTo>
                  <a:lnTo>
                    <a:pt x="157459" y="69763"/>
                  </a:lnTo>
                  <a:lnTo>
                    <a:pt x="147618" y="53835"/>
                  </a:lnTo>
                  <a:lnTo>
                    <a:pt x="140499" y="36673"/>
                  </a:lnTo>
                  <a:lnTo>
                    <a:pt x="136173" y="18615"/>
                  </a:lnTo>
                  <a:lnTo>
                    <a:pt x="13471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14998" y="410484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14998" y="410484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762"/>
                  </a:moveTo>
                  <a:lnTo>
                    <a:pt x="1394" y="8129"/>
                  </a:lnTo>
                  <a:lnTo>
                    <a:pt x="4762" y="9524"/>
                  </a:lnTo>
                  <a:lnTo>
                    <a:pt x="8129" y="8129"/>
                  </a:lnTo>
                  <a:lnTo>
                    <a:pt x="9524" y="4762"/>
                  </a:lnTo>
                  <a:lnTo>
                    <a:pt x="8129" y="1394"/>
                  </a:lnTo>
                  <a:lnTo>
                    <a:pt x="4762" y="0"/>
                  </a:lnTo>
                  <a:lnTo>
                    <a:pt x="1394" y="1394"/>
                  </a:lnTo>
                  <a:lnTo>
                    <a:pt x="0" y="4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992762" y="4164360"/>
            <a:ext cx="819150" cy="210820"/>
            <a:chOff x="992762" y="4164360"/>
            <a:chExt cx="819150" cy="210820"/>
          </a:xfrm>
        </p:grpSpPr>
        <p:sp>
          <p:nvSpPr>
            <p:cNvPr id="130" name="object 130"/>
            <p:cNvSpPr/>
            <p:nvPr/>
          </p:nvSpPr>
          <p:spPr>
            <a:xfrm>
              <a:off x="997525" y="4216633"/>
              <a:ext cx="809625" cy="153670"/>
            </a:xfrm>
            <a:custGeom>
              <a:avLst/>
              <a:gdLst/>
              <a:ahLst/>
              <a:cxnLst/>
              <a:rect l="l" t="t" r="r" b="b"/>
              <a:pathLst>
                <a:path w="809625" h="153670">
                  <a:moveTo>
                    <a:pt x="0" y="105822"/>
                  </a:moveTo>
                  <a:lnTo>
                    <a:pt x="0" y="153331"/>
                  </a:lnTo>
                  <a:lnTo>
                    <a:pt x="809220" y="153331"/>
                  </a:lnTo>
                  <a:lnTo>
                    <a:pt x="809220" y="0"/>
                  </a:lnTo>
                  <a:lnTo>
                    <a:pt x="223905" y="0"/>
                  </a:lnTo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97525" y="4169123"/>
              <a:ext cx="278130" cy="153670"/>
            </a:xfrm>
            <a:custGeom>
              <a:avLst/>
              <a:gdLst/>
              <a:ahLst/>
              <a:cxnLst/>
              <a:rect l="l" t="t" r="r" b="b"/>
              <a:pathLst>
                <a:path w="278130" h="153670">
                  <a:moveTo>
                    <a:pt x="0" y="0"/>
                  </a:moveTo>
                  <a:lnTo>
                    <a:pt x="0" y="153332"/>
                  </a:lnTo>
                  <a:lnTo>
                    <a:pt x="277898" y="153332"/>
                  </a:lnTo>
                  <a:lnTo>
                    <a:pt x="2008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1001228" y="2651247"/>
            <a:ext cx="802005" cy="280035"/>
            <a:chOff x="1001228" y="2651247"/>
            <a:chExt cx="802005" cy="280035"/>
          </a:xfrm>
        </p:grpSpPr>
        <p:sp>
          <p:nvSpPr>
            <p:cNvPr id="133" name="object 133"/>
            <p:cNvSpPr/>
            <p:nvPr/>
          </p:nvSpPr>
          <p:spPr>
            <a:xfrm>
              <a:off x="1005991" y="2706665"/>
              <a:ext cx="792480" cy="219710"/>
            </a:xfrm>
            <a:custGeom>
              <a:avLst/>
              <a:gdLst/>
              <a:ahLst/>
              <a:cxnLst/>
              <a:rect l="l" t="t" r="r" b="b"/>
              <a:pathLst>
                <a:path w="792480" h="219710">
                  <a:moveTo>
                    <a:pt x="194321" y="0"/>
                  </a:moveTo>
                  <a:lnTo>
                    <a:pt x="195184" y="38632"/>
                  </a:lnTo>
                  <a:lnTo>
                    <a:pt x="179673" y="72019"/>
                  </a:lnTo>
                  <a:lnTo>
                    <a:pt x="151259" y="95482"/>
                  </a:lnTo>
                  <a:lnTo>
                    <a:pt x="113417" y="104342"/>
                  </a:lnTo>
                  <a:lnTo>
                    <a:pt x="75906" y="95482"/>
                  </a:lnTo>
                  <a:lnTo>
                    <a:pt x="47540" y="72019"/>
                  </a:lnTo>
                  <a:lnTo>
                    <a:pt x="32074" y="38632"/>
                  </a:lnTo>
                  <a:lnTo>
                    <a:pt x="33266" y="0"/>
                  </a:lnTo>
                  <a:lnTo>
                    <a:pt x="15877" y="0"/>
                  </a:lnTo>
                  <a:lnTo>
                    <a:pt x="7562" y="0"/>
                  </a:lnTo>
                  <a:lnTo>
                    <a:pt x="0" y="6808"/>
                  </a:lnTo>
                  <a:lnTo>
                    <a:pt x="0" y="15883"/>
                  </a:lnTo>
                  <a:lnTo>
                    <a:pt x="0" y="219272"/>
                  </a:lnTo>
                  <a:lnTo>
                    <a:pt x="776538" y="219272"/>
                  </a:lnTo>
                  <a:lnTo>
                    <a:pt x="785606" y="219272"/>
                  </a:lnTo>
                  <a:lnTo>
                    <a:pt x="792415" y="211710"/>
                  </a:lnTo>
                  <a:lnTo>
                    <a:pt x="792415" y="203395"/>
                  </a:lnTo>
                  <a:lnTo>
                    <a:pt x="792415" y="0"/>
                  </a:lnTo>
                  <a:lnTo>
                    <a:pt x="194321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05991" y="286544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60">
                  <a:moveTo>
                    <a:pt x="0" y="0"/>
                  </a:moveTo>
                  <a:lnTo>
                    <a:pt x="0" y="60489"/>
                  </a:lnTo>
                  <a:lnTo>
                    <a:pt x="60489" y="604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4906" y="2651247"/>
              <a:ext cx="150341" cy="150350"/>
            </a:xfrm>
            <a:prstGeom prst="rect">
              <a:avLst/>
            </a:prstGeom>
          </p:spPr>
        </p:pic>
      </p:grpSp>
      <p:pic>
        <p:nvPicPr>
          <p:cNvPr id="136" name="object 1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34975" y="2345909"/>
            <a:ext cx="194874" cy="103531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34491" y="2328373"/>
            <a:ext cx="181234" cy="138601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56780" y="2334766"/>
            <a:ext cx="177276" cy="126302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51424" y="2328373"/>
            <a:ext cx="173379" cy="138601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37079" y="2545860"/>
            <a:ext cx="175998" cy="150899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46423" y="2571523"/>
            <a:ext cx="172040" cy="99573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73555" y="2571523"/>
            <a:ext cx="149084" cy="99573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062628" y="2553775"/>
            <a:ext cx="150971" cy="135069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481905" y="2980885"/>
            <a:ext cx="101015" cy="107583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774402" y="2981098"/>
            <a:ext cx="120745" cy="107157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103010" y="2984172"/>
            <a:ext cx="70145" cy="101069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129863" y="2994997"/>
            <a:ext cx="190429" cy="79359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054482" y="2790323"/>
            <a:ext cx="167324" cy="8913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54080" y="2793824"/>
            <a:ext cx="164144" cy="82194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162482" y="3197742"/>
            <a:ext cx="125189" cy="127797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454978" y="3199951"/>
            <a:ext cx="154930" cy="123257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786994" y="3191458"/>
            <a:ext cx="93705" cy="140306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059370" y="4198603"/>
            <a:ext cx="157487" cy="172453"/>
          </a:xfrm>
          <a:prstGeom prst="rect">
            <a:avLst/>
          </a:prstGeom>
        </p:spPr>
      </p:pic>
      <p:sp>
        <p:nvSpPr>
          <p:cNvPr id="154" name="object 154"/>
          <p:cNvSpPr/>
          <p:nvPr/>
        </p:nvSpPr>
        <p:spPr>
          <a:xfrm>
            <a:off x="7165588" y="3431526"/>
            <a:ext cx="119380" cy="163830"/>
          </a:xfrm>
          <a:custGeom>
            <a:avLst/>
            <a:gdLst/>
            <a:ahLst/>
            <a:cxnLst/>
            <a:rect l="l" t="t" r="r" b="b"/>
            <a:pathLst>
              <a:path w="119379" h="163829">
                <a:moveTo>
                  <a:pt x="0" y="0"/>
                </a:moveTo>
                <a:lnTo>
                  <a:pt x="47859" y="81707"/>
                </a:lnTo>
                <a:lnTo>
                  <a:pt x="0" y="163354"/>
                </a:lnTo>
                <a:lnTo>
                  <a:pt x="118979" y="817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33499" y="4219135"/>
            <a:ext cx="183515" cy="131445"/>
          </a:xfrm>
          <a:custGeom>
            <a:avLst/>
            <a:gdLst/>
            <a:ahLst/>
            <a:cxnLst/>
            <a:rect l="l" t="t" r="r" b="b"/>
            <a:pathLst>
              <a:path w="183515" h="131445">
                <a:moveTo>
                  <a:pt x="0" y="0"/>
                </a:moveTo>
                <a:lnTo>
                  <a:pt x="44388" y="65450"/>
                </a:lnTo>
                <a:lnTo>
                  <a:pt x="0" y="131328"/>
                </a:lnTo>
                <a:lnTo>
                  <a:pt x="183156" y="6545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6" name="object 1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788771" y="3677995"/>
            <a:ext cx="100970" cy="15808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50883" y="3700841"/>
            <a:ext cx="148449" cy="112393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476119" y="3459868"/>
            <a:ext cx="112646" cy="106731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75681" y="3948834"/>
            <a:ext cx="118126" cy="14624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465668" y="4208193"/>
            <a:ext cx="139674" cy="153213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7479561" y="3955683"/>
            <a:ext cx="106045" cy="132715"/>
          </a:xfrm>
          <a:custGeom>
            <a:avLst/>
            <a:gdLst/>
            <a:ahLst/>
            <a:cxnLst/>
            <a:rect l="l" t="t" r="r" b="b"/>
            <a:pathLst>
              <a:path w="106045" h="132714">
                <a:moveTo>
                  <a:pt x="0" y="0"/>
                </a:moveTo>
                <a:lnTo>
                  <a:pt x="0" y="132607"/>
                </a:lnTo>
                <a:lnTo>
                  <a:pt x="46092" y="132607"/>
                </a:lnTo>
                <a:lnTo>
                  <a:pt x="105826" y="66303"/>
                </a:lnTo>
                <a:lnTo>
                  <a:pt x="46092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2" name="object 1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53403" y="3190575"/>
            <a:ext cx="169360" cy="142132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52727" y="3950920"/>
            <a:ext cx="144761" cy="142132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093102" y="3676639"/>
            <a:ext cx="94667" cy="160736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040920" y="3937069"/>
            <a:ext cx="194387" cy="169774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465128" y="3708223"/>
            <a:ext cx="172966" cy="97629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732118" y="4196919"/>
            <a:ext cx="212388" cy="175761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742844" y="3421303"/>
            <a:ext cx="183860" cy="18386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063863" y="3454884"/>
            <a:ext cx="148499" cy="11669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161215" y="2771059"/>
            <a:ext cx="127724" cy="126552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468581" y="2771059"/>
            <a:ext cx="127724" cy="126552"/>
          </a:xfrm>
          <a:prstGeom prst="rect">
            <a:avLst/>
          </a:prstGeom>
        </p:spPr>
      </p:pic>
      <p:sp>
        <p:nvSpPr>
          <p:cNvPr id="172" name="object 172"/>
          <p:cNvSpPr txBox="1">
            <a:spLocks noGrp="1"/>
          </p:cNvSpPr>
          <p:nvPr>
            <p:ph type="title"/>
          </p:nvPr>
        </p:nvSpPr>
        <p:spPr>
          <a:xfrm>
            <a:off x="2088560" y="994283"/>
            <a:ext cx="500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Use</a:t>
            </a:r>
            <a:r>
              <a:rPr spc="-30"/>
              <a:t> </a:t>
            </a:r>
            <a:r>
              <a:t>our</a:t>
            </a:r>
            <a:r>
              <a:rPr spc="-25"/>
              <a:t> </a:t>
            </a:r>
            <a:r>
              <a:t>editable</a:t>
            </a:r>
            <a:r>
              <a:rPr spc="-25"/>
              <a:t> </a:t>
            </a:r>
            <a:r>
              <a:t>graphic</a:t>
            </a:r>
            <a:r>
              <a:rPr spc="-25"/>
              <a:t> </a:t>
            </a:r>
            <a:r>
              <a:rPr spc="-10"/>
              <a:t>resources...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8877" y="1171977"/>
            <a:ext cx="2084434" cy="13760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8454" y="3007842"/>
            <a:ext cx="2620010" cy="1334135"/>
            <a:chOff x="738454" y="3007842"/>
            <a:chExt cx="2620010" cy="1334135"/>
          </a:xfrm>
        </p:grpSpPr>
        <p:sp>
          <p:nvSpPr>
            <p:cNvPr id="4" name="object 4"/>
            <p:cNvSpPr/>
            <p:nvPr/>
          </p:nvSpPr>
          <p:spPr>
            <a:xfrm>
              <a:off x="3282561" y="401424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12257" y="19606"/>
                  </a:moveTo>
                  <a:lnTo>
                    <a:pt x="4817" y="19606"/>
                  </a:lnTo>
                  <a:lnTo>
                    <a:pt x="0" y="15679"/>
                  </a:lnTo>
                  <a:lnTo>
                    <a:pt x="0" y="4404"/>
                  </a:lnTo>
                  <a:lnTo>
                    <a:pt x="4404" y="0"/>
                  </a:lnTo>
                  <a:lnTo>
                    <a:pt x="9771" y="0"/>
                  </a:lnTo>
                  <a:lnTo>
                    <a:pt x="15407" y="1739"/>
                  </a:lnTo>
                  <a:lnTo>
                    <a:pt x="18834" y="6031"/>
                  </a:lnTo>
                  <a:lnTo>
                    <a:pt x="19463" y="11484"/>
                  </a:lnTo>
                  <a:lnTo>
                    <a:pt x="16707" y="16707"/>
                  </a:lnTo>
                  <a:lnTo>
                    <a:pt x="14707" y="18707"/>
                  </a:lnTo>
                  <a:lnTo>
                    <a:pt x="12257" y="19606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454" y="3007842"/>
              <a:ext cx="2619439" cy="133353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6556" y="1226373"/>
            <a:ext cx="2445476" cy="13072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9679" y="3189970"/>
            <a:ext cx="113739" cy="32985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409168" y="3184064"/>
            <a:ext cx="199390" cy="342265"/>
            <a:chOff x="7409168" y="3184064"/>
            <a:chExt cx="199390" cy="342265"/>
          </a:xfrm>
        </p:grpSpPr>
        <p:sp>
          <p:nvSpPr>
            <p:cNvPr id="9" name="object 9"/>
            <p:cNvSpPr/>
            <p:nvPr/>
          </p:nvSpPr>
          <p:spPr>
            <a:xfrm>
              <a:off x="7413931" y="3188827"/>
              <a:ext cx="189865" cy="332740"/>
            </a:xfrm>
            <a:custGeom>
              <a:avLst/>
              <a:gdLst/>
              <a:ahLst/>
              <a:cxnLst/>
              <a:rect l="l" t="t" r="r" b="b"/>
              <a:pathLst>
                <a:path w="189865" h="332739">
                  <a:moveTo>
                    <a:pt x="94704" y="0"/>
                  </a:moveTo>
                  <a:lnTo>
                    <a:pt x="94704" y="0"/>
                  </a:lnTo>
                  <a:lnTo>
                    <a:pt x="94736" y="0"/>
                  </a:lnTo>
                  <a:close/>
                </a:path>
                <a:path w="189865" h="332739">
                  <a:moveTo>
                    <a:pt x="94720" y="0"/>
                  </a:moveTo>
                  <a:lnTo>
                    <a:pt x="57860" y="6898"/>
                  </a:lnTo>
                  <a:lnTo>
                    <a:pt x="27751" y="25702"/>
                  </a:lnTo>
                  <a:lnTo>
                    <a:pt x="7446" y="53590"/>
                  </a:lnTo>
                  <a:lnTo>
                    <a:pt x="0" y="87743"/>
                  </a:lnTo>
                  <a:lnTo>
                    <a:pt x="2697" y="108619"/>
                  </a:lnTo>
                  <a:lnTo>
                    <a:pt x="10367" y="127684"/>
                  </a:lnTo>
                  <a:lnTo>
                    <a:pt x="22375" y="144354"/>
                  </a:lnTo>
                  <a:lnTo>
                    <a:pt x="38086" y="158041"/>
                  </a:lnTo>
                  <a:lnTo>
                    <a:pt x="95265" y="332131"/>
                  </a:lnTo>
                  <a:lnTo>
                    <a:pt x="149671" y="159170"/>
                  </a:lnTo>
                  <a:lnTo>
                    <a:pt x="166051" y="145432"/>
                  </a:lnTo>
                  <a:lnTo>
                    <a:pt x="178606" y="128536"/>
                  </a:lnTo>
                  <a:lnTo>
                    <a:pt x="186646" y="109100"/>
                  </a:lnTo>
                  <a:lnTo>
                    <a:pt x="189480" y="87743"/>
                  </a:lnTo>
                  <a:lnTo>
                    <a:pt x="182032" y="53603"/>
                  </a:lnTo>
                  <a:lnTo>
                    <a:pt x="161723" y="25713"/>
                  </a:lnTo>
                  <a:lnTo>
                    <a:pt x="131602" y="6902"/>
                  </a:lnTo>
                  <a:lnTo>
                    <a:pt x="94720" y="0"/>
                  </a:lnTo>
                  <a:close/>
                </a:path>
              </a:pathLst>
            </a:custGeom>
            <a:ln w="9524">
              <a:solidFill>
                <a:srgbClr val="D7DE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2548" y="3205435"/>
              <a:ext cx="152284" cy="14170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8137312" y="3599965"/>
            <a:ext cx="309880" cy="267335"/>
          </a:xfrm>
          <a:custGeom>
            <a:avLst/>
            <a:gdLst/>
            <a:ahLst/>
            <a:cxnLst/>
            <a:rect l="l" t="t" r="r" b="b"/>
            <a:pathLst>
              <a:path w="309879" h="267335">
                <a:moveTo>
                  <a:pt x="266654" y="0"/>
                </a:moveTo>
                <a:lnTo>
                  <a:pt x="42774" y="0"/>
                </a:lnTo>
                <a:lnTo>
                  <a:pt x="26157" y="3376"/>
                </a:lnTo>
                <a:lnTo>
                  <a:pt x="12557" y="12566"/>
                </a:lnTo>
                <a:lnTo>
                  <a:pt x="3372" y="26166"/>
                </a:lnTo>
                <a:lnTo>
                  <a:pt x="0" y="42767"/>
                </a:lnTo>
                <a:lnTo>
                  <a:pt x="0" y="128310"/>
                </a:lnTo>
                <a:lnTo>
                  <a:pt x="3372" y="144910"/>
                </a:lnTo>
                <a:lnTo>
                  <a:pt x="12557" y="158499"/>
                </a:lnTo>
                <a:lnTo>
                  <a:pt x="26157" y="167679"/>
                </a:lnTo>
                <a:lnTo>
                  <a:pt x="42774" y="171049"/>
                </a:lnTo>
                <a:lnTo>
                  <a:pt x="133355" y="171049"/>
                </a:lnTo>
                <a:lnTo>
                  <a:pt x="136208" y="171049"/>
                </a:lnTo>
                <a:lnTo>
                  <a:pt x="139181" y="174058"/>
                </a:lnTo>
                <a:lnTo>
                  <a:pt x="139653" y="176876"/>
                </a:lnTo>
                <a:lnTo>
                  <a:pt x="154710" y="266992"/>
                </a:lnTo>
                <a:lnTo>
                  <a:pt x="169774" y="176848"/>
                </a:lnTo>
                <a:lnTo>
                  <a:pt x="170239" y="173931"/>
                </a:lnTo>
                <a:lnTo>
                  <a:pt x="173530" y="171049"/>
                </a:lnTo>
                <a:lnTo>
                  <a:pt x="176503" y="171049"/>
                </a:lnTo>
                <a:lnTo>
                  <a:pt x="266654" y="171049"/>
                </a:lnTo>
                <a:lnTo>
                  <a:pt x="283256" y="167679"/>
                </a:lnTo>
                <a:lnTo>
                  <a:pt x="296855" y="158499"/>
                </a:lnTo>
                <a:lnTo>
                  <a:pt x="306046" y="144910"/>
                </a:lnTo>
                <a:lnTo>
                  <a:pt x="309422" y="128310"/>
                </a:lnTo>
                <a:lnTo>
                  <a:pt x="309422" y="42767"/>
                </a:lnTo>
                <a:lnTo>
                  <a:pt x="306046" y="26166"/>
                </a:lnTo>
                <a:lnTo>
                  <a:pt x="296855" y="12566"/>
                </a:lnTo>
                <a:lnTo>
                  <a:pt x="283256" y="3376"/>
                </a:lnTo>
                <a:lnTo>
                  <a:pt x="266654" y="0"/>
                </a:lnTo>
                <a:close/>
              </a:path>
              <a:path w="309879" h="267335">
                <a:moveTo>
                  <a:pt x="43584" y="17128"/>
                </a:moveTo>
                <a:lnTo>
                  <a:pt x="265808" y="17128"/>
                </a:lnTo>
                <a:lnTo>
                  <a:pt x="276105" y="19236"/>
                </a:lnTo>
                <a:lnTo>
                  <a:pt x="284510" y="24908"/>
                </a:lnTo>
                <a:lnTo>
                  <a:pt x="290184" y="33304"/>
                </a:lnTo>
                <a:lnTo>
                  <a:pt x="292293" y="43585"/>
                </a:lnTo>
                <a:lnTo>
                  <a:pt x="292293" y="127500"/>
                </a:lnTo>
                <a:lnTo>
                  <a:pt x="290184" y="137780"/>
                </a:lnTo>
                <a:lnTo>
                  <a:pt x="284510" y="146173"/>
                </a:lnTo>
                <a:lnTo>
                  <a:pt x="276105" y="151836"/>
                </a:lnTo>
                <a:lnTo>
                  <a:pt x="265808" y="153928"/>
                </a:lnTo>
                <a:lnTo>
                  <a:pt x="43584" y="153928"/>
                </a:lnTo>
                <a:lnTo>
                  <a:pt x="33288" y="151836"/>
                </a:lnTo>
                <a:lnTo>
                  <a:pt x="24887" y="146173"/>
                </a:lnTo>
                <a:lnTo>
                  <a:pt x="19220" y="137780"/>
                </a:lnTo>
                <a:lnTo>
                  <a:pt x="17127" y="127500"/>
                </a:lnTo>
                <a:lnTo>
                  <a:pt x="17127" y="43585"/>
                </a:lnTo>
                <a:lnTo>
                  <a:pt x="19220" y="33304"/>
                </a:lnTo>
                <a:lnTo>
                  <a:pt x="24887" y="24908"/>
                </a:lnTo>
                <a:lnTo>
                  <a:pt x="33288" y="19236"/>
                </a:lnTo>
                <a:lnTo>
                  <a:pt x="43584" y="17128"/>
                </a:lnTo>
                <a:close/>
              </a:path>
            </a:pathLst>
          </a:custGeom>
          <a:ln w="9524">
            <a:solidFill>
              <a:srgbClr val="D7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671575" y="3946279"/>
            <a:ext cx="190500" cy="291465"/>
            <a:chOff x="7671575" y="3946279"/>
            <a:chExt cx="190500" cy="291465"/>
          </a:xfrm>
        </p:grpSpPr>
        <p:sp>
          <p:nvSpPr>
            <p:cNvPr id="13" name="object 13"/>
            <p:cNvSpPr/>
            <p:nvPr/>
          </p:nvSpPr>
          <p:spPr>
            <a:xfrm>
              <a:off x="7676338" y="3951041"/>
              <a:ext cx="180975" cy="281940"/>
            </a:xfrm>
            <a:custGeom>
              <a:avLst/>
              <a:gdLst/>
              <a:ahLst/>
              <a:cxnLst/>
              <a:rect l="l" t="t" r="r" b="b"/>
              <a:pathLst>
                <a:path w="180975" h="281939">
                  <a:moveTo>
                    <a:pt x="138299" y="92"/>
                  </a:moveTo>
                  <a:lnTo>
                    <a:pt x="45099" y="0"/>
                  </a:lnTo>
                  <a:lnTo>
                    <a:pt x="3559" y="27586"/>
                  </a:lnTo>
                  <a:lnTo>
                    <a:pt x="0" y="45098"/>
                  </a:lnTo>
                  <a:lnTo>
                    <a:pt x="0" y="135295"/>
                  </a:lnTo>
                  <a:lnTo>
                    <a:pt x="5011" y="166365"/>
                  </a:lnTo>
                  <a:lnTo>
                    <a:pt x="18644" y="183167"/>
                  </a:lnTo>
                  <a:lnTo>
                    <a:pt x="38793" y="199062"/>
                  </a:lnTo>
                  <a:lnTo>
                    <a:pt x="63355" y="227410"/>
                  </a:lnTo>
                  <a:lnTo>
                    <a:pt x="90225" y="281572"/>
                  </a:lnTo>
                  <a:lnTo>
                    <a:pt x="117083" y="227410"/>
                  </a:lnTo>
                  <a:lnTo>
                    <a:pt x="141638" y="199062"/>
                  </a:lnTo>
                  <a:lnTo>
                    <a:pt x="161785" y="183167"/>
                  </a:lnTo>
                  <a:lnTo>
                    <a:pt x="175417" y="166365"/>
                  </a:lnTo>
                  <a:lnTo>
                    <a:pt x="180429" y="135295"/>
                  </a:lnTo>
                  <a:lnTo>
                    <a:pt x="180429" y="45098"/>
                  </a:lnTo>
                  <a:lnTo>
                    <a:pt x="177338" y="27606"/>
                  </a:lnTo>
                  <a:lnTo>
                    <a:pt x="168675" y="13297"/>
                  </a:lnTo>
                  <a:lnTo>
                    <a:pt x="155357" y="3638"/>
                  </a:lnTo>
                  <a:lnTo>
                    <a:pt x="138299" y="92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9666" y="3964334"/>
              <a:ext cx="153802" cy="15383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917488" y="3589474"/>
            <a:ext cx="172720" cy="288290"/>
            <a:chOff x="7917488" y="3589474"/>
            <a:chExt cx="172720" cy="288290"/>
          </a:xfrm>
        </p:grpSpPr>
        <p:sp>
          <p:nvSpPr>
            <p:cNvPr id="16" name="object 16"/>
            <p:cNvSpPr/>
            <p:nvPr/>
          </p:nvSpPr>
          <p:spPr>
            <a:xfrm>
              <a:off x="7922250" y="3594236"/>
              <a:ext cx="163195" cy="278765"/>
            </a:xfrm>
            <a:custGeom>
              <a:avLst/>
              <a:gdLst/>
              <a:ahLst/>
              <a:cxnLst/>
              <a:rect l="l" t="t" r="r" b="b"/>
              <a:pathLst>
                <a:path w="163195" h="278764">
                  <a:moveTo>
                    <a:pt x="81447" y="0"/>
                  </a:moveTo>
                  <a:lnTo>
                    <a:pt x="49745" y="6212"/>
                  </a:lnTo>
                  <a:lnTo>
                    <a:pt x="23856" y="23151"/>
                  </a:lnTo>
                  <a:lnTo>
                    <a:pt x="6400" y="48269"/>
                  </a:lnTo>
                  <a:lnTo>
                    <a:pt x="0" y="79019"/>
                  </a:lnTo>
                  <a:lnTo>
                    <a:pt x="4809" y="105848"/>
                  </a:lnTo>
                  <a:lnTo>
                    <a:pt x="18115" y="128728"/>
                  </a:lnTo>
                  <a:lnTo>
                    <a:pt x="38229" y="146029"/>
                  </a:lnTo>
                  <a:lnTo>
                    <a:pt x="63466" y="156121"/>
                  </a:lnTo>
                  <a:lnTo>
                    <a:pt x="68111" y="157153"/>
                  </a:lnTo>
                  <a:lnTo>
                    <a:pt x="67812" y="160467"/>
                  </a:lnTo>
                  <a:lnTo>
                    <a:pt x="68344" y="165198"/>
                  </a:lnTo>
                  <a:lnTo>
                    <a:pt x="81447" y="278703"/>
                  </a:lnTo>
                  <a:lnTo>
                    <a:pt x="94371" y="166796"/>
                  </a:lnTo>
                  <a:lnTo>
                    <a:pt x="94877" y="162270"/>
                  </a:lnTo>
                  <a:lnTo>
                    <a:pt x="94697" y="157126"/>
                  </a:lnTo>
                  <a:lnTo>
                    <a:pt x="99136" y="156174"/>
                  </a:lnTo>
                  <a:lnTo>
                    <a:pt x="124495" y="146137"/>
                  </a:lnTo>
                  <a:lnTo>
                    <a:pt x="144701" y="128832"/>
                  </a:lnTo>
                  <a:lnTo>
                    <a:pt x="158065" y="105909"/>
                  </a:lnTo>
                  <a:lnTo>
                    <a:pt x="162896" y="79019"/>
                  </a:lnTo>
                  <a:lnTo>
                    <a:pt x="156495" y="48269"/>
                  </a:lnTo>
                  <a:lnTo>
                    <a:pt x="139039" y="23151"/>
                  </a:lnTo>
                  <a:lnTo>
                    <a:pt x="113150" y="6212"/>
                  </a:lnTo>
                  <a:lnTo>
                    <a:pt x="81447" y="0"/>
                  </a:lnTo>
                  <a:close/>
                </a:path>
              </a:pathLst>
            </a:custGeom>
            <a:ln w="9524">
              <a:solidFill>
                <a:srgbClr val="D7DE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2102" y="3603636"/>
              <a:ext cx="143226" cy="13926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7894952" y="3206587"/>
            <a:ext cx="222250" cy="297180"/>
          </a:xfrm>
          <a:custGeom>
            <a:avLst/>
            <a:gdLst/>
            <a:ahLst/>
            <a:cxnLst/>
            <a:rect l="l" t="t" r="r" b="b"/>
            <a:pathLst>
              <a:path w="222250" h="297179">
                <a:moveTo>
                  <a:pt x="69574" y="0"/>
                </a:moveTo>
                <a:lnTo>
                  <a:pt x="58504" y="2332"/>
                </a:lnTo>
                <a:lnTo>
                  <a:pt x="49254" y="8634"/>
                </a:lnTo>
                <a:lnTo>
                  <a:pt x="42896" y="17868"/>
                </a:lnTo>
                <a:lnTo>
                  <a:pt x="40503" y="28991"/>
                </a:lnTo>
                <a:lnTo>
                  <a:pt x="40503" y="33027"/>
                </a:lnTo>
                <a:lnTo>
                  <a:pt x="41379" y="37062"/>
                </a:lnTo>
                <a:lnTo>
                  <a:pt x="42643" y="39771"/>
                </a:lnTo>
                <a:lnTo>
                  <a:pt x="47046" y="54442"/>
                </a:lnTo>
                <a:lnTo>
                  <a:pt x="49318" y="67657"/>
                </a:lnTo>
                <a:lnTo>
                  <a:pt x="49473" y="79720"/>
                </a:lnTo>
                <a:lnTo>
                  <a:pt x="47524" y="90939"/>
                </a:lnTo>
                <a:lnTo>
                  <a:pt x="23797" y="135185"/>
                </a:lnTo>
                <a:lnTo>
                  <a:pt x="7934" y="152777"/>
                </a:lnTo>
                <a:lnTo>
                  <a:pt x="557" y="165214"/>
                </a:lnTo>
                <a:lnTo>
                  <a:pt x="17339" y="200122"/>
                </a:lnTo>
                <a:lnTo>
                  <a:pt x="24503" y="202333"/>
                </a:lnTo>
                <a:lnTo>
                  <a:pt x="28246" y="202333"/>
                </a:lnTo>
                <a:lnTo>
                  <a:pt x="28412" y="202333"/>
                </a:lnTo>
                <a:lnTo>
                  <a:pt x="94932" y="202333"/>
                </a:lnTo>
                <a:lnTo>
                  <a:pt x="110696" y="296566"/>
                </a:lnTo>
                <a:lnTo>
                  <a:pt x="126380" y="202373"/>
                </a:lnTo>
                <a:lnTo>
                  <a:pt x="192680" y="202373"/>
                </a:lnTo>
                <a:lnTo>
                  <a:pt x="192846" y="202373"/>
                </a:lnTo>
                <a:lnTo>
                  <a:pt x="196707" y="202373"/>
                </a:lnTo>
                <a:lnTo>
                  <a:pt x="200474" y="201599"/>
                </a:lnTo>
                <a:lnTo>
                  <a:pt x="203941" y="200162"/>
                </a:lnTo>
                <a:lnTo>
                  <a:pt x="211105" y="197247"/>
                </a:lnTo>
                <a:lnTo>
                  <a:pt x="216759" y="191561"/>
                </a:lnTo>
                <a:lnTo>
                  <a:pt x="219665" y="184438"/>
                </a:lnTo>
                <a:lnTo>
                  <a:pt x="221745" y="176082"/>
                </a:lnTo>
                <a:lnTo>
                  <a:pt x="221318" y="167657"/>
                </a:lnTo>
                <a:lnTo>
                  <a:pt x="218495" y="159706"/>
                </a:lnTo>
                <a:lnTo>
                  <a:pt x="213387" y="152777"/>
                </a:lnTo>
                <a:lnTo>
                  <a:pt x="197541" y="135172"/>
                </a:lnTo>
                <a:lnTo>
                  <a:pt x="186671" y="119718"/>
                </a:lnTo>
                <a:lnTo>
                  <a:pt x="179551" y="106159"/>
                </a:lnTo>
                <a:lnTo>
                  <a:pt x="174958" y="94240"/>
                </a:lnTo>
                <a:lnTo>
                  <a:pt x="172315" y="82466"/>
                </a:lnTo>
                <a:lnTo>
                  <a:pt x="172023" y="69876"/>
                </a:lnTo>
                <a:lnTo>
                  <a:pt x="174075" y="56199"/>
                </a:lnTo>
                <a:lnTo>
                  <a:pt x="178464" y="41169"/>
                </a:lnTo>
                <a:lnTo>
                  <a:pt x="180186" y="37378"/>
                </a:lnTo>
                <a:lnTo>
                  <a:pt x="181063" y="33311"/>
                </a:lnTo>
                <a:lnTo>
                  <a:pt x="181063" y="29165"/>
                </a:lnTo>
                <a:lnTo>
                  <a:pt x="178715" y="17901"/>
                </a:lnTo>
                <a:lnTo>
                  <a:pt x="172462" y="8698"/>
                </a:lnTo>
                <a:lnTo>
                  <a:pt x="163260" y="2490"/>
                </a:lnTo>
                <a:lnTo>
                  <a:pt x="152063" y="213"/>
                </a:lnTo>
                <a:lnTo>
                  <a:pt x="69629" y="0"/>
                </a:lnTo>
                <a:close/>
              </a:path>
            </a:pathLst>
          </a:custGeom>
          <a:ln w="9524">
            <a:solidFill>
              <a:srgbClr val="D7DE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1904" y="3595370"/>
            <a:ext cx="193675" cy="276225"/>
          </a:xfrm>
          <a:custGeom>
            <a:avLst/>
            <a:gdLst/>
            <a:ahLst/>
            <a:cxnLst/>
            <a:rect l="l" t="t" r="r" b="b"/>
            <a:pathLst>
              <a:path w="193675" h="276225">
                <a:moveTo>
                  <a:pt x="31393" y="3"/>
                </a:moveTo>
                <a:lnTo>
                  <a:pt x="31393" y="265915"/>
                </a:lnTo>
                <a:lnTo>
                  <a:pt x="33293" y="265915"/>
                </a:lnTo>
                <a:lnTo>
                  <a:pt x="33293" y="3"/>
                </a:lnTo>
                <a:lnTo>
                  <a:pt x="31393" y="3"/>
                </a:lnTo>
                <a:close/>
              </a:path>
              <a:path w="193675" h="276225">
                <a:moveTo>
                  <a:pt x="28631" y="0"/>
                </a:moveTo>
                <a:lnTo>
                  <a:pt x="32001" y="74081"/>
                </a:lnTo>
                <a:lnTo>
                  <a:pt x="193534" y="74081"/>
                </a:lnTo>
                <a:lnTo>
                  <a:pt x="166606" y="35371"/>
                </a:lnTo>
                <a:lnTo>
                  <a:pt x="193534" y="0"/>
                </a:lnTo>
                <a:lnTo>
                  <a:pt x="28631" y="0"/>
                </a:lnTo>
                <a:close/>
              </a:path>
              <a:path w="193675" h="276225">
                <a:moveTo>
                  <a:pt x="32830" y="262542"/>
                </a:moveTo>
                <a:lnTo>
                  <a:pt x="20051" y="263067"/>
                </a:lnTo>
                <a:lnTo>
                  <a:pt x="9615" y="264504"/>
                </a:lnTo>
                <a:lnTo>
                  <a:pt x="2580" y="266645"/>
                </a:lnTo>
                <a:lnTo>
                  <a:pt x="0" y="269281"/>
                </a:lnTo>
                <a:lnTo>
                  <a:pt x="2580" y="271900"/>
                </a:lnTo>
                <a:lnTo>
                  <a:pt x="9615" y="274031"/>
                </a:lnTo>
                <a:lnTo>
                  <a:pt x="20051" y="275465"/>
                </a:lnTo>
                <a:lnTo>
                  <a:pt x="32830" y="275990"/>
                </a:lnTo>
                <a:lnTo>
                  <a:pt x="45594" y="275465"/>
                </a:lnTo>
                <a:lnTo>
                  <a:pt x="56020" y="274031"/>
                </a:lnTo>
                <a:lnTo>
                  <a:pt x="63051" y="271900"/>
                </a:lnTo>
                <a:lnTo>
                  <a:pt x="65629" y="269281"/>
                </a:lnTo>
                <a:lnTo>
                  <a:pt x="63051" y="266645"/>
                </a:lnTo>
                <a:lnTo>
                  <a:pt x="56020" y="264504"/>
                </a:lnTo>
                <a:lnTo>
                  <a:pt x="45594" y="263067"/>
                </a:lnTo>
                <a:lnTo>
                  <a:pt x="32830" y="262542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84389" y="3595370"/>
            <a:ext cx="179070" cy="276225"/>
          </a:xfrm>
          <a:custGeom>
            <a:avLst/>
            <a:gdLst/>
            <a:ahLst/>
            <a:cxnLst/>
            <a:rect l="l" t="t" r="r" b="b"/>
            <a:pathLst>
              <a:path w="179070" h="276225">
                <a:moveTo>
                  <a:pt x="31360" y="3"/>
                </a:moveTo>
                <a:lnTo>
                  <a:pt x="31360" y="265915"/>
                </a:lnTo>
                <a:lnTo>
                  <a:pt x="34710" y="265915"/>
                </a:lnTo>
                <a:lnTo>
                  <a:pt x="34710" y="3"/>
                </a:lnTo>
                <a:lnTo>
                  <a:pt x="31360" y="3"/>
                </a:lnTo>
                <a:close/>
              </a:path>
              <a:path w="179070" h="276225">
                <a:moveTo>
                  <a:pt x="32799" y="262542"/>
                </a:moveTo>
                <a:lnTo>
                  <a:pt x="20021" y="263067"/>
                </a:lnTo>
                <a:lnTo>
                  <a:pt x="9597" y="264504"/>
                </a:lnTo>
                <a:lnTo>
                  <a:pt x="2573" y="266645"/>
                </a:lnTo>
                <a:lnTo>
                  <a:pt x="0" y="269281"/>
                </a:lnTo>
                <a:lnTo>
                  <a:pt x="2573" y="271900"/>
                </a:lnTo>
                <a:lnTo>
                  <a:pt x="9597" y="274031"/>
                </a:lnTo>
                <a:lnTo>
                  <a:pt x="20021" y="275465"/>
                </a:lnTo>
                <a:lnTo>
                  <a:pt x="32799" y="275990"/>
                </a:lnTo>
                <a:lnTo>
                  <a:pt x="45582" y="275465"/>
                </a:lnTo>
                <a:lnTo>
                  <a:pt x="56020" y="274031"/>
                </a:lnTo>
                <a:lnTo>
                  <a:pt x="63057" y="271900"/>
                </a:lnTo>
                <a:lnTo>
                  <a:pt x="65637" y="269281"/>
                </a:lnTo>
                <a:lnTo>
                  <a:pt x="63057" y="266645"/>
                </a:lnTo>
                <a:lnTo>
                  <a:pt x="56020" y="264504"/>
                </a:lnTo>
                <a:lnTo>
                  <a:pt x="45582" y="263067"/>
                </a:lnTo>
                <a:lnTo>
                  <a:pt x="32799" y="262542"/>
                </a:lnTo>
                <a:close/>
              </a:path>
              <a:path w="179070" h="276225">
                <a:moveTo>
                  <a:pt x="37216" y="0"/>
                </a:moveTo>
                <a:lnTo>
                  <a:pt x="31688" y="85824"/>
                </a:lnTo>
                <a:lnTo>
                  <a:pt x="178491" y="34088"/>
                </a:lnTo>
                <a:lnTo>
                  <a:pt x="37216" y="0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176065" y="3180570"/>
            <a:ext cx="224154" cy="298450"/>
            <a:chOff x="8176065" y="3180570"/>
            <a:chExt cx="224154" cy="29845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7593" y="3199563"/>
              <a:ext cx="180269" cy="1816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80827" y="3185333"/>
              <a:ext cx="214629" cy="288925"/>
            </a:xfrm>
            <a:custGeom>
              <a:avLst/>
              <a:gdLst/>
              <a:ahLst/>
              <a:cxnLst/>
              <a:rect l="l" t="t" r="r" b="b"/>
              <a:pathLst>
                <a:path w="214629" h="288925">
                  <a:moveTo>
                    <a:pt x="107321" y="0"/>
                  </a:moveTo>
                  <a:lnTo>
                    <a:pt x="65443" y="8386"/>
                  </a:lnTo>
                  <a:lnTo>
                    <a:pt x="31341" y="31298"/>
                  </a:lnTo>
                  <a:lnTo>
                    <a:pt x="8399" y="65370"/>
                  </a:lnTo>
                  <a:lnTo>
                    <a:pt x="0" y="107231"/>
                  </a:lnTo>
                  <a:lnTo>
                    <a:pt x="14812" y="168613"/>
                  </a:lnTo>
                  <a:lnTo>
                    <a:pt x="48278" y="224602"/>
                  </a:lnTo>
                  <a:lnTo>
                    <a:pt x="83940" y="267250"/>
                  </a:lnTo>
                  <a:lnTo>
                    <a:pt x="105341" y="288614"/>
                  </a:lnTo>
                  <a:lnTo>
                    <a:pt x="108270" y="288614"/>
                  </a:lnTo>
                  <a:lnTo>
                    <a:pt x="151155" y="245120"/>
                  </a:lnTo>
                  <a:lnTo>
                    <a:pt x="180794" y="205482"/>
                  </a:lnTo>
                  <a:lnTo>
                    <a:pt x="204723" y="158398"/>
                  </a:lnTo>
                  <a:lnTo>
                    <a:pt x="214562" y="107231"/>
                  </a:lnTo>
                  <a:lnTo>
                    <a:pt x="206030" y="65370"/>
                  </a:lnTo>
                  <a:lnTo>
                    <a:pt x="182874" y="31298"/>
                  </a:lnTo>
                  <a:lnTo>
                    <a:pt x="148752" y="8386"/>
                  </a:lnTo>
                  <a:lnTo>
                    <a:pt x="107321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0395" y="3988506"/>
            <a:ext cx="206607" cy="20660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90424" y="3989189"/>
            <a:ext cx="203206" cy="20524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414610" y="3955645"/>
            <a:ext cx="188595" cy="272415"/>
            <a:chOff x="7414610" y="3955645"/>
            <a:chExt cx="188595" cy="27241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3434" y="3990884"/>
              <a:ext cx="111660" cy="11166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19372" y="3960407"/>
              <a:ext cx="179070" cy="262890"/>
            </a:xfrm>
            <a:custGeom>
              <a:avLst/>
              <a:gdLst/>
              <a:ahLst/>
              <a:cxnLst/>
              <a:rect l="l" t="t" r="r" b="b"/>
              <a:pathLst>
                <a:path w="179070" h="262889">
                  <a:moveTo>
                    <a:pt x="89593" y="0"/>
                  </a:moveTo>
                  <a:lnTo>
                    <a:pt x="124161" y="7018"/>
                  </a:lnTo>
                  <a:lnTo>
                    <a:pt x="152457" y="26131"/>
                  </a:lnTo>
                  <a:lnTo>
                    <a:pt x="171571" y="54427"/>
                  </a:lnTo>
                  <a:lnTo>
                    <a:pt x="178589" y="88995"/>
                  </a:lnTo>
                  <a:lnTo>
                    <a:pt x="174762" y="110498"/>
                  </a:lnTo>
                  <a:lnTo>
                    <a:pt x="166345" y="133344"/>
                  </a:lnTo>
                  <a:lnTo>
                    <a:pt x="157927" y="151486"/>
                  </a:lnTo>
                  <a:lnTo>
                    <a:pt x="154100" y="158878"/>
                  </a:lnTo>
                  <a:lnTo>
                    <a:pt x="92580" y="262805"/>
                  </a:lnTo>
                  <a:lnTo>
                    <a:pt x="28671" y="160071"/>
                  </a:lnTo>
                  <a:lnTo>
                    <a:pt x="24191" y="152913"/>
                  </a:lnTo>
                  <a:lnTo>
                    <a:pt x="14335" y="135060"/>
                  </a:lnTo>
                  <a:lnTo>
                    <a:pt x="4479" y="111943"/>
                  </a:lnTo>
                  <a:lnTo>
                    <a:pt x="0" y="88995"/>
                  </a:lnTo>
                  <a:lnTo>
                    <a:pt x="7027" y="54427"/>
                  </a:lnTo>
                  <a:lnTo>
                    <a:pt x="26206" y="26131"/>
                  </a:lnTo>
                  <a:lnTo>
                    <a:pt x="54680" y="7018"/>
                  </a:lnTo>
                  <a:lnTo>
                    <a:pt x="89593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90447" y="3065794"/>
            <a:ext cx="535650" cy="5272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89290" y="3709454"/>
            <a:ext cx="537377" cy="52591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30517" y="3068871"/>
            <a:ext cx="531694" cy="52138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27617" y="3709385"/>
            <a:ext cx="536850" cy="52601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21860" y="1188063"/>
            <a:ext cx="2674620" cy="1327150"/>
            <a:chOff x="721860" y="1188063"/>
            <a:chExt cx="2674620" cy="1327150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860" y="1188063"/>
              <a:ext cx="2674584" cy="13266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07194" y="2314072"/>
              <a:ext cx="98226" cy="118117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602798" y="3065881"/>
            <a:ext cx="2236470" cy="1330960"/>
            <a:chOff x="3602798" y="3065881"/>
            <a:chExt cx="2236470" cy="1330960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8463" y="4027197"/>
              <a:ext cx="263329" cy="2504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64021" y="3119638"/>
              <a:ext cx="1275100" cy="11213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02798" y="3065881"/>
              <a:ext cx="973133" cy="133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0243" y="1857615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399" y="0"/>
                </a:lnTo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74943" y="1857561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399" y="0"/>
                </a:lnTo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318" y="1857561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399" y="0"/>
                </a:lnTo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801443" y="1837120"/>
            <a:ext cx="281940" cy="41275"/>
            <a:chOff x="4801443" y="1837120"/>
            <a:chExt cx="281940" cy="41275"/>
          </a:xfrm>
        </p:grpSpPr>
        <p:sp>
          <p:nvSpPr>
            <p:cNvPr id="6" name="object 6"/>
            <p:cNvSpPr/>
            <p:nvPr/>
          </p:nvSpPr>
          <p:spPr>
            <a:xfrm>
              <a:off x="4801443" y="1857615"/>
              <a:ext cx="234315" cy="0"/>
            </a:xfrm>
            <a:custGeom>
              <a:avLst/>
              <a:gdLst/>
              <a:ahLst/>
              <a:cxnLst/>
              <a:rect l="l" t="t" r="r" b="b"/>
              <a:pathLst>
                <a:path w="234314">
                  <a:moveTo>
                    <a:pt x="0" y="0"/>
                  </a:moveTo>
                  <a:lnTo>
                    <a:pt x="233849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5293" y="18418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25769" y="1491422"/>
            <a:ext cx="694690" cy="716280"/>
            <a:chOff x="3525769" y="1491422"/>
            <a:chExt cx="694690" cy="716280"/>
          </a:xfrm>
        </p:grpSpPr>
        <p:sp>
          <p:nvSpPr>
            <p:cNvPr id="9" name="object 9"/>
            <p:cNvSpPr/>
            <p:nvPr/>
          </p:nvSpPr>
          <p:spPr>
            <a:xfrm>
              <a:off x="3626625" y="1595999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h="173355">
                  <a:moveTo>
                    <a:pt x="0" y="1730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7462" y="1496185"/>
              <a:ext cx="287020" cy="100330"/>
            </a:xfrm>
            <a:custGeom>
              <a:avLst/>
              <a:gdLst/>
              <a:ahLst/>
              <a:cxnLst/>
              <a:rect l="l" t="t" r="r" b="b"/>
              <a:pathLst>
                <a:path w="287020" h="100330">
                  <a:moveTo>
                    <a:pt x="0" y="0"/>
                  </a:moveTo>
                  <a:lnTo>
                    <a:pt x="286499" y="0"/>
                  </a:lnTo>
                  <a:lnTo>
                    <a:pt x="286499" y="99899"/>
                  </a:lnTo>
                  <a:lnTo>
                    <a:pt x="0" y="99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769" y="1767209"/>
              <a:ext cx="197324" cy="1973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91569" y="1779208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899"/>
                  </a:moveTo>
                  <a:lnTo>
                    <a:pt x="7379" y="57349"/>
                  </a:lnTo>
                  <a:lnTo>
                    <a:pt x="27502" y="27502"/>
                  </a:lnTo>
                  <a:lnTo>
                    <a:pt x="57349" y="7379"/>
                  </a:lnTo>
                  <a:lnTo>
                    <a:pt x="93899" y="0"/>
                  </a:lnTo>
                  <a:lnTo>
                    <a:pt x="145995" y="15776"/>
                  </a:lnTo>
                  <a:lnTo>
                    <a:pt x="180652" y="57966"/>
                  </a:lnTo>
                  <a:lnTo>
                    <a:pt x="187799" y="93899"/>
                  </a:lnTo>
                  <a:lnTo>
                    <a:pt x="180420" y="130450"/>
                  </a:lnTo>
                  <a:lnTo>
                    <a:pt x="160297" y="160297"/>
                  </a:lnTo>
                  <a:lnTo>
                    <a:pt x="130449" y="180420"/>
                  </a:lnTo>
                  <a:lnTo>
                    <a:pt x="93899" y="187799"/>
                  </a:lnTo>
                  <a:lnTo>
                    <a:pt x="57349" y="180420"/>
                  </a:lnTo>
                  <a:lnTo>
                    <a:pt x="27502" y="160297"/>
                  </a:lnTo>
                  <a:lnTo>
                    <a:pt x="7379" y="130450"/>
                  </a:lnTo>
                  <a:lnTo>
                    <a:pt x="0" y="93899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88400" y="1960573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h="144780">
                  <a:moveTo>
                    <a:pt x="0" y="1442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9014" y="2103015"/>
              <a:ext cx="287020" cy="100330"/>
            </a:xfrm>
            <a:custGeom>
              <a:avLst/>
              <a:gdLst/>
              <a:ahLst/>
              <a:cxnLst/>
              <a:rect l="l" t="t" r="r" b="b"/>
              <a:pathLst>
                <a:path w="287020" h="100330">
                  <a:moveTo>
                    <a:pt x="0" y="0"/>
                  </a:moveTo>
                  <a:lnTo>
                    <a:pt x="286499" y="0"/>
                  </a:lnTo>
                  <a:lnTo>
                    <a:pt x="286499" y="99899"/>
                  </a:lnTo>
                  <a:lnTo>
                    <a:pt x="0" y="99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247843" y="1491422"/>
            <a:ext cx="701675" cy="718185"/>
            <a:chOff x="4247843" y="1491422"/>
            <a:chExt cx="701675" cy="718185"/>
          </a:xfrm>
        </p:grpSpPr>
        <p:sp>
          <p:nvSpPr>
            <p:cNvPr id="16" name="object 16"/>
            <p:cNvSpPr/>
            <p:nvPr/>
          </p:nvSpPr>
          <p:spPr>
            <a:xfrm>
              <a:off x="4350000" y="1595999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h="173355">
                  <a:moveTo>
                    <a:pt x="0" y="1730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0827" y="1496185"/>
              <a:ext cx="287020" cy="100330"/>
            </a:xfrm>
            <a:custGeom>
              <a:avLst/>
              <a:gdLst/>
              <a:ahLst/>
              <a:cxnLst/>
              <a:rect l="l" t="t" r="r" b="b"/>
              <a:pathLst>
                <a:path w="287020" h="100330">
                  <a:moveTo>
                    <a:pt x="0" y="0"/>
                  </a:moveTo>
                  <a:lnTo>
                    <a:pt x="286499" y="0"/>
                  </a:lnTo>
                  <a:lnTo>
                    <a:pt x="286499" y="99899"/>
                  </a:lnTo>
                  <a:lnTo>
                    <a:pt x="0" y="99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843" y="1767209"/>
              <a:ext cx="197324" cy="1973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13643" y="1763715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899"/>
                  </a:moveTo>
                  <a:lnTo>
                    <a:pt x="7379" y="57349"/>
                  </a:lnTo>
                  <a:lnTo>
                    <a:pt x="27502" y="27502"/>
                  </a:lnTo>
                  <a:lnTo>
                    <a:pt x="57349" y="7379"/>
                  </a:lnTo>
                  <a:lnTo>
                    <a:pt x="93899" y="0"/>
                  </a:lnTo>
                  <a:lnTo>
                    <a:pt x="145995" y="15776"/>
                  </a:lnTo>
                  <a:lnTo>
                    <a:pt x="180652" y="57966"/>
                  </a:lnTo>
                  <a:lnTo>
                    <a:pt x="187799" y="93899"/>
                  </a:lnTo>
                  <a:lnTo>
                    <a:pt x="180420" y="130450"/>
                  </a:lnTo>
                  <a:lnTo>
                    <a:pt x="160297" y="160297"/>
                  </a:lnTo>
                  <a:lnTo>
                    <a:pt x="130450" y="180420"/>
                  </a:lnTo>
                  <a:lnTo>
                    <a:pt x="93899" y="187799"/>
                  </a:lnTo>
                  <a:lnTo>
                    <a:pt x="57349" y="180420"/>
                  </a:lnTo>
                  <a:lnTo>
                    <a:pt x="27502" y="160297"/>
                  </a:lnTo>
                  <a:lnTo>
                    <a:pt x="7379" y="130450"/>
                  </a:lnTo>
                  <a:lnTo>
                    <a:pt x="0" y="93899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7475" y="1959673"/>
              <a:ext cx="0" cy="145415"/>
            </a:xfrm>
            <a:custGeom>
              <a:avLst/>
              <a:gdLst/>
              <a:ahLst/>
              <a:cxnLst/>
              <a:rect l="l" t="t" r="r" b="b"/>
              <a:pathLst>
                <a:path h="145414">
                  <a:moveTo>
                    <a:pt x="0" y="1451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57726" y="2104865"/>
              <a:ext cx="287020" cy="100330"/>
            </a:xfrm>
            <a:custGeom>
              <a:avLst/>
              <a:gdLst/>
              <a:ahLst/>
              <a:cxnLst/>
              <a:rect l="l" t="t" r="r" b="b"/>
              <a:pathLst>
                <a:path w="287020" h="100330">
                  <a:moveTo>
                    <a:pt x="0" y="0"/>
                  </a:moveTo>
                  <a:lnTo>
                    <a:pt x="286499" y="0"/>
                  </a:lnTo>
                  <a:lnTo>
                    <a:pt x="286499" y="99899"/>
                  </a:lnTo>
                  <a:lnTo>
                    <a:pt x="0" y="99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195394" y="2553001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599" y="0"/>
                </a:lnTo>
              </a:path>
            </a:pathLst>
          </a:custGeom>
          <a:ln w="9524">
            <a:solidFill>
              <a:srgbClr val="435D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2431" y="2553001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599" y="0"/>
                </a:lnTo>
              </a:path>
            </a:pathLst>
          </a:custGeom>
          <a:ln w="9524">
            <a:solidFill>
              <a:srgbClr val="435D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38198" y="2553118"/>
            <a:ext cx="231775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299" y="0"/>
                </a:lnTo>
              </a:path>
            </a:pathLst>
          </a:custGeom>
          <a:ln w="9524">
            <a:solidFill>
              <a:srgbClr val="435D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964882" y="2435389"/>
            <a:ext cx="235585" cy="301625"/>
            <a:chOff x="3964882" y="2435389"/>
            <a:chExt cx="235585" cy="301625"/>
          </a:xfrm>
        </p:grpSpPr>
        <p:sp>
          <p:nvSpPr>
            <p:cNvPr id="26" name="object 26"/>
            <p:cNvSpPr/>
            <p:nvPr/>
          </p:nvSpPr>
          <p:spPr>
            <a:xfrm>
              <a:off x="4082390" y="2637031"/>
              <a:ext cx="0" cy="100330"/>
            </a:xfrm>
            <a:custGeom>
              <a:avLst/>
              <a:gdLst/>
              <a:ahLst/>
              <a:cxnLst/>
              <a:rect l="l" t="t" r="r" b="b"/>
              <a:pathLst>
                <a:path h="100330">
                  <a:moveTo>
                    <a:pt x="0" y="0"/>
                  </a:moveTo>
                  <a:lnTo>
                    <a:pt x="0" y="99899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69644" y="2440152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60" h="226060">
                  <a:moveTo>
                    <a:pt x="0" y="112949"/>
                  </a:moveTo>
                  <a:lnTo>
                    <a:pt x="8876" y="68984"/>
                  </a:lnTo>
                  <a:lnTo>
                    <a:pt x="33082" y="33082"/>
                  </a:lnTo>
                  <a:lnTo>
                    <a:pt x="68984" y="8876"/>
                  </a:lnTo>
                  <a:lnTo>
                    <a:pt x="112949" y="0"/>
                  </a:lnTo>
                  <a:lnTo>
                    <a:pt x="156173" y="8597"/>
                  </a:lnTo>
                  <a:lnTo>
                    <a:pt x="192817" y="33082"/>
                  </a:lnTo>
                  <a:lnTo>
                    <a:pt x="217302" y="69726"/>
                  </a:lnTo>
                  <a:lnTo>
                    <a:pt x="225899" y="112949"/>
                  </a:lnTo>
                  <a:lnTo>
                    <a:pt x="217023" y="156915"/>
                  </a:lnTo>
                  <a:lnTo>
                    <a:pt x="192817" y="192817"/>
                  </a:lnTo>
                  <a:lnTo>
                    <a:pt x="156915" y="217023"/>
                  </a:lnTo>
                  <a:lnTo>
                    <a:pt x="112949" y="225899"/>
                  </a:lnTo>
                  <a:lnTo>
                    <a:pt x="68984" y="217023"/>
                  </a:lnTo>
                  <a:lnTo>
                    <a:pt x="33082" y="192817"/>
                  </a:lnTo>
                  <a:lnTo>
                    <a:pt x="8876" y="156915"/>
                  </a:lnTo>
                  <a:lnTo>
                    <a:pt x="0" y="112949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8471" y="2468981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10" h="168910">
                  <a:moveTo>
                    <a:pt x="0" y="84149"/>
                  </a:moveTo>
                  <a:lnTo>
                    <a:pt x="6612" y="51395"/>
                  </a:lnTo>
                  <a:lnTo>
                    <a:pt x="24646" y="24646"/>
                  </a:lnTo>
                  <a:lnTo>
                    <a:pt x="51394" y="6612"/>
                  </a:lnTo>
                  <a:lnTo>
                    <a:pt x="84149" y="0"/>
                  </a:lnTo>
                  <a:lnTo>
                    <a:pt x="130836" y="14138"/>
                  </a:lnTo>
                  <a:lnTo>
                    <a:pt x="161894" y="51947"/>
                  </a:lnTo>
                  <a:lnTo>
                    <a:pt x="168299" y="84149"/>
                  </a:lnTo>
                  <a:lnTo>
                    <a:pt x="161687" y="116904"/>
                  </a:lnTo>
                  <a:lnTo>
                    <a:pt x="143653" y="143653"/>
                  </a:lnTo>
                  <a:lnTo>
                    <a:pt x="116904" y="161687"/>
                  </a:lnTo>
                  <a:lnTo>
                    <a:pt x="84149" y="168299"/>
                  </a:lnTo>
                  <a:lnTo>
                    <a:pt x="51394" y="161687"/>
                  </a:lnTo>
                  <a:lnTo>
                    <a:pt x="24646" y="143653"/>
                  </a:lnTo>
                  <a:lnTo>
                    <a:pt x="6612" y="116904"/>
                  </a:lnTo>
                  <a:lnTo>
                    <a:pt x="0" y="84149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422054" y="2358282"/>
            <a:ext cx="235585" cy="312420"/>
            <a:chOff x="4422054" y="2358282"/>
            <a:chExt cx="235585" cy="312420"/>
          </a:xfrm>
        </p:grpSpPr>
        <p:sp>
          <p:nvSpPr>
            <p:cNvPr id="30" name="object 30"/>
            <p:cNvSpPr/>
            <p:nvPr/>
          </p:nvSpPr>
          <p:spPr>
            <a:xfrm>
              <a:off x="4539644" y="2358282"/>
              <a:ext cx="0" cy="111125"/>
            </a:xfrm>
            <a:custGeom>
              <a:avLst/>
              <a:gdLst/>
              <a:ahLst/>
              <a:cxnLst/>
              <a:rect l="l" t="t" r="r" b="b"/>
              <a:pathLst>
                <a:path h="111125">
                  <a:moveTo>
                    <a:pt x="0" y="1106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26817" y="2440152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60" h="226060">
                  <a:moveTo>
                    <a:pt x="0" y="112799"/>
                  </a:moveTo>
                  <a:lnTo>
                    <a:pt x="8864" y="68893"/>
                  </a:lnTo>
                  <a:lnTo>
                    <a:pt x="33038" y="33038"/>
                  </a:lnTo>
                  <a:lnTo>
                    <a:pt x="68893" y="8864"/>
                  </a:lnTo>
                  <a:lnTo>
                    <a:pt x="112799" y="0"/>
                  </a:lnTo>
                  <a:lnTo>
                    <a:pt x="155966" y="8586"/>
                  </a:lnTo>
                  <a:lnTo>
                    <a:pt x="192561" y="33038"/>
                  </a:lnTo>
                  <a:lnTo>
                    <a:pt x="217013" y="69633"/>
                  </a:lnTo>
                  <a:lnTo>
                    <a:pt x="225599" y="112799"/>
                  </a:lnTo>
                  <a:lnTo>
                    <a:pt x="216735" y="156706"/>
                  </a:lnTo>
                  <a:lnTo>
                    <a:pt x="192561" y="192561"/>
                  </a:lnTo>
                  <a:lnTo>
                    <a:pt x="156706" y="216735"/>
                  </a:lnTo>
                  <a:lnTo>
                    <a:pt x="112799" y="225599"/>
                  </a:lnTo>
                  <a:lnTo>
                    <a:pt x="68893" y="216735"/>
                  </a:lnTo>
                  <a:lnTo>
                    <a:pt x="33038" y="192561"/>
                  </a:lnTo>
                  <a:lnTo>
                    <a:pt x="8864" y="156706"/>
                  </a:lnTo>
                  <a:lnTo>
                    <a:pt x="0" y="112799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55644" y="2468982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0" y="83999"/>
                  </a:move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30603" y="14113"/>
                  </a:lnTo>
                  <a:lnTo>
                    <a:pt x="161605" y="51854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6" y="143396"/>
                  </a:lnTo>
                  <a:lnTo>
                    <a:pt x="116696" y="161398"/>
                  </a:lnTo>
                  <a:lnTo>
                    <a:pt x="83999" y="167999"/>
                  </a:ln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879221" y="2435389"/>
            <a:ext cx="235585" cy="301625"/>
            <a:chOff x="4879221" y="2435389"/>
            <a:chExt cx="235585" cy="301625"/>
          </a:xfrm>
        </p:grpSpPr>
        <p:sp>
          <p:nvSpPr>
            <p:cNvPr id="34" name="object 34"/>
            <p:cNvSpPr/>
            <p:nvPr/>
          </p:nvSpPr>
          <p:spPr>
            <a:xfrm>
              <a:off x="4996857" y="2637031"/>
              <a:ext cx="0" cy="99695"/>
            </a:xfrm>
            <a:custGeom>
              <a:avLst/>
              <a:gdLst/>
              <a:ahLst/>
              <a:cxnLst/>
              <a:rect l="l" t="t" r="r" b="b"/>
              <a:pathLst>
                <a:path h="99694">
                  <a:moveTo>
                    <a:pt x="0" y="0"/>
                  </a:moveTo>
                  <a:lnTo>
                    <a:pt x="0" y="99599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83983" y="2440152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60" h="226060">
                  <a:moveTo>
                    <a:pt x="0" y="112799"/>
                  </a:moveTo>
                  <a:lnTo>
                    <a:pt x="8864" y="68893"/>
                  </a:lnTo>
                  <a:lnTo>
                    <a:pt x="33038" y="33038"/>
                  </a:lnTo>
                  <a:lnTo>
                    <a:pt x="68893" y="8864"/>
                  </a:lnTo>
                  <a:lnTo>
                    <a:pt x="112799" y="0"/>
                  </a:lnTo>
                  <a:lnTo>
                    <a:pt x="155966" y="8586"/>
                  </a:lnTo>
                  <a:lnTo>
                    <a:pt x="192561" y="33038"/>
                  </a:lnTo>
                  <a:lnTo>
                    <a:pt x="217013" y="69633"/>
                  </a:lnTo>
                  <a:lnTo>
                    <a:pt x="225599" y="112799"/>
                  </a:lnTo>
                  <a:lnTo>
                    <a:pt x="216735" y="156706"/>
                  </a:lnTo>
                  <a:lnTo>
                    <a:pt x="192561" y="192561"/>
                  </a:lnTo>
                  <a:lnTo>
                    <a:pt x="156707" y="216735"/>
                  </a:lnTo>
                  <a:lnTo>
                    <a:pt x="112799" y="225599"/>
                  </a:lnTo>
                  <a:lnTo>
                    <a:pt x="68893" y="216735"/>
                  </a:lnTo>
                  <a:lnTo>
                    <a:pt x="33038" y="192561"/>
                  </a:lnTo>
                  <a:lnTo>
                    <a:pt x="8864" y="156706"/>
                  </a:lnTo>
                  <a:lnTo>
                    <a:pt x="0" y="112799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12810" y="2468981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0" y="83999"/>
                  </a:moveTo>
                  <a:lnTo>
                    <a:pt x="6601" y="51303"/>
                  </a:lnTo>
                  <a:lnTo>
                    <a:pt x="24603" y="24603"/>
                  </a:lnTo>
                  <a:lnTo>
                    <a:pt x="51303" y="6601"/>
                  </a:lnTo>
                  <a:lnTo>
                    <a:pt x="83999" y="0"/>
                  </a:lnTo>
                  <a:lnTo>
                    <a:pt x="130603" y="14113"/>
                  </a:lnTo>
                  <a:lnTo>
                    <a:pt x="161605" y="51854"/>
                  </a:lnTo>
                  <a:lnTo>
                    <a:pt x="167999" y="83999"/>
                  </a:lnTo>
                  <a:lnTo>
                    <a:pt x="161398" y="116696"/>
                  </a:lnTo>
                  <a:lnTo>
                    <a:pt x="143397" y="143396"/>
                  </a:lnTo>
                  <a:lnTo>
                    <a:pt x="116696" y="161398"/>
                  </a:lnTo>
                  <a:lnTo>
                    <a:pt x="83999" y="167999"/>
                  </a:lnTo>
                  <a:lnTo>
                    <a:pt x="51303" y="161398"/>
                  </a:lnTo>
                  <a:lnTo>
                    <a:pt x="24603" y="143396"/>
                  </a:lnTo>
                  <a:lnTo>
                    <a:pt x="6601" y="116696"/>
                  </a:lnTo>
                  <a:lnTo>
                    <a:pt x="0" y="83999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507788" y="2358355"/>
            <a:ext cx="235585" cy="312420"/>
            <a:chOff x="3507788" y="2358355"/>
            <a:chExt cx="235585" cy="312420"/>
          </a:xfrm>
        </p:grpSpPr>
        <p:sp>
          <p:nvSpPr>
            <p:cNvPr id="38" name="object 38"/>
            <p:cNvSpPr/>
            <p:nvPr/>
          </p:nvSpPr>
          <p:spPr>
            <a:xfrm>
              <a:off x="3625412" y="2358355"/>
              <a:ext cx="0" cy="111125"/>
            </a:xfrm>
            <a:custGeom>
              <a:avLst/>
              <a:gdLst/>
              <a:ahLst/>
              <a:cxnLst/>
              <a:rect l="l" t="t" r="r" b="b"/>
              <a:pathLst>
                <a:path h="111125">
                  <a:moveTo>
                    <a:pt x="0" y="11073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2551" y="2440251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60" h="226060">
                  <a:moveTo>
                    <a:pt x="0" y="112866"/>
                  </a:moveTo>
                  <a:lnTo>
                    <a:pt x="8866" y="68933"/>
                  </a:lnTo>
                  <a:lnTo>
                    <a:pt x="33045" y="33057"/>
                  </a:lnTo>
                  <a:lnTo>
                    <a:pt x="68907" y="8869"/>
                  </a:lnTo>
                  <a:lnTo>
                    <a:pt x="112823" y="0"/>
                  </a:lnTo>
                  <a:lnTo>
                    <a:pt x="155998" y="8591"/>
                  </a:lnTo>
                  <a:lnTo>
                    <a:pt x="192601" y="33057"/>
                  </a:lnTo>
                  <a:lnTo>
                    <a:pt x="217058" y="69674"/>
                  </a:lnTo>
                  <a:lnTo>
                    <a:pt x="225646" y="112866"/>
                  </a:lnTo>
                  <a:lnTo>
                    <a:pt x="216780" y="156798"/>
                  </a:lnTo>
                  <a:lnTo>
                    <a:pt x="192601" y="192674"/>
                  </a:lnTo>
                  <a:lnTo>
                    <a:pt x="156739" y="216862"/>
                  </a:lnTo>
                  <a:lnTo>
                    <a:pt x="112823" y="225732"/>
                  </a:lnTo>
                  <a:lnTo>
                    <a:pt x="68907" y="216862"/>
                  </a:lnTo>
                  <a:lnTo>
                    <a:pt x="33045" y="192674"/>
                  </a:lnTo>
                  <a:lnTo>
                    <a:pt x="8866" y="156798"/>
                  </a:lnTo>
                  <a:lnTo>
                    <a:pt x="0" y="112866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41382" y="2469085"/>
              <a:ext cx="168275" cy="168275"/>
            </a:xfrm>
            <a:custGeom>
              <a:avLst/>
              <a:gdLst/>
              <a:ahLst/>
              <a:cxnLst/>
              <a:rect l="l" t="t" r="r" b="b"/>
              <a:pathLst>
                <a:path w="168275" h="168275">
                  <a:moveTo>
                    <a:pt x="0" y="84030"/>
                  </a:moveTo>
                  <a:lnTo>
                    <a:pt x="6603" y="51321"/>
                  </a:lnTo>
                  <a:lnTo>
                    <a:pt x="24611" y="24611"/>
                  </a:lnTo>
                  <a:lnTo>
                    <a:pt x="51321" y="6603"/>
                  </a:lnTo>
                  <a:lnTo>
                    <a:pt x="84029" y="0"/>
                  </a:lnTo>
                  <a:lnTo>
                    <a:pt x="130650" y="14118"/>
                  </a:lnTo>
                  <a:lnTo>
                    <a:pt x="161664" y="51873"/>
                  </a:lnTo>
                  <a:lnTo>
                    <a:pt x="168060" y="84030"/>
                  </a:lnTo>
                  <a:lnTo>
                    <a:pt x="161456" y="116738"/>
                  </a:lnTo>
                  <a:lnTo>
                    <a:pt x="143448" y="143448"/>
                  </a:lnTo>
                  <a:lnTo>
                    <a:pt x="116738" y="161456"/>
                  </a:lnTo>
                  <a:lnTo>
                    <a:pt x="84029" y="168060"/>
                  </a:lnTo>
                  <a:lnTo>
                    <a:pt x="51321" y="161456"/>
                  </a:lnTo>
                  <a:lnTo>
                    <a:pt x="24611" y="143448"/>
                  </a:lnTo>
                  <a:lnTo>
                    <a:pt x="6603" y="116738"/>
                  </a:lnTo>
                  <a:lnTo>
                    <a:pt x="0" y="84030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6872633" y="1182079"/>
            <a:ext cx="1560195" cy="722630"/>
          </a:xfrm>
          <a:custGeom>
            <a:avLst/>
            <a:gdLst/>
            <a:ahLst/>
            <a:cxnLst/>
            <a:rect l="l" t="t" r="r" b="b"/>
            <a:pathLst>
              <a:path w="1560195" h="722630">
                <a:moveTo>
                  <a:pt x="146568" y="293137"/>
                </a:moveTo>
                <a:lnTo>
                  <a:pt x="439557" y="429449"/>
                </a:lnTo>
              </a:path>
              <a:path w="1560195" h="722630">
                <a:moveTo>
                  <a:pt x="439603" y="429471"/>
                </a:moveTo>
                <a:lnTo>
                  <a:pt x="779863" y="293159"/>
                </a:lnTo>
              </a:path>
              <a:path w="1560195" h="722630">
                <a:moveTo>
                  <a:pt x="779905" y="293137"/>
                </a:moveTo>
                <a:lnTo>
                  <a:pt x="1120165" y="429449"/>
                </a:lnTo>
              </a:path>
              <a:path w="1560195" h="722630">
                <a:moveTo>
                  <a:pt x="1120205" y="429471"/>
                </a:moveTo>
                <a:lnTo>
                  <a:pt x="1413194" y="293159"/>
                </a:lnTo>
              </a:path>
              <a:path w="1560195" h="722630">
                <a:moveTo>
                  <a:pt x="1266670" y="146568"/>
                </a:moveTo>
                <a:lnTo>
                  <a:pt x="1274142" y="100241"/>
                </a:lnTo>
                <a:lnTo>
                  <a:pt x="1294950" y="60007"/>
                </a:lnTo>
                <a:lnTo>
                  <a:pt x="1326678" y="28279"/>
                </a:lnTo>
                <a:lnTo>
                  <a:pt x="1366912" y="7472"/>
                </a:lnTo>
                <a:lnTo>
                  <a:pt x="1413239" y="0"/>
                </a:lnTo>
                <a:lnTo>
                  <a:pt x="1469328" y="11156"/>
                </a:lnTo>
                <a:lnTo>
                  <a:pt x="1516879" y="42928"/>
                </a:lnTo>
                <a:lnTo>
                  <a:pt x="1548651" y="90479"/>
                </a:lnTo>
                <a:lnTo>
                  <a:pt x="1559808" y="146568"/>
                </a:lnTo>
                <a:lnTo>
                  <a:pt x="1552336" y="192896"/>
                </a:lnTo>
                <a:lnTo>
                  <a:pt x="1531529" y="233130"/>
                </a:lnTo>
                <a:lnTo>
                  <a:pt x="1499801" y="264858"/>
                </a:lnTo>
                <a:lnTo>
                  <a:pt x="1459567" y="285665"/>
                </a:lnTo>
                <a:lnTo>
                  <a:pt x="1413239" y="293137"/>
                </a:lnTo>
                <a:lnTo>
                  <a:pt x="1366912" y="285665"/>
                </a:lnTo>
                <a:lnTo>
                  <a:pt x="1326678" y="264858"/>
                </a:lnTo>
                <a:lnTo>
                  <a:pt x="1294950" y="233130"/>
                </a:lnTo>
                <a:lnTo>
                  <a:pt x="1274142" y="192896"/>
                </a:lnTo>
                <a:lnTo>
                  <a:pt x="1266670" y="146568"/>
                </a:lnTo>
                <a:close/>
              </a:path>
              <a:path w="1560195" h="722630">
                <a:moveTo>
                  <a:pt x="633336" y="146568"/>
                </a:moveTo>
                <a:lnTo>
                  <a:pt x="640808" y="100241"/>
                </a:lnTo>
                <a:lnTo>
                  <a:pt x="661615" y="60007"/>
                </a:lnTo>
                <a:lnTo>
                  <a:pt x="693343" y="28279"/>
                </a:lnTo>
                <a:lnTo>
                  <a:pt x="733578" y="7472"/>
                </a:lnTo>
                <a:lnTo>
                  <a:pt x="779905" y="0"/>
                </a:lnTo>
                <a:lnTo>
                  <a:pt x="835995" y="11156"/>
                </a:lnTo>
                <a:lnTo>
                  <a:pt x="883545" y="42928"/>
                </a:lnTo>
                <a:lnTo>
                  <a:pt x="915317" y="90479"/>
                </a:lnTo>
                <a:lnTo>
                  <a:pt x="926473" y="146568"/>
                </a:lnTo>
                <a:lnTo>
                  <a:pt x="919001" y="192896"/>
                </a:lnTo>
                <a:lnTo>
                  <a:pt x="898194" y="233130"/>
                </a:lnTo>
                <a:lnTo>
                  <a:pt x="866467" y="264858"/>
                </a:lnTo>
                <a:lnTo>
                  <a:pt x="826232" y="285665"/>
                </a:lnTo>
                <a:lnTo>
                  <a:pt x="779905" y="293137"/>
                </a:lnTo>
                <a:lnTo>
                  <a:pt x="733578" y="285665"/>
                </a:lnTo>
                <a:lnTo>
                  <a:pt x="693343" y="264858"/>
                </a:lnTo>
                <a:lnTo>
                  <a:pt x="661615" y="233130"/>
                </a:lnTo>
                <a:lnTo>
                  <a:pt x="640808" y="192896"/>
                </a:lnTo>
                <a:lnTo>
                  <a:pt x="633336" y="146568"/>
                </a:lnTo>
                <a:close/>
              </a:path>
              <a:path w="1560195" h="722630">
                <a:moveTo>
                  <a:pt x="0" y="146568"/>
                </a:moveTo>
                <a:lnTo>
                  <a:pt x="7472" y="100241"/>
                </a:lnTo>
                <a:lnTo>
                  <a:pt x="28279" y="60007"/>
                </a:lnTo>
                <a:lnTo>
                  <a:pt x="60007" y="28279"/>
                </a:lnTo>
                <a:lnTo>
                  <a:pt x="100241" y="7472"/>
                </a:lnTo>
                <a:lnTo>
                  <a:pt x="146568" y="0"/>
                </a:lnTo>
                <a:lnTo>
                  <a:pt x="202658" y="11156"/>
                </a:lnTo>
                <a:lnTo>
                  <a:pt x="250208" y="42928"/>
                </a:lnTo>
                <a:lnTo>
                  <a:pt x="281980" y="90479"/>
                </a:lnTo>
                <a:lnTo>
                  <a:pt x="293137" y="146568"/>
                </a:lnTo>
                <a:lnTo>
                  <a:pt x="285665" y="192896"/>
                </a:lnTo>
                <a:lnTo>
                  <a:pt x="264858" y="233130"/>
                </a:lnTo>
                <a:lnTo>
                  <a:pt x="233130" y="264858"/>
                </a:lnTo>
                <a:lnTo>
                  <a:pt x="192895" y="285665"/>
                </a:lnTo>
                <a:lnTo>
                  <a:pt x="146568" y="293137"/>
                </a:lnTo>
                <a:lnTo>
                  <a:pt x="100241" y="285665"/>
                </a:lnTo>
                <a:lnTo>
                  <a:pt x="60007" y="264858"/>
                </a:lnTo>
                <a:lnTo>
                  <a:pt x="28279" y="233130"/>
                </a:lnTo>
                <a:lnTo>
                  <a:pt x="7472" y="192896"/>
                </a:lnTo>
                <a:lnTo>
                  <a:pt x="0" y="146568"/>
                </a:lnTo>
                <a:close/>
              </a:path>
              <a:path w="1560195" h="722630">
                <a:moveTo>
                  <a:pt x="973636" y="576040"/>
                </a:moveTo>
                <a:lnTo>
                  <a:pt x="981108" y="529713"/>
                </a:lnTo>
                <a:lnTo>
                  <a:pt x="1001915" y="489478"/>
                </a:lnTo>
                <a:lnTo>
                  <a:pt x="1033643" y="457750"/>
                </a:lnTo>
                <a:lnTo>
                  <a:pt x="1073878" y="436943"/>
                </a:lnTo>
                <a:lnTo>
                  <a:pt x="1120205" y="429471"/>
                </a:lnTo>
                <a:lnTo>
                  <a:pt x="1176295" y="440628"/>
                </a:lnTo>
                <a:lnTo>
                  <a:pt x="1223845" y="472400"/>
                </a:lnTo>
                <a:lnTo>
                  <a:pt x="1255617" y="519950"/>
                </a:lnTo>
                <a:lnTo>
                  <a:pt x="1266773" y="576040"/>
                </a:lnTo>
                <a:lnTo>
                  <a:pt x="1259301" y="622367"/>
                </a:lnTo>
                <a:lnTo>
                  <a:pt x="1238494" y="662602"/>
                </a:lnTo>
                <a:lnTo>
                  <a:pt x="1206767" y="694330"/>
                </a:lnTo>
                <a:lnTo>
                  <a:pt x="1166532" y="715137"/>
                </a:lnTo>
                <a:lnTo>
                  <a:pt x="1120205" y="722609"/>
                </a:lnTo>
                <a:lnTo>
                  <a:pt x="1073878" y="715137"/>
                </a:lnTo>
                <a:lnTo>
                  <a:pt x="1033643" y="694330"/>
                </a:lnTo>
                <a:lnTo>
                  <a:pt x="1001915" y="662602"/>
                </a:lnTo>
                <a:lnTo>
                  <a:pt x="981108" y="622367"/>
                </a:lnTo>
                <a:lnTo>
                  <a:pt x="973636" y="576040"/>
                </a:lnTo>
                <a:close/>
              </a:path>
              <a:path w="1560195" h="722630">
                <a:moveTo>
                  <a:pt x="293034" y="576040"/>
                </a:moveTo>
                <a:lnTo>
                  <a:pt x="300506" y="529713"/>
                </a:lnTo>
                <a:lnTo>
                  <a:pt x="321313" y="489478"/>
                </a:lnTo>
                <a:lnTo>
                  <a:pt x="353041" y="457751"/>
                </a:lnTo>
                <a:lnTo>
                  <a:pt x="393276" y="436943"/>
                </a:lnTo>
                <a:lnTo>
                  <a:pt x="439603" y="429471"/>
                </a:lnTo>
                <a:lnTo>
                  <a:pt x="495692" y="440628"/>
                </a:lnTo>
                <a:lnTo>
                  <a:pt x="543242" y="472400"/>
                </a:lnTo>
                <a:lnTo>
                  <a:pt x="575015" y="519951"/>
                </a:lnTo>
                <a:lnTo>
                  <a:pt x="586171" y="576040"/>
                </a:lnTo>
                <a:lnTo>
                  <a:pt x="578699" y="622367"/>
                </a:lnTo>
                <a:lnTo>
                  <a:pt x="557892" y="662602"/>
                </a:lnTo>
                <a:lnTo>
                  <a:pt x="526164" y="694330"/>
                </a:lnTo>
                <a:lnTo>
                  <a:pt x="485930" y="715137"/>
                </a:lnTo>
                <a:lnTo>
                  <a:pt x="439603" y="722609"/>
                </a:lnTo>
                <a:lnTo>
                  <a:pt x="393276" y="715137"/>
                </a:lnTo>
                <a:lnTo>
                  <a:pt x="353041" y="694330"/>
                </a:lnTo>
                <a:lnTo>
                  <a:pt x="321313" y="662602"/>
                </a:lnTo>
                <a:lnTo>
                  <a:pt x="300506" y="622367"/>
                </a:lnTo>
                <a:lnTo>
                  <a:pt x="293034" y="576040"/>
                </a:lnTo>
                <a:close/>
              </a:path>
            </a:pathLst>
          </a:custGeom>
          <a:ln w="9524">
            <a:solidFill>
              <a:srgbClr val="435D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3533897" y="2887261"/>
            <a:ext cx="1568450" cy="304165"/>
            <a:chOff x="3533897" y="2887261"/>
            <a:chExt cx="1568450" cy="304165"/>
          </a:xfrm>
        </p:grpSpPr>
        <p:sp>
          <p:nvSpPr>
            <p:cNvPr id="43" name="object 43"/>
            <p:cNvSpPr/>
            <p:nvPr/>
          </p:nvSpPr>
          <p:spPr>
            <a:xfrm>
              <a:off x="3538660" y="2892023"/>
              <a:ext cx="1558925" cy="294640"/>
            </a:xfrm>
            <a:custGeom>
              <a:avLst/>
              <a:gdLst/>
              <a:ahLst/>
              <a:cxnLst/>
              <a:rect l="l" t="t" r="r" b="b"/>
              <a:pathLst>
                <a:path w="1558925" h="294639">
                  <a:moveTo>
                    <a:pt x="147135" y="0"/>
                  </a:moveTo>
                  <a:lnTo>
                    <a:pt x="84689" y="13618"/>
                  </a:lnTo>
                  <a:lnTo>
                    <a:pt x="33687" y="52448"/>
                  </a:lnTo>
                  <a:lnTo>
                    <a:pt x="10441" y="91595"/>
                  </a:lnTo>
                  <a:lnTo>
                    <a:pt x="0" y="135165"/>
                  </a:lnTo>
                  <a:lnTo>
                    <a:pt x="2910" y="179827"/>
                  </a:lnTo>
                  <a:lnTo>
                    <a:pt x="19718" y="222250"/>
                  </a:lnTo>
                  <a:lnTo>
                    <a:pt x="43829" y="252616"/>
                  </a:lnTo>
                  <a:lnTo>
                    <a:pt x="109536" y="289242"/>
                  </a:lnTo>
                  <a:lnTo>
                    <a:pt x="147392" y="294085"/>
                  </a:lnTo>
                  <a:lnTo>
                    <a:pt x="154171" y="293933"/>
                  </a:lnTo>
                  <a:lnTo>
                    <a:pt x="204868" y="282323"/>
                  </a:lnTo>
                  <a:lnTo>
                    <a:pt x="254645" y="246212"/>
                  </a:lnTo>
                  <a:lnTo>
                    <a:pt x="272782" y="221329"/>
                  </a:lnTo>
                  <a:lnTo>
                    <a:pt x="284979" y="205473"/>
                  </a:lnTo>
                  <a:lnTo>
                    <a:pt x="300476" y="193446"/>
                  </a:lnTo>
                  <a:lnTo>
                    <a:pt x="318481" y="185814"/>
                  </a:lnTo>
                  <a:lnTo>
                    <a:pt x="338204" y="183144"/>
                  </a:lnTo>
                  <a:lnTo>
                    <a:pt x="374324" y="183144"/>
                  </a:lnTo>
                  <a:lnTo>
                    <a:pt x="412803" y="193593"/>
                  </a:lnTo>
                  <a:lnTo>
                    <a:pt x="441110" y="221845"/>
                  </a:lnTo>
                  <a:lnTo>
                    <a:pt x="441368" y="222250"/>
                  </a:lnTo>
                  <a:lnTo>
                    <a:pt x="465464" y="252616"/>
                  </a:lnTo>
                  <a:lnTo>
                    <a:pt x="496028" y="275182"/>
                  </a:lnTo>
                  <a:lnTo>
                    <a:pt x="531181" y="289242"/>
                  </a:lnTo>
                  <a:lnTo>
                    <a:pt x="569042" y="294085"/>
                  </a:lnTo>
                  <a:lnTo>
                    <a:pt x="575821" y="293933"/>
                  </a:lnTo>
                  <a:lnTo>
                    <a:pt x="626502" y="282323"/>
                  </a:lnTo>
                  <a:lnTo>
                    <a:pt x="676290" y="246212"/>
                  </a:lnTo>
                  <a:lnTo>
                    <a:pt x="694431" y="221329"/>
                  </a:lnTo>
                  <a:lnTo>
                    <a:pt x="706627" y="205473"/>
                  </a:lnTo>
                  <a:lnTo>
                    <a:pt x="722116" y="193446"/>
                  </a:lnTo>
                  <a:lnTo>
                    <a:pt x="740100" y="185814"/>
                  </a:lnTo>
                  <a:lnTo>
                    <a:pt x="759780" y="183144"/>
                  </a:lnTo>
                  <a:lnTo>
                    <a:pt x="795974" y="183144"/>
                  </a:lnTo>
                  <a:lnTo>
                    <a:pt x="834453" y="193593"/>
                  </a:lnTo>
                  <a:lnTo>
                    <a:pt x="862760" y="221845"/>
                  </a:lnTo>
                  <a:lnTo>
                    <a:pt x="863018" y="222250"/>
                  </a:lnTo>
                  <a:lnTo>
                    <a:pt x="887113" y="252616"/>
                  </a:lnTo>
                  <a:lnTo>
                    <a:pt x="917673" y="275182"/>
                  </a:lnTo>
                  <a:lnTo>
                    <a:pt x="952815" y="289242"/>
                  </a:lnTo>
                  <a:lnTo>
                    <a:pt x="990655" y="294085"/>
                  </a:lnTo>
                  <a:lnTo>
                    <a:pt x="997412" y="293933"/>
                  </a:lnTo>
                  <a:lnTo>
                    <a:pt x="1048111" y="282323"/>
                  </a:lnTo>
                  <a:lnTo>
                    <a:pt x="1097907" y="246212"/>
                  </a:lnTo>
                  <a:lnTo>
                    <a:pt x="1116081" y="221329"/>
                  </a:lnTo>
                  <a:lnTo>
                    <a:pt x="1128273" y="205473"/>
                  </a:lnTo>
                  <a:lnTo>
                    <a:pt x="1143761" y="193446"/>
                  </a:lnTo>
                  <a:lnTo>
                    <a:pt x="1161765" y="185814"/>
                  </a:lnTo>
                  <a:lnTo>
                    <a:pt x="1181503" y="183144"/>
                  </a:lnTo>
                  <a:lnTo>
                    <a:pt x="1217624" y="183144"/>
                  </a:lnTo>
                  <a:lnTo>
                    <a:pt x="1256103" y="193593"/>
                  </a:lnTo>
                  <a:lnTo>
                    <a:pt x="1284410" y="221845"/>
                  </a:lnTo>
                  <a:lnTo>
                    <a:pt x="1284667" y="222250"/>
                  </a:lnTo>
                  <a:lnTo>
                    <a:pt x="1308779" y="252616"/>
                  </a:lnTo>
                  <a:lnTo>
                    <a:pt x="1339341" y="275182"/>
                  </a:lnTo>
                  <a:lnTo>
                    <a:pt x="1374485" y="289242"/>
                  </a:lnTo>
                  <a:lnTo>
                    <a:pt x="1412342" y="294085"/>
                  </a:lnTo>
                  <a:lnTo>
                    <a:pt x="1419120" y="293933"/>
                  </a:lnTo>
                  <a:lnTo>
                    <a:pt x="1487012" y="273369"/>
                  </a:lnTo>
                  <a:lnTo>
                    <a:pt x="1524499" y="240481"/>
                  </a:lnTo>
                  <a:lnTo>
                    <a:pt x="1549216" y="197040"/>
                  </a:lnTo>
                  <a:lnTo>
                    <a:pt x="1558445" y="147135"/>
                  </a:lnTo>
                  <a:lnTo>
                    <a:pt x="1551203" y="102631"/>
                  </a:lnTo>
                  <a:lnTo>
                    <a:pt x="1531525" y="63113"/>
                  </a:lnTo>
                  <a:lnTo>
                    <a:pt x="1501157" y="31080"/>
                  </a:lnTo>
                  <a:lnTo>
                    <a:pt x="1461842" y="9030"/>
                  </a:lnTo>
                  <a:lnTo>
                    <a:pt x="1424663" y="586"/>
                  </a:lnTo>
                  <a:lnTo>
                    <a:pt x="1412010" y="36"/>
                  </a:lnTo>
                  <a:lnTo>
                    <a:pt x="1380063" y="3505"/>
                  </a:lnTo>
                  <a:lnTo>
                    <a:pt x="1321944" y="30124"/>
                  </a:lnTo>
                  <a:lnTo>
                    <a:pt x="1293550" y="58640"/>
                  </a:lnTo>
                  <a:lnTo>
                    <a:pt x="1284962" y="72093"/>
                  </a:lnTo>
                  <a:lnTo>
                    <a:pt x="1272536" y="88294"/>
                  </a:lnTo>
                  <a:lnTo>
                    <a:pt x="1256707" y="100616"/>
                  </a:lnTo>
                  <a:lnTo>
                    <a:pt x="1238299" y="108452"/>
                  </a:lnTo>
                  <a:lnTo>
                    <a:pt x="1218140" y="111199"/>
                  </a:lnTo>
                  <a:lnTo>
                    <a:pt x="1182683" y="111199"/>
                  </a:lnTo>
                  <a:lnTo>
                    <a:pt x="1144540" y="101146"/>
                  </a:lnTo>
                  <a:lnTo>
                    <a:pt x="1116487" y="73457"/>
                  </a:lnTo>
                  <a:lnTo>
                    <a:pt x="1101820" y="52577"/>
                  </a:lnTo>
                  <a:lnTo>
                    <a:pt x="1083933" y="34627"/>
                  </a:lnTo>
                  <a:lnTo>
                    <a:pt x="1040265" y="8956"/>
                  </a:lnTo>
                  <a:lnTo>
                    <a:pt x="990471" y="0"/>
                  </a:lnTo>
                  <a:lnTo>
                    <a:pt x="958501" y="3474"/>
                  </a:lnTo>
                  <a:lnTo>
                    <a:pt x="900337" y="30118"/>
                  </a:lnTo>
                  <a:lnTo>
                    <a:pt x="871937" y="58640"/>
                  </a:lnTo>
                  <a:lnTo>
                    <a:pt x="863313" y="72093"/>
                  </a:lnTo>
                  <a:lnTo>
                    <a:pt x="850898" y="88294"/>
                  </a:lnTo>
                  <a:lnTo>
                    <a:pt x="835094" y="100616"/>
                  </a:lnTo>
                  <a:lnTo>
                    <a:pt x="816712" y="108452"/>
                  </a:lnTo>
                  <a:lnTo>
                    <a:pt x="796564" y="111199"/>
                  </a:lnTo>
                  <a:lnTo>
                    <a:pt x="761070" y="111199"/>
                  </a:lnTo>
                  <a:lnTo>
                    <a:pt x="722899" y="101146"/>
                  </a:lnTo>
                  <a:lnTo>
                    <a:pt x="694874" y="73457"/>
                  </a:lnTo>
                  <a:lnTo>
                    <a:pt x="680196" y="52577"/>
                  </a:lnTo>
                  <a:lnTo>
                    <a:pt x="662315" y="34627"/>
                  </a:lnTo>
                  <a:lnTo>
                    <a:pt x="618616" y="8956"/>
                  </a:lnTo>
                  <a:lnTo>
                    <a:pt x="568858" y="0"/>
                  </a:lnTo>
                  <a:lnTo>
                    <a:pt x="536883" y="3474"/>
                  </a:lnTo>
                  <a:lnTo>
                    <a:pt x="478709" y="30118"/>
                  </a:lnTo>
                  <a:lnTo>
                    <a:pt x="450287" y="58640"/>
                  </a:lnTo>
                  <a:lnTo>
                    <a:pt x="441700" y="72093"/>
                  </a:lnTo>
                  <a:lnTo>
                    <a:pt x="429264" y="88283"/>
                  </a:lnTo>
                  <a:lnTo>
                    <a:pt x="413449" y="100579"/>
                  </a:lnTo>
                  <a:lnTo>
                    <a:pt x="395062" y="108390"/>
                  </a:lnTo>
                  <a:lnTo>
                    <a:pt x="374914" y="111125"/>
                  </a:lnTo>
                  <a:lnTo>
                    <a:pt x="339420" y="111125"/>
                  </a:lnTo>
                  <a:lnTo>
                    <a:pt x="301277" y="101109"/>
                  </a:lnTo>
                  <a:lnTo>
                    <a:pt x="273224" y="73457"/>
                  </a:lnTo>
                  <a:lnTo>
                    <a:pt x="258546" y="52577"/>
                  </a:lnTo>
                  <a:lnTo>
                    <a:pt x="240665" y="34627"/>
                  </a:lnTo>
                  <a:lnTo>
                    <a:pt x="196966" y="8956"/>
                  </a:lnTo>
                  <a:lnTo>
                    <a:pt x="159788" y="549"/>
                  </a:lnTo>
                  <a:lnTo>
                    <a:pt x="147135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54177" y="2908314"/>
              <a:ext cx="1527175" cy="261620"/>
            </a:xfrm>
            <a:custGeom>
              <a:avLst/>
              <a:gdLst/>
              <a:ahLst/>
              <a:cxnLst/>
              <a:rect l="l" t="t" r="r" b="b"/>
              <a:pathLst>
                <a:path w="1527175" h="261619">
                  <a:moveTo>
                    <a:pt x="130843" y="0"/>
                  </a:moveTo>
                  <a:lnTo>
                    <a:pt x="79907" y="10275"/>
                  </a:lnTo>
                  <a:lnTo>
                    <a:pt x="38318" y="38304"/>
                  </a:lnTo>
                  <a:lnTo>
                    <a:pt x="10280" y="79892"/>
                  </a:lnTo>
                  <a:lnTo>
                    <a:pt x="0" y="130844"/>
                  </a:lnTo>
                  <a:lnTo>
                    <a:pt x="10280" y="181753"/>
                  </a:lnTo>
                  <a:lnTo>
                    <a:pt x="38318" y="223319"/>
                  </a:lnTo>
                  <a:lnTo>
                    <a:pt x="79907" y="251340"/>
                  </a:lnTo>
                  <a:lnTo>
                    <a:pt x="130843" y="261614"/>
                  </a:lnTo>
                  <a:lnTo>
                    <a:pt x="181759" y="251340"/>
                  </a:lnTo>
                  <a:lnTo>
                    <a:pt x="223338" y="223319"/>
                  </a:lnTo>
                  <a:lnTo>
                    <a:pt x="251371" y="181753"/>
                  </a:lnTo>
                  <a:lnTo>
                    <a:pt x="261651" y="130844"/>
                  </a:lnTo>
                  <a:lnTo>
                    <a:pt x="251371" y="79892"/>
                  </a:lnTo>
                  <a:lnTo>
                    <a:pt x="223338" y="38304"/>
                  </a:lnTo>
                  <a:lnTo>
                    <a:pt x="181759" y="10275"/>
                  </a:lnTo>
                  <a:lnTo>
                    <a:pt x="130843" y="0"/>
                  </a:lnTo>
                  <a:close/>
                </a:path>
                <a:path w="1527175" h="261619">
                  <a:moveTo>
                    <a:pt x="552493" y="0"/>
                  </a:moveTo>
                  <a:lnTo>
                    <a:pt x="501557" y="10275"/>
                  </a:lnTo>
                  <a:lnTo>
                    <a:pt x="459967" y="38304"/>
                  </a:lnTo>
                  <a:lnTo>
                    <a:pt x="431930" y="79892"/>
                  </a:lnTo>
                  <a:lnTo>
                    <a:pt x="421649" y="130844"/>
                  </a:lnTo>
                  <a:lnTo>
                    <a:pt x="431930" y="181753"/>
                  </a:lnTo>
                  <a:lnTo>
                    <a:pt x="459967" y="223319"/>
                  </a:lnTo>
                  <a:lnTo>
                    <a:pt x="501557" y="251340"/>
                  </a:lnTo>
                  <a:lnTo>
                    <a:pt x="552493" y="261614"/>
                  </a:lnTo>
                  <a:lnTo>
                    <a:pt x="603409" y="251340"/>
                  </a:lnTo>
                  <a:lnTo>
                    <a:pt x="644987" y="223319"/>
                  </a:lnTo>
                  <a:lnTo>
                    <a:pt x="673021" y="181753"/>
                  </a:lnTo>
                  <a:lnTo>
                    <a:pt x="683301" y="130844"/>
                  </a:lnTo>
                  <a:lnTo>
                    <a:pt x="673021" y="79892"/>
                  </a:lnTo>
                  <a:lnTo>
                    <a:pt x="644987" y="38304"/>
                  </a:lnTo>
                  <a:lnTo>
                    <a:pt x="603409" y="10275"/>
                  </a:lnTo>
                  <a:lnTo>
                    <a:pt x="552493" y="0"/>
                  </a:lnTo>
                  <a:close/>
                </a:path>
                <a:path w="1527175" h="261619">
                  <a:moveTo>
                    <a:pt x="974106" y="0"/>
                  </a:moveTo>
                  <a:lnTo>
                    <a:pt x="923191" y="10275"/>
                  </a:lnTo>
                  <a:lnTo>
                    <a:pt x="881612" y="38304"/>
                  </a:lnTo>
                  <a:lnTo>
                    <a:pt x="853579" y="79892"/>
                  </a:lnTo>
                  <a:lnTo>
                    <a:pt x="843299" y="130844"/>
                  </a:lnTo>
                  <a:lnTo>
                    <a:pt x="853579" y="181753"/>
                  </a:lnTo>
                  <a:lnTo>
                    <a:pt x="881612" y="223319"/>
                  </a:lnTo>
                  <a:lnTo>
                    <a:pt x="923191" y="251340"/>
                  </a:lnTo>
                  <a:lnTo>
                    <a:pt x="974106" y="261614"/>
                  </a:lnTo>
                  <a:lnTo>
                    <a:pt x="1025043" y="251340"/>
                  </a:lnTo>
                  <a:lnTo>
                    <a:pt x="1066633" y="223319"/>
                  </a:lnTo>
                  <a:lnTo>
                    <a:pt x="1094670" y="181753"/>
                  </a:lnTo>
                  <a:lnTo>
                    <a:pt x="1104950" y="130844"/>
                  </a:lnTo>
                  <a:lnTo>
                    <a:pt x="1094670" y="79892"/>
                  </a:lnTo>
                  <a:lnTo>
                    <a:pt x="1066633" y="38304"/>
                  </a:lnTo>
                  <a:lnTo>
                    <a:pt x="1025043" y="10275"/>
                  </a:lnTo>
                  <a:lnTo>
                    <a:pt x="974106" y="0"/>
                  </a:lnTo>
                  <a:close/>
                </a:path>
                <a:path w="1527175" h="261619">
                  <a:moveTo>
                    <a:pt x="1395756" y="0"/>
                  </a:moveTo>
                  <a:lnTo>
                    <a:pt x="1344814" y="10275"/>
                  </a:lnTo>
                  <a:lnTo>
                    <a:pt x="1303212" y="38304"/>
                  </a:lnTo>
                  <a:lnTo>
                    <a:pt x="1275161" y="79892"/>
                  </a:lnTo>
                  <a:lnTo>
                    <a:pt x="1264875" y="130844"/>
                  </a:lnTo>
                  <a:lnTo>
                    <a:pt x="1275161" y="181753"/>
                  </a:lnTo>
                  <a:lnTo>
                    <a:pt x="1303212" y="223319"/>
                  </a:lnTo>
                  <a:lnTo>
                    <a:pt x="1344814" y="251340"/>
                  </a:lnTo>
                  <a:lnTo>
                    <a:pt x="1395756" y="261614"/>
                  </a:lnTo>
                  <a:lnTo>
                    <a:pt x="1446677" y="251340"/>
                  </a:lnTo>
                  <a:lnTo>
                    <a:pt x="1488269" y="223319"/>
                  </a:lnTo>
                  <a:lnTo>
                    <a:pt x="1516315" y="181753"/>
                  </a:lnTo>
                  <a:lnTo>
                    <a:pt x="1526600" y="130844"/>
                  </a:lnTo>
                  <a:lnTo>
                    <a:pt x="1516315" y="79892"/>
                  </a:lnTo>
                  <a:lnTo>
                    <a:pt x="1488269" y="38304"/>
                  </a:lnTo>
                  <a:lnTo>
                    <a:pt x="1446677" y="10275"/>
                  </a:lnTo>
                  <a:lnTo>
                    <a:pt x="1395756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3369" y="2004711"/>
            <a:ext cx="234061" cy="20397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3203" y="2176989"/>
            <a:ext cx="234056" cy="20397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8247" y="2004711"/>
            <a:ext cx="234026" cy="20397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36029" y="2004711"/>
            <a:ext cx="234060" cy="203976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6864917" y="2102423"/>
            <a:ext cx="1575435" cy="278765"/>
            <a:chOff x="6864917" y="2102423"/>
            <a:chExt cx="1575435" cy="278765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4113" y="2177024"/>
              <a:ext cx="234043" cy="20388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869679" y="2107185"/>
              <a:ext cx="1565910" cy="172085"/>
            </a:xfrm>
            <a:custGeom>
              <a:avLst/>
              <a:gdLst/>
              <a:ahLst/>
              <a:cxnLst/>
              <a:rect l="l" t="t" r="r" b="b"/>
              <a:pathLst>
                <a:path w="1565909" h="172085">
                  <a:moveTo>
                    <a:pt x="1565715" y="18198"/>
                  </a:moveTo>
                  <a:lnTo>
                    <a:pt x="1477288" y="171778"/>
                  </a:lnTo>
                  <a:lnTo>
                    <a:pt x="1278889" y="171778"/>
                  </a:lnTo>
                  <a:lnTo>
                    <a:pt x="1179977" y="1931"/>
                  </a:lnTo>
                  <a:lnTo>
                    <a:pt x="984430" y="1931"/>
                  </a:lnTo>
                  <a:lnTo>
                    <a:pt x="886660" y="171279"/>
                  </a:lnTo>
                  <a:lnTo>
                    <a:pt x="689758" y="171778"/>
                  </a:lnTo>
                  <a:lnTo>
                    <a:pt x="590633" y="0"/>
                  </a:lnTo>
                  <a:lnTo>
                    <a:pt x="392233" y="0"/>
                  </a:lnTo>
                  <a:lnTo>
                    <a:pt x="294457" y="170494"/>
                  </a:lnTo>
                  <a:lnTo>
                    <a:pt x="98987" y="170494"/>
                  </a:lnTo>
                  <a:lnTo>
                    <a:pt x="0" y="647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045159" y="3654511"/>
            <a:ext cx="41275" cy="167640"/>
            <a:chOff x="7045159" y="3654511"/>
            <a:chExt cx="41275" cy="167640"/>
          </a:xfrm>
        </p:grpSpPr>
        <p:sp>
          <p:nvSpPr>
            <p:cNvPr id="53" name="object 53"/>
            <p:cNvSpPr/>
            <p:nvPr/>
          </p:nvSpPr>
          <p:spPr>
            <a:xfrm>
              <a:off x="7065591" y="3654511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117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49922" y="378562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0"/>
                  </a:moveTo>
                  <a:lnTo>
                    <a:pt x="31337" y="31336"/>
                  </a:lnTo>
                  <a:lnTo>
                    <a:pt x="0" y="31336"/>
                  </a:lnTo>
                  <a:lnTo>
                    <a:pt x="0" y="0"/>
                  </a:lnTo>
                  <a:lnTo>
                    <a:pt x="31337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7827578" y="3654511"/>
            <a:ext cx="41275" cy="167640"/>
            <a:chOff x="7827578" y="3654511"/>
            <a:chExt cx="41275" cy="167640"/>
          </a:xfrm>
        </p:grpSpPr>
        <p:sp>
          <p:nvSpPr>
            <p:cNvPr id="56" name="object 56"/>
            <p:cNvSpPr/>
            <p:nvPr/>
          </p:nvSpPr>
          <p:spPr>
            <a:xfrm>
              <a:off x="7848009" y="3654511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117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32341" y="378562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0"/>
                  </a:moveTo>
                  <a:lnTo>
                    <a:pt x="31337" y="31336"/>
                  </a:lnTo>
                  <a:lnTo>
                    <a:pt x="0" y="31336"/>
                  </a:lnTo>
                  <a:lnTo>
                    <a:pt x="0" y="0"/>
                  </a:lnTo>
                  <a:lnTo>
                    <a:pt x="31337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205405" y="3170562"/>
            <a:ext cx="41275" cy="166370"/>
            <a:chOff x="8205405" y="3170562"/>
            <a:chExt cx="41275" cy="166370"/>
          </a:xfrm>
        </p:grpSpPr>
        <p:sp>
          <p:nvSpPr>
            <p:cNvPr id="59" name="object 59"/>
            <p:cNvSpPr/>
            <p:nvPr/>
          </p:nvSpPr>
          <p:spPr>
            <a:xfrm>
              <a:off x="8225836" y="3206661"/>
              <a:ext cx="0" cy="130810"/>
            </a:xfrm>
            <a:custGeom>
              <a:avLst/>
              <a:gdLst/>
              <a:ahLst/>
              <a:cxnLst/>
              <a:rect l="l" t="t" r="r" b="b"/>
              <a:pathLst>
                <a:path h="130810">
                  <a:moveTo>
                    <a:pt x="0" y="13023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10167" y="317532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7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lnTo>
                    <a:pt x="0" y="31337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853992" y="3158288"/>
            <a:ext cx="1597660" cy="520700"/>
            <a:chOff x="6853992" y="3158288"/>
            <a:chExt cx="1597660" cy="520700"/>
          </a:xfrm>
        </p:grpSpPr>
        <p:sp>
          <p:nvSpPr>
            <p:cNvPr id="62" name="object 62"/>
            <p:cNvSpPr/>
            <p:nvPr/>
          </p:nvSpPr>
          <p:spPr>
            <a:xfrm>
              <a:off x="7456800" y="3194388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13111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41131" y="316305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31337"/>
                  </a:moveTo>
                  <a:lnTo>
                    <a:pt x="0" y="0"/>
                  </a:lnTo>
                  <a:lnTo>
                    <a:pt x="31337" y="0"/>
                  </a:lnTo>
                  <a:lnTo>
                    <a:pt x="31337" y="31337"/>
                  </a:lnTo>
                  <a:lnTo>
                    <a:pt x="0" y="31337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53987" y="3308768"/>
              <a:ext cx="1597660" cy="370205"/>
            </a:xfrm>
            <a:custGeom>
              <a:avLst/>
              <a:gdLst/>
              <a:ahLst/>
              <a:cxnLst/>
              <a:rect l="l" t="t" r="r" b="b"/>
              <a:pathLst>
                <a:path w="1597659" h="370204">
                  <a:moveTo>
                    <a:pt x="781723" y="128282"/>
                  </a:moveTo>
                  <a:lnTo>
                    <a:pt x="762495" y="95148"/>
                  </a:lnTo>
                  <a:lnTo>
                    <a:pt x="708456" y="0"/>
                  </a:lnTo>
                  <a:lnTo>
                    <a:pt x="494639" y="0"/>
                  </a:lnTo>
                  <a:lnTo>
                    <a:pt x="388213" y="185000"/>
                  </a:lnTo>
                  <a:lnTo>
                    <a:pt x="301028" y="336829"/>
                  </a:lnTo>
                  <a:lnTo>
                    <a:pt x="125653" y="336829"/>
                  </a:lnTo>
                  <a:lnTo>
                    <a:pt x="38798" y="185000"/>
                  </a:lnTo>
                  <a:lnTo>
                    <a:pt x="125653" y="33159"/>
                  </a:lnTo>
                  <a:lnTo>
                    <a:pt x="301028" y="33159"/>
                  </a:lnTo>
                  <a:lnTo>
                    <a:pt x="374294" y="161455"/>
                  </a:lnTo>
                  <a:lnTo>
                    <a:pt x="393534" y="128282"/>
                  </a:lnTo>
                  <a:lnTo>
                    <a:pt x="374294" y="95148"/>
                  </a:lnTo>
                  <a:lnTo>
                    <a:pt x="320586" y="0"/>
                  </a:lnTo>
                  <a:lnTo>
                    <a:pt x="106426" y="0"/>
                  </a:lnTo>
                  <a:lnTo>
                    <a:pt x="0" y="185000"/>
                  </a:lnTo>
                  <a:lnTo>
                    <a:pt x="106426" y="369963"/>
                  </a:lnTo>
                  <a:lnTo>
                    <a:pt x="320586" y="369963"/>
                  </a:lnTo>
                  <a:lnTo>
                    <a:pt x="407454" y="218135"/>
                  </a:lnTo>
                  <a:lnTo>
                    <a:pt x="513854" y="33159"/>
                  </a:lnTo>
                  <a:lnTo>
                    <a:pt x="689229" y="33159"/>
                  </a:lnTo>
                  <a:lnTo>
                    <a:pt x="762495" y="161455"/>
                  </a:lnTo>
                  <a:lnTo>
                    <a:pt x="781723" y="128282"/>
                  </a:lnTo>
                  <a:close/>
                </a:path>
                <a:path w="1597659" h="370204">
                  <a:moveTo>
                    <a:pt x="1171295" y="125653"/>
                  </a:moveTo>
                  <a:lnTo>
                    <a:pt x="1099667" y="0"/>
                  </a:lnTo>
                  <a:lnTo>
                    <a:pt x="886853" y="0"/>
                  </a:lnTo>
                  <a:lnTo>
                    <a:pt x="798322" y="151828"/>
                  </a:lnTo>
                  <a:lnTo>
                    <a:pt x="693572" y="336829"/>
                  </a:lnTo>
                  <a:lnTo>
                    <a:pt x="517855" y="336829"/>
                  </a:lnTo>
                  <a:lnTo>
                    <a:pt x="443268" y="208521"/>
                  </a:lnTo>
                  <a:lnTo>
                    <a:pt x="424027" y="241681"/>
                  </a:lnTo>
                  <a:lnTo>
                    <a:pt x="443268" y="274815"/>
                  </a:lnTo>
                  <a:lnTo>
                    <a:pt x="498640" y="369963"/>
                  </a:lnTo>
                  <a:lnTo>
                    <a:pt x="712787" y="369963"/>
                  </a:lnTo>
                  <a:lnTo>
                    <a:pt x="817880" y="185000"/>
                  </a:lnTo>
                  <a:lnTo>
                    <a:pt x="904748" y="33159"/>
                  </a:lnTo>
                  <a:lnTo>
                    <a:pt x="1081443" y="33159"/>
                  </a:lnTo>
                  <a:lnTo>
                    <a:pt x="1153388" y="158788"/>
                  </a:lnTo>
                  <a:lnTo>
                    <a:pt x="1171295" y="125653"/>
                  </a:lnTo>
                  <a:close/>
                </a:path>
                <a:path w="1597659" h="370204">
                  <a:moveTo>
                    <a:pt x="1597063" y="185000"/>
                  </a:moveTo>
                  <a:lnTo>
                    <a:pt x="1490624" y="0"/>
                  </a:lnTo>
                  <a:lnTo>
                    <a:pt x="1276477" y="0"/>
                  </a:lnTo>
                  <a:lnTo>
                    <a:pt x="1189621" y="151828"/>
                  </a:lnTo>
                  <a:lnTo>
                    <a:pt x="1083195" y="336829"/>
                  </a:lnTo>
                  <a:lnTo>
                    <a:pt x="907821" y="336829"/>
                  </a:lnTo>
                  <a:lnTo>
                    <a:pt x="834555" y="208521"/>
                  </a:lnTo>
                  <a:lnTo>
                    <a:pt x="814997" y="241681"/>
                  </a:lnTo>
                  <a:lnTo>
                    <a:pt x="834555" y="274815"/>
                  </a:lnTo>
                  <a:lnTo>
                    <a:pt x="888263" y="369963"/>
                  </a:lnTo>
                  <a:lnTo>
                    <a:pt x="1102436" y="369963"/>
                  </a:lnTo>
                  <a:lnTo>
                    <a:pt x="1208849" y="185000"/>
                  </a:lnTo>
                  <a:lnTo>
                    <a:pt x="1295717" y="33159"/>
                  </a:lnTo>
                  <a:lnTo>
                    <a:pt x="1471409" y="33159"/>
                  </a:lnTo>
                  <a:lnTo>
                    <a:pt x="1558277" y="185000"/>
                  </a:lnTo>
                  <a:lnTo>
                    <a:pt x="1471409" y="336829"/>
                  </a:lnTo>
                  <a:lnTo>
                    <a:pt x="1295717" y="336829"/>
                  </a:lnTo>
                  <a:lnTo>
                    <a:pt x="1222768" y="208521"/>
                  </a:lnTo>
                  <a:lnTo>
                    <a:pt x="1203210" y="241681"/>
                  </a:lnTo>
                  <a:lnTo>
                    <a:pt x="1222768" y="274815"/>
                  </a:lnTo>
                  <a:lnTo>
                    <a:pt x="1276477" y="369963"/>
                  </a:lnTo>
                  <a:lnTo>
                    <a:pt x="1490624" y="369963"/>
                  </a:lnTo>
                  <a:lnTo>
                    <a:pt x="1597063" y="185000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5375129" y="1179680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0" y="205166"/>
                </a:moveTo>
                <a:lnTo>
                  <a:pt x="5418" y="158124"/>
                </a:lnTo>
                <a:lnTo>
                  <a:pt x="20853" y="114939"/>
                </a:lnTo>
                <a:lnTo>
                  <a:pt x="45072" y="76845"/>
                </a:lnTo>
                <a:lnTo>
                  <a:pt x="76845" y="45072"/>
                </a:lnTo>
                <a:lnTo>
                  <a:pt x="114939" y="20853"/>
                </a:lnTo>
                <a:lnTo>
                  <a:pt x="158124" y="5418"/>
                </a:lnTo>
                <a:lnTo>
                  <a:pt x="205167" y="0"/>
                </a:lnTo>
                <a:lnTo>
                  <a:pt x="245380" y="3978"/>
                </a:lnTo>
                <a:lnTo>
                  <a:pt x="283680" y="15617"/>
                </a:lnTo>
                <a:lnTo>
                  <a:pt x="318993" y="34470"/>
                </a:lnTo>
                <a:lnTo>
                  <a:pt x="350241" y="60091"/>
                </a:lnTo>
                <a:lnTo>
                  <a:pt x="375863" y="91340"/>
                </a:lnTo>
                <a:lnTo>
                  <a:pt x="394716" y="126652"/>
                </a:lnTo>
                <a:lnTo>
                  <a:pt x="406355" y="164953"/>
                </a:lnTo>
                <a:lnTo>
                  <a:pt x="410333" y="205166"/>
                </a:lnTo>
                <a:lnTo>
                  <a:pt x="404915" y="252209"/>
                </a:lnTo>
                <a:lnTo>
                  <a:pt x="389480" y="295394"/>
                </a:lnTo>
                <a:lnTo>
                  <a:pt x="365261" y="333488"/>
                </a:lnTo>
                <a:lnTo>
                  <a:pt x="333488" y="365261"/>
                </a:lnTo>
                <a:lnTo>
                  <a:pt x="295394" y="389480"/>
                </a:lnTo>
                <a:lnTo>
                  <a:pt x="252210" y="404915"/>
                </a:lnTo>
                <a:lnTo>
                  <a:pt x="205167" y="410333"/>
                </a:lnTo>
                <a:lnTo>
                  <a:pt x="158124" y="404915"/>
                </a:lnTo>
                <a:lnTo>
                  <a:pt x="114939" y="389480"/>
                </a:lnTo>
                <a:lnTo>
                  <a:pt x="76845" y="365261"/>
                </a:lnTo>
                <a:lnTo>
                  <a:pt x="45072" y="333488"/>
                </a:lnTo>
                <a:lnTo>
                  <a:pt x="20853" y="295394"/>
                </a:lnTo>
                <a:lnTo>
                  <a:pt x="5418" y="252209"/>
                </a:lnTo>
                <a:lnTo>
                  <a:pt x="0" y="205166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33402" y="1179680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0" y="205166"/>
                </a:moveTo>
                <a:lnTo>
                  <a:pt x="5418" y="158124"/>
                </a:lnTo>
                <a:lnTo>
                  <a:pt x="20853" y="114939"/>
                </a:lnTo>
                <a:lnTo>
                  <a:pt x="45072" y="76845"/>
                </a:lnTo>
                <a:lnTo>
                  <a:pt x="76845" y="45072"/>
                </a:lnTo>
                <a:lnTo>
                  <a:pt x="114939" y="20853"/>
                </a:lnTo>
                <a:lnTo>
                  <a:pt x="158123" y="5418"/>
                </a:lnTo>
                <a:lnTo>
                  <a:pt x="205166" y="0"/>
                </a:lnTo>
                <a:lnTo>
                  <a:pt x="245379" y="3978"/>
                </a:lnTo>
                <a:lnTo>
                  <a:pt x="283680" y="15617"/>
                </a:lnTo>
                <a:lnTo>
                  <a:pt x="318993" y="34470"/>
                </a:lnTo>
                <a:lnTo>
                  <a:pt x="350241" y="60091"/>
                </a:lnTo>
                <a:lnTo>
                  <a:pt x="375863" y="91340"/>
                </a:lnTo>
                <a:lnTo>
                  <a:pt x="394716" y="126652"/>
                </a:lnTo>
                <a:lnTo>
                  <a:pt x="406354" y="164953"/>
                </a:lnTo>
                <a:lnTo>
                  <a:pt x="410333" y="205166"/>
                </a:lnTo>
                <a:lnTo>
                  <a:pt x="404914" y="252209"/>
                </a:lnTo>
                <a:lnTo>
                  <a:pt x="389480" y="295394"/>
                </a:lnTo>
                <a:lnTo>
                  <a:pt x="365260" y="333488"/>
                </a:lnTo>
                <a:lnTo>
                  <a:pt x="333488" y="365261"/>
                </a:lnTo>
                <a:lnTo>
                  <a:pt x="295394" y="389480"/>
                </a:lnTo>
                <a:lnTo>
                  <a:pt x="252209" y="404915"/>
                </a:lnTo>
                <a:lnTo>
                  <a:pt x="205166" y="410333"/>
                </a:lnTo>
                <a:lnTo>
                  <a:pt x="158123" y="404915"/>
                </a:lnTo>
                <a:lnTo>
                  <a:pt x="114939" y="389480"/>
                </a:lnTo>
                <a:lnTo>
                  <a:pt x="76845" y="365261"/>
                </a:lnTo>
                <a:lnTo>
                  <a:pt x="45072" y="333488"/>
                </a:lnTo>
                <a:lnTo>
                  <a:pt x="20853" y="295394"/>
                </a:lnTo>
                <a:lnTo>
                  <a:pt x="5418" y="252209"/>
                </a:lnTo>
                <a:lnTo>
                  <a:pt x="0" y="205166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33402" y="1773028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0" y="205166"/>
                </a:moveTo>
                <a:lnTo>
                  <a:pt x="5418" y="158123"/>
                </a:lnTo>
                <a:lnTo>
                  <a:pt x="20853" y="114939"/>
                </a:lnTo>
                <a:lnTo>
                  <a:pt x="45072" y="76845"/>
                </a:lnTo>
                <a:lnTo>
                  <a:pt x="76845" y="45072"/>
                </a:lnTo>
                <a:lnTo>
                  <a:pt x="114939" y="20853"/>
                </a:lnTo>
                <a:lnTo>
                  <a:pt x="158123" y="5418"/>
                </a:lnTo>
                <a:lnTo>
                  <a:pt x="205166" y="0"/>
                </a:lnTo>
                <a:lnTo>
                  <a:pt x="245379" y="3978"/>
                </a:lnTo>
                <a:lnTo>
                  <a:pt x="283680" y="15617"/>
                </a:lnTo>
                <a:lnTo>
                  <a:pt x="318993" y="34470"/>
                </a:lnTo>
                <a:lnTo>
                  <a:pt x="350241" y="60091"/>
                </a:lnTo>
                <a:lnTo>
                  <a:pt x="375863" y="91340"/>
                </a:lnTo>
                <a:lnTo>
                  <a:pt x="394716" y="126652"/>
                </a:lnTo>
                <a:lnTo>
                  <a:pt x="406354" y="164953"/>
                </a:lnTo>
                <a:lnTo>
                  <a:pt x="410333" y="205166"/>
                </a:lnTo>
                <a:lnTo>
                  <a:pt x="404914" y="252209"/>
                </a:lnTo>
                <a:lnTo>
                  <a:pt x="389480" y="295393"/>
                </a:lnTo>
                <a:lnTo>
                  <a:pt x="365260" y="333488"/>
                </a:lnTo>
                <a:lnTo>
                  <a:pt x="333488" y="365260"/>
                </a:lnTo>
                <a:lnTo>
                  <a:pt x="295394" y="389480"/>
                </a:lnTo>
                <a:lnTo>
                  <a:pt x="252209" y="404915"/>
                </a:lnTo>
                <a:lnTo>
                  <a:pt x="205166" y="410333"/>
                </a:lnTo>
                <a:lnTo>
                  <a:pt x="158123" y="404915"/>
                </a:lnTo>
                <a:lnTo>
                  <a:pt x="114939" y="389480"/>
                </a:lnTo>
                <a:lnTo>
                  <a:pt x="76845" y="365260"/>
                </a:lnTo>
                <a:lnTo>
                  <a:pt x="45072" y="333488"/>
                </a:lnTo>
                <a:lnTo>
                  <a:pt x="20853" y="295393"/>
                </a:lnTo>
                <a:lnTo>
                  <a:pt x="5418" y="252209"/>
                </a:lnTo>
                <a:lnTo>
                  <a:pt x="0" y="205166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85463" y="1384847"/>
            <a:ext cx="548005" cy="635"/>
          </a:xfrm>
          <a:custGeom>
            <a:avLst/>
            <a:gdLst/>
            <a:ahLst/>
            <a:cxnLst/>
            <a:rect l="l" t="t" r="r" b="b"/>
            <a:pathLst>
              <a:path w="548004" h="634">
                <a:moveTo>
                  <a:pt x="0" y="0"/>
                </a:moveTo>
                <a:lnTo>
                  <a:pt x="274077" y="0"/>
                </a:lnTo>
                <a:lnTo>
                  <a:pt x="274077" y="428"/>
                </a:lnTo>
                <a:lnTo>
                  <a:pt x="547967" y="428"/>
                </a:lnTo>
              </a:path>
            </a:pathLst>
          </a:custGeom>
          <a:ln w="9524">
            <a:solidFill>
              <a:srgbClr val="315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80267" y="1590014"/>
            <a:ext cx="958850" cy="183515"/>
          </a:xfrm>
          <a:custGeom>
            <a:avLst/>
            <a:gdLst/>
            <a:ahLst/>
            <a:cxnLst/>
            <a:rect l="l" t="t" r="r" b="b"/>
            <a:pathLst>
              <a:path w="958850" h="183514">
                <a:moveTo>
                  <a:pt x="958301" y="0"/>
                </a:moveTo>
                <a:lnTo>
                  <a:pt x="958301" y="91506"/>
                </a:lnTo>
                <a:lnTo>
                  <a:pt x="0" y="91506"/>
                </a:lnTo>
                <a:lnTo>
                  <a:pt x="0" y="183012"/>
                </a:lnTo>
              </a:path>
            </a:pathLst>
          </a:custGeom>
          <a:ln w="9524">
            <a:solidFill>
              <a:srgbClr val="315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85463" y="1978195"/>
            <a:ext cx="548005" cy="635"/>
          </a:xfrm>
          <a:custGeom>
            <a:avLst/>
            <a:gdLst/>
            <a:ahLst/>
            <a:cxnLst/>
            <a:rect l="l" t="t" r="r" b="b"/>
            <a:pathLst>
              <a:path w="548004" h="635">
                <a:moveTo>
                  <a:pt x="0" y="0"/>
                </a:moveTo>
                <a:lnTo>
                  <a:pt x="274077" y="0"/>
                </a:lnTo>
                <a:lnTo>
                  <a:pt x="274077" y="427"/>
                </a:lnTo>
                <a:lnTo>
                  <a:pt x="547967" y="427"/>
                </a:lnTo>
              </a:path>
            </a:pathLst>
          </a:custGeom>
          <a:ln w="9524">
            <a:solidFill>
              <a:srgbClr val="315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5370367" y="1768266"/>
            <a:ext cx="1378585" cy="1010285"/>
            <a:chOff x="5370367" y="1768266"/>
            <a:chExt cx="1378585" cy="1010285"/>
          </a:xfrm>
        </p:grpSpPr>
        <p:sp>
          <p:nvSpPr>
            <p:cNvPr id="72" name="object 72"/>
            <p:cNvSpPr/>
            <p:nvPr/>
          </p:nvSpPr>
          <p:spPr>
            <a:xfrm>
              <a:off x="5580267" y="2183362"/>
              <a:ext cx="958850" cy="180340"/>
            </a:xfrm>
            <a:custGeom>
              <a:avLst/>
              <a:gdLst/>
              <a:ahLst/>
              <a:cxnLst/>
              <a:rect l="l" t="t" r="r" b="b"/>
              <a:pathLst>
                <a:path w="958850" h="180339">
                  <a:moveTo>
                    <a:pt x="958301" y="0"/>
                  </a:moveTo>
                  <a:lnTo>
                    <a:pt x="958301" y="89893"/>
                  </a:lnTo>
                  <a:lnTo>
                    <a:pt x="0" y="89893"/>
                  </a:lnTo>
                  <a:lnTo>
                    <a:pt x="0" y="179801"/>
                  </a:lnTo>
                </a:path>
              </a:pathLst>
            </a:custGeom>
            <a:ln w="9524">
              <a:solidFill>
                <a:srgbClr val="315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75129" y="1773028"/>
              <a:ext cx="1369060" cy="1000760"/>
            </a:xfrm>
            <a:custGeom>
              <a:avLst/>
              <a:gdLst/>
              <a:ahLst/>
              <a:cxnLst/>
              <a:rect l="l" t="t" r="r" b="b"/>
              <a:pathLst>
                <a:path w="1369059" h="1000760">
                  <a:moveTo>
                    <a:pt x="0" y="205166"/>
                  </a:moveTo>
                  <a:lnTo>
                    <a:pt x="5418" y="158123"/>
                  </a:lnTo>
                  <a:lnTo>
                    <a:pt x="20853" y="114939"/>
                  </a:lnTo>
                  <a:lnTo>
                    <a:pt x="45072" y="76845"/>
                  </a:lnTo>
                  <a:lnTo>
                    <a:pt x="76845" y="45072"/>
                  </a:lnTo>
                  <a:lnTo>
                    <a:pt x="114939" y="20853"/>
                  </a:lnTo>
                  <a:lnTo>
                    <a:pt x="158124" y="5418"/>
                  </a:lnTo>
                  <a:lnTo>
                    <a:pt x="205167" y="0"/>
                  </a:lnTo>
                  <a:lnTo>
                    <a:pt x="245380" y="3978"/>
                  </a:lnTo>
                  <a:lnTo>
                    <a:pt x="283680" y="15617"/>
                  </a:lnTo>
                  <a:lnTo>
                    <a:pt x="318993" y="34470"/>
                  </a:lnTo>
                  <a:lnTo>
                    <a:pt x="350241" y="60091"/>
                  </a:lnTo>
                  <a:lnTo>
                    <a:pt x="375863" y="91340"/>
                  </a:lnTo>
                  <a:lnTo>
                    <a:pt x="394716" y="126652"/>
                  </a:lnTo>
                  <a:lnTo>
                    <a:pt x="406355" y="164953"/>
                  </a:lnTo>
                  <a:lnTo>
                    <a:pt x="410333" y="205166"/>
                  </a:lnTo>
                  <a:lnTo>
                    <a:pt x="404915" y="252209"/>
                  </a:lnTo>
                  <a:lnTo>
                    <a:pt x="389480" y="295393"/>
                  </a:lnTo>
                  <a:lnTo>
                    <a:pt x="365261" y="333488"/>
                  </a:lnTo>
                  <a:lnTo>
                    <a:pt x="333488" y="365260"/>
                  </a:lnTo>
                  <a:lnTo>
                    <a:pt x="295394" y="389480"/>
                  </a:lnTo>
                  <a:lnTo>
                    <a:pt x="252210" y="404915"/>
                  </a:lnTo>
                  <a:lnTo>
                    <a:pt x="205167" y="410333"/>
                  </a:lnTo>
                  <a:lnTo>
                    <a:pt x="158124" y="404915"/>
                  </a:lnTo>
                  <a:lnTo>
                    <a:pt x="114939" y="389480"/>
                  </a:lnTo>
                  <a:lnTo>
                    <a:pt x="76845" y="365260"/>
                  </a:lnTo>
                  <a:lnTo>
                    <a:pt x="45072" y="333488"/>
                  </a:lnTo>
                  <a:lnTo>
                    <a:pt x="20853" y="295393"/>
                  </a:lnTo>
                  <a:lnTo>
                    <a:pt x="5418" y="252209"/>
                  </a:lnTo>
                  <a:lnTo>
                    <a:pt x="0" y="205166"/>
                  </a:lnTo>
                  <a:close/>
                </a:path>
                <a:path w="1369059" h="1000760">
                  <a:moveTo>
                    <a:pt x="0" y="795289"/>
                  </a:moveTo>
                  <a:lnTo>
                    <a:pt x="5418" y="748246"/>
                  </a:lnTo>
                  <a:lnTo>
                    <a:pt x="20853" y="705062"/>
                  </a:lnTo>
                  <a:lnTo>
                    <a:pt x="45072" y="666968"/>
                  </a:lnTo>
                  <a:lnTo>
                    <a:pt x="76845" y="635195"/>
                  </a:lnTo>
                  <a:lnTo>
                    <a:pt x="114939" y="610976"/>
                  </a:lnTo>
                  <a:lnTo>
                    <a:pt x="158124" y="595541"/>
                  </a:lnTo>
                  <a:lnTo>
                    <a:pt x="205167" y="590122"/>
                  </a:lnTo>
                  <a:lnTo>
                    <a:pt x="245380" y="594101"/>
                  </a:lnTo>
                  <a:lnTo>
                    <a:pt x="283680" y="605740"/>
                  </a:lnTo>
                  <a:lnTo>
                    <a:pt x="318993" y="624593"/>
                  </a:lnTo>
                  <a:lnTo>
                    <a:pt x="350241" y="650214"/>
                  </a:lnTo>
                  <a:lnTo>
                    <a:pt x="375863" y="681463"/>
                  </a:lnTo>
                  <a:lnTo>
                    <a:pt x="394716" y="716775"/>
                  </a:lnTo>
                  <a:lnTo>
                    <a:pt x="406355" y="755076"/>
                  </a:lnTo>
                  <a:lnTo>
                    <a:pt x="410333" y="795289"/>
                  </a:lnTo>
                  <a:lnTo>
                    <a:pt x="404915" y="842332"/>
                  </a:lnTo>
                  <a:lnTo>
                    <a:pt x="389480" y="885516"/>
                  </a:lnTo>
                  <a:lnTo>
                    <a:pt x="365261" y="923611"/>
                  </a:lnTo>
                  <a:lnTo>
                    <a:pt x="333488" y="955383"/>
                  </a:lnTo>
                  <a:lnTo>
                    <a:pt x="295394" y="979603"/>
                  </a:lnTo>
                  <a:lnTo>
                    <a:pt x="252210" y="995038"/>
                  </a:lnTo>
                  <a:lnTo>
                    <a:pt x="205167" y="1000456"/>
                  </a:lnTo>
                  <a:lnTo>
                    <a:pt x="158124" y="995038"/>
                  </a:lnTo>
                  <a:lnTo>
                    <a:pt x="114939" y="979603"/>
                  </a:lnTo>
                  <a:lnTo>
                    <a:pt x="76845" y="955383"/>
                  </a:lnTo>
                  <a:lnTo>
                    <a:pt x="45072" y="923611"/>
                  </a:lnTo>
                  <a:lnTo>
                    <a:pt x="20853" y="885516"/>
                  </a:lnTo>
                  <a:lnTo>
                    <a:pt x="5418" y="842332"/>
                  </a:lnTo>
                  <a:lnTo>
                    <a:pt x="0" y="795289"/>
                  </a:lnTo>
                  <a:close/>
                </a:path>
                <a:path w="1369059" h="1000760">
                  <a:moveTo>
                    <a:pt x="958272" y="795289"/>
                  </a:moveTo>
                  <a:lnTo>
                    <a:pt x="963691" y="748246"/>
                  </a:lnTo>
                  <a:lnTo>
                    <a:pt x="979126" y="705062"/>
                  </a:lnTo>
                  <a:lnTo>
                    <a:pt x="1003345" y="666968"/>
                  </a:lnTo>
                  <a:lnTo>
                    <a:pt x="1035118" y="635195"/>
                  </a:lnTo>
                  <a:lnTo>
                    <a:pt x="1073212" y="610976"/>
                  </a:lnTo>
                  <a:lnTo>
                    <a:pt x="1116396" y="595541"/>
                  </a:lnTo>
                  <a:lnTo>
                    <a:pt x="1163439" y="590122"/>
                  </a:lnTo>
                  <a:lnTo>
                    <a:pt x="1203652" y="594101"/>
                  </a:lnTo>
                  <a:lnTo>
                    <a:pt x="1241953" y="605740"/>
                  </a:lnTo>
                  <a:lnTo>
                    <a:pt x="1277266" y="624593"/>
                  </a:lnTo>
                  <a:lnTo>
                    <a:pt x="1308514" y="650214"/>
                  </a:lnTo>
                  <a:lnTo>
                    <a:pt x="1334135" y="681463"/>
                  </a:lnTo>
                  <a:lnTo>
                    <a:pt x="1352988" y="716775"/>
                  </a:lnTo>
                  <a:lnTo>
                    <a:pt x="1364627" y="755076"/>
                  </a:lnTo>
                  <a:lnTo>
                    <a:pt x="1368606" y="795289"/>
                  </a:lnTo>
                  <a:lnTo>
                    <a:pt x="1363187" y="842332"/>
                  </a:lnTo>
                  <a:lnTo>
                    <a:pt x="1347752" y="885516"/>
                  </a:lnTo>
                  <a:lnTo>
                    <a:pt x="1323533" y="923611"/>
                  </a:lnTo>
                  <a:lnTo>
                    <a:pt x="1291760" y="955383"/>
                  </a:lnTo>
                  <a:lnTo>
                    <a:pt x="1253666" y="979603"/>
                  </a:lnTo>
                  <a:lnTo>
                    <a:pt x="1210482" y="995038"/>
                  </a:lnTo>
                  <a:lnTo>
                    <a:pt x="1163439" y="1000456"/>
                  </a:lnTo>
                  <a:lnTo>
                    <a:pt x="1116396" y="995038"/>
                  </a:lnTo>
                  <a:lnTo>
                    <a:pt x="1073212" y="979603"/>
                  </a:lnTo>
                  <a:lnTo>
                    <a:pt x="1035118" y="955383"/>
                  </a:lnTo>
                  <a:lnTo>
                    <a:pt x="1003345" y="923611"/>
                  </a:lnTo>
                  <a:lnTo>
                    <a:pt x="979126" y="885516"/>
                  </a:lnTo>
                  <a:lnTo>
                    <a:pt x="963691" y="842332"/>
                  </a:lnTo>
                  <a:lnTo>
                    <a:pt x="958272" y="795289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85220" y="2567676"/>
              <a:ext cx="548640" cy="1270"/>
            </a:xfrm>
            <a:custGeom>
              <a:avLst/>
              <a:gdLst/>
              <a:ahLst/>
              <a:cxnLst/>
              <a:rect l="l" t="t" r="r" b="b"/>
              <a:pathLst>
                <a:path w="548639" h="1269">
                  <a:moveTo>
                    <a:pt x="0" y="0"/>
                  </a:moveTo>
                  <a:lnTo>
                    <a:pt x="274090" y="0"/>
                  </a:lnTo>
                  <a:lnTo>
                    <a:pt x="274090" y="642"/>
                  </a:lnTo>
                  <a:lnTo>
                    <a:pt x="548182" y="642"/>
                  </a:lnTo>
                </a:path>
              </a:pathLst>
            </a:custGeom>
            <a:ln w="9524">
              <a:solidFill>
                <a:srgbClr val="315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3502740" y="1181154"/>
            <a:ext cx="1017905" cy="164465"/>
            <a:chOff x="3502740" y="1181154"/>
            <a:chExt cx="1017905" cy="164465"/>
          </a:xfrm>
        </p:grpSpPr>
        <p:sp>
          <p:nvSpPr>
            <p:cNvPr id="76" name="object 76"/>
            <p:cNvSpPr/>
            <p:nvPr/>
          </p:nvSpPr>
          <p:spPr>
            <a:xfrm>
              <a:off x="3507502" y="1185916"/>
              <a:ext cx="378460" cy="154940"/>
            </a:xfrm>
            <a:custGeom>
              <a:avLst/>
              <a:gdLst/>
              <a:ahLst/>
              <a:cxnLst/>
              <a:rect l="l" t="t" r="r" b="b"/>
              <a:pathLst>
                <a:path w="378460" h="154940">
                  <a:moveTo>
                    <a:pt x="0" y="0"/>
                  </a:moveTo>
                  <a:lnTo>
                    <a:pt x="62050" y="77560"/>
                  </a:lnTo>
                  <a:lnTo>
                    <a:pt x="0" y="154941"/>
                  </a:lnTo>
                  <a:lnTo>
                    <a:pt x="316197" y="154941"/>
                  </a:lnTo>
                  <a:lnTo>
                    <a:pt x="378247" y="77560"/>
                  </a:lnTo>
                  <a:lnTo>
                    <a:pt x="31619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22431" y="1185916"/>
              <a:ext cx="378460" cy="154940"/>
            </a:xfrm>
            <a:custGeom>
              <a:avLst/>
              <a:gdLst/>
              <a:ahLst/>
              <a:cxnLst/>
              <a:rect l="l" t="t" r="r" b="b"/>
              <a:pathLst>
                <a:path w="378460" h="154940">
                  <a:moveTo>
                    <a:pt x="0" y="0"/>
                  </a:moveTo>
                  <a:lnTo>
                    <a:pt x="62050" y="77560"/>
                  </a:lnTo>
                  <a:lnTo>
                    <a:pt x="0" y="154941"/>
                  </a:lnTo>
                  <a:lnTo>
                    <a:pt x="316380" y="154941"/>
                  </a:lnTo>
                  <a:lnTo>
                    <a:pt x="378431" y="77560"/>
                  </a:lnTo>
                  <a:lnTo>
                    <a:pt x="316380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137181" y="1185916"/>
              <a:ext cx="378460" cy="154940"/>
            </a:xfrm>
            <a:custGeom>
              <a:avLst/>
              <a:gdLst/>
              <a:ahLst/>
              <a:cxnLst/>
              <a:rect l="l" t="t" r="r" b="b"/>
              <a:pathLst>
                <a:path w="378460" h="154940">
                  <a:moveTo>
                    <a:pt x="0" y="0"/>
                  </a:moveTo>
                  <a:lnTo>
                    <a:pt x="62050" y="77560"/>
                  </a:lnTo>
                  <a:lnTo>
                    <a:pt x="0" y="154941"/>
                  </a:lnTo>
                  <a:lnTo>
                    <a:pt x="316381" y="154941"/>
                  </a:lnTo>
                  <a:lnTo>
                    <a:pt x="378431" y="77560"/>
                  </a:lnTo>
                  <a:lnTo>
                    <a:pt x="316381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4447532" y="1181154"/>
            <a:ext cx="702945" cy="164465"/>
            <a:chOff x="4447532" y="1181154"/>
            <a:chExt cx="702945" cy="164465"/>
          </a:xfrm>
        </p:grpSpPr>
        <p:sp>
          <p:nvSpPr>
            <p:cNvPr id="80" name="object 80"/>
            <p:cNvSpPr/>
            <p:nvPr/>
          </p:nvSpPr>
          <p:spPr>
            <a:xfrm>
              <a:off x="4767039" y="1185916"/>
              <a:ext cx="378460" cy="154940"/>
            </a:xfrm>
            <a:custGeom>
              <a:avLst/>
              <a:gdLst/>
              <a:ahLst/>
              <a:cxnLst/>
              <a:rect l="l" t="t" r="r" b="b"/>
              <a:pathLst>
                <a:path w="378460" h="154940">
                  <a:moveTo>
                    <a:pt x="0" y="0"/>
                  </a:moveTo>
                  <a:lnTo>
                    <a:pt x="62050" y="77560"/>
                  </a:lnTo>
                  <a:lnTo>
                    <a:pt x="0" y="154941"/>
                  </a:lnTo>
                  <a:lnTo>
                    <a:pt x="316380" y="154941"/>
                  </a:lnTo>
                  <a:lnTo>
                    <a:pt x="378431" y="77560"/>
                  </a:lnTo>
                  <a:lnTo>
                    <a:pt x="316380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52294" y="1185916"/>
              <a:ext cx="378460" cy="154940"/>
            </a:xfrm>
            <a:custGeom>
              <a:avLst/>
              <a:gdLst/>
              <a:ahLst/>
              <a:cxnLst/>
              <a:rect l="l" t="t" r="r" b="b"/>
              <a:pathLst>
                <a:path w="378460" h="154940">
                  <a:moveTo>
                    <a:pt x="0" y="0"/>
                  </a:moveTo>
                  <a:lnTo>
                    <a:pt x="61866" y="77560"/>
                  </a:lnTo>
                  <a:lnTo>
                    <a:pt x="0" y="154941"/>
                  </a:lnTo>
                  <a:lnTo>
                    <a:pt x="316196" y="154941"/>
                  </a:lnTo>
                  <a:lnTo>
                    <a:pt x="378247" y="77560"/>
                  </a:lnTo>
                  <a:lnTo>
                    <a:pt x="31619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746187" y="150751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45871"/>
                </a:moveTo>
                <a:lnTo>
                  <a:pt x="45871" y="0"/>
                </a:lnTo>
                <a:lnTo>
                  <a:pt x="91743" y="45871"/>
                </a:lnTo>
                <a:lnTo>
                  <a:pt x="45871" y="91743"/>
                </a:lnTo>
                <a:lnTo>
                  <a:pt x="0" y="45871"/>
                </a:lnTo>
                <a:close/>
              </a:path>
            </a:pathLst>
          </a:custGeom>
          <a:ln w="9524">
            <a:solidFill>
              <a:srgbClr val="3749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61739" y="150751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45871"/>
                </a:moveTo>
                <a:lnTo>
                  <a:pt x="45871" y="0"/>
                </a:lnTo>
                <a:lnTo>
                  <a:pt x="91743" y="45871"/>
                </a:lnTo>
                <a:lnTo>
                  <a:pt x="45871" y="91743"/>
                </a:lnTo>
                <a:lnTo>
                  <a:pt x="0" y="45871"/>
                </a:lnTo>
                <a:close/>
              </a:path>
            </a:pathLst>
          </a:custGeom>
          <a:ln w="9524">
            <a:solidFill>
              <a:srgbClr val="3749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31205" y="150751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45871"/>
                </a:moveTo>
                <a:lnTo>
                  <a:pt x="45871" y="0"/>
                </a:lnTo>
                <a:lnTo>
                  <a:pt x="91743" y="45871"/>
                </a:lnTo>
                <a:lnTo>
                  <a:pt x="45871" y="91743"/>
                </a:lnTo>
                <a:lnTo>
                  <a:pt x="0" y="45871"/>
                </a:lnTo>
                <a:close/>
              </a:path>
            </a:pathLst>
          </a:custGeom>
          <a:ln w="9524">
            <a:solidFill>
              <a:srgbClr val="3749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46878" y="150751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45871"/>
                </a:moveTo>
                <a:lnTo>
                  <a:pt x="45871" y="0"/>
                </a:lnTo>
                <a:lnTo>
                  <a:pt x="91743" y="45871"/>
                </a:lnTo>
                <a:lnTo>
                  <a:pt x="45871" y="91743"/>
                </a:lnTo>
                <a:lnTo>
                  <a:pt x="0" y="45871"/>
                </a:lnTo>
                <a:close/>
              </a:path>
            </a:pathLst>
          </a:custGeom>
          <a:ln w="9524">
            <a:solidFill>
              <a:srgbClr val="3749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48446" y="150751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45871"/>
                </a:moveTo>
                <a:lnTo>
                  <a:pt x="45871" y="0"/>
                </a:lnTo>
                <a:lnTo>
                  <a:pt x="91743" y="45871"/>
                </a:lnTo>
                <a:lnTo>
                  <a:pt x="45871" y="91743"/>
                </a:lnTo>
                <a:lnTo>
                  <a:pt x="0" y="45871"/>
                </a:lnTo>
                <a:close/>
              </a:path>
            </a:pathLst>
          </a:custGeom>
          <a:ln w="9524">
            <a:solidFill>
              <a:srgbClr val="3749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3941" y="1553380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5">
                <a:moveTo>
                  <a:pt x="0" y="0"/>
                </a:moveTo>
                <a:lnTo>
                  <a:pt x="407830" y="0"/>
                </a:lnTo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93750" y="1553380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5">
                <a:moveTo>
                  <a:pt x="0" y="0"/>
                </a:moveTo>
                <a:lnTo>
                  <a:pt x="407830" y="0"/>
                </a:lnTo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4287" y="3603147"/>
            <a:ext cx="2469986" cy="769860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2103577" y="1553380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5">
                <a:moveTo>
                  <a:pt x="0" y="0"/>
                </a:moveTo>
                <a:lnTo>
                  <a:pt x="407830" y="0"/>
                </a:lnTo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77256" y="1553380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5">
                <a:moveTo>
                  <a:pt x="0" y="0"/>
                </a:moveTo>
                <a:lnTo>
                  <a:pt x="407830" y="0"/>
                </a:lnTo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78853" y="2871546"/>
            <a:ext cx="760095" cy="133350"/>
          </a:xfrm>
          <a:custGeom>
            <a:avLst/>
            <a:gdLst/>
            <a:ahLst/>
            <a:cxnLst/>
            <a:rect l="l" t="t" r="r" b="b"/>
            <a:pathLst>
              <a:path w="760094" h="133350">
                <a:moveTo>
                  <a:pt x="379956" y="148"/>
                </a:moveTo>
                <a:lnTo>
                  <a:pt x="379956" y="66617"/>
                </a:lnTo>
                <a:lnTo>
                  <a:pt x="759928" y="66617"/>
                </a:lnTo>
                <a:lnTo>
                  <a:pt x="759928" y="133185"/>
                </a:lnTo>
              </a:path>
              <a:path w="760094" h="133350">
                <a:moveTo>
                  <a:pt x="0" y="133036"/>
                </a:moveTo>
                <a:lnTo>
                  <a:pt x="0" y="66567"/>
                </a:lnTo>
                <a:lnTo>
                  <a:pt x="379972" y="66567"/>
                </a:lnTo>
                <a:lnTo>
                  <a:pt x="379972" y="0"/>
                </a:lnTo>
              </a:path>
            </a:pathLst>
          </a:custGeom>
          <a:ln w="9524">
            <a:solidFill>
              <a:srgbClr val="C1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97439" y="3133150"/>
            <a:ext cx="363220" cy="133350"/>
          </a:xfrm>
          <a:custGeom>
            <a:avLst/>
            <a:gdLst/>
            <a:ahLst/>
            <a:cxnLst/>
            <a:rect l="l" t="t" r="r" b="b"/>
            <a:pathLst>
              <a:path w="363219" h="133350">
                <a:moveTo>
                  <a:pt x="181413" y="148"/>
                </a:moveTo>
                <a:lnTo>
                  <a:pt x="181413" y="66617"/>
                </a:lnTo>
                <a:lnTo>
                  <a:pt x="362911" y="66617"/>
                </a:lnTo>
                <a:lnTo>
                  <a:pt x="362911" y="133185"/>
                </a:lnTo>
              </a:path>
              <a:path w="363219" h="133350">
                <a:moveTo>
                  <a:pt x="0" y="133036"/>
                </a:moveTo>
                <a:lnTo>
                  <a:pt x="0" y="66567"/>
                </a:lnTo>
                <a:lnTo>
                  <a:pt x="181497" y="66567"/>
                </a:lnTo>
                <a:lnTo>
                  <a:pt x="181497" y="0"/>
                </a:lnTo>
              </a:path>
            </a:pathLst>
          </a:custGeom>
          <a:ln w="9524">
            <a:solidFill>
              <a:srgbClr val="C1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57352" y="3133150"/>
            <a:ext cx="363220" cy="133350"/>
          </a:xfrm>
          <a:custGeom>
            <a:avLst/>
            <a:gdLst/>
            <a:ahLst/>
            <a:cxnLst/>
            <a:rect l="l" t="t" r="r" b="b"/>
            <a:pathLst>
              <a:path w="363219" h="133350">
                <a:moveTo>
                  <a:pt x="181412" y="148"/>
                </a:moveTo>
                <a:lnTo>
                  <a:pt x="181412" y="66617"/>
                </a:lnTo>
                <a:lnTo>
                  <a:pt x="362910" y="66617"/>
                </a:lnTo>
                <a:lnTo>
                  <a:pt x="362910" y="133185"/>
                </a:lnTo>
              </a:path>
              <a:path w="363219" h="133350">
                <a:moveTo>
                  <a:pt x="0" y="133036"/>
                </a:moveTo>
                <a:lnTo>
                  <a:pt x="0" y="66567"/>
                </a:lnTo>
                <a:lnTo>
                  <a:pt x="181497" y="66567"/>
                </a:lnTo>
                <a:lnTo>
                  <a:pt x="181497" y="0"/>
                </a:lnTo>
              </a:path>
            </a:pathLst>
          </a:custGeom>
          <a:ln w="9524">
            <a:solidFill>
              <a:srgbClr val="C1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2454" y="3266187"/>
            <a:ext cx="693420" cy="128905"/>
          </a:xfrm>
          <a:custGeom>
            <a:avLst/>
            <a:gdLst/>
            <a:ahLst/>
            <a:cxnLst/>
            <a:rect l="l" t="t" r="r" b="b"/>
            <a:pathLst>
              <a:path w="693419" h="128904">
                <a:moveTo>
                  <a:pt x="0" y="64357"/>
                </a:moveTo>
                <a:lnTo>
                  <a:pt x="5057" y="39306"/>
                </a:lnTo>
                <a:lnTo>
                  <a:pt x="18849" y="18850"/>
                </a:lnTo>
                <a:lnTo>
                  <a:pt x="39306" y="5057"/>
                </a:lnTo>
                <a:lnTo>
                  <a:pt x="64357" y="0"/>
                </a:lnTo>
                <a:lnTo>
                  <a:pt x="265610" y="0"/>
                </a:lnTo>
                <a:lnTo>
                  <a:pt x="311118" y="18849"/>
                </a:lnTo>
                <a:lnTo>
                  <a:pt x="329968" y="64357"/>
                </a:lnTo>
                <a:lnTo>
                  <a:pt x="324910" y="89408"/>
                </a:lnTo>
                <a:lnTo>
                  <a:pt x="311118" y="109865"/>
                </a:lnTo>
                <a:lnTo>
                  <a:pt x="290661" y="123657"/>
                </a:lnTo>
                <a:lnTo>
                  <a:pt x="265610" y="128715"/>
                </a:lnTo>
                <a:lnTo>
                  <a:pt x="64357" y="128715"/>
                </a:lnTo>
                <a:lnTo>
                  <a:pt x="39306" y="123657"/>
                </a:lnTo>
                <a:lnTo>
                  <a:pt x="18849" y="109865"/>
                </a:lnTo>
                <a:lnTo>
                  <a:pt x="5057" y="89408"/>
                </a:lnTo>
                <a:lnTo>
                  <a:pt x="0" y="64357"/>
                </a:lnTo>
                <a:close/>
              </a:path>
              <a:path w="693419" h="128904">
                <a:moveTo>
                  <a:pt x="362828" y="64357"/>
                </a:moveTo>
                <a:lnTo>
                  <a:pt x="367885" y="39306"/>
                </a:lnTo>
                <a:lnTo>
                  <a:pt x="381678" y="18850"/>
                </a:lnTo>
                <a:lnTo>
                  <a:pt x="402134" y="5057"/>
                </a:lnTo>
                <a:lnTo>
                  <a:pt x="427185" y="0"/>
                </a:lnTo>
                <a:lnTo>
                  <a:pt x="628438" y="0"/>
                </a:lnTo>
                <a:lnTo>
                  <a:pt x="673946" y="18849"/>
                </a:lnTo>
                <a:lnTo>
                  <a:pt x="692796" y="64357"/>
                </a:lnTo>
                <a:lnTo>
                  <a:pt x="687738" y="89408"/>
                </a:lnTo>
                <a:lnTo>
                  <a:pt x="673946" y="109865"/>
                </a:lnTo>
                <a:lnTo>
                  <a:pt x="653489" y="123657"/>
                </a:lnTo>
                <a:lnTo>
                  <a:pt x="628438" y="128715"/>
                </a:lnTo>
                <a:lnTo>
                  <a:pt x="427185" y="128715"/>
                </a:lnTo>
                <a:lnTo>
                  <a:pt x="402134" y="123657"/>
                </a:lnTo>
                <a:lnTo>
                  <a:pt x="381678" y="109865"/>
                </a:lnTo>
                <a:lnTo>
                  <a:pt x="367885" y="89408"/>
                </a:lnTo>
                <a:lnTo>
                  <a:pt x="362828" y="64357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92368" y="3266187"/>
            <a:ext cx="693420" cy="128905"/>
          </a:xfrm>
          <a:custGeom>
            <a:avLst/>
            <a:gdLst/>
            <a:ahLst/>
            <a:cxnLst/>
            <a:rect l="l" t="t" r="r" b="b"/>
            <a:pathLst>
              <a:path w="693419" h="128904">
                <a:moveTo>
                  <a:pt x="0" y="64357"/>
                </a:moveTo>
                <a:lnTo>
                  <a:pt x="5057" y="39306"/>
                </a:lnTo>
                <a:lnTo>
                  <a:pt x="18849" y="18850"/>
                </a:lnTo>
                <a:lnTo>
                  <a:pt x="39306" y="5057"/>
                </a:lnTo>
                <a:lnTo>
                  <a:pt x="64357" y="0"/>
                </a:lnTo>
                <a:lnTo>
                  <a:pt x="265610" y="0"/>
                </a:lnTo>
                <a:lnTo>
                  <a:pt x="311118" y="18849"/>
                </a:lnTo>
                <a:lnTo>
                  <a:pt x="329968" y="64357"/>
                </a:lnTo>
                <a:lnTo>
                  <a:pt x="324910" y="89408"/>
                </a:lnTo>
                <a:lnTo>
                  <a:pt x="311118" y="109865"/>
                </a:lnTo>
                <a:lnTo>
                  <a:pt x="290661" y="123657"/>
                </a:lnTo>
                <a:lnTo>
                  <a:pt x="265610" y="128715"/>
                </a:lnTo>
                <a:lnTo>
                  <a:pt x="64357" y="128715"/>
                </a:lnTo>
                <a:lnTo>
                  <a:pt x="39306" y="123657"/>
                </a:lnTo>
                <a:lnTo>
                  <a:pt x="18849" y="109865"/>
                </a:lnTo>
                <a:lnTo>
                  <a:pt x="5057" y="89408"/>
                </a:lnTo>
                <a:lnTo>
                  <a:pt x="0" y="64357"/>
                </a:lnTo>
                <a:close/>
              </a:path>
              <a:path w="693419" h="128904">
                <a:moveTo>
                  <a:pt x="362828" y="64357"/>
                </a:moveTo>
                <a:lnTo>
                  <a:pt x="367885" y="39306"/>
                </a:lnTo>
                <a:lnTo>
                  <a:pt x="381678" y="18850"/>
                </a:lnTo>
                <a:lnTo>
                  <a:pt x="402134" y="5057"/>
                </a:lnTo>
                <a:lnTo>
                  <a:pt x="427185" y="0"/>
                </a:lnTo>
                <a:lnTo>
                  <a:pt x="628438" y="0"/>
                </a:lnTo>
                <a:lnTo>
                  <a:pt x="673946" y="18849"/>
                </a:lnTo>
                <a:lnTo>
                  <a:pt x="692796" y="64357"/>
                </a:lnTo>
                <a:lnTo>
                  <a:pt x="687738" y="89408"/>
                </a:lnTo>
                <a:lnTo>
                  <a:pt x="673946" y="109865"/>
                </a:lnTo>
                <a:lnTo>
                  <a:pt x="653489" y="123657"/>
                </a:lnTo>
                <a:lnTo>
                  <a:pt x="628438" y="128715"/>
                </a:lnTo>
                <a:lnTo>
                  <a:pt x="427185" y="128715"/>
                </a:lnTo>
                <a:lnTo>
                  <a:pt x="402134" y="123657"/>
                </a:lnTo>
                <a:lnTo>
                  <a:pt x="381678" y="109865"/>
                </a:lnTo>
                <a:lnTo>
                  <a:pt x="367885" y="89408"/>
                </a:lnTo>
                <a:lnTo>
                  <a:pt x="362828" y="64357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73781" y="3004583"/>
            <a:ext cx="330200" cy="128905"/>
          </a:xfrm>
          <a:custGeom>
            <a:avLst/>
            <a:gdLst/>
            <a:ahLst/>
            <a:cxnLst/>
            <a:rect l="l" t="t" r="r" b="b"/>
            <a:pathLst>
              <a:path w="330200" h="128905">
                <a:moveTo>
                  <a:pt x="0" y="64357"/>
                </a:moveTo>
                <a:lnTo>
                  <a:pt x="5057" y="39306"/>
                </a:lnTo>
                <a:lnTo>
                  <a:pt x="18849" y="18850"/>
                </a:lnTo>
                <a:lnTo>
                  <a:pt x="39306" y="5057"/>
                </a:lnTo>
                <a:lnTo>
                  <a:pt x="64357" y="0"/>
                </a:lnTo>
                <a:lnTo>
                  <a:pt x="265610" y="0"/>
                </a:lnTo>
                <a:lnTo>
                  <a:pt x="311118" y="18849"/>
                </a:lnTo>
                <a:lnTo>
                  <a:pt x="329968" y="64357"/>
                </a:lnTo>
                <a:lnTo>
                  <a:pt x="324910" y="89408"/>
                </a:lnTo>
                <a:lnTo>
                  <a:pt x="311118" y="109865"/>
                </a:lnTo>
                <a:lnTo>
                  <a:pt x="290661" y="123657"/>
                </a:lnTo>
                <a:lnTo>
                  <a:pt x="265610" y="128715"/>
                </a:lnTo>
                <a:lnTo>
                  <a:pt x="64357" y="128715"/>
                </a:lnTo>
                <a:lnTo>
                  <a:pt x="39306" y="123657"/>
                </a:lnTo>
                <a:lnTo>
                  <a:pt x="18849" y="109865"/>
                </a:lnTo>
                <a:lnTo>
                  <a:pt x="5057" y="89408"/>
                </a:lnTo>
                <a:lnTo>
                  <a:pt x="0" y="64357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13868" y="3004583"/>
            <a:ext cx="330200" cy="128905"/>
          </a:xfrm>
          <a:custGeom>
            <a:avLst/>
            <a:gdLst/>
            <a:ahLst/>
            <a:cxnLst/>
            <a:rect l="l" t="t" r="r" b="b"/>
            <a:pathLst>
              <a:path w="330200" h="128905">
                <a:moveTo>
                  <a:pt x="0" y="64357"/>
                </a:moveTo>
                <a:lnTo>
                  <a:pt x="5057" y="39306"/>
                </a:lnTo>
                <a:lnTo>
                  <a:pt x="18849" y="18850"/>
                </a:lnTo>
                <a:lnTo>
                  <a:pt x="39306" y="5057"/>
                </a:lnTo>
                <a:lnTo>
                  <a:pt x="64357" y="0"/>
                </a:lnTo>
                <a:lnTo>
                  <a:pt x="265610" y="0"/>
                </a:lnTo>
                <a:lnTo>
                  <a:pt x="311118" y="18849"/>
                </a:lnTo>
                <a:lnTo>
                  <a:pt x="329968" y="64357"/>
                </a:lnTo>
                <a:lnTo>
                  <a:pt x="324910" y="89408"/>
                </a:lnTo>
                <a:lnTo>
                  <a:pt x="311118" y="109865"/>
                </a:lnTo>
                <a:lnTo>
                  <a:pt x="290661" y="123657"/>
                </a:lnTo>
                <a:lnTo>
                  <a:pt x="265610" y="128715"/>
                </a:lnTo>
                <a:lnTo>
                  <a:pt x="64357" y="128715"/>
                </a:lnTo>
                <a:lnTo>
                  <a:pt x="39306" y="123657"/>
                </a:lnTo>
                <a:lnTo>
                  <a:pt x="18849" y="109865"/>
                </a:lnTo>
                <a:lnTo>
                  <a:pt x="5057" y="89408"/>
                </a:lnTo>
                <a:lnTo>
                  <a:pt x="0" y="64357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93825" y="2742979"/>
            <a:ext cx="330200" cy="128905"/>
          </a:xfrm>
          <a:custGeom>
            <a:avLst/>
            <a:gdLst/>
            <a:ahLst/>
            <a:cxnLst/>
            <a:rect l="l" t="t" r="r" b="b"/>
            <a:pathLst>
              <a:path w="330200" h="128905">
                <a:moveTo>
                  <a:pt x="0" y="64357"/>
                </a:moveTo>
                <a:lnTo>
                  <a:pt x="5057" y="39306"/>
                </a:lnTo>
                <a:lnTo>
                  <a:pt x="18849" y="18849"/>
                </a:lnTo>
                <a:lnTo>
                  <a:pt x="39306" y="5057"/>
                </a:lnTo>
                <a:lnTo>
                  <a:pt x="64357" y="0"/>
                </a:lnTo>
                <a:lnTo>
                  <a:pt x="265610" y="0"/>
                </a:lnTo>
                <a:lnTo>
                  <a:pt x="311118" y="18849"/>
                </a:lnTo>
                <a:lnTo>
                  <a:pt x="329968" y="64357"/>
                </a:lnTo>
                <a:lnTo>
                  <a:pt x="324910" y="89408"/>
                </a:lnTo>
                <a:lnTo>
                  <a:pt x="311118" y="109865"/>
                </a:lnTo>
                <a:lnTo>
                  <a:pt x="290661" y="123657"/>
                </a:lnTo>
                <a:lnTo>
                  <a:pt x="265610" y="128715"/>
                </a:lnTo>
                <a:lnTo>
                  <a:pt x="64357" y="128715"/>
                </a:lnTo>
                <a:lnTo>
                  <a:pt x="39306" y="123657"/>
                </a:lnTo>
                <a:lnTo>
                  <a:pt x="18849" y="109865"/>
                </a:lnTo>
                <a:lnTo>
                  <a:pt x="5057" y="89408"/>
                </a:lnTo>
                <a:lnTo>
                  <a:pt x="0" y="64357"/>
                </a:lnTo>
                <a:close/>
              </a:path>
            </a:pathLst>
          </a:custGeom>
          <a:ln w="9524">
            <a:solidFill>
              <a:srgbClr val="667E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1920853" y="1178518"/>
            <a:ext cx="610235" cy="130175"/>
            <a:chOff x="1920853" y="1178518"/>
            <a:chExt cx="610235" cy="130175"/>
          </a:xfrm>
        </p:grpSpPr>
        <p:sp>
          <p:nvSpPr>
            <p:cNvPr id="101" name="object 101"/>
            <p:cNvSpPr/>
            <p:nvPr/>
          </p:nvSpPr>
          <p:spPr>
            <a:xfrm>
              <a:off x="1933255" y="1263039"/>
              <a:ext cx="593090" cy="40640"/>
            </a:xfrm>
            <a:custGeom>
              <a:avLst/>
              <a:gdLst/>
              <a:ahLst/>
              <a:cxnLst/>
              <a:rect l="l" t="t" r="r" b="b"/>
              <a:pathLst>
                <a:path w="593089" h="40640">
                  <a:moveTo>
                    <a:pt x="0" y="0"/>
                  </a:moveTo>
                  <a:lnTo>
                    <a:pt x="592610" y="0"/>
                  </a:lnTo>
                  <a:lnTo>
                    <a:pt x="592610" y="40383"/>
                  </a:lnTo>
                  <a:lnTo>
                    <a:pt x="0" y="4038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34833" y="1194376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19">
                  <a:moveTo>
                    <a:pt x="0" y="0"/>
                  </a:moveTo>
                  <a:lnTo>
                    <a:pt x="0" y="108717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20853" y="117851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1700" y="27950"/>
                  </a:moveTo>
                  <a:lnTo>
                    <a:pt x="6258" y="27950"/>
                  </a:lnTo>
                  <a:lnTo>
                    <a:pt x="0" y="21693"/>
                  </a:lnTo>
                  <a:lnTo>
                    <a:pt x="0" y="13975"/>
                  </a:lnTo>
                  <a:lnTo>
                    <a:pt x="0" y="6256"/>
                  </a:lnTo>
                  <a:lnTo>
                    <a:pt x="6258" y="0"/>
                  </a:lnTo>
                  <a:lnTo>
                    <a:pt x="17687" y="0"/>
                  </a:lnTo>
                  <a:lnTo>
                    <a:pt x="21243" y="1472"/>
                  </a:lnTo>
                  <a:lnTo>
                    <a:pt x="26487" y="6714"/>
                  </a:lnTo>
                  <a:lnTo>
                    <a:pt x="27960" y="10268"/>
                  </a:lnTo>
                  <a:lnTo>
                    <a:pt x="27960" y="21693"/>
                  </a:lnTo>
                  <a:lnTo>
                    <a:pt x="21700" y="2795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3222908" y="1178526"/>
            <a:ext cx="28575" cy="125095"/>
            <a:chOff x="3222908" y="1178526"/>
            <a:chExt cx="28575" cy="125095"/>
          </a:xfrm>
        </p:grpSpPr>
        <p:sp>
          <p:nvSpPr>
            <p:cNvPr id="105" name="object 105"/>
            <p:cNvSpPr/>
            <p:nvPr/>
          </p:nvSpPr>
          <p:spPr>
            <a:xfrm>
              <a:off x="3236888" y="1194385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19">
                  <a:moveTo>
                    <a:pt x="0" y="0"/>
                  </a:moveTo>
                  <a:lnTo>
                    <a:pt x="0" y="108651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222908" y="117852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1801" y="28088"/>
                  </a:moveTo>
                  <a:lnTo>
                    <a:pt x="6288" y="28088"/>
                  </a:lnTo>
                  <a:lnTo>
                    <a:pt x="0" y="21800"/>
                  </a:lnTo>
                  <a:lnTo>
                    <a:pt x="0" y="14044"/>
                  </a:lnTo>
                  <a:lnTo>
                    <a:pt x="0" y="6287"/>
                  </a:lnTo>
                  <a:lnTo>
                    <a:pt x="6288" y="0"/>
                  </a:lnTo>
                  <a:lnTo>
                    <a:pt x="17769" y="0"/>
                  </a:lnTo>
                  <a:lnTo>
                    <a:pt x="21341" y="1479"/>
                  </a:lnTo>
                  <a:lnTo>
                    <a:pt x="26609" y="6747"/>
                  </a:lnTo>
                  <a:lnTo>
                    <a:pt x="28089" y="10319"/>
                  </a:lnTo>
                  <a:lnTo>
                    <a:pt x="28089" y="21800"/>
                  </a:lnTo>
                  <a:lnTo>
                    <a:pt x="21801" y="28088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32456" y="1178526"/>
            <a:ext cx="1205865" cy="209550"/>
            <a:chOff x="732456" y="1178526"/>
            <a:chExt cx="1205865" cy="209550"/>
          </a:xfrm>
        </p:grpSpPr>
        <p:sp>
          <p:nvSpPr>
            <p:cNvPr id="108" name="object 108"/>
            <p:cNvSpPr/>
            <p:nvPr/>
          </p:nvSpPr>
          <p:spPr>
            <a:xfrm>
              <a:off x="746436" y="1194385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19">
                  <a:moveTo>
                    <a:pt x="0" y="0"/>
                  </a:moveTo>
                  <a:lnTo>
                    <a:pt x="0" y="108717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2456" y="117852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1701" y="27950"/>
                  </a:moveTo>
                  <a:lnTo>
                    <a:pt x="6259" y="27950"/>
                  </a:lnTo>
                  <a:lnTo>
                    <a:pt x="0" y="21693"/>
                  </a:lnTo>
                  <a:lnTo>
                    <a:pt x="0" y="13975"/>
                  </a:lnTo>
                  <a:lnTo>
                    <a:pt x="0" y="6256"/>
                  </a:lnTo>
                  <a:lnTo>
                    <a:pt x="6259" y="0"/>
                  </a:lnTo>
                  <a:lnTo>
                    <a:pt x="17687" y="0"/>
                  </a:lnTo>
                  <a:lnTo>
                    <a:pt x="21243" y="1472"/>
                  </a:lnTo>
                  <a:lnTo>
                    <a:pt x="26487" y="6714"/>
                  </a:lnTo>
                  <a:lnTo>
                    <a:pt x="27960" y="10268"/>
                  </a:lnTo>
                  <a:lnTo>
                    <a:pt x="27960" y="21693"/>
                  </a:lnTo>
                  <a:lnTo>
                    <a:pt x="21701" y="2795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48052" y="1263148"/>
              <a:ext cx="593090" cy="40640"/>
            </a:xfrm>
            <a:custGeom>
              <a:avLst/>
              <a:gdLst/>
              <a:ahLst/>
              <a:cxnLst/>
              <a:rect l="l" t="t" r="r" b="b"/>
              <a:pathLst>
                <a:path w="593090" h="40640">
                  <a:moveTo>
                    <a:pt x="0" y="0"/>
                  </a:moveTo>
                  <a:lnTo>
                    <a:pt x="592646" y="0"/>
                  </a:lnTo>
                  <a:lnTo>
                    <a:pt x="592646" y="40435"/>
                  </a:lnTo>
                  <a:lnTo>
                    <a:pt x="0" y="404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341908" y="1263251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19">
                  <a:moveTo>
                    <a:pt x="0" y="10871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27928" y="135987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1701" y="27950"/>
                  </a:moveTo>
                  <a:lnTo>
                    <a:pt x="10272" y="27950"/>
                  </a:lnTo>
                  <a:lnTo>
                    <a:pt x="6716" y="26478"/>
                  </a:lnTo>
                  <a:lnTo>
                    <a:pt x="1472" y="21236"/>
                  </a:lnTo>
                  <a:lnTo>
                    <a:pt x="0" y="17681"/>
                  </a:lnTo>
                  <a:lnTo>
                    <a:pt x="0" y="6256"/>
                  </a:lnTo>
                  <a:lnTo>
                    <a:pt x="6259" y="0"/>
                  </a:lnTo>
                  <a:lnTo>
                    <a:pt x="21701" y="0"/>
                  </a:lnTo>
                  <a:lnTo>
                    <a:pt x="27960" y="6256"/>
                  </a:lnTo>
                  <a:lnTo>
                    <a:pt x="27960" y="13975"/>
                  </a:lnTo>
                  <a:lnTo>
                    <a:pt x="27960" y="21693"/>
                  </a:lnTo>
                  <a:lnTo>
                    <a:pt x="21701" y="2795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40626" y="1263148"/>
              <a:ext cx="593090" cy="40640"/>
            </a:xfrm>
            <a:custGeom>
              <a:avLst/>
              <a:gdLst/>
              <a:ahLst/>
              <a:cxnLst/>
              <a:rect l="l" t="t" r="r" b="b"/>
              <a:pathLst>
                <a:path w="593089" h="40640">
                  <a:moveTo>
                    <a:pt x="0" y="0"/>
                  </a:moveTo>
                  <a:lnTo>
                    <a:pt x="592646" y="0"/>
                  </a:lnTo>
                  <a:lnTo>
                    <a:pt x="592646" y="40435"/>
                  </a:lnTo>
                  <a:lnTo>
                    <a:pt x="0" y="404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511337" y="1258385"/>
            <a:ext cx="730250" cy="129539"/>
            <a:chOff x="2511337" y="1258385"/>
            <a:chExt cx="730250" cy="129539"/>
          </a:xfrm>
        </p:grpSpPr>
        <p:sp>
          <p:nvSpPr>
            <p:cNvPr id="115" name="object 115"/>
            <p:cNvSpPr/>
            <p:nvPr/>
          </p:nvSpPr>
          <p:spPr>
            <a:xfrm>
              <a:off x="2525318" y="1263251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19">
                  <a:moveTo>
                    <a:pt x="0" y="10871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11337" y="135987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1701" y="27950"/>
                  </a:moveTo>
                  <a:lnTo>
                    <a:pt x="10272" y="27950"/>
                  </a:lnTo>
                  <a:lnTo>
                    <a:pt x="6716" y="26478"/>
                  </a:lnTo>
                  <a:lnTo>
                    <a:pt x="1472" y="21236"/>
                  </a:lnTo>
                  <a:lnTo>
                    <a:pt x="0" y="17681"/>
                  </a:lnTo>
                  <a:lnTo>
                    <a:pt x="0" y="6256"/>
                  </a:lnTo>
                  <a:lnTo>
                    <a:pt x="6259" y="0"/>
                  </a:lnTo>
                  <a:lnTo>
                    <a:pt x="21701" y="0"/>
                  </a:lnTo>
                  <a:lnTo>
                    <a:pt x="27960" y="6256"/>
                  </a:lnTo>
                  <a:lnTo>
                    <a:pt x="27960" y="13975"/>
                  </a:lnTo>
                  <a:lnTo>
                    <a:pt x="27960" y="21693"/>
                  </a:lnTo>
                  <a:lnTo>
                    <a:pt x="21701" y="2795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25770" y="1263148"/>
              <a:ext cx="711200" cy="40640"/>
            </a:xfrm>
            <a:custGeom>
              <a:avLst/>
              <a:gdLst/>
              <a:ahLst/>
              <a:cxnLst/>
              <a:rect l="l" t="t" r="r" b="b"/>
              <a:pathLst>
                <a:path w="711200" h="40640">
                  <a:moveTo>
                    <a:pt x="0" y="0"/>
                  </a:moveTo>
                  <a:lnTo>
                    <a:pt x="710866" y="0"/>
                  </a:lnTo>
                  <a:lnTo>
                    <a:pt x="710866" y="40435"/>
                  </a:lnTo>
                  <a:lnTo>
                    <a:pt x="0" y="4043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3525466" y="3875149"/>
            <a:ext cx="1567815" cy="492125"/>
            <a:chOff x="3525466" y="3875149"/>
            <a:chExt cx="1567815" cy="492125"/>
          </a:xfrm>
        </p:grpSpPr>
        <p:sp>
          <p:nvSpPr>
            <p:cNvPr id="119" name="object 119"/>
            <p:cNvSpPr/>
            <p:nvPr/>
          </p:nvSpPr>
          <p:spPr>
            <a:xfrm>
              <a:off x="4754048" y="394003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4" y="0"/>
                  </a:moveTo>
                  <a:lnTo>
                    <a:pt x="93805" y="6991"/>
                  </a:lnTo>
                  <a:lnTo>
                    <a:pt x="56155" y="26461"/>
                  </a:lnTo>
                  <a:lnTo>
                    <a:pt x="26464" y="56149"/>
                  </a:lnTo>
                  <a:lnTo>
                    <a:pt x="6992" y="93797"/>
                  </a:lnTo>
                  <a:lnTo>
                    <a:pt x="0" y="137144"/>
                  </a:lnTo>
                  <a:lnTo>
                    <a:pt x="6992" y="180494"/>
                  </a:lnTo>
                  <a:lnTo>
                    <a:pt x="26464" y="218137"/>
                  </a:lnTo>
                  <a:lnTo>
                    <a:pt x="56155" y="247819"/>
                  </a:lnTo>
                  <a:lnTo>
                    <a:pt x="93805" y="267282"/>
                  </a:lnTo>
                  <a:lnTo>
                    <a:pt x="137154" y="274271"/>
                  </a:lnTo>
                  <a:lnTo>
                    <a:pt x="180502" y="267282"/>
                  </a:lnTo>
                  <a:lnTo>
                    <a:pt x="218152" y="247819"/>
                  </a:lnTo>
                  <a:lnTo>
                    <a:pt x="247843" y="218137"/>
                  </a:lnTo>
                  <a:lnTo>
                    <a:pt x="267315" y="180494"/>
                  </a:lnTo>
                  <a:lnTo>
                    <a:pt x="274308" y="137144"/>
                  </a:lnTo>
                  <a:lnTo>
                    <a:pt x="267315" y="93797"/>
                  </a:lnTo>
                  <a:lnTo>
                    <a:pt x="247843" y="56149"/>
                  </a:lnTo>
                  <a:lnTo>
                    <a:pt x="218152" y="26461"/>
                  </a:lnTo>
                  <a:lnTo>
                    <a:pt x="180502" y="6991"/>
                  </a:lnTo>
                  <a:lnTo>
                    <a:pt x="137154" y="0"/>
                  </a:lnTo>
                  <a:close/>
                </a:path>
              </a:pathLst>
            </a:custGeom>
            <a:ln w="19049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89199" y="3875149"/>
              <a:ext cx="404495" cy="472440"/>
            </a:xfrm>
            <a:custGeom>
              <a:avLst/>
              <a:gdLst/>
              <a:ahLst/>
              <a:cxnLst/>
              <a:rect l="l" t="t" r="r" b="b"/>
              <a:pathLst>
                <a:path w="404495" h="472439">
                  <a:moveTo>
                    <a:pt x="193890" y="471940"/>
                  </a:moveTo>
                  <a:lnTo>
                    <a:pt x="193890" y="395931"/>
                  </a:lnTo>
                  <a:lnTo>
                    <a:pt x="193862" y="391420"/>
                  </a:lnTo>
                  <a:lnTo>
                    <a:pt x="197539" y="387781"/>
                  </a:lnTo>
                  <a:lnTo>
                    <a:pt x="202003" y="387781"/>
                  </a:lnTo>
                  <a:lnTo>
                    <a:pt x="251325" y="381134"/>
                  </a:lnTo>
                  <a:lnTo>
                    <a:pt x="295686" y="362382"/>
                  </a:lnTo>
                  <a:lnTo>
                    <a:pt x="333297" y="333311"/>
                  </a:lnTo>
                  <a:lnTo>
                    <a:pt x="362371" y="295706"/>
                  </a:lnTo>
                  <a:lnTo>
                    <a:pt x="381119" y="251351"/>
                  </a:lnTo>
                  <a:lnTo>
                    <a:pt x="387753" y="202031"/>
                  </a:lnTo>
                  <a:lnTo>
                    <a:pt x="381106" y="152700"/>
                  </a:lnTo>
                  <a:lnTo>
                    <a:pt x="362354" y="108337"/>
                  </a:lnTo>
                  <a:lnTo>
                    <a:pt x="333283" y="70727"/>
                  </a:lnTo>
                  <a:lnTo>
                    <a:pt x="295678" y="41653"/>
                  </a:lnTo>
                  <a:lnTo>
                    <a:pt x="251323" y="22901"/>
                  </a:lnTo>
                  <a:lnTo>
                    <a:pt x="202003" y="16254"/>
                  </a:lnTo>
                  <a:lnTo>
                    <a:pt x="152686" y="22904"/>
                  </a:lnTo>
                  <a:lnTo>
                    <a:pt x="108332" y="41662"/>
                  </a:lnTo>
                  <a:lnTo>
                    <a:pt x="70726" y="70741"/>
                  </a:lnTo>
                  <a:lnTo>
                    <a:pt x="41654" y="108353"/>
                  </a:lnTo>
                  <a:lnTo>
                    <a:pt x="22901" y="152713"/>
                  </a:lnTo>
                  <a:lnTo>
                    <a:pt x="16253" y="202031"/>
                  </a:lnTo>
                  <a:lnTo>
                    <a:pt x="16151" y="206430"/>
                  </a:lnTo>
                  <a:lnTo>
                    <a:pt x="12549" y="209977"/>
                  </a:lnTo>
                  <a:lnTo>
                    <a:pt x="3713" y="209977"/>
                  </a:lnTo>
                  <a:lnTo>
                    <a:pt x="73" y="206430"/>
                  </a:lnTo>
                  <a:lnTo>
                    <a:pt x="0" y="202031"/>
                  </a:lnTo>
                  <a:lnTo>
                    <a:pt x="5344" y="155770"/>
                  </a:lnTo>
                  <a:lnTo>
                    <a:pt x="20564" y="113270"/>
                  </a:lnTo>
                  <a:lnTo>
                    <a:pt x="44435" y="75755"/>
                  </a:lnTo>
                  <a:lnTo>
                    <a:pt x="75737" y="44447"/>
                  </a:lnTo>
                  <a:lnTo>
                    <a:pt x="113248" y="20569"/>
                  </a:lnTo>
                  <a:lnTo>
                    <a:pt x="155743" y="5346"/>
                  </a:lnTo>
                  <a:lnTo>
                    <a:pt x="202003" y="0"/>
                  </a:lnTo>
                  <a:lnTo>
                    <a:pt x="248276" y="5344"/>
                  </a:lnTo>
                  <a:lnTo>
                    <a:pt x="290782" y="20564"/>
                  </a:lnTo>
                  <a:lnTo>
                    <a:pt x="328299" y="44438"/>
                  </a:lnTo>
                  <a:lnTo>
                    <a:pt x="359605" y="75743"/>
                  </a:lnTo>
                  <a:lnTo>
                    <a:pt x="383479" y="113258"/>
                  </a:lnTo>
                  <a:lnTo>
                    <a:pt x="398699" y="155761"/>
                  </a:lnTo>
                  <a:lnTo>
                    <a:pt x="404044" y="202031"/>
                  </a:lnTo>
                  <a:lnTo>
                    <a:pt x="398952" y="247204"/>
                  </a:lnTo>
                  <a:lnTo>
                    <a:pt x="384432" y="288822"/>
                  </a:lnTo>
                  <a:lnTo>
                    <a:pt x="361620" y="325753"/>
                  </a:lnTo>
                  <a:lnTo>
                    <a:pt x="331651" y="356860"/>
                  </a:lnTo>
                  <a:lnTo>
                    <a:pt x="295660" y="381010"/>
                  </a:lnTo>
                  <a:lnTo>
                    <a:pt x="254783" y="397066"/>
                  </a:lnTo>
                  <a:lnTo>
                    <a:pt x="210153" y="403896"/>
                  </a:lnTo>
                  <a:lnTo>
                    <a:pt x="210153" y="471802"/>
                  </a:lnTo>
                  <a:lnTo>
                    <a:pt x="193890" y="471940"/>
                  </a:lnTo>
                  <a:close/>
                </a:path>
              </a:pathLst>
            </a:custGeom>
            <a:solidFill>
              <a:srgbClr val="A5B7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772" y="4302635"/>
              <a:ext cx="111444" cy="6418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366165" y="394003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4" y="0"/>
                  </a:moveTo>
                  <a:lnTo>
                    <a:pt x="93802" y="6991"/>
                  </a:lnTo>
                  <a:lnTo>
                    <a:pt x="56152" y="26461"/>
                  </a:lnTo>
                  <a:lnTo>
                    <a:pt x="26462" y="56149"/>
                  </a:lnTo>
                  <a:lnTo>
                    <a:pt x="6992" y="93797"/>
                  </a:lnTo>
                  <a:lnTo>
                    <a:pt x="0" y="137144"/>
                  </a:lnTo>
                  <a:lnTo>
                    <a:pt x="6992" y="180494"/>
                  </a:lnTo>
                  <a:lnTo>
                    <a:pt x="26462" y="218137"/>
                  </a:lnTo>
                  <a:lnTo>
                    <a:pt x="56152" y="247819"/>
                  </a:lnTo>
                  <a:lnTo>
                    <a:pt x="93802" y="267282"/>
                  </a:lnTo>
                  <a:lnTo>
                    <a:pt x="137154" y="274271"/>
                  </a:lnTo>
                  <a:lnTo>
                    <a:pt x="180499" y="267282"/>
                  </a:lnTo>
                  <a:lnTo>
                    <a:pt x="218139" y="247819"/>
                  </a:lnTo>
                  <a:lnTo>
                    <a:pt x="247820" y="218137"/>
                  </a:lnTo>
                  <a:lnTo>
                    <a:pt x="267282" y="180494"/>
                  </a:lnTo>
                  <a:lnTo>
                    <a:pt x="274271" y="137144"/>
                  </a:lnTo>
                  <a:lnTo>
                    <a:pt x="267282" y="93797"/>
                  </a:lnTo>
                  <a:lnTo>
                    <a:pt x="247820" y="56149"/>
                  </a:lnTo>
                  <a:lnTo>
                    <a:pt x="218139" y="26461"/>
                  </a:lnTo>
                  <a:lnTo>
                    <a:pt x="180499" y="6991"/>
                  </a:lnTo>
                  <a:lnTo>
                    <a:pt x="137154" y="0"/>
                  </a:lnTo>
                  <a:close/>
                </a:path>
              </a:pathLst>
            </a:custGeom>
            <a:ln w="19049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301279" y="3875149"/>
              <a:ext cx="404495" cy="472440"/>
            </a:xfrm>
            <a:custGeom>
              <a:avLst/>
              <a:gdLst/>
              <a:ahLst/>
              <a:cxnLst/>
              <a:rect l="l" t="t" r="r" b="b"/>
              <a:pathLst>
                <a:path w="404495" h="472439">
                  <a:moveTo>
                    <a:pt x="193890" y="471940"/>
                  </a:moveTo>
                  <a:lnTo>
                    <a:pt x="193890" y="391420"/>
                  </a:lnTo>
                  <a:lnTo>
                    <a:pt x="197530" y="387781"/>
                  </a:lnTo>
                  <a:lnTo>
                    <a:pt x="202040" y="387781"/>
                  </a:lnTo>
                  <a:lnTo>
                    <a:pt x="251356" y="381134"/>
                  </a:lnTo>
                  <a:lnTo>
                    <a:pt x="295709" y="362382"/>
                  </a:lnTo>
                  <a:lnTo>
                    <a:pt x="333312" y="333311"/>
                  </a:lnTo>
                  <a:lnTo>
                    <a:pt x="362382" y="295706"/>
                  </a:lnTo>
                  <a:lnTo>
                    <a:pt x="381134" y="251351"/>
                  </a:lnTo>
                  <a:lnTo>
                    <a:pt x="387781" y="202031"/>
                  </a:lnTo>
                  <a:lnTo>
                    <a:pt x="381131" y="152700"/>
                  </a:lnTo>
                  <a:lnTo>
                    <a:pt x="362373" y="108337"/>
                  </a:lnTo>
                  <a:lnTo>
                    <a:pt x="333294" y="70727"/>
                  </a:lnTo>
                  <a:lnTo>
                    <a:pt x="295681" y="41653"/>
                  </a:lnTo>
                  <a:lnTo>
                    <a:pt x="251322" y="22901"/>
                  </a:lnTo>
                  <a:lnTo>
                    <a:pt x="202003" y="16254"/>
                  </a:lnTo>
                  <a:lnTo>
                    <a:pt x="152683" y="22904"/>
                  </a:lnTo>
                  <a:lnTo>
                    <a:pt x="108328" y="41662"/>
                  </a:lnTo>
                  <a:lnTo>
                    <a:pt x="70723" y="70741"/>
                  </a:lnTo>
                  <a:lnTo>
                    <a:pt x="41652" y="108353"/>
                  </a:lnTo>
                  <a:lnTo>
                    <a:pt x="22901" y="152713"/>
                  </a:lnTo>
                  <a:lnTo>
                    <a:pt x="16253" y="202031"/>
                  </a:lnTo>
                  <a:lnTo>
                    <a:pt x="16151" y="206430"/>
                  </a:lnTo>
                  <a:lnTo>
                    <a:pt x="12540" y="209977"/>
                  </a:lnTo>
                  <a:lnTo>
                    <a:pt x="3713" y="209977"/>
                  </a:lnTo>
                  <a:lnTo>
                    <a:pt x="101" y="206430"/>
                  </a:lnTo>
                  <a:lnTo>
                    <a:pt x="0" y="202031"/>
                  </a:lnTo>
                  <a:lnTo>
                    <a:pt x="5344" y="155770"/>
                  </a:lnTo>
                  <a:lnTo>
                    <a:pt x="20564" y="113270"/>
                  </a:lnTo>
                  <a:lnTo>
                    <a:pt x="44438" y="75755"/>
                  </a:lnTo>
                  <a:lnTo>
                    <a:pt x="75744" y="44447"/>
                  </a:lnTo>
                  <a:lnTo>
                    <a:pt x="113261" y="20569"/>
                  </a:lnTo>
                  <a:lnTo>
                    <a:pt x="155767" y="5346"/>
                  </a:lnTo>
                  <a:lnTo>
                    <a:pt x="202040" y="0"/>
                  </a:lnTo>
                  <a:lnTo>
                    <a:pt x="248300" y="5344"/>
                  </a:lnTo>
                  <a:lnTo>
                    <a:pt x="290796" y="20564"/>
                  </a:lnTo>
                  <a:lnTo>
                    <a:pt x="328306" y="44438"/>
                  </a:lnTo>
                  <a:lnTo>
                    <a:pt x="359608" y="75743"/>
                  </a:lnTo>
                  <a:lnTo>
                    <a:pt x="383480" y="113258"/>
                  </a:lnTo>
                  <a:lnTo>
                    <a:pt x="398699" y="155761"/>
                  </a:lnTo>
                  <a:lnTo>
                    <a:pt x="404044" y="202031"/>
                  </a:lnTo>
                  <a:lnTo>
                    <a:pt x="398963" y="247204"/>
                  </a:lnTo>
                  <a:lnTo>
                    <a:pt x="384451" y="288822"/>
                  </a:lnTo>
                  <a:lnTo>
                    <a:pt x="361643" y="325753"/>
                  </a:lnTo>
                  <a:lnTo>
                    <a:pt x="331674" y="356860"/>
                  </a:lnTo>
                  <a:lnTo>
                    <a:pt x="295678" y="381010"/>
                  </a:lnTo>
                  <a:lnTo>
                    <a:pt x="254790" y="397066"/>
                  </a:lnTo>
                  <a:lnTo>
                    <a:pt x="210144" y="403896"/>
                  </a:lnTo>
                  <a:lnTo>
                    <a:pt x="210144" y="471802"/>
                  </a:lnTo>
                  <a:lnTo>
                    <a:pt x="193890" y="47194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7852" y="4302635"/>
              <a:ext cx="111481" cy="6418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3978236" y="394003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4" y="0"/>
                  </a:moveTo>
                  <a:lnTo>
                    <a:pt x="93805" y="6991"/>
                  </a:lnTo>
                  <a:lnTo>
                    <a:pt x="56155" y="26461"/>
                  </a:lnTo>
                  <a:lnTo>
                    <a:pt x="26464" y="56149"/>
                  </a:lnTo>
                  <a:lnTo>
                    <a:pt x="6992" y="93797"/>
                  </a:lnTo>
                  <a:lnTo>
                    <a:pt x="0" y="137144"/>
                  </a:lnTo>
                  <a:lnTo>
                    <a:pt x="6992" y="180494"/>
                  </a:lnTo>
                  <a:lnTo>
                    <a:pt x="26464" y="218137"/>
                  </a:lnTo>
                  <a:lnTo>
                    <a:pt x="56155" y="247819"/>
                  </a:lnTo>
                  <a:lnTo>
                    <a:pt x="93805" y="267282"/>
                  </a:lnTo>
                  <a:lnTo>
                    <a:pt x="137154" y="274271"/>
                  </a:lnTo>
                  <a:lnTo>
                    <a:pt x="180502" y="267282"/>
                  </a:lnTo>
                  <a:lnTo>
                    <a:pt x="218152" y="247819"/>
                  </a:lnTo>
                  <a:lnTo>
                    <a:pt x="247843" y="218137"/>
                  </a:lnTo>
                  <a:lnTo>
                    <a:pt x="267315" y="180494"/>
                  </a:lnTo>
                  <a:lnTo>
                    <a:pt x="274308" y="137144"/>
                  </a:lnTo>
                  <a:lnTo>
                    <a:pt x="267315" y="93797"/>
                  </a:lnTo>
                  <a:lnTo>
                    <a:pt x="247843" y="56149"/>
                  </a:lnTo>
                  <a:lnTo>
                    <a:pt x="218152" y="26461"/>
                  </a:lnTo>
                  <a:lnTo>
                    <a:pt x="180502" y="6991"/>
                  </a:lnTo>
                  <a:lnTo>
                    <a:pt x="137154" y="0"/>
                  </a:lnTo>
                  <a:close/>
                </a:path>
              </a:pathLst>
            </a:custGeom>
            <a:ln w="19049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913386" y="3875149"/>
              <a:ext cx="404495" cy="472440"/>
            </a:xfrm>
            <a:custGeom>
              <a:avLst/>
              <a:gdLst/>
              <a:ahLst/>
              <a:cxnLst/>
              <a:rect l="l" t="t" r="r" b="b"/>
              <a:pathLst>
                <a:path w="404495" h="472439">
                  <a:moveTo>
                    <a:pt x="193899" y="471940"/>
                  </a:moveTo>
                  <a:lnTo>
                    <a:pt x="193899" y="395931"/>
                  </a:lnTo>
                  <a:lnTo>
                    <a:pt x="193862" y="391420"/>
                  </a:lnTo>
                  <a:lnTo>
                    <a:pt x="197539" y="387781"/>
                  </a:lnTo>
                  <a:lnTo>
                    <a:pt x="202003" y="387781"/>
                  </a:lnTo>
                  <a:lnTo>
                    <a:pt x="251326" y="381134"/>
                  </a:lnTo>
                  <a:lnTo>
                    <a:pt x="295686" y="362382"/>
                  </a:lnTo>
                  <a:lnTo>
                    <a:pt x="333297" y="333311"/>
                  </a:lnTo>
                  <a:lnTo>
                    <a:pt x="362371" y="295706"/>
                  </a:lnTo>
                  <a:lnTo>
                    <a:pt x="381119" y="251351"/>
                  </a:lnTo>
                  <a:lnTo>
                    <a:pt x="387753" y="202031"/>
                  </a:lnTo>
                  <a:lnTo>
                    <a:pt x="381106" y="152700"/>
                  </a:lnTo>
                  <a:lnTo>
                    <a:pt x="362354" y="108337"/>
                  </a:lnTo>
                  <a:lnTo>
                    <a:pt x="333283" y="70727"/>
                  </a:lnTo>
                  <a:lnTo>
                    <a:pt x="295678" y="41653"/>
                  </a:lnTo>
                  <a:lnTo>
                    <a:pt x="251323" y="22901"/>
                  </a:lnTo>
                  <a:lnTo>
                    <a:pt x="202003" y="16254"/>
                  </a:lnTo>
                  <a:lnTo>
                    <a:pt x="152687" y="22904"/>
                  </a:lnTo>
                  <a:lnTo>
                    <a:pt x="108333" y="41662"/>
                  </a:lnTo>
                  <a:lnTo>
                    <a:pt x="70726" y="70741"/>
                  </a:lnTo>
                  <a:lnTo>
                    <a:pt x="41654" y="108353"/>
                  </a:lnTo>
                  <a:lnTo>
                    <a:pt x="22901" y="152713"/>
                  </a:lnTo>
                  <a:lnTo>
                    <a:pt x="16253" y="202031"/>
                  </a:lnTo>
                  <a:lnTo>
                    <a:pt x="16152" y="206430"/>
                  </a:lnTo>
                  <a:lnTo>
                    <a:pt x="12549" y="209977"/>
                  </a:lnTo>
                  <a:lnTo>
                    <a:pt x="3713" y="209977"/>
                  </a:lnTo>
                  <a:lnTo>
                    <a:pt x="74" y="206430"/>
                  </a:lnTo>
                  <a:lnTo>
                    <a:pt x="0" y="202031"/>
                  </a:lnTo>
                  <a:lnTo>
                    <a:pt x="5344" y="155770"/>
                  </a:lnTo>
                  <a:lnTo>
                    <a:pt x="20564" y="113270"/>
                  </a:lnTo>
                  <a:lnTo>
                    <a:pt x="44435" y="75755"/>
                  </a:lnTo>
                  <a:lnTo>
                    <a:pt x="75737" y="44447"/>
                  </a:lnTo>
                  <a:lnTo>
                    <a:pt x="113248" y="20569"/>
                  </a:lnTo>
                  <a:lnTo>
                    <a:pt x="155744" y="5346"/>
                  </a:lnTo>
                  <a:lnTo>
                    <a:pt x="202003" y="0"/>
                  </a:lnTo>
                  <a:lnTo>
                    <a:pt x="248277" y="5344"/>
                  </a:lnTo>
                  <a:lnTo>
                    <a:pt x="290782" y="20564"/>
                  </a:lnTo>
                  <a:lnTo>
                    <a:pt x="328299" y="44438"/>
                  </a:lnTo>
                  <a:lnTo>
                    <a:pt x="359605" y="75743"/>
                  </a:lnTo>
                  <a:lnTo>
                    <a:pt x="383479" y="113258"/>
                  </a:lnTo>
                  <a:lnTo>
                    <a:pt x="398699" y="155761"/>
                  </a:lnTo>
                  <a:lnTo>
                    <a:pt x="404044" y="202031"/>
                  </a:lnTo>
                  <a:lnTo>
                    <a:pt x="398952" y="247204"/>
                  </a:lnTo>
                  <a:lnTo>
                    <a:pt x="384432" y="288822"/>
                  </a:lnTo>
                  <a:lnTo>
                    <a:pt x="361620" y="325753"/>
                  </a:lnTo>
                  <a:lnTo>
                    <a:pt x="331651" y="356860"/>
                  </a:lnTo>
                  <a:lnTo>
                    <a:pt x="295660" y="381010"/>
                  </a:lnTo>
                  <a:lnTo>
                    <a:pt x="254782" y="397066"/>
                  </a:lnTo>
                  <a:lnTo>
                    <a:pt x="210153" y="403896"/>
                  </a:lnTo>
                  <a:lnTo>
                    <a:pt x="210153" y="471802"/>
                  </a:lnTo>
                  <a:lnTo>
                    <a:pt x="193899" y="471940"/>
                  </a:lnTo>
                  <a:close/>
                </a:path>
              </a:pathLst>
            </a:custGeom>
            <a:solidFill>
              <a:srgbClr val="44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9960" y="4302635"/>
              <a:ext cx="111453" cy="64182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590353" y="394003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4" y="0"/>
                  </a:moveTo>
                  <a:lnTo>
                    <a:pt x="93802" y="6991"/>
                  </a:lnTo>
                  <a:lnTo>
                    <a:pt x="56151" y="26461"/>
                  </a:lnTo>
                  <a:lnTo>
                    <a:pt x="26462" y="56149"/>
                  </a:lnTo>
                  <a:lnTo>
                    <a:pt x="6992" y="93797"/>
                  </a:lnTo>
                  <a:lnTo>
                    <a:pt x="0" y="137144"/>
                  </a:lnTo>
                  <a:lnTo>
                    <a:pt x="6992" y="180494"/>
                  </a:lnTo>
                  <a:lnTo>
                    <a:pt x="26462" y="218137"/>
                  </a:lnTo>
                  <a:lnTo>
                    <a:pt x="56151" y="247819"/>
                  </a:lnTo>
                  <a:lnTo>
                    <a:pt x="93802" y="267282"/>
                  </a:lnTo>
                  <a:lnTo>
                    <a:pt x="137154" y="274271"/>
                  </a:lnTo>
                  <a:lnTo>
                    <a:pt x="180499" y="267282"/>
                  </a:lnTo>
                  <a:lnTo>
                    <a:pt x="218139" y="247819"/>
                  </a:lnTo>
                  <a:lnTo>
                    <a:pt x="247819" y="218137"/>
                  </a:lnTo>
                  <a:lnTo>
                    <a:pt x="267282" y="180494"/>
                  </a:lnTo>
                  <a:lnTo>
                    <a:pt x="274271" y="137144"/>
                  </a:lnTo>
                  <a:lnTo>
                    <a:pt x="267282" y="93797"/>
                  </a:lnTo>
                  <a:lnTo>
                    <a:pt x="247819" y="56149"/>
                  </a:lnTo>
                  <a:lnTo>
                    <a:pt x="218139" y="26461"/>
                  </a:lnTo>
                  <a:lnTo>
                    <a:pt x="180499" y="6991"/>
                  </a:lnTo>
                  <a:lnTo>
                    <a:pt x="137154" y="0"/>
                  </a:lnTo>
                  <a:close/>
                </a:path>
              </a:pathLst>
            </a:custGeom>
            <a:ln w="19049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525466" y="3875149"/>
              <a:ext cx="404495" cy="472440"/>
            </a:xfrm>
            <a:custGeom>
              <a:avLst/>
              <a:gdLst/>
              <a:ahLst/>
              <a:cxnLst/>
              <a:rect l="l" t="t" r="r" b="b"/>
              <a:pathLst>
                <a:path w="404495" h="472439">
                  <a:moveTo>
                    <a:pt x="193890" y="471940"/>
                  </a:moveTo>
                  <a:lnTo>
                    <a:pt x="193890" y="391420"/>
                  </a:lnTo>
                  <a:lnTo>
                    <a:pt x="197539" y="387781"/>
                  </a:lnTo>
                  <a:lnTo>
                    <a:pt x="202040" y="387781"/>
                  </a:lnTo>
                  <a:lnTo>
                    <a:pt x="251356" y="381134"/>
                  </a:lnTo>
                  <a:lnTo>
                    <a:pt x="295709" y="362382"/>
                  </a:lnTo>
                  <a:lnTo>
                    <a:pt x="333312" y="333311"/>
                  </a:lnTo>
                  <a:lnTo>
                    <a:pt x="362382" y="295706"/>
                  </a:lnTo>
                  <a:lnTo>
                    <a:pt x="381133" y="251351"/>
                  </a:lnTo>
                  <a:lnTo>
                    <a:pt x="387780" y="202031"/>
                  </a:lnTo>
                  <a:lnTo>
                    <a:pt x="381131" y="152700"/>
                  </a:lnTo>
                  <a:lnTo>
                    <a:pt x="362375" y="108337"/>
                  </a:lnTo>
                  <a:lnTo>
                    <a:pt x="333297" y="70727"/>
                  </a:lnTo>
                  <a:lnTo>
                    <a:pt x="295685" y="41653"/>
                  </a:lnTo>
                  <a:lnTo>
                    <a:pt x="251325" y="22901"/>
                  </a:lnTo>
                  <a:lnTo>
                    <a:pt x="202003" y="16254"/>
                  </a:lnTo>
                  <a:lnTo>
                    <a:pt x="152683" y="22904"/>
                  </a:lnTo>
                  <a:lnTo>
                    <a:pt x="108328" y="41662"/>
                  </a:lnTo>
                  <a:lnTo>
                    <a:pt x="70723" y="70741"/>
                  </a:lnTo>
                  <a:lnTo>
                    <a:pt x="41652" y="108353"/>
                  </a:lnTo>
                  <a:lnTo>
                    <a:pt x="22901" y="152713"/>
                  </a:lnTo>
                  <a:lnTo>
                    <a:pt x="16254" y="202031"/>
                  </a:lnTo>
                  <a:lnTo>
                    <a:pt x="16152" y="206430"/>
                  </a:lnTo>
                  <a:lnTo>
                    <a:pt x="12540" y="209977"/>
                  </a:lnTo>
                  <a:lnTo>
                    <a:pt x="3713" y="209977"/>
                  </a:lnTo>
                  <a:lnTo>
                    <a:pt x="101" y="206430"/>
                  </a:lnTo>
                  <a:lnTo>
                    <a:pt x="0" y="202031"/>
                  </a:lnTo>
                  <a:lnTo>
                    <a:pt x="5344" y="155770"/>
                  </a:lnTo>
                  <a:lnTo>
                    <a:pt x="20565" y="113270"/>
                  </a:lnTo>
                  <a:lnTo>
                    <a:pt x="44438" y="75755"/>
                  </a:lnTo>
                  <a:lnTo>
                    <a:pt x="75745" y="44447"/>
                  </a:lnTo>
                  <a:lnTo>
                    <a:pt x="113261" y="20569"/>
                  </a:lnTo>
                  <a:lnTo>
                    <a:pt x="155767" y="5346"/>
                  </a:lnTo>
                  <a:lnTo>
                    <a:pt x="202040" y="0"/>
                  </a:lnTo>
                  <a:lnTo>
                    <a:pt x="248300" y="5344"/>
                  </a:lnTo>
                  <a:lnTo>
                    <a:pt x="290796" y="20564"/>
                  </a:lnTo>
                  <a:lnTo>
                    <a:pt x="328306" y="44438"/>
                  </a:lnTo>
                  <a:lnTo>
                    <a:pt x="359608" y="75743"/>
                  </a:lnTo>
                  <a:lnTo>
                    <a:pt x="383480" y="113258"/>
                  </a:lnTo>
                  <a:lnTo>
                    <a:pt x="398699" y="155761"/>
                  </a:lnTo>
                  <a:lnTo>
                    <a:pt x="404044" y="202031"/>
                  </a:lnTo>
                  <a:lnTo>
                    <a:pt x="398963" y="247204"/>
                  </a:lnTo>
                  <a:lnTo>
                    <a:pt x="384452" y="288822"/>
                  </a:lnTo>
                  <a:lnTo>
                    <a:pt x="361646" y="325753"/>
                  </a:lnTo>
                  <a:lnTo>
                    <a:pt x="331681" y="356860"/>
                  </a:lnTo>
                  <a:lnTo>
                    <a:pt x="295692" y="381010"/>
                  </a:lnTo>
                  <a:lnTo>
                    <a:pt x="254813" y="397066"/>
                  </a:lnTo>
                  <a:lnTo>
                    <a:pt x="210181" y="403896"/>
                  </a:lnTo>
                  <a:lnTo>
                    <a:pt x="210181" y="471802"/>
                  </a:lnTo>
                  <a:lnTo>
                    <a:pt x="193890" y="471940"/>
                  </a:lnTo>
                  <a:close/>
                </a:path>
              </a:pathLst>
            </a:custGeom>
            <a:solidFill>
              <a:srgbClr val="86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2040" y="4302635"/>
              <a:ext cx="111480" cy="64182"/>
            </a:xfrm>
            <a:prstGeom prst="rect">
              <a:avLst/>
            </a:prstGeom>
          </p:spPr>
        </p:pic>
      </p:grpSp>
      <p:pic>
        <p:nvPicPr>
          <p:cNvPr id="131" name="object 1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81575" y="3350797"/>
            <a:ext cx="1626226" cy="355780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5352046" y="4063631"/>
            <a:ext cx="1414780" cy="164465"/>
          </a:xfrm>
          <a:custGeom>
            <a:avLst/>
            <a:gdLst/>
            <a:ahLst/>
            <a:cxnLst/>
            <a:rect l="l" t="t" r="r" b="b"/>
            <a:pathLst>
              <a:path w="1414779" h="164464">
                <a:moveTo>
                  <a:pt x="1414767" y="2552"/>
                </a:moveTo>
                <a:lnTo>
                  <a:pt x="1414754" y="381"/>
                </a:lnTo>
                <a:lnTo>
                  <a:pt x="1413840" y="381"/>
                </a:lnTo>
                <a:lnTo>
                  <a:pt x="1413687" y="0"/>
                </a:lnTo>
                <a:lnTo>
                  <a:pt x="3149" y="0"/>
                </a:lnTo>
                <a:lnTo>
                  <a:pt x="2197" y="1295"/>
                </a:lnTo>
                <a:lnTo>
                  <a:pt x="1816" y="1295"/>
                </a:lnTo>
                <a:lnTo>
                  <a:pt x="0" y="3632"/>
                </a:lnTo>
                <a:lnTo>
                  <a:pt x="0" y="159232"/>
                </a:lnTo>
                <a:lnTo>
                  <a:pt x="1816" y="161569"/>
                </a:lnTo>
                <a:lnTo>
                  <a:pt x="5359" y="161569"/>
                </a:lnTo>
                <a:lnTo>
                  <a:pt x="7162" y="159232"/>
                </a:lnTo>
                <a:lnTo>
                  <a:pt x="7162" y="10439"/>
                </a:lnTo>
                <a:lnTo>
                  <a:pt x="46431" y="10439"/>
                </a:lnTo>
                <a:lnTo>
                  <a:pt x="46431" y="76593"/>
                </a:lnTo>
                <a:lnTo>
                  <a:pt x="48158" y="78930"/>
                </a:lnTo>
                <a:lnTo>
                  <a:pt x="51777" y="78930"/>
                </a:lnTo>
                <a:lnTo>
                  <a:pt x="53505" y="76593"/>
                </a:lnTo>
                <a:lnTo>
                  <a:pt x="53505" y="10439"/>
                </a:lnTo>
                <a:lnTo>
                  <a:pt x="93370" y="10439"/>
                </a:lnTo>
                <a:lnTo>
                  <a:pt x="93370" y="76593"/>
                </a:lnTo>
                <a:lnTo>
                  <a:pt x="95097" y="78930"/>
                </a:lnTo>
                <a:lnTo>
                  <a:pt x="99288" y="78930"/>
                </a:lnTo>
                <a:lnTo>
                  <a:pt x="100444" y="76593"/>
                </a:lnTo>
                <a:lnTo>
                  <a:pt x="100444" y="10439"/>
                </a:lnTo>
                <a:lnTo>
                  <a:pt x="140220" y="10439"/>
                </a:lnTo>
                <a:lnTo>
                  <a:pt x="140220" y="164211"/>
                </a:lnTo>
                <a:lnTo>
                  <a:pt x="147383" y="164211"/>
                </a:lnTo>
                <a:lnTo>
                  <a:pt x="147383" y="10439"/>
                </a:lnTo>
                <a:lnTo>
                  <a:pt x="187159" y="10439"/>
                </a:lnTo>
                <a:lnTo>
                  <a:pt x="187159" y="76593"/>
                </a:lnTo>
                <a:lnTo>
                  <a:pt x="188963" y="78930"/>
                </a:lnTo>
                <a:lnTo>
                  <a:pt x="193078" y="78930"/>
                </a:lnTo>
                <a:lnTo>
                  <a:pt x="194322" y="76593"/>
                </a:lnTo>
                <a:lnTo>
                  <a:pt x="194322" y="10439"/>
                </a:lnTo>
                <a:lnTo>
                  <a:pt x="233514" y="10439"/>
                </a:lnTo>
                <a:lnTo>
                  <a:pt x="233514" y="74155"/>
                </a:lnTo>
                <a:lnTo>
                  <a:pt x="234086" y="76593"/>
                </a:lnTo>
                <a:lnTo>
                  <a:pt x="235242" y="78930"/>
                </a:lnTo>
                <a:lnTo>
                  <a:pt x="239445" y="78930"/>
                </a:lnTo>
                <a:lnTo>
                  <a:pt x="241173" y="76593"/>
                </a:lnTo>
                <a:lnTo>
                  <a:pt x="241173" y="10439"/>
                </a:lnTo>
                <a:lnTo>
                  <a:pt x="281025" y="10439"/>
                </a:lnTo>
                <a:lnTo>
                  <a:pt x="281025" y="159956"/>
                </a:lnTo>
                <a:lnTo>
                  <a:pt x="282752" y="162280"/>
                </a:lnTo>
                <a:lnTo>
                  <a:pt x="286956" y="162280"/>
                </a:lnTo>
                <a:lnTo>
                  <a:pt x="288112" y="159956"/>
                </a:lnTo>
                <a:lnTo>
                  <a:pt x="288112" y="10439"/>
                </a:lnTo>
                <a:lnTo>
                  <a:pt x="327888" y="10439"/>
                </a:lnTo>
                <a:lnTo>
                  <a:pt x="327888" y="80594"/>
                </a:lnTo>
                <a:lnTo>
                  <a:pt x="335051" y="80594"/>
                </a:lnTo>
                <a:lnTo>
                  <a:pt x="335051" y="10439"/>
                </a:lnTo>
                <a:lnTo>
                  <a:pt x="374815" y="10439"/>
                </a:lnTo>
                <a:lnTo>
                  <a:pt x="374815" y="76593"/>
                </a:lnTo>
                <a:lnTo>
                  <a:pt x="376631" y="78930"/>
                </a:lnTo>
                <a:lnTo>
                  <a:pt x="380746" y="78930"/>
                </a:lnTo>
                <a:lnTo>
                  <a:pt x="381977" y="76593"/>
                </a:lnTo>
                <a:lnTo>
                  <a:pt x="381977" y="10439"/>
                </a:lnTo>
                <a:lnTo>
                  <a:pt x="421754" y="10439"/>
                </a:lnTo>
                <a:lnTo>
                  <a:pt x="421754" y="159956"/>
                </a:lnTo>
                <a:lnTo>
                  <a:pt x="423570" y="162280"/>
                </a:lnTo>
                <a:lnTo>
                  <a:pt x="427685" y="162280"/>
                </a:lnTo>
                <a:lnTo>
                  <a:pt x="429501" y="159956"/>
                </a:lnTo>
                <a:lnTo>
                  <a:pt x="429501" y="10439"/>
                </a:lnTo>
                <a:lnTo>
                  <a:pt x="468693" y="10439"/>
                </a:lnTo>
                <a:lnTo>
                  <a:pt x="468693" y="76593"/>
                </a:lnTo>
                <a:lnTo>
                  <a:pt x="470420" y="78930"/>
                </a:lnTo>
                <a:lnTo>
                  <a:pt x="474624" y="78930"/>
                </a:lnTo>
                <a:lnTo>
                  <a:pt x="476427" y="76593"/>
                </a:lnTo>
                <a:lnTo>
                  <a:pt x="476427" y="10439"/>
                </a:lnTo>
                <a:lnTo>
                  <a:pt x="515632" y="10439"/>
                </a:lnTo>
                <a:lnTo>
                  <a:pt x="515632" y="80594"/>
                </a:lnTo>
                <a:lnTo>
                  <a:pt x="523290" y="80594"/>
                </a:lnTo>
                <a:lnTo>
                  <a:pt x="523290" y="10439"/>
                </a:lnTo>
                <a:lnTo>
                  <a:pt x="562483" y="10439"/>
                </a:lnTo>
                <a:lnTo>
                  <a:pt x="562483" y="159956"/>
                </a:lnTo>
                <a:lnTo>
                  <a:pt x="564299" y="162280"/>
                </a:lnTo>
                <a:lnTo>
                  <a:pt x="568413" y="162280"/>
                </a:lnTo>
                <a:lnTo>
                  <a:pt x="570230" y="159956"/>
                </a:lnTo>
                <a:lnTo>
                  <a:pt x="570230" y="10439"/>
                </a:lnTo>
                <a:lnTo>
                  <a:pt x="609422" y="10439"/>
                </a:lnTo>
                <a:lnTo>
                  <a:pt x="609422" y="76593"/>
                </a:lnTo>
                <a:lnTo>
                  <a:pt x="611225" y="78930"/>
                </a:lnTo>
                <a:lnTo>
                  <a:pt x="615353" y="78930"/>
                </a:lnTo>
                <a:lnTo>
                  <a:pt x="617156" y="76593"/>
                </a:lnTo>
                <a:lnTo>
                  <a:pt x="617156" y="10439"/>
                </a:lnTo>
                <a:lnTo>
                  <a:pt x="656361" y="10439"/>
                </a:lnTo>
                <a:lnTo>
                  <a:pt x="656361" y="76593"/>
                </a:lnTo>
                <a:lnTo>
                  <a:pt x="658164" y="78930"/>
                </a:lnTo>
                <a:lnTo>
                  <a:pt x="662279" y="78930"/>
                </a:lnTo>
                <a:lnTo>
                  <a:pt x="664095" y="76593"/>
                </a:lnTo>
                <a:lnTo>
                  <a:pt x="664095" y="10439"/>
                </a:lnTo>
                <a:lnTo>
                  <a:pt x="703287" y="10439"/>
                </a:lnTo>
                <a:lnTo>
                  <a:pt x="703287" y="164211"/>
                </a:lnTo>
                <a:lnTo>
                  <a:pt x="710946" y="164211"/>
                </a:lnTo>
                <a:lnTo>
                  <a:pt x="710946" y="10439"/>
                </a:lnTo>
                <a:lnTo>
                  <a:pt x="750150" y="10439"/>
                </a:lnTo>
                <a:lnTo>
                  <a:pt x="750150" y="76593"/>
                </a:lnTo>
                <a:lnTo>
                  <a:pt x="751954" y="78930"/>
                </a:lnTo>
                <a:lnTo>
                  <a:pt x="756158" y="78930"/>
                </a:lnTo>
                <a:lnTo>
                  <a:pt x="757885" y="76593"/>
                </a:lnTo>
                <a:lnTo>
                  <a:pt x="757885" y="10439"/>
                </a:lnTo>
                <a:lnTo>
                  <a:pt x="797090" y="10439"/>
                </a:lnTo>
                <a:lnTo>
                  <a:pt x="797090" y="76593"/>
                </a:lnTo>
                <a:lnTo>
                  <a:pt x="798893" y="78930"/>
                </a:lnTo>
                <a:lnTo>
                  <a:pt x="803008" y="78930"/>
                </a:lnTo>
                <a:lnTo>
                  <a:pt x="804824" y="76593"/>
                </a:lnTo>
                <a:lnTo>
                  <a:pt x="804824" y="10439"/>
                </a:lnTo>
                <a:lnTo>
                  <a:pt x="844016" y="10439"/>
                </a:lnTo>
                <a:lnTo>
                  <a:pt x="844016" y="159956"/>
                </a:lnTo>
                <a:lnTo>
                  <a:pt x="845832" y="162280"/>
                </a:lnTo>
                <a:lnTo>
                  <a:pt x="849947" y="162280"/>
                </a:lnTo>
                <a:lnTo>
                  <a:pt x="851763" y="159956"/>
                </a:lnTo>
                <a:lnTo>
                  <a:pt x="851763" y="10439"/>
                </a:lnTo>
                <a:lnTo>
                  <a:pt x="890955" y="10439"/>
                </a:lnTo>
                <a:lnTo>
                  <a:pt x="890955" y="80594"/>
                </a:lnTo>
                <a:lnTo>
                  <a:pt x="898702" y="80594"/>
                </a:lnTo>
                <a:lnTo>
                  <a:pt x="898702" y="10439"/>
                </a:lnTo>
                <a:lnTo>
                  <a:pt x="937895" y="10439"/>
                </a:lnTo>
                <a:lnTo>
                  <a:pt x="937895" y="76593"/>
                </a:lnTo>
                <a:lnTo>
                  <a:pt x="939622" y="78930"/>
                </a:lnTo>
                <a:lnTo>
                  <a:pt x="943825" y="78930"/>
                </a:lnTo>
                <a:lnTo>
                  <a:pt x="945553" y="76593"/>
                </a:lnTo>
                <a:lnTo>
                  <a:pt x="945553" y="10439"/>
                </a:lnTo>
                <a:lnTo>
                  <a:pt x="985405" y="10439"/>
                </a:lnTo>
                <a:lnTo>
                  <a:pt x="985405" y="159956"/>
                </a:lnTo>
                <a:lnTo>
                  <a:pt x="986561" y="162280"/>
                </a:lnTo>
                <a:lnTo>
                  <a:pt x="990765" y="162280"/>
                </a:lnTo>
                <a:lnTo>
                  <a:pt x="992492" y="159956"/>
                </a:lnTo>
                <a:lnTo>
                  <a:pt x="992492" y="10439"/>
                </a:lnTo>
                <a:lnTo>
                  <a:pt x="1031684" y="10439"/>
                </a:lnTo>
                <a:lnTo>
                  <a:pt x="1031684" y="80594"/>
                </a:lnTo>
                <a:lnTo>
                  <a:pt x="1039431" y="80594"/>
                </a:lnTo>
                <a:lnTo>
                  <a:pt x="1039431" y="10439"/>
                </a:lnTo>
                <a:lnTo>
                  <a:pt x="1078623" y="10439"/>
                </a:lnTo>
                <a:lnTo>
                  <a:pt x="1078623" y="80594"/>
                </a:lnTo>
                <a:lnTo>
                  <a:pt x="1086358" y="80594"/>
                </a:lnTo>
                <a:lnTo>
                  <a:pt x="1086358" y="10439"/>
                </a:lnTo>
                <a:lnTo>
                  <a:pt x="1125562" y="10439"/>
                </a:lnTo>
                <a:lnTo>
                  <a:pt x="1125562" y="159956"/>
                </a:lnTo>
                <a:lnTo>
                  <a:pt x="1127290" y="162280"/>
                </a:lnTo>
                <a:lnTo>
                  <a:pt x="1131493" y="162280"/>
                </a:lnTo>
                <a:lnTo>
                  <a:pt x="1133297" y="159956"/>
                </a:lnTo>
                <a:lnTo>
                  <a:pt x="1133297" y="10439"/>
                </a:lnTo>
                <a:lnTo>
                  <a:pt x="1173073" y="10439"/>
                </a:lnTo>
                <a:lnTo>
                  <a:pt x="1173073" y="76593"/>
                </a:lnTo>
                <a:lnTo>
                  <a:pt x="1174229" y="78930"/>
                </a:lnTo>
                <a:lnTo>
                  <a:pt x="1178420" y="78930"/>
                </a:lnTo>
                <a:lnTo>
                  <a:pt x="1180147" y="76593"/>
                </a:lnTo>
                <a:lnTo>
                  <a:pt x="1180147" y="10439"/>
                </a:lnTo>
                <a:lnTo>
                  <a:pt x="1220012" y="10439"/>
                </a:lnTo>
                <a:lnTo>
                  <a:pt x="1220012" y="80594"/>
                </a:lnTo>
                <a:lnTo>
                  <a:pt x="1227086" y="80594"/>
                </a:lnTo>
                <a:lnTo>
                  <a:pt x="1227086" y="10439"/>
                </a:lnTo>
                <a:lnTo>
                  <a:pt x="1266863" y="10439"/>
                </a:lnTo>
                <a:lnTo>
                  <a:pt x="1266863" y="159956"/>
                </a:lnTo>
                <a:lnTo>
                  <a:pt x="1268095" y="162280"/>
                </a:lnTo>
                <a:lnTo>
                  <a:pt x="1272209" y="162280"/>
                </a:lnTo>
                <a:lnTo>
                  <a:pt x="1274025" y="159956"/>
                </a:lnTo>
                <a:lnTo>
                  <a:pt x="1274025" y="10439"/>
                </a:lnTo>
                <a:lnTo>
                  <a:pt x="1313802" y="10439"/>
                </a:lnTo>
                <a:lnTo>
                  <a:pt x="1313802" y="76593"/>
                </a:lnTo>
                <a:lnTo>
                  <a:pt x="1315034" y="78930"/>
                </a:lnTo>
                <a:lnTo>
                  <a:pt x="1319149" y="78930"/>
                </a:lnTo>
                <a:lnTo>
                  <a:pt x="1320965" y="76593"/>
                </a:lnTo>
                <a:lnTo>
                  <a:pt x="1320965" y="10439"/>
                </a:lnTo>
                <a:lnTo>
                  <a:pt x="1360741" y="10439"/>
                </a:lnTo>
                <a:lnTo>
                  <a:pt x="1360741" y="76593"/>
                </a:lnTo>
                <a:lnTo>
                  <a:pt x="1362544" y="78930"/>
                </a:lnTo>
                <a:lnTo>
                  <a:pt x="1366088" y="78930"/>
                </a:lnTo>
                <a:lnTo>
                  <a:pt x="1367815" y="76593"/>
                </a:lnTo>
                <a:lnTo>
                  <a:pt x="1367815" y="10439"/>
                </a:lnTo>
                <a:lnTo>
                  <a:pt x="1407668" y="10439"/>
                </a:lnTo>
                <a:lnTo>
                  <a:pt x="1407668" y="164211"/>
                </a:lnTo>
                <a:lnTo>
                  <a:pt x="1414754" y="164211"/>
                </a:lnTo>
                <a:lnTo>
                  <a:pt x="1414754" y="8001"/>
                </a:lnTo>
                <a:lnTo>
                  <a:pt x="1414754" y="7810"/>
                </a:lnTo>
                <a:lnTo>
                  <a:pt x="1414767" y="5219"/>
                </a:lnTo>
                <a:lnTo>
                  <a:pt x="1414767" y="2552"/>
                </a:lnTo>
                <a:close/>
              </a:path>
            </a:pathLst>
          </a:custGeom>
          <a:solidFill>
            <a:srgbClr val="869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object 133"/>
          <p:cNvGrpSpPr/>
          <p:nvPr/>
        </p:nvGrpSpPr>
        <p:grpSpPr>
          <a:xfrm>
            <a:off x="5349829" y="3018586"/>
            <a:ext cx="1419225" cy="41275"/>
            <a:chOff x="5349829" y="3018586"/>
            <a:chExt cx="1419225" cy="41275"/>
          </a:xfrm>
        </p:grpSpPr>
        <p:sp>
          <p:nvSpPr>
            <p:cNvPr id="134" name="object 134"/>
            <p:cNvSpPr/>
            <p:nvPr/>
          </p:nvSpPr>
          <p:spPr>
            <a:xfrm>
              <a:off x="5385929" y="3039017"/>
              <a:ext cx="1347470" cy="0"/>
            </a:xfrm>
            <a:custGeom>
              <a:avLst/>
              <a:gdLst/>
              <a:ahLst/>
              <a:cxnLst/>
              <a:rect l="l" t="t" r="r" b="b"/>
              <a:pathLst>
                <a:path w="1347470">
                  <a:moveTo>
                    <a:pt x="0" y="0"/>
                  </a:moveTo>
                  <a:lnTo>
                    <a:pt x="1347007" y="0"/>
                  </a:lnTo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354592" y="302334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354592" y="302334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1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732936" y="302334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732936" y="302334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15668"/>
                  </a:move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587657" y="3026638"/>
              <a:ext cx="956310" cy="25400"/>
            </a:xfrm>
            <a:custGeom>
              <a:avLst/>
              <a:gdLst/>
              <a:ahLst/>
              <a:cxnLst/>
              <a:rect l="l" t="t" r="r" b="b"/>
              <a:pathLst>
                <a:path w="956309" h="25400">
                  <a:moveTo>
                    <a:pt x="24803" y="5549"/>
                  </a:moveTo>
                  <a:lnTo>
                    <a:pt x="19253" y="0"/>
                  </a:lnTo>
                  <a:lnTo>
                    <a:pt x="5549" y="0"/>
                  </a:lnTo>
                  <a:lnTo>
                    <a:pt x="0" y="5549"/>
                  </a:lnTo>
                  <a:lnTo>
                    <a:pt x="0" y="12407"/>
                  </a:lnTo>
                  <a:lnTo>
                    <a:pt x="0" y="19253"/>
                  </a:lnTo>
                  <a:lnTo>
                    <a:pt x="5549" y="24803"/>
                  </a:lnTo>
                  <a:lnTo>
                    <a:pt x="15684" y="24803"/>
                  </a:lnTo>
                  <a:lnTo>
                    <a:pt x="18846" y="23495"/>
                  </a:lnTo>
                  <a:lnTo>
                    <a:pt x="23495" y="18846"/>
                  </a:lnTo>
                  <a:lnTo>
                    <a:pt x="24803" y="15697"/>
                  </a:lnTo>
                  <a:lnTo>
                    <a:pt x="24803" y="5549"/>
                  </a:lnTo>
                  <a:close/>
                </a:path>
                <a:path w="956309" h="25400">
                  <a:moveTo>
                    <a:pt x="261200" y="5549"/>
                  </a:moveTo>
                  <a:lnTo>
                    <a:pt x="255651" y="0"/>
                  </a:lnTo>
                  <a:lnTo>
                    <a:pt x="241947" y="0"/>
                  </a:lnTo>
                  <a:lnTo>
                    <a:pt x="236397" y="5549"/>
                  </a:lnTo>
                  <a:lnTo>
                    <a:pt x="236397" y="12407"/>
                  </a:lnTo>
                  <a:lnTo>
                    <a:pt x="236397" y="19253"/>
                  </a:lnTo>
                  <a:lnTo>
                    <a:pt x="241947" y="24803"/>
                  </a:lnTo>
                  <a:lnTo>
                    <a:pt x="252095" y="24803"/>
                  </a:lnTo>
                  <a:lnTo>
                    <a:pt x="255244" y="23495"/>
                  </a:lnTo>
                  <a:lnTo>
                    <a:pt x="259892" y="18846"/>
                  </a:lnTo>
                  <a:lnTo>
                    <a:pt x="261200" y="15697"/>
                  </a:lnTo>
                  <a:lnTo>
                    <a:pt x="261200" y="5549"/>
                  </a:lnTo>
                  <a:close/>
                </a:path>
                <a:path w="956309" h="25400">
                  <a:moveTo>
                    <a:pt x="471119" y="5549"/>
                  </a:moveTo>
                  <a:lnTo>
                    <a:pt x="465556" y="0"/>
                  </a:lnTo>
                  <a:lnTo>
                    <a:pt x="451853" y="0"/>
                  </a:lnTo>
                  <a:lnTo>
                    <a:pt x="446303" y="5549"/>
                  </a:lnTo>
                  <a:lnTo>
                    <a:pt x="446303" y="12407"/>
                  </a:lnTo>
                  <a:lnTo>
                    <a:pt x="446303" y="19253"/>
                  </a:lnTo>
                  <a:lnTo>
                    <a:pt x="451853" y="24803"/>
                  </a:lnTo>
                  <a:lnTo>
                    <a:pt x="462000" y="24803"/>
                  </a:lnTo>
                  <a:lnTo>
                    <a:pt x="465150" y="23495"/>
                  </a:lnTo>
                  <a:lnTo>
                    <a:pt x="469811" y="18846"/>
                  </a:lnTo>
                  <a:lnTo>
                    <a:pt x="471119" y="15697"/>
                  </a:lnTo>
                  <a:lnTo>
                    <a:pt x="471119" y="5549"/>
                  </a:lnTo>
                  <a:close/>
                </a:path>
                <a:path w="956309" h="25400">
                  <a:moveTo>
                    <a:pt x="710565" y="5549"/>
                  </a:moveTo>
                  <a:lnTo>
                    <a:pt x="705002" y="0"/>
                  </a:lnTo>
                  <a:lnTo>
                    <a:pt x="691299" y="0"/>
                  </a:lnTo>
                  <a:lnTo>
                    <a:pt x="685749" y="5549"/>
                  </a:lnTo>
                  <a:lnTo>
                    <a:pt x="685749" y="12407"/>
                  </a:lnTo>
                  <a:lnTo>
                    <a:pt x="685749" y="19253"/>
                  </a:lnTo>
                  <a:lnTo>
                    <a:pt x="691299" y="24803"/>
                  </a:lnTo>
                  <a:lnTo>
                    <a:pt x="701446" y="24803"/>
                  </a:lnTo>
                  <a:lnTo>
                    <a:pt x="704596" y="23495"/>
                  </a:lnTo>
                  <a:lnTo>
                    <a:pt x="709256" y="18846"/>
                  </a:lnTo>
                  <a:lnTo>
                    <a:pt x="710565" y="15697"/>
                  </a:lnTo>
                  <a:lnTo>
                    <a:pt x="710565" y="5549"/>
                  </a:lnTo>
                  <a:close/>
                </a:path>
                <a:path w="956309" h="25400">
                  <a:moveTo>
                    <a:pt x="956132" y="5549"/>
                  </a:moveTo>
                  <a:lnTo>
                    <a:pt x="950582" y="0"/>
                  </a:lnTo>
                  <a:lnTo>
                    <a:pt x="936879" y="0"/>
                  </a:lnTo>
                  <a:lnTo>
                    <a:pt x="931329" y="5549"/>
                  </a:lnTo>
                  <a:lnTo>
                    <a:pt x="931329" y="12407"/>
                  </a:lnTo>
                  <a:lnTo>
                    <a:pt x="931329" y="19253"/>
                  </a:lnTo>
                  <a:lnTo>
                    <a:pt x="936879" y="24803"/>
                  </a:lnTo>
                  <a:lnTo>
                    <a:pt x="947013" y="24803"/>
                  </a:lnTo>
                  <a:lnTo>
                    <a:pt x="950175" y="23495"/>
                  </a:lnTo>
                  <a:lnTo>
                    <a:pt x="954824" y="18846"/>
                  </a:lnTo>
                  <a:lnTo>
                    <a:pt x="956132" y="15697"/>
                  </a:lnTo>
                  <a:lnTo>
                    <a:pt x="956132" y="5549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5826921" y="3507499"/>
            <a:ext cx="470534" cy="41275"/>
            <a:chOff x="5826921" y="3507499"/>
            <a:chExt cx="470534" cy="41275"/>
          </a:xfrm>
        </p:grpSpPr>
        <p:sp>
          <p:nvSpPr>
            <p:cNvPr id="141" name="object 141"/>
            <p:cNvSpPr/>
            <p:nvPr/>
          </p:nvSpPr>
          <p:spPr>
            <a:xfrm>
              <a:off x="5863020" y="3527930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7900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831683" y="351226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831683" y="351226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260921" y="351226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6" y="7015"/>
                  </a:lnTo>
                  <a:lnTo>
                    <a:pt x="31336" y="15668"/>
                  </a:lnTo>
                  <a:lnTo>
                    <a:pt x="31336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60921" y="351226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15668"/>
                  </a:moveTo>
                  <a:lnTo>
                    <a:pt x="31336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6" y="7015"/>
                  </a:lnTo>
                  <a:lnTo>
                    <a:pt x="31336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6055058" y="3764279"/>
            <a:ext cx="594360" cy="41275"/>
            <a:chOff x="6055058" y="3764279"/>
            <a:chExt cx="594360" cy="41275"/>
          </a:xfrm>
        </p:grpSpPr>
        <p:sp>
          <p:nvSpPr>
            <p:cNvPr id="147" name="object 147"/>
            <p:cNvSpPr/>
            <p:nvPr/>
          </p:nvSpPr>
          <p:spPr>
            <a:xfrm>
              <a:off x="6091157" y="3784710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0" y="0"/>
                  </a:moveTo>
                  <a:lnTo>
                    <a:pt x="522100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59820" y="376904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6" y="7015"/>
                  </a:lnTo>
                  <a:lnTo>
                    <a:pt x="31336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59820" y="376904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6" y="7015"/>
                  </a:lnTo>
                  <a:lnTo>
                    <a:pt x="31336" y="15668"/>
                  </a:lnTo>
                  <a:lnTo>
                    <a:pt x="31336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13258" y="376904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13258" y="376904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15668"/>
                  </a:move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/>
          <p:nvPr/>
        </p:nvSpPr>
        <p:spPr>
          <a:xfrm>
            <a:off x="5362552" y="3606513"/>
            <a:ext cx="1395730" cy="74295"/>
          </a:xfrm>
          <a:custGeom>
            <a:avLst/>
            <a:gdLst/>
            <a:ahLst/>
            <a:cxnLst/>
            <a:rect l="l" t="t" r="r" b="b"/>
            <a:pathLst>
              <a:path w="1395729" h="74295">
                <a:moveTo>
                  <a:pt x="1395165" y="176"/>
                </a:moveTo>
                <a:lnTo>
                  <a:pt x="1395165" y="73976"/>
                </a:lnTo>
              </a:path>
              <a:path w="1395729" h="74295">
                <a:moveTo>
                  <a:pt x="0" y="37007"/>
                </a:moveTo>
                <a:lnTo>
                  <a:pt x="1394699" y="37007"/>
                </a:lnTo>
              </a:path>
              <a:path w="1395729" h="74295">
                <a:moveTo>
                  <a:pt x="230787" y="0"/>
                </a:moveTo>
                <a:lnTo>
                  <a:pt x="230787" y="74099"/>
                </a:lnTo>
              </a:path>
              <a:path w="1395729" h="74295">
                <a:moveTo>
                  <a:pt x="246" y="0"/>
                </a:moveTo>
                <a:lnTo>
                  <a:pt x="246" y="74099"/>
                </a:lnTo>
              </a:path>
              <a:path w="1395729" h="74295">
                <a:moveTo>
                  <a:pt x="463551" y="0"/>
                </a:moveTo>
                <a:lnTo>
                  <a:pt x="463551" y="74099"/>
                </a:lnTo>
              </a:path>
              <a:path w="1395729" h="74295">
                <a:moveTo>
                  <a:pt x="694563" y="0"/>
                </a:moveTo>
                <a:lnTo>
                  <a:pt x="694563" y="74099"/>
                </a:lnTo>
              </a:path>
              <a:path w="1395729" h="74295">
                <a:moveTo>
                  <a:pt x="928495" y="0"/>
                </a:moveTo>
                <a:lnTo>
                  <a:pt x="928495" y="74099"/>
                </a:lnTo>
              </a:path>
              <a:path w="1395729" h="74295">
                <a:moveTo>
                  <a:pt x="1161846" y="0"/>
                </a:moveTo>
                <a:lnTo>
                  <a:pt x="1161846" y="74099"/>
                </a:lnTo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3" name="object 153"/>
          <p:cNvGrpSpPr/>
          <p:nvPr/>
        </p:nvGrpSpPr>
        <p:grpSpPr>
          <a:xfrm>
            <a:off x="5361147" y="3379263"/>
            <a:ext cx="468630" cy="41275"/>
            <a:chOff x="5361147" y="3379263"/>
            <a:chExt cx="468630" cy="41275"/>
          </a:xfrm>
        </p:grpSpPr>
        <p:sp>
          <p:nvSpPr>
            <p:cNvPr id="154" name="object 154"/>
            <p:cNvSpPr/>
            <p:nvPr/>
          </p:nvSpPr>
          <p:spPr>
            <a:xfrm>
              <a:off x="5397247" y="3399694"/>
              <a:ext cx="396875" cy="0"/>
            </a:xfrm>
            <a:custGeom>
              <a:avLst/>
              <a:gdLst/>
              <a:ahLst/>
              <a:cxnLst/>
              <a:rect l="l" t="t" r="r" b="b"/>
              <a:pathLst>
                <a:path w="396875">
                  <a:moveTo>
                    <a:pt x="0" y="0"/>
                  </a:moveTo>
                  <a:lnTo>
                    <a:pt x="396400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365910" y="33840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365910" y="33840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1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793648" y="33840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1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793648" y="33840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15668"/>
                  </a:moveTo>
                  <a:lnTo>
                    <a:pt x="31336" y="24321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2741221" y="1828771"/>
            <a:ext cx="474980" cy="261620"/>
            <a:chOff x="2741221" y="1828771"/>
            <a:chExt cx="474980" cy="261620"/>
          </a:xfrm>
        </p:grpSpPr>
        <p:sp>
          <p:nvSpPr>
            <p:cNvPr id="160" name="object 160"/>
            <p:cNvSpPr/>
            <p:nvPr/>
          </p:nvSpPr>
          <p:spPr>
            <a:xfrm>
              <a:off x="2956897" y="187045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0"/>
                  </a:moveTo>
                  <a:lnTo>
                    <a:pt x="0" y="90131"/>
                  </a:lnTo>
                  <a:lnTo>
                    <a:pt x="180263" y="90131"/>
                  </a:lnTo>
                  <a:lnTo>
                    <a:pt x="180263" y="180263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37655" y="2010623"/>
              <a:ext cx="73660" cy="74930"/>
            </a:xfrm>
            <a:custGeom>
              <a:avLst/>
              <a:gdLst/>
              <a:ahLst/>
              <a:cxnLst/>
              <a:rect l="l" t="t" r="r" b="b"/>
              <a:pathLst>
                <a:path w="73660" h="74930">
                  <a:moveTo>
                    <a:pt x="36748" y="0"/>
                  </a:moveTo>
                  <a:lnTo>
                    <a:pt x="23832" y="2297"/>
                  </a:lnTo>
                  <a:lnTo>
                    <a:pt x="12726" y="8726"/>
                  </a:lnTo>
                  <a:lnTo>
                    <a:pt x="4443" y="18590"/>
                  </a:lnTo>
                  <a:lnTo>
                    <a:pt x="0" y="31194"/>
                  </a:lnTo>
                  <a:lnTo>
                    <a:pt x="609" y="45990"/>
                  </a:lnTo>
                  <a:lnTo>
                    <a:pt x="30716" y="73925"/>
                  </a:lnTo>
                  <a:lnTo>
                    <a:pt x="34726" y="74396"/>
                  </a:lnTo>
                  <a:lnTo>
                    <a:pt x="36699" y="74396"/>
                  </a:lnTo>
                  <a:lnTo>
                    <a:pt x="49616" y="72099"/>
                  </a:lnTo>
                  <a:lnTo>
                    <a:pt x="60724" y="65670"/>
                  </a:lnTo>
                  <a:lnTo>
                    <a:pt x="69007" y="55805"/>
                  </a:lnTo>
                  <a:lnTo>
                    <a:pt x="73447" y="43201"/>
                  </a:lnTo>
                  <a:lnTo>
                    <a:pt x="72970" y="28405"/>
                  </a:lnTo>
                  <a:lnTo>
                    <a:pt x="42730" y="470"/>
                  </a:lnTo>
                  <a:lnTo>
                    <a:pt x="38721" y="0"/>
                  </a:lnTo>
                  <a:lnTo>
                    <a:pt x="36748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745984" y="1870077"/>
              <a:ext cx="391160" cy="635"/>
            </a:xfrm>
            <a:custGeom>
              <a:avLst/>
              <a:gdLst/>
              <a:ahLst/>
              <a:cxnLst/>
              <a:rect l="l" t="t" r="r" b="b"/>
              <a:pathLst>
                <a:path w="391160" h="635">
                  <a:moveTo>
                    <a:pt x="0" y="0"/>
                  </a:moveTo>
                  <a:lnTo>
                    <a:pt x="195387" y="0"/>
                  </a:lnTo>
                  <a:lnTo>
                    <a:pt x="195387" y="617"/>
                  </a:lnTo>
                  <a:lnTo>
                    <a:pt x="390776" y="617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7275" y="1828771"/>
              <a:ext cx="82972" cy="83984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2736034" y="2195288"/>
            <a:ext cx="495300" cy="277495"/>
            <a:chOff x="2736034" y="2195288"/>
            <a:chExt cx="495300" cy="277495"/>
          </a:xfrm>
        </p:grpSpPr>
        <p:sp>
          <p:nvSpPr>
            <p:cNvPr id="165" name="object 165"/>
            <p:cNvSpPr/>
            <p:nvPr/>
          </p:nvSpPr>
          <p:spPr>
            <a:xfrm>
              <a:off x="2740797" y="2430174"/>
              <a:ext cx="391160" cy="635"/>
            </a:xfrm>
            <a:custGeom>
              <a:avLst/>
              <a:gdLst/>
              <a:ahLst/>
              <a:cxnLst/>
              <a:rect l="l" t="t" r="r" b="b"/>
              <a:pathLst>
                <a:path w="391160" h="635">
                  <a:moveTo>
                    <a:pt x="0" y="0"/>
                  </a:moveTo>
                  <a:lnTo>
                    <a:pt x="195388" y="0"/>
                  </a:lnTo>
                  <a:lnTo>
                    <a:pt x="195388" y="617"/>
                  </a:lnTo>
                  <a:lnTo>
                    <a:pt x="390776" y="617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46947" y="2195288"/>
              <a:ext cx="283835" cy="277042"/>
            </a:xfrm>
            <a:prstGeom prst="rect">
              <a:avLst/>
            </a:prstGeom>
          </p:spPr>
        </p:pic>
      </p:grpSp>
      <p:grpSp>
        <p:nvGrpSpPr>
          <p:cNvPr id="167" name="object 167"/>
          <p:cNvGrpSpPr/>
          <p:nvPr/>
        </p:nvGrpSpPr>
        <p:grpSpPr>
          <a:xfrm>
            <a:off x="2042451" y="1813713"/>
            <a:ext cx="713740" cy="671830"/>
            <a:chOff x="2042451" y="1813713"/>
            <a:chExt cx="713740" cy="671830"/>
          </a:xfrm>
        </p:grpSpPr>
        <p:pic>
          <p:nvPicPr>
            <p:cNvPr id="168" name="object 1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2451" y="2085445"/>
              <a:ext cx="148575" cy="148804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2180386" y="1870745"/>
              <a:ext cx="472440" cy="290830"/>
            </a:xfrm>
            <a:custGeom>
              <a:avLst/>
              <a:gdLst/>
              <a:ahLst/>
              <a:cxnLst/>
              <a:rect l="l" t="t" r="r" b="b"/>
              <a:pathLst>
                <a:path w="472439" h="290830">
                  <a:moveTo>
                    <a:pt x="0" y="290458"/>
                  </a:moveTo>
                  <a:lnTo>
                    <a:pt x="236132" y="290458"/>
                  </a:lnTo>
                  <a:lnTo>
                    <a:pt x="236132" y="0"/>
                  </a:lnTo>
                  <a:lnTo>
                    <a:pt x="472265" y="0"/>
                  </a:lnTo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3691" y="1813713"/>
              <a:ext cx="112312" cy="112506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181373" y="2160848"/>
              <a:ext cx="467995" cy="269875"/>
            </a:xfrm>
            <a:custGeom>
              <a:avLst/>
              <a:gdLst/>
              <a:ahLst/>
              <a:cxnLst/>
              <a:rect l="l" t="t" r="r" b="b"/>
              <a:pathLst>
                <a:path w="467994" h="269875">
                  <a:moveTo>
                    <a:pt x="0" y="0"/>
                  </a:moveTo>
                  <a:lnTo>
                    <a:pt x="233817" y="0"/>
                  </a:lnTo>
                  <a:lnTo>
                    <a:pt x="233817" y="269777"/>
                  </a:lnTo>
                  <a:lnTo>
                    <a:pt x="467634" y="269777"/>
                  </a:lnTo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39008" y="2372745"/>
              <a:ext cx="112312" cy="112506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727699" y="1908333"/>
            <a:ext cx="344170" cy="525145"/>
            <a:chOff x="727699" y="1908333"/>
            <a:chExt cx="344170" cy="525145"/>
          </a:xfrm>
        </p:grpSpPr>
        <p:pic>
          <p:nvPicPr>
            <p:cNvPr id="174" name="object 1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699" y="2105170"/>
              <a:ext cx="131220" cy="131420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906086" y="1925796"/>
              <a:ext cx="153035" cy="490220"/>
            </a:xfrm>
            <a:custGeom>
              <a:avLst/>
              <a:gdLst/>
              <a:ahLst/>
              <a:cxnLst/>
              <a:rect l="l" t="t" r="r" b="b"/>
              <a:pathLst>
                <a:path w="153034" h="490219">
                  <a:moveTo>
                    <a:pt x="152420" y="489981"/>
                  </a:moveTo>
                  <a:lnTo>
                    <a:pt x="127143" y="481652"/>
                  </a:lnTo>
                  <a:lnTo>
                    <a:pt x="105296" y="458521"/>
                  </a:lnTo>
                  <a:lnTo>
                    <a:pt x="88262" y="423375"/>
                  </a:lnTo>
                  <a:lnTo>
                    <a:pt x="77425" y="379000"/>
                  </a:lnTo>
                  <a:lnTo>
                    <a:pt x="77625" y="380213"/>
                  </a:lnTo>
                  <a:lnTo>
                    <a:pt x="65127" y="321355"/>
                  </a:lnTo>
                  <a:lnTo>
                    <a:pt x="48137" y="278986"/>
                  </a:lnTo>
                  <a:lnTo>
                    <a:pt x="26484" y="253370"/>
                  </a:lnTo>
                  <a:lnTo>
                    <a:pt x="0" y="244773"/>
                  </a:lnTo>
                </a:path>
                <a:path w="153034" h="490219">
                  <a:moveTo>
                    <a:pt x="152420" y="0"/>
                  </a:moveTo>
                  <a:lnTo>
                    <a:pt x="127143" y="8301"/>
                  </a:lnTo>
                  <a:lnTo>
                    <a:pt x="105296" y="31385"/>
                  </a:lnTo>
                  <a:lnTo>
                    <a:pt x="88262" y="66521"/>
                  </a:lnTo>
                  <a:lnTo>
                    <a:pt x="77425" y="110980"/>
                  </a:lnTo>
                  <a:lnTo>
                    <a:pt x="77625" y="109768"/>
                  </a:lnTo>
                  <a:lnTo>
                    <a:pt x="65127" y="168626"/>
                  </a:lnTo>
                  <a:lnTo>
                    <a:pt x="48137" y="210995"/>
                  </a:lnTo>
                  <a:lnTo>
                    <a:pt x="26484" y="236611"/>
                  </a:lnTo>
                  <a:lnTo>
                    <a:pt x="0" y="245208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96175" y="1908340"/>
              <a:ext cx="175895" cy="525145"/>
            </a:xfrm>
            <a:custGeom>
              <a:avLst/>
              <a:gdLst/>
              <a:ahLst/>
              <a:cxnLst/>
              <a:rect l="l" t="t" r="r" b="b"/>
              <a:pathLst>
                <a:path w="175894" h="525144">
                  <a:moveTo>
                    <a:pt x="36995" y="262242"/>
                  </a:moveTo>
                  <a:lnTo>
                    <a:pt x="35547" y="255104"/>
                  </a:lnTo>
                  <a:lnTo>
                    <a:pt x="31584" y="249250"/>
                  </a:lnTo>
                  <a:lnTo>
                    <a:pt x="25730" y="245287"/>
                  </a:lnTo>
                  <a:lnTo>
                    <a:pt x="18592" y="243840"/>
                  </a:lnTo>
                  <a:lnTo>
                    <a:pt x="11341" y="245287"/>
                  </a:lnTo>
                  <a:lnTo>
                    <a:pt x="5435" y="249250"/>
                  </a:lnTo>
                  <a:lnTo>
                    <a:pt x="1447" y="255104"/>
                  </a:lnTo>
                  <a:lnTo>
                    <a:pt x="0" y="262242"/>
                  </a:lnTo>
                  <a:lnTo>
                    <a:pt x="1447" y="269494"/>
                  </a:lnTo>
                  <a:lnTo>
                    <a:pt x="5435" y="275399"/>
                  </a:lnTo>
                  <a:lnTo>
                    <a:pt x="11341" y="279374"/>
                  </a:lnTo>
                  <a:lnTo>
                    <a:pt x="18592" y="280835"/>
                  </a:lnTo>
                  <a:lnTo>
                    <a:pt x="25730" y="279374"/>
                  </a:lnTo>
                  <a:lnTo>
                    <a:pt x="31584" y="275399"/>
                  </a:lnTo>
                  <a:lnTo>
                    <a:pt x="35547" y="269494"/>
                  </a:lnTo>
                  <a:lnTo>
                    <a:pt x="36995" y="262242"/>
                  </a:lnTo>
                  <a:close/>
                </a:path>
                <a:path w="175894" h="525144">
                  <a:moveTo>
                    <a:pt x="175653" y="506806"/>
                  </a:moveTo>
                  <a:lnTo>
                    <a:pt x="174028" y="505587"/>
                  </a:lnTo>
                  <a:lnTo>
                    <a:pt x="154419" y="490435"/>
                  </a:lnTo>
                  <a:lnTo>
                    <a:pt x="153873" y="490042"/>
                  </a:lnTo>
                  <a:lnTo>
                    <a:pt x="153250" y="489864"/>
                  </a:lnTo>
                  <a:lnTo>
                    <a:pt x="152654" y="489864"/>
                  </a:lnTo>
                  <a:lnTo>
                    <a:pt x="151066" y="489864"/>
                  </a:lnTo>
                  <a:lnTo>
                    <a:pt x="149567" y="491096"/>
                  </a:lnTo>
                  <a:lnTo>
                    <a:pt x="149567" y="523519"/>
                  </a:lnTo>
                  <a:lnTo>
                    <a:pt x="150952" y="524751"/>
                  </a:lnTo>
                  <a:lnTo>
                    <a:pt x="153060" y="524751"/>
                  </a:lnTo>
                  <a:lnTo>
                    <a:pt x="153657" y="524573"/>
                  </a:lnTo>
                  <a:lnTo>
                    <a:pt x="154216" y="524192"/>
                  </a:lnTo>
                  <a:lnTo>
                    <a:pt x="173824" y="510438"/>
                  </a:lnTo>
                  <a:lnTo>
                    <a:pt x="175653" y="509231"/>
                  </a:lnTo>
                  <a:lnTo>
                    <a:pt x="175653" y="506806"/>
                  </a:lnTo>
                  <a:close/>
                </a:path>
                <a:path w="175894" h="525144">
                  <a:moveTo>
                    <a:pt x="175653" y="16852"/>
                  </a:moveTo>
                  <a:lnTo>
                    <a:pt x="174028" y="15646"/>
                  </a:lnTo>
                  <a:lnTo>
                    <a:pt x="154419" y="685"/>
                  </a:lnTo>
                  <a:lnTo>
                    <a:pt x="153835" y="215"/>
                  </a:lnTo>
                  <a:lnTo>
                    <a:pt x="153174" y="0"/>
                  </a:lnTo>
                  <a:lnTo>
                    <a:pt x="152527" y="0"/>
                  </a:lnTo>
                  <a:lnTo>
                    <a:pt x="150977" y="0"/>
                  </a:lnTo>
                  <a:lnTo>
                    <a:pt x="149567" y="1257"/>
                  </a:lnTo>
                  <a:lnTo>
                    <a:pt x="149567" y="33782"/>
                  </a:lnTo>
                  <a:lnTo>
                    <a:pt x="150952" y="35013"/>
                  </a:lnTo>
                  <a:lnTo>
                    <a:pt x="153060" y="35013"/>
                  </a:lnTo>
                  <a:lnTo>
                    <a:pt x="153657" y="34836"/>
                  </a:lnTo>
                  <a:lnTo>
                    <a:pt x="154216" y="34442"/>
                  </a:lnTo>
                  <a:lnTo>
                    <a:pt x="173824" y="20497"/>
                  </a:lnTo>
                  <a:lnTo>
                    <a:pt x="175653" y="19278"/>
                  </a:lnTo>
                  <a:lnTo>
                    <a:pt x="175653" y="168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7" name="object 1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80095" y="2362607"/>
            <a:ext cx="105910" cy="106068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1415065" y="2251891"/>
            <a:ext cx="285115" cy="329565"/>
            <a:chOff x="1415065" y="2251891"/>
            <a:chExt cx="285115" cy="329565"/>
          </a:xfrm>
        </p:grpSpPr>
        <p:pic>
          <p:nvPicPr>
            <p:cNvPr id="179" name="object 1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5065" y="2275111"/>
              <a:ext cx="170506" cy="2810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5345" y="2496306"/>
              <a:ext cx="84525" cy="8459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5345" y="2251891"/>
              <a:ext cx="84525" cy="84597"/>
            </a:xfrm>
            <a:prstGeom prst="rect">
              <a:avLst/>
            </a:prstGeom>
          </p:spPr>
        </p:pic>
      </p:grpSp>
      <p:pic>
        <p:nvPicPr>
          <p:cNvPr id="182" name="object 18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80095" y="1872800"/>
            <a:ext cx="105910" cy="106068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1415065" y="1761324"/>
            <a:ext cx="285115" cy="329565"/>
            <a:chOff x="1415065" y="1761324"/>
            <a:chExt cx="285115" cy="329565"/>
          </a:xfrm>
        </p:grpSpPr>
        <p:pic>
          <p:nvPicPr>
            <p:cNvPr id="184" name="object 1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5065" y="1785364"/>
              <a:ext cx="170506" cy="28086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5345" y="2005739"/>
              <a:ext cx="84525" cy="8459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5345" y="1761324"/>
              <a:ext cx="84525" cy="84597"/>
            </a:xfrm>
            <a:prstGeom prst="rect">
              <a:avLst/>
            </a:prstGeom>
          </p:spPr>
        </p:pic>
      </p:grpSp>
      <p:sp>
        <p:nvSpPr>
          <p:cNvPr id="187" name="object 187"/>
          <p:cNvSpPr/>
          <p:nvPr/>
        </p:nvSpPr>
        <p:spPr>
          <a:xfrm>
            <a:off x="7130224" y="2847472"/>
            <a:ext cx="466090" cy="238760"/>
          </a:xfrm>
          <a:custGeom>
            <a:avLst/>
            <a:gdLst/>
            <a:ahLst/>
            <a:cxnLst/>
            <a:rect l="l" t="t" r="r" b="b"/>
            <a:pathLst>
              <a:path w="466090" h="238760">
                <a:moveTo>
                  <a:pt x="0" y="0"/>
                </a:moveTo>
                <a:lnTo>
                  <a:pt x="0" y="2462"/>
                </a:lnTo>
                <a:lnTo>
                  <a:pt x="4705" y="50008"/>
                </a:lnTo>
                <a:lnTo>
                  <a:pt x="18254" y="94298"/>
                </a:lnTo>
                <a:lnTo>
                  <a:pt x="39708" y="134383"/>
                </a:lnTo>
                <a:lnTo>
                  <a:pt x="68132" y="169311"/>
                </a:lnTo>
                <a:lnTo>
                  <a:pt x="102587" y="198131"/>
                </a:lnTo>
                <a:lnTo>
                  <a:pt x="142137" y="219894"/>
                </a:lnTo>
                <a:lnTo>
                  <a:pt x="185845" y="233649"/>
                </a:lnTo>
                <a:lnTo>
                  <a:pt x="232774" y="238445"/>
                </a:lnTo>
                <a:lnTo>
                  <a:pt x="279691" y="233649"/>
                </a:lnTo>
                <a:lnTo>
                  <a:pt x="323391" y="219894"/>
                </a:lnTo>
                <a:lnTo>
                  <a:pt x="362938" y="198131"/>
                </a:lnTo>
                <a:lnTo>
                  <a:pt x="397394" y="169311"/>
                </a:lnTo>
                <a:lnTo>
                  <a:pt x="425823" y="134383"/>
                </a:lnTo>
                <a:lnTo>
                  <a:pt x="447289" y="94298"/>
                </a:lnTo>
                <a:lnTo>
                  <a:pt x="460856" y="50008"/>
                </a:lnTo>
                <a:lnTo>
                  <a:pt x="465586" y="2462"/>
                </a:lnTo>
                <a:lnTo>
                  <a:pt x="465586" y="0"/>
                </a:lnTo>
                <a:lnTo>
                  <a:pt x="285866" y="0"/>
                </a:lnTo>
                <a:lnTo>
                  <a:pt x="285866" y="447"/>
                </a:lnTo>
                <a:lnTo>
                  <a:pt x="285941" y="858"/>
                </a:lnTo>
                <a:lnTo>
                  <a:pt x="285941" y="1193"/>
                </a:lnTo>
                <a:lnTo>
                  <a:pt x="281724" y="22379"/>
                </a:lnTo>
                <a:lnTo>
                  <a:pt x="270229" y="39669"/>
                </a:lnTo>
                <a:lnTo>
                  <a:pt x="253186" y="51320"/>
                </a:lnTo>
                <a:lnTo>
                  <a:pt x="232327" y="55591"/>
                </a:lnTo>
                <a:lnTo>
                  <a:pt x="211458" y="51320"/>
                </a:lnTo>
                <a:lnTo>
                  <a:pt x="194429" y="39669"/>
                </a:lnTo>
                <a:lnTo>
                  <a:pt x="182956" y="22379"/>
                </a:lnTo>
                <a:lnTo>
                  <a:pt x="178750" y="1193"/>
                </a:lnTo>
                <a:lnTo>
                  <a:pt x="178750" y="858"/>
                </a:lnTo>
                <a:lnTo>
                  <a:pt x="178824" y="447"/>
                </a:lnTo>
                <a:lnTo>
                  <a:pt x="1788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705388" y="2847472"/>
            <a:ext cx="466090" cy="238760"/>
          </a:xfrm>
          <a:custGeom>
            <a:avLst/>
            <a:gdLst/>
            <a:ahLst/>
            <a:cxnLst/>
            <a:rect l="l" t="t" r="r" b="b"/>
            <a:pathLst>
              <a:path w="466090" h="238760">
                <a:moveTo>
                  <a:pt x="0" y="0"/>
                </a:moveTo>
                <a:lnTo>
                  <a:pt x="0" y="2462"/>
                </a:lnTo>
                <a:lnTo>
                  <a:pt x="4705" y="50008"/>
                </a:lnTo>
                <a:lnTo>
                  <a:pt x="18254" y="94298"/>
                </a:lnTo>
                <a:lnTo>
                  <a:pt x="39709" y="134383"/>
                </a:lnTo>
                <a:lnTo>
                  <a:pt x="68132" y="169311"/>
                </a:lnTo>
                <a:lnTo>
                  <a:pt x="102587" y="198131"/>
                </a:lnTo>
                <a:lnTo>
                  <a:pt x="142137" y="219894"/>
                </a:lnTo>
                <a:lnTo>
                  <a:pt x="185845" y="233649"/>
                </a:lnTo>
                <a:lnTo>
                  <a:pt x="232774" y="238445"/>
                </a:lnTo>
                <a:lnTo>
                  <a:pt x="279691" y="233649"/>
                </a:lnTo>
                <a:lnTo>
                  <a:pt x="323391" y="219894"/>
                </a:lnTo>
                <a:lnTo>
                  <a:pt x="362937" y="198131"/>
                </a:lnTo>
                <a:lnTo>
                  <a:pt x="397394" y="169311"/>
                </a:lnTo>
                <a:lnTo>
                  <a:pt x="425823" y="134383"/>
                </a:lnTo>
                <a:lnTo>
                  <a:pt x="447289" y="94298"/>
                </a:lnTo>
                <a:lnTo>
                  <a:pt x="460856" y="50008"/>
                </a:lnTo>
                <a:lnTo>
                  <a:pt x="465586" y="2462"/>
                </a:lnTo>
                <a:lnTo>
                  <a:pt x="465586" y="0"/>
                </a:lnTo>
                <a:lnTo>
                  <a:pt x="285866" y="0"/>
                </a:lnTo>
                <a:lnTo>
                  <a:pt x="285866" y="447"/>
                </a:lnTo>
                <a:lnTo>
                  <a:pt x="285941" y="858"/>
                </a:lnTo>
                <a:lnTo>
                  <a:pt x="285941" y="1193"/>
                </a:lnTo>
                <a:lnTo>
                  <a:pt x="281724" y="22379"/>
                </a:lnTo>
                <a:lnTo>
                  <a:pt x="270229" y="39669"/>
                </a:lnTo>
                <a:lnTo>
                  <a:pt x="253186" y="51320"/>
                </a:lnTo>
                <a:lnTo>
                  <a:pt x="232327" y="55591"/>
                </a:lnTo>
                <a:lnTo>
                  <a:pt x="211490" y="51320"/>
                </a:lnTo>
                <a:lnTo>
                  <a:pt x="194458" y="39669"/>
                </a:lnTo>
                <a:lnTo>
                  <a:pt x="182966" y="22379"/>
                </a:lnTo>
                <a:lnTo>
                  <a:pt x="178750" y="1193"/>
                </a:lnTo>
                <a:lnTo>
                  <a:pt x="178750" y="858"/>
                </a:lnTo>
                <a:lnTo>
                  <a:pt x="178824" y="447"/>
                </a:lnTo>
                <a:lnTo>
                  <a:pt x="1788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842604" y="2534706"/>
            <a:ext cx="472440" cy="238760"/>
          </a:xfrm>
          <a:custGeom>
            <a:avLst/>
            <a:gdLst/>
            <a:ahLst/>
            <a:cxnLst/>
            <a:rect l="l" t="t" r="r" b="b"/>
            <a:pathLst>
              <a:path w="472440" h="238760">
                <a:moveTo>
                  <a:pt x="235983" y="0"/>
                </a:moveTo>
                <a:lnTo>
                  <a:pt x="188415" y="4796"/>
                </a:lnTo>
                <a:lnTo>
                  <a:pt x="144115" y="18551"/>
                </a:lnTo>
                <a:lnTo>
                  <a:pt x="104029" y="40315"/>
                </a:lnTo>
                <a:lnTo>
                  <a:pt x="69106" y="69139"/>
                </a:lnTo>
                <a:lnTo>
                  <a:pt x="40294" y="104071"/>
                </a:lnTo>
                <a:lnTo>
                  <a:pt x="18540" y="144162"/>
                </a:lnTo>
                <a:lnTo>
                  <a:pt x="4793" y="188462"/>
                </a:lnTo>
                <a:lnTo>
                  <a:pt x="0" y="236020"/>
                </a:lnTo>
                <a:lnTo>
                  <a:pt x="0" y="238520"/>
                </a:lnTo>
                <a:lnTo>
                  <a:pt x="182144" y="238520"/>
                </a:lnTo>
                <a:lnTo>
                  <a:pt x="182144" y="238109"/>
                </a:lnTo>
                <a:lnTo>
                  <a:pt x="182108" y="237661"/>
                </a:lnTo>
                <a:lnTo>
                  <a:pt x="182108" y="237251"/>
                </a:lnTo>
                <a:lnTo>
                  <a:pt x="186377" y="216114"/>
                </a:lnTo>
                <a:lnTo>
                  <a:pt x="198016" y="198860"/>
                </a:lnTo>
                <a:lnTo>
                  <a:pt x="215272" y="187230"/>
                </a:lnTo>
                <a:lnTo>
                  <a:pt x="236393" y="182966"/>
                </a:lnTo>
                <a:lnTo>
                  <a:pt x="257536" y="187230"/>
                </a:lnTo>
                <a:lnTo>
                  <a:pt x="274803" y="198860"/>
                </a:lnTo>
                <a:lnTo>
                  <a:pt x="286446" y="216114"/>
                </a:lnTo>
                <a:lnTo>
                  <a:pt x="290715" y="237251"/>
                </a:lnTo>
                <a:lnTo>
                  <a:pt x="290715" y="237661"/>
                </a:lnTo>
                <a:lnTo>
                  <a:pt x="290641" y="238109"/>
                </a:lnTo>
                <a:lnTo>
                  <a:pt x="290641" y="238520"/>
                </a:lnTo>
                <a:lnTo>
                  <a:pt x="471965" y="238520"/>
                </a:lnTo>
                <a:lnTo>
                  <a:pt x="471965" y="236020"/>
                </a:lnTo>
                <a:lnTo>
                  <a:pt x="467172" y="188462"/>
                </a:lnTo>
                <a:lnTo>
                  <a:pt x="453425" y="144162"/>
                </a:lnTo>
                <a:lnTo>
                  <a:pt x="431671" y="104071"/>
                </a:lnTo>
                <a:lnTo>
                  <a:pt x="402859" y="69139"/>
                </a:lnTo>
                <a:lnTo>
                  <a:pt x="367936" y="40315"/>
                </a:lnTo>
                <a:lnTo>
                  <a:pt x="327850" y="18551"/>
                </a:lnTo>
                <a:lnTo>
                  <a:pt x="283550" y="4796"/>
                </a:lnTo>
                <a:lnTo>
                  <a:pt x="235983" y="0"/>
                </a:lnTo>
                <a:close/>
              </a:path>
            </a:pathLst>
          </a:custGeom>
          <a:ln w="9524">
            <a:solidFill>
              <a:srgbClr val="A5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08218" y="2533512"/>
            <a:ext cx="472440" cy="238760"/>
          </a:xfrm>
          <a:custGeom>
            <a:avLst/>
            <a:gdLst/>
            <a:ahLst/>
            <a:cxnLst/>
            <a:rect l="l" t="t" r="r" b="b"/>
            <a:pathLst>
              <a:path w="472440" h="238760">
                <a:moveTo>
                  <a:pt x="235982" y="0"/>
                </a:moveTo>
                <a:lnTo>
                  <a:pt x="188415" y="4794"/>
                </a:lnTo>
                <a:lnTo>
                  <a:pt x="144115" y="18546"/>
                </a:lnTo>
                <a:lnTo>
                  <a:pt x="104029" y="40306"/>
                </a:lnTo>
                <a:lnTo>
                  <a:pt x="69106" y="69125"/>
                </a:lnTo>
                <a:lnTo>
                  <a:pt x="40294" y="104055"/>
                </a:lnTo>
                <a:lnTo>
                  <a:pt x="18540" y="144146"/>
                </a:lnTo>
                <a:lnTo>
                  <a:pt x="4793" y="188451"/>
                </a:lnTo>
                <a:lnTo>
                  <a:pt x="0" y="236020"/>
                </a:lnTo>
                <a:lnTo>
                  <a:pt x="0" y="238445"/>
                </a:lnTo>
                <a:lnTo>
                  <a:pt x="182145" y="238445"/>
                </a:lnTo>
                <a:lnTo>
                  <a:pt x="182145" y="238035"/>
                </a:lnTo>
                <a:lnTo>
                  <a:pt x="182107" y="237624"/>
                </a:lnTo>
                <a:lnTo>
                  <a:pt x="182107" y="237214"/>
                </a:lnTo>
                <a:lnTo>
                  <a:pt x="186371" y="216071"/>
                </a:lnTo>
                <a:lnTo>
                  <a:pt x="198001" y="198804"/>
                </a:lnTo>
                <a:lnTo>
                  <a:pt x="215256" y="187161"/>
                </a:lnTo>
                <a:lnTo>
                  <a:pt x="236392" y="182891"/>
                </a:lnTo>
                <a:lnTo>
                  <a:pt x="257536" y="187161"/>
                </a:lnTo>
                <a:lnTo>
                  <a:pt x="274803" y="198804"/>
                </a:lnTo>
                <a:lnTo>
                  <a:pt x="286446" y="216071"/>
                </a:lnTo>
                <a:lnTo>
                  <a:pt x="290716" y="237214"/>
                </a:lnTo>
                <a:lnTo>
                  <a:pt x="290716" y="237624"/>
                </a:lnTo>
                <a:lnTo>
                  <a:pt x="290641" y="238035"/>
                </a:lnTo>
                <a:lnTo>
                  <a:pt x="290641" y="238445"/>
                </a:lnTo>
                <a:lnTo>
                  <a:pt x="471928" y="238445"/>
                </a:lnTo>
                <a:lnTo>
                  <a:pt x="471928" y="236020"/>
                </a:lnTo>
                <a:lnTo>
                  <a:pt x="467146" y="188462"/>
                </a:lnTo>
                <a:lnTo>
                  <a:pt x="453404" y="144162"/>
                </a:lnTo>
                <a:lnTo>
                  <a:pt x="431652" y="104071"/>
                </a:lnTo>
                <a:lnTo>
                  <a:pt x="402840" y="69139"/>
                </a:lnTo>
                <a:lnTo>
                  <a:pt x="367918" y="40315"/>
                </a:lnTo>
                <a:lnTo>
                  <a:pt x="327834" y="18551"/>
                </a:lnTo>
                <a:lnTo>
                  <a:pt x="283539" y="4796"/>
                </a:lnTo>
                <a:lnTo>
                  <a:pt x="235982" y="0"/>
                </a:lnTo>
                <a:close/>
              </a:path>
            </a:pathLst>
          </a:custGeom>
          <a:ln w="9524">
            <a:solidFill>
              <a:srgbClr val="A5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1" name="object 191"/>
          <p:cNvGrpSpPr/>
          <p:nvPr/>
        </p:nvGrpSpPr>
        <p:grpSpPr>
          <a:xfrm>
            <a:off x="6841403" y="2528749"/>
            <a:ext cx="1622425" cy="287020"/>
            <a:chOff x="6841403" y="2528749"/>
            <a:chExt cx="1622425" cy="287020"/>
          </a:xfrm>
        </p:grpSpPr>
        <p:sp>
          <p:nvSpPr>
            <p:cNvPr id="192" name="object 192"/>
            <p:cNvSpPr/>
            <p:nvPr/>
          </p:nvSpPr>
          <p:spPr>
            <a:xfrm>
              <a:off x="7983383" y="2533512"/>
              <a:ext cx="472440" cy="238760"/>
            </a:xfrm>
            <a:custGeom>
              <a:avLst/>
              <a:gdLst/>
              <a:ahLst/>
              <a:cxnLst/>
              <a:rect l="l" t="t" r="r" b="b"/>
              <a:pathLst>
                <a:path w="472440" h="238760">
                  <a:moveTo>
                    <a:pt x="235982" y="0"/>
                  </a:moveTo>
                  <a:lnTo>
                    <a:pt x="188415" y="4794"/>
                  </a:lnTo>
                  <a:lnTo>
                    <a:pt x="144115" y="18546"/>
                  </a:lnTo>
                  <a:lnTo>
                    <a:pt x="104029" y="40306"/>
                  </a:lnTo>
                  <a:lnTo>
                    <a:pt x="69106" y="69125"/>
                  </a:lnTo>
                  <a:lnTo>
                    <a:pt x="40294" y="104055"/>
                  </a:lnTo>
                  <a:lnTo>
                    <a:pt x="18540" y="144146"/>
                  </a:lnTo>
                  <a:lnTo>
                    <a:pt x="4793" y="188451"/>
                  </a:lnTo>
                  <a:lnTo>
                    <a:pt x="0" y="236020"/>
                  </a:lnTo>
                  <a:lnTo>
                    <a:pt x="0" y="238445"/>
                  </a:lnTo>
                  <a:lnTo>
                    <a:pt x="182145" y="238445"/>
                  </a:lnTo>
                  <a:lnTo>
                    <a:pt x="182145" y="238035"/>
                  </a:lnTo>
                  <a:lnTo>
                    <a:pt x="182107" y="237624"/>
                  </a:lnTo>
                  <a:lnTo>
                    <a:pt x="182107" y="237214"/>
                  </a:lnTo>
                  <a:lnTo>
                    <a:pt x="186371" y="216071"/>
                  </a:lnTo>
                  <a:lnTo>
                    <a:pt x="198002" y="198804"/>
                  </a:lnTo>
                  <a:lnTo>
                    <a:pt x="215256" y="187161"/>
                  </a:lnTo>
                  <a:lnTo>
                    <a:pt x="236393" y="182891"/>
                  </a:lnTo>
                  <a:lnTo>
                    <a:pt x="257536" y="187161"/>
                  </a:lnTo>
                  <a:lnTo>
                    <a:pt x="274804" y="198804"/>
                  </a:lnTo>
                  <a:lnTo>
                    <a:pt x="286446" y="216071"/>
                  </a:lnTo>
                  <a:lnTo>
                    <a:pt x="290716" y="237214"/>
                  </a:lnTo>
                  <a:lnTo>
                    <a:pt x="290716" y="237624"/>
                  </a:lnTo>
                  <a:lnTo>
                    <a:pt x="290641" y="238035"/>
                  </a:lnTo>
                  <a:lnTo>
                    <a:pt x="290641" y="238445"/>
                  </a:lnTo>
                  <a:lnTo>
                    <a:pt x="471928" y="238445"/>
                  </a:lnTo>
                  <a:lnTo>
                    <a:pt x="471928" y="236020"/>
                  </a:lnTo>
                  <a:lnTo>
                    <a:pt x="467146" y="188462"/>
                  </a:lnTo>
                  <a:lnTo>
                    <a:pt x="453404" y="144162"/>
                  </a:lnTo>
                  <a:lnTo>
                    <a:pt x="431653" y="104071"/>
                  </a:lnTo>
                  <a:lnTo>
                    <a:pt x="402840" y="69139"/>
                  </a:lnTo>
                  <a:lnTo>
                    <a:pt x="367918" y="40315"/>
                  </a:lnTo>
                  <a:lnTo>
                    <a:pt x="327834" y="18551"/>
                  </a:lnTo>
                  <a:lnTo>
                    <a:pt x="283539" y="4796"/>
                  </a:lnTo>
                  <a:lnTo>
                    <a:pt x="235982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841403" y="2810997"/>
              <a:ext cx="1622425" cy="0"/>
            </a:xfrm>
            <a:custGeom>
              <a:avLst/>
              <a:gdLst/>
              <a:ahLst/>
              <a:cxnLst/>
              <a:rect l="l" t="t" r="r" b="b"/>
              <a:pathLst>
                <a:path w="1622425">
                  <a:moveTo>
                    <a:pt x="0" y="0"/>
                  </a:moveTo>
                  <a:lnTo>
                    <a:pt x="1622269" y="0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/>
          <p:nvPr/>
        </p:nvSpPr>
        <p:spPr>
          <a:xfrm>
            <a:off x="7050185" y="4100536"/>
            <a:ext cx="0" cy="185420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18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466251" y="4196872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599"/>
                </a:lnTo>
              </a:path>
            </a:pathLst>
          </a:custGeom>
          <a:ln w="19049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889352" y="3907767"/>
            <a:ext cx="0" cy="185420"/>
          </a:xfrm>
          <a:custGeom>
            <a:avLst/>
            <a:gdLst/>
            <a:ahLst/>
            <a:cxnLst/>
            <a:rect l="l" t="t" r="r" b="b"/>
            <a:pathLst>
              <a:path h="185420">
                <a:moveTo>
                  <a:pt x="0" y="18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7" name="object 197"/>
          <p:cNvGrpSpPr/>
          <p:nvPr/>
        </p:nvGrpSpPr>
        <p:grpSpPr>
          <a:xfrm>
            <a:off x="6851421" y="3952145"/>
            <a:ext cx="1602740" cy="396240"/>
            <a:chOff x="6851421" y="3952145"/>
            <a:chExt cx="1602740" cy="396240"/>
          </a:xfrm>
        </p:grpSpPr>
        <p:sp>
          <p:nvSpPr>
            <p:cNvPr id="198" name="object 198"/>
            <p:cNvSpPr/>
            <p:nvPr/>
          </p:nvSpPr>
          <p:spPr>
            <a:xfrm>
              <a:off x="8314044" y="3997091"/>
              <a:ext cx="0" cy="197485"/>
            </a:xfrm>
            <a:custGeom>
              <a:avLst/>
              <a:gdLst/>
              <a:ahLst/>
              <a:cxnLst/>
              <a:rect l="l" t="t" r="r" b="b"/>
              <a:pathLst>
                <a:path h="197485">
                  <a:moveTo>
                    <a:pt x="0" y="0"/>
                  </a:moveTo>
                  <a:lnTo>
                    <a:pt x="0" y="197099"/>
                  </a:lnTo>
                </a:path>
              </a:pathLst>
            </a:custGeom>
            <a:ln w="19049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860946" y="3961670"/>
              <a:ext cx="1583690" cy="377190"/>
            </a:xfrm>
            <a:custGeom>
              <a:avLst/>
              <a:gdLst/>
              <a:ahLst/>
              <a:cxnLst/>
              <a:rect l="l" t="t" r="r" b="b"/>
              <a:pathLst>
                <a:path w="1583690" h="377189">
                  <a:moveTo>
                    <a:pt x="1583206" y="0"/>
                  </a:moveTo>
                  <a:lnTo>
                    <a:pt x="0" y="376799"/>
                  </a:lnTo>
                </a:path>
              </a:pathLst>
            </a:custGeom>
            <a:ln w="19049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0" name="object 200"/>
          <p:cNvGrpSpPr/>
          <p:nvPr/>
        </p:nvGrpSpPr>
        <p:grpSpPr>
          <a:xfrm>
            <a:off x="2359771" y="2664155"/>
            <a:ext cx="845819" cy="834390"/>
            <a:chOff x="2359771" y="2664155"/>
            <a:chExt cx="845819" cy="834390"/>
          </a:xfrm>
        </p:grpSpPr>
        <p:sp>
          <p:nvSpPr>
            <p:cNvPr id="201" name="object 201"/>
            <p:cNvSpPr/>
            <p:nvPr/>
          </p:nvSpPr>
          <p:spPr>
            <a:xfrm>
              <a:off x="2509769" y="2995943"/>
              <a:ext cx="546100" cy="170815"/>
            </a:xfrm>
            <a:custGeom>
              <a:avLst/>
              <a:gdLst/>
              <a:ahLst/>
              <a:cxnLst/>
              <a:rect l="l" t="t" r="r" b="b"/>
              <a:pathLst>
                <a:path w="546100" h="170814">
                  <a:moveTo>
                    <a:pt x="85240" y="0"/>
                  </a:moveTo>
                  <a:lnTo>
                    <a:pt x="52060" y="6698"/>
                  </a:lnTo>
                  <a:lnTo>
                    <a:pt x="24965" y="24964"/>
                  </a:lnTo>
                  <a:lnTo>
                    <a:pt x="6698" y="52058"/>
                  </a:lnTo>
                  <a:lnTo>
                    <a:pt x="0" y="85235"/>
                  </a:lnTo>
                  <a:lnTo>
                    <a:pt x="6698" y="118416"/>
                  </a:lnTo>
                  <a:lnTo>
                    <a:pt x="24965" y="145511"/>
                  </a:lnTo>
                  <a:lnTo>
                    <a:pt x="52060" y="163778"/>
                  </a:lnTo>
                  <a:lnTo>
                    <a:pt x="85240" y="170476"/>
                  </a:lnTo>
                  <a:lnTo>
                    <a:pt x="460673" y="170476"/>
                  </a:lnTo>
                  <a:lnTo>
                    <a:pt x="493853" y="163778"/>
                  </a:lnTo>
                  <a:lnTo>
                    <a:pt x="520948" y="145511"/>
                  </a:lnTo>
                  <a:lnTo>
                    <a:pt x="539215" y="118416"/>
                  </a:lnTo>
                  <a:lnTo>
                    <a:pt x="545913" y="85235"/>
                  </a:lnTo>
                  <a:lnTo>
                    <a:pt x="539215" y="52058"/>
                  </a:lnTo>
                  <a:lnTo>
                    <a:pt x="520948" y="24964"/>
                  </a:lnTo>
                  <a:lnTo>
                    <a:pt x="493853" y="6698"/>
                  </a:lnTo>
                  <a:lnTo>
                    <a:pt x="460673" y="0"/>
                  </a:lnTo>
                  <a:lnTo>
                    <a:pt x="85240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470238" y="2963011"/>
              <a:ext cx="625475" cy="236854"/>
            </a:xfrm>
            <a:custGeom>
              <a:avLst/>
              <a:gdLst/>
              <a:ahLst/>
              <a:cxnLst/>
              <a:rect l="l" t="t" r="r" b="b"/>
              <a:pathLst>
                <a:path w="625475" h="236855">
                  <a:moveTo>
                    <a:pt x="219087" y="0"/>
                  </a:moveTo>
                  <a:lnTo>
                    <a:pt x="118198" y="0"/>
                  </a:lnTo>
                  <a:lnTo>
                    <a:pt x="72237" y="9296"/>
                  </a:lnTo>
                  <a:lnTo>
                    <a:pt x="34658" y="34658"/>
                  </a:lnTo>
                  <a:lnTo>
                    <a:pt x="9309" y="72224"/>
                  </a:lnTo>
                  <a:lnTo>
                    <a:pt x="0" y="118186"/>
                  </a:lnTo>
                  <a:lnTo>
                    <a:pt x="9309" y="164147"/>
                  </a:lnTo>
                  <a:lnTo>
                    <a:pt x="34658" y="201726"/>
                  </a:lnTo>
                  <a:lnTo>
                    <a:pt x="72237" y="227076"/>
                  </a:lnTo>
                  <a:lnTo>
                    <a:pt x="118198" y="236385"/>
                  </a:lnTo>
                  <a:lnTo>
                    <a:pt x="219087" y="236385"/>
                  </a:lnTo>
                  <a:lnTo>
                    <a:pt x="219087" y="229539"/>
                  </a:lnTo>
                  <a:lnTo>
                    <a:pt x="118198" y="229539"/>
                  </a:lnTo>
                  <a:lnTo>
                    <a:pt x="74891" y="220776"/>
                  </a:lnTo>
                  <a:lnTo>
                    <a:pt x="39484" y="196900"/>
                  </a:lnTo>
                  <a:lnTo>
                    <a:pt x="15595" y="161493"/>
                  </a:lnTo>
                  <a:lnTo>
                    <a:pt x="6819" y="118186"/>
                  </a:lnTo>
                  <a:lnTo>
                    <a:pt x="15595" y="74879"/>
                  </a:lnTo>
                  <a:lnTo>
                    <a:pt x="39484" y="39471"/>
                  </a:lnTo>
                  <a:lnTo>
                    <a:pt x="74891" y="15582"/>
                  </a:lnTo>
                  <a:lnTo>
                    <a:pt x="118198" y="6819"/>
                  </a:lnTo>
                  <a:lnTo>
                    <a:pt x="219087" y="6819"/>
                  </a:lnTo>
                  <a:lnTo>
                    <a:pt x="219087" y="0"/>
                  </a:lnTo>
                  <a:close/>
                </a:path>
                <a:path w="625475" h="236855">
                  <a:moveTo>
                    <a:pt x="624852" y="118186"/>
                  </a:moveTo>
                  <a:lnTo>
                    <a:pt x="615543" y="72224"/>
                  </a:lnTo>
                  <a:lnTo>
                    <a:pt x="590194" y="34658"/>
                  </a:lnTo>
                  <a:lnTo>
                    <a:pt x="552627" y="9296"/>
                  </a:lnTo>
                  <a:lnTo>
                    <a:pt x="506666" y="0"/>
                  </a:lnTo>
                  <a:lnTo>
                    <a:pt x="405752" y="0"/>
                  </a:lnTo>
                  <a:lnTo>
                    <a:pt x="405752" y="6819"/>
                  </a:lnTo>
                  <a:lnTo>
                    <a:pt x="506666" y="6819"/>
                  </a:lnTo>
                  <a:lnTo>
                    <a:pt x="549973" y="15582"/>
                  </a:lnTo>
                  <a:lnTo>
                    <a:pt x="585368" y="39471"/>
                  </a:lnTo>
                  <a:lnTo>
                    <a:pt x="609269" y="74879"/>
                  </a:lnTo>
                  <a:lnTo>
                    <a:pt x="618032" y="118186"/>
                  </a:lnTo>
                  <a:lnTo>
                    <a:pt x="609269" y="161493"/>
                  </a:lnTo>
                  <a:lnTo>
                    <a:pt x="585368" y="196900"/>
                  </a:lnTo>
                  <a:lnTo>
                    <a:pt x="549973" y="220789"/>
                  </a:lnTo>
                  <a:lnTo>
                    <a:pt x="506666" y="229552"/>
                  </a:lnTo>
                  <a:lnTo>
                    <a:pt x="405752" y="229552"/>
                  </a:lnTo>
                  <a:lnTo>
                    <a:pt x="405752" y="236385"/>
                  </a:lnTo>
                  <a:lnTo>
                    <a:pt x="506666" y="236385"/>
                  </a:lnTo>
                  <a:lnTo>
                    <a:pt x="552627" y="227076"/>
                  </a:lnTo>
                  <a:lnTo>
                    <a:pt x="590194" y="201726"/>
                  </a:lnTo>
                  <a:lnTo>
                    <a:pt x="615543" y="164147"/>
                  </a:lnTo>
                  <a:lnTo>
                    <a:pt x="624852" y="118186"/>
                  </a:lnTo>
                  <a:close/>
                </a:path>
              </a:pathLst>
            </a:custGeom>
            <a:solidFill>
              <a:srgbClr val="9697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478767" y="2880002"/>
              <a:ext cx="253365" cy="87630"/>
            </a:xfrm>
            <a:custGeom>
              <a:avLst/>
              <a:gdLst/>
              <a:ahLst/>
              <a:cxnLst/>
              <a:rect l="l" t="t" r="r" b="b"/>
              <a:pathLst>
                <a:path w="253364" h="87630">
                  <a:moveTo>
                    <a:pt x="252733" y="87573"/>
                  </a:moveTo>
                  <a:lnTo>
                    <a:pt x="251473" y="87573"/>
                  </a:lnTo>
                  <a:lnTo>
                    <a:pt x="250972" y="87072"/>
                  </a:lnTo>
                  <a:lnTo>
                    <a:pt x="250972" y="62818"/>
                  </a:lnTo>
                  <a:lnTo>
                    <a:pt x="248773" y="51950"/>
                  </a:lnTo>
                  <a:lnTo>
                    <a:pt x="242779" y="43068"/>
                  </a:lnTo>
                  <a:lnTo>
                    <a:pt x="233896" y="37076"/>
                  </a:lnTo>
                  <a:lnTo>
                    <a:pt x="223031" y="34877"/>
                  </a:lnTo>
                  <a:lnTo>
                    <a:pt x="33739" y="34877"/>
                  </a:lnTo>
                  <a:lnTo>
                    <a:pt x="20620" y="32221"/>
                  </a:lnTo>
                  <a:lnTo>
                    <a:pt x="9894" y="24984"/>
                  </a:lnTo>
                  <a:lnTo>
                    <a:pt x="2656" y="14256"/>
                  </a:lnTo>
                  <a:lnTo>
                    <a:pt x="0" y="1133"/>
                  </a:lnTo>
                  <a:lnTo>
                    <a:pt x="0" y="501"/>
                  </a:lnTo>
                  <a:lnTo>
                    <a:pt x="501" y="0"/>
                  </a:lnTo>
                  <a:lnTo>
                    <a:pt x="1133" y="0"/>
                  </a:lnTo>
                  <a:lnTo>
                    <a:pt x="1761" y="0"/>
                  </a:lnTo>
                  <a:lnTo>
                    <a:pt x="2267" y="501"/>
                  </a:lnTo>
                  <a:lnTo>
                    <a:pt x="2267" y="1133"/>
                  </a:lnTo>
                  <a:lnTo>
                    <a:pt x="4743" y="13367"/>
                  </a:lnTo>
                  <a:lnTo>
                    <a:pt x="11492" y="23371"/>
                  </a:lnTo>
                  <a:lnTo>
                    <a:pt x="21496" y="30123"/>
                  </a:lnTo>
                  <a:lnTo>
                    <a:pt x="33734" y="32601"/>
                  </a:lnTo>
                  <a:lnTo>
                    <a:pt x="223008" y="32601"/>
                  </a:lnTo>
                  <a:lnTo>
                    <a:pt x="234760" y="34978"/>
                  </a:lnTo>
                  <a:lnTo>
                    <a:pt x="244366" y="41459"/>
                  </a:lnTo>
                  <a:lnTo>
                    <a:pt x="250847" y="51065"/>
                  </a:lnTo>
                  <a:lnTo>
                    <a:pt x="253225" y="62818"/>
                  </a:lnTo>
                  <a:lnTo>
                    <a:pt x="253225" y="86439"/>
                  </a:lnTo>
                  <a:lnTo>
                    <a:pt x="253239" y="87072"/>
                  </a:lnTo>
                  <a:lnTo>
                    <a:pt x="252733" y="87573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72004" y="2873247"/>
              <a:ext cx="266700" cy="101600"/>
            </a:xfrm>
            <a:custGeom>
              <a:avLst/>
              <a:gdLst/>
              <a:ahLst/>
              <a:cxnLst/>
              <a:rect l="l" t="t" r="r" b="b"/>
              <a:pathLst>
                <a:path w="266700" h="101600">
                  <a:moveTo>
                    <a:pt x="15798" y="3530"/>
                  </a:moveTo>
                  <a:lnTo>
                    <a:pt x="12268" y="0"/>
                  </a:lnTo>
                  <a:lnTo>
                    <a:pt x="7899" y="0"/>
                  </a:lnTo>
                  <a:lnTo>
                    <a:pt x="3530" y="0"/>
                  </a:lnTo>
                  <a:lnTo>
                    <a:pt x="0" y="3530"/>
                  </a:lnTo>
                  <a:lnTo>
                    <a:pt x="0" y="12268"/>
                  </a:lnTo>
                  <a:lnTo>
                    <a:pt x="3530" y="15798"/>
                  </a:lnTo>
                  <a:lnTo>
                    <a:pt x="7899" y="15798"/>
                  </a:lnTo>
                  <a:lnTo>
                    <a:pt x="12268" y="15786"/>
                  </a:lnTo>
                  <a:lnTo>
                    <a:pt x="15798" y="12268"/>
                  </a:lnTo>
                  <a:lnTo>
                    <a:pt x="15798" y="3530"/>
                  </a:lnTo>
                  <a:close/>
                </a:path>
                <a:path w="266700" h="101600">
                  <a:moveTo>
                    <a:pt x="266674" y="88811"/>
                  </a:moveTo>
                  <a:lnTo>
                    <a:pt x="263144" y="85280"/>
                  </a:lnTo>
                  <a:lnTo>
                    <a:pt x="258775" y="85280"/>
                  </a:lnTo>
                  <a:lnTo>
                    <a:pt x="254419" y="85280"/>
                  </a:lnTo>
                  <a:lnTo>
                    <a:pt x="250875" y="88811"/>
                  </a:lnTo>
                  <a:lnTo>
                    <a:pt x="250875" y="97536"/>
                  </a:lnTo>
                  <a:lnTo>
                    <a:pt x="254419" y="101066"/>
                  </a:lnTo>
                  <a:lnTo>
                    <a:pt x="263144" y="101066"/>
                  </a:lnTo>
                  <a:lnTo>
                    <a:pt x="266674" y="97523"/>
                  </a:lnTo>
                  <a:lnTo>
                    <a:pt x="266674" y="88811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364534" y="2668918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58" y="0"/>
                  </a:moveTo>
                  <a:lnTo>
                    <a:pt x="22877" y="2942"/>
                  </a:lnTo>
                  <a:lnTo>
                    <a:pt x="10970" y="10967"/>
                  </a:lnTo>
                  <a:lnTo>
                    <a:pt x="2943" y="22869"/>
                  </a:lnTo>
                  <a:lnTo>
                    <a:pt x="0" y="37444"/>
                  </a:lnTo>
                  <a:lnTo>
                    <a:pt x="0" y="149852"/>
                  </a:lnTo>
                  <a:lnTo>
                    <a:pt x="2943" y="164431"/>
                  </a:lnTo>
                  <a:lnTo>
                    <a:pt x="10970" y="176336"/>
                  </a:lnTo>
                  <a:lnTo>
                    <a:pt x="22877" y="184363"/>
                  </a:lnTo>
                  <a:lnTo>
                    <a:pt x="37458" y="187306"/>
                  </a:lnTo>
                  <a:lnTo>
                    <a:pt x="193367" y="187306"/>
                  </a:lnTo>
                  <a:lnTo>
                    <a:pt x="207943" y="184363"/>
                  </a:lnTo>
                  <a:lnTo>
                    <a:pt x="219847" y="176336"/>
                  </a:lnTo>
                  <a:lnTo>
                    <a:pt x="227873" y="164431"/>
                  </a:lnTo>
                  <a:lnTo>
                    <a:pt x="230816" y="149852"/>
                  </a:lnTo>
                  <a:lnTo>
                    <a:pt x="230816" y="37444"/>
                  </a:lnTo>
                  <a:lnTo>
                    <a:pt x="227875" y="22869"/>
                  </a:lnTo>
                  <a:lnTo>
                    <a:pt x="219848" y="10967"/>
                  </a:lnTo>
                  <a:lnTo>
                    <a:pt x="207943" y="2942"/>
                  </a:lnTo>
                  <a:lnTo>
                    <a:pt x="193367" y="0"/>
                  </a:lnTo>
                  <a:lnTo>
                    <a:pt x="37458" y="0"/>
                  </a:lnTo>
                  <a:close/>
                </a:path>
              </a:pathLst>
            </a:custGeom>
            <a:ln w="9524">
              <a:solidFill>
                <a:srgbClr val="657E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406601" y="2761972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69">
                  <a:moveTo>
                    <a:pt x="144124" y="1133"/>
                  </a:moveTo>
                  <a:lnTo>
                    <a:pt x="257" y="1133"/>
                  </a:lnTo>
                  <a:lnTo>
                    <a:pt x="0" y="871"/>
                  </a:lnTo>
                  <a:lnTo>
                    <a:pt x="0" y="252"/>
                  </a:lnTo>
                  <a:lnTo>
                    <a:pt x="257" y="0"/>
                  </a:lnTo>
                  <a:lnTo>
                    <a:pt x="566" y="0"/>
                  </a:lnTo>
                  <a:lnTo>
                    <a:pt x="144114" y="0"/>
                  </a:lnTo>
                  <a:lnTo>
                    <a:pt x="144376" y="252"/>
                  </a:lnTo>
                  <a:lnTo>
                    <a:pt x="144376" y="871"/>
                  </a:lnTo>
                  <a:lnTo>
                    <a:pt x="144124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781506" y="2880006"/>
              <a:ext cx="2540" cy="87630"/>
            </a:xfrm>
            <a:custGeom>
              <a:avLst/>
              <a:gdLst/>
              <a:ahLst/>
              <a:cxnLst/>
              <a:rect l="l" t="t" r="r" b="b"/>
              <a:pathLst>
                <a:path w="2539" h="87630">
                  <a:moveTo>
                    <a:pt x="1761" y="87568"/>
                  </a:moveTo>
                  <a:lnTo>
                    <a:pt x="501" y="87568"/>
                  </a:lnTo>
                  <a:lnTo>
                    <a:pt x="0" y="87067"/>
                  </a:lnTo>
                  <a:lnTo>
                    <a:pt x="0" y="510"/>
                  </a:lnTo>
                  <a:lnTo>
                    <a:pt x="501" y="0"/>
                  </a:lnTo>
                  <a:lnTo>
                    <a:pt x="1133" y="0"/>
                  </a:lnTo>
                  <a:lnTo>
                    <a:pt x="1761" y="0"/>
                  </a:lnTo>
                  <a:lnTo>
                    <a:pt x="2266" y="510"/>
                  </a:lnTo>
                  <a:lnTo>
                    <a:pt x="2266" y="87067"/>
                  </a:lnTo>
                  <a:lnTo>
                    <a:pt x="1761" y="87568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774734" y="2873247"/>
              <a:ext cx="15875" cy="101600"/>
            </a:xfrm>
            <a:custGeom>
              <a:avLst/>
              <a:gdLst/>
              <a:ahLst/>
              <a:cxnLst/>
              <a:rect l="l" t="t" r="r" b="b"/>
              <a:pathLst>
                <a:path w="15875" h="101600">
                  <a:moveTo>
                    <a:pt x="15798" y="88811"/>
                  </a:moveTo>
                  <a:lnTo>
                    <a:pt x="12268" y="85280"/>
                  </a:lnTo>
                  <a:lnTo>
                    <a:pt x="7899" y="85280"/>
                  </a:lnTo>
                  <a:lnTo>
                    <a:pt x="3530" y="85280"/>
                  </a:lnTo>
                  <a:lnTo>
                    <a:pt x="0" y="88811"/>
                  </a:lnTo>
                  <a:lnTo>
                    <a:pt x="0" y="97536"/>
                  </a:lnTo>
                  <a:lnTo>
                    <a:pt x="3530" y="101066"/>
                  </a:lnTo>
                  <a:lnTo>
                    <a:pt x="12268" y="101066"/>
                  </a:lnTo>
                  <a:lnTo>
                    <a:pt x="15798" y="97523"/>
                  </a:lnTo>
                  <a:lnTo>
                    <a:pt x="15798" y="88811"/>
                  </a:lnTo>
                  <a:close/>
                </a:path>
                <a:path w="15875" h="101600">
                  <a:moveTo>
                    <a:pt x="15798" y="3530"/>
                  </a:moveTo>
                  <a:lnTo>
                    <a:pt x="12268" y="0"/>
                  </a:lnTo>
                  <a:lnTo>
                    <a:pt x="7899" y="0"/>
                  </a:lnTo>
                  <a:lnTo>
                    <a:pt x="3530" y="0"/>
                  </a:lnTo>
                  <a:lnTo>
                    <a:pt x="0" y="3530"/>
                  </a:lnTo>
                  <a:lnTo>
                    <a:pt x="0" y="12268"/>
                  </a:lnTo>
                  <a:lnTo>
                    <a:pt x="3530" y="15798"/>
                  </a:lnTo>
                  <a:lnTo>
                    <a:pt x="12268" y="15798"/>
                  </a:lnTo>
                  <a:lnTo>
                    <a:pt x="15798" y="12268"/>
                  </a:lnTo>
                  <a:lnTo>
                    <a:pt x="15798" y="3530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67268" y="2668918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53" y="0"/>
                  </a:moveTo>
                  <a:lnTo>
                    <a:pt x="22875" y="2942"/>
                  </a:lnTo>
                  <a:lnTo>
                    <a:pt x="10970" y="10967"/>
                  </a:lnTo>
                  <a:lnTo>
                    <a:pt x="2943" y="22869"/>
                  </a:lnTo>
                  <a:lnTo>
                    <a:pt x="0" y="37444"/>
                  </a:lnTo>
                  <a:lnTo>
                    <a:pt x="0" y="149852"/>
                  </a:lnTo>
                  <a:lnTo>
                    <a:pt x="2943" y="164431"/>
                  </a:lnTo>
                  <a:lnTo>
                    <a:pt x="10970" y="176336"/>
                  </a:lnTo>
                  <a:lnTo>
                    <a:pt x="22875" y="184363"/>
                  </a:lnTo>
                  <a:lnTo>
                    <a:pt x="37453" y="187306"/>
                  </a:lnTo>
                  <a:lnTo>
                    <a:pt x="193358" y="187306"/>
                  </a:lnTo>
                  <a:lnTo>
                    <a:pt x="207939" y="184363"/>
                  </a:lnTo>
                  <a:lnTo>
                    <a:pt x="219846" y="176336"/>
                  </a:lnTo>
                  <a:lnTo>
                    <a:pt x="227873" y="164431"/>
                  </a:lnTo>
                  <a:lnTo>
                    <a:pt x="230816" y="149852"/>
                  </a:lnTo>
                  <a:lnTo>
                    <a:pt x="230816" y="37444"/>
                  </a:lnTo>
                  <a:lnTo>
                    <a:pt x="227873" y="22869"/>
                  </a:lnTo>
                  <a:lnTo>
                    <a:pt x="219846" y="10967"/>
                  </a:lnTo>
                  <a:lnTo>
                    <a:pt x="207939" y="2942"/>
                  </a:lnTo>
                  <a:lnTo>
                    <a:pt x="193358" y="0"/>
                  </a:lnTo>
                  <a:lnTo>
                    <a:pt x="37453" y="0"/>
                  </a:lnTo>
                  <a:close/>
                </a:path>
              </a:pathLst>
            </a:custGeom>
            <a:ln w="9524">
              <a:solidFill>
                <a:srgbClr val="657E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709719" y="2761972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69">
                  <a:moveTo>
                    <a:pt x="144123" y="1133"/>
                  </a:moveTo>
                  <a:lnTo>
                    <a:pt x="257" y="1133"/>
                  </a:lnTo>
                  <a:lnTo>
                    <a:pt x="0" y="871"/>
                  </a:lnTo>
                  <a:lnTo>
                    <a:pt x="0" y="252"/>
                  </a:lnTo>
                  <a:lnTo>
                    <a:pt x="257" y="0"/>
                  </a:lnTo>
                  <a:lnTo>
                    <a:pt x="566" y="0"/>
                  </a:lnTo>
                  <a:lnTo>
                    <a:pt x="144114" y="0"/>
                  </a:lnTo>
                  <a:lnTo>
                    <a:pt x="144376" y="252"/>
                  </a:lnTo>
                  <a:lnTo>
                    <a:pt x="144376" y="871"/>
                  </a:lnTo>
                  <a:lnTo>
                    <a:pt x="144123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33345" y="2880002"/>
              <a:ext cx="253365" cy="87630"/>
            </a:xfrm>
            <a:custGeom>
              <a:avLst/>
              <a:gdLst/>
              <a:ahLst/>
              <a:cxnLst/>
              <a:rect l="l" t="t" r="r" b="b"/>
              <a:pathLst>
                <a:path w="253364" h="87630">
                  <a:moveTo>
                    <a:pt x="1775" y="87573"/>
                  </a:moveTo>
                  <a:lnTo>
                    <a:pt x="510" y="87573"/>
                  </a:lnTo>
                  <a:lnTo>
                    <a:pt x="0" y="87072"/>
                  </a:lnTo>
                  <a:lnTo>
                    <a:pt x="0" y="62818"/>
                  </a:lnTo>
                  <a:lnTo>
                    <a:pt x="2379" y="51071"/>
                  </a:lnTo>
                  <a:lnTo>
                    <a:pt x="8862" y="41465"/>
                  </a:lnTo>
                  <a:lnTo>
                    <a:pt x="18468" y="34980"/>
                  </a:lnTo>
                  <a:lnTo>
                    <a:pt x="30216" y="32601"/>
                  </a:lnTo>
                  <a:lnTo>
                    <a:pt x="219499" y="32601"/>
                  </a:lnTo>
                  <a:lnTo>
                    <a:pt x="231734" y="30123"/>
                  </a:lnTo>
                  <a:lnTo>
                    <a:pt x="241738" y="23371"/>
                  </a:lnTo>
                  <a:lnTo>
                    <a:pt x="248490" y="13367"/>
                  </a:lnTo>
                  <a:lnTo>
                    <a:pt x="250967" y="1133"/>
                  </a:lnTo>
                  <a:lnTo>
                    <a:pt x="250967" y="501"/>
                  </a:lnTo>
                  <a:lnTo>
                    <a:pt x="251473" y="0"/>
                  </a:lnTo>
                  <a:lnTo>
                    <a:pt x="252101" y="0"/>
                  </a:lnTo>
                  <a:lnTo>
                    <a:pt x="252724" y="0"/>
                  </a:lnTo>
                  <a:lnTo>
                    <a:pt x="253234" y="501"/>
                  </a:lnTo>
                  <a:lnTo>
                    <a:pt x="253234" y="1133"/>
                  </a:lnTo>
                  <a:lnTo>
                    <a:pt x="250578" y="14255"/>
                  </a:lnTo>
                  <a:lnTo>
                    <a:pt x="243339" y="24982"/>
                  </a:lnTo>
                  <a:lnTo>
                    <a:pt x="232610" y="32221"/>
                  </a:lnTo>
                  <a:lnTo>
                    <a:pt x="219485" y="34877"/>
                  </a:lnTo>
                  <a:lnTo>
                    <a:pt x="30216" y="34877"/>
                  </a:lnTo>
                  <a:lnTo>
                    <a:pt x="19351" y="37076"/>
                  </a:lnTo>
                  <a:lnTo>
                    <a:pt x="10469" y="43068"/>
                  </a:lnTo>
                  <a:lnTo>
                    <a:pt x="4475" y="51950"/>
                  </a:lnTo>
                  <a:lnTo>
                    <a:pt x="2276" y="62818"/>
                  </a:lnTo>
                  <a:lnTo>
                    <a:pt x="2276" y="86439"/>
                  </a:lnTo>
                  <a:lnTo>
                    <a:pt x="2281" y="87072"/>
                  </a:lnTo>
                  <a:lnTo>
                    <a:pt x="1775" y="87573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26588" y="2873247"/>
              <a:ext cx="266700" cy="101600"/>
            </a:xfrm>
            <a:custGeom>
              <a:avLst/>
              <a:gdLst/>
              <a:ahLst/>
              <a:cxnLst/>
              <a:rect l="l" t="t" r="r" b="b"/>
              <a:pathLst>
                <a:path w="266700" h="101600">
                  <a:moveTo>
                    <a:pt x="15786" y="88811"/>
                  </a:moveTo>
                  <a:lnTo>
                    <a:pt x="12255" y="85280"/>
                  </a:lnTo>
                  <a:lnTo>
                    <a:pt x="7886" y="85280"/>
                  </a:lnTo>
                  <a:lnTo>
                    <a:pt x="3517" y="85280"/>
                  </a:lnTo>
                  <a:lnTo>
                    <a:pt x="0" y="88811"/>
                  </a:lnTo>
                  <a:lnTo>
                    <a:pt x="0" y="97536"/>
                  </a:lnTo>
                  <a:lnTo>
                    <a:pt x="3517" y="101066"/>
                  </a:lnTo>
                  <a:lnTo>
                    <a:pt x="12255" y="101066"/>
                  </a:lnTo>
                  <a:lnTo>
                    <a:pt x="15786" y="97523"/>
                  </a:lnTo>
                  <a:lnTo>
                    <a:pt x="15786" y="88811"/>
                  </a:lnTo>
                  <a:close/>
                </a:path>
                <a:path w="266700" h="101600">
                  <a:moveTo>
                    <a:pt x="266661" y="3530"/>
                  </a:moveTo>
                  <a:lnTo>
                    <a:pt x="263131" y="0"/>
                  </a:lnTo>
                  <a:lnTo>
                    <a:pt x="258762" y="0"/>
                  </a:lnTo>
                  <a:lnTo>
                    <a:pt x="254406" y="0"/>
                  </a:lnTo>
                  <a:lnTo>
                    <a:pt x="250863" y="3530"/>
                  </a:lnTo>
                  <a:lnTo>
                    <a:pt x="250863" y="12268"/>
                  </a:lnTo>
                  <a:lnTo>
                    <a:pt x="254406" y="15798"/>
                  </a:lnTo>
                  <a:lnTo>
                    <a:pt x="258762" y="15798"/>
                  </a:lnTo>
                  <a:lnTo>
                    <a:pt x="263131" y="15786"/>
                  </a:lnTo>
                  <a:lnTo>
                    <a:pt x="266661" y="12268"/>
                  </a:lnTo>
                  <a:lnTo>
                    <a:pt x="266661" y="3530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969994" y="2668918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49" y="0"/>
                  </a:moveTo>
                  <a:lnTo>
                    <a:pt x="22873" y="2942"/>
                  </a:lnTo>
                  <a:lnTo>
                    <a:pt x="10969" y="10967"/>
                  </a:lnTo>
                  <a:lnTo>
                    <a:pt x="2943" y="22869"/>
                  </a:lnTo>
                  <a:lnTo>
                    <a:pt x="0" y="37444"/>
                  </a:lnTo>
                  <a:lnTo>
                    <a:pt x="0" y="149852"/>
                  </a:lnTo>
                  <a:lnTo>
                    <a:pt x="2943" y="164431"/>
                  </a:lnTo>
                  <a:lnTo>
                    <a:pt x="10969" y="176336"/>
                  </a:lnTo>
                  <a:lnTo>
                    <a:pt x="22873" y="184363"/>
                  </a:lnTo>
                  <a:lnTo>
                    <a:pt x="37449" y="187306"/>
                  </a:lnTo>
                  <a:lnTo>
                    <a:pt x="193367" y="187306"/>
                  </a:lnTo>
                  <a:lnTo>
                    <a:pt x="207946" y="184363"/>
                  </a:lnTo>
                  <a:lnTo>
                    <a:pt x="219851" y="176336"/>
                  </a:lnTo>
                  <a:lnTo>
                    <a:pt x="227878" y="164431"/>
                  </a:lnTo>
                  <a:lnTo>
                    <a:pt x="230821" y="149852"/>
                  </a:lnTo>
                  <a:lnTo>
                    <a:pt x="230821" y="37444"/>
                  </a:lnTo>
                  <a:lnTo>
                    <a:pt x="227878" y="22869"/>
                  </a:lnTo>
                  <a:lnTo>
                    <a:pt x="219851" y="10967"/>
                  </a:lnTo>
                  <a:lnTo>
                    <a:pt x="207946" y="2942"/>
                  </a:lnTo>
                  <a:lnTo>
                    <a:pt x="193367" y="0"/>
                  </a:lnTo>
                  <a:lnTo>
                    <a:pt x="37449" y="0"/>
                  </a:lnTo>
                  <a:close/>
                </a:path>
              </a:pathLst>
            </a:custGeom>
            <a:ln w="9524">
              <a:solidFill>
                <a:srgbClr val="657E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013952" y="2761972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69">
                  <a:moveTo>
                    <a:pt x="144119" y="1133"/>
                  </a:moveTo>
                  <a:lnTo>
                    <a:pt x="262" y="1133"/>
                  </a:lnTo>
                  <a:lnTo>
                    <a:pt x="0" y="871"/>
                  </a:lnTo>
                  <a:lnTo>
                    <a:pt x="0" y="252"/>
                  </a:lnTo>
                  <a:lnTo>
                    <a:pt x="262" y="0"/>
                  </a:lnTo>
                  <a:lnTo>
                    <a:pt x="571" y="0"/>
                  </a:lnTo>
                  <a:lnTo>
                    <a:pt x="144119" y="0"/>
                  </a:lnTo>
                  <a:lnTo>
                    <a:pt x="144376" y="252"/>
                  </a:lnTo>
                  <a:lnTo>
                    <a:pt x="144376" y="871"/>
                  </a:lnTo>
                  <a:lnTo>
                    <a:pt x="144119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781506" y="3194754"/>
              <a:ext cx="2540" cy="87630"/>
            </a:xfrm>
            <a:custGeom>
              <a:avLst/>
              <a:gdLst/>
              <a:ahLst/>
              <a:cxnLst/>
              <a:rect l="l" t="t" r="r" b="b"/>
              <a:pathLst>
                <a:path w="2539" h="87629">
                  <a:moveTo>
                    <a:pt x="1761" y="87573"/>
                  </a:moveTo>
                  <a:lnTo>
                    <a:pt x="501" y="87573"/>
                  </a:lnTo>
                  <a:lnTo>
                    <a:pt x="0" y="87062"/>
                  </a:lnTo>
                  <a:lnTo>
                    <a:pt x="0" y="505"/>
                  </a:lnTo>
                  <a:lnTo>
                    <a:pt x="501" y="0"/>
                  </a:lnTo>
                  <a:lnTo>
                    <a:pt x="1133" y="0"/>
                  </a:lnTo>
                  <a:lnTo>
                    <a:pt x="1761" y="0"/>
                  </a:lnTo>
                  <a:lnTo>
                    <a:pt x="2266" y="505"/>
                  </a:lnTo>
                  <a:lnTo>
                    <a:pt x="2266" y="87062"/>
                  </a:lnTo>
                  <a:lnTo>
                    <a:pt x="1761" y="87573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74734" y="3188004"/>
              <a:ext cx="15875" cy="101600"/>
            </a:xfrm>
            <a:custGeom>
              <a:avLst/>
              <a:gdLst/>
              <a:ahLst/>
              <a:cxnLst/>
              <a:rect l="l" t="t" r="r" b="b"/>
              <a:pathLst>
                <a:path w="15875" h="101600">
                  <a:moveTo>
                    <a:pt x="15798" y="88798"/>
                  </a:moveTo>
                  <a:lnTo>
                    <a:pt x="12268" y="85267"/>
                  </a:lnTo>
                  <a:lnTo>
                    <a:pt x="7899" y="85267"/>
                  </a:lnTo>
                  <a:lnTo>
                    <a:pt x="3530" y="85267"/>
                  </a:lnTo>
                  <a:lnTo>
                    <a:pt x="0" y="88798"/>
                  </a:lnTo>
                  <a:lnTo>
                    <a:pt x="0" y="97536"/>
                  </a:lnTo>
                  <a:lnTo>
                    <a:pt x="3530" y="101066"/>
                  </a:lnTo>
                  <a:lnTo>
                    <a:pt x="12268" y="101066"/>
                  </a:lnTo>
                  <a:lnTo>
                    <a:pt x="15798" y="97536"/>
                  </a:lnTo>
                  <a:lnTo>
                    <a:pt x="15798" y="88798"/>
                  </a:lnTo>
                  <a:close/>
                </a:path>
                <a:path w="15875" h="101600">
                  <a:moveTo>
                    <a:pt x="15798" y="3530"/>
                  </a:moveTo>
                  <a:lnTo>
                    <a:pt x="12268" y="0"/>
                  </a:lnTo>
                  <a:lnTo>
                    <a:pt x="7899" y="0"/>
                  </a:lnTo>
                  <a:lnTo>
                    <a:pt x="3530" y="0"/>
                  </a:lnTo>
                  <a:lnTo>
                    <a:pt x="0" y="3530"/>
                  </a:lnTo>
                  <a:lnTo>
                    <a:pt x="0" y="12255"/>
                  </a:lnTo>
                  <a:lnTo>
                    <a:pt x="3530" y="15786"/>
                  </a:lnTo>
                  <a:lnTo>
                    <a:pt x="12268" y="15786"/>
                  </a:lnTo>
                  <a:lnTo>
                    <a:pt x="15798" y="12255"/>
                  </a:lnTo>
                  <a:lnTo>
                    <a:pt x="15798" y="3530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67268" y="3306136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53" y="0"/>
                  </a:moveTo>
                  <a:lnTo>
                    <a:pt x="22875" y="2942"/>
                  </a:lnTo>
                  <a:lnTo>
                    <a:pt x="10970" y="10967"/>
                  </a:lnTo>
                  <a:lnTo>
                    <a:pt x="2943" y="22871"/>
                  </a:lnTo>
                  <a:lnTo>
                    <a:pt x="0" y="37448"/>
                  </a:lnTo>
                  <a:lnTo>
                    <a:pt x="0" y="149857"/>
                  </a:lnTo>
                  <a:lnTo>
                    <a:pt x="2943" y="164435"/>
                  </a:lnTo>
                  <a:lnTo>
                    <a:pt x="10970" y="176338"/>
                  </a:lnTo>
                  <a:lnTo>
                    <a:pt x="22875" y="184363"/>
                  </a:lnTo>
                  <a:lnTo>
                    <a:pt x="37453" y="187306"/>
                  </a:lnTo>
                  <a:lnTo>
                    <a:pt x="193358" y="187306"/>
                  </a:lnTo>
                  <a:lnTo>
                    <a:pt x="207939" y="184363"/>
                  </a:lnTo>
                  <a:lnTo>
                    <a:pt x="219846" y="176338"/>
                  </a:lnTo>
                  <a:lnTo>
                    <a:pt x="227873" y="164435"/>
                  </a:lnTo>
                  <a:lnTo>
                    <a:pt x="230816" y="149857"/>
                  </a:lnTo>
                  <a:lnTo>
                    <a:pt x="230816" y="37448"/>
                  </a:lnTo>
                  <a:lnTo>
                    <a:pt x="227873" y="22871"/>
                  </a:lnTo>
                  <a:lnTo>
                    <a:pt x="219846" y="10967"/>
                  </a:lnTo>
                  <a:lnTo>
                    <a:pt x="207939" y="2942"/>
                  </a:lnTo>
                  <a:lnTo>
                    <a:pt x="193358" y="0"/>
                  </a:lnTo>
                  <a:lnTo>
                    <a:pt x="37453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709719" y="3399185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70">
                  <a:moveTo>
                    <a:pt x="144123" y="1133"/>
                  </a:moveTo>
                  <a:lnTo>
                    <a:pt x="257" y="1133"/>
                  </a:lnTo>
                  <a:lnTo>
                    <a:pt x="0" y="880"/>
                  </a:lnTo>
                  <a:lnTo>
                    <a:pt x="0" y="257"/>
                  </a:lnTo>
                  <a:lnTo>
                    <a:pt x="257" y="0"/>
                  </a:lnTo>
                  <a:lnTo>
                    <a:pt x="566" y="0"/>
                  </a:lnTo>
                  <a:lnTo>
                    <a:pt x="144114" y="0"/>
                  </a:lnTo>
                  <a:lnTo>
                    <a:pt x="144376" y="262"/>
                  </a:lnTo>
                  <a:lnTo>
                    <a:pt x="144376" y="571"/>
                  </a:lnTo>
                  <a:lnTo>
                    <a:pt x="144381" y="889"/>
                  </a:lnTo>
                  <a:lnTo>
                    <a:pt x="144123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478771" y="3194745"/>
              <a:ext cx="253365" cy="87630"/>
            </a:xfrm>
            <a:custGeom>
              <a:avLst/>
              <a:gdLst/>
              <a:ahLst/>
              <a:cxnLst/>
              <a:rect l="l" t="t" r="r" b="b"/>
              <a:pathLst>
                <a:path w="253364" h="87629">
                  <a:moveTo>
                    <a:pt x="1761" y="87582"/>
                  </a:moveTo>
                  <a:lnTo>
                    <a:pt x="510" y="87582"/>
                  </a:lnTo>
                  <a:lnTo>
                    <a:pt x="0" y="87071"/>
                  </a:lnTo>
                  <a:lnTo>
                    <a:pt x="0" y="86448"/>
                  </a:lnTo>
                  <a:lnTo>
                    <a:pt x="2656" y="73326"/>
                  </a:lnTo>
                  <a:lnTo>
                    <a:pt x="9895" y="62595"/>
                  </a:lnTo>
                  <a:lnTo>
                    <a:pt x="20624" y="55353"/>
                  </a:lnTo>
                  <a:lnTo>
                    <a:pt x="33748" y="52695"/>
                  </a:lnTo>
                  <a:lnTo>
                    <a:pt x="223027" y="52695"/>
                  </a:lnTo>
                  <a:lnTo>
                    <a:pt x="233892" y="50498"/>
                  </a:lnTo>
                  <a:lnTo>
                    <a:pt x="242774" y="44507"/>
                  </a:lnTo>
                  <a:lnTo>
                    <a:pt x="248768" y="35626"/>
                  </a:lnTo>
                  <a:lnTo>
                    <a:pt x="250967" y="24759"/>
                  </a:lnTo>
                  <a:lnTo>
                    <a:pt x="250967" y="510"/>
                  </a:lnTo>
                  <a:lnTo>
                    <a:pt x="251468" y="0"/>
                  </a:lnTo>
                  <a:lnTo>
                    <a:pt x="252101" y="0"/>
                  </a:lnTo>
                  <a:lnTo>
                    <a:pt x="252728" y="0"/>
                  </a:lnTo>
                  <a:lnTo>
                    <a:pt x="253234" y="510"/>
                  </a:lnTo>
                  <a:lnTo>
                    <a:pt x="253234" y="24759"/>
                  </a:lnTo>
                  <a:lnTo>
                    <a:pt x="250856" y="36509"/>
                  </a:lnTo>
                  <a:lnTo>
                    <a:pt x="244374" y="46114"/>
                  </a:lnTo>
                  <a:lnTo>
                    <a:pt x="234768" y="52594"/>
                  </a:lnTo>
                  <a:lnTo>
                    <a:pt x="223017" y="54972"/>
                  </a:lnTo>
                  <a:lnTo>
                    <a:pt x="33734" y="54972"/>
                  </a:lnTo>
                  <a:lnTo>
                    <a:pt x="21501" y="57450"/>
                  </a:lnTo>
                  <a:lnTo>
                    <a:pt x="11498" y="64202"/>
                  </a:lnTo>
                  <a:lnTo>
                    <a:pt x="4748" y="74209"/>
                  </a:lnTo>
                  <a:lnTo>
                    <a:pt x="2271" y="86448"/>
                  </a:lnTo>
                  <a:lnTo>
                    <a:pt x="2271" y="87071"/>
                  </a:lnTo>
                  <a:lnTo>
                    <a:pt x="1761" y="87582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472004" y="3188004"/>
              <a:ext cx="266700" cy="101600"/>
            </a:xfrm>
            <a:custGeom>
              <a:avLst/>
              <a:gdLst/>
              <a:ahLst/>
              <a:cxnLst/>
              <a:rect l="l" t="t" r="r" b="b"/>
              <a:pathLst>
                <a:path w="266700" h="101600">
                  <a:moveTo>
                    <a:pt x="15798" y="88798"/>
                  </a:moveTo>
                  <a:lnTo>
                    <a:pt x="12268" y="85267"/>
                  </a:lnTo>
                  <a:lnTo>
                    <a:pt x="7899" y="85267"/>
                  </a:lnTo>
                  <a:lnTo>
                    <a:pt x="3530" y="85267"/>
                  </a:lnTo>
                  <a:lnTo>
                    <a:pt x="0" y="88798"/>
                  </a:lnTo>
                  <a:lnTo>
                    <a:pt x="0" y="97536"/>
                  </a:lnTo>
                  <a:lnTo>
                    <a:pt x="3530" y="101066"/>
                  </a:lnTo>
                  <a:lnTo>
                    <a:pt x="12268" y="101066"/>
                  </a:lnTo>
                  <a:lnTo>
                    <a:pt x="15798" y="97536"/>
                  </a:lnTo>
                  <a:lnTo>
                    <a:pt x="15798" y="88798"/>
                  </a:lnTo>
                  <a:close/>
                </a:path>
                <a:path w="266700" h="101600">
                  <a:moveTo>
                    <a:pt x="266674" y="3530"/>
                  </a:moveTo>
                  <a:lnTo>
                    <a:pt x="263144" y="0"/>
                  </a:lnTo>
                  <a:lnTo>
                    <a:pt x="258775" y="0"/>
                  </a:lnTo>
                  <a:lnTo>
                    <a:pt x="254419" y="0"/>
                  </a:lnTo>
                  <a:lnTo>
                    <a:pt x="250875" y="3530"/>
                  </a:lnTo>
                  <a:lnTo>
                    <a:pt x="250875" y="12255"/>
                  </a:lnTo>
                  <a:lnTo>
                    <a:pt x="254419" y="15786"/>
                  </a:lnTo>
                  <a:lnTo>
                    <a:pt x="263144" y="15786"/>
                  </a:lnTo>
                  <a:lnTo>
                    <a:pt x="266674" y="12255"/>
                  </a:lnTo>
                  <a:lnTo>
                    <a:pt x="266674" y="3530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364534" y="3306136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58" y="0"/>
                  </a:moveTo>
                  <a:lnTo>
                    <a:pt x="22877" y="2942"/>
                  </a:lnTo>
                  <a:lnTo>
                    <a:pt x="10970" y="10967"/>
                  </a:lnTo>
                  <a:lnTo>
                    <a:pt x="2943" y="22871"/>
                  </a:lnTo>
                  <a:lnTo>
                    <a:pt x="0" y="37448"/>
                  </a:lnTo>
                  <a:lnTo>
                    <a:pt x="0" y="149857"/>
                  </a:lnTo>
                  <a:lnTo>
                    <a:pt x="2943" y="164435"/>
                  </a:lnTo>
                  <a:lnTo>
                    <a:pt x="10970" y="176338"/>
                  </a:lnTo>
                  <a:lnTo>
                    <a:pt x="22877" y="184363"/>
                  </a:lnTo>
                  <a:lnTo>
                    <a:pt x="37458" y="187306"/>
                  </a:lnTo>
                  <a:lnTo>
                    <a:pt x="193367" y="187306"/>
                  </a:lnTo>
                  <a:lnTo>
                    <a:pt x="207943" y="184363"/>
                  </a:lnTo>
                  <a:lnTo>
                    <a:pt x="219847" y="176338"/>
                  </a:lnTo>
                  <a:lnTo>
                    <a:pt x="227873" y="164435"/>
                  </a:lnTo>
                  <a:lnTo>
                    <a:pt x="230816" y="149857"/>
                  </a:lnTo>
                  <a:lnTo>
                    <a:pt x="230816" y="37448"/>
                  </a:lnTo>
                  <a:lnTo>
                    <a:pt x="227875" y="22871"/>
                  </a:lnTo>
                  <a:lnTo>
                    <a:pt x="219848" y="10967"/>
                  </a:lnTo>
                  <a:lnTo>
                    <a:pt x="207943" y="2942"/>
                  </a:lnTo>
                  <a:lnTo>
                    <a:pt x="193367" y="0"/>
                  </a:lnTo>
                  <a:lnTo>
                    <a:pt x="37458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406961" y="3399185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70">
                  <a:moveTo>
                    <a:pt x="144128" y="1133"/>
                  </a:moveTo>
                  <a:lnTo>
                    <a:pt x="262" y="1133"/>
                  </a:lnTo>
                  <a:lnTo>
                    <a:pt x="0" y="880"/>
                  </a:lnTo>
                  <a:lnTo>
                    <a:pt x="0" y="257"/>
                  </a:lnTo>
                  <a:lnTo>
                    <a:pt x="262" y="0"/>
                  </a:lnTo>
                  <a:lnTo>
                    <a:pt x="571" y="0"/>
                  </a:lnTo>
                  <a:lnTo>
                    <a:pt x="144119" y="0"/>
                  </a:lnTo>
                  <a:lnTo>
                    <a:pt x="144372" y="262"/>
                  </a:lnTo>
                  <a:lnTo>
                    <a:pt x="144372" y="571"/>
                  </a:lnTo>
                  <a:lnTo>
                    <a:pt x="144381" y="889"/>
                  </a:lnTo>
                  <a:lnTo>
                    <a:pt x="144128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833345" y="3194745"/>
              <a:ext cx="253365" cy="87630"/>
            </a:xfrm>
            <a:custGeom>
              <a:avLst/>
              <a:gdLst/>
              <a:ahLst/>
              <a:cxnLst/>
              <a:rect l="l" t="t" r="r" b="b"/>
              <a:pathLst>
                <a:path w="253364" h="87629">
                  <a:moveTo>
                    <a:pt x="252738" y="87582"/>
                  </a:moveTo>
                  <a:lnTo>
                    <a:pt x="251482" y="87582"/>
                  </a:lnTo>
                  <a:lnTo>
                    <a:pt x="250972" y="87071"/>
                  </a:lnTo>
                  <a:lnTo>
                    <a:pt x="250972" y="86448"/>
                  </a:lnTo>
                  <a:lnTo>
                    <a:pt x="248496" y="74209"/>
                  </a:lnTo>
                  <a:lnTo>
                    <a:pt x="241746" y="64202"/>
                  </a:lnTo>
                  <a:lnTo>
                    <a:pt x="231742" y="57450"/>
                  </a:lnTo>
                  <a:lnTo>
                    <a:pt x="219504" y="54972"/>
                  </a:lnTo>
                  <a:lnTo>
                    <a:pt x="30216" y="54972"/>
                  </a:lnTo>
                  <a:lnTo>
                    <a:pt x="18468" y="52594"/>
                  </a:lnTo>
                  <a:lnTo>
                    <a:pt x="8862" y="46114"/>
                  </a:lnTo>
                  <a:lnTo>
                    <a:pt x="2379" y="36509"/>
                  </a:lnTo>
                  <a:lnTo>
                    <a:pt x="0" y="24759"/>
                  </a:lnTo>
                  <a:lnTo>
                    <a:pt x="0" y="510"/>
                  </a:lnTo>
                  <a:lnTo>
                    <a:pt x="510" y="0"/>
                  </a:lnTo>
                  <a:lnTo>
                    <a:pt x="1133" y="0"/>
                  </a:lnTo>
                  <a:lnTo>
                    <a:pt x="1761" y="0"/>
                  </a:lnTo>
                  <a:lnTo>
                    <a:pt x="2266" y="510"/>
                  </a:lnTo>
                  <a:lnTo>
                    <a:pt x="2266" y="24759"/>
                  </a:lnTo>
                  <a:lnTo>
                    <a:pt x="4466" y="35626"/>
                  </a:lnTo>
                  <a:lnTo>
                    <a:pt x="10460" y="44507"/>
                  </a:lnTo>
                  <a:lnTo>
                    <a:pt x="19342" y="50498"/>
                  </a:lnTo>
                  <a:lnTo>
                    <a:pt x="30207" y="52695"/>
                  </a:lnTo>
                  <a:lnTo>
                    <a:pt x="219485" y="52695"/>
                  </a:lnTo>
                  <a:lnTo>
                    <a:pt x="232610" y="55353"/>
                  </a:lnTo>
                  <a:lnTo>
                    <a:pt x="243339" y="62595"/>
                  </a:lnTo>
                  <a:lnTo>
                    <a:pt x="250578" y="73326"/>
                  </a:lnTo>
                  <a:lnTo>
                    <a:pt x="253234" y="86448"/>
                  </a:lnTo>
                  <a:lnTo>
                    <a:pt x="253239" y="87071"/>
                  </a:lnTo>
                  <a:lnTo>
                    <a:pt x="252738" y="87582"/>
                  </a:lnTo>
                  <a:close/>
                </a:path>
              </a:pathLst>
            </a:custGeom>
            <a:solidFill>
              <a:srgbClr val="9FA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826588" y="3188004"/>
              <a:ext cx="266700" cy="101600"/>
            </a:xfrm>
            <a:custGeom>
              <a:avLst/>
              <a:gdLst/>
              <a:ahLst/>
              <a:cxnLst/>
              <a:rect l="l" t="t" r="r" b="b"/>
              <a:pathLst>
                <a:path w="266700" h="101600">
                  <a:moveTo>
                    <a:pt x="15786" y="3530"/>
                  </a:moveTo>
                  <a:lnTo>
                    <a:pt x="12255" y="0"/>
                  </a:lnTo>
                  <a:lnTo>
                    <a:pt x="7886" y="0"/>
                  </a:lnTo>
                  <a:lnTo>
                    <a:pt x="3517" y="0"/>
                  </a:lnTo>
                  <a:lnTo>
                    <a:pt x="0" y="3530"/>
                  </a:lnTo>
                  <a:lnTo>
                    <a:pt x="0" y="12255"/>
                  </a:lnTo>
                  <a:lnTo>
                    <a:pt x="3517" y="15786"/>
                  </a:lnTo>
                  <a:lnTo>
                    <a:pt x="12255" y="15786"/>
                  </a:lnTo>
                  <a:lnTo>
                    <a:pt x="15786" y="12255"/>
                  </a:lnTo>
                  <a:lnTo>
                    <a:pt x="15786" y="3530"/>
                  </a:lnTo>
                  <a:close/>
                </a:path>
                <a:path w="266700" h="101600">
                  <a:moveTo>
                    <a:pt x="266661" y="88798"/>
                  </a:moveTo>
                  <a:lnTo>
                    <a:pt x="263131" y="85267"/>
                  </a:lnTo>
                  <a:lnTo>
                    <a:pt x="258762" y="85267"/>
                  </a:lnTo>
                  <a:lnTo>
                    <a:pt x="254406" y="85267"/>
                  </a:lnTo>
                  <a:lnTo>
                    <a:pt x="250863" y="88798"/>
                  </a:lnTo>
                  <a:lnTo>
                    <a:pt x="250863" y="97536"/>
                  </a:lnTo>
                  <a:lnTo>
                    <a:pt x="254406" y="101066"/>
                  </a:lnTo>
                  <a:lnTo>
                    <a:pt x="263131" y="101066"/>
                  </a:lnTo>
                  <a:lnTo>
                    <a:pt x="266661" y="97536"/>
                  </a:lnTo>
                  <a:lnTo>
                    <a:pt x="266661" y="88798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69994" y="3306136"/>
              <a:ext cx="231140" cy="187325"/>
            </a:xfrm>
            <a:custGeom>
              <a:avLst/>
              <a:gdLst/>
              <a:ahLst/>
              <a:cxnLst/>
              <a:rect l="l" t="t" r="r" b="b"/>
              <a:pathLst>
                <a:path w="231139" h="187325">
                  <a:moveTo>
                    <a:pt x="37449" y="0"/>
                  </a:moveTo>
                  <a:lnTo>
                    <a:pt x="22873" y="2942"/>
                  </a:lnTo>
                  <a:lnTo>
                    <a:pt x="10969" y="10967"/>
                  </a:lnTo>
                  <a:lnTo>
                    <a:pt x="2943" y="22871"/>
                  </a:lnTo>
                  <a:lnTo>
                    <a:pt x="0" y="37448"/>
                  </a:lnTo>
                  <a:lnTo>
                    <a:pt x="0" y="149857"/>
                  </a:lnTo>
                  <a:lnTo>
                    <a:pt x="2943" y="164435"/>
                  </a:lnTo>
                  <a:lnTo>
                    <a:pt x="10969" y="176338"/>
                  </a:lnTo>
                  <a:lnTo>
                    <a:pt x="22873" y="184363"/>
                  </a:lnTo>
                  <a:lnTo>
                    <a:pt x="37449" y="187306"/>
                  </a:lnTo>
                  <a:lnTo>
                    <a:pt x="193367" y="187306"/>
                  </a:lnTo>
                  <a:lnTo>
                    <a:pt x="207946" y="184363"/>
                  </a:lnTo>
                  <a:lnTo>
                    <a:pt x="219851" y="176338"/>
                  </a:lnTo>
                  <a:lnTo>
                    <a:pt x="227878" y="164435"/>
                  </a:lnTo>
                  <a:lnTo>
                    <a:pt x="230821" y="149857"/>
                  </a:lnTo>
                  <a:lnTo>
                    <a:pt x="230821" y="37448"/>
                  </a:lnTo>
                  <a:lnTo>
                    <a:pt x="227878" y="22871"/>
                  </a:lnTo>
                  <a:lnTo>
                    <a:pt x="219851" y="10967"/>
                  </a:lnTo>
                  <a:lnTo>
                    <a:pt x="207946" y="2942"/>
                  </a:lnTo>
                  <a:lnTo>
                    <a:pt x="193367" y="0"/>
                  </a:lnTo>
                  <a:lnTo>
                    <a:pt x="37449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013979" y="3399209"/>
              <a:ext cx="144780" cy="1270"/>
            </a:xfrm>
            <a:custGeom>
              <a:avLst/>
              <a:gdLst/>
              <a:ahLst/>
              <a:cxnLst/>
              <a:rect l="l" t="t" r="r" b="b"/>
              <a:pathLst>
                <a:path w="144780" h="1270">
                  <a:moveTo>
                    <a:pt x="144119" y="1133"/>
                  </a:moveTo>
                  <a:lnTo>
                    <a:pt x="262" y="1133"/>
                  </a:lnTo>
                  <a:lnTo>
                    <a:pt x="0" y="870"/>
                  </a:lnTo>
                  <a:lnTo>
                    <a:pt x="0" y="252"/>
                  </a:lnTo>
                  <a:lnTo>
                    <a:pt x="262" y="0"/>
                  </a:lnTo>
                  <a:lnTo>
                    <a:pt x="571" y="0"/>
                  </a:lnTo>
                  <a:lnTo>
                    <a:pt x="144119" y="0"/>
                  </a:lnTo>
                  <a:lnTo>
                    <a:pt x="144376" y="252"/>
                  </a:lnTo>
                  <a:lnTo>
                    <a:pt x="144376" y="870"/>
                  </a:lnTo>
                  <a:lnTo>
                    <a:pt x="144119" y="113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8378257" y="4545262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90" h="595629">
                  <a:moveTo>
                    <a:pt x="178098" y="595507"/>
                  </a:moveTo>
                  <a:lnTo>
                    <a:pt x="0" y="153479"/>
                  </a:lnTo>
                  <a:lnTo>
                    <a:pt x="33921" y="0"/>
                  </a:lnTo>
                  <a:lnTo>
                    <a:pt x="211999" y="442002"/>
                  </a:lnTo>
                  <a:lnTo>
                    <a:pt x="178098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56356" y="4645028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0" y="495741"/>
                  </a:moveTo>
                  <a:lnTo>
                    <a:pt x="33901" y="342236"/>
                  </a:lnTo>
                  <a:lnTo>
                    <a:pt x="361382" y="0"/>
                  </a:lnTo>
                  <a:lnTo>
                    <a:pt x="326899" y="152828"/>
                  </a:lnTo>
                  <a:lnTo>
                    <a:pt x="0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29161" y="4422297"/>
              <a:ext cx="1115060" cy="721360"/>
            </a:xfrm>
            <a:custGeom>
              <a:avLst/>
              <a:gdLst/>
              <a:ahLst/>
              <a:cxnLst/>
              <a:rect l="l" t="t" r="r" b="b"/>
              <a:pathLst>
                <a:path w="1115059" h="721360">
                  <a:moveTo>
                    <a:pt x="830260" y="721201"/>
                  </a:moveTo>
                  <a:lnTo>
                    <a:pt x="290755" y="721201"/>
                  </a:lnTo>
                  <a:lnTo>
                    <a:pt x="0" y="0"/>
                  </a:lnTo>
                  <a:lnTo>
                    <a:pt x="1114838" y="218930"/>
                  </a:lnTo>
                  <a:lnTo>
                    <a:pt x="1114838" y="276444"/>
                  </a:lnTo>
                  <a:lnTo>
                    <a:pt x="349095" y="276444"/>
                  </a:lnTo>
                  <a:lnTo>
                    <a:pt x="527194" y="718472"/>
                  </a:lnTo>
                  <a:lnTo>
                    <a:pt x="832865" y="718472"/>
                  </a:lnTo>
                  <a:lnTo>
                    <a:pt x="830260" y="721201"/>
                  </a:lnTo>
                  <a:close/>
                </a:path>
                <a:path w="1115059" h="721360">
                  <a:moveTo>
                    <a:pt x="832865" y="718472"/>
                  </a:moveTo>
                  <a:lnTo>
                    <a:pt x="527194" y="718472"/>
                  </a:lnTo>
                  <a:lnTo>
                    <a:pt x="854093" y="375558"/>
                  </a:lnTo>
                  <a:lnTo>
                    <a:pt x="349095" y="276444"/>
                  </a:lnTo>
                  <a:lnTo>
                    <a:pt x="1114838" y="276444"/>
                  </a:lnTo>
                  <a:lnTo>
                    <a:pt x="1114838" y="422994"/>
                  </a:lnTo>
                  <a:lnTo>
                    <a:pt x="832865" y="71847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9161" y="4268818"/>
              <a:ext cx="1115060" cy="372745"/>
            </a:xfrm>
            <a:custGeom>
              <a:avLst/>
              <a:gdLst/>
              <a:ahLst/>
              <a:cxnLst/>
              <a:rect l="l" t="t" r="r" b="b"/>
              <a:pathLst>
                <a:path w="1115059" h="372745">
                  <a:moveTo>
                    <a:pt x="1114838" y="372409"/>
                  </a:moveTo>
                  <a:lnTo>
                    <a:pt x="0" y="153479"/>
                  </a:lnTo>
                  <a:lnTo>
                    <a:pt x="33920" y="0"/>
                  </a:lnTo>
                  <a:lnTo>
                    <a:pt x="1114838" y="212725"/>
                  </a:lnTo>
                  <a:lnTo>
                    <a:pt x="1114838" y="37240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1726" y="233998"/>
              <a:ext cx="290830" cy="281305"/>
            </a:xfrm>
            <a:custGeom>
              <a:avLst/>
              <a:gdLst/>
              <a:ahLst/>
              <a:cxnLst/>
              <a:rect l="l" t="t" r="r" b="b"/>
              <a:pathLst>
                <a:path w="290829" h="281305">
                  <a:moveTo>
                    <a:pt x="0" y="0"/>
                  </a:moveTo>
                  <a:lnTo>
                    <a:pt x="290249" y="58949"/>
                  </a:lnTo>
                  <a:lnTo>
                    <a:pt x="94499" y="281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477" y="227253"/>
              <a:ext cx="330835" cy="448945"/>
            </a:xfrm>
            <a:custGeom>
              <a:avLst/>
              <a:gdLst/>
              <a:ahLst/>
              <a:cxnLst/>
              <a:rect l="l" t="t" r="r" b="b"/>
              <a:pathLst>
                <a:path w="330834" h="448945">
                  <a:moveTo>
                    <a:pt x="0" y="448832"/>
                  </a:moveTo>
                  <a:lnTo>
                    <a:pt x="123134" y="0"/>
                  </a:lnTo>
                  <a:lnTo>
                    <a:pt x="330255" y="311518"/>
                  </a:lnTo>
                  <a:lnTo>
                    <a:pt x="0" y="44883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611" y="227253"/>
              <a:ext cx="295275" cy="332105"/>
            </a:xfrm>
            <a:custGeom>
              <a:avLst/>
              <a:gdLst/>
              <a:ahLst/>
              <a:cxnLst/>
              <a:rect l="l" t="t" r="r" b="b"/>
              <a:pathLst>
                <a:path w="295275" h="332105">
                  <a:moveTo>
                    <a:pt x="294878" y="331768"/>
                  </a:moveTo>
                  <a:lnTo>
                    <a:pt x="207121" y="311518"/>
                  </a:lnTo>
                  <a:lnTo>
                    <a:pt x="0" y="0"/>
                  </a:lnTo>
                  <a:lnTo>
                    <a:pt x="87961" y="19580"/>
                  </a:lnTo>
                  <a:lnTo>
                    <a:pt x="294878" y="33176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477" y="538772"/>
              <a:ext cx="418465" cy="158115"/>
            </a:xfrm>
            <a:custGeom>
              <a:avLst/>
              <a:gdLst/>
              <a:ahLst/>
              <a:cxnLst/>
              <a:rect l="l" t="t" r="r" b="b"/>
              <a:pathLst>
                <a:path w="418465" h="158115">
                  <a:moveTo>
                    <a:pt x="87740" y="157532"/>
                  </a:moveTo>
                  <a:lnTo>
                    <a:pt x="0" y="137314"/>
                  </a:lnTo>
                  <a:lnTo>
                    <a:pt x="330255" y="0"/>
                  </a:lnTo>
                  <a:lnTo>
                    <a:pt x="418012" y="20249"/>
                  </a:lnTo>
                  <a:lnTo>
                    <a:pt x="87740" y="157532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072" y="1370398"/>
              <a:ext cx="443865" cy="343535"/>
            </a:xfrm>
            <a:custGeom>
              <a:avLst/>
              <a:gdLst/>
              <a:ahLst/>
              <a:cxnLst/>
              <a:rect l="l" t="t" r="r" b="b"/>
              <a:pathLst>
                <a:path w="443865" h="343535">
                  <a:moveTo>
                    <a:pt x="295126" y="343445"/>
                  </a:moveTo>
                  <a:lnTo>
                    <a:pt x="0" y="141374"/>
                  </a:lnTo>
                  <a:lnTo>
                    <a:pt x="443441" y="0"/>
                  </a:lnTo>
                  <a:lnTo>
                    <a:pt x="295126" y="34344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199" y="1370398"/>
              <a:ext cx="180340" cy="428625"/>
            </a:xfrm>
            <a:custGeom>
              <a:avLst/>
              <a:gdLst/>
              <a:ahLst/>
              <a:cxnLst/>
              <a:rect l="l" t="t" r="r" b="b"/>
              <a:pathLst>
                <a:path w="180340" h="428625">
                  <a:moveTo>
                    <a:pt x="30849" y="428063"/>
                  </a:moveTo>
                  <a:lnTo>
                    <a:pt x="0" y="343445"/>
                  </a:lnTo>
                  <a:lnTo>
                    <a:pt x="148315" y="0"/>
                  </a:lnTo>
                  <a:lnTo>
                    <a:pt x="179837" y="84424"/>
                  </a:lnTo>
                  <a:lnTo>
                    <a:pt x="30849" y="428063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72" y="1511773"/>
              <a:ext cx="326390" cy="287020"/>
            </a:xfrm>
            <a:custGeom>
              <a:avLst/>
              <a:gdLst/>
              <a:ahLst/>
              <a:cxnLst/>
              <a:rect l="l" t="t" r="r" b="b"/>
              <a:pathLst>
                <a:path w="326390" h="287019">
                  <a:moveTo>
                    <a:pt x="325976" y="286688"/>
                  </a:moveTo>
                  <a:lnTo>
                    <a:pt x="30866" y="84586"/>
                  </a:lnTo>
                  <a:lnTo>
                    <a:pt x="0" y="0"/>
                  </a:lnTo>
                  <a:lnTo>
                    <a:pt x="295126" y="202070"/>
                  </a:lnTo>
                  <a:lnTo>
                    <a:pt x="325976" y="286688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2638" y="4284852"/>
              <a:ext cx="2701925" cy="859155"/>
            </a:xfrm>
            <a:custGeom>
              <a:avLst/>
              <a:gdLst/>
              <a:ahLst/>
              <a:cxnLst/>
              <a:rect l="l" t="t" r="r" b="b"/>
              <a:pathLst>
                <a:path w="2701925" h="859154">
                  <a:moveTo>
                    <a:pt x="1326642" y="8280"/>
                  </a:moveTo>
                  <a:lnTo>
                    <a:pt x="1324114" y="4622"/>
                  </a:lnTo>
                  <a:lnTo>
                    <a:pt x="1322031" y="1168"/>
                  </a:lnTo>
                  <a:lnTo>
                    <a:pt x="0" y="858647"/>
                  </a:lnTo>
                  <a:lnTo>
                    <a:pt x="14960" y="858647"/>
                  </a:lnTo>
                  <a:lnTo>
                    <a:pt x="1326642" y="8280"/>
                  </a:lnTo>
                  <a:close/>
                </a:path>
                <a:path w="2701925" h="859154">
                  <a:moveTo>
                    <a:pt x="1401191" y="623798"/>
                  </a:moveTo>
                  <a:lnTo>
                    <a:pt x="1399095" y="620331"/>
                  </a:lnTo>
                  <a:lnTo>
                    <a:pt x="1397838" y="616191"/>
                  </a:lnTo>
                  <a:lnTo>
                    <a:pt x="1024026" y="858647"/>
                  </a:lnTo>
                  <a:lnTo>
                    <a:pt x="1039228" y="858647"/>
                  </a:lnTo>
                  <a:lnTo>
                    <a:pt x="1401191" y="623798"/>
                  </a:lnTo>
                  <a:close/>
                </a:path>
                <a:path w="2701925" h="859154">
                  <a:moveTo>
                    <a:pt x="1454569" y="536943"/>
                  </a:moveTo>
                  <a:lnTo>
                    <a:pt x="1385481" y="30619"/>
                  </a:lnTo>
                  <a:lnTo>
                    <a:pt x="1381734" y="31038"/>
                  </a:lnTo>
                  <a:lnTo>
                    <a:pt x="1377353" y="31711"/>
                  </a:lnTo>
                  <a:lnTo>
                    <a:pt x="1446174" y="537400"/>
                  </a:lnTo>
                  <a:lnTo>
                    <a:pt x="1454569" y="536943"/>
                  </a:lnTo>
                  <a:close/>
                </a:path>
                <a:path w="2701925" h="859154">
                  <a:moveTo>
                    <a:pt x="1917915" y="858647"/>
                  </a:moveTo>
                  <a:lnTo>
                    <a:pt x="1510195" y="610539"/>
                  </a:lnTo>
                  <a:lnTo>
                    <a:pt x="1507693" y="618667"/>
                  </a:lnTo>
                  <a:lnTo>
                    <a:pt x="1901901" y="858647"/>
                  </a:lnTo>
                  <a:lnTo>
                    <a:pt x="1917915" y="858647"/>
                  </a:lnTo>
                  <a:close/>
                </a:path>
                <a:path w="2701925" h="859154">
                  <a:moveTo>
                    <a:pt x="2637879" y="737323"/>
                  </a:moveTo>
                  <a:lnTo>
                    <a:pt x="1425803" y="0"/>
                  </a:lnTo>
                  <a:lnTo>
                    <a:pt x="1423885" y="3251"/>
                  </a:lnTo>
                  <a:lnTo>
                    <a:pt x="1421777" y="6946"/>
                  </a:lnTo>
                  <a:lnTo>
                    <a:pt x="2633827" y="744283"/>
                  </a:lnTo>
                  <a:lnTo>
                    <a:pt x="2635326" y="740816"/>
                  </a:lnTo>
                  <a:lnTo>
                    <a:pt x="2637879" y="737323"/>
                  </a:lnTo>
                  <a:close/>
                </a:path>
                <a:path w="2701925" h="859154">
                  <a:moveTo>
                    <a:pt x="2701874" y="858647"/>
                  </a:moveTo>
                  <a:lnTo>
                    <a:pt x="2697861" y="829195"/>
                  </a:lnTo>
                  <a:lnTo>
                    <a:pt x="2694101" y="829614"/>
                  </a:lnTo>
                  <a:lnTo>
                    <a:pt x="2689733" y="830287"/>
                  </a:lnTo>
                  <a:lnTo>
                    <a:pt x="2693606" y="858647"/>
                  </a:lnTo>
                  <a:lnTo>
                    <a:pt x="2701874" y="85864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6821" y="4821791"/>
              <a:ext cx="117943" cy="1180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7120" y="4198601"/>
              <a:ext cx="117813" cy="11795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9563" y="4997056"/>
              <a:ext cx="118180" cy="11809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56082" y="1385398"/>
            <a:ext cx="2918455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242570">
              <a:lnSpc>
                <a:spcPct val="100000"/>
              </a:lnSpc>
              <a:spcBef>
                <a:spcPts val="100"/>
              </a:spcBef>
            </a:pPr>
            <a:r>
              <a:rPr lang="es-ES" sz="1600" b="1" spc="-10">
                <a:solidFill>
                  <a:srgbClr val="FFFFFF"/>
                </a:solidFill>
                <a:latin typeface="Tahoma"/>
                <a:cs typeface="Tahoma"/>
              </a:rPr>
              <a:t>ANÁLISIS DE OPINIONES </a:t>
            </a:r>
            <a:br>
              <a:rPr lang="es-ES" b="1" spc="-1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400">
                <a:solidFill>
                  <a:srgbClr val="FFFFFF"/>
                </a:solidFill>
                <a:latin typeface="Tahoma"/>
                <a:cs typeface="Tahoma"/>
              </a:rPr>
              <a:t>Para así poder entregar una retroalimentación objetiva de los usuarios en plataformas de reseñas de películas</a:t>
            </a:r>
            <a:endParaRPr lang="es-ES"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3226" y="1590981"/>
            <a:ext cx="4742815" cy="2247900"/>
            <a:chOff x="1159728" y="1590981"/>
            <a:chExt cx="4742815" cy="224790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478" y="3089055"/>
              <a:ext cx="749700" cy="749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279" y="3089055"/>
              <a:ext cx="749700" cy="749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279" y="1590981"/>
              <a:ext cx="749700" cy="749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728" y="1590981"/>
              <a:ext cx="751200" cy="7512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55560" y="2862561"/>
            <a:ext cx="2642701" cy="115159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394335">
              <a:spcBef>
                <a:spcPts val="100"/>
              </a:spcBef>
            </a:pPr>
            <a:r>
              <a:rPr lang="en-US" sz="1600" b="1" spc="-135">
                <a:solidFill>
                  <a:srgbClr val="FFFFFF"/>
                </a:solidFill>
                <a:latin typeface="Tahoma"/>
                <a:cs typeface="Tahoma"/>
              </a:rPr>
              <a:t>EXTRACCIÓN DE INFORMACIÓN </a:t>
            </a:r>
            <a:br>
              <a:rPr lang="en-US" sz="1600" b="1" spc="-135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400">
                <a:solidFill>
                  <a:srgbClr val="D1D5DB"/>
                </a:solidFill>
                <a:latin typeface="Tahoma"/>
                <a:ea typeface="Tahoma"/>
                <a:cs typeface="Tahoma"/>
              </a:rPr>
              <a:t>Y así</a:t>
            </a:r>
            <a:r>
              <a:rPr lang="es-ES" sz="1400" b="0" i="0">
                <a:solidFill>
                  <a:srgbClr val="D1D5DB"/>
                </a:solidFill>
                <a:effectLst/>
                <a:latin typeface="Tahoma"/>
                <a:ea typeface="Tahoma"/>
                <a:cs typeface="Tahoma"/>
              </a:rPr>
              <a:t> entender los aspectos que los usuarios aprecian o critican en las películas.</a:t>
            </a:r>
            <a:endParaRPr sz="1600">
              <a:latin typeface="Tahoma"/>
              <a:ea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2000" y="1518015"/>
            <a:ext cx="751205" cy="751205"/>
          </a:xfrm>
          <a:prstGeom prst="rect">
            <a:avLst/>
          </a:prstGeom>
          <a:solidFill>
            <a:srgbClr val="1F3D52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595"/>
              </a:spcBef>
            </a:pPr>
            <a:r>
              <a:rPr sz="2300" spc="-25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750" y="3016089"/>
            <a:ext cx="749935" cy="749935"/>
          </a:xfrm>
          <a:prstGeom prst="rect">
            <a:avLst/>
          </a:prstGeom>
          <a:solidFill>
            <a:srgbClr val="1F3D52"/>
          </a:solidFill>
        </p:spPr>
        <p:txBody>
          <a:bodyPr vert="horz" wrap="square" lIns="0" tIns="18669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470"/>
              </a:spcBef>
            </a:pPr>
            <a:r>
              <a:rPr sz="2300" spc="-25">
                <a:solidFill>
                  <a:srgbClr val="FFFFFF"/>
                </a:solidFill>
                <a:latin typeface="Arial Black"/>
                <a:cs typeface="Arial Black"/>
              </a:rPr>
              <a:t>02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47361" y="1062266"/>
            <a:ext cx="3134440" cy="169982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s-ES" sz="1600" b="1" spc="-10">
                <a:solidFill>
                  <a:srgbClr val="FFFFFF"/>
                </a:solidFill>
                <a:latin typeface="Tahoma"/>
                <a:cs typeface="Tahoma"/>
              </a:rPr>
              <a:t>Monitorización de la reputación de la marca </a:t>
            </a:r>
            <a:br>
              <a:rPr lang="es-ES" sz="1600" b="1" spc="-1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400">
                <a:solidFill>
                  <a:srgbClr val="FFFFFF"/>
                </a:solidFill>
                <a:latin typeface="Tahoma"/>
                <a:cs typeface="Tahoma"/>
              </a:rPr>
              <a:t>Esto permite a las compañías identificar oportunidades de mejora, abordar problemas de manera oportuna y mantener una imagen positiva en el mercado</a:t>
            </a:r>
            <a:r>
              <a:rPr lang="es-ES" sz="160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54550" y="1518015"/>
            <a:ext cx="749935" cy="749935"/>
          </a:xfrm>
          <a:prstGeom prst="rect">
            <a:avLst/>
          </a:prstGeom>
          <a:solidFill>
            <a:srgbClr val="1F3D52"/>
          </a:solidFill>
        </p:spPr>
        <p:txBody>
          <a:bodyPr vert="horz" wrap="square" lIns="0" tIns="20193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590"/>
              </a:spcBef>
            </a:pPr>
            <a:r>
              <a:rPr sz="2300" spc="-25">
                <a:solidFill>
                  <a:srgbClr val="FFFFFF"/>
                </a:solidFill>
                <a:latin typeface="Arial Black"/>
                <a:cs typeface="Arial Black"/>
              </a:rPr>
              <a:t>03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4550" y="3016089"/>
            <a:ext cx="749935" cy="749935"/>
          </a:xfrm>
          <a:prstGeom prst="rect">
            <a:avLst/>
          </a:prstGeom>
          <a:solidFill>
            <a:srgbClr val="1F3D52"/>
          </a:solidFill>
        </p:spPr>
        <p:txBody>
          <a:bodyPr vert="horz" wrap="square" lIns="0" tIns="18669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470"/>
              </a:spcBef>
            </a:pPr>
            <a:r>
              <a:rPr sz="2300" spc="-25">
                <a:solidFill>
                  <a:srgbClr val="FFFFFF"/>
                </a:solidFill>
                <a:latin typeface="Arial Black"/>
                <a:cs typeface="Arial Black"/>
              </a:rPr>
              <a:t>04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541531" y="487181"/>
            <a:ext cx="606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5">
                <a:latin typeface="Arial Black"/>
                <a:cs typeface="Arial Black"/>
              </a:rPr>
              <a:t>¿Por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qué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es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75">
                <a:latin typeface="Arial Black"/>
                <a:cs typeface="Arial Black"/>
              </a:rPr>
              <a:t>importante</a:t>
            </a:r>
            <a:r>
              <a:rPr sz="2800" spc="-105">
                <a:latin typeface="Arial Black"/>
                <a:cs typeface="Arial Black"/>
              </a:rPr>
              <a:t> </a:t>
            </a:r>
            <a:r>
              <a:rPr sz="2800" spc="-155">
                <a:latin typeface="Arial Black"/>
                <a:cs typeface="Arial Black"/>
              </a:rPr>
              <a:t>resolverlo?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47361" y="2939504"/>
            <a:ext cx="3004365" cy="124393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CO" sz="1600" b="1" spc="-80">
                <a:solidFill>
                  <a:srgbClr val="FFFFFF"/>
                </a:solidFill>
                <a:latin typeface="Tahoma"/>
                <a:cs typeface="Tahoma"/>
              </a:rPr>
              <a:t>Investigación en ciencias sociales</a:t>
            </a:r>
            <a:br>
              <a:rPr lang="en-US" sz="2000" b="1" spc="-8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200">
                <a:solidFill>
                  <a:srgbClr val="FFFFFF"/>
                </a:solidFill>
                <a:latin typeface="Tahoma"/>
                <a:cs typeface="Tahoma"/>
              </a:rPr>
              <a:t>Evolución de los patrones de sentimientos en las reseñas a lo largo del tiempo. La influencia de factores externos como la publicidad en los sentimientos expresados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875" y="3686474"/>
            <a:ext cx="2390775" cy="167640"/>
          </a:xfrm>
          <a:custGeom>
            <a:avLst/>
            <a:gdLst/>
            <a:ahLst/>
            <a:cxnLst/>
            <a:rect l="l" t="t" r="r" b="b"/>
            <a:pathLst>
              <a:path w="2390775" h="167639">
                <a:moveTo>
                  <a:pt x="0" y="0"/>
                </a:moveTo>
                <a:lnTo>
                  <a:pt x="2390399" y="0"/>
                </a:lnTo>
                <a:lnTo>
                  <a:pt x="2390399" y="167099"/>
                </a:lnTo>
                <a:lnTo>
                  <a:pt x="0" y="167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3E7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4126" y="3358524"/>
            <a:ext cx="2400300" cy="1034415"/>
            <a:chOff x="714126" y="3358524"/>
            <a:chExt cx="2400300" cy="1034415"/>
          </a:xfrm>
        </p:grpSpPr>
        <p:sp>
          <p:nvSpPr>
            <p:cNvPr id="4" name="object 4"/>
            <p:cNvSpPr/>
            <p:nvPr/>
          </p:nvSpPr>
          <p:spPr>
            <a:xfrm>
              <a:off x="718889" y="4020268"/>
              <a:ext cx="2390775" cy="167640"/>
            </a:xfrm>
            <a:custGeom>
              <a:avLst/>
              <a:gdLst/>
              <a:ahLst/>
              <a:cxnLst/>
              <a:rect l="l" t="t" r="r" b="b"/>
              <a:pathLst>
                <a:path w="2390775" h="167639">
                  <a:moveTo>
                    <a:pt x="0" y="0"/>
                  </a:moveTo>
                  <a:lnTo>
                    <a:pt x="2390400" y="0"/>
                  </a:lnTo>
                  <a:lnTo>
                    <a:pt x="2390400" y="167099"/>
                  </a:lnTo>
                  <a:lnTo>
                    <a:pt x="0" y="167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7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8000" y="3363287"/>
              <a:ext cx="1706245" cy="1024890"/>
            </a:xfrm>
            <a:custGeom>
              <a:avLst/>
              <a:gdLst/>
              <a:ahLst/>
              <a:cxnLst/>
              <a:rect l="l" t="t" r="r" b="b"/>
              <a:pathLst>
                <a:path w="1706245" h="1024889">
                  <a:moveTo>
                    <a:pt x="0" y="0"/>
                  </a:moveTo>
                  <a:lnTo>
                    <a:pt x="307199" y="0"/>
                  </a:lnTo>
                  <a:lnTo>
                    <a:pt x="307199" y="1024799"/>
                  </a:lnTo>
                  <a:lnTo>
                    <a:pt x="0" y="1024799"/>
                  </a:lnTo>
                  <a:lnTo>
                    <a:pt x="0" y="0"/>
                  </a:lnTo>
                  <a:close/>
                </a:path>
                <a:path w="1706245" h="1024889">
                  <a:moveTo>
                    <a:pt x="339031" y="0"/>
                  </a:moveTo>
                  <a:lnTo>
                    <a:pt x="646231" y="0"/>
                  </a:lnTo>
                  <a:lnTo>
                    <a:pt x="646231" y="1024799"/>
                  </a:lnTo>
                  <a:lnTo>
                    <a:pt x="339031" y="1024799"/>
                  </a:lnTo>
                  <a:lnTo>
                    <a:pt x="339031" y="0"/>
                  </a:lnTo>
                  <a:close/>
                </a:path>
                <a:path w="1706245" h="1024889">
                  <a:moveTo>
                    <a:pt x="692338" y="0"/>
                  </a:moveTo>
                  <a:lnTo>
                    <a:pt x="999538" y="0"/>
                  </a:lnTo>
                  <a:lnTo>
                    <a:pt x="999538" y="1024799"/>
                  </a:lnTo>
                  <a:lnTo>
                    <a:pt x="692338" y="1024799"/>
                  </a:lnTo>
                  <a:lnTo>
                    <a:pt x="692338" y="0"/>
                  </a:lnTo>
                  <a:close/>
                </a:path>
                <a:path w="1706245" h="1024889">
                  <a:moveTo>
                    <a:pt x="1045645" y="0"/>
                  </a:moveTo>
                  <a:lnTo>
                    <a:pt x="1352845" y="0"/>
                  </a:lnTo>
                  <a:lnTo>
                    <a:pt x="1352845" y="1024799"/>
                  </a:lnTo>
                  <a:lnTo>
                    <a:pt x="1045645" y="1024799"/>
                  </a:lnTo>
                  <a:lnTo>
                    <a:pt x="1045645" y="0"/>
                  </a:lnTo>
                  <a:close/>
                </a:path>
                <a:path w="1706245" h="1024889">
                  <a:moveTo>
                    <a:pt x="1398951" y="0"/>
                  </a:moveTo>
                  <a:lnTo>
                    <a:pt x="1706151" y="0"/>
                  </a:lnTo>
                  <a:lnTo>
                    <a:pt x="1706151" y="1024799"/>
                  </a:lnTo>
                  <a:lnTo>
                    <a:pt x="1398951" y="1024799"/>
                  </a:lnTo>
                  <a:lnTo>
                    <a:pt x="1398951" y="0"/>
                  </a:lnTo>
                  <a:close/>
                </a:path>
              </a:pathLst>
            </a:custGeom>
            <a:ln w="9524">
              <a:solidFill>
                <a:srgbClr val="D6DB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2887" y="3736314"/>
              <a:ext cx="418465" cy="398145"/>
            </a:xfrm>
            <a:custGeom>
              <a:avLst/>
              <a:gdLst/>
              <a:ahLst/>
              <a:cxnLst/>
              <a:rect l="l" t="t" r="r" b="b"/>
              <a:pathLst>
                <a:path w="418464" h="398145">
                  <a:moveTo>
                    <a:pt x="60020" y="23685"/>
                  </a:moveTo>
                  <a:lnTo>
                    <a:pt x="59410" y="23075"/>
                  </a:lnTo>
                  <a:lnTo>
                    <a:pt x="59118" y="22961"/>
                  </a:lnTo>
                  <a:lnTo>
                    <a:pt x="58547" y="22961"/>
                  </a:lnTo>
                  <a:lnTo>
                    <a:pt x="58254" y="23075"/>
                  </a:lnTo>
                  <a:lnTo>
                    <a:pt x="58026" y="23317"/>
                  </a:lnTo>
                  <a:lnTo>
                    <a:pt x="31775" y="49568"/>
                  </a:lnTo>
                  <a:lnTo>
                    <a:pt x="30543" y="50787"/>
                  </a:lnTo>
                  <a:lnTo>
                    <a:pt x="28930" y="51485"/>
                  </a:lnTo>
                  <a:lnTo>
                    <a:pt x="25488" y="51485"/>
                  </a:lnTo>
                  <a:lnTo>
                    <a:pt x="23876" y="50787"/>
                  </a:lnTo>
                  <a:lnTo>
                    <a:pt x="22580" y="49568"/>
                  </a:lnTo>
                  <a:lnTo>
                    <a:pt x="2908" y="29819"/>
                  </a:lnTo>
                  <a:lnTo>
                    <a:pt x="12014" y="20789"/>
                  </a:lnTo>
                  <a:lnTo>
                    <a:pt x="15468" y="24231"/>
                  </a:lnTo>
                  <a:lnTo>
                    <a:pt x="15748" y="24345"/>
                  </a:lnTo>
                  <a:lnTo>
                    <a:pt x="16332" y="24345"/>
                  </a:lnTo>
                  <a:lnTo>
                    <a:pt x="16611" y="24231"/>
                  </a:lnTo>
                  <a:lnTo>
                    <a:pt x="16840" y="24003"/>
                  </a:lnTo>
                  <a:lnTo>
                    <a:pt x="17373" y="23533"/>
                  </a:lnTo>
                  <a:lnTo>
                    <a:pt x="17373" y="22847"/>
                  </a:lnTo>
                  <a:lnTo>
                    <a:pt x="16840" y="22390"/>
                  </a:lnTo>
                  <a:lnTo>
                    <a:pt x="12865" y="18338"/>
                  </a:lnTo>
                  <a:lnTo>
                    <a:pt x="12623" y="18097"/>
                  </a:lnTo>
                  <a:lnTo>
                    <a:pt x="12344" y="17983"/>
                  </a:lnTo>
                  <a:lnTo>
                    <a:pt x="12052" y="17983"/>
                  </a:lnTo>
                  <a:lnTo>
                    <a:pt x="11772" y="17983"/>
                  </a:lnTo>
                  <a:lnTo>
                    <a:pt x="11480" y="18097"/>
                  </a:lnTo>
                  <a:lnTo>
                    <a:pt x="0" y="29591"/>
                  </a:lnTo>
                  <a:lnTo>
                    <a:pt x="0" y="30200"/>
                  </a:lnTo>
                  <a:lnTo>
                    <a:pt x="533" y="30734"/>
                  </a:lnTo>
                  <a:lnTo>
                    <a:pt x="22580" y="52781"/>
                  </a:lnTo>
                  <a:lnTo>
                    <a:pt x="24803" y="53771"/>
                  </a:lnTo>
                  <a:lnTo>
                    <a:pt x="29400" y="53771"/>
                  </a:lnTo>
                  <a:lnTo>
                    <a:pt x="31623" y="52933"/>
                  </a:lnTo>
                  <a:lnTo>
                    <a:pt x="33223" y="51181"/>
                  </a:lnTo>
                  <a:lnTo>
                    <a:pt x="59486" y="24993"/>
                  </a:lnTo>
                  <a:lnTo>
                    <a:pt x="60020" y="24460"/>
                  </a:lnTo>
                  <a:lnTo>
                    <a:pt x="60020" y="23685"/>
                  </a:lnTo>
                  <a:close/>
                </a:path>
                <a:path w="418464" h="398145">
                  <a:moveTo>
                    <a:pt x="72110" y="11671"/>
                  </a:moveTo>
                  <a:lnTo>
                    <a:pt x="71958" y="11366"/>
                  </a:lnTo>
                  <a:lnTo>
                    <a:pt x="71805" y="11061"/>
                  </a:lnTo>
                  <a:lnTo>
                    <a:pt x="61087" y="342"/>
                  </a:lnTo>
                  <a:lnTo>
                    <a:pt x="60820" y="114"/>
                  </a:lnTo>
                  <a:lnTo>
                    <a:pt x="60528" y="0"/>
                  </a:lnTo>
                  <a:lnTo>
                    <a:pt x="60248" y="0"/>
                  </a:lnTo>
                  <a:lnTo>
                    <a:pt x="59956" y="0"/>
                  </a:lnTo>
                  <a:lnTo>
                    <a:pt x="59677" y="114"/>
                  </a:lnTo>
                  <a:lnTo>
                    <a:pt x="59410" y="342"/>
                  </a:lnTo>
                  <a:lnTo>
                    <a:pt x="27863" y="31953"/>
                  </a:lnTo>
                  <a:lnTo>
                    <a:pt x="27635" y="32118"/>
                  </a:lnTo>
                  <a:lnTo>
                    <a:pt x="27406" y="32194"/>
                  </a:lnTo>
                  <a:lnTo>
                    <a:pt x="26797" y="32194"/>
                  </a:lnTo>
                  <a:lnTo>
                    <a:pt x="26568" y="32118"/>
                  </a:lnTo>
                  <a:lnTo>
                    <a:pt x="26327" y="31953"/>
                  </a:lnTo>
                  <a:lnTo>
                    <a:pt x="20053" y="25603"/>
                  </a:lnTo>
                  <a:lnTo>
                    <a:pt x="19786" y="25374"/>
                  </a:lnTo>
                  <a:lnTo>
                    <a:pt x="19507" y="25260"/>
                  </a:lnTo>
                  <a:lnTo>
                    <a:pt x="18923" y="25260"/>
                  </a:lnTo>
                  <a:lnTo>
                    <a:pt x="18643" y="25374"/>
                  </a:lnTo>
                  <a:lnTo>
                    <a:pt x="18376" y="25603"/>
                  </a:lnTo>
                  <a:lnTo>
                    <a:pt x="17919" y="26060"/>
                  </a:lnTo>
                  <a:lnTo>
                    <a:pt x="17919" y="26746"/>
                  </a:lnTo>
                  <a:lnTo>
                    <a:pt x="18376" y="27292"/>
                  </a:lnTo>
                  <a:lnTo>
                    <a:pt x="24726" y="33566"/>
                  </a:lnTo>
                  <a:lnTo>
                    <a:pt x="25336" y="34251"/>
                  </a:lnTo>
                  <a:lnTo>
                    <a:pt x="26111" y="34556"/>
                  </a:lnTo>
                  <a:lnTo>
                    <a:pt x="27863" y="34556"/>
                  </a:lnTo>
                  <a:lnTo>
                    <a:pt x="28702" y="34175"/>
                  </a:lnTo>
                  <a:lnTo>
                    <a:pt x="29324" y="33566"/>
                  </a:lnTo>
                  <a:lnTo>
                    <a:pt x="60020" y="2870"/>
                  </a:lnTo>
                  <a:lnTo>
                    <a:pt x="69126" y="11899"/>
                  </a:lnTo>
                  <a:lnTo>
                    <a:pt x="61010" y="20091"/>
                  </a:lnTo>
                  <a:lnTo>
                    <a:pt x="60477" y="20548"/>
                  </a:lnTo>
                  <a:lnTo>
                    <a:pt x="60477" y="21234"/>
                  </a:lnTo>
                  <a:lnTo>
                    <a:pt x="61010" y="21704"/>
                  </a:lnTo>
                  <a:lnTo>
                    <a:pt x="61252" y="21932"/>
                  </a:lnTo>
                  <a:lnTo>
                    <a:pt x="61531" y="22047"/>
                  </a:lnTo>
                  <a:lnTo>
                    <a:pt x="62103" y="22047"/>
                  </a:lnTo>
                  <a:lnTo>
                    <a:pt x="62395" y="21932"/>
                  </a:lnTo>
                  <a:lnTo>
                    <a:pt x="62623" y="21704"/>
                  </a:lnTo>
                  <a:lnTo>
                    <a:pt x="71805" y="12509"/>
                  </a:lnTo>
                  <a:lnTo>
                    <a:pt x="71894" y="12204"/>
                  </a:lnTo>
                  <a:lnTo>
                    <a:pt x="71894" y="11976"/>
                  </a:lnTo>
                  <a:lnTo>
                    <a:pt x="72110" y="11671"/>
                  </a:lnTo>
                  <a:close/>
                </a:path>
                <a:path w="418464" h="398145">
                  <a:moveTo>
                    <a:pt x="406260" y="367499"/>
                  </a:moveTo>
                  <a:lnTo>
                    <a:pt x="405650" y="366890"/>
                  </a:lnTo>
                  <a:lnTo>
                    <a:pt x="405358" y="366763"/>
                  </a:lnTo>
                  <a:lnTo>
                    <a:pt x="404787" y="366763"/>
                  </a:lnTo>
                  <a:lnTo>
                    <a:pt x="404495" y="366890"/>
                  </a:lnTo>
                  <a:lnTo>
                    <a:pt x="404279" y="367118"/>
                  </a:lnTo>
                  <a:lnTo>
                    <a:pt x="378015" y="393369"/>
                  </a:lnTo>
                  <a:lnTo>
                    <a:pt x="376783" y="394601"/>
                  </a:lnTo>
                  <a:lnTo>
                    <a:pt x="375183" y="395287"/>
                  </a:lnTo>
                  <a:lnTo>
                    <a:pt x="371729" y="395287"/>
                  </a:lnTo>
                  <a:lnTo>
                    <a:pt x="370128" y="394601"/>
                  </a:lnTo>
                  <a:lnTo>
                    <a:pt x="368820" y="393369"/>
                  </a:lnTo>
                  <a:lnTo>
                    <a:pt x="349148" y="373621"/>
                  </a:lnTo>
                  <a:lnTo>
                    <a:pt x="358267" y="364591"/>
                  </a:lnTo>
                  <a:lnTo>
                    <a:pt x="361708" y="368033"/>
                  </a:lnTo>
                  <a:lnTo>
                    <a:pt x="361988" y="368147"/>
                  </a:lnTo>
                  <a:lnTo>
                    <a:pt x="362572" y="368147"/>
                  </a:lnTo>
                  <a:lnTo>
                    <a:pt x="362851" y="368033"/>
                  </a:lnTo>
                  <a:lnTo>
                    <a:pt x="363080" y="367804"/>
                  </a:lnTo>
                  <a:lnTo>
                    <a:pt x="363613" y="367334"/>
                  </a:lnTo>
                  <a:lnTo>
                    <a:pt x="363613" y="366649"/>
                  </a:lnTo>
                  <a:lnTo>
                    <a:pt x="363080" y="366191"/>
                  </a:lnTo>
                  <a:lnTo>
                    <a:pt x="359105" y="362140"/>
                  </a:lnTo>
                  <a:lnTo>
                    <a:pt x="358876" y="361911"/>
                  </a:lnTo>
                  <a:lnTo>
                    <a:pt x="358584" y="361797"/>
                  </a:lnTo>
                  <a:lnTo>
                    <a:pt x="358305" y="361797"/>
                  </a:lnTo>
                  <a:lnTo>
                    <a:pt x="358013" y="361797"/>
                  </a:lnTo>
                  <a:lnTo>
                    <a:pt x="357733" y="361911"/>
                  </a:lnTo>
                  <a:lnTo>
                    <a:pt x="357492" y="362140"/>
                  </a:lnTo>
                  <a:lnTo>
                    <a:pt x="346240" y="373392"/>
                  </a:lnTo>
                  <a:lnTo>
                    <a:pt x="346240" y="374002"/>
                  </a:lnTo>
                  <a:lnTo>
                    <a:pt x="346773" y="374548"/>
                  </a:lnTo>
                  <a:lnTo>
                    <a:pt x="368820" y="396595"/>
                  </a:lnTo>
                  <a:lnTo>
                    <a:pt x="371043" y="397586"/>
                  </a:lnTo>
                  <a:lnTo>
                    <a:pt x="375640" y="397586"/>
                  </a:lnTo>
                  <a:lnTo>
                    <a:pt x="377863" y="396735"/>
                  </a:lnTo>
                  <a:lnTo>
                    <a:pt x="379463" y="394982"/>
                  </a:lnTo>
                  <a:lnTo>
                    <a:pt x="405726" y="368795"/>
                  </a:lnTo>
                  <a:lnTo>
                    <a:pt x="406260" y="368261"/>
                  </a:lnTo>
                  <a:lnTo>
                    <a:pt x="406260" y="367499"/>
                  </a:lnTo>
                  <a:close/>
                </a:path>
                <a:path w="418464" h="398145">
                  <a:moveTo>
                    <a:pt x="418363" y="355473"/>
                  </a:moveTo>
                  <a:lnTo>
                    <a:pt x="418198" y="355168"/>
                  </a:lnTo>
                  <a:lnTo>
                    <a:pt x="418058" y="354863"/>
                  </a:lnTo>
                  <a:lnTo>
                    <a:pt x="407339" y="344144"/>
                  </a:lnTo>
                  <a:lnTo>
                    <a:pt x="407060" y="343916"/>
                  </a:lnTo>
                  <a:lnTo>
                    <a:pt x="406781" y="343801"/>
                  </a:lnTo>
                  <a:lnTo>
                    <a:pt x="406488" y="343801"/>
                  </a:lnTo>
                  <a:lnTo>
                    <a:pt x="406209" y="343801"/>
                  </a:lnTo>
                  <a:lnTo>
                    <a:pt x="405917" y="343916"/>
                  </a:lnTo>
                  <a:lnTo>
                    <a:pt x="405650" y="344144"/>
                  </a:lnTo>
                  <a:lnTo>
                    <a:pt x="374103" y="375767"/>
                  </a:lnTo>
                  <a:lnTo>
                    <a:pt x="373875" y="375920"/>
                  </a:lnTo>
                  <a:lnTo>
                    <a:pt x="373646" y="375996"/>
                  </a:lnTo>
                  <a:lnTo>
                    <a:pt x="373037" y="375996"/>
                  </a:lnTo>
                  <a:lnTo>
                    <a:pt x="372808" y="375920"/>
                  </a:lnTo>
                  <a:lnTo>
                    <a:pt x="372579" y="375767"/>
                  </a:lnTo>
                  <a:lnTo>
                    <a:pt x="366306" y="369404"/>
                  </a:lnTo>
                  <a:lnTo>
                    <a:pt x="366026" y="369176"/>
                  </a:lnTo>
                  <a:lnTo>
                    <a:pt x="365747" y="369062"/>
                  </a:lnTo>
                  <a:lnTo>
                    <a:pt x="365163" y="369062"/>
                  </a:lnTo>
                  <a:lnTo>
                    <a:pt x="364883" y="369176"/>
                  </a:lnTo>
                  <a:lnTo>
                    <a:pt x="364617" y="369404"/>
                  </a:lnTo>
                  <a:lnTo>
                    <a:pt x="364159" y="369862"/>
                  </a:lnTo>
                  <a:lnTo>
                    <a:pt x="364159" y="370560"/>
                  </a:lnTo>
                  <a:lnTo>
                    <a:pt x="364617" y="371094"/>
                  </a:lnTo>
                  <a:lnTo>
                    <a:pt x="370967" y="377367"/>
                  </a:lnTo>
                  <a:lnTo>
                    <a:pt x="371589" y="378053"/>
                  </a:lnTo>
                  <a:lnTo>
                    <a:pt x="372351" y="378371"/>
                  </a:lnTo>
                  <a:lnTo>
                    <a:pt x="374103" y="378371"/>
                  </a:lnTo>
                  <a:lnTo>
                    <a:pt x="374942" y="377977"/>
                  </a:lnTo>
                  <a:lnTo>
                    <a:pt x="375564" y="377367"/>
                  </a:lnTo>
                  <a:lnTo>
                    <a:pt x="406260" y="346671"/>
                  </a:lnTo>
                  <a:lnTo>
                    <a:pt x="415378" y="355701"/>
                  </a:lnTo>
                  <a:lnTo>
                    <a:pt x="407263" y="363905"/>
                  </a:lnTo>
                  <a:lnTo>
                    <a:pt x="406730" y="364350"/>
                  </a:lnTo>
                  <a:lnTo>
                    <a:pt x="406730" y="365048"/>
                  </a:lnTo>
                  <a:lnTo>
                    <a:pt x="407263" y="365506"/>
                  </a:lnTo>
                  <a:lnTo>
                    <a:pt x="407492" y="365734"/>
                  </a:lnTo>
                  <a:lnTo>
                    <a:pt x="407771" y="365848"/>
                  </a:lnTo>
                  <a:lnTo>
                    <a:pt x="408355" y="365848"/>
                  </a:lnTo>
                  <a:lnTo>
                    <a:pt x="408635" y="365734"/>
                  </a:lnTo>
                  <a:lnTo>
                    <a:pt x="408863" y="365506"/>
                  </a:lnTo>
                  <a:lnTo>
                    <a:pt x="417817" y="356552"/>
                  </a:lnTo>
                  <a:lnTo>
                    <a:pt x="418058" y="356323"/>
                  </a:lnTo>
                  <a:lnTo>
                    <a:pt x="418134" y="356006"/>
                  </a:lnTo>
                  <a:lnTo>
                    <a:pt x="418134" y="355790"/>
                  </a:lnTo>
                  <a:lnTo>
                    <a:pt x="418363" y="355473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663" y="4074651"/>
              <a:ext cx="64307" cy="645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8566" y="3721539"/>
              <a:ext cx="64307" cy="645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62441" y="4080116"/>
              <a:ext cx="72390" cy="53975"/>
            </a:xfrm>
            <a:custGeom>
              <a:avLst/>
              <a:gdLst/>
              <a:ahLst/>
              <a:cxnLst/>
              <a:rect l="l" t="t" r="r" b="b"/>
              <a:pathLst>
                <a:path w="72389" h="53975">
                  <a:moveTo>
                    <a:pt x="60020" y="23698"/>
                  </a:moveTo>
                  <a:lnTo>
                    <a:pt x="59410" y="23088"/>
                  </a:lnTo>
                  <a:lnTo>
                    <a:pt x="59118" y="22961"/>
                  </a:lnTo>
                  <a:lnTo>
                    <a:pt x="58547" y="22961"/>
                  </a:lnTo>
                  <a:lnTo>
                    <a:pt x="58254" y="23088"/>
                  </a:lnTo>
                  <a:lnTo>
                    <a:pt x="58026" y="23317"/>
                  </a:lnTo>
                  <a:lnTo>
                    <a:pt x="31775" y="49568"/>
                  </a:lnTo>
                  <a:lnTo>
                    <a:pt x="30543" y="50800"/>
                  </a:lnTo>
                  <a:lnTo>
                    <a:pt x="28930" y="51485"/>
                  </a:lnTo>
                  <a:lnTo>
                    <a:pt x="25488" y="51485"/>
                  </a:lnTo>
                  <a:lnTo>
                    <a:pt x="23876" y="50800"/>
                  </a:lnTo>
                  <a:lnTo>
                    <a:pt x="22580" y="49568"/>
                  </a:lnTo>
                  <a:lnTo>
                    <a:pt x="2908" y="29819"/>
                  </a:lnTo>
                  <a:lnTo>
                    <a:pt x="12014" y="20789"/>
                  </a:lnTo>
                  <a:lnTo>
                    <a:pt x="15227" y="24003"/>
                  </a:lnTo>
                  <a:lnTo>
                    <a:pt x="15468" y="24231"/>
                  </a:lnTo>
                  <a:lnTo>
                    <a:pt x="15748" y="24345"/>
                  </a:lnTo>
                  <a:lnTo>
                    <a:pt x="16319" y="24345"/>
                  </a:lnTo>
                  <a:lnTo>
                    <a:pt x="16611" y="24231"/>
                  </a:lnTo>
                  <a:lnTo>
                    <a:pt x="16840" y="24003"/>
                  </a:lnTo>
                  <a:lnTo>
                    <a:pt x="17373" y="23533"/>
                  </a:lnTo>
                  <a:lnTo>
                    <a:pt x="17373" y="22847"/>
                  </a:lnTo>
                  <a:lnTo>
                    <a:pt x="16840" y="22390"/>
                  </a:lnTo>
                  <a:lnTo>
                    <a:pt x="12865" y="18338"/>
                  </a:lnTo>
                  <a:lnTo>
                    <a:pt x="12623" y="18110"/>
                  </a:lnTo>
                  <a:lnTo>
                    <a:pt x="12344" y="17995"/>
                  </a:lnTo>
                  <a:lnTo>
                    <a:pt x="12052" y="17995"/>
                  </a:lnTo>
                  <a:lnTo>
                    <a:pt x="11772" y="17995"/>
                  </a:lnTo>
                  <a:lnTo>
                    <a:pt x="11480" y="18110"/>
                  </a:lnTo>
                  <a:lnTo>
                    <a:pt x="0" y="29591"/>
                  </a:lnTo>
                  <a:lnTo>
                    <a:pt x="0" y="30200"/>
                  </a:lnTo>
                  <a:lnTo>
                    <a:pt x="533" y="30746"/>
                  </a:lnTo>
                  <a:lnTo>
                    <a:pt x="22580" y="52793"/>
                  </a:lnTo>
                  <a:lnTo>
                    <a:pt x="24803" y="53784"/>
                  </a:lnTo>
                  <a:lnTo>
                    <a:pt x="29400" y="53784"/>
                  </a:lnTo>
                  <a:lnTo>
                    <a:pt x="31610" y="52933"/>
                  </a:lnTo>
                  <a:lnTo>
                    <a:pt x="33223" y="51181"/>
                  </a:lnTo>
                  <a:lnTo>
                    <a:pt x="59486" y="24993"/>
                  </a:lnTo>
                  <a:lnTo>
                    <a:pt x="60020" y="24460"/>
                  </a:lnTo>
                  <a:lnTo>
                    <a:pt x="60020" y="23698"/>
                  </a:lnTo>
                  <a:close/>
                </a:path>
                <a:path w="72389" h="53975">
                  <a:moveTo>
                    <a:pt x="72110" y="11671"/>
                  </a:moveTo>
                  <a:lnTo>
                    <a:pt x="71958" y="11366"/>
                  </a:lnTo>
                  <a:lnTo>
                    <a:pt x="71805" y="11061"/>
                  </a:lnTo>
                  <a:lnTo>
                    <a:pt x="61087" y="342"/>
                  </a:lnTo>
                  <a:lnTo>
                    <a:pt x="60820" y="114"/>
                  </a:lnTo>
                  <a:lnTo>
                    <a:pt x="60528" y="0"/>
                  </a:lnTo>
                  <a:lnTo>
                    <a:pt x="60248" y="0"/>
                  </a:lnTo>
                  <a:lnTo>
                    <a:pt x="59956" y="0"/>
                  </a:lnTo>
                  <a:lnTo>
                    <a:pt x="59677" y="114"/>
                  </a:lnTo>
                  <a:lnTo>
                    <a:pt x="59410" y="342"/>
                  </a:lnTo>
                  <a:lnTo>
                    <a:pt x="27863" y="31965"/>
                  </a:lnTo>
                  <a:lnTo>
                    <a:pt x="27635" y="32118"/>
                  </a:lnTo>
                  <a:lnTo>
                    <a:pt x="27406" y="32194"/>
                  </a:lnTo>
                  <a:lnTo>
                    <a:pt x="26797" y="32194"/>
                  </a:lnTo>
                  <a:lnTo>
                    <a:pt x="26568" y="32118"/>
                  </a:lnTo>
                  <a:lnTo>
                    <a:pt x="26327" y="31965"/>
                  </a:lnTo>
                  <a:lnTo>
                    <a:pt x="20053" y="25603"/>
                  </a:lnTo>
                  <a:lnTo>
                    <a:pt x="19786" y="25374"/>
                  </a:lnTo>
                  <a:lnTo>
                    <a:pt x="19507" y="25260"/>
                  </a:lnTo>
                  <a:lnTo>
                    <a:pt x="18923" y="25260"/>
                  </a:lnTo>
                  <a:lnTo>
                    <a:pt x="18643" y="25374"/>
                  </a:lnTo>
                  <a:lnTo>
                    <a:pt x="18376" y="25603"/>
                  </a:lnTo>
                  <a:lnTo>
                    <a:pt x="17919" y="26060"/>
                  </a:lnTo>
                  <a:lnTo>
                    <a:pt x="17919" y="26758"/>
                  </a:lnTo>
                  <a:lnTo>
                    <a:pt x="18376" y="27292"/>
                  </a:lnTo>
                  <a:lnTo>
                    <a:pt x="24726" y="33566"/>
                  </a:lnTo>
                  <a:lnTo>
                    <a:pt x="25336" y="34251"/>
                  </a:lnTo>
                  <a:lnTo>
                    <a:pt x="26111" y="34569"/>
                  </a:lnTo>
                  <a:lnTo>
                    <a:pt x="27863" y="34569"/>
                  </a:lnTo>
                  <a:lnTo>
                    <a:pt x="28702" y="34175"/>
                  </a:lnTo>
                  <a:lnTo>
                    <a:pt x="29324" y="33566"/>
                  </a:lnTo>
                  <a:lnTo>
                    <a:pt x="60020" y="2870"/>
                  </a:lnTo>
                  <a:lnTo>
                    <a:pt x="69126" y="11899"/>
                  </a:lnTo>
                  <a:lnTo>
                    <a:pt x="61010" y="20104"/>
                  </a:lnTo>
                  <a:lnTo>
                    <a:pt x="60477" y="20548"/>
                  </a:lnTo>
                  <a:lnTo>
                    <a:pt x="60477" y="21247"/>
                  </a:lnTo>
                  <a:lnTo>
                    <a:pt x="61010" y="21704"/>
                  </a:lnTo>
                  <a:lnTo>
                    <a:pt x="61252" y="21932"/>
                  </a:lnTo>
                  <a:lnTo>
                    <a:pt x="61531" y="22047"/>
                  </a:lnTo>
                  <a:lnTo>
                    <a:pt x="62103" y="22047"/>
                  </a:lnTo>
                  <a:lnTo>
                    <a:pt x="62395" y="21932"/>
                  </a:lnTo>
                  <a:lnTo>
                    <a:pt x="62623" y="21704"/>
                  </a:lnTo>
                  <a:lnTo>
                    <a:pt x="71805" y="12522"/>
                  </a:lnTo>
                  <a:lnTo>
                    <a:pt x="71882" y="12204"/>
                  </a:lnTo>
                  <a:lnTo>
                    <a:pt x="71882" y="11988"/>
                  </a:lnTo>
                  <a:lnTo>
                    <a:pt x="72110" y="11671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876" y="3721539"/>
              <a:ext cx="64307" cy="645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64675" y="3736314"/>
              <a:ext cx="72390" cy="53975"/>
            </a:xfrm>
            <a:custGeom>
              <a:avLst/>
              <a:gdLst/>
              <a:ahLst/>
              <a:cxnLst/>
              <a:rect l="l" t="t" r="r" b="b"/>
              <a:pathLst>
                <a:path w="72389" h="53975">
                  <a:moveTo>
                    <a:pt x="60020" y="23685"/>
                  </a:moveTo>
                  <a:lnTo>
                    <a:pt x="59410" y="23075"/>
                  </a:lnTo>
                  <a:lnTo>
                    <a:pt x="59118" y="22961"/>
                  </a:lnTo>
                  <a:lnTo>
                    <a:pt x="58547" y="22961"/>
                  </a:lnTo>
                  <a:lnTo>
                    <a:pt x="58254" y="23075"/>
                  </a:lnTo>
                  <a:lnTo>
                    <a:pt x="58039" y="23317"/>
                  </a:lnTo>
                  <a:lnTo>
                    <a:pt x="31775" y="49568"/>
                  </a:lnTo>
                  <a:lnTo>
                    <a:pt x="30543" y="50787"/>
                  </a:lnTo>
                  <a:lnTo>
                    <a:pt x="28943" y="51485"/>
                  </a:lnTo>
                  <a:lnTo>
                    <a:pt x="25488" y="51485"/>
                  </a:lnTo>
                  <a:lnTo>
                    <a:pt x="23888" y="50787"/>
                  </a:lnTo>
                  <a:lnTo>
                    <a:pt x="22593" y="49568"/>
                  </a:lnTo>
                  <a:lnTo>
                    <a:pt x="2908" y="29819"/>
                  </a:lnTo>
                  <a:lnTo>
                    <a:pt x="12026" y="20789"/>
                  </a:lnTo>
                  <a:lnTo>
                    <a:pt x="15468" y="24231"/>
                  </a:lnTo>
                  <a:lnTo>
                    <a:pt x="15748" y="24345"/>
                  </a:lnTo>
                  <a:lnTo>
                    <a:pt x="16332" y="24345"/>
                  </a:lnTo>
                  <a:lnTo>
                    <a:pt x="16611" y="24231"/>
                  </a:lnTo>
                  <a:lnTo>
                    <a:pt x="16840" y="24003"/>
                  </a:lnTo>
                  <a:lnTo>
                    <a:pt x="17373" y="23533"/>
                  </a:lnTo>
                  <a:lnTo>
                    <a:pt x="17373" y="22847"/>
                  </a:lnTo>
                  <a:lnTo>
                    <a:pt x="16840" y="22390"/>
                  </a:lnTo>
                  <a:lnTo>
                    <a:pt x="12865" y="18338"/>
                  </a:lnTo>
                  <a:lnTo>
                    <a:pt x="12636" y="18097"/>
                  </a:lnTo>
                  <a:lnTo>
                    <a:pt x="12344" y="17983"/>
                  </a:lnTo>
                  <a:lnTo>
                    <a:pt x="12065" y="17983"/>
                  </a:lnTo>
                  <a:lnTo>
                    <a:pt x="11772" y="17983"/>
                  </a:lnTo>
                  <a:lnTo>
                    <a:pt x="11493" y="18097"/>
                  </a:lnTo>
                  <a:lnTo>
                    <a:pt x="0" y="29591"/>
                  </a:lnTo>
                  <a:lnTo>
                    <a:pt x="0" y="30200"/>
                  </a:lnTo>
                  <a:lnTo>
                    <a:pt x="533" y="30734"/>
                  </a:lnTo>
                  <a:lnTo>
                    <a:pt x="22593" y="52781"/>
                  </a:lnTo>
                  <a:lnTo>
                    <a:pt x="24803" y="53771"/>
                  </a:lnTo>
                  <a:lnTo>
                    <a:pt x="29400" y="53771"/>
                  </a:lnTo>
                  <a:lnTo>
                    <a:pt x="31623" y="52933"/>
                  </a:lnTo>
                  <a:lnTo>
                    <a:pt x="33223" y="51181"/>
                  </a:lnTo>
                  <a:lnTo>
                    <a:pt x="59486" y="24993"/>
                  </a:lnTo>
                  <a:lnTo>
                    <a:pt x="60020" y="24460"/>
                  </a:lnTo>
                  <a:lnTo>
                    <a:pt x="60020" y="23685"/>
                  </a:lnTo>
                  <a:close/>
                </a:path>
                <a:path w="72389" h="53975">
                  <a:moveTo>
                    <a:pt x="72123" y="11671"/>
                  </a:moveTo>
                  <a:lnTo>
                    <a:pt x="71958" y="11366"/>
                  </a:lnTo>
                  <a:lnTo>
                    <a:pt x="71818" y="11061"/>
                  </a:lnTo>
                  <a:lnTo>
                    <a:pt x="61099" y="342"/>
                  </a:lnTo>
                  <a:lnTo>
                    <a:pt x="60833" y="114"/>
                  </a:lnTo>
                  <a:lnTo>
                    <a:pt x="60540" y="0"/>
                  </a:lnTo>
                  <a:lnTo>
                    <a:pt x="60261" y="0"/>
                  </a:lnTo>
                  <a:lnTo>
                    <a:pt x="59969" y="0"/>
                  </a:lnTo>
                  <a:lnTo>
                    <a:pt x="59677" y="114"/>
                  </a:lnTo>
                  <a:lnTo>
                    <a:pt x="59410" y="342"/>
                  </a:lnTo>
                  <a:lnTo>
                    <a:pt x="27863" y="31953"/>
                  </a:lnTo>
                  <a:lnTo>
                    <a:pt x="27647" y="32118"/>
                  </a:lnTo>
                  <a:lnTo>
                    <a:pt x="27406" y="32194"/>
                  </a:lnTo>
                  <a:lnTo>
                    <a:pt x="26797" y="32194"/>
                  </a:lnTo>
                  <a:lnTo>
                    <a:pt x="26568" y="32118"/>
                  </a:lnTo>
                  <a:lnTo>
                    <a:pt x="26339" y="31953"/>
                  </a:lnTo>
                  <a:lnTo>
                    <a:pt x="20066" y="25603"/>
                  </a:lnTo>
                  <a:lnTo>
                    <a:pt x="19786" y="25374"/>
                  </a:lnTo>
                  <a:lnTo>
                    <a:pt x="19507" y="25260"/>
                  </a:lnTo>
                  <a:lnTo>
                    <a:pt x="18935" y="25260"/>
                  </a:lnTo>
                  <a:lnTo>
                    <a:pt x="18643" y="25374"/>
                  </a:lnTo>
                  <a:lnTo>
                    <a:pt x="18376" y="25603"/>
                  </a:lnTo>
                  <a:lnTo>
                    <a:pt x="17919" y="26060"/>
                  </a:lnTo>
                  <a:lnTo>
                    <a:pt x="17919" y="26746"/>
                  </a:lnTo>
                  <a:lnTo>
                    <a:pt x="18376" y="27292"/>
                  </a:lnTo>
                  <a:lnTo>
                    <a:pt x="24726" y="33566"/>
                  </a:lnTo>
                  <a:lnTo>
                    <a:pt x="25349" y="34251"/>
                  </a:lnTo>
                  <a:lnTo>
                    <a:pt x="26111" y="34556"/>
                  </a:lnTo>
                  <a:lnTo>
                    <a:pt x="27863" y="34556"/>
                  </a:lnTo>
                  <a:lnTo>
                    <a:pt x="28714" y="34175"/>
                  </a:lnTo>
                  <a:lnTo>
                    <a:pt x="29324" y="33566"/>
                  </a:lnTo>
                  <a:lnTo>
                    <a:pt x="60020" y="2870"/>
                  </a:lnTo>
                  <a:lnTo>
                    <a:pt x="69138" y="11899"/>
                  </a:lnTo>
                  <a:lnTo>
                    <a:pt x="61023" y="20091"/>
                  </a:lnTo>
                  <a:lnTo>
                    <a:pt x="60490" y="20548"/>
                  </a:lnTo>
                  <a:lnTo>
                    <a:pt x="60490" y="21234"/>
                  </a:lnTo>
                  <a:lnTo>
                    <a:pt x="61023" y="21704"/>
                  </a:lnTo>
                  <a:lnTo>
                    <a:pt x="61252" y="21932"/>
                  </a:lnTo>
                  <a:lnTo>
                    <a:pt x="61531" y="22047"/>
                  </a:lnTo>
                  <a:lnTo>
                    <a:pt x="62115" y="22047"/>
                  </a:lnTo>
                  <a:lnTo>
                    <a:pt x="62395" y="21932"/>
                  </a:lnTo>
                  <a:lnTo>
                    <a:pt x="62623" y="21704"/>
                  </a:lnTo>
                  <a:lnTo>
                    <a:pt x="71818" y="12509"/>
                  </a:lnTo>
                  <a:lnTo>
                    <a:pt x="71894" y="12204"/>
                  </a:lnTo>
                  <a:lnTo>
                    <a:pt x="71894" y="11976"/>
                  </a:lnTo>
                  <a:lnTo>
                    <a:pt x="72123" y="11671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545" y="4071962"/>
              <a:ext cx="64307" cy="645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15743" y="4080116"/>
              <a:ext cx="72390" cy="53975"/>
            </a:xfrm>
            <a:custGeom>
              <a:avLst/>
              <a:gdLst/>
              <a:ahLst/>
              <a:cxnLst/>
              <a:rect l="l" t="t" r="r" b="b"/>
              <a:pathLst>
                <a:path w="72389" h="53975">
                  <a:moveTo>
                    <a:pt x="60020" y="23698"/>
                  </a:moveTo>
                  <a:lnTo>
                    <a:pt x="59410" y="23088"/>
                  </a:lnTo>
                  <a:lnTo>
                    <a:pt x="59118" y="22961"/>
                  </a:lnTo>
                  <a:lnTo>
                    <a:pt x="58547" y="22961"/>
                  </a:lnTo>
                  <a:lnTo>
                    <a:pt x="58254" y="23088"/>
                  </a:lnTo>
                  <a:lnTo>
                    <a:pt x="58039" y="23317"/>
                  </a:lnTo>
                  <a:lnTo>
                    <a:pt x="31775" y="49568"/>
                  </a:lnTo>
                  <a:lnTo>
                    <a:pt x="30543" y="50800"/>
                  </a:lnTo>
                  <a:lnTo>
                    <a:pt x="28943" y="51485"/>
                  </a:lnTo>
                  <a:lnTo>
                    <a:pt x="25488" y="51485"/>
                  </a:lnTo>
                  <a:lnTo>
                    <a:pt x="23888" y="50800"/>
                  </a:lnTo>
                  <a:lnTo>
                    <a:pt x="22580" y="49568"/>
                  </a:lnTo>
                  <a:lnTo>
                    <a:pt x="2908" y="29819"/>
                  </a:lnTo>
                  <a:lnTo>
                    <a:pt x="12026" y="20789"/>
                  </a:lnTo>
                  <a:lnTo>
                    <a:pt x="15468" y="24231"/>
                  </a:lnTo>
                  <a:lnTo>
                    <a:pt x="15748" y="24345"/>
                  </a:lnTo>
                  <a:lnTo>
                    <a:pt x="16332" y="24345"/>
                  </a:lnTo>
                  <a:lnTo>
                    <a:pt x="16611" y="24231"/>
                  </a:lnTo>
                  <a:lnTo>
                    <a:pt x="16840" y="24003"/>
                  </a:lnTo>
                  <a:lnTo>
                    <a:pt x="17373" y="23533"/>
                  </a:lnTo>
                  <a:lnTo>
                    <a:pt x="17373" y="22847"/>
                  </a:lnTo>
                  <a:lnTo>
                    <a:pt x="16840" y="22390"/>
                  </a:lnTo>
                  <a:lnTo>
                    <a:pt x="12865" y="18338"/>
                  </a:lnTo>
                  <a:lnTo>
                    <a:pt x="12636" y="18110"/>
                  </a:lnTo>
                  <a:lnTo>
                    <a:pt x="12344" y="17995"/>
                  </a:lnTo>
                  <a:lnTo>
                    <a:pt x="12065" y="17995"/>
                  </a:lnTo>
                  <a:lnTo>
                    <a:pt x="11772" y="17995"/>
                  </a:lnTo>
                  <a:lnTo>
                    <a:pt x="11493" y="18110"/>
                  </a:lnTo>
                  <a:lnTo>
                    <a:pt x="0" y="29591"/>
                  </a:lnTo>
                  <a:lnTo>
                    <a:pt x="0" y="30200"/>
                  </a:lnTo>
                  <a:lnTo>
                    <a:pt x="533" y="30746"/>
                  </a:lnTo>
                  <a:lnTo>
                    <a:pt x="22580" y="52793"/>
                  </a:lnTo>
                  <a:lnTo>
                    <a:pt x="24803" y="53784"/>
                  </a:lnTo>
                  <a:lnTo>
                    <a:pt x="29400" y="53784"/>
                  </a:lnTo>
                  <a:lnTo>
                    <a:pt x="31623" y="52933"/>
                  </a:lnTo>
                  <a:lnTo>
                    <a:pt x="33223" y="51181"/>
                  </a:lnTo>
                  <a:lnTo>
                    <a:pt x="59486" y="24993"/>
                  </a:lnTo>
                  <a:lnTo>
                    <a:pt x="60020" y="24460"/>
                  </a:lnTo>
                  <a:lnTo>
                    <a:pt x="60020" y="23698"/>
                  </a:lnTo>
                  <a:close/>
                </a:path>
                <a:path w="72389" h="53975">
                  <a:moveTo>
                    <a:pt x="72110" y="11671"/>
                  </a:moveTo>
                  <a:lnTo>
                    <a:pt x="71958" y="11366"/>
                  </a:lnTo>
                  <a:lnTo>
                    <a:pt x="71818" y="11061"/>
                  </a:lnTo>
                  <a:lnTo>
                    <a:pt x="61099" y="342"/>
                  </a:lnTo>
                  <a:lnTo>
                    <a:pt x="60820" y="114"/>
                  </a:lnTo>
                  <a:lnTo>
                    <a:pt x="60540" y="0"/>
                  </a:lnTo>
                  <a:lnTo>
                    <a:pt x="60248" y="0"/>
                  </a:lnTo>
                  <a:lnTo>
                    <a:pt x="59969" y="0"/>
                  </a:lnTo>
                  <a:lnTo>
                    <a:pt x="59677" y="114"/>
                  </a:lnTo>
                  <a:lnTo>
                    <a:pt x="59410" y="342"/>
                  </a:lnTo>
                  <a:lnTo>
                    <a:pt x="27863" y="31965"/>
                  </a:lnTo>
                  <a:lnTo>
                    <a:pt x="27635" y="32118"/>
                  </a:lnTo>
                  <a:lnTo>
                    <a:pt x="27406" y="32194"/>
                  </a:lnTo>
                  <a:lnTo>
                    <a:pt x="26797" y="32194"/>
                  </a:lnTo>
                  <a:lnTo>
                    <a:pt x="26568" y="32118"/>
                  </a:lnTo>
                  <a:lnTo>
                    <a:pt x="26339" y="31965"/>
                  </a:lnTo>
                  <a:lnTo>
                    <a:pt x="20053" y="25603"/>
                  </a:lnTo>
                  <a:lnTo>
                    <a:pt x="19786" y="25374"/>
                  </a:lnTo>
                  <a:lnTo>
                    <a:pt x="19507" y="25260"/>
                  </a:lnTo>
                  <a:lnTo>
                    <a:pt x="18923" y="25260"/>
                  </a:lnTo>
                  <a:lnTo>
                    <a:pt x="18643" y="25374"/>
                  </a:lnTo>
                  <a:lnTo>
                    <a:pt x="18376" y="25603"/>
                  </a:lnTo>
                  <a:lnTo>
                    <a:pt x="17919" y="26060"/>
                  </a:lnTo>
                  <a:lnTo>
                    <a:pt x="17919" y="26758"/>
                  </a:lnTo>
                  <a:lnTo>
                    <a:pt x="18376" y="27292"/>
                  </a:lnTo>
                  <a:lnTo>
                    <a:pt x="24726" y="33566"/>
                  </a:lnTo>
                  <a:lnTo>
                    <a:pt x="25349" y="34251"/>
                  </a:lnTo>
                  <a:lnTo>
                    <a:pt x="26111" y="34569"/>
                  </a:lnTo>
                  <a:lnTo>
                    <a:pt x="27863" y="34569"/>
                  </a:lnTo>
                  <a:lnTo>
                    <a:pt x="28702" y="34175"/>
                  </a:lnTo>
                  <a:lnTo>
                    <a:pt x="29324" y="33566"/>
                  </a:lnTo>
                  <a:lnTo>
                    <a:pt x="60020" y="2870"/>
                  </a:lnTo>
                  <a:lnTo>
                    <a:pt x="69138" y="11899"/>
                  </a:lnTo>
                  <a:lnTo>
                    <a:pt x="61023" y="20104"/>
                  </a:lnTo>
                  <a:lnTo>
                    <a:pt x="60490" y="20548"/>
                  </a:lnTo>
                  <a:lnTo>
                    <a:pt x="60490" y="21247"/>
                  </a:lnTo>
                  <a:lnTo>
                    <a:pt x="61023" y="21704"/>
                  </a:lnTo>
                  <a:lnTo>
                    <a:pt x="61252" y="21932"/>
                  </a:lnTo>
                  <a:lnTo>
                    <a:pt x="61531" y="22047"/>
                  </a:lnTo>
                  <a:lnTo>
                    <a:pt x="62115" y="22047"/>
                  </a:lnTo>
                  <a:lnTo>
                    <a:pt x="62395" y="21932"/>
                  </a:lnTo>
                  <a:lnTo>
                    <a:pt x="62623" y="21704"/>
                  </a:lnTo>
                  <a:lnTo>
                    <a:pt x="71818" y="12522"/>
                  </a:lnTo>
                  <a:lnTo>
                    <a:pt x="71894" y="12204"/>
                  </a:lnTo>
                  <a:lnTo>
                    <a:pt x="71894" y="11988"/>
                  </a:lnTo>
                  <a:lnTo>
                    <a:pt x="72110" y="11671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5181" y="3721539"/>
              <a:ext cx="64307" cy="6453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949812" y="2356437"/>
            <a:ext cx="2513965" cy="878205"/>
            <a:chOff x="5949812" y="2356437"/>
            <a:chExt cx="2513965" cy="878205"/>
          </a:xfrm>
        </p:grpSpPr>
        <p:sp>
          <p:nvSpPr>
            <p:cNvPr id="16" name="object 16"/>
            <p:cNvSpPr/>
            <p:nvPr/>
          </p:nvSpPr>
          <p:spPr>
            <a:xfrm>
              <a:off x="5954573" y="2361209"/>
              <a:ext cx="626110" cy="434340"/>
            </a:xfrm>
            <a:custGeom>
              <a:avLst/>
              <a:gdLst/>
              <a:ahLst/>
              <a:cxnLst/>
              <a:rect l="l" t="t" r="r" b="b"/>
              <a:pathLst>
                <a:path w="626109" h="434339">
                  <a:moveTo>
                    <a:pt x="626021" y="0"/>
                  </a:moveTo>
                  <a:lnTo>
                    <a:pt x="0" y="0"/>
                  </a:lnTo>
                  <a:lnTo>
                    <a:pt x="0" y="217144"/>
                  </a:lnTo>
                  <a:lnTo>
                    <a:pt x="0" y="434301"/>
                  </a:lnTo>
                  <a:lnTo>
                    <a:pt x="626021" y="434301"/>
                  </a:lnTo>
                  <a:lnTo>
                    <a:pt x="626021" y="217144"/>
                  </a:lnTo>
                  <a:lnTo>
                    <a:pt x="626021" y="0"/>
                  </a:lnTo>
                  <a:close/>
                </a:path>
              </a:pathLst>
            </a:custGeom>
            <a:solidFill>
              <a:srgbClr val="CED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80599" y="2795499"/>
              <a:ext cx="626110" cy="217170"/>
            </a:xfrm>
            <a:custGeom>
              <a:avLst/>
              <a:gdLst/>
              <a:ahLst/>
              <a:cxnLst/>
              <a:rect l="l" t="t" r="r" b="b"/>
              <a:pathLst>
                <a:path w="626109" h="217169">
                  <a:moveTo>
                    <a:pt x="626024" y="217149"/>
                  </a:moveTo>
                  <a:lnTo>
                    <a:pt x="0" y="217149"/>
                  </a:lnTo>
                  <a:lnTo>
                    <a:pt x="0" y="0"/>
                  </a:lnTo>
                  <a:lnTo>
                    <a:pt x="626024" y="0"/>
                  </a:lnTo>
                  <a:lnTo>
                    <a:pt x="626024" y="217149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06624" y="2795499"/>
              <a:ext cx="626110" cy="217170"/>
            </a:xfrm>
            <a:custGeom>
              <a:avLst/>
              <a:gdLst/>
              <a:ahLst/>
              <a:cxnLst/>
              <a:rect l="l" t="t" r="r" b="b"/>
              <a:pathLst>
                <a:path w="626109" h="217169">
                  <a:moveTo>
                    <a:pt x="626024" y="217149"/>
                  </a:moveTo>
                  <a:lnTo>
                    <a:pt x="0" y="217149"/>
                  </a:lnTo>
                  <a:lnTo>
                    <a:pt x="0" y="0"/>
                  </a:lnTo>
                  <a:lnTo>
                    <a:pt x="626024" y="0"/>
                  </a:lnTo>
                  <a:lnTo>
                    <a:pt x="626024" y="217149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32649" y="3012649"/>
              <a:ext cx="626110" cy="217170"/>
            </a:xfrm>
            <a:custGeom>
              <a:avLst/>
              <a:gdLst/>
              <a:ahLst/>
              <a:cxnLst/>
              <a:rect l="l" t="t" r="r" b="b"/>
              <a:pathLst>
                <a:path w="626109" h="217169">
                  <a:moveTo>
                    <a:pt x="626024" y="217149"/>
                  </a:moveTo>
                  <a:lnTo>
                    <a:pt x="0" y="217149"/>
                  </a:lnTo>
                  <a:lnTo>
                    <a:pt x="0" y="0"/>
                  </a:lnTo>
                  <a:lnTo>
                    <a:pt x="626024" y="0"/>
                  </a:lnTo>
                  <a:lnTo>
                    <a:pt x="626024" y="217149"/>
                  </a:lnTo>
                  <a:close/>
                </a:path>
              </a:pathLst>
            </a:custGeom>
            <a:solidFill>
              <a:srgbClr val="7894A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49824" y="2356449"/>
              <a:ext cx="2513965" cy="878205"/>
            </a:xfrm>
            <a:custGeom>
              <a:avLst/>
              <a:gdLst/>
              <a:ahLst/>
              <a:cxnLst/>
              <a:rect l="l" t="t" r="r" b="b"/>
              <a:pathLst>
                <a:path w="2513965" h="878205">
                  <a:moveTo>
                    <a:pt x="4749" y="0"/>
                  </a:moveTo>
                  <a:lnTo>
                    <a:pt x="4749" y="878099"/>
                  </a:lnTo>
                </a:path>
                <a:path w="2513965" h="878205">
                  <a:moveTo>
                    <a:pt x="0" y="4749"/>
                  </a:moveTo>
                  <a:lnTo>
                    <a:pt x="2513599" y="4749"/>
                  </a:lnTo>
                </a:path>
              </a:pathLst>
            </a:custGeom>
            <a:ln w="9524">
              <a:solidFill>
                <a:srgbClr val="E1E7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49824" y="2578349"/>
              <a:ext cx="2513965" cy="651510"/>
            </a:xfrm>
            <a:custGeom>
              <a:avLst/>
              <a:gdLst/>
              <a:ahLst/>
              <a:cxnLst/>
              <a:rect l="l" t="t" r="r" b="b"/>
              <a:pathLst>
                <a:path w="2513965" h="651510">
                  <a:moveTo>
                    <a:pt x="0" y="0"/>
                  </a:moveTo>
                  <a:lnTo>
                    <a:pt x="2513599" y="0"/>
                  </a:lnTo>
                </a:path>
                <a:path w="2513965" h="651510">
                  <a:moveTo>
                    <a:pt x="0" y="217149"/>
                  </a:moveTo>
                  <a:lnTo>
                    <a:pt x="2513599" y="217149"/>
                  </a:lnTo>
                </a:path>
                <a:path w="2513965" h="651510">
                  <a:moveTo>
                    <a:pt x="0" y="434299"/>
                  </a:moveTo>
                  <a:lnTo>
                    <a:pt x="2513599" y="434299"/>
                  </a:lnTo>
                </a:path>
                <a:path w="2513965" h="651510">
                  <a:moveTo>
                    <a:pt x="0" y="651449"/>
                  </a:moveTo>
                  <a:lnTo>
                    <a:pt x="2513599" y="651449"/>
                  </a:lnTo>
                </a:path>
              </a:pathLst>
            </a:custGeom>
            <a:ln w="9524">
              <a:solidFill>
                <a:srgbClr val="E1E7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22488" y="1184201"/>
            <a:ext cx="2406650" cy="985519"/>
            <a:chOff x="722488" y="1184201"/>
            <a:chExt cx="2406650" cy="985519"/>
          </a:xfrm>
        </p:grpSpPr>
        <p:sp>
          <p:nvSpPr>
            <p:cNvPr id="23" name="object 23"/>
            <p:cNvSpPr/>
            <p:nvPr/>
          </p:nvSpPr>
          <p:spPr>
            <a:xfrm>
              <a:off x="1073667" y="1188963"/>
              <a:ext cx="2050414" cy="975994"/>
            </a:xfrm>
            <a:custGeom>
              <a:avLst/>
              <a:gdLst/>
              <a:ahLst/>
              <a:cxnLst/>
              <a:rect l="l" t="t" r="r" b="b"/>
              <a:pathLst>
                <a:path w="2050414" h="975994">
                  <a:moveTo>
                    <a:pt x="0" y="0"/>
                  </a:moveTo>
                  <a:lnTo>
                    <a:pt x="318004" y="0"/>
                  </a:lnTo>
                  <a:lnTo>
                    <a:pt x="318004" y="226799"/>
                  </a:lnTo>
                  <a:lnTo>
                    <a:pt x="0" y="226799"/>
                  </a:lnTo>
                  <a:lnTo>
                    <a:pt x="0" y="0"/>
                  </a:lnTo>
                  <a:close/>
                </a:path>
                <a:path w="2050414" h="975994">
                  <a:moveTo>
                    <a:pt x="346416" y="0"/>
                  </a:moveTo>
                  <a:lnTo>
                    <a:pt x="664420" y="0"/>
                  </a:lnTo>
                  <a:lnTo>
                    <a:pt x="664420" y="226799"/>
                  </a:lnTo>
                  <a:lnTo>
                    <a:pt x="346416" y="226799"/>
                  </a:lnTo>
                  <a:lnTo>
                    <a:pt x="346416" y="0"/>
                  </a:lnTo>
                  <a:close/>
                </a:path>
                <a:path w="2050414" h="975994">
                  <a:moveTo>
                    <a:pt x="692833" y="0"/>
                  </a:moveTo>
                  <a:lnTo>
                    <a:pt x="1010837" y="0"/>
                  </a:lnTo>
                  <a:lnTo>
                    <a:pt x="1010837" y="226799"/>
                  </a:lnTo>
                  <a:lnTo>
                    <a:pt x="692833" y="226799"/>
                  </a:lnTo>
                  <a:lnTo>
                    <a:pt x="692833" y="0"/>
                  </a:lnTo>
                  <a:close/>
                </a:path>
                <a:path w="2050414" h="975994">
                  <a:moveTo>
                    <a:pt x="1039250" y="0"/>
                  </a:moveTo>
                  <a:lnTo>
                    <a:pt x="1357254" y="0"/>
                  </a:lnTo>
                  <a:lnTo>
                    <a:pt x="1357254" y="226799"/>
                  </a:lnTo>
                  <a:lnTo>
                    <a:pt x="1039250" y="226799"/>
                  </a:lnTo>
                  <a:lnTo>
                    <a:pt x="1039250" y="0"/>
                  </a:lnTo>
                  <a:close/>
                </a:path>
                <a:path w="2050414" h="975994">
                  <a:moveTo>
                    <a:pt x="1385666" y="0"/>
                  </a:moveTo>
                  <a:lnTo>
                    <a:pt x="1703671" y="0"/>
                  </a:lnTo>
                  <a:lnTo>
                    <a:pt x="1703671" y="226799"/>
                  </a:lnTo>
                  <a:lnTo>
                    <a:pt x="1385666" y="226799"/>
                  </a:lnTo>
                  <a:lnTo>
                    <a:pt x="1385666" y="0"/>
                  </a:lnTo>
                  <a:close/>
                </a:path>
                <a:path w="2050414" h="975994">
                  <a:moveTo>
                    <a:pt x="1732083" y="0"/>
                  </a:moveTo>
                  <a:lnTo>
                    <a:pt x="2050087" y="0"/>
                  </a:lnTo>
                  <a:lnTo>
                    <a:pt x="2050087" y="226799"/>
                  </a:lnTo>
                  <a:lnTo>
                    <a:pt x="1732083" y="226799"/>
                  </a:lnTo>
                  <a:lnTo>
                    <a:pt x="1732083" y="0"/>
                  </a:lnTo>
                  <a:close/>
                </a:path>
                <a:path w="2050414" h="975994">
                  <a:moveTo>
                    <a:pt x="0" y="249554"/>
                  </a:moveTo>
                  <a:lnTo>
                    <a:pt x="318004" y="249554"/>
                  </a:lnTo>
                  <a:lnTo>
                    <a:pt x="318004" y="476354"/>
                  </a:lnTo>
                  <a:lnTo>
                    <a:pt x="0" y="476354"/>
                  </a:lnTo>
                  <a:lnTo>
                    <a:pt x="0" y="249554"/>
                  </a:lnTo>
                  <a:close/>
                </a:path>
                <a:path w="2050414" h="975994">
                  <a:moveTo>
                    <a:pt x="346416" y="249554"/>
                  </a:moveTo>
                  <a:lnTo>
                    <a:pt x="664420" y="249554"/>
                  </a:lnTo>
                  <a:lnTo>
                    <a:pt x="664420" y="476354"/>
                  </a:lnTo>
                  <a:lnTo>
                    <a:pt x="346416" y="476354"/>
                  </a:lnTo>
                  <a:lnTo>
                    <a:pt x="346416" y="249554"/>
                  </a:lnTo>
                  <a:close/>
                </a:path>
                <a:path w="2050414" h="975994">
                  <a:moveTo>
                    <a:pt x="692833" y="249554"/>
                  </a:moveTo>
                  <a:lnTo>
                    <a:pt x="1010837" y="249554"/>
                  </a:lnTo>
                  <a:lnTo>
                    <a:pt x="1010837" y="476354"/>
                  </a:lnTo>
                  <a:lnTo>
                    <a:pt x="692833" y="476354"/>
                  </a:lnTo>
                  <a:lnTo>
                    <a:pt x="692833" y="249554"/>
                  </a:lnTo>
                  <a:close/>
                </a:path>
                <a:path w="2050414" h="975994">
                  <a:moveTo>
                    <a:pt x="1039250" y="249554"/>
                  </a:moveTo>
                  <a:lnTo>
                    <a:pt x="1357254" y="249554"/>
                  </a:lnTo>
                  <a:lnTo>
                    <a:pt x="1357254" y="476354"/>
                  </a:lnTo>
                  <a:lnTo>
                    <a:pt x="1039250" y="476354"/>
                  </a:lnTo>
                  <a:lnTo>
                    <a:pt x="1039250" y="249554"/>
                  </a:lnTo>
                  <a:close/>
                </a:path>
                <a:path w="2050414" h="975994">
                  <a:moveTo>
                    <a:pt x="1385666" y="249554"/>
                  </a:moveTo>
                  <a:lnTo>
                    <a:pt x="1703671" y="249554"/>
                  </a:lnTo>
                  <a:lnTo>
                    <a:pt x="1703671" y="476354"/>
                  </a:lnTo>
                  <a:lnTo>
                    <a:pt x="1385666" y="476354"/>
                  </a:lnTo>
                  <a:lnTo>
                    <a:pt x="1385666" y="249554"/>
                  </a:lnTo>
                  <a:close/>
                </a:path>
                <a:path w="2050414" h="975994">
                  <a:moveTo>
                    <a:pt x="1732083" y="249554"/>
                  </a:moveTo>
                  <a:lnTo>
                    <a:pt x="2050087" y="249554"/>
                  </a:lnTo>
                  <a:lnTo>
                    <a:pt x="2050087" y="476354"/>
                  </a:lnTo>
                  <a:lnTo>
                    <a:pt x="1732083" y="476354"/>
                  </a:lnTo>
                  <a:lnTo>
                    <a:pt x="1732083" y="249554"/>
                  </a:lnTo>
                  <a:close/>
                </a:path>
                <a:path w="2050414" h="975994">
                  <a:moveTo>
                    <a:pt x="692833" y="499109"/>
                  </a:moveTo>
                  <a:lnTo>
                    <a:pt x="1010837" y="499109"/>
                  </a:lnTo>
                  <a:lnTo>
                    <a:pt x="1010837" y="725909"/>
                  </a:lnTo>
                  <a:lnTo>
                    <a:pt x="692833" y="725909"/>
                  </a:lnTo>
                  <a:lnTo>
                    <a:pt x="692833" y="499109"/>
                  </a:lnTo>
                  <a:close/>
                </a:path>
                <a:path w="2050414" h="975994">
                  <a:moveTo>
                    <a:pt x="1039250" y="499109"/>
                  </a:moveTo>
                  <a:lnTo>
                    <a:pt x="1357254" y="499109"/>
                  </a:lnTo>
                  <a:lnTo>
                    <a:pt x="1357254" y="725909"/>
                  </a:lnTo>
                  <a:lnTo>
                    <a:pt x="1039250" y="725909"/>
                  </a:lnTo>
                  <a:lnTo>
                    <a:pt x="1039250" y="499109"/>
                  </a:lnTo>
                  <a:close/>
                </a:path>
                <a:path w="2050414" h="975994">
                  <a:moveTo>
                    <a:pt x="0" y="748664"/>
                  </a:moveTo>
                  <a:lnTo>
                    <a:pt x="318004" y="748664"/>
                  </a:lnTo>
                  <a:lnTo>
                    <a:pt x="318004" y="975464"/>
                  </a:lnTo>
                  <a:lnTo>
                    <a:pt x="0" y="975464"/>
                  </a:lnTo>
                  <a:lnTo>
                    <a:pt x="0" y="748664"/>
                  </a:lnTo>
                  <a:close/>
                </a:path>
                <a:path w="2050414" h="975994">
                  <a:moveTo>
                    <a:pt x="346416" y="748664"/>
                  </a:moveTo>
                  <a:lnTo>
                    <a:pt x="664420" y="748664"/>
                  </a:lnTo>
                  <a:lnTo>
                    <a:pt x="664420" y="975464"/>
                  </a:lnTo>
                  <a:lnTo>
                    <a:pt x="346416" y="975464"/>
                  </a:lnTo>
                  <a:lnTo>
                    <a:pt x="346416" y="748664"/>
                  </a:lnTo>
                  <a:close/>
                </a:path>
                <a:path w="2050414" h="975994">
                  <a:moveTo>
                    <a:pt x="1732083" y="748664"/>
                  </a:moveTo>
                  <a:lnTo>
                    <a:pt x="2050087" y="748664"/>
                  </a:lnTo>
                  <a:lnTo>
                    <a:pt x="2050087" y="975464"/>
                  </a:lnTo>
                  <a:lnTo>
                    <a:pt x="1732083" y="975464"/>
                  </a:lnTo>
                  <a:lnTo>
                    <a:pt x="1732083" y="748664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7251" y="1188963"/>
              <a:ext cx="318135" cy="975994"/>
            </a:xfrm>
            <a:custGeom>
              <a:avLst/>
              <a:gdLst/>
              <a:ahLst/>
              <a:cxnLst/>
              <a:rect l="l" t="t" r="r" b="b"/>
              <a:pathLst>
                <a:path w="318134" h="975994">
                  <a:moveTo>
                    <a:pt x="0" y="249554"/>
                  </a:moveTo>
                  <a:lnTo>
                    <a:pt x="318004" y="249554"/>
                  </a:lnTo>
                  <a:lnTo>
                    <a:pt x="318004" y="476354"/>
                  </a:lnTo>
                  <a:lnTo>
                    <a:pt x="0" y="476354"/>
                  </a:lnTo>
                  <a:lnTo>
                    <a:pt x="0" y="249554"/>
                  </a:lnTo>
                  <a:close/>
                </a:path>
                <a:path w="318134" h="975994">
                  <a:moveTo>
                    <a:pt x="0" y="499109"/>
                  </a:moveTo>
                  <a:lnTo>
                    <a:pt x="318004" y="499109"/>
                  </a:lnTo>
                  <a:lnTo>
                    <a:pt x="318004" y="725909"/>
                  </a:lnTo>
                  <a:lnTo>
                    <a:pt x="0" y="725909"/>
                  </a:lnTo>
                  <a:lnTo>
                    <a:pt x="0" y="499109"/>
                  </a:lnTo>
                  <a:close/>
                </a:path>
                <a:path w="318134" h="975994">
                  <a:moveTo>
                    <a:pt x="0" y="748664"/>
                  </a:moveTo>
                  <a:lnTo>
                    <a:pt x="318004" y="748664"/>
                  </a:lnTo>
                  <a:lnTo>
                    <a:pt x="318004" y="975464"/>
                  </a:lnTo>
                  <a:lnTo>
                    <a:pt x="0" y="975464"/>
                  </a:lnTo>
                  <a:lnTo>
                    <a:pt x="0" y="748664"/>
                  </a:lnTo>
                  <a:close/>
                </a:path>
                <a:path w="318134" h="975994">
                  <a:moveTo>
                    <a:pt x="0" y="0"/>
                  </a:moveTo>
                  <a:lnTo>
                    <a:pt x="318004" y="0"/>
                  </a:lnTo>
                  <a:lnTo>
                    <a:pt x="318004" y="226799"/>
                  </a:lnTo>
                  <a:lnTo>
                    <a:pt x="0" y="226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0017" y="1334569"/>
              <a:ext cx="1703705" cy="78740"/>
            </a:xfrm>
            <a:custGeom>
              <a:avLst/>
              <a:gdLst/>
              <a:ahLst/>
              <a:cxnLst/>
              <a:rect l="l" t="t" r="r" b="b"/>
              <a:pathLst>
                <a:path w="1703705" h="78740">
                  <a:moveTo>
                    <a:pt x="1703399" y="78599"/>
                  </a:moveTo>
                  <a:lnTo>
                    <a:pt x="0" y="78599"/>
                  </a:lnTo>
                  <a:lnTo>
                    <a:pt x="0" y="0"/>
                  </a:lnTo>
                  <a:lnTo>
                    <a:pt x="1703399" y="0"/>
                  </a:lnTo>
                  <a:lnTo>
                    <a:pt x="1703399" y="78599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068905" y="1683311"/>
          <a:ext cx="664845" cy="22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454572" y="1683311"/>
          <a:ext cx="664845" cy="22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761738" y="1932865"/>
          <a:ext cx="1011555" cy="22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T w="9525">
                      <a:solidFill>
                        <a:srgbClr val="BAC8D3"/>
                      </a:solidFill>
                      <a:prstDash val="solid"/>
                    </a:lnT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solidFill>
                      <a:srgbClr val="789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AC8D3"/>
                      </a:solidFill>
                      <a:prstDash val="solid"/>
                    </a:lnL>
                    <a:lnR w="9525">
                      <a:solidFill>
                        <a:srgbClr val="BAC8D3"/>
                      </a:solidFill>
                      <a:prstDash val="solid"/>
                    </a:lnR>
                    <a:lnB w="9525">
                      <a:solidFill>
                        <a:srgbClr val="BAC8D3"/>
                      </a:solidFill>
                      <a:prstDash val="solid"/>
                    </a:lnB>
                    <a:solidFill>
                      <a:srgbClr val="789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949837" y="1184187"/>
          <a:ext cx="250443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1F1F1"/>
                      </a:solidFill>
                      <a:prstDash val="solid"/>
                    </a:lnR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  <a:solidFill>
                      <a:srgbClr val="0D2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3375462" y="2655474"/>
            <a:ext cx="0" cy="579120"/>
          </a:xfrm>
          <a:custGeom>
            <a:avLst/>
            <a:gdLst/>
            <a:ahLst/>
            <a:cxnLst/>
            <a:rect l="l" t="t" r="r" b="b"/>
            <a:pathLst>
              <a:path h="579119">
                <a:moveTo>
                  <a:pt x="0" y="0"/>
                </a:moveTo>
                <a:lnTo>
                  <a:pt x="0" y="579049"/>
                </a:lnTo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6312" y="2351674"/>
            <a:ext cx="0" cy="883285"/>
          </a:xfrm>
          <a:custGeom>
            <a:avLst/>
            <a:gdLst/>
            <a:ahLst/>
            <a:cxnLst/>
            <a:rect l="l" t="t" r="r" b="b"/>
            <a:pathLst>
              <a:path h="883285">
                <a:moveTo>
                  <a:pt x="0" y="0"/>
                </a:moveTo>
                <a:lnTo>
                  <a:pt x="0" y="882849"/>
                </a:lnTo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7162" y="2356449"/>
            <a:ext cx="0" cy="289560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24"/>
                </a:lnTo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8012" y="2356449"/>
            <a:ext cx="0" cy="289560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24"/>
                </a:lnTo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65937" y="2356449"/>
            <a:ext cx="2378075" cy="878205"/>
          </a:xfrm>
          <a:custGeom>
            <a:avLst/>
            <a:gdLst/>
            <a:ahLst/>
            <a:cxnLst/>
            <a:rect l="l" t="t" r="r" b="b"/>
            <a:pathLst>
              <a:path w="2378075" h="878205">
                <a:moveTo>
                  <a:pt x="2372924" y="0"/>
                </a:moveTo>
                <a:lnTo>
                  <a:pt x="2372924" y="878074"/>
                </a:lnTo>
              </a:path>
              <a:path w="2378075" h="878205">
                <a:moveTo>
                  <a:pt x="605124" y="4749"/>
                </a:moveTo>
                <a:lnTo>
                  <a:pt x="2377674" y="4749"/>
                </a:lnTo>
              </a:path>
              <a:path w="2378075" h="878205">
                <a:moveTo>
                  <a:pt x="0" y="294274"/>
                </a:moveTo>
                <a:lnTo>
                  <a:pt x="2377674" y="294274"/>
                </a:lnTo>
              </a:path>
              <a:path w="2378075" h="878205">
                <a:moveTo>
                  <a:pt x="4774" y="583799"/>
                </a:moveTo>
                <a:lnTo>
                  <a:pt x="2377674" y="583799"/>
                </a:lnTo>
              </a:path>
              <a:path w="2378075" h="878205">
                <a:moveTo>
                  <a:pt x="4774" y="873324"/>
                </a:moveTo>
                <a:lnTo>
                  <a:pt x="2377674" y="873324"/>
                </a:lnTo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372686" y="3347398"/>
            <a:ext cx="2372995" cy="1056640"/>
            <a:chOff x="3372686" y="3347398"/>
            <a:chExt cx="2372995" cy="1056640"/>
          </a:xfrm>
        </p:grpSpPr>
        <p:sp>
          <p:nvSpPr>
            <p:cNvPr id="36" name="object 36"/>
            <p:cNvSpPr/>
            <p:nvPr/>
          </p:nvSpPr>
          <p:spPr>
            <a:xfrm>
              <a:off x="3377462" y="3352160"/>
              <a:ext cx="2363470" cy="139700"/>
            </a:xfrm>
            <a:custGeom>
              <a:avLst/>
              <a:gdLst/>
              <a:ahLst/>
              <a:cxnLst/>
              <a:rect l="l" t="t" r="r" b="b"/>
              <a:pathLst>
                <a:path w="2363470" h="139700">
                  <a:moveTo>
                    <a:pt x="0" y="23249"/>
                  </a:moveTo>
                  <a:lnTo>
                    <a:pt x="1827" y="14200"/>
                  </a:lnTo>
                  <a:lnTo>
                    <a:pt x="6809" y="6809"/>
                  </a:lnTo>
                  <a:lnTo>
                    <a:pt x="14200" y="1827"/>
                  </a:lnTo>
                  <a:lnTo>
                    <a:pt x="23249" y="0"/>
                  </a:lnTo>
                  <a:lnTo>
                    <a:pt x="418049" y="0"/>
                  </a:lnTo>
                  <a:lnTo>
                    <a:pt x="424216" y="0"/>
                  </a:lnTo>
                  <a:lnTo>
                    <a:pt x="430130" y="2449"/>
                  </a:lnTo>
                  <a:lnTo>
                    <a:pt x="434490" y="6809"/>
                  </a:lnTo>
                  <a:lnTo>
                    <a:pt x="438850" y="11169"/>
                  </a:lnTo>
                  <a:lnTo>
                    <a:pt x="441299" y="17083"/>
                  </a:lnTo>
                  <a:lnTo>
                    <a:pt x="441299" y="23249"/>
                  </a:lnTo>
                  <a:lnTo>
                    <a:pt x="441299" y="116249"/>
                  </a:lnTo>
                  <a:lnTo>
                    <a:pt x="439472" y="125300"/>
                  </a:lnTo>
                  <a:lnTo>
                    <a:pt x="434490" y="132690"/>
                  </a:lnTo>
                  <a:lnTo>
                    <a:pt x="427100" y="137672"/>
                  </a:lnTo>
                  <a:lnTo>
                    <a:pt x="418049" y="139499"/>
                  </a:lnTo>
                  <a:lnTo>
                    <a:pt x="23249" y="139499"/>
                  </a:lnTo>
                  <a:lnTo>
                    <a:pt x="14200" y="137672"/>
                  </a:lnTo>
                  <a:lnTo>
                    <a:pt x="6809" y="132690"/>
                  </a:lnTo>
                  <a:lnTo>
                    <a:pt x="1827" y="125300"/>
                  </a:lnTo>
                  <a:lnTo>
                    <a:pt x="0" y="116249"/>
                  </a:lnTo>
                  <a:lnTo>
                    <a:pt x="0" y="23249"/>
                  </a:lnTo>
                  <a:close/>
                </a:path>
                <a:path w="2363470" h="139700">
                  <a:moveTo>
                    <a:pt x="480485" y="23249"/>
                  </a:moveTo>
                  <a:lnTo>
                    <a:pt x="482313" y="14200"/>
                  </a:lnTo>
                  <a:lnTo>
                    <a:pt x="487295" y="6809"/>
                  </a:lnTo>
                  <a:lnTo>
                    <a:pt x="494686" y="1827"/>
                  </a:lnTo>
                  <a:lnTo>
                    <a:pt x="503735" y="0"/>
                  </a:lnTo>
                  <a:lnTo>
                    <a:pt x="898535" y="0"/>
                  </a:lnTo>
                  <a:lnTo>
                    <a:pt x="904702" y="0"/>
                  </a:lnTo>
                  <a:lnTo>
                    <a:pt x="910615" y="2449"/>
                  </a:lnTo>
                  <a:lnTo>
                    <a:pt x="914976" y="6809"/>
                  </a:lnTo>
                  <a:lnTo>
                    <a:pt x="919336" y="11169"/>
                  </a:lnTo>
                  <a:lnTo>
                    <a:pt x="921785" y="17083"/>
                  </a:lnTo>
                  <a:lnTo>
                    <a:pt x="921785" y="23249"/>
                  </a:lnTo>
                  <a:lnTo>
                    <a:pt x="921785" y="116249"/>
                  </a:lnTo>
                  <a:lnTo>
                    <a:pt x="919958" y="125300"/>
                  </a:lnTo>
                  <a:lnTo>
                    <a:pt x="914976" y="132690"/>
                  </a:lnTo>
                  <a:lnTo>
                    <a:pt x="907586" y="137672"/>
                  </a:lnTo>
                  <a:lnTo>
                    <a:pt x="898535" y="139499"/>
                  </a:lnTo>
                  <a:lnTo>
                    <a:pt x="503735" y="139499"/>
                  </a:lnTo>
                  <a:lnTo>
                    <a:pt x="494686" y="137672"/>
                  </a:lnTo>
                  <a:lnTo>
                    <a:pt x="487295" y="132690"/>
                  </a:lnTo>
                  <a:lnTo>
                    <a:pt x="482313" y="125300"/>
                  </a:lnTo>
                  <a:lnTo>
                    <a:pt x="480485" y="116249"/>
                  </a:lnTo>
                  <a:lnTo>
                    <a:pt x="480485" y="23249"/>
                  </a:lnTo>
                  <a:close/>
                </a:path>
                <a:path w="2363470" h="139700">
                  <a:moveTo>
                    <a:pt x="960972" y="23249"/>
                  </a:moveTo>
                  <a:lnTo>
                    <a:pt x="962799" y="14200"/>
                  </a:lnTo>
                  <a:lnTo>
                    <a:pt x="967782" y="6809"/>
                  </a:lnTo>
                  <a:lnTo>
                    <a:pt x="975172" y="1827"/>
                  </a:lnTo>
                  <a:lnTo>
                    <a:pt x="984222" y="0"/>
                  </a:lnTo>
                  <a:lnTo>
                    <a:pt x="1379022" y="0"/>
                  </a:lnTo>
                  <a:lnTo>
                    <a:pt x="1385188" y="0"/>
                  </a:lnTo>
                  <a:lnTo>
                    <a:pt x="1391102" y="2449"/>
                  </a:lnTo>
                  <a:lnTo>
                    <a:pt x="1395462" y="6809"/>
                  </a:lnTo>
                  <a:lnTo>
                    <a:pt x="1399822" y="11169"/>
                  </a:lnTo>
                  <a:lnTo>
                    <a:pt x="1402272" y="17083"/>
                  </a:lnTo>
                  <a:lnTo>
                    <a:pt x="1402272" y="23249"/>
                  </a:lnTo>
                  <a:lnTo>
                    <a:pt x="1402272" y="116249"/>
                  </a:lnTo>
                  <a:lnTo>
                    <a:pt x="1400445" y="125300"/>
                  </a:lnTo>
                  <a:lnTo>
                    <a:pt x="1395462" y="132690"/>
                  </a:lnTo>
                  <a:lnTo>
                    <a:pt x="1388072" y="137672"/>
                  </a:lnTo>
                  <a:lnTo>
                    <a:pt x="1379022" y="139499"/>
                  </a:lnTo>
                  <a:lnTo>
                    <a:pt x="984222" y="139499"/>
                  </a:lnTo>
                  <a:lnTo>
                    <a:pt x="975172" y="137672"/>
                  </a:lnTo>
                  <a:lnTo>
                    <a:pt x="967782" y="132690"/>
                  </a:lnTo>
                  <a:lnTo>
                    <a:pt x="962799" y="125300"/>
                  </a:lnTo>
                  <a:lnTo>
                    <a:pt x="960972" y="116249"/>
                  </a:lnTo>
                  <a:lnTo>
                    <a:pt x="960972" y="23249"/>
                  </a:lnTo>
                  <a:close/>
                </a:path>
                <a:path w="2363470" h="139700">
                  <a:moveTo>
                    <a:pt x="1441458" y="23249"/>
                  </a:moveTo>
                  <a:lnTo>
                    <a:pt x="1443285" y="14200"/>
                  </a:lnTo>
                  <a:lnTo>
                    <a:pt x="1448268" y="6809"/>
                  </a:lnTo>
                  <a:lnTo>
                    <a:pt x="1455658" y="1827"/>
                  </a:lnTo>
                  <a:lnTo>
                    <a:pt x="1464708" y="0"/>
                  </a:lnTo>
                  <a:lnTo>
                    <a:pt x="1859508" y="0"/>
                  </a:lnTo>
                  <a:lnTo>
                    <a:pt x="1865674" y="0"/>
                  </a:lnTo>
                  <a:lnTo>
                    <a:pt x="1871588" y="2449"/>
                  </a:lnTo>
                  <a:lnTo>
                    <a:pt x="1875948" y="6809"/>
                  </a:lnTo>
                  <a:lnTo>
                    <a:pt x="1880308" y="11169"/>
                  </a:lnTo>
                  <a:lnTo>
                    <a:pt x="1882758" y="17083"/>
                  </a:lnTo>
                  <a:lnTo>
                    <a:pt x="1882758" y="23249"/>
                  </a:lnTo>
                  <a:lnTo>
                    <a:pt x="1882758" y="116249"/>
                  </a:lnTo>
                  <a:lnTo>
                    <a:pt x="1880931" y="125300"/>
                  </a:lnTo>
                  <a:lnTo>
                    <a:pt x="1875948" y="132690"/>
                  </a:lnTo>
                  <a:lnTo>
                    <a:pt x="1868558" y="137672"/>
                  </a:lnTo>
                  <a:lnTo>
                    <a:pt x="1859508" y="139499"/>
                  </a:lnTo>
                  <a:lnTo>
                    <a:pt x="1464708" y="139499"/>
                  </a:lnTo>
                  <a:lnTo>
                    <a:pt x="1455658" y="137672"/>
                  </a:lnTo>
                  <a:lnTo>
                    <a:pt x="1448268" y="132690"/>
                  </a:lnTo>
                  <a:lnTo>
                    <a:pt x="1443285" y="125300"/>
                  </a:lnTo>
                  <a:lnTo>
                    <a:pt x="1441458" y="116249"/>
                  </a:lnTo>
                  <a:lnTo>
                    <a:pt x="1441458" y="23249"/>
                  </a:lnTo>
                  <a:close/>
                </a:path>
                <a:path w="2363470" h="139700">
                  <a:moveTo>
                    <a:pt x="1921944" y="23249"/>
                  </a:moveTo>
                  <a:lnTo>
                    <a:pt x="1923771" y="14200"/>
                  </a:lnTo>
                  <a:lnTo>
                    <a:pt x="1928754" y="6809"/>
                  </a:lnTo>
                  <a:lnTo>
                    <a:pt x="1936144" y="1827"/>
                  </a:lnTo>
                  <a:lnTo>
                    <a:pt x="1945194" y="0"/>
                  </a:lnTo>
                  <a:lnTo>
                    <a:pt x="2339994" y="0"/>
                  </a:lnTo>
                  <a:lnTo>
                    <a:pt x="2346160" y="0"/>
                  </a:lnTo>
                  <a:lnTo>
                    <a:pt x="2352074" y="2449"/>
                  </a:lnTo>
                  <a:lnTo>
                    <a:pt x="2356434" y="6809"/>
                  </a:lnTo>
                  <a:lnTo>
                    <a:pt x="2360794" y="11169"/>
                  </a:lnTo>
                  <a:lnTo>
                    <a:pt x="2363244" y="17083"/>
                  </a:lnTo>
                  <a:lnTo>
                    <a:pt x="2363244" y="23249"/>
                  </a:lnTo>
                  <a:lnTo>
                    <a:pt x="2363244" y="116249"/>
                  </a:lnTo>
                  <a:lnTo>
                    <a:pt x="2361417" y="125300"/>
                  </a:lnTo>
                  <a:lnTo>
                    <a:pt x="2356434" y="132690"/>
                  </a:lnTo>
                  <a:lnTo>
                    <a:pt x="2349044" y="137672"/>
                  </a:lnTo>
                  <a:lnTo>
                    <a:pt x="2339994" y="139499"/>
                  </a:lnTo>
                  <a:lnTo>
                    <a:pt x="1945194" y="139499"/>
                  </a:lnTo>
                  <a:lnTo>
                    <a:pt x="1936144" y="137672"/>
                  </a:lnTo>
                  <a:lnTo>
                    <a:pt x="1928754" y="132690"/>
                  </a:lnTo>
                  <a:lnTo>
                    <a:pt x="1923771" y="125300"/>
                  </a:lnTo>
                  <a:lnTo>
                    <a:pt x="1921944" y="116249"/>
                  </a:lnTo>
                  <a:lnTo>
                    <a:pt x="1921944" y="23249"/>
                  </a:lnTo>
                  <a:close/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77448" y="3533671"/>
              <a:ext cx="2363470" cy="866140"/>
            </a:xfrm>
            <a:custGeom>
              <a:avLst/>
              <a:gdLst/>
              <a:ahLst/>
              <a:cxnLst/>
              <a:rect l="l" t="t" r="r" b="b"/>
              <a:pathLst>
                <a:path w="2363470" h="866139">
                  <a:moveTo>
                    <a:pt x="13" y="23249"/>
                  </a:moveTo>
                  <a:lnTo>
                    <a:pt x="1840" y="14200"/>
                  </a:lnTo>
                  <a:lnTo>
                    <a:pt x="6823" y="6809"/>
                  </a:lnTo>
                  <a:lnTo>
                    <a:pt x="14213" y="1827"/>
                  </a:lnTo>
                  <a:lnTo>
                    <a:pt x="23263" y="0"/>
                  </a:lnTo>
                  <a:lnTo>
                    <a:pt x="418063" y="0"/>
                  </a:lnTo>
                  <a:lnTo>
                    <a:pt x="424229" y="0"/>
                  </a:lnTo>
                  <a:lnTo>
                    <a:pt x="430143" y="2449"/>
                  </a:lnTo>
                  <a:lnTo>
                    <a:pt x="434503" y="6810"/>
                  </a:lnTo>
                  <a:lnTo>
                    <a:pt x="438863" y="11170"/>
                  </a:lnTo>
                  <a:lnTo>
                    <a:pt x="441313" y="17083"/>
                  </a:lnTo>
                  <a:lnTo>
                    <a:pt x="441313" y="23249"/>
                  </a:lnTo>
                  <a:lnTo>
                    <a:pt x="441313" y="116249"/>
                  </a:lnTo>
                  <a:lnTo>
                    <a:pt x="439486" y="125300"/>
                  </a:lnTo>
                  <a:lnTo>
                    <a:pt x="434503" y="132690"/>
                  </a:lnTo>
                  <a:lnTo>
                    <a:pt x="427113" y="137672"/>
                  </a:lnTo>
                  <a:lnTo>
                    <a:pt x="418063" y="139499"/>
                  </a:lnTo>
                  <a:lnTo>
                    <a:pt x="23263" y="139499"/>
                  </a:lnTo>
                  <a:lnTo>
                    <a:pt x="14213" y="137672"/>
                  </a:lnTo>
                  <a:lnTo>
                    <a:pt x="6823" y="132690"/>
                  </a:lnTo>
                  <a:lnTo>
                    <a:pt x="1840" y="125300"/>
                  </a:lnTo>
                  <a:lnTo>
                    <a:pt x="13" y="116249"/>
                  </a:lnTo>
                  <a:lnTo>
                    <a:pt x="13" y="23249"/>
                  </a:lnTo>
                  <a:close/>
                </a:path>
                <a:path w="2363470" h="866139">
                  <a:moveTo>
                    <a:pt x="480499" y="23249"/>
                  </a:moveTo>
                  <a:lnTo>
                    <a:pt x="482326" y="14200"/>
                  </a:lnTo>
                  <a:lnTo>
                    <a:pt x="487309" y="6809"/>
                  </a:lnTo>
                  <a:lnTo>
                    <a:pt x="494699" y="1827"/>
                  </a:lnTo>
                  <a:lnTo>
                    <a:pt x="503749" y="0"/>
                  </a:lnTo>
                  <a:lnTo>
                    <a:pt x="898549" y="0"/>
                  </a:lnTo>
                  <a:lnTo>
                    <a:pt x="904715" y="0"/>
                  </a:lnTo>
                  <a:lnTo>
                    <a:pt x="910629" y="2449"/>
                  </a:lnTo>
                  <a:lnTo>
                    <a:pt x="914989" y="6810"/>
                  </a:lnTo>
                  <a:lnTo>
                    <a:pt x="919349" y="11170"/>
                  </a:lnTo>
                  <a:lnTo>
                    <a:pt x="921799" y="17083"/>
                  </a:lnTo>
                  <a:lnTo>
                    <a:pt x="921799" y="23249"/>
                  </a:lnTo>
                  <a:lnTo>
                    <a:pt x="921799" y="116249"/>
                  </a:lnTo>
                  <a:lnTo>
                    <a:pt x="919972" y="125300"/>
                  </a:lnTo>
                  <a:lnTo>
                    <a:pt x="914989" y="132690"/>
                  </a:lnTo>
                  <a:lnTo>
                    <a:pt x="907599" y="137672"/>
                  </a:lnTo>
                  <a:lnTo>
                    <a:pt x="898549" y="139499"/>
                  </a:lnTo>
                  <a:lnTo>
                    <a:pt x="503749" y="139499"/>
                  </a:lnTo>
                  <a:lnTo>
                    <a:pt x="494699" y="137672"/>
                  </a:lnTo>
                  <a:lnTo>
                    <a:pt x="487309" y="132690"/>
                  </a:lnTo>
                  <a:lnTo>
                    <a:pt x="482326" y="125300"/>
                  </a:lnTo>
                  <a:lnTo>
                    <a:pt x="480499" y="116249"/>
                  </a:lnTo>
                  <a:lnTo>
                    <a:pt x="480499" y="23249"/>
                  </a:lnTo>
                  <a:close/>
                </a:path>
                <a:path w="2363470" h="866139">
                  <a:moveTo>
                    <a:pt x="960985" y="23249"/>
                  </a:moveTo>
                  <a:lnTo>
                    <a:pt x="962812" y="14200"/>
                  </a:lnTo>
                  <a:lnTo>
                    <a:pt x="967795" y="6809"/>
                  </a:lnTo>
                  <a:lnTo>
                    <a:pt x="975185" y="1827"/>
                  </a:lnTo>
                  <a:lnTo>
                    <a:pt x="984235" y="0"/>
                  </a:lnTo>
                  <a:lnTo>
                    <a:pt x="1379035" y="0"/>
                  </a:lnTo>
                  <a:lnTo>
                    <a:pt x="1385201" y="0"/>
                  </a:lnTo>
                  <a:lnTo>
                    <a:pt x="1391115" y="2449"/>
                  </a:lnTo>
                  <a:lnTo>
                    <a:pt x="1395475" y="6810"/>
                  </a:lnTo>
                  <a:lnTo>
                    <a:pt x="1399835" y="11170"/>
                  </a:lnTo>
                  <a:lnTo>
                    <a:pt x="1402285" y="17083"/>
                  </a:lnTo>
                  <a:lnTo>
                    <a:pt x="1402285" y="23249"/>
                  </a:lnTo>
                  <a:lnTo>
                    <a:pt x="1402285" y="116249"/>
                  </a:lnTo>
                  <a:lnTo>
                    <a:pt x="1400458" y="125300"/>
                  </a:lnTo>
                  <a:lnTo>
                    <a:pt x="1395475" y="132690"/>
                  </a:lnTo>
                  <a:lnTo>
                    <a:pt x="1388085" y="137672"/>
                  </a:lnTo>
                  <a:lnTo>
                    <a:pt x="1379035" y="139499"/>
                  </a:lnTo>
                  <a:lnTo>
                    <a:pt x="984235" y="139499"/>
                  </a:lnTo>
                  <a:lnTo>
                    <a:pt x="975185" y="137672"/>
                  </a:lnTo>
                  <a:lnTo>
                    <a:pt x="967795" y="132690"/>
                  </a:lnTo>
                  <a:lnTo>
                    <a:pt x="962812" y="125300"/>
                  </a:lnTo>
                  <a:lnTo>
                    <a:pt x="960985" y="116249"/>
                  </a:lnTo>
                  <a:lnTo>
                    <a:pt x="960985" y="23249"/>
                  </a:lnTo>
                  <a:close/>
                </a:path>
                <a:path w="2363470" h="866139">
                  <a:moveTo>
                    <a:pt x="1441471" y="23249"/>
                  </a:moveTo>
                  <a:lnTo>
                    <a:pt x="1443298" y="14200"/>
                  </a:lnTo>
                  <a:lnTo>
                    <a:pt x="1448281" y="6809"/>
                  </a:lnTo>
                  <a:lnTo>
                    <a:pt x="1455671" y="1827"/>
                  </a:lnTo>
                  <a:lnTo>
                    <a:pt x="1464721" y="0"/>
                  </a:lnTo>
                  <a:lnTo>
                    <a:pt x="1859521" y="0"/>
                  </a:lnTo>
                  <a:lnTo>
                    <a:pt x="1865687" y="0"/>
                  </a:lnTo>
                  <a:lnTo>
                    <a:pt x="1871601" y="2449"/>
                  </a:lnTo>
                  <a:lnTo>
                    <a:pt x="1875961" y="6810"/>
                  </a:lnTo>
                  <a:lnTo>
                    <a:pt x="1880321" y="11170"/>
                  </a:lnTo>
                  <a:lnTo>
                    <a:pt x="1882771" y="17083"/>
                  </a:lnTo>
                  <a:lnTo>
                    <a:pt x="1882771" y="23249"/>
                  </a:lnTo>
                  <a:lnTo>
                    <a:pt x="1882771" y="116249"/>
                  </a:lnTo>
                  <a:lnTo>
                    <a:pt x="1880944" y="125300"/>
                  </a:lnTo>
                  <a:lnTo>
                    <a:pt x="1875961" y="132690"/>
                  </a:lnTo>
                  <a:lnTo>
                    <a:pt x="1868571" y="137672"/>
                  </a:lnTo>
                  <a:lnTo>
                    <a:pt x="1859521" y="139499"/>
                  </a:lnTo>
                  <a:lnTo>
                    <a:pt x="1464721" y="139499"/>
                  </a:lnTo>
                  <a:lnTo>
                    <a:pt x="1455671" y="137672"/>
                  </a:lnTo>
                  <a:lnTo>
                    <a:pt x="1448281" y="132690"/>
                  </a:lnTo>
                  <a:lnTo>
                    <a:pt x="1443298" y="125300"/>
                  </a:lnTo>
                  <a:lnTo>
                    <a:pt x="1441471" y="116249"/>
                  </a:lnTo>
                  <a:lnTo>
                    <a:pt x="1441471" y="23249"/>
                  </a:lnTo>
                  <a:close/>
                </a:path>
                <a:path w="2363470" h="866139">
                  <a:moveTo>
                    <a:pt x="1921957" y="23249"/>
                  </a:moveTo>
                  <a:lnTo>
                    <a:pt x="1923784" y="14200"/>
                  </a:lnTo>
                  <a:lnTo>
                    <a:pt x="1928767" y="6809"/>
                  </a:lnTo>
                  <a:lnTo>
                    <a:pt x="1936157" y="1827"/>
                  </a:lnTo>
                  <a:lnTo>
                    <a:pt x="1945207" y="0"/>
                  </a:lnTo>
                  <a:lnTo>
                    <a:pt x="2340007" y="0"/>
                  </a:lnTo>
                  <a:lnTo>
                    <a:pt x="2346173" y="0"/>
                  </a:lnTo>
                  <a:lnTo>
                    <a:pt x="2352087" y="2449"/>
                  </a:lnTo>
                  <a:lnTo>
                    <a:pt x="2356447" y="6810"/>
                  </a:lnTo>
                  <a:lnTo>
                    <a:pt x="2360808" y="11170"/>
                  </a:lnTo>
                  <a:lnTo>
                    <a:pt x="2363257" y="17083"/>
                  </a:lnTo>
                  <a:lnTo>
                    <a:pt x="2363257" y="23249"/>
                  </a:lnTo>
                  <a:lnTo>
                    <a:pt x="2363257" y="116249"/>
                  </a:lnTo>
                  <a:lnTo>
                    <a:pt x="2361430" y="125300"/>
                  </a:lnTo>
                  <a:lnTo>
                    <a:pt x="2356447" y="132690"/>
                  </a:lnTo>
                  <a:lnTo>
                    <a:pt x="2349057" y="137672"/>
                  </a:lnTo>
                  <a:lnTo>
                    <a:pt x="2340007" y="139499"/>
                  </a:lnTo>
                  <a:lnTo>
                    <a:pt x="1945207" y="139499"/>
                  </a:lnTo>
                  <a:lnTo>
                    <a:pt x="1936157" y="137672"/>
                  </a:lnTo>
                  <a:lnTo>
                    <a:pt x="1928767" y="132690"/>
                  </a:lnTo>
                  <a:lnTo>
                    <a:pt x="1923784" y="125300"/>
                  </a:lnTo>
                  <a:lnTo>
                    <a:pt x="1921957" y="116249"/>
                  </a:lnTo>
                  <a:lnTo>
                    <a:pt x="1921957" y="23249"/>
                  </a:lnTo>
                  <a:close/>
                </a:path>
                <a:path w="2363470" h="866139">
                  <a:moveTo>
                    <a:pt x="13" y="204760"/>
                  </a:moveTo>
                  <a:lnTo>
                    <a:pt x="1840" y="195711"/>
                  </a:lnTo>
                  <a:lnTo>
                    <a:pt x="6823" y="188320"/>
                  </a:lnTo>
                  <a:lnTo>
                    <a:pt x="14213" y="183338"/>
                  </a:lnTo>
                  <a:lnTo>
                    <a:pt x="23263" y="181510"/>
                  </a:lnTo>
                  <a:lnTo>
                    <a:pt x="418063" y="181510"/>
                  </a:lnTo>
                  <a:lnTo>
                    <a:pt x="424229" y="181510"/>
                  </a:lnTo>
                  <a:lnTo>
                    <a:pt x="430143" y="183960"/>
                  </a:lnTo>
                  <a:lnTo>
                    <a:pt x="434503" y="188320"/>
                  </a:lnTo>
                  <a:lnTo>
                    <a:pt x="438863" y="192680"/>
                  </a:lnTo>
                  <a:lnTo>
                    <a:pt x="441313" y="198594"/>
                  </a:lnTo>
                  <a:lnTo>
                    <a:pt x="441313" y="204760"/>
                  </a:lnTo>
                  <a:lnTo>
                    <a:pt x="441313" y="297760"/>
                  </a:lnTo>
                  <a:lnTo>
                    <a:pt x="439486" y="306810"/>
                  </a:lnTo>
                  <a:lnTo>
                    <a:pt x="434503" y="314201"/>
                  </a:lnTo>
                  <a:lnTo>
                    <a:pt x="427113" y="319183"/>
                  </a:lnTo>
                  <a:lnTo>
                    <a:pt x="418063" y="321010"/>
                  </a:lnTo>
                  <a:lnTo>
                    <a:pt x="23263" y="321010"/>
                  </a:lnTo>
                  <a:lnTo>
                    <a:pt x="14213" y="319183"/>
                  </a:lnTo>
                  <a:lnTo>
                    <a:pt x="6823" y="314201"/>
                  </a:lnTo>
                  <a:lnTo>
                    <a:pt x="1840" y="306810"/>
                  </a:lnTo>
                  <a:lnTo>
                    <a:pt x="13" y="297760"/>
                  </a:lnTo>
                  <a:lnTo>
                    <a:pt x="13" y="204760"/>
                  </a:lnTo>
                  <a:close/>
                </a:path>
                <a:path w="2363470" h="866139">
                  <a:moveTo>
                    <a:pt x="480499" y="204760"/>
                  </a:moveTo>
                  <a:lnTo>
                    <a:pt x="482326" y="195711"/>
                  </a:lnTo>
                  <a:lnTo>
                    <a:pt x="487309" y="188320"/>
                  </a:lnTo>
                  <a:lnTo>
                    <a:pt x="494699" y="183338"/>
                  </a:lnTo>
                  <a:lnTo>
                    <a:pt x="503749" y="181510"/>
                  </a:lnTo>
                  <a:lnTo>
                    <a:pt x="898549" y="181510"/>
                  </a:lnTo>
                  <a:lnTo>
                    <a:pt x="904715" y="181510"/>
                  </a:lnTo>
                  <a:lnTo>
                    <a:pt x="910629" y="183960"/>
                  </a:lnTo>
                  <a:lnTo>
                    <a:pt x="914989" y="188320"/>
                  </a:lnTo>
                  <a:lnTo>
                    <a:pt x="919349" y="192680"/>
                  </a:lnTo>
                  <a:lnTo>
                    <a:pt x="921799" y="198594"/>
                  </a:lnTo>
                  <a:lnTo>
                    <a:pt x="921799" y="204760"/>
                  </a:lnTo>
                  <a:lnTo>
                    <a:pt x="921799" y="297760"/>
                  </a:lnTo>
                  <a:lnTo>
                    <a:pt x="919972" y="306810"/>
                  </a:lnTo>
                  <a:lnTo>
                    <a:pt x="914989" y="314201"/>
                  </a:lnTo>
                  <a:lnTo>
                    <a:pt x="907599" y="319183"/>
                  </a:lnTo>
                  <a:lnTo>
                    <a:pt x="898549" y="321010"/>
                  </a:lnTo>
                  <a:lnTo>
                    <a:pt x="503749" y="321010"/>
                  </a:lnTo>
                  <a:lnTo>
                    <a:pt x="494699" y="319183"/>
                  </a:lnTo>
                  <a:lnTo>
                    <a:pt x="487309" y="314201"/>
                  </a:lnTo>
                  <a:lnTo>
                    <a:pt x="482326" y="306810"/>
                  </a:lnTo>
                  <a:lnTo>
                    <a:pt x="480499" y="297760"/>
                  </a:lnTo>
                  <a:lnTo>
                    <a:pt x="480499" y="204760"/>
                  </a:lnTo>
                  <a:close/>
                </a:path>
                <a:path w="2363470" h="866139">
                  <a:moveTo>
                    <a:pt x="960985" y="204760"/>
                  </a:moveTo>
                  <a:lnTo>
                    <a:pt x="962812" y="195711"/>
                  </a:lnTo>
                  <a:lnTo>
                    <a:pt x="967795" y="188320"/>
                  </a:lnTo>
                  <a:lnTo>
                    <a:pt x="975185" y="183338"/>
                  </a:lnTo>
                  <a:lnTo>
                    <a:pt x="984235" y="181510"/>
                  </a:lnTo>
                  <a:lnTo>
                    <a:pt x="1379035" y="181510"/>
                  </a:lnTo>
                  <a:lnTo>
                    <a:pt x="1385201" y="181510"/>
                  </a:lnTo>
                  <a:lnTo>
                    <a:pt x="1391115" y="183960"/>
                  </a:lnTo>
                  <a:lnTo>
                    <a:pt x="1395475" y="188320"/>
                  </a:lnTo>
                  <a:lnTo>
                    <a:pt x="1399835" y="192680"/>
                  </a:lnTo>
                  <a:lnTo>
                    <a:pt x="1402285" y="198594"/>
                  </a:lnTo>
                  <a:lnTo>
                    <a:pt x="1402285" y="204760"/>
                  </a:lnTo>
                  <a:lnTo>
                    <a:pt x="1402285" y="297760"/>
                  </a:lnTo>
                  <a:lnTo>
                    <a:pt x="1400458" y="306810"/>
                  </a:lnTo>
                  <a:lnTo>
                    <a:pt x="1395475" y="314201"/>
                  </a:lnTo>
                  <a:lnTo>
                    <a:pt x="1388085" y="319183"/>
                  </a:lnTo>
                  <a:lnTo>
                    <a:pt x="1379035" y="321010"/>
                  </a:lnTo>
                  <a:lnTo>
                    <a:pt x="984235" y="321010"/>
                  </a:lnTo>
                  <a:lnTo>
                    <a:pt x="975185" y="319183"/>
                  </a:lnTo>
                  <a:lnTo>
                    <a:pt x="967795" y="314201"/>
                  </a:lnTo>
                  <a:lnTo>
                    <a:pt x="962812" y="306810"/>
                  </a:lnTo>
                  <a:lnTo>
                    <a:pt x="960985" y="297760"/>
                  </a:lnTo>
                  <a:lnTo>
                    <a:pt x="960985" y="204760"/>
                  </a:lnTo>
                  <a:close/>
                </a:path>
                <a:path w="2363470" h="866139">
                  <a:moveTo>
                    <a:pt x="1441471" y="204760"/>
                  </a:moveTo>
                  <a:lnTo>
                    <a:pt x="1443298" y="195711"/>
                  </a:lnTo>
                  <a:lnTo>
                    <a:pt x="1448281" y="188320"/>
                  </a:lnTo>
                  <a:lnTo>
                    <a:pt x="1455671" y="183338"/>
                  </a:lnTo>
                  <a:lnTo>
                    <a:pt x="1464721" y="181510"/>
                  </a:lnTo>
                  <a:lnTo>
                    <a:pt x="1859521" y="181510"/>
                  </a:lnTo>
                  <a:lnTo>
                    <a:pt x="1865687" y="181510"/>
                  </a:lnTo>
                  <a:lnTo>
                    <a:pt x="1871601" y="183960"/>
                  </a:lnTo>
                  <a:lnTo>
                    <a:pt x="1875961" y="188320"/>
                  </a:lnTo>
                  <a:lnTo>
                    <a:pt x="1880321" y="192680"/>
                  </a:lnTo>
                  <a:lnTo>
                    <a:pt x="1882771" y="198594"/>
                  </a:lnTo>
                  <a:lnTo>
                    <a:pt x="1882771" y="204760"/>
                  </a:lnTo>
                  <a:lnTo>
                    <a:pt x="1882771" y="297760"/>
                  </a:lnTo>
                  <a:lnTo>
                    <a:pt x="1880944" y="306810"/>
                  </a:lnTo>
                  <a:lnTo>
                    <a:pt x="1875961" y="314201"/>
                  </a:lnTo>
                  <a:lnTo>
                    <a:pt x="1868571" y="319183"/>
                  </a:lnTo>
                  <a:lnTo>
                    <a:pt x="1859521" y="321010"/>
                  </a:lnTo>
                  <a:lnTo>
                    <a:pt x="1464721" y="321010"/>
                  </a:lnTo>
                  <a:lnTo>
                    <a:pt x="1455671" y="319183"/>
                  </a:lnTo>
                  <a:lnTo>
                    <a:pt x="1448281" y="314201"/>
                  </a:lnTo>
                  <a:lnTo>
                    <a:pt x="1443298" y="306810"/>
                  </a:lnTo>
                  <a:lnTo>
                    <a:pt x="1441471" y="297760"/>
                  </a:lnTo>
                  <a:lnTo>
                    <a:pt x="1441471" y="204760"/>
                  </a:lnTo>
                  <a:close/>
                </a:path>
                <a:path w="2363470" h="866139">
                  <a:moveTo>
                    <a:pt x="1921957" y="204760"/>
                  </a:moveTo>
                  <a:lnTo>
                    <a:pt x="1923784" y="195711"/>
                  </a:lnTo>
                  <a:lnTo>
                    <a:pt x="1928767" y="188320"/>
                  </a:lnTo>
                  <a:lnTo>
                    <a:pt x="1936157" y="183338"/>
                  </a:lnTo>
                  <a:lnTo>
                    <a:pt x="1945207" y="181510"/>
                  </a:lnTo>
                  <a:lnTo>
                    <a:pt x="2340007" y="181510"/>
                  </a:lnTo>
                  <a:lnTo>
                    <a:pt x="2346173" y="181510"/>
                  </a:lnTo>
                  <a:lnTo>
                    <a:pt x="2352087" y="183960"/>
                  </a:lnTo>
                  <a:lnTo>
                    <a:pt x="2356447" y="188320"/>
                  </a:lnTo>
                  <a:lnTo>
                    <a:pt x="2360808" y="192680"/>
                  </a:lnTo>
                  <a:lnTo>
                    <a:pt x="2363257" y="198594"/>
                  </a:lnTo>
                  <a:lnTo>
                    <a:pt x="2363257" y="204760"/>
                  </a:lnTo>
                  <a:lnTo>
                    <a:pt x="2363257" y="297760"/>
                  </a:lnTo>
                  <a:lnTo>
                    <a:pt x="2361430" y="306810"/>
                  </a:lnTo>
                  <a:lnTo>
                    <a:pt x="2356447" y="314201"/>
                  </a:lnTo>
                  <a:lnTo>
                    <a:pt x="2349057" y="319183"/>
                  </a:lnTo>
                  <a:lnTo>
                    <a:pt x="2340007" y="321010"/>
                  </a:lnTo>
                  <a:lnTo>
                    <a:pt x="1945207" y="321010"/>
                  </a:lnTo>
                  <a:lnTo>
                    <a:pt x="1936157" y="319183"/>
                  </a:lnTo>
                  <a:lnTo>
                    <a:pt x="1928767" y="314201"/>
                  </a:lnTo>
                  <a:lnTo>
                    <a:pt x="1923784" y="306810"/>
                  </a:lnTo>
                  <a:lnTo>
                    <a:pt x="1921957" y="297760"/>
                  </a:lnTo>
                  <a:lnTo>
                    <a:pt x="1921957" y="204760"/>
                  </a:lnTo>
                  <a:close/>
                </a:path>
                <a:path w="2363470" h="866139">
                  <a:moveTo>
                    <a:pt x="13" y="386271"/>
                  </a:moveTo>
                  <a:lnTo>
                    <a:pt x="1840" y="377222"/>
                  </a:lnTo>
                  <a:lnTo>
                    <a:pt x="6823" y="369831"/>
                  </a:lnTo>
                  <a:lnTo>
                    <a:pt x="14213" y="364849"/>
                  </a:lnTo>
                  <a:lnTo>
                    <a:pt x="23263" y="363021"/>
                  </a:lnTo>
                  <a:lnTo>
                    <a:pt x="418063" y="363021"/>
                  </a:lnTo>
                  <a:lnTo>
                    <a:pt x="424229" y="363021"/>
                  </a:lnTo>
                  <a:lnTo>
                    <a:pt x="430143" y="365471"/>
                  </a:lnTo>
                  <a:lnTo>
                    <a:pt x="434503" y="369831"/>
                  </a:lnTo>
                  <a:lnTo>
                    <a:pt x="438863" y="374191"/>
                  </a:lnTo>
                  <a:lnTo>
                    <a:pt x="441313" y="380105"/>
                  </a:lnTo>
                  <a:lnTo>
                    <a:pt x="441313" y="386271"/>
                  </a:lnTo>
                  <a:lnTo>
                    <a:pt x="441313" y="479271"/>
                  </a:lnTo>
                  <a:lnTo>
                    <a:pt x="439486" y="488321"/>
                  </a:lnTo>
                  <a:lnTo>
                    <a:pt x="434503" y="495712"/>
                  </a:lnTo>
                  <a:lnTo>
                    <a:pt x="427113" y="500694"/>
                  </a:lnTo>
                  <a:lnTo>
                    <a:pt x="418063" y="502521"/>
                  </a:lnTo>
                  <a:lnTo>
                    <a:pt x="23263" y="502521"/>
                  </a:lnTo>
                  <a:lnTo>
                    <a:pt x="14213" y="500694"/>
                  </a:lnTo>
                  <a:lnTo>
                    <a:pt x="6823" y="495712"/>
                  </a:lnTo>
                  <a:lnTo>
                    <a:pt x="1840" y="488321"/>
                  </a:lnTo>
                  <a:lnTo>
                    <a:pt x="13" y="479271"/>
                  </a:lnTo>
                  <a:lnTo>
                    <a:pt x="13" y="386271"/>
                  </a:lnTo>
                  <a:close/>
                </a:path>
                <a:path w="2363470" h="866139">
                  <a:moveTo>
                    <a:pt x="480499" y="386271"/>
                  </a:moveTo>
                  <a:lnTo>
                    <a:pt x="482326" y="377222"/>
                  </a:lnTo>
                  <a:lnTo>
                    <a:pt x="487309" y="369831"/>
                  </a:lnTo>
                  <a:lnTo>
                    <a:pt x="494699" y="364849"/>
                  </a:lnTo>
                  <a:lnTo>
                    <a:pt x="503749" y="363021"/>
                  </a:lnTo>
                  <a:lnTo>
                    <a:pt x="898549" y="363021"/>
                  </a:lnTo>
                  <a:lnTo>
                    <a:pt x="904715" y="363021"/>
                  </a:lnTo>
                  <a:lnTo>
                    <a:pt x="910629" y="365471"/>
                  </a:lnTo>
                  <a:lnTo>
                    <a:pt x="914989" y="369831"/>
                  </a:lnTo>
                  <a:lnTo>
                    <a:pt x="919349" y="374191"/>
                  </a:lnTo>
                  <a:lnTo>
                    <a:pt x="921799" y="380105"/>
                  </a:lnTo>
                  <a:lnTo>
                    <a:pt x="921799" y="386271"/>
                  </a:lnTo>
                  <a:lnTo>
                    <a:pt x="921799" y="479271"/>
                  </a:lnTo>
                  <a:lnTo>
                    <a:pt x="919972" y="488321"/>
                  </a:lnTo>
                  <a:lnTo>
                    <a:pt x="914989" y="495712"/>
                  </a:lnTo>
                  <a:lnTo>
                    <a:pt x="907599" y="500694"/>
                  </a:lnTo>
                  <a:lnTo>
                    <a:pt x="898549" y="502521"/>
                  </a:lnTo>
                  <a:lnTo>
                    <a:pt x="503749" y="502521"/>
                  </a:lnTo>
                  <a:lnTo>
                    <a:pt x="494699" y="500694"/>
                  </a:lnTo>
                  <a:lnTo>
                    <a:pt x="487309" y="495712"/>
                  </a:lnTo>
                  <a:lnTo>
                    <a:pt x="482326" y="488321"/>
                  </a:lnTo>
                  <a:lnTo>
                    <a:pt x="480499" y="479271"/>
                  </a:lnTo>
                  <a:lnTo>
                    <a:pt x="480499" y="386271"/>
                  </a:lnTo>
                  <a:close/>
                </a:path>
                <a:path w="2363470" h="866139">
                  <a:moveTo>
                    <a:pt x="960985" y="386271"/>
                  </a:moveTo>
                  <a:lnTo>
                    <a:pt x="962812" y="377222"/>
                  </a:lnTo>
                  <a:lnTo>
                    <a:pt x="967795" y="369831"/>
                  </a:lnTo>
                  <a:lnTo>
                    <a:pt x="975185" y="364849"/>
                  </a:lnTo>
                  <a:lnTo>
                    <a:pt x="984235" y="363021"/>
                  </a:lnTo>
                  <a:lnTo>
                    <a:pt x="1379035" y="363021"/>
                  </a:lnTo>
                  <a:lnTo>
                    <a:pt x="1385201" y="363021"/>
                  </a:lnTo>
                  <a:lnTo>
                    <a:pt x="1391115" y="365471"/>
                  </a:lnTo>
                  <a:lnTo>
                    <a:pt x="1395475" y="369831"/>
                  </a:lnTo>
                  <a:lnTo>
                    <a:pt x="1399835" y="374191"/>
                  </a:lnTo>
                  <a:lnTo>
                    <a:pt x="1402285" y="380105"/>
                  </a:lnTo>
                  <a:lnTo>
                    <a:pt x="1402285" y="386271"/>
                  </a:lnTo>
                  <a:lnTo>
                    <a:pt x="1402285" y="479271"/>
                  </a:lnTo>
                  <a:lnTo>
                    <a:pt x="1400458" y="488321"/>
                  </a:lnTo>
                  <a:lnTo>
                    <a:pt x="1395475" y="495712"/>
                  </a:lnTo>
                  <a:lnTo>
                    <a:pt x="1388085" y="500694"/>
                  </a:lnTo>
                  <a:lnTo>
                    <a:pt x="1379035" y="502521"/>
                  </a:lnTo>
                  <a:lnTo>
                    <a:pt x="984235" y="502521"/>
                  </a:lnTo>
                  <a:lnTo>
                    <a:pt x="975185" y="500694"/>
                  </a:lnTo>
                  <a:lnTo>
                    <a:pt x="967795" y="495712"/>
                  </a:lnTo>
                  <a:lnTo>
                    <a:pt x="962812" y="488321"/>
                  </a:lnTo>
                  <a:lnTo>
                    <a:pt x="960985" y="479271"/>
                  </a:lnTo>
                  <a:lnTo>
                    <a:pt x="960985" y="386271"/>
                  </a:lnTo>
                  <a:close/>
                </a:path>
                <a:path w="2363470" h="866139">
                  <a:moveTo>
                    <a:pt x="1441471" y="386271"/>
                  </a:moveTo>
                  <a:lnTo>
                    <a:pt x="1443298" y="377222"/>
                  </a:lnTo>
                  <a:lnTo>
                    <a:pt x="1448281" y="369831"/>
                  </a:lnTo>
                  <a:lnTo>
                    <a:pt x="1455671" y="364849"/>
                  </a:lnTo>
                  <a:lnTo>
                    <a:pt x="1464721" y="363021"/>
                  </a:lnTo>
                  <a:lnTo>
                    <a:pt x="1859521" y="363021"/>
                  </a:lnTo>
                  <a:lnTo>
                    <a:pt x="1865687" y="363021"/>
                  </a:lnTo>
                  <a:lnTo>
                    <a:pt x="1871601" y="365471"/>
                  </a:lnTo>
                  <a:lnTo>
                    <a:pt x="1875961" y="369831"/>
                  </a:lnTo>
                  <a:lnTo>
                    <a:pt x="1880321" y="374191"/>
                  </a:lnTo>
                  <a:lnTo>
                    <a:pt x="1882771" y="380105"/>
                  </a:lnTo>
                  <a:lnTo>
                    <a:pt x="1882771" y="386271"/>
                  </a:lnTo>
                  <a:lnTo>
                    <a:pt x="1882771" y="479271"/>
                  </a:lnTo>
                  <a:lnTo>
                    <a:pt x="1880944" y="488321"/>
                  </a:lnTo>
                  <a:lnTo>
                    <a:pt x="1875961" y="495712"/>
                  </a:lnTo>
                  <a:lnTo>
                    <a:pt x="1868571" y="500694"/>
                  </a:lnTo>
                  <a:lnTo>
                    <a:pt x="1859521" y="502521"/>
                  </a:lnTo>
                  <a:lnTo>
                    <a:pt x="1464721" y="502521"/>
                  </a:lnTo>
                  <a:lnTo>
                    <a:pt x="1455671" y="500694"/>
                  </a:lnTo>
                  <a:lnTo>
                    <a:pt x="1448281" y="495712"/>
                  </a:lnTo>
                  <a:lnTo>
                    <a:pt x="1443298" y="488321"/>
                  </a:lnTo>
                  <a:lnTo>
                    <a:pt x="1441471" y="479271"/>
                  </a:lnTo>
                  <a:lnTo>
                    <a:pt x="1441471" y="386271"/>
                  </a:lnTo>
                  <a:close/>
                </a:path>
                <a:path w="2363470" h="866139">
                  <a:moveTo>
                    <a:pt x="1921957" y="386271"/>
                  </a:moveTo>
                  <a:lnTo>
                    <a:pt x="1923784" y="377222"/>
                  </a:lnTo>
                  <a:lnTo>
                    <a:pt x="1928767" y="369831"/>
                  </a:lnTo>
                  <a:lnTo>
                    <a:pt x="1936157" y="364849"/>
                  </a:lnTo>
                  <a:lnTo>
                    <a:pt x="1945207" y="363021"/>
                  </a:lnTo>
                  <a:lnTo>
                    <a:pt x="2340007" y="363021"/>
                  </a:lnTo>
                  <a:lnTo>
                    <a:pt x="2346173" y="363021"/>
                  </a:lnTo>
                  <a:lnTo>
                    <a:pt x="2352087" y="365471"/>
                  </a:lnTo>
                  <a:lnTo>
                    <a:pt x="2356447" y="369831"/>
                  </a:lnTo>
                  <a:lnTo>
                    <a:pt x="2360808" y="374191"/>
                  </a:lnTo>
                  <a:lnTo>
                    <a:pt x="2363257" y="380105"/>
                  </a:lnTo>
                  <a:lnTo>
                    <a:pt x="2363257" y="386271"/>
                  </a:lnTo>
                  <a:lnTo>
                    <a:pt x="2363257" y="479271"/>
                  </a:lnTo>
                  <a:lnTo>
                    <a:pt x="2361430" y="488321"/>
                  </a:lnTo>
                  <a:lnTo>
                    <a:pt x="2356447" y="495712"/>
                  </a:lnTo>
                  <a:lnTo>
                    <a:pt x="2349057" y="500694"/>
                  </a:lnTo>
                  <a:lnTo>
                    <a:pt x="2340007" y="502521"/>
                  </a:lnTo>
                  <a:lnTo>
                    <a:pt x="1945207" y="502521"/>
                  </a:lnTo>
                  <a:lnTo>
                    <a:pt x="1936157" y="500694"/>
                  </a:lnTo>
                  <a:lnTo>
                    <a:pt x="1928767" y="495712"/>
                  </a:lnTo>
                  <a:lnTo>
                    <a:pt x="1923784" y="488321"/>
                  </a:lnTo>
                  <a:lnTo>
                    <a:pt x="1921957" y="479271"/>
                  </a:lnTo>
                  <a:lnTo>
                    <a:pt x="1921957" y="386271"/>
                  </a:lnTo>
                  <a:close/>
                </a:path>
                <a:path w="2363470" h="866139">
                  <a:moveTo>
                    <a:pt x="0" y="567774"/>
                  </a:moveTo>
                  <a:lnTo>
                    <a:pt x="1827" y="558721"/>
                  </a:lnTo>
                  <a:lnTo>
                    <a:pt x="6811" y="551329"/>
                  </a:lnTo>
                  <a:lnTo>
                    <a:pt x="14203" y="546345"/>
                  </a:lnTo>
                  <a:lnTo>
                    <a:pt x="23256" y="544517"/>
                  </a:lnTo>
                  <a:lnTo>
                    <a:pt x="418185" y="544517"/>
                  </a:lnTo>
                  <a:lnTo>
                    <a:pt x="424353" y="544517"/>
                  </a:lnTo>
                  <a:lnTo>
                    <a:pt x="430268" y="546968"/>
                  </a:lnTo>
                  <a:lnTo>
                    <a:pt x="434629" y="551329"/>
                  </a:lnTo>
                  <a:lnTo>
                    <a:pt x="438991" y="555690"/>
                  </a:lnTo>
                  <a:lnTo>
                    <a:pt x="441441" y="561606"/>
                  </a:lnTo>
                  <a:lnTo>
                    <a:pt x="441441" y="567774"/>
                  </a:lnTo>
                  <a:lnTo>
                    <a:pt x="441441" y="660799"/>
                  </a:lnTo>
                  <a:lnTo>
                    <a:pt x="439613" y="669851"/>
                  </a:lnTo>
                  <a:lnTo>
                    <a:pt x="434629" y="677243"/>
                  </a:lnTo>
                  <a:lnTo>
                    <a:pt x="427237" y="682227"/>
                  </a:lnTo>
                  <a:lnTo>
                    <a:pt x="418185" y="684055"/>
                  </a:lnTo>
                  <a:lnTo>
                    <a:pt x="23256" y="684055"/>
                  </a:lnTo>
                  <a:lnTo>
                    <a:pt x="14203" y="682227"/>
                  </a:lnTo>
                  <a:lnTo>
                    <a:pt x="6811" y="677243"/>
                  </a:lnTo>
                  <a:lnTo>
                    <a:pt x="1827" y="669851"/>
                  </a:lnTo>
                  <a:lnTo>
                    <a:pt x="0" y="660799"/>
                  </a:lnTo>
                  <a:lnTo>
                    <a:pt x="0" y="567774"/>
                  </a:lnTo>
                  <a:close/>
                </a:path>
                <a:path w="2363470" h="866139">
                  <a:moveTo>
                    <a:pt x="480483" y="567774"/>
                  </a:moveTo>
                  <a:lnTo>
                    <a:pt x="482311" y="558721"/>
                  </a:lnTo>
                  <a:lnTo>
                    <a:pt x="487295" y="551329"/>
                  </a:lnTo>
                  <a:lnTo>
                    <a:pt x="494687" y="546345"/>
                  </a:lnTo>
                  <a:lnTo>
                    <a:pt x="503740" y="544517"/>
                  </a:lnTo>
                  <a:lnTo>
                    <a:pt x="898669" y="544517"/>
                  </a:lnTo>
                  <a:lnTo>
                    <a:pt x="904837" y="544517"/>
                  </a:lnTo>
                  <a:lnTo>
                    <a:pt x="910752" y="546968"/>
                  </a:lnTo>
                  <a:lnTo>
                    <a:pt x="915113" y="551329"/>
                  </a:lnTo>
                  <a:lnTo>
                    <a:pt x="919474" y="555690"/>
                  </a:lnTo>
                  <a:lnTo>
                    <a:pt x="921925" y="561606"/>
                  </a:lnTo>
                  <a:lnTo>
                    <a:pt x="921925" y="567774"/>
                  </a:lnTo>
                  <a:lnTo>
                    <a:pt x="921925" y="660799"/>
                  </a:lnTo>
                  <a:lnTo>
                    <a:pt x="920097" y="669851"/>
                  </a:lnTo>
                  <a:lnTo>
                    <a:pt x="915113" y="677243"/>
                  </a:lnTo>
                  <a:lnTo>
                    <a:pt x="907721" y="682227"/>
                  </a:lnTo>
                  <a:lnTo>
                    <a:pt x="898669" y="684055"/>
                  </a:lnTo>
                  <a:lnTo>
                    <a:pt x="503740" y="684055"/>
                  </a:lnTo>
                  <a:lnTo>
                    <a:pt x="494687" y="682227"/>
                  </a:lnTo>
                  <a:lnTo>
                    <a:pt x="487295" y="677243"/>
                  </a:lnTo>
                  <a:lnTo>
                    <a:pt x="482311" y="669851"/>
                  </a:lnTo>
                  <a:lnTo>
                    <a:pt x="480483" y="660799"/>
                  </a:lnTo>
                  <a:lnTo>
                    <a:pt x="480483" y="567774"/>
                  </a:lnTo>
                  <a:close/>
                </a:path>
                <a:path w="2363470" h="866139">
                  <a:moveTo>
                    <a:pt x="960967" y="567774"/>
                  </a:moveTo>
                  <a:lnTo>
                    <a:pt x="962795" y="558721"/>
                  </a:lnTo>
                  <a:lnTo>
                    <a:pt x="967779" y="551329"/>
                  </a:lnTo>
                  <a:lnTo>
                    <a:pt x="975171" y="546345"/>
                  </a:lnTo>
                  <a:lnTo>
                    <a:pt x="984224" y="544517"/>
                  </a:lnTo>
                  <a:lnTo>
                    <a:pt x="1379153" y="544517"/>
                  </a:lnTo>
                  <a:lnTo>
                    <a:pt x="1385321" y="544517"/>
                  </a:lnTo>
                  <a:lnTo>
                    <a:pt x="1391236" y="546968"/>
                  </a:lnTo>
                  <a:lnTo>
                    <a:pt x="1395597" y="551329"/>
                  </a:lnTo>
                  <a:lnTo>
                    <a:pt x="1399958" y="555690"/>
                  </a:lnTo>
                  <a:lnTo>
                    <a:pt x="1402409" y="561606"/>
                  </a:lnTo>
                  <a:lnTo>
                    <a:pt x="1402409" y="567774"/>
                  </a:lnTo>
                  <a:lnTo>
                    <a:pt x="1402409" y="660799"/>
                  </a:lnTo>
                  <a:lnTo>
                    <a:pt x="1400581" y="669851"/>
                  </a:lnTo>
                  <a:lnTo>
                    <a:pt x="1395597" y="677243"/>
                  </a:lnTo>
                  <a:lnTo>
                    <a:pt x="1388205" y="682227"/>
                  </a:lnTo>
                  <a:lnTo>
                    <a:pt x="1379153" y="684055"/>
                  </a:lnTo>
                  <a:lnTo>
                    <a:pt x="984224" y="684055"/>
                  </a:lnTo>
                  <a:lnTo>
                    <a:pt x="975171" y="682227"/>
                  </a:lnTo>
                  <a:lnTo>
                    <a:pt x="967779" y="677243"/>
                  </a:lnTo>
                  <a:lnTo>
                    <a:pt x="962795" y="669851"/>
                  </a:lnTo>
                  <a:lnTo>
                    <a:pt x="960967" y="660799"/>
                  </a:lnTo>
                  <a:lnTo>
                    <a:pt x="960967" y="567774"/>
                  </a:lnTo>
                  <a:close/>
                </a:path>
                <a:path w="2363470" h="866139">
                  <a:moveTo>
                    <a:pt x="1441451" y="567774"/>
                  </a:moveTo>
                  <a:lnTo>
                    <a:pt x="1443279" y="558721"/>
                  </a:lnTo>
                  <a:lnTo>
                    <a:pt x="1448263" y="551329"/>
                  </a:lnTo>
                  <a:lnTo>
                    <a:pt x="1455655" y="546345"/>
                  </a:lnTo>
                  <a:lnTo>
                    <a:pt x="1464708" y="544517"/>
                  </a:lnTo>
                  <a:lnTo>
                    <a:pt x="1859637" y="544517"/>
                  </a:lnTo>
                  <a:lnTo>
                    <a:pt x="1865804" y="544517"/>
                  </a:lnTo>
                  <a:lnTo>
                    <a:pt x="1871720" y="546968"/>
                  </a:lnTo>
                  <a:lnTo>
                    <a:pt x="1876081" y="551329"/>
                  </a:lnTo>
                  <a:lnTo>
                    <a:pt x="1880442" y="555690"/>
                  </a:lnTo>
                  <a:lnTo>
                    <a:pt x="1882892" y="561606"/>
                  </a:lnTo>
                  <a:lnTo>
                    <a:pt x="1882892" y="567774"/>
                  </a:lnTo>
                  <a:lnTo>
                    <a:pt x="1882892" y="660799"/>
                  </a:lnTo>
                  <a:lnTo>
                    <a:pt x="1881065" y="669851"/>
                  </a:lnTo>
                  <a:lnTo>
                    <a:pt x="1876081" y="677243"/>
                  </a:lnTo>
                  <a:lnTo>
                    <a:pt x="1868689" y="682227"/>
                  </a:lnTo>
                  <a:lnTo>
                    <a:pt x="1859637" y="684055"/>
                  </a:lnTo>
                  <a:lnTo>
                    <a:pt x="1464708" y="684055"/>
                  </a:lnTo>
                  <a:lnTo>
                    <a:pt x="1455655" y="682227"/>
                  </a:lnTo>
                  <a:lnTo>
                    <a:pt x="1448263" y="677243"/>
                  </a:lnTo>
                  <a:lnTo>
                    <a:pt x="1443279" y="669851"/>
                  </a:lnTo>
                  <a:lnTo>
                    <a:pt x="1441451" y="660799"/>
                  </a:lnTo>
                  <a:lnTo>
                    <a:pt x="1441451" y="567774"/>
                  </a:lnTo>
                  <a:close/>
                </a:path>
                <a:path w="2363470" h="866139">
                  <a:moveTo>
                    <a:pt x="1921935" y="567774"/>
                  </a:moveTo>
                  <a:lnTo>
                    <a:pt x="1923763" y="558721"/>
                  </a:lnTo>
                  <a:lnTo>
                    <a:pt x="1928747" y="551329"/>
                  </a:lnTo>
                  <a:lnTo>
                    <a:pt x="1936139" y="546345"/>
                  </a:lnTo>
                  <a:lnTo>
                    <a:pt x="1945192" y="544517"/>
                  </a:lnTo>
                  <a:lnTo>
                    <a:pt x="2340120" y="544517"/>
                  </a:lnTo>
                  <a:lnTo>
                    <a:pt x="2346288" y="544517"/>
                  </a:lnTo>
                  <a:lnTo>
                    <a:pt x="2352204" y="546968"/>
                  </a:lnTo>
                  <a:lnTo>
                    <a:pt x="2356565" y="551329"/>
                  </a:lnTo>
                  <a:lnTo>
                    <a:pt x="2360926" y="555690"/>
                  </a:lnTo>
                  <a:lnTo>
                    <a:pt x="2363376" y="561606"/>
                  </a:lnTo>
                  <a:lnTo>
                    <a:pt x="2363376" y="567774"/>
                  </a:lnTo>
                  <a:lnTo>
                    <a:pt x="2363376" y="660799"/>
                  </a:lnTo>
                  <a:lnTo>
                    <a:pt x="2361549" y="669851"/>
                  </a:lnTo>
                  <a:lnTo>
                    <a:pt x="2356565" y="677243"/>
                  </a:lnTo>
                  <a:lnTo>
                    <a:pt x="2349173" y="682227"/>
                  </a:lnTo>
                  <a:lnTo>
                    <a:pt x="2340120" y="684055"/>
                  </a:lnTo>
                  <a:lnTo>
                    <a:pt x="1945192" y="684055"/>
                  </a:lnTo>
                  <a:lnTo>
                    <a:pt x="1936139" y="682227"/>
                  </a:lnTo>
                  <a:lnTo>
                    <a:pt x="1928747" y="677243"/>
                  </a:lnTo>
                  <a:lnTo>
                    <a:pt x="1923763" y="669851"/>
                  </a:lnTo>
                  <a:lnTo>
                    <a:pt x="1921935" y="660799"/>
                  </a:lnTo>
                  <a:lnTo>
                    <a:pt x="1921935" y="567774"/>
                  </a:lnTo>
                  <a:close/>
                </a:path>
                <a:path w="2363470" h="866139">
                  <a:moveTo>
                    <a:pt x="0" y="749270"/>
                  </a:moveTo>
                  <a:lnTo>
                    <a:pt x="1827" y="740218"/>
                  </a:lnTo>
                  <a:lnTo>
                    <a:pt x="6811" y="732826"/>
                  </a:lnTo>
                  <a:lnTo>
                    <a:pt x="14203" y="727842"/>
                  </a:lnTo>
                  <a:lnTo>
                    <a:pt x="23256" y="726014"/>
                  </a:lnTo>
                  <a:lnTo>
                    <a:pt x="418185" y="726014"/>
                  </a:lnTo>
                  <a:lnTo>
                    <a:pt x="424353" y="726014"/>
                  </a:lnTo>
                  <a:lnTo>
                    <a:pt x="430268" y="728464"/>
                  </a:lnTo>
                  <a:lnTo>
                    <a:pt x="434629" y="732825"/>
                  </a:lnTo>
                  <a:lnTo>
                    <a:pt x="438991" y="737187"/>
                  </a:lnTo>
                  <a:lnTo>
                    <a:pt x="441441" y="743102"/>
                  </a:lnTo>
                  <a:lnTo>
                    <a:pt x="441441" y="749270"/>
                  </a:lnTo>
                  <a:lnTo>
                    <a:pt x="441441" y="842295"/>
                  </a:lnTo>
                  <a:lnTo>
                    <a:pt x="439613" y="851347"/>
                  </a:lnTo>
                  <a:lnTo>
                    <a:pt x="434629" y="858739"/>
                  </a:lnTo>
                  <a:lnTo>
                    <a:pt x="427237" y="863723"/>
                  </a:lnTo>
                  <a:lnTo>
                    <a:pt x="418185" y="865551"/>
                  </a:lnTo>
                  <a:lnTo>
                    <a:pt x="23256" y="865551"/>
                  </a:lnTo>
                  <a:lnTo>
                    <a:pt x="14203" y="863723"/>
                  </a:lnTo>
                  <a:lnTo>
                    <a:pt x="6811" y="858739"/>
                  </a:lnTo>
                  <a:lnTo>
                    <a:pt x="1827" y="851347"/>
                  </a:lnTo>
                  <a:lnTo>
                    <a:pt x="0" y="842295"/>
                  </a:lnTo>
                  <a:lnTo>
                    <a:pt x="0" y="749270"/>
                  </a:lnTo>
                  <a:close/>
                </a:path>
                <a:path w="2363470" h="866139">
                  <a:moveTo>
                    <a:pt x="480483" y="749270"/>
                  </a:moveTo>
                  <a:lnTo>
                    <a:pt x="482311" y="740218"/>
                  </a:lnTo>
                  <a:lnTo>
                    <a:pt x="487295" y="732826"/>
                  </a:lnTo>
                  <a:lnTo>
                    <a:pt x="494687" y="727842"/>
                  </a:lnTo>
                  <a:lnTo>
                    <a:pt x="503740" y="726014"/>
                  </a:lnTo>
                  <a:lnTo>
                    <a:pt x="898669" y="726014"/>
                  </a:lnTo>
                  <a:lnTo>
                    <a:pt x="904837" y="726014"/>
                  </a:lnTo>
                  <a:lnTo>
                    <a:pt x="910752" y="728464"/>
                  </a:lnTo>
                  <a:lnTo>
                    <a:pt x="915113" y="732825"/>
                  </a:lnTo>
                  <a:lnTo>
                    <a:pt x="919474" y="737187"/>
                  </a:lnTo>
                  <a:lnTo>
                    <a:pt x="921925" y="743102"/>
                  </a:lnTo>
                  <a:lnTo>
                    <a:pt x="921925" y="749270"/>
                  </a:lnTo>
                  <a:lnTo>
                    <a:pt x="921925" y="842295"/>
                  </a:lnTo>
                  <a:lnTo>
                    <a:pt x="920097" y="851347"/>
                  </a:lnTo>
                  <a:lnTo>
                    <a:pt x="915113" y="858739"/>
                  </a:lnTo>
                  <a:lnTo>
                    <a:pt x="907721" y="863723"/>
                  </a:lnTo>
                  <a:lnTo>
                    <a:pt x="898669" y="865551"/>
                  </a:lnTo>
                  <a:lnTo>
                    <a:pt x="503740" y="865551"/>
                  </a:lnTo>
                  <a:lnTo>
                    <a:pt x="494687" y="863723"/>
                  </a:lnTo>
                  <a:lnTo>
                    <a:pt x="487295" y="858739"/>
                  </a:lnTo>
                  <a:lnTo>
                    <a:pt x="482311" y="851347"/>
                  </a:lnTo>
                  <a:lnTo>
                    <a:pt x="480483" y="842295"/>
                  </a:lnTo>
                  <a:lnTo>
                    <a:pt x="480483" y="749270"/>
                  </a:lnTo>
                  <a:close/>
                </a:path>
                <a:path w="2363470" h="866139">
                  <a:moveTo>
                    <a:pt x="960967" y="749270"/>
                  </a:moveTo>
                  <a:lnTo>
                    <a:pt x="962795" y="740218"/>
                  </a:lnTo>
                  <a:lnTo>
                    <a:pt x="967779" y="732826"/>
                  </a:lnTo>
                  <a:lnTo>
                    <a:pt x="975171" y="727842"/>
                  </a:lnTo>
                  <a:lnTo>
                    <a:pt x="984224" y="726014"/>
                  </a:lnTo>
                  <a:lnTo>
                    <a:pt x="1379153" y="726014"/>
                  </a:lnTo>
                  <a:lnTo>
                    <a:pt x="1385321" y="726014"/>
                  </a:lnTo>
                  <a:lnTo>
                    <a:pt x="1391236" y="728464"/>
                  </a:lnTo>
                  <a:lnTo>
                    <a:pt x="1395597" y="732825"/>
                  </a:lnTo>
                  <a:lnTo>
                    <a:pt x="1399958" y="737187"/>
                  </a:lnTo>
                  <a:lnTo>
                    <a:pt x="1402409" y="743102"/>
                  </a:lnTo>
                  <a:lnTo>
                    <a:pt x="1402409" y="749270"/>
                  </a:lnTo>
                  <a:lnTo>
                    <a:pt x="1402409" y="842295"/>
                  </a:lnTo>
                  <a:lnTo>
                    <a:pt x="1400581" y="851347"/>
                  </a:lnTo>
                  <a:lnTo>
                    <a:pt x="1395597" y="858739"/>
                  </a:lnTo>
                  <a:lnTo>
                    <a:pt x="1388205" y="863723"/>
                  </a:lnTo>
                  <a:lnTo>
                    <a:pt x="1379153" y="865551"/>
                  </a:lnTo>
                  <a:lnTo>
                    <a:pt x="984224" y="865551"/>
                  </a:lnTo>
                  <a:lnTo>
                    <a:pt x="975171" y="863723"/>
                  </a:lnTo>
                  <a:lnTo>
                    <a:pt x="967779" y="858739"/>
                  </a:lnTo>
                  <a:lnTo>
                    <a:pt x="962795" y="851347"/>
                  </a:lnTo>
                  <a:lnTo>
                    <a:pt x="960967" y="842295"/>
                  </a:lnTo>
                  <a:lnTo>
                    <a:pt x="960967" y="749270"/>
                  </a:lnTo>
                  <a:close/>
                </a:path>
                <a:path w="2363470" h="866139">
                  <a:moveTo>
                    <a:pt x="1441451" y="749270"/>
                  </a:moveTo>
                  <a:lnTo>
                    <a:pt x="1443279" y="740218"/>
                  </a:lnTo>
                  <a:lnTo>
                    <a:pt x="1448263" y="732826"/>
                  </a:lnTo>
                  <a:lnTo>
                    <a:pt x="1455655" y="727842"/>
                  </a:lnTo>
                  <a:lnTo>
                    <a:pt x="1464708" y="726014"/>
                  </a:lnTo>
                  <a:lnTo>
                    <a:pt x="1859637" y="726014"/>
                  </a:lnTo>
                  <a:lnTo>
                    <a:pt x="1865804" y="726014"/>
                  </a:lnTo>
                  <a:lnTo>
                    <a:pt x="1871720" y="728464"/>
                  </a:lnTo>
                  <a:lnTo>
                    <a:pt x="1876081" y="732825"/>
                  </a:lnTo>
                  <a:lnTo>
                    <a:pt x="1880442" y="737187"/>
                  </a:lnTo>
                  <a:lnTo>
                    <a:pt x="1882892" y="743102"/>
                  </a:lnTo>
                  <a:lnTo>
                    <a:pt x="1882892" y="749270"/>
                  </a:lnTo>
                  <a:lnTo>
                    <a:pt x="1882892" y="842295"/>
                  </a:lnTo>
                  <a:lnTo>
                    <a:pt x="1881065" y="851347"/>
                  </a:lnTo>
                  <a:lnTo>
                    <a:pt x="1876081" y="858739"/>
                  </a:lnTo>
                  <a:lnTo>
                    <a:pt x="1868689" y="863723"/>
                  </a:lnTo>
                  <a:lnTo>
                    <a:pt x="1859637" y="865551"/>
                  </a:lnTo>
                  <a:lnTo>
                    <a:pt x="1464708" y="865551"/>
                  </a:lnTo>
                  <a:lnTo>
                    <a:pt x="1455655" y="863723"/>
                  </a:lnTo>
                  <a:lnTo>
                    <a:pt x="1448263" y="858739"/>
                  </a:lnTo>
                  <a:lnTo>
                    <a:pt x="1443279" y="851347"/>
                  </a:lnTo>
                  <a:lnTo>
                    <a:pt x="1441451" y="842295"/>
                  </a:lnTo>
                  <a:lnTo>
                    <a:pt x="1441451" y="749270"/>
                  </a:lnTo>
                  <a:close/>
                </a:path>
                <a:path w="2363470" h="866139">
                  <a:moveTo>
                    <a:pt x="1921935" y="749270"/>
                  </a:moveTo>
                  <a:lnTo>
                    <a:pt x="1923763" y="740218"/>
                  </a:lnTo>
                  <a:lnTo>
                    <a:pt x="1928747" y="732826"/>
                  </a:lnTo>
                  <a:lnTo>
                    <a:pt x="1936139" y="727842"/>
                  </a:lnTo>
                  <a:lnTo>
                    <a:pt x="1945192" y="726014"/>
                  </a:lnTo>
                  <a:lnTo>
                    <a:pt x="2340120" y="726014"/>
                  </a:lnTo>
                  <a:lnTo>
                    <a:pt x="2346288" y="726014"/>
                  </a:lnTo>
                  <a:lnTo>
                    <a:pt x="2352204" y="728464"/>
                  </a:lnTo>
                  <a:lnTo>
                    <a:pt x="2356565" y="732825"/>
                  </a:lnTo>
                  <a:lnTo>
                    <a:pt x="2360926" y="737187"/>
                  </a:lnTo>
                  <a:lnTo>
                    <a:pt x="2363376" y="743102"/>
                  </a:lnTo>
                  <a:lnTo>
                    <a:pt x="2363376" y="749270"/>
                  </a:lnTo>
                  <a:lnTo>
                    <a:pt x="2363376" y="842295"/>
                  </a:lnTo>
                  <a:lnTo>
                    <a:pt x="2361549" y="851347"/>
                  </a:lnTo>
                  <a:lnTo>
                    <a:pt x="2356565" y="858739"/>
                  </a:lnTo>
                  <a:lnTo>
                    <a:pt x="2349173" y="863723"/>
                  </a:lnTo>
                  <a:lnTo>
                    <a:pt x="2340120" y="865551"/>
                  </a:lnTo>
                  <a:lnTo>
                    <a:pt x="1945192" y="865551"/>
                  </a:lnTo>
                  <a:lnTo>
                    <a:pt x="1936139" y="863723"/>
                  </a:lnTo>
                  <a:lnTo>
                    <a:pt x="1928747" y="858739"/>
                  </a:lnTo>
                  <a:lnTo>
                    <a:pt x="1923763" y="851347"/>
                  </a:lnTo>
                  <a:lnTo>
                    <a:pt x="1921935" y="842295"/>
                  </a:lnTo>
                  <a:lnTo>
                    <a:pt x="1921935" y="74927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28250" y="2652899"/>
            <a:ext cx="0" cy="602615"/>
          </a:xfrm>
          <a:custGeom>
            <a:avLst/>
            <a:gdLst/>
            <a:ahLst/>
            <a:cxnLst/>
            <a:rect l="l" t="t" r="r" b="b"/>
            <a:pathLst>
              <a:path h="602614">
                <a:moveTo>
                  <a:pt x="0" y="0"/>
                </a:moveTo>
                <a:lnTo>
                  <a:pt x="0" y="602399"/>
                </a:lnTo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1315937" y="2356449"/>
            <a:ext cx="9525" cy="899160"/>
            <a:chOff x="1315937" y="2356449"/>
            <a:chExt cx="9525" cy="899160"/>
          </a:xfrm>
        </p:grpSpPr>
        <p:sp>
          <p:nvSpPr>
            <p:cNvPr id="40" name="object 40"/>
            <p:cNvSpPr/>
            <p:nvPr/>
          </p:nvSpPr>
          <p:spPr>
            <a:xfrm>
              <a:off x="1320700" y="2356449"/>
              <a:ext cx="0" cy="296545"/>
            </a:xfrm>
            <a:custGeom>
              <a:avLst/>
              <a:gdLst/>
              <a:ahLst/>
              <a:cxnLst/>
              <a:rect l="l" t="t" r="r" b="b"/>
              <a:pathLst>
                <a:path h="296544">
                  <a:moveTo>
                    <a:pt x="0" y="0"/>
                  </a:moveTo>
                  <a:lnTo>
                    <a:pt x="0" y="296449"/>
                  </a:lnTo>
                </a:path>
              </a:pathLst>
            </a:custGeom>
            <a:ln w="9524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20700" y="2652899"/>
              <a:ext cx="0" cy="602615"/>
            </a:xfrm>
            <a:custGeom>
              <a:avLst/>
              <a:gdLst/>
              <a:ahLst/>
              <a:cxnLst/>
              <a:rect l="l" t="t" r="r" b="b"/>
              <a:pathLst>
                <a:path h="602614">
                  <a:moveTo>
                    <a:pt x="0" y="0"/>
                  </a:moveTo>
                  <a:lnTo>
                    <a:pt x="0" y="602399"/>
                  </a:lnTo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23500" y="2356437"/>
            <a:ext cx="2379345" cy="899160"/>
            <a:chOff x="723500" y="2356437"/>
            <a:chExt cx="2379345" cy="899160"/>
          </a:xfrm>
        </p:grpSpPr>
        <p:sp>
          <p:nvSpPr>
            <p:cNvPr id="43" name="object 43"/>
            <p:cNvSpPr/>
            <p:nvPr/>
          </p:nvSpPr>
          <p:spPr>
            <a:xfrm>
              <a:off x="3098050" y="2356449"/>
              <a:ext cx="0" cy="296545"/>
            </a:xfrm>
            <a:custGeom>
              <a:avLst/>
              <a:gdLst/>
              <a:ahLst/>
              <a:cxnLst/>
              <a:rect l="l" t="t" r="r" b="b"/>
              <a:pathLst>
                <a:path h="296544">
                  <a:moveTo>
                    <a:pt x="0" y="0"/>
                  </a:moveTo>
                  <a:lnTo>
                    <a:pt x="0" y="296449"/>
                  </a:lnTo>
                </a:path>
              </a:pathLst>
            </a:custGeom>
            <a:ln w="9524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98050" y="2652899"/>
              <a:ext cx="0" cy="602615"/>
            </a:xfrm>
            <a:custGeom>
              <a:avLst/>
              <a:gdLst/>
              <a:ahLst/>
              <a:cxnLst/>
              <a:rect l="l" t="t" r="r" b="b"/>
              <a:pathLst>
                <a:path h="602614">
                  <a:moveTo>
                    <a:pt x="0" y="0"/>
                  </a:moveTo>
                  <a:lnTo>
                    <a:pt x="0" y="602399"/>
                  </a:lnTo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15950" y="2361199"/>
              <a:ext cx="1786889" cy="0"/>
            </a:xfrm>
            <a:custGeom>
              <a:avLst/>
              <a:gdLst/>
              <a:ahLst/>
              <a:cxnLst/>
              <a:rect l="l" t="t" r="r" b="b"/>
              <a:pathLst>
                <a:path w="1786889">
                  <a:moveTo>
                    <a:pt x="0" y="0"/>
                  </a:moveTo>
                  <a:lnTo>
                    <a:pt x="1786849" y="0"/>
                  </a:lnTo>
                </a:path>
              </a:pathLst>
            </a:custGeom>
            <a:ln w="9524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3500" y="2657649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449" y="0"/>
                  </a:lnTo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15950" y="2657649"/>
              <a:ext cx="1786889" cy="0"/>
            </a:xfrm>
            <a:custGeom>
              <a:avLst/>
              <a:gdLst/>
              <a:ahLst/>
              <a:cxnLst/>
              <a:rect l="l" t="t" r="r" b="b"/>
              <a:pathLst>
                <a:path w="1786889">
                  <a:moveTo>
                    <a:pt x="0" y="0"/>
                  </a:moveTo>
                  <a:lnTo>
                    <a:pt x="1786849" y="0"/>
                  </a:lnTo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3500" y="2954099"/>
              <a:ext cx="2379345" cy="0"/>
            </a:xfrm>
            <a:custGeom>
              <a:avLst/>
              <a:gdLst/>
              <a:ahLst/>
              <a:cxnLst/>
              <a:rect l="l" t="t" r="r" b="b"/>
              <a:pathLst>
                <a:path w="2379345">
                  <a:moveTo>
                    <a:pt x="0" y="0"/>
                  </a:moveTo>
                  <a:lnTo>
                    <a:pt x="2379299" y="0"/>
                  </a:lnTo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500" y="3250549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449" y="0"/>
                  </a:lnTo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15950" y="3250549"/>
              <a:ext cx="1786889" cy="0"/>
            </a:xfrm>
            <a:custGeom>
              <a:avLst/>
              <a:gdLst/>
              <a:ahLst/>
              <a:cxnLst/>
              <a:rect l="l" t="t" r="r" b="b"/>
              <a:pathLst>
                <a:path w="1786889">
                  <a:moveTo>
                    <a:pt x="0" y="0"/>
                  </a:moveTo>
                  <a:lnTo>
                    <a:pt x="1786849" y="0"/>
                  </a:lnTo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173156" y="2760251"/>
            <a:ext cx="1311910" cy="70485"/>
            <a:chOff x="4173156" y="2760251"/>
            <a:chExt cx="1311910" cy="70485"/>
          </a:xfrm>
        </p:grpSpPr>
        <p:sp>
          <p:nvSpPr>
            <p:cNvPr id="52" name="object 52"/>
            <p:cNvSpPr/>
            <p:nvPr/>
          </p:nvSpPr>
          <p:spPr>
            <a:xfrm>
              <a:off x="4177919" y="2765013"/>
              <a:ext cx="1302385" cy="60960"/>
            </a:xfrm>
            <a:custGeom>
              <a:avLst/>
              <a:gdLst/>
              <a:ahLst/>
              <a:cxnLst/>
              <a:rect l="l" t="t" r="r" b="b"/>
              <a:pathLst>
                <a:path w="1302385" h="60960">
                  <a:moveTo>
                    <a:pt x="1302094" y="30479"/>
                  </a:moveTo>
                  <a:lnTo>
                    <a:pt x="1302094" y="22395"/>
                  </a:lnTo>
                  <a:lnTo>
                    <a:pt x="1298883" y="14643"/>
                  </a:lnTo>
                  <a:lnTo>
                    <a:pt x="1293167" y="8927"/>
                  </a:lnTo>
                  <a:lnTo>
                    <a:pt x="1287451" y="3211"/>
                  </a:lnTo>
                  <a:lnTo>
                    <a:pt x="1279698" y="0"/>
                  </a:lnTo>
                  <a:lnTo>
                    <a:pt x="1271615" y="0"/>
                  </a:lnTo>
                  <a:lnTo>
                    <a:pt x="30479" y="0"/>
                  </a:lnTo>
                  <a:lnTo>
                    <a:pt x="18615" y="2395"/>
                  </a:lnTo>
                  <a:lnTo>
                    <a:pt x="8927" y="8927"/>
                  </a:lnTo>
                  <a:lnTo>
                    <a:pt x="2395" y="18615"/>
                  </a:lnTo>
                  <a:lnTo>
                    <a:pt x="0" y="30479"/>
                  </a:lnTo>
                  <a:lnTo>
                    <a:pt x="2395" y="42343"/>
                  </a:lnTo>
                  <a:lnTo>
                    <a:pt x="8927" y="52031"/>
                  </a:lnTo>
                  <a:lnTo>
                    <a:pt x="18615" y="58563"/>
                  </a:lnTo>
                  <a:lnTo>
                    <a:pt x="30479" y="60958"/>
                  </a:lnTo>
                  <a:lnTo>
                    <a:pt x="1271615" y="60958"/>
                  </a:lnTo>
                  <a:lnTo>
                    <a:pt x="1283479" y="58563"/>
                  </a:lnTo>
                  <a:lnTo>
                    <a:pt x="1293167" y="52031"/>
                  </a:lnTo>
                  <a:lnTo>
                    <a:pt x="1299699" y="42343"/>
                  </a:lnTo>
                  <a:lnTo>
                    <a:pt x="1302094" y="30479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82778" y="2769023"/>
              <a:ext cx="908685" cy="53340"/>
            </a:xfrm>
            <a:custGeom>
              <a:avLst/>
              <a:gdLst/>
              <a:ahLst/>
              <a:cxnLst/>
              <a:rect l="l" t="t" r="r" b="b"/>
              <a:pathLst>
                <a:path w="908685" h="53339">
                  <a:moveTo>
                    <a:pt x="881498" y="53236"/>
                  </a:moveTo>
                  <a:lnTo>
                    <a:pt x="26618" y="53236"/>
                  </a:lnTo>
                  <a:lnTo>
                    <a:pt x="16257" y="51144"/>
                  </a:lnTo>
                  <a:lnTo>
                    <a:pt x="7796" y="45440"/>
                  </a:lnTo>
                  <a:lnTo>
                    <a:pt x="2091" y="36979"/>
                  </a:lnTo>
                  <a:lnTo>
                    <a:pt x="0" y="26618"/>
                  </a:lnTo>
                  <a:lnTo>
                    <a:pt x="2091" y="16257"/>
                  </a:lnTo>
                  <a:lnTo>
                    <a:pt x="7796" y="7796"/>
                  </a:lnTo>
                  <a:lnTo>
                    <a:pt x="16257" y="2091"/>
                  </a:lnTo>
                  <a:lnTo>
                    <a:pt x="26618" y="0"/>
                  </a:lnTo>
                  <a:lnTo>
                    <a:pt x="888558" y="0"/>
                  </a:lnTo>
                  <a:lnTo>
                    <a:pt x="895328" y="2804"/>
                  </a:lnTo>
                  <a:lnTo>
                    <a:pt x="905312" y="12788"/>
                  </a:lnTo>
                  <a:lnTo>
                    <a:pt x="908117" y="19558"/>
                  </a:lnTo>
                  <a:lnTo>
                    <a:pt x="908117" y="26618"/>
                  </a:lnTo>
                  <a:lnTo>
                    <a:pt x="906025" y="36979"/>
                  </a:lnTo>
                  <a:lnTo>
                    <a:pt x="900320" y="45440"/>
                  </a:lnTo>
                  <a:lnTo>
                    <a:pt x="891859" y="51144"/>
                  </a:lnTo>
                  <a:lnTo>
                    <a:pt x="881498" y="53236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718644" y="3042411"/>
            <a:ext cx="923925" cy="70485"/>
            <a:chOff x="4718644" y="3042411"/>
            <a:chExt cx="923925" cy="70485"/>
          </a:xfrm>
        </p:grpSpPr>
        <p:sp>
          <p:nvSpPr>
            <p:cNvPr id="55" name="object 55"/>
            <p:cNvSpPr/>
            <p:nvPr/>
          </p:nvSpPr>
          <p:spPr>
            <a:xfrm>
              <a:off x="4723407" y="3047173"/>
              <a:ext cx="914400" cy="60960"/>
            </a:xfrm>
            <a:custGeom>
              <a:avLst/>
              <a:gdLst/>
              <a:ahLst/>
              <a:cxnLst/>
              <a:rect l="l" t="t" r="r" b="b"/>
              <a:pathLst>
                <a:path w="914400" h="60960">
                  <a:moveTo>
                    <a:pt x="914339" y="30479"/>
                  </a:moveTo>
                  <a:lnTo>
                    <a:pt x="914339" y="22395"/>
                  </a:lnTo>
                  <a:lnTo>
                    <a:pt x="911128" y="14643"/>
                  </a:lnTo>
                  <a:lnTo>
                    <a:pt x="905412" y="8927"/>
                  </a:lnTo>
                  <a:lnTo>
                    <a:pt x="899696" y="3211"/>
                  </a:lnTo>
                  <a:lnTo>
                    <a:pt x="891943" y="0"/>
                  </a:lnTo>
                  <a:lnTo>
                    <a:pt x="883860" y="0"/>
                  </a:lnTo>
                  <a:lnTo>
                    <a:pt x="30479" y="0"/>
                  </a:lnTo>
                  <a:lnTo>
                    <a:pt x="18615" y="2395"/>
                  </a:lnTo>
                  <a:lnTo>
                    <a:pt x="8927" y="8927"/>
                  </a:lnTo>
                  <a:lnTo>
                    <a:pt x="2395" y="18615"/>
                  </a:lnTo>
                  <a:lnTo>
                    <a:pt x="0" y="30479"/>
                  </a:lnTo>
                  <a:lnTo>
                    <a:pt x="2395" y="42343"/>
                  </a:lnTo>
                  <a:lnTo>
                    <a:pt x="8927" y="52031"/>
                  </a:lnTo>
                  <a:lnTo>
                    <a:pt x="18615" y="58563"/>
                  </a:lnTo>
                  <a:lnTo>
                    <a:pt x="30479" y="60958"/>
                  </a:lnTo>
                  <a:lnTo>
                    <a:pt x="883860" y="60958"/>
                  </a:lnTo>
                  <a:lnTo>
                    <a:pt x="895724" y="58563"/>
                  </a:lnTo>
                  <a:lnTo>
                    <a:pt x="905412" y="52031"/>
                  </a:lnTo>
                  <a:lnTo>
                    <a:pt x="911944" y="42343"/>
                  </a:lnTo>
                  <a:lnTo>
                    <a:pt x="914339" y="30479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26819" y="3051183"/>
              <a:ext cx="638175" cy="53340"/>
            </a:xfrm>
            <a:custGeom>
              <a:avLst/>
              <a:gdLst/>
              <a:ahLst/>
              <a:cxnLst/>
              <a:rect l="l" t="t" r="r" b="b"/>
              <a:pathLst>
                <a:path w="638175" h="53339">
                  <a:moveTo>
                    <a:pt x="611067" y="53236"/>
                  </a:moveTo>
                  <a:lnTo>
                    <a:pt x="26617" y="53236"/>
                  </a:lnTo>
                  <a:lnTo>
                    <a:pt x="16256" y="51144"/>
                  </a:lnTo>
                  <a:lnTo>
                    <a:pt x="7796" y="45440"/>
                  </a:lnTo>
                  <a:lnTo>
                    <a:pt x="2091" y="36979"/>
                  </a:lnTo>
                  <a:lnTo>
                    <a:pt x="0" y="26618"/>
                  </a:lnTo>
                  <a:lnTo>
                    <a:pt x="2091" y="16257"/>
                  </a:lnTo>
                  <a:lnTo>
                    <a:pt x="7796" y="7796"/>
                  </a:lnTo>
                  <a:lnTo>
                    <a:pt x="16256" y="2091"/>
                  </a:lnTo>
                  <a:lnTo>
                    <a:pt x="26617" y="0"/>
                  </a:lnTo>
                  <a:lnTo>
                    <a:pt x="618127" y="0"/>
                  </a:lnTo>
                  <a:lnTo>
                    <a:pt x="624897" y="2804"/>
                  </a:lnTo>
                  <a:lnTo>
                    <a:pt x="634881" y="12788"/>
                  </a:lnTo>
                  <a:lnTo>
                    <a:pt x="637685" y="19558"/>
                  </a:lnTo>
                  <a:lnTo>
                    <a:pt x="637685" y="26618"/>
                  </a:lnTo>
                  <a:lnTo>
                    <a:pt x="635593" y="36979"/>
                  </a:lnTo>
                  <a:lnTo>
                    <a:pt x="629889" y="45440"/>
                  </a:lnTo>
                  <a:lnTo>
                    <a:pt x="621428" y="51144"/>
                  </a:lnTo>
                  <a:lnTo>
                    <a:pt x="611067" y="53236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6746048" y="4026796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>
                <a:moveTo>
                  <a:pt x="0" y="0"/>
                </a:moveTo>
                <a:lnTo>
                  <a:pt x="1694926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54797" y="3703649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755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31885" y="3703649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0" y="0"/>
                </a:moveTo>
                <a:lnTo>
                  <a:pt x="26064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9281" y="3703649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93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72233" y="4349949"/>
            <a:ext cx="511809" cy="0"/>
          </a:xfrm>
          <a:custGeom>
            <a:avLst/>
            <a:gdLst/>
            <a:ahLst/>
            <a:cxnLst/>
            <a:rect l="l" t="t" r="r" b="b"/>
            <a:pathLst>
              <a:path w="511809">
                <a:moveTo>
                  <a:pt x="0" y="0"/>
                </a:moveTo>
                <a:lnTo>
                  <a:pt x="511569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35135" y="434994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0" y="0"/>
                </a:moveTo>
                <a:lnTo>
                  <a:pt x="26903" y="0"/>
                </a:lnTo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6783802" y="4311908"/>
            <a:ext cx="1657350" cy="71755"/>
            <a:chOff x="6783802" y="4311908"/>
            <a:chExt cx="1657350" cy="71755"/>
          </a:xfrm>
        </p:grpSpPr>
        <p:sp>
          <p:nvSpPr>
            <p:cNvPr id="64" name="object 64"/>
            <p:cNvSpPr/>
            <p:nvPr/>
          </p:nvSpPr>
          <p:spPr>
            <a:xfrm>
              <a:off x="7913369" y="4349949"/>
              <a:ext cx="527685" cy="0"/>
            </a:xfrm>
            <a:custGeom>
              <a:avLst/>
              <a:gdLst/>
              <a:ahLst/>
              <a:cxnLst/>
              <a:rect l="l" t="t" r="r" b="b"/>
              <a:pathLst>
                <a:path w="527684">
                  <a:moveTo>
                    <a:pt x="0" y="0"/>
                  </a:moveTo>
                  <a:lnTo>
                    <a:pt x="527604" y="0"/>
                  </a:lnTo>
                </a:path>
              </a:pathLst>
            </a:custGeom>
            <a:ln w="9524">
              <a:solidFill>
                <a:srgbClr val="B3C3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783794" y="4311916"/>
              <a:ext cx="1129665" cy="71755"/>
            </a:xfrm>
            <a:custGeom>
              <a:avLst/>
              <a:gdLst/>
              <a:ahLst/>
              <a:cxnLst/>
              <a:rect l="l" t="t" r="r" b="b"/>
              <a:pathLst>
                <a:path w="1129665" h="71754">
                  <a:moveTo>
                    <a:pt x="551332" y="939"/>
                  </a:moveTo>
                  <a:lnTo>
                    <a:pt x="0" y="939"/>
                  </a:lnTo>
                  <a:lnTo>
                    <a:pt x="0" y="71234"/>
                  </a:lnTo>
                  <a:lnTo>
                    <a:pt x="551332" y="71234"/>
                  </a:lnTo>
                  <a:lnTo>
                    <a:pt x="551332" y="939"/>
                  </a:lnTo>
                  <a:close/>
                </a:path>
                <a:path w="1129665" h="71754">
                  <a:moveTo>
                    <a:pt x="1129576" y="0"/>
                  </a:moveTo>
                  <a:lnTo>
                    <a:pt x="578243" y="0"/>
                  </a:lnTo>
                  <a:lnTo>
                    <a:pt x="578243" y="70294"/>
                  </a:lnTo>
                  <a:lnTo>
                    <a:pt x="1129576" y="70294"/>
                  </a:lnTo>
                  <a:lnTo>
                    <a:pt x="1129576" y="0"/>
                  </a:lnTo>
                  <a:close/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08223" y="3453199"/>
            <a:ext cx="203835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10">
                <a:solidFill>
                  <a:srgbClr val="E3E9ED"/>
                </a:solidFill>
                <a:latin typeface="Arial"/>
                <a:cs typeface="Arial"/>
              </a:rPr>
              <a:t>JANUARY</a:t>
            </a:r>
            <a:endParaRPr sz="3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950014" y="3453197"/>
            <a:ext cx="233045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10">
                <a:solidFill>
                  <a:srgbClr val="E3E9ED"/>
                </a:solidFill>
                <a:latin typeface="Arial"/>
                <a:cs typeface="Arial"/>
              </a:rPr>
              <a:t>FEBRUARY</a:t>
            </a:r>
            <a:endParaRPr sz="3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64405" y="3453199"/>
            <a:ext cx="16510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10">
                <a:solidFill>
                  <a:srgbClr val="E3E9ED"/>
                </a:solidFill>
                <a:latin typeface="Arial"/>
                <a:cs typeface="Arial"/>
              </a:rPr>
              <a:t>MARCH</a:t>
            </a:r>
            <a:endParaRPr sz="3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40928" y="3453199"/>
            <a:ext cx="13589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10">
                <a:solidFill>
                  <a:srgbClr val="E3E9ED"/>
                </a:solidFill>
                <a:latin typeface="Arial"/>
                <a:cs typeface="Arial"/>
              </a:rPr>
              <a:t>APRIL</a:t>
            </a:r>
            <a:endParaRPr sz="3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264950" y="3991126"/>
            <a:ext cx="490220" cy="70485"/>
          </a:xfrm>
          <a:custGeom>
            <a:avLst/>
            <a:gdLst/>
            <a:ahLst/>
            <a:cxnLst/>
            <a:rect l="l" t="t" r="r" b="b"/>
            <a:pathLst>
              <a:path w="490220" h="70485">
                <a:moveTo>
                  <a:pt x="489846" y="70298"/>
                </a:moveTo>
                <a:lnTo>
                  <a:pt x="0" y="70298"/>
                </a:lnTo>
                <a:lnTo>
                  <a:pt x="0" y="0"/>
                </a:lnTo>
                <a:lnTo>
                  <a:pt x="489846" y="0"/>
                </a:lnTo>
                <a:lnTo>
                  <a:pt x="489846" y="70298"/>
                </a:lnTo>
                <a:close/>
              </a:path>
            </a:pathLst>
          </a:custGeom>
          <a:solidFill>
            <a:srgbClr val="E3E9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64948" y="3669410"/>
            <a:ext cx="1644650" cy="71755"/>
          </a:xfrm>
          <a:custGeom>
            <a:avLst/>
            <a:gdLst/>
            <a:ahLst/>
            <a:cxnLst/>
            <a:rect l="l" t="t" r="r" b="b"/>
            <a:pathLst>
              <a:path w="1644650" h="71754">
                <a:moveTo>
                  <a:pt x="489839" y="0"/>
                </a:moveTo>
                <a:lnTo>
                  <a:pt x="0" y="0"/>
                </a:lnTo>
                <a:lnTo>
                  <a:pt x="0" y="70294"/>
                </a:lnTo>
                <a:lnTo>
                  <a:pt x="489839" y="70294"/>
                </a:lnTo>
                <a:lnTo>
                  <a:pt x="489839" y="0"/>
                </a:lnTo>
                <a:close/>
              </a:path>
              <a:path w="1644650" h="71754">
                <a:moveTo>
                  <a:pt x="1066927" y="1041"/>
                </a:moveTo>
                <a:lnTo>
                  <a:pt x="515594" y="1041"/>
                </a:lnTo>
                <a:lnTo>
                  <a:pt x="515594" y="71348"/>
                </a:lnTo>
                <a:lnTo>
                  <a:pt x="1066927" y="71348"/>
                </a:lnTo>
                <a:lnTo>
                  <a:pt x="1066927" y="1041"/>
                </a:lnTo>
                <a:close/>
              </a:path>
              <a:path w="1644650" h="71754">
                <a:moveTo>
                  <a:pt x="1644332" y="1041"/>
                </a:moveTo>
                <a:lnTo>
                  <a:pt x="1093000" y="1041"/>
                </a:lnTo>
                <a:lnTo>
                  <a:pt x="1093000" y="71348"/>
                </a:lnTo>
                <a:lnTo>
                  <a:pt x="1644332" y="71348"/>
                </a:lnTo>
                <a:lnTo>
                  <a:pt x="1644332" y="1041"/>
                </a:lnTo>
                <a:close/>
              </a:path>
            </a:pathLst>
          </a:custGeom>
          <a:solidFill>
            <a:srgbClr val="869F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012079" y="3664725"/>
            <a:ext cx="186055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spc="-10">
                <a:solidFill>
                  <a:srgbClr val="E3E9ED"/>
                </a:solidFill>
                <a:latin typeface="Arial"/>
                <a:cs typeface="Arial"/>
              </a:rPr>
              <a:t>PHASE</a:t>
            </a:r>
            <a:r>
              <a:rPr sz="300" spc="25">
                <a:solidFill>
                  <a:srgbClr val="E3E9ED"/>
                </a:solidFill>
                <a:latin typeface="Arial"/>
                <a:cs typeface="Arial"/>
              </a:rPr>
              <a:t> </a:t>
            </a:r>
            <a:r>
              <a:rPr sz="300" spc="-50">
                <a:solidFill>
                  <a:srgbClr val="E3E9ED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58687" y="3965937"/>
            <a:ext cx="13970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>
                <a:solidFill>
                  <a:srgbClr val="E3E9ED"/>
                </a:solidFill>
                <a:latin typeface="Arial"/>
                <a:cs typeface="Arial"/>
              </a:rPr>
              <a:t>Task</a:t>
            </a:r>
            <a:r>
              <a:rPr sz="300" spc="-20">
                <a:solidFill>
                  <a:srgbClr val="E3E9ED"/>
                </a:solidFill>
                <a:latin typeface="Arial"/>
                <a:cs typeface="Arial"/>
              </a:rPr>
              <a:t> </a:t>
            </a:r>
            <a:r>
              <a:rPr sz="300" spc="-50">
                <a:solidFill>
                  <a:srgbClr val="E3E9ED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058687" y="4281351"/>
            <a:ext cx="13970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>
                <a:solidFill>
                  <a:srgbClr val="E3E9ED"/>
                </a:solidFill>
                <a:latin typeface="Arial"/>
                <a:cs typeface="Arial"/>
              </a:rPr>
              <a:t>Task</a:t>
            </a:r>
            <a:r>
              <a:rPr sz="300" spc="-20">
                <a:solidFill>
                  <a:srgbClr val="E3E9ED"/>
                </a:solidFill>
                <a:latin typeface="Arial"/>
                <a:cs typeface="Arial"/>
              </a:rPr>
              <a:t> </a:t>
            </a:r>
            <a:r>
              <a:rPr sz="300" spc="-50">
                <a:solidFill>
                  <a:srgbClr val="E3E9ED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367845" y="1262448"/>
            <a:ext cx="344805" cy="907415"/>
            <a:chOff x="3367845" y="1262448"/>
            <a:chExt cx="344805" cy="907415"/>
          </a:xfrm>
        </p:grpSpPr>
        <p:sp>
          <p:nvSpPr>
            <p:cNvPr id="76" name="object 76"/>
            <p:cNvSpPr/>
            <p:nvPr/>
          </p:nvSpPr>
          <p:spPr>
            <a:xfrm>
              <a:off x="3372608" y="1739342"/>
              <a:ext cx="335280" cy="426084"/>
            </a:xfrm>
            <a:custGeom>
              <a:avLst/>
              <a:gdLst/>
              <a:ahLst/>
              <a:cxnLst/>
              <a:rect l="l" t="t" r="r" b="b"/>
              <a:pathLst>
                <a:path w="335279" h="426085">
                  <a:moveTo>
                    <a:pt x="55807" y="0"/>
                  </a:moveTo>
                  <a:lnTo>
                    <a:pt x="334823" y="0"/>
                  </a:lnTo>
                  <a:lnTo>
                    <a:pt x="334823" y="369725"/>
                  </a:lnTo>
                  <a:lnTo>
                    <a:pt x="318479" y="409185"/>
                  </a:lnTo>
                  <a:lnTo>
                    <a:pt x="279019" y="425529"/>
                  </a:lnTo>
                  <a:lnTo>
                    <a:pt x="2" y="425529"/>
                  </a:lnTo>
                  <a:lnTo>
                    <a:pt x="2" y="55804"/>
                  </a:lnTo>
                  <a:lnTo>
                    <a:pt x="4388" y="34082"/>
                  </a:lnTo>
                  <a:lnTo>
                    <a:pt x="16347" y="16344"/>
                  </a:lnTo>
                  <a:lnTo>
                    <a:pt x="34085" y="4385"/>
                  </a:lnTo>
                  <a:lnTo>
                    <a:pt x="55807" y="0"/>
                  </a:lnTo>
                  <a:close/>
                </a:path>
              </a:pathLst>
            </a:custGeom>
            <a:ln w="9524">
              <a:solidFill>
                <a:srgbClr val="ABBB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372608" y="1267210"/>
              <a:ext cx="335280" cy="426084"/>
            </a:xfrm>
            <a:custGeom>
              <a:avLst/>
              <a:gdLst/>
              <a:ahLst/>
              <a:cxnLst/>
              <a:rect l="l" t="t" r="r" b="b"/>
              <a:pathLst>
                <a:path w="335279" h="426085">
                  <a:moveTo>
                    <a:pt x="55807" y="0"/>
                  </a:moveTo>
                  <a:lnTo>
                    <a:pt x="334823" y="0"/>
                  </a:lnTo>
                  <a:lnTo>
                    <a:pt x="334823" y="369725"/>
                  </a:lnTo>
                  <a:lnTo>
                    <a:pt x="318479" y="409185"/>
                  </a:lnTo>
                  <a:lnTo>
                    <a:pt x="279019" y="425529"/>
                  </a:lnTo>
                  <a:lnTo>
                    <a:pt x="2" y="425529"/>
                  </a:lnTo>
                  <a:lnTo>
                    <a:pt x="2" y="55804"/>
                  </a:lnTo>
                  <a:lnTo>
                    <a:pt x="4388" y="34082"/>
                  </a:lnTo>
                  <a:lnTo>
                    <a:pt x="16347" y="16344"/>
                  </a:lnTo>
                  <a:lnTo>
                    <a:pt x="34085" y="4385"/>
                  </a:lnTo>
                  <a:lnTo>
                    <a:pt x="55807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817460" y="1145301"/>
            <a:ext cx="14414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JANUARY</a:t>
            </a:r>
            <a:endParaRPr sz="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158551" y="1145291"/>
            <a:ext cx="16383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FEBRUARY</a:t>
            </a:r>
            <a:endParaRPr sz="2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519658" y="1145291"/>
            <a:ext cx="11874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MARCH</a:t>
            </a:r>
            <a:endParaRPr sz="2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56016" y="1145299"/>
            <a:ext cx="9906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endParaRPr sz="2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185386" y="1145299"/>
            <a:ext cx="8064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25">
                <a:solidFill>
                  <a:srgbClr val="FFFFFF"/>
                </a:solidFill>
                <a:latin typeface="Arial"/>
                <a:cs typeface="Arial"/>
              </a:rPr>
              <a:t>MAY</a:t>
            </a:r>
            <a:endParaRPr sz="2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19567" y="1145299"/>
            <a:ext cx="9207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20">
                <a:solidFill>
                  <a:srgbClr val="FFFFFF"/>
                </a:solidFill>
                <a:latin typeface="Arial"/>
                <a:cs typeface="Arial"/>
              </a:rPr>
              <a:t>JUNE</a:t>
            </a:r>
            <a:endParaRPr sz="2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551146" y="1304723"/>
            <a:ext cx="13271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51149" y="1769871"/>
            <a:ext cx="132715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PHASE</a:t>
            </a:r>
            <a:r>
              <a:rPr sz="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572877" y="1456933"/>
            <a:ext cx="10160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572877" y="1614076"/>
            <a:ext cx="10160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572877" y="1927014"/>
            <a:ext cx="10160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72887" y="2084154"/>
            <a:ext cx="101600" cy="5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784744" y="1323910"/>
            <a:ext cx="1951355" cy="20320"/>
            <a:chOff x="3784744" y="1323910"/>
            <a:chExt cx="1951355" cy="20320"/>
          </a:xfrm>
        </p:grpSpPr>
        <p:sp>
          <p:nvSpPr>
            <p:cNvPr id="91" name="object 91"/>
            <p:cNvSpPr/>
            <p:nvPr/>
          </p:nvSpPr>
          <p:spPr>
            <a:xfrm>
              <a:off x="3784744" y="1323910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5981" y="20290"/>
                  </a:moveTo>
                  <a:lnTo>
                    <a:pt x="5138" y="20290"/>
                  </a:lnTo>
                  <a:lnTo>
                    <a:pt x="0" y="15695"/>
                  </a:lnTo>
                  <a:lnTo>
                    <a:pt x="0" y="4481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1945981" y="0"/>
                  </a:lnTo>
                  <a:lnTo>
                    <a:pt x="1951248" y="4481"/>
                  </a:lnTo>
                  <a:lnTo>
                    <a:pt x="1951248" y="15695"/>
                  </a:lnTo>
                  <a:lnTo>
                    <a:pt x="1945981" y="20290"/>
                  </a:lnTo>
                  <a:close/>
                </a:path>
              </a:pathLst>
            </a:custGeom>
            <a:solidFill>
              <a:srgbClr val="7894A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784744" y="1323910"/>
              <a:ext cx="398145" cy="20320"/>
            </a:xfrm>
            <a:custGeom>
              <a:avLst/>
              <a:gdLst/>
              <a:ahLst/>
              <a:cxnLst/>
              <a:rect l="l" t="t" r="r" b="b"/>
              <a:pathLst>
                <a:path w="398145" h="20319">
                  <a:moveTo>
                    <a:pt x="392505" y="20290"/>
                  </a:moveTo>
                  <a:lnTo>
                    <a:pt x="5138" y="20290"/>
                  </a:lnTo>
                  <a:lnTo>
                    <a:pt x="0" y="15695"/>
                  </a:lnTo>
                  <a:lnTo>
                    <a:pt x="0" y="4481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392505" y="0"/>
                  </a:lnTo>
                  <a:lnTo>
                    <a:pt x="397784" y="4481"/>
                  </a:lnTo>
                  <a:lnTo>
                    <a:pt x="397784" y="15695"/>
                  </a:lnTo>
                  <a:lnTo>
                    <a:pt x="392505" y="20290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3784744" y="1480631"/>
            <a:ext cx="1951355" cy="20320"/>
            <a:chOff x="3784744" y="1480631"/>
            <a:chExt cx="1951355" cy="20320"/>
          </a:xfrm>
        </p:grpSpPr>
        <p:sp>
          <p:nvSpPr>
            <p:cNvPr id="94" name="object 94"/>
            <p:cNvSpPr/>
            <p:nvPr/>
          </p:nvSpPr>
          <p:spPr>
            <a:xfrm>
              <a:off x="3784744" y="1480631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5981" y="20290"/>
                  </a:moveTo>
                  <a:lnTo>
                    <a:pt x="5138" y="20290"/>
                  </a:lnTo>
                  <a:lnTo>
                    <a:pt x="0" y="15695"/>
                  </a:lnTo>
                  <a:lnTo>
                    <a:pt x="0" y="4594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1945981" y="0"/>
                  </a:lnTo>
                  <a:lnTo>
                    <a:pt x="1951248" y="4594"/>
                  </a:lnTo>
                  <a:lnTo>
                    <a:pt x="1951248" y="15695"/>
                  </a:lnTo>
                  <a:lnTo>
                    <a:pt x="1945981" y="20290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993340" y="1480631"/>
              <a:ext cx="880110" cy="20320"/>
            </a:xfrm>
            <a:custGeom>
              <a:avLst/>
              <a:gdLst/>
              <a:ahLst/>
              <a:cxnLst/>
              <a:rect l="l" t="t" r="r" b="b"/>
              <a:pathLst>
                <a:path w="880110" h="20319">
                  <a:moveTo>
                    <a:pt x="874218" y="20290"/>
                  </a:moveTo>
                  <a:lnTo>
                    <a:pt x="5267" y="20290"/>
                  </a:lnTo>
                  <a:lnTo>
                    <a:pt x="0" y="15695"/>
                  </a:lnTo>
                  <a:lnTo>
                    <a:pt x="0" y="4594"/>
                  </a:lnTo>
                  <a:lnTo>
                    <a:pt x="5267" y="0"/>
                  </a:lnTo>
                  <a:lnTo>
                    <a:pt x="11690" y="0"/>
                  </a:lnTo>
                  <a:lnTo>
                    <a:pt x="874218" y="0"/>
                  </a:lnTo>
                  <a:lnTo>
                    <a:pt x="879486" y="4594"/>
                  </a:lnTo>
                  <a:lnTo>
                    <a:pt x="879486" y="15695"/>
                  </a:lnTo>
                  <a:lnTo>
                    <a:pt x="874218" y="20290"/>
                  </a:lnTo>
                  <a:close/>
                </a:path>
              </a:pathLst>
            </a:custGeom>
            <a:solidFill>
              <a:srgbClr val="D7DEE4">
                <a:alpha val="65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3784744" y="1637351"/>
            <a:ext cx="1951355" cy="20320"/>
            <a:chOff x="3784744" y="1637351"/>
            <a:chExt cx="1951355" cy="20320"/>
          </a:xfrm>
        </p:grpSpPr>
        <p:sp>
          <p:nvSpPr>
            <p:cNvPr id="97" name="object 97"/>
            <p:cNvSpPr/>
            <p:nvPr/>
          </p:nvSpPr>
          <p:spPr>
            <a:xfrm>
              <a:off x="3784744" y="1637351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5981" y="20290"/>
                  </a:moveTo>
                  <a:lnTo>
                    <a:pt x="5138" y="20290"/>
                  </a:lnTo>
                  <a:lnTo>
                    <a:pt x="0" y="15808"/>
                  </a:lnTo>
                  <a:lnTo>
                    <a:pt x="0" y="4594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1945981" y="0"/>
                  </a:lnTo>
                  <a:lnTo>
                    <a:pt x="1951248" y="4481"/>
                  </a:lnTo>
                  <a:lnTo>
                    <a:pt x="1951248" y="15695"/>
                  </a:lnTo>
                  <a:lnTo>
                    <a:pt x="1945981" y="20290"/>
                  </a:lnTo>
                  <a:close/>
                </a:path>
              </a:pathLst>
            </a:custGeom>
            <a:solidFill>
              <a:srgbClr val="7894A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270559" y="1637351"/>
              <a:ext cx="467359" cy="20320"/>
            </a:xfrm>
            <a:custGeom>
              <a:avLst/>
              <a:gdLst/>
              <a:ahLst/>
              <a:cxnLst/>
              <a:rect l="l" t="t" r="r" b="b"/>
              <a:pathLst>
                <a:path w="467360" h="20319">
                  <a:moveTo>
                    <a:pt x="461915" y="20290"/>
                  </a:moveTo>
                  <a:lnTo>
                    <a:pt x="5148" y="20290"/>
                  </a:lnTo>
                  <a:lnTo>
                    <a:pt x="0" y="15695"/>
                  </a:lnTo>
                  <a:lnTo>
                    <a:pt x="0" y="4481"/>
                  </a:lnTo>
                  <a:lnTo>
                    <a:pt x="5148" y="0"/>
                  </a:lnTo>
                  <a:lnTo>
                    <a:pt x="11571" y="0"/>
                  </a:lnTo>
                  <a:lnTo>
                    <a:pt x="461915" y="0"/>
                  </a:lnTo>
                  <a:lnTo>
                    <a:pt x="467194" y="4481"/>
                  </a:lnTo>
                  <a:lnTo>
                    <a:pt x="467194" y="15695"/>
                  </a:lnTo>
                  <a:lnTo>
                    <a:pt x="461915" y="20290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784744" y="1794071"/>
            <a:ext cx="1951355" cy="20320"/>
            <a:chOff x="3784744" y="1794071"/>
            <a:chExt cx="1951355" cy="20320"/>
          </a:xfrm>
        </p:grpSpPr>
        <p:sp>
          <p:nvSpPr>
            <p:cNvPr id="100" name="object 100"/>
            <p:cNvSpPr/>
            <p:nvPr/>
          </p:nvSpPr>
          <p:spPr>
            <a:xfrm>
              <a:off x="3784744" y="1794071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5981" y="20290"/>
                  </a:moveTo>
                  <a:lnTo>
                    <a:pt x="5138" y="20290"/>
                  </a:lnTo>
                  <a:lnTo>
                    <a:pt x="0" y="15799"/>
                  </a:lnTo>
                  <a:lnTo>
                    <a:pt x="0" y="4594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1945981" y="0"/>
                  </a:lnTo>
                  <a:lnTo>
                    <a:pt x="1951248" y="4594"/>
                  </a:lnTo>
                  <a:lnTo>
                    <a:pt x="1951248" y="15799"/>
                  </a:lnTo>
                  <a:lnTo>
                    <a:pt x="1945981" y="20290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328526" y="1794071"/>
              <a:ext cx="883285" cy="20320"/>
            </a:xfrm>
            <a:custGeom>
              <a:avLst/>
              <a:gdLst/>
              <a:ahLst/>
              <a:cxnLst/>
              <a:rect l="l" t="t" r="r" b="b"/>
              <a:pathLst>
                <a:path w="883285" h="20319">
                  <a:moveTo>
                    <a:pt x="877695" y="20290"/>
                  </a:moveTo>
                  <a:lnTo>
                    <a:pt x="5267" y="20290"/>
                  </a:lnTo>
                  <a:lnTo>
                    <a:pt x="129" y="15799"/>
                  </a:lnTo>
                  <a:lnTo>
                    <a:pt x="129" y="10196"/>
                  </a:lnTo>
                  <a:lnTo>
                    <a:pt x="0" y="4594"/>
                  </a:lnTo>
                  <a:lnTo>
                    <a:pt x="5267" y="0"/>
                  </a:lnTo>
                  <a:lnTo>
                    <a:pt x="11701" y="0"/>
                  </a:lnTo>
                  <a:lnTo>
                    <a:pt x="877695" y="0"/>
                  </a:lnTo>
                  <a:lnTo>
                    <a:pt x="882962" y="4594"/>
                  </a:lnTo>
                  <a:lnTo>
                    <a:pt x="882962" y="15799"/>
                  </a:lnTo>
                  <a:lnTo>
                    <a:pt x="877695" y="20290"/>
                  </a:lnTo>
                  <a:close/>
                </a:path>
              </a:pathLst>
            </a:custGeom>
            <a:solidFill>
              <a:srgbClr val="D7DEE4">
                <a:alpha val="65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3784744" y="1950792"/>
            <a:ext cx="1951355" cy="20320"/>
            <a:chOff x="3784744" y="1950792"/>
            <a:chExt cx="1951355" cy="20320"/>
          </a:xfrm>
        </p:grpSpPr>
        <p:sp>
          <p:nvSpPr>
            <p:cNvPr id="103" name="object 103"/>
            <p:cNvSpPr/>
            <p:nvPr/>
          </p:nvSpPr>
          <p:spPr>
            <a:xfrm>
              <a:off x="3784744" y="1950792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8550" y="20290"/>
                  </a:moveTo>
                  <a:lnTo>
                    <a:pt x="2698" y="20290"/>
                  </a:lnTo>
                  <a:lnTo>
                    <a:pt x="0" y="18039"/>
                  </a:lnTo>
                  <a:lnTo>
                    <a:pt x="0" y="2353"/>
                  </a:lnTo>
                  <a:lnTo>
                    <a:pt x="2698" y="0"/>
                  </a:lnTo>
                  <a:lnTo>
                    <a:pt x="5904" y="0"/>
                  </a:lnTo>
                  <a:lnTo>
                    <a:pt x="1948550" y="0"/>
                  </a:lnTo>
                  <a:lnTo>
                    <a:pt x="1951248" y="2353"/>
                  </a:lnTo>
                  <a:lnTo>
                    <a:pt x="1951248" y="18039"/>
                  </a:lnTo>
                  <a:lnTo>
                    <a:pt x="1948550" y="20290"/>
                  </a:lnTo>
                  <a:close/>
                </a:path>
              </a:pathLst>
            </a:custGeom>
            <a:solidFill>
              <a:srgbClr val="7894A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756385" y="1950792"/>
              <a:ext cx="713105" cy="20320"/>
            </a:xfrm>
            <a:custGeom>
              <a:avLst/>
              <a:gdLst/>
              <a:ahLst/>
              <a:cxnLst/>
              <a:rect l="l" t="t" r="r" b="b"/>
              <a:pathLst>
                <a:path w="713104" h="20319">
                  <a:moveTo>
                    <a:pt x="710096" y="20290"/>
                  </a:moveTo>
                  <a:lnTo>
                    <a:pt x="2569" y="20290"/>
                  </a:lnTo>
                  <a:lnTo>
                    <a:pt x="0" y="18039"/>
                  </a:lnTo>
                  <a:lnTo>
                    <a:pt x="0" y="2353"/>
                  </a:lnTo>
                  <a:lnTo>
                    <a:pt x="2569" y="0"/>
                  </a:lnTo>
                  <a:lnTo>
                    <a:pt x="5915" y="0"/>
                  </a:lnTo>
                  <a:lnTo>
                    <a:pt x="710096" y="0"/>
                  </a:lnTo>
                  <a:lnTo>
                    <a:pt x="712795" y="2353"/>
                  </a:lnTo>
                  <a:lnTo>
                    <a:pt x="712795" y="18039"/>
                  </a:lnTo>
                  <a:lnTo>
                    <a:pt x="710096" y="20290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3784744" y="2107503"/>
            <a:ext cx="1951355" cy="20320"/>
            <a:chOff x="3784744" y="2107503"/>
            <a:chExt cx="1951355" cy="20320"/>
          </a:xfrm>
        </p:grpSpPr>
        <p:sp>
          <p:nvSpPr>
            <p:cNvPr id="106" name="object 106"/>
            <p:cNvSpPr/>
            <p:nvPr/>
          </p:nvSpPr>
          <p:spPr>
            <a:xfrm>
              <a:off x="3784744" y="2107503"/>
              <a:ext cx="1951355" cy="20320"/>
            </a:xfrm>
            <a:custGeom>
              <a:avLst/>
              <a:gdLst/>
              <a:ahLst/>
              <a:cxnLst/>
              <a:rect l="l" t="t" r="r" b="b"/>
              <a:pathLst>
                <a:path w="1951354" h="20319">
                  <a:moveTo>
                    <a:pt x="1945981" y="20299"/>
                  </a:moveTo>
                  <a:lnTo>
                    <a:pt x="5138" y="20299"/>
                  </a:lnTo>
                  <a:lnTo>
                    <a:pt x="0" y="15808"/>
                  </a:lnTo>
                  <a:lnTo>
                    <a:pt x="0" y="4604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1945981" y="0"/>
                  </a:lnTo>
                  <a:lnTo>
                    <a:pt x="1951248" y="4604"/>
                  </a:lnTo>
                  <a:lnTo>
                    <a:pt x="1951248" y="15808"/>
                  </a:lnTo>
                  <a:lnTo>
                    <a:pt x="1945981" y="20299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42211" y="2107616"/>
              <a:ext cx="494030" cy="20320"/>
            </a:xfrm>
            <a:custGeom>
              <a:avLst/>
              <a:gdLst/>
              <a:ahLst/>
              <a:cxnLst/>
              <a:rect l="l" t="t" r="r" b="b"/>
              <a:pathLst>
                <a:path w="494029" h="20319">
                  <a:moveTo>
                    <a:pt x="488513" y="20186"/>
                  </a:moveTo>
                  <a:lnTo>
                    <a:pt x="5138" y="20186"/>
                  </a:lnTo>
                  <a:lnTo>
                    <a:pt x="0" y="15695"/>
                  </a:lnTo>
                  <a:lnTo>
                    <a:pt x="0" y="4491"/>
                  </a:lnTo>
                  <a:lnTo>
                    <a:pt x="5138" y="0"/>
                  </a:lnTo>
                  <a:lnTo>
                    <a:pt x="11561" y="0"/>
                  </a:lnTo>
                  <a:lnTo>
                    <a:pt x="488513" y="0"/>
                  </a:lnTo>
                  <a:lnTo>
                    <a:pt x="493781" y="4491"/>
                  </a:lnTo>
                  <a:lnTo>
                    <a:pt x="493781" y="15695"/>
                  </a:lnTo>
                  <a:lnTo>
                    <a:pt x="488513" y="20186"/>
                  </a:lnTo>
                  <a:close/>
                </a:path>
              </a:pathLst>
            </a:custGeom>
            <a:solidFill>
              <a:srgbClr val="D7DEE4">
                <a:alpha val="65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09921" y="1186678"/>
            <a:ext cx="755015" cy="723900"/>
            <a:chOff x="4809921" y="1186678"/>
            <a:chExt cx="755015" cy="723900"/>
          </a:xfrm>
        </p:grpSpPr>
        <p:sp>
          <p:nvSpPr>
            <p:cNvPr id="3" name="object 3"/>
            <p:cNvSpPr/>
            <p:nvPr/>
          </p:nvSpPr>
          <p:spPr>
            <a:xfrm>
              <a:off x="4897866" y="1271389"/>
              <a:ext cx="582295" cy="553085"/>
            </a:xfrm>
            <a:custGeom>
              <a:avLst/>
              <a:gdLst/>
              <a:ahLst/>
              <a:cxnLst/>
              <a:rect l="l" t="t" r="r" b="b"/>
              <a:pathLst>
                <a:path w="582295" h="553085">
                  <a:moveTo>
                    <a:pt x="0" y="211173"/>
                  </a:moveTo>
                  <a:lnTo>
                    <a:pt x="290872" y="0"/>
                  </a:lnTo>
                  <a:lnTo>
                    <a:pt x="581745" y="211173"/>
                  </a:lnTo>
                  <a:lnTo>
                    <a:pt x="470641" y="552858"/>
                  </a:lnTo>
                  <a:lnTo>
                    <a:pt x="111103" y="552858"/>
                  </a:lnTo>
                  <a:lnTo>
                    <a:pt x="0" y="211173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0066" y="1410192"/>
              <a:ext cx="144810" cy="1448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35464" y="1551850"/>
              <a:ext cx="97790" cy="256540"/>
            </a:xfrm>
            <a:custGeom>
              <a:avLst/>
              <a:gdLst/>
              <a:ahLst/>
              <a:cxnLst/>
              <a:rect l="l" t="t" r="r" b="b"/>
              <a:pathLst>
                <a:path w="97789" h="256539">
                  <a:moveTo>
                    <a:pt x="10112" y="256302"/>
                  </a:moveTo>
                  <a:lnTo>
                    <a:pt x="0" y="228212"/>
                  </a:lnTo>
                  <a:lnTo>
                    <a:pt x="12943" y="232465"/>
                  </a:lnTo>
                  <a:lnTo>
                    <a:pt x="88401" y="0"/>
                  </a:lnTo>
                  <a:lnTo>
                    <a:pt x="97268" y="2913"/>
                  </a:lnTo>
                  <a:lnTo>
                    <a:pt x="21810" y="235377"/>
                  </a:lnTo>
                  <a:lnTo>
                    <a:pt x="34754" y="239630"/>
                  </a:lnTo>
                  <a:lnTo>
                    <a:pt x="10112" y="256302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6299" y="1753697"/>
              <a:ext cx="144810" cy="1448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50566" y="1873747"/>
              <a:ext cx="268605" cy="36830"/>
            </a:xfrm>
            <a:custGeom>
              <a:avLst/>
              <a:gdLst/>
              <a:ahLst/>
              <a:cxnLst/>
              <a:rect l="l" t="t" r="r" b="b"/>
              <a:pathLst>
                <a:path w="268604" h="36830">
                  <a:moveTo>
                    <a:pt x="23402" y="36550"/>
                  </a:moveTo>
                  <a:lnTo>
                    <a:pt x="0" y="18281"/>
                  </a:lnTo>
                  <a:lnTo>
                    <a:pt x="23617" y="0"/>
                  </a:lnTo>
                  <a:lnTo>
                    <a:pt x="23537" y="13612"/>
                  </a:lnTo>
                  <a:lnTo>
                    <a:pt x="268013" y="13546"/>
                  </a:lnTo>
                  <a:lnTo>
                    <a:pt x="267959" y="22872"/>
                  </a:lnTo>
                  <a:lnTo>
                    <a:pt x="23482" y="22937"/>
                  </a:lnTo>
                  <a:lnTo>
                    <a:pt x="23402" y="3655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3036" y="1753697"/>
              <a:ext cx="144810" cy="1448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2237" y="1560167"/>
              <a:ext cx="97790" cy="256540"/>
            </a:xfrm>
            <a:custGeom>
              <a:avLst/>
              <a:gdLst/>
              <a:ahLst/>
              <a:cxnLst/>
              <a:rect l="l" t="t" r="r" b="b"/>
              <a:pathLst>
                <a:path w="97789" h="256539">
                  <a:moveTo>
                    <a:pt x="88455" y="256346"/>
                  </a:moveTo>
                  <a:lnTo>
                    <a:pt x="13023" y="23895"/>
                  </a:lnTo>
                  <a:lnTo>
                    <a:pt x="0" y="28067"/>
                  </a:lnTo>
                  <a:lnTo>
                    <a:pt x="10194" y="0"/>
                  </a:lnTo>
                  <a:lnTo>
                    <a:pt x="34970" y="16865"/>
                  </a:lnTo>
                  <a:lnTo>
                    <a:pt x="21945" y="21037"/>
                  </a:lnTo>
                  <a:lnTo>
                    <a:pt x="97378" y="253488"/>
                  </a:lnTo>
                  <a:lnTo>
                    <a:pt x="88455" y="256346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1045" y="1191441"/>
              <a:ext cx="135890" cy="135890"/>
            </a:xfrm>
            <a:custGeom>
              <a:avLst/>
              <a:gdLst/>
              <a:ahLst/>
              <a:cxnLst/>
              <a:rect l="l" t="t" r="r" b="b"/>
              <a:pathLst>
                <a:path w="135889" h="135890">
                  <a:moveTo>
                    <a:pt x="0" y="67678"/>
                  </a:moveTo>
                  <a:lnTo>
                    <a:pt x="5315" y="41335"/>
                  </a:lnTo>
                  <a:lnTo>
                    <a:pt x="19812" y="19822"/>
                  </a:lnTo>
                  <a:lnTo>
                    <a:pt x="41313" y="5318"/>
                  </a:lnTo>
                  <a:lnTo>
                    <a:pt x="67642" y="0"/>
                  </a:lnTo>
                  <a:lnTo>
                    <a:pt x="105171" y="11370"/>
                  </a:lnTo>
                  <a:lnTo>
                    <a:pt x="130137" y="41779"/>
                  </a:lnTo>
                  <a:lnTo>
                    <a:pt x="135285" y="67678"/>
                  </a:lnTo>
                  <a:lnTo>
                    <a:pt x="129970" y="94022"/>
                  </a:lnTo>
                  <a:lnTo>
                    <a:pt x="115473" y="115535"/>
                  </a:lnTo>
                  <a:lnTo>
                    <a:pt x="93972" y="130039"/>
                  </a:lnTo>
                  <a:lnTo>
                    <a:pt x="67642" y="135357"/>
                  </a:lnTo>
                  <a:lnTo>
                    <a:pt x="41313" y="130039"/>
                  </a:lnTo>
                  <a:lnTo>
                    <a:pt x="19812" y="115535"/>
                  </a:lnTo>
                  <a:lnTo>
                    <a:pt x="5315" y="94022"/>
                  </a:lnTo>
                  <a:lnTo>
                    <a:pt x="0" y="67678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1211" y="1244837"/>
              <a:ext cx="219710" cy="162560"/>
            </a:xfrm>
            <a:custGeom>
              <a:avLst/>
              <a:gdLst/>
              <a:ahLst/>
              <a:cxnLst/>
              <a:rect l="l" t="t" r="r" b="b"/>
              <a:pathLst>
                <a:path w="219710" h="162559">
                  <a:moveTo>
                    <a:pt x="189798" y="162199"/>
                  </a:moveTo>
                  <a:lnTo>
                    <a:pt x="197794" y="151207"/>
                  </a:lnTo>
                  <a:lnTo>
                    <a:pt x="0" y="7529"/>
                  </a:lnTo>
                  <a:lnTo>
                    <a:pt x="5478" y="0"/>
                  </a:lnTo>
                  <a:lnTo>
                    <a:pt x="203272" y="143677"/>
                  </a:lnTo>
                  <a:lnTo>
                    <a:pt x="211268" y="132686"/>
                  </a:lnTo>
                  <a:lnTo>
                    <a:pt x="219526" y="161239"/>
                  </a:lnTo>
                  <a:lnTo>
                    <a:pt x="189798" y="162199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4684" y="1414954"/>
              <a:ext cx="135890" cy="135890"/>
            </a:xfrm>
            <a:custGeom>
              <a:avLst/>
              <a:gdLst/>
              <a:ahLst/>
              <a:cxnLst/>
              <a:rect l="l" t="t" r="r" b="b"/>
              <a:pathLst>
                <a:path w="135889" h="135890">
                  <a:moveTo>
                    <a:pt x="0" y="67678"/>
                  </a:moveTo>
                  <a:lnTo>
                    <a:pt x="5315" y="41335"/>
                  </a:lnTo>
                  <a:lnTo>
                    <a:pt x="19812" y="19822"/>
                  </a:lnTo>
                  <a:lnTo>
                    <a:pt x="41313" y="5318"/>
                  </a:lnTo>
                  <a:lnTo>
                    <a:pt x="67642" y="0"/>
                  </a:lnTo>
                  <a:lnTo>
                    <a:pt x="105170" y="11370"/>
                  </a:lnTo>
                  <a:lnTo>
                    <a:pt x="130136" y="41779"/>
                  </a:lnTo>
                  <a:lnTo>
                    <a:pt x="135285" y="67678"/>
                  </a:lnTo>
                  <a:lnTo>
                    <a:pt x="129970" y="94022"/>
                  </a:lnTo>
                  <a:lnTo>
                    <a:pt x="115473" y="115535"/>
                  </a:lnTo>
                  <a:lnTo>
                    <a:pt x="93972" y="130039"/>
                  </a:lnTo>
                  <a:lnTo>
                    <a:pt x="67642" y="135357"/>
                  </a:lnTo>
                  <a:lnTo>
                    <a:pt x="41313" y="130039"/>
                  </a:lnTo>
                  <a:lnTo>
                    <a:pt x="19812" y="115535"/>
                  </a:lnTo>
                  <a:lnTo>
                    <a:pt x="5315" y="94022"/>
                  </a:lnTo>
                  <a:lnTo>
                    <a:pt x="0" y="67678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8615" y="1243966"/>
              <a:ext cx="219710" cy="162560"/>
            </a:xfrm>
            <a:custGeom>
              <a:avLst/>
              <a:gdLst/>
              <a:ahLst/>
              <a:cxnLst/>
              <a:rect l="l" t="t" r="r" b="b"/>
              <a:pathLst>
                <a:path w="219710" h="162559">
                  <a:moveTo>
                    <a:pt x="5459" y="162310"/>
                  </a:moveTo>
                  <a:lnTo>
                    <a:pt x="0" y="154707"/>
                  </a:lnTo>
                  <a:lnTo>
                    <a:pt x="197764" y="11098"/>
                  </a:lnTo>
                  <a:lnTo>
                    <a:pt x="189795" y="0"/>
                  </a:lnTo>
                  <a:lnTo>
                    <a:pt x="219589" y="1034"/>
                  </a:lnTo>
                  <a:lnTo>
                    <a:pt x="211194" y="29800"/>
                  </a:lnTo>
                  <a:lnTo>
                    <a:pt x="203224" y="18701"/>
                  </a:lnTo>
                  <a:lnTo>
                    <a:pt x="5459" y="162310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26294" y="2065128"/>
            <a:ext cx="771525" cy="739775"/>
            <a:chOff x="726294" y="2065128"/>
            <a:chExt cx="771525" cy="739775"/>
          </a:xfrm>
        </p:grpSpPr>
        <p:sp>
          <p:nvSpPr>
            <p:cNvPr id="15" name="object 15"/>
            <p:cNvSpPr/>
            <p:nvPr/>
          </p:nvSpPr>
          <p:spPr>
            <a:xfrm>
              <a:off x="872193" y="2069890"/>
              <a:ext cx="472440" cy="243840"/>
            </a:xfrm>
            <a:custGeom>
              <a:avLst/>
              <a:gdLst/>
              <a:ahLst/>
              <a:cxnLst/>
              <a:rect l="l" t="t" r="r" b="b"/>
              <a:pathLst>
                <a:path w="472440" h="243839">
                  <a:moveTo>
                    <a:pt x="235940" y="0"/>
                  </a:moveTo>
                  <a:lnTo>
                    <a:pt x="188446" y="4802"/>
                  </a:lnTo>
                  <a:lnTo>
                    <a:pt x="144184" y="18572"/>
                  </a:lnTo>
                  <a:lnTo>
                    <a:pt x="104110" y="40353"/>
                  </a:lnTo>
                  <a:lnTo>
                    <a:pt x="69179" y="69190"/>
                  </a:lnTo>
                  <a:lnTo>
                    <a:pt x="40346" y="104125"/>
                  </a:lnTo>
                  <a:lnTo>
                    <a:pt x="18568" y="144204"/>
                  </a:lnTo>
                  <a:lnTo>
                    <a:pt x="4801" y="188468"/>
                  </a:lnTo>
                  <a:lnTo>
                    <a:pt x="0" y="235963"/>
                  </a:lnTo>
                  <a:lnTo>
                    <a:pt x="0" y="237426"/>
                  </a:lnTo>
                  <a:lnTo>
                    <a:pt x="22" y="238912"/>
                  </a:lnTo>
                  <a:lnTo>
                    <a:pt x="68" y="240376"/>
                  </a:lnTo>
                  <a:lnTo>
                    <a:pt x="27685" y="227956"/>
                  </a:lnTo>
                  <a:lnTo>
                    <a:pt x="56270" y="219091"/>
                  </a:lnTo>
                  <a:lnTo>
                    <a:pt x="85498" y="213774"/>
                  </a:lnTo>
                  <a:lnTo>
                    <a:pt x="115044" y="212003"/>
                  </a:lnTo>
                  <a:lnTo>
                    <a:pt x="146263" y="213982"/>
                  </a:lnTo>
                  <a:lnTo>
                    <a:pt x="177078" y="219914"/>
                  </a:lnTo>
                  <a:lnTo>
                    <a:pt x="207100" y="229789"/>
                  </a:lnTo>
                  <a:lnTo>
                    <a:pt x="235940" y="243599"/>
                  </a:lnTo>
                  <a:lnTo>
                    <a:pt x="264798" y="229789"/>
                  </a:lnTo>
                  <a:lnTo>
                    <a:pt x="294831" y="219914"/>
                  </a:lnTo>
                  <a:lnTo>
                    <a:pt x="325650" y="213982"/>
                  </a:lnTo>
                  <a:lnTo>
                    <a:pt x="356860" y="212003"/>
                  </a:lnTo>
                  <a:lnTo>
                    <a:pt x="386422" y="213774"/>
                  </a:lnTo>
                  <a:lnTo>
                    <a:pt x="415663" y="219091"/>
                  </a:lnTo>
                  <a:lnTo>
                    <a:pt x="444251" y="227956"/>
                  </a:lnTo>
                  <a:lnTo>
                    <a:pt x="471859" y="240376"/>
                  </a:lnTo>
                  <a:lnTo>
                    <a:pt x="471859" y="238912"/>
                  </a:lnTo>
                  <a:lnTo>
                    <a:pt x="471904" y="237426"/>
                  </a:lnTo>
                  <a:lnTo>
                    <a:pt x="471904" y="235963"/>
                  </a:lnTo>
                  <a:lnTo>
                    <a:pt x="467102" y="188468"/>
                  </a:lnTo>
                  <a:lnTo>
                    <a:pt x="453332" y="144204"/>
                  </a:lnTo>
                  <a:lnTo>
                    <a:pt x="431550" y="104125"/>
                  </a:lnTo>
                  <a:lnTo>
                    <a:pt x="402714" y="69190"/>
                  </a:lnTo>
                  <a:lnTo>
                    <a:pt x="367778" y="40353"/>
                  </a:lnTo>
                  <a:lnTo>
                    <a:pt x="327700" y="18572"/>
                  </a:lnTo>
                  <a:lnTo>
                    <a:pt x="283436" y="4802"/>
                  </a:lnTo>
                  <a:lnTo>
                    <a:pt x="23594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7577" y="2351446"/>
              <a:ext cx="345440" cy="436245"/>
            </a:xfrm>
            <a:custGeom>
              <a:avLst/>
              <a:gdLst/>
              <a:ahLst/>
              <a:cxnLst/>
              <a:rect l="l" t="t" r="r" b="b"/>
              <a:pathLst>
                <a:path w="345440" h="436244">
                  <a:moveTo>
                    <a:pt x="234820" y="0"/>
                  </a:moveTo>
                  <a:lnTo>
                    <a:pt x="225713" y="46695"/>
                  </a:lnTo>
                  <a:lnTo>
                    <a:pt x="208264" y="89830"/>
                  </a:lnTo>
                  <a:lnTo>
                    <a:pt x="183370" y="128507"/>
                  </a:lnTo>
                  <a:lnTo>
                    <a:pt x="151929" y="161826"/>
                  </a:lnTo>
                  <a:lnTo>
                    <a:pt x="114838" y="188889"/>
                  </a:lnTo>
                  <a:lnTo>
                    <a:pt x="114998" y="192456"/>
                  </a:lnTo>
                  <a:lnTo>
                    <a:pt x="115112" y="196091"/>
                  </a:lnTo>
                  <a:lnTo>
                    <a:pt x="115112" y="199726"/>
                  </a:lnTo>
                  <a:lnTo>
                    <a:pt x="109775" y="250968"/>
                  </a:lnTo>
                  <a:lnTo>
                    <a:pt x="94497" y="298586"/>
                  </a:lnTo>
                  <a:lnTo>
                    <a:pt x="70376" y="341487"/>
                  </a:lnTo>
                  <a:lnTo>
                    <a:pt x="38511" y="378575"/>
                  </a:lnTo>
                  <a:lnTo>
                    <a:pt x="0" y="408758"/>
                  </a:lnTo>
                  <a:lnTo>
                    <a:pt x="25874" y="420428"/>
                  </a:lnTo>
                  <a:lnTo>
                    <a:pt x="52880" y="428849"/>
                  </a:lnTo>
                  <a:lnTo>
                    <a:pt x="80710" y="433951"/>
                  </a:lnTo>
                  <a:lnTo>
                    <a:pt x="109054" y="435667"/>
                  </a:lnTo>
                  <a:lnTo>
                    <a:pt x="109214" y="435667"/>
                  </a:lnTo>
                  <a:lnTo>
                    <a:pt x="156777" y="430866"/>
                  </a:lnTo>
                  <a:lnTo>
                    <a:pt x="201042" y="417098"/>
                  </a:lnTo>
                  <a:lnTo>
                    <a:pt x="241120" y="395321"/>
                  </a:lnTo>
                  <a:lnTo>
                    <a:pt x="276056" y="366488"/>
                  </a:lnTo>
                  <a:lnTo>
                    <a:pt x="304892" y="331557"/>
                  </a:lnTo>
                  <a:lnTo>
                    <a:pt x="326674" y="291482"/>
                  </a:lnTo>
                  <a:lnTo>
                    <a:pt x="340444" y="247220"/>
                  </a:lnTo>
                  <a:lnTo>
                    <a:pt x="345246" y="199726"/>
                  </a:lnTo>
                  <a:lnTo>
                    <a:pt x="340122" y="150719"/>
                  </a:lnTo>
                  <a:lnTo>
                    <a:pt x="325458" y="105192"/>
                  </a:lnTo>
                  <a:lnTo>
                    <a:pt x="302313" y="64196"/>
                  </a:lnTo>
                  <a:lnTo>
                    <a:pt x="271747" y="28782"/>
                  </a:lnTo>
                  <a:lnTo>
                    <a:pt x="234820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985" y="2310446"/>
              <a:ext cx="233257" cy="2215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1057" y="2364096"/>
              <a:ext cx="345440" cy="436245"/>
            </a:xfrm>
            <a:custGeom>
              <a:avLst/>
              <a:gdLst/>
              <a:ahLst/>
              <a:cxnLst/>
              <a:rect l="l" t="t" r="r" b="b"/>
              <a:pathLst>
                <a:path w="345440" h="436244">
                  <a:moveTo>
                    <a:pt x="110448" y="0"/>
                  </a:moveTo>
                  <a:lnTo>
                    <a:pt x="73502" y="28782"/>
                  </a:lnTo>
                  <a:lnTo>
                    <a:pt x="42928" y="64196"/>
                  </a:lnTo>
                  <a:lnTo>
                    <a:pt x="19783" y="105192"/>
                  </a:lnTo>
                  <a:lnTo>
                    <a:pt x="5121" y="150719"/>
                  </a:lnTo>
                  <a:lnTo>
                    <a:pt x="0" y="199726"/>
                  </a:lnTo>
                  <a:lnTo>
                    <a:pt x="4803" y="247220"/>
                  </a:lnTo>
                  <a:lnTo>
                    <a:pt x="18575" y="291483"/>
                  </a:lnTo>
                  <a:lnTo>
                    <a:pt x="40359" y="331557"/>
                  </a:lnTo>
                  <a:lnTo>
                    <a:pt x="69199" y="366488"/>
                  </a:lnTo>
                  <a:lnTo>
                    <a:pt x="104135" y="395321"/>
                  </a:lnTo>
                  <a:lnTo>
                    <a:pt x="144213" y="417098"/>
                  </a:lnTo>
                  <a:lnTo>
                    <a:pt x="188475" y="430866"/>
                  </a:lnTo>
                  <a:lnTo>
                    <a:pt x="235963" y="435667"/>
                  </a:lnTo>
                  <a:lnTo>
                    <a:pt x="236101" y="435667"/>
                  </a:lnTo>
                  <a:lnTo>
                    <a:pt x="264533" y="433951"/>
                  </a:lnTo>
                  <a:lnTo>
                    <a:pt x="292359" y="428849"/>
                  </a:lnTo>
                  <a:lnTo>
                    <a:pt x="319371" y="420428"/>
                  </a:lnTo>
                  <a:lnTo>
                    <a:pt x="345269" y="408758"/>
                  </a:lnTo>
                  <a:lnTo>
                    <a:pt x="306743" y="378575"/>
                  </a:lnTo>
                  <a:lnTo>
                    <a:pt x="274881" y="341487"/>
                  </a:lnTo>
                  <a:lnTo>
                    <a:pt x="250773" y="298586"/>
                  </a:lnTo>
                  <a:lnTo>
                    <a:pt x="235509" y="250968"/>
                  </a:lnTo>
                  <a:lnTo>
                    <a:pt x="230179" y="199726"/>
                  </a:lnTo>
                  <a:lnTo>
                    <a:pt x="230179" y="196091"/>
                  </a:lnTo>
                  <a:lnTo>
                    <a:pt x="230248" y="192456"/>
                  </a:lnTo>
                  <a:lnTo>
                    <a:pt x="230431" y="188889"/>
                  </a:lnTo>
                  <a:lnTo>
                    <a:pt x="193349" y="161835"/>
                  </a:lnTo>
                  <a:lnTo>
                    <a:pt x="161909" y="128517"/>
                  </a:lnTo>
                  <a:lnTo>
                    <a:pt x="137011" y="89837"/>
                  </a:lnTo>
                  <a:lnTo>
                    <a:pt x="119557" y="46697"/>
                  </a:lnTo>
                  <a:lnTo>
                    <a:pt x="110448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093" y="2310446"/>
              <a:ext cx="359869" cy="44805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242021" y="2073096"/>
            <a:ext cx="685800" cy="723900"/>
            <a:chOff x="3242021" y="2073096"/>
            <a:chExt cx="685800" cy="723900"/>
          </a:xfrm>
        </p:grpSpPr>
        <p:sp>
          <p:nvSpPr>
            <p:cNvPr id="21" name="object 21"/>
            <p:cNvSpPr/>
            <p:nvPr/>
          </p:nvSpPr>
          <p:spPr>
            <a:xfrm>
              <a:off x="3242021" y="2299411"/>
              <a:ext cx="307340" cy="214629"/>
            </a:xfrm>
            <a:custGeom>
              <a:avLst/>
              <a:gdLst/>
              <a:ahLst/>
              <a:cxnLst/>
              <a:rect l="l" t="t" r="r" b="b"/>
              <a:pathLst>
                <a:path w="307339" h="214630">
                  <a:moveTo>
                    <a:pt x="92890" y="107058"/>
                  </a:moveTo>
                  <a:lnTo>
                    <a:pt x="101303" y="65386"/>
                  </a:lnTo>
                  <a:lnTo>
                    <a:pt x="124247" y="31356"/>
                  </a:lnTo>
                  <a:lnTo>
                    <a:pt x="158277" y="8413"/>
                  </a:lnTo>
                  <a:lnTo>
                    <a:pt x="199948" y="0"/>
                  </a:lnTo>
                  <a:lnTo>
                    <a:pt x="240918" y="8149"/>
                  </a:lnTo>
                  <a:lnTo>
                    <a:pt x="275650" y="31356"/>
                  </a:lnTo>
                  <a:lnTo>
                    <a:pt x="298858" y="66088"/>
                  </a:lnTo>
                  <a:lnTo>
                    <a:pt x="307007" y="107058"/>
                  </a:lnTo>
                  <a:lnTo>
                    <a:pt x="298594" y="148730"/>
                  </a:lnTo>
                  <a:lnTo>
                    <a:pt x="275650" y="182759"/>
                  </a:lnTo>
                  <a:lnTo>
                    <a:pt x="241620" y="205703"/>
                  </a:lnTo>
                  <a:lnTo>
                    <a:pt x="199948" y="214116"/>
                  </a:lnTo>
                  <a:lnTo>
                    <a:pt x="158277" y="205703"/>
                  </a:lnTo>
                  <a:lnTo>
                    <a:pt x="124247" y="182759"/>
                  </a:lnTo>
                  <a:lnTo>
                    <a:pt x="101303" y="148730"/>
                  </a:lnTo>
                  <a:lnTo>
                    <a:pt x="92890" y="107058"/>
                  </a:lnTo>
                  <a:close/>
                </a:path>
                <a:path w="307339" h="214630">
                  <a:moveTo>
                    <a:pt x="92890" y="107058"/>
                  </a:moveTo>
                  <a:lnTo>
                    <a:pt x="0" y="107058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7773" y="2471927"/>
              <a:ext cx="214629" cy="325120"/>
            </a:xfrm>
            <a:custGeom>
              <a:avLst/>
              <a:gdLst/>
              <a:ahLst/>
              <a:cxnLst/>
              <a:rect l="l" t="t" r="r" b="b"/>
              <a:pathLst>
                <a:path w="214629" h="325119">
                  <a:moveTo>
                    <a:pt x="0" y="107058"/>
                  </a:moveTo>
                  <a:lnTo>
                    <a:pt x="8413" y="65386"/>
                  </a:lnTo>
                  <a:lnTo>
                    <a:pt x="31356" y="31356"/>
                  </a:lnTo>
                  <a:lnTo>
                    <a:pt x="65386" y="8413"/>
                  </a:lnTo>
                  <a:lnTo>
                    <a:pt x="107058" y="0"/>
                  </a:lnTo>
                  <a:lnTo>
                    <a:pt x="148027" y="8149"/>
                  </a:lnTo>
                  <a:lnTo>
                    <a:pt x="182759" y="31356"/>
                  </a:lnTo>
                  <a:lnTo>
                    <a:pt x="205967" y="66088"/>
                  </a:lnTo>
                  <a:lnTo>
                    <a:pt x="214116" y="107058"/>
                  </a:lnTo>
                  <a:lnTo>
                    <a:pt x="205703" y="148730"/>
                  </a:lnTo>
                  <a:lnTo>
                    <a:pt x="182760" y="182759"/>
                  </a:lnTo>
                  <a:lnTo>
                    <a:pt x="148730" y="205703"/>
                  </a:lnTo>
                  <a:lnTo>
                    <a:pt x="107058" y="214116"/>
                  </a:lnTo>
                  <a:lnTo>
                    <a:pt x="65386" y="205703"/>
                  </a:lnTo>
                  <a:lnTo>
                    <a:pt x="31356" y="182759"/>
                  </a:lnTo>
                  <a:lnTo>
                    <a:pt x="8413" y="148730"/>
                  </a:lnTo>
                  <a:lnTo>
                    <a:pt x="0" y="107058"/>
                  </a:lnTo>
                  <a:close/>
                </a:path>
                <a:path w="214629" h="325119">
                  <a:moveTo>
                    <a:pt x="106988" y="324755"/>
                  </a:moveTo>
                  <a:lnTo>
                    <a:pt x="106988" y="214045"/>
                  </a:lnTo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69188" y="2471927"/>
              <a:ext cx="214629" cy="325120"/>
            </a:xfrm>
            <a:custGeom>
              <a:avLst/>
              <a:gdLst/>
              <a:ahLst/>
              <a:cxnLst/>
              <a:rect l="l" t="t" r="r" b="b"/>
              <a:pathLst>
                <a:path w="214629" h="325119">
                  <a:moveTo>
                    <a:pt x="0" y="107058"/>
                  </a:moveTo>
                  <a:lnTo>
                    <a:pt x="8413" y="65386"/>
                  </a:lnTo>
                  <a:lnTo>
                    <a:pt x="31356" y="31356"/>
                  </a:lnTo>
                  <a:lnTo>
                    <a:pt x="65386" y="8413"/>
                  </a:lnTo>
                  <a:lnTo>
                    <a:pt x="107058" y="0"/>
                  </a:lnTo>
                  <a:lnTo>
                    <a:pt x="148027" y="8149"/>
                  </a:lnTo>
                  <a:lnTo>
                    <a:pt x="182760" y="31356"/>
                  </a:lnTo>
                  <a:lnTo>
                    <a:pt x="205967" y="66088"/>
                  </a:lnTo>
                  <a:lnTo>
                    <a:pt x="214116" y="107058"/>
                  </a:lnTo>
                  <a:lnTo>
                    <a:pt x="205703" y="148730"/>
                  </a:lnTo>
                  <a:lnTo>
                    <a:pt x="182760" y="182759"/>
                  </a:lnTo>
                  <a:lnTo>
                    <a:pt x="148730" y="205703"/>
                  </a:lnTo>
                  <a:lnTo>
                    <a:pt x="107058" y="214116"/>
                  </a:lnTo>
                  <a:lnTo>
                    <a:pt x="65386" y="205703"/>
                  </a:lnTo>
                  <a:lnTo>
                    <a:pt x="31356" y="182759"/>
                  </a:lnTo>
                  <a:lnTo>
                    <a:pt x="8413" y="148730"/>
                  </a:lnTo>
                  <a:lnTo>
                    <a:pt x="0" y="107058"/>
                  </a:lnTo>
                  <a:close/>
                </a:path>
                <a:path w="214629" h="325119">
                  <a:moveTo>
                    <a:pt x="106992" y="324755"/>
                  </a:moveTo>
                  <a:lnTo>
                    <a:pt x="106992" y="214045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21205" y="2297297"/>
              <a:ext cx="306705" cy="214629"/>
            </a:xfrm>
            <a:custGeom>
              <a:avLst/>
              <a:gdLst/>
              <a:ahLst/>
              <a:cxnLst/>
              <a:rect l="l" t="t" r="r" b="b"/>
              <a:pathLst>
                <a:path w="306704" h="214630">
                  <a:moveTo>
                    <a:pt x="0" y="107058"/>
                  </a:moveTo>
                  <a:lnTo>
                    <a:pt x="8413" y="65386"/>
                  </a:lnTo>
                  <a:lnTo>
                    <a:pt x="31356" y="31356"/>
                  </a:lnTo>
                  <a:lnTo>
                    <a:pt x="65386" y="8413"/>
                  </a:lnTo>
                  <a:lnTo>
                    <a:pt x="107058" y="0"/>
                  </a:lnTo>
                  <a:lnTo>
                    <a:pt x="148027" y="8149"/>
                  </a:lnTo>
                  <a:lnTo>
                    <a:pt x="182759" y="31356"/>
                  </a:lnTo>
                  <a:lnTo>
                    <a:pt x="205967" y="66088"/>
                  </a:lnTo>
                  <a:lnTo>
                    <a:pt x="214116" y="107058"/>
                  </a:lnTo>
                  <a:lnTo>
                    <a:pt x="205703" y="148730"/>
                  </a:lnTo>
                  <a:lnTo>
                    <a:pt x="182759" y="182759"/>
                  </a:lnTo>
                  <a:lnTo>
                    <a:pt x="148730" y="205703"/>
                  </a:lnTo>
                  <a:lnTo>
                    <a:pt x="107058" y="214116"/>
                  </a:lnTo>
                  <a:lnTo>
                    <a:pt x="65386" y="205703"/>
                  </a:lnTo>
                  <a:lnTo>
                    <a:pt x="31356" y="182759"/>
                  </a:lnTo>
                  <a:lnTo>
                    <a:pt x="8413" y="148730"/>
                  </a:lnTo>
                  <a:lnTo>
                    <a:pt x="0" y="107058"/>
                  </a:lnTo>
                  <a:close/>
                </a:path>
                <a:path w="306704" h="214630">
                  <a:moveTo>
                    <a:pt x="306385" y="109105"/>
                  </a:moveTo>
                  <a:lnTo>
                    <a:pt x="214078" y="109105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4887" y="2073096"/>
              <a:ext cx="214629" cy="327025"/>
            </a:xfrm>
            <a:custGeom>
              <a:avLst/>
              <a:gdLst/>
              <a:ahLst/>
              <a:cxnLst/>
              <a:rect l="l" t="t" r="r" b="b"/>
              <a:pathLst>
                <a:path w="214629" h="327025">
                  <a:moveTo>
                    <a:pt x="0" y="219616"/>
                  </a:moveTo>
                  <a:lnTo>
                    <a:pt x="8413" y="177945"/>
                  </a:lnTo>
                  <a:lnTo>
                    <a:pt x="31356" y="143915"/>
                  </a:lnTo>
                  <a:lnTo>
                    <a:pt x="65386" y="120972"/>
                  </a:lnTo>
                  <a:lnTo>
                    <a:pt x="107058" y="112558"/>
                  </a:lnTo>
                  <a:lnTo>
                    <a:pt x="148027" y="120708"/>
                  </a:lnTo>
                  <a:lnTo>
                    <a:pt x="182759" y="143915"/>
                  </a:lnTo>
                  <a:lnTo>
                    <a:pt x="205967" y="178647"/>
                  </a:lnTo>
                  <a:lnTo>
                    <a:pt x="214116" y="219616"/>
                  </a:lnTo>
                  <a:lnTo>
                    <a:pt x="205703" y="261288"/>
                  </a:lnTo>
                  <a:lnTo>
                    <a:pt x="182759" y="295318"/>
                  </a:lnTo>
                  <a:lnTo>
                    <a:pt x="148730" y="318262"/>
                  </a:lnTo>
                  <a:lnTo>
                    <a:pt x="107058" y="326675"/>
                  </a:lnTo>
                  <a:lnTo>
                    <a:pt x="65386" y="318262"/>
                  </a:lnTo>
                  <a:lnTo>
                    <a:pt x="31356" y="295318"/>
                  </a:lnTo>
                  <a:lnTo>
                    <a:pt x="8413" y="261288"/>
                  </a:lnTo>
                  <a:lnTo>
                    <a:pt x="0" y="219616"/>
                  </a:lnTo>
                  <a:close/>
                </a:path>
                <a:path w="214629" h="327025">
                  <a:moveTo>
                    <a:pt x="106989" y="110709"/>
                  </a:moveTo>
                  <a:lnTo>
                    <a:pt x="106989" y="0"/>
                  </a:lnTo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912481" y="2075029"/>
            <a:ext cx="720090" cy="720090"/>
            <a:chOff x="4912481" y="2075029"/>
            <a:chExt cx="720090" cy="720090"/>
          </a:xfrm>
        </p:grpSpPr>
        <p:sp>
          <p:nvSpPr>
            <p:cNvPr id="27" name="object 27"/>
            <p:cNvSpPr/>
            <p:nvPr/>
          </p:nvSpPr>
          <p:spPr>
            <a:xfrm>
              <a:off x="4917243" y="2079792"/>
              <a:ext cx="710565" cy="710565"/>
            </a:xfrm>
            <a:custGeom>
              <a:avLst/>
              <a:gdLst/>
              <a:ahLst/>
              <a:cxnLst/>
              <a:rect l="l" t="t" r="r" b="b"/>
              <a:pathLst>
                <a:path w="710564" h="710564">
                  <a:moveTo>
                    <a:pt x="0" y="355076"/>
                  </a:moveTo>
                  <a:lnTo>
                    <a:pt x="3241" y="306894"/>
                  </a:lnTo>
                  <a:lnTo>
                    <a:pt x="12683" y="260683"/>
                  </a:lnTo>
                  <a:lnTo>
                    <a:pt x="27903" y="216864"/>
                  </a:lnTo>
                  <a:lnTo>
                    <a:pt x="48478" y="175862"/>
                  </a:lnTo>
                  <a:lnTo>
                    <a:pt x="73984" y="138099"/>
                  </a:lnTo>
                  <a:lnTo>
                    <a:pt x="103999" y="103999"/>
                  </a:lnTo>
                  <a:lnTo>
                    <a:pt x="138099" y="73984"/>
                  </a:lnTo>
                  <a:lnTo>
                    <a:pt x="175862" y="48478"/>
                  </a:lnTo>
                  <a:lnTo>
                    <a:pt x="216864" y="27903"/>
                  </a:lnTo>
                  <a:lnTo>
                    <a:pt x="260683" y="12683"/>
                  </a:lnTo>
                  <a:lnTo>
                    <a:pt x="306894" y="3241"/>
                  </a:lnTo>
                  <a:lnTo>
                    <a:pt x="355076" y="0"/>
                  </a:lnTo>
                  <a:lnTo>
                    <a:pt x="401749" y="3079"/>
                  </a:lnTo>
                  <a:lnTo>
                    <a:pt x="447227" y="12165"/>
                  </a:lnTo>
                  <a:lnTo>
                    <a:pt x="490958" y="27028"/>
                  </a:lnTo>
                  <a:lnTo>
                    <a:pt x="532391" y="47441"/>
                  </a:lnTo>
                  <a:lnTo>
                    <a:pt x="570973" y="73174"/>
                  </a:lnTo>
                  <a:lnTo>
                    <a:pt x="606153" y="103999"/>
                  </a:lnTo>
                  <a:lnTo>
                    <a:pt x="636978" y="139179"/>
                  </a:lnTo>
                  <a:lnTo>
                    <a:pt x="662712" y="177761"/>
                  </a:lnTo>
                  <a:lnTo>
                    <a:pt x="683124" y="219194"/>
                  </a:lnTo>
                  <a:lnTo>
                    <a:pt x="697988" y="262926"/>
                  </a:lnTo>
                  <a:lnTo>
                    <a:pt x="707074" y="308404"/>
                  </a:lnTo>
                  <a:lnTo>
                    <a:pt x="710153" y="355076"/>
                  </a:lnTo>
                  <a:lnTo>
                    <a:pt x="706912" y="403258"/>
                  </a:lnTo>
                  <a:lnTo>
                    <a:pt x="697469" y="449470"/>
                  </a:lnTo>
                  <a:lnTo>
                    <a:pt x="682249" y="493288"/>
                  </a:lnTo>
                  <a:lnTo>
                    <a:pt x="661675" y="534290"/>
                  </a:lnTo>
                  <a:lnTo>
                    <a:pt x="636168" y="572053"/>
                  </a:lnTo>
                  <a:lnTo>
                    <a:pt x="606153" y="606153"/>
                  </a:lnTo>
                  <a:lnTo>
                    <a:pt x="572053" y="636168"/>
                  </a:lnTo>
                  <a:lnTo>
                    <a:pt x="534290" y="661674"/>
                  </a:lnTo>
                  <a:lnTo>
                    <a:pt x="493288" y="682249"/>
                  </a:lnTo>
                  <a:lnTo>
                    <a:pt x="449469" y="697469"/>
                  </a:lnTo>
                  <a:lnTo>
                    <a:pt x="403258" y="706911"/>
                  </a:lnTo>
                  <a:lnTo>
                    <a:pt x="355076" y="710153"/>
                  </a:lnTo>
                  <a:lnTo>
                    <a:pt x="306894" y="706911"/>
                  </a:lnTo>
                  <a:lnTo>
                    <a:pt x="260683" y="697469"/>
                  </a:lnTo>
                  <a:lnTo>
                    <a:pt x="216864" y="682249"/>
                  </a:lnTo>
                  <a:lnTo>
                    <a:pt x="175862" y="661674"/>
                  </a:lnTo>
                  <a:lnTo>
                    <a:pt x="138099" y="636168"/>
                  </a:lnTo>
                  <a:lnTo>
                    <a:pt x="103999" y="606153"/>
                  </a:lnTo>
                  <a:lnTo>
                    <a:pt x="73984" y="572053"/>
                  </a:lnTo>
                  <a:lnTo>
                    <a:pt x="48478" y="534290"/>
                  </a:lnTo>
                  <a:lnTo>
                    <a:pt x="27903" y="493288"/>
                  </a:lnTo>
                  <a:lnTo>
                    <a:pt x="12683" y="449470"/>
                  </a:lnTo>
                  <a:lnTo>
                    <a:pt x="3241" y="403258"/>
                  </a:lnTo>
                  <a:lnTo>
                    <a:pt x="0" y="355076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81612" y="2144134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60">
                  <a:moveTo>
                    <a:pt x="0" y="290629"/>
                  </a:moveTo>
                  <a:lnTo>
                    <a:pt x="3805" y="243488"/>
                  </a:lnTo>
                  <a:lnTo>
                    <a:pt x="14824" y="198768"/>
                  </a:lnTo>
                  <a:lnTo>
                    <a:pt x="32456" y="157068"/>
                  </a:lnTo>
                  <a:lnTo>
                    <a:pt x="56104" y="118987"/>
                  </a:lnTo>
                  <a:lnTo>
                    <a:pt x="85168" y="85123"/>
                  </a:lnTo>
                  <a:lnTo>
                    <a:pt x="119051" y="56074"/>
                  </a:lnTo>
                  <a:lnTo>
                    <a:pt x="157152" y="32439"/>
                  </a:lnTo>
                  <a:lnTo>
                    <a:pt x="198874" y="14816"/>
                  </a:lnTo>
                  <a:lnTo>
                    <a:pt x="243617" y="3803"/>
                  </a:lnTo>
                  <a:lnTo>
                    <a:pt x="290784" y="0"/>
                  </a:lnTo>
                  <a:lnTo>
                    <a:pt x="336547" y="3620"/>
                  </a:lnTo>
                  <a:lnTo>
                    <a:pt x="380772" y="14266"/>
                  </a:lnTo>
                  <a:lnTo>
                    <a:pt x="422676" y="31614"/>
                  </a:lnTo>
                  <a:lnTo>
                    <a:pt x="461479" y="55341"/>
                  </a:lnTo>
                  <a:lnTo>
                    <a:pt x="496400" y="85123"/>
                  </a:lnTo>
                  <a:lnTo>
                    <a:pt x="526198" y="120026"/>
                  </a:lnTo>
                  <a:lnTo>
                    <a:pt x="549938" y="158808"/>
                  </a:lnTo>
                  <a:lnTo>
                    <a:pt x="567295" y="200690"/>
                  </a:lnTo>
                  <a:lnTo>
                    <a:pt x="577947" y="244890"/>
                  </a:lnTo>
                  <a:lnTo>
                    <a:pt x="581569" y="290629"/>
                  </a:lnTo>
                  <a:lnTo>
                    <a:pt x="577763" y="337771"/>
                  </a:lnTo>
                  <a:lnTo>
                    <a:pt x="566745" y="382491"/>
                  </a:lnTo>
                  <a:lnTo>
                    <a:pt x="549112" y="424191"/>
                  </a:lnTo>
                  <a:lnTo>
                    <a:pt x="525465" y="462272"/>
                  </a:lnTo>
                  <a:lnTo>
                    <a:pt x="496400" y="496136"/>
                  </a:lnTo>
                  <a:lnTo>
                    <a:pt x="462518" y="525185"/>
                  </a:lnTo>
                  <a:lnTo>
                    <a:pt x="424417" y="548820"/>
                  </a:lnTo>
                  <a:lnTo>
                    <a:pt x="382695" y="566443"/>
                  </a:lnTo>
                  <a:lnTo>
                    <a:pt x="337951" y="577455"/>
                  </a:lnTo>
                  <a:lnTo>
                    <a:pt x="290784" y="581259"/>
                  </a:lnTo>
                  <a:lnTo>
                    <a:pt x="243617" y="577455"/>
                  </a:lnTo>
                  <a:lnTo>
                    <a:pt x="198874" y="566443"/>
                  </a:lnTo>
                  <a:lnTo>
                    <a:pt x="157152" y="548820"/>
                  </a:lnTo>
                  <a:lnTo>
                    <a:pt x="119051" y="525185"/>
                  </a:lnTo>
                  <a:lnTo>
                    <a:pt x="85168" y="496136"/>
                  </a:lnTo>
                  <a:lnTo>
                    <a:pt x="56104" y="462272"/>
                  </a:lnTo>
                  <a:lnTo>
                    <a:pt x="32456" y="424191"/>
                  </a:lnTo>
                  <a:lnTo>
                    <a:pt x="14824" y="382491"/>
                  </a:lnTo>
                  <a:lnTo>
                    <a:pt x="3805" y="337771"/>
                  </a:lnTo>
                  <a:lnTo>
                    <a:pt x="0" y="290629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61092" y="2223560"/>
              <a:ext cx="422909" cy="422909"/>
            </a:xfrm>
            <a:custGeom>
              <a:avLst/>
              <a:gdLst/>
              <a:ahLst/>
              <a:cxnLst/>
              <a:rect l="l" t="t" r="r" b="b"/>
              <a:pathLst>
                <a:path w="422910" h="422910">
                  <a:moveTo>
                    <a:pt x="0" y="211310"/>
                  </a:moveTo>
                  <a:lnTo>
                    <a:pt x="5580" y="162859"/>
                  </a:lnTo>
                  <a:lnTo>
                    <a:pt x="21477" y="118381"/>
                  </a:lnTo>
                  <a:lnTo>
                    <a:pt x="46422" y="79146"/>
                  </a:lnTo>
                  <a:lnTo>
                    <a:pt x="79146" y="46422"/>
                  </a:lnTo>
                  <a:lnTo>
                    <a:pt x="118381" y="21477"/>
                  </a:lnTo>
                  <a:lnTo>
                    <a:pt x="162859" y="5580"/>
                  </a:lnTo>
                  <a:lnTo>
                    <a:pt x="211310" y="0"/>
                  </a:lnTo>
                  <a:lnTo>
                    <a:pt x="252728" y="4097"/>
                  </a:lnTo>
                  <a:lnTo>
                    <a:pt x="292175" y="16085"/>
                  </a:lnTo>
                  <a:lnTo>
                    <a:pt x="328546" y="35502"/>
                  </a:lnTo>
                  <a:lnTo>
                    <a:pt x="360729" y="61891"/>
                  </a:lnTo>
                  <a:lnTo>
                    <a:pt x="387118" y="94075"/>
                  </a:lnTo>
                  <a:lnTo>
                    <a:pt x="406536" y="130445"/>
                  </a:lnTo>
                  <a:lnTo>
                    <a:pt x="418523" y="169893"/>
                  </a:lnTo>
                  <a:lnTo>
                    <a:pt x="422621" y="211310"/>
                  </a:lnTo>
                  <a:lnTo>
                    <a:pt x="417040" y="259762"/>
                  </a:lnTo>
                  <a:lnTo>
                    <a:pt x="401143" y="304239"/>
                  </a:lnTo>
                  <a:lnTo>
                    <a:pt x="376198" y="343474"/>
                  </a:lnTo>
                  <a:lnTo>
                    <a:pt x="343474" y="376199"/>
                  </a:lnTo>
                  <a:lnTo>
                    <a:pt x="304239" y="401143"/>
                  </a:lnTo>
                  <a:lnTo>
                    <a:pt x="259762" y="417040"/>
                  </a:lnTo>
                  <a:lnTo>
                    <a:pt x="211310" y="422621"/>
                  </a:lnTo>
                  <a:lnTo>
                    <a:pt x="162859" y="417040"/>
                  </a:lnTo>
                  <a:lnTo>
                    <a:pt x="118381" y="401143"/>
                  </a:lnTo>
                  <a:lnTo>
                    <a:pt x="79146" y="376199"/>
                  </a:lnTo>
                  <a:lnTo>
                    <a:pt x="46422" y="343474"/>
                  </a:lnTo>
                  <a:lnTo>
                    <a:pt x="21477" y="304239"/>
                  </a:lnTo>
                  <a:lnTo>
                    <a:pt x="5580" y="259762"/>
                  </a:lnTo>
                  <a:lnTo>
                    <a:pt x="0" y="21131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39056" y="230149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5">
                  <a:moveTo>
                    <a:pt x="0" y="133386"/>
                  </a:moveTo>
                  <a:lnTo>
                    <a:pt x="6800" y="91225"/>
                  </a:lnTo>
                  <a:lnTo>
                    <a:pt x="25735" y="54610"/>
                  </a:lnTo>
                  <a:lnTo>
                    <a:pt x="54610" y="25735"/>
                  </a:lnTo>
                  <a:lnTo>
                    <a:pt x="91225" y="6800"/>
                  </a:lnTo>
                  <a:lnTo>
                    <a:pt x="133385" y="0"/>
                  </a:lnTo>
                  <a:lnTo>
                    <a:pt x="184430" y="10153"/>
                  </a:lnTo>
                  <a:lnTo>
                    <a:pt x="227704" y="39067"/>
                  </a:lnTo>
                  <a:lnTo>
                    <a:pt x="256618" y="82341"/>
                  </a:lnTo>
                  <a:lnTo>
                    <a:pt x="266772" y="133386"/>
                  </a:lnTo>
                  <a:lnTo>
                    <a:pt x="259972" y="175546"/>
                  </a:lnTo>
                  <a:lnTo>
                    <a:pt x="241036" y="212162"/>
                  </a:lnTo>
                  <a:lnTo>
                    <a:pt x="212162" y="241036"/>
                  </a:lnTo>
                  <a:lnTo>
                    <a:pt x="175546" y="259972"/>
                  </a:lnTo>
                  <a:lnTo>
                    <a:pt x="133385" y="266772"/>
                  </a:lnTo>
                  <a:lnTo>
                    <a:pt x="91225" y="259972"/>
                  </a:lnTo>
                  <a:lnTo>
                    <a:pt x="54610" y="241036"/>
                  </a:lnTo>
                  <a:lnTo>
                    <a:pt x="25735" y="212162"/>
                  </a:lnTo>
                  <a:lnTo>
                    <a:pt x="6800" y="175546"/>
                  </a:lnTo>
                  <a:lnTo>
                    <a:pt x="0" y="133386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721918" y="2069536"/>
            <a:ext cx="730885" cy="730885"/>
            <a:chOff x="5721918" y="2069536"/>
            <a:chExt cx="730885" cy="730885"/>
          </a:xfrm>
        </p:grpSpPr>
        <p:sp>
          <p:nvSpPr>
            <p:cNvPr id="32" name="object 32"/>
            <p:cNvSpPr/>
            <p:nvPr/>
          </p:nvSpPr>
          <p:spPr>
            <a:xfrm>
              <a:off x="5726681" y="2074298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0" y="360498"/>
                  </a:moveTo>
                  <a:lnTo>
                    <a:pt x="3290" y="311581"/>
                  </a:lnTo>
                  <a:lnTo>
                    <a:pt x="12877" y="264664"/>
                  </a:lnTo>
                  <a:lnTo>
                    <a:pt x="28329" y="220176"/>
                  </a:lnTo>
                  <a:lnTo>
                    <a:pt x="49218" y="178548"/>
                  </a:lnTo>
                  <a:lnTo>
                    <a:pt x="75114" y="140208"/>
                  </a:lnTo>
                  <a:lnTo>
                    <a:pt x="105587" y="105587"/>
                  </a:lnTo>
                  <a:lnTo>
                    <a:pt x="140208" y="75114"/>
                  </a:lnTo>
                  <a:lnTo>
                    <a:pt x="178548" y="49218"/>
                  </a:lnTo>
                  <a:lnTo>
                    <a:pt x="220176" y="28329"/>
                  </a:lnTo>
                  <a:lnTo>
                    <a:pt x="264663" y="12877"/>
                  </a:lnTo>
                  <a:lnTo>
                    <a:pt x="311581" y="3290"/>
                  </a:lnTo>
                  <a:lnTo>
                    <a:pt x="360498" y="0"/>
                  </a:lnTo>
                  <a:lnTo>
                    <a:pt x="407884" y="3126"/>
                  </a:lnTo>
                  <a:lnTo>
                    <a:pt x="454056" y="12350"/>
                  </a:lnTo>
                  <a:lnTo>
                    <a:pt x="498455" y="27441"/>
                  </a:lnTo>
                  <a:lnTo>
                    <a:pt x="540521" y="48165"/>
                  </a:lnTo>
                  <a:lnTo>
                    <a:pt x="579692" y="74291"/>
                  </a:lnTo>
                  <a:lnTo>
                    <a:pt x="615410" y="105587"/>
                  </a:lnTo>
                  <a:lnTo>
                    <a:pt x="646706" y="141304"/>
                  </a:lnTo>
                  <a:lnTo>
                    <a:pt x="672832" y="180476"/>
                  </a:lnTo>
                  <a:lnTo>
                    <a:pt x="693556" y="222541"/>
                  </a:lnTo>
                  <a:lnTo>
                    <a:pt x="708646" y="266941"/>
                  </a:lnTo>
                  <a:lnTo>
                    <a:pt x="717871" y="313113"/>
                  </a:lnTo>
                  <a:lnTo>
                    <a:pt x="720997" y="360498"/>
                  </a:lnTo>
                  <a:lnTo>
                    <a:pt x="717706" y="409416"/>
                  </a:lnTo>
                  <a:lnTo>
                    <a:pt x="708120" y="456333"/>
                  </a:lnTo>
                  <a:lnTo>
                    <a:pt x="692667" y="500821"/>
                  </a:lnTo>
                  <a:lnTo>
                    <a:pt x="671779" y="542449"/>
                  </a:lnTo>
                  <a:lnTo>
                    <a:pt x="645883" y="580788"/>
                  </a:lnTo>
                  <a:lnTo>
                    <a:pt x="615409" y="615410"/>
                  </a:lnTo>
                  <a:lnTo>
                    <a:pt x="580788" y="645883"/>
                  </a:lnTo>
                  <a:lnTo>
                    <a:pt x="542449" y="671779"/>
                  </a:lnTo>
                  <a:lnTo>
                    <a:pt x="500821" y="692667"/>
                  </a:lnTo>
                  <a:lnTo>
                    <a:pt x="456333" y="708120"/>
                  </a:lnTo>
                  <a:lnTo>
                    <a:pt x="409416" y="717706"/>
                  </a:lnTo>
                  <a:lnTo>
                    <a:pt x="360498" y="720997"/>
                  </a:lnTo>
                  <a:lnTo>
                    <a:pt x="311581" y="717706"/>
                  </a:lnTo>
                  <a:lnTo>
                    <a:pt x="264663" y="708120"/>
                  </a:lnTo>
                  <a:lnTo>
                    <a:pt x="220176" y="692667"/>
                  </a:lnTo>
                  <a:lnTo>
                    <a:pt x="178548" y="671779"/>
                  </a:lnTo>
                  <a:lnTo>
                    <a:pt x="140208" y="645883"/>
                  </a:lnTo>
                  <a:lnTo>
                    <a:pt x="105587" y="615410"/>
                  </a:lnTo>
                  <a:lnTo>
                    <a:pt x="75114" y="580788"/>
                  </a:lnTo>
                  <a:lnTo>
                    <a:pt x="49218" y="542449"/>
                  </a:lnTo>
                  <a:lnTo>
                    <a:pt x="28329" y="500821"/>
                  </a:lnTo>
                  <a:lnTo>
                    <a:pt x="12877" y="456333"/>
                  </a:lnTo>
                  <a:lnTo>
                    <a:pt x="3290" y="409416"/>
                  </a:lnTo>
                  <a:lnTo>
                    <a:pt x="0" y="360498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03749" y="2228435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5">
                  <a:moveTo>
                    <a:pt x="0" y="283503"/>
                  </a:moveTo>
                  <a:lnTo>
                    <a:pt x="3710" y="237517"/>
                  </a:lnTo>
                  <a:lnTo>
                    <a:pt x="14453" y="193894"/>
                  </a:lnTo>
                  <a:lnTo>
                    <a:pt x="31644" y="153217"/>
                  </a:lnTo>
                  <a:lnTo>
                    <a:pt x="54699" y="116070"/>
                  </a:lnTo>
                  <a:lnTo>
                    <a:pt x="83036" y="83036"/>
                  </a:lnTo>
                  <a:lnTo>
                    <a:pt x="116070" y="54699"/>
                  </a:lnTo>
                  <a:lnTo>
                    <a:pt x="153217" y="31644"/>
                  </a:lnTo>
                  <a:lnTo>
                    <a:pt x="193894" y="14453"/>
                  </a:lnTo>
                  <a:lnTo>
                    <a:pt x="237517" y="3710"/>
                  </a:lnTo>
                  <a:lnTo>
                    <a:pt x="283503" y="0"/>
                  </a:lnTo>
                  <a:lnTo>
                    <a:pt x="339070" y="5497"/>
                  </a:lnTo>
                  <a:lnTo>
                    <a:pt x="391995" y="21580"/>
                  </a:lnTo>
                  <a:lnTo>
                    <a:pt x="440791" y="47631"/>
                  </a:lnTo>
                  <a:lnTo>
                    <a:pt x="483971" y="83036"/>
                  </a:lnTo>
                  <a:lnTo>
                    <a:pt x="519375" y="126215"/>
                  </a:lnTo>
                  <a:lnTo>
                    <a:pt x="545427" y="175011"/>
                  </a:lnTo>
                  <a:lnTo>
                    <a:pt x="561509" y="227936"/>
                  </a:lnTo>
                  <a:lnTo>
                    <a:pt x="567007" y="283503"/>
                  </a:lnTo>
                  <a:lnTo>
                    <a:pt x="563296" y="329489"/>
                  </a:lnTo>
                  <a:lnTo>
                    <a:pt x="552554" y="373112"/>
                  </a:lnTo>
                  <a:lnTo>
                    <a:pt x="535363" y="413789"/>
                  </a:lnTo>
                  <a:lnTo>
                    <a:pt x="512307" y="450937"/>
                  </a:lnTo>
                  <a:lnTo>
                    <a:pt x="483971" y="483970"/>
                  </a:lnTo>
                  <a:lnTo>
                    <a:pt x="450937" y="512307"/>
                  </a:lnTo>
                  <a:lnTo>
                    <a:pt x="413789" y="535363"/>
                  </a:lnTo>
                  <a:lnTo>
                    <a:pt x="373112" y="552554"/>
                  </a:lnTo>
                  <a:lnTo>
                    <a:pt x="329489" y="563296"/>
                  </a:lnTo>
                  <a:lnTo>
                    <a:pt x="283503" y="567007"/>
                  </a:lnTo>
                  <a:lnTo>
                    <a:pt x="237517" y="563296"/>
                  </a:lnTo>
                  <a:lnTo>
                    <a:pt x="193894" y="552554"/>
                  </a:lnTo>
                  <a:lnTo>
                    <a:pt x="153217" y="535363"/>
                  </a:lnTo>
                  <a:lnTo>
                    <a:pt x="116070" y="512307"/>
                  </a:lnTo>
                  <a:lnTo>
                    <a:pt x="83036" y="483970"/>
                  </a:lnTo>
                  <a:lnTo>
                    <a:pt x="54699" y="450937"/>
                  </a:lnTo>
                  <a:lnTo>
                    <a:pt x="31644" y="413789"/>
                  </a:lnTo>
                  <a:lnTo>
                    <a:pt x="14453" y="373112"/>
                  </a:lnTo>
                  <a:lnTo>
                    <a:pt x="3710" y="329489"/>
                  </a:lnTo>
                  <a:lnTo>
                    <a:pt x="0" y="283503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54652" y="2330241"/>
              <a:ext cx="465455" cy="465455"/>
            </a:xfrm>
            <a:custGeom>
              <a:avLst/>
              <a:gdLst/>
              <a:ahLst/>
              <a:cxnLst/>
              <a:rect l="l" t="t" r="r" b="b"/>
              <a:pathLst>
                <a:path w="465454" h="465455">
                  <a:moveTo>
                    <a:pt x="0" y="232534"/>
                  </a:moveTo>
                  <a:lnTo>
                    <a:pt x="4724" y="185671"/>
                  </a:lnTo>
                  <a:lnTo>
                    <a:pt x="18273" y="142021"/>
                  </a:lnTo>
                  <a:lnTo>
                    <a:pt x="39713" y="102522"/>
                  </a:lnTo>
                  <a:lnTo>
                    <a:pt x="68107" y="68107"/>
                  </a:lnTo>
                  <a:lnTo>
                    <a:pt x="102522" y="39713"/>
                  </a:lnTo>
                  <a:lnTo>
                    <a:pt x="142021" y="18273"/>
                  </a:lnTo>
                  <a:lnTo>
                    <a:pt x="185671" y="4724"/>
                  </a:lnTo>
                  <a:lnTo>
                    <a:pt x="232534" y="0"/>
                  </a:lnTo>
                  <a:lnTo>
                    <a:pt x="278112" y="4509"/>
                  </a:lnTo>
                  <a:lnTo>
                    <a:pt x="321522" y="17700"/>
                  </a:lnTo>
                  <a:lnTo>
                    <a:pt x="361545" y="39068"/>
                  </a:lnTo>
                  <a:lnTo>
                    <a:pt x="396961" y="68107"/>
                  </a:lnTo>
                  <a:lnTo>
                    <a:pt x="426001" y="103524"/>
                  </a:lnTo>
                  <a:lnTo>
                    <a:pt x="447369" y="143547"/>
                  </a:lnTo>
                  <a:lnTo>
                    <a:pt x="460560" y="186957"/>
                  </a:lnTo>
                  <a:lnTo>
                    <a:pt x="465069" y="232534"/>
                  </a:lnTo>
                  <a:lnTo>
                    <a:pt x="460345" y="279398"/>
                  </a:lnTo>
                  <a:lnTo>
                    <a:pt x="446796" y="323047"/>
                  </a:lnTo>
                  <a:lnTo>
                    <a:pt x="425356" y="362547"/>
                  </a:lnTo>
                  <a:lnTo>
                    <a:pt x="396961" y="396961"/>
                  </a:lnTo>
                  <a:lnTo>
                    <a:pt x="362547" y="425356"/>
                  </a:lnTo>
                  <a:lnTo>
                    <a:pt x="323048" y="446796"/>
                  </a:lnTo>
                  <a:lnTo>
                    <a:pt x="279398" y="460345"/>
                  </a:lnTo>
                  <a:lnTo>
                    <a:pt x="232534" y="465069"/>
                  </a:lnTo>
                  <a:lnTo>
                    <a:pt x="185671" y="460345"/>
                  </a:lnTo>
                  <a:lnTo>
                    <a:pt x="142021" y="446796"/>
                  </a:lnTo>
                  <a:lnTo>
                    <a:pt x="102522" y="425356"/>
                  </a:lnTo>
                  <a:lnTo>
                    <a:pt x="68107" y="396961"/>
                  </a:lnTo>
                  <a:lnTo>
                    <a:pt x="39713" y="362547"/>
                  </a:lnTo>
                  <a:lnTo>
                    <a:pt x="18273" y="323047"/>
                  </a:lnTo>
                  <a:lnTo>
                    <a:pt x="4724" y="279398"/>
                  </a:lnTo>
                  <a:lnTo>
                    <a:pt x="0" y="232534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02763" y="2426462"/>
              <a:ext cx="369570" cy="369570"/>
            </a:xfrm>
            <a:custGeom>
              <a:avLst/>
              <a:gdLst/>
              <a:ahLst/>
              <a:cxnLst/>
              <a:rect l="l" t="t" r="r" b="b"/>
              <a:pathLst>
                <a:path w="369570" h="369569">
                  <a:moveTo>
                    <a:pt x="0" y="184509"/>
                  </a:moveTo>
                  <a:lnTo>
                    <a:pt x="6590" y="135459"/>
                  </a:lnTo>
                  <a:lnTo>
                    <a:pt x="25190" y="91384"/>
                  </a:lnTo>
                  <a:lnTo>
                    <a:pt x="54041" y="54041"/>
                  </a:lnTo>
                  <a:lnTo>
                    <a:pt x="91384" y="25190"/>
                  </a:lnTo>
                  <a:lnTo>
                    <a:pt x="135459" y="6590"/>
                  </a:lnTo>
                  <a:lnTo>
                    <a:pt x="184509" y="0"/>
                  </a:lnTo>
                  <a:lnTo>
                    <a:pt x="255118" y="14044"/>
                  </a:lnTo>
                  <a:lnTo>
                    <a:pt x="314977" y="54041"/>
                  </a:lnTo>
                  <a:lnTo>
                    <a:pt x="354974" y="113900"/>
                  </a:lnTo>
                  <a:lnTo>
                    <a:pt x="369019" y="184509"/>
                  </a:lnTo>
                  <a:lnTo>
                    <a:pt x="362428" y="233559"/>
                  </a:lnTo>
                  <a:lnTo>
                    <a:pt x="343828" y="277635"/>
                  </a:lnTo>
                  <a:lnTo>
                    <a:pt x="314977" y="314977"/>
                  </a:lnTo>
                  <a:lnTo>
                    <a:pt x="277635" y="343828"/>
                  </a:lnTo>
                  <a:lnTo>
                    <a:pt x="233559" y="362428"/>
                  </a:lnTo>
                  <a:lnTo>
                    <a:pt x="184509" y="369019"/>
                  </a:lnTo>
                  <a:lnTo>
                    <a:pt x="135459" y="362428"/>
                  </a:lnTo>
                  <a:lnTo>
                    <a:pt x="91384" y="343828"/>
                  </a:lnTo>
                  <a:lnTo>
                    <a:pt x="54041" y="314977"/>
                  </a:lnTo>
                  <a:lnTo>
                    <a:pt x="25190" y="277635"/>
                  </a:lnTo>
                  <a:lnTo>
                    <a:pt x="6590" y="233559"/>
                  </a:lnTo>
                  <a:lnTo>
                    <a:pt x="0" y="184509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67082" y="3715141"/>
            <a:ext cx="290195" cy="683260"/>
            <a:chOff x="8167082" y="3715141"/>
            <a:chExt cx="290195" cy="683260"/>
          </a:xfrm>
        </p:grpSpPr>
        <p:sp>
          <p:nvSpPr>
            <p:cNvPr id="37" name="object 37"/>
            <p:cNvSpPr/>
            <p:nvPr/>
          </p:nvSpPr>
          <p:spPr>
            <a:xfrm>
              <a:off x="8171844" y="4267368"/>
              <a:ext cx="280670" cy="125730"/>
            </a:xfrm>
            <a:custGeom>
              <a:avLst/>
              <a:gdLst/>
              <a:ahLst/>
              <a:cxnLst/>
              <a:rect l="l" t="t" r="r" b="b"/>
              <a:pathLst>
                <a:path w="280670" h="125729">
                  <a:moveTo>
                    <a:pt x="0" y="0"/>
                  </a:moveTo>
                  <a:lnTo>
                    <a:pt x="140309" y="125682"/>
                  </a:lnTo>
                  <a:lnTo>
                    <a:pt x="28056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1844" y="3719903"/>
              <a:ext cx="280670" cy="548005"/>
            </a:xfrm>
            <a:custGeom>
              <a:avLst/>
              <a:gdLst/>
              <a:ahLst/>
              <a:cxnLst/>
              <a:rect l="l" t="t" r="r" b="b"/>
              <a:pathLst>
                <a:path w="280670" h="548004">
                  <a:moveTo>
                    <a:pt x="140309" y="0"/>
                  </a:moveTo>
                  <a:lnTo>
                    <a:pt x="95957" y="7154"/>
                  </a:lnTo>
                  <a:lnTo>
                    <a:pt x="57441" y="27074"/>
                  </a:lnTo>
                  <a:lnTo>
                    <a:pt x="27069" y="57446"/>
                  </a:lnTo>
                  <a:lnTo>
                    <a:pt x="7152" y="95955"/>
                  </a:lnTo>
                  <a:lnTo>
                    <a:pt x="0" y="140288"/>
                  </a:lnTo>
                  <a:lnTo>
                    <a:pt x="0" y="547487"/>
                  </a:lnTo>
                  <a:lnTo>
                    <a:pt x="280568" y="547487"/>
                  </a:lnTo>
                  <a:lnTo>
                    <a:pt x="280568" y="140288"/>
                  </a:lnTo>
                  <a:lnTo>
                    <a:pt x="273414" y="95936"/>
                  </a:lnTo>
                  <a:lnTo>
                    <a:pt x="253497" y="57424"/>
                  </a:lnTo>
                  <a:lnTo>
                    <a:pt x="223131" y="27059"/>
                  </a:lnTo>
                  <a:lnTo>
                    <a:pt x="184630" y="7149"/>
                  </a:lnTo>
                  <a:lnTo>
                    <a:pt x="140309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2962" y="3745860"/>
              <a:ext cx="218379" cy="218398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5284139" y="3703952"/>
            <a:ext cx="480059" cy="693420"/>
            <a:chOff x="5284139" y="3703952"/>
            <a:chExt cx="480059" cy="693420"/>
          </a:xfrm>
        </p:grpSpPr>
        <p:sp>
          <p:nvSpPr>
            <p:cNvPr id="41" name="object 41"/>
            <p:cNvSpPr/>
            <p:nvPr/>
          </p:nvSpPr>
          <p:spPr>
            <a:xfrm>
              <a:off x="5288902" y="3708715"/>
              <a:ext cx="470534" cy="683895"/>
            </a:xfrm>
            <a:custGeom>
              <a:avLst/>
              <a:gdLst/>
              <a:ahLst/>
              <a:cxnLst/>
              <a:rect l="l" t="t" r="r" b="b"/>
              <a:pathLst>
                <a:path w="470535" h="683895">
                  <a:moveTo>
                    <a:pt x="291830" y="0"/>
                  </a:moveTo>
                  <a:lnTo>
                    <a:pt x="291830" y="51378"/>
                  </a:lnTo>
                  <a:lnTo>
                    <a:pt x="117444" y="51378"/>
                  </a:lnTo>
                  <a:lnTo>
                    <a:pt x="97329" y="55442"/>
                  </a:lnTo>
                  <a:lnTo>
                    <a:pt x="80909" y="66522"/>
                  </a:lnTo>
                  <a:lnTo>
                    <a:pt x="69842" y="82957"/>
                  </a:lnTo>
                  <a:lnTo>
                    <a:pt x="65785" y="103081"/>
                  </a:lnTo>
                  <a:lnTo>
                    <a:pt x="65785" y="455793"/>
                  </a:lnTo>
                  <a:lnTo>
                    <a:pt x="0" y="455793"/>
                  </a:lnTo>
                  <a:lnTo>
                    <a:pt x="0" y="683714"/>
                  </a:lnTo>
                  <a:lnTo>
                    <a:pt x="227996" y="683714"/>
                  </a:lnTo>
                  <a:lnTo>
                    <a:pt x="227996" y="455793"/>
                  </a:lnTo>
                  <a:lnTo>
                    <a:pt x="169165" y="455793"/>
                  </a:lnTo>
                  <a:lnTo>
                    <a:pt x="169165" y="154723"/>
                  </a:lnTo>
                  <a:lnTo>
                    <a:pt x="291830" y="154723"/>
                  </a:lnTo>
                  <a:lnTo>
                    <a:pt x="291830" y="206102"/>
                  </a:lnTo>
                  <a:lnTo>
                    <a:pt x="470336" y="103081"/>
                  </a:lnTo>
                  <a:lnTo>
                    <a:pt x="29183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6102" y="4191602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89" h="173989">
                  <a:moveTo>
                    <a:pt x="0" y="0"/>
                  </a:moveTo>
                  <a:lnTo>
                    <a:pt x="0" y="173769"/>
                  </a:lnTo>
                  <a:lnTo>
                    <a:pt x="173812" y="173769"/>
                  </a:lnTo>
                  <a:lnTo>
                    <a:pt x="17381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905290" y="3715139"/>
            <a:ext cx="303530" cy="303530"/>
            <a:chOff x="5905290" y="3715139"/>
            <a:chExt cx="303530" cy="303530"/>
          </a:xfrm>
        </p:grpSpPr>
        <p:sp>
          <p:nvSpPr>
            <p:cNvPr id="44" name="object 44"/>
            <p:cNvSpPr/>
            <p:nvPr/>
          </p:nvSpPr>
          <p:spPr>
            <a:xfrm>
              <a:off x="5910052" y="3719902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4" h="294004">
                  <a:moveTo>
                    <a:pt x="0" y="0"/>
                  </a:moveTo>
                  <a:lnTo>
                    <a:pt x="0" y="146914"/>
                  </a:lnTo>
                  <a:lnTo>
                    <a:pt x="7491" y="193346"/>
                  </a:lnTo>
                  <a:lnTo>
                    <a:pt x="28349" y="233675"/>
                  </a:lnTo>
                  <a:lnTo>
                    <a:pt x="60154" y="265480"/>
                  </a:lnTo>
                  <a:lnTo>
                    <a:pt x="100483" y="286338"/>
                  </a:lnTo>
                  <a:lnTo>
                    <a:pt x="146914" y="293829"/>
                  </a:lnTo>
                  <a:lnTo>
                    <a:pt x="193368" y="286338"/>
                  </a:lnTo>
                  <a:lnTo>
                    <a:pt x="233711" y="265480"/>
                  </a:lnTo>
                  <a:lnTo>
                    <a:pt x="265522" y="233675"/>
                  </a:lnTo>
                  <a:lnTo>
                    <a:pt x="286384" y="193346"/>
                  </a:lnTo>
                  <a:lnTo>
                    <a:pt x="293875" y="146914"/>
                  </a:lnTo>
                  <a:lnTo>
                    <a:pt x="286384" y="100483"/>
                  </a:lnTo>
                  <a:lnTo>
                    <a:pt x="265522" y="60154"/>
                  </a:lnTo>
                  <a:lnTo>
                    <a:pt x="233711" y="28349"/>
                  </a:lnTo>
                  <a:lnTo>
                    <a:pt x="193368" y="7491"/>
                  </a:lnTo>
                  <a:lnTo>
                    <a:pt x="14691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22455" y="3730487"/>
              <a:ext cx="119380" cy="107314"/>
            </a:xfrm>
            <a:custGeom>
              <a:avLst/>
              <a:gdLst/>
              <a:ahLst/>
              <a:cxnLst/>
              <a:rect l="l" t="t" r="r" b="b"/>
              <a:pathLst>
                <a:path w="119379" h="107314">
                  <a:moveTo>
                    <a:pt x="0" y="0"/>
                  </a:moveTo>
                  <a:lnTo>
                    <a:pt x="0" y="107306"/>
                  </a:lnTo>
                  <a:lnTo>
                    <a:pt x="11894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905290" y="4093826"/>
            <a:ext cx="303530" cy="303530"/>
            <a:chOff x="5905290" y="4093826"/>
            <a:chExt cx="303530" cy="303530"/>
          </a:xfrm>
        </p:grpSpPr>
        <p:sp>
          <p:nvSpPr>
            <p:cNvPr id="47" name="object 47"/>
            <p:cNvSpPr/>
            <p:nvPr/>
          </p:nvSpPr>
          <p:spPr>
            <a:xfrm>
              <a:off x="5910052" y="4098588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4" h="294004">
                  <a:moveTo>
                    <a:pt x="0" y="0"/>
                  </a:moveTo>
                  <a:lnTo>
                    <a:pt x="0" y="146914"/>
                  </a:lnTo>
                  <a:lnTo>
                    <a:pt x="7491" y="193351"/>
                  </a:lnTo>
                  <a:lnTo>
                    <a:pt x="28349" y="233691"/>
                  </a:lnTo>
                  <a:lnTo>
                    <a:pt x="60154" y="265509"/>
                  </a:lnTo>
                  <a:lnTo>
                    <a:pt x="100483" y="286380"/>
                  </a:lnTo>
                  <a:lnTo>
                    <a:pt x="146914" y="293875"/>
                  </a:lnTo>
                  <a:lnTo>
                    <a:pt x="193368" y="286384"/>
                  </a:lnTo>
                  <a:lnTo>
                    <a:pt x="233711" y="265523"/>
                  </a:lnTo>
                  <a:lnTo>
                    <a:pt x="265522" y="233711"/>
                  </a:lnTo>
                  <a:lnTo>
                    <a:pt x="286384" y="193368"/>
                  </a:lnTo>
                  <a:lnTo>
                    <a:pt x="293875" y="146914"/>
                  </a:lnTo>
                  <a:lnTo>
                    <a:pt x="29387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22455" y="4109158"/>
              <a:ext cx="119380" cy="107950"/>
            </a:xfrm>
            <a:custGeom>
              <a:avLst/>
              <a:gdLst/>
              <a:ahLst/>
              <a:cxnLst/>
              <a:rect l="l" t="t" r="r" b="b"/>
              <a:pathLst>
                <a:path w="119379" h="107950">
                  <a:moveTo>
                    <a:pt x="0" y="0"/>
                  </a:moveTo>
                  <a:lnTo>
                    <a:pt x="0" y="107322"/>
                  </a:lnTo>
                  <a:lnTo>
                    <a:pt x="11894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6948592" y="3719100"/>
            <a:ext cx="609600" cy="673100"/>
          </a:xfrm>
          <a:custGeom>
            <a:avLst/>
            <a:gdLst/>
            <a:ahLst/>
            <a:cxnLst/>
            <a:rect l="l" t="t" r="r" b="b"/>
            <a:pathLst>
              <a:path w="609600" h="673100">
                <a:moveTo>
                  <a:pt x="44441" y="0"/>
                </a:moveTo>
                <a:lnTo>
                  <a:pt x="26737" y="3351"/>
                </a:lnTo>
                <a:lnTo>
                  <a:pt x="12656" y="12512"/>
                </a:lnTo>
                <a:lnTo>
                  <a:pt x="3357" y="26142"/>
                </a:lnTo>
                <a:lnTo>
                  <a:pt x="0" y="42901"/>
                </a:lnTo>
                <a:lnTo>
                  <a:pt x="0" y="569826"/>
                </a:lnTo>
                <a:lnTo>
                  <a:pt x="3357" y="586584"/>
                </a:lnTo>
                <a:lnTo>
                  <a:pt x="12656" y="600214"/>
                </a:lnTo>
                <a:lnTo>
                  <a:pt x="26737" y="609375"/>
                </a:lnTo>
                <a:lnTo>
                  <a:pt x="44441" y="612727"/>
                </a:lnTo>
                <a:lnTo>
                  <a:pt x="263431" y="612727"/>
                </a:lnTo>
                <a:lnTo>
                  <a:pt x="304652" y="673020"/>
                </a:lnTo>
                <a:lnTo>
                  <a:pt x="344328" y="612727"/>
                </a:lnTo>
                <a:lnTo>
                  <a:pt x="564993" y="612727"/>
                </a:lnTo>
                <a:lnTo>
                  <a:pt x="565895" y="612856"/>
                </a:lnTo>
                <a:lnTo>
                  <a:pt x="566667" y="612856"/>
                </a:lnTo>
                <a:lnTo>
                  <a:pt x="567570" y="612856"/>
                </a:lnTo>
                <a:lnTo>
                  <a:pt x="583676" y="609375"/>
                </a:lnTo>
                <a:lnTo>
                  <a:pt x="597005" y="599989"/>
                </a:lnTo>
                <a:lnTo>
                  <a:pt x="606082" y="586278"/>
                </a:lnTo>
                <a:lnTo>
                  <a:pt x="609435" y="569826"/>
                </a:lnTo>
                <a:lnTo>
                  <a:pt x="609435" y="42901"/>
                </a:lnTo>
                <a:lnTo>
                  <a:pt x="605843" y="26142"/>
                </a:lnTo>
                <a:lnTo>
                  <a:pt x="596151" y="12512"/>
                </a:lnTo>
                <a:lnTo>
                  <a:pt x="581991" y="3351"/>
                </a:lnTo>
                <a:lnTo>
                  <a:pt x="564993" y="0"/>
                </a:lnTo>
                <a:lnTo>
                  <a:pt x="44441" y="0"/>
                </a:lnTo>
                <a:close/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54756" y="3716866"/>
            <a:ext cx="443230" cy="675640"/>
          </a:xfrm>
          <a:custGeom>
            <a:avLst/>
            <a:gdLst/>
            <a:ahLst/>
            <a:cxnLst/>
            <a:rect l="l" t="t" r="r" b="b"/>
            <a:pathLst>
              <a:path w="443229" h="675639">
                <a:moveTo>
                  <a:pt x="221617" y="675608"/>
                </a:moveTo>
                <a:lnTo>
                  <a:pt x="224173" y="675608"/>
                </a:lnTo>
                <a:lnTo>
                  <a:pt x="226727" y="674419"/>
                </a:lnTo>
                <a:lnTo>
                  <a:pt x="228450" y="672013"/>
                </a:lnTo>
                <a:lnTo>
                  <a:pt x="294936" y="579949"/>
                </a:lnTo>
                <a:lnTo>
                  <a:pt x="410854" y="579949"/>
                </a:lnTo>
                <a:lnTo>
                  <a:pt x="442908" y="547925"/>
                </a:lnTo>
                <a:lnTo>
                  <a:pt x="442908" y="32381"/>
                </a:lnTo>
                <a:lnTo>
                  <a:pt x="440394" y="19839"/>
                </a:lnTo>
                <a:lnTo>
                  <a:pt x="433532" y="9539"/>
                </a:lnTo>
                <a:lnTo>
                  <a:pt x="423345" y="2565"/>
                </a:lnTo>
                <a:lnTo>
                  <a:pt x="410854" y="0"/>
                </a:lnTo>
                <a:lnTo>
                  <a:pt x="32054" y="0"/>
                </a:lnTo>
                <a:lnTo>
                  <a:pt x="19563" y="2565"/>
                </a:lnTo>
                <a:lnTo>
                  <a:pt x="9376" y="9539"/>
                </a:lnTo>
                <a:lnTo>
                  <a:pt x="2514" y="19839"/>
                </a:lnTo>
                <a:lnTo>
                  <a:pt x="0" y="32381"/>
                </a:lnTo>
                <a:lnTo>
                  <a:pt x="0" y="547925"/>
                </a:lnTo>
                <a:lnTo>
                  <a:pt x="2458" y="560328"/>
                </a:lnTo>
                <a:lnTo>
                  <a:pt x="9175" y="570525"/>
                </a:lnTo>
                <a:lnTo>
                  <a:pt x="19162" y="577436"/>
                </a:lnTo>
                <a:lnTo>
                  <a:pt x="31430" y="579979"/>
                </a:lnTo>
                <a:lnTo>
                  <a:pt x="31638" y="579979"/>
                </a:lnTo>
                <a:lnTo>
                  <a:pt x="31846" y="579979"/>
                </a:lnTo>
                <a:lnTo>
                  <a:pt x="32054" y="579949"/>
                </a:lnTo>
                <a:lnTo>
                  <a:pt x="148329" y="579949"/>
                </a:lnTo>
                <a:lnTo>
                  <a:pt x="214815" y="672013"/>
                </a:lnTo>
                <a:lnTo>
                  <a:pt x="216508" y="674419"/>
                </a:lnTo>
                <a:lnTo>
                  <a:pt x="219062" y="675608"/>
                </a:lnTo>
                <a:lnTo>
                  <a:pt x="221617" y="675608"/>
                </a:lnTo>
                <a:close/>
              </a:path>
            </a:pathLst>
          </a:custGeom>
          <a:ln w="9524">
            <a:solidFill>
              <a:srgbClr val="5F7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7830249" y="2922503"/>
            <a:ext cx="632460" cy="631825"/>
            <a:chOff x="7830249" y="2922503"/>
            <a:chExt cx="632460" cy="631825"/>
          </a:xfrm>
        </p:grpSpPr>
        <p:sp>
          <p:nvSpPr>
            <p:cNvPr id="52" name="object 52"/>
            <p:cNvSpPr/>
            <p:nvPr/>
          </p:nvSpPr>
          <p:spPr>
            <a:xfrm>
              <a:off x="7835181" y="2927266"/>
              <a:ext cx="379095" cy="311785"/>
            </a:xfrm>
            <a:custGeom>
              <a:avLst/>
              <a:gdLst/>
              <a:ahLst/>
              <a:cxnLst/>
              <a:rect l="l" t="t" r="r" b="b"/>
              <a:pathLst>
                <a:path w="379095" h="311785">
                  <a:moveTo>
                    <a:pt x="55387" y="0"/>
                  </a:moveTo>
                  <a:lnTo>
                    <a:pt x="33827" y="4352"/>
                  </a:lnTo>
                  <a:lnTo>
                    <a:pt x="16222" y="16223"/>
                  </a:lnTo>
                  <a:lnTo>
                    <a:pt x="4352" y="33829"/>
                  </a:lnTo>
                  <a:lnTo>
                    <a:pt x="0" y="55389"/>
                  </a:lnTo>
                  <a:lnTo>
                    <a:pt x="0" y="311491"/>
                  </a:lnTo>
                  <a:lnTo>
                    <a:pt x="109186" y="311491"/>
                  </a:lnTo>
                  <a:lnTo>
                    <a:pt x="107106" y="305006"/>
                  </a:lnTo>
                  <a:lnTo>
                    <a:pt x="105931" y="298330"/>
                  </a:lnTo>
                  <a:lnTo>
                    <a:pt x="121629" y="256459"/>
                  </a:lnTo>
                  <a:lnTo>
                    <a:pt x="154168" y="242983"/>
                  </a:lnTo>
                  <a:lnTo>
                    <a:pt x="155750" y="242983"/>
                  </a:lnTo>
                  <a:lnTo>
                    <a:pt x="175235" y="246921"/>
                  </a:lnTo>
                  <a:lnTo>
                    <a:pt x="191150" y="257657"/>
                  </a:lnTo>
                  <a:lnTo>
                    <a:pt x="201881" y="273577"/>
                  </a:lnTo>
                  <a:lnTo>
                    <a:pt x="205817" y="293067"/>
                  </a:lnTo>
                  <a:lnTo>
                    <a:pt x="205817" y="299375"/>
                  </a:lnTo>
                  <a:lnTo>
                    <a:pt x="204617" y="305626"/>
                  </a:lnTo>
                  <a:lnTo>
                    <a:pt x="202286" y="311491"/>
                  </a:lnTo>
                  <a:lnTo>
                    <a:pt x="311488" y="311491"/>
                  </a:lnTo>
                  <a:lnTo>
                    <a:pt x="311488" y="202691"/>
                  </a:lnTo>
                  <a:lnTo>
                    <a:pt x="316860" y="204673"/>
                  </a:lnTo>
                  <a:lnTo>
                    <a:pt x="322637" y="205822"/>
                  </a:lnTo>
                  <a:lnTo>
                    <a:pt x="328701" y="205822"/>
                  </a:lnTo>
                  <a:lnTo>
                    <a:pt x="331767" y="205822"/>
                  </a:lnTo>
                  <a:lnTo>
                    <a:pt x="334907" y="205529"/>
                  </a:lnTo>
                  <a:lnTo>
                    <a:pt x="375619" y="173107"/>
                  </a:lnTo>
                  <a:lnTo>
                    <a:pt x="378799" y="156167"/>
                  </a:lnTo>
                  <a:lnTo>
                    <a:pt x="374990" y="136524"/>
                  </a:lnTo>
                  <a:lnTo>
                    <a:pt x="364282" y="120466"/>
                  </a:lnTo>
                  <a:lnTo>
                    <a:pt x="348315" y="109630"/>
                  </a:lnTo>
                  <a:lnTo>
                    <a:pt x="328728" y="105654"/>
                  </a:lnTo>
                  <a:lnTo>
                    <a:pt x="322847" y="105672"/>
                  </a:lnTo>
                  <a:lnTo>
                    <a:pt x="316999" y="106732"/>
                  </a:lnTo>
                  <a:lnTo>
                    <a:pt x="311488" y="108782"/>
                  </a:lnTo>
                  <a:lnTo>
                    <a:pt x="311488" y="0"/>
                  </a:lnTo>
                  <a:lnTo>
                    <a:pt x="55387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35012" y="3170404"/>
              <a:ext cx="311785" cy="379095"/>
            </a:xfrm>
            <a:custGeom>
              <a:avLst/>
              <a:gdLst/>
              <a:ahLst/>
              <a:cxnLst/>
              <a:rect l="l" t="t" r="r" b="b"/>
              <a:pathLst>
                <a:path w="311784" h="379095">
                  <a:moveTo>
                    <a:pt x="155731" y="0"/>
                  </a:moveTo>
                  <a:lnTo>
                    <a:pt x="136237" y="3934"/>
                  </a:lnTo>
                  <a:lnTo>
                    <a:pt x="120316" y="14666"/>
                  </a:lnTo>
                  <a:lnTo>
                    <a:pt x="109580" y="30588"/>
                  </a:lnTo>
                  <a:lnTo>
                    <a:pt x="105643" y="50092"/>
                  </a:lnTo>
                  <a:lnTo>
                    <a:pt x="105661" y="55973"/>
                  </a:lnTo>
                  <a:lnTo>
                    <a:pt x="106722" y="61800"/>
                  </a:lnTo>
                  <a:lnTo>
                    <a:pt x="108771" y="67310"/>
                  </a:lnTo>
                  <a:lnTo>
                    <a:pt x="0" y="67310"/>
                  </a:lnTo>
                  <a:lnTo>
                    <a:pt x="0" y="325904"/>
                  </a:lnTo>
                  <a:lnTo>
                    <a:pt x="4157" y="346494"/>
                  </a:lnTo>
                  <a:lnTo>
                    <a:pt x="15494" y="363308"/>
                  </a:lnTo>
                  <a:lnTo>
                    <a:pt x="32312" y="374645"/>
                  </a:lnTo>
                  <a:lnTo>
                    <a:pt x="52910" y="378802"/>
                  </a:lnTo>
                  <a:lnTo>
                    <a:pt x="311460" y="378802"/>
                  </a:lnTo>
                  <a:lnTo>
                    <a:pt x="311460" y="269613"/>
                  </a:lnTo>
                  <a:lnTo>
                    <a:pt x="305574" y="271957"/>
                  </a:lnTo>
                  <a:lnTo>
                    <a:pt x="299313" y="273157"/>
                  </a:lnTo>
                  <a:lnTo>
                    <a:pt x="293009" y="273157"/>
                  </a:lnTo>
                  <a:lnTo>
                    <a:pt x="291332" y="273157"/>
                  </a:lnTo>
                  <a:lnTo>
                    <a:pt x="289649" y="273071"/>
                  </a:lnTo>
                  <a:lnTo>
                    <a:pt x="246832" y="242234"/>
                  </a:lnTo>
                  <a:lnTo>
                    <a:pt x="242971" y="224560"/>
                  </a:lnTo>
                  <a:lnTo>
                    <a:pt x="246483" y="204542"/>
                  </a:lnTo>
                  <a:lnTo>
                    <a:pt x="257129" y="188142"/>
                  </a:lnTo>
                  <a:lnTo>
                    <a:pt x="273208" y="177058"/>
                  </a:lnTo>
                  <a:lnTo>
                    <a:pt x="293020" y="172986"/>
                  </a:lnTo>
                  <a:lnTo>
                    <a:pt x="299344" y="172986"/>
                  </a:lnTo>
                  <a:lnTo>
                    <a:pt x="305577" y="174168"/>
                  </a:lnTo>
                  <a:lnTo>
                    <a:pt x="311442" y="176517"/>
                  </a:lnTo>
                  <a:lnTo>
                    <a:pt x="311442" y="67328"/>
                  </a:lnTo>
                  <a:lnTo>
                    <a:pt x="202670" y="67328"/>
                  </a:lnTo>
                  <a:lnTo>
                    <a:pt x="204538" y="61086"/>
                  </a:lnTo>
                  <a:lnTo>
                    <a:pt x="205596" y="54542"/>
                  </a:lnTo>
                  <a:lnTo>
                    <a:pt x="187667" y="11745"/>
                  </a:lnTo>
                  <a:lnTo>
                    <a:pt x="156013" y="0"/>
                  </a:lnTo>
                  <a:lnTo>
                    <a:pt x="155870" y="0"/>
                  </a:lnTo>
                  <a:lnTo>
                    <a:pt x="155731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46156" y="2928024"/>
              <a:ext cx="311785" cy="375920"/>
            </a:xfrm>
            <a:custGeom>
              <a:avLst/>
              <a:gdLst/>
              <a:ahLst/>
              <a:cxnLst/>
              <a:rect l="l" t="t" r="r" b="b"/>
              <a:pathLst>
                <a:path w="311784" h="375920">
                  <a:moveTo>
                    <a:pt x="0" y="0"/>
                  </a:moveTo>
                  <a:lnTo>
                    <a:pt x="0" y="108290"/>
                  </a:lnTo>
                  <a:lnTo>
                    <a:pt x="5886" y="105966"/>
                  </a:lnTo>
                  <a:lnTo>
                    <a:pt x="12146" y="104779"/>
                  </a:lnTo>
                  <a:lnTo>
                    <a:pt x="18449" y="104779"/>
                  </a:lnTo>
                  <a:lnTo>
                    <a:pt x="20129" y="104779"/>
                  </a:lnTo>
                  <a:lnTo>
                    <a:pt x="21812" y="104864"/>
                  </a:lnTo>
                  <a:lnTo>
                    <a:pt x="64633" y="135446"/>
                  </a:lnTo>
                  <a:lnTo>
                    <a:pt x="68492" y="152977"/>
                  </a:lnTo>
                  <a:lnTo>
                    <a:pt x="64971" y="172834"/>
                  </a:lnTo>
                  <a:lnTo>
                    <a:pt x="54319" y="189105"/>
                  </a:lnTo>
                  <a:lnTo>
                    <a:pt x="38235" y="200105"/>
                  </a:lnTo>
                  <a:lnTo>
                    <a:pt x="18420" y="204146"/>
                  </a:lnTo>
                  <a:lnTo>
                    <a:pt x="12116" y="204128"/>
                  </a:lnTo>
                  <a:lnTo>
                    <a:pt x="5862" y="202956"/>
                  </a:lnTo>
                  <a:lnTo>
                    <a:pt x="0" y="200644"/>
                  </a:lnTo>
                  <a:lnTo>
                    <a:pt x="0" y="308934"/>
                  </a:lnTo>
                  <a:lnTo>
                    <a:pt x="108779" y="308934"/>
                  </a:lnTo>
                  <a:lnTo>
                    <a:pt x="106920" y="315124"/>
                  </a:lnTo>
                  <a:lnTo>
                    <a:pt x="105861" y="321609"/>
                  </a:lnTo>
                  <a:lnTo>
                    <a:pt x="123797" y="364063"/>
                  </a:lnTo>
                  <a:lnTo>
                    <a:pt x="155445" y="375714"/>
                  </a:lnTo>
                  <a:lnTo>
                    <a:pt x="155584" y="375714"/>
                  </a:lnTo>
                  <a:lnTo>
                    <a:pt x="155726" y="375714"/>
                  </a:lnTo>
                  <a:lnTo>
                    <a:pt x="175231" y="371809"/>
                  </a:lnTo>
                  <a:lnTo>
                    <a:pt x="191158" y="361161"/>
                  </a:lnTo>
                  <a:lnTo>
                    <a:pt x="201896" y="345368"/>
                  </a:lnTo>
                  <a:lnTo>
                    <a:pt x="205834" y="326032"/>
                  </a:lnTo>
                  <a:lnTo>
                    <a:pt x="205816" y="320199"/>
                  </a:lnTo>
                  <a:lnTo>
                    <a:pt x="204758" y="314399"/>
                  </a:lnTo>
                  <a:lnTo>
                    <a:pt x="202708" y="308934"/>
                  </a:lnTo>
                  <a:lnTo>
                    <a:pt x="311488" y="308934"/>
                  </a:lnTo>
                  <a:lnTo>
                    <a:pt x="311488" y="48048"/>
                  </a:lnTo>
                  <a:lnTo>
                    <a:pt x="307672" y="29352"/>
                  </a:lnTo>
                  <a:lnTo>
                    <a:pt x="297285" y="14079"/>
                  </a:lnTo>
                  <a:lnTo>
                    <a:pt x="281884" y="3778"/>
                  </a:lnTo>
                  <a:lnTo>
                    <a:pt x="26302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79092" y="3236530"/>
              <a:ext cx="379095" cy="311785"/>
            </a:xfrm>
            <a:custGeom>
              <a:avLst/>
              <a:gdLst/>
              <a:ahLst/>
              <a:cxnLst/>
              <a:rect l="l" t="t" r="r" b="b"/>
              <a:pathLst>
                <a:path w="379095" h="311785">
                  <a:moveTo>
                    <a:pt x="67328" y="0"/>
                  </a:moveTo>
                  <a:lnTo>
                    <a:pt x="67328" y="108782"/>
                  </a:lnTo>
                  <a:lnTo>
                    <a:pt x="61957" y="106800"/>
                  </a:lnTo>
                  <a:lnTo>
                    <a:pt x="56180" y="105651"/>
                  </a:lnTo>
                  <a:lnTo>
                    <a:pt x="50116" y="105651"/>
                  </a:lnTo>
                  <a:lnTo>
                    <a:pt x="47050" y="105651"/>
                  </a:lnTo>
                  <a:lnTo>
                    <a:pt x="43909" y="105944"/>
                  </a:lnTo>
                  <a:lnTo>
                    <a:pt x="3192" y="138370"/>
                  </a:lnTo>
                  <a:lnTo>
                    <a:pt x="0" y="155305"/>
                  </a:lnTo>
                  <a:lnTo>
                    <a:pt x="3820" y="174952"/>
                  </a:lnTo>
                  <a:lnTo>
                    <a:pt x="14534" y="191016"/>
                  </a:lnTo>
                  <a:lnTo>
                    <a:pt x="30502" y="201858"/>
                  </a:lnTo>
                  <a:lnTo>
                    <a:pt x="50089" y="205837"/>
                  </a:lnTo>
                  <a:lnTo>
                    <a:pt x="55970" y="205819"/>
                  </a:lnTo>
                  <a:lnTo>
                    <a:pt x="61818" y="204759"/>
                  </a:lnTo>
                  <a:lnTo>
                    <a:pt x="67328" y="202694"/>
                  </a:lnTo>
                  <a:lnTo>
                    <a:pt x="67328" y="311474"/>
                  </a:lnTo>
                  <a:lnTo>
                    <a:pt x="322512" y="311474"/>
                  </a:lnTo>
                  <a:lnTo>
                    <a:pt x="344422" y="307050"/>
                  </a:lnTo>
                  <a:lnTo>
                    <a:pt x="362314" y="294986"/>
                  </a:lnTo>
                  <a:lnTo>
                    <a:pt x="374378" y="277093"/>
                  </a:lnTo>
                  <a:lnTo>
                    <a:pt x="378802" y="255183"/>
                  </a:lnTo>
                  <a:lnTo>
                    <a:pt x="378802" y="0"/>
                  </a:lnTo>
                  <a:lnTo>
                    <a:pt x="269613" y="0"/>
                  </a:lnTo>
                  <a:lnTo>
                    <a:pt x="272579" y="7435"/>
                  </a:lnTo>
                  <a:lnTo>
                    <a:pt x="273711" y="15508"/>
                  </a:lnTo>
                  <a:lnTo>
                    <a:pt x="257092" y="54977"/>
                  </a:lnTo>
                  <a:lnTo>
                    <a:pt x="223552" y="68498"/>
                  </a:lnTo>
                  <a:lnTo>
                    <a:pt x="223052" y="68498"/>
                  </a:lnTo>
                  <a:lnTo>
                    <a:pt x="203559" y="64563"/>
                  </a:lnTo>
                  <a:lnTo>
                    <a:pt x="187645" y="53830"/>
                  </a:lnTo>
                  <a:lnTo>
                    <a:pt x="176916" y="37913"/>
                  </a:lnTo>
                  <a:lnTo>
                    <a:pt x="172983" y="18423"/>
                  </a:lnTo>
                  <a:lnTo>
                    <a:pt x="172983" y="12098"/>
                  </a:lnTo>
                  <a:lnTo>
                    <a:pt x="174168" y="5865"/>
                  </a:lnTo>
                  <a:lnTo>
                    <a:pt x="176517" y="0"/>
                  </a:lnTo>
                  <a:lnTo>
                    <a:pt x="67328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2287354" y="2932112"/>
            <a:ext cx="1320800" cy="622300"/>
            <a:chOff x="2287354" y="2932112"/>
            <a:chExt cx="1320800" cy="622300"/>
          </a:xfrm>
        </p:grpSpPr>
        <p:sp>
          <p:nvSpPr>
            <p:cNvPr id="57" name="object 57"/>
            <p:cNvSpPr/>
            <p:nvPr/>
          </p:nvSpPr>
          <p:spPr>
            <a:xfrm>
              <a:off x="2292117" y="2936875"/>
              <a:ext cx="643890" cy="290830"/>
            </a:xfrm>
            <a:custGeom>
              <a:avLst/>
              <a:gdLst/>
              <a:ahLst/>
              <a:cxnLst/>
              <a:rect l="l" t="t" r="r" b="b"/>
              <a:pathLst>
                <a:path w="643889" h="290830">
                  <a:moveTo>
                    <a:pt x="18456" y="0"/>
                  </a:moveTo>
                  <a:lnTo>
                    <a:pt x="11277" y="1462"/>
                  </a:lnTo>
                  <a:lnTo>
                    <a:pt x="5417" y="5417"/>
                  </a:lnTo>
                  <a:lnTo>
                    <a:pt x="1462" y="11277"/>
                  </a:lnTo>
                  <a:lnTo>
                    <a:pt x="0" y="18456"/>
                  </a:lnTo>
                  <a:lnTo>
                    <a:pt x="0" y="272361"/>
                  </a:lnTo>
                  <a:lnTo>
                    <a:pt x="1462" y="279529"/>
                  </a:lnTo>
                  <a:lnTo>
                    <a:pt x="5417" y="285391"/>
                  </a:lnTo>
                  <a:lnTo>
                    <a:pt x="11277" y="289353"/>
                  </a:lnTo>
                  <a:lnTo>
                    <a:pt x="18456" y="290817"/>
                  </a:lnTo>
                  <a:lnTo>
                    <a:pt x="451068" y="290817"/>
                  </a:lnTo>
                  <a:lnTo>
                    <a:pt x="460975" y="242678"/>
                  </a:lnTo>
                  <a:lnTo>
                    <a:pt x="481882" y="199588"/>
                  </a:lnTo>
                  <a:lnTo>
                    <a:pt x="512206" y="163128"/>
                  </a:lnTo>
                  <a:lnTo>
                    <a:pt x="550369" y="134874"/>
                  </a:lnTo>
                  <a:lnTo>
                    <a:pt x="594789" y="116406"/>
                  </a:lnTo>
                  <a:lnTo>
                    <a:pt x="643885" y="109301"/>
                  </a:lnTo>
                  <a:lnTo>
                    <a:pt x="643885" y="18456"/>
                  </a:lnTo>
                  <a:lnTo>
                    <a:pt x="642421" y="11277"/>
                  </a:lnTo>
                  <a:lnTo>
                    <a:pt x="638461" y="5417"/>
                  </a:lnTo>
                  <a:lnTo>
                    <a:pt x="632598" y="1462"/>
                  </a:lnTo>
                  <a:lnTo>
                    <a:pt x="625428" y="0"/>
                  </a:lnTo>
                  <a:lnTo>
                    <a:pt x="18456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92117" y="2936875"/>
              <a:ext cx="1311275" cy="612775"/>
            </a:xfrm>
            <a:custGeom>
              <a:avLst/>
              <a:gdLst/>
              <a:ahLst/>
              <a:cxnLst/>
              <a:rect l="l" t="t" r="r" b="b"/>
              <a:pathLst>
                <a:path w="1311275" h="612775">
                  <a:moveTo>
                    <a:pt x="18456" y="321588"/>
                  </a:moveTo>
                  <a:lnTo>
                    <a:pt x="11277" y="323053"/>
                  </a:lnTo>
                  <a:lnTo>
                    <a:pt x="5417" y="327014"/>
                  </a:lnTo>
                  <a:lnTo>
                    <a:pt x="1462" y="332877"/>
                  </a:lnTo>
                  <a:lnTo>
                    <a:pt x="0" y="340045"/>
                  </a:lnTo>
                  <a:lnTo>
                    <a:pt x="0" y="593950"/>
                  </a:lnTo>
                  <a:lnTo>
                    <a:pt x="1462" y="601129"/>
                  </a:lnTo>
                  <a:lnTo>
                    <a:pt x="5417" y="606989"/>
                  </a:lnTo>
                  <a:lnTo>
                    <a:pt x="11277" y="610944"/>
                  </a:lnTo>
                  <a:lnTo>
                    <a:pt x="18456" y="612406"/>
                  </a:lnTo>
                  <a:lnTo>
                    <a:pt x="625428" y="612406"/>
                  </a:lnTo>
                  <a:lnTo>
                    <a:pt x="632598" y="610944"/>
                  </a:lnTo>
                  <a:lnTo>
                    <a:pt x="638461" y="606989"/>
                  </a:lnTo>
                  <a:lnTo>
                    <a:pt x="642421" y="601129"/>
                  </a:lnTo>
                  <a:lnTo>
                    <a:pt x="643885" y="593950"/>
                  </a:lnTo>
                  <a:lnTo>
                    <a:pt x="643885" y="503105"/>
                  </a:lnTo>
                  <a:lnTo>
                    <a:pt x="594789" y="495998"/>
                  </a:lnTo>
                  <a:lnTo>
                    <a:pt x="550369" y="477529"/>
                  </a:lnTo>
                  <a:lnTo>
                    <a:pt x="512206" y="449276"/>
                  </a:lnTo>
                  <a:lnTo>
                    <a:pt x="481882" y="412816"/>
                  </a:lnTo>
                  <a:lnTo>
                    <a:pt x="460975" y="369728"/>
                  </a:lnTo>
                  <a:lnTo>
                    <a:pt x="451068" y="321588"/>
                  </a:lnTo>
                  <a:lnTo>
                    <a:pt x="18456" y="321588"/>
                  </a:lnTo>
                  <a:close/>
                </a:path>
                <a:path w="1311275" h="612775">
                  <a:moveTo>
                    <a:pt x="685557" y="0"/>
                  </a:moveTo>
                  <a:lnTo>
                    <a:pt x="678388" y="1462"/>
                  </a:lnTo>
                  <a:lnTo>
                    <a:pt x="672525" y="5417"/>
                  </a:lnTo>
                  <a:lnTo>
                    <a:pt x="668563" y="11277"/>
                  </a:lnTo>
                  <a:lnTo>
                    <a:pt x="667096" y="18456"/>
                  </a:lnTo>
                  <a:lnTo>
                    <a:pt x="667096" y="110237"/>
                  </a:lnTo>
                  <a:lnTo>
                    <a:pt x="712428" y="120286"/>
                  </a:lnTo>
                  <a:lnTo>
                    <a:pt x="753192" y="140137"/>
                  </a:lnTo>
                  <a:lnTo>
                    <a:pt x="788049" y="168452"/>
                  </a:lnTo>
                  <a:lnTo>
                    <a:pt x="815660" y="203895"/>
                  </a:lnTo>
                  <a:lnTo>
                    <a:pt x="834685" y="245129"/>
                  </a:lnTo>
                  <a:lnTo>
                    <a:pt x="843784" y="290817"/>
                  </a:lnTo>
                  <a:lnTo>
                    <a:pt x="1292530" y="290817"/>
                  </a:lnTo>
                  <a:lnTo>
                    <a:pt x="1299709" y="289353"/>
                  </a:lnTo>
                  <a:lnTo>
                    <a:pt x="1305569" y="285391"/>
                  </a:lnTo>
                  <a:lnTo>
                    <a:pt x="1309524" y="279529"/>
                  </a:lnTo>
                  <a:lnTo>
                    <a:pt x="1310986" y="272361"/>
                  </a:lnTo>
                  <a:lnTo>
                    <a:pt x="1310986" y="18456"/>
                  </a:lnTo>
                  <a:lnTo>
                    <a:pt x="1309524" y="11277"/>
                  </a:lnTo>
                  <a:lnTo>
                    <a:pt x="1305569" y="5417"/>
                  </a:lnTo>
                  <a:lnTo>
                    <a:pt x="1299709" y="1462"/>
                  </a:lnTo>
                  <a:lnTo>
                    <a:pt x="1292530" y="0"/>
                  </a:lnTo>
                  <a:lnTo>
                    <a:pt x="685557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59214" y="3258464"/>
              <a:ext cx="643890" cy="290830"/>
            </a:xfrm>
            <a:custGeom>
              <a:avLst/>
              <a:gdLst/>
              <a:ahLst/>
              <a:cxnLst/>
              <a:rect l="l" t="t" r="r" b="b"/>
              <a:pathLst>
                <a:path w="643889" h="290829">
                  <a:moveTo>
                    <a:pt x="176687" y="0"/>
                  </a:moveTo>
                  <a:lnTo>
                    <a:pt x="167588" y="45680"/>
                  </a:lnTo>
                  <a:lnTo>
                    <a:pt x="148563" y="86912"/>
                  </a:lnTo>
                  <a:lnTo>
                    <a:pt x="120952" y="122356"/>
                  </a:lnTo>
                  <a:lnTo>
                    <a:pt x="86095" y="150675"/>
                  </a:lnTo>
                  <a:lnTo>
                    <a:pt x="45331" y="170529"/>
                  </a:lnTo>
                  <a:lnTo>
                    <a:pt x="0" y="180579"/>
                  </a:lnTo>
                  <a:lnTo>
                    <a:pt x="0" y="272361"/>
                  </a:lnTo>
                  <a:lnTo>
                    <a:pt x="1466" y="279540"/>
                  </a:lnTo>
                  <a:lnTo>
                    <a:pt x="5428" y="285400"/>
                  </a:lnTo>
                  <a:lnTo>
                    <a:pt x="11291" y="289355"/>
                  </a:lnTo>
                  <a:lnTo>
                    <a:pt x="18460" y="290817"/>
                  </a:lnTo>
                  <a:lnTo>
                    <a:pt x="625433" y="290817"/>
                  </a:lnTo>
                  <a:lnTo>
                    <a:pt x="632612" y="289355"/>
                  </a:lnTo>
                  <a:lnTo>
                    <a:pt x="638472" y="285400"/>
                  </a:lnTo>
                  <a:lnTo>
                    <a:pt x="642427" y="279540"/>
                  </a:lnTo>
                  <a:lnTo>
                    <a:pt x="643889" y="272361"/>
                  </a:lnTo>
                  <a:lnTo>
                    <a:pt x="643889" y="18456"/>
                  </a:lnTo>
                  <a:lnTo>
                    <a:pt x="642427" y="11288"/>
                  </a:lnTo>
                  <a:lnTo>
                    <a:pt x="638472" y="5425"/>
                  </a:lnTo>
                  <a:lnTo>
                    <a:pt x="632612" y="1464"/>
                  </a:lnTo>
                  <a:lnTo>
                    <a:pt x="625433" y="0"/>
                  </a:lnTo>
                  <a:lnTo>
                    <a:pt x="176687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70267" y="3073813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169278" y="0"/>
                  </a:moveTo>
                  <a:lnTo>
                    <a:pt x="168090" y="0"/>
                  </a:lnTo>
                  <a:lnTo>
                    <a:pt x="166901" y="27"/>
                  </a:lnTo>
                  <a:lnTo>
                    <a:pt x="165735" y="50"/>
                  </a:lnTo>
                  <a:lnTo>
                    <a:pt x="116079" y="8571"/>
                  </a:lnTo>
                  <a:lnTo>
                    <a:pt x="72479" y="30489"/>
                  </a:lnTo>
                  <a:lnTo>
                    <a:pt x="37203" y="63531"/>
                  </a:lnTo>
                  <a:lnTo>
                    <a:pt x="12522" y="105419"/>
                  </a:lnTo>
                  <a:lnTo>
                    <a:pt x="706" y="153879"/>
                  </a:lnTo>
                  <a:lnTo>
                    <a:pt x="0" y="164069"/>
                  </a:lnTo>
                  <a:lnTo>
                    <a:pt x="0" y="169251"/>
                  </a:lnTo>
                  <a:lnTo>
                    <a:pt x="0" y="174461"/>
                  </a:lnTo>
                  <a:lnTo>
                    <a:pt x="12522" y="233121"/>
                  </a:lnTo>
                  <a:lnTo>
                    <a:pt x="37203" y="275011"/>
                  </a:lnTo>
                  <a:lnTo>
                    <a:pt x="72479" y="308049"/>
                  </a:lnTo>
                  <a:lnTo>
                    <a:pt x="116079" y="329962"/>
                  </a:lnTo>
                  <a:lnTo>
                    <a:pt x="165735" y="338480"/>
                  </a:lnTo>
                  <a:lnTo>
                    <a:pt x="166901" y="338503"/>
                  </a:lnTo>
                  <a:lnTo>
                    <a:pt x="168090" y="338530"/>
                  </a:lnTo>
                  <a:lnTo>
                    <a:pt x="169278" y="338530"/>
                  </a:lnTo>
                  <a:lnTo>
                    <a:pt x="175851" y="338530"/>
                  </a:lnTo>
                  <a:lnTo>
                    <a:pt x="182424" y="338126"/>
                  </a:lnTo>
                  <a:lnTo>
                    <a:pt x="234100" y="325594"/>
                  </a:lnTo>
                  <a:lnTo>
                    <a:pt x="273433" y="302572"/>
                  </a:lnTo>
                  <a:lnTo>
                    <a:pt x="305077" y="270162"/>
                  </a:lnTo>
                  <a:lnTo>
                    <a:pt x="327163" y="230233"/>
                  </a:lnTo>
                  <a:lnTo>
                    <a:pt x="337823" y="184650"/>
                  </a:lnTo>
                  <a:lnTo>
                    <a:pt x="338530" y="174461"/>
                  </a:lnTo>
                  <a:lnTo>
                    <a:pt x="338530" y="169251"/>
                  </a:lnTo>
                  <a:lnTo>
                    <a:pt x="338530" y="164069"/>
                  </a:lnTo>
                  <a:lnTo>
                    <a:pt x="327153" y="108297"/>
                  </a:lnTo>
                  <a:lnTo>
                    <a:pt x="305065" y="68367"/>
                  </a:lnTo>
                  <a:lnTo>
                    <a:pt x="273425" y="35958"/>
                  </a:lnTo>
                  <a:lnTo>
                    <a:pt x="234097" y="12936"/>
                  </a:lnTo>
                  <a:lnTo>
                    <a:pt x="188947" y="1165"/>
                  </a:lnTo>
                  <a:lnTo>
                    <a:pt x="175851" y="0"/>
                  </a:lnTo>
                  <a:lnTo>
                    <a:pt x="169278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613227" y="2922667"/>
            <a:ext cx="1118870" cy="631825"/>
            <a:chOff x="6613227" y="2922667"/>
            <a:chExt cx="1118870" cy="631825"/>
          </a:xfrm>
        </p:grpSpPr>
        <p:sp>
          <p:nvSpPr>
            <p:cNvPr id="62" name="object 62"/>
            <p:cNvSpPr/>
            <p:nvPr/>
          </p:nvSpPr>
          <p:spPr>
            <a:xfrm>
              <a:off x="7321182" y="2927429"/>
              <a:ext cx="405765" cy="622300"/>
            </a:xfrm>
            <a:custGeom>
              <a:avLst/>
              <a:gdLst/>
              <a:ahLst/>
              <a:cxnLst/>
              <a:rect l="l" t="t" r="r" b="b"/>
              <a:pathLst>
                <a:path w="405765" h="622300">
                  <a:moveTo>
                    <a:pt x="0" y="0"/>
                  </a:moveTo>
                  <a:lnTo>
                    <a:pt x="0" y="199762"/>
                  </a:lnTo>
                  <a:lnTo>
                    <a:pt x="3443" y="218771"/>
                  </a:lnTo>
                  <a:lnTo>
                    <a:pt x="9215" y="237132"/>
                  </a:lnTo>
                  <a:lnTo>
                    <a:pt x="17242" y="254636"/>
                  </a:lnTo>
                  <a:lnTo>
                    <a:pt x="27451" y="271072"/>
                  </a:lnTo>
                  <a:lnTo>
                    <a:pt x="47782" y="299507"/>
                  </a:lnTo>
                  <a:lnTo>
                    <a:pt x="51275" y="304816"/>
                  </a:lnTo>
                  <a:lnTo>
                    <a:pt x="52439" y="310848"/>
                  </a:lnTo>
                  <a:lnTo>
                    <a:pt x="51275" y="316880"/>
                  </a:lnTo>
                  <a:lnTo>
                    <a:pt x="47782" y="322189"/>
                  </a:lnTo>
                  <a:lnTo>
                    <a:pt x="27451" y="350624"/>
                  </a:lnTo>
                  <a:lnTo>
                    <a:pt x="17242" y="367035"/>
                  </a:lnTo>
                  <a:lnTo>
                    <a:pt x="9215" y="384542"/>
                  </a:lnTo>
                  <a:lnTo>
                    <a:pt x="3443" y="402919"/>
                  </a:lnTo>
                  <a:lnTo>
                    <a:pt x="0" y="421940"/>
                  </a:lnTo>
                  <a:lnTo>
                    <a:pt x="0" y="621697"/>
                  </a:lnTo>
                  <a:lnTo>
                    <a:pt x="352131" y="621697"/>
                  </a:lnTo>
                  <a:lnTo>
                    <a:pt x="352131" y="439587"/>
                  </a:lnTo>
                  <a:lnTo>
                    <a:pt x="353972" y="415879"/>
                  </a:lnTo>
                  <a:lnTo>
                    <a:pt x="359409" y="392875"/>
                  </a:lnTo>
                  <a:lnTo>
                    <a:pt x="368315" y="370987"/>
                  </a:lnTo>
                  <a:lnTo>
                    <a:pt x="380561" y="350624"/>
                  </a:lnTo>
                  <a:lnTo>
                    <a:pt x="400824" y="322189"/>
                  </a:lnTo>
                  <a:lnTo>
                    <a:pt x="404355" y="316880"/>
                  </a:lnTo>
                  <a:lnTo>
                    <a:pt x="405531" y="310848"/>
                  </a:lnTo>
                  <a:lnTo>
                    <a:pt x="404355" y="304816"/>
                  </a:lnTo>
                  <a:lnTo>
                    <a:pt x="400824" y="299507"/>
                  </a:lnTo>
                  <a:lnTo>
                    <a:pt x="380561" y="271072"/>
                  </a:lnTo>
                  <a:lnTo>
                    <a:pt x="368277" y="250683"/>
                  </a:lnTo>
                  <a:lnTo>
                    <a:pt x="359351" y="228798"/>
                  </a:lnTo>
                  <a:lnTo>
                    <a:pt x="353906" y="205809"/>
                  </a:lnTo>
                  <a:lnTo>
                    <a:pt x="352064" y="182109"/>
                  </a:lnTo>
                  <a:lnTo>
                    <a:pt x="3520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70053" y="2927429"/>
              <a:ext cx="405765" cy="622300"/>
            </a:xfrm>
            <a:custGeom>
              <a:avLst/>
              <a:gdLst/>
              <a:ahLst/>
              <a:cxnLst/>
              <a:rect l="l" t="t" r="r" b="b"/>
              <a:pathLst>
                <a:path w="405765" h="622300">
                  <a:moveTo>
                    <a:pt x="0" y="0"/>
                  </a:moveTo>
                  <a:lnTo>
                    <a:pt x="0" y="182109"/>
                  </a:lnTo>
                  <a:lnTo>
                    <a:pt x="1842" y="205817"/>
                  </a:lnTo>
                  <a:lnTo>
                    <a:pt x="7289" y="228821"/>
                  </a:lnTo>
                  <a:lnTo>
                    <a:pt x="16216" y="250709"/>
                  </a:lnTo>
                  <a:lnTo>
                    <a:pt x="28501" y="271072"/>
                  </a:lnTo>
                  <a:lnTo>
                    <a:pt x="48765" y="299507"/>
                  </a:lnTo>
                  <a:lnTo>
                    <a:pt x="52295" y="304816"/>
                  </a:lnTo>
                  <a:lnTo>
                    <a:pt x="53472" y="310848"/>
                  </a:lnTo>
                  <a:lnTo>
                    <a:pt x="52295" y="316880"/>
                  </a:lnTo>
                  <a:lnTo>
                    <a:pt x="48765" y="322189"/>
                  </a:lnTo>
                  <a:lnTo>
                    <a:pt x="28501" y="350624"/>
                  </a:lnTo>
                  <a:lnTo>
                    <a:pt x="16242" y="370987"/>
                  </a:lnTo>
                  <a:lnTo>
                    <a:pt x="7312" y="392875"/>
                  </a:lnTo>
                  <a:lnTo>
                    <a:pt x="1851" y="415879"/>
                  </a:lnTo>
                  <a:lnTo>
                    <a:pt x="0" y="439587"/>
                  </a:lnTo>
                  <a:lnTo>
                    <a:pt x="0" y="621697"/>
                  </a:lnTo>
                  <a:lnTo>
                    <a:pt x="351736" y="621697"/>
                  </a:lnTo>
                  <a:lnTo>
                    <a:pt x="351736" y="439587"/>
                  </a:lnTo>
                  <a:lnTo>
                    <a:pt x="353578" y="415879"/>
                  </a:lnTo>
                  <a:lnTo>
                    <a:pt x="359017" y="392875"/>
                  </a:lnTo>
                  <a:lnTo>
                    <a:pt x="367924" y="370987"/>
                  </a:lnTo>
                  <a:lnTo>
                    <a:pt x="380170" y="350624"/>
                  </a:lnTo>
                  <a:lnTo>
                    <a:pt x="400502" y="322189"/>
                  </a:lnTo>
                  <a:lnTo>
                    <a:pt x="403994" y="316880"/>
                  </a:lnTo>
                  <a:lnTo>
                    <a:pt x="405158" y="310848"/>
                  </a:lnTo>
                  <a:lnTo>
                    <a:pt x="403994" y="304816"/>
                  </a:lnTo>
                  <a:lnTo>
                    <a:pt x="400502" y="299507"/>
                  </a:lnTo>
                  <a:lnTo>
                    <a:pt x="380170" y="271072"/>
                  </a:lnTo>
                  <a:lnTo>
                    <a:pt x="367924" y="250683"/>
                  </a:lnTo>
                  <a:lnTo>
                    <a:pt x="359017" y="228798"/>
                  </a:lnTo>
                  <a:lnTo>
                    <a:pt x="353578" y="205809"/>
                  </a:lnTo>
                  <a:lnTo>
                    <a:pt x="351736" y="182109"/>
                  </a:lnTo>
                  <a:lnTo>
                    <a:pt x="35173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17989" y="2927429"/>
              <a:ext cx="405765" cy="622300"/>
            </a:xfrm>
            <a:custGeom>
              <a:avLst/>
              <a:gdLst/>
              <a:ahLst/>
              <a:cxnLst/>
              <a:rect l="l" t="t" r="r" b="b"/>
              <a:pathLst>
                <a:path w="405765" h="622300">
                  <a:moveTo>
                    <a:pt x="0" y="0"/>
                  </a:moveTo>
                  <a:lnTo>
                    <a:pt x="0" y="621697"/>
                  </a:lnTo>
                  <a:lnTo>
                    <a:pt x="352063" y="621697"/>
                  </a:lnTo>
                  <a:lnTo>
                    <a:pt x="352063" y="439587"/>
                  </a:lnTo>
                  <a:lnTo>
                    <a:pt x="353906" y="415879"/>
                  </a:lnTo>
                  <a:lnTo>
                    <a:pt x="359353" y="392875"/>
                  </a:lnTo>
                  <a:lnTo>
                    <a:pt x="368280" y="370987"/>
                  </a:lnTo>
                  <a:lnTo>
                    <a:pt x="380565" y="350624"/>
                  </a:lnTo>
                  <a:lnTo>
                    <a:pt x="400829" y="322189"/>
                  </a:lnTo>
                  <a:lnTo>
                    <a:pt x="404359" y="316880"/>
                  </a:lnTo>
                  <a:lnTo>
                    <a:pt x="405536" y="310848"/>
                  </a:lnTo>
                  <a:lnTo>
                    <a:pt x="404359" y="304816"/>
                  </a:lnTo>
                  <a:lnTo>
                    <a:pt x="400829" y="299507"/>
                  </a:lnTo>
                  <a:lnTo>
                    <a:pt x="380565" y="271072"/>
                  </a:lnTo>
                  <a:lnTo>
                    <a:pt x="368280" y="250683"/>
                  </a:lnTo>
                  <a:lnTo>
                    <a:pt x="359353" y="228798"/>
                  </a:lnTo>
                  <a:lnTo>
                    <a:pt x="353906" y="205809"/>
                  </a:lnTo>
                  <a:lnTo>
                    <a:pt x="352063" y="182109"/>
                  </a:lnTo>
                  <a:lnTo>
                    <a:pt x="352063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5430918" y="2919564"/>
            <a:ext cx="1083945" cy="636905"/>
            <a:chOff x="5430918" y="2919564"/>
            <a:chExt cx="1083945" cy="636905"/>
          </a:xfrm>
        </p:grpSpPr>
        <p:sp>
          <p:nvSpPr>
            <p:cNvPr id="66" name="object 66"/>
            <p:cNvSpPr/>
            <p:nvPr/>
          </p:nvSpPr>
          <p:spPr>
            <a:xfrm>
              <a:off x="5994215" y="3269024"/>
              <a:ext cx="516255" cy="281305"/>
            </a:xfrm>
            <a:custGeom>
              <a:avLst/>
              <a:gdLst/>
              <a:ahLst/>
              <a:cxnLst/>
              <a:rect l="l" t="t" r="r" b="b"/>
              <a:pathLst>
                <a:path w="516254" h="281304">
                  <a:moveTo>
                    <a:pt x="160740" y="0"/>
                  </a:moveTo>
                  <a:lnTo>
                    <a:pt x="0" y="278385"/>
                  </a:lnTo>
                  <a:lnTo>
                    <a:pt x="321481" y="278385"/>
                  </a:lnTo>
                  <a:lnTo>
                    <a:pt x="160740" y="0"/>
                  </a:lnTo>
                  <a:close/>
                </a:path>
                <a:path w="516254" h="281304">
                  <a:moveTo>
                    <a:pt x="515854" y="66489"/>
                  </a:moveTo>
                  <a:lnTo>
                    <a:pt x="398366" y="66489"/>
                  </a:lnTo>
                  <a:lnTo>
                    <a:pt x="398366" y="280943"/>
                  </a:lnTo>
                  <a:lnTo>
                    <a:pt x="311351" y="280943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35681" y="3269024"/>
              <a:ext cx="515620" cy="282575"/>
            </a:xfrm>
            <a:custGeom>
              <a:avLst/>
              <a:gdLst/>
              <a:ahLst/>
              <a:cxnLst/>
              <a:rect l="l" t="t" r="r" b="b"/>
              <a:pathLst>
                <a:path w="515620" h="282575">
                  <a:moveTo>
                    <a:pt x="354476" y="0"/>
                  </a:moveTo>
                  <a:lnTo>
                    <a:pt x="193733" y="278383"/>
                  </a:lnTo>
                  <a:lnTo>
                    <a:pt x="515217" y="278383"/>
                  </a:lnTo>
                  <a:lnTo>
                    <a:pt x="354476" y="0"/>
                  </a:lnTo>
                  <a:close/>
                </a:path>
                <a:path w="515620" h="282575">
                  <a:moveTo>
                    <a:pt x="0" y="67990"/>
                  </a:moveTo>
                  <a:lnTo>
                    <a:pt x="117486" y="67990"/>
                  </a:lnTo>
                  <a:lnTo>
                    <a:pt x="117486" y="282444"/>
                  </a:lnTo>
                  <a:lnTo>
                    <a:pt x="204502" y="282444"/>
                  </a:lnTo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24000" y="2924326"/>
              <a:ext cx="509905" cy="597535"/>
            </a:xfrm>
            <a:custGeom>
              <a:avLst/>
              <a:gdLst/>
              <a:ahLst/>
              <a:cxnLst/>
              <a:rect l="l" t="t" r="r" b="b"/>
              <a:pathLst>
                <a:path w="509904" h="597535">
                  <a:moveTo>
                    <a:pt x="509807" y="318841"/>
                  </a:moveTo>
                  <a:lnTo>
                    <a:pt x="188325" y="318841"/>
                  </a:lnTo>
                  <a:lnTo>
                    <a:pt x="349066" y="597224"/>
                  </a:lnTo>
                  <a:lnTo>
                    <a:pt x="509807" y="318841"/>
                  </a:lnTo>
                  <a:close/>
                </a:path>
                <a:path w="509904" h="597535">
                  <a:moveTo>
                    <a:pt x="0" y="0"/>
                  </a:moveTo>
                  <a:lnTo>
                    <a:pt x="117486" y="0"/>
                  </a:lnTo>
                  <a:lnTo>
                    <a:pt x="117486" y="321680"/>
                  </a:lnTo>
                  <a:lnTo>
                    <a:pt x="204502" y="321680"/>
                  </a:lnTo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812325" y="2932363"/>
              <a:ext cx="610870" cy="278765"/>
            </a:xfrm>
            <a:custGeom>
              <a:avLst/>
              <a:gdLst/>
              <a:ahLst/>
              <a:cxnLst/>
              <a:rect l="l" t="t" r="r" b="b"/>
              <a:pathLst>
                <a:path w="610870" h="278764">
                  <a:moveTo>
                    <a:pt x="160740" y="0"/>
                  </a:moveTo>
                  <a:lnTo>
                    <a:pt x="0" y="278383"/>
                  </a:lnTo>
                  <a:lnTo>
                    <a:pt x="321482" y="278383"/>
                  </a:lnTo>
                  <a:lnTo>
                    <a:pt x="160740" y="0"/>
                  </a:lnTo>
                  <a:close/>
                </a:path>
                <a:path w="610870" h="278764">
                  <a:moveTo>
                    <a:pt x="610404" y="1458"/>
                  </a:moveTo>
                  <a:lnTo>
                    <a:pt x="437629" y="1458"/>
                  </a:lnTo>
                  <a:lnTo>
                    <a:pt x="437629" y="277991"/>
                  </a:lnTo>
                  <a:lnTo>
                    <a:pt x="309666" y="277991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586863" y="2075053"/>
            <a:ext cx="875030" cy="724535"/>
            <a:chOff x="7586863" y="2075053"/>
            <a:chExt cx="875030" cy="724535"/>
          </a:xfrm>
        </p:grpSpPr>
        <p:sp>
          <p:nvSpPr>
            <p:cNvPr id="71" name="object 71"/>
            <p:cNvSpPr/>
            <p:nvPr/>
          </p:nvSpPr>
          <p:spPr>
            <a:xfrm>
              <a:off x="7586863" y="2430411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287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4120" y="2075053"/>
              <a:ext cx="857718" cy="724348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31311" y="1191453"/>
            <a:ext cx="712543" cy="785888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4022053" y="2069943"/>
            <a:ext cx="800735" cy="730250"/>
            <a:chOff x="4022053" y="2069943"/>
            <a:chExt cx="800735" cy="730250"/>
          </a:xfrm>
        </p:grpSpPr>
        <p:sp>
          <p:nvSpPr>
            <p:cNvPr id="75" name="object 75"/>
            <p:cNvSpPr/>
            <p:nvPr/>
          </p:nvSpPr>
          <p:spPr>
            <a:xfrm>
              <a:off x="4062091" y="2442696"/>
              <a:ext cx="353060" cy="352425"/>
            </a:xfrm>
            <a:custGeom>
              <a:avLst/>
              <a:gdLst/>
              <a:ahLst/>
              <a:cxnLst/>
              <a:rect l="l" t="t" r="r" b="b"/>
              <a:pathLst>
                <a:path w="353060" h="352425">
                  <a:moveTo>
                    <a:pt x="0" y="0"/>
                  </a:moveTo>
                  <a:lnTo>
                    <a:pt x="2217" y="33124"/>
                  </a:lnTo>
                  <a:lnTo>
                    <a:pt x="7463" y="65812"/>
                  </a:lnTo>
                  <a:lnTo>
                    <a:pt x="15703" y="97877"/>
                  </a:lnTo>
                  <a:lnTo>
                    <a:pt x="26908" y="129134"/>
                  </a:lnTo>
                  <a:lnTo>
                    <a:pt x="28380" y="129092"/>
                  </a:lnTo>
                  <a:lnTo>
                    <a:pt x="29809" y="129009"/>
                  </a:lnTo>
                  <a:lnTo>
                    <a:pt x="31281" y="129009"/>
                  </a:lnTo>
                  <a:lnTo>
                    <a:pt x="71166" y="139283"/>
                  </a:lnTo>
                  <a:lnTo>
                    <a:pt x="101118" y="167585"/>
                  </a:lnTo>
                  <a:lnTo>
                    <a:pt x="113710" y="206740"/>
                  </a:lnTo>
                  <a:lnTo>
                    <a:pt x="112328" y="227259"/>
                  </a:lnTo>
                  <a:lnTo>
                    <a:pt x="105743" y="247092"/>
                  </a:lnTo>
                  <a:lnTo>
                    <a:pt x="140354" y="277511"/>
                  </a:lnTo>
                  <a:lnTo>
                    <a:pt x="178256" y="303067"/>
                  </a:lnTo>
                  <a:lnTo>
                    <a:pt x="218933" y="323541"/>
                  </a:lnTo>
                  <a:lnTo>
                    <a:pt x="261870" y="338713"/>
                  </a:lnTo>
                  <a:lnTo>
                    <a:pt x="306551" y="348364"/>
                  </a:lnTo>
                  <a:lnTo>
                    <a:pt x="352463" y="352274"/>
                  </a:lnTo>
                  <a:lnTo>
                    <a:pt x="352463" y="134051"/>
                  </a:lnTo>
                  <a:lnTo>
                    <a:pt x="301565" y="121568"/>
                  </a:lnTo>
                  <a:lnTo>
                    <a:pt x="259796" y="92617"/>
                  </a:lnTo>
                  <a:lnTo>
                    <a:pt x="230829" y="50870"/>
                  </a:lnTo>
                  <a:lnTo>
                    <a:pt x="21833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2053" y="2582869"/>
              <a:ext cx="142681" cy="14265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430363" y="2442696"/>
              <a:ext cx="353060" cy="352425"/>
            </a:xfrm>
            <a:custGeom>
              <a:avLst/>
              <a:gdLst/>
              <a:ahLst/>
              <a:cxnLst/>
              <a:rect l="l" t="t" r="r" b="b"/>
              <a:pathLst>
                <a:path w="353060" h="352425">
                  <a:moveTo>
                    <a:pt x="134039" y="0"/>
                  </a:moveTo>
                  <a:lnTo>
                    <a:pt x="121562" y="50859"/>
                  </a:lnTo>
                  <a:lnTo>
                    <a:pt x="92625" y="92586"/>
                  </a:lnTo>
                  <a:lnTo>
                    <a:pt x="50884" y="121532"/>
                  </a:lnTo>
                  <a:lnTo>
                    <a:pt x="0" y="134051"/>
                  </a:lnTo>
                  <a:lnTo>
                    <a:pt x="0" y="352274"/>
                  </a:lnTo>
                  <a:lnTo>
                    <a:pt x="45911" y="348364"/>
                  </a:lnTo>
                  <a:lnTo>
                    <a:pt x="90591" y="338713"/>
                  </a:lnTo>
                  <a:lnTo>
                    <a:pt x="133524" y="323541"/>
                  </a:lnTo>
                  <a:lnTo>
                    <a:pt x="174193" y="303067"/>
                  </a:lnTo>
                  <a:lnTo>
                    <a:pt x="212083" y="277511"/>
                  </a:lnTo>
                  <a:lnTo>
                    <a:pt x="246677" y="247092"/>
                  </a:lnTo>
                  <a:lnTo>
                    <a:pt x="240111" y="227257"/>
                  </a:lnTo>
                  <a:lnTo>
                    <a:pt x="238731" y="206729"/>
                  </a:lnTo>
                  <a:lnTo>
                    <a:pt x="251344" y="167501"/>
                  </a:lnTo>
                  <a:lnTo>
                    <a:pt x="281259" y="139273"/>
                  </a:lnTo>
                  <a:lnTo>
                    <a:pt x="321139" y="129009"/>
                  </a:lnTo>
                  <a:lnTo>
                    <a:pt x="322653" y="129009"/>
                  </a:lnTo>
                  <a:lnTo>
                    <a:pt x="324124" y="129009"/>
                  </a:lnTo>
                  <a:lnTo>
                    <a:pt x="344979" y="65812"/>
                  </a:lnTo>
                  <a:lnTo>
                    <a:pt x="352463" y="0"/>
                  </a:lnTo>
                  <a:lnTo>
                    <a:pt x="134039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0183" y="2582869"/>
              <a:ext cx="142597" cy="14265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430363" y="2074705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0" y="0"/>
                  </a:moveTo>
                  <a:lnTo>
                    <a:pt x="0" y="218222"/>
                  </a:lnTo>
                  <a:lnTo>
                    <a:pt x="50884" y="230694"/>
                  </a:lnTo>
                  <a:lnTo>
                    <a:pt x="92625" y="259625"/>
                  </a:lnTo>
                  <a:lnTo>
                    <a:pt x="121562" y="301368"/>
                  </a:lnTo>
                  <a:lnTo>
                    <a:pt x="134039" y="352274"/>
                  </a:lnTo>
                  <a:lnTo>
                    <a:pt x="352378" y="352274"/>
                  </a:lnTo>
                  <a:lnTo>
                    <a:pt x="350196" y="319137"/>
                  </a:lnTo>
                  <a:lnTo>
                    <a:pt x="344947" y="286430"/>
                  </a:lnTo>
                  <a:lnTo>
                    <a:pt x="336687" y="254361"/>
                  </a:lnTo>
                  <a:lnTo>
                    <a:pt x="325470" y="223139"/>
                  </a:lnTo>
                  <a:lnTo>
                    <a:pt x="324040" y="223181"/>
                  </a:lnTo>
                  <a:lnTo>
                    <a:pt x="322569" y="223265"/>
                  </a:lnTo>
                  <a:lnTo>
                    <a:pt x="321097" y="223265"/>
                  </a:lnTo>
                  <a:lnTo>
                    <a:pt x="281212" y="212927"/>
                  </a:lnTo>
                  <a:lnTo>
                    <a:pt x="251260" y="184688"/>
                  </a:lnTo>
                  <a:lnTo>
                    <a:pt x="238715" y="145476"/>
                  </a:lnTo>
                  <a:lnTo>
                    <a:pt x="240092" y="124938"/>
                  </a:lnTo>
                  <a:lnTo>
                    <a:pt x="246635" y="105098"/>
                  </a:lnTo>
                  <a:lnTo>
                    <a:pt x="212059" y="74679"/>
                  </a:lnTo>
                  <a:lnTo>
                    <a:pt x="174181" y="49125"/>
                  </a:lnTo>
                  <a:lnTo>
                    <a:pt x="133519" y="28659"/>
                  </a:lnTo>
                  <a:lnTo>
                    <a:pt x="90589" y="13501"/>
                  </a:lnTo>
                  <a:lnTo>
                    <a:pt x="45910" y="38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0183" y="2144154"/>
              <a:ext cx="142597" cy="14256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062091" y="2074705"/>
              <a:ext cx="353060" cy="352425"/>
            </a:xfrm>
            <a:custGeom>
              <a:avLst/>
              <a:gdLst/>
              <a:ahLst/>
              <a:cxnLst/>
              <a:rect l="l" t="t" r="r" b="b"/>
              <a:pathLst>
                <a:path w="353060" h="352425">
                  <a:moveTo>
                    <a:pt x="352463" y="0"/>
                  </a:moveTo>
                  <a:lnTo>
                    <a:pt x="306551" y="3874"/>
                  </a:lnTo>
                  <a:lnTo>
                    <a:pt x="261870" y="13501"/>
                  </a:lnTo>
                  <a:lnTo>
                    <a:pt x="218933" y="28659"/>
                  </a:lnTo>
                  <a:lnTo>
                    <a:pt x="178256" y="49125"/>
                  </a:lnTo>
                  <a:lnTo>
                    <a:pt x="140354" y="74679"/>
                  </a:lnTo>
                  <a:lnTo>
                    <a:pt x="105743" y="105098"/>
                  </a:lnTo>
                  <a:lnTo>
                    <a:pt x="112328" y="124938"/>
                  </a:lnTo>
                  <a:lnTo>
                    <a:pt x="113710" y="145476"/>
                  </a:lnTo>
                  <a:lnTo>
                    <a:pt x="101118" y="184688"/>
                  </a:lnTo>
                  <a:lnTo>
                    <a:pt x="71166" y="212917"/>
                  </a:lnTo>
                  <a:lnTo>
                    <a:pt x="31281" y="223181"/>
                  </a:lnTo>
                  <a:lnTo>
                    <a:pt x="29809" y="223181"/>
                  </a:lnTo>
                  <a:lnTo>
                    <a:pt x="28338" y="223181"/>
                  </a:lnTo>
                  <a:lnTo>
                    <a:pt x="7463" y="286404"/>
                  </a:lnTo>
                  <a:lnTo>
                    <a:pt x="0" y="352190"/>
                  </a:lnTo>
                  <a:lnTo>
                    <a:pt x="218339" y="352190"/>
                  </a:lnTo>
                  <a:lnTo>
                    <a:pt x="230829" y="301332"/>
                  </a:lnTo>
                  <a:lnTo>
                    <a:pt x="259796" y="259614"/>
                  </a:lnTo>
                  <a:lnTo>
                    <a:pt x="301565" y="230692"/>
                  </a:lnTo>
                  <a:lnTo>
                    <a:pt x="352463" y="218222"/>
                  </a:lnTo>
                  <a:lnTo>
                    <a:pt x="352463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2053" y="2144154"/>
              <a:ext cx="142681" cy="142568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722506" y="3714531"/>
            <a:ext cx="1418590" cy="683260"/>
            <a:chOff x="722506" y="3714531"/>
            <a:chExt cx="1418590" cy="683260"/>
          </a:xfrm>
        </p:grpSpPr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6027" y="4143351"/>
              <a:ext cx="230431" cy="25361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66755" y="3883979"/>
              <a:ext cx="732155" cy="319405"/>
            </a:xfrm>
            <a:custGeom>
              <a:avLst/>
              <a:gdLst/>
              <a:ahLst/>
              <a:cxnLst/>
              <a:rect l="l" t="t" r="r" b="b"/>
              <a:pathLst>
                <a:path w="732155" h="319404">
                  <a:moveTo>
                    <a:pt x="365550" y="0"/>
                  </a:moveTo>
                  <a:lnTo>
                    <a:pt x="313359" y="2499"/>
                  </a:lnTo>
                  <a:lnTo>
                    <a:pt x="262562" y="9844"/>
                  </a:lnTo>
                  <a:lnTo>
                    <a:pt x="213390" y="21805"/>
                  </a:lnTo>
                  <a:lnTo>
                    <a:pt x="166074" y="38154"/>
                  </a:lnTo>
                  <a:lnTo>
                    <a:pt x="120845" y="58660"/>
                  </a:lnTo>
                  <a:lnTo>
                    <a:pt x="77936" y="83095"/>
                  </a:lnTo>
                  <a:lnTo>
                    <a:pt x="37577" y="111229"/>
                  </a:lnTo>
                  <a:lnTo>
                    <a:pt x="0" y="142832"/>
                  </a:lnTo>
                  <a:lnTo>
                    <a:pt x="176409" y="319206"/>
                  </a:lnTo>
                  <a:lnTo>
                    <a:pt x="216102" y="286284"/>
                  </a:lnTo>
                  <a:lnTo>
                    <a:pt x="261723" y="261428"/>
                  </a:lnTo>
                  <a:lnTo>
                    <a:pt x="312175" y="245720"/>
                  </a:lnTo>
                  <a:lnTo>
                    <a:pt x="366365" y="240244"/>
                  </a:lnTo>
                  <a:lnTo>
                    <a:pt x="420427" y="245689"/>
                  </a:lnTo>
                  <a:lnTo>
                    <a:pt x="470768" y="261308"/>
                  </a:lnTo>
                  <a:lnTo>
                    <a:pt x="516321" y="286024"/>
                  </a:lnTo>
                  <a:lnTo>
                    <a:pt x="556020" y="318762"/>
                  </a:lnTo>
                  <a:lnTo>
                    <a:pt x="731575" y="143207"/>
                  </a:lnTo>
                  <a:lnTo>
                    <a:pt x="693979" y="111539"/>
                  </a:lnTo>
                  <a:lnTo>
                    <a:pt x="653588" y="83341"/>
                  </a:lnTo>
                  <a:lnTo>
                    <a:pt x="610636" y="58843"/>
                  </a:lnTo>
                  <a:lnTo>
                    <a:pt x="565353" y="38279"/>
                  </a:lnTo>
                  <a:lnTo>
                    <a:pt x="517971" y="21880"/>
                  </a:lnTo>
                  <a:lnTo>
                    <a:pt x="468722" y="9879"/>
                  </a:lnTo>
                  <a:lnTo>
                    <a:pt x="417838" y="2508"/>
                  </a:lnTo>
                  <a:lnTo>
                    <a:pt x="36555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3058" y="4026822"/>
              <a:ext cx="350520" cy="365760"/>
            </a:xfrm>
            <a:custGeom>
              <a:avLst/>
              <a:gdLst/>
              <a:ahLst/>
              <a:cxnLst/>
              <a:rect l="l" t="t" r="r" b="b"/>
              <a:pathLst>
                <a:path w="350519" h="365760">
                  <a:moveTo>
                    <a:pt x="173683" y="0"/>
                  </a:moveTo>
                  <a:lnTo>
                    <a:pt x="137853" y="36212"/>
                  </a:lnTo>
                  <a:lnTo>
                    <a:pt x="105536" y="75652"/>
                  </a:lnTo>
                  <a:lnTo>
                    <a:pt x="76993" y="118058"/>
                  </a:lnTo>
                  <a:lnTo>
                    <a:pt x="52484" y="163174"/>
                  </a:lnTo>
                  <a:lnTo>
                    <a:pt x="32269" y="210739"/>
                  </a:lnTo>
                  <a:lnTo>
                    <a:pt x="16610" y="260495"/>
                  </a:lnTo>
                  <a:lnTo>
                    <a:pt x="5766" y="312184"/>
                  </a:lnTo>
                  <a:lnTo>
                    <a:pt x="0" y="365545"/>
                  </a:lnTo>
                  <a:lnTo>
                    <a:pt x="271915" y="365545"/>
                  </a:lnTo>
                  <a:lnTo>
                    <a:pt x="277331" y="311651"/>
                  </a:lnTo>
                  <a:lnTo>
                    <a:pt x="292871" y="261447"/>
                  </a:lnTo>
                  <a:lnTo>
                    <a:pt x="317478" y="216000"/>
                  </a:lnTo>
                  <a:lnTo>
                    <a:pt x="350093" y="176374"/>
                  </a:lnTo>
                  <a:lnTo>
                    <a:pt x="173683" y="0"/>
                  </a:lnTo>
                  <a:close/>
                </a:path>
              </a:pathLst>
            </a:custGeom>
            <a:ln w="9524">
              <a:solidFill>
                <a:srgbClr val="213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22780" y="4027197"/>
              <a:ext cx="349250" cy="365760"/>
            </a:xfrm>
            <a:custGeom>
              <a:avLst/>
              <a:gdLst/>
              <a:ahLst/>
              <a:cxnLst/>
              <a:rect l="l" t="t" r="r" b="b"/>
              <a:pathLst>
                <a:path w="349250" h="365760">
                  <a:moveTo>
                    <a:pt x="175589" y="0"/>
                  </a:moveTo>
                  <a:lnTo>
                    <a:pt x="0" y="175555"/>
                  </a:lnTo>
                  <a:lnTo>
                    <a:pt x="32758" y="215238"/>
                  </a:lnTo>
                  <a:lnTo>
                    <a:pt x="57484" y="260787"/>
                  </a:lnTo>
                  <a:lnTo>
                    <a:pt x="73106" y="311124"/>
                  </a:lnTo>
                  <a:lnTo>
                    <a:pt x="78552" y="365170"/>
                  </a:lnTo>
                  <a:lnTo>
                    <a:pt x="348794" y="365170"/>
                  </a:lnTo>
                  <a:lnTo>
                    <a:pt x="343038" y="311904"/>
                  </a:lnTo>
                  <a:lnTo>
                    <a:pt x="332223" y="260295"/>
                  </a:lnTo>
                  <a:lnTo>
                    <a:pt x="316607" y="210604"/>
                  </a:lnTo>
                  <a:lnTo>
                    <a:pt x="296449" y="163090"/>
                  </a:lnTo>
                  <a:lnTo>
                    <a:pt x="272010" y="118013"/>
                  </a:lnTo>
                  <a:lnTo>
                    <a:pt x="243547" y="75632"/>
                  </a:lnTo>
                  <a:lnTo>
                    <a:pt x="211321" y="36208"/>
                  </a:lnTo>
                  <a:lnTo>
                    <a:pt x="175589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911391" y="4109803"/>
              <a:ext cx="224790" cy="283210"/>
            </a:xfrm>
            <a:custGeom>
              <a:avLst/>
              <a:gdLst/>
              <a:ahLst/>
              <a:cxnLst/>
              <a:rect l="l" t="t" r="r" b="b"/>
              <a:pathLst>
                <a:path w="224789" h="283210">
                  <a:moveTo>
                    <a:pt x="151428" y="0"/>
                  </a:moveTo>
                  <a:lnTo>
                    <a:pt x="0" y="67788"/>
                  </a:lnTo>
                  <a:lnTo>
                    <a:pt x="23097" y="118959"/>
                  </a:lnTo>
                  <a:lnTo>
                    <a:pt x="40675" y="172122"/>
                  </a:lnTo>
                  <a:lnTo>
                    <a:pt x="52609" y="226833"/>
                  </a:lnTo>
                  <a:lnTo>
                    <a:pt x="58773" y="282651"/>
                  </a:lnTo>
                  <a:lnTo>
                    <a:pt x="224321" y="282651"/>
                  </a:lnTo>
                  <a:lnTo>
                    <a:pt x="220419" y="233190"/>
                  </a:lnTo>
                  <a:lnTo>
                    <a:pt x="213140" y="184489"/>
                  </a:lnTo>
                  <a:lnTo>
                    <a:pt x="202543" y="136683"/>
                  </a:lnTo>
                  <a:lnTo>
                    <a:pt x="188686" y="89909"/>
                  </a:lnTo>
                  <a:lnTo>
                    <a:pt x="171628" y="44302"/>
                  </a:lnTo>
                  <a:lnTo>
                    <a:pt x="151428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14790" y="3826947"/>
              <a:ext cx="348615" cy="351155"/>
            </a:xfrm>
            <a:custGeom>
              <a:avLst/>
              <a:gdLst/>
              <a:ahLst/>
              <a:cxnLst/>
              <a:rect l="l" t="t" r="r" b="b"/>
              <a:pathLst>
                <a:path w="348614" h="351154">
                  <a:moveTo>
                    <a:pt x="91599" y="0"/>
                  </a:moveTo>
                  <a:lnTo>
                    <a:pt x="0" y="138127"/>
                  </a:lnTo>
                  <a:lnTo>
                    <a:pt x="40434" y="165781"/>
                  </a:lnTo>
                  <a:lnTo>
                    <a:pt x="78067" y="196830"/>
                  </a:lnTo>
                  <a:lnTo>
                    <a:pt x="112699" y="231057"/>
                  </a:lnTo>
                  <a:lnTo>
                    <a:pt x="144132" y="268246"/>
                  </a:lnTo>
                  <a:lnTo>
                    <a:pt x="172165" y="308180"/>
                  </a:lnTo>
                  <a:lnTo>
                    <a:pt x="196599" y="350642"/>
                  </a:lnTo>
                  <a:lnTo>
                    <a:pt x="348028" y="282853"/>
                  </a:lnTo>
                  <a:lnTo>
                    <a:pt x="326553" y="243142"/>
                  </a:lnTo>
                  <a:lnTo>
                    <a:pt x="302487" y="204774"/>
                  </a:lnTo>
                  <a:lnTo>
                    <a:pt x="275872" y="167860"/>
                  </a:lnTo>
                  <a:lnTo>
                    <a:pt x="246753" y="132511"/>
                  </a:lnTo>
                  <a:lnTo>
                    <a:pt x="215173" y="98839"/>
                  </a:lnTo>
                  <a:lnTo>
                    <a:pt x="186383" y="71567"/>
                  </a:lnTo>
                  <a:lnTo>
                    <a:pt x="156140" y="45963"/>
                  </a:lnTo>
                  <a:lnTo>
                    <a:pt x="124520" y="22087"/>
                  </a:lnTo>
                  <a:lnTo>
                    <a:pt x="91599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432340" y="3719293"/>
              <a:ext cx="374650" cy="246379"/>
            </a:xfrm>
            <a:custGeom>
              <a:avLst/>
              <a:gdLst/>
              <a:ahLst/>
              <a:cxnLst/>
              <a:rect l="l" t="t" r="r" b="b"/>
              <a:pathLst>
                <a:path w="374650" h="246379">
                  <a:moveTo>
                    <a:pt x="0" y="0"/>
                  </a:moveTo>
                  <a:lnTo>
                    <a:pt x="0" y="165306"/>
                  </a:lnTo>
                  <a:lnTo>
                    <a:pt x="51157" y="167792"/>
                  </a:lnTo>
                  <a:lnTo>
                    <a:pt x="100976" y="174937"/>
                  </a:lnTo>
                  <a:lnTo>
                    <a:pt x="149236" y="186525"/>
                  </a:lnTo>
                  <a:lnTo>
                    <a:pt x="195715" y="202339"/>
                  </a:lnTo>
                  <a:lnTo>
                    <a:pt x="240193" y="222163"/>
                  </a:lnTo>
                  <a:lnTo>
                    <a:pt x="282448" y="245780"/>
                  </a:lnTo>
                  <a:lnTo>
                    <a:pt x="374048" y="107653"/>
                  </a:lnTo>
                  <a:lnTo>
                    <a:pt x="331624" y="82944"/>
                  </a:lnTo>
                  <a:lnTo>
                    <a:pt x="287684" y="61333"/>
                  </a:lnTo>
                  <a:lnTo>
                    <a:pt x="242367" y="42879"/>
                  </a:lnTo>
                  <a:lnTo>
                    <a:pt x="195812" y="27640"/>
                  </a:lnTo>
                  <a:lnTo>
                    <a:pt x="148159" y="15674"/>
                  </a:lnTo>
                  <a:lnTo>
                    <a:pt x="99547" y="7039"/>
                  </a:lnTo>
                  <a:lnTo>
                    <a:pt x="50114" y="17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57204" y="3719293"/>
              <a:ext cx="375285" cy="245745"/>
            </a:xfrm>
            <a:custGeom>
              <a:avLst/>
              <a:gdLst/>
              <a:ahLst/>
              <a:cxnLst/>
              <a:rect l="l" t="t" r="r" b="b"/>
              <a:pathLst>
                <a:path w="375284" h="245745">
                  <a:moveTo>
                    <a:pt x="374285" y="0"/>
                  </a:moveTo>
                  <a:lnTo>
                    <a:pt x="324155" y="1742"/>
                  </a:lnTo>
                  <a:lnTo>
                    <a:pt x="274700" y="6932"/>
                  </a:lnTo>
                  <a:lnTo>
                    <a:pt x="226061" y="15511"/>
                  </a:lnTo>
                  <a:lnTo>
                    <a:pt x="178378" y="27422"/>
                  </a:lnTo>
                  <a:lnTo>
                    <a:pt x="131790" y="42608"/>
                  </a:lnTo>
                  <a:lnTo>
                    <a:pt x="86438" y="61012"/>
                  </a:lnTo>
                  <a:lnTo>
                    <a:pt x="42461" y="82576"/>
                  </a:lnTo>
                  <a:lnTo>
                    <a:pt x="0" y="107243"/>
                  </a:lnTo>
                  <a:lnTo>
                    <a:pt x="91599" y="245440"/>
                  </a:lnTo>
                  <a:lnTo>
                    <a:pt x="133906" y="221860"/>
                  </a:lnTo>
                  <a:lnTo>
                    <a:pt x="178432" y="202081"/>
                  </a:lnTo>
                  <a:lnTo>
                    <a:pt x="224956" y="186318"/>
                  </a:lnTo>
                  <a:lnTo>
                    <a:pt x="273255" y="174790"/>
                  </a:lnTo>
                  <a:lnTo>
                    <a:pt x="323105" y="167714"/>
                  </a:lnTo>
                  <a:lnTo>
                    <a:pt x="374285" y="165306"/>
                  </a:lnTo>
                  <a:lnTo>
                    <a:pt x="375133" y="165306"/>
                  </a:lnTo>
                  <a:lnTo>
                    <a:pt x="375133" y="0"/>
                  </a:lnTo>
                  <a:lnTo>
                    <a:pt x="374285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0330" y="3826538"/>
              <a:ext cx="348615" cy="351155"/>
            </a:xfrm>
            <a:custGeom>
              <a:avLst/>
              <a:gdLst/>
              <a:ahLst/>
              <a:cxnLst/>
              <a:rect l="l" t="t" r="r" b="b"/>
              <a:pathLst>
                <a:path w="348615" h="351154">
                  <a:moveTo>
                    <a:pt x="256872" y="0"/>
                  </a:moveTo>
                  <a:lnTo>
                    <a:pt x="223763" y="22166"/>
                  </a:lnTo>
                  <a:lnTo>
                    <a:pt x="191985" y="46131"/>
                  </a:lnTo>
                  <a:lnTo>
                    <a:pt x="161604" y="71842"/>
                  </a:lnTo>
                  <a:lnTo>
                    <a:pt x="132687" y="99249"/>
                  </a:lnTo>
                  <a:lnTo>
                    <a:pt x="93625" y="141544"/>
                  </a:lnTo>
                  <a:lnTo>
                    <a:pt x="58435" y="186398"/>
                  </a:lnTo>
                  <a:lnTo>
                    <a:pt x="27199" y="233604"/>
                  </a:lnTo>
                  <a:lnTo>
                    <a:pt x="0" y="282956"/>
                  </a:lnTo>
                  <a:lnTo>
                    <a:pt x="151428" y="350780"/>
                  </a:lnTo>
                  <a:lnTo>
                    <a:pt x="175905" y="308272"/>
                  </a:lnTo>
                  <a:lnTo>
                    <a:pt x="203995" y="268304"/>
                  </a:lnTo>
                  <a:lnTo>
                    <a:pt x="235498" y="231096"/>
                  </a:lnTo>
                  <a:lnTo>
                    <a:pt x="270213" y="196863"/>
                  </a:lnTo>
                  <a:lnTo>
                    <a:pt x="307937" y="165824"/>
                  </a:lnTo>
                  <a:lnTo>
                    <a:pt x="348472" y="138196"/>
                  </a:lnTo>
                  <a:lnTo>
                    <a:pt x="256872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7269" y="4109497"/>
              <a:ext cx="224790" cy="283210"/>
            </a:xfrm>
            <a:custGeom>
              <a:avLst/>
              <a:gdLst/>
              <a:ahLst/>
              <a:cxnLst/>
              <a:rect l="l" t="t" r="r" b="b"/>
              <a:pathLst>
                <a:path w="224790" h="283210">
                  <a:moveTo>
                    <a:pt x="73060" y="0"/>
                  </a:moveTo>
                  <a:lnTo>
                    <a:pt x="52801" y="44339"/>
                  </a:lnTo>
                  <a:lnTo>
                    <a:pt x="35700" y="89987"/>
                  </a:lnTo>
                  <a:lnTo>
                    <a:pt x="21812" y="136806"/>
                  </a:lnTo>
                  <a:lnTo>
                    <a:pt x="11195" y="184659"/>
                  </a:lnTo>
                  <a:lnTo>
                    <a:pt x="3905" y="233410"/>
                  </a:lnTo>
                  <a:lnTo>
                    <a:pt x="0" y="282922"/>
                  </a:lnTo>
                  <a:lnTo>
                    <a:pt x="165543" y="282922"/>
                  </a:lnTo>
                  <a:lnTo>
                    <a:pt x="171716" y="227042"/>
                  </a:lnTo>
                  <a:lnTo>
                    <a:pt x="183677" y="172256"/>
                  </a:lnTo>
                  <a:lnTo>
                    <a:pt x="201307" y="119019"/>
                  </a:lnTo>
                  <a:lnTo>
                    <a:pt x="224489" y="67789"/>
                  </a:lnTo>
                  <a:lnTo>
                    <a:pt x="73060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3173190" y="1186730"/>
            <a:ext cx="753110" cy="748665"/>
            <a:chOff x="3173190" y="1186730"/>
            <a:chExt cx="753110" cy="748665"/>
          </a:xfrm>
        </p:grpSpPr>
        <p:sp>
          <p:nvSpPr>
            <p:cNvPr id="95" name="object 95"/>
            <p:cNvSpPr/>
            <p:nvPr/>
          </p:nvSpPr>
          <p:spPr>
            <a:xfrm>
              <a:off x="3423846" y="1191493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30">
                  <a:moveTo>
                    <a:pt x="129085" y="0"/>
                  </a:moveTo>
                  <a:lnTo>
                    <a:pt x="84136" y="7963"/>
                  </a:lnTo>
                  <a:lnTo>
                    <a:pt x="44562" y="30788"/>
                  </a:lnTo>
                  <a:lnTo>
                    <a:pt x="14979" y="66878"/>
                  </a:lnTo>
                  <a:lnTo>
                    <a:pt x="0" y="114632"/>
                  </a:lnTo>
                  <a:lnTo>
                    <a:pt x="2945" y="160856"/>
                  </a:lnTo>
                  <a:lnTo>
                    <a:pt x="20551" y="200384"/>
                  </a:lnTo>
                  <a:lnTo>
                    <a:pt x="49545" y="231162"/>
                  </a:lnTo>
                  <a:lnTo>
                    <a:pt x="86657" y="251135"/>
                  </a:lnTo>
                  <a:lnTo>
                    <a:pt x="128616" y="258249"/>
                  </a:lnTo>
                  <a:lnTo>
                    <a:pt x="145757" y="257065"/>
                  </a:lnTo>
                  <a:lnTo>
                    <a:pt x="162947" y="253433"/>
                  </a:lnTo>
                  <a:lnTo>
                    <a:pt x="179980" y="247231"/>
                  </a:lnTo>
                  <a:lnTo>
                    <a:pt x="196652" y="238335"/>
                  </a:lnTo>
                  <a:lnTo>
                    <a:pt x="262081" y="303393"/>
                  </a:lnTo>
                  <a:lnTo>
                    <a:pt x="302694" y="262419"/>
                  </a:lnTo>
                  <a:lnTo>
                    <a:pt x="237682" y="197362"/>
                  </a:lnTo>
                  <a:lnTo>
                    <a:pt x="254086" y="157008"/>
                  </a:lnTo>
                  <a:lnTo>
                    <a:pt x="256262" y="114548"/>
                  </a:lnTo>
                  <a:lnTo>
                    <a:pt x="244625" y="73641"/>
                  </a:lnTo>
                  <a:lnTo>
                    <a:pt x="219591" y="37950"/>
                  </a:lnTo>
                  <a:lnTo>
                    <a:pt x="176548" y="9181"/>
                  </a:lnTo>
                  <a:lnTo>
                    <a:pt x="153044" y="2257"/>
                  </a:lnTo>
                  <a:lnTo>
                    <a:pt x="129085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8351" y="1230376"/>
              <a:ext cx="172706" cy="17373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618257" y="1431549"/>
              <a:ext cx="302895" cy="304165"/>
            </a:xfrm>
            <a:custGeom>
              <a:avLst/>
              <a:gdLst/>
              <a:ahLst/>
              <a:cxnLst/>
              <a:rect l="l" t="t" r="r" b="b"/>
              <a:pathLst>
                <a:path w="302895" h="304164">
                  <a:moveTo>
                    <a:pt x="173556" y="0"/>
                  </a:moveTo>
                  <a:lnTo>
                    <a:pt x="127535" y="8578"/>
                  </a:lnTo>
                  <a:lnTo>
                    <a:pt x="89576" y="31841"/>
                  </a:lnTo>
                  <a:lnTo>
                    <a:pt x="62033" y="66080"/>
                  </a:lnTo>
                  <a:lnTo>
                    <a:pt x="47258" y="107587"/>
                  </a:lnTo>
                  <a:lnTo>
                    <a:pt x="47606" y="152653"/>
                  </a:lnTo>
                  <a:lnTo>
                    <a:pt x="65428" y="197570"/>
                  </a:lnTo>
                  <a:lnTo>
                    <a:pt x="0" y="262628"/>
                  </a:lnTo>
                  <a:lnTo>
                    <a:pt x="40977" y="303601"/>
                  </a:lnTo>
                  <a:lnTo>
                    <a:pt x="106041" y="238179"/>
                  </a:lnTo>
                  <a:lnTo>
                    <a:pt x="122392" y="246844"/>
                  </a:lnTo>
                  <a:lnTo>
                    <a:pt x="139447" y="252997"/>
                  </a:lnTo>
                  <a:lnTo>
                    <a:pt x="156951" y="256667"/>
                  </a:lnTo>
                  <a:lnTo>
                    <a:pt x="174650" y="257884"/>
                  </a:lnTo>
                  <a:lnTo>
                    <a:pt x="199455" y="255484"/>
                  </a:lnTo>
                  <a:lnTo>
                    <a:pt x="245781" y="236530"/>
                  </a:lnTo>
                  <a:lnTo>
                    <a:pt x="291241" y="184582"/>
                  </a:lnTo>
                  <a:lnTo>
                    <a:pt x="302750" y="145384"/>
                  </a:lnTo>
                  <a:lnTo>
                    <a:pt x="301428" y="105580"/>
                  </a:lnTo>
                  <a:lnTo>
                    <a:pt x="288340" y="68201"/>
                  </a:lnTo>
                  <a:lnTo>
                    <a:pt x="264552" y="36279"/>
                  </a:lnTo>
                  <a:lnTo>
                    <a:pt x="231132" y="12848"/>
                  </a:lnTo>
                  <a:lnTo>
                    <a:pt x="189144" y="938"/>
                  </a:lnTo>
                  <a:lnTo>
                    <a:pt x="178665" y="0"/>
                  </a:lnTo>
                  <a:lnTo>
                    <a:pt x="173556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8036" y="1475384"/>
              <a:ext cx="173761" cy="17357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373849" y="1626826"/>
              <a:ext cx="302895" cy="303530"/>
            </a:xfrm>
            <a:custGeom>
              <a:avLst/>
              <a:gdLst/>
              <a:ahLst/>
              <a:cxnLst/>
              <a:rect l="l" t="t" r="r" b="b"/>
              <a:pathLst>
                <a:path w="302895" h="303530">
                  <a:moveTo>
                    <a:pt x="40977" y="0"/>
                  </a:moveTo>
                  <a:lnTo>
                    <a:pt x="0" y="41025"/>
                  </a:lnTo>
                  <a:lnTo>
                    <a:pt x="65428" y="106031"/>
                  </a:lnTo>
                  <a:lnTo>
                    <a:pt x="48789" y="146385"/>
                  </a:lnTo>
                  <a:lnTo>
                    <a:pt x="46530" y="188845"/>
                  </a:lnTo>
                  <a:lnTo>
                    <a:pt x="58229" y="229751"/>
                  </a:lnTo>
                  <a:lnTo>
                    <a:pt x="83467" y="265443"/>
                  </a:lnTo>
                  <a:lnTo>
                    <a:pt x="126517" y="294238"/>
                  </a:lnTo>
                  <a:lnTo>
                    <a:pt x="173869" y="303445"/>
                  </a:lnTo>
                  <a:lnTo>
                    <a:pt x="218734" y="295481"/>
                  </a:lnTo>
                  <a:lnTo>
                    <a:pt x="258223" y="272650"/>
                  </a:lnTo>
                  <a:lnTo>
                    <a:pt x="287741" y="236545"/>
                  </a:lnTo>
                  <a:lnTo>
                    <a:pt x="302694" y="188760"/>
                  </a:lnTo>
                  <a:lnTo>
                    <a:pt x="299748" y="142542"/>
                  </a:lnTo>
                  <a:lnTo>
                    <a:pt x="282143" y="103027"/>
                  </a:lnTo>
                  <a:lnTo>
                    <a:pt x="253149" y="72265"/>
                  </a:lnTo>
                  <a:lnTo>
                    <a:pt x="216037" y="52305"/>
                  </a:lnTo>
                  <a:lnTo>
                    <a:pt x="174077" y="45196"/>
                  </a:lnTo>
                  <a:lnTo>
                    <a:pt x="156937" y="46371"/>
                  </a:lnTo>
                  <a:lnTo>
                    <a:pt x="139747" y="49985"/>
                  </a:lnTo>
                  <a:lnTo>
                    <a:pt x="122713" y="56170"/>
                  </a:lnTo>
                  <a:lnTo>
                    <a:pt x="106041" y="65057"/>
                  </a:lnTo>
                  <a:lnTo>
                    <a:pt x="40977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4628" y="1714711"/>
              <a:ext cx="171387" cy="17368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177953" y="1381062"/>
              <a:ext cx="299720" cy="302260"/>
            </a:xfrm>
            <a:custGeom>
              <a:avLst/>
              <a:gdLst/>
              <a:ahLst/>
              <a:cxnLst/>
              <a:rect l="l" t="t" r="r" b="b"/>
              <a:pathLst>
                <a:path w="299720" h="302260">
                  <a:moveTo>
                    <a:pt x="260791" y="0"/>
                  </a:moveTo>
                  <a:lnTo>
                    <a:pt x="196873" y="63910"/>
                  </a:lnTo>
                  <a:lnTo>
                    <a:pt x="180572" y="55322"/>
                  </a:lnTo>
                  <a:lnTo>
                    <a:pt x="163592" y="49236"/>
                  </a:lnTo>
                  <a:lnTo>
                    <a:pt x="146191" y="45613"/>
                  </a:lnTo>
                  <a:lnTo>
                    <a:pt x="128629" y="44414"/>
                  </a:lnTo>
                  <a:lnTo>
                    <a:pt x="100373" y="47532"/>
                  </a:lnTo>
                  <a:lnTo>
                    <a:pt x="48826" y="71948"/>
                  </a:lnTo>
                  <a:lnTo>
                    <a:pt x="5583" y="134902"/>
                  </a:lnTo>
                  <a:lnTo>
                    <a:pt x="0" y="180569"/>
                  </a:lnTo>
                  <a:lnTo>
                    <a:pt x="10702" y="225250"/>
                  </a:lnTo>
                  <a:lnTo>
                    <a:pt x="37445" y="264296"/>
                  </a:lnTo>
                  <a:lnTo>
                    <a:pt x="80065" y="292459"/>
                  </a:lnTo>
                  <a:lnTo>
                    <a:pt x="128629" y="301933"/>
                  </a:lnTo>
                  <a:lnTo>
                    <a:pt x="149803" y="300180"/>
                  </a:lnTo>
                  <a:lnTo>
                    <a:pt x="190411" y="286099"/>
                  </a:lnTo>
                  <a:lnTo>
                    <a:pt x="239882" y="237995"/>
                  </a:lnTo>
                  <a:lnTo>
                    <a:pt x="255545" y="194820"/>
                  </a:lnTo>
                  <a:lnTo>
                    <a:pt x="255127" y="148889"/>
                  </a:lnTo>
                  <a:lnTo>
                    <a:pt x="237851" y="104884"/>
                  </a:lnTo>
                  <a:lnTo>
                    <a:pt x="299527" y="42850"/>
                  </a:lnTo>
                  <a:lnTo>
                    <a:pt x="270364" y="14941"/>
                  </a:lnTo>
                  <a:lnTo>
                    <a:pt x="265321" y="7683"/>
                  </a:lnTo>
                  <a:lnTo>
                    <a:pt x="260791" y="0"/>
                  </a:lnTo>
                  <a:close/>
                </a:path>
              </a:pathLst>
            </a:custGeom>
            <a:ln w="9524">
              <a:solidFill>
                <a:srgbClr val="3749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8905" y="1463160"/>
              <a:ext cx="171285" cy="173837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2276986" y="3704811"/>
            <a:ext cx="1344295" cy="687705"/>
            <a:chOff x="2276986" y="3704811"/>
            <a:chExt cx="1344295" cy="687705"/>
          </a:xfrm>
        </p:grpSpPr>
        <p:sp>
          <p:nvSpPr>
            <p:cNvPr id="104" name="object 104"/>
            <p:cNvSpPr/>
            <p:nvPr/>
          </p:nvSpPr>
          <p:spPr>
            <a:xfrm>
              <a:off x="2354825" y="3826024"/>
              <a:ext cx="1187450" cy="566420"/>
            </a:xfrm>
            <a:custGeom>
              <a:avLst/>
              <a:gdLst/>
              <a:ahLst/>
              <a:cxnLst/>
              <a:rect l="l" t="t" r="r" b="b"/>
              <a:pathLst>
                <a:path w="1187450" h="566420">
                  <a:moveTo>
                    <a:pt x="1187105" y="566378"/>
                  </a:moveTo>
                  <a:lnTo>
                    <a:pt x="1157305" y="566378"/>
                  </a:lnTo>
                  <a:lnTo>
                    <a:pt x="1155228" y="520010"/>
                  </a:lnTo>
                  <a:lnTo>
                    <a:pt x="1149110" y="474728"/>
                  </a:lnTo>
                  <a:lnTo>
                    <a:pt x="1139125" y="430694"/>
                  </a:lnTo>
                  <a:lnTo>
                    <a:pt x="1125442" y="388072"/>
                  </a:lnTo>
                  <a:lnTo>
                    <a:pt x="1108234" y="347024"/>
                  </a:lnTo>
                  <a:lnTo>
                    <a:pt x="1087671" y="307711"/>
                  </a:lnTo>
                  <a:lnTo>
                    <a:pt x="1063925" y="270297"/>
                  </a:lnTo>
                  <a:lnTo>
                    <a:pt x="1037168" y="234943"/>
                  </a:lnTo>
                  <a:lnTo>
                    <a:pt x="1007572" y="201811"/>
                  </a:lnTo>
                  <a:lnTo>
                    <a:pt x="975306" y="171065"/>
                  </a:lnTo>
                  <a:lnTo>
                    <a:pt x="940544" y="142866"/>
                  </a:lnTo>
                  <a:lnTo>
                    <a:pt x="903456" y="117377"/>
                  </a:lnTo>
                  <a:lnTo>
                    <a:pt x="864213" y="94760"/>
                  </a:lnTo>
                  <a:lnTo>
                    <a:pt x="822988" y="75177"/>
                  </a:lnTo>
                  <a:lnTo>
                    <a:pt x="779952" y="58790"/>
                  </a:lnTo>
                  <a:lnTo>
                    <a:pt x="735275" y="45763"/>
                  </a:lnTo>
                  <a:lnTo>
                    <a:pt x="689131" y="36256"/>
                  </a:lnTo>
                  <a:lnTo>
                    <a:pt x="641689" y="30434"/>
                  </a:lnTo>
                  <a:lnTo>
                    <a:pt x="593121" y="28456"/>
                  </a:lnTo>
                  <a:lnTo>
                    <a:pt x="544563" y="30434"/>
                  </a:lnTo>
                  <a:lnTo>
                    <a:pt x="497143" y="36256"/>
                  </a:lnTo>
                  <a:lnTo>
                    <a:pt x="451031" y="45763"/>
                  </a:lnTo>
                  <a:lnTo>
                    <a:pt x="406396" y="58790"/>
                  </a:lnTo>
                  <a:lnTo>
                    <a:pt x="363410" y="75177"/>
                  </a:lnTo>
                  <a:lnTo>
                    <a:pt x="322241" y="94760"/>
                  </a:lnTo>
                  <a:lnTo>
                    <a:pt x="283060" y="117377"/>
                  </a:lnTo>
                  <a:lnTo>
                    <a:pt x="246036" y="142866"/>
                  </a:lnTo>
                  <a:lnTo>
                    <a:pt x="211341" y="171065"/>
                  </a:lnTo>
                  <a:lnTo>
                    <a:pt x="179142" y="201811"/>
                  </a:lnTo>
                  <a:lnTo>
                    <a:pt x="149612" y="234943"/>
                  </a:lnTo>
                  <a:lnTo>
                    <a:pt x="122919" y="270297"/>
                  </a:lnTo>
                  <a:lnTo>
                    <a:pt x="99234" y="307711"/>
                  </a:lnTo>
                  <a:lnTo>
                    <a:pt x="78726" y="347024"/>
                  </a:lnTo>
                  <a:lnTo>
                    <a:pt x="61566" y="388072"/>
                  </a:lnTo>
                  <a:lnTo>
                    <a:pt x="47923" y="430694"/>
                  </a:lnTo>
                  <a:lnTo>
                    <a:pt x="37968" y="474728"/>
                  </a:lnTo>
                  <a:lnTo>
                    <a:pt x="31870" y="520010"/>
                  </a:lnTo>
                  <a:lnTo>
                    <a:pt x="29800" y="566378"/>
                  </a:lnTo>
                  <a:lnTo>
                    <a:pt x="0" y="566378"/>
                  </a:lnTo>
                  <a:lnTo>
                    <a:pt x="1970" y="519984"/>
                  </a:lnTo>
                  <a:lnTo>
                    <a:pt x="7779" y="474612"/>
                  </a:lnTo>
                  <a:lnTo>
                    <a:pt x="17273" y="430410"/>
                  </a:lnTo>
                  <a:lnTo>
                    <a:pt x="30297" y="387523"/>
                  </a:lnTo>
                  <a:lnTo>
                    <a:pt x="46698" y="346098"/>
                  </a:lnTo>
                  <a:lnTo>
                    <a:pt x="66321" y="306283"/>
                  </a:lnTo>
                  <a:lnTo>
                    <a:pt x="89012" y="268223"/>
                  </a:lnTo>
                  <a:lnTo>
                    <a:pt x="114618" y="232067"/>
                  </a:lnTo>
                  <a:lnTo>
                    <a:pt x="142984" y="197959"/>
                  </a:lnTo>
                  <a:lnTo>
                    <a:pt x="173956" y="166048"/>
                  </a:lnTo>
                  <a:lnTo>
                    <a:pt x="207380" y="136480"/>
                  </a:lnTo>
                  <a:lnTo>
                    <a:pt x="243102" y="109401"/>
                  </a:lnTo>
                  <a:lnTo>
                    <a:pt x="280968" y="84958"/>
                  </a:lnTo>
                  <a:lnTo>
                    <a:pt x="320824" y="63298"/>
                  </a:lnTo>
                  <a:lnTo>
                    <a:pt x="362516" y="44568"/>
                  </a:lnTo>
                  <a:lnTo>
                    <a:pt x="405890" y="28915"/>
                  </a:lnTo>
                  <a:lnTo>
                    <a:pt x="450791" y="16484"/>
                  </a:lnTo>
                  <a:lnTo>
                    <a:pt x="497066" y="7424"/>
                  </a:lnTo>
                  <a:lnTo>
                    <a:pt x="544561" y="1880"/>
                  </a:lnTo>
                  <a:lnTo>
                    <a:pt x="593121" y="0"/>
                  </a:lnTo>
                  <a:lnTo>
                    <a:pt x="641807" y="1880"/>
                  </a:lnTo>
                  <a:lnTo>
                    <a:pt x="689415" y="7424"/>
                  </a:lnTo>
                  <a:lnTo>
                    <a:pt x="735790" y="16484"/>
                  </a:lnTo>
                  <a:lnTo>
                    <a:pt x="780781" y="28915"/>
                  </a:lnTo>
                  <a:lnTo>
                    <a:pt x="824233" y="44568"/>
                  </a:lnTo>
                  <a:lnTo>
                    <a:pt x="865993" y="63298"/>
                  </a:lnTo>
                  <a:lnTo>
                    <a:pt x="905908" y="84958"/>
                  </a:lnTo>
                  <a:lnTo>
                    <a:pt x="943824" y="109401"/>
                  </a:lnTo>
                  <a:lnTo>
                    <a:pt x="979589" y="136480"/>
                  </a:lnTo>
                  <a:lnTo>
                    <a:pt x="1013048" y="166048"/>
                  </a:lnTo>
                  <a:lnTo>
                    <a:pt x="1044048" y="197959"/>
                  </a:lnTo>
                  <a:lnTo>
                    <a:pt x="1072437" y="232067"/>
                  </a:lnTo>
                  <a:lnTo>
                    <a:pt x="1098060" y="268223"/>
                  </a:lnTo>
                  <a:lnTo>
                    <a:pt x="1120764" y="306283"/>
                  </a:lnTo>
                  <a:lnTo>
                    <a:pt x="1140396" y="346098"/>
                  </a:lnTo>
                  <a:lnTo>
                    <a:pt x="1156802" y="387523"/>
                  </a:lnTo>
                  <a:lnTo>
                    <a:pt x="1169830" y="430410"/>
                  </a:lnTo>
                  <a:lnTo>
                    <a:pt x="1179325" y="474612"/>
                  </a:lnTo>
                  <a:lnTo>
                    <a:pt x="1185135" y="519984"/>
                  </a:lnTo>
                  <a:lnTo>
                    <a:pt x="1187105" y="566378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627806" y="3876705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69" h="64770">
                  <a:moveTo>
                    <a:pt x="32252" y="64505"/>
                  </a:moveTo>
                  <a:lnTo>
                    <a:pt x="19698" y="61970"/>
                  </a:lnTo>
                  <a:lnTo>
                    <a:pt x="9446" y="55058"/>
                  </a:lnTo>
                  <a:lnTo>
                    <a:pt x="2534" y="44806"/>
                  </a:lnTo>
                  <a:lnTo>
                    <a:pt x="0" y="32252"/>
                  </a:lnTo>
                  <a:lnTo>
                    <a:pt x="2534" y="19698"/>
                  </a:lnTo>
                  <a:lnTo>
                    <a:pt x="9446" y="9446"/>
                  </a:lnTo>
                  <a:lnTo>
                    <a:pt x="19698" y="2534"/>
                  </a:lnTo>
                  <a:lnTo>
                    <a:pt x="32252" y="0"/>
                  </a:lnTo>
                  <a:lnTo>
                    <a:pt x="40806" y="0"/>
                  </a:lnTo>
                  <a:lnTo>
                    <a:pt x="49009" y="3398"/>
                  </a:lnTo>
                  <a:lnTo>
                    <a:pt x="61106" y="15495"/>
                  </a:lnTo>
                  <a:lnTo>
                    <a:pt x="64504" y="23698"/>
                  </a:lnTo>
                  <a:lnTo>
                    <a:pt x="64504" y="32252"/>
                  </a:lnTo>
                  <a:lnTo>
                    <a:pt x="61970" y="44806"/>
                  </a:lnTo>
                  <a:lnTo>
                    <a:pt x="55058" y="55058"/>
                  </a:lnTo>
                  <a:lnTo>
                    <a:pt x="44806" y="61970"/>
                  </a:lnTo>
                  <a:lnTo>
                    <a:pt x="32252" y="64505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466200" y="3808142"/>
              <a:ext cx="194310" cy="69850"/>
            </a:xfrm>
            <a:custGeom>
              <a:avLst/>
              <a:gdLst/>
              <a:ahLst/>
              <a:cxnLst/>
              <a:rect l="l" t="t" r="r" b="b"/>
              <a:pathLst>
                <a:path w="194310" h="69850">
                  <a:moveTo>
                    <a:pt x="193803" y="69711"/>
                  </a:moveTo>
                  <a:lnTo>
                    <a:pt x="96902" y="69711"/>
                  </a:lnTo>
                  <a:lnTo>
                    <a:pt x="96902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198389" y="3876705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70" h="64770">
                  <a:moveTo>
                    <a:pt x="32252" y="64505"/>
                  </a:moveTo>
                  <a:lnTo>
                    <a:pt x="19698" y="61970"/>
                  </a:lnTo>
                  <a:lnTo>
                    <a:pt x="9446" y="55058"/>
                  </a:lnTo>
                  <a:lnTo>
                    <a:pt x="2534" y="44806"/>
                  </a:lnTo>
                  <a:lnTo>
                    <a:pt x="0" y="32252"/>
                  </a:lnTo>
                  <a:lnTo>
                    <a:pt x="2534" y="19698"/>
                  </a:lnTo>
                  <a:lnTo>
                    <a:pt x="9446" y="9446"/>
                  </a:lnTo>
                  <a:lnTo>
                    <a:pt x="19698" y="2534"/>
                  </a:lnTo>
                  <a:lnTo>
                    <a:pt x="32252" y="0"/>
                  </a:lnTo>
                  <a:lnTo>
                    <a:pt x="40806" y="0"/>
                  </a:lnTo>
                  <a:lnTo>
                    <a:pt x="49009" y="3398"/>
                  </a:lnTo>
                  <a:lnTo>
                    <a:pt x="61106" y="15495"/>
                  </a:lnTo>
                  <a:lnTo>
                    <a:pt x="64505" y="23698"/>
                  </a:lnTo>
                  <a:lnTo>
                    <a:pt x="64505" y="32252"/>
                  </a:lnTo>
                  <a:lnTo>
                    <a:pt x="61970" y="44806"/>
                  </a:lnTo>
                  <a:lnTo>
                    <a:pt x="55058" y="55058"/>
                  </a:lnTo>
                  <a:lnTo>
                    <a:pt x="44806" y="61970"/>
                  </a:lnTo>
                  <a:lnTo>
                    <a:pt x="32252" y="64505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230588" y="3805258"/>
              <a:ext cx="192405" cy="75565"/>
            </a:xfrm>
            <a:custGeom>
              <a:avLst/>
              <a:gdLst/>
              <a:ahLst/>
              <a:cxnLst/>
              <a:rect l="l" t="t" r="r" b="b"/>
              <a:pathLst>
                <a:path w="192404" h="75564">
                  <a:moveTo>
                    <a:pt x="0" y="75207"/>
                  </a:moveTo>
                  <a:lnTo>
                    <a:pt x="95889" y="75207"/>
                  </a:lnTo>
                  <a:lnTo>
                    <a:pt x="95889" y="0"/>
                  </a:lnTo>
                  <a:lnTo>
                    <a:pt x="191779" y="0"/>
                  </a:lnTo>
                </a:path>
              </a:pathLst>
            </a:custGeom>
            <a:ln w="19049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16512" y="3810669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69" h="64770">
                  <a:moveTo>
                    <a:pt x="32252" y="64504"/>
                  </a:moveTo>
                  <a:lnTo>
                    <a:pt x="19698" y="61970"/>
                  </a:lnTo>
                  <a:lnTo>
                    <a:pt x="9446" y="55058"/>
                  </a:lnTo>
                  <a:lnTo>
                    <a:pt x="2534" y="44806"/>
                  </a:lnTo>
                  <a:lnTo>
                    <a:pt x="0" y="32252"/>
                  </a:lnTo>
                  <a:lnTo>
                    <a:pt x="2534" y="19698"/>
                  </a:lnTo>
                  <a:lnTo>
                    <a:pt x="9446" y="9446"/>
                  </a:lnTo>
                  <a:lnTo>
                    <a:pt x="19698" y="2534"/>
                  </a:lnTo>
                  <a:lnTo>
                    <a:pt x="32252" y="0"/>
                  </a:lnTo>
                  <a:lnTo>
                    <a:pt x="40806" y="0"/>
                  </a:lnTo>
                  <a:lnTo>
                    <a:pt x="49009" y="3397"/>
                  </a:lnTo>
                  <a:lnTo>
                    <a:pt x="61107" y="15495"/>
                  </a:lnTo>
                  <a:lnTo>
                    <a:pt x="64504" y="23698"/>
                  </a:lnTo>
                  <a:lnTo>
                    <a:pt x="64504" y="32252"/>
                  </a:lnTo>
                  <a:lnTo>
                    <a:pt x="61970" y="44806"/>
                  </a:lnTo>
                  <a:lnTo>
                    <a:pt x="55058" y="55058"/>
                  </a:lnTo>
                  <a:lnTo>
                    <a:pt x="44806" y="61970"/>
                  </a:lnTo>
                  <a:lnTo>
                    <a:pt x="32252" y="64504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948711" y="3714336"/>
              <a:ext cx="635" cy="97790"/>
            </a:xfrm>
            <a:custGeom>
              <a:avLst/>
              <a:gdLst/>
              <a:ahLst/>
              <a:cxnLst/>
              <a:rect l="l" t="t" r="r" b="b"/>
              <a:pathLst>
                <a:path w="635" h="97789">
                  <a:moveTo>
                    <a:pt x="0" y="97480"/>
                  </a:moveTo>
                  <a:lnTo>
                    <a:pt x="0" y="48740"/>
                  </a:lnTo>
                  <a:lnTo>
                    <a:pt x="578" y="48740"/>
                  </a:lnTo>
                  <a:lnTo>
                    <a:pt x="578" y="0"/>
                  </a:lnTo>
                </a:path>
              </a:pathLst>
            </a:custGeom>
            <a:ln w="19049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38102" y="4049203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69" h="64770">
                  <a:moveTo>
                    <a:pt x="32252" y="64504"/>
                  </a:moveTo>
                  <a:lnTo>
                    <a:pt x="19698" y="61969"/>
                  </a:lnTo>
                  <a:lnTo>
                    <a:pt x="9446" y="55058"/>
                  </a:lnTo>
                  <a:lnTo>
                    <a:pt x="2534" y="44806"/>
                  </a:lnTo>
                  <a:lnTo>
                    <a:pt x="0" y="32252"/>
                  </a:lnTo>
                  <a:lnTo>
                    <a:pt x="2534" y="19698"/>
                  </a:lnTo>
                  <a:lnTo>
                    <a:pt x="9446" y="9446"/>
                  </a:lnTo>
                  <a:lnTo>
                    <a:pt x="19698" y="2534"/>
                  </a:lnTo>
                  <a:lnTo>
                    <a:pt x="32252" y="0"/>
                  </a:lnTo>
                  <a:lnTo>
                    <a:pt x="40806" y="0"/>
                  </a:lnTo>
                  <a:lnTo>
                    <a:pt x="49009" y="3397"/>
                  </a:lnTo>
                  <a:lnTo>
                    <a:pt x="61107" y="15494"/>
                  </a:lnTo>
                  <a:lnTo>
                    <a:pt x="64505" y="23698"/>
                  </a:lnTo>
                  <a:lnTo>
                    <a:pt x="64505" y="32252"/>
                  </a:lnTo>
                  <a:lnTo>
                    <a:pt x="61970" y="44806"/>
                  </a:lnTo>
                  <a:lnTo>
                    <a:pt x="55058" y="55058"/>
                  </a:lnTo>
                  <a:lnTo>
                    <a:pt x="44806" y="61969"/>
                  </a:lnTo>
                  <a:lnTo>
                    <a:pt x="32252" y="64504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86511" y="4081401"/>
              <a:ext cx="154305" cy="635"/>
            </a:xfrm>
            <a:custGeom>
              <a:avLst/>
              <a:gdLst/>
              <a:ahLst/>
              <a:cxnLst/>
              <a:rect l="l" t="t" r="r" b="b"/>
              <a:pathLst>
                <a:path w="154305" h="635">
                  <a:moveTo>
                    <a:pt x="153886" y="0"/>
                  </a:moveTo>
                  <a:lnTo>
                    <a:pt x="76942" y="0"/>
                  </a:lnTo>
                  <a:lnTo>
                    <a:pt x="76942" y="578"/>
                  </a:lnTo>
                  <a:lnTo>
                    <a:pt x="0" y="578"/>
                  </a:lnTo>
                </a:path>
              </a:pathLst>
            </a:custGeom>
            <a:ln w="19049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96036" y="4049203"/>
              <a:ext cx="64769" cy="64769"/>
            </a:xfrm>
            <a:custGeom>
              <a:avLst/>
              <a:gdLst/>
              <a:ahLst/>
              <a:cxnLst/>
              <a:rect l="l" t="t" r="r" b="b"/>
              <a:pathLst>
                <a:path w="64770" h="64770">
                  <a:moveTo>
                    <a:pt x="32252" y="64504"/>
                  </a:moveTo>
                  <a:lnTo>
                    <a:pt x="19698" y="61969"/>
                  </a:lnTo>
                  <a:lnTo>
                    <a:pt x="9446" y="55058"/>
                  </a:lnTo>
                  <a:lnTo>
                    <a:pt x="2534" y="44806"/>
                  </a:lnTo>
                  <a:lnTo>
                    <a:pt x="0" y="32252"/>
                  </a:lnTo>
                  <a:lnTo>
                    <a:pt x="2534" y="19698"/>
                  </a:lnTo>
                  <a:lnTo>
                    <a:pt x="9446" y="9446"/>
                  </a:lnTo>
                  <a:lnTo>
                    <a:pt x="19698" y="2534"/>
                  </a:lnTo>
                  <a:lnTo>
                    <a:pt x="32252" y="0"/>
                  </a:lnTo>
                  <a:lnTo>
                    <a:pt x="40806" y="0"/>
                  </a:lnTo>
                  <a:lnTo>
                    <a:pt x="49009" y="3397"/>
                  </a:lnTo>
                  <a:lnTo>
                    <a:pt x="61106" y="15494"/>
                  </a:lnTo>
                  <a:lnTo>
                    <a:pt x="64504" y="23698"/>
                  </a:lnTo>
                  <a:lnTo>
                    <a:pt x="64504" y="32252"/>
                  </a:lnTo>
                  <a:lnTo>
                    <a:pt x="61970" y="44806"/>
                  </a:lnTo>
                  <a:lnTo>
                    <a:pt x="55058" y="55058"/>
                  </a:lnTo>
                  <a:lnTo>
                    <a:pt x="44806" y="61969"/>
                  </a:lnTo>
                  <a:lnTo>
                    <a:pt x="32252" y="64504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59284" y="4081401"/>
              <a:ext cx="152400" cy="635"/>
            </a:xfrm>
            <a:custGeom>
              <a:avLst/>
              <a:gdLst/>
              <a:ahLst/>
              <a:cxnLst/>
              <a:rect l="l" t="t" r="r" b="b"/>
              <a:pathLst>
                <a:path w="152400" h="635">
                  <a:moveTo>
                    <a:pt x="0" y="0"/>
                  </a:moveTo>
                  <a:lnTo>
                    <a:pt x="76075" y="0"/>
                  </a:lnTo>
                  <a:lnTo>
                    <a:pt x="76075" y="578"/>
                  </a:lnTo>
                  <a:lnTo>
                    <a:pt x="152150" y="578"/>
                  </a:lnTo>
                </a:path>
              </a:pathLst>
            </a:custGeom>
            <a:ln w="19049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498077" y="3959631"/>
              <a:ext cx="901065" cy="429895"/>
            </a:xfrm>
            <a:custGeom>
              <a:avLst/>
              <a:gdLst/>
              <a:ahLst/>
              <a:cxnLst/>
              <a:rect l="l" t="t" r="r" b="b"/>
              <a:pathLst>
                <a:path w="901064" h="429895">
                  <a:moveTo>
                    <a:pt x="836091" y="429717"/>
                  </a:moveTo>
                  <a:lnTo>
                    <a:pt x="833094" y="383692"/>
                  </a:lnTo>
                  <a:lnTo>
                    <a:pt x="824318" y="339344"/>
                  </a:lnTo>
                  <a:lnTo>
                    <a:pt x="810145" y="297040"/>
                  </a:lnTo>
                  <a:lnTo>
                    <a:pt x="790930" y="257124"/>
                  </a:lnTo>
                  <a:lnTo>
                    <a:pt x="767041" y="219938"/>
                  </a:lnTo>
                  <a:lnTo>
                    <a:pt x="738822" y="185826"/>
                  </a:lnTo>
                  <a:lnTo>
                    <a:pt x="706653" y="155143"/>
                  </a:lnTo>
                  <a:lnTo>
                    <a:pt x="670890" y="128219"/>
                  </a:lnTo>
                  <a:lnTo>
                    <a:pt x="631901" y="105422"/>
                  </a:lnTo>
                  <a:lnTo>
                    <a:pt x="590042" y="87083"/>
                  </a:lnTo>
                  <a:lnTo>
                    <a:pt x="545668" y="73558"/>
                  </a:lnTo>
                  <a:lnTo>
                    <a:pt x="499160" y="65189"/>
                  </a:lnTo>
                  <a:lnTo>
                    <a:pt x="450862" y="62318"/>
                  </a:lnTo>
                  <a:lnTo>
                    <a:pt x="402691" y="65189"/>
                  </a:lnTo>
                  <a:lnTo>
                    <a:pt x="356285" y="73558"/>
                  </a:lnTo>
                  <a:lnTo>
                    <a:pt x="312000" y="87083"/>
                  </a:lnTo>
                  <a:lnTo>
                    <a:pt x="270217" y="105422"/>
                  </a:lnTo>
                  <a:lnTo>
                    <a:pt x="231279" y="128219"/>
                  </a:lnTo>
                  <a:lnTo>
                    <a:pt x="195554" y="155143"/>
                  </a:lnTo>
                  <a:lnTo>
                    <a:pt x="163423" y="185826"/>
                  </a:lnTo>
                  <a:lnTo>
                    <a:pt x="135229" y="219938"/>
                  </a:lnTo>
                  <a:lnTo>
                    <a:pt x="111353" y="257124"/>
                  </a:lnTo>
                  <a:lnTo>
                    <a:pt x="92138" y="297040"/>
                  </a:lnTo>
                  <a:lnTo>
                    <a:pt x="77965" y="339344"/>
                  </a:lnTo>
                  <a:lnTo>
                    <a:pt x="69202" y="383692"/>
                  </a:lnTo>
                  <a:lnTo>
                    <a:pt x="66192" y="429717"/>
                  </a:lnTo>
                  <a:lnTo>
                    <a:pt x="85521" y="429717"/>
                  </a:lnTo>
                  <a:lnTo>
                    <a:pt x="88861" y="382409"/>
                  </a:lnTo>
                  <a:lnTo>
                    <a:pt x="98590" y="337032"/>
                  </a:lnTo>
                  <a:lnTo>
                    <a:pt x="114261" y="293979"/>
                  </a:lnTo>
                  <a:lnTo>
                    <a:pt x="135458" y="253695"/>
                  </a:lnTo>
                  <a:lnTo>
                    <a:pt x="161709" y="216585"/>
                  </a:lnTo>
                  <a:lnTo>
                    <a:pt x="192608" y="183057"/>
                  </a:lnTo>
                  <a:lnTo>
                    <a:pt x="227711" y="153555"/>
                  </a:lnTo>
                  <a:lnTo>
                    <a:pt x="266573" y="128473"/>
                  </a:lnTo>
                  <a:lnTo>
                    <a:pt x="308749" y="108229"/>
                  </a:lnTo>
                  <a:lnTo>
                    <a:pt x="353822" y="93256"/>
                  </a:lnTo>
                  <a:lnTo>
                    <a:pt x="401332" y="83972"/>
                  </a:lnTo>
                  <a:lnTo>
                    <a:pt x="450862" y="80784"/>
                  </a:lnTo>
                  <a:lnTo>
                    <a:pt x="500405" y="83972"/>
                  </a:lnTo>
                  <a:lnTo>
                    <a:pt x="547954" y="93256"/>
                  </a:lnTo>
                  <a:lnTo>
                    <a:pt x="593077" y="108229"/>
                  </a:lnTo>
                  <a:lnTo>
                    <a:pt x="635317" y="128473"/>
                  </a:lnTo>
                  <a:lnTo>
                    <a:pt x="674243" y="153555"/>
                  </a:lnTo>
                  <a:lnTo>
                    <a:pt x="709409" y="183057"/>
                  </a:lnTo>
                  <a:lnTo>
                    <a:pt x="740371" y="216585"/>
                  </a:lnTo>
                  <a:lnTo>
                    <a:pt x="766699" y="253695"/>
                  </a:lnTo>
                  <a:lnTo>
                    <a:pt x="787946" y="293979"/>
                  </a:lnTo>
                  <a:lnTo>
                    <a:pt x="803668" y="337032"/>
                  </a:lnTo>
                  <a:lnTo>
                    <a:pt x="813422" y="382409"/>
                  </a:lnTo>
                  <a:lnTo>
                    <a:pt x="816775" y="429717"/>
                  </a:lnTo>
                  <a:lnTo>
                    <a:pt x="836091" y="429717"/>
                  </a:lnTo>
                  <a:close/>
                </a:path>
                <a:path w="901064" h="429895">
                  <a:moveTo>
                    <a:pt x="900531" y="429717"/>
                  </a:moveTo>
                  <a:lnTo>
                    <a:pt x="897877" y="382955"/>
                  </a:lnTo>
                  <a:lnTo>
                    <a:pt x="890130" y="337629"/>
                  </a:lnTo>
                  <a:lnTo>
                    <a:pt x="877544" y="294017"/>
                  </a:lnTo>
                  <a:lnTo>
                    <a:pt x="860399" y="252374"/>
                  </a:lnTo>
                  <a:lnTo>
                    <a:pt x="838974" y="212979"/>
                  </a:lnTo>
                  <a:lnTo>
                    <a:pt x="813536" y="176072"/>
                  </a:lnTo>
                  <a:lnTo>
                    <a:pt x="784377" y="141935"/>
                  </a:lnTo>
                  <a:lnTo>
                    <a:pt x="751763" y="110820"/>
                  </a:lnTo>
                  <a:lnTo>
                    <a:pt x="715975" y="83007"/>
                  </a:lnTo>
                  <a:lnTo>
                    <a:pt x="677278" y="58737"/>
                  </a:lnTo>
                  <a:lnTo>
                    <a:pt x="635965" y="38303"/>
                  </a:lnTo>
                  <a:lnTo>
                    <a:pt x="592289" y="21945"/>
                  </a:lnTo>
                  <a:lnTo>
                    <a:pt x="546544" y="9931"/>
                  </a:lnTo>
                  <a:lnTo>
                    <a:pt x="499008" y="2527"/>
                  </a:lnTo>
                  <a:lnTo>
                    <a:pt x="449935" y="0"/>
                  </a:lnTo>
                  <a:lnTo>
                    <a:pt x="400989" y="2527"/>
                  </a:lnTo>
                  <a:lnTo>
                    <a:pt x="353555" y="9931"/>
                  </a:lnTo>
                  <a:lnTo>
                    <a:pt x="307911" y="21945"/>
                  </a:lnTo>
                  <a:lnTo>
                    <a:pt x="264312" y="38303"/>
                  </a:lnTo>
                  <a:lnTo>
                    <a:pt x="223062" y="58737"/>
                  </a:lnTo>
                  <a:lnTo>
                    <a:pt x="184416" y="83007"/>
                  </a:lnTo>
                  <a:lnTo>
                    <a:pt x="148666" y="110820"/>
                  </a:lnTo>
                  <a:lnTo>
                    <a:pt x="116090" y="141935"/>
                  </a:lnTo>
                  <a:lnTo>
                    <a:pt x="86956" y="176072"/>
                  </a:lnTo>
                  <a:lnTo>
                    <a:pt x="61531" y="212979"/>
                  </a:lnTo>
                  <a:lnTo>
                    <a:pt x="40119" y="252374"/>
                  </a:lnTo>
                  <a:lnTo>
                    <a:pt x="22987" y="294017"/>
                  </a:lnTo>
                  <a:lnTo>
                    <a:pt x="10401" y="337629"/>
                  </a:lnTo>
                  <a:lnTo>
                    <a:pt x="2654" y="382955"/>
                  </a:lnTo>
                  <a:lnTo>
                    <a:pt x="0" y="429717"/>
                  </a:lnTo>
                  <a:lnTo>
                    <a:pt x="22606" y="429717"/>
                  </a:lnTo>
                  <a:lnTo>
                    <a:pt x="25488" y="382168"/>
                  </a:lnTo>
                  <a:lnTo>
                    <a:pt x="33909" y="336219"/>
                  </a:lnTo>
                  <a:lnTo>
                    <a:pt x="47548" y="292176"/>
                  </a:lnTo>
                  <a:lnTo>
                    <a:pt x="66090" y="250342"/>
                  </a:lnTo>
                  <a:lnTo>
                    <a:pt x="89204" y="211035"/>
                  </a:lnTo>
                  <a:lnTo>
                    <a:pt x="116573" y="174561"/>
                  </a:lnTo>
                  <a:lnTo>
                    <a:pt x="147866" y="141224"/>
                  </a:lnTo>
                  <a:lnTo>
                    <a:pt x="182778" y="111328"/>
                  </a:lnTo>
                  <a:lnTo>
                    <a:pt x="220967" y="85191"/>
                  </a:lnTo>
                  <a:lnTo>
                    <a:pt x="262115" y="63119"/>
                  </a:lnTo>
                  <a:lnTo>
                    <a:pt x="305917" y="45415"/>
                  </a:lnTo>
                  <a:lnTo>
                    <a:pt x="352031" y="32385"/>
                  </a:lnTo>
                  <a:lnTo>
                    <a:pt x="400151" y="24345"/>
                  </a:lnTo>
                  <a:lnTo>
                    <a:pt x="449935" y="21590"/>
                  </a:lnTo>
                  <a:lnTo>
                    <a:pt x="499732" y="24345"/>
                  </a:lnTo>
                  <a:lnTo>
                    <a:pt x="547878" y="32385"/>
                  </a:lnTo>
                  <a:lnTo>
                    <a:pt x="594042" y="45415"/>
                  </a:lnTo>
                  <a:lnTo>
                    <a:pt x="637895" y="63119"/>
                  </a:lnTo>
                  <a:lnTo>
                    <a:pt x="679107" y="85191"/>
                  </a:lnTo>
                  <a:lnTo>
                    <a:pt x="717372" y="111328"/>
                  </a:lnTo>
                  <a:lnTo>
                    <a:pt x="752348" y="141224"/>
                  </a:lnTo>
                  <a:lnTo>
                    <a:pt x="783704" y="174561"/>
                  </a:lnTo>
                  <a:lnTo>
                    <a:pt x="811136" y="211035"/>
                  </a:lnTo>
                  <a:lnTo>
                    <a:pt x="834313" y="250342"/>
                  </a:lnTo>
                  <a:lnTo>
                    <a:pt x="852906" y="292176"/>
                  </a:lnTo>
                  <a:lnTo>
                    <a:pt x="866584" y="336219"/>
                  </a:lnTo>
                  <a:lnTo>
                    <a:pt x="875030" y="382168"/>
                  </a:lnTo>
                  <a:lnTo>
                    <a:pt x="877925" y="429717"/>
                  </a:lnTo>
                  <a:lnTo>
                    <a:pt x="900531" y="42971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6406020" y="1260122"/>
            <a:ext cx="833119" cy="596900"/>
            <a:chOff x="6406020" y="1260122"/>
            <a:chExt cx="833119" cy="596900"/>
          </a:xfrm>
        </p:grpSpPr>
        <p:sp>
          <p:nvSpPr>
            <p:cNvPr id="117" name="object 117"/>
            <p:cNvSpPr/>
            <p:nvPr/>
          </p:nvSpPr>
          <p:spPr>
            <a:xfrm>
              <a:off x="6717109" y="172004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247" y="0"/>
                  </a:moveTo>
                  <a:lnTo>
                    <a:pt x="0" y="0"/>
                  </a:lnTo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17109" y="172004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247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18424" y="1264884"/>
              <a:ext cx="516255" cy="587375"/>
            </a:xfrm>
            <a:custGeom>
              <a:avLst/>
              <a:gdLst/>
              <a:ahLst/>
              <a:cxnLst/>
              <a:rect l="l" t="t" r="r" b="b"/>
              <a:pathLst>
                <a:path w="516254" h="587375">
                  <a:moveTo>
                    <a:pt x="515806" y="0"/>
                  </a:moveTo>
                  <a:lnTo>
                    <a:pt x="466140" y="4891"/>
                  </a:lnTo>
                  <a:lnTo>
                    <a:pt x="421373" y="18719"/>
                  </a:lnTo>
                  <a:lnTo>
                    <a:pt x="380985" y="40217"/>
                  </a:lnTo>
                  <a:lnTo>
                    <a:pt x="344456" y="68119"/>
                  </a:lnTo>
                  <a:lnTo>
                    <a:pt x="311263" y="101156"/>
                  </a:lnTo>
                  <a:lnTo>
                    <a:pt x="280887" y="138062"/>
                  </a:lnTo>
                  <a:lnTo>
                    <a:pt x="252806" y="177569"/>
                  </a:lnTo>
                  <a:lnTo>
                    <a:pt x="226500" y="218411"/>
                  </a:lnTo>
                  <a:lnTo>
                    <a:pt x="201449" y="259320"/>
                  </a:lnTo>
                  <a:lnTo>
                    <a:pt x="166912" y="314905"/>
                  </a:lnTo>
                  <a:lnTo>
                    <a:pt x="134360" y="362673"/>
                  </a:lnTo>
                  <a:lnTo>
                    <a:pt x="102592" y="401603"/>
                  </a:lnTo>
                  <a:lnTo>
                    <a:pt x="70410" y="430675"/>
                  </a:lnTo>
                  <a:lnTo>
                    <a:pt x="36612" y="448867"/>
                  </a:lnTo>
                  <a:lnTo>
                    <a:pt x="0" y="455158"/>
                  </a:lnTo>
                  <a:lnTo>
                    <a:pt x="25721" y="460358"/>
                  </a:lnTo>
                  <a:lnTo>
                    <a:pt x="46737" y="474533"/>
                  </a:lnTo>
                  <a:lnTo>
                    <a:pt x="60912" y="495549"/>
                  </a:lnTo>
                  <a:lnTo>
                    <a:pt x="66112" y="521270"/>
                  </a:lnTo>
                  <a:lnTo>
                    <a:pt x="60912" y="546989"/>
                  </a:lnTo>
                  <a:lnTo>
                    <a:pt x="46737" y="568004"/>
                  </a:lnTo>
                  <a:lnTo>
                    <a:pt x="25721" y="582179"/>
                  </a:lnTo>
                  <a:lnTo>
                    <a:pt x="0" y="587378"/>
                  </a:lnTo>
                  <a:lnTo>
                    <a:pt x="49686" y="582487"/>
                  </a:lnTo>
                  <a:lnTo>
                    <a:pt x="94468" y="568659"/>
                  </a:lnTo>
                  <a:lnTo>
                    <a:pt x="134867" y="547161"/>
                  </a:lnTo>
                  <a:lnTo>
                    <a:pt x="171405" y="519261"/>
                  </a:lnTo>
                  <a:lnTo>
                    <a:pt x="204604" y="486224"/>
                  </a:lnTo>
                  <a:lnTo>
                    <a:pt x="234983" y="449319"/>
                  </a:lnTo>
                  <a:lnTo>
                    <a:pt x="263066" y="409812"/>
                  </a:lnTo>
                  <a:lnTo>
                    <a:pt x="289372" y="368970"/>
                  </a:lnTo>
                  <a:lnTo>
                    <a:pt x="314424" y="328062"/>
                  </a:lnTo>
                  <a:lnTo>
                    <a:pt x="348935" y="272447"/>
                  </a:lnTo>
                  <a:lnTo>
                    <a:pt x="381478" y="224659"/>
                  </a:lnTo>
                  <a:lnTo>
                    <a:pt x="413245" y="185716"/>
                  </a:lnTo>
                  <a:lnTo>
                    <a:pt x="445427" y="156638"/>
                  </a:lnTo>
                  <a:lnTo>
                    <a:pt x="479216" y="138444"/>
                  </a:lnTo>
                  <a:lnTo>
                    <a:pt x="515806" y="132153"/>
                  </a:lnTo>
                  <a:lnTo>
                    <a:pt x="490253" y="126143"/>
                  </a:lnTo>
                  <a:lnTo>
                    <a:pt x="469691" y="111333"/>
                  </a:lnTo>
                  <a:lnTo>
                    <a:pt x="456178" y="89903"/>
                  </a:lnTo>
                  <a:lnTo>
                    <a:pt x="451768" y="64033"/>
                  </a:lnTo>
                  <a:lnTo>
                    <a:pt x="457297" y="39465"/>
                  </a:lnTo>
                  <a:lnTo>
                    <a:pt x="471066" y="19349"/>
                  </a:lnTo>
                  <a:lnTo>
                    <a:pt x="491196" y="5566"/>
                  </a:lnTo>
                  <a:lnTo>
                    <a:pt x="515806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410783" y="1558609"/>
              <a:ext cx="374015" cy="294005"/>
            </a:xfrm>
            <a:custGeom>
              <a:avLst/>
              <a:gdLst/>
              <a:ahLst/>
              <a:cxnLst/>
              <a:rect l="l" t="t" r="r" b="b"/>
              <a:pathLst>
                <a:path w="374015" h="294005">
                  <a:moveTo>
                    <a:pt x="132081" y="0"/>
                  </a:moveTo>
                  <a:lnTo>
                    <a:pt x="126881" y="25669"/>
                  </a:lnTo>
                  <a:lnTo>
                    <a:pt x="112698" y="46641"/>
                  </a:lnTo>
                  <a:lnTo>
                    <a:pt x="91662" y="60785"/>
                  </a:lnTo>
                  <a:lnTo>
                    <a:pt x="65902" y="65973"/>
                  </a:lnTo>
                  <a:lnTo>
                    <a:pt x="40302" y="60785"/>
                  </a:lnTo>
                  <a:lnTo>
                    <a:pt x="19348" y="46641"/>
                  </a:lnTo>
                  <a:lnTo>
                    <a:pt x="5196" y="25669"/>
                  </a:lnTo>
                  <a:lnTo>
                    <a:pt x="0" y="0"/>
                  </a:lnTo>
                  <a:lnTo>
                    <a:pt x="4034" y="47549"/>
                  </a:lnTo>
                  <a:lnTo>
                    <a:pt x="15712" y="92683"/>
                  </a:lnTo>
                  <a:lnTo>
                    <a:pt x="34393" y="134790"/>
                  </a:lnTo>
                  <a:lnTo>
                    <a:pt x="59439" y="173261"/>
                  </a:lnTo>
                  <a:lnTo>
                    <a:pt x="90210" y="207486"/>
                  </a:lnTo>
                  <a:lnTo>
                    <a:pt x="126068" y="236856"/>
                  </a:lnTo>
                  <a:lnTo>
                    <a:pt x="166372" y="260761"/>
                  </a:lnTo>
                  <a:lnTo>
                    <a:pt x="210484" y="278590"/>
                  </a:lnTo>
                  <a:lnTo>
                    <a:pt x="257764" y="289735"/>
                  </a:lnTo>
                  <a:lnTo>
                    <a:pt x="307573" y="293586"/>
                  </a:lnTo>
                  <a:lnTo>
                    <a:pt x="333282" y="288386"/>
                  </a:lnTo>
                  <a:lnTo>
                    <a:pt x="354273" y="274211"/>
                  </a:lnTo>
                  <a:lnTo>
                    <a:pt x="368425" y="253195"/>
                  </a:lnTo>
                  <a:lnTo>
                    <a:pt x="373613" y="227474"/>
                  </a:lnTo>
                  <a:lnTo>
                    <a:pt x="368425" y="201735"/>
                  </a:lnTo>
                  <a:lnTo>
                    <a:pt x="354273" y="180747"/>
                  </a:lnTo>
                  <a:lnTo>
                    <a:pt x="333282" y="166612"/>
                  </a:lnTo>
                  <a:lnTo>
                    <a:pt x="307573" y="161433"/>
                  </a:lnTo>
                  <a:lnTo>
                    <a:pt x="306325" y="161433"/>
                  </a:lnTo>
                  <a:lnTo>
                    <a:pt x="260031" y="155417"/>
                  </a:lnTo>
                  <a:lnTo>
                    <a:pt x="218415" y="139009"/>
                  </a:lnTo>
                  <a:lnTo>
                    <a:pt x="183145" y="113737"/>
                  </a:lnTo>
                  <a:lnTo>
                    <a:pt x="155888" y="81126"/>
                  </a:lnTo>
                  <a:lnTo>
                    <a:pt x="138311" y="42705"/>
                  </a:lnTo>
                  <a:lnTo>
                    <a:pt x="132081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410783" y="1264884"/>
              <a:ext cx="307975" cy="360045"/>
            </a:xfrm>
            <a:custGeom>
              <a:avLst/>
              <a:gdLst/>
              <a:ahLst/>
              <a:cxnLst/>
              <a:rect l="l" t="t" r="r" b="b"/>
              <a:pathLst>
                <a:path w="307975" h="360044">
                  <a:moveTo>
                    <a:pt x="307640" y="0"/>
                  </a:moveTo>
                  <a:lnTo>
                    <a:pt x="257813" y="3848"/>
                  </a:lnTo>
                  <a:lnTo>
                    <a:pt x="210518" y="14988"/>
                  </a:lnTo>
                  <a:lnTo>
                    <a:pt x="166395" y="32811"/>
                  </a:lnTo>
                  <a:lnTo>
                    <a:pt x="126082" y="56709"/>
                  </a:lnTo>
                  <a:lnTo>
                    <a:pt x="90219" y="86073"/>
                  </a:lnTo>
                  <a:lnTo>
                    <a:pt x="59443" y="120294"/>
                  </a:lnTo>
                  <a:lnTo>
                    <a:pt x="34395" y="158764"/>
                  </a:lnTo>
                  <a:lnTo>
                    <a:pt x="15712" y="200876"/>
                  </a:lnTo>
                  <a:lnTo>
                    <a:pt x="4034" y="246019"/>
                  </a:lnTo>
                  <a:lnTo>
                    <a:pt x="0" y="293586"/>
                  </a:lnTo>
                  <a:lnTo>
                    <a:pt x="5199" y="319325"/>
                  </a:lnTo>
                  <a:lnTo>
                    <a:pt x="19374" y="340313"/>
                  </a:lnTo>
                  <a:lnTo>
                    <a:pt x="40390" y="354448"/>
                  </a:lnTo>
                  <a:lnTo>
                    <a:pt x="66112" y="359627"/>
                  </a:lnTo>
                  <a:lnTo>
                    <a:pt x="91852" y="354439"/>
                  </a:lnTo>
                  <a:lnTo>
                    <a:pt x="112847" y="340288"/>
                  </a:lnTo>
                  <a:lnTo>
                    <a:pt x="127002" y="319296"/>
                  </a:lnTo>
                  <a:lnTo>
                    <a:pt x="132220" y="293586"/>
                  </a:lnTo>
                  <a:lnTo>
                    <a:pt x="138486" y="250673"/>
                  </a:lnTo>
                  <a:lnTo>
                    <a:pt x="156163" y="212143"/>
                  </a:lnTo>
                  <a:lnTo>
                    <a:pt x="183576" y="179472"/>
                  </a:lnTo>
                  <a:lnTo>
                    <a:pt x="219046" y="154207"/>
                  </a:lnTo>
                  <a:lnTo>
                    <a:pt x="260897" y="137894"/>
                  </a:lnTo>
                  <a:lnTo>
                    <a:pt x="307450" y="132081"/>
                  </a:lnTo>
                  <a:lnTo>
                    <a:pt x="307596" y="132081"/>
                  </a:lnTo>
                  <a:lnTo>
                    <a:pt x="307450" y="132081"/>
                  </a:lnTo>
                  <a:lnTo>
                    <a:pt x="281767" y="126872"/>
                  </a:lnTo>
                  <a:lnTo>
                    <a:pt x="260815" y="112715"/>
                  </a:lnTo>
                  <a:lnTo>
                    <a:pt x="246700" y="91750"/>
                  </a:lnTo>
                  <a:lnTo>
                    <a:pt x="241528" y="66112"/>
                  </a:lnTo>
                  <a:lnTo>
                    <a:pt x="246718" y="40390"/>
                  </a:lnTo>
                  <a:lnTo>
                    <a:pt x="260877" y="19374"/>
                  </a:lnTo>
                  <a:lnTo>
                    <a:pt x="281890" y="5199"/>
                  </a:lnTo>
                  <a:lnTo>
                    <a:pt x="307640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976291" y="155847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DB63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652244" y="1264884"/>
              <a:ext cx="378460" cy="324485"/>
            </a:xfrm>
            <a:custGeom>
              <a:avLst/>
              <a:gdLst/>
              <a:ahLst/>
              <a:cxnLst/>
              <a:rect l="l" t="t" r="r" b="b"/>
              <a:pathLst>
                <a:path w="378459" h="324484">
                  <a:moveTo>
                    <a:pt x="66112" y="0"/>
                  </a:moveTo>
                  <a:lnTo>
                    <a:pt x="40360" y="5199"/>
                  </a:lnTo>
                  <a:lnTo>
                    <a:pt x="19348" y="19374"/>
                  </a:lnTo>
                  <a:lnTo>
                    <a:pt x="5189" y="40390"/>
                  </a:lnTo>
                  <a:lnTo>
                    <a:pt x="0" y="66112"/>
                  </a:lnTo>
                  <a:lnTo>
                    <a:pt x="5189" y="91861"/>
                  </a:lnTo>
                  <a:lnTo>
                    <a:pt x="19348" y="112872"/>
                  </a:lnTo>
                  <a:lnTo>
                    <a:pt x="40360" y="127030"/>
                  </a:lnTo>
                  <a:lnTo>
                    <a:pt x="66112" y="132220"/>
                  </a:lnTo>
                  <a:lnTo>
                    <a:pt x="102620" y="138492"/>
                  </a:lnTo>
                  <a:lnTo>
                    <a:pt x="136262" y="156462"/>
                  </a:lnTo>
                  <a:lnTo>
                    <a:pt x="168063" y="184858"/>
                  </a:lnTo>
                  <a:lnTo>
                    <a:pt x="199045" y="222409"/>
                  </a:lnTo>
                  <a:lnTo>
                    <a:pt x="230230" y="267844"/>
                  </a:lnTo>
                  <a:lnTo>
                    <a:pt x="262642" y="319892"/>
                  </a:lnTo>
                  <a:lnTo>
                    <a:pt x="263542" y="321274"/>
                  </a:lnTo>
                  <a:lnTo>
                    <a:pt x="264373" y="322593"/>
                  </a:lnTo>
                  <a:lnTo>
                    <a:pt x="265343" y="323908"/>
                  </a:lnTo>
                  <a:lnTo>
                    <a:pt x="258307" y="300026"/>
                  </a:lnTo>
                  <a:lnTo>
                    <a:pt x="260453" y="275891"/>
                  </a:lnTo>
                  <a:lnTo>
                    <a:pt x="289781" y="237168"/>
                  </a:lnTo>
                  <a:lnTo>
                    <a:pt x="324019" y="227577"/>
                  </a:lnTo>
                  <a:lnTo>
                    <a:pt x="339439" y="229394"/>
                  </a:lnTo>
                  <a:lnTo>
                    <a:pt x="354017" y="234740"/>
                  </a:lnTo>
                  <a:lnTo>
                    <a:pt x="367084" y="243453"/>
                  </a:lnTo>
                  <a:lnTo>
                    <a:pt x="377974" y="255372"/>
                  </a:lnTo>
                  <a:lnTo>
                    <a:pt x="377281" y="253990"/>
                  </a:lnTo>
                  <a:lnTo>
                    <a:pt x="376449" y="252604"/>
                  </a:lnTo>
                  <a:lnTo>
                    <a:pt x="375621" y="251218"/>
                  </a:lnTo>
                  <a:lnTo>
                    <a:pt x="352228" y="213140"/>
                  </a:lnTo>
                  <a:lnTo>
                    <a:pt x="327156" y="174399"/>
                  </a:lnTo>
                  <a:lnTo>
                    <a:pt x="299947" y="136369"/>
                  </a:lnTo>
                  <a:lnTo>
                    <a:pt x="270140" y="100422"/>
                  </a:lnTo>
                  <a:lnTo>
                    <a:pt x="237279" y="67932"/>
                  </a:lnTo>
                  <a:lnTo>
                    <a:pt x="200905" y="40271"/>
                  </a:lnTo>
                  <a:lnTo>
                    <a:pt x="160558" y="18813"/>
                  </a:lnTo>
                  <a:lnTo>
                    <a:pt x="115780" y="4932"/>
                  </a:lnTo>
                  <a:lnTo>
                    <a:pt x="66112" y="0"/>
                  </a:lnTo>
                  <a:close/>
                </a:path>
              </a:pathLst>
            </a:custGeom>
            <a:ln w="9524">
              <a:solidFill>
                <a:srgbClr val="213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910551" y="1492430"/>
              <a:ext cx="324485" cy="360045"/>
            </a:xfrm>
            <a:custGeom>
              <a:avLst/>
              <a:gdLst/>
              <a:ahLst/>
              <a:cxnLst/>
              <a:rect l="l" t="t" r="r" b="b"/>
              <a:pathLst>
                <a:path w="324484" h="360044">
                  <a:moveTo>
                    <a:pt x="323935" y="227561"/>
                  </a:moveTo>
                  <a:lnTo>
                    <a:pt x="323780" y="227577"/>
                  </a:lnTo>
                  <a:lnTo>
                    <a:pt x="324090" y="227612"/>
                  </a:lnTo>
                  <a:lnTo>
                    <a:pt x="323935" y="227561"/>
                  </a:lnTo>
                  <a:close/>
                </a:path>
                <a:path w="324484" h="360044">
                  <a:moveTo>
                    <a:pt x="65704" y="0"/>
                  </a:moveTo>
                  <a:lnTo>
                    <a:pt x="12847" y="26562"/>
                  </a:lnTo>
                  <a:lnTo>
                    <a:pt x="0" y="72490"/>
                  </a:lnTo>
                  <a:lnTo>
                    <a:pt x="7036" y="96362"/>
                  </a:lnTo>
                  <a:lnTo>
                    <a:pt x="7729" y="97744"/>
                  </a:lnTo>
                  <a:lnTo>
                    <a:pt x="8557" y="99130"/>
                  </a:lnTo>
                  <a:lnTo>
                    <a:pt x="9321" y="100378"/>
                  </a:lnTo>
                  <a:lnTo>
                    <a:pt x="34373" y="141306"/>
                  </a:lnTo>
                  <a:lnTo>
                    <a:pt x="60680" y="182164"/>
                  </a:lnTo>
                  <a:lnTo>
                    <a:pt x="88762" y="221683"/>
                  </a:lnTo>
                  <a:lnTo>
                    <a:pt x="119142" y="258597"/>
                  </a:lnTo>
                  <a:lnTo>
                    <a:pt x="152340" y="291640"/>
                  </a:lnTo>
                  <a:lnTo>
                    <a:pt x="188878" y="319545"/>
                  </a:lnTo>
                  <a:lnTo>
                    <a:pt x="229277" y="341045"/>
                  </a:lnTo>
                  <a:lnTo>
                    <a:pt x="274060" y="354874"/>
                  </a:lnTo>
                  <a:lnTo>
                    <a:pt x="323745" y="359765"/>
                  </a:lnTo>
                  <a:lnTo>
                    <a:pt x="298024" y="354566"/>
                  </a:lnTo>
                  <a:lnTo>
                    <a:pt x="277008" y="340391"/>
                  </a:lnTo>
                  <a:lnTo>
                    <a:pt x="262833" y="319375"/>
                  </a:lnTo>
                  <a:lnTo>
                    <a:pt x="257633" y="293653"/>
                  </a:lnTo>
                  <a:lnTo>
                    <a:pt x="262832" y="267914"/>
                  </a:lnTo>
                  <a:lnTo>
                    <a:pt x="277000" y="246926"/>
                  </a:lnTo>
                  <a:lnTo>
                    <a:pt x="297996" y="232791"/>
                  </a:lnTo>
                  <a:lnTo>
                    <a:pt x="323678" y="227612"/>
                  </a:lnTo>
                  <a:lnTo>
                    <a:pt x="287064" y="221322"/>
                  </a:lnTo>
                  <a:lnTo>
                    <a:pt x="253266" y="203130"/>
                  </a:lnTo>
                  <a:lnTo>
                    <a:pt x="221083" y="174058"/>
                  </a:lnTo>
                  <a:lnTo>
                    <a:pt x="189315" y="135127"/>
                  </a:lnTo>
                  <a:lnTo>
                    <a:pt x="156764" y="87359"/>
                  </a:lnTo>
                  <a:lnTo>
                    <a:pt x="122229" y="31774"/>
                  </a:lnTo>
                  <a:lnTo>
                    <a:pt x="121397" y="30388"/>
                  </a:lnTo>
                  <a:lnTo>
                    <a:pt x="120499" y="29074"/>
                  </a:lnTo>
                  <a:lnTo>
                    <a:pt x="119667" y="27826"/>
                  </a:lnTo>
                  <a:lnTo>
                    <a:pt x="108775" y="15900"/>
                  </a:lnTo>
                  <a:lnTo>
                    <a:pt x="95706" y="7177"/>
                  </a:lnTo>
                  <a:lnTo>
                    <a:pt x="81127" y="1821"/>
                  </a:lnTo>
                  <a:lnTo>
                    <a:pt x="65704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7163355" y="1260122"/>
            <a:ext cx="383540" cy="596900"/>
            <a:chOff x="7163355" y="1260122"/>
            <a:chExt cx="383540" cy="596900"/>
          </a:xfrm>
        </p:grpSpPr>
        <p:sp>
          <p:nvSpPr>
            <p:cNvPr id="126" name="object 126"/>
            <p:cNvSpPr/>
            <p:nvPr/>
          </p:nvSpPr>
          <p:spPr>
            <a:xfrm>
              <a:off x="7168118" y="1558471"/>
              <a:ext cx="374015" cy="294005"/>
            </a:xfrm>
            <a:custGeom>
              <a:avLst/>
              <a:gdLst/>
              <a:ahLst/>
              <a:cxnLst/>
              <a:rect l="l" t="t" r="r" b="b"/>
              <a:pathLst>
                <a:path w="374015" h="294005">
                  <a:moveTo>
                    <a:pt x="373681" y="67"/>
                  </a:moveTo>
                  <a:lnTo>
                    <a:pt x="373681" y="296"/>
                  </a:lnTo>
                  <a:lnTo>
                    <a:pt x="373681" y="67"/>
                  </a:lnTo>
                  <a:close/>
                </a:path>
                <a:path w="374015" h="294005">
                  <a:moveTo>
                    <a:pt x="241527" y="0"/>
                  </a:moveTo>
                  <a:lnTo>
                    <a:pt x="235271" y="42807"/>
                  </a:lnTo>
                  <a:lnTo>
                    <a:pt x="217617" y="81314"/>
                  </a:lnTo>
                  <a:lnTo>
                    <a:pt x="190240" y="113980"/>
                  </a:lnTo>
                  <a:lnTo>
                    <a:pt x="154816" y="139262"/>
                  </a:lnTo>
                  <a:lnTo>
                    <a:pt x="113019" y="155617"/>
                  </a:lnTo>
                  <a:lnTo>
                    <a:pt x="66524" y="161504"/>
                  </a:lnTo>
                  <a:lnTo>
                    <a:pt x="66112" y="161504"/>
                  </a:lnTo>
                  <a:lnTo>
                    <a:pt x="40360" y="166693"/>
                  </a:lnTo>
                  <a:lnTo>
                    <a:pt x="19347" y="180852"/>
                  </a:lnTo>
                  <a:lnTo>
                    <a:pt x="5189" y="201863"/>
                  </a:lnTo>
                  <a:lnTo>
                    <a:pt x="0" y="227612"/>
                  </a:lnTo>
                  <a:lnTo>
                    <a:pt x="5199" y="253334"/>
                  </a:lnTo>
                  <a:lnTo>
                    <a:pt x="19374" y="274350"/>
                  </a:lnTo>
                  <a:lnTo>
                    <a:pt x="40390" y="288525"/>
                  </a:lnTo>
                  <a:lnTo>
                    <a:pt x="66112" y="293724"/>
                  </a:lnTo>
                  <a:lnTo>
                    <a:pt x="115903" y="289879"/>
                  </a:lnTo>
                  <a:lnTo>
                    <a:pt x="163162" y="278749"/>
                  </a:lnTo>
                  <a:lnTo>
                    <a:pt x="207252" y="260942"/>
                  </a:lnTo>
                  <a:lnTo>
                    <a:pt x="247537" y="237066"/>
                  </a:lnTo>
                  <a:lnTo>
                    <a:pt x="283380" y="207729"/>
                  </a:lnTo>
                  <a:lnTo>
                    <a:pt x="314144" y="173539"/>
                  </a:lnTo>
                  <a:lnTo>
                    <a:pt x="339193" y="135104"/>
                  </a:lnTo>
                  <a:lnTo>
                    <a:pt x="357890" y="93033"/>
                  </a:lnTo>
                  <a:lnTo>
                    <a:pt x="369598" y="47932"/>
                  </a:lnTo>
                  <a:lnTo>
                    <a:pt x="373681" y="411"/>
                  </a:lnTo>
                  <a:lnTo>
                    <a:pt x="368428" y="26002"/>
                  </a:lnTo>
                  <a:lnTo>
                    <a:pt x="354256" y="46883"/>
                  </a:lnTo>
                  <a:lnTo>
                    <a:pt x="333286" y="60954"/>
                  </a:lnTo>
                  <a:lnTo>
                    <a:pt x="307640" y="66112"/>
                  </a:lnTo>
                  <a:lnTo>
                    <a:pt x="281890" y="60922"/>
                  </a:lnTo>
                  <a:lnTo>
                    <a:pt x="260877" y="46762"/>
                  </a:lnTo>
                  <a:lnTo>
                    <a:pt x="246718" y="25749"/>
                  </a:lnTo>
                  <a:lnTo>
                    <a:pt x="241527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170193" y="1264884"/>
              <a:ext cx="372110" cy="360045"/>
            </a:xfrm>
            <a:custGeom>
              <a:avLst/>
              <a:gdLst/>
              <a:ahLst/>
              <a:cxnLst/>
              <a:rect l="l" t="t" r="r" b="b"/>
              <a:pathLst>
                <a:path w="372109" h="360044">
                  <a:moveTo>
                    <a:pt x="64037" y="0"/>
                  </a:moveTo>
                  <a:lnTo>
                    <a:pt x="39467" y="5566"/>
                  </a:lnTo>
                  <a:lnTo>
                    <a:pt x="19349" y="19349"/>
                  </a:lnTo>
                  <a:lnTo>
                    <a:pt x="5566" y="39465"/>
                  </a:lnTo>
                  <a:lnTo>
                    <a:pt x="0" y="64033"/>
                  </a:lnTo>
                  <a:lnTo>
                    <a:pt x="4409" y="89940"/>
                  </a:lnTo>
                  <a:lnTo>
                    <a:pt x="17923" y="111383"/>
                  </a:lnTo>
                  <a:lnTo>
                    <a:pt x="38484" y="126181"/>
                  </a:lnTo>
                  <a:lnTo>
                    <a:pt x="64037" y="132153"/>
                  </a:lnTo>
                  <a:lnTo>
                    <a:pt x="64309" y="132153"/>
                  </a:lnTo>
                  <a:lnTo>
                    <a:pt x="110815" y="137957"/>
                  </a:lnTo>
                  <a:lnTo>
                    <a:pt x="152638" y="154268"/>
                  </a:lnTo>
                  <a:lnTo>
                    <a:pt x="188096" y="179537"/>
                  </a:lnTo>
                  <a:lnTo>
                    <a:pt x="215506" y="212213"/>
                  </a:lnTo>
                  <a:lnTo>
                    <a:pt x="233185" y="250746"/>
                  </a:lnTo>
                  <a:lnTo>
                    <a:pt x="239452" y="293586"/>
                  </a:lnTo>
                  <a:lnTo>
                    <a:pt x="244643" y="319336"/>
                  </a:lnTo>
                  <a:lnTo>
                    <a:pt x="258802" y="340349"/>
                  </a:lnTo>
                  <a:lnTo>
                    <a:pt x="279815" y="354508"/>
                  </a:lnTo>
                  <a:lnTo>
                    <a:pt x="305565" y="359698"/>
                  </a:lnTo>
                  <a:lnTo>
                    <a:pt x="331287" y="354508"/>
                  </a:lnTo>
                  <a:lnTo>
                    <a:pt x="352302" y="340349"/>
                  </a:lnTo>
                  <a:lnTo>
                    <a:pt x="366477" y="319336"/>
                  </a:lnTo>
                  <a:lnTo>
                    <a:pt x="371676" y="293586"/>
                  </a:lnTo>
                  <a:lnTo>
                    <a:pt x="367642" y="246019"/>
                  </a:lnTo>
                  <a:lnTo>
                    <a:pt x="355964" y="200876"/>
                  </a:lnTo>
                  <a:lnTo>
                    <a:pt x="337281" y="158764"/>
                  </a:lnTo>
                  <a:lnTo>
                    <a:pt x="312233" y="120294"/>
                  </a:lnTo>
                  <a:lnTo>
                    <a:pt x="281457" y="86073"/>
                  </a:lnTo>
                  <a:lnTo>
                    <a:pt x="245594" y="56709"/>
                  </a:lnTo>
                  <a:lnTo>
                    <a:pt x="205282" y="32811"/>
                  </a:lnTo>
                  <a:lnTo>
                    <a:pt x="161159" y="14988"/>
                  </a:lnTo>
                  <a:lnTo>
                    <a:pt x="113864" y="3848"/>
                  </a:lnTo>
                  <a:lnTo>
                    <a:pt x="64037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3757476" y="4158438"/>
            <a:ext cx="468630" cy="239395"/>
            <a:chOff x="3757476" y="4158438"/>
            <a:chExt cx="468630" cy="239395"/>
          </a:xfrm>
        </p:grpSpPr>
        <p:sp>
          <p:nvSpPr>
            <p:cNvPr id="129" name="object 129"/>
            <p:cNvSpPr/>
            <p:nvPr/>
          </p:nvSpPr>
          <p:spPr>
            <a:xfrm>
              <a:off x="3762238" y="4163201"/>
              <a:ext cx="459105" cy="46355"/>
            </a:xfrm>
            <a:custGeom>
              <a:avLst/>
              <a:gdLst/>
              <a:ahLst/>
              <a:cxnLst/>
              <a:rect l="l" t="t" r="r" b="b"/>
              <a:pathLst>
                <a:path w="459104" h="46354">
                  <a:moveTo>
                    <a:pt x="458608" y="0"/>
                  </a:moveTo>
                  <a:lnTo>
                    <a:pt x="114659" y="0"/>
                  </a:lnTo>
                  <a:lnTo>
                    <a:pt x="0" y="45856"/>
                  </a:lnTo>
                  <a:lnTo>
                    <a:pt x="458608" y="45856"/>
                  </a:lnTo>
                  <a:lnTo>
                    <a:pt x="458608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62238" y="4209057"/>
              <a:ext cx="459105" cy="183515"/>
            </a:xfrm>
            <a:custGeom>
              <a:avLst/>
              <a:gdLst/>
              <a:ahLst/>
              <a:cxnLst/>
              <a:rect l="l" t="t" r="r" b="b"/>
              <a:pathLst>
                <a:path w="459104" h="183514">
                  <a:moveTo>
                    <a:pt x="0" y="0"/>
                  </a:moveTo>
                  <a:lnTo>
                    <a:pt x="0" y="183447"/>
                  </a:lnTo>
                  <a:lnTo>
                    <a:pt x="458608" y="183447"/>
                  </a:lnTo>
                  <a:lnTo>
                    <a:pt x="45860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4216084" y="4030447"/>
            <a:ext cx="927100" cy="367030"/>
            <a:chOff x="4216084" y="4030447"/>
            <a:chExt cx="927100" cy="367030"/>
          </a:xfrm>
        </p:grpSpPr>
        <p:sp>
          <p:nvSpPr>
            <p:cNvPr id="132" name="object 132"/>
            <p:cNvSpPr/>
            <p:nvPr/>
          </p:nvSpPr>
          <p:spPr>
            <a:xfrm>
              <a:off x="4220847" y="4035209"/>
              <a:ext cx="459105" cy="46355"/>
            </a:xfrm>
            <a:custGeom>
              <a:avLst/>
              <a:gdLst/>
              <a:ahLst/>
              <a:cxnLst/>
              <a:rect l="l" t="t" r="r" b="b"/>
              <a:pathLst>
                <a:path w="459104" h="46354">
                  <a:moveTo>
                    <a:pt x="343968" y="0"/>
                  </a:moveTo>
                  <a:lnTo>
                    <a:pt x="114664" y="0"/>
                  </a:lnTo>
                  <a:lnTo>
                    <a:pt x="0" y="45860"/>
                  </a:lnTo>
                  <a:lnTo>
                    <a:pt x="458627" y="45860"/>
                  </a:lnTo>
                  <a:lnTo>
                    <a:pt x="343968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220847" y="4081070"/>
              <a:ext cx="459105" cy="311785"/>
            </a:xfrm>
            <a:custGeom>
              <a:avLst/>
              <a:gdLst/>
              <a:ahLst/>
              <a:cxnLst/>
              <a:rect l="l" t="t" r="r" b="b"/>
              <a:pathLst>
                <a:path w="459104" h="311785">
                  <a:moveTo>
                    <a:pt x="0" y="0"/>
                  </a:moveTo>
                  <a:lnTo>
                    <a:pt x="0" y="311434"/>
                  </a:lnTo>
                  <a:lnTo>
                    <a:pt x="458627" y="311434"/>
                  </a:lnTo>
                  <a:lnTo>
                    <a:pt x="458627" y="173021"/>
                  </a:lnTo>
                  <a:lnTo>
                    <a:pt x="458627" y="126876"/>
                  </a:lnTo>
                  <a:lnTo>
                    <a:pt x="45862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BE1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79475" y="4209057"/>
              <a:ext cx="459105" cy="46355"/>
            </a:xfrm>
            <a:custGeom>
              <a:avLst/>
              <a:gdLst/>
              <a:ahLst/>
              <a:cxnLst/>
              <a:rect l="l" t="t" r="r" b="b"/>
              <a:pathLst>
                <a:path w="459104" h="46354">
                  <a:moveTo>
                    <a:pt x="458613" y="45860"/>
                  </a:moveTo>
                  <a:lnTo>
                    <a:pt x="343968" y="0"/>
                  </a:lnTo>
                  <a:lnTo>
                    <a:pt x="0" y="0"/>
                  </a:lnTo>
                  <a:lnTo>
                    <a:pt x="0" y="45860"/>
                  </a:lnTo>
                  <a:lnTo>
                    <a:pt x="458613" y="4586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79475" y="4254918"/>
              <a:ext cx="459105" cy="137795"/>
            </a:xfrm>
            <a:custGeom>
              <a:avLst/>
              <a:gdLst/>
              <a:ahLst/>
              <a:cxnLst/>
              <a:rect l="l" t="t" r="r" b="b"/>
              <a:pathLst>
                <a:path w="459104" h="137795">
                  <a:moveTo>
                    <a:pt x="0" y="137587"/>
                  </a:moveTo>
                  <a:lnTo>
                    <a:pt x="458613" y="137587"/>
                  </a:lnTo>
                  <a:lnTo>
                    <a:pt x="458613" y="0"/>
                  </a:lnTo>
                  <a:lnTo>
                    <a:pt x="0" y="0"/>
                  </a:lnTo>
                  <a:lnTo>
                    <a:pt x="0" y="137587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4271040" y="3709969"/>
            <a:ext cx="368935" cy="325755"/>
            <a:chOff x="4271040" y="3709969"/>
            <a:chExt cx="368935" cy="325755"/>
          </a:xfrm>
        </p:grpSpPr>
        <p:sp>
          <p:nvSpPr>
            <p:cNvPr id="137" name="object 137"/>
            <p:cNvSpPr/>
            <p:nvPr/>
          </p:nvSpPr>
          <p:spPr>
            <a:xfrm>
              <a:off x="4275802" y="3714731"/>
              <a:ext cx="359410" cy="255270"/>
            </a:xfrm>
            <a:custGeom>
              <a:avLst/>
              <a:gdLst/>
              <a:ahLst/>
              <a:cxnLst/>
              <a:rect l="l" t="t" r="r" b="b"/>
              <a:pathLst>
                <a:path w="359410" h="255270">
                  <a:moveTo>
                    <a:pt x="358641" y="45353"/>
                  </a:moveTo>
                  <a:lnTo>
                    <a:pt x="340632" y="10773"/>
                  </a:lnTo>
                  <a:lnTo>
                    <a:pt x="339459" y="9894"/>
                  </a:lnTo>
                  <a:lnTo>
                    <a:pt x="338527" y="8977"/>
                  </a:lnTo>
                  <a:lnTo>
                    <a:pt x="337147" y="8176"/>
                  </a:lnTo>
                  <a:lnTo>
                    <a:pt x="335839" y="7350"/>
                  </a:lnTo>
                  <a:lnTo>
                    <a:pt x="334511" y="6573"/>
                  </a:lnTo>
                  <a:lnTo>
                    <a:pt x="333204" y="5825"/>
                  </a:lnTo>
                  <a:lnTo>
                    <a:pt x="332055" y="5241"/>
                  </a:lnTo>
                  <a:lnTo>
                    <a:pt x="331123" y="4879"/>
                  </a:lnTo>
                  <a:lnTo>
                    <a:pt x="330090" y="4401"/>
                  </a:lnTo>
                  <a:lnTo>
                    <a:pt x="324756" y="2166"/>
                  </a:lnTo>
                  <a:lnTo>
                    <a:pt x="319977" y="979"/>
                  </a:lnTo>
                  <a:lnTo>
                    <a:pt x="315054" y="554"/>
                  </a:lnTo>
                  <a:lnTo>
                    <a:pt x="307984" y="318"/>
                  </a:lnTo>
                  <a:lnTo>
                    <a:pt x="301358" y="848"/>
                  </a:lnTo>
                  <a:lnTo>
                    <a:pt x="272722" y="11159"/>
                  </a:lnTo>
                  <a:lnTo>
                    <a:pt x="272219" y="7452"/>
                  </a:lnTo>
                  <a:lnTo>
                    <a:pt x="271626" y="4532"/>
                  </a:lnTo>
                  <a:lnTo>
                    <a:pt x="271172" y="2606"/>
                  </a:lnTo>
                  <a:lnTo>
                    <a:pt x="270810" y="1085"/>
                  </a:lnTo>
                  <a:lnTo>
                    <a:pt x="269444" y="0"/>
                  </a:lnTo>
                  <a:lnTo>
                    <a:pt x="267880" y="23"/>
                  </a:lnTo>
                  <a:lnTo>
                    <a:pt x="188173" y="878"/>
                  </a:lnTo>
                  <a:lnTo>
                    <a:pt x="169946" y="1071"/>
                  </a:lnTo>
                  <a:lnTo>
                    <a:pt x="90244" y="1925"/>
                  </a:lnTo>
                  <a:lnTo>
                    <a:pt x="88670" y="1935"/>
                  </a:lnTo>
                  <a:lnTo>
                    <a:pt x="87323" y="3045"/>
                  </a:lnTo>
                  <a:lnTo>
                    <a:pt x="87014" y="4585"/>
                  </a:lnTo>
                  <a:lnTo>
                    <a:pt x="86599" y="6511"/>
                  </a:lnTo>
                  <a:lnTo>
                    <a:pt x="86059" y="9426"/>
                  </a:lnTo>
                  <a:lnTo>
                    <a:pt x="85634" y="13162"/>
                  </a:lnTo>
                  <a:lnTo>
                    <a:pt x="80247" y="10088"/>
                  </a:lnTo>
                  <a:lnTo>
                    <a:pt x="50167" y="3073"/>
                  </a:lnTo>
                  <a:lnTo>
                    <a:pt x="43109" y="3460"/>
                  </a:lnTo>
                  <a:lnTo>
                    <a:pt x="38171" y="3991"/>
                  </a:lnTo>
                  <a:lnTo>
                    <a:pt x="33416" y="5280"/>
                  </a:lnTo>
                  <a:lnTo>
                    <a:pt x="28150" y="7621"/>
                  </a:lnTo>
                  <a:lnTo>
                    <a:pt x="27127" y="8123"/>
                  </a:lnTo>
                  <a:lnTo>
                    <a:pt x="26195" y="8523"/>
                  </a:lnTo>
                  <a:lnTo>
                    <a:pt x="25061" y="9132"/>
                  </a:lnTo>
                  <a:lnTo>
                    <a:pt x="23767" y="9904"/>
                  </a:lnTo>
                  <a:lnTo>
                    <a:pt x="22449" y="10705"/>
                  </a:lnTo>
                  <a:lnTo>
                    <a:pt x="21161" y="11545"/>
                  </a:lnTo>
                  <a:lnTo>
                    <a:pt x="19804" y="12385"/>
                  </a:lnTo>
                  <a:lnTo>
                    <a:pt x="18896" y="13316"/>
                  </a:lnTo>
                  <a:lnTo>
                    <a:pt x="17738" y="14219"/>
                  </a:lnTo>
                  <a:lnTo>
                    <a:pt x="16599" y="15112"/>
                  </a:lnTo>
                  <a:lnTo>
                    <a:pt x="0" y="55272"/>
                  </a:lnTo>
                  <a:lnTo>
                    <a:pt x="501" y="61567"/>
                  </a:lnTo>
                  <a:lnTo>
                    <a:pt x="2248" y="67688"/>
                  </a:lnTo>
                  <a:lnTo>
                    <a:pt x="3151" y="70723"/>
                  </a:lnTo>
                  <a:lnTo>
                    <a:pt x="4223" y="73760"/>
                  </a:lnTo>
                  <a:lnTo>
                    <a:pt x="5671" y="76651"/>
                  </a:lnTo>
                  <a:lnTo>
                    <a:pt x="6187" y="77752"/>
                  </a:lnTo>
                  <a:lnTo>
                    <a:pt x="6573" y="78524"/>
                  </a:lnTo>
                  <a:lnTo>
                    <a:pt x="6834" y="78963"/>
                  </a:lnTo>
                  <a:lnTo>
                    <a:pt x="7829" y="80711"/>
                  </a:lnTo>
                  <a:lnTo>
                    <a:pt x="38084" y="108523"/>
                  </a:lnTo>
                  <a:lnTo>
                    <a:pt x="78069" y="123501"/>
                  </a:lnTo>
                  <a:lnTo>
                    <a:pt x="93481" y="127658"/>
                  </a:lnTo>
                  <a:lnTo>
                    <a:pt x="100916" y="129670"/>
                  </a:lnTo>
                  <a:lnTo>
                    <a:pt x="108530" y="131662"/>
                  </a:lnTo>
                  <a:lnTo>
                    <a:pt x="115705" y="133459"/>
                  </a:lnTo>
                  <a:lnTo>
                    <a:pt x="122298" y="135331"/>
                  </a:lnTo>
                  <a:lnTo>
                    <a:pt x="142795" y="152275"/>
                  </a:lnTo>
                  <a:lnTo>
                    <a:pt x="142795" y="153206"/>
                  </a:lnTo>
                  <a:lnTo>
                    <a:pt x="142833" y="154070"/>
                  </a:lnTo>
                  <a:lnTo>
                    <a:pt x="138542" y="160206"/>
                  </a:lnTo>
                  <a:lnTo>
                    <a:pt x="134796" y="162455"/>
                  </a:lnTo>
                  <a:lnTo>
                    <a:pt x="129748" y="161238"/>
                  </a:lnTo>
                  <a:lnTo>
                    <a:pt x="129038" y="159173"/>
                  </a:lnTo>
                  <a:lnTo>
                    <a:pt x="127411" y="155905"/>
                  </a:lnTo>
                  <a:lnTo>
                    <a:pt x="127498" y="152091"/>
                  </a:lnTo>
                  <a:lnTo>
                    <a:pt x="128608" y="150518"/>
                  </a:lnTo>
                  <a:lnTo>
                    <a:pt x="129786" y="148722"/>
                  </a:lnTo>
                  <a:lnTo>
                    <a:pt x="131775" y="148978"/>
                  </a:lnTo>
                  <a:lnTo>
                    <a:pt x="131644" y="148852"/>
                  </a:lnTo>
                  <a:lnTo>
                    <a:pt x="130650" y="148438"/>
                  </a:lnTo>
                  <a:lnTo>
                    <a:pt x="129979" y="148230"/>
                  </a:lnTo>
                  <a:lnTo>
                    <a:pt x="128729" y="148051"/>
                  </a:lnTo>
                  <a:lnTo>
                    <a:pt x="127242" y="148785"/>
                  </a:lnTo>
                  <a:lnTo>
                    <a:pt x="125717" y="149495"/>
                  </a:lnTo>
                  <a:lnTo>
                    <a:pt x="124423" y="151165"/>
                  </a:lnTo>
                  <a:lnTo>
                    <a:pt x="123545" y="153216"/>
                  </a:lnTo>
                  <a:lnTo>
                    <a:pt x="122642" y="155297"/>
                  </a:lnTo>
                  <a:lnTo>
                    <a:pt x="122111" y="157802"/>
                  </a:lnTo>
                  <a:lnTo>
                    <a:pt x="122502" y="160915"/>
                  </a:lnTo>
                  <a:lnTo>
                    <a:pt x="122618" y="162325"/>
                  </a:lnTo>
                  <a:lnTo>
                    <a:pt x="123521" y="164767"/>
                  </a:lnTo>
                  <a:lnTo>
                    <a:pt x="124800" y="166172"/>
                  </a:lnTo>
                  <a:lnTo>
                    <a:pt x="126064" y="167658"/>
                  </a:lnTo>
                  <a:lnTo>
                    <a:pt x="127643" y="168884"/>
                  </a:lnTo>
                  <a:lnTo>
                    <a:pt x="129410" y="169753"/>
                  </a:lnTo>
                  <a:lnTo>
                    <a:pt x="133030" y="171549"/>
                  </a:lnTo>
                  <a:lnTo>
                    <a:pt x="157946" y="154963"/>
                  </a:lnTo>
                  <a:lnTo>
                    <a:pt x="158207" y="153540"/>
                  </a:lnTo>
                  <a:lnTo>
                    <a:pt x="158309" y="152091"/>
                  </a:lnTo>
                  <a:lnTo>
                    <a:pt x="158246" y="150648"/>
                  </a:lnTo>
                  <a:lnTo>
                    <a:pt x="163980" y="161948"/>
                  </a:lnTo>
                  <a:lnTo>
                    <a:pt x="166793" y="173410"/>
                  </a:lnTo>
                  <a:lnTo>
                    <a:pt x="167298" y="186301"/>
                  </a:lnTo>
                  <a:lnTo>
                    <a:pt x="166109" y="201891"/>
                  </a:lnTo>
                  <a:lnTo>
                    <a:pt x="160614" y="227085"/>
                  </a:lnTo>
                  <a:lnTo>
                    <a:pt x="152680" y="243341"/>
                  </a:lnTo>
                  <a:lnTo>
                    <a:pt x="145545" y="252064"/>
                  </a:lnTo>
                  <a:lnTo>
                    <a:pt x="142447" y="254659"/>
                  </a:lnTo>
                  <a:lnTo>
                    <a:pt x="181237" y="254234"/>
                  </a:lnTo>
                  <a:lnTo>
                    <a:pt x="182284" y="254234"/>
                  </a:lnTo>
                  <a:lnTo>
                    <a:pt x="221078" y="253810"/>
                  </a:lnTo>
                  <a:lnTo>
                    <a:pt x="217924" y="251285"/>
                  </a:lnTo>
                  <a:lnTo>
                    <a:pt x="210603" y="242724"/>
                  </a:lnTo>
                  <a:lnTo>
                    <a:pt x="202325" y="226649"/>
                  </a:lnTo>
                  <a:lnTo>
                    <a:pt x="196302" y="201582"/>
                  </a:lnTo>
                  <a:lnTo>
                    <a:pt x="194774" y="186017"/>
                  </a:lnTo>
                  <a:lnTo>
                    <a:pt x="194999" y="173115"/>
                  </a:lnTo>
                  <a:lnTo>
                    <a:pt x="197563" y="161596"/>
                  </a:lnTo>
                  <a:lnTo>
                    <a:pt x="203054" y="150180"/>
                  </a:lnTo>
                  <a:lnTo>
                    <a:pt x="203016" y="151628"/>
                  </a:lnTo>
                  <a:lnTo>
                    <a:pt x="203161" y="153076"/>
                  </a:lnTo>
                  <a:lnTo>
                    <a:pt x="203455" y="154495"/>
                  </a:lnTo>
                  <a:lnTo>
                    <a:pt x="204039" y="157507"/>
                  </a:lnTo>
                  <a:lnTo>
                    <a:pt x="205019" y="159998"/>
                  </a:lnTo>
                  <a:lnTo>
                    <a:pt x="224399" y="171225"/>
                  </a:lnTo>
                  <a:lnTo>
                    <a:pt x="228710" y="170540"/>
                  </a:lnTo>
                  <a:lnTo>
                    <a:pt x="232301" y="168653"/>
                  </a:lnTo>
                  <a:lnTo>
                    <a:pt x="234048" y="167750"/>
                  </a:lnTo>
                  <a:lnTo>
                    <a:pt x="235598" y="166495"/>
                  </a:lnTo>
                  <a:lnTo>
                    <a:pt x="236838" y="164975"/>
                  </a:lnTo>
                  <a:lnTo>
                    <a:pt x="238079" y="163541"/>
                  </a:lnTo>
                  <a:lnTo>
                    <a:pt x="238928" y="161084"/>
                  </a:lnTo>
                  <a:lnTo>
                    <a:pt x="239020" y="159675"/>
                  </a:lnTo>
                  <a:lnTo>
                    <a:pt x="239343" y="156561"/>
                  </a:lnTo>
                  <a:lnTo>
                    <a:pt x="238750" y="154070"/>
                  </a:lnTo>
                  <a:lnTo>
                    <a:pt x="237804" y="152004"/>
                  </a:lnTo>
                  <a:lnTo>
                    <a:pt x="236886" y="149972"/>
                  </a:lnTo>
                  <a:lnTo>
                    <a:pt x="235559" y="148322"/>
                  </a:lnTo>
                  <a:lnTo>
                    <a:pt x="234019" y="147650"/>
                  </a:lnTo>
                  <a:lnTo>
                    <a:pt x="232523" y="146951"/>
                  </a:lnTo>
                  <a:lnTo>
                    <a:pt x="231282" y="147158"/>
                  </a:lnTo>
                  <a:lnTo>
                    <a:pt x="230611" y="147380"/>
                  </a:lnTo>
                  <a:lnTo>
                    <a:pt x="229617" y="147820"/>
                  </a:lnTo>
                  <a:lnTo>
                    <a:pt x="229487" y="147936"/>
                  </a:lnTo>
                  <a:lnTo>
                    <a:pt x="231475" y="147650"/>
                  </a:lnTo>
                  <a:lnTo>
                    <a:pt x="232692" y="149417"/>
                  </a:lnTo>
                  <a:lnTo>
                    <a:pt x="233841" y="150957"/>
                  </a:lnTo>
                  <a:lnTo>
                    <a:pt x="234010" y="154766"/>
                  </a:lnTo>
                  <a:lnTo>
                    <a:pt x="232446" y="158072"/>
                  </a:lnTo>
                  <a:lnTo>
                    <a:pt x="231784" y="160143"/>
                  </a:lnTo>
                  <a:lnTo>
                    <a:pt x="226759" y="161470"/>
                  </a:lnTo>
                  <a:lnTo>
                    <a:pt x="222966" y="159313"/>
                  </a:lnTo>
                  <a:lnTo>
                    <a:pt x="221025" y="158371"/>
                  </a:lnTo>
                  <a:lnTo>
                    <a:pt x="219374" y="156561"/>
                  </a:lnTo>
                  <a:lnTo>
                    <a:pt x="218868" y="154963"/>
                  </a:lnTo>
                  <a:lnTo>
                    <a:pt x="218650" y="154133"/>
                  </a:lnTo>
                  <a:lnTo>
                    <a:pt x="218544" y="153269"/>
                  </a:lnTo>
                  <a:lnTo>
                    <a:pt x="218573" y="152405"/>
                  </a:lnTo>
                  <a:lnTo>
                    <a:pt x="218559" y="151473"/>
                  </a:lnTo>
                  <a:lnTo>
                    <a:pt x="252365" y="130131"/>
                  </a:lnTo>
                  <a:lnTo>
                    <a:pt x="259935" y="127976"/>
                  </a:lnTo>
                  <a:lnTo>
                    <a:pt x="267322" y="125808"/>
                  </a:lnTo>
                  <a:lnTo>
                    <a:pt x="274904" y="123616"/>
                  </a:lnTo>
                  <a:lnTo>
                    <a:pt x="282645" y="121326"/>
                  </a:lnTo>
                  <a:lnTo>
                    <a:pt x="322304" y="105497"/>
                  </a:lnTo>
                  <a:lnTo>
                    <a:pt x="351275" y="78244"/>
                  </a:lnTo>
                  <a:lnTo>
                    <a:pt x="354041" y="72934"/>
                  </a:lnTo>
                  <a:lnTo>
                    <a:pt x="355451" y="70014"/>
                  </a:lnTo>
                  <a:lnTo>
                    <a:pt x="356445" y="66954"/>
                  </a:lnTo>
                  <a:lnTo>
                    <a:pt x="357271" y="63889"/>
                  </a:lnTo>
                  <a:lnTo>
                    <a:pt x="358887" y="57739"/>
                  </a:lnTo>
                  <a:lnTo>
                    <a:pt x="359235" y="51435"/>
                  </a:lnTo>
                  <a:lnTo>
                    <a:pt x="358641" y="45353"/>
                  </a:lnTo>
                  <a:close/>
                </a:path>
                <a:path w="359410" h="255270">
                  <a:moveTo>
                    <a:pt x="105550" y="113210"/>
                  </a:moveTo>
                  <a:lnTo>
                    <a:pt x="97999" y="111080"/>
                  </a:lnTo>
                  <a:lnTo>
                    <a:pt x="90407" y="108967"/>
                  </a:lnTo>
                  <a:lnTo>
                    <a:pt x="82816" y="106806"/>
                  </a:lnTo>
                  <a:lnTo>
                    <a:pt x="46700" y="92927"/>
                  </a:lnTo>
                  <a:lnTo>
                    <a:pt x="24337" y="73566"/>
                  </a:lnTo>
                  <a:lnTo>
                    <a:pt x="23883" y="72944"/>
                  </a:lnTo>
                  <a:lnTo>
                    <a:pt x="23202" y="71834"/>
                  </a:lnTo>
                  <a:lnTo>
                    <a:pt x="22193" y="70106"/>
                  </a:lnTo>
                  <a:lnTo>
                    <a:pt x="21986" y="69744"/>
                  </a:lnTo>
                  <a:lnTo>
                    <a:pt x="22078" y="69898"/>
                  </a:lnTo>
                  <a:lnTo>
                    <a:pt x="21894" y="69522"/>
                  </a:lnTo>
                  <a:lnTo>
                    <a:pt x="21561" y="68798"/>
                  </a:lnTo>
                  <a:lnTo>
                    <a:pt x="20577" y="66939"/>
                  </a:lnTo>
                  <a:lnTo>
                    <a:pt x="19867" y="64922"/>
                  </a:lnTo>
                  <a:lnTo>
                    <a:pt x="19249" y="62909"/>
                  </a:lnTo>
                  <a:lnTo>
                    <a:pt x="18047" y="58864"/>
                  </a:lnTo>
                  <a:lnTo>
                    <a:pt x="17671" y="54577"/>
                  </a:lnTo>
                  <a:lnTo>
                    <a:pt x="17970" y="50431"/>
                  </a:lnTo>
                  <a:lnTo>
                    <a:pt x="18549" y="42148"/>
                  </a:lnTo>
                  <a:lnTo>
                    <a:pt x="21846" y="34358"/>
                  </a:lnTo>
                  <a:lnTo>
                    <a:pt x="26996" y="29207"/>
                  </a:lnTo>
                  <a:lnTo>
                    <a:pt x="28150" y="27836"/>
                  </a:lnTo>
                  <a:lnTo>
                    <a:pt x="29723" y="26726"/>
                  </a:lnTo>
                  <a:lnTo>
                    <a:pt x="30950" y="25741"/>
                  </a:lnTo>
                  <a:lnTo>
                    <a:pt x="31582" y="25355"/>
                  </a:lnTo>
                  <a:lnTo>
                    <a:pt x="32180" y="24916"/>
                  </a:lnTo>
                  <a:lnTo>
                    <a:pt x="32774" y="24467"/>
                  </a:lnTo>
                  <a:lnTo>
                    <a:pt x="33600" y="23975"/>
                  </a:lnTo>
                  <a:lnTo>
                    <a:pt x="34724" y="23458"/>
                  </a:lnTo>
                  <a:lnTo>
                    <a:pt x="35680" y="22966"/>
                  </a:lnTo>
                  <a:lnTo>
                    <a:pt x="38455" y="21648"/>
                  </a:lnTo>
                  <a:lnTo>
                    <a:pt x="42008" y="20436"/>
                  </a:lnTo>
                  <a:lnTo>
                    <a:pt x="45276" y="20074"/>
                  </a:lnTo>
                  <a:lnTo>
                    <a:pt x="51942" y="19119"/>
                  </a:lnTo>
                  <a:lnTo>
                    <a:pt x="58531" y="19906"/>
                  </a:lnTo>
                  <a:lnTo>
                    <a:pt x="64188" y="21440"/>
                  </a:lnTo>
                  <a:lnTo>
                    <a:pt x="69884" y="22966"/>
                  </a:lnTo>
                  <a:lnTo>
                    <a:pt x="87011" y="47898"/>
                  </a:lnTo>
                  <a:lnTo>
                    <a:pt x="92464" y="66767"/>
                  </a:lnTo>
                  <a:lnTo>
                    <a:pt x="102591" y="86567"/>
                  </a:lnTo>
                  <a:lnTo>
                    <a:pt x="118612" y="106274"/>
                  </a:lnTo>
                  <a:lnTo>
                    <a:pt x="124307" y="111946"/>
                  </a:lnTo>
                  <a:lnTo>
                    <a:pt x="129386" y="117072"/>
                  </a:lnTo>
                  <a:lnTo>
                    <a:pt x="133908" y="121749"/>
                  </a:lnTo>
                  <a:lnTo>
                    <a:pt x="126688" y="119047"/>
                  </a:lnTo>
                  <a:lnTo>
                    <a:pt x="119492" y="116942"/>
                  </a:lnTo>
                  <a:lnTo>
                    <a:pt x="112414" y="115106"/>
                  </a:lnTo>
                  <a:lnTo>
                    <a:pt x="105550" y="113210"/>
                  </a:lnTo>
                  <a:close/>
                </a:path>
                <a:path w="359410" h="255270">
                  <a:moveTo>
                    <a:pt x="340154" y="59486"/>
                  </a:moveTo>
                  <a:lnTo>
                    <a:pt x="339561" y="61514"/>
                  </a:lnTo>
                  <a:lnTo>
                    <a:pt x="338904" y="63527"/>
                  </a:lnTo>
                  <a:lnTo>
                    <a:pt x="337958" y="65429"/>
                  </a:lnTo>
                  <a:lnTo>
                    <a:pt x="337634" y="66152"/>
                  </a:lnTo>
                  <a:lnTo>
                    <a:pt x="337417" y="66616"/>
                  </a:lnTo>
                  <a:lnTo>
                    <a:pt x="337596" y="66292"/>
                  </a:lnTo>
                  <a:lnTo>
                    <a:pt x="337350" y="66732"/>
                  </a:lnTo>
                  <a:lnTo>
                    <a:pt x="336384" y="68489"/>
                  </a:lnTo>
                  <a:lnTo>
                    <a:pt x="335737" y="69628"/>
                  </a:lnTo>
                  <a:lnTo>
                    <a:pt x="335284" y="70246"/>
                  </a:lnTo>
                  <a:lnTo>
                    <a:pt x="334666" y="71216"/>
                  </a:lnTo>
                  <a:lnTo>
                    <a:pt x="330379" y="76614"/>
                  </a:lnTo>
                  <a:lnTo>
                    <a:pt x="292432" y="99692"/>
                  </a:lnTo>
                  <a:lnTo>
                    <a:pt x="262452" y="109330"/>
                  </a:lnTo>
                  <a:lnTo>
                    <a:pt x="254949" y="111622"/>
                  </a:lnTo>
                  <a:lnTo>
                    <a:pt x="248116" y="113667"/>
                  </a:lnTo>
                  <a:lnTo>
                    <a:pt x="241072" y="115658"/>
                  </a:lnTo>
                  <a:lnTo>
                    <a:pt x="233917" y="117920"/>
                  </a:lnTo>
                  <a:lnTo>
                    <a:pt x="226750" y="120779"/>
                  </a:lnTo>
                  <a:lnTo>
                    <a:pt x="231181" y="116000"/>
                  </a:lnTo>
                  <a:lnTo>
                    <a:pt x="236153" y="110768"/>
                  </a:lnTo>
                  <a:lnTo>
                    <a:pt x="241733" y="104956"/>
                  </a:lnTo>
                  <a:lnTo>
                    <a:pt x="257331" y="84915"/>
                  </a:lnTo>
                  <a:lnTo>
                    <a:pt x="267034" y="64907"/>
                  </a:lnTo>
                  <a:lnTo>
                    <a:pt x="272080" y="45932"/>
                  </a:lnTo>
                  <a:lnTo>
                    <a:pt x="273706" y="28985"/>
                  </a:lnTo>
                  <a:lnTo>
                    <a:pt x="275772" y="27527"/>
                  </a:lnTo>
                  <a:lnTo>
                    <a:pt x="277901" y="26195"/>
                  </a:lnTo>
                  <a:lnTo>
                    <a:pt x="280126" y="24993"/>
                  </a:lnTo>
                  <a:lnTo>
                    <a:pt x="283911" y="22941"/>
                  </a:lnTo>
                  <a:lnTo>
                    <a:pt x="288665" y="20639"/>
                  </a:lnTo>
                  <a:lnTo>
                    <a:pt x="294337" y="18998"/>
                  </a:lnTo>
                  <a:lnTo>
                    <a:pt x="299955" y="17333"/>
                  </a:lnTo>
                  <a:lnTo>
                    <a:pt x="306530" y="16416"/>
                  </a:lnTo>
                  <a:lnTo>
                    <a:pt x="313220" y="17217"/>
                  </a:lnTo>
                  <a:lnTo>
                    <a:pt x="316487" y="17516"/>
                  </a:lnTo>
                  <a:lnTo>
                    <a:pt x="320069" y="18650"/>
                  </a:lnTo>
                  <a:lnTo>
                    <a:pt x="322883" y="19906"/>
                  </a:lnTo>
                  <a:lnTo>
                    <a:pt x="323839" y="20383"/>
                  </a:lnTo>
                  <a:lnTo>
                    <a:pt x="324978" y="20876"/>
                  </a:lnTo>
                  <a:lnTo>
                    <a:pt x="325818" y="21354"/>
                  </a:lnTo>
                  <a:lnTo>
                    <a:pt x="326412" y="21778"/>
                  </a:lnTo>
                  <a:lnTo>
                    <a:pt x="327015" y="22203"/>
                  </a:lnTo>
                  <a:lnTo>
                    <a:pt x="327662" y="22589"/>
                  </a:lnTo>
                  <a:lnTo>
                    <a:pt x="328903" y="23535"/>
                  </a:lnTo>
                  <a:lnTo>
                    <a:pt x="330519" y="24622"/>
                  </a:lnTo>
                  <a:lnTo>
                    <a:pt x="331693" y="25963"/>
                  </a:lnTo>
                  <a:lnTo>
                    <a:pt x="336949" y="31002"/>
                  </a:lnTo>
                  <a:lnTo>
                    <a:pt x="340415" y="38726"/>
                  </a:lnTo>
                  <a:lnTo>
                    <a:pt x="341177" y="46994"/>
                  </a:lnTo>
                  <a:lnTo>
                    <a:pt x="341549" y="51116"/>
                  </a:lnTo>
                  <a:lnTo>
                    <a:pt x="341279" y="55403"/>
                  </a:lnTo>
                  <a:lnTo>
                    <a:pt x="340154" y="59486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5673" y="3967795"/>
              <a:ext cx="164735" cy="67370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424124" y="3749143"/>
              <a:ext cx="62865" cy="59690"/>
            </a:xfrm>
            <a:custGeom>
              <a:avLst/>
              <a:gdLst/>
              <a:ahLst/>
              <a:cxnLst/>
              <a:rect l="l" t="t" r="r" b="b"/>
              <a:pathLst>
                <a:path w="62864" h="59689">
                  <a:moveTo>
                    <a:pt x="31273" y="0"/>
                  </a:moveTo>
                  <a:lnTo>
                    <a:pt x="40951" y="19597"/>
                  </a:lnTo>
                  <a:lnTo>
                    <a:pt x="62562" y="22734"/>
                  </a:lnTo>
                  <a:lnTo>
                    <a:pt x="46917" y="37977"/>
                  </a:lnTo>
                  <a:lnTo>
                    <a:pt x="50615" y="59501"/>
                  </a:lnTo>
                  <a:lnTo>
                    <a:pt x="31273" y="49335"/>
                  </a:lnTo>
                  <a:lnTo>
                    <a:pt x="11951" y="59501"/>
                  </a:lnTo>
                  <a:lnTo>
                    <a:pt x="15644" y="37977"/>
                  </a:lnTo>
                  <a:lnTo>
                    <a:pt x="0" y="22734"/>
                  </a:lnTo>
                  <a:lnTo>
                    <a:pt x="21615" y="19597"/>
                  </a:lnTo>
                  <a:lnTo>
                    <a:pt x="3127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7086182" y="2575044"/>
            <a:ext cx="367030" cy="116205"/>
          </a:xfrm>
          <a:custGeom>
            <a:avLst/>
            <a:gdLst/>
            <a:ahLst/>
            <a:cxnLst/>
            <a:rect l="l" t="t" r="r" b="b"/>
            <a:pathLst>
              <a:path w="367029" h="116205">
                <a:moveTo>
                  <a:pt x="28619" y="0"/>
                </a:moveTo>
                <a:lnTo>
                  <a:pt x="11141" y="37056"/>
                </a:lnTo>
                <a:lnTo>
                  <a:pt x="9743" y="45840"/>
                </a:lnTo>
                <a:lnTo>
                  <a:pt x="9743" y="52131"/>
                </a:lnTo>
                <a:lnTo>
                  <a:pt x="9590" y="60986"/>
                </a:lnTo>
                <a:lnTo>
                  <a:pt x="8557" y="68563"/>
                </a:lnTo>
                <a:lnTo>
                  <a:pt x="5681" y="74892"/>
                </a:lnTo>
                <a:lnTo>
                  <a:pt x="0" y="80010"/>
                </a:lnTo>
                <a:lnTo>
                  <a:pt x="566" y="81891"/>
                </a:lnTo>
                <a:lnTo>
                  <a:pt x="827" y="83856"/>
                </a:lnTo>
                <a:lnTo>
                  <a:pt x="785" y="85779"/>
                </a:lnTo>
                <a:lnTo>
                  <a:pt x="785" y="115932"/>
                </a:lnTo>
                <a:lnTo>
                  <a:pt x="366931" y="115932"/>
                </a:lnTo>
                <a:lnTo>
                  <a:pt x="366931" y="0"/>
                </a:lnTo>
                <a:lnTo>
                  <a:pt x="28619" y="0"/>
                </a:lnTo>
                <a:close/>
              </a:path>
            </a:pathLst>
          </a:custGeom>
          <a:ln w="9524">
            <a:solidFill>
              <a:srgbClr val="374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97722" y="2584746"/>
            <a:ext cx="346710" cy="118110"/>
          </a:xfrm>
          <a:custGeom>
            <a:avLst/>
            <a:gdLst/>
            <a:ahLst/>
            <a:cxnLst/>
            <a:rect l="l" t="t" r="r" b="b"/>
            <a:pathLst>
              <a:path w="346709" h="118110">
                <a:moveTo>
                  <a:pt x="345565" y="76122"/>
                </a:moveTo>
                <a:lnTo>
                  <a:pt x="345520" y="74153"/>
                </a:lnTo>
                <a:lnTo>
                  <a:pt x="345784" y="72189"/>
                </a:lnTo>
                <a:lnTo>
                  <a:pt x="346396" y="70307"/>
                </a:lnTo>
                <a:lnTo>
                  <a:pt x="340687" y="65191"/>
                </a:lnTo>
                <a:lnTo>
                  <a:pt x="337797" y="58866"/>
                </a:lnTo>
                <a:lnTo>
                  <a:pt x="336760" y="51303"/>
                </a:lnTo>
                <a:lnTo>
                  <a:pt x="336607" y="42474"/>
                </a:lnTo>
                <a:lnTo>
                  <a:pt x="336607" y="36179"/>
                </a:lnTo>
                <a:lnTo>
                  <a:pt x="335209" y="27399"/>
                </a:lnTo>
                <a:lnTo>
                  <a:pt x="331802" y="18263"/>
                </a:lnTo>
                <a:lnTo>
                  <a:pt x="329440" y="11972"/>
                </a:lnTo>
                <a:lnTo>
                  <a:pt x="326644" y="5897"/>
                </a:lnTo>
                <a:lnTo>
                  <a:pt x="323455" y="0"/>
                </a:lnTo>
                <a:lnTo>
                  <a:pt x="0" y="0"/>
                </a:lnTo>
                <a:lnTo>
                  <a:pt x="0" y="118071"/>
                </a:lnTo>
                <a:lnTo>
                  <a:pt x="345565" y="118071"/>
                </a:lnTo>
                <a:lnTo>
                  <a:pt x="345565" y="76122"/>
                </a:lnTo>
                <a:close/>
              </a:path>
            </a:pathLst>
          </a:custGeom>
          <a:ln w="9524">
            <a:solidFill>
              <a:srgbClr val="DBE3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83495" y="2375999"/>
            <a:ext cx="304800" cy="116205"/>
          </a:xfrm>
          <a:custGeom>
            <a:avLst/>
            <a:gdLst/>
            <a:ahLst/>
            <a:cxnLst/>
            <a:rect l="l" t="t" r="r" b="b"/>
            <a:pathLst>
              <a:path w="304800" h="116205">
                <a:moveTo>
                  <a:pt x="52788" y="0"/>
                </a:moveTo>
                <a:lnTo>
                  <a:pt x="43451" y="30639"/>
                </a:lnTo>
                <a:lnTo>
                  <a:pt x="31489" y="60299"/>
                </a:lnTo>
                <a:lnTo>
                  <a:pt x="16979" y="88803"/>
                </a:lnTo>
                <a:lnTo>
                  <a:pt x="0" y="115974"/>
                </a:lnTo>
                <a:lnTo>
                  <a:pt x="304180" y="115974"/>
                </a:lnTo>
                <a:lnTo>
                  <a:pt x="304180" y="0"/>
                </a:lnTo>
                <a:lnTo>
                  <a:pt x="52788" y="0"/>
                </a:lnTo>
                <a:close/>
              </a:path>
            </a:pathLst>
          </a:custGeom>
          <a:ln w="9524">
            <a:solidFill>
              <a:srgbClr val="4F67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99969" y="2166817"/>
            <a:ext cx="271780" cy="116205"/>
          </a:xfrm>
          <a:custGeom>
            <a:avLst/>
            <a:gdLst/>
            <a:ahLst/>
            <a:cxnLst/>
            <a:rect l="l" t="t" r="r" b="b"/>
            <a:pathLst>
              <a:path w="271779" h="116205">
                <a:moveTo>
                  <a:pt x="0" y="0"/>
                </a:moveTo>
                <a:lnTo>
                  <a:pt x="17146" y="26452"/>
                </a:lnTo>
                <a:lnTo>
                  <a:pt x="30457" y="54873"/>
                </a:lnTo>
                <a:lnTo>
                  <a:pt x="39771" y="84850"/>
                </a:lnTo>
                <a:lnTo>
                  <a:pt x="44922" y="115974"/>
                </a:lnTo>
                <a:lnTo>
                  <a:pt x="271453" y="115974"/>
                </a:lnTo>
                <a:lnTo>
                  <a:pt x="27145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B3C3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46946" y="2205184"/>
            <a:ext cx="260350" cy="116205"/>
          </a:xfrm>
          <a:custGeom>
            <a:avLst/>
            <a:gdLst/>
            <a:ahLst/>
            <a:cxnLst/>
            <a:rect l="l" t="t" r="r" b="b"/>
            <a:pathLst>
              <a:path w="260350" h="116205">
                <a:moveTo>
                  <a:pt x="237321" y="99981"/>
                </a:moveTo>
                <a:lnTo>
                  <a:pt x="238747" y="74146"/>
                </a:lnTo>
                <a:lnTo>
                  <a:pt x="243048" y="48712"/>
                </a:lnTo>
                <a:lnTo>
                  <a:pt x="250167" y="23917"/>
                </a:lnTo>
                <a:lnTo>
                  <a:pt x="260047" y="0"/>
                </a:lnTo>
                <a:lnTo>
                  <a:pt x="0" y="0"/>
                </a:lnTo>
                <a:lnTo>
                  <a:pt x="0" y="115974"/>
                </a:lnTo>
                <a:lnTo>
                  <a:pt x="237846" y="115974"/>
                </a:lnTo>
                <a:lnTo>
                  <a:pt x="237453" y="110643"/>
                </a:lnTo>
                <a:lnTo>
                  <a:pt x="237234" y="105312"/>
                </a:lnTo>
                <a:lnTo>
                  <a:pt x="237321" y="99981"/>
                </a:lnTo>
                <a:close/>
              </a:path>
            </a:pathLst>
          </a:custGeom>
          <a:ln w="9524">
            <a:solidFill>
              <a:srgbClr val="8FA1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3195" y="2395271"/>
            <a:ext cx="307975" cy="116205"/>
          </a:xfrm>
          <a:custGeom>
            <a:avLst/>
            <a:gdLst/>
            <a:ahLst/>
            <a:cxnLst/>
            <a:rect l="l" t="t" r="r" b="b"/>
            <a:pathLst>
              <a:path w="307975" h="116205">
                <a:moveTo>
                  <a:pt x="246325" y="0"/>
                </a:moveTo>
                <a:lnTo>
                  <a:pt x="0" y="0"/>
                </a:lnTo>
                <a:lnTo>
                  <a:pt x="0" y="116016"/>
                </a:lnTo>
                <a:lnTo>
                  <a:pt x="307720" y="116016"/>
                </a:lnTo>
                <a:lnTo>
                  <a:pt x="288523" y="89163"/>
                </a:lnTo>
                <a:lnTo>
                  <a:pt x="271829" y="60761"/>
                </a:lnTo>
                <a:lnTo>
                  <a:pt x="257731" y="30982"/>
                </a:lnTo>
                <a:lnTo>
                  <a:pt x="246325" y="0"/>
                </a:lnTo>
                <a:close/>
              </a:path>
            </a:pathLst>
          </a:custGeom>
          <a:ln w="9524">
            <a:solidFill>
              <a:srgbClr val="C9D4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6779419" y="2069546"/>
            <a:ext cx="471805" cy="730885"/>
            <a:chOff x="6779419" y="2069546"/>
            <a:chExt cx="471805" cy="730885"/>
          </a:xfrm>
        </p:grpSpPr>
        <p:sp>
          <p:nvSpPr>
            <p:cNvPr id="147" name="object 147"/>
            <p:cNvSpPr/>
            <p:nvPr/>
          </p:nvSpPr>
          <p:spPr>
            <a:xfrm>
              <a:off x="7027669" y="2292841"/>
              <a:ext cx="187960" cy="123825"/>
            </a:xfrm>
            <a:custGeom>
              <a:avLst/>
              <a:gdLst/>
              <a:ahLst/>
              <a:cxnLst/>
              <a:rect l="l" t="t" r="r" b="b"/>
              <a:pathLst>
                <a:path w="187959" h="123825">
                  <a:moveTo>
                    <a:pt x="0" y="123315"/>
                  </a:moveTo>
                  <a:lnTo>
                    <a:pt x="164304" y="123315"/>
                  </a:lnTo>
                  <a:lnTo>
                    <a:pt x="172815" y="99999"/>
                  </a:lnTo>
                  <a:lnTo>
                    <a:pt x="178942" y="78592"/>
                  </a:lnTo>
                  <a:lnTo>
                    <a:pt x="183070" y="59544"/>
                  </a:lnTo>
                  <a:lnTo>
                    <a:pt x="185583" y="43305"/>
                  </a:lnTo>
                  <a:lnTo>
                    <a:pt x="185583" y="43173"/>
                  </a:lnTo>
                  <a:lnTo>
                    <a:pt x="185628" y="42825"/>
                  </a:lnTo>
                  <a:lnTo>
                    <a:pt x="185628" y="42519"/>
                  </a:lnTo>
                  <a:lnTo>
                    <a:pt x="185670" y="42213"/>
                  </a:lnTo>
                  <a:lnTo>
                    <a:pt x="185760" y="41556"/>
                  </a:lnTo>
                  <a:lnTo>
                    <a:pt x="185935" y="40158"/>
                  </a:lnTo>
                  <a:lnTo>
                    <a:pt x="186062" y="38847"/>
                  </a:lnTo>
                  <a:lnTo>
                    <a:pt x="186195" y="37581"/>
                  </a:lnTo>
                  <a:lnTo>
                    <a:pt x="186327" y="36357"/>
                  </a:lnTo>
                  <a:lnTo>
                    <a:pt x="186460" y="35091"/>
                  </a:lnTo>
                  <a:lnTo>
                    <a:pt x="186546" y="34041"/>
                  </a:lnTo>
                  <a:lnTo>
                    <a:pt x="186633" y="32990"/>
                  </a:lnTo>
                  <a:lnTo>
                    <a:pt x="186675" y="32556"/>
                  </a:lnTo>
                  <a:lnTo>
                    <a:pt x="186675" y="32424"/>
                  </a:lnTo>
                  <a:lnTo>
                    <a:pt x="187332" y="23991"/>
                  </a:lnTo>
                  <a:lnTo>
                    <a:pt x="187245" y="18921"/>
                  </a:lnTo>
                  <a:lnTo>
                    <a:pt x="187245" y="18267"/>
                  </a:lnTo>
                  <a:lnTo>
                    <a:pt x="187200" y="17655"/>
                  </a:lnTo>
                  <a:lnTo>
                    <a:pt x="187200" y="17217"/>
                  </a:lnTo>
                  <a:lnTo>
                    <a:pt x="187200" y="11406"/>
                  </a:lnTo>
                  <a:lnTo>
                    <a:pt x="186939" y="5682"/>
                  </a:lnTo>
                  <a:lnTo>
                    <a:pt x="186460" y="0"/>
                  </a:lnTo>
                  <a:lnTo>
                    <a:pt x="0" y="0"/>
                  </a:lnTo>
                  <a:lnTo>
                    <a:pt x="0" y="123315"/>
                  </a:lnTo>
                  <a:close/>
                </a:path>
              </a:pathLst>
            </a:custGeom>
            <a:ln w="9524">
              <a:solidFill>
                <a:srgbClr val="4F67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027669" y="2110665"/>
              <a:ext cx="182880" cy="157480"/>
            </a:xfrm>
            <a:custGeom>
              <a:avLst/>
              <a:gdLst/>
              <a:ahLst/>
              <a:cxnLst/>
              <a:rect l="l" t="t" r="r" b="b"/>
              <a:pathLst>
                <a:path w="182879" h="157480">
                  <a:moveTo>
                    <a:pt x="0" y="157137"/>
                  </a:moveTo>
                  <a:lnTo>
                    <a:pt x="182742" y="157137"/>
                  </a:lnTo>
                  <a:lnTo>
                    <a:pt x="165252" y="108308"/>
                  </a:lnTo>
                  <a:lnTo>
                    <a:pt x="136332" y="66284"/>
                  </a:lnTo>
                  <a:lnTo>
                    <a:pt x="97883" y="32960"/>
                  </a:lnTo>
                  <a:lnTo>
                    <a:pt x="51805" y="10233"/>
                  </a:lnTo>
                  <a:lnTo>
                    <a:pt x="0" y="0"/>
                  </a:lnTo>
                  <a:lnTo>
                    <a:pt x="0" y="157137"/>
                  </a:lnTo>
                  <a:close/>
                </a:path>
              </a:pathLst>
            </a:custGeom>
            <a:ln w="9524">
              <a:solidFill>
                <a:srgbClr val="B3C3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819927" y="2292580"/>
              <a:ext cx="187960" cy="123825"/>
            </a:xfrm>
            <a:custGeom>
              <a:avLst/>
              <a:gdLst/>
              <a:ahLst/>
              <a:cxnLst/>
              <a:rect l="l" t="t" r="r" b="b"/>
              <a:pathLst>
                <a:path w="187959" h="123825">
                  <a:moveTo>
                    <a:pt x="187377" y="0"/>
                  </a:moveTo>
                  <a:lnTo>
                    <a:pt x="829" y="0"/>
                  </a:lnTo>
                  <a:lnTo>
                    <a:pt x="350" y="5678"/>
                  </a:lnTo>
                  <a:lnTo>
                    <a:pt x="44" y="11447"/>
                  </a:lnTo>
                  <a:lnTo>
                    <a:pt x="44" y="17258"/>
                  </a:lnTo>
                  <a:lnTo>
                    <a:pt x="44" y="18308"/>
                  </a:lnTo>
                  <a:lnTo>
                    <a:pt x="44" y="18962"/>
                  </a:lnTo>
                  <a:lnTo>
                    <a:pt x="0" y="24032"/>
                  </a:lnTo>
                  <a:lnTo>
                    <a:pt x="656" y="32378"/>
                  </a:lnTo>
                  <a:lnTo>
                    <a:pt x="656" y="32598"/>
                  </a:lnTo>
                  <a:lnTo>
                    <a:pt x="656" y="32990"/>
                  </a:lnTo>
                  <a:lnTo>
                    <a:pt x="743" y="34082"/>
                  </a:lnTo>
                  <a:lnTo>
                    <a:pt x="875" y="35174"/>
                  </a:lnTo>
                  <a:lnTo>
                    <a:pt x="1616" y="42213"/>
                  </a:lnTo>
                  <a:lnTo>
                    <a:pt x="1748" y="43173"/>
                  </a:lnTo>
                  <a:lnTo>
                    <a:pt x="1748" y="43346"/>
                  </a:lnTo>
                  <a:lnTo>
                    <a:pt x="4236" y="59566"/>
                  </a:lnTo>
                  <a:lnTo>
                    <a:pt x="8351" y="78617"/>
                  </a:lnTo>
                  <a:lnTo>
                    <a:pt x="14474" y="100036"/>
                  </a:lnTo>
                  <a:lnTo>
                    <a:pt x="22985" y="123360"/>
                  </a:lnTo>
                  <a:lnTo>
                    <a:pt x="187377" y="123360"/>
                  </a:lnTo>
                  <a:lnTo>
                    <a:pt x="187377" y="0"/>
                  </a:lnTo>
                  <a:close/>
                </a:path>
              </a:pathLst>
            </a:custGeom>
            <a:ln w="9524">
              <a:solidFill>
                <a:srgbClr val="C9D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849729" y="2436260"/>
              <a:ext cx="153035" cy="186055"/>
            </a:xfrm>
            <a:custGeom>
              <a:avLst/>
              <a:gdLst/>
              <a:ahLst/>
              <a:cxnLst/>
              <a:rect l="l" t="t" r="r" b="b"/>
              <a:pathLst>
                <a:path w="153034" h="186055">
                  <a:moveTo>
                    <a:pt x="152898" y="0"/>
                  </a:moveTo>
                  <a:lnTo>
                    <a:pt x="0" y="0"/>
                  </a:lnTo>
                  <a:lnTo>
                    <a:pt x="12251" y="22006"/>
                  </a:lnTo>
                  <a:lnTo>
                    <a:pt x="27082" y="44444"/>
                  </a:lnTo>
                  <a:lnTo>
                    <a:pt x="44749" y="67022"/>
                  </a:lnTo>
                  <a:lnTo>
                    <a:pt x="65505" y="89448"/>
                  </a:lnTo>
                  <a:lnTo>
                    <a:pt x="79216" y="104558"/>
                  </a:lnTo>
                  <a:lnTo>
                    <a:pt x="100918" y="137809"/>
                  </a:lnTo>
                  <a:lnTo>
                    <a:pt x="113046" y="169764"/>
                  </a:lnTo>
                  <a:lnTo>
                    <a:pt x="115720" y="176274"/>
                  </a:lnTo>
                  <a:lnTo>
                    <a:pt x="120284" y="181395"/>
                  </a:lnTo>
                  <a:lnTo>
                    <a:pt x="126265" y="184753"/>
                  </a:lnTo>
                  <a:lnTo>
                    <a:pt x="133191" y="185976"/>
                  </a:lnTo>
                  <a:lnTo>
                    <a:pt x="152898" y="185976"/>
                  </a:lnTo>
                  <a:lnTo>
                    <a:pt x="152898" y="0"/>
                  </a:lnTo>
                  <a:close/>
                </a:path>
              </a:pathLst>
            </a:custGeom>
            <a:ln w="9524">
              <a:solidFill>
                <a:srgbClr val="DBE3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824517" y="2110401"/>
              <a:ext cx="182880" cy="157480"/>
            </a:xfrm>
            <a:custGeom>
              <a:avLst/>
              <a:gdLst/>
              <a:ahLst/>
              <a:cxnLst/>
              <a:rect l="l" t="t" r="r" b="b"/>
              <a:pathLst>
                <a:path w="182879" h="157480">
                  <a:moveTo>
                    <a:pt x="182787" y="157137"/>
                  </a:moveTo>
                  <a:lnTo>
                    <a:pt x="182787" y="0"/>
                  </a:lnTo>
                  <a:lnTo>
                    <a:pt x="130964" y="10255"/>
                  </a:lnTo>
                  <a:lnTo>
                    <a:pt x="84882" y="32993"/>
                  </a:lnTo>
                  <a:lnTo>
                    <a:pt x="46432" y="66316"/>
                  </a:lnTo>
                  <a:lnTo>
                    <a:pt x="17507" y="108330"/>
                  </a:lnTo>
                  <a:lnTo>
                    <a:pt x="0" y="157137"/>
                  </a:lnTo>
                  <a:lnTo>
                    <a:pt x="182787" y="157137"/>
                  </a:lnTo>
                  <a:close/>
                </a:path>
              </a:pathLst>
            </a:custGeom>
            <a:ln w="9524">
              <a:solidFill>
                <a:srgbClr val="8FA1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027669" y="2436260"/>
              <a:ext cx="153035" cy="186055"/>
            </a:xfrm>
            <a:custGeom>
              <a:avLst/>
              <a:gdLst/>
              <a:ahLst/>
              <a:cxnLst/>
              <a:rect l="l" t="t" r="r" b="b"/>
              <a:pathLst>
                <a:path w="153034" h="186055">
                  <a:moveTo>
                    <a:pt x="0" y="0"/>
                  </a:moveTo>
                  <a:lnTo>
                    <a:pt x="0" y="185934"/>
                  </a:lnTo>
                  <a:lnTo>
                    <a:pt x="19706" y="185934"/>
                  </a:lnTo>
                  <a:lnTo>
                    <a:pt x="40898" y="165003"/>
                  </a:lnTo>
                  <a:lnTo>
                    <a:pt x="42299" y="160371"/>
                  </a:lnTo>
                  <a:lnTo>
                    <a:pt x="61826" y="120670"/>
                  </a:lnTo>
                  <a:lnTo>
                    <a:pt x="87350" y="89448"/>
                  </a:lnTo>
                  <a:lnTo>
                    <a:pt x="108106" y="67022"/>
                  </a:lnTo>
                  <a:lnTo>
                    <a:pt x="125773" y="44444"/>
                  </a:lnTo>
                  <a:lnTo>
                    <a:pt x="140604" y="22006"/>
                  </a:lnTo>
                  <a:lnTo>
                    <a:pt x="15285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74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2930" y="2648459"/>
              <a:ext cx="164391" cy="15167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784182" y="2074308"/>
              <a:ext cx="462280" cy="589915"/>
            </a:xfrm>
            <a:custGeom>
              <a:avLst/>
              <a:gdLst/>
              <a:ahLst/>
              <a:cxnLst/>
              <a:rect l="l" t="t" r="r" b="b"/>
              <a:pathLst>
                <a:path w="462279" h="589914">
                  <a:moveTo>
                    <a:pt x="460097" y="258868"/>
                  </a:moveTo>
                  <a:lnTo>
                    <a:pt x="460184" y="258298"/>
                  </a:lnTo>
                  <a:lnTo>
                    <a:pt x="460229" y="257772"/>
                  </a:lnTo>
                  <a:lnTo>
                    <a:pt x="460270" y="257251"/>
                  </a:lnTo>
                  <a:lnTo>
                    <a:pt x="460448" y="255808"/>
                  </a:lnTo>
                  <a:lnTo>
                    <a:pt x="460622" y="254323"/>
                  </a:lnTo>
                  <a:lnTo>
                    <a:pt x="460754" y="252880"/>
                  </a:lnTo>
                  <a:lnTo>
                    <a:pt x="460883" y="251569"/>
                  </a:lnTo>
                  <a:lnTo>
                    <a:pt x="460970" y="250345"/>
                  </a:lnTo>
                  <a:lnTo>
                    <a:pt x="461060" y="249121"/>
                  </a:lnTo>
                  <a:lnTo>
                    <a:pt x="461060" y="248905"/>
                  </a:lnTo>
                  <a:lnTo>
                    <a:pt x="461102" y="248641"/>
                  </a:lnTo>
                  <a:lnTo>
                    <a:pt x="461147" y="248422"/>
                  </a:lnTo>
                  <a:lnTo>
                    <a:pt x="461669" y="242565"/>
                  </a:lnTo>
                  <a:lnTo>
                    <a:pt x="461887" y="236713"/>
                  </a:lnTo>
                  <a:lnTo>
                    <a:pt x="461801" y="230857"/>
                  </a:lnTo>
                  <a:lnTo>
                    <a:pt x="457111" y="184327"/>
                  </a:lnTo>
                  <a:lnTo>
                    <a:pt x="443661" y="140991"/>
                  </a:lnTo>
                  <a:lnTo>
                    <a:pt x="422378" y="101776"/>
                  </a:lnTo>
                  <a:lnTo>
                    <a:pt x="394190" y="67611"/>
                  </a:lnTo>
                  <a:lnTo>
                    <a:pt x="360024" y="39423"/>
                  </a:lnTo>
                  <a:lnTo>
                    <a:pt x="320809" y="18139"/>
                  </a:lnTo>
                  <a:lnTo>
                    <a:pt x="277473" y="4689"/>
                  </a:lnTo>
                  <a:lnTo>
                    <a:pt x="230943" y="0"/>
                  </a:lnTo>
                  <a:lnTo>
                    <a:pt x="184415" y="4689"/>
                  </a:lnTo>
                  <a:lnTo>
                    <a:pt x="141079" y="18139"/>
                  </a:lnTo>
                  <a:lnTo>
                    <a:pt x="101864" y="39423"/>
                  </a:lnTo>
                  <a:lnTo>
                    <a:pt x="67699" y="67611"/>
                  </a:lnTo>
                  <a:lnTo>
                    <a:pt x="39510" y="101776"/>
                  </a:lnTo>
                  <a:lnTo>
                    <a:pt x="18227" y="140991"/>
                  </a:lnTo>
                  <a:lnTo>
                    <a:pt x="4776" y="184327"/>
                  </a:lnTo>
                  <a:lnTo>
                    <a:pt x="86" y="230857"/>
                  </a:lnTo>
                  <a:lnTo>
                    <a:pt x="0" y="236713"/>
                  </a:lnTo>
                  <a:lnTo>
                    <a:pt x="218" y="242565"/>
                  </a:lnTo>
                  <a:lnTo>
                    <a:pt x="743" y="248422"/>
                  </a:lnTo>
                  <a:lnTo>
                    <a:pt x="743" y="248641"/>
                  </a:lnTo>
                  <a:lnTo>
                    <a:pt x="785" y="248905"/>
                  </a:lnTo>
                  <a:lnTo>
                    <a:pt x="830" y="249121"/>
                  </a:lnTo>
                  <a:lnTo>
                    <a:pt x="917" y="250345"/>
                  </a:lnTo>
                  <a:lnTo>
                    <a:pt x="1004" y="251569"/>
                  </a:lnTo>
                  <a:lnTo>
                    <a:pt x="1136" y="252880"/>
                  </a:lnTo>
                  <a:lnTo>
                    <a:pt x="1268" y="254323"/>
                  </a:lnTo>
                  <a:lnTo>
                    <a:pt x="1442" y="255808"/>
                  </a:lnTo>
                  <a:lnTo>
                    <a:pt x="1616" y="257251"/>
                  </a:lnTo>
                  <a:lnTo>
                    <a:pt x="1661" y="257772"/>
                  </a:lnTo>
                  <a:lnTo>
                    <a:pt x="1703" y="258298"/>
                  </a:lnTo>
                  <a:lnTo>
                    <a:pt x="1790" y="258868"/>
                  </a:lnTo>
                  <a:lnTo>
                    <a:pt x="1835" y="259477"/>
                  </a:lnTo>
                  <a:lnTo>
                    <a:pt x="1922" y="260134"/>
                  </a:lnTo>
                  <a:lnTo>
                    <a:pt x="2009" y="260788"/>
                  </a:lnTo>
                  <a:lnTo>
                    <a:pt x="7595" y="292454"/>
                  </a:lnTo>
                  <a:lnTo>
                    <a:pt x="19023" y="332011"/>
                  </a:lnTo>
                  <a:lnTo>
                    <a:pt x="38374" y="376999"/>
                  </a:lnTo>
                  <a:lnTo>
                    <a:pt x="67726" y="424956"/>
                  </a:lnTo>
                  <a:lnTo>
                    <a:pt x="109158" y="473423"/>
                  </a:lnTo>
                  <a:lnTo>
                    <a:pt x="120365" y="485742"/>
                  </a:lnTo>
                  <a:lnTo>
                    <a:pt x="130225" y="499114"/>
                  </a:lnTo>
                  <a:lnTo>
                    <a:pt x="148749" y="537791"/>
                  </a:lnTo>
                  <a:lnTo>
                    <a:pt x="150147" y="552866"/>
                  </a:lnTo>
                  <a:lnTo>
                    <a:pt x="151348" y="569359"/>
                  </a:lnTo>
                  <a:lnTo>
                    <a:pt x="160017" y="580845"/>
                  </a:lnTo>
                  <a:lnTo>
                    <a:pt x="183950" y="587563"/>
                  </a:lnTo>
                  <a:lnTo>
                    <a:pt x="230943" y="589749"/>
                  </a:lnTo>
                  <a:lnTo>
                    <a:pt x="277920" y="587556"/>
                  </a:lnTo>
                  <a:lnTo>
                    <a:pt x="301856" y="580828"/>
                  </a:lnTo>
                  <a:lnTo>
                    <a:pt x="310536" y="569340"/>
                  </a:lnTo>
                  <a:lnTo>
                    <a:pt x="311743" y="552866"/>
                  </a:lnTo>
                  <a:lnTo>
                    <a:pt x="311743" y="546575"/>
                  </a:lnTo>
                  <a:lnTo>
                    <a:pt x="313141" y="537791"/>
                  </a:lnTo>
                  <a:lnTo>
                    <a:pt x="331663" y="499130"/>
                  </a:lnTo>
                  <a:lnTo>
                    <a:pt x="352732" y="473423"/>
                  </a:lnTo>
                  <a:lnTo>
                    <a:pt x="394163" y="424956"/>
                  </a:lnTo>
                  <a:lnTo>
                    <a:pt x="423514" y="376999"/>
                  </a:lnTo>
                  <a:lnTo>
                    <a:pt x="442865" y="332011"/>
                  </a:lnTo>
                  <a:lnTo>
                    <a:pt x="454293" y="292454"/>
                  </a:lnTo>
                  <a:lnTo>
                    <a:pt x="459964" y="260134"/>
                  </a:lnTo>
                  <a:lnTo>
                    <a:pt x="460055" y="259477"/>
                  </a:lnTo>
                  <a:lnTo>
                    <a:pt x="460097" y="258868"/>
                  </a:lnTo>
                  <a:close/>
                </a:path>
              </a:pathLst>
            </a:custGeom>
            <a:ln w="9524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2521746" y="2439324"/>
            <a:ext cx="619125" cy="356870"/>
            <a:chOff x="2521746" y="2439324"/>
            <a:chExt cx="619125" cy="356870"/>
          </a:xfrm>
        </p:grpSpPr>
        <p:sp>
          <p:nvSpPr>
            <p:cNvPr id="156" name="object 156"/>
            <p:cNvSpPr/>
            <p:nvPr/>
          </p:nvSpPr>
          <p:spPr>
            <a:xfrm>
              <a:off x="2526508" y="2560375"/>
              <a:ext cx="376555" cy="231140"/>
            </a:xfrm>
            <a:custGeom>
              <a:avLst/>
              <a:gdLst/>
              <a:ahLst/>
              <a:cxnLst/>
              <a:rect l="l" t="t" r="r" b="b"/>
              <a:pathLst>
                <a:path w="376555" h="231139">
                  <a:moveTo>
                    <a:pt x="347479" y="44456"/>
                  </a:moveTo>
                  <a:lnTo>
                    <a:pt x="340099" y="48243"/>
                  </a:lnTo>
                  <a:lnTo>
                    <a:pt x="332416" y="51598"/>
                  </a:lnTo>
                  <a:lnTo>
                    <a:pt x="324512" y="54433"/>
                  </a:lnTo>
                  <a:lnTo>
                    <a:pt x="324168" y="54559"/>
                  </a:lnTo>
                  <a:lnTo>
                    <a:pt x="323821" y="54685"/>
                  </a:lnTo>
                  <a:lnTo>
                    <a:pt x="323480" y="54810"/>
                  </a:lnTo>
                  <a:lnTo>
                    <a:pt x="329596" y="52538"/>
                  </a:lnTo>
                  <a:lnTo>
                    <a:pt x="335638" y="50054"/>
                  </a:lnTo>
                  <a:lnTo>
                    <a:pt x="341601" y="47360"/>
                  </a:lnTo>
                  <a:lnTo>
                    <a:pt x="347479" y="44456"/>
                  </a:lnTo>
                  <a:close/>
                </a:path>
                <a:path w="376555" h="231139">
                  <a:moveTo>
                    <a:pt x="82478" y="0"/>
                  </a:moveTo>
                  <a:lnTo>
                    <a:pt x="42647" y="10664"/>
                  </a:lnTo>
                  <a:lnTo>
                    <a:pt x="11952" y="39441"/>
                  </a:lnTo>
                  <a:lnTo>
                    <a:pt x="0" y="75289"/>
                  </a:lnTo>
                  <a:lnTo>
                    <a:pt x="5295" y="112738"/>
                  </a:lnTo>
                  <a:lnTo>
                    <a:pt x="28422" y="145112"/>
                  </a:lnTo>
                  <a:lnTo>
                    <a:pt x="71007" y="176418"/>
                  </a:lnTo>
                  <a:lnTo>
                    <a:pt x="118081" y="201224"/>
                  </a:lnTo>
                  <a:lnTo>
                    <a:pt x="168990" y="218875"/>
                  </a:lnTo>
                  <a:lnTo>
                    <a:pt x="223082" y="228710"/>
                  </a:lnTo>
                  <a:lnTo>
                    <a:pt x="223769" y="228761"/>
                  </a:lnTo>
                  <a:lnTo>
                    <a:pt x="224457" y="228846"/>
                  </a:lnTo>
                  <a:lnTo>
                    <a:pt x="225162" y="228911"/>
                  </a:lnTo>
                  <a:lnTo>
                    <a:pt x="226452" y="229047"/>
                  </a:lnTo>
                  <a:lnTo>
                    <a:pt x="227779" y="229163"/>
                  </a:lnTo>
                  <a:lnTo>
                    <a:pt x="229069" y="229265"/>
                  </a:lnTo>
                  <a:lnTo>
                    <a:pt x="230816" y="229415"/>
                  </a:lnTo>
                  <a:lnTo>
                    <a:pt x="232541" y="229564"/>
                  </a:lnTo>
                  <a:lnTo>
                    <a:pt x="234271" y="229683"/>
                  </a:lnTo>
                  <a:lnTo>
                    <a:pt x="235445" y="229768"/>
                  </a:lnTo>
                  <a:lnTo>
                    <a:pt x="243761" y="230354"/>
                  </a:lnTo>
                  <a:lnTo>
                    <a:pt x="252108" y="230646"/>
                  </a:lnTo>
                  <a:lnTo>
                    <a:pt x="260472" y="230646"/>
                  </a:lnTo>
                  <a:lnTo>
                    <a:pt x="289651" y="229447"/>
                  </a:lnTo>
                  <a:lnTo>
                    <a:pt x="318804" y="225819"/>
                  </a:lnTo>
                  <a:lnTo>
                    <a:pt x="347782" y="219724"/>
                  </a:lnTo>
                  <a:lnTo>
                    <a:pt x="376437" y="211118"/>
                  </a:lnTo>
                  <a:lnTo>
                    <a:pt x="368141" y="213759"/>
                  </a:lnTo>
                  <a:lnTo>
                    <a:pt x="359805" y="215001"/>
                  </a:lnTo>
                  <a:lnTo>
                    <a:pt x="351645" y="215001"/>
                  </a:lnTo>
                  <a:lnTo>
                    <a:pt x="320341" y="208696"/>
                  </a:lnTo>
                  <a:lnTo>
                    <a:pt x="294090" y="191294"/>
                  </a:lnTo>
                  <a:lnTo>
                    <a:pt x="276035" y="165066"/>
                  </a:lnTo>
                  <a:lnTo>
                    <a:pt x="269319" y="132280"/>
                  </a:lnTo>
                  <a:lnTo>
                    <a:pt x="273223" y="107253"/>
                  </a:lnTo>
                  <a:lnTo>
                    <a:pt x="284245" y="85083"/>
                  </a:lnTo>
                  <a:lnTo>
                    <a:pt x="301343" y="67144"/>
                  </a:lnTo>
                  <a:lnTo>
                    <a:pt x="323480" y="54810"/>
                  </a:lnTo>
                  <a:lnTo>
                    <a:pt x="308093" y="59509"/>
                  </a:lnTo>
                  <a:lnTo>
                    <a:pt x="292378" y="62890"/>
                  </a:lnTo>
                  <a:lnTo>
                    <a:pt x="276423" y="64932"/>
                  </a:lnTo>
                  <a:lnTo>
                    <a:pt x="260312" y="65618"/>
                  </a:lnTo>
                  <a:lnTo>
                    <a:pt x="256669" y="65618"/>
                  </a:lnTo>
                  <a:lnTo>
                    <a:pt x="253020" y="65512"/>
                  </a:lnTo>
                  <a:lnTo>
                    <a:pt x="249371" y="65301"/>
                  </a:lnTo>
                  <a:lnTo>
                    <a:pt x="248329" y="65233"/>
                  </a:lnTo>
                  <a:lnTo>
                    <a:pt x="247274" y="65148"/>
                  </a:lnTo>
                  <a:lnTo>
                    <a:pt x="246215" y="65083"/>
                  </a:lnTo>
                  <a:lnTo>
                    <a:pt x="244405" y="64964"/>
                  </a:lnTo>
                  <a:lnTo>
                    <a:pt x="242624" y="64815"/>
                  </a:lnTo>
                  <a:lnTo>
                    <a:pt x="240813" y="64648"/>
                  </a:lnTo>
                  <a:lnTo>
                    <a:pt x="240561" y="64631"/>
                  </a:lnTo>
                  <a:lnTo>
                    <a:pt x="240292" y="64580"/>
                  </a:lnTo>
                  <a:lnTo>
                    <a:pt x="240040" y="64563"/>
                  </a:lnTo>
                  <a:lnTo>
                    <a:pt x="235108" y="64042"/>
                  </a:lnTo>
                  <a:lnTo>
                    <a:pt x="230227" y="63321"/>
                  </a:lnTo>
                  <a:lnTo>
                    <a:pt x="225362" y="62450"/>
                  </a:lnTo>
                  <a:lnTo>
                    <a:pt x="225127" y="62399"/>
                  </a:lnTo>
                  <a:lnTo>
                    <a:pt x="224876" y="62382"/>
                  </a:lnTo>
                  <a:lnTo>
                    <a:pt x="177541" y="46954"/>
                  </a:lnTo>
                  <a:lnTo>
                    <a:pt x="136010" y="19936"/>
                  </a:lnTo>
                  <a:lnTo>
                    <a:pt x="123880" y="11297"/>
                  </a:lnTo>
                  <a:lnTo>
                    <a:pt x="110686" y="5058"/>
                  </a:lnTo>
                  <a:lnTo>
                    <a:pt x="96771" y="1273"/>
                  </a:lnTo>
                  <a:lnTo>
                    <a:pt x="82478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95827" y="2444087"/>
              <a:ext cx="340360" cy="331470"/>
            </a:xfrm>
            <a:custGeom>
              <a:avLst/>
              <a:gdLst/>
              <a:ahLst/>
              <a:cxnLst/>
              <a:rect l="l" t="t" r="r" b="b"/>
              <a:pathLst>
                <a:path w="340360" h="331469">
                  <a:moveTo>
                    <a:pt x="181690" y="0"/>
                  </a:moveTo>
                  <a:lnTo>
                    <a:pt x="178809" y="24904"/>
                  </a:lnTo>
                  <a:lnTo>
                    <a:pt x="172748" y="49106"/>
                  </a:lnTo>
                  <a:lnTo>
                    <a:pt x="163605" y="72316"/>
                  </a:lnTo>
                  <a:lnTo>
                    <a:pt x="151476" y="94231"/>
                  </a:lnTo>
                  <a:lnTo>
                    <a:pt x="136549" y="114291"/>
                  </a:lnTo>
                  <a:lnTo>
                    <a:pt x="99665" y="147782"/>
                  </a:lnTo>
                  <a:lnTo>
                    <a:pt x="63097" y="167870"/>
                  </a:lnTo>
                  <a:lnTo>
                    <a:pt x="55192" y="170704"/>
                  </a:lnTo>
                  <a:lnTo>
                    <a:pt x="32654" y="182930"/>
                  </a:lnTo>
                  <a:lnTo>
                    <a:pt x="15228" y="200923"/>
                  </a:lnTo>
                  <a:lnTo>
                    <a:pt x="3985" y="223265"/>
                  </a:lnTo>
                  <a:lnTo>
                    <a:pt x="0" y="248535"/>
                  </a:lnTo>
                  <a:lnTo>
                    <a:pt x="6712" y="281321"/>
                  </a:lnTo>
                  <a:lnTo>
                    <a:pt x="24759" y="307548"/>
                  </a:lnTo>
                  <a:lnTo>
                    <a:pt x="51002" y="324948"/>
                  </a:lnTo>
                  <a:lnTo>
                    <a:pt x="82302" y="331251"/>
                  </a:lnTo>
                  <a:lnTo>
                    <a:pt x="90472" y="331251"/>
                  </a:lnTo>
                  <a:lnTo>
                    <a:pt x="98822" y="330006"/>
                  </a:lnTo>
                  <a:lnTo>
                    <a:pt x="107134" y="327355"/>
                  </a:lnTo>
                  <a:lnTo>
                    <a:pt x="108006" y="327086"/>
                  </a:lnTo>
                  <a:lnTo>
                    <a:pt x="151924" y="308384"/>
                  </a:lnTo>
                  <a:lnTo>
                    <a:pt x="191144" y="285177"/>
                  </a:lnTo>
                  <a:lnTo>
                    <a:pt x="226929" y="257301"/>
                  </a:lnTo>
                  <a:lnTo>
                    <a:pt x="258863" y="225175"/>
                  </a:lnTo>
                  <a:lnTo>
                    <a:pt x="259836" y="224134"/>
                  </a:lnTo>
                  <a:lnTo>
                    <a:pt x="260776" y="223130"/>
                  </a:lnTo>
                  <a:lnTo>
                    <a:pt x="289250" y="185165"/>
                  </a:lnTo>
                  <a:lnTo>
                    <a:pt x="311634" y="145390"/>
                  </a:lnTo>
                  <a:lnTo>
                    <a:pt x="328696" y="103288"/>
                  </a:lnTo>
                  <a:lnTo>
                    <a:pt x="340280" y="59435"/>
                  </a:lnTo>
                  <a:lnTo>
                    <a:pt x="328967" y="85604"/>
                  </a:lnTo>
                  <a:lnTo>
                    <a:pt x="310342" y="105544"/>
                  </a:lnTo>
                  <a:lnTo>
                    <a:pt x="286582" y="118247"/>
                  </a:lnTo>
                  <a:lnTo>
                    <a:pt x="259860" y="122705"/>
                  </a:lnTo>
                  <a:lnTo>
                    <a:pt x="249454" y="122038"/>
                  </a:lnTo>
                  <a:lnTo>
                    <a:pt x="198906" y="95652"/>
                  </a:lnTo>
                  <a:lnTo>
                    <a:pt x="178077" y="51119"/>
                  </a:lnTo>
                  <a:lnTo>
                    <a:pt x="178738" y="25758"/>
                  </a:lnTo>
                  <a:lnTo>
                    <a:pt x="179821" y="19351"/>
                  </a:lnTo>
                  <a:lnTo>
                    <a:pt x="180680" y="12916"/>
                  </a:lnTo>
                  <a:lnTo>
                    <a:pt x="181319" y="6462"/>
                  </a:lnTo>
                  <a:lnTo>
                    <a:pt x="181741" y="0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2885333" y="2157626"/>
            <a:ext cx="262890" cy="414020"/>
            <a:chOff x="2885333" y="2157626"/>
            <a:chExt cx="262890" cy="414020"/>
          </a:xfrm>
        </p:grpSpPr>
        <p:sp>
          <p:nvSpPr>
            <p:cNvPr id="159" name="object 159"/>
            <p:cNvSpPr/>
            <p:nvPr/>
          </p:nvSpPr>
          <p:spPr>
            <a:xfrm>
              <a:off x="3015939" y="2162389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4">
                  <a:moveTo>
                    <a:pt x="10903" y="10405"/>
                  </a:moveTo>
                  <a:lnTo>
                    <a:pt x="4200" y="3824"/>
                  </a:lnTo>
                  <a:lnTo>
                    <a:pt x="0" y="0"/>
                  </a:lnTo>
                  <a:lnTo>
                    <a:pt x="2195" y="1799"/>
                  </a:lnTo>
                  <a:lnTo>
                    <a:pt x="5364" y="4518"/>
                  </a:lnTo>
                  <a:lnTo>
                    <a:pt x="8268" y="7383"/>
                  </a:lnTo>
                  <a:lnTo>
                    <a:pt x="10903" y="10405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015939" y="2162389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4">
                  <a:moveTo>
                    <a:pt x="71" y="0"/>
                  </a:moveTo>
                  <a:lnTo>
                    <a:pt x="4200" y="3824"/>
                  </a:lnTo>
                  <a:lnTo>
                    <a:pt x="10903" y="10405"/>
                  </a:lnTo>
                  <a:lnTo>
                    <a:pt x="8268" y="7383"/>
                  </a:lnTo>
                  <a:lnTo>
                    <a:pt x="5364" y="4518"/>
                  </a:lnTo>
                  <a:lnTo>
                    <a:pt x="2195" y="1799"/>
                  </a:lnTo>
                  <a:lnTo>
                    <a:pt x="772" y="578"/>
                  </a:lnTo>
                  <a:lnTo>
                    <a:pt x="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912238" y="2172794"/>
              <a:ext cx="231140" cy="394335"/>
            </a:xfrm>
            <a:custGeom>
              <a:avLst/>
              <a:gdLst/>
              <a:ahLst/>
              <a:cxnLst/>
              <a:rect l="l" t="t" r="r" b="b"/>
              <a:pathLst>
                <a:path w="231139" h="394335">
                  <a:moveTo>
                    <a:pt x="114603" y="0"/>
                  </a:moveTo>
                  <a:lnTo>
                    <a:pt x="131716" y="31819"/>
                  </a:lnTo>
                  <a:lnTo>
                    <a:pt x="133637" y="66736"/>
                  </a:lnTo>
                  <a:lnTo>
                    <a:pt x="120829" y="99439"/>
                  </a:lnTo>
                  <a:lnTo>
                    <a:pt x="91684" y="125808"/>
                  </a:lnTo>
                  <a:lnTo>
                    <a:pt x="51853" y="136476"/>
                  </a:lnTo>
                  <a:lnTo>
                    <a:pt x="38074" y="135293"/>
                  </a:lnTo>
                  <a:lnTo>
                    <a:pt x="24636" y="131779"/>
                  </a:lnTo>
                  <a:lnTo>
                    <a:pt x="11843" y="125985"/>
                  </a:lnTo>
                  <a:lnTo>
                    <a:pt x="0" y="117962"/>
                  </a:lnTo>
                  <a:lnTo>
                    <a:pt x="31454" y="153074"/>
                  </a:lnTo>
                  <a:lnTo>
                    <a:pt x="44340" y="174610"/>
                  </a:lnTo>
                  <a:lnTo>
                    <a:pt x="44558" y="175029"/>
                  </a:lnTo>
                  <a:lnTo>
                    <a:pt x="44763" y="175468"/>
                  </a:lnTo>
                  <a:lnTo>
                    <a:pt x="44998" y="175886"/>
                  </a:lnTo>
                  <a:lnTo>
                    <a:pt x="45818" y="177513"/>
                  </a:lnTo>
                  <a:lnTo>
                    <a:pt x="46608" y="179122"/>
                  </a:lnTo>
                  <a:lnTo>
                    <a:pt x="47360" y="180766"/>
                  </a:lnTo>
                  <a:lnTo>
                    <a:pt x="47816" y="181688"/>
                  </a:lnTo>
                  <a:lnTo>
                    <a:pt x="48252" y="182627"/>
                  </a:lnTo>
                  <a:lnTo>
                    <a:pt x="48670" y="183566"/>
                  </a:lnTo>
                  <a:lnTo>
                    <a:pt x="49593" y="185594"/>
                  </a:lnTo>
                  <a:lnTo>
                    <a:pt x="50498" y="187660"/>
                  </a:lnTo>
                  <a:lnTo>
                    <a:pt x="51336" y="189705"/>
                  </a:lnTo>
                  <a:lnTo>
                    <a:pt x="51622" y="190426"/>
                  </a:lnTo>
                  <a:lnTo>
                    <a:pt x="51891" y="191130"/>
                  </a:lnTo>
                  <a:lnTo>
                    <a:pt x="52177" y="191852"/>
                  </a:lnTo>
                  <a:lnTo>
                    <a:pt x="63418" y="233638"/>
                  </a:lnTo>
                  <a:lnTo>
                    <a:pt x="65313" y="271292"/>
                  </a:lnTo>
                  <a:lnTo>
                    <a:pt x="64894" y="277755"/>
                  </a:lnTo>
                  <a:lnTo>
                    <a:pt x="64261" y="284210"/>
                  </a:lnTo>
                  <a:lnTo>
                    <a:pt x="63407" y="290650"/>
                  </a:lnTo>
                  <a:lnTo>
                    <a:pt x="62327" y="297068"/>
                  </a:lnTo>
                  <a:lnTo>
                    <a:pt x="61666" y="322419"/>
                  </a:lnTo>
                  <a:lnTo>
                    <a:pt x="82488" y="366945"/>
                  </a:lnTo>
                  <a:lnTo>
                    <a:pt x="122632" y="391291"/>
                  </a:lnTo>
                  <a:lnTo>
                    <a:pt x="143442" y="393997"/>
                  </a:lnTo>
                  <a:lnTo>
                    <a:pt x="170166" y="389539"/>
                  </a:lnTo>
                  <a:lnTo>
                    <a:pt x="212546" y="356896"/>
                  </a:lnTo>
                  <a:lnTo>
                    <a:pt x="226073" y="318356"/>
                  </a:lnTo>
                  <a:lnTo>
                    <a:pt x="230262" y="277665"/>
                  </a:lnTo>
                  <a:lnTo>
                    <a:pt x="230463" y="271326"/>
                  </a:lnTo>
                  <a:lnTo>
                    <a:pt x="230548" y="268240"/>
                  </a:lnTo>
                  <a:lnTo>
                    <a:pt x="230596" y="265136"/>
                  </a:lnTo>
                  <a:lnTo>
                    <a:pt x="230596" y="262050"/>
                  </a:lnTo>
                  <a:lnTo>
                    <a:pt x="227713" y="216609"/>
                  </a:lnTo>
                  <a:lnTo>
                    <a:pt x="219324" y="172890"/>
                  </a:lnTo>
                  <a:lnTo>
                    <a:pt x="205779" y="131242"/>
                  </a:lnTo>
                  <a:lnTo>
                    <a:pt x="187429" y="92016"/>
                  </a:lnTo>
                  <a:lnTo>
                    <a:pt x="185904" y="89335"/>
                  </a:lnTo>
                  <a:lnTo>
                    <a:pt x="147544" y="35289"/>
                  </a:lnTo>
                  <a:lnTo>
                    <a:pt x="129489" y="15213"/>
                  </a:lnTo>
                  <a:lnTo>
                    <a:pt x="114603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90095" y="2274121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4">
                  <a:moveTo>
                    <a:pt x="0" y="0"/>
                  </a:moveTo>
                  <a:lnTo>
                    <a:pt x="1524" y="986"/>
                  </a:lnTo>
                  <a:lnTo>
                    <a:pt x="3053" y="1993"/>
                  </a:lnTo>
                  <a:lnTo>
                    <a:pt x="4561" y="3018"/>
                  </a:lnTo>
                  <a:lnTo>
                    <a:pt x="3053" y="1993"/>
                  </a:lnTo>
                  <a:lnTo>
                    <a:pt x="1524" y="986"/>
                  </a:lnTo>
                  <a:lnTo>
                    <a:pt x="0" y="0"/>
                  </a:lnTo>
                  <a:close/>
                </a:path>
                <a:path w="6350" h="4444">
                  <a:moveTo>
                    <a:pt x="5368" y="3586"/>
                  </a:moveTo>
                  <a:lnTo>
                    <a:pt x="5534" y="3722"/>
                  </a:lnTo>
                  <a:lnTo>
                    <a:pt x="5718" y="3838"/>
                  </a:lnTo>
                  <a:lnTo>
                    <a:pt x="5889" y="3974"/>
                  </a:lnTo>
                  <a:lnTo>
                    <a:pt x="5718" y="3838"/>
                  </a:lnTo>
                  <a:lnTo>
                    <a:pt x="5551" y="3722"/>
                  </a:lnTo>
                  <a:lnTo>
                    <a:pt x="5368" y="358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895984" y="2278095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10" h="12700">
                  <a:moveTo>
                    <a:pt x="16253" y="12661"/>
                  </a:moveTo>
                  <a:lnTo>
                    <a:pt x="15685" y="12208"/>
                  </a:lnTo>
                  <a:lnTo>
                    <a:pt x="15113" y="11756"/>
                  </a:lnTo>
                  <a:lnTo>
                    <a:pt x="14575" y="11269"/>
                  </a:lnTo>
                  <a:lnTo>
                    <a:pt x="9895" y="7261"/>
                  </a:lnTo>
                  <a:lnTo>
                    <a:pt x="5030" y="3487"/>
                  </a:lnTo>
                  <a:lnTo>
                    <a:pt x="0" y="0"/>
                  </a:lnTo>
                  <a:lnTo>
                    <a:pt x="5667" y="3906"/>
                  </a:lnTo>
                  <a:lnTo>
                    <a:pt x="11069" y="8149"/>
                  </a:lnTo>
                  <a:lnTo>
                    <a:pt x="16253" y="12661"/>
                  </a:lnTo>
                  <a:close/>
                </a:path>
              </a:pathLst>
            </a:custGeom>
            <a:solidFill>
              <a:srgbClr val="CED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894640" y="2277139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80" h="13969">
                  <a:moveTo>
                    <a:pt x="1344" y="956"/>
                  </a:moveTo>
                  <a:lnTo>
                    <a:pt x="6375" y="4443"/>
                  </a:lnTo>
                  <a:lnTo>
                    <a:pt x="11240" y="8217"/>
                  </a:lnTo>
                  <a:lnTo>
                    <a:pt x="15920" y="12225"/>
                  </a:lnTo>
                  <a:lnTo>
                    <a:pt x="16458" y="12712"/>
                  </a:lnTo>
                  <a:lnTo>
                    <a:pt x="17030" y="13165"/>
                  </a:lnTo>
                  <a:lnTo>
                    <a:pt x="17598" y="13617"/>
                  </a:lnTo>
                  <a:lnTo>
                    <a:pt x="12414" y="9105"/>
                  </a:lnTo>
                  <a:lnTo>
                    <a:pt x="7012" y="4862"/>
                  </a:lnTo>
                  <a:lnTo>
                    <a:pt x="1344" y="956"/>
                  </a:lnTo>
                  <a:close/>
                </a:path>
                <a:path w="17780" h="13969">
                  <a:moveTo>
                    <a:pt x="0" y="0"/>
                  </a:moveTo>
                  <a:lnTo>
                    <a:pt x="684" y="472"/>
                  </a:lnTo>
                  <a:lnTo>
                    <a:pt x="466" y="319"/>
                  </a:lnTo>
                  <a:lnTo>
                    <a:pt x="251" y="166"/>
                  </a:lnTo>
                  <a:lnTo>
                    <a:pt x="0" y="0"/>
                  </a:lnTo>
                  <a:close/>
                </a:path>
                <a:path w="17780" h="13969">
                  <a:moveTo>
                    <a:pt x="684" y="472"/>
                  </a:moveTo>
                  <a:lnTo>
                    <a:pt x="823" y="568"/>
                  </a:lnTo>
                  <a:lnTo>
                    <a:pt x="684" y="4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2670236" y="2078654"/>
            <a:ext cx="376555" cy="231140"/>
          </a:xfrm>
          <a:custGeom>
            <a:avLst/>
            <a:gdLst/>
            <a:ahLst/>
            <a:cxnLst/>
            <a:rect l="l" t="t" r="r" b="b"/>
            <a:pathLst>
              <a:path w="376555" h="231139">
                <a:moveTo>
                  <a:pt x="52374" y="175961"/>
                </a:moveTo>
                <a:lnTo>
                  <a:pt x="46378" y="178205"/>
                </a:lnTo>
                <a:lnTo>
                  <a:pt x="40453" y="180653"/>
                </a:lnTo>
                <a:lnTo>
                  <a:pt x="34605" y="183303"/>
                </a:lnTo>
                <a:lnTo>
                  <a:pt x="28838" y="186156"/>
                </a:lnTo>
                <a:lnTo>
                  <a:pt x="36239" y="182352"/>
                </a:lnTo>
                <a:lnTo>
                  <a:pt x="43905" y="178996"/>
                </a:lnTo>
                <a:lnTo>
                  <a:pt x="51823" y="176162"/>
                </a:lnTo>
                <a:lnTo>
                  <a:pt x="52006" y="176097"/>
                </a:lnTo>
                <a:lnTo>
                  <a:pt x="52190" y="176029"/>
                </a:lnTo>
                <a:lnTo>
                  <a:pt x="52374" y="175961"/>
                </a:lnTo>
                <a:close/>
              </a:path>
              <a:path w="376555" h="231139">
                <a:moveTo>
                  <a:pt x="115842" y="0"/>
                </a:moveTo>
                <a:lnTo>
                  <a:pt x="86696" y="1197"/>
                </a:lnTo>
                <a:lnTo>
                  <a:pt x="57575" y="4814"/>
                </a:lnTo>
                <a:lnTo>
                  <a:pt x="28627" y="10889"/>
                </a:lnTo>
                <a:lnTo>
                  <a:pt x="0" y="19460"/>
                </a:lnTo>
                <a:lnTo>
                  <a:pt x="8261" y="16843"/>
                </a:lnTo>
                <a:lnTo>
                  <a:pt x="16560" y="15611"/>
                </a:lnTo>
                <a:lnTo>
                  <a:pt x="24685" y="15611"/>
                </a:lnTo>
                <a:lnTo>
                  <a:pt x="55983" y="21916"/>
                </a:lnTo>
                <a:lnTo>
                  <a:pt x="82224" y="39316"/>
                </a:lnTo>
                <a:lnTo>
                  <a:pt x="100272" y="65545"/>
                </a:lnTo>
                <a:lnTo>
                  <a:pt x="106985" y="98332"/>
                </a:lnTo>
                <a:lnTo>
                  <a:pt x="103045" y="123475"/>
                </a:lnTo>
                <a:lnTo>
                  <a:pt x="91928" y="145723"/>
                </a:lnTo>
                <a:lnTo>
                  <a:pt x="74686" y="163682"/>
                </a:lnTo>
                <a:lnTo>
                  <a:pt x="52374" y="175961"/>
                </a:lnTo>
                <a:lnTo>
                  <a:pt x="67845" y="171199"/>
                </a:lnTo>
                <a:lnTo>
                  <a:pt x="83650" y="167773"/>
                </a:lnTo>
                <a:lnTo>
                  <a:pt x="99702" y="165702"/>
                </a:lnTo>
                <a:lnTo>
                  <a:pt x="115914" y="165008"/>
                </a:lnTo>
                <a:lnTo>
                  <a:pt x="119583" y="165008"/>
                </a:lnTo>
                <a:lnTo>
                  <a:pt x="123256" y="165113"/>
                </a:lnTo>
                <a:lnTo>
                  <a:pt x="126933" y="165328"/>
                </a:lnTo>
                <a:lnTo>
                  <a:pt x="128005" y="165396"/>
                </a:lnTo>
                <a:lnTo>
                  <a:pt x="129046" y="165477"/>
                </a:lnTo>
                <a:lnTo>
                  <a:pt x="130102" y="165528"/>
                </a:lnTo>
                <a:lnTo>
                  <a:pt x="131899" y="165665"/>
                </a:lnTo>
                <a:lnTo>
                  <a:pt x="133693" y="165814"/>
                </a:lnTo>
                <a:lnTo>
                  <a:pt x="135487" y="165981"/>
                </a:lnTo>
                <a:lnTo>
                  <a:pt x="135739" y="165998"/>
                </a:lnTo>
                <a:lnTo>
                  <a:pt x="136008" y="166032"/>
                </a:lnTo>
                <a:lnTo>
                  <a:pt x="136260" y="166066"/>
                </a:lnTo>
                <a:lnTo>
                  <a:pt x="141192" y="166587"/>
                </a:lnTo>
                <a:lnTo>
                  <a:pt x="146073" y="167291"/>
                </a:lnTo>
                <a:lnTo>
                  <a:pt x="150941" y="168179"/>
                </a:lnTo>
                <a:lnTo>
                  <a:pt x="151176" y="168213"/>
                </a:lnTo>
                <a:lnTo>
                  <a:pt x="203885" y="186216"/>
                </a:lnTo>
                <a:lnTo>
                  <a:pt x="224404" y="198484"/>
                </a:lnTo>
                <a:lnTo>
                  <a:pt x="225227" y="199052"/>
                </a:lnTo>
                <a:lnTo>
                  <a:pt x="225394" y="199188"/>
                </a:lnTo>
                <a:lnTo>
                  <a:pt x="225578" y="199304"/>
                </a:lnTo>
                <a:lnTo>
                  <a:pt x="225748" y="199440"/>
                </a:lnTo>
                <a:lnTo>
                  <a:pt x="231385" y="203380"/>
                </a:lnTo>
                <a:lnTo>
                  <a:pt x="236818" y="207590"/>
                </a:lnTo>
                <a:lnTo>
                  <a:pt x="242002" y="212102"/>
                </a:lnTo>
                <a:lnTo>
                  <a:pt x="253840" y="220125"/>
                </a:lnTo>
                <a:lnTo>
                  <a:pt x="266632" y="225919"/>
                </a:lnTo>
                <a:lnTo>
                  <a:pt x="280070" y="229433"/>
                </a:lnTo>
                <a:lnTo>
                  <a:pt x="293849" y="230616"/>
                </a:lnTo>
                <a:lnTo>
                  <a:pt x="304091" y="229959"/>
                </a:lnTo>
                <a:lnTo>
                  <a:pt x="364383" y="191188"/>
                </a:lnTo>
                <a:lnTo>
                  <a:pt x="376330" y="155341"/>
                </a:lnTo>
                <a:lnTo>
                  <a:pt x="371028" y="117896"/>
                </a:lnTo>
                <a:lnTo>
                  <a:pt x="347899" y="85534"/>
                </a:lnTo>
                <a:lnTo>
                  <a:pt x="314327" y="60064"/>
                </a:lnTo>
                <a:lnTo>
                  <a:pt x="268106" y="33894"/>
                </a:lnTo>
                <a:lnTo>
                  <a:pt x="231608" y="19112"/>
                </a:lnTo>
                <a:lnTo>
                  <a:pt x="193232" y="8373"/>
                </a:lnTo>
                <a:lnTo>
                  <a:pt x="153239" y="1936"/>
                </a:lnTo>
                <a:lnTo>
                  <a:pt x="152534" y="1885"/>
                </a:lnTo>
                <a:lnTo>
                  <a:pt x="151847" y="1799"/>
                </a:lnTo>
                <a:lnTo>
                  <a:pt x="151159" y="1735"/>
                </a:lnTo>
                <a:lnTo>
                  <a:pt x="149849" y="1599"/>
                </a:lnTo>
                <a:lnTo>
                  <a:pt x="148558" y="1483"/>
                </a:lnTo>
                <a:lnTo>
                  <a:pt x="147231" y="1381"/>
                </a:lnTo>
                <a:lnTo>
                  <a:pt x="145488" y="1231"/>
                </a:lnTo>
                <a:lnTo>
                  <a:pt x="143776" y="1078"/>
                </a:lnTo>
                <a:lnTo>
                  <a:pt x="142033" y="963"/>
                </a:lnTo>
                <a:lnTo>
                  <a:pt x="140858" y="877"/>
                </a:lnTo>
                <a:lnTo>
                  <a:pt x="132542" y="292"/>
                </a:lnTo>
                <a:lnTo>
                  <a:pt x="124199" y="0"/>
                </a:lnTo>
                <a:lnTo>
                  <a:pt x="115842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2425499" y="2089504"/>
            <a:ext cx="356870" cy="652145"/>
            <a:chOff x="2425499" y="2089504"/>
            <a:chExt cx="356870" cy="652145"/>
          </a:xfrm>
        </p:grpSpPr>
        <p:sp>
          <p:nvSpPr>
            <p:cNvPr id="167" name="object 167"/>
            <p:cNvSpPr/>
            <p:nvPr/>
          </p:nvSpPr>
          <p:spPr>
            <a:xfrm>
              <a:off x="2430346" y="2402798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5" h="22860">
                  <a:moveTo>
                    <a:pt x="47" y="22723"/>
                  </a:moveTo>
                  <a:lnTo>
                    <a:pt x="217" y="15128"/>
                  </a:lnTo>
                  <a:lnTo>
                    <a:pt x="653" y="7547"/>
                  </a:lnTo>
                  <a:lnTo>
                    <a:pt x="1341" y="0"/>
                  </a:lnTo>
                  <a:lnTo>
                    <a:pt x="670" y="7564"/>
                  </a:lnTo>
                  <a:lnTo>
                    <a:pt x="234" y="15128"/>
                  </a:lnTo>
                  <a:lnTo>
                    <a:pt x="47" y="22723"/>
                  </a:lnTo>
                  <a:close/>
                </a:path>
              </a:pathLst>
            </a:custGeom>
            <a:solidFill>
              <a:srgbClr val="A5B7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430346" y="2402798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5" h="22860">
                  <a:moveTo>
                    <a:pt x="1341" y="0"/>
                  </a:moveTo>
                  <a:lnTo>
                    <a:pt x="653" y="7547"/>
                  </a:lnTo>
                  <a:lnTo>
                    <a:pt x="217" y="15128"/>
                  </a:lnTo>
                  <a:lnTo>
                    <a:pt x="0" y="22723"/>
                  </a:lnTo>
                  <a:lnTo>
                    <a:pt x="234" y="15128"/>
                  </a:lnTo>
                  <a:lnTo>
                    <a:pt x="670" y="7564"/>
                  </a:lnTo>
                  <a:lnTo>
                    <a:pt x="1341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436688" y="2094266"/>
              <a:ext cx="340995" cy="331470"/>
            </a:xfrm>
            <a:custGeom>
              <a:avLst/>
              <a:gdLst/>
              <a:ahLst/>
              <a:cxnLst/>
              <a:rect l="l" t="t" r="r" b="b"/>
              <a:pathLst>
                <a:path w="340994" h="331469">
                  <a:moveTo>
                    <a:pt x="258233" y="0"/>
                  </a:moveTo>
                  <a:lnTo>
                    <a:pt x="250107" y="0"/>
                  </a:lnTo>
                  <a:lnTo>
                    <a:pt x="241808" y="1231"/>
                  </a:lnTo>
                  <a:lnTo>
                    <a:pt x="233547" y="3848"/>
                  </a:lnTo>
                  <a:lnTo>
                    <a:pt x="232641" y="4151"/>
                  </a:lnTo>
                  <a:lnTo>
                    <a:pt x="231770" y="4433"/>
                  </a:lnTo>
                  <a:lnTo>
                    <a:pt x="188619" y="22878"/>
                  </a:lnTo>
                  <a:lnTo>
                    <a:pt x="149394" y="46086"/>
                  </a:lnTo>
                  <a:lnTo>
                    <a:pt x="113604" y="73963"/>
                  </a:lnTo>
                  <a:lnTo>
                    <a:pt x="81666" y="106097"/>
                  </a:lnTo>
                  <a:lnTo>
                    <a:pt x="51079" y="146415"/>
                  </a:lnTo>
                  <a:lnTo>
                    <a:pt x="28577" y="186557"/>
                  </a:lnTo>
                  <a:lnTo>
                    <a:pt x="11497" y="229057"/>
                  </a:lnTo>
                  <a:lnTo>
                    <a:pt x="0" y="273330"/>
                  </a:lnTo>
                  <a:lnTo>
                    <a:pt x="11065" y="246576"/>
                  </a:lnTo>
                  <a:lnTo>
                    <a:pt x="29718" y="226164"/>
                  </a:lnTo>
                  <a:lnTo>
                    <a:pt x="53700" y="213146"/>
                  </a:lnTo>
                  <a:lnTo>
                    <a:pt x="80750" y="208573"/>
                  </a:lnTo>
                  <a:lnTo>
                    <a:pt x="91149" y="209240"/>
                  </a:lnTo>
                  <a:lnTo>
                    <a:pt x="141674" y="235610"/>
                  </a:lnTo>
                  <a:lnTo>
                    <a:pt x="162505" y="280135"/>
                  </a:lnTo>
                  <a:lnTo>
                    <a:pt x="161844" y="305496"/>
                  </a:lnTo>
                  <a:lnTo>
                    <a:pt x="160760" y="311903"/>
                  </a:lnTo>
                  <a:lnTo>
                    <a:pt x="159901" y="318338"/>
                  </a:lnTo>
                  <a:lnTo>
                    <a:pt x="159262" y="324792"/>
                  </a:lnTo>
                  <a:lnTo>
                    <a:pt x="158838" y="331255"/>
                  </a:lnTo>
                  <a:lnTo>
                    <a:pt x="161754" y="306367"/>
                  </a:lnTo>
                  <a:lnTo>
                    <a:pt x="167816" y="282166"/>
                  </a:lnTo>
                  <a:lnTo>
                    <a:pt x="176960" y="258956"/>
                  </a:lnTo>
                  <a:lnTo>
                    <a:pt x="189090" y="237040"/>
                  </a:lnTo>
                  <a:lnTo>
                    <a:pt x="204006" y="216995"/>
                  </a:lnTo>
                  <a:lnTo>
                    <a:pt x="240887" y="183506"/>
                  </a:lnTo>
                  <a:lnTo>
                    <a:pt x="277435" y="163419"/>
                  </a:lnTo>
                  <a:lnTo>
                    <a:pt x="285370" y="160567"/>
                  </a:lnTo>
                  <a:lnTo>
                    <a:pt x="307903" y="148344"/>
                  </a:lnTo>
                  <a:lnTo>
                    <a:pt x="325319" y="130355"/>
                  </a:lnTo>
                  <a:lnTo>
                    <a:pt x="336551" y="108014"/>
                  </a:lnTo>
                  <a:lnTo>
                    <a:pt x="340532" y="82737"/>
                  </a:lnTo>
                  <a:lnTo>
                    <a:pt x="333819" y="49942"/>
                  </a:lnTo>
                  <a:lnTo>
                    <a:pt x="315772" y="23708"/>
                  </a:lnTo>
                  <a:lnTo>
                    <a:pt x="289530" y="6305"/>
                  </a:lnTo>
                  <a:lnTo>
                    <a:pt x="258233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431687" y="2367580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60">
                  <a:moveTo>
                    <a:pt x="935" y="26225"/>
                  </a:moveTo>
                  <a:lnTo>
                    <a:pt x="1816" y="19125"/>
                  </a:lnTo>
                  <a:lnTo>
                    <a:pt x="2996" y="11110"/>
                  </a:lnTo>
                  <a:lnTo>
                    <a:pt x="4547" y="2079"/>
                  </a:lnTo>
                  <a:lnTo>
                    <a:pt x="5000" y="0"/>
                  </a:lnTo>
                  <a:lnTo>
                    <a:pt x="3420" y="8750"/>
                  </a:lnTo>
                  <a:lnTo>
                    <a:pt x="2058" y="17540"/>
                  </a:lnTo>
                  <a:lnTo>
                    <a:pt x="935" y="26225"/>
                  </a:lnTo>
                  <a:close/>
                </a:path>
                <a:path w="5080" h="35560">
                  <a:moveTo>
                    <a:pt x="0" y="35218"/>
                  </a:moveTo>
                  <a:lnTo>
                    <a:pt x="818" y="27163"/>
                  </a:lnTo>
                  <a:lnTo>
                    <a:pt x="913" y="26399"/>
                  </a:lnTo>
                  <a:lnTo>
                    <a:pt x="0" y="35218"/>
                  </a:lnTo>
                  <a:close/>
                </a:path>
              </a:pathLst>
            </a:custGeom>
            <a:solidFill>
              <a:srgbClr val="667E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431687" y="2367580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60">
                  <a:moveTo>
                    <a:pt x="5000" y="0"/>
                  </a:moveTo>
                  <a:lnTo>
                    <a:pt x="4765" y="1041"/>
                  </a:lnTo>
                  <a:lnTo>
                    <a:pt x="4547" y="2079"/>
                  </a:lnTo>
                  <a:lnTo>
                    <a:pt x="0" y="35218"/>
                  </a:lnTo>
                  <a:lnTo>
                    <a:pt x="917" y="26363"/>
                  </a:lnTo>
                  <a:lnTo>
                    <a:pt x="2058" y="17540"/>
                  </a:lnTo>
                  <a:lnTo>
                    <a:pt x="3420" y="8750"/>
                  </a:lnTo>
                  <a:lnTo>
                    <a:pt x="500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430261" y="2302829"/>
              <a:ext cx="231775" cy="434340"/>
            </a:xfrm>
            <a:custGeom>
              <a:avLst/>
              <a:gdLst/>
              <a:ahLst/>
              <a:cxnLst/>
              <a:rect l="l" t="t" r="r" b="b"/>
              <a:pathLst>
                <a:path w="231775" h="434339">
                  <a:moveTo>
                    <a:pt x="87149" y="0"/>
                  </a:moveTo>
                  <a:lnTo>
                    <a:pt x="36129" y="17589"/>
                  </a:lnTo>
                  <a:lnTo>
                    <a:pt x="6409" y="64767"/>
                  </a:lnTo>
                  <a:lnTo>
                    <a:pt x="755" y="107532"/>
                  </a:lnTo>
                  <a:lnTo>
                    <a:pt x="118" y="122708"/>
                  </a:lnTo>
                  <a:lnTo>
                    <a:pt x="33" y="125812"/>
                  </a:lnTo>
                  <a:lnTo>
                    <a:pt x="0" y="128915"/>
                  </a:lnTo>
                  <a:lnTo>
                    <a:pt x="0" y="132015"/>
                  </a:lnTo>
                  <a:lnTo>
                    <a:pt x="2870" y="177428"/>
                  </a:lnTo>
                  <a:lnTo>
                    <a:pt x="11248" y="221131"/>
                  </a:lnTo>
                  <a:lnTo>
                    <a:pt x="24785" y="262769"/>
                  </a:lnTo>
                  <a:lnTo>
                    <a:pt x="43132" y="301984"/>
                  </a:lnTo>
                  <a:lnTo>
                    <a:pt x="44677" y="304666"/>
                  </a:lnTo>
                  <a:lnTo>
                    <a:pt x="72383" y="347217"/>
                  </a:lnTo>
                  <a:lnTo>
                    <a:pt x="100795" y="380308"/>
                  </a:lnTo>
                  <a:lnTo>
                    <a:pt x="132516" y="409206"/>
                  </a:lnTo>
                  <a:lnTo>
                    <a:pt x="167097" y="433799"/>
                  </a:lnTo>
                  <a:lnTo>
                    <a:pt x="156069" y="426597"/>
                  </a:lnTo>
                  <a:lnTo>
                    <a:pt x="124669" y="402607"/>
                  </a:lnTo>
                  <a:lnTo>
                    <a:pt x="101542" y="370246"/>
                  </a:lnTo>
                  <a:lnTo>
                    <a:pt x="96246" y="332804"/>
                  </a:lnTo>
                  <a:lnTo>
                    <a:pt x="108198" y="296953"/>
                  </a:lnTo>
                  <a:lnTo>
                    <a:pt x="136814" y="269366"/>
                  </a:lnTo>
                  <a:lnTo>
                    <a:pt x="178670" y="257524"/>
                  </a:lnTo>
                  <a:lnTo>
                    <a:pt x="192766" y="258763"/>
                  </a:lnTo>
                  <a:lnTo>
                    <a:pt x="206503" y="262442"/>
                  </a:lnTo>
                  <a:lnTo>
                    <a:pt x="219552" y="268505"/>
                  </a:lnTo>
                  <a:lnTo>
                    <a:pt x="231586" y="276896"/>
                  </a:lnTo>
                  <a:lnTo>
                    <a:pt x="219808" y="265891"/>
                  </a:lnTo>
                  <a:lnTo>
                    <a:pt x="190666" y="227540"/>
                  </a:lnTo>
                  <a:lnTo>
                    <a:pt x="186220" y="219373"/>
                  </a:lnTo>
                  <a:lnTo>
                    <a:pt x="186002" y="218955"/>
                  </a:lnTo>
                  <a:lnTo>
                    <a:pt x="185802" y="218519"/>
                  </a:lnTo>
                  <a:lnTo>
                    <a:pt x="185567" y="218097"/>
                  </a:lnTo>
                  <a:lnTo>
                    <a:pt x="184743" y="216471"/>
                  </a:lnTo>
                  <a:lnTo>
                    <a:pt x="183957" y="214861"/>
                  </a:lnTo>
                  <a:lnTo>
                    <a:pt x="183201" y="213235"/>
                  </a:lnTo>
                  <a:lnTo>
                    <a:pt x="182765" y="212312"/>
                  </a:lnTo>
                  <a:lnTo>
                    <a:pt x="182313" y="211356"/>
                  </a:lnTo>
                  <a:lnTo>
                    <a:pt x="181894" y="210417"/>
                  </a:lnTo>
                  <a:lnTo>
                    <a:pt x="180971" y="208389"/>
                  </a:lnTo>
                  <a:lnTo>
                    <a:pt x="180079" y="206327"/>
                  </a:lnTo>
                  <a:lnTo>
                    <a:pt x="179242" y="204279"/>
                  </a:lnTo>
                  <a:lnTo>
                    <a:pt x="178939" y="203557"/>
                  </a:lnTo>
                  <a:lnTo>
                    <a:pt x="178670" y="202853"/>
                  </a:lnTo>
                  <a:lnTo>
                    <a:pt x="178401" y="202115"/>
                  </a:lnTo>
                  <a:lnTo>
                    <a:pt x="177731" y="200423"/>
                  </a:lnTo>
                  <a:lnTo>
                    <a:pt x="167178" y="160352"/>
                  </a:lnTo>
                  <a:lnTo>
                    <a:pt x="165265" y="122691"/>
                  </a:lnTo>
                  <a:lnTo>
                    <a:pt x="165688" y="116229"/>
                  </a:lnTo>
                  <a:lnTo>
                    <a:pt x="166328" y="109775"/>
                  </a:lnTo>
                  <a:lnTo>
                    <a:pt x="167187" y="103340"/>
                  </a:lnTo>
                  <a:lnTo>
                    <a:pt x="168271" y="96933"/>
                  </a:lnTo>
                  <a:lnTo>
                    <a:pt x="168929" y="71572"/>
                  </a:lnTo>
                  <a:lnTo>
                    <a:pt x="148094" y="27046"/>
                  </a:lnTo>
                  <a:lnTo>
                    <a:pt x="107954" y="2706"/>
                  </a:lnTo>
                  <a:lnTo>
                    <a:pt x="97554" y="667"/>
                  </a:lnTo>
                  <a:lnTo>
                    <a:pt x="87149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8413495" y="1677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7903" y="0"/>
                </a:moveTo>
                <a:lnTo>
                  <a:pt x="10960" y="1483"/>
                </a:lnTo>
                <a:lnTo>
                  <a:pt x="5267" y="5496"/>
                </a:lnTo>
                <a:lnTo>
                  <a:pt x="1415" y="11377"/>
                </a:lnTo>
                <a:lnTo>
                  <a:pt x="0" y="18470"/>
                </a:lnTo>
                <a:lnTo>
                  <a:pt x="1426" y="26201"/>
                </a:lnTo>
                <a:lnTo>
                  <a:pt x="5405" y="32282"/>
                </a:lnTo>
                <a:lnTo>
                  <a:pt x="11487" y="36261"/>
                </a:lnTo>
                <a:lnTo>
                  <a:pt x="19220" y="37687"/>
                </a:lnTo>
                <a:lnTo>
                  <a:pt x="30117" y="34372"/>
                </a:lnTo>
                <a:lnTo>
                  <a:pt x="36736" y="26177"/>
                </a:lnTo>
                <a:lnTo>
                  <a:pt x="37799" y="15729"/>
                </a:lnTo>
                <a:lnTo>
                  <a:pt x="32030" y="5656"/>
                </a:lnTo>
                <a:lnTo>
                  <a:pt x="28827" y="1652"/>
                </a:lnTo>
                <a:lnTo>
                  <a:pt x="24025" y="50"/>
                </a:lnTo>
                <a:lnTo>
                  <a:pt x="19220" y="50"/>
                </a:lnTo>
                <a:lnTo>
                  <a:pt x="18776" y="18"/>
                </a:lnTo>
                <a:lnTo>
                  <a:pt x="18340" y="0"/>
                </a:lnTo>
                <a:lnTo>
                  <a:pt x="17903" y="0"/>
                </a:lnTo>
                <a:close/>
              </a:path>
            </a:pathLst>
          </a:custGeom>
          <a:ln w="9524">
            <a:solidFill>
              <a:srgbClr val="435D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413495" y="157086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110" y="0"/>
                </a:moveTo>
                <a:lnTo>
                  <a:pt x="20483" y="0"/>
                </a:lnTo>
                <a:lnTo>
                  <a:pt x="19851" y="50"/>
                </a:lnTo>
                <a:lnTo>
                  <a:pt x="19220" y="155"/>
                </a:lnTo>
                <a:lnTo>
                  <a:pt x="18776" y="119"/>
                </a:lnTo>
                <a:lnTo>
                  <a:pt x="0" y="18571"/>
                </a:lnTo>
                <a:lnTo>
                  <a:pt x="1426" y="25966"/>
                </a:lnTo>
                <a:lnTo>
                  <a:pt x="5405" y="32085"/>
                </a:lnTo>
                <a:lnTo>
                  <a:pt x="11487" y="36253"/>
                </a:lnTo>
                <a:lnTo>
                  <a:pt x="19220" y="37792"/>
                </a:lnTo>
                <a:lnTo>
                  <a:pt x="30117" y="34351"/>
                </a:lnTo>
                <a:lnTo>
                  <a:pt x="36736" y="25879"/>
                </a:lnTo>
                <a:lnTo>
                  <a:pt x="37799" y="15156"/>
                </a:lnTo>
                <a:lnTo>
                  <a:pt x="32030" y="4960"/>
                </a:lnTo>
                <a:lnTo>
                  <a:pt x="29248" y="2175"/>
                </a:lnTo>
                <a:lnTo>
                  <a:pt x="25259" y="0"/>
                </a:lnTo>
                <a:lnTo>
                  <a:pt x="21110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413495" y="1463713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4">
                <a:moveTo>
                  <a:pt x="19220" y="0"/>
                </a:moveTo>
                <a:lnTo>
                  <a:pt x="11825" y="1539"/>
                </a:lnTo>
                <a:lnTo>
                  <a:pt x="5706" y="5706"/>
                </a:lnTo>
                <a:lnTo>
                  <a:pt x="1539" y="11825"/>
                </a:lnTo>
                <a:lnTo>
                  <a:pt x="0" y="19220"/>
                </a:lnTo>
                <a:lnTo>
                  <a:pt x="1426" y="26615"/>
                </a:lnTo>
                <a:lnTo>
                  <a:pt x="5405" y="32733"/>
                </a:lnTo>
                <a:lnTo>
                  <a:pt x="11487" y="36899"/>
                </a:lnTo>
                <a:lnTo>
                  <a:pt x="19220" y="38437"/>
                </a:lnTo>
                <a:lnTo>
                  <a:pt x="30117" y="34997"/>
                </a:lnTo>
                <a:lnTo>
                  <a:pt x="36736" y="26526"/>
                </a:lnTo>
                <a:lnTo>
                  <a:pt x="37799" y="15804"/>
                </a:lnTo>
                <a:lnTo>
                  <a:pt x="32030" y="5606"/>
                </a:lnTo>
                <a:lnTo>
                  <a:pt x="28827" y="1601"/>
                </a:lnTo>
                <a:lnTo>
                  <a:pt x="24025" y="0"/>
                </a:lnTo>
                <a:lnTo>
                  <a:pt x="19220" y="0"/>
                </a:lnTo>
                <a:close/>
              </a:path>
            </a:pathLst>
          </a:custGeom>
          <a:ln w="9524">
            <a:solidFill>
              <a:srgbClr val="BAC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6" name="object 176"/>
          <p:cNvGrpSpPr/>
          <p:nvPr/>
        </p:nvGrpSpPr>
        <p:grpSpPr>
          <a:xfrm>
            <a:off x="7607936" y="1186682"/>
            <a:ext cx="848360" cy="721995"/>
            <a:chOff x="7607936" y="1186682"/>
            <a:chExt cx="848360" cy="721995"/>
          </a:xfrm>
        </p:grpSpPr>
        <p:sp>
          <p:nvSpPr>
            <p:cNvPr id="177" name="object 177"/>
            <p:cNvSpPr/>
            <p:nvPr/>
          </p:nvSpPr>
          <p:spPr>
            <a:xfrm>
              <a:off x="7612698" y="1650300"/>
              <a:ext cx="788035" cy="253365"/>
            </a:xfrm>
            <a:custGeom>
              <a:avLst/>
              <a:gdLst/>
              <a:ahLst/>
              <a:cxnLst/>
              <a:rect l="l" t="t" r="r" b="b"/>
              <a:pathLst>
                <a:path w="788034" h="253364">
                  <a:moveTo>
                    <a:pt x="107308" y="0"/>
                  </a:moveTo>
                  <a:lnTo>
                    <a:pt x="0" y="52052"/>
                  </a:lnTo>
                  <a:lnTo>
                    <a:pt x="393993" y="253051"/>
                  </a:lnTo>
                  <a:lnTo>
                    <a:pt x="787982" y="52052"/>
                  </a:lnTo>
                  <a:lnTo>
                    <a:pt x="680678" y="0"/>
                  </a:lnTo>
                  <a:lnTo>
                    <a:pt x="393993" y="146543"/>
                  </a:lnTo>
                  <a:lnTo>
                    <a:pt x="107308" y="0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612698" y="1543792"/>
              <a:ext cx="788035" cy="253365"/>
            </a:xfrm>
            <a:custGeom>
              <a:avLst/>
              <a:gdLst/>
              <a:ahLst/>
              <a:cxnLst/>
              <a:rect l="l" t="t" r="r" b="b"/>
              <a:pathLst>
                <a:path w="788034" h="253364">
                  <a:moveTo>
                    <a:pt x="680678" y="0"/>
                  </a:moveTo>
                  <a:lnTo>
                    <a:pt x="573372" y="54455"/>
                  </a:lnTo>
                  <a:lnTo>
                    <a:pt x="393993" y="146547"/>
                  </a:lnTo>
                  <a:lnTo>
                    <a:pt x="214613" y="54455"/>
                  </a:lnTo>
                  <a:lnTo>
                    <a:pt x="107308" y="0"/>
                  </a:lnTo>
                  <a:lnTo>
                    <a:pt x="0" y="52052"/>
                  </a:lnTo>
                  <a:lnTo>
                    <a:pt x="107308" y="106507"/>
                  </a:lnTo>
                  <a:lnTo>
                    <a:pt x="393993" y="253051"/>
                  </a:lnTo>
                  <a:lnTo>
                    <a:pt x="680678" y="106507"/>
                  </a:lnTo>
                  <a:lnTo>
                    <a:pt x="787982" y="52052"/>
                  </a:lnTo>
                  <a:lnTo>
                    <a:pt x="680678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612698" y="1437288"/>
              <a:ext cx="788035" cy="253365"/>
            </a:xfrm>
            <a:custGeom>
              <a:avLst/>
              <a:gdLst/>
              <a:ahLst/>
              <a:cxnLst/>
              <a:rect l="l" t="t" r="r" b="b"/>
              <a:pathLst>
                <a:path w="788034" h="253364">
                  <a:moveTo>
                    <a:pt x="680678" y="0"/>
                  </a:moveTo>
                  <a:lnTo>
                    <a:pt x="573372" y="54455"/>
                  </a:lnTo>
                  <a:lnTo>
                    <a:pt x="466063" y="108906"/>
                  </a:lnTo>
                  <a:lnTo>
                    <a:pt x="393993" y="146543"/>
                  </a:lnTo>
                  <a:lnTo>
                    <a:pt x="321922" y="108906"/>
                  </a:lnTo>
                  <a:lnTo>
                    <a:pt x="214613" y="54455"/>
                  </a:lnTo>
                  <a:lnTo>
                    <a:pt x="107308" y="0"/>
                  </a:lnTo>
                  <a:lnTo>
                    <a:pt x="0" y="51251"/>
                  </a:lnTo>
                  <a:lnTo>
                    <a:pt x="107308" y="106504"/>
                  </a:lnTo>
                  <a:lnTo>
                    <a:pt x="214613" y="160959"/>
                  </a:lnTo>
                  <a:lnTo>
                    <a:pt x="393993" y="253051"/>
                  </a:lnTo>
                  <a:lnTo>
                    <a:pt x="573372" y="160959"/>
                  </a:lnTo>
                  <a:lnTo>
                    <a:pt x="680678" y="106504"/>
                  </a:lnTo>
                  <a:lnTo>
                    <a:pt x="787982" y="51251"/>
                  </a:lnTo>
                  <a:lnTo>
                    <a:pt x="680678" y="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612698" y="1191444"/>
              <a:ext cx="788035" cy="392430"/>
            </a:xfrm>
            <a:custGeom>
              <a:avLst/>
              <a:gdLst/>
              <a:ahLst/>
              <a:cxnLst/>
              <a:rect l="l" t="t" r="r" b="b"/>
              <a:pathLst>
                <a:path w="788034" h="392430">
                  <a:moveTo>
                    <a:pt x="393993" y="0"/>
                  </a:moveTo>
                  <a:lnTo>
                    <a:pt x="0" y="190587"/>
                  </a:lnTo>
                  <a:lnTo>
                    <a:pt x="393993" y="392387"/>
                  </a:lnTo>
                  <a:lnTo>
                    <a:pt x="787982" y="190587"/>
                  </a:lnTo>
                  <a:lnTo>
                    <a:pt x="393993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13495" y="13571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7903" y="0"/>
                  </a:moveTo>
                  <a:lnTo>
                    <a:pt x="10960" y="1483"/>
                  </a:lnTo>
                  <a:lnTo>
                    <a:pt x="5267" y="5495"/>
                  </a:lnTo>
                  <a:lnTo>
                    <a:pt x="1415" y="11376"/>
                  </a:lnTo>
                  <a:lnTo>
                    <a:pt x="0" y="18466"/>
                  </a:lnTo>
                  <a:lnTo>
                    <a:pt x="1311" y="26008"/>
                  </a:lnTo>
                  <a:lnTo>
                    <a:pt x="4980" y="32129"/>
                  </a:lnTo>
                  <a:lnTo>
                    <a:pt x="10613" y="36237"/>
                  </a:lnTo>
                  <a:lnTo>
                    <a:pt x="17813" y="37738"/>
                  </a:lnTo>
                  <a:lnTo>
                    <a:pt x="18275" y="37738"/>
                  </a:lnTo>
                  <a:lnTo>
                    <a:pt x="37799" y="15727"/>
                  </a:lnTo>
                  <a:lnTo>
                    <a:pt x="32030" y="5656"/>
                  </a:lnTo>
                  <a:lnTo>
                    <a:pt x="28827" y="1652"/>
                  </a:lnTo>
                  <a:lnTo>
                    <a:pt x="24025" y="50"/>
                  </a:lnTo>
                  <a:lnTo>
                    <a:pt x="19220" y="50"/>
                  </a:lnTo>
                  <a:lnTo>
                    <a:pt x="18776" y="14"/>
                  </a:lnTo>
                  <a:lnTo>
                    <a:pt x="18340" y="0"/>
                  </a:lnTo>
                  <a:lnTo>
                    <a:pt x="17903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3705071" y="2922787"/>
            <a:ext cx="1627505" cy="631825"/>
            <a:chOff x="3705071" y="2922787"/>
            <a:chExt cx="1627505" cy="631825"/>
          </a:xfrm>
        </p:grpSpPr>
        <p:pic>
          <p:nvPicPr>
            <p:cNvPr id="183" name="object 1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98423" y="2924999"/>
              <a:ext cx="96085" cy="184567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3836773" y="2935529"/>
              <a:ext cx="491490" cy="483870"/>
            </a:xfrm>
            <a:custGeom>
              <a:avLst/>
              <a:gdLst/>
              <a:ahLst/>
              <a:cxnLst/>
              <a:rect l="l" t="t" r="r" b="b"/>
              <a:pathLst>
                <a:path w="491489" h="483870">
                  <a:moveTo>
                    <a:pt x="491471" y="483768"/>
                  </a:moveTo>
                  <a:lnTo>
                    <a:pt x="444661" y="481565"/>
                  </a:lnTo>
                  <a:lnTo>
                    <a:pt x="399072" y="475088"/>
                  </a:lnTo>
                  <a:lnTo>
                    <a:pt x="354908" y="464534"/>
                  </a:lnTo>
                  <a:lnTo>
                    <a:pt x="312372" y="450104"/>
                  </a:lnTo>
                  <a:lnTo>
                    <a:pt x="271667" y="431995"/>
                  </a:lnTo>
                  <a:lnTo>
                    <a:pt x="232996" y="410406"/>
                  </a:lnTo>
                  <a:lnTo>
                    <a:pt x="196563" y="385535"/>
                  </a:lnTo>
                  <a:lnTo>
                    <a:pt x="162571" y="357581"/>
                  </a:lnTo>
                  <a:lnTo>
                    <a:pt x="131222" y="326742"/>
                  </a:lnTo>
                  <a:lnTo>
                    <a:pt x="102721" y="293217"/>
                  </a:lnTo>
                  <a:lnTo>
                    <a:pt x="77270" y="257204"/>
                  </a:lnTo>
                  <a:lnTo>
                    <a:pt x="55073" y="218902"/>
                  </a:lnTo>
                  <a:lnTo>
                    <a:pt x="36332" y="178509"/>
                  </a:lnTo>
                  <a:lnTo>
                    <a:pt x="21251" y="136224"/>
                  </a:lnTo>
                  <a:lnTo>
                    <a:pt x="10033" y="92245"/>
                  </a:lnTo>
                  <a:lnTo>
                    <a:pt x="2882" y="46771"/>
                  </a:lnTo>
                  <a:lnTo>
                    <a:pt x="0" y="0"/>
                  </a:lnTo>
                  <a:lnTo>
                    <a:pt x="2882" y="46771"/>
                  </a:lnTo>
                  <a:lnTo>
                    <a:pt x="10033" y="92245"/>
                  </a:lnTo>
                  <a:lnTo>
                    <a:pt x="21251" y="136224"/>
                  </a:lnTo>
                  <a:lnTo>
                    <a:pt x="36332" y="178509"/>
                  </a:lnTo>
                  <a:lnTo>
                    <a:pt x="55073" y="218902"/>
                  </a:lnTo>
                  <a:lnTo>
                    <a:pt x="77270" y="257204"/>
                  </a:lnTo>
                  <a:lnTo>
                    <a:pt x="102721" y="293217"/>
                  </a:lnTo>
                  <a:lnTo>
                    <a:pt x="131222" y="326742"/>
                  </a:lnTo>
                  <a:lnTo>
                    <a:pt x="162571" y="357581"/>
                  </a:lnTo>
                  <a:lnTo>
                    <a:pt x="196563" y="385535"/>
                  </a:lnTo>
                  <a:lnTo>
                    <a:pt x="232996" y="410406"/>
                  </a:lnTo>
                  <a:lnTo>
                    <a:pt x="271667" y="431995"/>
                  </a:lnTo>
                  <a:lnTo>
                    <a:pt x="312372" y="450104"/>
                  </a:lnTo>
                  <a:lnTo>
                    <a:pt x="354908" y="464534"/>
                  </a:lnTo>
                  <a:lnTo>
                    <a:pt x="399072" y="475088"/>
                  </a:lnTo>
                  <a:lnTo>
                    <a:pt x="444661" y="481565"/>
                  </a:lnTo>
                  <a:lnTo>
                    <a:pt x="491471" y="48376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36773" y="2929761"/>
              <a:ext cx="1242060" cy="489584"/>
            </a:xfrm>
            <a:custGeom>
              <a:avLst/>
              <a:gdLst/>
              <a:ahLst/>
              <a:cxnLst/>
              <a:rect l="l" t="t" r="r" b="b"/>
              <a:pathLst>
                <a:path w="1242060" h="489585">
                  <a:moveTo>
                    <a:pt x="489548" y="488812"/>
                  </a:moveTo>
                  <a:lnTo>
                    <a:pt x="1241652" y="488812"/>
                  </a:lnTo>
                  <a:lnTo>
                    <a:pt x="1241652" y="359939"/>
                  </a:lnTo>
                  <a:lnTo>
                    <a:pt x="490506" y="360897"/>
                  </a:lnTo>
                </a:path>
                <a:path w="1242060" h="489585">
                  <a:moveTo>
                    <a:pt x="490506" y="361622"/>
                  </a:moveTo>
                  <a:lnTo>
                    <a:pt x="441348" y="358327"/>
                  </a:lnTo>
                  <a:lnTo>
                    <a:pt x="394186" y="348727"/>
                  </a:lnTo>
                  <a:lnTo>
                    <a:pt x="349456" y="333250"/>
                  </a:lnTo>
                  <a:lnTo>
                    <a:pt x="307591" y="312322"/>
                  </a:lnTo>
                  <a:lnTo>
                    <a:pt x="269026" y="286373"/>
                  </a:lnTo>
                  <a:lnTo>
                    <a:pt x="234194" y="255828"/>
                  </a:lnTo>
                  <a:lnTo>
                    <a:pt x="203530" y="221115"/>
                  </a:lnTo>
                  <a:lnTo>
                    <a:pt x="177468" y="182662"/>
                  </a:lnTo>
                  <a:lnTo>
                    <a:pt x="156442" y="140897"/>
                  </a:lnTo>
                  <a:lnTo>
                    <a:pt x="140886" y="96246"/>
                  </a:lnTo>
                  <a:lnTo>
                    <a:pt x="131234" y="49138"/>
                  </a:lnTo>
                  <a:lnTo>
                    <a:pt x="127920" y="0"/>
                  </a:lnTo>
                  <a:lnTo>
                    <a:pt x="0" y="0"/>
                  </a:lnTo>
                  <a:lnTo>
                    <a:pt x="0" y="5768"/>
                  </a:lnTo>
                  <a:lnTo>
                    <a:pt x="3031" y="52539"/>
                  </a:lnTo>
                  <a:lnTo>
                    <a:pt x="10297" y="98013"/>
                  </a:lnTo>
                  <a:lnTo>
                    <a:pt x="21595" y="141992"/>
                  </a:lnTo>
                  <a:lnTo>
                    <a:pt x="36728" y="184277"/>
                  </a:lnTo>
                  <a:lnTo>
                    <a:pt x="55494" y="224670"/>
                  </a:lnTo>
                  <a:lnTo>
                    <a:pt x="77695" y="262972"/>
                  </a:lnTo>
                  <a:lnTo>
                    <a:pt x="103131" y="298985"/>
                  </a:lnTo>
                  <a:lnTo>
                    <a:pt x="131602" y="332510"/>
                  </a:lnTo>
                  <a:lnTo>
                    <a:pt x="162908" y="363349"/>
                  </a:lnTo>
                  <a:lnTo>
                    <a:pt x="196850" y="391303"/>
                  </a:lnTo>
                  <a:lnTo>
                    <a:pt x="233228" y="416174"/>
                  </a:lnTo>
                  <a:lnTo>
                    <a:pt x="271842" y="437763"/>
                  </a:lnTo>
                  <a:lnTo>
                    <a:pt x="312493" y="455872"/>
                  </a:lnTo>
                  <a:lnTo>
                    <a:pt x="354982" y="470303"/>
                  </a:lnTo>
                  <a:lnTo>
                    <a:pt x="399107" y="480856"/>
                  </a:lnTo>
                  <a:lnTo>
                    <a:pt x="444670" y="487333"/>
                  </a:lnTo>
                  <a:lnTo>
                    <a:pt x="491471" y="489536"/>
                  </a:lnTo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327520" y="3026899"/>
              <a:ext cx="252095" cy="126364"/>
            </a:xfrm>
            <a:custGeom>
              <a:avLst/>
              <a:gdLst/>
              <a:ahLst/>
              <a:cxnLst/>
              <a:rect l="l" t="t" r="r" b="b"/>
              <a:pathLst>
                <a:path w="252095" h="126364">
                  <a:moveTo>
                    <a:pt x="0" y="125991"/>
                  </a:moveTo>
                  <a:lnTo>
                    <a:pt x="251983" y="125991"/>
                  </a:lnTo>
                  <a:lnTo>
                    <a:pt x="251983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387" y="2924999"/>
              <a:ext cx="233619" cy="232654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3966616" y="2929761"/>
              <a:ext cx="849630" cy="360680"/>
            </a:xfrm>
            <a:custGeom>
              <a:avLst/>
              <a:gdLst/>
              <a:ahLst/>
              <a:cxnLst/>
              <a:rect l="l" t="t" r="r" b="b"/>
              <a:pathLst>
                <a:path w="849629" h="360679">
                  <a:moveTo>
                    <a:pt x="360903" y="360663"/>
                  </a:moveTo>
                  <a:lnTo>
                    <a:pt x="849482" y="360663"/>
                  </a:lnTo>
                  <a:lnTo>
                    <a:pt x="849482" y="223129"/>
                  </a:lnTo>
                  <a:lnTo>
                    <a:pt x="360903" y="223129"/>
                  </a:lnTo>
                </a:path>
                <a:path w="849629" h="360679">
                  <a:moveTo>
                    <a:pt x="361628" y="223129"/>
                  </a:moveTo>
                  <a:lnTo>
                    <a:pt x="324028" y="219944"/>
                  </a:lnTo>
                  <a:lnTo>
                    <a:pt x="288050" y="210627"/>
                  </a:lnTo>
                  <a:lnTo>
                    <a:pt x="223129" y="175042"/>
                  </a:lnTo>
                  <a:lnTo>
                    <a:pt x="187020" y="139441"/>
                  </a:lnTo>
                  <a:lnTo>
                    <a:pt x="160015" y="97258"/>
                  </a:lnTo>
                  <a:lnTo>
                    <a:pt x="142928" y="50207"/>
                  </a:lnTo>
                  <a:lnTo>
                    <a:pt x="136569" y="0"/>
                  </a:lnTo>
                  <a:lnTo>
                    <a:pt x="0" y="0"/>
                  </a:lnTo>
                  <a:lnTo>
                    <a:pt x="3294" y="48918"/>
                  </a:lnTo>
                  <a:lnTo>
                    <a:pt x="12894" y="95843"/>
                  </a:lnTo>
                  <a:lnTo>
                    <a:pt x="28372" y="140343"/>
                  </a:lnTo>
                  <a:lnTo>
                    <a:pt x="49299" y="181988"/>
                  </a:lnTo>
                  <a:lnTo>
                    <a:pt x="75249" y="220347"/>
                  </a:lnTo>
                  <a:lnTo>
                    <a:pt x="105795" y="254989"/>
                  </a:lnTo>
                  <a:lnTo>
                    <a:pt x="140508" y="285483"/>
                  </a:lnTo>
                  <a:lnTo>
                    <a:pt x="178961" y="311399"/>
                  </a:lnTo>
                  <a:lnTo>
                    <a:pt x="220727" y="332306"/>
                  </a:lnTo>
                  <a:lnTo>
                    <a:pt x="265379" y="347773"/>
                  </a:lnTo>
                  <a:lnTo>
                    <a:pt x="312488" y="357369"/>
                  </a:lnTo>
                  <a:lnTo>
                    <a:pt x="361628" y="360663"/>
                  </a:lnTo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09834" y="2927549"/>
              <a:ext cx="1617980" cy="622300"/>
            </a:xfrm>
            <a:custGeom>
              <a:avLst/>
              <a:gdLst/>
              <a:ahLst/>
              <a:cxnLst/>
              <a:rect l="l" t="t" r="r" b="b"/>
              <a:pathLst>
                <a:path w="1617979" h="622300">
                  <a:moveTo>
                    <a:pt x="617677" y="621717"/>
                  </a:moveTo>
                  <a:lnTo>
                    <a:pt x="1617925" y="621717"/>
                  </a:lnTo>
                  <a:lnTo>
                    <a:pt x="1617925" y="491038"/>
                  </a:lnTo>
                  <a:lnTo>
                    <a:pt x="617677" y="491038"/>
                  </a:lnTo>
                </a:path>
                <a:path w="1617979" h="622300">
                  <a:moveTo>
                    <a:pt x="618421" y="491516"/>
                  </a:moveTo>
                  <a:lnTo>
                    <a:pt x="571610" y="489308"/>
                  </a:lnTo>
                  <a:lnTo>
                    <a:pt x="526022" y="482818"/>
                  </a:lnTo>
                  <a:lnTo>
                    <a:pt x="481858" y="472243"/>
                  </a:lnTo>
                  <a:lnTo>
                    <a:pt x="439322" y="457783"/>
                  </a:lnTo>
                  <a:lnTo>
                    <a:pt x="398617" y="439636"/>
                  </a:lnTo>
                  <a:lnTo>
                    <a:pt x="359946" y="418002"/>
                  </a:lnTo>
                  <a:lnTo>
                    <a:pt x="323513" y="393080"/>
                  </a:lnTo>
                  <a:lnTo>
                    <a:pt x="289521" y="365068"/>
                  </a:lnTo>
                  <a:lnTo>
                    <a:pt x="258173" y="334165"/>
                  </a:lnTo>
                  <a:lnTo>
                    <a:pt x="229671" y="300571"/>
                  </a:lnTo>
                  <a:lnTo>
                    <a:pt x="204220" y="264483"/>
                  </a:lnTo>
                  <a:lnTo>
                    <a:pt x="182023" y="226102"/>
                  </a:lnTo>
                  <a:lnTo>
                    <a:pt x="163282" y="185625"/>
                  </a:lnTo>
                  <a:lnTo>
                    <a:pt x="148201" y="143252"/>
                  </a:lnTo>
                  <a:lnTo>
                    <a:pt x="136983" y="99182"/>
                  </a:lnTo>
                  <a:lnTo>
                    <a:pt x="129832" y="53614"/>
                  </a:lnTo>
                  <a:lnTo>
                    <a:pt x="126949" y="6746"/>
                  </a:lnTo>
                  <a:lnTo>
                    <a:pt x="126949" y="0"/>
                  </a:lnTo>
                  <a:lnTo>
                    <a:pt x="0" y="0"/>
                  </a:lnTo>
                  <a:lnTo>
                    <a:pt x="1855" y="48545"/>
                  </a:lnTo>
                  <a:lnTo>
                    <a:pt x="7329" y="96062"/>
                  </a:lnTo>
                  <a:lnTo>
                    <a:pt x="16288" y="142414"/>
                  </a:lnTo>
                  <a:lnTo>
                    <a:pt x="28594" y="187464"/>
                  </a:lnTo>
                  <a:lnTo>
                    <a:pt x="44113" y="231075"/>
                  </a:lnTo>
                  <a:lnTo>
                    <a:pt x="62708" y="273112"/>
                  </a:lnTo>
                  <a:lnTo>
                    <a:pt x="84243" y="313436"/>
                  </a:lnTo>
                  <a:lnTo>
                    <a:pt x="108583" y="351911"/>
                  </a:lnTo>
                  <a:lnTo>
                    <a:pt x="135592" y="388401"/>
                  </a:lnTo>
                  <a:lnTo>
                    <a:pt x="165134" y="422768"/>
                  </a:lnTo>
                  <a:lnTo>
                    <a:pt x="197073" y="454876"/>
                  </a:lnTo>
                  <a:lnTo>
                    <a:pt x="231273" y="484589"/>
                  </a:lnTo>
                  <a:lnTo>
                    <a:pt x="267599" y="511769"/>
                  </a:lnTo>
                  <a:lnTo>
                    <a:pt x="305914" y="536280"/>
                  </a:lnTo>
                  <a:lnTo>
                    <a:pt x="346083" y="557984"/>
                  </a:lnTo>
                  <a:lnTo>
                    <a:pt x="387970" y="576746"/>
                  </a:lnTo>
                  <a:lnTo>
                    <a:pt x="431439" y="592429"/>
                  </a:lnTo>
                  <a:lnTo>
                    <a:pt x="476355" y="604895"/>
                  </a:lnTo>
                  <a:lnTo>
                    <a:pt x="522581" y="614008"/>
                  </a:lnTo>
                  <a:lnTo>
                    <a:pt x="569981" y="619631"/>
                  </a:lnTo>
                  <a:lnTo>
                    <a:pt x="618421" y="621628"/>
                  </a:lnTo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/>
          <p:nvPr/>
        </p:nvSpPr>
        <p:spPr>
          <a:xfrm>
            <a:off x="1001250" y="1681145"/>
            <a:ext cx="508000" cy="226060"/>
          </a:xfrm>
          <a:custGeom>
            <a:avLst/>
            <a:gdLst/>
            <a:ahLst/>
            <a:cxnLst/>
            <a:rect l="l" t="t" r="r" b="b"/>
            <a:pathLst>
              <a:path w="508000" h="226060">
                <a:moveTo>
                  <a:pt x="0" y="179799"/>
                </a:moveTo>
                <a:lnTo>
                  <a:pt x="41082" y="199560"/>
                </a:lnTo>
                <a:lnTo>
                  <a:pt x="83254" y="213664"/>
                </a:lnTo>
                <a:lnTo>
                  <a:pt x="126056" y="222270"/>
                </a:lnTo>
                <a:lnTo>
                  <a:pt x="169033" y="225540"/>
                </a:lnTo>
                <a:lnTo>
                  <a:pt x="211726" y="223634"/>
                </a:lnTo>
                <a:lnTo>
                  <a:pt x="253681" y="216712"/>
                </a:lnTo>
                <a:lnTo>
                  <a:pt x="294438" y="204934"/>
                </a:lnTo>
                <a:lnTo>
                  <a:pt x="333542" y="188460"/>
                </a:lnTo>
                <a:lnTo>
                  <a:pt x="370536" y="167452"/>
                </a:lnTo>
                <a:lnTo>
                  <a:pt x="404961" y="142069"/>
                </a:lnTo>
                <a:lnTo>
                  <a:pt x="436363" y="112472"/>
                </a:lnTo>
                <a:lnTo>
                  <a:pt x="464283" y="78821"/>
                </a:lnTo>
                <a:lnTo>
                  <a:pt x="488264" y="41277"/>
                </a:lnTo>
                <a:lnTo>
                  <a:pt x="507851" y="0"/>
                </a:lnTo>
              </a:path>
            </a:pathLst>
          </a:custGeom>
          <a:ln w="9524">
            <a:solidFill>
              <a:srgbClr val="315D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1" name="object 191"/>
          <p:cNvGrpSpPr/>
          <p:nvPr/>
        </p:nvGrpSpPr>
        <p:grpSpPr>
          <a:xfrm>
            <a:off x="713391" y="1186682"/>
            <a:ext cx="892810" cy="681990"/>
            <a:chOff x="713391" y="1186682"/>
            <a:chExt cx="892810" cy="681990"/>
          </a:xfrm>
        </p:grpSpPr>
        <p:sp>
          <p:nvSpPr>
            <p:cNvPr id="192" name="object 192"/>
            <p:cNvSpPr/>
            <p:nvPr/>
          </p:nvSpPr>
          <p:spPr>
            <a:xfrm>
              <a:off x="819076" y="1191444"/>
              <a:ext cx="781685" cy="536575"/>
            </a:xfrm>
            <a:custGeom>
              <a:avLst/>
              <a:gdLst/>
              <a:ahLst/>
              <a:cxnLst/>
              <a:rect l="l" t="t" r="r" b="b"/>
              <a:pathLst>
                <a:path w="781685" h="536575">
                  <a:moveTo>
                    <a:pt x="3151" y="309124"/>
                  </a:moveTo>
                  <a:lnTo>
                    <a:pt x="1662" y="321089"/>
                  </a:lnTo>
                  <a:lnTo>
                    <a:pt x="689" y="333276"/>
                  </a:lnTo>
                  <a:lnTo>
                    <a:pt x="160" y="345610"/>
                  </a:lnTo>
                  <a:lnTo>
                    <a:pt x="0" y="358017"/>
                  </a:lnTo>
                  <a:lnTo>
                    <a:pt x="3080" y="404495"/>
                  </a:lnTo>
                  <a:lnTo>
                    <a:pt x="12221" y="450085"/>
                  </a:lnTo>
                  <a:lnTo>
                    <a:pt x="27278" y="494197"/>
                  </a:lnTo>
                  <a:lnTo>
                    <a:pt x="48100" y="536239"/>
                  </a:lnTo>
                </a:path>
                <a:path w="781685" h="536575">
                  <a:moveTo>
                    <a:pt x="715246" y="358017"/>
                  </a:moveTo>
                  <a:lnTo>
                    <a:pt x="711890" y="309289"/>
                  </a:lnTo>
                  <a:lnTo>
                    <a:pt x="702023" y="261923"/>
                  </a:lnTo>
                  <a:lnTo>
                    <a:pt x="685949" y="216526"/>
                  </a:lnTo>
                  <a:lnTo>
                    <a:pt x="663969" y="173703"/>
                  </a:lnTo>
                  <a:lnTo>
                    <a:pt x="636387" y="134060"/>
                  </a:lnTo>
                  <a:lnTo>
                    <a:pt x="715246" y="134060"/>
                  </a:lnTo>
                  <a:lnTo>
                    <a:pt x="740899" y="128798"/>
                  </a:lnTo>
                  <a:lnTo>
                    <a:pt x="761969" y="114443"/>
                  </a:lnTo>
                  <a:lnTo>
                    <a:pt x="776237" y="93138"/>
                  </a:lnTo>
                  <a:lnTo>
                    <a:pt x="781486" y="67028"/>
                  </a:lnTo>
                  <a:lnTo>
                    <a:pt x="776237" y="40919"/>
                  </a:lnTo>
                  <a:lnTo>
                    <a:pt x="761969" y="19615"/>
                  </a:lnTo>
                  <a:lnTo>
                    <a:pt x="740899" y="5261"/>
                  </a:lnTo>
                  <a:lnTo>
                    <a:pt x="715246" y="0"/>
                  </a:lnTo>
                  <a:lnTo>
                    <a:pt x="372998" y="0"/>
                  </a:lnTo>
                  <a:lnTo>
                    <a:pt x="368269" y="0"/>
                  </a:lnTo>
                  <a:lnTo>
                    <a:pt x="357228" y="0"/>
                  </a:lnTo>
                  <a:lnTo>
                    <a:pt x="310407" y="3094"/>
                  </a:lnTo>
                  <a:lnTo>
                    <a:pt x="264927" y="12185"/>
                  </a:lnTo>
                  <a:lnTo>
                    <a:pt x="221312" y="26988"/>
                  </a:lnTo>
                  <a:lnTo>
                    <a:pt x="180092" y="47216"/>
                  </a:lnTo>
                  <a:lnTo>
                    <a:pt x="141791" y="72581"/>
                  </a:lnTo>
                  <a:lnTo>
                    <a:pt x="106938" y="102799"/>
                  </a:lnTo>
                  <a:lnTo>
                    <a:pt x="76057" y="137582"/>
                  </a:lnTo>
                  <a:lnTo>
                    <a:pt x="49678" y="176644"/>
                  </a:lnTo>
                </a:path>
              </a:pathLst>
            </a:custGeom>
            <a:ln w="9524">
              <a:solidFill>
                <a:srgbClr val="315D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4659" y="1207183"/>
              <a:ext cx="100952" cy="100621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725233" y="1234642"/>
              <a:ext cx="765810" cy="629285"/>
            </a:xfrm>
            <a:custGeom>
              <a:avLst/>
              <a:gdLst/>
              <a:ahLst/>
              <a:cxnLst/>
              <a:rect l="l" t="t" r="r" b="b"/>
              <a:pathLst>
                <a:path w="765810" h="629285">
                  <a:moveTo>
                    <a:pt x="140366" y="267503"/>
                  </a:moveTo>
                  <a:lnTo>
                    <a:pt x="138764" y="279333"/>
                  </a:lnTo>
                  <a:lnTo>
                    <a:pt x="137607" y="291163"/>
                  </a:lnTo>
                  <a:lnTo>
                    <a:pt x="137042" y="302991"/>
                  </a:lnTo>
                  <a:lnTo>
                    <a:pt x="137215" y="314819"/>
                  </a:lnTo>
                  <a:lnTo>
                    <a:pt x="140406" y="362295"/>
                  </a:lnTo>
                  <a:lnTo>
                    <a:pt x="150915" y="408366"/>
                  </a:lnTo>
                  <a:lnTo>
                    <a:pt x="168375" y="452219"/>
                  </a:lnTo>
                  <a:lnTo>
                    <a:pt x="192414" y="493041"/>
                  </a:lnTo>
                  <a:lnTo>
                    <a:pt x="67028" y="493041"/>
                  </a:lnTo>
                  <a:lnTo>
                    <a:pt x="40919" y="498302"/>
                  </a:lnTo>
                  <a:lnTo>
                    <a:pt x="19615" y="512657"/>
                  </a:lnTo>
                  <a:lnTo>
                    <a:pt x="5261" y="533960"/>
                  </a:lnTo>
                  <a:lnTo>
                    <a:pt x="0" y="560070"/>
                  </a:lnTo>
                  <a:lnTo>
                    <a:pt x="5261" y="585723"/>
                  </a:lnTo>
                  <a:lnTo>
                    <a:pt x="19615" y="606794"/>
                  </a:lnTo>
                  <a:lnTo>
                    <a:pt x="40919" y="621064"/>
                  </a:lnTo>
                  <a:lnTo>
                    <a:pt x="67028" y="626313"/>
                  </a:lnTo>
                  <a:lnTo>
                    <a:pt x="412431" y="626313"/>
                  </a:lnTo>
                  <a:lnTo>
                    <a:pt x="462938" y="628678"/>
                  </a:lnTo>
                  <a:lnTo>
                    <a:pt x="512198" y="623059"/>
                  </a:lnTo>
                  <a:lnTo>
                    <a:pt x="559406" y="609899"/>
                  </a:lnTo>
                  <a:lnTo>
                    <a:pt x="603760" y="589642"/>
                  </a:lnTo>
                  <a:lnTo>
                    <a:pt x="644454" y="562732"/>
                  </a:lnTo>
                  <a:lnTo>
                    <a:pt x="680684" y="529611"/>
                  </a:lnTo>
                  <a:lnTo>
                    <a:pt x="711648" y="490724"/>
                  </a:lnTo>
                  <a:lnTo>
                    <a:pt x="736539" y="446514"/>
                  </a:lnTo>
                </a:path>
                <a:path w="765810" h="629285">
                  <a:moveTo>
                    <a:pt x="765716" y="314819"/>
                  </a:moveTo>
                  <a:lnTo>
                    <a:pt x="761667" y="264262"/>
                  </a:lnTo>
                  <a:lnTo>
                    <a:pt x="749883" y="215988"/>
                  </a:lnTo>
                  <a:lnTo>
                    <a:pt x="730909" y="170726"/>
                  </a:lnTo>
                  <a:lnTo>
                    <a:pt x="705290" y="129206"/>
                  </a:lnTo>
                  <a:lnTo>
                    <a:pt x="673573" y="92159"/>
                  </a:lnTo>
                  <a:lnTo>
                    <a:pt x="636301" y="60315"/>
                  </a:lnTo>
                  <a:lnTo>
                    <a:pt x="594020" y="34403"/>
                  </a:lnTo>
                  <a:lnTo>
                    <a:pt x="547276" y="15155"/>
                  </a:lnTo>
                  <a:lnTo>
                    <a:pt x="498074" y="3576"/>
                  </a:lnTo>
                  <a:lnTo>
                    <a:pt x="448631" y="0"/>
                  </a:lnTo>
                  <a:lnTo>
                    <a:pt x="399815" y="4149"/>
                  </a:lnTo>
                  <a:lnTo>
                    <a:pt x="352497" y="15747"/>
                  </a:lnTo>
                  <a:lnTo>
                    <a:pt x="307545" y="34516"/>
                  </a:lnTo>
                  <a:lnTo>
                    <a:pt x="265826" y="60180"/>
                  </a:lnTo>
                  <a:lnTo>
                    <a:pt x="228211" y="92460"/>
                  </a:lnTo>
                  <a:lnTo>
                    <a:pt x="195568" y="131080"/>
                  </a:lnTo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18153" y="1271400"/>
              <a:ext cx="736600" cy="558165"/>
            </a:xfrm>
            <a:custGeom>
              <a:avLst/>
              <a:gdLst/>
              <a:ahLst/>
              <a:cxnLst/>
              <a:rect l="l" t="t" r="r" b="b"/>
              <a:pathLst>
                <a:path w="736600" h="558164">
                  <a:moveTo>
                    <a:pt x="736517" y="280216"/>
                  </a:moveTo>
                  <a:lnTo>
                    <a:pt x="732185" y="230975"/>
                  </a:lnTo>
                  <a:lnTo>
                    <a:pt x="719608" y="184172"/>
                  </a:lnTo>
                  <a:lnTo>
                    <a:pt x="699412" y="140684"/>
                  </a:lnTo>
                  <a:lnTo>
                    <a:pt x="672224" y="101389"/>
                  </a:lnTo>
                  <a:lnTo>
                    <a:pt x="638670" y="67164"/>
                  </a:lnTo>
                  <a:lnTo>
                    <a:pt x="599378" y="38887"/>
                  </a:lnTo>
                  <a:lnTo>
                    <a:pt x="554974" y="17435"/>
                  </a:lnTo>
                  <a:lnTo>
                    <a:pt x="507230" y="4420"/>
                  </a:lnTo>
                  <a:lnTo>
                    <a:pt x="458888" y="0"/>
                  </a:lnTo>
                  <a:lnTo>
                    <a:pt x="411005" y="3895"/>
                  </a:lnTo>
                  <a:lnTo>
                    <a:pt x="364640" y="15828"/>
                  </a:lnTo>
                  <a:lnTo>
                    <a:pt x="320852" y="35520"/>
                  </a:lnTo>
                  <a:lnTo>
                    <a:pt x="280699" y="62692"/>
                  </a:lnTo>
                  <a:lnTo>
                    <a:pt x="245240" y="97066"/>
                  </a:lnTo>
                  <a:lnTo>
                    <a:pt x="67678" y="97066"/>
                  </a:lnTo>
                  <a:lnTo>
                    <a:pt x="41316" y="102379"/>
                  </a:lnTo>
                  <a:lnTo>
                    <a:pt x="19805" y="116874"/>
                  </a:lnTo>
                  <a:lnTo>
                    <a:pt x="5312" y="138387"/>
                  </a:lnTo>
                  <a:lnTo>
                    <a:pt x="0" y="164752"/>
                  </a:lnTo>
                  <a:lnTo>
                    <a:pt x="5312" y="190656"/>
                  </a:lnTo>
                  <a:lnTo>
                    <a:pt x="19805" y="211932"/>
                  </a:lnTo>
                  <a:lnTo>
                    <a:pt x="41316" y="226340"/>
                  </a:lnTo>
                  <a:lnTo>
                    <a:pt x="67678" y="231641"/>
                  </a:lnTo>
                  <a:lnTo>
                    <a:pt x="181539" y="231641"/>
                  </a:lnTo>
                  <a:lnTo>
                    <a:pt x="177521" y="281795"/>
                  </a:lnTo>
                  <a:lnTo>
                    <a:pt x="182386" y="330670"/>
                  </a:lnTo>
                  <a:lnTo>
                    <a:pt x="195536" y="377288"/>
                  </a:lnTo>
                  <a:lnTo>
                    <a:pt x="216376" y="420667"/>
                  </a:lnTo>
                  <a:lnTo>
                    <a:pt x="244306" y="459828"/>
                  </a:lnTo>
                  <a:lnTo>
                    <a:pt x="278731" y="493791"/>
                  </a:lnTo>
                  <a:lnTo>
                    <a:pt x="319053" y="521577"/>
                  </a:lnTo>
                  <a:lnTo>
                    <a:pt x="364675" y="542205"/>
                  </a:lnTo>
                  <a:lnTo>
                    <a:pt x="413505" y="554627"/>
                  </a:lnTo>
                  <a:lnTo>
                    <a:pt x="462550" y="558119"/>
                  </a:lnTo>
                  <a:lnTo>
                    <a:pt x="510754" y="553081"/>
                  </a:lnTo>
                  <a:lnTo>
                    <a:pt x="557065" y="539916"/>
                  </a:lnTo>
                  <a:lnTo>
                    <a:pt x="600427" y="519023"/>
                  </a:lnTo>
                  <a:lnTo>
                    <a:pt x="639786" y="490805"/>
                  </a:lnTo>
                  <a:lnTo>
                    <a:pt x="674089" y="455663"/>
                  </a:lnTo>
                  <a:lnTo>
                    <a:pt x="702280" y="413998"/>
                  </a:lnTo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31226" y="1303422"/>
              <a:ext cx="670560" cy="490855"/>
            </a:xfrm>
            <a:custGeom>
              <a:avLst/>
              <a:gdLst/>
              <a:ahLst/>
              <a:cxnLst/>
              <a:rect l="l" t="t" r="r" b="b"/>
              <a:pathLst>
                <a:path w="670560" h="490855">
                  <a:moveTo>
                    <a:pt x="245079" y="0"/>
                  </a:moveTo>
                  <a:lnTo>
                    <a:pt x="200046" y="4201"/>
                  </a:lnTo>
                  <a:lnTo>
                    <a:pt x="158326" y="15866"/>
                  </a:lnTo>
                  <a:lnTo>
                    <a:pt x="120407" y="34180"/>
                  </a:lnTo>
                  <a:lnTo>
                    <a:pt x="86776" y="58326"/>
                  </a:lnTo>
                  <a:lnTo>
                    <a:pt x="57920" y="87488"/>
                  </a:lnTo>
                  <a:lnTo>
                    <a:pt x="34328" y="120850"/>
                  </a:lnTo>
                  <a:lnTo>
                    <a:pt x="16485" y="157597"/>
                  </a:lnTo>
                  <a:lnTo>
                    <a:pt x="4880" y="196912"/>
                  </a:lnTo>
                  <a:lnTo>
                    <a:pt x="0" y="237980"/>
                  </a:lnTo>
                  <a:lnTo>
                    <a:pt x="2332" y="279984"/>
                  </a:lnTo>
                  <a:lnTo>
                    <a:pt x="12363" y="322109"/>
                  </a:lnTo>
                  <a:lnTo>
                    <a:pt x="30582" y="363538"/>
                  </a:lnTo>
                  <a:lnTo>
                    <a:pt x="55675" y="401105"/>
                  </a:lnTo>
                  <a:lnTo>
                    <a:pt x="85765" y="432170"/>
                  </a:lnTo>
                  <a:lnTo>
                    <a:pt x="119902" y="456702"/>
                  </a:lnTo>
                  <a:lnTo>
                    <a:pt x="157136" y="474670"/>
                  </a:lnTo>
                  <a:lnTo>
                    <a:pt x="196517" y="486045"/>
                  </a:lnTo>
                  <a:lnTo>
                    <a:pt x="237094" y="490796"/>
                  </a:lnTo>
                  <a:lnTo>
                    <a:pt x="277917" y="488894"/>
                  </a:lnTo>
                  <a:lnTo>
                    <a:pt x="318037" y="480307"/>
                  </a:lnTo>
                  <a:lnTo>
                    <a:pt x="356503" y="465007"/>
                  </a:lnTo>
                  <a:lnTo>
                    <a:pt x="392365" y="442963"/>
                  </a:lnTo>
                  <a:lnTo>
                    <a:pt x="424673" y="414145"/>
                  </a:lnTo>
                  <a:lnTo>
                    <a:pt x="452477" y="378522"/>
                  </a:lnTo>
                  <a:lnTo>
                    <a:pt x="603096" y="378522"/>
                  </a:lnTo>
                  <a:lnTo>
                    <a:pt x="629205" y="373261"/>
                  </a:lnTo>
                  <a:lnTo>
                    <a:pt x="650509" y="358906"/>
                  </a:lnTo>
                  <a:lnTo>
                    <a:pt x="664864" y="337603"/>
                  </a:lnTo>
                  <a:lnTo>
                    <a:pt x="670125" y="311493"/>
                  </a:lnTo>
                  <a:lnTo>
                    <a:pt x="664864" y="285384"/>
                  </a:lnTo>
                  <a:lnTo>
                    <a:pt x="650509" y="264079"/>
                  </a:lnTo>
                  <a:lnTo>
                    <a:pt x="629205" y="249723"/>
                  </a:lnTo>
                  <a:lnTo>
                    <a:pt x="603096" y="244461"/>
                  </a:lnTo>
                  <a:lnTo>
                    <a:pt x="491118" y="244461"/>
                  </a:lnTo>
                  <a:lnTo>
                    <a:pt x="485882" y="195242"/>
                  </a:lnTo>
                  <a:lnTo>
                    <a:pt x="471415" y="149376"/>
                  </a:lnTo>
                  <a:lnTo>
                    <a:pt x="448686" y="107854"/>
                  </a:lnTo>
                  <a:lnTo>
                    <a:pt x="418665" y="71663"/>
                  </a:lnTo>
                  <a:lnTo>
                    <a:pt x="382324" y="41794"/>
                  </a:lnTo>
                  <a:lnTo>
                    <a:pt x="340632" y="19234"/>
                  </a:lnTo>
                  <a:lnTo>
                    <a:pt x="294560" y="4973"/>
                  </a:lnTo>
                  <a:lnTo>
                    <a:pt x="245079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4659" y="1562049"/>
              <a:ext cx="100952" cy="10061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988892" y="1360991"/>
              <a:ext cx="375285" cy="375920"/>
            </a:xfrm>
            <a:custGeom>
              <a:avLst/>
              <a:gdLst/>
              <a:ahLst/>
              <a:cxnLst/>
              <a:rect l="l" t="t" r="r" b="b"/>
              <a:pathLst>
                <a:path w="375284" h="375919">
                  <a:moveTo>
                    <a:pt x="187413" y="0"/>
                  </a:moveTo>
                  <a:lnTo>
                    <a:pt x="135744" y="7267"/>
                  </a:lnTo>
                  <a:lnTo>
                    <a:pt x="89186" y="27858"/>
                  </a:lnTo>
                  <a:lnTo>
                    <a:pt x="50009" y="59956"/>
                  </a:lnTo>
                  <a:lnTo>
                    <a:pt x="20484" y="101745"/>
                  </a:lnTo>
                  <a:lnTo>
                    <a:pt x="2882" y="151407"/>
                  </a:lnTo>
                  <a:lnTo>
                    <a:pt x="0" y="203889"/>
                  </a:lnTo>
                  <a:lnTo>
                    <a:pt x="11236" y="253684"/>
                  </a:lnTo>
                  <a:lnTo>
                    <a:pt x="35191" y="298293"/>
                  </a:lnTo>
                  <a:lnTo>
                    <a:pt x="70463" y="335218"/>
                  </a:lnTo>
                  <a:lnTo>
                    <a:pt x="115652" y="361960"/>
                  </a:lnTo>
                  <a:lnTo>
                    <a:pt x="157892" y="373796"/>
                  </a:lnTo>
                  <a:lnTo>
                    <a:pt x="200702" y="375687"/>
                  </a:lnTo>
                  <a:lnTo>
                    <a:pt x="242416" y="368072"/>
                  </a:lnTo>
                  <a:lnTo>
                    <a:pt x="281371" y="351388"/>
                  </a:lnTo>
                  <a:lnTo>
                    <a:pt x="315900" y="326073"/>
                  </a:lnTo>
                  <a:lnTo>
                    <a:pt x="344341" y="292566"/>
                  </a:lnTo>
                  <a:lnTo>
                    <a:pt x="364275" y="253352"/>
                  </a:lnTo>
                  <a:lnTo>
                    <a:pt x="374483" y="211750"/>
                  </a:lnTo>
                  <a:lnTo>
                    <a:pt x="375096" y="169447"/>
                  </a:lnTo>
                  <a:lnTo>
                    <a:pt x="366247" y="128130"/>
                  </a:lnTo>
                  <a:lnTo>
                    <a:pt x="348066" y="89484"/>
                  </a:lnTo>
                  <a:lnTo>
                    <a:pt x="320685" y="55198"/>
                  </a:lnTo>
                  <a:lnTo>
                    <a:pt x="259666" y="14292"/>
                  </a:lnTo>
                  <a:lnTo>
                    <a:pt x="187413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1023" y="1742634"/>
              <a:ext cx="100951" cy="10141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1356" y="1385405"/>
              <a:ext cx="100618" cy="100951"/>
            </a:xfrm>
            <a:prstGeom prst="rect">
              <a:avLst/>
            </a:prstGeom>
          </p:spPr>
        </p:pic>
      </p:grpSp>
      <p:pic>
        <p:nvPicPr>
          <p:cNvPr id="201" name="object 20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24478" y="1186682"/>
            <a:ext cx="771534" cy="766372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1667421" y="1186678"/>
            <a:ext cx="593090" cy="875030"/>
            <a:chOff x="1667421" y="1186678"/>
            <a:chExt cx="593090" cy="875030"/>
          </a:xfrm>
        </p:grpSpPr>
        <p:sp>
          <p:nvSpPr>
            <p:cNvPr id="203" name="object 203"/>
            <p:cNvSpPr/>
            <p:nvPr/>
          </p:nvSpPr>
          <p:spPr>
            <a:xfrm>
              <a:off x="1672183" y="1191441"/>
              <a:ext cx="583565" cy="870585"/>
            </a:xfrm>
            <a:custGeom>
              <a:avLst/>
              <a:gdLst/>
              <a:ahLst/>
              <a:cxnLst/>
              <a:rect l="l" t="t" r="r" b="b"/>
              <a:pathLst>
                <a:path w="583564" h="870585">
                  <a:moveTo>
                    <a:pt x="222888" y="577665"/>
                  </a:moveTo>
                  <a:lnTo>
                    <a:pt x="222888" y="870228"/>
                  </a:lnTo>
                </a:path>
                <a:path w="583564" h="870585">
                  <a:moveTo>
                    <a:pt x="0" y="291719"/>
                  </a:moveTo>
                  <a:lnTo>
                    <a:pt x="3818" y="244400"/>
                  </a:lnTo>
                  <a:lnTo>
                    <a:pt x="14872" y="199513"/>
                  </a:lnTo>
                  <a:lnTo>
                    <a:pt x="32561" y="157657"/>
                  </a:lnTo>
                  <a:lnTo>
                    <a:pt x="56284" y="119433"/>
                  </a:lnTo>
                  <a:lnTo>
                    <a:pt x="85442" y="85442"/>
                  </a:lnTo>
                  <a:lnTo>
                    <a:pt x="119433" y="56284"/>
                  </a:lnTo>
                  <a:lnTo>
                    <a:pt x="157657" y="32561"/>
                  </a:lnTo>
                  <a:lnTo>
                    <a:pt x="199513" y="14872"/>
                  </a:lnTo>
                  <a:lnTo>
                    <a:pt x="244401" y="3818"/>
                  </a:lnTo>
                  <a:lnTo>
                    <a:pt x="291719" y="0"/>
                  </a:lnTo>
                  <a:lnTo>
                    <a:pt x="337629" y="3634"/>
                  </a:lnTo>
                  <a:lnTo>
                    <a:pt x="381996" y="14319"/>
                  </a:lnTo>
                  <a:lnTo>
                    <a:pt x="424035" y="31732"/>
                  </a:lnTo>
                  <a:lnTo>
                    <a:pt x="462963" y="55548"/>
                  </a:lnTo>
                  <a:lnTo>
                    <a:pt x="497996" y="85442"/>
                  </a:lnTo>
                  <a:lnTo>
                    <a:pt x="527890" y="120475"/>
                  </a:lnTo>
                  <a:lnTo>
                    <a:pt x="551706" y="159403"/>
                  </a:lnTo>
                  <a:lnTo>
                    <a:pt x="569119" y="201442"/>
                  </a:lnTo>
                  <a:lnTo>
                    <a:pt x="579805" y="245808"/>
                  </a:lnTo>
                  <a:lnTo>
                    <a:pt x="583439" y="291719"/>
                  </a:lnTo>
                  <a:lnTo>
                    <a:pt x="579620" y="339037"/>
                  </a:lnTo>
                  <a:lnTo>
                    <a:pt x="568567" y="383925"/>
                  </a:lnTo>
                  <a:lnTo>
                    <a:pt x="550877" y="425781"/>
                  </a:lnTo>
                  <a:lnTo>
                    <a:pt x="527154" y="464005"/>
                  </a:lnTo>
                  <a:lnTo>
                    <a:pt x="497996" y="497996"/>
                  </a:lnTo>
                  <a:lnTo>
                    <a:pt x="464005" y="527154"/>
                  </a:lnTo>
                  <a:lnTo>
                    <a:pt x="425781" y="550877"/>
                  </a:lnTo>
                  <a:lnTo>
                    <a:pt x="383925" y="568566"/>
                  </a:lnTo>
                  <a:lnTo>
                    <a:pt x="339037" y="579620"/>
                  </a:lnTo>
                  <a:lnTo>
                    <a:pt x="291719" y="583438"/>
                  </a:lnTo>
                  <a:lnTo>
                    <a:pt x="244401" y="579620"/>
                  </a:lnTo>
                  <a:lnTo>
                    <a:pt x="199513" y="568566"/>
                  </a:lnTo>
                  <a:lnTo>
                    <a:pt x="157657" y="550877"/>
                  </a:lnTo>
                  <a:lnTo>
                    <a:pt x="119433" y="527154"/>
                  </a:lnTo>
                  <a:lnTo>
                    <a:pt x="85442" y="497996"/>
                  </a:lnTo>
                  <a:lnTo>
                    <a:pt x="56284" y="464005"/>
                  </a:lnTo>
                  <a:lnTo>
                    <a:pt x="32561" y="425781"/>
                  </a:lnTo>
                  <a:lnTo>
                    <a:pt x="14872" y="383925"/>
                  </a:lnTo>
                  <a:lnTo>
                    <a:pt x="3818" y="339037"/>
                  </a:lnTo>
                  <a:lnTo>
                    <a:pt x="0" y="291719"/>
                  </a:lnTo>
                  <a:close/>
                </a:path>
              </a:pathLst>
            </a:custGeom>
            <a:ln w="9524">
              <a:solidFill>
                <a:srgbClr val="213B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20171" y="1239428"/>
              <a:ext cx="487680" cy="779780"/>
            </a:xfrm>
            <a:custGeom>
              <a:avLst/>
              <a:gdLst/>
              <a:ahLst/>
              <a:cxnLst/>
              <a:rect l="l" t="t" r="r" b="b"/>
              <a:pathLst>
                <a:path w="487680" h="779780">
                  <a:moveTo>
                    <a:pt x="220124" y="486854"/>
                  </a:moveTo>
                  <a:lnTo>
                    <a:pt x="220124" y="779417"/>
                  </a:lnTo>
                </a:path>
                <a:path w="487680" h="779780">
                  <a:moveTo>
                    <a:pt x="0" y="243661"/>
                  </a:moveTo>
                  <a:lnTo>
                    <a:pt x="4950" y="194555"/>
                  </a:lnTo>
                  <a:lnTo>
                    <a:pt x="19148" y="148817"/>
                  </a:lnTo>
                  <a:lnTo>
                    <a:pt x="41613" y="107428"/>
                  </a:lnTo>
                  <a:lnTo>
                    <a:pt x="71366" y="71366"/>
                  </a:lnTo>
                  <a:lnTo>
                    <a:pt x="107428" y="41613"/>
                  </a:lnTo>
                  <a:lnTo>
                    <a:pt x="148817" y="19148"/>
                  </a:lnTo>
                  <a:lnTo>
                    <a:pt x="194555" y="4950"/>
                  </a:lnTo>
                  <a:lnTo>
                    <a:pt x="243661" y="0"/>
                  </a:lnTo>
                  <a:lnTo>
                    <a:pt x="291419" y="4725"/>
                  </a:lnTo>
                  <a:lnTo>
                    <a:pt x="336906" y="18547"/>
                  </a:lnTo>
                  <a:lnTo>
                    <a:pt x="378845" y="40938"/>
                  </a:lnTo>
                  <a:lnTo>
                    <a:pt x="415956" y="71366"/>
                  </a:lnTo>
                  <a:lnTo>
                    <a:pt x="446385" y="108478"/>
                  </a:lnTo>
                  <a:lnTo>
                    <a:pt x="468775" y="150416"/>
                  </a:lnTo>
                  <a:lnTo>
                    <a:pt x="482598" y="195903"/>
                  </a:lnTo>
                  <a:lnTo>
                    <a:pt x="487323" y="243661"/>
                  </a:lnTo>
                  <a:lnTo>
                    <a:pt x="482372" y="292767"/>
                  </a:lnTo>
                  <a:lnTo>
                    <a:pt x="468175" y="338505"/>
                  </a:lnTo>
                  <a:lnTo>
                    <a:pt x="445709" y="379895"/>
                  </a:lnTo>
                  <a:lnTo>
                    <a:pt x="415956" y="415956"/>
                  </a:lnTo>
                  <a:lnTo>
                    <a:pt x="379895" y="445709"/>
                  </a:lnTo>
                  <a:lnTo>
                    <a:pt x="338505" y="468175"/>
                  </a:lnTo>
                  <a:lnTo>
                    <a:pt x="292767" y="482373"/>
                  </a:lnTo>
                  <a:lnTo>
                    <a:pt x="243661" y="487323"/>
                  </a:lnTo>
                  <a:lnTo>
                    <a:pt x="194555" y="482373"/>
                  </a:lnTo>
                  <a:lnTo>
                    <a:pt x="148817" y="468175"/>
                  </a:lnTo>
                  <a:lnTo>
                    <a:pt x="107428" y="445709"/>
                  </a:lnTo>
                  <a:lnTo>
                    <a:pt x="71366" y="415956"/>
                  </a:lnTo>
                  <a:lnTo>
                    <a:pt x="41613" y="379895"/>
                  </a:lnTo>
                  <a:lnTo>
                    <a:pt x="19148" y="338505"/>
                  </a:lnTo>
                  <a:lnTo>
                    <a:pt x="4950" y="292767"/>
                  </a:lnTo>
                  <a:lnTo>
                    <a:pt x="0" y="243661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68931" y="1288798"/>
              <a:ext cx="390525" cy="683895"/>
            </a:xfrm>
            <a:custGeom>
              <a:avLst/>
              <a:gdLst/>
              <a:ahLst/>
              <a:cxnLst/>
              <a:rect l="l" t="t" r="r" b="b"/>
              <a:pathLst>
                <a:path w="390525" h="683894">
                  <a:moveTo>
                    <a:pt x="216588" y="390903"/>
                  </a:moveTo>
                  <a:lnTo>
                    <a:pt x="216588" y="683465"/>
                  </a:lnTo>
                </a:path>
                <a:path w="390525" h="683894">
                  <a:moveTo>
                    <a:pt x="0" y="195041"/>
                  </a:moveTo>
                  <a:lnTo>
                    <a:pt x="5151" y="150320"/>
                  </a:lnTo>
                  <a:lnTo>
                    <a:pt x="19824" y="109267"/>
                  </a:lnTo>
                  <a:lnTo>
                    <a:pt x="42848" y="73053"/>
                  </a:lnTo>
                  <a:lnTo>
                    <a:pt x="73053" y="42848"/>
                  </a:lnTo>
                  <a:lnTo>
                    <a:pt x="109267" y="19824"/>
                  </a:lnTo>
                  <a:lnTo>
                    <a:pt x="150320" y="5151"/>
                  </a:lnTo>
                  <a:lnTo>
                    <a:pt x="195041" y="0"/>
                  </a:lnTo>
                  <a:lnTo>
                    <a:pt x="233270" y="3782"/>
                  </a:lnTo>
                  <a:lnTo>
                    <a:pt x="303251" y="32769"/>
                  </a:lnTo>
                  <a:lnTo>
                    <a:pt x="332957" y="57126"/>
                  </a:lnTo>
                  <a:lnTo>
                    <a:pt x="357314" y="86832"/>
                  </a:lnTo>
                  <a:lnTo>
                    <a:pt x="386301" y="156813"/>
                  </a:lnTo>
                  <a:lnTo>
                    <a:pt x="390083" y="195041"/>
                  </a:lnTo>
                  <a:lnTo>
                    <a:pt x="384932" y="239763"/>
                  </a:lnTo>
                  <a:lnTo>
                    <a:pt x="370259" y="280816"/>
                  </a:lnTo>
                  <a:lnTo>
                    <a:pt x="347235" y="317030"/>
                  </a:lnTo>
                  <a:lnTo>
                    <a:pt x="317030" y="347235"/>
                  </a:lnTo>
                  <a:lnTo>
                    <a:pt x="280816" y="370259"/>
                  </a:lnTo>
                  <a:lnTo>
                    <a:pt x="239763" y="384932"/>
                  </a:lnTo>
                  <a:lnTo>
                    <a:pt x="195041" y="390083"/>
                  </a:lnTo>
                  <a:lnTo>
                    <a:pt x="150320" y="384932"/>
                  </a:lnTo>
                  <a:lnTo>
                    <a:pt x="109267" y="370259"/>
                  </a:lnTo>
                  <a:lnTo>
                    <a:pt x="73053" y="347235"/>
                  </a:lnTo>
                  <a:lnTo>
                    <a:pt x="42848" y="317030"/>
                  </a:lnTo>
                  <a:lnTo>
                    <a:pt x="19824" y="280816"/>
                  </a:lnTo>
                  <a:lnTo>
                    <a:pt x="5151" y="239763"/>
                  </a:lnTo>
                  <a:lnTo>
                    <a:pt x="0" y="195041"/>
                  </a:lnTo>
                  <a:close/>
                </a:path>
              </a:pathLst>
            </a:custGeom>
            <a:ln w="9524">
              <a:solidFill>
                <a:srgbClr val="44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819659" y="1338776"/>
              <a:ext cx="288925" cy="567055"/>
            </a:xfrm>
            <a:custGeom>
              <a:avLst/>
              <a:gdLst/>
              <a:ahLst/>
              <a:cxnLst/>
              <a:rect l="l" t="t" r="r" b="b"/>
              <a:pathLst>
                <a:path w="288925" h="567055">
                  <a:moveTo>
                    <a:pt x="211084" y="274458"/>
                  </a:moveTo>
                  <a:lnTo>
                    <a:pt x="211084" y="567021"/>
                  </a:lnTo>
                </a:path>
                <a:path w="288925" h="567055">
                  <a:moveTo>
                    <a:pt x="0" y="144314"/>
                  </a:moveTo>
                  <a:lnTo>
                    <a:pt x="7357" y="98699"/>
                  </a:lnTo>
                  <a:lnTo>
                    <a:pt x="27844" y="59084"/>
                  </a:lnTo>
                  <a:lnTo>
                    <a:pt x="59084" y="27844"/>
                  </a:lnTo>
                  <a:lnTo>
                    <a:pt x="98699" y="7357"/>
                  </a:lnTo>
                  <a:lnTo>
                    <a:pt x="144314" y="0"/>
                  </a:lnTo>
                  <a:lnTo>
                    <a:pt x="199540" y="10985"/>
                  </a:lnTo>
                  <a:lnTo>
                    <a:pt x="246359" y="42268"/>
                  </a:lnTo>
                  <a:lnTo>
                    <a:pt x="277642" y="89087"/>
                  </a:lnTo>
                  <a:lnTo>
                    <a:pt x="288628" y="144314"/>
                  </a:lnTo>
                  <a:lnTo>
                    <a:pt x="281271" y="189928"/>
                  </a:lnTo>
                  <a:lnTo>
                    <a:pt x="260783" y="229544"/>
                  </a:lnTo>
                  <a:lnTo>
                    <a:pt x="229544" y="260783"/>
                  </a:lnTo>
                  <a:lnTo>
                    <a:pt x="189928" y="281270"/>
                  </a:lnTo>
                  <a:lnTo>
                    <a:pt x="144314" y="288628"/>
                  </a:lnTo>
                  <a:lnTo>
                    <a:pt x="98699" y="281270"/>
                  </a:lnTo>
                  <a:lnTo>
                    <a:pt x="59084" y="260783"/>
                  </a:lnTo>
                  <a:lnTo>
                    <a:pt x="27844" y="229544"/>
                  </a:lnTo>
                  <a:lnTo>
                    <a:pt x="7357" y="189928"/>
                  </a:lnTo>
                  <a:lnTo>
                    <a:pt x="0" y="144314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58341" y="1378207"/>
              <a:ext cx="211311" cy="211311"/>
            </a:xfrm>
            <a:prstGeom prst="rect">
              <a:avLst/>
            </a:prstGeom>
          </p:spPr>
        </p:pic>
      </p:grpSp>
      <p:sp>
        <p:nvSpPr>
          <p:cNvPr id="208" name="object 208"/>
          <p:cNvSpPr/>
          <p:nvPr/>
        </p:nvSpPr>
        <p:spPr>
          <a:xfrm>
            <a:off x="2042304" y="2168527"/>
            <a:ext cx="233679" cy="368935"/>
          </a:xfrm>
          <a:custGeom>
            <a:avLst/>
            <a:gdLst/>
            <a:ahLst/>
            <a:cxnLst/>
            <a:rect l="l" t="t" r="r" b="b"/>
            <a:pathLst>
              <a:path w="233680" h="368935">
                <a:moveTo>
                  <a:pt x="17533" y="0"/>
                </a:moveTo>
                <a:lnTo>
                  <a:pt x="17622" y="832"/>
                </a:lnTo>
                <a:lnTo>
                  <a:pt x="17771" y="1635"/>
                </a:lnTo>
                <a:lnTo>
                  <a:pt x="8517" y="51954"/>
                </a:lnTo>
                <a:lnTo>
                  <a:pt x="0" y="66695"/>
                </a:lnTo>
                <a:lnTo>
                  <a:pt x="45626" y="88933"/>
                </a:lnTo>
                <a:lnTo>
                  <a:pt x="85516" y="119548"/>
                </a:lnTo>
                <a:lnTo>
                  <a:pt x="118527" y="157399"/>
                </a:lnTo>
                <a:lnTo>
                  <a:pt x="143519" y="201345"/>
                </a:lnTo>
                <a:lnTo>
                  <a:pt x="159351" y="250245"/>
                </a:lnTo>
                <a:lnTo>
                  <a:pt x="164882" y="302959"/>
                </a:lnTo>
                <a:lnTo>
                  <a:pt x="164564" y="315790"/>
                </a:lnTo>
                <a:lnTo>
                  <a:pt x="163594" y="328574"/>
                </a:lnTo>
                <a:lnTo>
                  <a:pt x="161976" y="341288"/>
                </a:lnTo>
                <a:lnTo>
                  <a:pt x="159714" y="353911"/>
                </a:lnTo>
                <a:lnTo>
                  <a:pt x="164240" y="353287"/>
                </a:lnTo>
                <a:lnTo>
                  <a:pt x="168790" y="352865"/>
                </a:lnTo>
                <a:lnTo>
                  <a:pt x="173399" y="352865"/>
                </a:lnTo>
                <a:lnTo>
                  <a:pt x="211570" y="360392"/>
                </a:lnTo>
                <a:lnTo>
                  <a:pt x="225885" y="367716"/>
                </a:lnTo>
                <a:lnTo>
                  <a:pt x="226962" y="368399"/>
                </a:lnTo>
                <a:lnTo>
                  <a:pt x="229895" y="352183"/>
                </a:lnTo>
                <a:lnTo>
                  <a:pt x="231991" y="335849"/>
                </a:lnTo>
                <a:lnTo>
                  <a:pt x="233251" y="319430"/>
                </a:lnTo>
                <a:lnTo>
                  <a:pt x="233671" y="302959"/>
                </a:lnTo>
                <a:lnTo>
                  <a:pt x="229541" y="251399"/>
                </a:lnTo>
                <a:lnTo>
                  <a:pt x="217582" y="202466"/>
                </a:lnTo>
                <a:lnTo>
                  <a:pt x="198438" y="156802"/>
                </a:lnTo>
                <a:lnTo>
                  <a:pt x="172755" y="115049"/>
                </a:lnTo>
                <a:lnTo>
                  <a:pt x="141178" y="77851"/>
                </a:lnTo>
                <a:lnTo>
                  <a:pt x="104352" y="45848"/>
                </a:lnTo>
                <a:lnTo>
                  <a:pt x="62922" y="19684"/>
                </a:lnTo>
                <a:lnTo>
                  <a:pt x="17533" y="0"/>
                </a:lnTo>
                <a:close/>
              </a:path>
            </a:pathLst>
          </a:custGeom>
          <a:ln w="9524">
            <a:solidFill>
              <a:srgbClr val="A5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35144" y="2165553"/>
            <a:ext cx="240665" cy="376555"/>
          </a:xfrm>
          <a:custGeom>
            <a:avLst/>
            <a:gdLst/>
            <a:ahLst/>
            <a:cxnLst/>
            <a:rect l="l" t="t" r="r" b="b"/>
            <a:pathLst>
              <a:path w="240664" h="376555">
                <a:moveTo>
                  <a:pt x="224952" y="0"/>
                </a:moveTo>
                <a:lnTo>
                  <a:pt x="182909" y="16459"/>
                </a:lnTo>
                <a:lnTo>
                  <a:pt x="143998" y="38433"/>
                </a:lnTo>
                <a:lnTo>
                  <a:pt x="108702" y="65437"/>
                </a:lnTo>
                <a:lnTo>
                  <a:pt x="77507" y="96987"/>
                </a:lnTo>
                <a:lnTo>
                  <a:pt x="50897" y="132597"/>
                </a:lnTo>
                <a:lnTo>
                  <a:pt x="29356" y="171784"/>
                </a:lnTo>
                <a:lnTo>
                  <a:pt x="13370" y="214061"/>
                </a:lnTo>
                <a:lnTo>
                  <a:pt x="3423" y="258945"/>
                </a:lnTo>
                <a:lnTo>
                  <a:pt x="0" y="305951"/>
                </a:lnTo>
                <a:lnTo>
                  <a:pt x="501" y="323677"/>
                </a:lnTo>
                <a:lnTo>
                  <a:pt x="1976" y="341339"/>
                </a:lnTo>
                <a:lnTo>
                  <a:pt x="4423" y="358895"/>
                </a:lnTo>
                <a:lnTo>
                  <a:pt x="7838" y="376304"/>
                </a:lnTo>
                <a:lnTo>
                  <a:pt x="9367" y="375150"/>
                </a:lnTo>
                <a:lnTo>
                  <a:pt x="10854" y="373972"/>
                </a:lnTo>
                <a:lnTo>
                  <a:pt x="12448" y="372902"/>
                </a:lnTo>
                <a:lnTo>
                  <a:pt x="25756" y="365389"/>
                </a:lnTo>
                <a:lnTo>
                  <a:pt x="39575" y="360109"/>
                </a:lnTo>
                <a:lnTo>
                  <a:pt x="53698" y="356993"/>
                </a:lnTo>
                <a:lnTo>
                  <a:pt x="67920" y="355969"/>
                </a:lnTo>
                <a:lnTo>
                  <a:pt x="69906" y="355969"/>
                </a:lnTo>
                <a:lnTo>
                  <a:pt x="71875" y="356320"/>
                </a:lnTo>
                <a:lnTo>
                  <a:pt x="73856" y="356433"/>
                </a:lnTo>
                <a:lnTo>
                  <a:pt x="71635" y="343921"/>
                </a:lnTo>
                <a:lnTo>
                  <a:pt x="70050" y="331317"/>
                </a:lnTo>
                <a:lnTo>
                  <a:pt x="69099" y="318646"/>
                </a:lnTo>
                <a:lnTo>
                  <a:pt x="68782" y="305933"/>
                </a:lnTo>
                <a:lnTo>
                  <a:pt x="73058" y="259519"/>
                </a:lnTo>
                <a:lnTo>
                  <a:pt x="85369" y="215935"/>
                </a:lnTo>
                <a:lnTo>
                  <a:pt x="104947" y="175950"/>
                </a:lnTo>
                <a:lnTo>
                  <a:pt x="131018" y="140331"/>
                </a:lnTo>
                <a:lnTo>
                  <a:pt x="162813" y="109846"/>
                </a:lnTo>
                <a:lnTo>
                  <a:pt x="199559" y="85262"/>
                </a:lnTo>
                <a:lnTo>
                  <a:pt x="240487" y="67349"/>
                </a:lnTo>
                <a:lnTo>
                  <a:pt x="233390" y="54674"/>
                </a:lnTo>
                <a:lnTo>
                  <a:pt x="228245" y="41176"/>
                </a:lnTo>
                <a:lnTo>
                  <a:pt x="225119" y="27073"/>
                </a:lnTo>
                <a:lnTo>
                  <a:pt x="224077" y="12584"/>
                </a:lnTo>
                <a:lnTo>
                  <a:pt x="224107" y="8374"/>
                </a:lnTo>
                <a:lnTo>
                  <a:pt x="224399" y="4169"/>
                </a:lnTo>
                <a:lnTo>
                  <a:pt x="224952" y="0"/>
                </a:lnTo>
                <a:close/>
              </a:path>
            </a:pathLst>
          </a:custGeom>
          <a:ln w="9524">
            <a:solidFill>
              <a:srgbClr val="A5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744929" y="2659297"/>
            <a:ext cx="424180" cy="132715"/>
          </a:xfrm>
          <a:custGeom>
            <a:avLst/>
            <a:gdLst/>
            <a:ahLst/>
            <a:cxnLst/>
            <a:rect l="l" t="t" r="r" b="b"/>
            <a:pathLst>
              <a:path w="424180" h="132714">
                <a:moveTo>
                  <a:pt x="378028" y="0"/>
                </a:moveTo>
                <a:lnTo>
                  <a:pt x="342151" y="26710"/>
                </a:lnTo>
                <a:lnTo>
                  <a:pt x="301762" y="46789"/>
                </a:lnTo>
                <a:lnTo>
                  <a:pt x="257655" y="59429"/>
                </a:lnTo>
                <a:lnTo>
                  <a:pt x="210624" y="63822"/>
                </a:lnTo>
                <a:lnTo>
                  <a:pt x="165687" y="59816"/>
                </a:lnTo>
                <a:lnTo>
                  <a:pt x="123371" y="48266"/>
                </a:lnTo>
                <a:lnTo>
                  <a:pt x="84369" y="29874"/>
                </a:lnTo>
                <a:lnTo>
                  <a:pt x="49375" y="5340"/>
                </a:lnTo>
                <a:lnTo>
                  <a:pt x="42092" y="18288"/>
                </a:lnTo>
                <a:lnTo>
                  <a:pt x="8492" y="49304"/>
                </a:lnTo>
                <a:lnTo>
                  <a:pt x="2860" y="52206"/>
                </a:lnTo>
                <a:lnTo>
                  <a:pt x="0" y="53533"/>
                </a:lnTo>
                <a:lnTo>
                  <a:pt x="35794" y="80651"/>
                </a:lnTo>
                <a:lnTo>
                  <a:pt x="75248" y="102624"/>
                </a:lnTo>
                <a:lnTo>
                  <a:pt x="117866" y="118946"/>
                </a:lnTo>
                <a:lnTo>
                  <a:pt x="163156" y="129110"/>
                </a:lnTo>
                <a:lnTo>
                  <a:pt x="210624" y="132611"/>
                </a:lnTo>
                <a:lnTo>
                  <a:pt x="258840" y="129002"/>
                </a:lnTo>
                <a:lnTo>
                  <a:pt x="304800" y="118528"/>
                </a:lnTo>
                <a:lnTo>
                  <a:pt x="347985" y="101717"/>
                </a:lnTo>
                <a:lnTo>
                  <a:pt x="387875" y="79099"/>
                </a:lnTo>
                <a:lnTo>
                  <a:pt x="423949" y="51201"/>
                </a:lnTo>
                <a:lnTo>
                  <a:pt x="408706" y="41272"/>
                </a:lnTo>
                <a:lnTo>
                  <a:pt x="395928" y="29178"/>
                </a:lnTo>
                <a:lnTo>
                  <a:pt x="385681" y="15295"/>
                </a:lnTo>
                <a:lnTo>
                  <a:pt x="378028" y="0"/>
                </a:lnTo>
                <a:close/>
              </a:path>
            </a:pathLst>
          </a:custGeom>
          <a:ln w="9524">
            <a:solidFill>
              <a:srgbClr val="A5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1" name="object 211"/>
          <p:cNvGrpSpPr/>
          <p:nvPr/>
        </p:nvGrpSpPr>
        <p:grpSpPr>
          <a:xfrm>
            <a:off x="1598866" y="2073006"/>
            <a:ext cx="720725" cy="654685"/>
            <a:chOff x="1598866" y="2073006"/>
            <a:chExt cx="720725" cy="654685"/>
          </a:xfrm>
        </p:grpSpPr>
        <p:sp>
          <p:nvSpPr>
            <p:cNvPr id="212" name="object 212"/>
            <p:cNvSpPr/>
            <p:nvPr/>
          </p:nvSpPr>
          <p:spPr>
            <a:xfrm>
              <a:off x="1852085" y="2077768"/>
              <a:ext cx="215265" cy="396875"/>
            </a:xfrm>
            <a:custGeom>
              <a:avLst/>
              <a:gdLst/>
              <a:ahLst/>
              <a:cxnLst/>
              <a:rect l="l" t="t" r="r" b="b"/>
              <a:pathLst>
                <a:path w="215264" h="396875">
                  <a:moveTo>
                    <a:pt x="151536" y="279764"/>
                  </a:moveTo>
                  <a:lnTo>
                    <a:pt x="138894" y="272971"/>
                  </a:lnTo>
                  <a:lnTo>
                    <a:pt x="129214" y="262808"/>
                  </a:lnTo>
                  <a:lnTo>
                    <a:pt x="123021" y="250227"/>
                  </a:lnTo>
                  <a:lnTo>
                    <a:pt x="120841" y="236181"/>
                  </a:lnTo>
                  <a:lnTo>
                    <a:pt x="120841" y="234765"/>
                  </a:lnTo>
                  <a:lnTo>
                    <a:pt x="137408" y="199256"/>
                  </a:lnTo>
                  <a:lnTo>
                    <a:pt x="160817" y="185440"/>
                  </a:lnTo>
                  <a:lnTo>
                    <a:pt x="171866" y="177463"/>
                  </a:lnTo>
                  <a:lnTo>
                    <a:pt x="198736" y="142713"/>
                  </a:lnTo>
                  <a:lnTo>
                    <a:pt x="208043" y="93226"/>
                  </a:lnTo>
                  <a:lnTo>
                    <a:pt x="207989" y="92394"/>
                  </a:lnTo>
                  <a:lnTo>
                    <a:pt x="207829" y="91573"/>
                  </a:lnTo>
                  <a:lnTo>
                    <a:pt x="207751" y="90758"/>
                  </a:lnTo>
                  <a:lnTo>
                    <a:pt x="177833" y="28750"/>
                  </a:lnTo>
                  <a:lnTo>
                    <a:pt x="115125" y="273"/>
                  </a:lnTo>
                  <a:lnTo>
                    <a:pt x="110105" y="0"/>
                  </a:lnTo>
                  <a:lnTo>
                    <a:pt x="107613" y="0"/>
                  </a:lnTo>
                  <a:lnTo>
                    <a:pt x="41024" y="25331"/>
                  </a:lnTo>
                  <a:lnTo>
                    <a:pt x="8011" y="87784"/>
                  </a:lnTo>
                  <a:lnTo>
                    <a:pt x="7136" y="100357"/>
                  </a:lnTo>
                  <a:lnTo>
                    <a:pt x="8178" y="114845"/>
                  </a:lnTo>
                  <a:lnTo>
                    <a:pt x="23545" y="155134"/>
                  </a:lnTo>
                  <a:lnTo>
                    <a:pt x="53375" y="184854"/>
                  </a:lnTo>
                  <a:lnTo>
                    <a:pt x="65761" y="191860"/>
                  </a:lnTo>
                  <a:lnTo>
                    <a:pt x="77472" y="199381"/>
                  </a:lnTo>
                  <a:lnTo>
                    <a:pt x="86495" y="209722"/>
                  </a:lnTo>
                  <a:lnTo>
                    <a:pt x="92298" y="222215"/>
                  </a:lnTo>
                  <a:lnTo>
                    <a:pt x="94350" y="236192"/>
                  </a:lnTo>
                  <a:lnTo>
                    <a:pt x="92179" y="250229"/>
                  </a:lnTo>
                  <a:lnTo>
                    <a:pt x="86060" y="262802"/>
                  </a:lnTo>
                  <a:lnTo>
                    <a:pt x="76581" y="272963"/>
                  </a:lnTo>
                  <a:lnTo>
                    <a:pt x="64333" y="279764"/>
                  </a:lnTo>
                  <a:lnTo>
                    <a:pt x="44833" y="288968"/>
                  </a:lnTo>
                  <a:lnTo>
                    <a:pt x="27342" y="301321"/>
                  </a:lnTo>
                  <a:lnTo>
                    <a:pt x="12264" y="316479"/>
                  </a:lnTo>
                  <a:lnTo>
                    <a:pt x="0" y="334100"/>
                  </a:lnTo>
                  <a:lnTo>
                    <a:pt x="107976" y="396317"/>
                  </a:lnTo>
                  <a:lnTo>
                    <a:pt x="215192" y="334100"/>
                  </a:lnTo>
                  <a:lnTo>
                    <a:pt x="202944" y="316470"/>
                  </a:lnTo>
                  <a:lnTo>
                    <a:pt x="187936" y="301309"/>
                  </a:lnTo>
                  <a:lnTo>
                    <a:pt x="170642" y="288961"/>
                  </a:lnTo>
                  <a:lnTo>
                    <a:pt x="151536" y="279764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03628" y="2411887"/>
              <a:ext cx="356870" cy="310515"/>
            </a:xfrm>
            <a:custGeom>
              <a:avLst/>
              <a:gdLst/>
              <a:ahLst/>
              <a:cxnLst/>
              <a:rect l="l" t="t" r="r" b="b"/>
              <a:pathLst>
                <a:path w="356869" h="310514">
                  <a:moveTo>
                    <a:pt x="248444" y="0"/>
                  </a:moveTo>
                  <a:lnTo>
                    <a:pt x="239468" y="19393"/>
                  </a:lnTo>
                  <a:lnTo>
                    <a:pt x="233983" y="39785"/>
                  </a:lnTo>
                  <a:lnTo>
                    <a:pt x="231984" y="60844"/>
                  </a:lnTo>
                  <a:lnTo>
                    <a:pt x="233462" y="82241"/>
                  </a:lnTo>
                  <a:lnTo>
                    <a:pt x="233797" y="96549"/>
                  </a:lnTo>
                  <a:lnTo>
                    <a:pt x="229789" y="109931"/>
                  </a:lnTo>
                  <a:lnTo>
                    <a:pt x="221900" y="121436"/>
                  </a:lnTo>
                  <a:lnTo>
                    <a:pt x="210588" y="130113"/>
                  </a:lnTo>
                  <a:lnTo>
                    <a:pt x="209845" y="130862"/>
                  </a:lnTo>
                  <a:lnTo>
                    <a:pt x="202422" y="135073"/>
                  </a:lnTo>
                  <a:lnTo>
                    <a:pt x="194036" y="137292"/>
                  </a:lnTo>
                  <a:lnTo>
                    <a:pt x="185502" y="137321"/>
                  </a:lnTo>
                  <a:lnTo>
                    <a:pt x="178276" y="136778"/>
                  </a:lnTo>
                  <a:lnTo>
                    <a:pt x="171262" y="135131"/>
                  </a:lnTo>
                  <a:lnTo>
                    <a:pt x="164584" y="132420"/>
                  </a:lnTo>
                  <a:lnTo>
                    <a:pt x="158369" y="128686"/>
                  </a:lnTo>
                  <a:lnTo>
                    <a:pt x="146145" y="121210"/>
                  </a:lnTo>
                  <a:lnTo>
                    <a:pt x="133095" y="115614"/>
                  </a:lnTo>
                  <a:lnTo>
                    <a:pt x="119432" y="111908"/>
                  </a:lnTo>
                  <a:lnTo>
                    <a:pt x="105371" y="110100"/>
                  </a:lnTo>
                  <a:lnTo>
                    <a:pt x="103391" y="109987"/>
                  </a:lnTo>
                  <a:lnTo>
                    <a:pt x="101422" y="109636"/>
                  </a:lnTo>
                  <a:lnTo>
                    <a:pt x="99436" y="109636"/>
                  </a:lnTo>
                  <a:lnTo>
                    <a:pt x="85214" y="110662"/>
                  </a:lnTo>
                  <a:lnTo>
                    <a:pt x="43975" y="126568"/>
                  </a:lnTo>
                  <a:lnTo>
                    <a:pt x="40882" y="128834"/>
                  </a:lnTo>
                  <a:lnTo>
                    <a:pt x="39366" y="129982"/>
                  </a:lnTo>
                  <a:lnTo>
                    <a:pt x="15749" y="155347"/>
                  </a:lnTo>
                  <a:lnTo>
                    <a:pt x="2328" y="186420"/>
                  </a:lnTo>
                  <a:lnTo>
                    <a:pt x="0" y="220235"/>
                  </a:lnTo>
                  <a:lnTo>
                    <a:pt x="9664" y="253827"/>
                  </a:lnTo>
                  <a:lnTo>
                    <a:pt x="25963" y="277912"/>
                  </a:lnTo>
                  <a:lnTo>
                    <a:pt x="47436" y="295665"/>
                  </a:lnTo>
                  <a:lnTo>
                    <a:pt x="72503" y="306642"/>
                  </a:lnTo>
                  <a:lnTo>
                    <a:pt x="99584" y="310399"/>
                  </a:lnTo>
                  <a:lnTo>
                    <a:pt x="110145" y="309805"/>
                  </a:lnTo>
                  <a:lnTo>
                    <a:pt x="120669" y="308026"/>
                  </a:lnTo>
                  <a:lnTo>
                    <a:pt x="131080" y="305075"/>
                  </a:lnTo>
                  <a:lnTo>
                    <a:pt x="141300" y="300961"/>
                  </a:lnTo>
                  <a:lnTo>
                    <a:pt x="144161" y="299635"/>
                  </a:lnTo>
                  <a:lnTo>
                    <a:pt x="147021" y="298350"/>
                  </a:lnTo>
                  <a:lnTo>
                    <a:pt x="183392" y="265699"/>
                  </a:lnTo>
                  <a:lnTo>
                    <a:pt x="198769" y="227077"/>
                  </a:lnTo>
                  <a:lnTo>
                    <a:pt x="200190" y="213694"/>
                  </a:lnTo>
                  <a:lnTo>
                    <a:pt x="199823" y="200181"/>
                  </a:lnTo>
                  <a:lnTo>
                    <a:pt x="200713" y="186387"/>
                  </a:lnTo>
                  <a:lnTo>
                    <a:pt x="224143" y="153748"/>
                  </a:lnTo>
                  <a:lnTo>
                    <a:pt x="239850" y="147182"/>
                  </a:lnTo>
                  <a:lnTo>
                    <a:pt x="247933" y="147182"/>
                  </a:lnTo>
                  <a:lnTo>
                    <a:pt x="255690" y="147860"/>
                  </a:lnTo>
                  <a:lnTo>
                    <a:pt x="263232" y="149895"/>
                  </a:lnTo>
                  <a:lnTo>
                    <a:pt x="270401" y="153287"/>
                  </a:lnTo>
                  <a:lnTo>
                    <a:pt x="277034" y="158036"/>
                  </a:lnTo>
                  <a:lnTo>
                    <a:pt x="295072" y="169912"/>
                  </a:lnTo>
                  <a:lnTo>
                    <a:pt x="314588" y="178648"/>
                  </a:lnTo>
                  <a:lnTo>
                    <a:pt x="335176" y="184040"/>
                  </a:lnTo>
                  <a:lnTo>
                    <a:pt x="356433" y="185883"/>
                  </a:lnTo>
                  <a:lnTo>
                    <a:pt x="356433" y="62210"/>
                  </a:lnTo>
                  <a:lnTo>
                    <a:pt x="248444" y="0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960062" y="2411887"/>
              <a:ext cx="354965" cy="310515"/>
            </a:xfrm>
            <a:custGeom>
              <a:avLst/>
              <a:gdLst/>
              <a:ahLst/>
              <a:cxnLst/>
              <a:rect l="l" t="t" r="r" b="b"/>
              <a:pathLst>
                <a:path w="354964" h="310514">
                  <a:moveTo>
                    <a:pt x="309204" y="125040"/>
                  </a:moveTo>
                  <a:lnTo>
                    <a:pt x="308110" y="124368"/>
                  </a:lnTo>
                  <a:lnTo>
                    <a:pt x="307104" y="123612"/>
                  </a:lnTo>
                  <a:lnTo>
                    <a:pt x="305980" y="122970"/>
                  </a:lnTo>
                  <a:lnTo>
                    <a:pt x="293810" y="117032"/>
                  </a:lnTo>
                  <a:lnTo>
                    <a:pt x="281253" y="112830"/>
                  </a:lnTo>
                  <a:lnTo>
                    <a:pt x="268472" y="110331"/>
                  </a:lnTo>
                  <a:lnTo>
                    <a:pt x="255629" y="109505"/>
                  </a:lnTo>
                  <a:lnTo>
                    <a:pt x="251032" y="109505"/>
                  </a:lnTo>
                  <a:lnTo>
                    <a:pt x="208161" y="121606"/>
                  </a:lnTo>
                  <a:lnTo>
                    <a:pt x="197992" y="128002"/>
                  </a:lnTo>
                  <a:lnTo>
                    <a:pt x="191606" y="131925"/>
                  </a:lnTo>
                  <a:lnTo>
                    <a:pt x="184726" y="134782"/>
                  </a:lnTo>
                  <a:lnTo>
                    <a:pt x="177484" y="136528"/>
                  </a:lnTo>
                  <a:lnTo>
                    <a:pt x="170015" y="137119"/>
                  </a:lnTo>
                  <a:lnTo>
                    <a:pt x="163464" y="136659"/>
                  </a:lnTo>
                  <a:lnTo>
                    <a:pt x="125884" y="109918"/>
                  </a:lnTo>
                  <a:lnTo>
                    <a:pt x="121875" y="96539"/>
                  </a:lnTo>
                  <a:lnTo>
                    <a:pt x="122209" y="82241"/>
                  </a:lnTo>
                  <a:lnTo>
                    <a:pt x="123690" y="60844"/>
                  </a:lnTo>
                  <a:lnTo>
                    <a:pt x="121690" y="39785"/>
                  </a:lnTo>
                  <a:lnTo>
                    <a:pt x="116206" y="19393"/>
                  </a:lnTo>
                  <a:lnTo>
                    <a:pt x="107233" y="0"/>
                  </a:lnTo>
                  <a:lnTo>
                    <a:pt x="0" y="62210"/>
                  </a:lnTo>
                  <a:lnTo>
                    <a:pt x="0" y="185853"/>
                  </a:lnTo>
                  <a:lnTo>
                    <a:pt x="21221" y="184013"/>
                  </a:lnTo>
                  <a:lnTo>
                    <a:pt x="41708" y="178625"/>
                  </a:lnTo>
                  <a:lnTo>
                    <a:pt x="60997" y="169890"/>
                  </a:lnTo>
                  <a:lnTo>
                    <a:pt x="78625" y="158007"/>
                  </a:lnTo>
                  <a:lnTo>
                    <a:pt x="90813" y="150556"/>
                  </a:lnTo>
                  <a:lnTo>
                    <a:pt x="104389" y="147302"/>
                  </a:lnTo>
                  <a:lnTo>
                    <a:pt x="118309" y="148331"/>
                  </a:lnTo>
                  <a:lnTo>
                    <a:pt x="131534" y="153731"/>
                  </a:lnTo>
                  <a:lnTo>
                    <a:pt x="155379" y="186500"/>
                  </a:lnTo>
                  <a:lnTo>
                    <a:pt x="155848" y="200181"/>
                  </a:lnTo>
                  <a:lnTo>
                    <a:pt x="155500" y="212266"/>
                  </a:lnTo>
                  <a:lnTo>
                    <a:pt x="156599" y="224248"/>
                  </a:lnTo>
                  <a:lnTo>
                    <a:pt x="170543" y="262705"/>
                  </a:lnTo>
                  <a:lnTo>
                    <a:pt x="208816" y="298612"/>
                  </a:lnTo>
                  <a:lnTo>
                    <a:pt x="209792" y="299123"/>
                  </a:lnTo>
                  <a:lnTo>
                    <a:pt x="210612" y="299766"/>
                  </a:lnTo>
                  <a:lnTo>
                    <a:pt x="255551" y="310501"/>
                  </a:lnTo>
                  <a:lnTo>
                    <a:pt x="279591" y="307586"/>
                  </a:lnTo>
                  <a:lnTo>
                    <a:pt x="302212" y="299077"/>
                  </a:lnTo>
                  <a:lnTo>
                    <a:pt x="322330" y="285324"/>
                  </a:lnTo>
                  <a:lnTo>
                    <a:pt x="338858" y="266680"/>
                  </a:lnTo>
                  <a:lnTo>
                    <a:pt x="354456" y="228348"/>
                  </a:lnTo>
                  <a:lnTo>
                    <a:pt x="353866" y="188848"/>
                  </a:lnTo>
                  <a:lnTo>
                    <a:pt x="338359" y="152853"/>
                  </a:lnTo>
                  <a:lnTo>
                    <a:pt x="309204" y="12504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7704209" y="3703787"/>
            <a:ext cx="321945" cy="694055"/>
            <a:chOff x="7704209" y="3703787"/>
            <a:chExt cx="321945" cy="694055"/>
          </a:xfrm>
        </p:grpSpPr>
        <p:sp>
          <p:nvSpPr>
            <p:cNvPr id="216" name="object 216"/>
            <p:cNvSpPr/>
            <p:nvPr/>
          </p:nvSpPr>
          <p:spPr>
            <a:xfrm>
              <a:off x="7709314" y="3816056"/>
              <a:ext cx="311785" cy="174625"/>
            </a:xfrm>
            <a:custGeom>
              <a:avLst/>
              <a:gdLst/>
              <a:ahLst/>
              <a:cxnLst/>
              <a:rect l="l" t="t" r="r" b="b"/>
              <a:pathLst>
                <a:path w="311784" h="174625">
                  <a:moveTo>
                    <a:pt x="0" y="0"/>
                  </a:moveTo>
                  <a:lnTo>
                    <a:pt x="0" y="174310"/>
                  </a:lnTo>
                  <a:lnTo>
                    <a:pt x="311715" y="174310"/>
                  </a:lnTo>
                  <a:lnTo>
                    <a:pt x="31171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708972" y="3708549"/>
              <a:ext cx="311785" cy="684530"/>
            </a:xfrm>
            <a:custGeom>
              <a:avLst/>
              <a:gdLst/>
              <a:ahLst/>
              <a:cxnLst/>
              <a:rect l="l" t="t" r="r" b="b"/>
              <a:pathLst>
                <a:path w="311784" h="684529">
                  <a:moveTo>
                    <a:pt x="18802" y="0"/>
                  </a:moveTo>
                  <a:lnTo>
                    <a:pt x="11472" y="1473"/>
                  </a:lnTo>
                  <a:lnTo>
                    <a:pt x="5497" y="5491"/>
                  </a:lnTo>
                  <a:lnTo>
                    <a:pt x="1473" y="11452"/>
                  </a:lnTo>
                  <a:lnTo>
                    <a:pt x="0" y="18755"/>
                  </a:lnTo>
                  <a:lnTo>
                    <a:pt x="0" y="581822"/>
                  </a:lnTo>
                  <a:lnTo>
                    <a:pt x="24333" y="602195"/>
                  </a:lnTo>
                  <a:lnTo>
                    <a:pt x="77867" y="636880"/>
                  </a:lnTo>
                  <a:lnTo>
                    <a:pt x="131401" y="669615"/>
                  </a:lnTo>
                  <a:lnTo>
                    <a:pt x="155735" y="684140"/>
                  </a:lnTo>
                  <a:lnTo>
                    <a:pt x="180069" y="669615"/>
                  </a:lnTo>
                  <a:lnTo>
                    <a:pt x="233603" y="636880"/>
                  </a:lnTo>
                  <a:lnTo>
                    <a:pt x="287137" y="602195"/>
                  </a:lnTo>
                  <a:lnTo>
                    <a:pt x="311470" y="581822"/>
                  </a:lnTo>
                  <a:lnTo>
                    <a:pt x="311470" y="18755"/>
                  </a:lnTo>
                  <a:lnTo>
                    <a:pt x="309994" y="11452"/>
                  </a:lnTo>
                  <a:lnTo>
                    <a:pt x="305968" y="5491"/>
                  </a:lnTo>
                  <a:lnTo>
                    <a:pt x="299991" y="1473"/>
                  </a:lnTo>
                  <a:lnTo>
                    <a:pt x="292668" y="0"/>
                  </a:lnTo>
                  <a:lnTo>
                    <a:pt x="18802" y="0"/>
                  </a:lnTo>
                  <a:close/>
                </a:path>
              </a:pathLst>
            </a:custGeom>
            <a:ln w="9524">
              <a:solidFill>
                <a:srgbClr val="5F81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5626181" y="1186712"/>
            <a:ext cx="718820" cy="749300"/>
            <a:chOff x="5626181" y="1186712"/>
            <a:chExt cx="718820" cy="749300"/>
          </a:xfrm>
        </p:grpSpPr>
        <p:sp>
          <p:nvSpPr>
            <p:cNvPr id="219" name="object 219"/>
            <p:cNvSpPr/>
            <p:nvPr/>
          </p:nvSpPr>
          <p:spPr>
            <a:xfrm>
              <a:off x="5630943" y="1241646"/>
              <a:ext cx="347345" cy="311150"/>
            </a:xfrm>
            <a:custGeom>
              <a:avLst/>
              <a:gdLst/>
              <a:ahLst/>
              <a:cxnLst/>
              <a:rect l="l" t="t" r="r" b="b"/>
              <a:pathLst>
                <a:path w="347345" h="311150">
                  <a:moveTo>
                    <a:pt x="254434" y="0"/>
                  </a:moveTo>
                  <a:lnTo>
                    <a:pt x="239924" y="0"/>
                  </a:lnTo>
                  <a:lnTo>
                    <a:pt x="234712" y="25784"/>
                  </a:lnTo>
                  <a:lnTo>
                    <a:pt x="220497" y="46842"/>
                  </a:lnTo>
                  <a:lnTo>
                    <a:pt x="199417" y="61041"/>
                  </a:lnTo>
                  <a:lnTo>
                    <a:pt x="173608" y="66248"/>
                  </a:lnTo>
                  <a:lnTo>
                    <a:pt x="147785" y="61041"/>
                  </a:lnTo>
                  <a:lnTo>
                    <a:pt x="126706" y="46842"/>
                  </a:lnTo>
                  <a:lnTo>
                    <a:pt x="112499" y="25784"/>
                  </a:lnTo>
                  <a:lnTo>
                    <a:pt x="107291" y="0"/>
                  </a:lnTo>
                  <a:lnTo>
                    <a:pt x="0" y="0"/>
                  </a:lnTo>
                  <a:lnTo>
                    <a:pt x="0" y="217717"/>
                  </a:lnTo>
                  <a:lnTo>
                    <a:pt x="7294" y="253884"/>
                  </a:lnTo>
                  <a:lnTo>
                    <a:pt x="27193" y="283407"/>
                  </a:lnTo>
                  <a:lnTo>
                    <a:pt x="56716" y="303306"/>
                  </a:lnTo>
                  <a:lnTo>
                    <a:pt x="92883" y="310601"/>
                  </a:lnTo>
                  <a:lnTo>
                    <a:pt x="204978" y="310601"/>
                  </a:lnTo>
                  <a:lnTo>
                    <a:pt x="214137" y="267055"/>
                  </a:lnTo>
                  <a:lnTo>
                    <a:pt x="234956" y="229192"/>
                  </a:lnTo>
                  <a:lnTo>
                    <a:pt x="265419" y="199025"/>
                  </a:lnTo>
                  <a:lnTo>
                    <a:pt x="303511" y="178565"/>
                  </a:lnTo>
                  <a:lnTo>
                    <a:pt x="347216" y="169827"/>
                  </a:lnTo>
                  <a:lnTo>
                    <a:pt x="347216" y="92815"/>
                  </a:lnTo>
                  <a:lnTo>
                    <a:pt x="339923" y="56701"/>
                  </a:lnTo>
                  <a:lnTo>
                    <a:pt x="320036" y="27197"/>
                  </a:lnTo>
                  <a:lnTo>
                    <a:pt x="290543" y="7298"/>
                  </a:lnTo>
                  <a:lnTo>
                    <a:pt x="254434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9618" y="1186712"/>
              <a:ext cx="109834" cy="109800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5992772" y="1241646"/>
              <a:ext cx="347345" cy="311150"/>
            </a:xfrm>
            <a:custGeom>
              <a:avLst/>
              <a:gdLst/>
              <a:ahLst/>
              <a:cxnLst/>
              <a:rect l="l" t="t" r="r" b="b"/>
              <a:pathLst>
                <a:path w="347345" h="311150">
                  <a:moveTo>
                    <a:pt x="92849" y="0"/>
                  </a:moveTo>
                  <a:lnTo>
                    <a:pt x="56701" y="7293"/>
                  </a:lnTo>
                  <a:lnTo>
                    <a:pt x="27189" y="27184"/>
                  </a:lnTo>
                  <a:lnTo>
                    <a:pt x="7294" y="56687"/>
                  </a:lnTo>
                  <a:lnTo>
                    <a:pt x="0" y="92815"/>
                  </a:lnTo>
                  <a:lnTo>
                    <a:pt x="0" y="169827"/>
                  </a:lnTo>
                  <a:lnTo>
                    <a:pt x="43714" y="178565"/>
                  </a:lnTo>
                  <a:lnTo>
                    <a:pt x="81803" y="199025"/>
                  </a:lnTo>
                  <a:lnTo>
                    <a:pt x="112262" y="229192"/>
                  </a:lnTo>
                  <a:lnTo>
                    <a:pt x="133087" y="267055"/>
                  </a:lnTo>
                  <a:lnTo>
                    <a:pt x="142272" y="310601"/>
                  </a:lnTo>
                  <a:lnTo>
                    <a:pt x="254332" y="310601"/>
                  </a:lnTo>
                  <a:lnTo>
                    <a:pt x="290480" y="303306"/>
                  </a:lnTo>
                  <a:lnTo>
                    <a:pt x="319993" y="283407"/>
                  </a:lnTo>
                  <a:lnTo>
                    <a:pt x="339888" y="253884"/>
                  </a:lnTo>
                  <a:lnTo>
                    <a:pt x="347182" y="217717"/>
                  </a:lnTo>
                  <a:lnTo>
                    <a:pt x="347182" y="0"/>
                  </a:lnTo>
                  <a:lnTo>
                    <a:pt x="239890" y="0"/>
                  </a:lnTo>
                  <a:lnTo>
                    <a:pt x="234683" y="25784"/>
                  </a:lnTo>
                  <a:lnTo>
                    <a:pt x="220480" y="46842"/>
                  </a:lnTo>
                  <a:lnTo>
                    <a:pt x="199411" y="61041"/>
                  </a:lnTo>
                  <a:lnTo>
                    <a:pt x="173608" y="66248"/>
                  </a:lnTo>
                  <a:lnTo>
                    <a:pt x="147784" y="61041"/>
                  </a:lnTo>
                  <a:lnTo>
                    <a:pt x="126706" y="46842"/>
                  </a:lnTo>
                  <a:lnTo>
                    <a:pt x="112499" y="25784"/>
                  </a:lnTo>
                  <a:lnTo>
                    <a:pt x="107291" y="0"/>
                  </a:lnTo>
                  <a:lnTo>
                    <a:pt x="92849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11446" y="1186712"/>
              <a:ext cx="109834" cy="109800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5630943" y="1569993"/>
              <a:ext cx="347345" cy="311150"/>
            </a:xfrm>
            <a:custGeom>
              <a:avLst/>
              <a:gdLst/>
              <a:ahLst/>
              <a:cxnLst/>
              <a:rect l="l" t="t" r="r" b="b"/>
              <a:pathLst>
                <a:path w="347345" h="311150">
                  <a:moveTo>
                    <a:pt x="92883" y="0"/>
                  </a:moveTo>
                  <a:lnTo>
                    <a:pt x="56716" y="7304"/>
                  </a:lnTo>
                  <a:lnTo>
                    <a:pt x="27193" y="27218"/>
                  </a:lnTo>
                  <a:lnTo>
                    <a:pt x="7294" y="56744"/>
                  </a:lnTo>
                  <a:lnTo>
                    <a:pt x="0" y="92884"/>
                  </a:lnTo>
                  <a:lnTo>
                    <a:pt x="0" y="310669"/>
                  </a:lnTo>
                  <a:lnTo>
                    <a:pt x="107291" y="310669"/>
                  </a:lnTo>
                  <a:lnTo>
                    <a:pt x="112499" y="284845"/>
                  </a:lnTo>
                  <a:lnTo>
                    <a:pt x="126706" y="263767"/>
                  </a:lnTo>
                  <a:lnTo>
                    <a:pt x="147785" y="249560"/>
                  </a:lnTo>
                  <a:lnTo>
                    <a:pt x="173608" y="244352"/>
                  </a:lnTo>
                  <a:lnTo>
                    <a:pt x="199417" y="249560"/>
                  </a:lnTo>
                  <a:lnTo>
                    <a:pt x="220497" y="263767"/>
                  </a:lnTo>
                  <a:lnTo>
                    <a:pt x="234712" y="284845"/>
                  </a:lnTo>
                  <a:lnTo>
                    <a:pt x="239924" y="310669"/>
                  </a:lnTo>
                  <a:lnTo>
                    <a:pt x="254332" y="310669"/>
                  </a:lnTo>
                  <a:lnTo>
                    <a:pt x="290461" y="303364"/>
                  </a:lnTo>
                  <a:lnTo>
                    <a:pt x="319963" y="283450"/>
                  </a:lnTo>
                  <a:lnTo>
                    <a:pt x="339854" y="253924"/>
                  </a:lnTo>
                  <a:lnTo>
                    <a:pt x="347148" y="217785"/>
                  </a:lnTo>
                  <a:lnTo>
                    <a:pt x="347148" y="140807"/>
                  </a:lnTo>
                  <a:lnTo>
                    <a:pt x="303476" y="132082"/>
                  </a:lnTo>
                  <a:lnTo>
                    <a:pt x="265405" y="111622"/>
                  </a:lnTo>
                  <a:lnTo>
                    <a:pt x="234951" y="81445"/>
                  </a:lnTo>
                  <a:lnTo>
                    <a:pt x="214136" y="43565"/>
                  </a:lnTo>
                  <a:lnTo>
                    <a:pt x="204978" y="0"/>
                  </a:lnTo>
                  <a:lnTo>
                    <a:pt x="92883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49618" y="1825728"/>
              <a:ext cx="109834" cy="109834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5992772" y="1569993"/>
              <a:ext cx="347345" cy="311150"/>
            </a:xfrm>
            <a:custGeom>
              <a:avLst/>
              <a:gdLst/>
              <a:ahLst/>
              <a:cxnLst/>
              <a:rect l="l" t="t" r="r" b="b"/>
              <a:pathLst>
                <a:path w="347345" h="311150">
                  <a:moveTo>
                    <a:pt x="142272" y="0"/>
                  </a:moveTo>
                  <a:lnTo>
                    <a:pt x="133087" y="43562"/>
                  </a:lnTo>
                  <a:lnTo>
                    <a:pt x="112262" y="81435"/>
                  </a:lnTo>
                  <a:lnTo>
                    <a:pt x="81803" y="111607"/>
                  </a:lnTo>
                  <a:lnTo>
                    <a:pt x="43714" y="132069"/>
                  </a:lnTo>
                  <a:lnTo>
                    <a:pt x="0" y="140807"/>
                  </a:lnTo>
                  <a:lnTo>
                    <a:pt x="0" y="217785"/>
                  </a:lnTo>
                  <a:lnTo>
                    <a:pt x="7294" y="253953"/>
                  </a:lnTo>
                  <a:lnTo>
                    <a:pt x="27189" y="283475"/>
                  </a:lnTo>
                  <a:lnTo>
                    <a:pt x="56701" y="303374"/>
                  </a:lnTo>
                  <a:lnTo>
                    <a:pt x="92849" y="310669"/>
                  </a:lnTo>
                  <a:lnTo>
                    <a:pt x="107223" y="310669"/>
                  </a:lnTo>
                  <a:lnTo>
                    <a:pt x="112436" y="284845"/>
                  </a:lnTo>
                  <a:lnTo>
                    <a:pt x="126655" y="263767"/>
                  </a:lnTo>
                  <a:lnTo>
                    <a:pt x="147745" y="249560"/>
                  </a:lnTo>
                  <a:lnTo>
                    <a:pt x="173574" y="244352"/>
                  </a:lnTo>
                  <a:lnTo>
                    <a:pt x="199369" y="249560"/>
                  </a:lnTo>
                  <a:lnTo>
                    <a:pt x="220450" y="263767"/>
                  </a:lnTo>
                  <a:lnTo>
                    <a:pt x="234673" y="284845"/>
                  </a:lnTo>
                  <a:lnTo>
                    <a:pt x="239890" y="310669"/>
                  </a:lnTo>
                  <a:lnTo>
                    <a:pt x="347182" y="310669"/>
                  </a:lnTo>
                  <a:lnTo>
                    <a:pt x="347182" y="92884"/>
                  </a:lnTo>
                  <a:lnTo>
                    <a:pt x="339888" y="56749"/>
                  </a:lnTo>
                  <a:lnTo>
                    <a:pt x="319993" y="27231"/>
                  </a:lnTo>
                  <a:lnTo>
                    <a:pt x="290480" y="7318"/>
                  </a:lnTo>
                  <a:lnTo>
                    <a:pt x="254332" y="0"/>
                  </a:lnTo>
                  <a:lnTo>
                    <a:pt x="142272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11446" y="1825728"/>
              <a:ext cx="109834" cy="109834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5856215" y="1432415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10" h="257810">
                  <a:moveTo>
                    <a:pt x="128803" y="0"/>
                  </a:moveTo>
                  <a:lnTo>
                    <a:pt x="78686" y="10113"/>
                  </a:lnTo>
                  <a:lnTo>
                    <a:pt x="37742" y="37688"/>
                  </a:lnTo>
                  <a:lnTo>
                    <a:pt x="10128" y="78575"/>
                  </a:lnTo>
                  <a:lnTo>
                    <a:pt x="0" y="128629"/>
                  </a:lnTo>
                  <a:lnTo>
                    <a:pt x="10128" y="178783"/>
                  </a:lnTo>
                  <a:lnTo>
                    <a:pt x="37742" y="219723"/>
                  </a:lnTo>
                  <a:lnTo>
                    <a:pt x="78686" y="247317"/>
                  </a:lnTo>
                  <a:lnTo>
                    <a:pt x="128803" y="257433"/>
                  </a:lnTo>
                  <a:lnTo>
                    <a:pt x="178870" y="247317"/>
                  </a:lnTo>
                  <a:lnTo>
                    <a:pt x="219788" y="219723"/>
                  </a:lnTo>
                  <a:lnTo>
                    <a:pt x="247392" y="178783"/>
                  </a:lnTo>
                  <a:lnTo>
                    <a:pt x="257519" y="128629"/>
                  </a:lnTo>
                  <a:lnTo>
                    <a:pt x="247392" y="78575"/>
                  </a:lnTo>
                  <a:lnTo>
                    <a:pt x="219788" y="37688"/>
                  </a:lnTo>
                  <a:lnTo>
                    <a:pt x="178870" y="10113"/>
                  </a:lnTo>
                  <a:lnTo>
                    <a:pt x="128803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8" name="object 22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7675" y="2922794"/>
            <a:ext cx="1462479" cy="6308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237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37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237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237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237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9237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237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9237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237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237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3097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3097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3097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097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3097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3097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3097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3097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3097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3097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6957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6957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6957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6957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6957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6957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6957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6957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6957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6957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7706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7706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7706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7706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7706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7706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7706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47706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47706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47706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21566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21566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21566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21566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21566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1566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21566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21566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21566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21566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92326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92326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92326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92326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92326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92326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92326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92326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92326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92326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66186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66186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66186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66186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66186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66186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66186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66186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66186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66186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36935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36935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36935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36935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36935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36935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36935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6935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36935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36935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10795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10795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10795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10795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10795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110795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10795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10795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10795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10795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84655" y="11796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84655" y="134036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84655" y="1501056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84655" y="16617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84655" y="1821629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84655" y="198232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0"/>
                </a:moveTo>
                <a:lnTo>
                  <a:pt x="80699" y="0"/>
                </a:lnTo>
                <a:lnTo>
                  <a:pt x="8069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84655" y="214302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284655" y="230371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84655" y="246441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84655" y="2625108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80699" y="80699"/>
                </a:moveTo>
                <a:lnTo>
                  <a:pt x="0" y="80699"/>
                </a:lnTo>
                <a:lnTo>
                  <a:pt x="0" y="0"/>
                </a:lnTo>
                <a:lnTo>
                  <a:pt x="80699" y="0"/>
                </a:lnTo>
                <a:lnTo>
                  <a:pt x="80699" y="806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15151" y="119880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0" y="136499"/>
                </a:moveTo>
                <a:lnTo>
                  <a:pt x="136499" y="0"/>
                </a:lnTo>
                <a:lnTo>
                  <a:pt x="272999" y="136499"/>
                </a:lnTo>
                <a:lnTo>
                  <a:pt x="136499" y="272999"/>
                </a:lnTo>
                <a:lnTo>
                  <a:pt x="0" y="136499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2623904" y="1198803"/>
            <a:ext cx="1369060" cy="1102360"/>
            <a:chOff x="2623904" y="1198803"/>
            <a:chExt cx="1369060" cy="1102360"/>
          </a:xfrm>
        </p:grpSpPr>
        <p:sp>
          <p:nvSpPr>
            <p:cNvPr id="104" name="object 104"/>
            <p:cNvSpPr/>
            <p:nvPr/>
          </p:nvSpPr>
          <p:spPr>
            <a:xfrm>
              <a:off x="2623896" y="1198803"/>
              <a:ext cx="1091565" cy="273050"/>
            </a:xfrm>
            <a:custGeom>
              <a:avLst/>
              <a:gdLst/>
              <a:ahLst/>
              <a:cxnLst/>
              <a:rect l="l" t="t" r="r" b="b"/>
              <a:pathLst>
                <a:path w="1091564" h="273050">
                  <a:moveTo>
                    <a:pt x="1091438" y="136499"/>
                  </a:moveTo>
                  <a:lnTo>
                    <a:pt x="954938" y="0"/>
                  </a:lnTo>
                  <a:lnTo>
                    <a:pt x="818527" y="136410"/>
                  </a:lnTo>
                  <a:lnTo>
                    <a:pt x="682129" y="0"/>
                  </a:lnTo>
                  <a:lnTo>
                    <a:pt x="545719" y="136410"/>
                  </a:lnTo>
                  <a:lnTo>
                    <a:pt x="409321" y="0"/>
                  </a:lnTo>
                  <a:lnTo>
                    <a:pt x="272910" y="136410"/>
                  </a:lnTo>
                  <a:lnTo>
                    <a:pt x="136499" y="0"/>
                  </a:lnTo>
                  <a:lnTo>
                    <a:pt x="0" y="136499"/>
                  </a:lnTo>
                  <a:lnTo>
                    <a:pt x="136499" y="273011"/>
                  </a:lnTo>
                  <a:lnTo>
                    <a:pt x="272910" y="136601"/>
                  </a:lnTo>
                  <a:lnTo>
                    <a:pt x="409321" y="273011"/>
                  </a:lnTo>
                  <a:lnTo>
                    <a:pt x="545719" y="136601"/>
                  </a:lnTo>
                  <a:lnTo>
                    <a:pt x="682129" y="273011"/>
                  </a:lnTo>
                  <a:lnTo>
                    <a:pt x="818527" y="136601"/>
                  </a:lnTo>
                  <a:lnTo>
                    <a:pt x="954938" y="273011"/>
                  </a:lnTo>
                  <a:lnTo>
                    <a:pt x="1091438" y="136499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169526" y="1476964"/>
              <a:ext cx="819150" cy="273050"/>
            </a:xfrm>
            <a:custGeom>
              <a:avLst/>
              <a:gdLst/>
              <a:ahLst/>
              <a:cxnLst/>
              <a:rect l="l" t="t" r="r" b="b"/>
              <a:pathLst>
                <a:path w="819150" h="273050">
                  <a:moveTo>
                    <a:pt x="0" y="136499"/>
                  </a:moveTo>
                  <a:lnTo>
                    <a:pt x="136500" y="0"/>
                  </a:lnTo>
                  <a:lnTo>
                    <a:pt x="273000" y="136499"/>
                  </a:lnTo>
                  <a:lnTo>
                    <a:pt x="136500" y="272999"/>
                  </a:lnTo>
                  <a:lnTo>
                    <a:pt x="0" y="136499"/>
                  </a:lnTo>
                  <a:close/>
                </a:path>
                <a:path w="819150" h="273050">
                  <a:moveTo>
                    <a:pt x="272811" y="136499"/>
                  </a:moveTo>
                  <a:lnTo>
                    <a:pt x="409311" y="0"/>
                  </a:lnTo>
                  <a:lnTo>
                    <a:pt x="545811" y="136499"/>
                  </a:lnTo>
                  <a:lnTo>
                    <a:pt x="409311" y="272999"/>
                  </a:lnTo>
                  <a:lnTo>
                    <a:pt x="272811" y="136499"/>
                  </a:lnTo>
                  <a:close/>
                </a:path>
                <a:path w="819150" h="273050">
                  <a:moveTo>
                    <a:pt x="545622" y="136499"/>
                  </a:moveTo>
                  <a:lnTo>
                    <a:pt x="682122" y="0"/>
                  </a:lnTo>
                  <a:lnTo>
                    <a:pt x="818622" y="136499"/>
                  </a:lnTo>
                  <a:lnTo>
                    <a:pt x="682122" y="272999"/>
                  </a:lnTo>
                  <a:lnTo>
                    <a:pt x="545622" y="136499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623896" y="1476971"/>
              <a:ext cx="546100" cy="273050"/>
            </a:xfrm>
            <a:custGeom>
              <a:avLst/>
              <a:gdLst/>
              <a:ahLst/>
              <a:cxnLst/>
              <a:rect l="l" t="t" r="r" b="b"/>
              <a:pathLst>
                <a:path w="546100" h="273050">
                  <a:moveTo>
                    <a:pt x="545807" y="136499"/>
                  </a:moveTo>
                  <a:lnTo>
                    <a:pt x="409308" y="0"/>
                  </a:lnTo>
                  <a:lnTo>
                    <a:pt x="272897" y="136410"/>
                  </a:lnTo>
                  <a:lnTo>
                    <a:pt x="136499" y="0"/>
                  </a:lnTo>
                  <a:lnTo>
                    <a:pt x="0" y="136499"/>
                  </a:lnTo>
                  <a:lnTo>
                    <a:pt x="136499" y="272999"/>
                  </a:lnTo>
                  <a:lnTo>
                    <a:pt x="272897" y="136601"/>
                  </a:lnTo>
                  <a:lnTo>
                    <a:pt x="409308" y="272999"/>
                  </a:lnTo>
                  <a:lnTo>
                    <a:pt x="545807" y="136499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42340" y="1749775"/>
              <a:ext cx="546100" cy="273050"/>
            </a:xfrm>
            <a:custGeom>
              <a:avLst/>
              <a:gdLst/>
              <a:ahLst/>
              <a:cxnLst/>
              <a:rect l="l" t="t" r="r" b="b"/>
              <a:pathLst>
                <a:path w="546100" h="273050">
                  <a:moveTo>
                    <a:pt x="0" y="136499"/>
                  </a:moveTo>
                  <a:lnTo>
                    <a:pt x="136499" y="0"/>
                  </a:lnTo>
                  <a:lnTo>
                    <a:pt x="272999" y="136499"/>
                  </a:lnTo>
                  <a:lnTo>
                    <a:pt x="136499" y="272999"/>
                  </a:lnTo>
                  <a:lnTo>
                    <a:pt x="0" y="136499"/>
                  </a:lnTo>
                  <a:close/>
                </a:path>
                <a:path w="546100" h="273050">
                  <a:moveTo>
                    <a:pt x="272811" y="136499"/>
                  </a:moveTo>
                  <a:lnTo>
                    <a:pt x="409311" y="0"/>
                  </a:lnTo>
                  <a:lnTo>
                    <a:pt x="545811" y="136499"/>
                  </a:lnTo>
                  <a:lnTo>
                    <a:pt x="409311" y="272999"/>
                  </a:lnTo>
                  <a:lnTo>
                    <a:pt x="272811" y="136499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23896" y="1749780"/>
              <a:ext cx="1364615" cy="551180"/>
            </a:xfrm>
            <a:custGeom>
              <a:avLst/>
              <a:gdLst/>
              <a:ahLst/>
              <a:cxnLst/>
              <a:rect l="l" t="t" r="r" b="b"/>
              <a:pathLst>
                <a:path w="1364614" h="551180">
                  <a:moveTo>
                    <a:pt x="818629" y="136499"/>
                  </a:moveTo>
                  <a:lnTo>
                    <a:pt x="682129" y="0"/>
                  </a:lnTo>
                  <a:lnTo>
                    <a:pt x="545719" y="136410"/>
                  </a:lnTo>
                  <a:lnTo>
                    <a:pt x="409321" y="0"/>
                  </a:lnTo>
                  <a:lnTo>
                    <a:pt x="272910" y="136410"/>
                  </a:lnTo>
                  <a:lnTo>
                    <a:pt x="136499" y="0"/>
                  </a:lnTo>
                  <a:lnTo>
                    <a:pt x="0" y="136499"/>
                  </a:lnTo>
                  <a:lnTo>
                    <a:pt x="136499" y="272999"/>
                  </a:lnTo>
                  <a:lnTo>
                    <a:pt x="272910" y="136588"/>
                  </a:lnTo>
                  <a:lnTo>
                    <a:pt x="409321" y="272999"/>
                  </a:lnTo>
                  <a:lnTo>
                    <a:pt x="545719" y="136601"/>
                  </a:lnTo>
                  <a:lnTo>
                    <a:pt x="682129" y="272999"/>
                  </a:lnTo>
                  <a:lnTo>
                    <a:pt x="818629" y="136499"/>
                  </a:lnTo>
                  <a:close/>
                </a:path>
                <a:path w="1364614" h="551180">
                  <a:moveTo>
                    <a:pt x="1364246" y="414667"/>
                  </a:moveTo>
                  <a:lnTo>
                    <a:pt x="1227747" y="278168"/>
                  </a:lnTo>
                  <a:lnTo>
                    <a:pt x="1091336" y="414578"/>
                  </a:lnTo>
                  <a:lnTo>
                    <a:pt x="954938" y="278168"/>
                  </a:lnTo>
                  <a:lnTo>
                    <a:pt x="818527" y="414578"/>
                  </a:lnTo>
                  <a:lnTo>
                    <a:pt x="682129" y="278168"/>
                  </a:lnTo>
                  <a:lnTo>
                    <a:pt x="545719" y="414578"/>
                  </a:lnTo>
                  <a:lnTo>
                    <a:pt x="409308" y="278168"/>
                  </a:lnTo>
                  <a:lnTo>
                    <a:pt x="272897" y="414578"/>
                  </a:lnTo>
                  <a:lnTo>
                    <a:pt x="136499" y="278168"/>
                  </a:lnTo>
                  <a:lnTo>
                    <a:pt x="0" y="414667"/>
                  </a:lnTo>
                  <a:lnTo>
                    <a:pt x="136499" y="551167"/>
                  </a:lnTo>
                  <a:lnTo>
                    <a:pt x="272897" y="414769"/>
                  </a:lnTo>
                  <a:lnTo>
                    <a:pt x="409308" y="551167"/>
                  </a:lnTo>
                  <a:lnTo>
                    <a:pt x="545719" y="414756"/>
                  </a:lnTo>
                  <a:lnTo>
                    <a:pt x="682129" y="551167"/>
                  </a:lnTo>
                  <a:lnTo>
                    <a:pt x="818527" y="414769"/>
                  </a:lnTo>
                  <a:lnTo>
                    <a:pt x="954938" y="551167"/>
                  </a:lnTo>
                  <a:lnTo>
                    <a:pt x="1091336" y="414769"/>
                  </a:lnTo>
                  <a:lnTo>
                    <a:pt x="1227747" y="551167"/>
                  </a:lnTo>
                  <a:lnTo>
                    <a:pt x="1364246" y="41466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2608602" y="2653227"/>
            <a:ext cx="1397635" cy="168910"/>
            <a:chOff x="2608602" y="2653227"/>
            <a:chExt cx="1397635" cy="168910"/>
          </a:xfrm>
        </p:grpSpPr>
        <p:sp>
          <p:nvSpPr>
            <p:cNvPr id="110" name="object 110"/>
            <p:cNvSpPr/>
            <p:nvPr/>
          </p:nvSpPr>
          <p:spPr>
            <a:xfrm>
              <a:off x="2613355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88" y="1270"/>
                  </a:lnTo>
                  <a:lnTo>
                    <a:pt x="57988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57" y="157480"/>
                  </a:lnTo>
                  <a:lnTo>
                    <a:pt x="457" y="158750"/>
                  </a:lnTo>
                  <a:lnTo>
                    <a:pt x="58127" y="158750"/>
                  </a:lnTo>
                  <a:lnTo>
                    <a:pt x="58127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613365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155" y="0"/>
                  </a:moveTo>
                  <a:lnTo>
                    <a:pt x="1892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120"/>
                  </a:lnTo>
                  <a:lnTo>
                    <a:pt x="4155" y="159120"/>
                  </a:lnTo>
                  <a:lnTo>
                    <a:pt x="54320" y="159120"/>
                  </a:lnTo>
                  <a:lnTo>
                    <a:pt x="56686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00"/>
                  </a:lnTo>
                  <a:lnTo>
                    <a:pt x="56686" y="0"/>
                  </a:lnTo>
                  <a:lnTo>
                    <a:pt x="54320" y="0"/>
                  </a:lnTo>
                  <a:lnTo>
                    <a:pt x="415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691536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75" y="1270"/>
                  </a:lnTo>
                  <a:lnTo>
                    <a:pt x="57975" y="0"/>
                  </a:lnTo>
                  <a:lnTo>
                    <a:pt x="558" y="0"/>
                  </a:lnTo>
                  <a:lnTo>
                    <a:pt x="558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19" y="157480"/>
                  </a:lnTo>
                  <a:lnTo>
                    <a:pt x="419" y="158750"/>
                  </a:lnTo>
                  <a:lnTo>
                    <a:pt x="58127" y="158750"/>
                  </a:lnTo>
                  <a:lnTo>
                    <a:pt x="58127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91538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162" y="0"/>
                  </a:moveTo>
                  <a:lnTo>
                    <a:pt x="1796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796" y="159120"/>
                  </a:lnTo>
                  <a:lnTo>
                    <a:pt x="4162" y="159120"/>
                  </a:lnTo>
                  <a:lnTo>
                    <a:pt x="54327" y="159120"/>
                  </a:lnTo>
                  <a:lnTo>
                    <a:pt x="56686" y="159120"/>
                  </a:lnTo>
                  <a:lnTo>
                    <a:pt x="58579" y="157960"/>
                  </a:lnTo>
                  <a:lnTo>
                    <a:pt x="58579" y="156516"/>
                  </a:lnTo>
                  <a:lnTo>
                    <a:pt x="58579" y="2544"/>
                  </a:lnTo>
                  <a:lnTo>
                    <a:pt x="58579" y="1100"/>
                  </a:lnTo>
                  <a:lnTo>
                    <a:pt x="56686" y="0"/>
                  </a:lnTo>
                  <a:lnTo>
                    <a:pt x="54327" y="0"/>
                  </a:lnTo>
                  <a:lnTo>
                    <a:pt x="4162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769717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8000" y="1270"/>
                  </a:lnTo>
                  <a:lnTo>
                    <a:pt x="58000" y="0"/>
                  </a:lnTo>
                  <a:lnTo>
                    <a:pt x="584" y="0"/>
                  </a:lnTo>
                  <a:lnTo>
                    <a:pt x="584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44" y="157480"/>
                  </a:lnTo>
                  <a:lnTo>
                    <a:pt x="444" y="158750"/>
                  </a:lnTo>
                  <a:lnTo>
                    <a:pt x="58140" y="158750"/>
                  </a:lnTo>
                  <a:lnTo>
                    <a:pt x="58140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69718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251" y="0"/>
                  </a:moveTo>
                  <a:lnTo>
                    <a:pt x="1885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85" y="159120"/>
                  </a:lnTo>
                  <a:lnTo>
                    <a:pt x="4251" y="159120"/>
                  </a:lnTo>
                  <a:lnTo>
                    <a:pt x="54417" y="159120"/>
                  </a:lnTo>
                  <a:lnTo>
                    <a:pt x="56775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00"/>
                  </a:lnTo>
                  <a:lnTo>
                    <a:pt x="56775" y="0"/>
                  </a:lnTo>
                  <a:lnTo>
                    <a:pt x="54417" y="0"/>
                  </a:lnTo>
                  <a:lnTo>
                    <a:pt x="4251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47886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12" y="1270"/>
                  </a:lnTo>
                  <a:lnTo>
                    <a:pt x="57912" y="0"/>
                  </a:lnTo>
                  <a:lnTo>
                    <a:pt x="660" y="0"/>
                  </a:lnTo>
                  <a:lnTo>
                    <a:pt x="660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44" y="157480"/>
                  </a:lnTo>
                  <a:lnTo>
                    <a:pt x="444" y="158750"/>
                  </a:lnTo>
                  <a:lnTo>
                    <a:pt x="58127" y="158750"/>
                  </a:lnTo>
                  <a:lnTo>
                    <a:pt x="58127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847891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251" y="0"/>
                  </a:moveTo>
                  <a:lnTo>
                    <a:pt x="1892" y="0"/>
                  </a:lnTo>
                  <a:lnTo>
                    <a:pt x="0" y="1158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120"/>
                  </a:lnTo>
                  <a:lnTo>
                    <a:pt x="4251" y="159120"/>
                  </a:lnTo>
                  <a:lnTo>
                    <a:pt x="54417" y="159120"/>
                  </a:lnTo>
                  <a:lnTo>
                    <a:pt x="56686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58"/>
                  </a:lnTo>
                  <a:lnTo>
                    <a:pt x="56686" y="0"/>
                  </a:lnTo>
                  <a:lnTo>
                    <a:pt x="54417" y="0"/>
                  </a:lnTo>
                  <a:lnTo>
                    <a:pt x="4251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926054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88" y="1270"/>
                  </a:lnTo>
                  <a:lnTo>
                    <a:pt x="57988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69" y="157480"/>
                  </a:lnTo>
                  <a:lnTo>
                    <a:pt x="469" y="158750"/>
                  </a:lnTo>
                  <a:lnTo>
                    <a:pt x="58102" y="158750"/>
                  </a:lnTo>
                  <a:lnTo>
                    <a:pt x="58102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926064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155" y="0"/>
                  </a:moveTo>
                  <a:lnTo>
                    <a:pt x="1892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061"/>
                  </a:lnTo>
                  <a:lnTo>
                    <a:pt x="4155" y="159061"/>
                  </a:lnTo>
                  <a:lnTo>
                    <a:pt x="54417" y="159061"/>
                  </a:lnTo>
                  <a:lnTo>
                    <a:pt x="56686" y="159061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00"/>
                  </a:lnTo>
                  <a:lnTo>
                    <a:pt x="56686" y="0"/>
                  </a:lnTo>
                  <a:lnTo>
                    <a:pt x="54417" y="0"/>
                  </a:lnTo>
                  <a:lnTo>
                    <a:pt x="415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04235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12" y="1270"/>
                  </a:lnTo>
                  <a:lnTo>
                    <a:pt x="57912" y="0"/>
                  </a:lnTo>
                  <a:lnTo>
                    <a:pt x="660" y="0"/>
                  </a:lnTo>
                  <a:lnTo>
                    <a:pt x="660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44" y="157480"/>
                  </a:lnTo>
                  <a:lnTo>
                    <a:pt x="444" y="158750"/>
                  </a:lnTo>
                  <a:lnTo>
                    <a:pt x="58127" y="158750"/>
                  </a:lnTo>
                  <a:lnTo>
                    <a:pt x="58127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004237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162" y="0"/>
                  </a:moveTo>
                  <a:lnTo>
                    <a:pt x="1892" y="0"/>
                  </a:lnTo>
                  <a:lnTo>
                    <a:pt x="0" y="1158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120"/>
                  </a:lnTo>
                  <a:lnTo>
                    <a:pt x="4162" y="159120"/>
                  </a:lnTo>
                  <a:lnTo>
                    <a:pt x="54328" y="159120"/>
                  </a:lnTo>
                  <a:lnTo>
                    <a:pt x="56686" y="159120"/>
                  </a:lnTo>
                  <a:lnTo>
                    <a:pt x="58579" y="157960"/>
                  </a:lnTo>
                  <a:lnTo>
                    <a:pt x="58579" y="156516"/>
                  </a:lnTo>
                  <a:lnTo>
                    <a:pt x="58579" y="2544"/>
                  </a:lnTo>
                  <a:lnTo>
                    <a:pt x="58579" y="1158"/>
                  </a:lnTo>
                  <a:lnTo>
                    <a:pt x="56686" y="0"/>
                  </a:lnTo>
                  <a:lnTo>
                    <a:pt x="54328" y="0"/>
                  </a:lnTo>
                  <a:lnTo>
                    <a:pt x="4162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082417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75" y="1270"/>
                  </a:lnTo>
                  <a:lnTo>
                    <a:pt x="57975" y="0"/>
                  </a:lnTo>
                  <a:lnTo>
                    <a:pt x="558" y="0"/>
                  </a:lnTo>
                  <a:lnTo>
                    <a:pt x="558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19" y="157480"/>
                  </a:lnTo>
                  <a:lnTo>
                    <a:pt x="419" y="158750"/>
                  </a:lnTo>
                  <a:lnTo>
                    <a:pt x="58115" y="158750"/>
                  </a:lnTo>
                  <a:lnTo>
                    <a:pt x="58115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082417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155" y="0"/>
                  </a:moveTo>
                  <a:lnTo>
                    <a:pt x="1789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789" y="159120"/>
                  </a:lnTo>
                  <a:lnTo>
                    <a:pt x="4155" y="159120"/>
                  </a:lnTo>
                  <a:lnTo>
                    <a:pt x="54321" y="159120"/>
                  </a:lnTo>
                  <a:lnTo>
                    <a:pt x="56679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00"/>
                  </a:lnTo>
                  <a:lnTo>
                    <a:pt x="56679" y="0"/>
                  </a:lnTo>
                  <a:lnTo>
                    <a:pt x="54321" y="0"/>
                  </a:lnTo>
                  <a:lnTo>
                    <a:pt x="415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160585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5" h="158750">
                  <a:moveTo>
                    <a:pt x="58572" y="1270"/>
                  </a:moveTo>
                  <a:lnTo>
                    <a:pt x="57950" y="1270"/>
                  </a:lnTo>
                  <a:lnTo>
                    <a:pt x="57950" y="0"/>
                  </a:lnTo>
                  <a:lnTo>
                    <a:pt x="660" y="0"/>
                  </a:lnTo>
                  <a:lnTo>
                    <a:pt x="660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44" y="157480"/>
                  </a:lnTo>
                  <a:lnTo>
                    <a:pt x="444" y="158750"/>
                  </a:lnTo>
                  <a:lnTo>
                    <a:pt x="58140" y="158750"/>
                  </a:lnTo>
                  <a:lnTo>
                    <a:pt x="58140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60590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5" h="159385">
                  <a:moveTo>
                    <a:pt x="4251" y="0"/>
                  </a:moveTo>
                  <a:lnTo>
                    <a:pt x="1885" y="0"/>
                  </a:lnTo>
                  <a:lnTo>
                    <a:pt x="0" y="1158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85" y="159120"/>
                  </a:lnTo>
                  <a:lnTo>
                    <a:pt x="4251" y="159120"/>
                  </a:lnTo>
                  <a:lnTo>
                    <a:pt x="54417" y="159120"/>
                  </a:lnTo>
                  <a:lnTo>
                    <a:pt x="56775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58"/>
                  </a:lnTo>
                  <a:lnTo>
                    <a:pt x="56775" y="0"/>
                  </a:lnTo>
                  <a:lnTo>
                    <a:pt x="54417" y="0"/>
                  </a:lnTo>
                  <a:lnTo>
                    <a:pt x="4251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38754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4" h="158750">
                  <a:moveTo>
                    <a:pt x="58572" y="1270"/>
                  </a:moveTo>
                  <a:lnTo>
                    <a:pt x="57988" y="1270"/>
                  </a:lnTo>
                  <a:lnTo>
                    <a:pt x="57988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69" y="157480"/>
                  </a:lnTo>
                  <a:lnTo>
                    <a:pt x="469" y="158750"/>
                  </a:lnTo>
                  <a:lnTo>
                    <a:pt x="58102" y="158750"/>
                  </a:lnTo>
                  <a:lnTo>
                    <a:pt x="58102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238763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4" h="159385">
                  <a:moveTo>
                    <a:pt x="4251" y="0"/>
                  </a:moveTo>
                  <a:lnTo>
                    <a:pt x="1892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061"/>
                  </a:lnTo>
                  <a:lnTo>
                    <a:pt x="4251" y="159061"/>
                  </a:lnTo>
                  <a:lnTo>
                    <a:pt x="54417" y="159061"/>
                  </a:lnTo>
                  <a:lnTo>
                    <a:pt x="56686" y="159061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00"/>
                  </a:lnTo>
                  <a:lnTo>
                    <a:pt x="56686" y="0"/>
                  </a:lnTo>
                  <a:lnTo>
                    <a:pt x="54417" y="0"/>
                  </a:lnTo>
                  <a:lnTo>
                    <a:pt x="4251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16935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4" h="158750">
                  <a:moveTo>
                    <a:pt x="58572" y="1270"/>
                  </a:moveTo>
                  <a:lnTo>
                    <a:pt x="57912" y="1270"/>
                  </a:lnTo>
                  <a:lnTo>
                    <a:pt x="57912" y="0"/>
                  </a:lnTo>
                  <a:lnTo>
                    <a:pt x="647" y="0"/>
                  </a:lnTo>
                  <a:lnTo>
                    <a:pt x="647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44" y="157480"/>
                  </a:lnTo>
                  <a:lnTo>
                    <a:pt x="444" y="158750"/>
                  </a:lnTo>
                  <a:lnTo>
                    <a:pt x="58115" y="158750"/>
                  </a:lnTo>
                  <a:lnTo>
                    <a:pt x="58115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16936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4" h="159385">
                  <a:moveTo>
                    <a:pt x="4155" y="0"/>
                  </a:moveTo>
                  <a:lnTo>
                    <a:pt x="1892" y="0"/>
                  </a:lnTo>
                  <a:lnTo>
                    <a:pt x="0" y="1158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120"/>
                  </a:lnTo>
                  <a:lnTo>
                    <a:pt x="4155" y="159120"/>
                  </a:lnTo>
                  <a:lnTo>
                    <a:pt x="54417" y="159120"/>
                  </a:lnTo>
                  <a:lnTo>
                    <a:pt x="56686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58"/>
                  </a:lnTo>
                  <a:lnTo>
                    <a:pt x="56686" y="0"/>
                  </a:lnTo>
                  <a:lnTo>
                    <a:pt x="54417" y="0"/>
                  </a:lnTo>
                  <a:lnTo>
                    <a:pt x="4155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95103" y="2658122"/>
              <a:ext cx="59055" cy="158750"/>
            </a:xfrm>
            <a:custGeom>
              <a:avLst/>
              <a:gdLst/>
              <a:ahLst/>
              <a:cxnLst/>
              <a:rect l="l" t="t" r="r" b="b"/>
              <a:pathLst>
                <a:path w="59054" h="158750">
                  <a:moveTo>
                    <a:pt x="58572" y="1270"/>
                  </a:moveTo>
                  <a:lnTo>
                    <a:pt x="57988" y="1270"/>
                  </a:lnTo>
                  <a:lnTo>
                    <a:pt x="57988" y="0"/>
                  </a:lnTo>
                  <a:lnTo>
                    <a:pt x="596" y="0"/>
                  </a:lnTo>
                  <a:lnTo>
                    <a:pt x="596" y="1270"/>
                  </a:lnTo>
                  <a:lnTo>
                    <a:pt x="0" y="1270"/>
                  </a:lnTo>
                  <a:lnTo>
                    <a:pt x="0" y="157480"/>
                  </a:lnTo>
                  <a:lnTo>
                    <a:pt x="469" y="157480"/>
                  </a:lnTo>
                  <a:lnTo>
                    <a:pt x="469" y="158750"/>
                  </a:lnTo>
                  <a:lnTo>
                    <a:pt x="58102" y="158750"/>
                  </a:lnTo>
                  <a:lnTo>
                    <a:pt x="58102" y="157480"/>
                  </a:lnTo>
                  <a:lnTo>
                    <a:pt x="58572" y="157480"/>
                  </a:lnTo>
                  <a:lnTo>
                    <a:pt x="58572" y="127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95109" y="2657989"/>
              <a:ext cx="59055" cy="159385"/>
            </a:xfrm>
            <a:custGeom>
              <a:avLst/>
              <a:gdLst/>
              <a:ahLst/>
              <a:cxnLst/>
              <a:rect l="l" t="t" r="r" b="b"/>
              <a:pathLst>
                <a:path w="59054" h="159385">
                  <a:moveTo>
                    <a:pt x="4162" y="0"/>
                  </a:moveTo>
                  <a:lnTo>
                    <a:pt x="1892" y="0"/>
                  </a:lnTo>
                  <a:lnTo>
                    <a:pt x="0" y="1100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892" y="159061"/>
                  </a:lnTo>
                  <a:lnTo>
                    <a:pt x="4162" y="159061"/>
                  </a:lnTo>
                  <a:lnTo>
                    <a:pt x="54417" y="159061"/>
                  </a:lnTo>
                  <a:lnTo>
                    <a:pt x="56686" y="159061"/>
                  </a:lnTo>
                  <a:lnTo>
                    <a:pt x="58579" y="157960"/>
                  </a:lnTo>
                  <a:lnTo>
                    <a:pt x="58579" y="156516"/>
                  </a:lnTo>
                  <a:lnTo>
                    <a:pt x="58579" y="2544"/>
                  </a:lnTo>
                  <a:lnTo>
                    <a:pt x="58579" y="1100"/>
                  </a:lnTo>
                  <a:lnTo>
                    <a:pt x="56686" y="0"/>
                  </a:lnTo>
                  <a:lnTo>
                    <a:pt x="54417" y="0"/>
                  </a:lnTo>
                  <a:lnTo>
                    <a:pt x="4162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73289" y="2657989"/>
              <a:ext cx="527685" cy="159385"/>
            </a:xfrm>
            <a:custGeom>
              <a:avLst/>
              <a:gdLst/>
              <a:ahLst/>
              <a:cxnLst/>
              <a:rect l="l" t="t" r="r" b="b"/>
              <a:pathLst>
                <a:path w="527685" h="159385">
                  <a:moveTo>
                    <a:pt x="4155" y="0"/>
                  </a:moveTo>
                  <a:lnTo>
                    <a:pt x="1789" y="0"/>
                  </a:lnTo>
                  <a:lnTo>
                    <a:pt x="0" y="1158"/>
                  </a:lnTo>
                  <a:lnTo>
                    <a:pt x="0" y="2544"/>
                  </a:lnTo>
                  <a:lnTo>
                    <a:pt x="0" y="156516"/>
                  </a:lnTo>
                  <a:lnTo>
                    <a:pt x="0" y="157960"/>
                  </a:lnTo>
                  <a:lnTo>
                    <a:pt x="1789" y="159120"/>
                  </a:lnTo>
                  <a:lnTo>
                    <a:pt x="4155" y="159120"/>
                  </a:lnTo>
                  <a:lnTo>
                    <a:pt x="54320" y="159120"/>
                  </a:lnTo>
                  <a:lnTo>
                    <a:pt x="56680" y="159120"/>
                  </a:lnTo>
                  <a:lnTo>
                    <a:pt x="58572" y="157960"/>
                  </a:lnTo>
                  <a:lnTo>
                    <a:pt x="58572" y="156516"/>
                  </a:lnTo>
                  <a:lnTo>
                    <a:pt x="58572" y="2544"/>
                  </a:lnTo>
                  <a:lnTo>
                    <a:pt x="58572" y="1158"/>
                  </a:lnTo>
                  <a:lnTo>
                    <a:pt x="56680" y="0"/>
                  </a:lnTo>
                  <a:lnTo>
                    <a:pt x="54320" y="0"/>
                  </a:lnTo>
                  <a:lnTo>
                    <a:pt x="4155" y="0"/>
                  </a:lnTo>
                  <a:close/>
                </a:path>
                <a:path w="527685" h="159385">
                  <a:moveTo>
                    <a:pt x="82328" y="0"/>
                  </a:moveTo>
                  <a:lnTo>
                    <a:pt x="79969" y="0"/>
                  </a:lnTo>
                  <a:lnTo>
                    <a:pt x="78172" y="1100"/>
                  </a:lnTo>
                  <a:lnTo>
                    <a:pt x="78172" y="2544"/>
                  </a:lnTo>
                  <a:lnTo>
                    <a:pt x="78172" y="156516"/>
                  </a:lnTo>
                  <a:lnTo>
                    <a:pt x="78172" y="157960"/>
                  </a:lnTo>
                  <a:lnTo>
                    <a:pt x="79969" y="159120"/>
                  </a:lnTo>
                  <a:lnTo>
                    <a:pt x="82328" y="159120"/>
                  </a:lnTo>
                  <a:lnTo>
                    <a:pt x="132494" y="159120"/>
                  </a:lnTo>
                  <a:lnTo>
                    <a:pt x="134853" y="159120"/>
                  </a:lnTo>
                  <a:lnTo>
                    <a:pt x="136745" y="157960"/>
                  </a:lnTo>
                  <a:lnTo>
                    <a:pt x="136745" y="156516"/>
                  </a:lnTo>
                  <a:lnTo>
                    <a:pt x="136745" y="2544"/>
                  </a:lnTo>
                  <a:lnTo>
                    <a:pt x="136745" y="1100"/>
                  </a:lnTo>
                  <a:lnTo>
                    <a:pt x="134853" y="0"/>
                  </a:lnTo>
                  <a:lnTo>
                    <a:pt x="132494" y="0"/>
                  </a:lnTo>
                  <a:lnTo>
                    <a:pt x="82328" y="0"/>
                  </a:lnTo>
                  <a:close/>
                </a:path>
                <a:path w="527685" h="159385">
                  <a:moveTo>
                    <a:pt x="160590" y="0"/>
                  </a:moveTo>
                  <a:lnTo>
                    <a:pt x="158231" y="0"/>
                  </a:lnTo>
                  <a:lnTo>
                    <a:pt x="156338" y="1158"/>
                  </a:lnTo>
                  <a:lnTo>
                    <a:pt x="156338" y="2544"/>
                  </a:lnTo>
                  <a:lnTo>
                    <a:pt x="156338" y="156516"/>
                  </a:lnTo>
                  <a:lnTo>
                    <a:pt x="156338" y="157960"/>
                  </a:lnTo>
                  <a:lnTo>
                    <a:pt x="158231" y="159120"/>
                  </a:lnTo>
                  <a:lnTo>
                    <a:pt x="160590" y="159120"/>
                  </a:lnTo>
                  <a:lnTo>
                    <a:pt x="210756" y="159120"/>
                  </a:lnTo>
                  <a:lnTo>
                    <a:pt x="213026" y="159120"/>
                  </a:lnTo>
                  <a:lnTo>
                    <a:pt x="214911" y="157960"/>
                  </a:lnTo>
                  <a:lnTo>
                    <a:pt x="214911" y="156516"/>
                  </a:lnTo>
                  <a:lnTo>
                    <a:pt x="214911" y="2544"/>
                  </a:lnTo>
                  <a:lnTo>
                    <a:pt x="214911" y="1158"/>
                  </a:lnTo>
                  <a:lnTo>
                    <a:pt x="213026" y="0"/>
                  </a:lnTo>
                  <a:lnTo>
                    <a:pt x="210756" y="0"/>
                  </a:lnTo>
                  <a:lnTo>
                    <a:pt x="160590" y="0"/>
                  </a:lnTo>
                  <a:close/>
                </a:path>
                <a:path w="527685" h="159385">
                  <a:moveTo>
                    <a:pt x="238763" y="0"/>
                  </a:moveTo>
                  <a:lnTo>
                    <a:pt x="236404" y="0"/>
                  </a:lnTo>
                  <a:lnTo>
                    <a:pt x="234512" y="1100"/>
                  </a:lnTo>
                  <a:lnTo>
                    <a:pt x="234512" y="2544"/>
                  </a:lnTo>
                  <a:lnTo>
                    <a:pt x="234512" y="156516"/>
                  </a:lnTo>
                  <a:lnTo>
                    <a:pt x="234512" y="157960"/>
                  </a:lnTo>
                  <a:lnTo>
                    <a:pt x="236404" y="159120"/>
                  </a:lnTo>
                  <a:lnTo>
                    <a:pt x="238763" y="159120"/>
                  </a:lnTo>
                  <a:lnTo>
                    <a:pt x="288929" y="159120"/>
                  </a:lnTo>
                  <a:lnTo>
                    <a:pt x="291199" y="159120"/>
                  </a:lnTo>
                  <a:lnTo>
                    <a:pt x="293091" y="157960"/>
                  </a:lnTo>
                  <a:lnTo>
                    <a:pt x="293091" y="156516"/>
                  </a:lnTo>
                  <a:lnTo>
                    <a:pt x="293091" y="2544"/>
                  </a:lnTo>
                  <a:lnTo>
                    <a:pt x="293091" y="1100"/>
                  </a:lnTo>
                  <a:lnTo>
                    <a:pt x="291199" y="0"/>
                  </a:lnTo>
                  <a:lnTo>
                    <a:pt x="288929" y="0"/>
                  </a:lnTo>
                  <a:lnTo>
                    <a:pt x="238763" y="0"/>
                  </a:lnTo>
                  <a:close/>
                </a:path>
                <a:path w="527685" h="159385">
                  <a:moveTo>
                    <a:pt x="316847" y="0"/>
                  </a:moveTo>
                  <a:lnTo>
                    <a:pt x="314577" y="0"/>
                  </a:lnTo>
                  <a:lnTo>
                    <a:pt x="312692" y="1158"/>
                  </a:lnTo>
                  <a:lnTo>
                    <a:pt x="312692" y="2544"/>
                  </a:lnTo>
                  <a:lnTo>
                    <a:pt x="312692" y="156516"/>
                  </a:lnTo>
                  <a:lnTo>
                    <a:pt x="312692" y="157960"/>
                  </a:lnTo>
                  <a:lnTo>
                    <a:pt x="314577" y="159120"/>
                  </a:lnTo>
                  <a:lnTo>
                    <a:pt x="316847" y="159120"/>
                  </a:lnTo>
                  <a:lnTo>
                    <a:pt x="367109" y="159120"/>
                  </a:lnTo>
                  <a:lnTo>
                    <a:pt x="369372" y="159120"/>
                  </a:lnTo>
                  <a:lnTo>
                    <a:pt x="371264" y="157960"/>
                  </a:lnTo>
                  <a:lnTo>
                    <a:pt x="371264" y="156516"/>
                  </a:lnTo>
                  <a:lnTo>
                    <a:pt x="371264" y="2544"/>
                  </a:lnTo>
                  <a:lnTo>
                    <a:pt x="371264" y="1158"/>
                  </a:lnTo>
                  <a:lnTo>
                    <a:pt x="369372" y="0"/>
                  </a:lnTo>
                  <a:lnTo>
                    <a:pt x="367109" y="0"/>
                  </a:lnTo>
                  <a:lnTo>
                    <a:pt x="316847" y="0"/>
                  </a:lnTo>
                  <a:close/>
                </a:path>
                <a:path w="527685" h="159385">
                  <a:moveTo>
                    <a:pt x="395020" y="0"/>
                  </a:moveTo>
                  <a:lnTo>
                    <a:pt x="392750" y="0"/>
                  </a:lnTo>
                  <a:lnTo>
                    <a:pt x="390865" y="1100"/>
                  </a:lnTo>
                  <a:lnTo>
                    <a:pt x="390865" y="2544"/>
                  </a:lnTo>
                  <a:lnTo>
                    <a:pt x="390865" y="156516"/>
                  </a:lnTo>
                  <a:lnTo>
                    <a:pt x="390865" y="157960"/>
                  </a:lnTo>
                  <a:lnTo>
                    <a:pt x="392750" y="159061"/>
                  </a:lnTo>
                  <a:lnTo>
                    <a:pt x="395020" y="159061"/>
                  </a:lnTo>
                  <a:lnTo>
                    <a:pt x="445186" y="159061"/>
                  </a:lnTo>
                  <a:lnTo>
                    <a:pt x="447544" y="159061"/>
                  </a:lnTo>
                  <a:lnTo>
                    <a:pt x="449437" y="157960"/>
                  </a:lnTo>
                  <a:lnTo>
                    <a:pt x="449437" y="156516"/>
                  </a:lnTo>
                  <a:lnTo>
                    <a:pt x="449437" y="2544"/>
                  </a:lnTo>
                  <a:lnTo>
                    <a:pt x="449437" y="1100"/>
                  </a:lnTo>
                  <a:lnTo>
                    <a:pt x="447544" y="0"/>
                  </a:lnTo>
                  <a:lnTo>
                    <a:pt x="445186" y="0"/>
                  </a:lnTo>
                  <a:lnTo>
                    <a:pt x="395020" y="0"/>
                  </a:lnTo>
                  <a:close/>
                </a:path>
                <a:path w="527685" h="159385">
                  <a:moveTo>
                    <a:pt x="473193" y="0"/>
                  </a:moveTo>
                  <a:lnTo>
                    <a:pt x="470834" y="0"/>
                  </a:lnTo>
                  <a:lnTo>
                    <a:pt x="469038" y="1158"/>
                  </a:lnTo>
                  <a:lnTo>
                    <a:pt x="469038" y="2544"/>
                  </a:lnTo>
                  <a:lnTo>
                    <a:pt x="469038" y="156516"/>
                  </a:lnTo>
                  <a:lnTo>
                    <a:pt x="469038" y="157960"/>
                  </a:lnTo>
                  <a:lnTo>
                    <a:pt x="470834" y="159120"/>
                  </a:lnTo>
                  <a:lnTo>
                    <a:pt x="473193" y="159120"/>
                  </a:lnTo>
                  <a:lnTo>
                    <a:pt x="523359" y="159120"/>
                  </a:lnTo>
                  <a:lnTo>
                    <a:pt x="525724" y="159120"/>
                  </a:lnTo>
                  <a:lnTo>
                    <a:pt x="527610" y="157960"/>
                  </a:lnTo>
                  <a:lnTo>
                    <a:pt x="527610" y="156516"/>
                  </a:lnTo>
                  <a:lnTo>
                    <a:pt x="527610" y="2544"/>
                  </a:lnTo>
                  <a:lnTo>
                    <a:pt x="527610" y="1158"/>
                  </a:lnTo>
                  <a:lnTo>
                    <a:pt x="525724" y="0"/>
                  </a:lnTo>
                  <a:lnTo>
                    <a:pt x="523359" y="0"/>
                  </a:lnTo>
                  <a:lnTo>
                    <a:pt x="473193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2605127" y="2931048"/>
            <a:ext cx="1400175" cy="169545"/>
            <a:chOff x="2605127" y="2931048"/>
            <a:chExt cx="1400175" cy="169545"/>
          </a:xfrm>
        </p:grpSpPr>
        <p:sp>
          <p:nvSpPr>
            <p:cNvPr id="134" name="object 134"/>
            <p:cNvSpPr/>
            <p:nvPr/>
          </p:nvSpPr>
          <p:spPr>
            <a:xfrm>
              <a:off x="2609889" y="2935810"/>
              <a:ext cx="1390650" cy="160020"/>
            </a:xfrm>
            <a:custGeom>
              <a:avLst/>
              <a:gdLst/>
              <a:ahLst/>
              <a:cxnLst/>
              <a:rect l="l" t="t" r="r" b="b"/>
              <a:pathLst>
                <a:path w="1390650" h="160019">
                  <a:moveTo>
                    <a:pt x="0" y="0"/>
                  </a:moveTo>
                  <a:lnTo>
                    <a:pt x="1390502" y="0"/>
                  </a:lnTo>
                  <a:lnTo>
                    <a:pt x="1390502" y="159624"/>
                  </a:lnTo>
                  <a:lnTo>
                    <a:pt x="0" y="159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13374" y="2938920"/>
              <a:ext cx="782955" cy="153670"/>
            </a:xfrm>
            <a:custGeom>
              <a:avLst/>
              <a:gdLst/>
              <a:ahLst/>
              <a:cxnLst/>
              <a:rect l="l" t="t" r="r" b="b"/>
              <a:pathLst>
                <a:path w="782954" h="153669">
                  <a:moveTo>
                    <a:pt x="782821" y="153673"/>
                  </a:moveTo>
                  <a:lnTo>
                    <a:pt x="0" y="153673"/>
                  </a:lnTo>
                  <a:lnTo>
                    <a:pt x="0" y="0"/>
                  </a:lnTo>
                  <a:lnTo>
                    <a:pt x="782821" y="0"/>
                  </a:lnTo>
                  <a:lnTo>
                    <a:pt x="782821" y="153673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2605780" y="3209374"/>
            <a:ext cx="1421765" cy="163830"/>
            <a:chOff x="2605780" y="3209374"/>
            <a:chExt cx="1421765" cy="163830"/>
          </a:xfrm>
        </p:grpSpPr>
        <p:sp>
          <p:nvSpPr>
            <p:cNvPr id="137" name="object 137"/>
            <p:cNvSpPr/>
            <p:nvPr/>
          </p:nvSpPr>
          <p:spPr>
            <a:xfrm>
              <a:off x="2610542" y="3214136"/>
              <a:ext cx="1412240" cy="154305"/>
            </a:xfrm>
            <a:custGeom>
              <a:avLst/>
              <a:gdLst/>
              <a:ahLst/>
              <a:cxnLst/>
              <a:rect l="l" t="t" r="r" b="b"/>
              <a:pathLst>
                <a:path w="1412239" h="154304">
                  <a:moveTo>
                    <a:pt x="1411629" y="76880"/>
                  </a:moveTo>
                  <a:lnTo>
                    <a:pt x="1410138" y="61811"/>
                  </a:lnTo>
                  <a:lnTo>
                    <a:pt x="1405776" y="47459"/>
                  </a:lnTo>
                  <a:lnTo>
                    <a:pt x="1377401" y="12916"/>
                  </a:lnTo>
                  <a:lnTo>
                    <a:pt x="1334748" y="0"/>
                  </a:lnTo>
                  <a:lnTo>
                    <a:pt x="76880" y="0"/>
                  </a:lnTo>
                  <a:lnTo>
                    <a:pt x="46955" y="6041"/>
                  </a:lnTo>
                  <a:lnTo>
                    <a:pt x="22517" y="22517"/>
                  </a:lnTo>
                  <a:lnTo>
                    <a:pt x="6041" y="46955"/>
                  </a:lnTo>
                  <a:lnTo>
                    <a:pt x="0" y="76880"/>
                  </a:lnTo>
                  <a:lnTo>
                    <a:pt x="6041" y="106805"/>
                  </a:lnTo>
                  <a:lnTo>
                    <a:pt x="22517" y="131243"/>
                  </a:lnTo>
                  <a:lnTo>
                    <a:pt x="46955" y="147719"/>
                  </a:lnTo>
                  <a:lnTo>
                    <a:pt x="76880" y="153760"/>
                  </a:lnTo>
                  <a:lnTo>
                    <a:pt x="1334748" y="153760"/>
                  </a:lnTo>
                  <a:lnTo>
                    <a:pt x="1364674" y="147719"/>
                  </a:lnTo>
                  <a:lnTo>
                    <a:pt x="1389111" y="131243"/>
                  </a:lnTo>
                  <a:lnTo>
                    <a:pt x="1405587" y="106805"/>
                  </a:lnTo>
                  <a:lnTo>
                    <a:pt x="1411629" y="7688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13319" y="3219456"/>
              <a:ext cx="987425" cy="144780"/>
            </a:xfrm>
            <a:custGeom>
              <a:avLst/>
              <a:gdLst/>
              <a:ahLst/>
              <a:cxnLst/>
              <a:rect l="l" t="t" r="r" b="b"/>
              <a:pathLst>
                <a:path w="987425" h="144779">
                  <a:moveTo>
                    <a:pt x="914683" y="144642"/>
                  </a:moveTo>
                  <a:lnTo>
                    <a:pt x="72321" y="144642"/>
                  </a:lnTo>
                  <a:lnTo>
                    <a:pt x="44170" y="138959"/>
                  </a:lnTo>
                  <a:lnTo>
                    <a:pt x="21182" y="123460"/>
                  </a:lnTo>
                  <a:lnTo>
                    <a:pt x="5683" y="100472"/>
                  </a:lnTo>
                  <a:lnTo>
                    <a:pt x="0" y="72321"/>
                  </a:lnTo>
                  <a:lnTo>
                    <a:pt x="5683" y="44170"/>
                  </a:lnTo>
                  <a:lnTo>
                    <a:pt x="21182" y="21182"/>
                  </a:lnTo>
                  <a:lnTo>
                    <a:pt x="44170" y="5683"/>
                  </a:lnTo>
                  <a:lnTo>
                    <a:pt x="72321" y="0"/>
                  </a:lnTo>
                  <a:lnTo>
                    <a:pt x="914683" y="0"/>
                  </a:lnTo>
                  <a:lnTo>
                    <a:pt x="954808" y="12150"/>
                  </a:lnTo>
                  <a:lnTo>
                    <a:pt x="981500" y="44645"/>
                  </a:lnTo>
                  <a:lnTo>
                    <a:pt x="987005" y="72321"/>
                  </a:lnTo>
                  <a:lnTo>
                    <a:pt x="981322" y="100472"/>
                  </a:lnTo>
                  <a:lnTo>
                    <a:pt x="965823" y="123460"/>
                  </a:lnTo>
                  <a:lnTo>
                    <a:pt x="942834" y="138959"/>
                  </a:lnTo>
                  <a:lnTo>
                    <a:pt x="914683" y="144642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2781249" y="2410031"/>
            <a:ext cx="319405" cy="139065"/>
            <a:chOff x="2781249" y="2410031"/>
            <a:chExt cx="319405" cy="139065"/>
          </a:xfrm>
        </p:grpSpPr>
        <p:pic>
          <p:nvPicPr>
            <p:cNvPr id="140" name="object 1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1249" y="2410031"/>
              <a:ext cx="138778" cy="13877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1788" y="2410031"/>
              <a:ext cx="138778" cy="138778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7090" y="2414794"/>
            <a:ext cx="129253" cy="129253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7629" y="2414794"/>
            <a:ext cx="129252" cy="129253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8168" y="2414794"/>
            <a:ext cx="129253" cy="129253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0710" y="2410031"/>
            <a:ext cx="138778" cy="13877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8708" y="2414773"/>
            <a:ext cx="129252" cy="129253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21242" y="3783186"/>
            <a:ext cx="205566" cy="195459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9247" y="2414773"/>
            <a:ext cx="129253" cy="129253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2234" y="3783186"/>
            <a:ext cx="205566" cy="195459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3225" y="3783186"/>
            <a:ext cx="205566" cy="195459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4216" y="3783186"/>
            <a:ext cx="205565" cy="195459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0083" y="3486667"/>
            <a:ext cx="203216" cy="17781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80444" y="3778424"/>
            <a:ext cx="215091" cy="204984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13274" y="3486667"/>
            <a:ext cx="203216" cy="17781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6470" y="3486667"/>
            <a:ext cx="203216" cy="17781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97909" y="3481905"/>
            <a:ext cx="212741" cy="187343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92609" y="3481905"/>
            <a:ext cx="212741" cy="187343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8801" y="4097348"/>
            <a:ext cx="118500" cy="29407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10756" y="4093627"/>
            <a:ext cx="157354" cy="301512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06933" y="4093627"/>
            <a:ext cx="157354" cy="301512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07873" y="4098390"/>
            <a:ext cx="147829" cy="2919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33365" y="4097348"/>
            <a:ext cx="118500" cy="294070"/>
          </a:xfrm>
          <a:prstGeom prst="rect">
            <a:avLst/>
          </a:prstGeom>
        </p:spPr>
      </p:pic>
      <p:grpSp>
        <p:nvGrpSpPr>
          <p:cNvPr id="163" name="object 163"/>
          <p:cNvGrpSpPr/>
          <p:nvPr/>
        </p:nvGrpSpPr>
        <p:grpSpPr>
          <a:xfrm>
            <a:off x="4277570" y="2060037"/>
            <a:ext cx="1433830" cy="41275"/>
            <a:chOff x="4277570" y="2060037"/>
            <a:chExt cx="1433830" cy="41275"/>
          </a:xfrm>
        </p:grpSpPr>
        <p:sp>
          <p:nvSpPr>
            <p:cNvPr id="164" name="object 164"/>
            <p:cNvSpPr/>
            <p:nvPr/>
          </p:nvSpPr>
          <p:spPr>
            <a:xfrm>
              <a:off x="4277570" y="2080468"/>
              <a:ext cx="1433830" cy="0"/>
            </a:xfrm>
            <a:custGeom>
              <a:avLst/>
              <a:gdLst/>
              <a:ahLst/>
              <a:cxnLst/>
              <a:rect l="l" t="t" r="r" b="b"/>
              <a:pathLst>
                <a:path w="1433829">
                  <a:moveTo>
                    <a:pt x="0" y="0"/>
                  </a:moveTo>
                  <a:lnTo>
                    <a:pt x="1433820" y="0"/>
                  </a:lnTo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77733" y="2080468"/>
              <a:ext cx="384810" cy="0"/>
            </a:xfrm>
            <a:custGeom>
              <a:avLst/>
              <a:gdLst/>
              <a:ahLst/>
              <a:cxnLst/>
              <a:rect l="l" t="t" r="r" b="b"/>
              <a:pathLst>
                <a:path w="384810">
                  <a:moveTo>
                    <a:pt x="0" y="0"/>
                  </a:moveTo>
                  <a:lnTo>
                    <a:pt x="384744" y="0"/>
                  </a:lnTo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62477" y="20648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6"/>
                  </a:moveTo>
                  <a:lnTo>
                    <a:pt x="7014" y="31336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1"/>
                  </a:lnTo>
                  <a:lnTo>
                    <a:pt x="24321" y="31336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662477" y="20648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15668"/>
                  </a:moveTo>
                  <a:lnTo>
                    <a:pt x="31336" y="24321"/>
                  </a:lnTo>
                  <a:lnTo>
                    <a:pt x="24321" y="31336"/>
                  </a:lnTo>
                  <a:lnTo>
                    <a:pt x="15668" y="31336"/>
                  </a:lnTo>
                  <a:lnTo>
                    <a:pt x="7014" y="31336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close/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4277570" y="2251538"/>
            <a:ext cx="1433830" cy="41275"/>
            <a:chOff x="4277570" y="2251538"/>
            <a:chExt cx="1433830" cy="41275"/>
          </a:xfrm>
        </p:grpSpPr>
        <p:sp>
          <p:nvSpPr>
            <p:cNvPr id="169" name="object 169"/>
            <p:cNvSpPr/>
            <p:nvPr/>
          </p:nvSpPr>
          <p:spPr>
            <a:xfrm>
              <a:off x="4277570" y="2271969"/>
              <a:ext cx="1433830" cy="0"/>
            </a:xfrm>
            <a:custGeom>
              <a:avLst/>
              <a:gdLst/>
              <a:ahLst/>
              <a:cxnLst/>
              <a:rect l="l" t="t" r="r" b="b"/>
              <a:pathLst>
                <a:path w="1433829">
                  <a:moveTo>
                    <a:pt x="0" y="0"/>
                  </a:moveTo>
                  <a:lnTo>
                    <a:pt x="1433820" y="0"/>
                  </a:lnTo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277733" y="2271969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39">
                  <a:moveTo>
                    <a:pt x="0" y="0"/>
                  </a:moveTo>
                  <a:lnTo>
                    <a:pt x="891093" y="0"/>
                  </a:lnTo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168826" y="22563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789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168826" y="22563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6" y="15668"/>
                  </a:moveTo>
                  <a:lnTo>
                    <a:pt x="31336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6" y="7014"/>
                  </a:lnTo>
                  <a:lnTo>
                    <a:pt x="31336" y="15668"/>
                  </a:lnTo>
                  <a:close/>
                </a:path>
              </a:pathLst>
            </a:custGeom>
            <a:ln w="9524">
              <a:solidFill>
                <a:srgbClr val="7894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4274363" y="1183036"/>
            <a:ext cx="1435735" cy="745490"/>
            <a:chOff x="4274363" y="1183036"/>
            <a:chExt cx="1435735" cy="745490"/>
          </a:xfrm>
        </p:grpSpPr>
        <p:sp>
          <p:nvSpPr>
            <p:cNvPr id="174" name="object 174"/>
            <p:cNvSpPr/>
            <p:nvPr/>
          </p:nvSpPr>
          <p:spPr>
            <a:xfrm>
              <a:off x="4382239" y="1304152"/>
              <a:ext cx="1250950" cy="516890"/>
            </a:xfrm>
            <a:custGeom>
              <a:avLst/>
              <a:gdLst/>
              <a:ahLst/>
              <a:cxnLst/>
              <a:rect l="l" t="t" r="r" b="b"/>
              <a:pathLst>
                <a:path w="1250950" h="516889">
                  <a:moveTo>
                    <a:pt x="0" y="412110"/>
                  </a:moveTo>
                  <a:lnTo>
                    <a:pt x="34276" y="380211"/>
                  </a:lnTo>
                  <a:lnTo>
                    <a:pt x="77941" y="355109"/>
                  </a:lnTo>
                  <a:lnTo>
                    <a:pt x="99113" y="353156"/>
                  </a:lnTo>
                  <a:lnTo>
                    <a:pt x="123855" y="366926"/>
                  </a:lnTo>
                  <a:lnTo>
                    <a:pt x="150397" y="396774"/>
                  </a:lnTo>
                  <a:lnTo>
                    <a:pt x="177865" y="434690"/>
                  </a:lnTo>
                  <a:lnTo>
                    <a:pt x="205381" y="472664"/>
                  </a:lnTo>
                  <a:lnTo>
                    <a:pt x="232070" y="502684"/>
                  </a:lnTo>
                  <a:lnTo>
                    <a:pt x="257055" y="516741"/>
                  </a:lnTo>
                  <a:lnTo>
                    <a:pt x="279460" y="506824"/>
                  </a:lnTo>
                  <a:lnTo>
                    <a:pt x="305570" y="438403"/>
                  </a:lnTo>
                  <a:lnTo>
                    <a:pt x="316810" y="384583"/>
                  </a:lnTo>
                  <a:lnTo>
                    <a:pt x="327254" y="322937"/>
                  </a:lnTo>
                  <a:lnTo>
                    <a:pt x="337214" y="257401"/>
                  </a:lnTo>
                  <a:lnTo>
                    <a:pt x="347002" y="191911"/>
                  </a:lnTo>
                  <a:lnTo>
                    <a:pt x="356927" y="130402"/>
                  </a:lnTo>
                  <a:lnTo>
                    <a:pt x="367302" y="76811"/>
                  </a:lnTo>
                  <a:lnTo>
                    <a:pt x="378437" y="35073"/>
                  </a:lnTo>
                  <a:lnTo>
                    <a:pt x="390644" y="9124"/>
                  </a:lnTo>
                  <a:lnTo>
                    <a:pt x="409339" y="0"/>
                  </a:lnTo>
                  <a:lnTo>
                    <a:pt x="428724" y="15095"/>
                  </a:lnTo>
                  <a:lnTo>
                    <a:pt x="448811" y="46355"/>
                  </a:lnTo>
                  <a:lnTo>
                    <a:pt x="469611" y="85727"/>
                  </a:lnTo>
                  <a:lnTo>
                    <a:pt x="491135" y="125155"/>
                  </a:lnTo>
                  <a:lnTo>
                    <a:pt x="513393" y="156586"/>
                  </a:lnTo>
                  <a:lnTo>
                    <a:pt x="536398" y="171966"/>
                  </a:lnTo>
                  <a:lnTo>
                    <a:pt x="571470" y="163939"/>
                  </a:lnTo>
                  <a:lnTo>
                    <a:pt x="609595" y="136141"/>
                  </a:lnTo>
                  <a:lnTo>
                    <a:pt x="648343" y="102609"/>
                  </a:lnTo>
                  <a:lnTo>
                    <a:pt x="685284" y="77380"/>
                  </a:lnTo>
                  <a:lnTo>
                    <a:pt x="740621" y="95851"/>
                  </a:lnTo>
                  <a:lnTo>
                    <a:pt x="759923" y="133490"/>
                  </a:lnTo>
                  <a:lnTo>
                    <a:pt x="777406" y="180145"/>
                  </a:lnTo>
                  <a:lnTo>
                    <a:pt x="794587" y="228550"/>
                  </a:lnTo>
                  <a:lnTo>
                    <a:pt x="812983" y="271440"/>
                  </a:lnTo>
                  <a:lnTo>
                    <a:pt x="834109" y="301550"/>
                  </a:lnTo>
                  <a:lnTo>
                    <a:pt x="871194" y="319865"/>
                  </a:lnTo>
                  <a:lnTo>
                    <a:pt x="911825" y="320819"/>
                  </a:lnTo>
                  <a:lnTo>
                    <a:pt x="953559" y="319269"/>
                  </a:lnTo>
                  <a:lnTo>
                    <a:pt x="993953" y="330072"/>
                  </a:lnTo>
                  <a:lnTo>
                    <a:pt x="1024988" y="357667"/>
                  </a:lnTo>
                  <a:lnTo>
                    <a:pt x="1055762" y="397681"/>
                  </a:lnTo>
                  <a:lnTo>
                    <a:pt x="1086162" y="438590"/>
                  </a:lnTo>
                  <a:lnTo>
                    <a:pt x="1116075" y="468872"/>
                  </a:lnTo>
                  <a:lnTo>
                    <a:pt x="1164251" y="465994"/>
                  </a:lnTo>
                  <a:lnTo>
                    <a:pt x="1204299" y="413509"/>
                  </a:lnTo>
                  <a:lnTo>
                    <a:pt x="1224016" y="378789"/>
                  </a:lnTo>
                  <a:lnTo>
                    <a:pt x="1242549" y="342921"/>
                  </a:lnTo>
                  <a:lnTo>
                    <a:pt x="1250734" y="326436"/>
                  </a:lnTo>
                </a:path>
              </a:pathLst>
            </a:custGeom>
            <a:ln w="19049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19580" y="1697915"/>
              <a:ext cx="81716" cy="8171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6505" y="1561929"/>
              <a:ext cx="81565" cy="81565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4279125" y="1183036"/>
              <a:ext cx="1431290" cy="743585"/>
            </a:xfrm>
            <a:custGeom>
              <a:avLst/>
              <a:gdLst/>
              <a:ahLst/>
              <a:cxnLst/>
              <a:rect l="l" t="t" r="r" b="b"/>
              <a:pathLst>
                <a:path w="1431289" h="743585">
                  <a:moveTo>
                    <a:pt x="0" y="0"/>
                  </a:moveTo>
                  <a:lnTo>
                    <a:pt x="0" y="743388"/>
                  </a:lnTo>
                </a:path>
                <a:path w="1431289" h="743585">
                  <a:moveTo>
                    <a:pt x="1624" y="740393"/>
                  </a:moveTo>
                  <a:lnTo>
                    <a:pt x="1430710" y="740393"/>
                  </a:lnTo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4264476" y="3289934"/>
            <a:ext cx="1460500" cy="116205"/>
            <a:chOff x="4264476" y="3289934"/>
            <a:chExt cx="1460500" cy="116205"/>
          </a:xfrm>
        </p:grpSpPr>
        <p:sp>
          <p:nvSpPr>
            <p:cNvPr id="179" name="object 179"/>
            <p:cNvSpPr/>
            <p:nvPr/>
          </p:nvSpPr>
          <p:spPr>
            <a:xfrm>
              <a:off x="4992648" y="3294697"/>
              <a:ext cx="727075" cy="106680"/>
            </a:xfrm>
            <a:custGeom>
              <a:avLst/>
              <a:gdLst/>
              <a:ahLst/>
              <a:cxnLst/>
              <a:rect l="l" t="t" r="r" b="b"/>
              <a:pathLst>
                <a:path w="727075" h="106679">
                  <a:moveTo>
                    <a:pt x="0" y="0"/>
                  </a:moveTo>
                  <a:lnTo>
                    <a:pt x="0" y="106640"/>
                  </a:lnTo>
                  <a:lnTo>
                    <a:pt x="727074" y="106640"/>
                  </a:lnTo>
                  <a:lnTo>
                    <a:pt x="7270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269239" y="3294697"/>
              <a:ext cx="727710" cy="106680"/>
            </a:xfrm>
            <a:custGeom>
              <a:avLst/>
              <a:gdLst/>
              <a:ahLst/>
              <a:cxnLst/>
              <a:rect l="l" t="t" r="r" b="b"/>
              <a:pathLst>
                <a:path w="727710" h="106679">
                  <a:moveTo>
                    <a:pt x="0" y="0"/>
                  </a:moveTo>
                  <a:lnTo>
                    <a:pt x="0" y="106640"/>
                  </a:lnTo>
                  <a:lnTo>
                    <a:pt x="727125" y="106640"/>
                  </a:lnTo>
                  <a:lnTo>
                    <a:pt x="72712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4264476" y="3118749"/>
            <a:ext cx="1460500" cy="116205"/>
            <a:chOff x="4264476" y="3118749"/>
            <a:chExt cx="1460500" cy="116205"/>
          </a:xfrm>
        </p:grpSpPr>
        <p:sp>
          <p:nvSpPr>
            <p:cNvPr id="182" name="object 182"/>
            <p:cNvSpPr/>
            <p:nvPr/>
          </p:nvSpPr>
          <p:spPr>
            <a:xfrm>
              <a:off x="4992648" y="3123512"/>
              <a:ext cx="727075" cy="106680"/>
            </a:xfrm>
            <a:custGeom>
              <a:avLst/>
              <a:gdLst/>
              <a:ahLst/>
              <a:cxnLst/>
              <a:rect l="l" t="t" r="r" b="b"/>
              <a:pathLst>
                <a:path w="727075" h="106680">
                  <a:moveTo>
                    <a:pt x="0" y="0"/>
                  </a:moveTo>
                  <a:lnTo>
                    <a:pt x="0" y="106640"/>
                  </a:lnTo>
                  <a:lnTo>
                    <a:pt x="727074" y="106640"/>
                  </a:lnTo>
                  <a:lnTo>
                    <a:pt x="7270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269239" y="3123512"/>
              <a:ext cx="727710" cy="106680"/>
            </a:xfrm>
            <a:custGeom>
              <a:avLst/>
              <a:gdLst/>
              <a:ahLst/>
              <a:cxnLst/>
              <a:rect l="l" t="t" r="r" b="b"/>
              <a:pathLst>
                <a:path w="727710" h="106680">
                  <a:moveTo>
                    <a:pt x="0" y="0"/>
                  </a:moveTo>
                  <a:lnTo>
                    <a:pt x="0" y="106640"/>
                  </a:lnTo>
                  <a:lnTo>
                    <a:pt x="727125" y="106640"/>
                  </a:lnTo>
                  <a:lnTo>
                    <a:pt x="72712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4264476" y="2947581"/>
            <a:ext cx="1460500" cy="116205"/>
            <a:chOff x="4264476" y="2947581"/>
            <a:chExt cx="1460500" cy="116205"/>
          </a:xfrm>
        </p:grpSpPr>
        <p:sp>
          <p:nvSpPr>
            <p:cNvPr id="185" name="object 185"/>
            <p:cNvSpPr/>
            <p:nvPr/>
          </p:nvSpPr>
          <p:spPr>
            <a:xfrm>
              <a:off x="4992648" y="2952344"/>
              <a:ext cx="727075" cy="106680"/>
            </a:xfrm>
            <a:custGeom>
              <a:avLst/>
              <a:gdLst/>
              <a:ahLst/>
              <a:cxnLst/>
              <a:rect l="l" t="t" r="r" b="b"/>
              <a:pathLst>
                <a:path w="727075" h="106680">
                  <a:moveTo>
                    <a:pt x="0" y="0"/>
                  </a:moveTo>
                  <a:lnTo>
                    <a:pt x="0" y="106640"/>
                  </a:lnTo>
                  <a:lnTo>
                    <a:pt x="727074" y="106640"/>
                  </a:lnTo>
                  <a:lnTo>
                    <a:pt x="7270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69239" y="2952344"/>
              <a:ext cx="727710" cy="106680"/>
            </a:xfrm>
            <a:custGeom>
              <a:avLst/>
              <a:gdLst/>
              <a:ahLst/>
              <a:cxnLst/>
              <a:rect l="l" t="t" r="r" b="b"/>
              <a:pathLst>
                <a:path w="727710" h="106680">
                  <a:moveTo>
                    <a:pt x="0" y="0"/>
                  </a:moveTo>
                  <a:lnTo>
                    <a:pt x="0" y="106640"/>
                  </a:lnTo>
                  <a:lnTo>
                    <a:pt x="727125" y="106640"/>
                  </a:lnTo>
                  <a:lnTo>
                    <a:pt x="72712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4430164" y="2776396"/>
            <a:ext cx="1239520" cy="116205"/>
            <a:chOff x="4430164" y="2776396"/>
            <a:chExt cx="1239520" cy="116205"/>
          </a:xfrm>
        </p:grpSpPr>
        <p:sp>
          <p:nvSpPr>
            <p:cNvPr id="188" name="object 188"/>
            <p:cNvSpPr/>
            <p:nvPr/>
          </p:nvSpPr>
          <p:spPr>
            <a:xfrm>
              <a:off x="4992648" y="2781158"/>
              <a:ext cx="672465" cy="106680"/>
            </a:xfrm>
            <a:custGeom>
              <a:avLst/>
              <a:gdLst/>
              <a:ahLst/>
              <a:cxnLst/>
              <a:rect l="l" t="t" r="r" b="b"/>
              <a:pathLst>
                <a:path w="672464" h="106680">
                  <a:moveTo>
                    <a:pt x="0" y="0"/>
                  </a:moveTo>
                  <a:lnTo>
                    <a:pt x="0" y="106640"/>
                  </a:lnTo>
                  <a:lnTo>
                    <a:pt x="671845" y="106640"/>
                  </a:lnTo>
                  <a:lnTo>
                    <a:pt x="67184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434926" y="2781158"/>
              <a:ext cx="561975" cy="106680"/>
            </a:xfrm>
            <a:custGeom>
              <a:avLst/>
              <a:gdLst/>
              <a:ahLst/>
              <a:cxnLst/>
              <a:rect l="l" t="t" r="r" b="b"/>
              <a:pathLst>
                <a:path w="561975" h="106680">
                  <a:moveTo>
                    <a:pt x="0" y="0"/>
                  </a:moveTo>
                  <a:lnTo>
                    <a:pt x="0" y="106640"/>
                  </a:lnTo>
                  <a:lnTo>
                    <a:pt x="561437" y="106640"/>
                  </a:lnTo>
                  <a:lnTo>
                    <a:pt x="56143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object 190"/>
          <p:cNvGrpSpPr/>
          <p:nvPr/>
        </p:nvGrpSpPr>
        <p:grpSpPr>
          <a:xfrm>
            <a:off x="4540622" y="2605228"/>
            <a:ext cx="1018540" cy="116205"/>
            <a:chOff x="4540622" y="2605228"/>
            <a:chExt cx="1018540" cy="116205"/>
          </a:xfrm>
        </p:grpSpPr>
        <p:sp>
          <p:nvSpPr>
            <p:cNvPr id="191" name="object 191"/>
            <p:cNvSpPr/>
            <p:nvPr/>
          </p:nvSpPr>
          <p:spPr>
            <a:xfrm>
              <a:off x="4992648" y="2609990"/>
              <a:ext cx="561975" cy="106680"/>
            </a:xfrm>
            <a:custGeom>
              <a:avLst/>
              <a:gdLst/>
              <a:ahLst/>
              <a:cxnLst/>
              <a:rect l="l" t="t" r="r" b="b"/>
              <a:pathLst>
                <a:path w="561975" h="106680">
                  <a:moveTo>
                    <a:pt x="0" y="0"/>
                  </a:moveTo>
                  <a:lnTo>
                    <a:pt x="0" y="106640"/>
                  </a:lnTo>
                  <a:lnTo>
                    <a:pt x="561437" y="106640"/>
                  </a:lnTo>
                  <a:lnTo>
                    <a:pt x="56143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545385" y="2609990"/>
              <a:ext cx="451484" cy="106680"/>
            </a:xfrm>
            <a:custGeom>
              <a:avLst/>
              <a:gdLst/>
              <a:ahLst/>
              <a:cxnLst/>
              <a:rect l="l" t="t" r="r" b="b"/>
              <a:pathLst>
                <a:path w="451485" h="106680">
                  <a:moveTo>
                    <a:pt x="0" y="0"/>
                  </a:moveTo>
                  <a:lnTo>
                    <a:pt x="0" y="106640"/>
                  </a:lnTo>
                  <a:lnTo>
                    <a:pt x="450979" y="106640"/>
                  </a:lnTo>
                  <a:lnTo>
                    <a:pt x="45097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object 193"/>
          <p:cNvGrpSpPr/>
          <p:nvPr/>
        </p:nvGrpSpPr>
        <p:grpSpPr>
          <a:xfrm>
            <a:off x="4651030" y="2406363"/>
            <a:ext cx="687070" cy="1052195"/>
            <a:chOff x="4651030" y="2406363"/>
            <a:chExt cx="687070" cy="1052195"/>
          </a:xfrm>
        </p:grpSpPr>
        <p:sp>
          <p:nvSpPr>
            <p:cNvPr id="194" name="object 194"/>
            <p:cNvSpPr/>
            <p:nvPr/>
          </p:nvSpPr>
          <p:spPr>
            <a:xfrm>
              <a:off x="4992648" y="2438822"/>
              <a:ext cx="340995" cy="106680"/>
            </a:xfrm>
            <a:custGeom>
              <a:avLst/>
              <a:gdLst/>
              <a:ahLst/>
              <a:cxnLst/>
              <a:rect l="l" t="t" r="r" b="b"/>
              <a:pathLst>
                <a:path w="340995" h="106680">
                  <a:moveTo>
                    <a:pt x="0" y="0"/>
                  </a:moveTo>
                  <a:lnTo>
                    <a:pt x="0" y="106589"/>
                  </a:lnTo>
                  <a:lnTo>
                    <a:pt x="340520" y="106589"/>
                  </a:lnTo>
                  <a:lnTo>
                    <a:pt x="340520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655792" y="2438822"/>
              <a:ext cx="340995" cy="106680"/>
            </a:xfrm>
            <a:custGeom>
              <a:avLst/>
              <a:gdLst/>
              <a:ahLst/>
              <a:cxnLst/>
              <a:rect l="l" t="t" r="r" b="b"/>
              <a:pathLst>
                <a:path w="340995" h="106680">
                  <a:moveTo>
                    <a:pt x="0" y="0"/>
                  </a:moveTo>
                  <a:lnTo>
                    <a:pt x="0" y="106589"/>
                  </a:lnTo>
                  <a:lnTo>
                    <a:pt x="340571" y="106589"/>
                  </a:lnTo>
                  <a:lnTo>
                    <a:pt x="340571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995906" y="2406363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0"/>
                  </a:moveTo>
                  <a:lnTo>
                    <a:pt x="0" y="1052086"/>
                  </a:lnTo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4281027" y="3493790"/>
            <a:ext cx="1427480" cy="897890"/>
            <a:chOff x="4281027" y="3493790"/>
            <a:chExt cx="1427480" cy="897890"/>
          </a:xfrm>
        </p:grpSpPr>
        <p:sp>
          <p:nvSpPr>
            <p:cNvPr id="198" name="object 198"/>
            <p:cNvSpPr/>
            <p:nvPr/>
          </p:nvSpPr>
          <p:spPr>
            <a:xfrm>
              <a:off x="4285789" y="4195441"/>
              <a:ext cx="1417955" cy="191135"/>
            </a:xfrm>
            <a:custGeom>
              <a:avLst/>
              <a:gdLst/>
              <a:ahLst/>
              <a:cxnLst/>
              <a:rect l="l" t="t" r="r" b="b"/>
              <a:pathLst>
                <a:path w="1417954" h="191135">
                  <a:moveTo>
                    <a:pt x="1349208" y="191058"/>
                  </a:moveTo>
                  <a:lnTo>
                    <a:pt x="0" y="191058"/>
                  </a:lnTo>
                  <a:lnTo>
                    <a:pt x="0" y="0"/>
                  </a:lnTo>
                  <a:lnTo>
                    <a:pt x="1349208" y="0"/>
                  </a:lnTo>
                  <a:lnTo>
                    <a:pt x="1349208" y="191058"/>
                  </a:lnTo>
                  <a:close/>
                </a:path>
                <a:path w="1417954" h="191135">
                  <a:moveTo>
                    <a:pt x="1349208" y="95528"/>
                  </a:moveTo>
                  <a:lnTo>
                    <a:pt x="1417382" y="95773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340256" y="3958893"/>
              <a:ext cx="1168400" cy="191135"/>
            </a:xfrm>
            <a:custGeom>
              <a:avLst/>
              <a:gdLst/>
              <a:ahLst/>
              <a:cxnLst/>
              <a:rect l="l" t="t" r="r" b="b"/>
              <a:pathLst>
                <a:path w="1168400" h="191135">
                  <a:moveTo>
                    <a:pt x="1167945" y="191058"/>
                  </a:moveTo>
                  <a:lnTo>
                    <a:pt x="72344" y="191058"/>
                  </a:lnTo>
                  <a:lnTo>
                    <a:pt x="72344" y="0"/>
                  </a:lnTo>
                  <a:lnTo>
                    <a:pt x="1167945" y="0"/>
                  </a:lnTo>
                  <a:lnTo>
                    <a:pt x="1167945" y="191058"/>
                  </a:lnTo>
                  <a:close/>
                </a:path>
                <a:path w="1168400" h="191135">
                  <a:moveTo>
                    <a:pt x="0" y="95529"/>
                  </a:moveTo>
                  <a:lnTo>
                    <a:pt x="72344" y="95529"/>
                  </a:lnTo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567299" y="3728723"/>
              <a:ext cx="852805" cy="191135"/>
            </a:xfrm>
            <a:custGeom>
              <a:avLst/>
              <a:gdLst/>
              <a:ahLst/>
              <a:cxnLst/>
              <a:rect l="l" t="t" r="r" b="b"/>
              <a:pathLst>
                <a:path w="852804" h="191135">
                  <a:moveTo>
                    <a:pt x="786329" y="191058"/>
                  </a:moveTo>
                  <a:lnTo>
                    <a:pt x="0" y="191058"/>
                  </a:lnTo>
                  <a:lnTo>
                    <a:pt x="0" y="0"/>
                  </a:lnTo>
                  <a:lnTo>
                    <a:pt x="786329" y="0"/>
                  </a:lnTo>
                  <a:lnTo>
                    <a:pt x="786329" y="191058"/>
                  </a:lnTo>
                  <a:close/>
                </a:path>
                <a:path w="852804" h="191135">
                  <a:moveTo>
                    <a:pt x="786329" y="95529"/>
                  </a:moveTo>
                  <a:lnTo>
                    <a:pt x="852578" y="95773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687906" y="3498553"/>
              <a:ext cx="489584" cy="191135"/>
            </a:xfrm>
            <a:custGeom>
              <a:avLst/>
              <a:gdLst/>
              <a:ahLst/>
              <a:cxnLst/>
              <a:rect l="l" t="t" r="r" b="b"/>
              <a:pathLst>
                <a:path w="489585" h="191135">
                  <a:moveTo>
                    <a:pt x="489250" y="191058"/>
                  </a:moveTo>
                  <a:lnTo>
                    <a:pt x="55822" y="191058"/>
                  </a:lnTo>
                  <a:lnTo>
                    <a:pt x="55822" y="0"/>
                  </a:lnTo>
                  <a:lnTo>
                    <a:pt x="489250" y="0"/>
                  </a:lnTo>
                  <a:lnTo>
                    <a:pt x="489250" y="191058"/>
                  </a:lnTo>
                  <a:close/>
                </a:path>
                <a:path w="489585" h="191135">
                  <a:moveTo>
                    <a:pt x="0" y="96139"/>
                  </a:moveTo>
                  <a:lnTo>
                    <a:pt x="55822" y="95528"/>
                  </a:lnTo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7625122" y="2397145"/>
            <a:ext cx="594360" cy="574040"/>
            <a:chOff x="7625122" y="2397145"/>
            <a:chExt cx="594360" cy="574040"/>
          </a:xfrm>
        </p:grpSpPr>
        <p:sp>
          <p:nvSpPr>
            <p:cNvPr id="203" name="object 203"/>
            <p:cNvSpPr/>
            <p:nvPr/>
          </p:nvSpPr>
          <p:spPr>
            <a:xfrm>
              <a:off x="7629884" y="2777661"/>
              <a:ext cx="584835" cy="189230"/>
            </a:xfrm>
            <a:custGeom>
              <a:avLst/>
              <a:gdLst/>
              <a:ahLst/>
              <a:cxnLst/>
              <a:rect l="l" t="t" r="r" b="b"/>
              <a:pathLst>
                <a:path w="584834" h="189230">
                  <a:moveTo>
                    <a:pt x="103332" y="0"/>
                  </a:moveTo>
                  <a:lnTo>
                    <a:pt x="37859" y="119518"/>
                  </a:lnTo>
                  <a:lnTo>
                    <a:pt x="0" y="188606"/>
                  </a:lnTo>
                  <a:lnTo>
                    <a:pt x="584484" y="188606"/>
                  </a:lnTo>
                  <a:lnTo>
                    <a:pt x="546625" y="119518"/>
                  </a:lnTo>
                  <a:lnTo>
                    <a:pt x="481158" y="0"/>
                  </a:lnTo>
                  <a:lnTo>
                    <a:pt x="103332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739813" y="2401908"/>
              <a:ext cx="365760" cy="344805"/>
            </a:xfrm>
            <a:custGeom>
              <a:avLst/>
              <a:gdLst/>
              <a:ahLst/>
              <a:cxnLst/>
              <a:rect l="l" t="t" r="r" b="b"/>
              <a:pathLst>
                <a:path w="365759" h="344805">
                  <a:moveTo>
                    <a:pt x="182709" y="0"/>
                  </a:moveTo>
                  <a:lnTo>
                    <a:pt x="0" y="344716"/>
                  </a:lnTo>
                  <a:lnTo>
                    <a:pt x="365349" y="344716"/>
                  </a:lnTo>
                  <a:lnTo>
                    <a:pt x="182709" y="0"/>
                  </a:lnTo>
                  <a:close/>
                </a:path>
              </a:pathLst>
            </a:custGeom>
            <a:ln w="9524">
              <a:solidFill>
                <a:srgbClr val="667E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5" name="object 205"/>
          <p:cNvGrpSpPr/>
          <p:nvPr/>
        </p:nvGrpSpPr>
        <p:grpSpPr>
          <a:xfrm>
            <a:off x="7381387" y="2992541"/>
            <a:ext cx="1081405" cy="436245"/>
            <a:chOff x="7381387" y="2992541"/>
            <a:chExt cx="1081405" cy="436245"/>
          </a:xfrm>
        </p:grpSpPr>
        <p:sp>
          <p:nvSpPr>
            <p:cNvPr id="206" name="object 206"/>
            <p:cNvSpPr/>
            <p:nvPr/>
          </p:nvSpPr>
          <p:spPr>
            <a:xfrm>
              <a:off x="7386149" y="3215941"/>
              <a:ext cx="1071880" cy="207645"/>
            </a:xfrm>
            <a:custGeom>
              <a:avLst/>
              <a:gdLst/>
              <a:ahLst/>
              <a:cxnLst/>
              <a:rect l="l" t="t" r="r" b="b"/>
              <a:pathLst>
                <a:path w="1071879" h="207645">
                  <a:moveTo>
                    <a:pt x="119820" y="0"/>
                  </a:moveTo>
                  <a:lnTo>
                    <a:pt x="0" y="207545"/>
                  </a:lnTo>
                  <a:lnTo>
                    <a:pt x="1071742" y="207545"/>
                  </a:lnTo>
                  <a:lnTo>
                    <a:pt x="951919" y="0"/>
                  </a:lnTo>
                  <a:lnTo>
                    <a:pt x="119820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515580" y="2997304"/>
              <a:ext cx="814069" cy="187960"/>
            </a:xfrm>
            <a:custGeom>
              <a:avLst/>
              <a:gdLst/>
              <a:ahLst/>
              <a:cxnLst/>
              <a:rect l="l" t="t" r="r" b="b"/>
              <a:pathLst>
                <a:path w="814070" h="187960">
                  <a:moveTo>
                    <a:pt x="105915" y="0"/>
                  </a:moveTo>
                  <a:lnTo>
                    <a:pt x="0" y="187600"/>
                  </a:lnTo>
                  <a:lnTo>
                    <a:pt x="813811" y="187600"/>
                  </a:lnTo>
                  <a:lnTo>
                    <a:pt x="707901" y="0"/>
                  </a:lnTo>
                  <a:lnTo>
                    <a:pt x="105915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8" name="object 20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4345" y="2877746"/>
            <a:ext cx="112629" cy="112604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4345" y="3098253"/>
            <a:ext cx="112629" cy="112629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9583" y="3314006"/>
            <a:ext cx="122137" cy="122145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9583" y="3534529"/>
            <a:ext cx="122137" cy="122137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9583" y="3755044"/>
            <a:ext cx="122137" cy="122129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09583" y="3975551"/>
            <a:ext cx="122137" cy="12214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9583" y="4196074"/>
            <a:ext cx="122137" cy="122137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57712" y="2877746"/>
            <a:ext cx="112629" cy="11260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57712" y="3098253"/>
            <a:ext cx="112629" cy="112629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57712" y="3318768"/>
            <a:ext cx="112612" cy="11262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57712" y="3539292"/>
            <a:ext cx="112612" cy="11261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2950" y="3755044"/>
            <a:ext cx="122137" cy="122129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52950" y="3975551"/>
            <a:ext cx="122137" cy="122145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52950" y="4196074"/>
            <a:ext cx="122137" cy="122137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94561" y="2877746"/>
            <a:ext cx="112629" cy="112604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94561" y="3098253"/>
            <a:ext cx="112629" cy="112629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294561" y="3318768"/>
            <a:ext cx="112612" cy="112620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94561" y="3539292"/>
            <a:ext cx="112612" cy="112612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94561" y="3759806"/>
            <a:ext cx="112612" cy="112604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89798" y="3975551"/>
            <a:ext cx="122137" cy="122145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89798" y="4196074"/>
            <a:ext cx="122137" cy="122137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81294" y="2877746"/>
            <a:ext cx="112629" cy="112604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81294" y="3098253"/>
            <a:ext cx="112629" cy="112629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81294" y="3318768"/>
            <a:ext cx="112612" cy="112620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76531" y="3534529"/>
            <a:ext cx="122137" cy="122137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76531" y="3755044"/>
            <a:ext cx="122137" cy="122129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76531" y="3975551"/>
            <a:ext cx="122137" cy="122145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76531" y="4196074"/>
            <a:ext cx="122137" cy="12213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24658" y="2877746"/>
            <a:ext cx="112628" cy="112604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24658" y="3098253"/>
            <a:ext cx="112628" cy="112629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024658" y="3318768"/>
            <a:ext cx="112612" cy="112620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24658" y="3539292"/>
            <a:ext cx="112612" cy="112612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24658" y="3759806"/>
            <a:ext cx="112612" cy="112604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24658" y="3980314"/>
            <a:ext cx="112612" cy="112620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19896" y="4196074"/>
            <a:ext cx="122137" cy="122137"/>
          </a:xfrm>
          <a:prstGeom prst="rect">
            <a:avLst/>
          </a:prstGeom>
        </p:spPr>
      </p:pic>
      <p:grpSp>
        <p:nvGrpSpPr>
          <p:cNvPr id="243" name="object 243"/>
          <p:cNvGrpSpPr/>
          <p:nvPr/>
        </p:nvGrpSpPr>
        <p:grpSpPr>
          <a:xfrm>
            <a:off x="726772" y="2828314"/>
            <a:ext cx="1696085" cy="1570990"/>
            <a:chOff x="726772" y="2828314"/>
            <a:chExt cx="1696085" cy="1570990"/>
          </a:xfrm>
        </p:grpSpPr>
        <p:sp>
          <p:nvSpPr>
            <p:cNvPr id="244" name="object 244"/>
            <p:cNvSpPr/>
            <p:nvPr/>
          </p:nvSpPr>
          <p:spPr>
            <a:xfrm>
              <a:off x="727420" y="2828314"/>
              <a:ext cx="1695450" cy="1561465"/>
            </a:xfrm>
            <a:custGeom>
              <a:avLst/>
              <a:gdLst/>
              <a:ahLst/>
              <a:cxnLst/>
              <a:rect l="l" t="t" r="r" b="b"/>
              <a:pathLst>
                <a:path w="1695450" h="1561464">
                  <a:moveTo>
                    <a:pt x="8876" y="0"/>
                  </a:moveTo>
                  <a:lnTo>
                    <a:pt x="8876" y="1560837"/>
                  </a:lnTo>
                </a:path>
                <a:path w="1695450" h="1561464">
                  <a:moveTo>
                    <a:pt x="1695374" y="1560837"/>
                  </a:moveTo>
                  <a:lnTo>
                    <a:pt x="0" y="1560837"/>
                  </a:lnTo>
                </a:path>
              </a:pathLst>
            </a:custGeom>
            <a:ln w="19049">
              <a:solidFill>
                <a:srgbClr val="E3E7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68032" y="2877746"/>
              <a:ext cx="112629" cy="112604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68032" y="3098253"/>
              <a:ext cx="112629" cy="112629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68032" y="3318768"/>
              <a:ext cx="112612" cy="112620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68032" y="3539292"/>
              <a:ext cx="112612" cy="11261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68032" y="3759806"/>
              <a:ext cx="112612" cy="112604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63270" y="3975551"/>
              <a:ext cx="122137" cy="122145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63270" y="4196074"/>
              <a:ext cx="122137" cy="122137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7931" y="2877746"/>
              <a:ext cx="112629" cy="112604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7931" y="3098253"/>
              <a:ext cx="112629" cy="11262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2694" y="3323531"/>
              <a:ext cx="103087" cy="103095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2694" y="3544054"/>
              <a:ext cx="103087" cy="103087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2694" y="3764569"/>
              <a:ext cx="103087" cy="103079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42694" y="3985076"/>
              <a:ext cx="103087" cy="10309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2694" y="4205599"/>
              <a:ext cx="103087" cy="103087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5936000" y="2401124"/>
            <a:ext cx="1249045" cy="1035050"/>
            <a:chOff x="5936000" y="2401124"/>
            <a:chExt cx="1249045" cy="1035050"/>
          </a:xfrm>
        </p:grpSpPr>
        <p:sp>
          <p:nvSpPr>
            <p:cNvPr id="260" name="object 260"/>
            <p:cNvSpPr/>
            <p:nvPr/>
          </p:nvSpPr>
          <p:spPr>
            <a:xfrm>
              <a:off x="6038479" y="2405887"/>
              <a:ext cx="1076960" cy="219075"/>
            </a:xfrm>
            <a:custGeom>
              <a:avLst/>
              <a:gdLst/>
              <a:ahLst/>
              <a:cxnLst/>
              <a:rect l="l" t="t" r="r" b="b"/>
              <a:pathLst>
                <a:path w="1076959" h="219075">
                  <a:moveTo>
                    <a:pt x="0" y="0"/>
                  </a:moveTo>
                  <a:lnTo>
                    <a:pt x="134443" y="219008"/>
                  </a:lnTo>
                  <a:lnTo>
                    <a:pt x="936910" y="219008"/>
                  </a:lnTo>
                  <a:lnTo>
                    <a:pt x="107635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138734" y="2624895"/>
              <a:ext cx="840105" cy="219075"/>
            </a:xfrm>
            <a:custGeom>
              <a:avLst/>
              <a:gdLst/>
              <a:ahLst/>
              <a:cxnLst/>
              <a:rect l="l" t="t" r="r" b="b"/>
              <a:pathLst>
                <a:path w="840104" h="219075">
                  <a:moveTo>
                    <a:pt x="0" y="0"/>
                  </a:moveTo>
                  <a:lnTo>
                    <a:pt x="134443" y="218818"/>
                  </a:lnTo>
                  <a:lnTo>
                    <a:pt x="703162" y="218818"/>
                  </a:lnTo>
                  <a:lnTo>
                    <a:pt x="839726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241293" y="2843712"/>
              <a:ext cx="602615" cy="219075"/>
            </a:xfrm>
            <a:custGeom>
              <a:avLst/>
              <a:gdLst/>
              <a:ahLst/>
              <a:cxnLst/>
              <a:rect l="l" t="t" r="r" b="b"/>
              <a:pathLst>
                <a:path w="602615" h="219075">
                  <a:moveTo>
                    <a:pt x="0" y="0"/>
                  </a:moveTo>
                  <a:lnTo>
                    <a:pt x="132332" y="219008"/>
                  </a:lnTo>
                  <a:lnTo>
                    <a:pt x="467110" y="219008"/>
                  </a:lnTo>
                  <a:lnTo>
                    <a:pt x="60232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341356" y="3062720"/>
              <a:ext cx="367665" cy="219075"/>
            </a:xfrm>
            <a:custGeom>
              <a:avLst/>
              <a:gdLst/>
              <a:ahLst/>
              <a:cxnLst/>
              <a:rect l="l" t="t" r="r" b="b"/>
              <a:pathLst>
                <a:path w="367665" h="219075">
                  <a:moveTo>
                    <a:pt x="0" y="0"/>
                  </a:moveTo>
                  <a:lnTo>
                    <a:pt x="134645" y="219008"/>
                  </a:lnTo>
                  <a:lnTo>
                    <a:pt x="232792" y="219008"/>
                  </a:lnTo>
                  <a:lnTo>
                    <a:pt x="367622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972099" y="2811769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465" y="0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940762" y="27961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940762" y="279610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989250" y="2598025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>
                  <a:moveTo>
                    <a:pt x="157550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146800" y="25823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6"/>
                  </a:moveTo>
                  <a:lnTo>
                    <a:pt x="7015" y="31336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6"/>
                  </a:lnTo>
                  <a:close/>
                </a:path>
              </a:pathLst>
            </a:custGeom>
            <a:solidFill>
              <a:srgbClr val="BAC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146800" y="25823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15668"/>
                  </a:moveTo>
                  <a:lnTo>
                    <a:pt x="31337" y="24321"/>
                  </a:lnTo>
                  <a:lnTo>
                    <a:pt x="24322" y="31336"/>
                  </a:lnTo>
                  <a:lnTo>
                    <a:pt x="15668" y="31336"/>
                  </a:lnTo>
                  <a:lnTo>
                    <a:pt x="7015" y="31336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close/>
                </a:path>
              </a:pathLst>
            </a:custGeom>
            <a:ln w="9524">
              <a:solidFill>
                <a:srgbClr val="BAC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739790" y="3005999"/>
              <a:ext cx="408940" cy="0"/>
            </a:xfrm>
            <a:custGeom>
              <a:avLst/>
              <a:gdLst/>
              <a:ahLst/>
              <a:cxnLst/>
              <a:rect l="l" t="t" r="r" b="b"/>
              <a:pathLst>
                <a:path w="408940">
                  <a:moveTo>
                    <a:pt x="408652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148443" y="29903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148443" y="29903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15668"/>
                  </a:move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close/>
                </a:path>
              </a:pathLst>
            </a:custGeom>
            <a:ln w="9524">
              <a:solidFill>
                <a:srgbClr val="5F7D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171404" y="324384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465" y="0"/>
                  </a:lnTo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140067" y="322817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6"/>
                  </a:moveTo>
                  <a:lnTo>
                    <a:pt x="7015" y="31336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24321"/>
                  </a:lnTo>
                  <a:lnTo>
                    <a:pt x="24322" y="31336"/>
                  </a:lnTo>
                  <a:close/>
                </a:path>
              </a:pathLst>
            </a:custGeom>
            <a:solidFill>
              <a:srgbClr val="435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140067" y="322817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6" y="7014"/>
                  </a:lnTo>
                  <a:lnTo>
                    <a:pt x="31336" y="15668"/>
                  </a:lnTo>
                  <a:lnTo>
                    <a:pt x="31336" y="24321"/>
                  </a:lnTo>
                  <a:lnTo>
                    <a:pt x="24322" y="31336"/>
                  </a:lnTo>
                  <a:lnTo>
                    <a:pt x="15668" y="31336"/>
                  </a:lnTo>
                  <a:lnTo>
                    <a:pt x="7015" y="31336"/>
                  </a:lnTo>
                  <a:lnTo>
                    <a:pt x="0" y="24321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435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22341" y="3279335"/>
              <a:ext cx="205668" cy="156633"/>
            </a:xfrm>
            <a:prstGeom prst="rect">
              <a:avLst/>
            </a:prstGeom>
          </p:spPr>
        </p:pic>
      </p:grpSp>
      <p:grpSp>
        <p:nvGrpSpPr>
          <p:cNvPr id="277" name="object 277"/>
          <p:cNvGrpSpPr/>
          <p:nvPr/>
        </p:nvGrpSpPr>
        <p:grpSpPr>
          <a:xfrm>
            <a:off x="5788299" y="3539441"/>
            <a:ext cx="2674620" cy="853440"/>
            <a:chOff x="5788299" y="3539441"/>
            <a:chExt cx="2674620" cy="853440"/>
          </a:xfrm>
        </p:grpSpPr>
        <p:sp>
          <p:nvSpPr>
            <p:cNvPr id="278" name="object 278"/>
            <p:cNvSpPr/>
            <p:nvPr/>
          </p:nvSpPr>
          <p:spPr>
            <a:xfrm>
              <a:off x="5793061" y="3550276"/>
              <a:ext cx="2428240" cy="831850"/>
            </a:xfrm>
            <a:custGeom>
              <a:avLst/>
              <a:gdLst/>
              <a:ahLst/>
              <a:cxnLst/>
              <a:rect l="l" t="t" r="r" b="b"/>
              <a:pathLst>
                <a:path w="2428240" h="831850">
                  <a:moveTo>
                    <a:pt x="2427726" y="0"/>
                  </a:moveTo>
                  <a:lnTo>
                    <a:pt x="0" y="415663"/>
                  </a:lnTo>
                  <a:lnTo>
                    <a:pt x="2427680" y="831363"/>
                  </a:lnTo>
                  <a:lnTo>
                    <a:pt x="2399836" y="817107"/>
                  </a:lnTo>
                  <a:lnTo>
                    <a:pt x="2373657" y="795121"/>
                  </a:lnTo>
                  <a:lnTo>
                    <a:pt x="2327483" y="730450"/>
                  </a:lnTo>
                  <a:lnTo>
                    <a:pt x="2308086" y="689010"/>
                  </a:lnTo>
                  <a:lnTo>
                    <a:pt x="2291546" y="642330"/>
                  </a:lnTo>
                  <a:lnTo>
                    <a:pt x="2278163" y="591033"/>
                  </a:lnTo>
                  <a:lnTo>
                    <a:pt x="2268234" y="535742"/>
                  </a:lnTo>
                  <a:lnTo>
                    <a:pt x="2262058" y="477077"/>
                  </a:lnTo>
                  <a:lnTo>
                    <a:pt x="2259932" y="415663"/>
                  </a:lnTo>
                  <a:lnTo>
                    <a:pt x="2262060" y="354255"/>
                  </a:lnTo>
                  <a:lnTo>
                    <a:pt x="2268242" y="295590"/>
                  </a:lnTo>
                  <a:lnTo>
                    <a:pt x="2278180" y="240292"/>
                  </a:lnTo>
                  <a:lnTo>
                    <a:pt x="2291573" y="188987"/>
                  </a:lnTo>
                  <a:lnTo>
                    <a:pt x="2308123" y="142299"/>
                  </a:lnTo>
                  <a:lnTo>
                    <a:pt x="2327529" y="100854"/>
                  </a:lnTo>
                  <a:lnTo>
                    <a:pt x="2349492" y="65276"/>
                  </a:lnTo>
                  <a:lnTo>
                    <a:pt x="2399891" y="14224"/>
                  </a:lnTo>
                  <a:lnTo>
                    <a:pt x="2427726" y="0"/>
                  </a:lnTo>
                  <a:close/>
                </a:path>
              </a:pathLst>
            </a:custGeom>
            <a:ln w="9524">
              <a:solidFill>
                <a:srgbClr val="E3E9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629779" y="3728611"/>
              <a:ext cx="668020" cy="474980"/>
            </a:xfrm>
            <a:custGeom>
              <a:avLst/>
              <a:gdLst/>
              <a:ahLst/>
              <a:cxnLst/>
              <a:rect l="l" t="t" r="r" b="b"/>
              <a:pathLst>
                <a:path w="668020" h="474979">
                  <a:moveTo>
                    <a:pt x="81811" y="80626"/>
                  </a:moveTo>
                  <a:lnTo>
                    <a:pt x="49976" y="92964"/>
                  </a:lnTo>
                  <a:lnTo>
                    <a:pt x="23970" y="126605"/>
                  </a:lnTo>
                  <a:lnTo>
                    <a:pt x="6432" y="176495"/>
                  </a:lnTo>
                  <a:lnTo>
                    <a:pt x="0" y="237580"/>
                  </a:lnTo>
                  <a:lnTo>
                    <a:pt x="6432" y="298686"/>
                  </a:lnTo>
                  <a:lnTo>
                    <a:pt x="23970" y="348588"/>
                  </a:lnTo>
                  <a:lnTo>
                    <a:pt x="49976" y="382233"/>
                  </a:lnTo>
                  <a:lnTo>
                    <a:pt x="81811" y="394571"/>
                  </a:lnTo>
                  <a:lnTo>
                    <a:pt x="113666" y="382233"/>
                  </a:lnTo>
                  <a:lnTo>
                    <a:pt x="139669" y="348588"/>
                  </a:lnTo>
                  <a:lnTo>
                    <a:pt x="157197" y="298686"/>
                  </a:lnTo>
                  <a:lnTo>
                    <a:pt x="163622" y="237580"/>
                  </a:lnTo>
                  <a:lnTo>
                    <a:pt x="157197" y="176495"/>
                  </a:lnTo>
                  <a:lnTo>
                    <a:pt x="139669" y="126605"/>
                  </a:lnTo>
                  <a:lnTo>
                    <a:pt x="113666" y="92964"/>
                  </a:lnTo>
                  <a:lnTo>
                    <a:pt x="81811" y="80626"/>
                  </a:lnTo>
                  <a:close/>
                </a:path>
                <a:path w="668020" h="474979">
                  <a:moveTo>
                    <a:pt x="554658" y="0"/>
                  </a:moveTo>
                  <a:lnTo>
                    <a:pt x="511291" y="18061"/>
                  </a:lnTo>
                  <a:lnTo>
                    <a:pt x="474535" y="69488"/>
                  </a:lnTo>
                  <a:lnTo>
                    <a:pt x="460384" y="105654"/>
                  </a:lnTo>
                  <a:lnTo>
                    <a:pt x="449971" y="146523"/>
                  </a:lnTo>
                  <a:lnTo>
                    <a:pt x="443542" y="190856"/>
                  </a:lnTo>
                  <a:lnTo>
                    <a:pt x="441344" y="237412"/>
                  </a:lnTo>
                  <a:lnTo>
                    <a:pt x="443542" y="283941"/>
                  </a:lnTo>
                  <a:lnTo>
                    <a:pt x="449971" y="328260"/>
                  </a:lnTo>
                  <a:lnTo>
                    <a:pt x="460384" y="369124"/>
                  </a:lnTo>
                  <a:lnTo>
                    <a:pt x="474535" y="405289"/>
                  </a:lnTo>
                  <a:lnTo>
                    <a:pt x="511291" y="456740"/>
                  </a:lnTo>
                  <a:lnTo>
                    <a:pt x="554658" y="474824"/>
                  </a:lnTo>
                  <a:lnTo>
                    <a:pt x="576872" y="470216"/>
                  </a:lnTo>
                  <a:lnTo>
                    <a:pt x="617518" y="434922"/>
                  </a:lnTo>
                  <a:lnTo>
                    <a:pt x="648935" y="369124"/>
                  </a:lnTo>
                  <a:lnTo>
                    <a:pt x="659364" y="328260"/>
                  </a:lnTo>
                  <a:lnTo>
                    <a:pt x="665806" y="283941"/>
                  </a:lnTo>
                  <a:lnTo>
                    <a:pt x="668010" y="237412"/>
                  </a:lnTo>
                  <a:lnTo>
                    <a:pt x="665806" y="190856"/>
                  </a:lnTo>
                  <a:lnTo>
                    <a:pt x="659364" y="146523"/>
                  </a:lnTo>
                  <a:lnTo>
                    <a:pt x="648935" y="105654"/>
                  </a:lnTo>
                  <a:lnTo>
                    <a:pt x="634772" y="69488"/>
                  </a:lnTo>
                  <a:lnTo>
                    <a:pt x="598021" y="18061"/>
                  </a:lnTo>
                  <a:lnTo>
                    <a:pt x="554658" y="0"/>
                  </a:lnTo>
                  <a:close/>
                </a:path>
              </a:pathLst>
            </a:custGeom>
            <a:ln w="9524">
              <a:solidFill>
                <a:srgbClr val="A5B7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569821" y="3636677"/>
              <a:ext cx="306705" cy="658495"/>
            </a:xfrm>
            <a:custGeom>
              <a:avLst/>
              <a:gdLst/>
              <a:ahLst/>
              <a:cxnLst/>
              <a:rect l="l" t="t" r="r" b="b"/>
              <a:pathLst>
                <a:path w="306704" h="658495">
                  <a:moveTo>
                    <a:pt x="153072" y="0"/>
                  </a:moveTo>
                  <a:lnTo>
                    <a:pt x="94487" y="25049"/>
                  </a:lnTo>
                  <a:lnTo>
                    <a:pt x="68140" y="55293"/>
                  </a:lnTo>
                  <a:lnTo>
                    <a:pt x="44822" y="96401"/>
                  </a:lnTo>
                  <a:lnTo>
                    <a:pt x="29135" y="135933"/>
                  </a:lnTo>
                  <a:lnTo>
                    <a:pt x="16641" y="179856"/>
                  </a:lnTo>
                  <a:lnTo>
                    <a:pt x="7508" y="227292"/>
                  </a:lnTo>
                  <a:lnTo>
                    <a:pt x="1905" y="277359"/>
                  </a:lnTo>
                  <a:lnTo>
                    <a:pt x="0" y="329177"/>
                  </a:lnTo>
                  <a:lnTo>
                    <a:pt x="1905" y="380978"/>
                  </a:lnTo>
                  <a:lnTo>
                    <a:pt x="7508" y="431042"/>
                  </a:lnTo>
                  <a:lnTo>
                    <a:pt x="16641" y="478483"/>
                  </a:lnTo>
                  <a:lnTo>
                    <a:pt x="29135" y="522413"/>
                  </a:lnTo>
                  <a:lnTo>
                    <a:pt x="44822" y="561944"/>
                  </a:lnTo>
                  <a:lnTo>
                    <a:pt x="68140" y="603052"/>
                  </a:lnTo>
                  <a:lnTo>
                    <a:pt x="94487" y="633296"/>
                  </a:lnTo>
                  <a:lnTo>
                    <a:pt x="153072" y="658346"/>
                  </a:lnTo>
                  <a:lnTo>
                    <a:pt x="183063" y="651965"/>
                  </a:lnTo>
                  <a:lnTo>
                    <a:pt x="237998" y="603052"/>
                  </a:lnTo>
                  <a:lnTo>
                    <a:pt x="261320" y="561944"/>
                  </a:lnTo>
                  <a:lnTo>
                    <a:pt x="276994" y="522413"/>
                  </a:lnTo>
                  <a:lnTo>
                    <a:pt x="289487" y="478483"/>
                  </a:lnTo>
                  <a:lnTo>
                    <a:pt x="298626" y="431042"/>
                  </a:lnTo>
                  <a:lnTo>
                    <a:pt x="304236" y="380978"/>
                  </a:lnTo>
                  <a:lnTo>
                    <a:pt x="306145" y="329177"/>
                  </a:lnTo>
                  <a:lnTo>
                    <a:pt x="304236" y="277359"/>
                  </a:lnTo>
                  <a:lnTo>
                    <a:pt x="298626" y="227292"/>
                  </a:lnTo>
                  <a:lnTo>
                    <a:pt x="289487" y="179856"/>
                  </a:lnTo>
                  <a:lnTo>
                    <a:pt x="276994" y="135933"/>
                  </a:lnTo>
                  <a:lnTo>
                    <a:pt x="261320" y="96401"/>
                  </a:lnTo>
                  <a:lnTo>
                    <a:pt x="237998" y="55293"/>
                  </a:lnTo>
                  <a:lnTo>
                    <a:pt x="211642" y="25049"/>
                  </a:lnTo>
                  <a:lnTo>
                    <a:pt x="153072" y="0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55873" y="354420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7" y="0"/>
                  </a:moveTo>
                  <a:lnTo>
                    <a:pt x="0" y="0"/>
                  </a:lnTo>
                </a:path>
              </a:pathLst>
            </a:custGeom>
            <a:solidFill>
              <a:srgbClr val="E3E9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55873" y="354420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7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20788" y="3544203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59" h="6350">
                  <a:moveTo>
                    <a:pt x="0" y="6025"/>
                  </a:moveTo>
                  <a:lnTo>
                    <a:pt x="8395" y="3415"/>
                  </a:lnTo>
                  <a:lnTo>
                    <a:pt x="16886" y="1529"/>
                  </a:lnTo>
                  <a:lnTo>
                    <a:pt x="25472" y="385"/>
                  </a:lnTo>
                  <a:lnTo>
                    <a:pt x="34151" y="0"/>
                  </a:lnTo>
                  <a:lnTo>
                    <a:pt x="35084" y="0"/>
                  </a:lnTo>
                  <a:lnTo>
                    <a:pt x="0" y="6025"/>
                  </a:lnTo>
                  <a:close/>
                </a:path>
              </a:pathLst>
            </a:custGeom>
            <a:solidFill>
              <a:srgbClr val="CED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20788" y="3544203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59" h="6350">
                  <a:moveTo>
                    <a:pt x="34151" y="0"/>
                  </a:moveTo>
                  <a:lnTo>
                    <a:pt x="25472" y="385"/>
                  </a:lnTo>
                  <a:lnTo>
                    <a:pt x="16886" y="1529"/>
                  </a:lnTo>
                  <a:lnTo>
                    <a:pt x="8395" y="3415"/>
                  </a:lnTo>
                  <a:lnTo>
                    <a:pt x="0" y="6025"/>
                  </a:lnTo>
                  <a:lnTo>
                    <a:pt x="35084" y="0"/>
                  </a:lnTo>
                  <a:lnTo>
                    <a:pt x="34151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053946" y="3544255"/>
              <a:ext cx="404495" cy="843915"/>
            </a:xfrm>
            <a:custGeom>
              <a:avLst/>
              <a:gdLst/>
              <a:ahLst/>
              <a:cxnLst/>
              <a:rect l="l" t="t" r="r" b="b"/>
              <a:pathLst>
                <a:path w="404495" h="843914">
                  <a:moveTo>
                    <a:pt x="202877" y="0"/>
                  </a:moveTo>
                  <a:lnTo>
                    <a:pt x="139957" y="20262"/>
                  </a:lnTo>
                  <a:lnTo>
                    <a:pt x="89559" y="71323"/>
                  </a:lnTo>
                  <a:lnTo>
                    <a:pt x="67596" y="106900"/>
                  </a:lnTo>
                  <a:lnTo>
                    <a:pt x="48190" y="148343"/>
                  </a:lnTo>
                  <a:lnTo>
                    <a:pt x="31640" y="195026"/>
                  </a:lnTo>
                  <a:lnTo>
                    <a:pt x="18247" y="246327"/>
                  </a:lnTo>
                  <a:lnTo>
                    <a:pt x="8309" y="301620"/>
                  </a:lnTo>
                  <a:lnTo>
                    <a:pt x="2127" y="360283"/>
                  </a:lnTo>
                  <a:lnTo>
                    <a:pt x="0" y="421689"/>
                  </a:lnTo>
                  <a:lnTo>
                    <a:pt x="2127" y="483095"/>
                  </a:lnTo>
                  <a:lnTo>
                    <a:pt x="8309" y="541758"/>
                  </a:lnTo>
                  <a:lnTo>
                    <a:pt x="18247" y="597052"/>
                  </a:lnTo>
                  <a:lnTo>
                    <a:pt x="31640" y="648354"/>
                  </a:lnTo>
                  <a:lnTo>
                    <a:pt x="48190" y="695040"/>
                  </a:lnTo>
                  <a:lnTo>
                    <a:pt x="67596" y="736486"/>
                  </a:lnTo>
                  <a:lnTo>
                    <a:pt x="89559" y="772068"/>
                  </a:lnTo>
                  <a:lnTo>
                    <a:pt x="139957" y="823144"/>
                  </a:lnTo>
                  <a:lnTo>
                    <a:pt x="202915" y="843378"/>
                  </a:lnTo>
                  <a:lnTo>
                    <a:pt x="261035" y="825069"/>
                  </a:lnTo>
                  <a:lnTo>
                    <a:pt x="312430" y="774782"/>
                  </a:lnTo>
                  <a:lnTo>
                    <a:pt x="334848" y="739264"/>
                  </a:lnTo>
                  <a:lnTo>
                    <a:pt x="354667" y="697693"/>
                  </a:lnTo>
                  <a:lnTo>
                    <a:pt x="371578" y="650717"/>
                  </a:lnTo>
                  <a:lnTo>
                    <a:pt x="385270" y="598981"/>
                  </a:lnTo>
                  <a:lnTo>
                    <a:pt x="395433" y="543133"/>
                  </a:lnTo>
                  <a:lnTo>
                    <a:pt x="401759" y="483820"/>
                  </a:lnTo>
                  <a:lnTo>
                    <a:pt x="403936" y="421689"/>
                  </a:lnTo>
                  <a:lnTo>
                    <a:pt x="401759" y="359560"/>
                  </a:lnTo>
                  <a:lnTo>
                    <a:pt x="395433" y="300249"/>
                  </a:lnTo>
                  <a:lnTo>
                    <a:pt x="385269" y="244403"/>
                  </a:lnTo>
                  <a:lnTo>
                    <a:pt x="371576" y="192668"/>
                  </a:lnTo>
                  <a:lnTo>
                    <a:pt x="354663" y="145691"/>
                  </a:lnTo>
                  <a:lnTo>
                    <a:pt x="334841" y="104121"/>
                  </a:lnTo>
                  <a:lnTo>
                    <a:pt x="312418" y="68603"/>
                  </a:lnTo>
                  <a:lnTo>
                    <a:pt x="261009" y="18313"/>
                  </a:lnTo>
                  <a:lnTo>
                    <a:pt x="202915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63506" y="3870680"/>
              <a:ext cx="118613" cy="190219"/>
            </a:xfrm>
            <a:prstGeom prst="rect">
              <a:avLst/>
            </a:prstGeom>
          </p:spPr>
        </p:pic>
      </p:grpSp>
      <p:pic>
        <p:nvPicPr>
          <p:cNvPr id="287" name="object 28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738801" y="1685977"/>
            <a:ext cx="223918" cy="212217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6915505" y="1193071"/>
            <a:ext cx="285115" cy="64135"/>
          </a:xfrm>
          <a:custGeom>
            <a:avLst/>
            <a:gdLst/>
            <a:ahLst/>
            <a:cxnLst/>
            <a:rect l="l" t="t" r="r" b="b"/>
            <a:pathLst>
              <a:path w="285115" h="64134">
                <a:moveTo>
                  <a:pt x="0" y="0"/>
                </a:moveTo>
                <a:lnTo>
                  <a:pt x="0" y="63639"/>
                </a:lnTo>
                <a:lnTo>
                  <a:pt x="284946" y="63639"/>
                </a:lnTo>
                <a:lnTo>
                  <a:pt x="284946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9" name="object 289"/>
          <p:cNvGrpSpPr/>
          <p:nvPr/>
        </p:nvGrpSpPr>
        <p:grpSpPr>
          <a:xfrm>
            <a:off x="6917843" y="1279599"/>
            <a:ext cx="41275" cy="503555"/>
            <a:chOff x="6917843" y="1279599"/>
            <a:chExt cx="41275" cy="503555"/>
          </a:xfrm>
        </p:grpSpPr>
        <p:sp>
          <p:nvSpPr>
            <p:cNvPr id="290" name="object 290"/>
            <p:cNvSpPr/>
            <p:nvPr/>
          </p:nvSpPr>
          <p:spPr>
            <a:xfrm>
              <a:off x="6938274" y="1315699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60">
                  <a:moveTo>
                    <a:pt x="0" y="46700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922606" y="12843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CED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922606" y="12843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3" name="object 29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15574" y="1584764"/>
            <a:ext cx="223465" cy="414649"/>
          </a:xfrm>
          <a:prstGeom prst="rect">
            <a:avLst/>
          </a:prstGeom>
        </p:spPr>
      </p:pic>
      <p:sp>
        <p:nvSpPr>
          <p:cNvPr id="294" name="object 294"/>
          <p:cNvSpPr/>
          <p:nvPr/>
        </p:nvSpPr>
        <p:spPr>
          <a:xfrm>
            <a:off x="6577203" y="1193071"/>
            <a:ext cx="285115" cy="64135"/>
          </a:xfrm>
          <a:custGeom>
            <a:avLst/>
            <a:gdLst/>
            <a:ahLst/>
            <a:cxnLst/>
            <a:rect l="l" t="t" r="r" b="b"/>
            <a:pathLst>
              <a:path w="285115" h="64134">
                <a:moveTo>
                  <a:pt x="0" y="0"/>
                </a:moveTo>
                <a:lnTo>
                  <a:pt x="0" y="63639"/>
                </a:lnTo>
                <a:lnTo>
                  <a:pt x="284947" y="63639"/>
                </a:lnTo>
                <a:lnTo>
                  <a:pt x="28494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5" name="object 295"/>
          <p:cNvGrpSpPr/>
          <p:nvPr/>
        </p:nvGrpSpPr>
        <p:grpSpPr>
          <a:xfrm>
            <a:off x="6657393" y="1279425"/>
            <a:ext cx="41275" cy="367665"/>
            <a:chOff x="6657393" y="1279425"/>
            <a:chExt cx="41275" cy="367665"/>
          </a:xfrm>
        </p:grpSpPr>
        <p:sp>
          <p:nvSpPr>
            <p:cNvPr id="296" name="object 296"/>
            <p:cNvSpPr/>
            <p:nvPr/>
          </p:nvSpPr>
          <p:spPr>
            <a:xfrm>
              <a:off x="6677824" y="1315524"/>
              <a:ext cx="0" cy="331470"/>
            </a:xfrm>
            <a:custGeom>
              <a:avLst/>
              <a:gdLst/>
              <a:ahLst/>
              <a:cxnLst/>
              <a:rect l="l" t="t" r="r" b="b"/>
              <a:pathLst>
                <a:path h="331469">
                  <a:moveTo>
                    <a:pt x="0" y="33110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662156" y="12841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A5B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662156" y="12841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9" name="object 299"/>
          <p:cNvSpPr/>
          <p:nvPr/>
        </p:nvSpPr>
        <p:spPr>
          <a:xfrm>
            <a:off x="6290864" y="1489323"/>
            <a:ext cx="248920" cy="605790"/>
          </a:xfrm>
          <a:custGeom>
            <a:avLst/>
            <a:gdLst/>
            <a:ahLst/>
            <a:cxnLst/>
            <a:rect l="l" t="t" r="r" b="b"/>
            <a:pathLst>
              <a:path w="248920" h="605789">
                <a:moveTo>
                  <a:pt x="0" y="302733"/>
                </a:moveTo>
                <a:lnTo>
                  <a:pt x="0" y="304847"/>
                </a:lnTo>
                <a:lnTo>
                  <a:pt x="16" y="306960"/>
                </a:lnTo>
                <a:lnTo>
                  <a:pt x="25" y="309056"/>
                </a:lnTo>
                <a:lnTo>
                  <a:pt x="199989" y="309056"/>
                </a:lnTo>
                <a:lnTo>
                  <a:pt x="199972" y="306804"/>
                </a:lnTo>
                <a:lnTo>
                  <a:pt x="199946" y="304699"/>
                </a:lnTo>
                <a:lnTo>
                  <a:pt x="199946" y="302733"/>
                </a:lnTo>
                <a:lnTo>
                  <a:pt x="201255" y="265809"/>
                </a:lnTo>
                <a:lnTo>
                  <a:pt x="207484" y="214959"/>
                </a:lnTo>
                <a:lnTo>
                  <a:pt x="222083" y="154927"/>
                </a:lnTo>
                <a:lnTo>
                  <a:pt x="248504" y="90453"/>
                </a:lnTo>
                <a:lnTo>
                  <a:pt x="83773" y="0"/>
                </a:lnTo>
                <a:lnTo>
                  <a:pt x="70684" y="21342"/>
                </a:lnTo>
                <a:lnTo>
                  <a:pt x="41886" y="82140"/>
                </a:lnTo>
                <a:lnTo>
                  <a:pt x="13089" y="177551"/>
                </a:lnTo>
                <a:lnTo>
                  <a:pt x="0" y="302733"/>
                </a:lnTo>
                <a:close/>
              </a:path>
              <a:path w="248920" h="605789">
                <a:moveTo>
                  <a:pt x="25" y="309084"/>
                </a:moveTo>
                <a:lnTo>
                  <a:pt x="3317" y="366143"/>
                </a:lnTo>
                <a:lnTo>
                  <a:pt x="11089" y="418084"/>
                </a:lnTo>
                <a:lnTo>
                  <a:pt x="22068" y="464515"/>
                </a:lnTo>
                <a:lnTo>
                  <a:pt x="34979" y="505042"/>
                </a:lnTo>
                <a:lnTo>
                  <a:pt x="54119" y="551651"/>
                </a:lnTo>
                <a:lnTo>
                  <a:pt x="69344" y="581664"/>
                </a:lnTo>
                <a:lnTo>
                  <a:pt x="69475" y="581890"/>
                </a:lnTo>
                <a:lnTo>
                  <a:pt x="69570" y="582099"/>
                </a:lnTo>
                <a:lnTo>
                  <a:pt x="70710" y="584178"/>
                </a:lnTo>
                <a:lnTo>
                  <a:pt x="71788" y="586065"/>
                </a:lnTo>
                <a:lnTo>
                  <a:pt x="72806" y="587831"/>
                </a:lnTo>
                <a:lnTo>
                  <a:pt x="73180" y="588492"/>
                </a:lnTo>
                <a:lnTo>
                  <a:pt x="73267" y="588622"/>
                </a:lnTo>
                <a:lnTo>
                  <a:pt x="73406" y="588883"/>
                </a:lnTo>
                <a:lnTo>
                  <a:pt x="73562" y="589135"/>
                </a:lnTo>
                <a:lnTo>
                  <a:pt x="73711" y="589396"/>
                </a:lnTo>
                <a:lnTo>
                  <a:pt x="73806" y="589570"/>
                </a:lnTo>
                <a:lnTo>
                  <a:pt x="74406" y="590579"/>
                </a:lnTo>
                <a:lnTo>
                  <a:pt x="74928" y="591466"/>
                </a:lnTo>
                <a:lnTo>
                  <a:pt x="75432" y="592327"/>
                </a:lnTo>
                <a:lnTo>
                  <a:pt x="75667" y="592684"/>
                </a:lnTo>
                <a:lnTo>
                  <a:pt x="75868" y="593040"/>
                </a:lnTo>
                <a:lnTo>
                  <a:pt x="76068" y="593380"/>
                </a:lnTo>
                <a:lnTo>
                  <a:pt x="76311" y="593788"/>
                </a:lnTo>
                <a:lnTo>
                  <a:pt x="76555" y="594171"/>
                </a:lnTo>
                <a:lnTo>
                  <a:pt x="76763" y="594545"/>
                </a:lnTo>
                <a:lnTo>
                  <a:pt x="76841" y="594684"/>
                </a:lnTo>
                <a:lnTo>
                  <a:pt x="76946" y="594823"/>
                </a:lnTo>
                <a:lnTo>
                  <a:pt x="77016" y="594962"/>
                </a:lnTo>
                <a:lnTo>
                  <a:pt x="77277" y="595380"/>
                </a:lnTo>
                <a:lnTo>
                  <a:pt x="77529" y="595789"/>
                </a:lnTo>
                <a:lnTo>
                  <a:pt x="77763" y="596198"/>
                </a:lnTo>
                <a:lnTo>
                  <a:pt x="77920" y="596459"/>
                </a:lnTo>
                <a:lnTo>
                  <a:pt x="78068" y="596711"/>
                </a:lnTo>
                <a:lnTo>
                  <a:pt x="78225" y="596954"/>
                </a:lnTo>
                <a:lnTo>
                  <a:pt x="78459" y="597337"/>
                </a:lnTo>
                <a:lnTo>
                  <a:pt x="78677" y="597685"/>
                </a:lnTo>
                <a:lnTo>
                  <a:pt x="78903" y="598041"/>
                </a:lnTo>
                <a:lnTo>
                  <a:pt x="78981" y="598172"/>
                </a:lnTo>
                <a:lnTo>
                  <a:pt x="79120" y="598381"/>
                </a:lnTo>
                <a:lnTo>
                  <a:pt x="79277" y="598615"/>
                </a:lnTo>
                <a:lnTo>
                  <a:pt x="79398" y="598816"/>
                </a:lnTo>
                <a:lnTo>
                  <a:pt x="79529" y="599016"/>
                </a:lnTo>
                <a:lnTo>
                  <a:pt x="79590" y="599146"/>
                </a:lnTo>
                <a:lnTo>
                  <a:pt x="79746" y="599381"/>
                </a:lnTo>
                <a:lnTo>
                  <a:pt x="79886" y="599624"/>
                </a:lnTo>
                <a:lnTo>
                  <a:pt x="80094" y="599929"/>
                </a:lnTo>
                <a:lnTo>
                  <a:pt x="80199" y="600120"/>
                </a:lnTo>
                <a:lnTo>
                  <a:pt x="80329" y="600311"/>
                </a:lnTo>
                <a:lnTo>
                  <a:pt x="80425" y="600459"/>
                </a:lnTo>
                <a:lnTo>
                  <a:pt x="80512" y="600590"/>
                </a:lnTo>
                <a:lnTo>
                  <a:pt x="80607" y="600729"/>
                </a:lnTo>
                <a:lnTo>
                  <a:pt x="80694" y="600877"/>
                </a:lnTo>
                <a:lnTo>
                  <a:pt x="80764" y="601016"/>
                </a:lnTo>
                <a:lnTo>
                  <a:pt x="80868" y="601155"/>
                </a:lnTo>
                <a:lnTo>
                  <a:pt x="80955" y="601320"/>
                </a:lnTo>
                <a:lnTo>
                  <a:pt x="81068" y="601477"/>
                </a:lnTo>
                <a:lnTo>
                  <a:pt x="81173" y="601642"/>
                </a:lnTo>
                <a:lnTo>
                  <a:pt x="81973" y="602868"/>
                </a:lnTo>
                <a:lnTo>
                  <a:pt x="82591" y="603817"/>
                </a:lnTo>
                <a:lnTo>
                  <a:pt x="83034" y="604460"/>
                </a:lnTo>
                <a:lnTo>
                  <a:pt x="83139" y="604617"/>
                </a:lnTo>
                <a:lnTo>
                  <a:pt x="83330" y="604895"/>
                </a:lnTo>
                <a:lnTo>
                  <a:pt x="83478" y="605121"/>
                </a:lnTo>
                <a:lnTo>
                  <a:pt x="83582" y="605260"/>
                </a:lnTo>
                <a:lnTo>
                  <a:pt x="83678" y="605400"/>
                </a:lnTo>
                <a:lnTo>
                  <a:pt x="248504" y="515050"/>
                </a:lnTo>
                <a:lnTo>
                  <a:pt x="247312" y="512728"/>
                </a:lnTo>
                <a:lnTo>
                  <a:pt x="247025" y="512162"/>
                </a:lnTo>
                <a:lnTo>
                  <a:pt x="246730" y="511562"/>
                </a:lnTo>
                <a:lnTo>
                  <a:pt x="246452" y="510997"/>
                </a:lnTo>
                <a:lnTo>
                  <a:pt x="246243" y="510605"/>
                </a:lnTo>
                <a:lnTo>
                  <a:pt x="246052" y="510197"/>
                </a:lnTo>
                <a:lnTo>
                  <a:pt x="245843" y="509788"/>
                </a:lnTo>
                <a:lnTo>
                  <a:pt x="245660" y="509396"/>
                </a:lnTo>
                <a:lnTo>
                  <a:pt x="245469" y="509023"/>
                </a:lnTo>
                <a:lnTo>
                  <a:pt x="245277" y="508622"/>
                </a:lnTo>
                <a:lnTo>
                  <a:pt x="244755" y="507553"/>
                </a:lnTo>
                <a:lnTo>
                  <a:pt x="244242" y="506483"/>
                </a:lnTo>
                <a:lnTo>
                  <a:pt x="243729" y="505413"/>
                </a:lnTo>
                <a:lnTo>
                  <a:pt x="243477" y="504891"/>
                </a:lnTo>
                <a:lnTo>
                  <a:pt x="243225" y="504343"/>
                </a:lnTo>
                <a:lnTo>
                  <a:pt x="242973" y="503813"/>
                </a:lnTo>
                <a:lnTo>
                  <a:pt x="242720" y="503291"/>
                </a:lnTo>
                <a:lnTo>
                  <a:pt x="242468" y="502752"/>
                </a:lnTo>
                <a:lnTo>
                  <a:pt x="220238" y="444567"/>
                </a:lnTo>
                <a:lnTo>
                  <a:pt x="207544" y="390868"/>
                </a:lnTo>
                <a:lnTo>
                  <a:pt x="201630" y="344562"/>
                </a:lnTo>
                <a:lnTo>
                  <a:pt x="199989" y="309084"/>
                </a:lnTo>
                <a:lnTo>
                  <a:pt x="25" y="309084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238902" y="1193062"/>
            <a:ext cx="285115" cy="64135"/>
          </a:xfrm>
          <a:custGeom>
            <a:avLst/>
            <a:gdLst/>
            <a:ahLst/>
            <a:cxnLst/>
            <a:rect l="l" t="t" r="r" b="b"/>
            <a:pathLst>
              <a:path w="285115" h="64134">
                <a:moveTo>
                  <a:pt x="0" y="0"/>
                </a:moveTo>
                <a:lnTo>
                  <a:pt x="0" y="63639"/>
                </a:lnTo>
                <a:lnTo>
                  <a:pt x="284947" y="63639"/>
                </a:lnTo>
                <a:lnTo>
                  <a:pt x="28494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1" name="object 301"/>
          <p:cNvGrpSpPr/>
          <p:nvPr/>
        </p:nvGrpSpPr>
        <p:grpSpPr>
          <a:xfrm>
            <a:off x="6410818" y="1279375"/>
            <a:ext cx="41275" cy="241300"/>
            <a:chOff x="6410818" y="1279375"/>
            <a:chExt cx="41275" cy="241300"/>
          </a:xfrm>
        </p:grpSpPr>
        <p:sp>
          <p:nvSpPr>
            <p:cNvPr id="302" name="object 302"/>
            <p:cNvSpPr/>
            <p:nvPr/>
          </p:nvSpPr>
          <p:spPr>
            <a:xfrm>
              <a:off x="6431250" y="1315474"/>
              <a:ext cx="0" cy="205104"/>
            </a:xfrm>
            <a:custGeom>
              <a:avLst/>
              <a:gdLst/>
              <a:ahLst/>
              <a:cxnLst/>
              <a:rect l="l" t="t" r="r" b="b"/>
              <a:pathLst>
                <a:path h="205105">
                  <a:moveTo>
                    <a:pt x="0" y="20510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415581" y="12841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415581" y="12841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5" name="object 305"/>
          <p:cNvSpPr/>
          <p:nvPr/>
        </p:nvSpPr>
        <p:spPr>
          <a:xfrm>
            <a:off x="6046501" y="1367784"/>
            <a:ext cx="298450" cy="848994"/>
          </a:xfrm>
          <a:custGeom>
            <a:avLst/>
            <a:gdLst/>
            <a:ahLst/>
            <a:cxnLst/>
            <a:rect l="l" t="t" r="r" b="b"/>
            <a:pathLst>
              <a:path w="298450" h="848994">
                <a:moveTo>
                  <a:pt x="0" y="424333"/>
                </a:moveTo>
                <a:lnTo>
                  <a:pt x="0" y="426429"/>
                </a:lnTo>
                <a:lnTo>
                  <a:pt x="0" y="428517"/>
                </a:lnTo>
                <a:lnTo>
                  <a:pt x="26" y="430604"/>
                </a:lnTo>
                <a:lnTo>
                  <a:pt x="210775" y="430604"/>
                </a:lnTo>
                <a:lnTo>
                  <a:pt x="210740" y="428499"/>
                </a:lnTo>
                <a:lnTo>
                  <a:pt x="210731" y="426890"/>
                </a:lnTo>
                <a:lnTo>
                  <a:pt x="210731" y="425829"/>
                </a:lnTo>
                <a:lnTo>
                  <a:pt x="210731" y="424977"/>
                </a:lnTo>
                <a:lnTo>
                  <a:pt x="210740" y="424472"/>
                </a:lnTo>
                <a:lnTo>
                  <a:pt x="210740" y="424333"/>
                </a:lnTo>
                <a:lnTo>
                  <a:pt x="210740" y="423890"/>
                </a:lnTo>
                <a:lnTo>
                  <a:pt x="210601" y="420410"/>
                </a:lnTo>
                <a:lnTo>
                  <a:pt x="210601" y="414340"/>
                </a:lnTo>
                <a:lnTo>
                  <a:pt x="211149" y="391541"/>
                </a:lnTo>
                <a:lnTo>
                  <a:pt x="219266" y="315864"/>
                </a:lnTo>
                <a:lnTo>
                  <a:pt x="229325" y="267495"/>
                </a:lnTo>
                <a:lnTo>
                  <a:pt x="245045" y="215111"/>
                </a:lnTo>
                <a:lnTo>
                  <a:pt x="267670" y="160968"/>
                </a:lnTo>
                <a:lnTo>
                  <a:pt x="298445" y="107318"/>
                </a:lnTo>
                <a:lnTo>
                  <a:pt x="103256" y="0"/>
                </a:lnTo>
                <a:lnTo>
                  <a:pt x="87126" y="28902"/>
                </a:lnTo>
                <a:lnTo>
                  <a:pt x="51638" y="112430"/>
                </a:lnTo>
                <a:lnTo>
                  <a:pt x="16144" y="245810"/>
                </a:lnTo>
                <a:lnTo>
                  <a:pt x="0" y="424272"/>
                </a:lnTo>
                <a:close/>
              </a:path>
              <a:path w="298450" h="848994">
                <a:moveTo>
                  <a:pt x="26" y="430631"/>
                </a:moveTo>
                <a:lnTo>
                  <a:pt x="1399" y="477397"/>
                </a:lnTo>
                <a:lnTo>
                  <a:pt x="4720" y="521730"/>
                </a:lnTo>
                <a:lnTo>
                  <a:pt x="9715" y="563560"/>
                </a:lnTo>
                <a:lnTo>
                  <a:pt x="16107" y="602815"/>
                </a:lnTo>
                <a:lnTo>
                  <a:pt x="25791" y="648584"/>
                </a:lnTo>
                <a:lnTo>
                  <a:pt x="36738" y="690012"/>
                </a:lnTo>
                <a:lnTo>
                  <a:pt x="48390" y="726959"/>
                </a:lnTo>
                <a:lnTo>
                  <a:pt x="73188" y="790481"/>
                </a:lnTo>
                <a:lnTo>
                  <a:pt x="94263" y="833295"/>
                </a:lnTo>
                <a:lnTo>
                  <a:pt x="100725" y="844597"/>
                </a:lnTo>
                <a:lnTo>
                  <a:pt x="100856" y="844797"/>
                </a:lnTo>
                <a:lnTo>
                  <a:pt x="100969" y="844989"/>
                </a:lnTo>
                <a:lnTo>
                  <a:pt x="101160" y="845276"/>
                </a:lnTo>
                <a:lnTo>
                  <a:pt x="101247" y="845441"/>
                </a:lnTo>
                <a:lnTo>
                  <a:pt x="101360" y="845623"/>
                </a:lnTo>
                <a:lnTo>
                  <a:pt x="101447" y="845763"/>
                </a:lnTo>
                <a:lnTo>
                  <a:pt x="101534" y="845911"/>
                </a:lnTo>
                <a:lnTo>
                  <a:pt x="101612" y="846041"/>
                </a:lnTo>
                <a:lnTo>
                  <a:pt x="101752" y="846241"/>
                </a:lnTo>
                <a:lnTo>
                  <a:pt x="101865" y="846432"/>
                </a:lnTo>
                <a:lnTo>
                  <a:pt x="101952" y="846572"/>
                </a:lnTo>
                <a:lnTo>
                  <a:pt x="102552" y="847520"/>
                </a:lnTo>
                <a:lnTo>
                  <a:pt x="102943" y="848155"/>
                </a:lnTo>
                <a:lnTo>
                  <a:pt x="103134" y="848441"/>
                </a:lnTo>
                <a:lnTo>
                  <a:pt x="103222" y="848581"/>
                </a:lnTo>
                <a:lnTo>
                  <a:pt x="298445" y="741306"/>
                </a:lnTo>
                <a:lnTo>
                  <a:pt x="297933" y="740514"/>
                </a:lnTo>
                <a:lnTo>
                  <a:pt x="297428" y="739740"/>
                </a:lnTo>
                <a:lnTo>
                  <a:pt x="296924" y="738957"/>
                </a:lnTo>
                <a:lnTo>
                  <a:pt x="296671" y="738549"/>
                </a:lnTo>
                <a:lnTo>
                  <a:pt x="296402" y="738157"/>
                </a:lnTo>
                <a:lnTo>
                  <a:pt x="296149" y="737748"/>
                </a:lnTo>
                <a:lnTo>
                  <a:pt x="295923" y="737383"/>
                </a:lnTo>
                <a:lnTo>
                  <a:pt x="295706" y="737027"/>
                </a:lnTo>
                <a:lnTo>
                  <a:pt x="295480" y="736687"/>
                </a:lnTo>
                <a:lnTo>
                  <a:pt x="295149" y="736183"/>
                </a:lnTo>
                <a:lnTo>
                  <a:pt x="294836" y="735670"/>
                </a:lnTo>
                <a:lnTo>
                  <a:pt x="294506" y="735157"/>
                </a:lnTo>
                <a:lnTo>
                  <a:pt x="294071" y="734470"/>
                </a:lnTo>
                <a:lnTo>
                  <a:pt x="293645" y="733774"/>
                </a:lnTo>
                <a:lnTo>
                  <a:pt x="293209" y="733087"/>
                </a:lnTo>
                <a:lnTo>
                  <a:pt x="292792" y="732391"/>
                </a:lnTo>
                <a:lnTo>
                  <a:pt x="292366" y="731712"/>
                </a:lnTo>
                <a:lnTo>
                  <a:pt x="291931" y="731017"/>
                </a:lnTo>
                <a:lnTo>
                  <a:pt x="291505" y="730321"/>
                </a:lnTo>
                <a:lnTo>
                  <a:pt x="291088" y="729642"/>
                </a:lnTo>
                <a:lnTo>
                  <a:pt x="290670" y="728947"/>
                </a:lnTo>
                <a:lnTo>
                  <a:pt x="290235" y="728225"/>
                </a:lnTo>
                <a:lnTo>
                  <a:pt x="289818" y="727529"/>
                </a:lnTo>
                <a:lnTo>
                  <a:pt x="289391" y="726824"/>
                </a:lnTo>
                <a:lnTo>
                  <a:pt x="288974" y="726137"/>
                </a:lnTo>
                <a:lnTo>
                  <a:pt x="288565" y="725468"/>
                </a:lnTo>
                <a:lnTo>
                  <a:pt x="288174" y="724781"/>
                </a:lnTo>
                <a:lnTo>
                  <a:pt x="287756" y="724085"/>
                </a:lnTo>
                <a:lnTo>
                  <a:pt x="287365" y="723389"/>
                </a:lnTo>
                <a:lnTo>
                  <a:pt x="286956" y="722693"/>
                </a:lnTo>
                <a:lnTo>
                  <a:pt x="286547" y="721997"/>
                </a:lnTo>
                <a:lnTo>
                  <a:pt x="286147" y="721301"/>
                </a:lnTo>
                <a:lnTo>
                  <a:pt x="285756" y="720606"/>
                </a:lnTo>
                <a:lnTo>
                  <a:pt x="285338" y="719910"/>
                </a:lnTo>
                <a:lnTo>
                  <a:pt x="284938" y="719205"/>
                </a:lnTo>
                <a:lnTo>
                  <a:pt x="284547" y="718510"/>
                </a:lnTo>
                <a:lnTo>
                  <a:pt x="283756" y="717109"/>
                </a:lnTo>
                <a:lnTo>
                  <a:pt x="282964" y="715718"/>
                </a:lnTo>
                <a:lnTo>
                  <a:pt x="282181" y="714291"/>
                </a:lnTo>
                <a:lnTo>
                  <a:pt x="281799" y="713622"/>
                </a:lnTo>
                <a:lnTo>
                  <a:pt x="281451" y="712952"/>
                </a:lnTo>
                <a:lnTo>
                  <a:pt x="281077" y="712291"/>
                </a:lnTo>
                <a:lnTo>
                  <a:pt x="280963" y="712082"/>
                </a:lnTo>
                <a:lnTo>
                  <a:pt x="280842" y="711865"/>
                </a:lnTo>
                <a:lnTo>
                  <a:pt x="280729" y="711665"/>
                </a:lnTo>
                <a:lnTo>
                  <a:pt x="280051" y="710430"/>
                </a:lnTo>
                <a:lnTo>
                  <a:pt x="252184" y="649102"/>
                </a:lnTo>
                <a:lnTo>
                  <a:pt x="233628" y="591007"/>
                </a:lnTo>
                <a:lnTo>
                  <a:pt x="221638" y="536892"/>
                </a:lnTo>
                <a:lnTo>
                  <a:pt x="214782" y="489978"/>
                </a:lnTo>
                <a:lnTo>
                  <a:pt x="210749" y="430631"/>
                </a:lnTo>
                <a:lnTo>
                  <a:pt x="26" y="430631"/>
                </a:lnTo>
                <a:close/>
              </a:path>
            </a:pathLst>
          </a:custGeom>
          <a:ln w="9524">
            <a:solidFill>
              <a:srgbClr val="657E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900601" y="1193062"/>
            <a:ext cx="285115" cy="64135"/>
          </a:xfrm>
          <a:custGeom>
            <a:avLst/>
            <a:gdLst/>
            <a:ahLst/>
            <a:cxnLst/>
            <a:rect l="l" t="t" r="r" b="b"/>
            <a:pathLst>
              <a:path w="285114" h="64134">
                <a:moveTo>
                  <a:pt x="0" y="0"/>
                </a:moveTo>
                <a:lnTo>
                  <a:pt x="0" y="63648"/>
                </a:lnTo>
                <a:lnTo>
                  <a:pt x="284947" y="63648"/>
                </a:lnTo>
                <a:lnTo>
                  <a:pt x="28494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57E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7" name="object 307"/>
          <p:cNvGrpSpPr/>
          <p:nvPr/>
        </p:nvGrpSpPr>
        <p:grpSpPr>
          <a:xfrm>
            <a:off x="6136518" y="1279674"/>
            <a:ext cx="41275" cy="95885"/>
            <a:chOff x="6136518" y="1279674"/>
            <a:chExt cx="41275" cy="95885"/>
          </a:xfrm>
        </p:grpSpPr>
        <p:sp>
          <p:nvSpPr>
            <p:cNvPr id="308" name="object 308"/>
            <p:cNvSpPr/>
            <p:nvPr/>
          </p:nvSpPr>
          <p:spPr>
            <a:xfrm>
              <a:off x="6156950" y="1315774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5960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57E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141281" y="12844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141281" y="128443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657E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1" name="object 311"/>
          <p:cNvSpPr/>
          <p:nvPr/>
        </p:nvSpPr>
        <p:spPr>
          <a:xfrm>
            <a:off x="8317609" y="1997273"/>
            <a:ext cx="140335" cy="247650"/>
          </a:xfrm>
          <a:custGeom>
            <a:avLst/>
            <a:gdLst/>
            <a:ahLst/>
            <a:cxnLst/>
            <a:rect l="l" t="t" r="r" b="b"/>
            <a:pathLst>
              <a:path w="140334" h="247650">
                <a:moveTo>
                  <a:pt x="139997" y="0"/>
                </a:moveTo>
                <a:lnTo>
                  <a:pt x="140165" y="0"/>
                </a:lnTo>
                <a:lnTo>
                  <a:pt x="140287" y="247103"/>
                </a:lnTo>
                <a:lnTo>
                  <a:pt x="140165" y="247290"/>
                </a:lnTo>
                <a:lnTo>
                  <a:pt x="0" y="17404"/>
                </a:lnTo>
                <a:lnTo>
                  <a:pt x="33058" y="9960"/>
                </a:lnTo>
                <a:lnTo>
                  <a:pt x="67531" y="4502"/>
                </a:lnTo>
                <a:lnTo>
                  <a:pt x="103238" y="1144"/>
                </a:lnTo>
                <a:lnTo>
                  <a:pt x="139997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38498" y="2091451"/>
            <a:ext cx="507365" cy="73660"/>
          </a:xfrm>
          <a:custGeom>
            <a:avLst/>
            <a:gdLst/>
            <a:ahLst/>
            <a:cxnLst/>
            <a:rect l="l" t="t" r="r" b="b"/>
            <a:pathLst>
              <a:path w="507365" h="73660">
                <a:moveTo>
                  <a:pt x="507088" y="0"/>
                </a:moveTo>
                <a:lnTo>
                  <a:pt x="507088" y="73418"/>
                </a:lnTo>
                <a:lnTo>
                  <a:pt x="0" y="73418"/>
                </a:lnTo>
                <a:lnTo>
                  <a:pt x="0" y="0"/>
                </a:lnTo>
                <a:lnTo>
                  <a:pt x="507088" y="0"/>
                </a:lnTo>
                <a:close/>
              </a:path>
            </a:pathLst>
          </a:custGeom>
          <a:ln w="9524">
            <a:solidFill>
              <a:srgbClr val="CED9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3" name="object 313"/>
          <p:cNvGrpSpPr/>
          <p:nvPr/>
        </p:nvGrpSpPr>
        <p:grpSpPr>
          <a:xfrm>
            <a:off x="7769837" y="2107719"/>
            <a:ext cx="620395" cy="41275"/>
            <a:chOff x="7769837" y="2107719"/>
            <a:chExt cx="620395" cy="41275"/>
          </a:xfrm>
        </p:grpSpPr>
        <p:sp>
          <p:nvSpPr>
            <p:cNvPr id="314" name="object 314"/>
            <p:cNvSpPr/>
            <p:nvPr/>
          </p:nvSpPr>
          <p:spPr>
            <a:xfrm>
              <a:off x="7805937" y="2128150"/>
              <a:ext cx="584835" cy="0"/>
            </a:xfrm>
            <a:custGeom>
              <a:avLst/>
              <a:gdLst/>
              <a:ahLst/>
              <a:cxnLst/>
              <a:rect l="l" t="t" r="r" b="b"/>
              <a:pathLst>
                <a:path w="584834">
                  <a:moveTo>
                    <a:pt x="5842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774599" y="211248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6"/>
                  </a:moveTo>
                  <a:lnTo>
                    <a:pt x="7014" y="31336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6"/>
                  </a:lnTo>
                  <a:close/>
                </a:path>
              </a:pathLst>
            </a:custGeom>
            <a:solidFill>
              <a:srgbClr val="CED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774599" y="211248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6"/>
                  </a:lnTo>
                  <a:lnTo>
                    <a:pt x="15668" y="31336"/>
                  </a:lnTo>
                  <a:lnTo>
                    <a:pt x="7014" y="31336"/>
                  </a:lnTo>
                  <a:lnTo>
                    <a:pt x="0" y="24321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CED9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7" name="object 317"/>
          <p:cNvSpPr/>
          <p:nvPr/>
        </p:nvSpPr>
        <p:spPr>
          <a:xfrm>
            <a:off x="8177611" y="1739750"/>
            <a:ext cx="280670" cy="247015"/>
          </a:xfrm>
          <a:custGeom>
            <a:avLst/>
            <a:gdLst/>
            <a:ahLst/>
            <a:cxnLst/>
            <a:rect l="l" t="t" r="r" b="b"/>
            <a:pathLst>
              <a:path w="280670" h="247014">
                <a:moveTo>
                  <a:pt x="280266" y="0"/>
                </a:moveTo>
                <a:lnTo>
                  <a:pt x="280266" y="226769"/>
                </a:lnTo>
                <a:lnTo>
                  <a:pt x="278376" y="226722"/>
                </a:lnTo>
                <a:lnTo>
                  <a:pt x="275054" y="226722"/>
                </a:lnTo>
                <a:lnTo>
                  <a:pt x="253667" y="227239"/>
                </a:lnTo>
                <a:lnTo>
                  <a:pt x="218475" y="229770"/>
                </a:lnTo>
                <a:lnTo>
                  <a:pt x="172610" y="235786"/>
                </a:lnTo>
                <a:lnTo>
                  <a:pt x="119205" y="246757"/>
                </a:lnTo>
                <a:lnTo>
                  <a:pt x="0" y="53459"/>
                </a:lnTo>
                <a:lnTo>
                  <a:pt x="16384" y="45106"/>
                </a:lnTo>
                <a:lnTo>
                  <a:pt x="67038" y="26729"/>
                </a:lnTo>
                <a:lnTo>
                  <a:pt x="154208" y="8353"/>
                </a:lnTo>
                <a:lnTo>
                  <a:pt x="280144" y="0"/>
                </a:lnTo>
                <a:close/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238498" y="1870420"/>
            <a:ext cx="507365" cy="73660"/>
          </a:xfrm>
          <a:custGeom>
            <a:avLst/>
            <a:gdLst/>
            <a:ahLst/>
            <a:cxnLst/>
            <a:rect l="l" t="t" r="r" b="b"/>
            <a:pathLst>
              <a:path w="507365" h="73660">
                <a:moveTo>
                  <a:pt x="507088" y="0"/>
                </a:moveTo>
                <a:lnTo>
                  <a:pt x="507088" y="73400"/>
                </a:lnTo>
                <a:lnTo>
                  <a:pt x="0" y="73400"/>
                </a:lnTo>
                <a:lnTo>
                  <a:pt x="0" y="0"/>
                </a:lnTo>
                <a:lnTo>
                  <a:pt x="507088" y="0"/>
                </a:lnTo>
                <a:close/>
              </a:path>
            </a:pathLst>
          </a:custGeom>
          <a:ln w="9524">
            <a:solidFill>
              <a:srgbClr val="A5B7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9" name="object 319"/>
          <p:cNvGrpSpPr/>
          <p:nvPr/>
        </p:nvGrpSpPr>
        <p:grpSpPr>
          <a:xfrm>
            <a:off x="7769787" y="1886693"/>
            <a:ext cx="474345" cy="41275"/>
            <a:chOff x="7769787" y="1886693"/>
            <a:chExt cx="474345" cy="41275"/>
          </a:xfrm>
        </p:grpSpPr>
        <p:sp>
          <p:nvSpPr>
            <p:cNvPr id="320" name="object 320"/>
            <p:cNvSpPr/>
            <p:nvPr/>
          </p:nvSpPr>
          <p:spPr>
            <a:xfrm>
              <a:off x="7805887" y="1907124"/>
              <a:ext cx="438150" cy="0"/>
            </a:xfrm>
            <a:custGeom>
              <a:avLst/>
              <a:gdLst/>
              <a:ahLst/>
              <a:cxnLst/>
              <a:rect l="l" t="t" r="r" b="b"/>
              <a:pathLst>
                <a:path w="438150">
                  <a:moveTo>
                    <a:pt x="4378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774550" y="18914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6"/>
                  </a:moveTo>
                  <a:lnTo>
                    <a:pt x="7014" y="31336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1" y="31336"/>
                  </a:lnTo>
                  <a:close/>
                </a:path>
              </a:pathLst>
            </a:custGeom>
            <a:solidFill>
              <a:srgbClr val="A5B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7774550" y="189145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1" y="31336"/>
                  </a:lnTo>
                  <a:lnTo>
                    <a:pt x="15668" y="31336"/>
                  </a:lnTo>
                  <a:lnTo>
                    <a:pt x="7014" y="31336"/>
                  </a:lnTo>
                  <a:lnTo>
                    <a:pt x="0" y="24321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A5B7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3" name="object 323"/>
          <p:cNvSpPr/>
          <p:nvPr/>
        </p:nvSpPr>
        <p:spPr>
          <a:xfrm>
            <a:off x="8039036" y="1475079"/>
            <a:ext cx="419100" cy="287020"/>
          </a:xfrm>
          <a:custGeom>
            <a:avLst/>
            <a:gdLst/>
            <a:ahLst/>
            <a:cxnLst/>
            <a:rect l="l" t="t" r="r" b="b"/>
            <a:pathLst>
              <a:path w="419100" h="287019">
                <a:moveTo>
                  <a:pt x="418841" y="0"/>
                </a:moveTo>
                <a:lnTo>
                  <a:pt x="418841" y="230634"/>
                </a:lnTo>
                <a:lnTo>
                  <a:pt x="387136" y="231206"/>
                </a:lnTo>
                <a:lnTo>
                  <a:pt x="346019" y="233711"/>
                </a:lnTo>
                <a:lnTo>
                  <a:pt x="297314" y="239328"/>
                </a:lnTo>
                <a:lnTo>
                  <a:pt x="242965" y="249238"/>
                </a:lnTo>
                <a:lnTo>
                  <a:pt x="184918" y="264621"/>
                </a:lnTo>
                <a:lnTo>
                  <a:pt x="125118" y="286657"/>
                </a:lnTo>
                <a:lnTo>
                  <a:pt x="0" y="96625"/>
                </a:lnTo>
                <a:lnTo>
                  <a:pt x="29514" y="81527"/>
                </a:lnTo>
                <a:lnTo>
                  <a:pt x="113597" y="48312"/>
                </a:lnTo>
                <a:lnTo>
                  <a:pt x="245562" y="15097"/>
                </a:lnTo>
                <a:lnTo>
                  <a:pt x="418719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238498" y="1609536"/>
            <a:ext cx="507365" cy="73660"/>
          </a:xfrm>
          <a:custGeom>
            <a:avLst/>
            <a:gdLst/>
            <a:ahLst/>
            <a:cxnLst/>
            <a:rect l="l" t="t" r="r" b="b"/>
            <a:pathLst>
              <a:path w="507365" h="73660">
                <a:moveTo>
                  <a:pt x="507088" y="0"/>
                </a:moveTo>
                <a:lnTo>
                  <a:pt x="507088" y="73418"/>
                </a:lnTo>
                <a:lnTo>
                  <a:pt x="0" y="73418"/>
                </a:lnTo>
                <a:lnTo>
                  <a:pt x="0" y="0"/>
                </a:lnTo>
                <a:lnTo>
                  <a:pt x="507088" y="0"/>
                </a:lnTo>
                <a:close/>
              </a:path>
            </a:pathLst>
          </a:custGeom>
          <a:ln w="9524">
            <a:solidFill>
              <a:srgbClr val="869F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5" name="object 325"/>
          <p:cNvGrpSpPr/>
          <p:nvPr/>
        </p:nvGrpSpPr>
        <p:grpSpPr>
          <a:xfrm>
            <a:off x="7769687" y="1625818"/>
            <a:ext cx="321945" cy="41275"/>
            <a:chOff x="7769687" y="1625818"/>
            <a:chExt cx="321945" cy="41275"/>
          </a:xfrm>
        </p:grpSpPr>
        <p:sp>
          <p:nvSpPr>
            <p:cNvPr id="326" name="object 326"/>
            <p:cNvSpPr/>
            <p:nvPr/>
          </p:nvSpPr>
          <p:spPr>
            <a:xfrm>
              <a:off x="7805787" y="1646249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2854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774450" y="163058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774450" y="163058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9" name="object 329"/>
          <p:cNvSpPr/>
          <p:nvPr/>
        </p:nvSpPr>
        <p:spPr>
          <a:xfrm>
            <a:off x="7870928" y="1193216"/>
            <a:ext cx="587375" cy="344805"/>
          </a:xfrm>
          <a:custGeom>
            <a:avLst/>
            <a:gdLst/>
            <a:ahLst/>
            <a:cxnLst/>
            <a:rect l="l" t="t" r="r" b="b"/>
            <a:pathLst>
              <a:path w="587375" h="344805">
                <a:moveTo>
                  <a:pt x="586948" y="0"/>
                </a:moveTo>
                <a:lnTo>
                  <a:pt x="586948" y="243061"/>
                </a:lnTo>
                <a:lnTo>
                  <a:pt x="586798" y="243061"/>
                </a:lnTo>
                <a:lnTo>
                  <a:pt x="586265" y="243061"/>
                </a:lnTo>
                <a:lnTo>
                  <a:pt x="581455" y="242911"/>
                </a:lnTo>
                <a:lnTo>
                  <a:pt x="573043" y="242911"/>
                </a:lnTo>
                <a:lnTo>
                  <a:pt x="517340" y="244763"/>
                </a:lnTo>
                <a:lnTo>
                  <a:pt x="476804" y="248090"/>
                </a:lnTo>
                <a:lnTo>
                  <a:pt x="429767" y="253920"/>
                </a:lnTo>
                <a:lnTo>
                  <a:pt x="377696" y="262928"/>
                </a:lnTo>
                <a:lnTo>
                  <a:pt x="322057" y="275788"/>
                </a:lnTo>
                <a:lnTo>
                  <a:pt x="264317" y="293177"/>
                </a:lnTo>
                <a:lnTo>
                  <a:pt x="205943" y="315771"/>
                </a:lnTo>
                <a:lnTo>
                  <a:pt x="148400" y="344243"/>
                </a:lnTo>
                <a:lnTo>
                  <a:pt x="0" y="119092"/>
                </a:lnTo>
                <a:lnTo>
                  <a:pt x="39979" y="100486"/>
                </a:lnTo>
                <a:lnTo>
                  <a:pt x="155511" y="59550"/>
                </a:lnTo>
                <a:lnTo>
                  <a:pt x="339987" y="18612"/>
                </a:lnTo>
                <a:lnTo>
                  <a:pt x="586798" y="0"/>
                </a:lnTo>
                <a:lnTo>
                  <a:pt x="586948" y="0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238498" y="1368584"/>
            <a:ext cx="507365" cy="73660"/>
          </a:xfrm>
          <a:custGeom>
            <a:avLst/>
            <a:gdLst/>
            <a:ahLst/>
            <a:cxnLst/>
            <a:rect l="l" t="t" r="r" b="b"/>
            <a:pathLst>
              <a:path w="507365" h="73659">
                <a:moveTo>
                  <a:pt x="507088" y="0"/>
                </a:moveTo>
                <a:lnTo>
                  <a:pt x="507088" y="73400"/>
                </a:lnTo>
                <a:lnTo>
                  <a:pt x="0" y="73400"/>
                </a:lnTo>
                <a:lnTo>
                  <a:pt x="0" y="0"/>
                </a:lnTo>
                <a:lnTo>
                  <a:pt x="507088" y="0"/>
                </a:lnTo>
                <a:close/>
              </a:path>
            </a:pathLst>
          </a:custGeom>
          <a:ln w="9524">
            <a:solidFill>
              <a:srgbClr val="869F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1" name="object 331"/>
          <p:cNvGrpSpPr/>
          <p:nvPr/>
        </p:nvGrpSpPr>
        <p:grpSpPr>
          <a:xfrm>
            <a:off x="7769787" y="1384868"/>
            <a:ext cx="164465" cy="41275"/>
            <a:chOff x="7769787" y="1384868"/>
            <a:chExt cx="164465" cy="41275"/>
          </a:xfrm>
        </p:grpSpPr>
        <p:sp>
          <p:nvSpPr>
            <p:cNvPr id="332" name="object 332"/>
            <p:cNvSpPr/>
            <p:nvPr/>
          </p:nvSpPr>
          <p:spPr>
            <a:xfrm>
              <a:off x="7805887" y="1405299"/>
              <a:ext cx="128905" cy="0"/>
            </a:xfrm>
            <a:custGeom>
              <a:avLst/>
              <a:gdLst/>
              <a:ahLst/>
              <a:cxnLst/>
              <a:rect l="l" t="t" r="r" b="b"/>
              <a:pathLst>
                <a:path w="128904">
                  <a:moveTo>
                    <a:pt x="1282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774550" y="13896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86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774550" y="13896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86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t>...and</a:t>
            </a:r>
            <a:r>
              <a:rPr spc="-35"/>
              <a:t> </a:t>
            </a:r>
            <a:r>
              <a:t>our</a:t>
            </a:r>
            <a:r>
              <a:rPr spc="-20"/>
              <a:t> </a:t>
            </a:r>
            <a:r>
              <a:t>sets</a:t>
            </a:r>
            <a:r>
              <a:rPr spc="-20"/>
              <a:t> </a:t>
            </a:r>
            <a:r>
              <a:t>of</a:t>
            </a:r>
            <a:r>
              <a:rPr spc="-20"/>
              <a:t> </a:t>
            </a:r>
            <a:r>
              <a:t>editable</a:t>
            </a:r>
            <a:r>
              <a:rPr spc="-20"/>
              <a:t> </a:t>
            </a:r>
            <a:r>
              <a:rPr spc="-10"/>
              <a:t>icons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5125" y="1429326"/>
            <a:ext cx="6753225" cy="596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resize</a:t>
            </a:r>
            <a:r>
              <a:rPr sz="1100" spc="-2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losing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quality.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change</a:t>
            </a:r>
            <a:r>
              <a:rPr sz="1100" spc="-15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the</a:t>
            </a:r>
            <a:r>
              <a:rPr sz="1100" spc="-1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stroke</a:t>
            </a:r>
            <a:r>
              <a:rPr sz="1100" spc="-15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and</a:t>
            </a:r>
            <a:r>
              <a:rPr sz="1100" spc="-10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fill</a:t>
            </a:r>
            <a:r>
              <a:rPr sz="1100" spc="-15">
                <a:solidFill>
                  <a:srgbClr val="869FB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color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icon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</a:rPr>
              <a:t>paint</a:t>
            </a:r>
            <a:r>
              <a:rPr sz="1100" spc="-10">
                <a:solidFill>
                  <a:srgbClr val="869FB2"/>
                </a:solidFill>
                <a:latin typeface="Arial"/>
                <a:cs typeface="Arial"/>
              </a:rPr>
              <a:t> bucket/pen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Slides,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Flaticon’s</a:t>
            </a:r>
            <a:r>
              <a:rPr sz="1100" spc="-15">
                <a:solidFill>
                  <a:srgbClr val="869FB2"/>
                </a:solidFill>
                <a:latin typeface="Arial"/>
                <a:cs typeface="Arial"/>
                <a:hlinkClick r:id="rId2"/>
              </a:rPr>
              <a:t> </a:t>
            </a:r>
            <a:r>
              <a:rPr sz="1100">
                <a:solidFill>
                  <a:srgbClr val="869FB2"/>
                </a:solidFill>
                <a:latin typeface="Arial"/>
                <a:cs typeface="Arial"/>
                <a:hlinkClick r:id="rId2"/>
              </a:rPr>
              <a:t>extension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allowing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customize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>
                <a:solidFill>
                  <a:srgbClr val="FFFFFF"/>
                </a:solidFill>
                <a:latin typeface="Arial"/>
                <a:cs typeface="Arial"/>
              </a:rPr>
              <a:t>icons.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6242" y="2291618"/>
            <a:ext cx="415925" cy="355600"/>
            <a:chOff x="866242" y="2291618"/>
            <a:chExt cx="415925" cy="355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355" y="2409207"/>
              <a:ext cx="170492" cy="1962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6242" y="2291618"/>
              <a:ext cx="415925" cy="355600"/>
            </a:xfrm>
            <a:custGeom>
              <a:avLst/>
              <a:gdLst/>
              <a:ahLst/>
              <a:cxnLst/>
              <a:rect l="l" t="t" r="r" b="b"/>
              <a:pathLst>
                <a:path w="415925" h="355600">
                  <a:moveTo>
                    <a:pt x="9462" y="259724"/>
                  </a:moveTo>
                  <a:lnTo>
                    <a:pt x="3048" y="259724"/>
                  </a:lnTo>
                  <a:lnTo>
                    <a:pt x="0" y="257088"/>
                  </a:lnTo>
                  <a:lnTo>
                    <a:pt x="0" y="104346"/>
                  </a:lnTo>
                  <a:lnTo>
                    <a:pt x="3311" y="88121"/>
                  </a:lnTo>
                  <a:lnTo>
                    <a:pt x="12297" y="74902"/>
                  </a:lnTo>
                  <a:lnTo>
                    <a:pt x="25533" y="66005"/>
                  </a:lnTo>
                  <a:lnTo>
                    <a:pt x="41598" y="62747"/>
                  </a:lnTo>
                  <a:lnTo>
                    <a:pt x="128544" y="62747"/>
                  </a:lnTo>
                  <a:lnTo>
                    <a:pt x="128544" y="44996"/>
                  </a:lnTo>
                  <a:lnTo>
                    <a:pt x="132118" y="27597"/>
                  </a:lnTo>
                  <a:lnTo>
                    <a:pt x="141825" y="13281"/>
                  </a:lnTo>
                  <a:lnTo>
                    <a:pt x="156141" y="3574"/>
                  </a:lnTo>
                  <a:lnTo>
                    <a:pt x="173541" y="0"/>
                  </a:lnTo>
                  <a:lnTo>
                    <a:pt x="241972" y="0"/>
                  </a:lnTo>
                  <a:lnTo>
                    <a:pt x="259372" y="3574"/>
                  </a:lnTo>
                  <a:lnTo>
                    <a:pt x="273067" y="12860"/>
                  </a:lnTo>
                  <a:lnTo>
                    <a:pt x="173159" y="12860"/>
                  </a:lnTo>
                  <a:lnTo>
                    <a:pt x="160370" y="15387"/>
                  </a:lnTo>
                  <a:lnTo>
                    <a:pt x="149911" y="22307"/>
                  </a:lnTo>
                  <a:lnTo>
                    <a:pt x="142852" y="32634"/>
                  </a:lnTo>
                  <a:lnTo>
                    <a:pt x="140339" y="44996"/>
                  </a:lnTo>
                  <a:lnTo>
                    <a:pt x="140261" y="63128"/>
                  </a:lnTo>
                  <a:lnTo>
                    <a:pt x="375813" y="63128"/>
                  </a:lnTo>
                  <a:lnTo>
                    <a:pt x="390167" y="66059"/>
                  </a:lnTo>
                  <a:lnTo>
                    <a:pt x="390854" y="66526"/>
                  </a:lnTo>
                  <a:lnTo>
                    <a:pt x="71099" y="66526"/>
                  </a:lnTo>
                  <a:lnTo>
                    <a:pt x="69194" y="68431"/>
                  </a:lnTo>
                  <a:lnTo>
                    <a:pt x="69194" y="75227"/>
                  </a:lnTo>
                  <a:lnTo>
                    <a:pt x="41598" y="75227"/>
                  </a:lnTo>
                  <a:lnTo>
                    <a:pt x="30350" y="77544"/>
                  </a:lnTo>
                  <a:lnTo>
                    <a:pt x="21085" y="83833"/>
                  </a:lnTo>
                  <a:lnTo>
                    <a:pt x="14796" y="93098"/>
                  </a:lnTo>
                  <a:lnTo>
                    <a:pt x="12479" y="104346"/>
                  </a:lnTo>
                  <a:lnTo>
                    <a:pt x="12479" y="257088"/>
                  </a:lnTo>
                  <a:lnTo>
                    <a:pt x="9462" y="259724"/>
                  </a:lnTo>
                  <a:close/>
                </a:path>
                <a:path w="415925" h="355600">
                  <a:moveTo>
                    <a:pt x="375813" y="63128"/>
                  </a:moveTo>
                  <a:lnTo>
                    <a:pt x="274109" y="63128"/>
                  </a:lnTo>
                  <a:lnTo>
                    <a:pt x="274031" y="44996"/>
                  </a:lnTo>
                  <a:lnTo>
                    <a:pt x="271529" y="32634"/>
                  </a:lnTo>
                  <a:lnTo>
                    <a:pt x="264519" y="22307"/>
                  </a:lnTo>
                  <a:lnTo>
                    <a:pt x="254174" y="15387"/>
                  </a:lnTo>
                  <a:lnTo>
                    <a:pt x="241591" y="12860"/>
                  </a:lnTo>
                  <a:lnTo>
                    <a:pt x="273067" y="12860"/>
                  </a:lnTo>
                  <a:lnTo>
                    <a:pt x="273688" y="13281"/>
                  </a:lnTo>
                  <a:lnTo>
                    <a:pt x="283395" y="27597"/>
                  </a:lnTo>
                  <a:lnTo>
                    <a:pt x="286969" y="44996"/>
                  </a:lnTo>
                  <a:lnTo>
                    <a:pt x="286969" y="62747"/>
                  </a:lnTo>
                  <a:lnTo>
                    <a:pt x="373946" y="62747"/>
                  </a:lnTo>
                  <a:lnTo>
                    <a:pt x="375813" y="63128"/>
                  </a:lnTo>
                  <a:close/>
                </a:path>
                <a:path w="415925" h="355600">
                  <a:moveTo>
                    <a:pt x="173159" y="63128"/>
                  </a:moveTo>
                  <a:lnTo>
                    <a:pt x="160680" y="63128"/>
                  </a:lnTo>
                  <a:lnTo>
                    <a:pt x="160680" y="38550"/>
                  </a:lnTo>
                  <a:lnTo>
                    <a:pt x="166364" y="32898"/>
                  </a:lnTo>
                  <a:lnTo>
                    <a:pt x="248038" y="32898"/>
                  </a:lnTo>
                  <a:lnTo>
                    <a:pt x="253690" y="38550"/>
                  </a:lnTo>
                  <a:lnTo>
                    <a:pt x="253690" y="45377"/>
                  </a:lnTo>
                  <a:lnTo>
                    <a:pt x="173159" y="45377"/>
                  </a:lnTo>
                  <a:lnTo>
                    <a:pt x="173159" y="63128"/>
                  </a:lnTo>
                  <a:close/>
                </a:path>
                <a:path w="415925" h="355600">
                  <a:moveTo>
                    <a:pt x="253690" y="63128"/>
                  </a:moveTo>
                  <a:lnTo>
                    <a:pt x="241972" y="63128"/>
                  </a:lnTo>
                  <a:lnTo>
                    <a:pt x="241972" y="45377"/>
                  </a:lnTo>
                  <a:lnTo>
                    <a:pt x="253690" y="45377"/>
                  </a:lnTo>
                  <a:lnTo>
                    <a:pt x="253690" y="63128"/>
                  </a:lnTo>
                  <a:close/>
                </a:path>
                <a:path w="415925" h="355600">
                  <a:moveTo>
                    <a:pt x="107776" y="62747"/>
                  </a:moveTo>
                  <a:lnTo>
                    <a:pt x="58619" y="62747"/>
                  </a:lnTo>
                  <a:lnTo>
                    <a:pt x="61636" y="57476"/>
                  </a:lnTo>
                  <a:lnTo>
                    <a:pt x="66558" y="53697"/>
                  </a:lnTo>
                  <a:lnTo>
                    <a:pt x="99456" y="53697"/>
                  </a:lnTo>
                  <a:lnTo>
                    <a:pt x="105109" y="57476"/>
                  </a:lnTo>
                  <a:lnTo>
                    <a:pt x="107776" y="62747"/>
                  </a:lnTo>
                  <a:close/>
                </a:path>
                <a:path w="415925" h="355600">
                  <a:moveTo>
                    <a:pt x="356926" y="62747"/>
                  </a:moveTo>
                  <a:lnTo>
                    <a:pt x="307769" y="62747"/>
                  </a:lnTo>
                  <a:lnTo>
                    <a:pt x="310404" y="57476"/>
                  </a:lnTo>
                  <a:lnTo>
                    <a:pt x="315708" y="53697"/>
                  </a:lnTo>
                  <a:lnTo>
                    <a:pt x="348225" y="53697"/>
                  </a:lnTo>
                  <a:lnTo>
                    <a:pt x="353909" y="57476"/>
                  </a:lnTo>
                  <a:lnTo>
                    <a:pt x="356926" y="62747"/>
                  </a:lnTo>
                  <a:close/>
                </a:path>
                <a:path w="415925" h="355600">
                  <a:moveTo>
                    <a:pt x="106855" y="110793"/>
                  </a:moveTo>
                  <a:lnTo>
                    <a:pt x="103076" y="110793"/>
                  </a:lnTo>
                  <a:lnTo>
                    <a:pt x="102378" y="110666"/>
                  </a:lnTo>
                  <a:lnTo>
                    <a:pt x="101711" y="110412"/>
                  </a:lnTo>
                  <a:lnTo>
                    <a:pt x="99456" y="109649"/>
                  </a:lnTo>
                  <a:lnTo>
                    <a:pt x="97551" y="107363"/>
                  </a:lnTo>
                  <a:lnTo>
                    <a:pt x="97551" y="68431"/>
                  </a:lnTo>
                  <a:lnTo>
                    <a:pt x="95677" y="66526"/>
                  </a:lnTo>
                  <a:lnTo>
                    <a:pt x="319867" y="66526"/>
                  </a:lnTo>
                  <a:lnTo>
                    <a:pt x="317962" y="68431"/>
                  </a:lnTo>
                  <a:lnTo>
                    <a:pt x="317962" y="74846"/>
                  </a:lnTo>
                  <a:lnTo>
                    <a:pt x="109649" y="74846"/>
                  </a:lnTo>
                  <a:lnTo>
                    <a:pt x="109649" y="108125"/>
                  </a:lnTo>
                  <a:lnTo>
                    <a:pt x="106855" y="110793"/>
                  </a:lnTo>
                  <a:close/>
                </a:path>
                <a:path w="415925" h="355600">
                  <a:moveTo>
                    <a:pt x="390221" y="342541"/>
                  </a:moveTo>
                  <a:lnTo>
                    <a:pt x="344446" y="342541"/>
                  </a:lnTo>
                  <a:lnTo>
                    <a:pt x="346319" y="340635"/>
                  </a:lnTo>
                  <a:lnTo>
                    <a:pt x="346319" y="68431"/>
                  </a:lnTo>
                  <a:lnTo>
                    <a:pt x="344446" y="66526"/>
                  </a:lnTo>
                  <a:lnTo>
                    <a:pt x="390854" y="66526"/>
                  </a:lnTo>
                  <a:lnTo>
                    <a:pt x="403375" y="75044"/>
                  </a:lnTo>
                  <a:lnTo>
                    <a:pt x="403498" y="75227"/>
                  </a:lnTo>
                  <a:lnTo>
                    <a:pt x="358799" y="75227"/>
                  </a:lnTo>
                  <a:lnTo>
                    <a:pt x="358799" y="333459"/>
                  </a:lnTo>
                  <a:lnTo>
                    <a:pt x="403461" y="333459"/>
                  </a:lnTo>
                  <a:lnTo>
                    <a:pt x="403232" y="333796"/>
                  </a:lnTo>
                  <a:lnTo>
                    <a:pt x="390221" y="342541"/>
                  </a:lnTo>
                  <a:close/>
                </a:path>
                <a:path w="415925" h="355600">
                  <a:moveTo>
                    <a:pt x="317962" y="333459"/>
                  </a:moveTo>
                  <a:lnTo>
                    <a:pt x="305864" y="333459"/>
                  </a:lnTo>
                  <a:lnTo>
                    <a:pt x="305864" y="74846"/>
                  </a:lnTo>
                  <a:lnTo>
                    <a:pt x="317962" y="74846"/>
                  </a:lnTo>
                  <a:lnTo>
                    <a:pt x="317962" y="333459"/>
                  </a:lnTo>
                  <a:close/>
                </a:path>
                <a:path w="415925" h="355600">
                  <a:moveTo>
                    <a:pt x="69194" y="333459"/>
                  </a:moveTo>
                  <a:lnTo>
                    <a:pt x="56714" y="333459"/>
                  </a:lnTo>
                  <a:lnTo>
                    <a:pt x="56714" y="75227"/>
                  </a:lnTo>
                  <a:lnTo>
                    <a:pt x="69194" y="75227"/>
                  </a:lnTo>
                  <a:lnTo>
                    <a:pt x="69194" y="333459"/>
                  </a:lnTo>
                  <a:close/>
                </a:path>
                <a:path w="415925" h="355600">
                  <a:moveTo>
                    <a:pt x="412497" y="136863"/>
                  </a:moveTo>
                  <a:lnTo>
                    <a:pt x="406082" y="136863"/>
                  </a:lnTo>
                  <a:lnTo>
                    <a:pt x="403034" y="134609"/>
                  </a:lnTo>
                  <a:lnTo>
                    <a:pt x="403034" y="104346"/>
                  </a:lnTo>
                  <a:lnTo>
                    <a:pt x="400722" y="93098"/>
                  </a:lnTo>
                  <a:lnTo>
                    <a:pt x="394444" y="83833"/>
                  </a:lnTo>
                  <a:lnTo>
                    <a:pt x="385190" y="77544"/>
                  </a:lnTo>
                  <a:lnTo>
                    <a:pt x="373946" y="75227"/>
                  </a:lnTo>
                  <a:lnTo>
                    <a:pt x="403498" y="75227"/>
                  </a:lnTo>
                  <a:lnTo>
                    <a:pt x="412261" y="88281"/>
                  </a:lnTo>
                  <a:lnTo>
                    <a:pt x="415514" y="104346"/>
                  </a:lnTo>
                  <a:lnTo>
                    <a:pt x="415514" y="134228"/>
                  </a:lnTo>
                  <a:lnTo>
                    <a:pt x="412497" y="136863"/>
                  </a:lnTo>
                  <a:close/>
                </a:path>
                <a:path w="415925" h="355600">
                  <a:moveTo>
                    <a:pt x="319867" y="342541"/>
                  </a:moveTo>
                  <a:lnTo>
                    <a:pt x="95677" y="342541"/>
                  </a:lnTo>
                  <a:lnTo>
                    <a:pt x="97551" y="340635"/>
                  </a:lnTo>
                  <a:lnTo>
                    <a:pt x="97551" y="126289"/>
                  </a:lnTo>
                  <a:lnTo>
                    <a:pt x="100186" y="123241"/>
                  </a:lnTo>
                  <a:lnTo>
                    <a:pt x="107014" y="123241"/>
                  </a:lnTo>
                  <a:lnTo>
                    <a:pt x="109649" y="126289"/>
                  </a:lnTo>
                  <a:lnTo>
                    <a:pt x="109649" y="333459"/>
                  </a:lnTo>
                  <a:lnTo>
                    <a:pt x="317962" y="333459"/>
                  </a:lnTo>
                  <a:lnTo>
                    <a:pt x="317962" y="340635"/>
                  </a:lnTo>
                  <a:lnTo>
                    <a:pt x="319867" y="342541"/>
                  </a:lnTo>
                  <a:close/>
                </a:path>
                <a:path w="415925" h="355600">
                  <a:moveTo>
                    <a:pt x="403461" y="333459"/>
                  </a:moveTo>
                  <a:lnTo>
                    <a:pt x="373946" y="333459"/>
                  </a:lnTo>
                  <a:lnTo>
                    <a:pt x="385190" y="331142"/>
                  </a:lnTo>
                  <a:lnTo>
                    <a:pt x="394444" y="324853"/>
                  </a:lnTo>
                  <a:lnTo>
                    <a:pt x="400722" y="315588"/>
                  </a:lnTo>
                  <a:lnTo>
                    <a:pt x="403034" y="304339"/>
                  </a:lnTo>
                  <a:lnTo>
                    <a:pt x="403034" y="151979"/>
                  </a:lnTo>
                  <a:lnTo>
                    <a:pt x="406082" y="149343"/>
                  </a:lnTo>
                  <a:lnTo>
                    <a:pt x="412497" y="149343"/>
                  </a:lnTo>
                  <a:lnTo>
                    <a:pt x="415514" y="151979"/>
                  </a:lnTo>
                  <a:lnTo>
                    <a:pt x="415514" y="304339"/>
                  </a:lnTo>
                  <a:lnTo>
                    <a:pt x="412207" y="320579"/>
                  </a:lnTo>
                  <a:lnTo>
                    <a:pt x="403461" y="333459"/>
                  </a:lnTo>
                  <a:close/>
                </a:path>
                <a:path w="415925" h="355600">
                  <a:moveTo>
                    <a:pt x="373946" y="345938"/>
                  </a:moveTo>
                  <a:lnTo>
                    <a:pt x="41598" y="345938"/>
                  </a:lnTo>
                  <a:lnTo>
                    <a:pt x="25373" y="342632"/>
                  </a:lnTo>
                  <a:lnTo>
                    <a:pt x="12154" y="333653"/>
                  </a:lnTo>
                  <a:lnTo>
                    <a:pt x="3257" y="320418"/>
                  </a:lnTo>
                  <a:lnTo>
                    <a:pt x="0" y="304339"/>
                  </a:lnTo>
                  <a:lnTo>
                    <a:pt x="0" y="274871"/>
                  </a:lnTo>
                  <a:lnTo>
                    <a:pt x="3048" y="272203"/>
                  </a:lnTo>
                  <a:lnTo>
                    <a:pt x="9462" y="272203"/>
                  </a:lnTo>
                  <a:lnTo>
                    <a:pt x="12479" y="274871"/>
                  </a:lnTo>
                  <a:lnTo>
                    <a:pt x="12479" y="304339"/>
                  </a:lnTo>
                  <a:lnTo>
                    <a:pt x="14796" y="315588"/>
                  </a:lnTo>
                  <a:lnTo>
                    <a:pt x="21085" y="324853"/>
                  </a:lnTo>
                  <a:lnTo>
                    <a:pt x="30350" y="331142"/>
                  </a:lnTo>
                  <a:lnTo>
                    <a:pt x="41598" y="333459"/>
                  </a:lnTo>
                  <a:lnTo>
                    <a:pt x="69194" y="333459"/>
                  </a:lnTo>
                  <a:lnTo>
                    <a:pt x="69194" y="340635"/>
                  </a:lnTo>
                  <a:lnTo>
                    <a:pt x="71099" y="342541"/>
                  </a:lnTo>
                  <a:lnTo>
                    <a:pt x="390221" y="342541"/>
                  </a:lnTo>
                  <a:lnTo>
                    <a:pt x="390006" y="342685"/>
                  </a:lnTo>
                  <a:lnTo>
                    <a:pt x="373946" y="345938"/>
                  </a:lnTo>
                  <a:close/>
                </a:path>
                <a:path w="415925" h="355600">
                  <a:moveTo>
                    <a:pt x="99837" y="355020"/>
                  </a:moveTo>
                  <a:lnTo>
                    <a:pt x="67320" y="355020"/>
                  </a:lnTo>
                  <a:lnTo>
                    <a:pt x="61636" y="351242"/>
                  </a:lnTo>
                  <a:lnTo>
                    <a:pt x="58619" y="345938"/>
                  </a:lnTo>
                  <a:lnTo>
                    <a:pt x="107776" y="345938"/>
                  </a:lnTo>
                  <a:lnTo>
                    <a:pt x="105109" y="351242"/>
                  </a:lnTo>
                  <a:lnTo>
                    <a:pt x="99837" y="355020"/>
                  </a:lnTo>
                  <a:close/>
                </a:path>
                <a:path w="415925" h="355600">
                  <a:moveTo>
                    <a:pt x="348606" y="355020"/>
                  </a:moveTo>
                  <a:lnTo>
                    <a:pt x="316089" y="355020"/>
                  </a:lnTo>
                  <a:lnTo>
                    <a:pt x="310404" y="351242"/>
                  </a:lnTo>
                  <a:lnTo>
                    <a:pt x="307769" y="345938"/>
                  </a:lnTo>
                  <a:lnTo>
                    <a:pt x="356926" y="345938"/>
                  </a:lnTo>
                  <a:lnTo>
                    <a:pt x="353909" y="351242"/>
                  </a:lnTo>
                  <a:lnTo>
                    <a:pt x="348606" y="35502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411825" y="2287840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45377" y="204152"/>
                </a:moveTo>
                <a:lnTo>
                  <a:pt x="27214" y="204152"/>
                </a:lnTo>
                <a:lnTo>
                  <a:pt x="16585" y="201966"/>
                </a:lnTo>
                <a:lnTo>
                  <a:pt x="7938" y="196023"/>
                </a:lnTo>
                <a:lnTo>
                  <a:pt x="2126" y="187246"/>
                </a:lnTo>
                <a:lnTo>
                  <a:pt x="0" y="176557"/>
                </a:lnTo>
                <a:lnTo>
                  <a:pt x="76" y="26832"/>
                </a:lnTo>
                <a:lnTo>
                  <a:pt x="2126" y="16585"/>
                </a:lnTo>
                <a:lnTo>
                  <a:pt x="7938" y="7938"/>
                </a:lnTo>
                <a:lnTo>
                  <a:pt x="16585" y="2126"/>
                </a:lnTo>
                <a:lnTo>
                  <a:pt x="27214" y="0"/>
                </a:lnTo>
                <a:lnTo>
                  <a:pt x="255977" y="0"/>
                </a:lnTo>
                <a:lnTo>
                  <a:pt x="266665" y="2126"/>
                </a:lnTo>
                <a:lnTo>
                  <a:pt x="275442" y="7938"/>
                </a:lnTo>
                <a:lnTo>
                  <a:pt x="277778" y="11336"/>
                </a:lnTo>
                <a:lnTo>
                  <a:pt x="18132" y="11336"/>
                </a:lnTo>
                <a:lnTo>
                  <a:pt x="10574" y="18894"/>
                </a:lnTo>
                <a:lnTo>
                  <a:pt x="10574" y="186020"/>
                </a:lnTo>
                <a:lnTo>
                  <a:pt x="18132" y="193578"/>
                </a:lnTo>
                <a:lnTo>
                  <a:pt x="45377" y="193578"/>
                </a:lnTo>
                <a:lnTo>
                  <a:pt x="47632" y="196214"/>
                </a:lnTo>
                <a:lnTo>
                  <a:pt x="47564" y="201966"/>
                </a:lnTo>
                <a:lnTo>
                  <a:pt x="45377" y="204152"/>
                </a:lnTo>
                <a:close/>
              </a:path>
              <a:path w="360680" h="359410">
                <a:moveTo>
                  <a:pt x="117969" y="158774"/>
                </a:moveTo>
                <a:lnTo>
                  <a:pt x="37058" y="158774"/>
                </a:lnTo>
                <a:lnTo>
                  <a:pt x="37058" y="158425"/>
                </a:lnTo>
                <a:lnTo>
                  <a:pt x="106633" y="158425"/>
                </a:lnTo>
                <a:lnTo>
                  <a:pt x="106718" y="154960"/>
                </a:lnTo>
                <a:lnTo>
                  <a:pt x="108880" y="144408"/>
                </a:lnTo>
                <a:lnTo>
                  <a:pt x="114988" y="135387"/>
                </a:lnTo>
                <a:lnTo>
                  <a:pt x="124008" y="129271"/>
                </a:lnTo>
                <a:lnTo>
                  <a:pt x="134990" y="127019"/>
                </a:lnTo>
                <a:lnTo>
                  <a:pt x="272584" y="127019"/>
                </a:lnTo>
                <a:lnTo>
                  <a:pt x="272584" y="18894"/>
                </a:lnTo>
                <a:lnTo>
                  <a:pt x="265027" y="11336"/>
                </a:lnTo>
                <a:lnTo>
                  <a:pt x="277778" y="11336"/>
                </a:lnTo>
                <a:lnTo>
                  <a:pt x="281386" y="16585"/>
                </a:lnTo>
                <a:lnTo>
                  <a:pt x="283493" y="26832"/>
                </a:lnTo>
                <a:lnTo>
                  <a:pt x="283572" y="127400"/>
                </a:lnTo>
                <a:lnTo>
                  <a:pt x="313802" y="127400"/>
                </a:lnTo>
                <a:lnTo>
                  <a:pt x="324771" y="129652"/>
                </a:lnTo>
                <a:lnTo>
                  <a:pt x="333792" y="135768"/>
                </a:lnTo>
                <a:lnTo>
                  <a:pt x="335310" y="138007"/>
                </a:lnTo>
                <a:lnTo>
                  <a:pt x="125908" y="138007"/>
                </a:lnTo>
                <a:lnTo>
                  <a:pt x="117969" y="145945"/>
                </a:lnTo>
                <a:lnTo>
                  <a:pt x="117969" y="158774"/>
                </a:lnTo>
                <a:close/>
              </a:path>
              <a:path w="360680" h="359410">
                <a:moveTo>
                  <a:pt x="100949" y="221554"/>
                </a:moveTo>
                <a:lnTo>
                  <a:pt x="89231" y="221554"/>
                </a:lnTo>
                <a:lnTo>
                  <a:pt x="98694" y="203771"/>
                </a:lnTo>
                <a:lnTo>
                  <a:pt x="60874" y="203771"/>
                </a:lnTo>
                <a:lnTo>
                  <a:pt x="58587" y="201136"/>
                </a:lnTo>
                <a:lnTo>
                  <a:pt x="58587" y="195451"/>
                </a:lnTo>
                <a:lnTo>
                  <a:pt x="60874" y="193197"/>
                </a:lnTo>
                <a:lnTo>
                  <a:pt x="106982" y="193197"/>
                </a:lnTo>
                <a:lnTo>
                  <a:pt x="106982" y="168999"/>
                </a:lnTo>
                <a:lnTo>
                  <a:pt x="37058" y="168999"/>
                </a:lnTo>
                <a:lnTo>
                  <a:pt x="28191" y="167201"/>
                </a:lnTo>
                <a:lnTo>
                  <a:pt x="20851" y="162283"/>
                </a:lnTo>
                <a:lnTo>
                  <a:pt x="15851" y="154960"/>
                </a:lnTo>
                <a:lnTo>
                  <a:pt x="14082" y="146326"/>
                </a:lnTo>
                <a:lnTo>
                  <a:pt x="14004" y="38550"/>
                </a:lnTo>
                <a:lnTo>
                  <a:pt x="15851" y="29683"/>
                </a:lnTo>
                <a:lnTo>
                  <a:pt x="20851" y="22343"/>
                </a:lnTo>
                <a:lnTo>
                  <a:pt x="28191" y="17343"/>
                </a:lnTo>
                <a:lnTo>
                  <a:pt x="37058" y="15496"/>
                </a:lnTo>
                <a:lnTo>
                  <a:pt x="246132" y="15496"/>
                </a:lnTo>
                <a:lnTo>
                  <a:pt x="255160" y="17343"/>
                </a:lnTo>
                <a:lnTo>
                  <a:pt x="262482" y="22343"/>
                </a:lnTo>
                <a:lnTo>
                  <a:pt x="265486" y="26832"/>
                </a:lnTo>
                <a:lnTo>
                  <a:pt x="30611" y="26832"/>
                </a:lnTo>
                <a:lnTo>
                  <a:pt x="24959" y="32135"/>
                </a:lnTo>
                <a:lnTo>
                  <a:pt x="24959" y="153122"/>
                </a:lnTo>
                <a:lnTo>
                  <a:pt x="29881" y="158774"/>
                </a:lnTo>
                <a:lnTo>
                  <a:pt x="117969" y="158774"/>
                </a:lnTo>
                <a:lnTo>
                  <a:pt x="117969" y="210217"/>
                </a:lnTo>
                <a:lnTo>
                  <a:pt x="106982" y="210217"/>
                </a:lnTo>
                <a:lnTo>
                  <a:pt x="100949" y="221554"/>
                </a:lnTo>
                <a:close/>
              </a:path>
              <a:path w="360680" h="359410">
                <a:moveTo>
                  <a:pt x="269187" y="127019"/>
                </a:moveTo>
                <a:lnTo>
                  <a:pt x="258231" y="127019"/>
                </a:lnTo>
                <a:lnTo>
                  <a:pt x="258231" y="32516"/>
                </a:lnTo>
                <a:lnTo>
                  <a:pt x="253309" y="26832"/>
                </a:lnTo>
                <a:lnTo>
                  <a:pt x="265486" y="26832"/>
                </a:lnTo>
                <a:lnTo>
                  <a:pt x="267393" y="29683"/>
                </a:lnTo>
                <a:lnTo>
                  <a:pt x="269187" y="38550"/>
                </a:lnTo>
                <a:lnTo>
                  <a:pt x="269187" y="127019"/>
                </a:lnTo>
                <a:close/>
              </a:path>
              <a:path w="360680" h="359410">
                <a:moveTo>
                  <a:pt x="342160" y="294527"/>
                </a:moveTo>
                <a:lnTo>
                  <a:pt x="331585" y="294527"/>
                </a:lnTo>
                <a:lnTo>
                  <a:pt x="331585" y="145945"/>
                </a:lnTo>
                <a:lnTo>
                  <a:pt x="323647" y="138007"/>
                </a:lnTo>
                <a:lnTo>
                  <a:pt x="335310" y="138007"/>
                </a:lnTo>
                <a:lnTo>
                  <a:pt x="339908" y="144789"/>
                </a:lnTo>
                <a:lnTo>
                  <a:pt x="342081" y="155377"/>
                </a:lnTo>
                <a:lnTo>
                  <a:pt x="342160" y="294527"/>
                </a:lnTo>
                <a:close/>
              </a:path>
              <a:path w="360680" h="359410">
                <a:moveTo>
                  <a:pt x="233653" y="293765"/>
                </a:moveTo>
                <a:lnTo>
                  <a:pt x="223078" y="293765"/>
                </a:lnTo>
                <a:lnTo>
                  <a:pt x="223078" y="288843"/>
                </a:lnTo>
                <a:lnTo>
                  <a:pt x="130449" y="288843"/>
                </a:lnTo>
                <a:lnTo>
                  <a:pt x="123241" y="281666"/>
                </a:lnTo>
                <a:lnTo>
                  <a:pt x="123241" y="153503"/>
                </a:lnTo>
                <a:lnTo>
                  <a:pt x="130449" y="146326"/>
                </a:lnTo>
                <a:lnTo>
                  <a:pt x="318343" y="146326"/>
                </a:lnTo>
                <a:lnTo>
                  <a:pt x="325520" y="153503"/>
                </a:lnTo>
                <a:lnTo>
                  <a:pt x="325520" y="156901"/>
                </a:lnTo>
                <a:lnTo>
                  <a:pt x="136101" y="156901"/>
                </a:lnTo>
                <a:lnTo>
                  <a:pt x="133466" y="159537"/>
                </a:lnTo>
                <a:lnTo>
                  <a:pt x="133466" y="275601"/>
                </a:lnTo>
                <a:lnTo>
                  <a:pt x="136483" y="277887"/>
                </a:lnTo>
                <a:lnTo>
                  <a:pt x="325901" y="277887"/>
                </a:lnTo>
                <a:lnTo>
                  <a:pt x="325901" y="282047"/>
                </a:lnTo>
                <a:lnTo>
                  <a:pt x="235177" y="282047"/>
                </a:lnTo>
                <a:lnTo>
                  <a:pt x="233653" y="283572"/>
                </a:lnTo>
                <a:lnTo>
                  <a:pt x="233653" y="293765"/>
                </a:lnTo>
                <a:close/>
              </a:path>
              <a:path w="360680" h="359410">
                <a:moveTo>
                  <a:pt x="323266" y="172016"/>
                </a:moveTo>
                <a:lnTo>
                  <a:pt x="317581" y="172016"/>
                </a:lnTo>
                <a:lnTo>
                  <a:pt x="314946" y="169762"/>
                </a:lnTo>
                <a:lnTo>
                  <a:pt x="314946" y="159155"/>
                </a:lnTo>
                <a:lnTo>
                  <a:pt x="312310" y="156901"/>
                </a:lnTo>
                <a:lnTo>
                  <a:pt x="325520" y="156901"/>
                </a:lnTo>
                <a:lnTo>
                  <a:pt x="325520" y="169762"/>
                </a:lnTo>
                <a:lnTo>
                  <a:pt x="323266" y="172016"/>
                </a:lnTo>
                <a:close/>
              </a:path>
              <a:path w="360680" h="359410">
                <a:moveTo>
                  <a:pt x="325901" y="277887"/>
                </a:moveTo>
                <a:lnTo>
                  <a:pt x="313040" y="277887"/>
                </a:lnTo>
                <a:lnTo>
                  <a:pt x="315327" y="275601"/>
                </a:lnTo>
                <a:lnTo>
                  <a:pt x="315327" y="185639"/>
                </a:lnTo>
                <a:lnTo>
                  <a:pt x="317962" y="183353"/>
                </a:lnTo>
                <a:lnTo>
                  <a:pt x="323647" y="183353"/>
                </a:lnTo>
                <a:lnTo>
                  <a:pt x="325901" y="185639"/>
                </a:lnTo>
                <a:lnTo>
                  <a:pt x="325901" y="277887"/>
                </a:lnTo>
                <a:close/>
              </a:path>
              <a:path w="360680" h="359410">
                <a:moveTo>
                  <a:pt x="337238" y="328918"/>
                </a:moveTo>
                <a:lnTo>
                  <a:pt x="106982" y="328918"/>
                </a:lnTo>
                <a:lnTo>
                  <a:pt x="100949" y="326663"/>
                </a:lnTo>
                <a:lnTo>
                  <a:pt x="92629" y="317581"/>
                </a:lnTo>
                <a:lnTo>
                  <a:pt x="89993" y="311897"/>
                </a:lnTo>
                <a:lnTo>
                  <a:pt x="89993" y="299449"/>
                </a:lnTo>
                <a:lnTo>
                  <a:pt x="95265" y="294527"/>
                </a:lnTo>
                <a:lnTo>
                  <a:pt x="107744" y="294527"/>
                </a:lnTo>
                <a:lnTo>
                  <a:pt x="107744" y="248006"/>
                </a:lnTo>
                <a:lnTo>
                  <a:pt x="76751" y="248006"/>
                </a:lnTo>
                <a:lnTo>
                  <a:pt x="71067" y="241972"/>
                </a:lnTo>
                <a:lnTo>
                  <a:pt x="71067" y="231017"/>
                </a:lnTo>
                <a:lnTo>
                  <a:pt x="72591" y="227588"/>
                </a:lnTo>
                <a:lnTo>
                  <a:pt x="74846" y="225333"/>
                </a:lnTo>
                <a:lnTo>
                  <a:pt x="77895" y="223078"/>
                </a:lnTo>
                <a:lnTo>
                  <a:pt x="81292" y="221554"/>
                </a:lnTo>
                <a:lnTo>
                  <a:pt x="106982" y="221554"/>
                </a:lnTo>
                <a:lnTo>
                  <a:pt x="106982" y="210217"/>
                </a:lnTo>
                <a:lnTo>
                  <a:pt x="117969" y="210217"/>
                </a:lnTo>
                <a:lnTo>
                  <a:pt x="117969" y="232890"/>
                </a:lnTo>
                <a:lnTo>
                  <a:pt x="83166" y="232890"/>
                </a:lnTo>
                <a:lnTo>
                  <a:pt x="82436" y="233272"/>
                </a:lnTo>
                <a:lnTo>
                  <a:pt x="82054" y="234034"/>
                </a:lnTo>
                <a:lnTo>
                  <a:pt x="81673" y="234415"/>
                </a:lnTo>
                <a:lnTo>
                  <a:pt x="81673" y="236669"/>
                </a:lnTo>
                <a:lnTo>
                  <a:pt x="82436" y="237813"/>
                </a:lnTo>
                <a:lnTo>
                  <a:pt x="117969" y="237813"/>
                </a:lnTo>
                <a:lnTo>
                  <a:pt x="117969" y="293765"/>
                </a:lnTo>
                <a:lnTo>
                  <a:pt x="233653" y="293765"/>
                </a:lnTo>
                <a:lnTo>
                  <a:pt x="233653" y="304720"/>
                </a:lnTo>
                <a:lnTo>
                  <a:pt x="100568" y="304720"/>
                </a:lnTo>
                <a:lnTo>
                  <a:pt x="100568" y="308499"/>
                </a:lnTo>
                <a:lnTo>
                  <a:pt x="102092" y="311897"/>
                </a:lnTo>
                <a:lnTo>
                  <a:pt x="106379" y="316216"/>
                </a:lnTo>
                <a:lnTo>
                  <a:pt x="109014" y="317645"/>
                </a:lnTo>
                <a:lnTo>
                  <a:pt x="233653" y="317645"/>
                </a:lnTo>
                <a:lnTo>
                  <a:pt x="233653" y="326663"/>
                </a:lnTo>
                <a:lnTo>
                  <a:pt x="235177" y="327806"/>
                </a:lnTo>
                <a:lnTo>
                  <a:pt x="342672" y="327806"/>
                </a:lnTo>
                <a:lnTo>
                  <a:pt x="337238" y="328918"/>
                </a:lnTo>
                <a:close/>
              </a:path>
              <a:path w="360680" h="359410">
                <a:moveTo>
                  <a:pt x="117969" y="237813"/>
                </a:moveTo>
                <a:lnTo>
                  <a:pt x="107363" y="237813"/>
                </a:lnTo>
                <a:lnTo>
                  <a:pt x="107363" y="232890"/>
                </a:lnTo>
                <a:lnTo>
                  <a:pt x="117969" y="232890"/>
                </a:lnTo>
                <a:lnTo>
                  <a:pt x="117969" y="237813"/>
                </a:lnTo>
                <a:close/>
              </a:path>
              <a:path w="360680" h="359410">
                <a:moveTo>
                  <a:pt x="300942" y="277887"/>
                </a:moveTo>
                <a:lnTo>
                  <a:pt x="223078" y="277887"/>
                </a:lnTo>
                <a:lnTo>
                  <a:pt x="223078" y="258612"/>
                </a:lnTo>
                <a:lnTo>
                  <a:pt x="230636" y="251404"/>
                </a:lnTo>
                <a:lnTo>
                  <a:pt x="293765" y="251404"/>
                </a:lnTo>
                <a:lnTo>
                  <a:pt x="300942" y="258993"/>
                </a:lnTo>
                <a:lnTo>
                  <a:pt x="300942" y="262772"/>
                </a:lnTo>
                <a:lnTo>
                  <a:pt x="235907" y="262772"/>
                </a:lnTo>
                <a:lnTo>
                  <a:pt x="233653" y="265027"/>
                </a:lnTo>
                <a:lnTo>
                  <a:pt x="233653" y="272203"/>
                </a:lnTo>
                <a:lnTo>
                  <a:pt x="300942" y="272203"/>
                </a:lnTo>
                <a:lnTo>
                  <a:pt x="300942" y="277887"/>
                </a:lnTo>
                <a:close/>
              </a:path>
              <a:path w="360680" h="359410">
                <a:moveTo>
                  <a:pt x="300942" y="272203"/>
                </a:moveTo>
                <a:lnTo>
                  <a:pt x="289986" y="272203"/>
                </a:lnTo>
                <a:lnTo>
                  <a:pt x="289986" y="265027"/>
                </a:lnTo>
                <a:lnTo>
                  <a:pt x="287732" y="262772"/>
                </a:lnTo>
                <a:lnTo>
                  <a:pt x="300942" y="262772"/>
                </a:lnTo>
                <a:lnTo>
                  <a:pt x="300942" y="272203"/>
                </a:lnTo>
                <a:close/>
              </a:path>
              <a:path w="360680" h="359410">
                <a:moveTo>
                  <a:pt x="289224" y="272203"/>
                </a:moveTo>
                <a:lnTo>
                  <a:pt x="233653" y="272203"/>
                </a:lnTo>
                <a:lnTo>
                  <a:pt x="234796" y="271822"/>
                </a:lnTo>
                <a:lnTo>
                  <a:pt x="288113" y="271822"/>
                </a:lnTo>
                <a:lnTo>
                  <a:pt x="289224" y="272203"/>
                </a:lnTo>
                <a:close/>
              </a:path>
              <a:path w="360680" h="359410">
                <a:moveTo>
                  <a:pt x="342672" y="327806"/>
                </a:moveTo>
                <a:lnTo>
                  <a:pt x="288462" y="327806"/>
                </a:lnTo>
                <a:lnTo>
                  <a:pt x="289986" y="326663"/>
                </a:lnTo>
                <a:lnTo>
                  <a:pt x="289986" y="283572"/>
                </a:lnTo>
                <a:lnTo>
                  <a:pt x="288462" y="282047"/>
                </a:lnTo>
                <a:lnTo>
                  <a:pt x="325901" y="282047"/>
                </a:lnTo>
                <a:lnTo>
                  <a:pt x="318724" y="289224"/>
                </a:lnTo>
                <a:lnTo>
                  <a:pt x="300942" y="289224"/>
                </a:lnTo>
                <a:lnTo>
                  <a:pt x="300942" y="294527"/>
                </a:lnTo>
                <a:lnTo>
                  <a:pt x="351623" y="294527"/>
                </a:lnTo>
                <a:lnTo>
                  <a:pt x="354258" y="295670"/>
                </a:lnTo>
                <a:lnTo>
                  <a:pt x="356164" y="297544"/>
                </a:lnTo>
                <a:lnTo>
                  <a:pt x="358037" y="299449"/>
                </a:lnTo>
                <a:lnTo>
                  <a:pt x="359561" y="302466"/>
                </a:lnTo>
                <a:lnTo>
                  <a:pt x="360153" y="305101"/>
                </a:lnTo>
                <a:lnTo>
                  <a:pt x="300942" y="305101"/>
                </a:lnTo>
                <a:lnTo>
                  <a:pt x="300942" y="317962"/>
                </a:lnTo>
                <a:lnTo>
                  <a:pt x="356358" y="317962"/>
                </a:lnTo>
                <a:lnTo>
                  <a:pt x="353603" y="322071"/>
                </a:lnTo>
                <a:lnTo>
                  <a:pt x="346270" y="327070"/>
                </a:lnTo>
                <a:lnTo>
                  <a:pt x="342672" y="327806"/>
                </a:lnTo>
                <a:close/>
              </a:path>
              <a:path w="360680" h="359410">
                <a:moveTo>
                  <a:pt x="233653" y="317645"/>
                </a:moveTo>
                <a:lnTo>
                  <a:pt x="112031" y="317645"/>
                </a:lnTo>
                <a:lnTo>
                  <a:pt x="112666" y="317581"/>
                </a:lnTo>
                <a:lnTo>
                  <a:pt x="223459" y="317581"/>
                </a:lnTo>
                <a:lnTo>
                  <a:pt x="223459" y="304720"/>
                </a:lnTo>
                <a:lnTo>
                  <a:pt x="233653" y="304720"/>
                </a:lnTo>
                <a:lnTo>
                  <a:pt x="233653" y="317645"/>
                </a:lnTo>
                <a:close/>
              </a:path>
              <a:path w="360680" h="359410">
                <a:moveTo>
                  <a:pt x="356358" y="317962"/>
                </a:moveTo>
                <a:lnTo>
                  <a:pt x="343303" y="317962"/>
                </a:lnTo>
                <a:lnTo>
                  <a:pt x="348606" y="312278"/>
                </a:lnTo>
                <a:lnTo>
                  <a:pt x="348955" y="305864"/>
                </a:lnTo>
                <a:lnTo>
                  <a:pt x="348955" y="305101"/>
                </a:lnTo>
                <a:lnTo>
                  <a:pt x="360153" y="305101"/>
                </a:lnTo>
                <a:lnTo>
                  <a:pt x="360324" y="305864"/>
                </a:lnTo>
                <a:lnTo>
                  <a:pt x="358525" y="314731"/>
                </a:lnTo>
                <a:lnTo>
                  <a:pt x="356358" y="317962"/>
                </a:lnTo>
                <a:close/>
              </a:path>
              <a:path w="360680" h="359410">
                <a:moveTo>
                  <a:pt x="294146" y="358799"/>
                </a:moveTo>
                <a:lnTo>
                  <a:pt x="231017" y="358799"/>
                </a:lnTo>
                <a:lnTo>
                  <a:pt x="223809" y="351241"/>
                </a:lnTo>
                <a:lnTo>
                  <a:pt x="223809" y="328918"/>
                </a:lnTo>
                <a:lnTo>
                  <a:pt x="301704" y="328918"/>
                </a:lnTo>
                <a:lnTo>
                  <a:pt x="301704" y="338000"/>
                </a:lnTo>
                <a:lnTo>
                  <a:pt x="233653" y="338000"/>
                </a:lnTo>
                <a:lnTo>
                  <a:pt x="233653" y="344795"/>
                </a:lnTo>
                <a:lnTo>
                  <a:pt x="236289" y="347463"/>
                </a:lnTo>
                <a:lnTo>
                  <a:pt x="301704" y="347463"/>
                </a:lnTo>
                <a:lnTo>
                  <a:pt x="301704" y="351622"/>
                </a:lnTo>
                <a:lnTo>
                  <a:pt x="294146" y="358799"/>
                </a:lnTo>
                <a:close/>
              </a:path>
              <a:path w="360680" h="359410">
                <a:moveTo>
                  <a:pt x="289224" y="338381"/>
                </a:moveTo>
                <a:lnTo>
                  <a:pt x="235558" y="338381"/>
                </a:lnTo>
                <a:lnTo>
                  <a:pt x="234796" y="338000"/>
                </a:lnTo>
                <a:lnTo>
                  <a:pt x="289986" y="338000"/>
                </a:lnTo>
                <a:lnTo>
                  <a:pt x="289224" y="338381"/>
                </a:lnTo>
                <a:close/>
              </a:path>
              <a:path w="360680" h="359410">
                <a:moveTo>
                  <a:pt x="301704" y="347463"/>
                </a:moveTo>
                <a:lnTo>
                  <a:pt x="287732" y="347463"/>
                </a:lnTo>
                <a:lnTo>
                  <a:pt x="289986" y="344795"/>
                </a:lnTo>
                <a:lnTo>
                  <a:pt x="289986" y="338000"/>
                </a:lnTo>
                <a:lnTo>
                  <a:pt x="301704" y="338000"/>
                </a:lnTo>
                <a:lnTo>
                  <a:pt x="301704" y="34746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517" y="2302586"/>
            <a:ext cx="359410" cy="328295"/>
          </a:xfrm>
          <a:custGeom>
            <a:avLst/>
            <a:gdLst/>
            <a:ahLst/>
            <a:cxnLst/>
            <a:rect l="l" t="t" r="r" b="b"/>
            <a:pathLst>
              <a:path w="359410" h="328294">
                <a:moveTo>
                  <a:pt x="184899" y="228727"/>
                </a:moveTo>
                <a:lnTo>
                  <a:pt x="183375" y="226847"/>
                </a:lnTo>
                <a:lnTo>
                  <a:pt x="182397" y="225196"/>
                </a:lnTo>
                <a:lnTo>
                  <a:pt x="180555" y="224116"/>
                </a:lnTo>
                <a:lnTo>
                  <a:pt x="178587" y="224116"/>
                </a:lnTo>
                <a:lnTo>
                  <a:pt x="178295" y="224116"/>
                </a:lnTo>
                <a:lnTo>
                  <a:pt x="178015" y="224155"/>
                </a:lnTo>
                <a:lnTo>
                  <a:pt x="177698" y="224218"/>
                </a:lnTo>
                <a:lnTo>
                  <a:pt x="175437" y="224942"/>
                </a:lnTo>
                <a:lnTo>
                  <a:pt x="173532" y="226847"/>
                </a:lnTo>
                <a:lnTo>
                  <a:pt x="173532" y="229108"/>
                </a:lnTo>
                <a:lnTo>
                  <a:pt x="173024" y="232308"/>
                </a:lnTo>
                <a:lnTo>
                  <a:pt x="176009" y="234721"/>
                </a:lnTo>
                <a:lnTo>
                  <a:pt x="180136" y="234721"/>
                </a:lnTo>
                <a:lnTo>
                  <a:pt x="181343" y="234276"/>
                </a:lnTo>
                <a:lnTo>
                  <a:pt x="182232" y="233260"/>
                </a:lnTo>
                <a:lnTo>
                  <a:pt x="184899" y="231394"/>
                </a:lnTo>
                <a:lnTo>
                  <a:pt x="184899" y="228727"/>
                </a:lnTo>
                <a:close/>
              </a:path>
              <a:path w="359410" h="328294">
                <a:moveTo>
                  <a:pt x="330441" y="30988"/>
                </a:moveTo>
                <a:lnTo>
                  <a:pt x="327799" y="28727"/>
                </a:lnTo>
                <a:lnTo>
                  <a:pt x="34036" y="28727"/>
                </a:lnTo>
                <a:lnTo>
                  <a:pt x="30645" y="28727"/>
                </a:lnTo>
                <a:lnTo>
                  <a:pt x="28359" y="30988"/>
                </a:lnTo>
                <a:lnTo>
                  <a:pt x="28359" y="210972"/>
                </a:lnTo>
                <a:lnTo>
                  <a:pt x="30645" y="213614"/>
                </a:lnTo>
                <a:lnTo>
                  <a:pt x="327799" y="213614"/>
                </a:lnTo>
                <a:lnTo>
                  <a:pt x="330441" y="210972"/>
                </a:lnTo>
                <a:lnTo>
                  <a:pt x="330441" y="187159"/>
                </a:lnTo>
                <a:lnTo>
                  <a:pt x="327799" y="184492"/>
                </a:lnTo>
                <a:lnTo>
                  <a:pt x="322148" y="184492"/>
                </a:lnTo>
                <a:lnTo>
                  <a:pt x="319862" y="187159"/>
                </a:lnTo>
                <a:lnTo>
                  <a:pt x="319862" y="203034"/>
                </a:lnTo>
                <a:lnTo>
                  <a:pt x="39344" y="203034"/>
                </a:lnTo>
                <a:lnTo>
                  <a:pt x="39344" y="39687"/>
                </a:lnTo>
                <a:lnTo>
                  <a:pt x="319862" y="39687"/>
                </a:lnTo>
                <a:lnTo>
                  <a:pt x="319862" y="168617"/>
                </a:lnTo>
                <a:lnTo>
                  <a:pt x="319481" y="171284"/>
                </a:lnTo>
                <a:lnTo>
                  <a:pt x="321767" y="173913"/>
                </a:lnTo>
                <a:lnTo>
                  <a:pt x="327799" y="173913"/>
                </a:lnTo>
                <a:lnTo>
                  <a:pt x="330441" y="171284"/>
                </a:lnTo>
                <a:lnTo>
                  <a:pt x="330441" y="30988"/>
                </a:lnTo>
                <a:close/>
              </a:path>
              <a:path w="359410" h="328294">
                <a:moveTo>
                  <a:pt x="359181" y="34036"/>
                </a:moveTo>
                <a:lnTo>
                  <a:pt x="356298" y="20891"/>
                </a:lnTo>
                <a:lnTo>
                  <a:pt x="348919" y="10058"/>
                </a:lnTo>
                <a:lnTo>
                  <a:pt x="338074" y="2705"/>
                </a:lnTo>
                <a:lnTo>
                  <a:pt x="324789" y="0"/>
                </a:lnTo>
                <a:lnTo>
                  <a:pt x="85445" y="0"/>
                </a:lnTo>
                <a:lnTo>
                  <a:pt x="83197" y="2286"/>
                </a:lnTo>
                <a:lnTo>
                  <a:pt x="83197" y="7937"/>
                </a:lnTo>
                <a:lnTo>
                  <a:pt x="85445" y="10223"/>
                </a:lnTo>
                <a:lnTo>
                  <a:pt x="324789" y="10223"/>
                </a:lnTo>
                <a:lnTo>
                  <a:pt x="333717" y="12077"/>
                </a:lnTo>
                <a:lnTo>
                  <a:pt x="341185" y="17157"/>
                </a:lnTo>
                <a:lnTo>
                  <a:pt x="346316" y="24726"/>
                </a:lnTo>
                <a:lnTo>
                  <a:pt x="348221" y="34036"/>
                </a:lnTo>
                <a:lnTo>
                  <a:pt x="348221" y="223837"/>
                </a:lnTo>
                <a:lnTo>
                  <a:pt x="346417" y="232968"/>
                </a:lnTo>
                <a:lnTo>
                  <a:pt x="341464" y="240550"/>
                </a:lnTo>
                <a:lnTo>
                  <a:pt x="334035" y="245732"/>
                </a:lnTo>
                <a:lnTo>
                  <a:pt x="324789" y="247650"/>
                </a:lnTo>
                <a:lnTo>
                  <a:pt x="238188" y="247650"/>
                </a:lnTo>
                <a:lnTo>
                  <a:pt x="238188" y="292265"/>
                </a:lnTo>
                <a:lnTo>
                  <a:pt x="120637" y="292265"/>
                </a:lnTo>
                <a:lnTo>
                  <a:pt x="130822" y="258229"/>
                </a:lnTo>
                <a:lnTo>
                  <a:pt x="227609" y="258229"/>
                </a:lnTo>
                <a:lnTo>
                  <a:pt x="238188" y="292265"/>
                </a:lnTo>
                <a:lnTo>
                  <a:pt x="238188" y="247650"/>
                </a:lnTo>
                <a:lnTo>
                  <a:pt x="34036" y="247650"/>
                </a:lnTo>
                <a:lnTo>
                  <a:pt x="24892" y="245783"/>
                </a:lnTo>
                <a:lnTo>
                  <a:pt x="17310" y="240703"/>
                </a:lnTo>
                <a:lnTo>
                  <a:pt x="12128" y="233133"/>
                </a:lnTo>
                <a:lnTo>
                  <a:pt x="10223" y="223837"/>
                </a:lnTo>
                <a:lnTo>
                  <a:pt x="10223" y="34036"/>
                </a:lnTo>
                <a:lnTo>
                  <a:pt x="12077" y="24892"/>
                </a:lnTo>
                <a:lnTo>
                  <a:pt x="17157" y="17310"/>
                </a:lnTo>
                <a:lnTo>
                  <a:pt x="24726" y="12128"/>
                </a:lnTo>
                <a:lnTo>
                  <a:pt x="34036" y="10223"/>
                </a:lnTo>
                <a:lnTo>
                  <a:pt x="69951" y="10223"/>
                </a:lnTo>
                <a:lnTo>
                  <a:pt x="72237" y="7937"/>
                </a:lnTo>
                <a:lnTo>
                  <a:pt x="72237" y="2286"/>
                </a:lnTo>
                <a:lnTo>
                  <a:pt x="69951" y="0"/>
                </a:lnTo>
                <a:lnTo>
                  <a:pt x="34036" y="0"/>
                </a:lnTo>
                <a:lnTo>
                  <a:pt x="20751" y="2654"/>
                </a:lnTo>
                <a:lnTo>
                  <a:pt x="9931" y="9918"/>
                </a:lnTo>
                <a:lnTo>
                  <a:pt x="2654" y="20726"/>
                </a:lnTo>
                <a:lnTo>
                  <a:pt x="0" y="34036"/>
                </a:lnTo>
                <a:lnTo>
                  <a:pt x="0" y="223837"/>
                </a:lnTo>
                <a:lnTo>
                  <a:pt x="2654" y="237121"/>
                </a:lnTo>
                <a:lnTo>
                  <a:pt x="9931" y="247929"/>
                </a:lnTo>
                <a:lnTo>
                  <a:pt x="20751" y="255193"/>
                </a:lnTo>
                <a:lnTo>
                  <a:pt x="34036" y="257848"/>
                </a:lnTo>
                <a:lnTo>
                  <a:pt x="119494" y="257848"/>
                </a:lnTo>
                <a:lnTo>
                  <a:pt x="109270" y="291884"/>
                </a:lnTo>
                <a:lnTo>
                  <a:pt x="79794" y="291884"/>
                </a:lnTo>
                <a:lnTo>
                  <a:pt x="71856" y="299821"/>
                </a:lnTo>
                <a:lnTo>
                  <a:pt x="71856" y="319862"/>
                </a:lnTo>
                <a:lnTo>
                  <a:pt x="79794" y="327799"/>
                </a:lnTo>
                <a:lnTo>
                  <a:pt x="269214" y="327799"/>
                </a:lnTo>
                <a:lnTo>
                  <a:pt x="276352" y="326402"/>
                </a:lnTo>
                <a:lnTo>
                  <a:pt x="282105" y="322554"/>
                </a:lnTo>
                <a:lnTo>
                  <a:pt x="285165" y="317957"/>
                </a:lnTo>
                <a:lnTo>
                  <a:pt x="285953" y="316788"/>
                </a:lnTo>
                <a:lnTo>
                  <a:pt x="287350" y="309638"/>
                </a:lnTo>
                <a:lnTo>
                  <a:pt x="287350" y="302844"/>
                </a:lnTo>
                <a:lnTo>
                  <a:pt x="287350" y="299821"/>
                </a:lnTo>
                <a:lnTo>
                  <a:pt x="279793" y="292265"/>
                </a:lnTo>
                <a:lnTo>
                  <a:pt x="279412" y="291884"/>
                </a:lnTo>
                <a:lnTo>
                  <a:pt x="276390" y="291884"/>
                </a:lnTo>
                <a:lnTo>
                  <a:pt x="276390" y="306616"/>
                </a:lnTo>
                <a:lnTo>
                  <a:pt x="276390" y="314553"/>
                </a:lnTo>
                <a:lnTo>
                  <a:pt x="272999" y="317957"/>
                </a:lnTo>
                <a:lnTo>
                  <a:pt x="85064" y="317957"/>
                </a:lnTo>
                <a:lnTo>
                  <a:pt x="81673" y="314553"/>
                </a:lnTo>
                <a:lnTo>
                  <a:pt x="81673" y="306235"/>
                </a:lnTo>
                <a:lnTo>
                  <a:pt x="85064" y="302844"/>
                </a:lnTo>
                <a:lnTo>
                  <a:pt x="272999" y="302844"/>
                </a:lnTo>
                <a:lnTo>
                  <a:pt x="276390" y="306616"/>
                </a:lnTo>
                <a:lnTo>
                  <a:pt x="276390" y="291884"/>
                </a:lnTo>
                <a:lnTo>
                  <a:pt x="249910" y="291884"/>
                </a:lnTo>
                <a:lnTo>
                  <a:pt x="239826" y="258229"/>
                </a:lnTo>
                <a:lnTo>
                  <a:pt x="239712" y="257848"/>
                </a:lnTo>
                <a:lnTo>
                  <a:pt x="325170" y="257848"/>
                </a:lnTo>
                <a:lnTo>
                  <a:pt x="338455" y="255193"/>
                </a:lnTo>
                <a:lnTo>
                  <a:pt x="349262" y="247929"/>
                </a:lnTo>
                <a:lnTo>
                  <a:pt x="349440" y="247650"/>
                </a:lnTo>
                <a:lnTo>
                  <a:pt x="356514" y="237121"/>
                </a:lnTo>
                <a:lnTo>
                  <a:pt x="359181" y="223837"/>
                </a:lnTo>
                <a:lnTo>
                  <a:pt x="359181" y="3403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9878" y="2287460"/>
            <a:ext cx="207645" cy="360045"/>
          </a:xfrm>
          <a:custGeom>
            <a:avLst/>
            <a:gdLst/>
            <a:ahLst/>
            <a:cxnLst/>
            <a:rect l="l" t="t" r="r" b="b"/>
            <a:pathLst>
              <a:path w="207644" h="360044">
                <a:moveTo>
                  <a:pt x="87731" y="23444"/>
                </a:moveTo>
                <a:lnTo>
                  <a:pt x="85445" y="21183"/>
                </a:lnTo>
                <a:lnTo>
                  <a:pt x="82435" y="21183"/>
                </a:lnTo>
                <a:lnTo>
                  <a:pt x="79794" y="21183"/>
                </a:lnTo>
                <a:lnTo>
                  <a:pt x="77508" y="23444"/>
                </a:lnTo>
                <a:lnTo>
                  <a:pt x="77508" y="29121"/>
                </a:lnTo>
                <a:lnTo>
                  <a:pt x="79794" y="31381"/>
                </a:lnTo>
                <a:lnTo>
                  <a:pt x="85445" y="31381"/>
                </a:lnTo>
                <a:lnTo>
                  <a:pt x="87731" y="29121"/>
                </a:lnTo>
                <a:lnTo>
                  <a:pt x="87731" y="23444"/>
                </a:lnTo>
                <a:close/>
              </a:path>
              <a:path w="207644" h="360044">
                <a:moveTo>
                  <a:pt x="119113" y="313804"/>
                </a:moveTo>
                <a:lnTo>
                  <a:pt x="112318" y="306628"/>
                </a:lnTo>
                <a:lnTo>
                  <a:pt x="108534" y="306628"/>
                </a:lnTo>
                <a:lnTo>
                  <a:pt x="108534" y="319493"/>
                </a:lnTo>
                <a:lnTo>
                  <a:pt x="108534" y="325145"/>
                </a:lnTo>
                <a:lnTo>
                  <a:pt x="106248" y="327431"/>
                </a:lnTo>
                <a:lnTo>
                  <a:pt x="100596" y="327431"/>
                </a:lnTo>
                <a:lnTo>
                  <a:pt x="98310" y="325145"/>
                </a:lnTo>
                <a:lnTo>
                  <a:pt x="98310" y="319493"/>
                </a:lnTo>
                <a:lnTo>
                  <a:pt x="100596" y="316826"/>
                </a:lnTo>
                <a:lnTo>
                  <a:pt x="106248" y="316826"/>
                </a:lnTo>
                <a:lnTo>
                  <a:pt x="108534" y="319493"/>
                </a:lnTo>
                <a:lnTo>
                  <a:pt x="108534" y="306628"/>
                </a:lnTo>
                <a:lnTo>
                  <a:pt x="94907" y="306628"/>
                </a:lnTo>
                <a:lnTo>
                  <a:pt x="87731" y="313804"/>
                </a:lnTo>
                <a:lnTo>
                  <a:pt x="87731" y="330822"/>
                </a:lnTo>
                <a:lnTo>
                  <a:pt x="94907" y="337629"/>
                </a:lnTo>
                <a:lnTo>
                  <a:pt x="111937" y="337629"/>
                </a:lnTo>
                <a:lnTo>
                  <a:pt x="119113" y="330822"/>
                </a:lnTo>
                <a:lnTo>
                  <a:pt x="119113" y="327431"/>
                </a:lnTo>
                <a:lnTo>
                  <a:pt x="119113" y="316826"/>
                </a:lnTo>
                <a:lnTo>
                  <a:pt x="119113" y="313804"/>
                </a:lnTo>
                <a:close/>
              </a:path>
              <a:path w="207644" h="360044">
                <a:moveTo>
                  <a:pt x="130060" y="23444"/>
                </a:moveTo>
                <a:lnTo>
                  <a:pt x="127431" y="21183"/>
                </a:lnTo>
                <a:lnTo>
                  <a:pt x="103619" y="21183"/>
                </a:lnTo>
                <a:lnTo>
                  <a:pt x="100596" y="21183"/>
                </a:lnTo>
                <a:lnTo>
                  <a:pt x="98310" y="23444"/>
                </a:lnTo>
                <a:lnTo>
                  <a:pt x="98310" y="29121"/>
                </a:lnTo>
                <a:lnTo>
                  <a:pt x="100596" y="31381"/>
                </a:lnTo>
                <a:lnTo>
                  <a:pt x="127431" y="31381"/>
                </a:lnTo>
                <a:lnTo>
                  <a:pt x="130060" y="29121"/>
                </a:lnTo>
                <a:lnTo>
                  <a:pt x="130060" y="23444"/>
                </a:lnTo>
                <a:close/>
              </a:path>
              <a:path w="207644" h="360044">
                <a:moveTo>
                  <a:pt x="207581" y="26454"/>
                </a:moveTo>
                <a:lnTo>
                  <a:pt x="205092" y="16103"/>
                </a:lnTo>
                <a:lnTo>
                  <a:pt x="201282" y="10579"/>
                </a:lnTo>
                <a:lnTo>
                  <a:pt x="199313" y="7708"/>
                </a:lnTo>
                <a:lnTo>
                  <a:pt x="196621" y="5880"/>
                </a:lnTo>
                <a:lnTo>
                  <a:pt x="196621" y="17792"/>
                </a:lnTo>
                <a:lnTo>
                  <a:pt x="196621" y="41986"/>
                </a:lnTo>
                <a:lnTo>
                  <a:pt x="196621" y="52184"/>
                </a:lnTo>
                <a:lnTo>
                  <a:pt x="196621" y="285445"/>
                </a:lnTo>
                <a:lnTo>
                  <a:pt x="44615" y="285445"/>
                </a:lnTo>
                <a:lnTo>
                  <a:pt x="42354" y="287731"/>
                </a:lnTo>
                <a:lnTo>
                  <a:pt x="42354" y="293395"/>
                </a:lnTo>
                <a:lnTo>
                  <a:pt x="44615" y="295681"/>
                </a:lnTo>
                <a:lnTo>
                  <a:pt x="196621" y="295681"/>
                </a:lnTo>
                <a:lnTo>
                  <a:pt x="196621" y="341020"/>
                </a:lnTo>
                <a:lnTo>
                  <a:pt x="189420" y="348234"/>
                </a:lnTo>
                <a:lnTo>
                  <a:pt x="17780" y="348234"/>
                </a:lnTo>
                <a:lnTo>
                  <a:pt x="10985" y="341020"/>
                </a:lnTo>
                <a:lnTo>
                  <a:pt x="10985" y="295681"/>
                </a:lnTo>
                <a:lnTo>
                  <a:pt x="29121" y="295681"/>
                </a:lnTo>
                <a:lnTo>
                  <a:pt x="31788" y="293395"/>
                </a:lnTo>
                <a:lnTo>
                  <a:pt x="31788" y="287731"/>
                </a:lnTo>
                <a:lnTo>
                  <a:pt x="29121" y="285445"/>
                </a:lnTo>
                <a:lnTo>
                  <a:pt x="10985" y="285445"/>
                </a:lnTo>
                <a:lnTo>
                  <a:pt x="10985" y="52184"/>
                </a:lnTo>
                <a:lnTo>
                  <a:pt x="196621" y="52184"/>
                </a:lnTo>
                <a:lnTo>
                  <a:pt x="196621" y="41986"/>
                </a:lnTo>
                <a:lnTo>
                  <a:pt x="10985" y="41986"/>
                </a:lnTo>
                <a:lnTo>
                  <a:pt x="10985" y="17792"/>
                </a:lnTo>
                <a:lnTo>
                  <a:pt x="17780" y="10579"/>
                </a:lnTo>
                <a:lnTo>
                  <a:pt x="189420" y="10579"/>
                </a:lnTo>
                <a:lnTo>
                  <a:pt x="196621" y="17792"/>
                </a:lnTo>
                <a:lnTo>
                  <a:pt x="196621" y="5880"/>
                </a:lnTo>
                <a:lnTo>
                  <a:pt x="191046" y="2070"/>
                </a:lnTo>
                <a:lnTo>
                  <a:pt x="181127" y="0"/>
                </a:lnTo>
                <a:lnTo>
                  <a:pt x="26479" y="0"/>
                </a:lnTo>
                <a:lnTo>
                  <a:pt x="16129" y="2070"/>
                </a:lnTo>
                <a:lnTo>
                  <a:pt x="7708" y="7708"/>
                </a:lnTo>
                <a:lnTo>
                  <a:pt x="2057" y="16103"/>
                </a:lnTo>
                <a:lnTo>
                  <a:pt x="0" y="26454"/>
                </a:lnTo>
                <a:lnTo>
                  <a:pt x="0" y="333082"/>
                </a:lnTo>
                <a:lnTo>
                  <a:pt x="2057" y="343446"/>
                </a:lnTo>
                <a:lnTo>
                  <a:pt x="7708" y="351866"/>
                </a:lnTo>
                <a:lnTo>
                  <a:pt x="16129" y="357505"/>
                </a:lnTo>
                <a:lnTo>
                  <a:pt x="26479" y="359562"/>
                </a:lnTo>
                <a:lnTo>
                  <a:pt x="181127" y="359562"/>
                </a:lnTo>
                <a:lnTo>
                  <a:pt x="207581" y="333082"/>
                </a:lnTo>
                <a:lnTo>
                  <a:pt x="207581" y="52184"/>
                </a:lnTo>
                <a:lnTo>
                  <a:pt x="207581" y="41986"/>
                </a:lnTo>
                <a:lnTo>
                  <a:pt x="207581" y="2645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050065" y="2321468"/>
            <a:ext cx="359410" cy="290195"/>
            <a:chOff x="3050065" y="2321468"/>
            <a:chExt cx="359410" cy="2901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0321" y="2355986"/>
              <a:ext cx="128925" cy="2222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50065" y="2321468"/>
              <a:ext cx="210185" cy="290195"/>
            </a:xfrm>
            <a:custGeom>
              <a:avLst/>
              <a:gdLst/>
              <a:ahLst/>
              <a:cxnLst/>
              <a:rect l="l" t="t" r="r" b="b"/>
              <a:pathLst>
                <a:path w="210185" h="290194">
                  <a:moveTo>
                    <a:pt x="37788" y="199262"/>
                  </a:moveTo>
                  <a:lnTo>
                    <a:pt x="35152" y="199262"/>
                  </a:lnTo>
                  <a:lnTo>
                    <a:pt x="21153" y="195401"/>
                  </a:lnTo>
                  <a:lnTo>
                    <a:pt x="9919" y="186834"/>
                  </a:lnTo>
                  <a:lnTo>
                    <a:pt x="2514" y="174652"/>
                  </a:lnTo>
                  <a:lnTo>
                    <a:pt x="0" y="159949"/>
                  </a:lnTo>
                  <a:lnTo>
                    <a:pt x="0" y="128956"/>
                  </a:lnTo>
                  <a:lnTo>
                    <a:pt x="2995" y="114052"/>
                  </a:lnTo>
                  <a:lnTo>
                    <a:pt x="11201" y="101913"/>
                  </a:lnTo>
                  <a:lnTo>
                    <a:pt x="23444" y="93746"/>
                  </a:lnTo>
                  <a:lnTo>
                    <a:pt x="38550" y="90755"/>
                  </a:lnTo>
                  <a:lnTo>
                    <a:pt x="78625" y="90755"/>
                  </a:lnTo>
                  <a:lnTo>
                    <a:pt x="95076" y="67558"/>
                  </a:lnTo>
                  <a:lnTo>
                    <a:pt x="115254" y="48120"/>
                  </a:lnTo>
                  <a:lnTo>
                    <a:pt x="138767" y="32797"/>
                  </a:lnTo>
                  <a:lnTo>
                    <a:pt x="165221" y="21942"/>
                  </a:lnTo>
                  <a:lnTo>
                    <a:pt x="165221" y="6827"/>
                  </a:lnTo>
                  <a:lnTo>
                    <a:pt x="172016" y="0"/>
                  </a:lnTo>
                  <a:lnTo>
                    <a:pt x="203009" y="0"/>
                  </a:lnTo>
                  <a:lnTo>
                    <a:pt x="209837" y="6827"/>
                  </a:lnTo>
                  <a:lnTo>
                    <a:pt x="209837" y="10224"/>
                  </a:lnTo>
                  <a:lnTo>
                    <a:pt x="177700" y="10224"/>
                  </a:lnTo>
                  <a:lnTo>
                    <a:pt x="175414" y="12479"/>
                  </a:lnTo>
                  <a:lnTo>
                    <a:pt x="175414" y="34041"/>
                  </a:lnTo>
                  <a:lnTo>
                    <a:pt x="165221" y="34041"/>
                  </a:lnTo>
                  <a:lnTo>
                    <a:pt x="141124" y="44180"/>
                  </a:lnTo>
                  <a:lnTo>
                    <a:pt x="119652" y="58472"/>
                  </a:lnTo>
                  <a:lnTo>
                    <a:pt x="101301" y="76522"/>
                  </a:lnTo>
                  <a:lnTo>
                    <a:pt x="86564" y="97932"/>
                  </a:lnTo>
                  <a:lnTo>
                    <a:pt x="86564" y="102092"/>
                  </a:lnTo>
                  <a:lnTo>
                    <a:pt x="38550" y="102092"/>
                  </a:lnTo>
                  <a:lnTo>
                    <a:pt x="27480" y="104278"/>
                  </a:lnTo>
                  <a:lnTo>
                    <a:pt x="18608" y="110221"/>
                  </a:lnTo>
                  <a:lnTo>
                    <a:pt x="12712" y="118998"/>
                  </a:lnTo>
                  <a:lnTo>
                    <a:pt x="10574" y="129687"/>
                  </a:lnTo>
                  <a:lnTo>
                    <a:pt x="10574" y="161092"/>
                  </a:lnTo>
                  <a:lnTo>
                    <a:pt x="38931" y="189450"/>
                  </a:lnTo>
                  <a:lnTo>
                    <a:pt x="40836" y="191704"/>
                  </a:lnTo>
                  <a:lnTo>
                    <a:pt x="40739" y="195401"/>
                  </a:lnTo>
                  <a:lnTo>
                    <a:pt x="40455" y="197389"/>
                  </a:lnTo>
                  <a:lnTo>
                    <a:pt x="37788" y="199262"/>
                  </a:lnTo>
                  <a:close/>
                </a:path>
                <a:path w="210185" h="290194">
                  <a:moveTo>
                    <a:pt x="207550" y="138007"/>
                  </a:moveTo>
                  <a:lnTo>
                    <a:pt x="201898" y="138007"/>
                  </a:lnTo>
                  <a:lnTo>
                    <a:pt x="199611" y="135371"/>
                  </a:lnTo>
                  <a:lnTo>
                    <a:pt x="199611" y="12479"/>
                  </a:lnTo>
                  <a:lnTo>
                    <a:pt x="197357" y="10224"/>
                  </a:lnTo>
                  <a:lnTo>
                    <a:pt x="209837" y="10224"/>
                  </a:lnTo>
                  <a:lnTo>
                    <a:pt x="209837" y="135371"/>
                  </a:lnTo>
                  <a:lnTo>
                    <a:pt x="207550" y="138007"/>
                  </a:lnTo>
                  <a:close/>
                </a:path>
                <a:path w="210185" h="290194">
                  <a:moveTo>
                    <a:pt x="175414" y="257120"/>
                  </a:moveTo>
                  <a:lnTo>
                    <a:pt x="165221" y="257120"/>
                  </a:lnTo>
                  <a:lnTo>
                    <a:pt x="165221" y="34041"/>
                  </a:lnTo>
                  <a:lnTo>
                    <a:pt x="175414" y="34041"/>
                  </a:lnTo>
                  <a:lnTo>
                    <a:pt x="175414" y="257120"/>
                  </a:lnTo>
                  <a:close/>
                </a:path>
                <a:path w="210185" h="290194">
                  <a:moveTo>
                    <a:pt x="203009" y="290018"/>
                  </a:moveTo>
                  <a:lnTo>
                    <a:pt x="172016" y="290018"/>
                  </a:lnTo>
                  <a:lnTo>
                    <a:pt x="165221" y="282809"/>
                  </a:lnTo>
                  <a:lnTo>
                    <a:pt x="165221" y="267694"/>
                  </a:lnTo>
                  <a:lnTo>
                    <a:pt x="138767" y="257220"/>
                  </a:lnTo>
                  <a:lnTo>
                    <a:pt x="115254" y="241992"/>
                  </a:lnTo>
                  <a:lnTo>
                    <a:pt x="95076" y="222507"/>
                  </a:lnTo>
                  <a:lnTo>
                    <a:pt x="78625" y="199262"/>
                  </a:lnTo>
                  <a:lnTo>
                    <a:pt x="57825" y="199262"/>
                  </a:lnTo>
                  <a:lnTo>
                    <a:pt x="55571" y="197007"/>
                  </a:lnTo>
                  <a:lnTo>
                    <a:pt x="55571" y="191323"/>
                  </a:lnTo>
                  <a:lnTo>
                    <a:pt x="57825" y="189069"/>
                  </a:lnTo>
                  <a:lnTo>
                    <a:pt x="76370" y="189069"/>
                  </a:lnTo>
                  <a:lnTo>
                    <a:pt x="76370" y="102092"/>
                  </a:lnTo>
                  <a:lnTo>
                    <a:pt x="86564" y="102092"/>
                  </a:lnTo>
                  <a:lnTo>
                    <a:pt x="86564" y="192466"/>
                  </a:lnTo>
                  <a:lnTo>
                    <a:pt x="101462" y="214099"/>
                  </a:lnTo>
                  <a:lnTo>
                    <a:pt x="119795" y="232295"/>
                  </a:lnTo>
                  <a:lnTo>
                    <a:pt x="141177" y="246741"/>
                  </a:lnTo>
                  <a:lnTo>
                    <a:pt x="165221" y="257120"/>
                  </a:lnTo>
                  <a:lnTo>
                    <a:pt x="175414" y="257120"/>
                  </a:lnTo>
                  <a:lnTo>
                    <a:pt x="175414" y="277157"/>
                  </a:lnTo>
                  <a:lnTo>
                    <a:pt x="177700" y="279793"/>
                  </a:lnTo>
                  <a:lnTo>
                    <a:pt x="209837" y="279793"/>
                  </a:lnTo>
                  <a:lnTo>
                    <a:pt x="209837" y="282809"/>
                  </a:lnTo>
                  <a:lnTo>
                    <a:pt x="203009" y="290018"/>
                  </a:lnTo>
                  <a:close/>
                </a:path>
                <a:path w="210185" h="290194">
                  <a:moveTo>
                    <a:pt x="209837" y="279793"/>
                  </a:moveTo>
                  <a:lnTo>
                    <a:pt x="197357" y="279793"/>
                  </a:lnTo>
                  <a:lnTo>
                    <a:pt x="199611" y="277157"/>
                  </a:lnTo>
                  <a:lnTo>
                    <a:pt x="199611" y="154265"/>
                  </a:lnTo>
                  <a:lnTo>
                    <a:pt x="201898" y="152011"/>
                  </a:lnTo>
                  <a:lnTo>
                    <a:pt x="207550" y="152011"/>
                  </a:lnTo>
                  <a:lnTo>
                    <a:pt x="209837" y="154265"/>
                  </a:lnTo>
                  <a:lnTo>
                    <a:pt x="209837" y="27979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564242" y="2289904"/>
            <a:ext cx="422909" cy="355600"/>
            <a:chOff x="3564242" y="2289904"/>
            <a:chExt cx="422909" cy="355600"/>
          </a:xfrm>
        </p:grpSpPr>
        <p:sp>
          <p:nvSpPr>
            <p:cNvPr id="14" name="object 14"/>
            <p:cNvSpPr/>
            <p:nvPr/>
          </p:nvSpPr>
          <p:spPr>
            <a:xfrm>
              <a:off x="3564242" y="2291618"/>
              <a:ext cx="66675" cy="351790"/>
            </a:xfrm>
            <a:custGeom>
              <a:avLst/>
              <a:gdLst/>
              <a:ahLst/>
              <a:cxnLst/>
              <a:rect l="l" t="t" r="r" b="b"/>
              <a:pathLst>
                <a:path w="66675" h="351789">
                  <a:moveTo>
                    <a:pt x="33279" y="351623"/>
                  </a:moveTo>
                  <a:lnTo>
                    <a:pt x="22984" y="349555"/>
                  </a:lnTo>
                  <a:lnTo>
                    <a:pt x="14702" y="343870"/>
                  </a:lnTo>
                  <a:lnTo>
                    <a:pt x="9183" y="335346"/>
                  </a:lnTo>
                  <a:lnTo>
                    <a:pt x="7176" y="324758"/>
                  </a:lnTo>
                  <a:lnTo>
                    <a:pt x="7452" y="318453"/>
                  </a:lnTo>
                  <a:lnTo>
                    <a:pt x="8224" y="307706"/>
                  </a:lnTo>
                  <a:lnTo>
                    <a:pt x="9427" y="293446"/>
                  </a:lnTo>
                  <a:lnTo>
                    <a:pt x="10986" y="276744"/>
                  </a:lnTo>
                  <a:lnTo>
                    <a:pt x="13231" y="248505"/>
                  </a:lnTo>
                  <a:lnTo>
                    <a:pt x="14484" y="220328"/>
                  </a:lnTo>
                  <a:lnTo>
                    <a:pt x="15026" y="192122"/>
                  </a:lnTo>
                  <a:lnTo>
                    <a:pt x="15147" y="113428"/>
                  </a:lnTo>
                  <a:lnTo>
                    <a:pt x="12479" y="106601"/>
                  </a:lnTo>
                  <a:lnTo>
                    <a:pt x="10606" y="105871"/>
                  </a:lnTo>
                  <a:lnTo>
                    <a:pt x="4540" y="102092"/>
                  </a:lnTo>
                  <a:lnTo>
                    <a:pt x="0" y="94153"/>
                  </a:lnTo>
                  <a:lnTo>
                    <a:pt x="0" y="2635"/>
                  </a:lnTo>
                  <a:lnTo>
                    <a:pt x="3048" y="0"/>
                  </a:lnTo>
                  <a:lnTo>
                    <a:pt x="9462" y="0"/>
                  </a:lnTo>
                  <a:lnTo>
                    <a:pt x="12479" y="2635"/>
                  </a:lnTo>
                  <a:lnTo>
                    <a:pt x="12479" y="48775"/>
                  </a:lnTo>
                  <a:lnTo>
                    <a:pt x="66177" y="48775"/>
                  </a:lnTo>
                  <a:lnTo>
                    <a:pt x="66177" y="60874"/>
                  </a:lnTo>
                  <a:lnTo>
                    <a:pt x="12479" y="60874"/>
                  </a:lnTo>
                  <a:lnTo>
                    <a:pt x="12479" y="89612"/>
                  </a:lnTo>
                  <a:lnTo>
                    <a:pt x="14384" y="93391"/>
                  </a:lnTo>
                  <a:lnTo>
                    <a:pt x="21180" y="97932"/>
                  </a:lnTo>
                  <a:lnTo>
                    <a:pt x="25340" y="104728"/>
                  </a:lnTo>
                  <a:lnTo>
                    <a:pt x="26483" y="111142"/>
                  </a:lnTo>
                  <a:lnTo>
                    <a:pt x="52066" y="111142"/>
                  </a:lnTo>
                  <a:lnTo>
                    <a:pt x="51061" y="113047"/>
                  </a:lnTo>
                  <a:lnTo>
                    <a:pt x="51061" y="123241"/>
                  </a:lnTo>
                  <a:lnTo>
                    <a:pt x="27976" y="123241"/>
                  </a:lnTo>
                  <a:lnTo>
                    <a:pt x="27851" y="192664"/>
                  </a:lnTo>
                  <a:lnTo>
                    <a:pt x="27265" y="221173"/>
                  </a:lnTo>
                  <a:lnTo>
                    <a:pt x="25899" y="249682"/>
                  </a:lnTo>
                  <a:lnTo>
                    <a:pt x="23434" y="278269"/>
                  </a:lnTo>
                  <a:lnTo>
                    <a:pt x="21732" y="294674"/>
                  </a:lnTo>
                  <a:lnTo>
                    <a:pt x="20557" y="308599"/>
                  </a:lnTo>
                  <a:lnTo>
                    <a:pt x="19876" y="318981"/>
                  </a:lnTo>
                  <a:lnTo>
                    <a:pt x="19684" y="324028"/>
                  </a:lnTo>
                  <a:lnTo>
                    <a:pt x="19656" y="333078"/>
                  </a:lnTo>
                  <a:lnTo>
                    <a:pt x="25340" y="339143"/>
                  </a:lnTo>
                  <a:lnTo>
                    <a:pt x="54917" y="339143"/>
                  </a:lnTo>
                  <a:lnTo>
                    <a:pt x="51856" y="343870"/>
                  </a:lnTo>
                  <a:lnTo>
                    <a:pt x="43573" y="349555"/>
                  </a:lnTo>
                  <a:lnTo>
                    <a:pt x="33279" y="351623"/>
                  </a:lnTo>
                  <a:close/>
                </a:path>
                <a:path w="66675" h="351789">
                  <a:moveTo>
                    <a:pt x="39344" y="48775"/>
                  </a:moveTo>
                  <a:lnTo>
                    <a:pt x="27245" y="48775"/>
                  </a:lnTo>
                  <a:lnTo>
                    <a:pt x="27245" y="2635"/>
                  </a:lnTo>
                  <a:lnTo>
                    <a:pt x="29881" y="0"/>
                  </a:lnTo>
                  <a:lnTo>
                    <a:pt x="36676" y="0"/>
                  </a:lnTo>
                  <a:lnTo>
                    <a:pt x="39344" y="2635"/>
                  </a:lnTo>
                  <a:lnTo>
                    <a:pt x="39344" y="48775"/>
                  </a:lnTo>
                  <a:close/>
                </a:path>
                <a:path w="66675" h="351789">
                  <a:moveTo>
                    <a:pt x="66177" y="48775"/>
                  </a:moveTo>
                  <a:lnTo>
                    <a:pt x="54078" y="48775"/>
                  </a:lnTo>
                  <a:lnTo>
                    <a:pt x="54078" y="5303"/>
                  </a:lnTo>
                  <a:lnTo>
                    <a:pt x="56714" y="2254"/>
                  </a:lnTo>
                  <a:lnTo>
                    <a:pt x="63541" y="2254"/>
                  </a:lnTo>
                  <a:lnTo>
                    <a:pt x="66177" y="5303"/>
                  </a:lnTo>
                  <a:lnTo>
                    <a:pt x="66177" y="48775"/>
                  </a:lnTo>
                  <a:close/>
                </a:path>
                <a:path w="66675" h="351789">
                  <a:moveTo>
                    <a:pt x="52066" y="111142"/>
                  </a:moveTo>
                  <a:lnTo>
                    <a:pt x="39344" y="111142"/>
                  </a:lnTo>
                  <a:lnTo>
                    <a:pt x="41217" y="104346"/>
                  </a:lnTo>
                  <a:lnTo>
                    <a:pt x="46140" y="97932"/>
                  </a:lnTo>
                  <a:lnTo>
                    <a:pt x="51061" y="94153"/>
                  </a:lnTo>
                  <a:lnTo>
                    <a:pt x="52935" y="93010"/>
                  </a:lnTo>
                  <a:lnTo>
                    <a:pt x="54078" y="89612"/>
                  </a:lnTo>
                  <a:lnTo>
                    <a:pt x="54078" y="60874"/>
                  </a:lnTo>
                  <a:lnTo>
                    <a:pt x="66177" y="60874"/>
                  </a:lnTo>
                  <a:lnTo>
                    <a:pt x="66177" y="92248"/>
                  </a:lnTo>
                  <a:lnTo>
                    <a:pt x="64272" y="99805"/>
                  </a:lnTo>
                  <a:lnTo>
                    <a:pt x="54459" y="106601"/>
                  </a:lnTo>
                  <a:lnTo>
                    <a:pt x="52066" y="111142"/>
                  </a:lnTo>
                  <a:close/>
                </a:path>
                <a:path w="66675" h="351789">
                  <a:moveTo>
                    <a:pt x="54917" y="339143"/>
                  </a:moveTo>
                  <a:lnTo>
                    <a:pt x="41217" y="339143"/>
                  </a:lnTo>
                  <a:lnTo>
                    <a:pt x="46902" y="332697"/>
                  </a:lnTo>
                  <a:lnTo>
                    <a:pt x="47283" y="324028"/>
                  </a:lnTo>
                  <a:lnTo>
                    <a:pt x="47062" y="318453"/>
                  </a:lnTo>
                  <a:lnTo>
                    <a:pt x="46338" y="307706"/>
                  </a:lnTo>
                  <a:lnTo>
                    <a:pt x="45226" y="294674"/>
                  </a:lnTo>
                  <a:lnTo>
                    <a:pt x="43472" y="277887"/>
                  </a:lnTo>
                  <a:lnTo>
                    <a:pt x="41059" y="249682"/>
                  </a:lnTo>
                  <a:lnTo>
                    <a:pt x="40988" y="248505"/>
                  </a:lnTo>
                  <a:lnTo>
                    <a:pt x="39661" y="220328"/>
                  </a:lnTo>
                  <a:lnTo>
                    <a:pt x="39087" y="192122"/>
                  </a:lnTo>
                  <a:lnTo>
                    <a:pt x="38963" y="123241"/>
                  </a:lnTo>
                  <a:lnTo>
                    <a:pt x="51061" y="123241"/>
                  </a:lnTo>
                  <a:lnTo>
                    <a:pt x="51143" y="192664"/>
                  </a:lnTo>
                  <a:lnTo>
                    <a:pt x="51625" y="220328"/>
                  </a:lnTo>
                  <a:lnTo>
                    <a:pt x="52964" y="248505"/>
                  </a:lnTo>
                  <a:lnTo>
                    <a:pt x="57234" y="294674"/>
                  </a:lnTo>
                  <a:lnTo>
                    <a:pt x="58398" y="308599"/>
                  </a:lnTo>
                  <a:lnTo>
                    <a:pt x="59105" y="318453"/>
                  </a:lnTo>
                  <a:lnTo>
                    <a:pt x="59381" y="324758"/>
                  </a:lnTo>
                  <a:lnTo>
                    <a:pt x="57375" y="335346"/>
                  </a:lnTo>
                  <a:lnTo>
                    <a:pt x="54917" y="33914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6834" y="2324135"/>
              <a:ext cx="284715" cy="2858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34029" y="2289904"/>
              <a:ext cx="52705" cy="355600"/>
            </a:xfrm>
            <a:custGeom>
              <a:avLst/>
              <a:gdLst/>
              <a:ahLst/>
              <a:cxnLst/>
              <a:rect l="l" t="t" r="r" b="b"/>
              <a:pathLst>
                <a:path w="52704" h="355600">
                  <a:moveTo>
                    <a:pt x="29849" y="355211"/>
                  </a:moveTo>
                  <a:lnTo>
                    <a:pt x="24129" y="354445"/>
                  </a:lnTo>
                  <a:lnTo>
                    <a:pt x="16714" y="350773"/>
                  </a:lnTo>
                  <a:lnTo>
                    <a:pt x="10294" y="342136"/>
                  </a:lnTo>
                  <a:lnTo>
                    <a:pt x="7557" y="326473"/>
                  </a:lnTo>
                  <a:lnTo>
                    <a:pt x="7819" y="320877"/>
                  </a:lnTo>
                  <a:lnTo>
                    <a:pt x="8541" y="313207"/>
                  </a:lnTo>
                  <a:lnTo>
                    <a:pt x="9620" y="303788"/>
                  </a:lnTo>
                  <a:lnTo>
                    <a:pt x="10955" y="292844"/>
                  </a:lnTo>
                  <a:lnTo>
                    <a:pt x="13069" y="273253"/>
                  </a:lnTo>
                  <a:lnTo>
                    <a:pt x="15151" y="252098"/>
                  </a:lnTo>
                  <a:lnTo>
                    <a:pt x="16746" y="231124"/>
                  </a:lnTo>
                  <a:lnTo>
                    <a:pt x="17369" y="213044"/>
                  </a:lnTo>
                  <a:lnTo>
                    <a:pt x="17369" y="189227"/>
                  </a:lnTo>
                  <a:lnTo>
                    <a:pt x="13210" y="188497"/>
                  </a:lnTo>
                  <a:lnTo>
                    <a:pt x="9049" y="186592"/>
                  </a:lnTo>
                  <a:lnTo>
                    <a:pt x="5652" y="183575"/>
                  </a:lnTo>
                  <a:lnTo>
                    <a:pt x="1873" y="180177"/>
                  </a:lnTo>
                  <a:lnTo>
                    <a:pt x="0" y="176399"/>
                  </a:lnTo>
                  <a:lnTo>
                    <a:pt x="99" y="76561"/>
                  </a:lnTo>
                  <a:lnTo>
                    <a:pt x="11614" y="33279"/>
                  </a:lnTo>
                  <a:lnTo>
                    <a:pt x="43091" y="571"/>
                  </a:lnTo>
                  <a:lnTo>
                    <a:pt x="45060" y="0"/>
                  </a:lnTo>
                  <a:lnTo>
                    <a:pt x="47156" y="0"/>
                  </a:lnTo>
                  <a:lnTo>
                    <a:pt x="48203" y="190"/>
                  </a:lnTo>
                  <a:lnTo>
                    <a:pt x="49124" y="571"/>
                  </a:lnTo>
                  <a:lnTo>
                    <a:pt x="51029" y="1714"/>
                  </a:lnTo>
                  <a:lnTo>
                    <a:pt x="52554" y="3588"/>
                  </a:lnTo>
                  <a:lnTo>
                    <a:pt x="52554" y="17592"/>
                  </a:lnTo>
                  <a:lnTo>
                    <a:pt x="39693" y="17592"/>
                  </a:lnTo>
                  <a:lnTo>
                    <a:pt x="27981" y="29672"/>
                  </a:lnTo>
                  <a:lnTo>
                    <a:pt x="19179" y="43956"/>
                  </a:lnTo>
                  <a:lnTo>
                    <a:pt x="13641" y="59800"/>
                  </a:lnTo>
                  <a:lnTo>
                    <a:pt x="11717" y="76561"/>
                  </a:lnTo>
                  <a:lnTo>
                    <a:pt x="11717" y="171857"/>
                  </a:lnTo>
                  <a:lnTo>
                    <a:pt x="12098" y="172620"/>
                  </a:lnTo>
                  <a:lnTo>
                    <a:pt x="13210" y="174112"/>
                  </a:lnTo>
                  <a:lnTo>
                    <a:pt x="15242" y="175795"/>
                  </a:lnTo>
                  <a:lnTo>
                    <a:pt x="18481" y="177192"/>
                  </a:lnTo>
                  <a:lnTo>
                    <a:pt x="52554" y="177192"/>
                  </a:lnTo>
                  <a:lnTo>
                    <a:pt x="52554" y="189227"/>
                  </a:lnTo>
                  <a:lnTo>
                    <a:pt x="29849" y="189227"/>
                  </a:lnTo>
                  <a:lnTo>
                    <a:pt x="29824" y="213044"/>
                  </a:lnTo>
                  <a:lnTo>
                    <a:pt x="29193" y="231367"/>
                  </a:lnTo>
                  <a:lnTo>
                    <a:pt x="27583" y="252245"/>
                  </a:lnTo>
                  <a:lnTo>
                    <a:pt x="25388" y="273724"/>
                  </a:lnTo>
                  <a:lnTo>
                    <a:pt x="23053" y="293606"/>
                  </a:lnTo>
                  <a:lnTo>
                    <a:pt x="21719" y="304205"/>
                  </a:lnTo>
                  <a:lnTo>
                    <a:pt x="20640" y="313497"/>
                  </a:lnTo>
                  <a:lnTo>
                    <a:pt x="19919" y="320877"/>
                  </a:lnTo>
                  <a:lnTo>
                    <a:pt x="19656" y="325742"/>
                  </a:lnTo>
                  <a:lnTo>
                    <a:pt x="19656" y="341969"/>
                  </a:lnTo>
                  <a:lnTo>
                    <a:pt x="49259" y="341969"/>
                  </a:lnTo>
                  <a:lnTo>
                    <a:pt x="45179" y="348784"/>
                  </a:lnTo>
                  <a:lnTo>
                    <a:pt x="37871" y="353699"/>
                  </a:lnTo>
                  <a:lnTo>
                    <a:pt x="29849" y="355211"/>
                  </a:lnTo>
                  <a:close/>
                </a:path>
                <a:path w="52704" h="355600">
                  <a:moveTo>
                    <a:pt x="52554" y="177192"/>
                  </a:moveTo>
                  <a:lnTo>
                    <a:pt x="21974" y="177192"/>
                  </a:lnTo>
                  <a:lnTo>
                    <a:pt x="22291" y="177129"/>
                  </a:lnTo>
                  <a:lnTo>
                    <a:pt x="22672" y="177129"/>
                  </a:lnTo>
                  <a:lnTo>
                    <a:pt x="39693" y="176399"/>
                  </a:lnTo>
                  <a:lnTo>
                    <a:pt x="39693" y="17592"/>
                  </a:lnTo>
                  <a:lnTo>
                    <a:pt x="52554" y="17592"/>
                  </a:lnTo>
                  <a:lnTo>
                    <a:pt x="52554" y="177192"/>
                  </a:lnTo>
                  <a:close/>
                </a:path>
                <a:path w="52704" h="355600">
                  <a:moveTo>
                    <a:pt x="49259" y="341969"/>
                  </a:moveTo>
                  <a:lnTo>
                    <a:pt x="38169" y="341969"/>
                  </a:lnTo>
                  <a:lnTo>
                    <a:pt x="40074" y="333300"/>
                  </a:lnTo>
                  <a:lnTo>
                    <a:pt x="40455" y="326473"/>
                  </a:lnTo>
                  <a:lnTo>
                    <a:pt x="40401" y="320877"/>
                  </a:lnTo>
                  <a:lnTo>
                    <a:pt x="40296" y="304205"/>
                  </a:lnTo>
                  <a:lnTo>
                    <a:pt x="40185" y="273724"/>
                  </a:lnTo>
                  <a:lnTo>
                    <a:pt x="40074" y="189227"/>
                  </a:lnTo>
                  <a:lnTo>
                    <a:pt x="52554" y="189227"/>
                  </a:lnTo>
                  <a:lnTo>
                    <a:pt x="52554" y="326473"/>
                  </a:lnTo>
                  <a:lnTo>
                    <a:pt x="50498" y="339898"/>
                  </a:lnTo>
                  <a:lnTo>
                    <a:pt x="49259" y="34196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143990" y="2288220"/>
            <a:ext cx="358140" cy="357505"/>
          </a:xfrm>
          <a:custGeom>
            <a:avLst/>
            <a:gdLst/>
            <a:ahLst/>
            <a:cxnLst/>
            <a:rect l="l" t="t" r="r" b="b"/>
            <a:pathLst>
              <a:path w="358139" h="357505">
                <a:moveTo>
                  <a:pt x="258870" y="105839"/>
                </a:moveTo>
                <a:lnTo>
                  <a:pt x="243723" y="105839"/>
                </a:lnTo>
                <a:lnTo>
                  <a:pt x="257346" y="92248"/>
                </a:lnTo>
                <a:lnTo>
                  <a:pt x="257346" y="59731"/>
                </a:lnTo>
                <a:lnTo>
                  <a:pt x="257726" y="58206"/>
                </a:lnTo>
                <a:lnTo>
                  <a:pt x="315425" y="508"/>
                </a:lnTo>
                <a:lnTo>
                  <a:pt x="316791" y="0"/>
                </a:lnTo>
                <a:lnTo>
                  <a:pt x="318791" y="0"/>
                </a:lnTo>
                <a:lnTo>
                  <a:pt x="319458" y="126"/>
                </a:lnTo>
                <a:lnTo>
                  <a:pt x="321999" y="1111"/>
                </a:lnTo>
                <a:lnTo>
                  <a:pt x="323491" y="3397"/>
                </a:lnTo>
                <a:lnTo>
                  <a:pt x="323491" y="17369"/>
                </a:lnTo>
                <a:lnTo>
                  <a:pt x="312536" y="17369"/>
                </a:lnTo>
                <a:lnTo>
                  <a:pt x="267158" y="62747"/>
                </a:lnTo>
                <a:lnTo>
                  <a:pt x="267158" y="81641"/>
                </a:lnTo>
                <a:lnTo>
                  <a:pt x="282305" y="81641"/>
                </a:lnTo>
                <a:lnTo>
                  <a:pt x="274716" y="89231"/>
                </a:lnTo>
                <a:lnTo>
                  <a:pt x="309106" y="89231"/>
                </a:lnTo>
                <a:lnTo>
                  <a:pt x="298913" y="99424"/>
                </a:lnTo>
                <a:lnTo>
                  <a:pt x="297420" y="99805"/>
                </a:lnTo>
                <a:lnTo>
                  <a:pt x="264903" y="99805"/>
                </a:lnTo>
                <a:lnTo>
                  <a:pt x="258870" y="105839"/>
                </a:lnTo>
                <a:close/>
              </a:path>
              <a:path w="358139" h="357505">
                <a:moveTo>
                  <a:pt x="309106" y="89231"/>
                </a:moveTo>
                <a:lnTo>
                  <a:pt x="293641" y="89231"/>
                </a:lnTo>
                <a:lnTo>
                  <a:pt x="338638" y="43472"/>
                </a:lnTo>
                <a:lnTo>
                  <a:pt x="315171" y="43472"/>
                </a:lnTo>
                <a:lnTo>
                  <a:pt x="312536" y="41217"/>
                </a:lnTo>
                <a:lnTo>
                  <a:pt x="312536" y="17369"/>
                </a:lnTo>
                <a:lnTo>
                  <a:pt x="323491" y="17369"/>
                </a:lnTo>
                <a:lnTo>
                  <a:pt x="323491" y="33628"/>
                </a:lnTo>
                <a:lnTo>
                  <a:pt x="353754" y="33628"/>
                </a:lnTo>
                <a:lnTo>
                  <a:pt x="355627" y="35152"/>
                </a:lnTo>
                <a:lnTo>
                  <a:pt x="356770" y="37058"/>
                </a:lnTo>
                <a:lnTo>
                  <a:pt x="357532" y="38931"/>
                </a:lnTo>
                <a:lnTo>
                  <a:pt x="357151" y="40836"/>
                </a:lnTo>
                <a:lnTo>
                  <a:pt x="355627" y="42710"/>
                </a:lnTo>
                <a:lnTo>
                  <a:pt x="309106" y="89231"/>
                </a:lnTo>
                <a:close/>
              </a:path>
              <a:path w="358139" h="357505">
                <a:moveTo>
                  <a:pt x="282305" y="81641"/>
                </a:moveTo>
                <a:lnTo>
                  <a:pt x="267158" y="81641"/>
                </a:lnTo>
                <a:lnTo>
                  <a:pt x="297420" y="51411"/>
                </a:lnTo>
                <a:lnTo>
                  <a:pt x="298531" y="50458"/>
                </a:lnTo>
                <a:lnTo>
                  <a:pt x="299961" y="49982"/>
                </a:lnTo>
                <a:lnTo>
                  <a:pt x="302692" y="49982"/>
                </a:lnTo>
                <a:lnTo>
                  <a:pt x="304025" y="50458"/>
                </a:lnTo>
                <a:lnTo>
                  <a:pt x="304978" y="51411"/>
                </a:lnTo>
                <a:lnTo>
                  <a:pt x="306851" y="54046"/>
                </a:lnTo>
                <a:lnTo>
                  <a:pt x="306851" y="57095"/>
                </a:lnTo>
                <a:lnTo>
                  <a:pt x="282305" y="81641"/>
                </a:lnTo>
                <a:close/>
              </a:path>
              <a:path w="358139" h="357505">
                <a:moveTo>
                  <a:pt x="145060" y="357275"/>
                </a:moveTo>
                <a:lnTo>
                  <a:pt x="99171" y="349870"/>
                </a:lnTo>
                <a:lnTo>
                  <a:pt x="59317" y="329253"/>
                </a:lnTo>
                <a:lnTo>
                  <a:pt x="27888" y="297821"/>
                </a:lnTo>
                <a:lnTo>
                  <a:pt x="7278" y="257968"/>
                </a:lnTo>
                <a:lnTo>
                  <a:pt x="122" y="213615"/>
                </a:lnTo>
                <a:lnTo>
                  <a:pt x="0" y="211329"/>
                </a:lnTo>
                <a:lnTo>
                  <a:pt x="7278" y="166401"/>
                </a:lnTo>
                <a:lnTo>
                  <a:pt x="27888" y="126661"/>
                </a:lnTo>
                <a:lnTo>
                  <a:pt x="59317" y="95286"/>
                </a:lnTo>
                <a:lnTo>
                  <a:pt x="99171" y="74690"/>
                </a:lnTo>
                <a:lnTo>
                  <a:pt x="145060" y="67288"/>
                </a:lnTo>
                <a:lnTo>
                  <a:pt x="172912" y="69909"/>
                </a:lnTo>
                <a:lnTo>
                  <a:pt x="198975" y="77513"/>
                </a:lnTo>
                <a:lnTo>
                  <a:pt x="144298" y="77513"/>
                </a:lnTo>
                <a:lnTo>
                  <a:pt x="101837" y="84397"/>
                </a:lnTo>
                <a:lnTo>
                  <a:pt x="64897" y="103549"/>
                </a:lnTo>
                <a:lnTo>
                  <a:pt x="35725" y="132715"/>
                </a:lnTo>
                <a:lnTo>
                  <a:pt x="16572" y="169647"/>
                </a:lnTo>
                <a:lnTo>
                  <a:pt x="9688" y="212091"/>
                </a:lnTo>
                <a:lnTo>
                  <a:pt x="16572" y="254737"/>
                </a:lnTo>
                <a:lnTo>
                  <a:pt x="35725" y="291791"/>
                </a:lnTo>
                <a:lnTo>
                  <a:pt x="64897" y="321020"/>
                </a:lnTo>
                <a:lnTo>
                  <a:pt x="101837" y="340194"/>
                </a:lnTo>
                <a:lnTo>
                  <a:pt x="144298" y="347082"/>
                </a:lnTo>
                <a:lnTo>
                  <a:pt x="196125" y="347082"/>
                </a:lnTo>
                <a:lnTo>
                  <a:pt x="190750" y="349870"/>
                </a:lnTo>
                <a:lnTo>
                  <a:pt x="145060" y="357275"/>
                </a:lnTo>
                <a:close/>
              </a:path>
              <a:path w="358139" h="357505">
                <a:moveTo>
                  <a:pt x="145790" y="217394"/>
                </a:moveTo>
                <a:lnTo>
                  <a:pt x="143155" y="217394"/>
                </a:lnTo>
                <a:lnTo>
                  <a:pt x="141630" y="217013"/>
                </a:lnTo>
                <a:lnTo>
                  <a:pt x="140519" y="215870"/>
                </a:lnTo>
                <a:lnTo>
                  <a:pt x="138614" y="213615"/>
                </a:lnTo>
                <a:lnTo>
                  <a:pt x="138614" y="210217"/>
                </a:lnTo>
                <a:lnTo>
                  <a:pt x="235784" y="113428"/>
                </a:lnTo>
                <a:lnTo>
                  <a:pt x="216438" y="98399"/>
                </a:lnTo>
                <a:lnTo>
                  <a:pt x="194435" y="87100"/>
                </a:lnTo>
                <a:lnTo>
                  <a:pt x="170234" y="79986"/>
                </a:lnTo>
                <a:lnTo>
                  <a:pt x="144298" y="77513"/>
                </a:lnTo>
                <a:lnTo>
                  <a:pt x="198975" y="77513"/>
                </a:lnTo>
                <a:lnTo>
                  <a:pt x="222675" y="89607"/>
                </a:lnTo>
                <a:lnTo>
                  <a:pt x="243723" y="105839"/>
                </a:lnTo>
                <a:lnTo>
                  <a:pt x="258870" y="105839"/>
                </a:lnTo>
                <a:lnTo>
                  <a:pt x="251280" y="113428"/>
                </a:lnTo>
                <a:lnTo>
                  <a:pt x="256523" y="120224"/>
                </a:lnTo>
                <a:lnTo>
                  <a:pt x="243723" y="120224"/>
                </a:lnTo>
                <a:lnTo>
                  <a:pt x="227083" y="136482"/>
                </a:lnTo>
                <a:lnTo>
                  <a:pt x="232504" y="143659"/>
                </a:lnTo>
                <a:lnTo>
                  <a:pt x="219906" y="143659"/>
                </a:lnTo>
                <a:lnTo>
                  <a:pt x="203267" y="160299"/>
                </a:lnTo>
                <a:lnTo>
                  <a:pt x="208958" y="167856"/>
                </a:lnTo>
                <a:lnTo>
                  <a:pt x="195709" y="167856"/>
                </a:lnTo>
                <a:lnTo>
                  <a:pt x="179450" y="184496"/>
                </a:lnTo>
                <a:lnTo>
                  <a:pt x="183488" y="190557"/>
                </a:lnTo>
                <a:lnTo>
                  <a:pt x="184320" y="192435"/>
                </a:lnTo>
                <a:lnTo>
                  <a:pt x="171893" y="192435"/>
                </a:lnTo>
                <a:lnTo>
                  <a:pt x="148076" y="215870"/>
                </a:lnTo>
                <a:lnTo>
                  <a:pt x="147314" y="217013"/>
                </a:lnTo>
                <a:lnTo>
                  <a:pt x="145790" y="217394"/>
                </a:lnTo>
                <a:close/>
              </a:path>
              <a:path w="358139" h="357505">
                <a:moveTo>
                  <a:pt x="144679" y="323265"/>
                </a:moveTo>
                <a:lnTo>
                  <a:pt x="101406" y="314503"/>
                </a:lnTo>
                <a:lnTo>
                  <a:pt x="65930" y="290601"/>
                </a:lnTo>
                <a:lnTo>
                  <a:pt x="41940" y="255144"/>
                </a:lnTo>
                <a:lnTo>
                  <a:pt x="33201" y="212091"/>
                </a:lnTo>
                <a:lnTo>
                  <a:pt x="33201" y="211329"/>
                </a:lnTo>
                <a:lnTo>
                  <a:pt x="41940" y="168442"/>
                </a:lnTo>
                <a:lnTo>
                  <a:pt x="65930" y="132978"/>
                </a:lnTo>
                <a:lnTo>
                  <a:pt x="101406" y="108998"/>
                </a:lnTo>
                <a:lnTo>
                  <a:pt x="144679" y="100186"/>
                </a:lnTo>
                <a:lnTo>
                  <a:pt x="160653" y="101307"/>
                </a:lnTo>
                <a:lnTo>
                  <a:pt x="176140" y="104624"/>
                </a:lnTo>
                <a:lnTo>
                  <a:pt x="190722" y="109999"/>
                </a:lnTo>
                <a:lnTo>
                  <a:pt x="144679" y="109999"/>
                </a:lnTo>
                <a:lnTo>
                  <a:pt x="105448" y="117963"/>
                </a:lnTo>
                <a:lnTo>
                  <a:pt x="73353" y="139682"/>
                </a:lnTo>
                <a:lnTo>
                  <a:pt x="51684" y="171891"/>
                </a:lnTo>
                <a:lnTo>
                  <a:pt x="43730" y="211329"/>
                </a:lnTo>
                <a:lnTo>
                  <a:pt x="51684" y="250560"/>
                </a:lnTo>
                <a:lnTo>
                  <a:pt x="73353" y="282655"/>
                </a:lnTo>
                <a:lnTo>
                  <a:pt x="105448" y="304324"/>
                </a:lnTo>
                <a:lnTo>
                  <a:pt x="144679" y="312278"/>
                </a:lnTo>
                <a:lnTo>
                  <a:pt x="191393" y="312278"/>
                </a:lnTo>
                <a:lnTo>
                  <a:pt x="188094" y="314503"/>
                </a:lnTo>
                <a:lnTo>
                  <a:pt x="144679" y="323265"/>
                </a:lnTo>
                <a:close/>
              </a:path>
              <a:path w="358139" h="357505">
                <a:moveTo>
                  <a:pt x="203553" y="127051"/>
                </a:moveTo>
                <a:lnTo>
                  <a:pt x="200853" y="127051"/>
                </a:lnTo>
                <a:lnTo>
                  <a:pt x="199901" y="126797"/>
                </a:lnTo>
                <a:lnTo>
                  <a:pt x="199050" y="126225"/>
                </a:lnTo>
                <a:lnTo>
                  <a:pt x="186668" y="119256"/>
                </a:lnTo>
                <a:lnTo>
                  <a:pt x="173310" y="114163"/>
                </a:lnTo>
                <a:lnTo>
                  <a:pt x="159243" y="111052"/>
                </a:lnTo>
                <a:lnTo>
                  <a:pt x="144679" y="109999"/>
                </a:lnTo>
                <a:lnTo>
                  <a:pt x="190722" y="109999"/>
                </a:lnTo>
                <a:lnTo>
                  <a:pt x="190924" y="110073"/>
                </a:lnTo>
                <a:lnTo>
                  <a:pt x="204791" y="117588"/>
                </a:lnTo>
                <a:lnTo>
                  <a:pt x="207046" y="119081"/>
                </a:lnTo>
                <a:lnTo>
                  <a:pt x="207808" y="122478"/>
                </a:lnTo>
                <a:lnTo>
                  <a:pt x="205331" y="126225"/>
                </a:lnTo>
                <a:lnTo>
                  <a:pt x="203553" y="127051"/>
                </a:lnTo>
                <a:close/>
              </a:path>
              <a:path w="358139" h="357505">
                <a:moveTo>
                  <a:pt x="196125" y="347082"/>
                </a:moveTo>
                <a:lnTo>
                  <a:pt x="144298" y="347082"/>
                </a:lnTo>
                <a:lnTo>
                  <a:pt x="186928" y="340194"/>
                </a:lnTo>
                <a:lnTo>
                  <a:pt x="223972" y="321020"/>
                </a:lnTo>
                <a:lnTo>
                  <a:pt x="253197" y="291791"/>
                </a:lnTo>
                <a:lnTo>
                  <a:pt x="272369" y="254737"/>
                </a:lnTo>
                <a:lnTo>
                  <a:pt x="279256" y="212091"/>
                </a:lnTo>
                <a:lnTo>
                  <a:pt x="276843" y="186363"/>
                </a:lnTo>
                <a:lnTo>
                  <a:pt x="269861" y="162192"/>
                </a:lnTo>
                <a:lnTo>
                  <a:pt x="258654" y="139953"/>
                </a:lnTo>
                <a:lnTo>
                  <a:pt x="243723" y="120224"/>
                </a:lnTo>
                <a:lnTo>
                  <a:pt x="256523" y="120224"/>
                </a:lnTo>
                <a:lnTo>
                  <a:pt x="267517" y="134475"/>
                </a:lnTo>
                <a:lnTo>
                  <a:pt x="279645" y="158223"/>
                </a:lnTo>
                <a:lnTo>
                  <a:pt x="287217" y="184171"/>
                </a:lnTo>
                <a:lnTo>
                  <a:pt x="289862" y="212091"/>
                </a:lnTo>
                <a:lnTo>
                  <a:pt x="282461" y="257968"/>
                </a:lnTo>
                <a:lnTo>
                  <a:pt x="261865" y="297821"/>
                </a:lnTo>
                <a:lnTo>
                  <a:pt x="230490" y="329253"/>
                </a:lnTo>
                <a:lnTo>
                  <a:pt x="196125" y="347082"/>
                </a:lnTo>
                <a:close/>
              </a:path>
              <a:path w="358139" h="357505">
                <a:moveTo>
                  <a:pt x="144679" y="289605"/>
                </a:moveTo>
                <a:lnTo>
                  <a:pt x="114476" y="283498"/>
                </a:lnTo>
                <a:lnTo>
                  <a:pt x="89703" y="266829"/>
                </a:lnTo>
                <a:lnTo>
                  <a:pt x="72944" y="242074"/>
                </a:lnTo>
                <a:lnTo>
                  <a:pt x="66861" y="212091"/>
                </a:lnTo>
                <a:lnTo>
                  <a:pt x="66861" y="211329"/>
                </a:lnTo>
                <a:lnTo>
                  <a:pt x="72944" y="181365"/>
                </a:lnTo>
                <a:lnTo>
                  <a:pt x="89703" y="156619"/>
                </a:lnTo>
                <a:lnTo>
                  <a:pt x="114476" y="139953"/>
                </a:lnTo>
                <a:lnTo>
                  <a:pt x="144679" y="133847"/>
                </a:lnTo>
                <a:lnTo>
                  <a:pt x="154300" y="134475"/>
                </a:lnTo>
                <a:lnTo>
                  <a:pt x="163751" y="136300"/>
                </a:lnTo>
                <a:lnTo>
                  <a:pt x="172941" y="139259"/>
                </a:lnTo>
                <a:lnTo>
                  <a:pt x="181705" y="143278"/>
                </a:lnTo>
                <a:lnTo>
                  <a:pt x="182848" y="144040"/>
                </a:lnTo>
                <a:lnTo>
                  <a:pt x="144298" y="144040"/>
                </a:lnTo>
                <a:lnTo>
                  <a:pt x="117929" y="149353"/>
                </a:lnTo>
                <a:lnTo>
                  <a:pt x="96423" y="163847"/>
                </a:lnTo>
                <a:lnTo>
                  <a:pt x="81936" y="185355"/>
                </a:lnTo>
                <a:lnTo>
                  <a:pt x="76704" y="211329"/>
                </a:lnTo>
                <a:lnTo>
                  <a:pt x="76704" y="212091"/>
                </a:lnTo>
                <a:lnTo>
                  <a:pt x="81936" y="238078"/>
                </a:lnTo>
                <a:lnTo>
                  <a:pt x="96423" y="259585"/>
                </a:lnTo>
                <a:lnTo>
                  <a:pt x="117929" y="274071"/>
                </a:lnTo>
                <a:lnTo>
                  <a:pt x="144298" y="279380"/>
                </a:lnTo>
                <a:lnTo>
                  <a:pt x="181229" y="279380"/>
                </a:lnTo>
                <a:lnTo>
                  <a:pt x="175084" y="283498"/>
                </a:lnTo>
                <a:lnTo>
                  <a:pt x="144679" y="289605"/>
                </a:lnTo>
                <a:close/>
              </a:path>
              <a:path w="358139" h="357505">
                <a:moveTo>
                  <a:pt x="191393" y="312278"/>
                </a:moveTo>
                <a:lnTo>
                  <a:pt x="144679" y="312278"/>
                </a:lnTo>
                <a:lnTo>
                  <a:pt x="184116" y="304324"/>
                </a:lnTo>
                <a:lnTo>
                  <a:pt x="216326" y="282655"/>
                </a:lnTo>
                <a:lnTo>
                  <a:pt x="238044" y="250560"/>
                </a:lnTo>
                <a:lnTo>
                  <a:pt x="245854" y="212091"/>
                </a:lnTo>
                <a:lnTo>
                  <a:pt x="245907" y="210217"/>
                </a:lnTo>
                <a:lnTo>
                  <a:pt x="244324" y="192847"/>
                </a:lnTo>
                <a:lnTo>
                  <a:pt x="239340" y="175101"/>
                </a:lnTo>
                <a:lnTo>
                  <a:pt x="231165" y="158551"/>
                </a:lnTo>
                <a:lnTo>
                  <a:pt x="219906" y="143659"/>
                </a:lnTo>
                <a:lnTo>
                  <a:pt x="232504" y="143659"/>
                </a:lnTo>
                <a:lnTo>
                  <a:pt x="239617" y="153077"/>
                </a:lnTo>
                <a:lnTo>
                  <a:pt x="248740" y="171405"/>
                </a:lnTo>
                <a:lnTo>
                  <a:pt x="254314" y="191078"/>
                </a:lnTo>
                <a:lnTo>
                  <a:pt x="256167" y="211329"/>
                </a:lnTo>
                <a:lnTo>
                  <a:pt x="256125" y="212091"/>
                </a:lnTo>
                <a:lnTo>
                  <a:pt x="247440" y="255144"/>
                </a:lnTo>
                <a:lnTo>
                  <a:pt x="223542" y="290601"/>
                </a:lnTo>
                <a:lnTo>
                  <a:pt x="191393" y="312278"/>
                </a:lnTo>
                <a:close/>
              </a:path>
              <a:path w="358139" h="357505">
                <a:moveTo>
                  <a:pt x="180625" y="152868"/>
                </a:moveTo>
                <a:lnTo>
                  <a:pt x="177926" y="152868"/>
                </a:lnTo>
                <a:lnTo>
                  <a:pt x="177132" y="152709"/>
                </a:lnTo>
                <a:lnTo>
                  <a:pt x="176434" y="152360"/>
                </a:lnTo>
                <a:lnTo>
                  <a:pt x="168854" y="148823"/>
                </a:lnTo>
                <a:lnTo>
                  <a:pt x="160925" y="146211"/>
                </a:lnTo>
                <a:lnTo>
                  <a:pt x="152717" y="144594"/>
                </a:lnTo>
                <a:lnTo>
                  <a:pt x="144298" y="144040"/>
                </a:lnTo>
                <a:lnTo>
                  <a:pt x="182848" y="144040"/>
                </a:lnTo>
                <a:lnTo>
                  <a:pt x="183991" y="144802"/>
                </a:lnTo>
                <a:lnTo>
                  <a:pt x="185135" y="147819"/>
                </a:lnTo>
                <a:lnTo>
                  <a:pt x="183610" y="150455"/>
                </a:lnTo>
                <a:lnTo>
                  <a:pt x="182562" y="152042"/>
                </a:lnTo>
                <a:lnTo>
                  <a:pt x="180625" y="152868"/>
                </a:lnTo>
                <a:close/>
              </a:path>
              <a:path w="358139" h="357505">
                <a:moveTo>
                  <a:pt x="144298" y="256326"/>
                </a:moveTo>
                <a:lnTo>
                  <a:pt x="127017" y="252811"/>
                </a:lnTo>
                <a:lnTo>
                  <a:pt x="112963" y="243235"/>
                </a:lnTo>
                <a:lnTo>
                  <a:pt x="103518" y="229050"/>
                </a:lnTo>
                <a:lnTo>
                  <a:pt x="100139" y="212091"/>
                </a:lnTo>
                <a:lnTo>
                  <a:pt x="100139" y="211329"/>
                </a:lnTo>
                <a:lnTo>
                  <a:pt x="103518" y="194429"/>
                </a:lnTo>
                <a:lnTo>
                  <a:pt x="112963" y="180376"/>
                </a:lnTo>
                <a:lnTo>
                  <a:pt x="127017" y="170931"/>
                </a:lnTo>
                <a:lnTo>
                  <a:pt x="144298" y="167475"/>
                </a:lnTo>
                <a:lnTo>
                  <a:pt x="146552" y="167475"/>
                </a:lnTo>
                <a:lnTo>
                  <a:pt x="149569" y="167856"/>
                </a:lnTo>
                <a:lnTo>
                  <a:pt x="152236" y="168237"/>
                </a:lnTo>
                <a:lnTo>
                  <a:pt x="155253" y="168618"/>
                </a:lnTo>
                <a:lnTo>
                  <a:pt x="157125" y="171583"/>
                </a:lnTo>
                <a:lnTo>
                  <a:pt x="157122" y="171891"/>
                </a:lnTo>
                <a:lnTo>
                  <a:pt x="156777" y="174303"/>
                </a:lnTo>
                <a:lnTo>
                  <a:pt x="156079" y="177065"/>
                </a:lnTo>
                <a:lnTo>
                  <a:pt x="154795" y="178082"/>
                </a:lnTo>
                <a:lnTo>
                  <a:pt x="144298" y="178082"/>
                </a:lnTo>
                <a:lnTo>
                  <a:pt x="130994" y="180739"/>
                </a:lnTo>
                <a:lnTo>
                  <a:pt x="120180" y="188001"/>
                </a:lnTo>
                <a:lnTo>
                  <a:pt x="112914" y="198806"/>
                </a:lnTo>
                <a:lnTo>
                  <a:pt x="110256" y="212091"/>
                </a:lnTo>
                <a:lnTo>
                  <a:pt x="112914" y="225381"/>
                </a:lnTo>
                <a:lnTo>
                  <a:pt x="120180" y="236197"/>
                </a:lnTo>
                <a:lnTo>
                  <a:pt x="130994" y="243471"/>
                </a:lnTo>
                <a:lnTo>
                  <a:pt x="144298" y="246133"/>
                </a:lnTo>
                <a:lnTo>
                  <a:pt x="171530" y="246133"/>
                </a:lnTo>
                <a:lnTo>
                  <a:pt x="161638" y="252811"/>
                </a:lnTo>
                <a:lnTo>
                  <a:pt x="144298" y="256326"/>
                </a:lnTo>
                <a:close/>
              </a:path>
              <a:path w="358139" h="357505">
                <a:moveTo>
                  <a:pt x="181229" y="279380"/>
                </a:moveTo>
                <a:lnTo>
                  <a:pt x="144298" y="279380"/>
                </a:lnTo>
                <a:lnTo>
                  <a:pt x="170652" y="274071"/>
                </a:lnTo>
                <a:lnTo>
                  <a:pt x="192160" y="259585"/>
                </a:lnTo>
                <a:lnTo>
                  <a:pt x="206654" y="238078"/>
                </a:lnTo>
                <a:lnTo>
                  <a:pt x="211890" y="212091"/>
                </a:lnTo>
                <a:lnTo>
                  <a:pt x="211933" y="211329"/>
                </a:lnTo>
                <a:lnTo>
                  <a:pt x="210914" y="199861"/>
                </a:lnTo>
                <a:lnTo>
                  <a:pt x="207803" y="188366"/>
                </a:lnTo>
                <a:lnTo>
                  <a:pt x="202710" y="177580"/>
                </a:lnTo>
                <a:lnTo>
                  <a:pt x="195709" y="167856"/>
                </a:lnTo>
                <a:lnTo>
                  <a:pt x="208958" y="167856"/>
                </a:lnTo>
                <a:lnTo>
                  <a:pt x="211789" y="171635"/>
                </a:lnTo>
                <a:lnTo>
                  <a:pt x="217918" y="184171"/>
                </a:lnTo>
                <a:lnTo>
                  <a:pt x="221660" y="197675"/>
                </a:lnTo>
                <a:lnTo>
                  <a:pt x="222888" y="211329"/>
                </a:lnTo>
                <a:lnTo>
                  <a:pt x="222845" y="212091"/>
                </a:lnTo>
                <a:lnTo>
                  <a:pt x="216757" y="242074"/>
                </a:lnTo>
                <a:lnTo>
                  <a:pt x="199960" y="266829"/>
                </a:lnTo>
                <a:lnTo>
                  <a:pt x="181229" y="279380"/>
                </a:lnTo>
                <a:close/>
              </a:path>
              <a:path w="358139" h="357505">
                <a:moveTo>
                  <a:pt x="153792" y="178875"/>
                </a:moveTo>
                <a:lnTo>
                  <a:pt x="150839" y="178875"/>
                </a:lnTo>
                <a:lnTo>
                  <a:pt x="150331" y="178812"/>
                </a:lnTo>
                <a:lnTo>
                  <a:pt x="148458" y="178082"/>
                </a:lnTo>
                <a:lnTo>
                  <a:pt x="154795" y="178082"/>
                </a:lnTo>
                <a:lnTo>
                  <a:pt x="153792" y="178875"/>
                </a:lnTo>
                <a:close/>
              </a:path>
              <a:path w="358139" h="357505">
                <a:moveTo>
                  <a:pt x="171530" y="246133"/>
                </a:moveTo>
                <a:lnTo>
                  <a:pt x="144298" y="246133"/>
                </a:lnTo>
                <a:lnTo>
                  <a:pt x="157582" y="243471"/>
                </a:lnTo>
                <a:lnTo>
                  <a:pt x="168388" y="236197"/>
                </a:lnTo>
                <a:lnTo>
                  <a:pt x="175650" y="225381"/>
                </a:lnTo>
                <a:lnTo>
                  <a:pt x="178307" y="212091"/>
                </a:lnTo>
                <a:lnTo>
                  <a:pt x="178307" y="205295"/>
                </a:lnTo>
                <a:lnTo>
                  <a:pt x="176053" y="198119"/>
                </a:lnTo>
                <a:lnTo>
                  <a:pt x="171893" y="192435"/>
                </a:lnTo>
                <a:lnTo>
                  <a:pt x="184320" y="192435"/>
                </a:lnTo>
                <a:lnTo>
                  <a:pt x="186456" y="197258"/>
                </a:lnTo>
                <a:lnTo>
                  <a:pt x="188288" y="204381"/>
                </a:lnTo>
                <a:lnTo>
                  <a:pt x="188881" y="211329"/>
                </a:lnTo>
                <a:lnTo>
                  <a:pt x="188836" y="212091"/>
                </a:lnTo>
                <a:lnTo>
                  <a:pt x="185399" y="229050"/>
                </a:lnTo>
                <a:lnTo>
                  <a:pt x="175822" y="243235"/>
                </a:lnTo>
                <a:lnTo>
                  <a:pt x="171530" y="24613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87913" y="2289720"/>
            <a:ext cx="360045" cy="353060"/>
          </a:xfrm>
          <a:custGeom>
            <a:avLst/>
            <a:gdLst/>
            <a:ahLst/>
            <a:cxnLst/>
            <a:rect l="l" t="t" r="r" b="b"/>
            <a:pathLst>
              <a:path w="360045" h="353060">
                <a:moveTo>
                  <a:pt x="182981" y="85826"/>
                </a:moveTo>
                <a:lnTo>
                  <a:pt x="181876" y="78143"/>
                </a:lnTo>
                <a:lnTo>
                  <a:pt x="180898" y="76746"/>
                </a:lnTo>
                <a:lnTo>
                  <a:pt x="178117" y="72783"/>
                </a:lnTo>
                <a:lnTo>
                  <a:pt x="174282" y="70205"/>
                </a:lnTo>
                <a:lnTo>
                  <a:pt x="174282" y="81673"/>
                </a:lnTo>
                <a:lnTo>
                  <a:pt x="174282" y="92252"/>
                </a:lnTo>
                <a:lnTo>
                  <a:pt x="170878" y="95300"/>
                </a:lnTo>
                <a:lnTo>
                  <a:pt x="166344" y="96405"/>
                </a:lnTo>
                <a:lnTo>
                  <a:pt x="166344" y="76746"/>
                </a:lnTo>
                <a:lnTo>
                  <a:pt x="170878" y="78651"/>
                </a:lnTo>
                <a:lnTo>
                  <a:pt x="174282" y="81673"/>
                </a:lnTo>
                <a:lnTo>
                  <a:pt x="174282" y="70205"/>
                </a:lnTo>
                <a:lnTo>
                  <a:pt x="172720" y="69138"/>
                </a:lnTo>
                <a:lnTo>
                  <a:pt x="166725" y="66560"/>
                </a:lnTo>
                <a:lnTo>
                  <a:pt x="166725" y="64655"/>
                </a:lnTo>
                <a:lnTo>
                  <a:pt x="166725" y="48006"/>
                </a:lnTo>
                <a:lnTo>
                  <a:pt x="166725" y="47663"/>
                </a:lnTo>
                <a:lnTo>
                  <a:pt x="173164" y="48006"/>
                </a:lnTo>
                <a:lnTo>
                  <a:pt x="175806" y="51066"/>
                </a:lnTo>
                <a:lnTo>
                  <a:pt x="180340" y="51066"/>
                </a:lnTo>
                <a:lnTo>
                  <a:pt x="181864" y="47663"/>
                </a:lnTo>
                <a:lnTo>
                  <a:pt x="181864" y="41211"/>
                </a:lnTo>
                <a:lnTo>
                  <a:pt x="172783" y="39344"/>
                </a:lnTo>
                <a:lnTo>
                  <a:pt x="166725" y="39344"/>
                </a:lnTo>
                <a:lnTo>
                  <a:pt x="166725" y="35915"/>
                </a:lnTo>
                <a:lnTo>
                  <a:pt x="165227" y="34798"/>
                </a:lnTo>
                <a:lnTo>
                  <a:pt x="162179" y="34798"/>
                </a:lnTo>
                <a:lnTo>
                  <a:pt x="161823" y="35153"/>
                </a:lnTo>
                <a:lnTo>
                  <a:pt x="161823" y="48006"/>
                </a:lnTo>
                <a:lnTo>
                  <a:pt x="161823" y="64655"/>
                </a:lnTo>
                <a:lnTo>
                  <a:pt x="157289" y="62776"/>
                </a:lnTo>
                <a:lnTo>
                  <a:pt x="153123" y="60871"/>
                </a:lnTo>
                <a:lnTo>
                  <a:pt x="153123" y="51066"/>
                </a:lnTo>
                <a:lnTo>
                  <a:pt x="156908" y="48780"/>
                </a:lnTo>
                <a:lnTo>
                  <a:pt x="161823" y="48006"/>
                </a:lnTo>
                <a:lnTo>
                  <a:pt x="161823" y="35153"/>
                </a:lnTo>
                <a:lnTo>
                  <a:pt x="161061" y="35915"/>
                </a:lnTo>
                <a:lnTo>
                  <a:pt x="161061" y="39725"/>
                </a:lnTo>
                <a:lnTo>
                  <a:pt x="151980" y="40449"/>
                </a:lnTo>
                <a:lnTo>
                  <a:pt x="143281" y="45377"/>
                </a:lnTo>
                <a:lnTo>
                  <a:pt x="143281" y="68427"/>
                </a:lnTo>
                <a:lnTo>
                  <a:pt x="152361" y="71856"/>
                </a:lnTo>
                <a:lnTo>
                  <a:pt x="161061" y="74498"/>
                </a:lnTo>
                <a:lnTo>
                  <a:pt x="161061" y="96405"/>
                </a:lnTo>
                <a:lnTo>
                  <a:pt x="151599" y="95300"/>
                </a:lnTo>
                <a:lnTo>
                  <a:pt x="148971" y="89230"/>
                </a:lnTo>
                <a:lnTo>
                  <a:pt x="143281" y="89230"/>
                </a:lnTo>
                <a:lnTo>
                  <a:pt x="141414" y="92252"/>
                </a:lnTo>
                <a:lnTo>
                  <a:pt x="141414" y="99072"/>
                </a:lnTo>
                <a:lnTo>
                  <a:pt x="148971" y="105486"/>
                </a:lnTo>
                <a:lnTo>
                  <a:pt x="161061" y="105486"/>
                </a:lnTo>
                <a:lnTo>
                  <a:pt x="161061" y="109270"/>
                </a:lnTo>
                <a:lnTo>
                  <a:pt x="161823" y="110032"/>
                </a:lnTo>
                <a:lnTo>
                  <a:pt x="165227" y="110032"/>
                </a:lnTo>
                <a:lnTo>
                  <a:pt x="166725" y="109270"/>
                </a:lnTo>
                <a:lnTo>
                  <a:pt x="166725" y="104724"/>
                </a:lnTo>
                <a:lnTo>
                  <a:pt x="176568" y="103619"/>
                </a:lnTo>
                <a:lnTo>
                  <a:pt x="182981" y="97167"/>
                </a:lnTo>
                <a:lnTo>
                  <a:pt x="182981" y="96405"/>
                </a:lnTo>
                <a:lnTo>
                  <a:pt x="182981" y="85826"/>
                </a:lnTo>
                <a:close/>
              </a:path>
              <a:path w="360045" h="353060">
                <a:moveTo>
                  <a:pt x="301332" y="189801"/>
                </a:moveTo>
                <a:lnTo>
                  <a:pt x="299046" y="187540"/>
                </a:lnTo>
                <a:lnTo>
                  <a:pt x="293395" y="187540"/>
                </a:lnTo>
                <a:lnTo>
                  <a:pt x="291109" y="189801"/>
                </a:lnTo>
                <a:lnTo>
                  <a:pt x="291109" y="196621"/>
                </a:lnTo>
                <a:lnTo>
                  <a:pt x="288086" y="199263"/>
                </a:lnTo>
                <a:lnTo>
                  <a:pt x="280530" y="199263"/>
                </a:lnTo>
                <a:lnTo>
                  <a:pt x="277888" y="196621"/>
                </a:lnTo>
                <a:lnTo>
                  <a:pt x="277888" y="189801"/>
                </a:lnTo>
                <a:lnTo>
                  <a:pt x="275221" y="187540"/>
                </a:lnTo>
                <a:lnTo>
                  <a:pt x="272592" y="187540"/>
                </a:lnTo>
                <a:lnTo>
                  <a:pt x="269570" y="187540"/>
                </a:lnTo>
                <a:lnTo>
                  <a:pt x="267284" y="189801"/>
                </a:lnTo>
                <a:lnTo>
                  <a:pt x="267284" y="202272"/>
                </a:lnTo>
                <a:lnTo>
                  <a:pt x="274840" y="209842"/>
                </a:lnTo>
                <a:lnTo>
                  <a:pt x="293776" y="209842"/>
                </a:lnTo>
                <a:lnTo>
                  <a:pt x="301332" y="202272"/>
                </a:lnTo>
                <a:lnTo>
                  <a:pt x="301332" y="189801"/>
                </a:lnTo>
                <a:close/>
              </a:path>
              <a:path w="360045" h="353060">
                <a:moveTo>
                  <a:pt x="359537" y="240030"/>
                </a:moveTo>
                <a:lnTo>
                  <a:pt x="359181" y="198120"/>
                </a:lnTo>
                <a:lnTo>
                  <a:pt x="330835" y="182880"/>
                </a:lnTo>
                <a:lnTo>
                  <a:pt x="328930" y="182880"/>
                </a:lnTo>
                <a:lnTo>
                  <a:pt x="327406" y="180340"/>
                </a:lnTo>
                <a:lnTo>
                  <a:pt x="313055" y="151130"/>
                </a:lnTo>
                <a:lnTo>
                  <a:pt x="310413" y="147320"/>
                </a:lnTo>
                <a:lnTo>
                  <a:pt x="307365" y="143510"/>
                </a:lnTo>
                <a:lnTo>
                  <a:pt x="303580" y="139700"/>
                </a:lnTo>
                <a:lnTo>
                  <a:pt x="305244" y="133350"/>
                </a:lnTo>
                <a:lnTo>
                  <a:pt x="306298" y="125730"/>
                </a:lnTo>
                <a:lnTo>
                  <a:pt x="306857" y="118110"/>
                </a:lnTo>
                <a:lnTo>
                  <a:pt x="306946" y="109220"/>
                </a:lnTo>
                <a:lnTo>
                  <a:pt x="306514" y="101600"/>
                </a:lnTo>
                <a:lnTo>
                  <a:pt x="305269" y="95250"/>
                </a:lnTo>
                <a:lnTo>
                  <a:pt x="305015" y="93980"/>
                </a:lnTo>
                <a:lnTo>
                  <a:pt x="302526" y="88900"/>
                </a:lnTo>
                <a:lnTo>
                  <a:pt x="299046" y="86360"/>
                </a:lnTo>
                <a:lnTo>
                  <a:pt x="297967" y="86360"/>
                </a:lnTo>
                <a:lnTo>
                  <a:pt x="296214" y="85090"/>
                </a:lnTo>
                <a:lnTo>
                  <a:pt x="296113" y="111760"/>
                </a:lnTo>
                <a:lnTo>
                  <a:pt x="295986" y="116840"/>
                </a:lnTo>
                <a:lnTo>
                  <a:pt x="286397" y="156210"/>
                </a:lnTo>
                <a:lnTo>
                  <a:pt x="275666" y="162560"/>
                </a:lnTo>
                <a:lnTo>
                  <a:pt x="264680" y="162560"/>
                </a:lnTo>
                <a:lnTo>
                  <a:pt x="239356" y="129540"/>
                </a:lnTo>
                <a:lnTo>
                  <a:pt x="240830" y="115570"/>
                </a:lnTo>
                <a:lnTo>
                  <a:pt x="265544" y="102870"/>
                </a:lnTo>
                <a:lnTo>
                  <a:pt x="275717" y="99060"/>
                </a:lnTo>
                <a:lnTo>
                  <a:pt x="285445" y="96520"/>
                </a:lnTo>
                <a:lnTo>
                  <a:pt x="291490" y="95250"/>
                </a:lnTo>
                <a:lnTo>
                  <a:pt x="293014" y="95250"/>
                </a:lnTo>
                <a:lnTo>
                  <a:pt x="293395" y="96520"/>
                </a:lnTo>
                <a:lnTo>
                  <a:pt x="294792" y="99060"/>
                </a:lnTo>
                <a:lnTo>
                  <a:pt x="295884" y="105410"/>
                </a:lnTo>
                <a:lnTo>
                  <a:pt x="296113" y="111760"/>
                </a:lnTo>
                <a:lnTo>
                  <a:pt x="296113" y="85090"/>
                </a:lnTo>
                <a:lnTo>
                  <a:pt x="285445" y="85090"/>
                </a:lnTo>
                <a:lnTo>
                  <a:pt x="275158" y="87630"/>
                </a:lnTo>
                <a:lnTo>
                  <a:pt x="260565" y="92710"/>
                </a:lnTo>
                <a:lnTo>
                  <a:pt x="240830" y="101600"/>
                </a:lnTo>
                <a:lnTo>
                  <a:pt x="238544" y="101600"/>
                </a:lnTo>
                <a:lnTo>
                  <a:pt x="237439" y="102870"/>
                </a:lnTo>
                <a:lnTo>
                  <a:pt x="234416" y="101600"/>
                </a:lnTo>
                <a:lnTo>
                  <a:pt x="231368" y="101600"/>
                </a:lnTo>
                <a:lnTo>
                  <a:pt x="227977" y="100330"/>
                </a:lnTo>
                <a:lnTo>
                  <a:pt x="226834" y="100330"/>
                </a:lnTo>
                <a:lnTo>
                  <a:pt x="229374" y="93980"/>
                </a:lnTo>
                <a:lnTo>
                  <a:pt x="231330" y="87630"/>
                </a:lnTo>
                <a:lnTo>
                  <a:pt x="232638" y="81280"/>
                </a:lnTo>
                <a:lnTo>
                  <a:pt x="233273" y="73660"/>
                </a:lnTo>
                <a:lnTo>
                  <a:pt x="233273" y="71120"/>
                </a:lnTo>
                <a:lnTo>
                  <a:pt x="231368" y="68580"/>
                </a:lnTo>
                <a:lnTo>
                  <a:pt x="225336" y="68580"/>
                </a:lnTo>
                <a:lnTo>
                  <a:pt x="223050" y="69850"/>
                </a:lnTo>
                <a:lnTo>
                  <a:pt x="222326" y="73660"/>
                </a:lnTo>
                <a:lnTo>
                  <a:pt x="220929" y="85090"/>
                </a:lnTo>
                <a:lnTo>
                  <a:pt x="217398" y="95250"/>
                </a:lnTo>
                <a:lnTo>
                  <a:pt x="188099" y="125730"/>
                </a:lnTo>
                <a:lnTo>
                  <a:pt x="182219" y="128270"/>
                </a:lnTo>
                <a:lnTo>
                  <a:pt x="175425" y="127000"/>
                </a:lnTo>
                <a:lnTo>
                  <a:pt x="147066" y="127000"/>
                </a:lnTo>
                <a:lnTo>
                  <a:pt x="110388" y="104140"/>
                </a:lnTo>
                <a:lnTo>
                  <a:pt x="100317" y="71120"/>
                </a:lnTo>
                <a:lnTo>
                  <a:pt x="100317" y="68580"/>
                </a:lnTo>
                <a:lnTo>
                  <a:pt x="117944" y="27940"/>
                </a:lnTo>
                <a:lnTo>
                  <a:pt x="161061" y="10160"/>
                </a:lnTo>
                <a:lnTo>
                  <a:pt x="172910" y="10160"/>
                </a:lnTo>
                <a:lnTo>
                  <a:pt x="208699" y="31750"/>
                </a:lnTo>
                <a:lnTo>
                  <a:pt x="215493" y="43180"/>
                </a:lnTo>
                <a:lnTo>
                  <a:pt x="216319" y="44450"/>
                </a:lnTo>
                <a:lnTo>
                  <a:pt x="218135" y="45720"/>
                </a:lnTo>
                <a:lnTo>
                  <a:pt x="222326" y="45720"/>
                </a:lnTo>
                <a:lnTo>
                  <a:pt x="224955" y="44450"/>
                </a:lnTo>
                <a:lnTo>
                  <a:pt x="226098" y="41910"/>
                </a:lnTo>
                <a:lnTo>
                  <a:pt x="224955" y="38100"/>
                </a:lnTo>
                <a:lnTo>
                  <a:pt x="198170" y="10160"/>
                </a:lnTo>
                <a:lnTo>
                  <a:pt x="188379" y="5080"/>
                </a:lnTo>
                <a:lnTo>
                  <a:pt x="175145" y="1270"/>
                </a:lnTo>
                <a:lnTo>
                  <a:pt x="161061" y="0"/>
                </a:lnTo>
                <a:lnTo>
                  <a:pt x="147078" y="1270"/>
                </a:lnTo>
                <a:lnTo>
                  <a:pt x="110388" y="20320"/>
                </a:lnTo>
                <a:lnTo>
                  <a:pt x="90932" y="55880"/>
                </a:lnTo>
                <a:lnTo>
                  <a:pt x="89712" y="68580"/>
                </a:lnTo>
                <a:lnTo>
                  <a:pt x="89712" y="71120"/>
                </a:lnTo>
                <a:lnTo>
                  <a:pt x="101561" y="110490"/>
                </a:lnTo>
                <a:lnTo>
                  <a:pt x="123253" y="130810"/>
                </a:lnTo>
                <a:lnTo>
                  <a:pt x="116446" y="133350"/>
                </a:lnTo>
                <a:lnTo>
                  <a:pt x="113779" y="133350"/>
                </a:lnTo>
                <a:lnTo>
                  <a:pt x="110769" y="134620"/>
                </a:lnTo>
                <a:lnTo>
                  <a:pt x="109626" y="137160"/>
                </a:lnTo>
                <a:lnTo>
                  <a:pt x="110388" y="140970"/>
                </a:lnTo>
                <a:lnTo>
                  <a:pt x="113055" y="144780"/>
                </a:lnTo>
                <a:lnTo>
                  <a:pt x="115849" y="144780"/>
                </a:lnTo>
                <a:lnTo>
                  <a:pt x="116509" y="143510"/>
                </a:lnTo>
                <a:lnTo>
                  <a:pt x="117208" y="143510"/>
                </a:lnTo>
                <a:lnTo>
                  <a:pt x="138938" y="138430"/>
                </a:lnTo>
                <a:lnTo>
                  <a:pt x="150063" y="137160"/>
                </a:lnTo>
                <a:lnTo>
                  <a:pt x="172440" y="137160"/>
                </a:lnTo>
                <a:lnTo>
                  <a:pt x="183553" y="138430"/>
                </a:lnTo>
                <a:lnTo>
                  <a:pt x="205308" y="143510"/>
                </a:lnTo>
                <a:lnTo>
                  <a:pt x="206070" y="143510"/>
                </a:lnTo>
                <a:lnTo>
                  <a:pt x="206413" y="144780"/>
                </a:lnTo>
                <a:lnTo>
                  <a:pt x="209842" y="144780"/>
                </a:lnTo>
                <a:lnTo>
                  <a:pt x="211721" y="143510"/>
                </a:lnTo>
                <a:lnTo>
                  <a:pt x="212102" y="140970"/>
                </a:lnTo>
                <a:lnTo>
                  <a:pt x="212864" y="137160"/>
                </a:lnTo>
                <a:lnTo>
                  <a:pt x="211721" y="134620"/>
                </a:lnTo>
                <a:lnTo>
                  <a:pt x="208699" y="133350"/>
                </a:lnTo>
                <a:lnTo>
                  <a:pt x="205308" y="133350"/>
                </a:lnTo>
                <a:lnTo>
                  <a:pt x="199237" y="130810"/>
                </a:lnTo>
                <a:lnTo>
                  <a:pt x="203403" y="128270"/>
                </a:lnTo>
                <a:lnTo>
                  <a:pt x="207937" y="124460"/>
                </a:lnTo>
                <a:lnTo>
                  <a:pt x="212102" y="120650"/>
                </a:lnTo>
                <a:lnTo>
                  <a:pt x="215493" y="118110"/>
                </a:lnTo>
                <a:lnTo>
                  <a:pt x="218516" y="114300"/>
                </a:lnTo>
                <a:lnTo>
                  <a:pt x="221183" y="109220"/>
                </a:lnTo>
                <a:lnTo>
                  <a:pt x="222326" y="110490"/>
                </a:lnTo>
                <a:lnTo>
                  <a:pt x="225336" y="110490"/>
                </a:lnTo>
                <a:lnTo>
                  <a:pt x="230987" y="111760"/>
                </a:lnTo>
                <a:lnTo>
                  <a:pt x="230987" y="113030"/>
                </a:lnTo>
                <a:lnTo>
                  <a:pt x="229730" y="121920"/>
                </a:lnTo>
                <a:lnTo>
                  <a:pt x="229412" y="128270"/>
                </a:lnTo>
                <a:lnTo>
                  <a:pt x="244995" y="163830"/>
                </a:lnTo>
                <a:lnTo>
                  <a:pt x="264096" y="171450"/>
                </a:lnTo>
                <a:lnTo>
                  <a:pt x="277126" y="171450"/>
                </a:lnTo>
                <a:lnTo>
                  <a:pt x="299427" y="151130"/>
                </a:lnTo>
                <a:lnTo>
                  <a:pt x="302475" y="154940"/>
                </a:lnTo>
                <a:lnTo>
                  <a:pt x="317588" y="185420"/>
                </a:lnTo>
                <a:lnTo>
                  <a:pt x="321741" y="189230"/>
                </a:lnTo>
                <a:lnTo>
                  <a:pt x="327050" y="190500"/>
                </a:lnTo>
                <a:lnTo>
                  <a:pt x="341401" y="195580"/>
                </a:lnTo>
                <a:lnTo>
                  <a:pt x="345186" y="196850"/>
                </a:lnTo>
                <a:lnTo>
                  <a:pt x="348195" y="200660"/>
                </a:lnTo>
                <a:lnTo>
                  <a:pt x="348195" y="233680"/>
                </a:lnTo>
                <a:lnTo>
                  <a:pt x="345948" y="236220"/>
                </a:lnTo>
                <a:lnTo>
                  <a:pt x="341401" y="238760"/>
                </a:lnTo>
                <a:lnTo>
                  <a:pt x="317969" y="246380"/>
                </a:lnTo>
                <a:lnTo>
                  <a:pt x="314185" y="247650"/>
                </a:lnTo>
                <a:lnTo>
                  <a:pt x="310794" y="250190"/>
                </a:lnTo>
                <a:lnTo>
                  <a:pt x="308889" y="254000"/>
                </a:lnTo>
                <a:lnTo>
                  <a:pt x="300812" y="265430"/>
                </a:lnTo>
                <a:lnTo>
                  <a:pt x="290830" y="275590"/>
                </a:lnTo>
                <a:lnTo>
                  <a:pt x="279006" y="284480"/>
                </a:lnTo>
                <a:lnTo>
                  <a:pt x="265417" y="293370"/>
                </a:lnTo>
                <a:lnTo>
                  <a:pt x="263131" y="294640"/>
                </a:lnTo>
                <a:lnTo>
                  <a:pt x="261632" y="297180"/>
                </a:lnTo>
                <a:lnTo>
                  <a:pt x="261251" y="298450"/>
                </a:lnTo>
                <a:lnTo>
                  <a:pt x="253695" y="339090"/>
                </a:lnTo>
                <a:lnTo>
                  <a:pt x="253695" y="340360"/>
                </a:lnTo>
                <a:lnTo>
                  <a:pt x="224955" y="340360"/>
                </a:lnTo>
                <a:lnTo>
                  <a:pt x="224193" y="339090"/>
                </a:lnTo>
                <a:lnTo>
                  <a:pt x="221018" y="322580"/>
                </a:lnTo>
                <a:lnTo>
                  <a:pt x="220040" y="317500"/>
                </a:lnTo>
                <a:lnTo>
                  <a:pt x="218986" y="312420"/>
                </a:lnTo>
                <a:lnTo>
                  <a:pt x="215912" y="309880"/>
                </a:lnTo>
                <a:lnTo>
                  <a:pt x="210578" y="309880"/>
                </a:lnTo>
                <a:lnTo>
                  <a:pt x="194475" y="312420"/>
                </a:lnTo>
                <a:lnTo>
                  <a:pt x="161823" y="312420"/>
                </a:lnTo>
                <a:lnTo>
                  <a:pt x="153860" y="311150"/>
                </a:lnTo>
                <a:lnTo>
                  <a:pt x="148971" y="311150"/>
                </a:lnTo>
                <a:lnTo>
                  <a:pt x="145821" y="313690"/>
                </a:lnTo>
                <a:lnTo>
                  <a:pt x="144805" y="317500"/>
                </a:lnTo>
                <a:lnTo>
                  <a:pt x="141033" y="339090"/>
                </a:lnTo>
                <a:lnTo>
                  <a:pt x="141033" y="340360"/>
                </a:lnTo>
                <a:lnTo>
                  <a:pt x="112293" y="340360"/>
                </a:lnTo>
                <a:lnTo>
                  <a:pt x="111912" y="339090"/>
                </a:lnTo>
                <a:lnTo>
                  <a:pt x="104736" y="300990"/>
                </a:lnTo>
                <a:lnTo>
                  <a:pt x="104355" y="298450"/>
                </a:lnTo>
                <a:lnTo>
                  <a:pt x="102831" y="297180"/>
                </a:lnTo>
                <a:lnTo>
                  <a:pt x="62420" y="260350"/>
                </a:lnTo>
                <a:lnTo>
                  <a:pt x="49517" y="209550"/>
                </a:lnTo>
                <a:lnTo>
                  <a:pt x="49936" y="201930"/>
                </a:lnTo>
                <a:lnTo>
                  <a:pt x="50304" y="195580"/>
                </a:lnTo>
                <a:lnTo>
                  <a:pt x="51257" y="190500"/>
                </a:lnTo>
                <a:lnTo>
                  <a:pt x="52679" y="182880"/>
                </a:lnTo>
                <a:lnTo>
                  <a:pt x="76835" y="139700"/>
                </a:lnTo>
                <a:lnTo>
                  <a:pt x="98666" y="124460"/>
                </a:lnTo>
                <a:lnTo>
                  <a:pt x="99428" y="120650"/>
                </a:lnTo>
                <a:lnTo>
                  <a:pt x="98285" y="118110"/>
                </a:lnTo>
                <a:lnTo>
                  <a:pt x="97307" y="116840"/>
                </a:lnTo>
                <a:lnTo>
                  <a:pt x="95491" y="115570"/>
                </a:lnTo>
                <a:lnTo>
                  <a:pt x="91909" y="115570"/>
                </a:lnTo>
                <a:lnTo>
                  <a:pt x="91109" y="116840"/>
                </a:lnTo>
                <a:lnTo>
                  <a:pt x="71920" y="130810"/>
                </a:lnTo>
                <a:lnTo>
                  <a:pt x="56984" y="147320"/>
                </a:lnTo>
                <a:lnTo>
                  <a:pt x="46456" y="167640"/>
                </a:lnTo>
                <a:lnTo>
                  <a:pt x="40462" y="190500"/>
                </a:lnTo>
                <a:lnTo>
                  <a:pt x="38938" y="190500"/>
                </a:lnTo>
                <a:lnTo>
                  <a:pt x="38811" y="185420"/>
                </a:lnTo>
                <a:lnTo>
                  <a:pt x="38557" y="182880"/>
                </a:lnTo>
                <a:lnTo>
                  <a:pt x="37033" y="180340"/>
                </a:lnTo>
                <a:lnTo>
                  <a:pt x="36156" y="177800"/>
                </a:lnTo>
                <a:lnTo>
                  <a:pt x="34391" y="172720"/>
                </a:lnTo>
                <a:lnTo>
                  <a:pt x="28359" y="168211"/>
                </a:lnTo>
                <a:lnTo>
                  <a:pt x="28359" y="187960"/>
                </a:lnTo>
                <a:lnTo>
                  <a:pt x="28359" y="190500"/>
                </a:lnTo>
                <a:lnTo>
                  <a:pt x="21158" y="187960"/>
                </a:lnTo>
                <a:lnTo>
                  <a:pt x="15887" y="186690"/>
                </a:lnTo>
                <a:lnTo>
                  <a:pt x="14363" y="182880"/>
                </a:lnTo>
                <a:lnTo>
                  <a:pt x="13982" y="182880"/>
                </a:lnTo>
                <a:lnTo>
                  <a:pt x="15506" y="180340"/>
                </a:lnTo>
                <a:lnTo>
                  <a:pt x="15887" y="179070"/>
                </a:lnTo>
                <a:lnTo>
                  <a:pt x="17373" y="177800"/>
                </a:lnTo>
                <a:lnTo>
                  <a:pt x="21920" y="177800"/>
                </a:lnTo>
                <a:lnTo>
                  <a:pt x="25311" y="180340"/>
                </a:lnTo>
                <a:lnTo>
                  <a:pt x="27216" y="185420"/>
                </a:lnTo>
                <a:lnTo>
                  <a:pt x="27597" y="186690"/>
                </a:lnTo>
                <a:lnTo>
                  <a:pt x="28359" y="187960"/>
                </a:lnTo>
                <a:lnTo>
                  <a:pt x="28359" y="168211"/>
                </a:lnTo>
                <a:lnTo>
                  <a:pt x="27597" y="167640"/>
                </a:lnTo>
                <a:lnTo>
                  <a:pt x="21158" y="166370"/>
                </a:lnTo>
                <a:lnTo>
                  <a:pt x="15024" y="166370"/>
                </a:lnTo>
                <a:lnTo>
                  <a:pt x="10325" y="168910"/>
                </a:lnTo>
                <a:lnTo>
                  <a:pt x="7569" y="172720"/>
                </a:lnTo>
                <a:lnTo>
                  <a:pt x="2260" y="179070"/>
                </a:lnTo>
                <a:lnTo>
                  <a:pt x="25311" y="199390"/>
                </a:lnTo>
                <a:lnTo>
                  <a:pt x="24930" y="200660"/>
                </a:lnTo>
                <a:lnTo>
                  <a:pt x="24587" y="200660"/>
                </a:lnTo>
                <a:lnTo>
                  <a:pt x="17754" y="209550"/>
                </a:lnTo>
                <a:lnTo>
                  <a:pt x="9817" y="212090"/>
                </a:lnTo>
                <a:lnTo>
                  <a:pt x="2260" y="212090"/>
                </a:lnTo>
                <a:lnTo>
                  <a:pt x="0" y="213360"/>
                </a:lnTo>
                <a:lnTo>
                  <a:pt x="0" y="219710"/>
                </a:lnTo>
                <a:lnTo>
                  <a:pt x="2260" y="222250"/>
                </a:lnTo>
                <a:lnTo>
                  <a:pt x="11518" y="222250"/>
                </a:lnTo>
                <a:lnTo>
                  <a:pt x="18008" y="219710"/>
                </a:lnTo>
                <a:lnTo>
                  <a:pt x="25133" y="215900"/>
                </a:lnTo>
                <a:lnTo>
                  <a:pt x="32524" y="208280"/>
                </a:lnTo>
                <a:lnTo>
                  <a:pt x="34010" y="205740"/>
                </a:lnTo>
                <a:lnTo>
                  <a:pt x="35153" y="204470"/>
                </a:lnTo>
                <a:lnTo>
                  <a:pt x="36296" y="201930"/>
                </a:lnTo>
                <a:lnTo>
                  <a:pt x="38938" y="201930"/>
                </a:lnTo>
                <a:lnTo>
                  <a:pt x="38938" y="205740"/>
                </a:lnTo>
                <a:lnTo>
                  <a:pt x="38557" y="208280"/>
                </a:lnTo>
                <a:lnTo>
                  <a:pt x="38633" y="212090"/>
                </a:lnTo>
                <a:lnTo>
                  <a:pt x="47332" y="255270"/>
                </a:lnTo>
                <a:lnTo>
                  <a:pt x="71450" y="289560"/>
                </a:lnTo>
                <a:lnTo>
                  <a:pt x="94513" y="306070"/>
                </a:lnTo>
                <a:lnTo>
                  <a:pt x="101333" y="342900"/>
                </a:lnTo>
                <a:lnTo>
                  <a:pt x="102450" y="349250"/>
                </a:lnTo>
                <a:lnTo>
                  <a:pt x="108127" y="353060"/>
                </a:lnTo>
                <a:lnTo>
                  <a:pt x="144805" y="353060"/>
                </a:lnTo>
                <a:lnTo>
                  <a:pt x="150075" y="349250"/>
                </a:lnTo>
                <a:lnTo>
                  <a:pt x="151599" y="342900"/>
                </a:lnTo>
                <a:lnTo>
                  <a:pt x="152107" y="340360"/>
                </a:lnTo>
                <a:lnTo>
                  <a:pt x="155384" y="323850"/>
                </a:lnTo>
                <a:lnTo>
                  <a:pt x="162941" y="325120"/>
                </a:lnTo>
                <a:lnTo>
                  <a:pt x="186664" y="325120"/>
                </a:lnTo>
                <a:lnTo>
                  <a:pt x="194805" y="323850"/>
                </a:lnTo>
                <a:lnTo>
                  <a:pt x="202793" y="323850"/>
                </a:lnTo>
                <a:lnTo>
                  <a:pt x="210578" y="322580"/>
                </a:lnTo>
                <a:lnTo>
                  <a:pt x="214350" y="342900"/>
                </a:lnTo>
                <a:lnTo>
                  <a:pt x="215493" y="349250"/>
                </a:lnTo>
                <a:lnTo>
                  <a:pt x="221183" y="353060"/>
                </a:lnTo>
                <a:lnTo>
                  <a:pt x="257860" y="353060"/>
                </a:lnTo>
                <a:lnTo>
                  <a:pt x="263131" y="349250"/>
                </a:lnTo>
                <a:lnTo>
                  <a:pt x="264655" y="342900"/>
                </a:lnTo>
                <a:lnTo>
                  <a:pt x="265137" y="340360"/>
                </a:lnTo>
                <a:lnTo>
                  <a:pt x="272211" y="303530"/>
                </a:lnTo>
                <a:lnTo>
                  <a:pt x="286816" y="294640"/>
                </a:lnTo>
                <a:lnTo>
                  <a:pt x="299440" y="284480"/>
                </a:lnTo>
                <a:lnTo>
                  <a:pt x="310070" y="273050"/>
                </a:lnTo>
                <a:lnTo>
                  <a:pt x="318731" y="260350"/>
                </a:lnTo>
                <a:lnTo>
                  <a:pt x="319836" y="259080"/>
                </a:lnTo>
                <a:lnTo>
                  <a:pt x="320598" y="257810"/>
                </a:lnTo>
                <a:lnTo>
                  <a:pt x="322122" y="257810"/>
                </a:lnTo>
                <a:lnTo>
                  <a:pt x="353885" y="247650"/>
                </a:lnTo>
                <a:lnTo>
                  <a:pt x="359537" y="2400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34619" y="2287077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22133" y="130809"/>
                </a:moveTo>
                <a:lnTo>
                  <a:pt x="17782" y="130809"/>
                </a:lnTo>
                <a:lnTo>
                  <a:pt x="15115" y="129539"/>
                </a:lnTo>
                <a:lnTo>
                  <a:pt x="13622" y="126999"/>
                </a:lnTo>
                <a:lnTo>
                  <a:pt x="15115" y="123189"/>
                </a:lnTo>
                <a:lnTo>
                  <a:pt x="42250" y="81279"/>
                </a:lnTo>
                <a:lnTo>
                  <a:pt x="80149" y="46989"/>
                </a:lnTo>
                <a:lnTo>
                  <a:pt x="120188" y="26669"/>
                </a:lnTo>
                <a:lnTo>
                  <a:pt x="163347" y="17779"/>
                </a:lnTo>
                <a:lnTo>
                  <a:pt x="163347" y="6349"/>
                </a:lnTo>
                <a:lnTo>
                  <a:pt x="170524" y="0"/>
                </a:lnTo>
                <a:lnTo>
                  <a:pt x="187544" y="0"/>
                </a:lnTo>
                <a:lnTo>
                  <a:pt x="194721" y="6349"/>
                </a:lnTo>
                <a:lnTo>
                  <a:pt x="194721" y="10159"/>
                </a:lnTo>
                <a:lnTo>
                  <a:pt x="175795" y="10159"/>
                </a:lnTo>
                <a:lnTo>
                  <a:pt x="173160" y="12699"/>
                </a:lnTo>
                <a:lnTo>
                  <a:pt x="173160" y="17779"/>
                </a:lnTo>
                <a:lnTo>
                  <a:pt x="194721" y="17779"/>
                </a:lnTo>
                <a:lnTo>
                  <a:pt x="225473" y="22859"/>
                </a:lnTo>
                <a:lnTo>
                  <a:pt x="238372" y="27939"/>
                </a:lnTo>
                <a:lnTo>
                  <a:pt x="173540" y="27939"/>
                </a:lnTo>
                <a:lnTo>
                  <a:pt x="162766" y="31749"/>
                </a:lnTo>
                <a:lnTo>
                  <a:pt x="142167" y="31749"/>
                </a:lnTo>
                <a:lnTo>
                  <a:pt x="127580" y="35559"/>
                </a:lnTo>
                <a:lnTo>
                  <a:pt x="86595" y="55879"/>
                </a:lnTo>
                <a:lnTo>
                  <a:pt x="50526" y="87629"/>
                </a:lnTo>
                <a:lnTo>
                  <a:pt x="24959" y="126999"/>
                </a:lnTo>
                <a:lnTo>
                  <a:pt x="23847" y="129539"/>
                </a:lnTo>
                <a:lnTo>
                  <a:pt x="22133" y="130809"/>
                </a:lnTo>
                <a:close/>
              </a:path>
              <a:path w="359410" h="359410">
                <a:moveTo>
                  <a:pt x="194721" y="17779"/>
                </a:moveTo>
                <a:lnTo>
                  <a:pt x="183765" y="17779"/>
                </a:lnTo>
                <a:lnTo>
                  <a:pt x="183765" y="12699"/>
                </a:lnTo>
                <a:lnTo>
                  <a:pt x="181479" y="10159"/>
                </a:lnTo>
                <a:lnTo>
                  <a:pt x="194721" y="10159"/>
                </a:lnTo>
                <a:lnTo>
                  <a:pt x="194721" y="17779"/>
                </a:lnTo>
                <a:close/>
              </a:path>
              <a:path w="359410" h="359410">
                <a:moveTo>
                  <a:pt x="184877" y="184149"/>
                </a:moveTo>
                <a:lnTo>
                  <a:pt x="173540" y="184149"/>
                </a:lnTo>
                <a:lnTo>
                  <a:pt x="173540" y="27939"/>
                </a:lnTo>
                <a:lnTo>
                  <a:pt x="184877" y="27939"/>
                </a:lnTo>
                <a:lnTo>
                  <a:pt x="184877" y="184149"/>
                </a:lnTo>
                <a:close/>
              </a:path>
              <a:path w="359410" h="359410">
                <a:moveTo>
                  <a:pt x="244449" y="82549"/>
                </a:moveTo>
                <a:lnTo>
                  <a:pt x="240670" y="82549"/>
                </a:lnTo>
                <a:lnTo>
                  <a:pt x="238988" y="81279"/>
                </a:lnTo>
                <a:lnTo>
                  <a:pt x="238194" y="80009"/>
                </a:lnTo>
                <a:lnTo>
                  <a:pt x="226411" y="59689"/>
                </a:lnTo>
                <a:lnTo>
                  <a:pt x="213381" y="43179"/>
                </a:lnTo>
                <a:lnTo>
                  <a:pt x="199428" y="33019"/>
                </a:lnTo>
                <a:lnTo>
                  <a:pt x="184877" y="27939"/>
                </a:lnTo>
                <a:lnTo>
                  <a:pt x="238372" y="27939"/>
                </a:lnTo>
                <a:lnTo>
                  <a:pt x="248047" y="31749"/>
                </a:lnTo>
                <a:lnTo>
                  <a:pt x="216251" y="31749"/>
                </a:lnTo>
                <a:lnTo>
                  <a:pt x="217775" y="33019"/>
                </a:lnTo>
                <a:lnTo>
                  <a:pt x="247657" y="74929"/>
                </a:lnTo>
                <a:lnTo>
                  <a:pt x="248768" y="77469"/>
                </a:lnTo>
                <a:lnTo>
                  <a:pt x="248038" y="80009"/>
                </a:lnTo>
                <a:lnTo>
                  <a:pt x="245370" y="81279"/>
                </a:lnTo>
                <a:lnTo>
                  <a:pt x="244449" y="82549"/>
                </a:lnTo>
                <a:close/>
              </a:path>
              <a:path w="359410" h="359410">
                <a:moveTo>
                  <a:pt x="97170" y="184149"/>
                </a:moveTo>
                <a:lnTo>
                  <a:pt x="86976" y="184149"/>
                </a:lnTo>
                <a:lnTo>
                  <a:pt x="89340" y="153669"/>
                </a:lnTo>
                <a:lnTo>
                  <a:pt x="102592" y="96519"/>
                </a:lnTo>
                <a:lnTo>
                  <a:pt x="119566" y="59689"/>
                </a:lnTo>
                <a:lnTo>
                  <a:pt x="142167" y="31749"/>
                </a:lnTo>
                <a:lnTo>
                  <a:pt x="162766" y="31749"/>
                </a:lnTo>
                <a:lnTo>
                  <a:pt x="159174" y="33019"/>
                </a:lnTo>
                <a:lnTo>
                  <a:pt x="145656" y="43179"/>
                </a:lnTo>
                <a:lnTo>
                  <a:pt x="121748" y="76199"/>
                </a:lnTo>
                <a:lnTo>
                  <a:pt x="104505" y="125729"/>
                </a:lnTo>
                <a:lnTo>
                  <a:pt x="99581" y="153669"/>
                </a:lnTo>
                <a:lnTo>
                  <a:pt x="97170" y="184149"/>
                </a:lnTo>
                <a:close/>
              </a:path>
              <a:path w="359410" h="359410">
                <a:moveTo>
                  <a:pt x="357302" y="182879"/>
                </a:moveTo>
                <a:lnTo>
                  <a:pt x="347844" y="182879"/>
                </a:lnTo>
                <a:lnTo>
                  <a:pt x="342771" y="153669"/>
                </a:lnTo>
                <a:lnTo>
                  <a:pt x="332768" y="125729"/>
                </a:lnTo>
                <a:lnTo>
                  <a:pt x="298687" y="77469"/>
                </a:lnTo>
                <a:lnTo>
                  <a:pt x="260744" y="48259"/>
                </a:lnTo>
                <a:lnTo>
                  <a:pt x="216251" y="31749"/>
                </a:lnTo>
                <a:lnTo>
                  <a:pt x="248047" y="31749"/>
                </a:lnTo>
                <a:lnTo>
                  <a:pt x="305483" y="69849"/>
                </a:lnTo>
                <a:lnTo>
                  <a:pt x="344763" y="128269"/>
                </a:lnTo>
                <a:lnTo>
                  <a:pt x="354988" y="161289"/>
                </a:lnTo>
                <a:lnTo>
                  <a:pt x="357302" y="182879"/>
                </a:lnTo>
                <a:close/>
              </a:path>
              <a:path w="359410" h="359410">
                <a:moveTo>
                  <a:pt x="271092" y="184149"/>
                </a:moveTo>
                <a:lnTo>
                  <a:pt x="260867" y="184149"/>
                </a:lnTo>
                <a:lnTo>
                  <a:pt x="259319" y="161289"/>
                </a:lnTo>
                <a:lnTo>
                  <a:pt x="256346" y="139699"/>
                </a:lnTo>
                <a:lnTo>
                  <a:pt x="251949" y="119379"/>
                </a:lnTo>
                <a:lnTo>
                  <a:pt x="246133" y="100329"/>
                </a:lnTo>
                <a:lnTo>
                  <a:pt x="245370" y="96519"/>
                </a:lnTo>
                <a:lnTo>
                  <a:pt x="246513" y="93979"/>
                </a:lnTo>
                <a:lnTo>
                  <a:pt x="249530" y="92709"/>
                </a:lnTo>
                <a:lnTo>
                  <a:pt x="253309" y="92709"/>
                </a:lnTo>
                <a:lnTo>
                  <a:pt x="255373" y="93979"/>
                </a:lnTo>
                <a:lnTo>
                  <a:pt x="255976" y="96519"/>
                </a:lnTo>
                <a:lnTo>
                  <a:pt x="262049" y="116839"/>
                </a:lnTo>
                <a:lnTo>
                  <a:pt x="266642" y="138429"/>
                </a:lnTo>
                <a:lnTo>
                  <a:pt x="269681" y="161289"/>
                </a:lnTo>
                <a:lnTo>
                  <a:pt x="271092" y="184149"/>
                </a:lnTo>
                <a:close/>
              </a:path>
              <a:path w="359410" h="359410">
                <a:moveTo>
                  <a:pt x="9462" y="200659"/>
                </a:moveTo>
                <a:lnTo>
                  <a:pt x="762" y="200659"/>
                </a:lnTo>
                <a:lnTo>
                  <a:pt x="0" y="199389"/>
                </a:lnTo>
                <a:lnTo>
                  <a:pt x="0" y="196849"/>
                </a:lnTo>
                <a:lnTo>
                  <a:pt x="494" y="182879"/>
                </a:lnTo>
                <a:lnTo>
                  <a:pt x="7938" y="143509"/>
                </a:lnTo>
                <a:lnTo>
                  <a:pt x="10733" y="139699"/>
                </a:lnTo>
                <a:lnTo>
                  <a:pt x="14130" y="139699"/>
                </a:lnTo>
                <a:lnTo>
                  <a:pt x="17401" y="140969"/>
                </a:lnTo>
                <a:lnTo>
                  <a:pt x="18894" y="144779"/>
                </a:lnTo>
                <a:lnTo>
                  <a:pt x="17782" y="147319"/>
                </a:lnTo>
                <a:lnTo>
                  <a:pt x="15229" y="156209"/>
                </a:lnTo>
                <a:lnTo>
                  <a:pt x="13237" y="165099"/>
                </a:lnTo>
                <a:lnTo>
                  <a:pt x="11812" y="173989"/>
                </a:lnTo>
                <a:lnTo>
                  <a:pt x="10955" y="184149"/>
                </a:lnTo>
                <a:lnTo>
                  <a:pt x="33689" y="184149"/>
                </a:lnTo>
                <a:lnTo>
                  <a:pt x="26654" y="186689"/>
                </a:lnTo>
                <a:lnTo>
                  <a:pt x="17238" y="193039"/>
                </a:lnTo>
                <a:lnTo>
                  <a:pt x="9462" y="200659"/>
                </a:lnTo>
                <a:close/>
              </a:path>
              <a:path w="359410" h="359410">
                <a:moveTo>
                  <a:pt x="33689" y="184149"/>
                </a:moveTo>
                <a:lnTo>
                  <a:pt x="10955" y="184149"/>
                </a:lnTo>
                <a:lnTo>
                  <a:pt x="19209" y="179069"/>
                </a:lnTo>
                <a:lnTo>
                  <a:pt x="28448" y="173989"/>
                </a:lnTo>
                <a:lnTo>
                  <a:pt x="38396" y="171449"/>
                </a:lnTo>
                <a:lnTo>
                  <a:pt x="59107" y="171449"/>
                </a:lnTo>
                <a:lnTo>
                  <a:pt x="69007" y="173989"/>
                </a:lnTo>
                <a:lnTo>
                  <a:pt x="78342" y="179069"/>
                </a:lnTo>
                <a:lnTo>
                  <a:pt x="82659" y="181609"/>
                </a:lnTo>
                <a:lnTo>
                  <a:pt x="48394" y="181609"/>
                </a:lnTo>
                <a:lnTo>
                  <a:pt x="37207" y="182879"/>
                </a:lnTo>
                <a:lnTo>
                  <a:pt x="33689" y="184149"/>
                </a:lnTo>
                <a:close/>
              </a:path>
              <a:path w="359410" h="359410">
                <a:moveTo>
                  <a:pt x="120652" y="184149"/>
                </a:moveTo>
                <a:lnTo>
                  <a:pt x="97170" y="184149"/>
                </a:lnTo>
                <a:lnTo>
                  <a:pt x="105571" y="179069"/>
                </a:lnTo>
                <a:lnTo>
                  <a:pt x="114794" y="173989"/>
                </a:lnTo>
                <a:lnTo>
                  <a:pt x="124660" y="171449"/>
                </a:lnTo>
                <a:lnTo>
                  <a:pt x="145528" y="171449"/>
                </a:lnTo>
                <a:lnTo>
                  <a:pt x="155539" y="173989"/>
                </a:lnTo>
                <a:lnTo>
                  <a:pt x="164914" y="179069"/>
                </a:lnTo>
                <a:lnTo>
                  <a:pt x="169227" y="181609"/>
                </a:lnTo>
                <a:lnTo>
                  <a:pt x="135371" y="181609"/>
                </a:lnTo>
                <a:lnTo>
                  <a:pt x="124170" y="182879"/>
                </a:lnTo>
                <a:lnTo>
                  <a:pt x="120652" y="184149"/>
                </a:lnTo>
                <a:close/>
              </a:path>
              <a:path w="359410" h="359410">
                <a:moveTo>
                  <a:pt x="207971" y="184149"/>
                </a:moveTo>
                <a:lnTo>
                  <a:pt x="184877" y="184149"/>
                </a:lnTo>
                <a:lnTo>
                  <a:pt x="193298" y="179069"/>
                </a:lnTo>
                <a:lnTo>
                  <a:pt x="202561" y="173989"/>
                </a:lnTo>
                <a:lnTo>
                  <a:pt x="212532" y="171449"/>
                </a:lnTo>
                <a:lnTo>
                  <a:pt x="233230" y="171449"/>
                </a:lnTo>
                <a:lnTo>
                  <a:pt x="243104" y="173989"/>
                </a:lnTo>
                <a:lnTo>
                  <a:pt x="252413" y="179069"/>
                </a:lnTo>
                <a:lnTo>
                  <a:pt x="256640" y="181609"/>
                </a:lnTo>
                <a:lnTo>
                  <a:pt x="222316" y="181609"/>
                </a:lnTo>
                <a:lnTo>
                  <a:pt x="211408" y="182879"/>
                </a:lnTo>
                <a:lnTo>
                  <a:pt x="207971" y="184149"/>
                </a:lnTo>
                <a:close/>
              </a:path>
              <a:path w="359410" h="359410">
                <a:moveTo>
                  <a:pt x="294564" y="184149"/>
                </a:moveTo>
                <a:lnTo>
                  <a:pt x="271092" y="184149"/>
                </a:lnTo>
                <a:lnTo>
                  <a:pt x="279558" y="179069"/>
                </a:lnTo>
                <a:lnTo>
                  <a:pt x="288950" y="173989"/>
                </a:lnTo>
                <a:lnTo>
                  <a:pt x="299051" y="171449"/>
                </a:lnTo>
                <a:lnTo>
                  <a:pt x="319764" y="171449"/>
                </a:lnTo>
                <a:lnTo>
                  <a:pt x="329601" y="173989"/>
                </a:lnTo>
                <a:lnTo>
                  <a:pt x="339008" y="177799"/>
                </a:lnTo>
                <a:lnTo>
                  <a:pt x="345635" y="181609"/>
                </a:lnTo>
                <a:lnTo>
                  <a:pt x="309262" y="181609"/>
                </a:lnTo>
                <a:lnTo>
                  <a:pt x="298079" y="182879"/>
                </a:lnTo>
                <a:lnTo>
                  <a:pt x="294564" y="184149"/>
                </a:lnTo>
                <a:close/>
              </a:path>
              <a:path w="359410" h="359410">
                <a:moveTo>
                  <a:pt x="93391" y="201929"/>
                </a:moveTo>
                <a:lnTo>
                  <a:pt x="88850" y="201929"/>
                </a:lnTo>
                <a:lnTo>
                  <a:pt x="79979" y="193039"/>
                </a:lnTo>
                <a:lnTo>
                  <a:pt x="70611" y="186689"/>
                </a:lnTo>
                <a:lnTo>
                  <a:pt x="59962" y="182879"/>
                </a:lnTo>
                <a:lnTo>
                  <a:pt x="48394" y="181609"/>
                </a:lnTo>
                <a:lnTo>
                  <a:pt x="82659" y="181609"/>
                </a:lnTo>
                <a:lnTo>
                  <a:pt x="86976" y="184149"/>
                </a:lnTo>
                <a:lnTo>
                  <a:pt x="120652" y="184149"/>
                </a:lnTo>
                <a:lnTo>
                  <a:pt x="113615" y="186689"/>
                </a:lnTo>
                <a:lnTo>
                  <a:pt x="104197" y="193039"/>
                </a:lnTo>
                <a:lnTo>
                  <a:pt x="96408" y="200659"/>
                </a:lnTo>
                <a:lnTo>
                  <a:pt x="95264" y="200659"/>
                </a:lnTo>
                <a:lnTo>
                  <a:pt x="93391" y="201929"/>
                </a:lnTo>
                <a:close/>
              </a:path>
              <a:path w="359410" h="359410">
                <a:moveTo>
                  <a:pt x="170143" y="326389"/>
                </a:moveTo>
                <a:lnTo>
                  <a:pt x="153503" y="326389"/>
                </a:lnTo>
                <a:lnTo>
                  <a:pt x="156901" y="325119"/>
                </a:lnTo>
                <a:lnTo>
                  <a:pt x="161442" y="320039"/>
                </a:lnTo>
                <a:lnTo>
                  <a:pt x="162966" y="317499"/>
                </a:lnTo>
                <a:lnTo>
                  <a:pt x="162966" y="260349"/>
                </a:lnTo>
                <a:lnTo>
                  <a:pt x="167507" y="255269"/>
                </a:lnTo>
                <a:lnTo>
                  <a:pt x="173922" y="252729"/>
                </a:lnTo>
                <a:lnTo>
                  <a:pt x="173922" y="199389"/>
                </a:lnTo>
                <a:lnTo>
                  <a:pt x="165978" y="191769"/>
                </a:lnTo>
                <a:lnTo>
                  <a:pt x="156623" y="186689"/>
                </a:lnTo>
                <a:lnTo>
                  <a:pt x="146280" y="182879"/>
                </a:lnTo>
                <a:lnTo>
                  <a:pt x="135371" y="181609"/>
                </a:lnTo>
                <a:lnTo>
                  <a:pt x="169227" y="181609"/>
                </a:lnTo>
                <a:lnTo>
                  <a:pt x="173540" y="184149"/>
                </a:lnTo>
                <a:lnTo>
                  <a:pt x="207971" y="184149"/>
                </a:lnTo>
                <a:lnTo>
                  <a:pt x="201096" y="186689"/>
                </a:lnTo>
                <a:lnTo>
                  <a:pt x="191843" y="191769"/>
                </a:lnTo>
                <a:lnTo>
                  <a:pt x="184115" y="199389"/>
                </a:lnTo>
                <a:lnTo>
                  <a:pt x="184115" y="252729"/>
                </a:lnTo>
                <a:lnTo>
                  <a:pt x="190942" y="255269"/>
                </a:lnTo>
                <a:lnTo>
                  <a:pt x="195102" y="260349"/>
                </a:lnTo>
                <a:lnTo>
                  <a:pt x="195102" y="262889"/>
                </a:lnTo>
                <a:lnTo>
                  <a:pt x="174684" y="262889"/>
                </a:lnTo>
                <a:lnTo>
                  <a:pt x="172397" y="265429"/>
                </a:lnTo>
                <a:lnTo>
                  <a:pt x="172397" y="320039"/>
                </a:lnTo>
                <a:lnTo>
                  <a:pt x="170143" y="326389"/>
                </a:lnTo>
                <a:close/>
              </a:path>
              <a:path w="359410" h="359410">
                <a:moveTo>
                  <a:pt x="267313" y="201929"/>
                </a:moveTo>
                <a:lnTo>
                  <a:pt x="262772" y="201929"/>
                </a:lnTo>
                <a:lnTo>
                  <a:pt x="253888" y="193039"/>
                </a:lnTo>
                <a:lnTo>
                  <a:pt x="244521" y="186689"/>
                </a:lnTo>
                <a:lnTo>
                  <a:pt x="233880" y="182879"/>
                </a:lnTo>
                <a:lnTo>
                  <a:pt x="222316" y="181609"/>
                </a:lnTo>
                <a:lnTo>
                  <a:pt x="256640" y="181609"/>
                </a:lnTo>
                <a:lnTo>
                  <a:pt x="260867" y="184149"/>
                </a:lnTo>
                <a:lnTo>
                  <a:pt x="294564" y="184149"/>
                </a:lnTo>
                <a:lnTo>
                  <a:pt x="287533" y="186689"/>
                </a:lnTo>
                <a:lnTo>
                  <a:pt x="278119" y="193039"/>
                </a:lnTo>
                <a:lnTo>
                  <a:pt x="270330" y="200659"/>
                </a:lnTo>
                <a:lnTo>
                  <a:pt x="269187" y="200659"/>
                </a:lnTo>
                <a:lnTo>
                  <a:pt x="267313" y="201929"/>
                </a:lnTo>
                <a:close/>
              </a:path>
              <a:path w="359410" h="359410">
                <a:moveTo>
                  <a:pt x="355020" y="201929"/>
                </a:moveTo>
                <a:lnTo>
                  <a:pt x="349717" y="201929"/>
                </a:lnTo>
                <a:lnTo>
                  <a:pt x="341020" y="193039"/>
                </a:lnTo>
                <a:lnTo>
                  <a:pt x="331625" y="186689"/>
                </a:lnTo>
                <a:lnTo>
                  <a:pt x="320884" y="182879"/>
                </a:lnTo>
                <a:lnTo>
                  <a:pt x="309262" y="181609"/>
                </a:lnTo>
                <a:lnTo>
                  <a:pt x="345635" y="181609"/>
                </a:lnTo>
                <a:lnTo>
                  <a:pt x="347844" y="182879"/>
                </a:lnTo>
                <a:lnTo>
                  <a:pt x="357302" y="182879"/>
                </a:lnTo>
                <a:lnTo>
                  <a:pt x="358799" y="196849"/>
                </a:lnTo>
                <a:lnTo>
                  <a:pt x="358799" y="199389"/>
                </a:lnTo>
                <a:lnTo>
                  <a:pt x="357275" y="200659"/>
                </a:lnTo>
                <a:lnTo>
                  <a:pt x="355020" y="201929"/>
                </a:lnTo>
                <a:close/>
              </a:path>
              <a:path w="359410" h="359410">
                <a:moveTo>
                  <a:pt x="7938" y="201929"/>
                </a:moveTo>
                <a:lnTo>
                  <a:pt x="3397" y="201929"/>
                </a:lnTo>
                <a:lnTo>
                  <a:pt x="2286" y="200659"/>
                </a:lnTo>
                <a:lnTo>
                  <a:pt x="9081" y="200659"/>
                </a:lnTo>
                <a:lnTo>
                  <a:pt x="7938" y="201929"/>
                </a:lnTo>
                <a:close/>
              </a:path>
              <a:path w="359410" h="359410">
                <a:moveTo>
                  <a:pt x="178617" y="347979"/>
                </a:moveTo>
                <a:lnTo>
                  <a:pt x="150105" y="347979"/>
                </a:lnTo>
                <a:lnTo>
                  <a:pt x="163175" y="345439"/>
                </a:lnTo>
                <a:lnTo>
                  <a:pt x="173878" y="337819"/>
                </a:lnTo>
                <a:lnTo>
                  <a:pt x="181110" y="326389"/>
                </a:lnTo>
                <a:lnTo>
                  <a:pt x="183765" y="313689"/>
                </a:lnTo>
                <a:lnTo>
                  <a:pt x="182622" y="313689"/>
                </a:lnTo>
                <a:lnTo>
                  <a:pt x="182622" y="265429"/>
                </a:lnTo>
                <a:lnTo>
                  <a:pt x="180336" y="262889"/>
                </a:lnTo>
                <a:lnTo>
                  <a:pt x="195102" y="262889"/>
                </a:lnTo>
                <a:lnTo>
                  <a:pt x="195102" y="313689"/>
                </a:lnTo>
                <a:lnTo>
                  <a:pt x="191599" y="331469"/>
                </a:lnTo>
                <a:lnTo>
                  <a:pt x="182106" y="345439"/>
                </a:lnTo>
                <a:lnTo>
                  <a:pt x="178617" y="347979"/>
                </a:lnTo>
                <a:close/>
              </a:path>
              <a:path w="359410" h="359410">
                <a:moveTo>
                  <a:pt x="151249" y="359409"/>
                </a:moveTo>
                <a:lnTo>
                  <a:pt x="150867" y="359409"/>
                </a:lnTo>
                <a:lnTo>
                  <a:pt x="137607" y="356869"/>
                </a:lnTo>
                <a:lnTo>
                  <a:pt x="125662" y="350519"/>
                </a:lnTo>
                <a:lnTo>
                  <a:pt x="115920" y="341629"/>
                </a:lnTo>
                <a:lnTo>
                  <a:pt x="109269" y="330199"/>
                </a:lnTo>
                <a:lnTo>
                  <a:pt x="106633" y="325119"/>
                </a:lnTo>
                <a:lnTo>
                  <a:pt x="107744" y="320039"/>
                </a:lnTo>
                <a:lnTo>
                  <a:pt x="110412" y="316229"/>
                </a:lnTo>
                <a:lnTo>
                  <a:pt x="113428" y="311149"/>
                </a:lnTo>
                <a:lnTo>
                  <a:pt x="118731" y="308609"/>
                </a:lnTo>
                <a:lnTo>
                  <a:pt x="130449" y="308609"/>
                </a:lnTo>
                <a:lnTo>
                  <a:pt x="136101" y="312419"/>
                </a:lnTo>
                <a:lnTo>
                  <a:pt x="138412" y="318769"/>
                </a:lnTo>
                <a:lnTo>
                  <a:pt x="121367" y="318769"/>
                </a:lnTo>
                <a:lnTo>
                  <a:pt x="119462" y="320039"/>
                </a:lnTo>
                <a:lnTo>
                  <a:pt x="118731" y="321309"/>
                </a:lnTo>
                <a:lnTo>
                  <a:pt x="117588" y="322579"/>
                </a:lnTo>
                <a:lnTo>
                  <a:pt x="117588" y="325119"/>
                </a:lnTo>
                <a:lnTo>
                  <a:pt x="150105" y="347979"/>
                </a:lnTo>
                <a:lnTo>
                  <a:pt x="178617" y="347979"/>
                </a:lnTo>
                <a:lnTo>
                  <a:pt x="168148" y="355599"/>
                </a:lnTo>
                <a:lnTo>
                  <a:pt x="151249" y="359409"/>
                </a:lnTo>
                <a:close/>
              </a:path>
              <a:path w="359410" h="359410">
                <a:moveTo>
                  <a:pt x="155027" y="337819"/>
                </a:moveTo>
                <a:lnTo>
                  <a:pt x="148962" y="337819"/>
                </a:lnTo>
                <a:lnTo>
                  <a:pt x="142083" y="336549"/>
                </a:lnTo>
                <a:lnTo>
                  <a:pt x="135919" y="332739"/>
                </a:lnTo>
                <a:lnTo>
                  <a:pt x="130886" y="328929"/>
                </a:lnTo>
                <a:lnTo>
                  <a:pt x="127401" y="322579"/>
                </a:lnTo>
                <a:lnTo>
                  <a:pt x="127051" y="320039"/>
                </a:lnTo>
                <a:lnTo>
                  <a:pt x="125146" y="318769"/>
                </a:lnTo>
                <a:lnTo>
                  <a:pt x="138412" y="318769"/>
                </a:lnTo>
                <a:lnTo>
                  <a:pt x="140261" y="323849"/>
                </a:lnTo>
                <a:lnTo>
                  <a:pt x="144802" y="326389"/>
                </a:lnTo>
                <a:lnTo>
                  <a:pt x="170143" y="326389"/>
                </a:lnTo>
                <a:lnTo>
                  <a:pt x="161061" y="335279"/>
                </a:lnTo>
                <a:lnTo>
                  <a:pt x="155027" y="3378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2644" y="2308262"/>
            <a:ext cx="263525" cy="318135"/>
          </a:xfrm>
          <a:custGeom>
            <a:avLst/>
            <a:gdLst/>
            <a:ahLst/>
            <a:cxnLst/>
            <a:rect l="l" t="t" r="r" b="b"/>
            <a:pathLst>
              <a:path w="263525" h="318135">
                <a:moveTo>
                  <a:pt x="94894" y="255562"/>
                </a:moveTo>
                <a:lnTo>
                  <a:pt x="91147" y="120992"/>
                </a:lnTo>
                <a:lnTo>
                  <a:pt x="91109" y="116065"/>
                </a:lnTo>
                <a:lnTo>
                  <a:pt x="91109" y="112293"/>
                </a:lnTo>
                <a:lnTo>
                  <a:pt x="85839" y="107327"/>
                </a:lnTo>
                <a:lnTo>
                  <a:pt x="85839" y="256324"/>
                </a:lnTo>
                <a:lnTo>
                  <a:pt x="85458" y="257848"/>
                </a:lnTo>
                <a:lnTo>
                  <a:pt x="84315" y="258229"/>
                </a:lnTo>
                <a:lnTo>
                  <a:pt x="83553" y="259346"/>
                </a:lnTo>
                <a:lnTo>
                  <a:pt x="82410" y="259727"/>
                </a:lnTo>
                <a:lnTo>
                  <a:pt x="79387" y="259727"/>
                </a:lnTo>
                <a:lnTo>
                  <a:pt x="77520" y="257848"/>
                </a:lnTo>
                <a:lnTo>
                  <a:pt x="77508" y="255562"/>
                </a:lnTo>
                <a:lnTo>
                  <a:pt x="73761" y="120992"/>
                </a:lnTo>
                <a:lnTo>
                  <a:pt x="73736" y="119468"/>
                </a:lnTo>
                <a:lnTo>
                  <a:pt x="74091" y="117970"/>
                </a:lnTo>
                <a:lnTo>
                  <a:pt x="75615" y="116446"/>
                </a:lnTo>
                <a:lnTo>
                  <a:pt x="76377" y="116065"/>
                </a:lnTo>
                <a:lnTo>
                  <a:pt x="79768" y="116065"/>
                </a:lnTo>
                <a:lnTo>
                  <a:pt x="81673" y="117970"/>
                </a:lnTo>
                <a:lnTo>
                  <a:pt x="81711" y="120992"/>
                </a:lnTo>
                <a:lnTo>
                  <a:pt x="85458" y="255562"/>
                </a:lnTo>
                <a:lnTo>
                  <a:pt x="85839" y="256324"/>
                </a:lnTo>
                <a:lnTo>
                  <a:pt x="85839" y="107327"/>
                </a:lnTo>
                <a:lnTo>
                  <a:pt x="85077" y="106603"/>
                </a:lnTo>
                <a:lnTo>
                  <a:pt x="74091" y="106603"/>
                </a:lnTo>
                <a:lnTo>
                  <a:pt x="70688" y="108127"/>
                </a:lnTo>
                <a:lnTo>
                  <a:pt x="68440" y="110769"/>
                </a:lnTo>
                <a:lnTo>
                  <a:pt x="66154" y="113817"/>
                </a:lnTo>
                <a:lnTo>
                  <a:pt x="64655" y="117208"/>
                </a:lnTo>
                <a:lnTo>
                  <a:pt x="64655" y="120992"/>
                </a:lnTo>
                <a:lnTo>
                  <a:pt x="68414" y="255562"/>
                </a:lnTo>
                <a:lnTo>
                  <a:pt x="68440" y="263499"/>
                </a:lnTo>
                <a:lnTo>
                  <a:pt x="74472" y="269570"/>
                </a:lnTo>
                <a:lnTo>
                  <a:pt x="85458" y="269570"/>
                </a:lnTo>
                <a:lnTo>
                  <a:pt x="88861" y="268427"/>
                </a:lnTo>
                <a:lnTo>
                  <a:pt x="91109" y="265404"/>
                </a:lnTo>
                <a:lnTo>
                  <a:pt x="93395" y="262775"/>
                </a:lnTo>
                <a:lnTo>
                  <a:pt x="94729" y="259727"/>
                </a:lnTo>
                <a:lnTo>
                  <a:pt x="94894" y="259346"/>
                </a:lnTo>
                <a:lnTo>
                  <a:pt x="94894" y="255562"/>
                </a:lnTo>
                <a:close/>
              </a:path>
              <a:path w="263525" h="318135">
                <a:moveTo>
                  <a:pt x="144805" y="112674"/>
                </a:moveTo>
                <a:lnTo>
                  <a:pt x="138747" y="106603"/>
                </a:lnTo>
                <a:lnTo>
                  <a:pt x="135343" y="106603"/>
                </a:lnTo>
                <a:lnTo>
                  <a:pt x="135343" y="117589"/>
                </a:lnTo>
                <a:lnTo>
                  <a:pt x="135343" y="257848"/>
                </a:lnTo>
                <a:lnTo>
                  <a:pt x="133477" y="259727"/>
                </a:lnTo>
                <a:lnTo>
                  <a:pt x="128930" y="259727"/>
                </a:lnTo>
                <a:lnTo>
                  <a:pt x="127025" y="257848"/>
                </a:lnTo>
                <a:lnTo>
                  <a:pt x="127025" y="117589"/>
                </a:lnTo>
                <a:lnTo>
                  <a:pt x="128930" y="115684"/>
                </a:lnTo>
                <a:lnTo>
                  <a:pt x="131191" y="115684"/>
                </a:lnTo>
                <a:lnTo>
                  <a:pt x="133477" y="116065"/>
                </a:lnTo>
                <a:lnTo>
                  <a:pt x="135343" y="117589"/>
                </a:lnTo>
                <a:lnTo>
                  <a:pt x="135343" y="106603"/>
                </a:lnTo>
                <a:lnTo>
                  <a:pt x="124002" y="106603"/>
                </a:lnTo>
                <a:lnTo>
                  <a:pt x="118325" y="112674"/>
                </a:lnTo>
                <a:lnTo>
                  <a:pt x="118325" y="263156"/>
                </a:lnTo>
                <a:lnTo>
                  <a:pt x="124764" y="268808"/>
                </a:lnTo>
                <a:lnTo>
                  <a:pt x="139128" y="268808"/>
                </a:lnTo>
                <a:lnTo>
                  <a:pt x="144805" y="262775"/>
                </a:lnTo>
                <a:lnTo>
                  <a:pt x="144805" y="259727"/>
                </a:lnTo>
                <a:lnTo>
                  <a:pt x="144805" y="115684"/>
                </a:lnTo>
                <a:lnTo>
                  <a:pt x="144805" y="112674"/>
                </a:lnTo>
                <a:close/>
              </a:path>
              <a:path w="263525" h="318135">
                <a:moveTo>
                  <a:pt x="198856" y="116446"/>
                </a:moveTo>
                <a:lnTo>
                  <a:pt x="197358" y="113436"/>
                </a:lnTo>
                <a:lnTo>
                  <a:pt x="195072" y="110388"/>
                </a:lnTo>
                <a:lnTo>
                  <a:pt x="192824" y="107365"/>
                </a:lnTo>
                <a:lnTo>
                  <a:pt x="189039" y="106222"/>
                </a:lnTo>
                <a:lnTo>
                  <a:pt x="185648" y="106222"/>
                </a:lnTo>
                <a:lnTo>
                  <a:pt x="178473" y="106222"/>
                </a:lnTo>
                <a:lnTo>
                  <a:pt x="172402" y="111912"/>
                </a:lnTo>
                <a:lnTo>
                  <a:pt x="172402" y="119468"/>
                </a:lnTo>
                <a:lnTo>
                  <a:pt x="168630" y="255181"/>
                </a:lnTo>
                <a:lnTo>
                  <a:pt x="168630" y="258991"/>
                </a:lnTo>
                <a:lnTo>
                  <a:pt x="170154" y="262013"/>
                </a:lnTo>
                <a:lnTo>
                  <a:pt x="172402" y="265023"/>
                </a:lnTo>
                <a:lnTo>
                  <a:pt x="174663" y="267665"/>
                </a:lnTo>
                <a:lnTo>
                  <a:pt x="178473" y="269189"/>
                </a:lnTo>
                <a:lnTo>
                  <a:pt x="189039" y="269189"/>
                </a:lnTo>
                <a:lnTo>
                  <a:pt x="195072" y="263499"/>
                </a:lnTo>
                <a:lnTo>
                  <a:pt x="195072" y="255943"/>
                </a:lnTo>
                <a:lnTo>
                  <a:pt x="195453" y="234035"/>
                </a:lnTo>
                <a:lnTo>
                  <a:pt x="195453" y="231749"/>
                </a:lnTo>
                <a:lnTo>
                  <a:pt x="193586" y="229489"/>
                </a:lnTo>
                <a:lnTo>
                  <a:pt x="188277" y="229489"/>
                </a:lnTo>
                <a:lnTo>
                  <a:pt x="186029" y="231368"/>
                </a:lnTo>
                <a:lnTo>
                  <a:pt x="186029" y="234035"/>
                </a:lnTo>
                <a:lnTo>
                  <a:pt x="185648" y="255943"/>
                </a:lnTo>
                <a:lnTo>
                  <a:pt x="185648" y="258229"/>
                </a:lnTo>
                <a:lnTo>
                  <a:pt x="183743" y="259727"/>
                </a:lnTo>
                <a:lnTo>
                  <a:pt x="180340" y="259727"/>
                </a:lnTo>
                <a:lnTo>
                  <a:pt x="178816" y="259346"/>
                </a:lnTo>
                <a:lnTo>
                  <a:pt x="178473" y="258229"/>
                </a:lnTo>
                <a:lnTo>
                  <a:pt x="177711" y="257467"/>
                </a:lnTo>
                <a:lnTo>
                  <a:pt x="176949" y="256324"/>
                </a:lnTo>
                <a:lnTo>
                  <a:pt x="177711" y="255562"/>
                </a:lnTo>
                <a:lnTo>
                  <a:pt x="181483" y="119849"/>
                </a:lnTo>
                <a:lnTo>
                  <a:pt x="181483" y="117589"/>
                </a:lnTo>
                <a:lnTo>
                  <a:pt x="183362" y="116065"/>
                </a:lnTo>
                <a:lnTo>
                  <a:pt x="186410" y="116065"/>
                </a:lnTo>
                <a:lnTo>
                  <a:pt x="187896" y="116446"/>
                </a:lnTo>
                <a:lnTo>
                  <a:pt x="188277" y="117589"/>
                </a:lnTo>
                <a:lnTo>
                  <a:pt x="189420" y="118325"/>
                </a:lnTo>
                <a:lnTo>
                  <a:pt x="189801" y="119468"/>
                </a:lnTo>
                <a:lnTo>
                  <a:pt x="189420" y="120230"/>
                </a:lnTo>
                <a:lnTo>
                  <a:pt x="186410" y="212852"/>
                </a:lnTo>
                <a:lnTo>
                  <a:pt x="186410" y="215493"/>
                </a:lnTo>
                <a:lnTo>
                  <a:pt x="189039" y="217779"/>
                </a:lnTo>
                <a:lnTo>
                  <a:pt x="193586" y="217779"/>
                </a:lnTo>
                <a:lnTo>
                  <a:pt x="195834" y="215874"/>
                </a:lnTo>
                <a:lnTo>
                  <a:pt x="195834" y="212852"/>
                </a:lnTo>
                <a:lnTo>
                  <a:pt x="198856" y="120230"/>
                </a:lnTo>
                <a:lnTo>
                  <a:pt x="198856" y="116446"/>
                </a:lnTo>
                <a:close/>
              </a:path>
              <a:path w="263525" h="318135">
                <a:moveTo>
                  <a:pt x="263512" y="68427"/>
                </a:moveTo>
                <a:lnTo>
                  <a:pt x="244233" y="49504"/>
                </a:lnTo>
                <a:lnTo>
                  <a:pt x="226860" y="49504"/>
                </a:lnTo>
                <a:lnTo>
                  <a:pt x="219913" y="39725"/>
                </a:lnTo>
                <a:lnTo>
                  <a:pt x="215874" y="36410"/>
                </a:lnTo>
                <a:lnTo>
                  <a:pt x="215874" y="49504"/>
                </a:lnTo>
                <a:lnTo>
                  <a:pt x="46494" y="49504"/>
                </a:lnTo>
                <a:lnTo>
                  <a:pt x="52146" y="43446"/>
                </a:lnTo>
                <a:lnTo>
                  <a:pt x="58788" y="38938"/>
                </a:lnTo>
                <a:lnTo>
                  <a:pt x="66281" y="36118"/>
                </a:lnTo>
                <a:lnTo>
                  <a:pt x="74472" y="35153"/>
                </a:lnTo>
                <a:lnTo>
                  <a:pt x="187896" y="35153"/>
                </a:lnTo>
                <a:lnTo>
                  <a:pt x="196100" y="36118"/>
                </a:lnTo>
                <a:lnTo>
                  <a:pt x="203593" y="38938"/>
                </a:lnTo>
                <a:lnTo>
                  <a:pt x="210235" y="43446"/>
                </a:lnTo>
                <a:lnTo>
                  <a:pt x="215874" y="49504"/>
                </a:lnTo>
                <a:lnTo>
                  <a:pt x="215874" y="36410"/>
                </a:lnTo>
                <a:lnTo>
                  <a:pt x="214350" y="35153"/>
                </a:lnTo>
                <a:lnTo>
                  <a:pt x="210769" y="32219"/>
                </a:lnTo>
                <a:lnTo>
                  <a:pt x="199936" y="27393"/>
                </a:lnTo>
                <a:lnTo>
                  <a:pt x="187896" y="25692"/>
                </a:lnTo>
                <a:lnTo>
                  <a:pt x="162941" y="25692"/>
                </a:lnTo>
                <a:lnTo>
                  <a:pt x="159613" y="15455"/>
                </a:lnTo>
                <a:lnTo>
                  <a:pt x="154698" y="9436"/>
                </a:lnTo>
                <a:lnTo>
                  <a:pt x="153504" y="7962"/>
                </a:lnTo>
                <a:lnTo>
                  <a:pt x="153504" y="25692"/>
                </a:lnTo>
                <a:lnTo>
                  <a:pt x="108889" y="25692"/>
                </a:lnTo>
                <a:lnTo>
                  <a:pt x="111874" y="19177"/>
                </a:lnTo>
                <a:lnTo>
                  <a:pt x="116586" y="14020"/>
                </a:lnTo>
                <a:lnTo>
                  <a:pt x="122656" y="10642"/>
                </a:lnTo>
                <a:lnTo>
                  <a:pt x="129692" y="9436"/>
                </a:lnTo>
                <a:lnTo>
                  <a:pt x="133096" y="9436"/>
                </a:lnTo>
                <a:lnTo>
                  <a:pt x="140157" y="10642"/>
                </a:lnTo>
                <a:lnTo>
                  <a:pt x="146265" y="14020"/>
                </a:lnTo>
                <a:lnTo>
                  <a:pt x="150888" y="19177"/>
                </a:lnTo>
                <a:lnTo>
                  <a:pt x="153504" y="25692"/>
                </a:lnTo>
                <a:lnTo>
                  <a:pt x="153504" y="7962"/>
                </a:lnTo>
                <a:lnTo>
                  <a:pt x="152984" y="7315"/>
                </a:lnTo>
                <a:lnTo>
                  <a:pt x="143865" y="1943"/>
                </a:lnTo>
                <a:lnTo>
                  <a:pt x="133096" y="0"/>
                </a:lnTo>
                <a:lnTo>
                  <a:pt x="129692" y="0"/>
                </a:lnTo>
                <a:lnTo>
                  <a:pt x="118960" y="1943"/>
                </a:lnTo>
                <a:lnTo>
                  <a:pt x="109969" y="7315"/>
                </a:lnTo>
                <a:lnTo>
                  <a:pt x="103466" y="15455"/>
                </a:lnTo>
                <a:lnTo>
                  <a:pt x="100190" y="25692"/>
                </a:lnTo>
                <a:lnTo>
                  <a:pt x="74472" y="25692"/>
                </a:lnTo>
                <a:lnTo>
                  <a:pt x="62496" y="27343"/>
                </a:lnTo>
                <a:lnTo>
                  <a:pt x="51790" y="32080"/>
                </a:lnTo>
                <a:lnTo>
                  <a:pt x="42786" y="39573"/>
                </a:lnTo>
                <a:lnTo>
                  <a:pt x="35915" y="49504"/>
                </a:lnTo>
                <a:lnTo>
                  <a:pt x="18897" y="49504"/>
                </a:lnTo>
                <a:lnTo>
                  <a:pt x="11480" y="50977"/>
                </a:lnTo>
                <a:lnTo>
                  <a:pt x="5486" y="54991"/>
                </a:lnTo>
                <a:lnTo>
                  <a:pt x="1473" y="60998"/>
                </a:lnTo>
                <a:lnTo>
                  <a:pt x="0" y="68427"/>
                </a:lnTo>
                <a:lnTo>
                  <a:pt x="1473" y="75692"/>
                </a:lnTo>
                <a:lnTo>
                  <a:pt x="5486" y="81699"/>
                </a:lnTo>
                <a:lnTo>
                  <a:pt x="11480" y="85813"/>
                </a:lnTo>
                <a:lnTo>
                  <a:pt x="18897" y="87325"/>
                </a:lnTo>
                <a:lnTo>
                  <a:pt x="32143" y="87325"/>
                </a:lnTo>
                <a:lnTo>
                  <a:pt x="43472" y="297167"/>
                </a:lnTo>
                <a:lnTo>
                  <a:pt x="45351" y="305142"/>
                </a:lnTo>
                <a:lnTo>
                  <a:pt x="49961" y="311619"/>
                </a:lnTo>
                <a:lnTo>
                  <a:pt x="56616" y="315988"/>
                </a:lnTo>
                <a:lnTo>
                  <a:pt x="64655" y="317588"/>
                </a:lnTo>
                <a:lnTo>
                  <a:pt x="144043" y="317588"/>
                </a:lnTo>
                <a:lnTo>
                  <a:pt x="146329" y="315683"/>
                </a:lnTo>
                <a:lnTo>
                  <a:pt x="146329" y="309638"/>
                </a:lnTo>
                <a:lnTo>
                  <a:pt x="144424" y="308114"/>
                </a:lnTo>
                <a:lnTo>
                  <a:pt x="57835" y="308114"/>
                </a:lnTo>
                <a:lnTo>
                  <a:pt x="52946" y="302844"/>
                </a:lnTo>
                <a:lnTo>
                  <a:pt x="52184" y="296786"/>
                </a:lnTo>
                <a:lnTo>
                  <a:pt x="40843" y="87325"/>
                </a:lnTo>
                <a:lnTo>
                  <a:pt x="68440" y="87325"/>
                </a:lnTo>
                <a:lnTo>
                  <a:pt x="70688" y="85458"/>
                </a:lnTo>
                <a:lnTo>
                  <a:pt x="70688" y="80149"/>
                </a:lnTo>
                <a:lnTo>
                  <a:pt x="68821" y="77863"/>
                </a:lnTo>
                <a:lnTo>
                  <a:pt x="13601" y="77863"/>
                </a:lnTo>
                <a:lnTo>
                  <a:pt x="9436" y="73710"/>
                </a:lnTo>
                <a:lnTo>
                  <a:pt x="9436" y="63131"/>
                </a:lnTo>
                <a:lnTo>
                  <a:pt x="13601" y="58966"/>
                </a:lnTo>
                <a:lnTo>
                  <a:pt x="249923" y="58966"/>
                </a:lnTo>
                <a:lnTo>
                  <a:pt x="254076" y="63131"/>
                </a:lnTo>
                <a:lnTo>
                  <a:pt x="254076" y="73710"/>
                </a:lnTo>
                <a:lnTo>
                  <a:pt x="249923" y="77863"/>
                </a:lnTo>
                <a:lnTo>
                  <a:pt x="85458" y="77863"/>
                </a:lnTo>
                <a:lnTo>
                  <a:pt x="83172" y="79768"/>
                </a:lnTo>
                <a:lnTo>
                  <a:pt x="83172" y="85077"/>
                </a:lnTo>
                <a:lnTo>
                  <a:pt x="85077" y="87325"/>
                </a:lnTo>
                <a:lnTo>
                  <a:pt x="222326" y="87325"/>
                </a:lnTo>
                <a:lnTo>
                  <a:pt x="210604" y="296786"/>
                </a:lnTo>
                <a:lnTo>
                  <a:pt x="210223" y="303225"/>
                </a:lnTo>
                <a:lnTo>
                  <a:pt x="204914" y="308114"/>
                </a:lnTo>
                <a:lnTo>
                  <a:pt x="161442" y="308114"/>
                </a:lnTo>
                <a:lnTo>
                  <a:pt x="159156" y="309638"/>
                </a:lnTo>
                <a:lnTo>
                  <a:pt x="159156" y="315683"/>
                </a:lnTo>
                <a:lnTo>
                  <a:pt x="161061" y="317588"/>
                </a:lnTo>
                <a:lnTo>
                  <a:pt x="198501" y="317588"/>
                </a:lnTo>
                <a:lnTo>
                  <a:pt x="206540" y="315988"/>
                </a:lnTo>
                <a:lnTo>
                  <a:pt x="213194" y="311619"/>
                </a:lnTo>
                <a:lnTo>
                  <a:pt x="217779" y="305142"/>
                </a:lnTo>
                <a:lnTo>
                  <a:pt x="219659" y="297167"/>
                </a:lnTo>
                <a:lnTo>
                  <a:pt x="231368" y="87325"/>
                </a:lnTo>
                <a:lnTo>
                  <a:pt x="244614" y="87325"/>
                </a:lnTo>
                <a:lnTo>
                  <a:pt x="252044" y="85813"/>
                </a:lnTo>
                <a:lnTo>
                  <a:pt x="258038" y="81699"/>
                </a:lnTo>
                <a:lnTo>
                  <a:pt x="262051" y="75692"/>
                </a:lnTo>
                <a:lnTo>
                  <a:pt x="263512" y="6842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70217" y="2295626"/>
            <a:ext cx="360680" cy="343535"/>
          </a:xfrm>
          <a:custGeom>
            <a:avLst/>
            <a:gdLst/>
            <a:ahLst/>
            <a:cxnLst/>
            <a:rect l="l" t="t" r="r" b="b"/>
            <a:pathLst>
              <a:path w="360679" h="343535">
                <a:moveTo>
                  <a:pt x="87325" y="299986"/>
                </a:moveTo>
                <a:lnTo>
                  <a:pt x="85979" y="293166"/>
                </a:lnTo>
                <a:lnTo>
                  <a:pt x="85877" y="292620"/>
                </a:lnTo>
                <a:lnTo>
                  <a:pt x="81940" y="286740"/>
                </a:lnTo>
                <a:lnTo>
                  <a:pt x="76149" y="282854"/>
                </a:lnTo>
                <a:lnTo>
                  <a:pt x="75603" y="282752"/>
                </a:lnTo>
                <a:lnTo>
                  <a:pt x="75603" y="296176"/>
                </a:lnTo>
                <a:lnTo>
                  <a:pt x="75603" y="303771"/>
                </a:lnTo>
                <a:lnTo>
                  <a:pt x="72936" y="306400"/>
                </a:lnTo>
                <a:lnTo>
                  <a:pt x="65379" y="306400"/>
                </a:lnTo>
                <a:lnTo>
                  <a:pt x="62369" y="303771"/>
                </a:lnTo>
                <a:lnTo>
                  <a:pt x="62369" y="296176"/>
                </a:lnTo>
                <a:lnTo>
                  <a:pt x="64998" y="293166"/>
                </a:lnTo>
                <a:lnTo>
                  <a:pt x="72936" y="293166"/>
                </a:lnTo>
                <a:lnTo>
                  <a:pt x="75603" y="296176"/>
                </a:lnTo>
                <a:lnTo>
                  <a:pt x="75603" y="282752"/>
                </a:lnTo>
                <a:lnTo>
                  <a:pt x="50647" y="299986"/>
                </a:lnTo>
                <a:lnTo>
                  <a:pt x="52057" y="307124"/>
                </a:lnTo>
                <a:lnTo>
                  <a:pt x="55943" y="312877"/>
                </a:lnTo>
                <a:lnTo>
                  <a:pt x="61810" y="316725"/>
                </a:lnTo>
                <a:lnTo>
                  <a:pt x="69164" y="318122"/>
                </a:lnTo>
                <a:lnTo>
                  <a:pt x="76314" y="316725"/>
                </a:lnTo>
                <a:lnTo>
                  <a:pt x="82080" y="312877"/>
                </a:lnTo>
                <a:lnTo>
                  <a:pt x="85928" y="307124"/>
                </a:lnTo>
                <a:lnTo>
                  <a:pt x="86067" y="306400"/>
                </a:lnTo>
                <a:lnTo>
                  <a:pt x="87325" y="299986"/>
                </a:lnTo>
                <a:close/>
              </a:path>
              <a:path w="360679" h="343535">
                <a:moveTo>
                  <a:pt x="360299" y="144195"/>
                </a:moveTo>
                <a:lnTo>
                  <a:pt x="357847" y="132232"/>
                </a:lnTo>
                <a:lnTo>
                  <a:pt x="351180" y="122504"/>
                </a:lnTo>
                <a:lnTo>
                  <a:pt x="341325" y="115976"/>
                </a:lnTo>
                <a:lnTo>
                  <a:pt x="329298" y="113588"/>
                </a:lnTo>
                <a:lnTo>
                  <a:pt x="241973" y="113588"/>
                </a:lnTo>
                <a:lnTo>
                  <a:pt x="241909" y="57251"/>
                </a:lnTo>
                <a:lnTo>
                  <a:pt x="231114" y="17653"/>
                </a:lnTo>
                <a:lnTo>
                  <a:pt x="191350" y="0"/>
                </a:lnTo>
                <a:lnTo>
                  <a:pt x="180975" y="0"/>
                </a:lnTo>
                <a:lnTo>
                  <a:pt x="172974" y="2222"/>
                </a:lnTo>
                <a:lnTo>
                  <a:pt x="172402" y="2413"/>
                </a:lnTo>
                <a:lnTo>
                  <a:pt x="170116" y="3556"/>
                </a:lnTo>
                <a:lnTo>
                  <a:pt x="168236" y="5461"/>
                </a:lnTo>
                <a:lnTo>
                  <a:pt x="168236" y="86728"/>
                </a:lnTo>
                <a:lnTo>
                  <a:pt x="111137" y="159308"/>
                </a:lnTo>
                <a:lnTo>
                  <a:pt x="110604" y="157060"/>
                </a:lnTo>
                <a:lnTo>
                  <a:pt x="109232" y="151371"/>
                </a:lnTo>
                <a:lnTo>
                  <a:pt x="102057" y="145338"/>
                </a:lnTo>
                <a:lnTo>
                  <a:pt x="18516" y="145338"/>
                </a:lnTo>
                <a:lnTo>
                  <a:pt x="11468" y="146748"/>
                </a:lnTo>
                <a:lnTo>
                  <a:pt x="5562" y="150634"/>
                </a:lnTo>
                <a:lnTo>
                  <a:pt x="1511" y="156502"/>
                </a:lnTo>
                <a:lnTo>
                  <a:pt x="0" y="163855"/>
                </a:lnTo>
                <a:lnTo>
                  <a:pt x="0" y="185420"/>
                </a:lnTo>
                <a:lnTo>
                  <a:pt x="3022" y="187667"/>
                </a:lnTo>
                <a:lnTo>
                  <a:pt x="8674" y="187667"/>
                </a:lnTo>
                <a:lnTo>
                  <a:pt x="11341" y="185039"/>
                </a:lnTo>
                <a:lnTo>
                  <a:pt x="11341" y="160070"/>
                </a:lnTo>
                <a:lnTo>
                  <a:pt x="14351" y="157060"/>
                </a:lnTo>
                <a:lnTo>
                  <a:pt x="96405" y="157060"/>
                </a:lnTo>
                <a:lnTo>
                  <a:pt x="99428" y="160070"/>
                </a:lnTo>
                <a:lnTo>
                  <a:pt x="99428" y="328701"/>
                </a:lnTo>
                <a:lnTo>
                  <a:pt x="96405" y="331368"/>
                </a:lnTo>
                <a:lnTo>
                  <a:pt x="14351" y="331368"/>
                </a:lnTo>
                <a:lnTo>
                  <a:pt x="11341" y="328701"/>
                </a:lnTo>
                <a:lnTo>
                  <a:pt x="11341" y="203555"/>
                </a:lnTo>
                <a:lnTo>
                  <a:pt x="8674" y="200914"/>
                </a:lnTo>
                <a:lnTo>
                  <a:pt x="2260" y="200914"/>
                </a:lnTo>
                <a:lnTo>
                  <a:pt x="0" y="203936"/>
                </a:lnTo>
                <a:lnTo>
                  <a:pt x="0" y="324916"/>
                </a:lnTo>
                <a:lnTo>
                  <a:pt x="1409" y="331965"/>
                </a:lnTo>
                <a:lnTo>
                  <a:pt x="5295" y="337883"/>
                </a:lnTo>
                <a:lnTo>
                  <a:pt x="11163" y="341947"/>
                </a:lnTo>
                <a:lnTo>
                  <a:pt x="18516" y="343458"/>
                </a:lnTo>
                <a:lnTo>
                  <a:pt x="92976" y="343458"/>
                </a:lnTo>
                <a:lnTo>
                  <a:pt x="111518" y="324916"/>
                </a:lnTo>
                <a:lnTo>
                  <a:pt x="111518" y="309422"/>
                </a:lnTo>
                <a:lnTo>
                  <a:pt x="140258" y="323418"/>
                </a:lnTo>
                <a:lnTo>
                  <a:pt x="141376" y="323799"/>
                </a:lnTo>
                <a:lnTo>
                  <a:pt x="258203" y="323799"/>
                </a:lnTo>
                <a:lnTo>
                  <a:pt x="260489" y="321132"/>
                </a:lnTo>
                <a:lnTo>
                  <a:pt x="260489" y="315099"/>
                </a:lnTo>
                <a:lnTo>
                  <a:pt x="257467" y="312432"/>
                </a:lnTo>
                <a:lnTo>
                  <a:pt x="144805" y="312432"/>
                </a:lnTo>
                <a:lnTo>
                  <a:pt x="138696" y="309422"/>
                </a:lnTo>
                <a:lnTo>
                  <a:pt x="111899" y="296176"/>
                </a:lnTo>
                <a:lnTo>
                  <a:pt x="111899" y="177482"/>
                </a:lnTo>
                <a:lnTo>
                  <a:pt x="126276" y="159308"/>
                </a:lnTo>
                <a:lnTo>
                  <a:pt x="179197" y="92405"/>
                </a:lnTo>
                <a:lnTo>
                  <a:pt x="180721" y="90157"/>
                </a:lnTo>
                <a:lnTo>
                  <a:pt x="180721" y="12636"/>
                </a:lnTo>
                <a:lnTo>
                  <a:pt x="183730" y="12039"/>
                </a:lnTo>
                <a:lnTo>
                  <a:pt x="188087" y="11366"/>
                </a:lnTo>
                <a:lnTo>
                  <a:pt x="200444" y="11366"/>
                </a:lnTo>
                <a:lnTo>
                  <a:pt x="230124" y="44145"/>
                </a:lnTo>
                <a:lnTo>
                  <a:pt x="230987" y="57251"/>
                </a:lnTo>
                <a:lnTo>
                  <a:pt x="230987" y="122631"/>
                </a:lnTo>
                <a:lnTo>
                  <a:pt x="233997" y="124929"/>
                </a:lnTo>
                <a:lnTo>
                  <a:pt x="330060" y="124929"/>
                </a:lnTo>
                <a:lnTo>
                  <a:pt x="337312" y="126441"/>
                </a:lnTo>
                <a:lnTo>
                  <a:pt x="343331" y="130543"/>
                </a:lnTo>
                <a:lnTo>
                  <a:pt x="347433" y="136563"/>
                </a:lnTo>
                <a:lnTo>
                  <a:pt x="348957" y="143814"/>
                </a:lnTo>
                <a:lnTo>
                  <a:pt x="347433" y="151244"/>
                </a:lnTo>
                <a:lnTo>
                  <a:pt x="343331" y="157264"/>
                </a:lnTo>
                <a:lnTo>
                  <a:pt x="337312" y="161277"/>
                </a:lnTo>
                <a:lnTo>
                  <a:pt x="330060" y="162737"/>
                </a:lnTo>
                <a:lnTo>
                  <a:pt x="277126" y="162737"/>
                </a:lnTo>
                <a:lnTo>
                  <a:pt x="274459" y="165760"/>
                </a:lnTo>
                <a:lnTo>
                  <a:pt x="274459" y="171792"/>
                </a:lnTo>
                <a:lnTo>
                  <a:pt x="277507" y="174078"/>
                </a:lnTo>
                <a:lnTo>
                  <a:pt x="324764" y="174078"/>
                </a:lnTo>
                <a:lnTo>
                  <a:pt x="331685" y="175806"/>
                </a:lnTo>
                <a:lnTo>
                  <a:pt x="337337" y="179984"/>
                </a:lnTo>
                <a:lnTo>
                  <a:pt x="341147" y="185928"/>
                </a:lnTo>
                <a:lnTo>
                  <a:pt x="342544" y="192976"/>
                </a:lnTo>
                <a:lnTo>
                  <a:pt x="341071" y="200240"/>
                </a:lnTo>
                <a:lnTo>
                  <a:pt x="337058" y="206260"/>
                </a:lnTo>
                <a:lnTo>
                  <a:pt x="331050" y="210350"/>
                </a:lnTo>
                <a:lnTo>
                  <a:pt x="323621" y="211874"/>
                </a:lnTo>
                <a:lnTo>
                  <a:pt x="277126" y="211874"/>
                </a:lnTo>
                <a:lnTo>
                  <a:pt x="274459" y="214922"/>
                </a:lnTo>
                <a:lnTo>
                  <a:pt x="274459" y="220954"/>
                </a:lnTo>
                <a:lnTo>
                  <a:pt x="277507" y="223240"/>
                </a:lnTo>
                <a:lnTo>
                  <a:pt x="319836" y="223240"/>
                </a:lnTo>
                <a:lnTo>
                  <a:pt x="329298" y="223964"/>
                </a:lnTo>
                <a:lnTo>
                  <a:pt x="336473" y="232664"/>
                </a:lnTo>
                <a:lnTo>
                  <a:pt x="336473" y="242125"/>
                </a:lnTo>
                <a:lnTo>
                  <a:pt x="335013" y="249389"/>
                </a:lnTo>
                <a:lnTo>
                  <a:pt x="331000" y="255397"/>
                </a:lnTo>
                <a:lnTo>
                  <a:pt x="324993" y="259511"/>
                </a:lnTo>
                <a:lnTo>
                  <a:pt x="317576" y="261023"/>
                </a:lnTo>
                <a:lnTo>
                  <a:pt x="277126" y="261023"/>
                </a:lnTo>
                <a:lnTo>
                  <a:pt x="274459" y="264045"/>
                </a:lnTo>
                <a:lnTo>
                  <a:pt x="274459" y="270103"/>
                </a:lnTo>
                <a:lnTo>
                  <a:pt x="277507" y="272364"/>
                </a:lnTo>
                <a:lnTo>
                  <a:pt x="314185" y="272364"/>
                </a:lnTo>
                <a:lnTo>
                  <a:pt x="314909" y="272745"/>
                </a:lnTo>
                <a:lnTo>
                  <a:pt x="323621" y="274650"/>
                </a:lnTo>
                <a:lnTo>
                  <a:pt x="330441" y="282206"/>
                </a:lnTo>
                <a:lnTo>
                  <a:pt x="330441" y="291668"/>
                </a:lnTo>
                <a:lnTo>
                  <a:pt x="328930" y="299085"/>
                </a:lnTo>
                <a:lnTo>
                  <a:pt x="324815" y="305079"/>
                </a:lnTo>
                <a:lnTo>
                  <a:pt x="318782" y="309092"/>
                </a:lnTo>
                <a:lnTo>
                  <a:pt x="311518" y="310565"/>
                </a:lnTo>
                <a:lnTo>
                  <a:pt x="277126" y="310565"/>
                </a:lnTo>
                <a:lnTo>
                  <a:pt x="274459" y="313575"/>
                </a:lnTo>
                <a:lnTo>
                  <a:pt x="274459" y="319646"/>
                </a:lnTo>
                <a:lnTo>
                  <a:pt x="277507" y="321894"/>
                </a:lnTo>
                <a:lnTo>
                  <a:pt x="311518" y="321894"/>
                </a:lnTo>
                <a:lnTo>
                  <a:pt x="323481" y="319506"/>
                </a:lnTo>
                <a:lnTo>
                  <a:pt x="333222" y="312966"/>
                </a:lnTo>
                <a:lnTo>
                  <a:pt x="339763" y="303237"/>
                </a:lnTo>
                <a:lnTo>
                  <a:pt x="342087" y="291668"/>
                </a:lnTo>
                <a:lnTo>
                  <a:pt x="342163" y="282206"/>
                </a:lnTo>
                <a:lnTo>
                  <a:pt x="338378" y="274269"/>
                </a:lnTo>
                <a:lnTo>
                  <a:pt x="332320" y="268579"/>
                </a:lnTo>
                <a:lnTo>
                  <a:pt x="338785" y="263817"/>
                </a:lnTo>
                <a:lnTo>
                  <a:pt x="343801" y="257581"/>
                </a:lnTo>
                <a:lnTo>
                  <a:pt x="347040" y="250139"/>
                </a:lnTo>
                <a:lnTo>
                  <a:pt x="348145" y="242125"/>
                </a:lnTo>
                <a:lnTo>
                  <a:pt x="348195" y="232664"/>
                </a:lnTo>
                <a:lnTo>
                  <a:pt x="344411" y="224726"/>
                </a:lnTo>
                <a:lnTo>
                  <a:pt x="338378" y="219075"/>
                </a:lnTo>
                <a:lnTo>
                  <a:pt x="344779" y="215544"/>
                </a:lnTo>
                <a:lnTo>
                  <a:pt x="349669" y="209854"/>
                </a:lnTo>
                <a:lnTo>
                  <a:pt x="352780" y="202526"/>
                </a:lnTo>
                <a:lnTo>
                  <a:pt x="353872" y="194119"/>
                </a:lnTo>
                <a:lnTo>
                  <a:pt x="353872" y="185039"/>
                </a:lnTo>
                <a:lnTo>
                  <a:pt x="350100" y="177101"/>
                </a:lnTo>
                <a:lnTo>
                  <a:pt x="344030" y="171411"/>
                </a:lnTo>
                <a:lnTo>
                  <a:pt x="350570" y="166636"/>
                </a:lnTo>
                <a:lnTo>
                  <a:pt x="355714" y="160362"/>
                </a:lnTo>
                <a:lnTo>
                  <a:pt x="359079" y="152819"/>
                </a:lnTo>
                <a:lnTo>
                  <a:pt x="360299" y="14419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48956" y="2302865"/>
            <a:ext cx="327660" cy="327660"/>
          </a:xfrm>
          <a:custGeom>
            <a:avLst/>
            <a:gdLst/>
            <a:ahLst/>
            <a:cxnLst/>
            <a:rect l="l" t="t" r="r" b="b"/>
            <a:pathLst>
              <a:path w="327659" h="327660">
                <a:moveTo>
                  <a:pt x="292366" y="74968"/>
                </a:moveTo>
                <a:lnTo>
                  <a:pt x="267347" y="37896"/>
                </a:lnTo>
                <a:lnTo>
                  <a:pt x="251904" y="34861"/>
                </a:lnTo>
                <a:lnTo>
                  <a:pt x="244068" y="35636"/>
                </a:lnTo>
                <a:lnTo>
                  <a:pt x="236588" y="37896"/>
                </a:lnTo>
                <a:lnTo>
                  <a:pt x="229679" y="41579"/>
                </a:lnTo>
                <a:lnTo>
                  <a:pt x="223545" y="46621"/>
                </a:lnTo>
                <a:lnTo>
                  <a:pt x="195922" y="74587"/>
                </a:lnTo>
                <a:lnTo>
                  <a:pt x="194056" y="76466"/>
                </a:lnTo>
                <a:lnTo>
                  <a:pt x="194056" y="79870"/>
                </a:lnTo>
                <a:lnTo>
                  <a:pt x="195922" y="82156"/>
                </a:lnTo>
                <a:lnTo>
                  <a:pt x="196875" y="83070"/>
                </a:lnTo>
                <a:lnTo>
                  <a:pt x="198120" y="83553"/>
                </a:lnTo>
                <a:lnTo>
                  <a:pt x="200748" y="83553"/>
                </a:lnTo>
                <a:lnTo>
                  <a:pt x="202184" y="83070"/>
                </a:lnTo>
                <a:lnTo>
                  <a:pt x="203517" y="82156"/>
                </a:lnTo>
                <a:lnTo>
                  <a:pt x="231114" y="54178"/>
                </a:lnTo>
                <a:lnTo>
                  <a:pt x="236766" y="48488"/>
                </a:lnTo>
                <a:lnTo>
                  <a:pt x="244322" y="45859"/>
                </a:lnTo>
                <a:lnTo>
                  <a:pt x="260197" y="45859"/>
                </a:lnTo>
                <a:lnTo>
                  <a:pt x="267030" y="49250"/>
                </a:lnTo>
                <a:lnTo>
                  <a:pt x="272681" y="54178"/>
                </a:lnTo>
                <a:lnTo>
                  <a:pt x="278739" y="59829"/>
                </a:lnTo>
                <a:lnTo>
                  <a:pt x="281381" y="67386"/>
                </a:lnTo>
                <a:lnTo>
                  <a:pt x="281381" y="82537"/>
                </a:lnTo>
                <a:lnTo>
                  <a:pt x="277977" y="90093"/>
                </a:lnTo>
                <a:lnTo>
                  <a:pt x="272681" y="95745"/>
                </a:lnTo>
                <a:lnTo>
                  <a:pt x="234505" y="134327"/>
                </a:lnTo>
                <a:lnTo>
                  <a:pt x="231330" y="127381"/>
                </a:lnTo>
                <a:lnTo>
                  <a:pt x="227507" y="120802"/>
                </a:lnTo>
                <a:lnTo>
                  <a:pt x="192951" y="92405"/>
                </a:lnTo>
                <a:lnTo>
                  <a:pt x="164236" y="86880"/>
                </a:lnTo>
                <a:lnTo>
                  <a:pt x="149669" y="88265"/>
                </a:lnTo>
                <a:lnTo>
                  <a:pt x="110502" y="108978"/>
                </a:lnTo>
                <a:lnTo>
                  <a:pt x="22377" y="197078"/>
                </a:lnTo>
                <a:lnTo>
                  <a:pt x="0" y="250964"/>
                </a:lnTo>
                <a:lnTo>
                  <a:pt x="5588" y="279603"/>
                </a:lnTo>
                <a:lnTo>
                  <a:pt x="34302" y="314553"/>
                </a:lnTo>
                <a:lnTo>
                  <a:pt x="76466" y="327139"/>
                </a:lnTo>
                <a:lnTo>
                  <a:pt x="90906" y="325729"/>
                </a:lnTo>
                <a:lnTo>
                  <a:pt x="105003" y="321525"/>
                </a:lnTo>
                <a:lnTo>
                  <a:pt x="118249" y="314553"/>
                </a:lnTo>
                <a:lnTo>
                  <a:pt x="130162" y="304850"/>
                </a:lnTo>
                <a:lnTo>
                  <a:pt x="177025" y="257949"/>
                </a:lnTo>
                <a:lnTo>
                  <a:pt x="178930" y="256070"/>
                </a:lnTo>
                <a:lnTo>
                  <a:pt x="178930" y="252641"/>
                </a:lnTo>
                <a:lnTo>
                  <a:pt x="177025" y="250393"/>
                </a:lnTo>
                <a:lnTo>
                  <a:pt x="176136" y="250101"/>
                </a:lnTo>
                <a:lnTo>
                  <a:pt x="175094" y="249910"/>
                </a:lnTo>
                <a:lnTo>
                  <a:pt x="172300" y="249910"/>
                </a:lnTo>
                <a:lnTo>
                  <a:pt x="170484" y="250355"/>
                </a:lnTo>
                <a:lnTo>
                  <a:pt x="169087" y="251536"/>
                </a:lnTo>
                <a:lnTo>
                  <a:pt x="122224" y="298399"/>
                </a:lnTo>
                <a:lnTo>
                  <a:pt x="112191" y="306514"/>
                </a:lnTo>
                <a:lnTo>
                  <a:pt x="100952" y="312572"/>
                </a:lnTo>
                <a:lnTo>
                  <a:pt x="88722" y="316369"/>
                </a:lnTo>
                <a:lnTo>
                  <a:pt x="75704" y="317677"/>
                </a:lnTo>
                <a:lnTo>
                  <a:pt x="62865" y="316420"/>
                </a:lnTo>
                <a:lnTo>
                  <a:pt x="15125" y="276631"/>
                </a:lnTo>
                <a:lnTo>
                  <a:pt x="10299" y="251853"/>
                </a:lnTo>
                <a:lnTo>
                  <a:pt x="15125" y="226999"/>
                </a:lnTo>
                <a:lnTo>
                  <a:pt x="117297" y="117309"/>
                </a:lnTo>
                <a:lnTo>
                  <a:pt x="150952" y="98958"/>
                </a:lnTo>
                <a:lnTo>
                  <a:pt x="163791" y="97650"/>
                </a:lnTo>
                <a:lnTo>
                  <a:pt x="176644" y="98907"/>
                </a:lnTo>
                <a:lnTo>
                  <a:pt x="215023" y="122961"/>
                </a:lnTo>
                <a:lnTo>
                  <a:pt x="226187" y="142646"/>
                </a:lnTo>
                <a:lnTo>
                  <a:pt x="184581" y="184213"/>
                </a:lnTo>
                <a:lnTo>
                  <a:pt x="178930" y="189890"/>
                </a:lnTo>
                <a:lnTo>
                  <a:pt x="171373" y="192913"/>
                </a:lnTo>
                <a:lnTo>
                  <a:pt x="156235" y="192913"/>
                </a:lnTo>
                <a:lnTo>
                  <a:pt x="148678" y="189509"/>
                </a:lnTo>
                <a:lnTo>
                  <a:pt x="143014" y="184213"/>
                </a:lnTo>
                <a:lnTo>
                  <a:pt x="139966" y="181571"/>
                </a:lnTo>
                <a:lnTo>
                  <a:pt x="137718" y="178181"/>
                </a:lnTo>
                <a:lnTo>
                  <a:pt x="136194" y="174396"/>
                </a:lnTo>
                <a:lnTo>
                  <a:pt x="135623" y="172085"/>
                </a:lnTo>
                <a:lnTo>
                  <a:pt x="133489" y="171094"/>
                </a:lnTo>
                <a:lnTo>
                  <a:pt x="125996" y="175895"/>
                </a:lnTo>
                <a:lnTo>
                  <a:pt x="126758" y="178181"/>
                </a:lnTo>
                <a:lnTo>
                  <a:pt x="164172" y="203136"/>
                </a:lnTo>
                <a:lnTo>
                  <a:pt x="172173" y="202374"/>
                </a:lnTo>
                <a:lnTo>
                  <a:pt x="280263" y="103301"/>
                </a:lnTo>
                <a:lnTo>
                  <a:pt x="291541" y="82956"/>
                </a:lnTo>
                <a:lnTo>
                  <a:pt x="292366" y="74968"/>
                </a:lnTo>
                <a:close/>
              </a:path>
              <a:path w="327659" h="327660">
                <a:moveTo>
                  <a:pt x="327418" y="76238"/>
                </a:moveTo>
                <a:lnTo>
                  <a:pt x="305574" y="22415"/>
                </a:lnTo>
                <a:lnTo>
                  <a:pt x="266242" y="1397"/>
                </a:lnTo>
                <a:lnTo>
                  <a:pt x="251714" y="0"/>
                </a:lnTo>
                <a:lnTo>
                  <a:pt x="237172" y="1397"/>
                </a:lnTo>
                <a:lnTo>
                  <a:pt x="197827" y="22415"/>
                </a:lnTo>
                <a:lnTo>
                  <a:pt x="150964" y="68910"/>
                </a:lnTo>
                <a:lnTo>
                  <a:pt x="149059" y="70815"/>
                </a:lnTo>
                <a:lnTo>
                  <a:pt x="149059" y="74206"/>
                </a:lnTo>
                <a:lnTo>
                  <a:pt x="150964" y="76466"/>
                </a:lnTo>
                <a:lnTo>
                  <a:pt x="151879" y="77419"/>
                </a:lnTo>
                <a:lnTo>
                  <a:pt x="153212" y="77901"/>
                </a:lnTo>
                <a:lnTo>
                  <a:pt x="155943" y="77901"/>
                </a:lnTo>
                <a:lnTo>
                  <a:pt x="157378" y="77419"/>
                </a:lnTo>
                <a:lnTo>
                  <a:pt x="158521" y="76466"/>
                </a:lnTo>
                <a:lnTo>
                  <a:pt x="205384" y="29972"/>
                </a:lnTo>
                <a:lnTo>
                  <a:pt x="215595" y="21539"/>
                </a:lnTo>
                <a:lnTo>
                  <a:pt x="226949" y="15506"/>
                </a:lnTo>
                <a:lnTo>
                  <a:pt x="239077" y="11874"/>
                </a:lnTo>
                <a:lnTo>
                  <a:pt x="251625" y="10668"/>
                </a:lnTo>
                <a:lnTo>
                  <a:pt x="264185" y="11874"/>
                </a:lnTo>
                <a:lnTo>
                  <a:pt x="298399" y="29972"/>
                </a:lnTo>
                <a:lnTo>
                  <a:pt x="317690" y="76187"/>
                </a:lnTo>
                <a:lnTo>
                  <a:pt x="312864" y="101003"/>
                </a:lnTo>
                <a:lnTo>
                  <a:pt x="210693" y="210693"/>
                </a:lnTo>
                <a:lnTo>
                  <a:pt x="177025" y="229031"/>
                </a:lnTo>
                <a:lnTo>
                  <a:pt x="164172" y="230352"/>
                </a:lnTo>
                <a:lnTo>
                  <a:pt x="151333" y="229082"/>
                </a:lnTo>
                <a:lnTo>
                  <a:pt x="112966" y="205193"/>
                </a:lnTo>
                <a:lnTo>
                  <a:pt x="101803" y="185356"/>
                </a:lnTo>
                <a:lnTo>
                  <a:pt x="143370" y="143751"/>
                </a:lnTo>
                <a:lnTo>
                  <a:pt x="184975" y="143751"/>
                </a:lnTo>
                <a:lnTo>
                  <a:pt x="187985" y="146418"/>
                </a:lnTo>
                <a:lnTo>
                  <a:pt x="190271" y="149821"/>
                </a:lnTo>
                <a:lnTo>
                  <a:pt x="191770" y="153593"/>
                </a:lnTo>
                <a:lnTo>
                  <a:pt x="192366" y="155917"/>
                </a:lnTo>
                <a:lnTo>
                  <a:pt x="194462" y="156908"/>
                </a:lnTo>
                <a:lnTo>
                  <a:pt x="201993" y="152069"/>
                </a:lnTo>
                <a:lnTo>
                  <a:pt x="201231" y="149821"/>
                </a:lnTo>
                <a:lnTo>
                  <a:pt x="171792" y="125628"/>
                </a:lnTo>
                <a:lnTo>
                  <a:pt x="163791" y="124866"/>
                </a:lnTo>
                <a:lnTo>
                  <a:pt x="155803" y="125628"/>
                </a:lnTo>
                <a:lnTo>
                  <a:pt x="148348" y="127889"/>
                </a:lnTo>
                <a:lnTo>
                  <a:pt x="141528" y="131559"/>
                </a:lnTo>
                <a:lnTo>
                  <a:pt x="135432" y="136575"/>
                </a:lnTo>
                <a:lnTo>
                  <a:pt x="92341" y="179705"/>
                </a:lnTo>
                <a:lnTo>
                  <a:pt x="91579" y="180047"/>
                </a:lnTo>
                <a:lnTo>
                  <a:pt x="90817" y="180428"/>
                </a:lnTo>
                <a:lnTo>
                  <a:pt x="90462" y="181571"/>
                </a:lnTo>
                <a:lnTo>
                  <a:pt x="47345" y="224663"/>
                </a:lnTo>
                <a:lnTo>
                  <a:pt x="42329" y="230759"/>
                </a:lnTo>
                <a:lnTo>
                  <a:pt x="38646" y="237578"/>
                </a:lnTo>
                <a:lnTo>
                  <a:pt x="36398" y="245033"/>
                </a:lnTo>
                <a:lnTo>
                  <a:pt x="35623" y="253022"/>
                </a:lnTo>
                <a:lnTo>
                  <a:pt x="36398" y="260870"/>
                </a:lnTo>
                <a:lnTo>
                  <a:pt x="67868" y="292328"/>
                </a:lnTo>
                <a:lnTo>
                  <a:pt x="75704" y="293103"/>
                </a:lnTo>
                <a:lnTo>
                  <a:pt x="83705" y="292328"/>
                </a:lnTo>
                <a:lnTo>
                  <a:pt x="91160" y="290080"/>
                </a:lnTo>
                <a:lnTo>
                  <a:pt x="97980" y="286397"/>
                </a:lnTo>
                <a:lnTo>
                  <a:pt x="104051" y="281381"/>
                </a:lnTo>
                <a:lnTo>
                  <a:pt x="132029" y="253403"/>
                </a:lnTo>
                <a:lnTo>
                  <a:pt x="133934" y="251536"/>
                </a:lnTo>
                <a:lnTo>
                  <a:pt x="133934" y="248132"/>
                </a:lnTo>
                <a:lnTo>
                  <a:pt x="132029" y="245846"/>
                </a:lnTo>
                <a:lnTo>
                  <a:pt x="131076" y="244894"/>
                </a:lnTo>
                <a:lnTo>
                  <a:pt x="129781" y="244424"/>
                </a:lnTo>
                <a:lnTo>
                  <a:pt x="127050" y="244424"/>
                </a:lnTo>
                <a:lnTo>
                  <a:pt x="125615" y="244894"/>
                </a:lnTo>
                <a:lnTo>
                  <a:pt x="124472" y="245846"/>
                </a:lnTo>
                <a:lnTo>
                  <a:pt x="90817" y="279514"/>
                </a:lnTo>
                <a:lnTo>
                  <a:pt x="83261" y="282143"/>
                </a:lnTo>
                <a:lnTo>
                  <a:pt x="67767" y="282143"/>
                </a:lnTo>
                <a:lnTo>
                  <a:pt x="60579" y="278752"/>
                </a:lnTo>
                <a:lnTo>
                  <a:pt x="54902" y="273824"/>
                </a:lnTo>
                <a:lnTo>
                  <a:pt x="49250" y="268173"/>
                </a:lnTo>
                <a:lnTo>
                  <a:pt x="46583" y="260578"/>
                </a:lnTo>
                <a:lnTo>
                  <a:pt x="46583" y="244703"/>
                </a:lnTo>
                <a:lnTo>
                  <a:pt x="50012" y="237909"/>
                </a:lnTo>
                <a:lnTo>
                  <a:pt x="54902" y="232257"/>
                </a:lnTo>
                <a:lnTo>
                  <a:pt x="93484" y="193675"/>
                </a:lnTo>
                <a:lnTo>
                  <a:pt x="96659" y="200621"/>
                </a:lnTo>
                <a:lnTo>
                  <a:pt x="100469" y="207200"/>
                </a:lnTo>
                <a:lnTo>
                  <a:pt x="134493" y="235204"/>
                </a:lnTo>
                <a:lnTo>
                  <a:pt x="163791" y="240931"/>
                </a:lnTo>
                <a:lnTo>
                  <a:pt x="178828" y="239471"/>
                </a:lnTo>
                <a:lnTo>
                  <a:pt x="217487" y="219011"/>
                </a:lnTo>
                <a:lnTo>
                  <a:pt x="305574" y="130924"/>
                </a:lnTo>
                <a:lnTo>
                  <a:pt x="321957" y="105194"/>
                </a:lnTo>
                <a:lnTo>
                  <a:pt x="327418" y="7623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7989714" y="2350206"/>
            <a:ext cx="332740" cy="234315"/>
            <a:chOff x="7989714" y="2350206"/>
            <a:chExt cx="332740" cy="23431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1351" y="2350206"/>
              <a:ext cx="236670" cy="680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989714" y="2378182"/>
              <a:ext cx="332740" cy="206375"/>
            </a:xfrm>
            <a:custGeom>
              <a:avLst/>
              <a:gdLst/>
              <a:ahLst/>
              <a:cxnLst/>
              <a:rect l="l" t="t" r="r" b="b"/>
              <a:pathLst>
                <a:path w="332740" h="206375">
                  <a:moveTo>
                    <a:pt x="166364" y="206057"/>
                  </a:moveTo>
                  <a:lnTo>
                    <a:pt x="126849" y="195774"/>
                  </a:lnTo>
                  <a:lnTo>
                    <a:pt x="81662" y="171139"/>
                  </a:lnTo>
                  <a:lnTo>
                    <a:pt x="38743" y="141472"/>
                  </a:lnTo>
                  <a:lnTo>
                    <a:pt x="6033" y="116096"/>
                  </a:lnTo>
                  <a:lnTo>
                    <a:pt x="0" y="108157"/>
                  </a:lnTo>
                  <a:lnTo>
                    <a:pt x="0" y="97551"/>
                  </a:lnTo>
                  <a:lnTo>
                    <a:pt x="38743" y="64290"/>
                  </a:lnTo>
                  <a:lnTo>
                    <a:pt x="81662" y="34743"/>
                  </a:lnTo>
                  <a:lnTo>
                    <a:pt x="126849" y="10228"/>
                  </a:lnTo>
                  <a:lnTo>
                    <a:pt x="166364" y="0"/>
                  </a:lnTo>
                  <a:lnTo>
                    <a:pt x="205915" y="10228"/>
                  </a:lnTo>
                  <a:lnTo>
                    <a:pt x="206612" y="10605"/>
                  </a:lnTo>
                  <a:lnTo>
                    <a:pt x="166364" y="10605"/>
                  </a:lnTo>
                  <a:lnTo>
                    <a:pt x="127857" y="21438"/>
                  </a:lnTo>
                  <a:lnTo>
                    <a:pt x="82944" y="46802"/>
                  </a:lnTo>
                  <a:lnTo>
                    <a:pt x="41364" y="75995"/>
                  </a:lnTo>
                  <a:lnTo>
                    <a:pt x="12860" y="98313"/>
                  </a:lnTo>
                  <a:lnTo>
                    <a:pt x="11336" y="99075"/>
                  </a:lnTo>
                  <a:lnTo>
                    <a:pt x="10574" y="100948"/>
                  </a:lnTo>
                  <a:lnTo>
                    <a:pt x="10574" y="104727"/>
                  </a:lnTo>
                  <a:lnTo>
                    <a:pt x="41672" y="129874"/>
                  </a:lnTo>
                  <a:lnTo>
                    <a:pt x="83218" y="158953"/>
                  </a:lnTo>
                  <a:lnTo>
                    <a:pt x="127960" y="184275"/>
                  </a:lnTo>
                  <a:lnTo>
                    <a:pt x="166364" y="195102"/>
                  </a:lnTo>
                  <a:lnTo>
                    <a:pt x="207004" y="195102"/>
                  </a:lnTo>
                  <a:lnTo>
                    <a:pt x="205768" y="195774"/>
                  </a:lnTo>
                  <a:lnTo>
                    <a:pt x="166364" y="206057"/>
                  </a:lnTo>
                  <a:close/>
                </a:path>
                <a:path w="332740" h="206375">
                  <a:moveTo>
                    <a:pt x="207004" y="195102"/>
                  </a:moveTo>
                  <a:lnTo>
                    <a:pt x="166364" y="195102"/>
                  </a:lnTo>
                  <a:lnTo>
                    <a:pt x="205024" y="184275"/>
                  </a:lnTo>
                  <a:lnTo>
                    <a:pt x="249963" y="158953"/>
                  </a:lnTo>
                  <a:lnTo>
                    <a:pt x="291573" y="129874"/>
                  </a:lnTo>
                  <a:lnTo>
                    <a:pt x="320248" y="107776"/>
                  </a:lnTo>
                  <a:lnTo>
                    <a:pt x="322503" y="104727"/>
                  </a:lnTo>
                  <a:lnTo>
                    <a:pt x="322503" y="100948"/>
                  </a:lnTo>
                  <a:lnTo>
                    <a:pt x="291413" y="75995"/>
                  </a:lnTo>
                  <a:lnTo>
                    <a:pt x="249820" y="46802"/>
                  </a:lnTo>
                  <a:lnTo>
                    <a:pt x="204971" y="21438"/>
                  </a:lnTo>
                  <a:lnTo>
                    <a:pt x="166364" y="10605"/>
                  </a:lnTo>
                  <a:lnTo>
                    <a:pt x="206612" y="10605"/>
                  </a:lnTo>
                  <a:lnTo>
                    <a:pt x="251182" y="34743"/>
                  </a:lnTo>
                  <a:lnTo>
                    <a:pt x="294114" y="64290"/>
                  </a:lnTo>
                  <a:lnTo>
                    <a:pt x="326663" y="89612"/>
                  </a:lnTo>
                  <a:lnTo>
                    <a:pt x="332697" y="97551"/>
                  </a:lnTo>
                  <a:lnTo>
                    <a:pt x="332697" y="108157"/>
                  </a:lnTo>
                  <a:lnTo>
                    <a:pt x="330442" y="112666"/>
                  </a:lnTo>
                  <a:lnTo>
                    <a:pt x="326663" y="116096"/>
                  </a:lnTo>
                  <a:lnTo>
                    <a:pt x="294065" y="141472"/>
                  </a:lnTo>
                  <a:lnTo>
                    <a:pt x="251051" y="171139"/>
                  </a:lnTo>
                  <a:lnTo>
                    <a:pt x="207004" y="19510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1581" y="2405777"/>
              <a:ext cx="149343" cy="149851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5823293" y="2309761"/>
            <a:ext cx="315595" cy="314960"/>
          </a:xfrm>
          <a:custGeom>
            <a:avLst/>
            <a:gdLst/>
            <a:ahLst/>
            <a:cxnLst/>
            <a:rect l="l" t="t" r="r" b="b"/>
            <a:pathLst>
              <a:path w="315595" h="314960">
                <a:moveTo>
                  <a:pt x="62014" y="154266"/>
                </a:moveTo>
                <a:lnTo>
                  <a:pt x="60109" y="152387"/>
                </a:lnTo>
                <a:lnTo>
                  <a:pt x="50673" y="152387"/>
                </a:lnTo>
                <a:lnTo>
                  <a:pt x="48387" y="152387"/>
                </a:lnTo>
                <a:lnTo>
                  <a:pt x="46139" y="154647"/>
                </a:lnTo>
                <a:lnTo>
                  <a:pt x="46139" y="159562"/>
                </a:lnTo>
                <a:lnTo>
                  <a:pt x="48006" y="161823"/>
                </a:lnTo>
                <a:lnTo>
                  <a:pt x="59728" y="161823"/>
                </a:lnTo>
                <a:lnTo>
                  <a:pt x="62014" y="159943"/>
                </a:lnTo>
                <a:lnTo>
                  <a:pt x="62014" y="154266"/>
                </a:lnTo>
                <a:close/>
              </a:path>
              <a:path w="315595" h="314960">
                <a:moveTo>
                  <a:pt x="69951" y="195478"/>
                </a:moveTo>
                <a:lnTo>
                  <a:pt x="69189" y="193192"/>
                </a:lnTo>
                <a:lnTo>
                  <a:pt x="68326" y="191198"/>
                </a:lnTo>
                <a:lnTo>
                  <a:pt x="66611" y="190271"/>
                </a:lnTo>
                <a:lnTo>
                  <a:pt x="64833" y="190271"/>
                </a:lnTo>
                <a:lnTo>
                  <a:pt x="64262" y="190271"/>
                </a:lnTo>
                <a:lnTo>
                  <a:pt x="63690" y="190373"/>
                </a:lnTo>
                <a:lnTo>
                  <a:pt x="63119" y="190563"/>
                </a:lnTo>
                <a:lnTo>
                  <a:pt x="56705" y="193192"/>
                </a:lnTo>
                <a:lnTo>
                  <a:pt x="54457" y="193954"/>
                </a:lnTo>
                <a:lnTo>
                  <a:pt x="53695" y="197002"/>
                </a:lnTo>
                <a:lnTo>
                  <a:pt x="54457" y="199263"/>
                </a:lnTo>
                <a:lnTo>
                  <a:pt x="55562" y="201168"/>
                </a:lnTo>
                <a:lnTo>
                  <a:pt x="56705" y="201891"/>
                </a:lnTo>
                <a:lnTo>
                  <a:pt x="59728" y="201891"/>
                </a:lnTo>
                <a:lnTo>
                  <a:pt x="60490" y="201510"/>
                </a:lnTo>
                <a:lnTo>
                  <a:pt x="66929" y="199263"/>
                </a:lnTo>
                <a:lnTo>
                  <a:pt x="69189" y="198120"/>
                </a:lnTo>
                <a:lnTo>
                  <a:pt x="69951" y="195478"/>
                </a:lnTo>
                <a:close/>
              </a:path>
              <a:path w="315595" h="314960">
                <a:moveTo>
                  <a:pt x="70713" y="116827"/>
                </a:moveTo>
                <a:lnTo>
                  <a:pt x="69570" y="114566"/>
                </a:lnTo>
                <a:lnTo>
                  <a:pt x="67284" y="113804"/>
                </a:lnTo>
                <a:lnTo>
                  <a:pt x="61252" y="111175"/>
                </a:lnTo>
                <a:lnTo>
                  <a:pt x="60617" y="110985"/>
                </a:lnTo>
                <a:lnTo>
                  <a:pt x="59944" y="110883"/>
                </a:lnTo>
                <a:lnTo>
                  <a:pt x="59347" y="110883"/>
                </a:lnTo>
                <a:lnTo>
                  <a:pt x="57404" y="110883"/>
                </a:lnTo>
                <a:lnTo>
                  <a:pt x="55689" y="111810"/>
                </a:lnTo>
                <a:lnTo>
                  <a:pt x="54838" y="113804"/>
                </a:lnTo>
                <a:lnTo>
                  <a:pt x="54076" y="116090"/>
                </a:lnTo>
                <a:lnTo>
                  <a:pt x="54838" y="118732"/>
                </a:lnTo>
                <a:lnTo>
                  <a:pt x="57467" y="119875"/>
                </a:lnTo>
                <a:lnTo>
                  <a:pt x="63500" y="122123"/>
                </a:lnTo>
                <a:lnTo>
                  <a:pt x="63881" y="122504"/>
                </a:lnTo>
                <a:lnTo>
                  <a:pt x="67284" y="122504"/>
                </a:lnTo>
                <a:lnTo>
                  <a:pt x="68808" y="121742"/>
                </a:lnTo>
                <a:lnTo>
                  <a:pt x="69570" y="119875"/>
                </a:lnTo>
                <a:lnTo>
                  <a:pt x="70713" y="116827"/>
                </a:lnTo>
                <a:close/>
              </a:path>
              <a:path w="315595" h="314960">
                <a:moveTo>
                  <a:pt x="92240" y="227228"/>
                </a:moveTo>
                <a:lnTo>
                  <a:pt x="89420" y="224409"/>
                </a:lnTo>
                <a:lnTo>
                  <a:pt x="88277" y="223926"/>
                </a:lnTo>
                <a:lnTo>
                  <a:pt x="87134" y="223926"/>
                </a:lnTo>
                <a:lnTo>
                  <a:pt x="86017" y="223926"/>
                </a:lnTo>
                <a:lnTo>
                  <a:pt x="84874" y="224409"/>
                </a:lnTo>
                <a:lnTo>
                  <a:pt x="83921" y="225361"/>
                </a:lnTo>
                <a:lnTo>
                  <a:pt x="79032" y="229870"/>
                </a:lnTo>
                <a:lnTo>
                  <a:pt x="77127" y="231775"/>
                </a:lnTo>
                <a:lnTo>
                  <a:pt x="77127" y="234797"/>
                </a:lnTo>
                <a:lnTo>
                  <a:pt x="79032" y="236702"/>
                </a:lnTo>
                <a:lnTo>
                  <a:pt x="80149" y="237464"/>
                </a:lnTo>
                <a:lnTo>
                  <a:pt x="80911" y="237807"/>
                </a:lnTo>
                <a:lnTo>
                  <a:pt x="83921" y="237807"/>
                </a:lnTo>
                <a:lnTo>
                  <a:pt x="84683" y="237464"/>
                </a:lnTo>
                <a:lnTo>
                  <a:pt x="85826" y="236702"/>
                </a:lnTo>
                <a:lnTo>
                  <a:pt x="90373" y="231775"/>
                </a:lnTo>
                <a:lnTo>
                  <a:pt x="92240" y="229870"/>
                </a:lnTo>
                <a:lnTo>
                  <a:pt x="92240" y="227228"/>
                </a:lnTo>
                <a:close/>
              </a:path>
              <a:path w="315595" h="314960">
                <a:moveTo>
                  <a:pt x="92240" y="84302"/>
                </a:moveTo>
                <a:lnTo>
                  <a:pt x="90373" y="82435"/>
                </a:lnTo>
                <a:lnTo>
                  <a:pt x="84874" y="76936"/>
                </a:lnTo>
                <a:lnTo>
                  <a:pt x="83642" y="76466"/>
                </a:lnTo>
                <a:lnTo>
                  <a:pt x="82435" y="76466"/>
                </a:lnTo>
                <a:lnTo>
                  <a:pt x="81191" y="76466"/>
                </a:lnTo>
                <a:lnTo>
                  <a:pt x="79959" y="76936"/>
                </a:lnTo>
                <a:lnTo>
                  <a:pt x="79032" y="77889"/>
                </a:lnTo>
                <a:lnTo>
                  <a:pt x="77127" y="79794"/>
                </a:lnTo>
                <a:lnTo>
                  <a:pt x="77127" y="82435"/>
                </a:lnTo>
                <a:lnTo>
                  <a:pt x="79032" y="84302"/>
                </a:lnTo>
                <a:lnTo>
                  <a:pt x="83921" y="89230"/>
                </a:lnTo>
                <a:lnTo>
                  <a:pt x="84683" y="89992"/>
                </a:lnTo>
                <a:lnTo>
                  <a:pt x="85826" y="90373"/>
                </a:lnTo>
                <a:lnTo>
                  <a:pt x="88468" y="90373"/>
                </a:lnTo>
                <a:lnTo>
                  <a:pt x="89611" y="89992"/>
                </a:lnTo>
                <a:lnTo>
                  <a:pt x="92240" y="87350"/>
                </a:lnTo>
                <a:lnTo>
                  <a:pt x="92240" y="84302"/>
                </a:lnTo>
                <a:close/>
              </a:path>
              <a:path w="315595" h="314960">
                <a:moveTo>
                  <a:pt x="124002" y="249174"/>
                </a:moveTo>
                <a:lnTo>
                  <a:pt x="122885" y="246507"/>
                </a:lnTo>
                <a:lnTo>
                  <a:pt x="120599" y="245402"/>
                </a:lnTo>
                <a:lnTo>
                  <a:pt x="120065" y="245211"/>
                </a:lnTo>
                <a:lnTo>
                  <a:pt x="119456" y="245110"/>
                </a:lnTo>
                <a:lnTo>
                  <a:pt x="118859" y="245110"/>
                </a:lnTo>
                <a:lnTo>
                  <a:pt x="117017" y="245110"/>
                </a:lnTo>
                <a:lnTo>
                  <a:pt x="115138" y="246037"/>
                </a:lnTo>
                <a:lnTo>
                  <a:pt x="114566" y="248031"/>
                </a:lnTo>
                <a:lnTo>
                  <a:pt x="112280" y="254063"/>
                </a:lnTo>
                <a:lnTo>
                  <a:pt x="110782" y="256349"/>
                </a:lnTo>
                <a:lnTo>
                  <a:pt x="112280" y="259372"/>
                </a:lnTo>
                <a:lnTo>
                  <a:pt x="114566" y="260134"/>
                </a:lnTo>
                <a:lnTo>
                  <a:pt x="114947" y="260515"/>
                </a:lnTo>
                <a:lnTo>
                  <a:pt x="118351" y="260515"/>
                </a:lnTo>
                <a:lnTo>
                  <a:pt x="119837" y="259753"/>
                </a:lnTo>
                <a:lnTo>
                  <a:pt x="120599" y="257848"/>
                </a:lnTo>
                <a:lnTo>
                  <a:pt x="122885" y="251815"/>
                </a:lnTo>
                <a:lnTo>
                  <a:pt x="124002" y="249174"/>
                </a:lnTo>
                <a:close/>
              </a:path>
              <a:path w="315595" h="314960">
                <a:moveTo>
                  <a:pt x="125526" y="63919"/>
                </a:moveTo>
                <a:lnTo>
                  <a:pt x="124383" y="61633"/>
                </a:lnTo>
                <a:lnTo>
                  <a:pt x="122123" y="55600"/>
                </a:lnTo>
                <a:lnTo>
                  <a:pt x="121272" y="53568"/>
                </a:lnTo>
                <a:lnTo>
                  <a:pt x="119519" y="52679"/>
                </a:lnTo>
                <a:lnTo>
                  <a:pt x="117779" y="52679"/>
                </a:lnTo>
                <a:lnTo>
                  <a:pt x="117208" y="52679"/>
                </a:lnTo>
                <a:lnTo>
                  <a:pt x="116636" y="52743"/>
                </a:lnTo>
                <a:lnTo>
                  <a:pt x="116065" y="52933"/>
                </a:lnTo>
                <a:lnTo>
                  <a:pt x="113423" y="54076"/>
                </a:lnTo>
                <a:lnTo>
                  <a:pt x="112661" y="56705"/>
                </a:lnTo>
                <a:lnTo>
                  <a:pt x="113423" y="59372"/>
                </a:lnTo>
                <a:lnTo>
                  <a:pt x="116065" y="65405"/>
                </a:lnTo>
                <a:lnTo>
                  <a:pt x="116827" y="67310"/>
                </a:lnTo>
                <a:lnTo>
                  <a:pt x="118732" y="68427"/>
                </a:lnTo>
                <a:lnTo>
                  <a:pt x="120980" y="68427"/>
                </a:lnTo>
                <a:lnTo>
                  <a:pt x="122123" y="67691"/>
                </a:lnTo>
                <a:lnTo>
                  <a:pt x="124383" y="66929"/>
                </a:lnTo>
                <a:lnTo>
                  <a:pt x="125526" y="63919"/>
                </a:lnTo>
                <a:close/>
              </a:path>
              <a:path w="315595" h="314960">
                <a:moveTo>
                  <a:pt x="162585" y="255587"/>
                </a:moveTo>
                <a:lnTo>
                  <a:pt x="160680" y="252958"/>
                </a:lnTo>
                <a:lnTo>
                  <a:pt x="158038" y="252958"/>
                </a:lnTo>
                <a:lnTo>
                  <a:pt x="155016" y="252958"/>
                </a:lnTo>
                <a:lnTo>
                  <a:pt x="153111" y="254825"/>
                </a:lnTo>
                <a:lnTo>
                  <a:pt x="153111" y="266928"/>
                </a:lnTo>
                <a:lnTo>
                  <a:pt x="155016" y="269214"/>
                </a:lnTo>
                <a:lnTo>
                  <a:pt x="160680" y="269214"/>
                </a:lnTo>
                <a:lnTo>
                  <a:pt x="162585" y="267309"/>
                </a:lnTo>
                <a:lnTo>
                  <a:pt x="162585" y="255587"/>
                </a:lnTo>
                <a:close/>
              </a:path>
              <a:path w="315595" h="314960">
                <a:moveTo>
                  <a:pt x="203415" y="257492"/>
                </a:moveTo>
                <a:lnTo>
                  <a:pt x="202272" y="254825"/>
                </a:lnTo>
                <a:lnTo>
                  <a:pt x="200025" y="248793"/>
                </a:lnTo>
                <a:lnTo>
                  <a:pt x="199161" y="247116"/>
                </a:lnTo>
                <a:lnTo>
                  <a:pt x="197548" y="246062"/>
                </a:lnTo>
                <a:lnTo>
                  <a:pt x="195834" y="246062"/>
                </a:lnTo>
                <a:lnTo>
                  <a:pt x="195186" y="246062"/>
                </a:lnTo>
                <a:lnTo>
                  <a:pt x="194551" y="246227"/>
                </a:lnTo>
                <a:lnTo>
                  <a:pt x="193954" y="246507"/>
                </a:lnTo>
                <a:lnTo>
                  <a:pt x="191693" y="247269"/>
                </a:lnTo>
                <a:lnTo>
                  <a:pt x="190550" y="250291"/>
                </a:lnTo>
                <a:lnTo>
                  <a:pt x="191693" y="252577"/>
                </a:lnTo>
                <a:lnTo>
                  <a:pt x="193954" y="258610"/>
                </a:lnTo>
                <a:lnTo>
                  <a:pt x="194716" y="260515"/>
                </a:lnTo>
                <a:lnTo>
                  <a:pt x="196202" y="261658"/>
                </a:lnTo>
                <a:lnTo>
                  <a:pt x="199263" y="261658"/>
                </a:lnTo>
                <a:lnTo>
                  <a:pt x="200025" y="261277"/>
                </a:lnTo>
                <a:lnTo>
                  <a:pt x="202272" y="260134"/>
                </a:lnTo>
                <a:lnTo>
                  <a:pt x="203415" y="257492"/>
                </a:lnTo>
                <a:close/>
              </a:path>
              <a:path w="315595" h="314960">
                <a:moveTo>
                  <a:pt x="205295" y="57848"/>
                </a:moveTo>
                <a:lnTo>
                  <a:pt x="204152" y="54838"/>
                </a:lnTo>
                <a:lnTo>
                  <a:pt x="201891" y="54076"/>
                </a:lnTo>
                <a:lnTo>
                  <a:pt x="201295" y="53759"/>
                </a:lnTo>
                <a:lnTo>
                  <a:pt x="200621" y="53632"/>
                </a:lnTo>
                <a:lnTo>
                  <a:pt x="199961" y="53632"/>
                </a:lnTo>
                <a:lnTo>
                  <a:pt x="198183" y="53632"/>
                </a:lnTo>
                <a:lnTo>
                  <a:pt x="196405" y="54673"/>
                </a:lnTo>
                <a:lnTo>
                  <a:pt x="195859" y="56324"/>
                </a:lnTo>
                <a:lnTo>
                  <a:pt x="193573" y="62395"/>
                </a:lnTo>
                <a:lnTo>
                  <a:pt x="192430" y="65024"/>
                </a:lnTo>
                <a:lnTo>
                  <a:pt x="193573" y="67691"/>
                </a:lnTo>
                <a:lnTo>
                  <a:pt x="195859" y="68808"/>
                </a:lnTo>
                <a:lnTo>
                  <a:pt x="196202" y="68808"/>
                </a:lnTo>
                <a:lnTo>
                  <a:pt x="196596" y="69189"/>
                </a:lnTo>
                <a:lnTo>
                  <a:pt x="199644" y="69189"/>
                </a:lnTo>
                <a:lnTo>
                  <a:pt x="201129" y="68427"/>
                </a:lnTo>
                <a:lnTo>
                  <a:pt x="201891" y="66167"/>
                </a:lnTo>
                <a:lnTo>
                  <a:pt x="204152" y="60109"/>
                </a:lnTo>
                <a:lnTo>
                  <a:pt x="205295" y="57848"/>
                </a:lnTo>
                <a:close/>
              </a:path>
              <a:path w="315595" h="314960">
                <a:moveTo>
                  <a:pt x="239331" y="231775"/>
                </a:moveTo>
                <a:lnTo>
                  <a:pt x="237426" y="229870"/>
                </a:lnTo>
                <a:lnTo>
                  <a:pt x="232498" y="225361"/>
                </a:lnTo>
                <a:lnTo>
                  <a:pt x="231584" y="224409"/>
                </a:lnTo>
                <a:lnTo>
                  <a:pt x="230441" y="223926"/>
                </a:lnTo>
                <a:lnTo>
                  <a:pt x="229298" y="223926"/>
                </a:lnTo>
                <a:lnTo>
                  <a:pt x="228180" y="223926"/>
                </a:lnTo>
                <a:lnTo>
                  <a:pt x="227037" y="224409"/>
                </a:lnTo>
                <a:lnTo>
                  <a:pt x="226085" y="225361"/>
                </a:lnTo>
                <a:lnTo>
                  <a:pt x="224218" y="226847"/>
                </a:lnTo>
                <a:lnTo>
                  <a:pt x="224218" y="229870"/>
                </a:lnTo>
                <a:lnTo>
                  <a:pt x="226085" y="231775"/>
                </a:lnTo>
                <a:lnTo>
                  <a:pt x="231775" y="237464"/>
                </a:lnTo>
                <a:lnTo>
                  <a:pt x="232498" y="237807"/>
                </a:lnTo>
                <a:lnTo>
                  <a:pt x="235559" y="237807"/>
                </a:lnTo>
                <a:lnTo>
                  <a:pt x="236321" y="237464"/>
                </a:lnTo>
                <a:lnTo>
                  <a:pt x="237426" y="236321"/>
                </a:lnTo>
                <a:lnTo>
                  <a:pt x="239331" y="234797"/>
                </a:lnTo>
                <a:lnTo>
                  <a:pt x="239331" y="231775"/>
                </a:lnTo>
                <a:close/>
              </a:path>
              <a:path w="315595" h="314960">
                <a:moveTo>
                  <a:pt x="239331" y="79794"/>
                </a:moveTo>
                <a:lnTo>
                  <a:pt x="236474" y="76936"/>
                </a:lnTo>
                <a:lnTo>
                  <a:pt x="235267" y="76466"/>
                </a:lnTo>
                <a:lnTo>
                  <a:pt x="234022" y="76466"/>
                </a:lnTo>
                <a:lnTo>
                  <a:pt x="232791" y="76466"/>
                </a:lnTo>
                <a:lnTo>
                  <a:pt x="231584" y="76936"/>
                </a:lnTo>
                <a:lnTo>
                  <a:pt x="226085" y="82435"/>
                </a:lnTo>
                <a:lnTo>
                  <a:pt x="224218" y="84302"/>
                </a:lnTo>
                <a:lnTo>
                  <a:pt x="224218" y="87350"/>
                </a:lnTo>
                <a:lnTo>
                  <a:pt x="226847" y="89992"/>
                </a:lnTo>
                <a:lnTo>
                  <a:pt x="227990" y="90373"/>
                </a:lnTo>
                <a:lnTo>
                  <a:pt x="230632" y="90373"/>
                </a:lnTo>
                <a:lnTo>
                  <a:pt x="231775" y="89992"/>
                </a:lnTo>
                <a:lnTo>
                  <a:pt x="232498" y="89230"/>
                </a:lnTo>
                <a:lnTo>
                  <a:pt x="237426" y="84302"/>
                </a:lnTo>
                <a:lnTo>
                  <a:pt x="239331" y="82435"/>
                </a:lnTo>
                <a:lnTo>
                  <a:pt x="239331" y="79794"/>
                </a:lnTo>
                <a:close/>
              </a:path>
              <a:path w="315595" h="314960">
                <a:moveTo>
                  <a:pt x="262001" y="198120"/>
                </a:moveTo>
                <a:lnTo>
                  <a:pt x="251371" y="191795"/>
                </a:lnTo>
                <a:lnTo>
                  <a:pt x="250761" y="191795"/>
                </a:lnTo>
                <a:lnTo>
                  <a:pt x="248920" y="191795"/>
                </a:lnTo>
                <a:lnTo>
                  <a:pt x="247078" y="192659"/>
                </a:lnTo>
                <a:lnTo>
                  <a:pt x="246507" y="194335"/>
                </a:lnTo>
                <a:lnTo>
                  <a:pt x="245364" y="197002"/>
                </a:lnTo>
                <a:lnTo>
                  <a:pt x="246507" y="199644"/>
                </a:lnTo>
                <a:lnTo>
                  <a:pt x="248767" y="200787"/>
                </a:lnTo>
                <a:lnTo>
                  <a:pt x="254825" y="203034"/>
                </a:lnTo>
                <a:lnTo>
                  <a:pt x="255206" y="203415"/>
                </a:lnTo>
                <a:lnTo>
                  <a:pt x="258610" y="203415"/>
                </a:lnTo>
                <a:lnTo>
                  <a:pt x="260134" y="202653"/>
                </a:lnTo>
                <a:lnTo>
                  <a:pt x="260858" y="200787"/>
                </a:lnTo>
                <a:lnTo>
                  <a:pt x="262001" y="198120"/>
                </a:lnTo>
                <a:close/>
              </a:path>
              <a:path w="315595" h="314960">
                <a:moveTo>
                  <a:pt x="262763" y="117589"/>
                </a:moveTo>
                <a:lnTo>
                  <a:pt x="262001" y="114947"/>
                </a:lnTo>
                <a:lnTo>
                  <a:pt x="261150" y="113233"/>
                </a:lnTo>
                <a:lnTo>
                  <a:pt x="259461" y="112407"/>
                </a:lnTo>
                <a:lnTo>
                  <a:pt x="257721" y="112407"/>
                </a:lnTo>
                <a:lnTo>
                  <a:pt x="257111" y="112407"/>
                </a:lnTo>
                <a:lnTo>
                  <a:pt x="246507" y="118732"/>
                </a:lnTo>
                <a:lnTo>
                  <a:pt x="247269" y="121361"/>
                </a:lnTo>
                <a:lnTo>
                  <a:pt x="247650" y="123266"/>
                </a:lnTo>
                <a:lnTo>
                  <a:pt x="249529" y="124028"/>
                </a:lnTo>
                <a:lnTo>
                  <a:pt x="252539" y="124028"/>
                </a:lnTo>
                <a:lnTo>
                  <a:pt x="253301" y="123647"/>
                </a:lnTo>
                <a:lnTo>
                  <a:pt x="259753" y="121361"/>
                </a:lnTo>
                <a:lnTo>
                  <a:pt x="262001" y="120256"/>
                </a:lnTo>
                <a:lnTo>
                  <a:pt x="262763" y="117589"/>
                </a:lnTo>
                <a:close/>
              </a:path>
              <a:path w="315595" h="314960">
                <a:moveTo>
                  <a:pt x="269938" y="154266"/>
                </a:moveTo>
                <a:lnTo>
                  <a:pt x="268071" y="152387"/>
                </a:lnTo>
                <a:lnTo>
                  <a:pt x="162585" y="152387"/>
                </a:lnTo>
                <a:lnTo>
                  <a:pt x="162585" y="47663"/>
                </a:lnTo>
                <a:lnTo>
                  <a:pt x="160680" y="44996"/>
                </a:lnTo>
                <a:lnTo>
                  <a:pt x="158038" y="44996"/>
                </a:lnTo>
                <a:lnTo>
                  <a:pt x="155016" y="44996"/>
                </a:lnTo>
                <a:lnTo>
                  <a:pt x="153111" y="46901"/>
                </a:lnTo>
                <a:lnTo>
                  <a:pt x="153111" y="159562"/>
                </a:lnTo>
                <a:lnTo>
                  <a:pt x="155016" y="161823"/>
                </a:lnTo>
                <a:lnTo>
                  <a:pt x="267690" y="161823"/>
                </a:lnTo>
                <a:lnTo>
                  <a:pt x="269938" y="159943"/>
                </a:lnTo>
                <a:lnTo>
                  <a:pt x="269938" y="154266"/>
                </a:lnTo>
                <a:close/>
              </a:path>
              <a:path w="315595" h="314960">
                <a:moveTo>
                  <a:pt x="291503" y="157276"/>
                </a:moveTo>
                <a:lnTo>
                  <a:pt x="281381" y="105829"/>
                </a:lnTo>
                <a:lnTo>
                  <a:pt x="252539" y="62014"/>
                </a:lnTo>
                <a:lnTo>
                  <a:pt x="208749" y="33045"/>
                </a:lnTo>
                <a:lnTo>
                  <a:pt x="157276" y="23075"/>
                </a:lnTo>
                <a:lnTo>
                  <a:pt x="143243" y="23799"/>
                </a:lnTo>
                <a:lnTo>
                  <a:pt x="102463" y="34798"/>
                </a:lnTo>
                <a:lnTo>
                  <a:pt x="68427" y="56591"/>
                </a:lnTo>
                <a:lnTo>
                  <a:pt x="56705" y="68072"/>
                </a:lnTo>
                <a:lnTo>
                  <a:pt x="57086" y="71094"/>
                </a:lnTo>
                <a:lnTo>
                  <a:pt x="58966" y="72974"/>
                </a:lnTo>
                <a:lnTo>
                  <a:pt x="59817" y="73825"/>
                </a:lnTo>
                <a:lnTo>
                  <a:pt x="60896" y="74206"/>
                </a:lnTo>
                <a:lnTo>
                  <a:pt x="63373" y="74206"/>
                </a:lnTo>
                <a:lnTo>
                  <a:pt x="64744" y="73634"/>
                </a:lnTo>
                <a:lnTo>
                  <a:pt x="65786" y="72593"/>
                </a:lnTo>
                <a:lnTo>
                  <a:pt x="74993" y="63525"/>
                </a:lnTo>
                <a:lnTo>
                  <a:pt x="119126" y="38366"/>
                </a:lnTo>
                <a:lnTo>
                  <a:pt x="158038" y="32131"/>
                </a:lnTo>
                <a:lnTo>
                  <a:pt x="206629" y="42011"/>
                </a:lnTo>
                <a:lnTo>
                  <a:pt x="246418" y="68948"/>
                </a:lnTo>
                <a:lnTo>
                  <a:pt x="273304" y="108851"/>
                </a:lnTo>
                <a:lnTo>
                  <a:pt x="283184" y="157657"/>
                </a:lnTo>
                <a:lnTo>
                  <a:pt x="273304" y="206248"/>
                </a:lnTo>
                <a:lnTo>
                  <a:pt x="246418" y="246037"/>
                </a:lnTo>
                <a:lnTo>
                  <a:pt x="206629" y="272923"/>
                </a:lnTo>
                <a:lnTo>
                  <a:pt x="158038" y="282803"/>
                </a:lnTo>
                <a:lnTo>
                  <a:pt x="109232" y="272923"/>
                </a:lnTo>
                <a:lnTo>
                  <a:pt x="69329" y="246037"/>
                </a:lnTo>
                <a:lnTo>
                  <a:pt x="42392" y="206248"/>
                </a:lnTo>
                <a:lnTo>
                  <a:pt x="32512" y="157657"/>
                </a:lnTo>
                <a:lnTo>
                  <a:pt x="33858" y="139344"/>
                </a:lnTo>
                <a:lnTo>
                  <a:pt x="37846" y="121500"/>
                </a:lnTo>
                <a:lnTo>
                  <a:pt x="44475" y="104432"/>
                </a:lnTo>
                <a:lnTo>
                  <a:pt x="53695" y="88468"/>
                </a:lnTo>
                <a:lnTo>
                  <a:pt x="54838" y="86207"/>
                </a:lnTo>
                <a:lnTo>
                  <a:pt x="54457" y="82816"/>
                </a:lnTo>
                <a:lnTo>
                  <a:pt x="52171" y="81673"/>
                </a:lnTo>
                <a:lnTo>
                  <a:pt x="51409" y="81064"/>
                </a:lnTo>
                <a:lnTo>
                  <a:pt x="50419" y="80784"/>
                </a:lnTo>
                <a:lnTo>
                  <a:pt x="47853" y="80784"/>
                </a:lnTo>
                <a:lnTo>
                  <a:pt x="28816" y="118491"/>
                </a:lnTo>
                <a:lnTo>
                  <a:pt x="23050" y="157276"/>
                </a:lnTo>
                <a:lnTo>
                  <a:pt x="25692" y="183642"/>
                </a:lnTo>
                <a:lnTo>
                  <a:pt x="45720" y="231559"/>
                </a:lnTo>
                <a:lnTo>
                  <a:pt x="83007" y="269024"/>
                </a:lnTo>
                <a:lnTo>
                  <a:pt x="130911" y="288925"/>
                </a:lnTo>
                <a:lnTo>
                  <a:pt x="157276" y="291503"/>
                </a:lnTo>
                <a:lnTo>
                  <a:pt x="183705" y="288874"/>
                </a:lnTo>
                <a:lnTo>
                  <a:pt x="231863" y="268871"/>
                </a:lnTo>
                <a:lnTo>
                  <a:pt x="269316" y="231889"/>
                </a:lnTo>
                <a:lnTo>
                  <a:pt x="288975" y="183756"/>
                </a:lnTo>
                <a:lnTo>
                  <a:pt x="291503" y="157276"/>
                </a:lnTo>
                <a:close/>
              </a:path>
              <a:path w="315595" h="314960">
                <a:moveTo>
                  <a:pt x="315315" y="146481"/>
                </a:moveTo>
                <a:lnTo>
                  <a:pt x="313385" y="144386"/>
                </a:lnTo>
                <a:lnTo>
                  <a:pt x="311124" y="144386"/>
                </a:lnTo>
                <a:lnTo>
                  <a:pt x="310934" y="144411"/>
                </a:lnTo>
                <a:lnTo>
                  <a:pt x="310781" y="144449"/>
                </a:lnTo>
                <a:lnTo>
                  <a:pt x="308140" y="144449"/>
                </a:lnTo>
                <a:lnTo>
                  <a:pt x="305854" y="146697"/>
                </a:lnTo>
                <a:lnTo>
                  <a:pt x="306235" y="148958"/>
                </a:lnTo>
                <a:lnTo>
                  <a:pt x="306235" y="157276"/>
                </a:lnTo>
                <a:lnTo>
                  <a:pt x="294995" y="213906"/>
                </a:lnTo>
                <a:lnTo>
                  <a:pt x="262763" y="262001"/>
                </a:lnTo>
                <a:lnTo>
                  <a:pt x="214795" y="294386"/>
                </a:lnTo>
                <a:lnTo>
                  <a:pt x="158038" y="305511"/>
                </a:lnTo>
                <a:lnTo>
                  <a:pt x="128854" y="302641"/>
                </a:lnTo>
                <a:lnTo>
                  <a:pt x="75730" y="280606"/>
                </a:lnTo>
                <a:lnTo>
                  <a:pt x="34175" y="239420"/>
                </a:lnTo>
                <a:lnTo>
                  <a:pt x="12268" y="186461"/>
                </a:lnTo>
                <a:lnTo>
                  <a:pt x="9461" y="157276"/>
                </a:lnTo>
                <a:lnTo>
                  <a:pt x="12319" y="128092"/>
                </a:lnTo>
                <a:lnTo>
                  <a:pt x="34340" y="74968"/>
                </a:lnTo>
                <a:lnTo>
                  <a:pt x="75577" y="33413"/>
                </a:lnTo>
                <a:lnTo>
                  <a:pt x="128803" y="11506"/>
                </a:lnTo>
                <a:lnTo>
                  <a:pt x="158038" y="8699"/>
                </a:lnTo>
                <a:lnTo>
                  <a:pt x="183870" y="10998"/>
                </a:lnTo>
                <a:lnTo>
                  <a:pt x="232143" y="28803"/>
                </a:lnTo>
                <a:lnTo>
                  <a:pt x="271538" y="61925"/>
                </a:lnTo>
                <a:lnTo>
                  <a:pt x="297065" y="105956"/>
                </a:lnTo>
                <a:lnTo>
                  <a:pt x="303949" y="132892"/>
                </a:lnTo>
                <a:lnTo>
                  <a:pt x="305854" y="134670"/>
                </a:lnTo>
                <a:lnTo>
                  <a:pt x="308114" y="134670"/>
                </a:lnTo>
                <a:lnTo>
                  <a:pt x="308305" y="134632"/>
                </a:lnTo>
                <a:lnTo>
                  <a:pt x="308521" y="134607"/>
                </a:lnTo>
                <a:lnTo>
                  <a:pt x="311162" y="133845"/>
                </a:lnTo>
                <a:lnTo>
                  <a:pt x="313029" y="131584"/>
                </a:lnTo>
                <a:lnTo>
                  <a:pt x="312305" y="129298"/>
                </a:lnTo>
                <a:lnTo>
                  <a:pt x="305193" y="103085"/>
                </a:lnTo>
                <a:lnTo>
                  <a:pt x="278218" y="56464"/>
                </a:lnTo>
                <a:lnTo>
                  <a:pt x="236397" y="21056"/>
                </a:lnTo>
                <a:lnTo>
                  <a:pt x="184975" y="2387"/>
                </a:lnTo>
                <a:lnTo>
                  <a:pt x="157276" y="0"/>
                </a:lnTo>
                <a:lnTo>
                  <a:pt x="126365" y="3060"/>
                </a:lnTo>
                <a:lnTo>
                  <a:pt x="70192" y="26644"/>
                </a:lnTo>
                <a:lnTo>
                  <a:pt x="26644" y="70624"/>
                </a:lnTo>
                <a:lnTo>
                  <a:pt x="3060" y="126949"/>
                </a:lnTo>
                <a:lnTo>
                  <a:pt x="0" y="157657"/>
                </a:lnTo>
                <a:lnTo>
                  <a:pt x="3060" y="188429"/>
                </a:lnTo>
                <a:lnTo>
                  <a:pt x="26644" y="244868"/>
                </a:lnTo>
                <a:lnTo>
                  <a:pt x="70408" y="288467"/>
                </a:lnTo>
                <a:lnTo>
                  <a:pt x="126568" y="311886"/>
                </a:lnTo>
                <a:lnTo>
                  <a:pt x="157276" y="314947"/>
                </a:lnTo>
                <a:lnTo>
                  <a:pt x="188099" y="311886"/>
                </a:lnTo>
                <a:lnTo>
                  <a:pt x="244640" y="288467"/>
                </a:lnTo>
                <a:lnTo>
                  <a:pt x="288302" y="244703"/>
                </a:lnTo>
                <a:lnTo>
                  <a:pt x="311873" y="188379"/>
                </a:lnTo>
                <a:lnTo>
                  <a:pt x="314934" y="157657"/>
                </a:lnTo>
                <a:lnTo>
                  <a:pt x="315315" y="154266"/>
                </a:lnTo>
                <a:lnTo>
                  <a:pt x="315315" y="14648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97306" y="2744191"/>
            <a:ext cx="370898" cy="37051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64863" y="2746509"/>
            <a:ext cx="368300" cy="365760"/>
            <a:chOff x="864863" y="2746509"/>
            <a:chExt cx="368300" cy="36576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223" y="3026334"/>
              <a:ext cx="65796" cy="6446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64863" y="2746509"/>
              <a:ext cx="368300" cy="365760"/>
            </a:xfrm>
            <a:custGeom>
              <a:avLst/>
              <a:gdLst/>
              <a:ahLst/>
              <a:cxnLst/>
              <a:rect l="l" t="t" r="r" b="b"/>
              <a:pathLst>
                <a:path w="368300" h="365760">
                  <a:moveTo>
                    <a:pt x="121984" y="307515"/>
                  </a:moveTo>
                  <a:lnTo>
                    <a:pt x="115189" y="307515"/>
                  </a:lnTo>
                  <a:lnTo>
                    <a:pt x="111791" y="306181"/>
                  </a:lnTo>
                  <a:lnTo>
                    <a:pt x="63015" y="257024"/>
                  </a:lnTo>
                  <a:lnTo>
                    <a:pt x="57749" y="252168"/>
                  </a:lnTo>
                  <a:lnTo>
                    <a:pt x="57712" y="243433"/>
                  </a:lnTo>
                  <a:lnTo>
                    <a:pt x="76257" y="224888"/>
                  </a:lnTo>
                  <a:lnTo>
                    <a:pt x="69430" y="218474"/>
                  </a:lnTo>
                  <a:lnTo>
                    <a:pt x="65270" y="214314"/>
                  </a:lnTo>
                  <a:lnTo>
                    <a:pt x="65270" y="207518"/>
                  </a:lnTo>
                  <a:lnTo>
                    <a:pt x="76257" y="196531"/>
                  </a:lnTo>
                  <a:lnTo>
                    <a:pt x="10842" y="191260"/>
                  </a:lnTo>
                  <a:lnTo>
                    <a:pt x="4338" y="188543"/>
                  </a:lnTo>
                  <a:lnTo>
                    <a:pt x="537" y="183170"/>
                  </a:lnTo>
                  <a:lnTo>
                    <a:pt x="0" y="176738"/>
                  </a:lnTo>
                  <a:lnTo>
                    <a:pt x="3284" y="170841"/>
                  </a:lnTo>
                  <a:lnTo>
                    <a:pt x="61162" y="130326"/>
                  </a:lnTo>
                  <a:lnTo>
                    <a:pt x="129542" y="112221"/>
                  </a:lnTo>
                  <a:lnTo>
                    <a:pt x="163202" y="109205"/>
                  </a:lnTo>
                  <a:lnTo>
                    <a:pt x="238081" y="34358"/>
                  </a:lnTo>
                  <a:lnTo>
                    <a:pt x="239192" y="33596"/>
                  </a:lnTo>
                  <a:lnTo>
                    <a:pt x="239573" y="33215"/>
                  </a:lnTo>
                  <a:lnTo>
                    <a:pt x="240716" y="32834"/>
                  </a:lnTo>
                  <a:lnTo>
                    <a:pt x="353002" y="317"/>
                  </a:lnTo>
                  <a:lnTo>
                    <a:pt x="353859" y="95"/>
                  </a:lnTo>
                  <a:lnTo>
                    <a:pt x="354749" y="0"/>
                  </a:lnTo>
                  <a:lnTo>
                    <a:pt x="362179" y="0"/>
                  </a:lnTo>
                  <a:lnTo>
                    <a:pt x="367959" y="6096"/>
                  </a:lnTo>
                  <a:lnTo>
                    <a:pt x="367004" y="10891"/>
                  </a:lnTo>
                  <a:lnTo>
                    <a:pt x="355288" y="10891"/>
                  </a:lnTo>
                  <a:lnTo>
                    <a:pt x="303464" y="26038"/>
                  </a:lnTo>
                  <a:lnTo>
                    <a:pt x="306453" y="29055"/>
                  </a:lnTo>
                  <a:lnTo>
                    <a:pt x="291747" y="29055"/>
                  </a:lnTo>
                  <a:lnTo>
                    <a:pt x="244876" y="42646"/>
                  </a:lnTo>
                  <a:lnTo>
                    <a:pt x="166219" y="121303"/>
                  </a:lnTo>
                  <a:lnTo>
                    <a:pt x="151104" y="121303"/>
                  </a:lnTo>
                  <a:lnTo>
                    <a:pt x="130304" y="123209"/>
                  </a:lnTo>
                  <a:lnTo>
                    <a:pt x="97335" y="128967"/>
                  </a:lnTo>
                  <a:lnTo>
                    <a:pt x="65893" y="140360"/>
                  </a:lnTo>
                  <a:lnTo>
                    <a:pt x="36791" y="157071"/>
                  </a:lnTo>
                  <a:lnTo>
                    <a:pt x="10842" y="178780"/>
                  </a:lnTo>
                  <a:lnTo>
                    <a:pt x="9699" y="179161"/>
                  </a:lnTo>
                  <a:lnTo>
                    <a:pt x="10461" y="180653"/>
                  </a:lnTo>
                  <a:lnTo>
                    <a:pt x="11223" y="180653"/>
                  </a:lnTo>
                  <a:lnTo>
                    <a:pt x="85688" y="186719"/>
                  </a:lnTo>
                  <a:lnTo>
                    <a:pt x="100804" y="186719"/>
                  </a:lnTo>
                  <a:lnTo>
                    <a:pt x="95532" y="191990"/>
                  </a:lnTo>
                  <a:lnTo>
                    <a:pt x="103369" y="199929"/>
                  </a:lnTo>
                  <a:lnTo>
                    <a:pt x="87975" y="199929"/>
                  </a:lnTo>
                  <a:lnTo>
                    <a:pt x="77019" y="210916"/>
                  </a:lnTo>
                  <a:lnTo>
                    <a:pt x="98930" y="232827"/>
                  </a:lnTo>
                  <a:lnTo>
                    <a:pt x="82672" y="232827"/>
                  </a:lnTo>
                  <a:lnTo>
                    <a:pt x="69430" y="246069"/>
                  </a:lnTo>
                  <a:lnTo>
                    <a:pt x="68699" y="246831"/>
                  </a:lnTo>
                  <a:lnTo>
                    <a:pt x="68699" y="248704"/>
                  </a:lnTo>
                  <a:lnTo>
                    <a:pt x="69430" y="249848"/>
                  </a:lnTo>
                  <a:lnTo>
                    <a:pt x="83053" y="263471"/>
                  </a:lnTo>
                  <a:lnTo>
                    <a:pt x="97787" y="263471"/>
                  </a:lnTo>
                  <a:lnTo>
                    <a:pt x="91754" y="269504"/>
                  </a:lnTo>
                  <a:lnTo>
                    <a:pt x="91754" y="271409"/>
                  </a:lnTo>
                  <a:lnTo>
                    <a:pt x="93246" y="272902"/>
                  </a:lnTo>
                  <a:lnTo>
                    <a:pt x="93818" y="273664"/>
                  </a:lnTo>
                  <a:lnTo>
                    <a:pt x="94580" y="274045"/>
                  </a:lnTo>
                  <a:lnTo>
                    <a:pt x="111791" y="274045"/>
                  </a:lnTo>
                  <a:lnTo>
                    <a:pt x="103471" y="282365"/>
                  </a:lnTo>
                  <a:lnTo>
                    <a:pt x="102709" y="282746"/>
                  </a:lnTo>
                  <a:lnTo>
                    <a:pt x="116332" y="295988"/>
                  </a:lnTo>
                  <a:lnTo>
                    <a:pt x="117094" y="297099"/>
                  </a:lnTo>
                  <a:lnTo>
                    <a:pt x="134496" y="297099"/>
                  </a:lnTo>
                  <a:lnTo>
                    <a:pt x="125414" y="306181"/>
                  </a:lnTo>
                  <a:lnTo>
                    <a:pt x="121984" y="307515"/>
                  </a:lnTo>
                  <a:close/>
                </a:path>
                <a:path w="368300" h="365760">
                  <a:moveTo>
                    <a:pt x="352122" y="63065"/>
                  </a:moveTo>
                  <a:lnTo>
                    <a:pt x="340141" y="63065"/>
                  </a:lnTo>
                  <a:lnTo>
                    <a:pt x="355288" y="10891"/>
                  </a:lnTo>
                  <a:lnTo>
                    <a:pt x="367004" y="10891"/>
                  </a:lnTo>
                  <a:lnTo>
                    <a:pt x="366625" y="12797"/>
                  </a:lnTo>
                  <a:lnTo>
                    <a:pt x="352122" y="63065"/>
                  </a:lnTo>
                  <a:close/>
                </a:path>
                <a:path w="368300" h="365760">
                  <a:moveTo>
                    <a:pt x="188543" y="270647"/>
                  </a:moveTo>
                  <a:lnTo>
                    <a:pt x="173809" y="270647"/>
                  </a:lnTo>
                  <a:lnTo>
                    <a:pt x="323121" y="121303"/>
                  </a:lnTo>
                  <a:lnTo>
                    <a:pt x="337124" y="74433"/>
                  </a:lnTo>
                  <a:lnTo>
                    <a:pt x="291747" y="29055"/>
                  </a:lnTo>
                  <a:lnTo>
                    <a:pt x="306453" y="29055"/>
                  </a:lnTo>
                  <a:lnTo>
                    <a:pt x="340141" y="63065"/>
                  </a:lnTo>
                  <a:lnTo>
                    <a:pt x="352122" y="63065"/>
                  </a:lnTo>
                  <a:lnTo>
                    <a:pt x="333727" y="125463"/>
                  </a:lnTo>
                  <a:lnTo>
                    <a:pt x="256975" y="202977"/>
                  </a:lnTo>
                  <a:lnTo>
                    <a:pt x="256072" y="214314"/>
                  </a:lnTo>
                  <a:lnTo>
                    <a:pt x="244876" y="214314"/>
                  </a:lnTo>
                  <a:lnTo>
                    <a:pt x="188543" y="270647"/>
                  </a:lnTo>
                  <a:close/>
                </a:path>
                <a:path w="368300" h="365760">
                  <a:moveTo>
                    <a:pt x="100804" y="186719"/>
                  </a:moveTo>
                  <a:lnTo>
                    <a:pt x="85688" y="186719"/>
                  </a:lnTo>
                  <a:lnTo>
                    <a:pt x="151104" y="121303"/>
                  </a:lnTo>
                  <a:lnTo>
                    <a:pt x="166219" y="121303"/>
                  </a:lnTo>
                  <a:lnTo>
                    <a:pt x="100804" y="186719"/>
                  </a:lnTo>
                  <a:close/>
                </a:path>
                <a:path w="368300" h="365760">
                  <a:moveTo>
                    <a:pt x="139767" y="221490"/>
                  </a:moveTo>
                  <a:lnTo>
                    <a:pt x="124652" y="221490"/>
                  </a:lnTo>
                  <a:lnTo>
                    <a:pt x="192703" y="153440"/>
                  </a:lnTo>
                  <a:lnTo>
                    <a:pt x="195529" y="150804"/>
                  </a:lnTo>
                  <a:lnTo>
                    <a:pt x="199117" y="149470"/>
                  </a:lnTo>
                  <a:lnTo>
                    <a:pt x="206199" y="149470"/>
                  </a:lnTo>
                  <a:lnTo>
                    <a:pt x="209723" y="150804"/>
                  </a:lnTo>
                  <a:lnTo>
                    <a:pt x="212359" y="153440"/>
                  </a:lnTo>
                  <a:lnTo>
                    <a:pt x="218393" y="159854"/>
                  </a:lnTo>
                  <a:lnTo>
                    <a:pt x="218344" y="160235"/>
                  </a:lnTo>
                  <a:lnTo>
                    <a:pt x="201499" y="160235"/>
                  </a:lnTo>
                  <a:lnTo>
                    <a:pt x="200641" y="160616"/>
                  </a:lnTo>
                  <a:lnTo>
                    <a:pt x="139767" y="221490"/>
                  </a:lnTo>
                  <a:close/>
                </a:path>
                <a:path w="368300" h="365760">
                  <a:moveTo>
                    <a:pt x="111791" y="274045"/>
                  </a:moveTo>
                  <a:lnTo>
                    <a:pt x="96199" y="274045"/>
                  </a:lnTo>
                  <a:lnTo>
                    <a:pt x="97057" y="273664"/>
                  </a:lnTo>
                  <a:lnTo>
                    <a:pt x="97787" y="272902"/>
                  </a:lnTo>
                  <a:lnTo>
                    <a:pt x="204801" y="165919"/>
                  </a:lnTo>
                  <a:lnTo>
                    <a:pt x="205945" y="164395"/>
                  </a:lnTo>
                  <a:lnTo>
                    <a:pt x="205945" y="162902"/>
                  </a:lnTo>
                  <a:lnTo>
                    <a:pt x="204801" y="161378"/>
                  </a:lnTo>
                  <a:lnTo>
                    <a:pt x="204039" y="160616"/>
                  </a:lnTo>
                  <a:lnTo>
                    <a:pt x="203182" y="160235"/>
                  </a:lnTo>
                  <a:lnTo>
                    <a:pt x="218344" y="160235"/>
                  </a:lnTo>
                  <a:lnTo>
                    <a:pt x="217281" y="168555"/>
                  </a:lnTo>
                  <a:lnTo>
                    <a:pt x="144689" y="241147"/>
                  </a:lnTo>
                  <a:lnTo>
                    <a:pt x="152902" y="249467"/>
                  </a:lnTo>
                  <a:lnTo>
                    <a:pt x="136750" y="249467"/>
                  </a:lnTo>
                  <a:lnTo>
                    <a:pt x="125763" y="260422"/>
                  </a:lnTo>
                  <a:lnTo>
                    <a:pt x="132877" y="267630"/>
                  </a:lnTo>
                  <a:lnTo>
                    <a:pt x="118206" y="267630"/>
                  </a:lnTo>
                  <a:lnTo>
                    <a:pt x="111791" y="274045"/>
                  </a:lnTo>
                  <a:close/>
                </a:path>
                <a:path w="368300" h="365760">
                  <a:moveTo>
                    <a:pt x="120873" y="240385"/>
                  </a:moveTo>
                  <a:lnTo>
                    <a:pt x="106488" y="240385"/>
                  </a:lnTo>
                  <a:lnTo>
                    <a:pt x="117094" y="229429"/>
                  </a:lnTo>
                  <a:lnTo>
                    <a:pt x="87975" y="199929"/>
                  </a:lnTo>
                  <a:lnTo>
                    <a:pt x="103369" y="199929"/>
                  </a:lnTo>
                  <a:lnTo>
                    <a:pt x="124652" y="221490"/>
                  </a:lnTo>
                  <a:lnTo>
                    <a:pt x="139767" y="221490"/>
                  </a:lnTo>
                  <a:lnTo>
                    <a:pt x="120873" y="240385"/>
                  </a:lnTo>
                  <a:close/>
                </a:path>
                <a:path w="368300" h="365760">
                  <a:moveTo>
                    <a:pt x="247226" y="268202"/>
                  </a:moveTo>
                  <a:lnTo>
                    <a:pt x="244368" y="268202"/>
                  </a:lnTo>
                  <a:lnTo>
                    <a:pt x="243860" y="268139"/>
                  </a:lnTo>
                  <a:lnTo>
                    <a:pt x="239954" y="267249"/>
                  </a:lnTo>
                  <a:lnTo>
                    <a:pt x="238811" y="264233"/>
                  </a:lnTo>
                  <a:lnTo>
                    <a:pt x="239192" y="261565"/>
                  </a:lnTo>
                  <a:lnTo>
                    <a:pt x="240889" y="252134"/>
                  </a:lnTo>
                  <a:lnTo>
                    <a:pt x="242177" y="242762"/>
                  </a:lnTo>
                  <a:lnTo>
                    <a:pt x="243399" y="230945"/>
                  </a:lnTo>
                  <a:lnTo>
                    <a:pt x="244876" y="214314"/>
                  </a:lnTo>
                  <a:lnTo>
                    <a:pt x="256072" y="214314"/>
                  </a:lnTo>
                  <a:lnTo>
                    <a:pt x="252411" y="252478"/>
                  </a:lnTo>
                  <a:lnTo>
                    <a:pt x="249227" y="266678"/>
                  </a:lnTo>
                  <a:lnTo>
                    <a:pt x="247226" y="268202"/>
                  </a:lnTo>
                  <a:close/>
                </a:path>
                <a:path w="368300" h="365760">
                  <a:moveTo>
                    <a:pt x="97787" y="263471"/>
                  </a:moveTo>
                  <a:lnTo>
                    <a:pt x="83053" y="263471"/>
                  </a:lnTo>
                  <a:lnTo>
                    <a:pt x="83815" y="262327"/>
                  </a:lnTo>
                  <a:lnTo>
                    <a:pt x="84577" y="261565"/>
                  </a:lnTo>
                  <a:lnTo>
                    <a:pt x="97787" y="247974"/>
                  </a:lnTo>
                  <a:lnTo>
                    <a:pt x="82672" y="232827"/>
                  </a:lnTo>
                  <a:lnTo>
                    <a:pt x="98930" y="232827"/>
                  </a:lnTo>
                  <a:lnTo>
                    <a:pt x="106488" y="240385"/>
                  </a:lnTo>
                  <a:lnTo>
                    <a:pt x="120873" y="240385"/>
                  </a:lnTo>
                  <a:lnTo>
                    <a:pt x="97787" y="263471"/>
                  </a:lnTo>
                  <a:close/>
                </a:path>
                <a:path w="368300" h="365760">
                  <a:moveTo>
                    <a:pt x="179949" y="289541"/>
                  </a:moveTo>
                  <a:lnTo>
                    <a:pt x="154882" y="289541"/>
                  </a:lnTo>
                  <a:lnTo>
                    <a:pt x="165838" y="278967"/>
                  </a:lnTo>
                  <a:lnTo>
                    <a:pt x="136750" y="249467"/>
                  </a:lnTo>
                  <a:lnTo>
                    <a:pt x="152902" y="249467"/>
                  </a:lnTo>
                  <a:lnTo>
                    <a:pt x="173809" y="270647"/>
                  </a:lnTo>
                  <a:lnTo>
                    <a:pt x="188543" y="270647"/>
                  </a:lnTo>
                  <a:lnTo>
                    <a:pt x="179080" y="280110"/>
                  </a:lnTo>
                  <a:lnTo>
                    <a:pt x="179949" y="289541"/>
                  </a:lnTo>
                  <a:close/>
                </a:path>
                <a:path w="368300" h="365760">
                  <a:moveTo>
                    <a:pt x="134496" y="297099"/>
                  </a:moveTo>
                  <a:lnTo>
                    <a:pt x="118587" y="297099"/>
                  </a:lnTo>
                  <a:lnTo>
                    <a:pt x="119730" y="296369"/>
                  </a:lnTo>
                  <a:lnTo>
                    <a:pt x="133353" y="282746"/>
                  </a:lnTo>
                  <a:lnTo>
                    <a:pt x="118206" y="267630"/>
                  </a:lnTo>
                  <a:lnTo>
                    <a:pt x="132877" y="267630"/>
                  </a:lnTo>
                  <a:lnTo>
                    <a:pt x="154501" y="289541"/>
                  </a:lnTo>
                  <a:lnTo>
                    <a:pt x="179949" y="289541"/>
                  </a:lnTo>
                  <a:lnTo>
                    <a:pt x="179984" y="289922"/>
                  </a:lnTo>
                  <a:lnTo>
                    <a:pt x="169998" y="289922"/>
                  </a:lnTo>
                  <a:lnTo>
                    <a:pt x="169619" y="290303"/>
                  </a:lnTo>
                  <a:lnTo>
                    <a:pt x="141291" y="290303"/>
                  </a:lnTo>
                  <a:lnTo>
                    <a:pt x="134496" y="297099"/>
                  </a:lnTo>
                  <a:close/>
                </a:path>
                <a:path w="368300" h="365760">
                  <a:moveTo>
                    <a:pt x="202272" y="354830"/>
                  </a:moveTo>
                  <a:lnTo>
                    <a:pt x="187082" y="354830"/>
                  </a:lnTo>
                  <a:lnTo>
                    <a:pt x="187463" y="354734"/>
                  </a:lnTo>
                  <a:lnTo>
                    <a:pt x="187781" y="354576"/>
                  </a:lnTo>
                  <a:lnTo>
                    <a:pt x="201654" y="339309"/>
                  </a:lnTo>
                  <a:lnTo>
                    <a:pt x="213721" y="322587"/>
                  </a:lnTo>
                  <a:lnTo>
                    <a:pt x="223876" y="304655"/>
                  </a:lnTo>
                  <a:lnTo>
                    <a:pt x="232015" y="285763"/>
                  </a:lnTo>
                  <a:lnTo>
                    <a:pt x="233190" y="283413"/>
                  </a:lnTo>
                  <a:lnTo>
                    <a:pt x="235032" y="281984"/>
                  </a:lnTo>
                  <a:lnTo>
                    <a:pt x="237858" y="281984"/>
                  </a:lnTo>
                  <a:lnTo>
                    <a:pt x="238525" y="282111"/>
                  </a:lnTo>
                  <a:lnTo>
                    <a:pt x="239192" y="282365"/>
                  </a:lnTo>
                  <a:lnTo>
                    <a:pt x="241859" y="283889"/>
                  </a:lnTo>
                  <a:lnTo>
                    <a:pt x="243352" y="286525"/>
                  </a:lnTo>
                  <a:lnTo>
                    <a:pt x="242590" y="289541"/>
                  </a:lnTo>
                  <a:lnTo>
                    <a:pt x="233730" y="309453"/>
                  </a:lnTo>
                  <a:lnTo>
                    <a:pt x="222989" y="328255"/>
                  </a:lnTo>
                  <a:lnTo>
                    <a:pt x="210331" y="345848"/>
                  </a:lnTo>
                  <a:lnTo>
                    <a:pt x="202272" y="354830"/>
                  </a:lnTo>
                  <a:close/>
                </a:path>
                <a:path w="368300" h="365760">
                  <a:moveTo>
                    <a:pt x="190258" y="365658"/>
                  </a:moveTo>
                  <a:lnTo>
                    <a:pt x="185812" y="365658"/>
                  </a:lnTo>
                  <a:lnTo>
                    <a:pt x="184542" y="365499"/>
                  </a:lnTo>
                  <a:lnTo>
                    <a:pt x="169998" y="289922"/>
                  </a:lnTo>
                  <a:lnTo>
                    <a:pt x="179984" y="289922"/>
                  </a:lnTo>
                  <a:lnTo>
                    <a:pt x="185907" y="354195"/>
                  </a:lnTo>
                  <a:lnTo>
                    <a:pt x="185907" y="354639"/>
                  </a:lnTo>
                  <a:lnTo>
                    <a:pt x="186288" y="354830"/>
                  </a:lnTo>
                  <a:lnTo>
                    <a:pt x="202272" y="354830"/>
                  </a:lnTo>
                  <a:lnTo>
                    <a:pt x="195720" y="362133"/>
                  </a:lnTo>
                  <a:lnTo>
                    <a:pt x="193274" y="364578"/>
                  </a:lnTo>
                  <a:lnTo>
                    <a:pt x="190258" y="365658"/>
                  </a:lnTo>
                  <a:close/>
                </a:path>
                <a:path w="368300" h="365760">
                  <a:moveTo>
                    <a:pt x="158185" y="299481"/>
                  </a:moveTo>
                  <a:lnTo>
                    <a:pt x="152437" y="299481"/>
                  </a:lnTo>
                  <a:lnTo>
                    <a:pt x="149611" y="298433"/>
                  </a:lnTo>
                  <a:lnTo>
                    <a:pt x="147325" y="296369"/>
                  </a:lnTo>
                  <a:lnTo>
                    <a:pt x="141291" y="290303"/>
                  </a:lnTo>
                  <a:lnTo>
                    <a:pt x="169619" y="290303"/>
                  </a:lnTo>
                  <a:lnTo>
                    <a:pt x="163583" y="296369"/>
                  </a:lnTo>
                  <a:lnTo>
                    <a:pt x="161138" y="298433"/>
                  </a:lnTo>
                  <a:lnTo>
                    <a:pt x="158185" y="29948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358" y="2832057"/>
              <a:ext cx="69828" cy="6903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493880" y="2775564"/>
            <a:ext cx="284480" cy="340360"/>
            <a:chOff x="1493880" y="2775564"/>
            <a:chExt cx="284480" cy="340360"/>
          </a:xfrm>
        </p:grpSpPr>
        <p:sp>
          <p:nvSpPr>
            <p:cNvPr id="34" name="object 34"/>
            <p:cNvSpPr/>
            <p:nvPr/>
          </p:nvSpPr>
          <p:spPr>
            <a:xfrm>
              <a:off x="1493880" y="2775564"/>
              <a:ext cx="284480" cy="340360"/>
            </a:xfrm>
            <a:custGeom>
              <a:avLst/>
              <a:gdLst/>
              <a:ahLst/>
              <a:cxnLst/>
              <a:rect l="l" t="t" r="r" b="b"/>
              <a:pathLst>
                <a:path w="284480" h="340360">
                  <a:moveTo>
                    <a:pt x="162172" y="31749"/>
                  </a:moveTo>
                  <a:lnTo>
                    <a:pt x="49887" y="31749"/>
                  </a:lnTo>
                  <a:lnTo>
                    <a:pt x="45727" y="26669"/>
                  </a:lnTo>
                  <a:lnTo>
                    <a:pt x="45727" y="3809"/>
                  </a:lnTo>
                  <a:lnTo>
                    <a:pt x="49887" y="0"/>
                  </a:lnTo>
                  <a:lnTo>
                    <a:pt x="232128" y="0"/>
                  </a:lnTo>
                  <a:lnTo>
                    <a:pt x="236288" y="3809"/>
                  </a:lnTo>
                  <a:lnTo>
                    <a:pt x="236288" y="8889"/>
                  </a:lnTo>
                  <a:lnTo>
                    <a:pt x="54809" y="8889"/>
                  </a:lnTo>
                  <a:lnTo>
                    <a:pt x="54809" y="20319"/>
                  </a:lnTo>
                  <a:lnTo>
                    <a:pt x="162172" y="20319"/>
                  </a:lnTo>
                  <a:lnTo>
                    <a:pt x="164459" y="22859"/>
                  </a:lnTo>
                  <a:lnTo>
                    <a:pt x="164459" y="27939"/>
                  </a:lnTo>
                  <a:lnTo>
                    <a:pt x="162172" y="31749"/>
                  </a:lnTo>
                  <a:close/>
                </a:path>
                <a:path w="284480" h="340360">
                  <a:moveTo>
                    <a:pt x="232128" y="31749"/>
                  </a:moveTo>
                  <a:lnTo>
                    <a:pt x="179574" y="31749"/>
                  </a:lnTo>
                  <a:lnTo>
                    <a:pt x="177319" y="27939"/>
                  </a:lnTo>
                  <a:lnTo>
                    <a:pt x="177319" y="22859"/>
                  </a:lnTo>
                  <a:lnTo>
                    <a:pt x="179574" y="20319"/>
                  </a:lnTo>
                  <a:lnTo>
                    <a:pt x="225333" y="20319"/>
                  </a:lnTo>
                  <a:lnTo>
                    <a:pt x="225333" y="8889"/>
                  </a:lnTo>
                  <a:lnTo>
                    <a:pt x="236288" y="8889"/>
                  </a:lnTo>
                  <a:lnTo>
                    <a:pt x="236288" y="26669"/>
                  </a:lnTo>
                  <a:lnTo>
                    <a:pt x="232128" y="31749"/>
                  </a:lnTo>
                  <a:close/>
                </a:path>
                <a:path w="284480" h="340360">
                  <a:moveTo>
                    <a:pt x="90388" y="156209"/>
                  </a:moveTo>
                  <a:lnTo>
                    <a:pt x="67288" y="156209"/>
                  </a:lnTo>
                  <a:lnTo>
                    <a:pt x="70210" y="154939"/>
                  </a:lnTo>
                  <a:lnTo>
                    <a:pt x="71829" y="153669"/>
                  </a:lnTo>
                  <a:lnTo>
                    <a:pt x="73703" y="151129"/>
                  </a:lnTo>
                  <a:lnTo>
                    <a:pt x="74084" y="148589"/>
                  </a:lnTo>
                  <a:lnTo>
                    <a:pt x="72972" y="146049"/>
                  </a:lnTo>
                  <a:lnTo>
                    <a:pt x="68298" y="139699"/>
                  </a:lnTo>
                  <a:lnTo>
                    <a:pt x="61993" y="134619"/>
                  </a:lnTo>
                  <a:lnTo>
                    <a:pt x="54556" y="130809"/>
                  </a:lnTo>
                  <a:lnTo>
                    <a:pt x="30289" y="119379"/>
                  </a:lnTo>
                  <a:lnTo>
                    <a:pt x="15301" y="107949"/>
                  </a:lnTo>
                  <a:lnTo>
                    <a:pt x="4285" y="88899"/>
                  </a:lnTo>
                  <a:lnTo>
                    <a:pt x="0" y="58419"/>
                  </a:lnTo>
                  <a:lnTo>
                    <a:pt x="0" y="33019"/>
                  </a:lnTo>
                  <a:lnTo>
                    <a:pt x="1492" y="29209"/>
                  </a:lnTo>
                  <a:lnTo>
                    <a:pt x="4159" y="26669"/>
                  </a:lnTo>
                  <a:lnTo>
                    <a:pt x="7176" y="24129"/>
                  </a:lnTo>
                  <a:lnTo>
                    <a:pt x="10955" y="21589"/>
                  </a:lnTo>
                  <a:lnTo>
                    <a:pt x="15115" y="21589"/>
                  </a:lnTo>
                  <a:lnTo>
                    <a:pt x="23206" y="22859"/>
                  </a:lnTo>
                  <a:lnTo>
                    <a:pt x="30806" y="25399"/>
                  </a:lnTo>
                  <a:lnTo>
                    <a:pt x="37554" y="30479"/>
                  </a:lnTo>
                  <a:lnTo>
                    <a:pt x="38662" y="31749"/>
                  </a:lnTo>
                  <a:lnTo>
                    <a:pt x="11336" y="31749"/>
                  </a:lnTo>
                  <a:lnTo>
                    <a:pt x="10574" y="33019"/>
                  </a:lnTo>
                  <a:lnTo>
                    <a:pt x="9431" y="34289"/>
                  </a:lnTo>
                  <a:lnTo>
                    <a:pt x="9050" y="35559"/>
                  </a:lnTo>
                  <a:lnTo>
                    <a:pt x="9050" y="58419"/>
                  </a:lnTo>
                  <a:lnTo>
                    <a:pt x="21910" y="101599"/>
                  </a:lnTo>
                  <a:lnTo>
                    <a:pt x="49124" y="116839"/>
                  </a:lnTo>
                  <a:lnTo>
                    <a:pt x="54046" y="119379"/>
                  </a:lnTo>
                  <a:lnTo>
                    <a:pt x="58587" y="120649"/>
                  </a:lnTo>
                  <a:lnTo>
                    <a:pt x="62747" y="124459"/>
                  </a:lnTo>
                  <a:lnTo>
                    <a:pt x="74057" y="124459"/>
                  </a:lnTo>
                  <a:lnTo>
                    <a:pt x="80324" y="140969"/>
                  </a:lnTo>
                  <a:lnTo>
                    <a:pt x="90388" y="156209"/>
                  </a:lnTo>
                  <a:close/>
                </a:path>
                <a:path w="284480" h="340360">
                  <a:moveTo>
                    <a:pt x="243846" y="46989"/>
                  </a:moveTo>
                  <a:lnTo>
                    <a:pt x="229874" y="46989"/>
                  </a:lnTo>
                  <a:lnTo>
                    <a:pt x="232891" y="45719"/>
                  </a:lnTo>
                  <a:lnTo>
                    <a:pt x="235526" y="41909"/>
                  </a:lnTo>
                  <a:lnTo>
                    <a:pt x="266900" y="21589"/>
                  </a:lnTo>
                  <a:lnTo>
                    <a:pt x="271441" y="21589"/>
                  </a:lnTo>
                  <a:lnTo>
                    <a:pt x="275220" y="24129"/>
                  </a:lnTo>
                  <a:lnTo>
                    <a:pt x="280904" y="29209"/>
                  </a:lnTo>
                  <a:lnTo>
                    <a:pt x="282174" y="31749"/>
                  </a:lnTo>
                  <a:lnTo>
                    <a:pt x="259343" y="31749"/>
                  </a:lnTo>
                  <a:lnTo>
                    <a:pt x="252547" y="35559"/>
                  </a:lnTo>
                  <a:lnTo>
                    <a:pt x="247625" y="41909"/>
                  </a:lnTo>
                  <a:lnTo>
                    <a:pt x="243846" y="46989"/>
                  </a:lnTo>
                  <a:close/>
                </a:path>
                <a:path w="284480" h="340360">
                  <a:moveTo>
                    <a:pt x="74057" y="124459"/>
                  </a:moveTo>
                  <a:lnTo>
                    <a:pt x="62747" y="124459"/>
                  </a:lnTo>
                  <a:lnTo>
                    <a:pt x="59770" y="113029"/>
                  </a:lnTo>
                  <a:lnTo>
                    <a:pt x="57647" y="101599"/>
                  </a:lnTo>
                  <a:lnTo>
                    <a:pt x="56375" y="90169"/>
                  </a:lnTo>
                  <a:lnTo>
                    <a:pt x="55952" y="78739"/>
                  </a:lnTo>
                  <a:lnTo>
                    <a:pt x="55952" y="57149"/>
                  </a:lnTo>
                  <a:lnTo>
                    <a:pt x="48775" y="57149"/>
                  </a:lnTo>
                  <a:lnTo>
                    <a:pt x="41948" y="53339"/>
                  </a:lnTo>
                  <a:lnTo>
                    <a:pt x="37788" y="48259"/>
                  </a:lnTo>
                  <a:lnTo>
                    <a:pt x="29468" y="35559"/>
                  </a:lnTo>
                  <a:lnTo>
                    <a:pt x="22291" y="31749"/>
                  </a:lnTo>
                  <a:lnTo>
                    <a:pt x="38662" y="31749"/>
                  </a:lnTo>
                  <a:lnTo>
                    <a:pt x="43091" y="36829"/>
                  </a:lnTo>
                  <a:lnTo>
                    <a:pt x="46870" y="41909"/>
                  </a:lnTo>
                  <a:lnTo>
                    <a:pt x="48775" y="45719"/>
                  </a:lnTo>
                  <a:lnTo>
                    <a:pt x="52554" y="46989"/>
                  </a:lnTo>
                  <a:lnTo>
                    <a:pt x="65383" y="46989"/>
                  </a:lnTo>
                  <a:lnTo>
                    <a:pt x="65383" y="78739"/>
                  </a:lnTo>
                  <a:lnTo>
                    <a:pt x="69236" y="111759"/>
                  </a:lnTo>
                  <a:lnTo>
                    <a:pt x="74057" y="124459"/>
                  </a:lnTo>
                  <a:close/>
                </a:path>
                <a:path w="284480" h="340360">
                  <a:moveTo>
                    <a:pt x="65383" y="46989"/>
                  </a:moveTo>
                  <a:lnTo>
                    <a:pt x="56333" y="46989"/>
                  </a:lnTo>
                  <a:lnTo>
                    <a:pt x="56333" y="31749"/>
                  </a:lnTo>
                  <a:lnTo>
                    <a:pt x="65383" y="31749"/>
                  </a:lnTo>
                  <a:lnTo>
                    <a:pt x="65383" y="46989"/>
                  </a:lnTo>
                  <a:close/>
                </a:path>
                <a:path w="284480" h="340360">
                  <a:moveTo>
                    <a:pt x="173458" y="193039"/>
                  </a:moveTo>
                  <a:lnTo>
                    <a:pt x="155377" y="193039"/>
                  </a:lnTo>
                  <a:lnTo>
                    <a:pt x="159155" y="190499"/>
                  </a:lnTo>
                  <a:lnTo>
                    <a:pt x="182942" y="167639"/>
                  </a:lnTo>
                  <a:lnTo>
                    <a:pt x="200600" y="140969"/>
                  </a:lnTo>
                  <a:lnTo>
                    <a:pt x="211523" y="111759"/>
                  </a:lnTo>
                  <a:lnTo>
                    <a:pt x="215108" y="78739"/>
                  </a:lnTo>
                  <a:lnTo>
                    <a:pt x="215108" y="31749"/>
                  </a:lnTo>
                  <a:lnTo>
                    <a:pt x="226095" y="31749"/>
                  </a:lnTo>
                  <a:lnTo>
                    <a:pt x="226095" y="46989"/>
                  </a:lnTo>
                  <a:lnTo>
                    <a:pt x="243846" y="46989"/>
                  </a:lnTo>
                  <a:lnTo>
                    <a:pt x="239686" y="53339"/>
                  </a:lnTo>
                  <a:lnTo>
                    <a:pt x="232891" y="57149"/>
                  </a:lnTo>
                  <a:lnTo>
                    <a:pt x="226095" y="57149"/>
                  </a:lnTo>
                  <a:lnTo>
                    <a:pt x="226095" y="78739"/>
                  </a:lnTo>
                  <a:lnTo>
                    <a:pt x="225607" y="90169"/>
                  </a:lnTo>
                  <a:lnTo>
                    <a:pt x="224194" y="101599"/>
                  </a:lnTo>
                  <a:lnTo>
                    <a:pt x="221929" y="113029"/>
                  </a:lnTo>
                  <a:lnTo>
                    <a:pt x="218887" y="123189"/>
                  </a:lnTo>
                  <a:lnTo>
                    <a:pt x="245802" y="123189"/>
                  </a:lnTo>
                  <a:lnTo>
                    <a:pt x="237813" y="126999"/>
                  </a:lnTo>
                  <a:lnTo>
                    <a:pt x="229370" y="129539"/>
                  </a:lnTo>
                  <a:lnTo>
                    <a:pt x="221880" y="134619"/>
                  </a:lnTo>
                  <a:lnTo>
                    <a:pt x="215735" y="138429"/>
                  </a:lnTo>
                  <a:lnTo>
                    <a:pt x="211329" y="144779"/>
                  </a:lnTo>
                  <a:lnTo>
                    <a:pt x="209836" y="148589"/>
                  </a:lnTo>
                  <a:lnTo>
                    <a:pt x="210218" y="151129"/>
                  </a:lnTo>
                  <a:lnTo>
                    <a:pt x="212091" y="152399"/>
                  </a:lnTo>
                  <a:lnTo>
                    <a:pt x="213996" y="154939"/>
                  </a:lnTo>
                  <a:lnTo>
                    <a:pt x="216886" y="156209"/>
                  </a:lnTo>
                  <a:lnTo>
                    <a:pt x="235812" y="156209"/>
                  </a:lnTo>
                  <a:lnTo>
                    <a:pt x="235622" y="158749"/>
                  </a:lnTo>
                  <a:lnTo>
                    <a:pt x="204152" y="158749"/>
                  </a:lnTo>
                  <a:lnTo>
                    <a:pt x="196452" y="170179"/>
                  </a:lnTo>
                  <a:lnTo>
                    <a:pt x="187660" y="180339"/>
                  </a:lnTo>
                  <a:lnTo>
                    <a:pt x="177944" y="189229"/>
                  </a:lnTo>
                  <a:lnTo>
                    <a:pt x="173458" y="193039"/>
                  </a:lnTo>
                  <a:close/>
                </a:path>
                <a:path w="284480" h="340360">
                  <a:moveTo>
                    <a:pt x="245802" y="123189"/>
                  </a:moveTo>
                  <a:lnTo>
                    <a:pt x="218887" y="123189"/>
                  </a:lnTo>
                  <a:lnTo>
                    <a:pt x="223047" y="120649"/>
                  </a:lnTo>
                  <a:lnTo>
                    <a:pt x="227969" y="119379"/>
                  </a:lnTo>
                  <a:lnTo>
                    <a:pt x="232510" y="116839"/>
                  </a:lnTo>
                  <a:lnTo>
                    <a:pt x="265565" y="92709"/>
                  </a:lnTo>
                  <a:lnTo>
                    <a:pt x="272584" y="58419"/>
                  </a:lnTo>
                  <a:lnTo>
                    <a:pt x="272584" y="35559"/>
                  </a:lnTo>
                  <a:lnTo>
                    <a:pt x="272203" y="34289"/>
                  </a:lnTo>
                  <a:lnTo>
                    <a:pt x="271441" y="33019"/>
                  </a:lnTo>
                  <a:lnTo>
                    <a:pt x="270330" y="31749"/>
                  </a:lnTo>
                  <a:lnTo>
                    <a:pt x="282174" y="31749"/>
                  </a:lnTo>
                  <a:lnTo>
                    <a:pt x="282810" y="33019"/>
                  </a:lnTo>
                  <a:lnTo>
                    <a:pt x="283921" y="36829"/>
                  </a:lnTo>
                  <a:lnTo>
                    <a:pt x="283921" y="57149"/>
                  </a:lnTo>
                  <a:lnTo>
                    <a:pt x="279641" y="87629"/>
                  </a:lnTo>
                  <a:lnTo>
                    <a:pt x="268667" y="107949"/>
                  </a:lnTo>
                  <a:lnTo>
                    <a:pt x="253792" y="119379"/>
                  </a:lnTo>
                  <a:lnTo>
                    <a:pt x="245802" y="123189"/>
                  </a:lnTo>
                  <a:close/>
                </a:path>
                <a:path w="284480" h="340360">
                  <a:moveTo>
                    <a:pt x="69924" y="166369"/>
                  </a:moveTo>
                  <a:lnTo>
                    <a:pt x="60493" y="166369"/>
                  </a:lnTo>
                  <a:lnTo>
                    <a:pt x="58206" y="165099"/>
                  </a:lnTo>
                  <a:lnTo>
                    <a:pt x="48775" y="161289"/>
                  </a:lnTo>
                  <a:lnTo>
                    <a:pt x="48098" y="151129"/>
                  </a:lnTo>
                  <a:lnTo>
                    <a:pt x="48013" y="143509"/>
                  </a:lnTo>
                  <a:lnTo>
                    <a:pt x="50649" y="140969"/>
                  </a:lnTo>
                  <a:lnTo>
                    <a:pt x="56333" y="140969"/>
                  </a:lnTo>
                  <a:lnTo>
                    <a:pt x="58206" y="143509"/>
                  </a:lnTo>
                  <a:lnTo>
                    <a:pt x="58206" y="146049"/>
                  </a:lnTo>
                  <a:lnTo>
                    <a:pt x="57825" y="149859"/>
                  </a:lnTo>
                  <a:lnTo>
                    <a:pt x="58206" y="154939"/>
                  </a:lnTo>
                  <a:lnTo>
                    <a:pt x="62779" y="156209"/>
                  </a:lnTo>
                  <a:lnTo>
                    <a:pt x="90388" y="156209"/>
                  </a:lnTo>
                  <a:lnTo>
                    <a:pt x="92066" y="158749"/>
                  </a:lnTo>
                  <a:lnTo>
                    <a:pt x="79768" y="158749"/>
                  </a:lnTo>
                  <a:lnTo>
                    <a:pt x="79768" y="160019"/>
                  </a:lnTo>
                  <a:lnTo>
                    <a:pt x="79006" y="160019"/>
                  </a:lnTo>
                  <a:lnTo>
                    <a:pt x="75608" y="163829"/>
                  </a:lnTo>
                  <a:lnTo>
                    <a:pt x="69924" y="166369"/>
                  </a:lnTo>
                  <a:close/>
                </a:path>
                <a:path w="284480" h="340360">
                  <a:moveTo>
                    <a:pt x="235812" y="156209"/>
                  </a:moveTo>
                  <a:lnTo>
                    <a:pt x="220506" y="156209"/>
                  </a:lnTo>
                  <a:lnTo>
                    <a:pt x="221459" y="154939"/>
                  </a:lnTo>
                  <a:lnTo>
                    <a:pt x="222316" y="154939"/>
                  </a:lnTo>
                  <a:lnTo>
                    <a:pt x="225333" y="153669"/>
                  </a:lnTo>
                  <a:lnTo>
                    <a:pt x="226095" y="148589"/>
                  </a:lnTo>
                  <a:lnTo>
                    <a:pt x="226095" y="143509"/>
                  </a:lnTo>
                  <a:lnTo>
                    <a:pt x="227969" y="140969"/>
                  </a:lnTo>
                  <a:lnTo>
                    <a:pt x="233653" y="140969"/>
                  </a:lnTo>
                  <a:lnTo>
                    <a:pt x="235907" y="142239"/>
                  </a:lnTo>
                  <a:lnTo>
                    <a:pt x="236003" y="146049"/>
                  </a:lnTo>
                  <a:lnTo>
                    <a:pt x="236193" y="148589"/>
                  </a:lnTo>
                  <a:lnTo>
                    <a:pt x="236098" y="152399"/>
                  </a:lnTo>
                  <a:lnTo>
                    <a:pt x="235812" y="156209"/>
                  </a:lnTo>
                  <a:close/>
                </a:path>
                <a:path w="284480" h="340360">
                  <a:moveTo>
                    <a:pt x="134577" y="271779"/>
                  </a:moveTo>
                  <a:lnTo>
                    <a:pt x="125876" y="271779"/>
                  </a:lnTo>
                  <a:lnTo>
                    <a:pt x="125876" y="222249"/>
                  </a:lnTo>
                  <a:lnTo>
                    <a:pt x="119843" y="220979"/>
                  </a:lnTo>
                  <a:lnTo>
                    <a:pt x="115683" y="215899"/>
                  </a:lnTo>
                  <a:lnTo>
                    <a:pt x="115683" y="203199"/>
                  </a:lnTo>
                  <a:lnTo>
                    <a:pt x="116064" y="200659"/>
                  </a:lnTo>
                  <a:lnTo>
                    <a:pt x="117556" y="199389"/>
                  </a:lnTo>
                  <a:lnTo>
                    <a:pt x="116826" y="198119"/>
                  </a:lnTo>
                  <a:lnTo>
                    <a:pt x="106137" y="190499"/>
                  </a:lnTo>
                  <a:lnTo>
                    <a:pt x="96308" y="180339"/>
                  </a:lnTo>
                  <a:lnTo>
                    <a:pt x="87474" y="170179"/>
                  </a:lnTo>
                  <a:lnTo>
                    <a:pt x="79768" y="158749"/>
                  </a:lnTo>
                  <a:lnTo>
                    <a:pt x="92066" y="158749"/>
                  </a:lnTo>
                  <a:lnTo>
                    <a:pt x="97937" y="167639"/>
                  </a:lnTo>
                  <a:lnTo>
                    <a:pt x="121367" y="190499"/>
                  </a:lnTo>
                  <a:lnTo>
                    <a:pt x="125146" y="193039"/>
                  </a:lnTo>
                  <a:lnTo>
                    <a:pt x="173458" y="193039"/>
                  </a:lnTo>
                  <a:lnTo>
                    <a:pt x="167475" y="198119"/>
                  </a:lnTo>
                  <a:lnTo>
                    <a:pt x="166332" y="198119"/>
                  </a:lnTo>
                  <a:lnTo>
                    <a:pt x="167475" y="200659"/>
                  </a:lnTo>
                  <a:lnTo>
                    <a:pt x="167856" y="201929"/>
                  </a:lnTo>
                  <a:lnTo>
                    <a:pt x="126638" y="201929"/>
                  </a:lnTo>
                  <a:lnTo>
                    <a:pt x="125146" y="204469"/>
                  </a:lnTo>
                  <a:lnTo>
                    <a:pt x="125146" y="212089"/>
                  </a:lnTo>
                  <a:lnTo>
                    <a:pt x="126638" y="213359"/>
                  </a:lnTo>
                  <a:lnTo>
                    <a:pt x="168237" y="213359"/>
                  </a:lnTo>
                  <a:lnTo>
                    <a:pt x="168237" y="215899"/>
                  </a:lnTo>
                  <a:lnTo>
                    <a:pt x="164077" y="220979"/>
                  </a:lnTo>
                  <a:lnTo>
                    <a:pt x="158393" y="222249"/>
                  </a:lnTo>
                  <a:lnTo>
                    <a:pt x="134577" y="222249"/>
                  </a:lnTo>
                  <a:lnTo>
                    <a:pt x="134577" y="271779"/>
                  </a:lnTo>
                  <a:close/>
                </a:path>
                <a:path w="284480" h="340360">
                  <a:moveTo>
                    <a:pt x="221554" y="166369"/>
                  </a:moveTo>
                  <a:lnTo>
                    <a:pt x="213996" y="166369"/>
                  </a:lnTo>
                  <a:lnTo>
                    <a:pt x="209074" y="163829"/>
                  </a:lnTo>
                  <a:lnTo>
                    <a:pt x="205295" y="160019"/>
                  </a:lnTo>
                  <a:lnTo>
                    <a:pt x="204152" y="158749"/>
                  </a:lnTo>
                  <a:lnTo>
                    <a:pt x="235622" y="158749"/>
                  </a:lnTo>
                  <a:lnTo>
                    <a:pt x="235526" y="160019"/>
                  </a:lnTo>
                  <a:lnTo>
                    <a:pt x="226095" y="165099"/>
                  </a:lnTo>
                  <a:lnTo>
                    <a:pt x="224190" y="165099"/>
                  </a:lnTo>
                  <a:lnTo>
                    <a:pt x="221554" y="166369"/>
                  </a:lnTo>
                  <a:close/>
                </a:path>
                <a:path w="284480" h="340360">
                  <a:moveTo>
                    <a:pt x="168237" y="213359"/>
                  </a:moveTo>
                  <a:lnTo>
                    <a:pt x="154996" y="213359"/>
                  </a:lnTo>
                  <a:lnTo>
                    <a:pt x="156520" y="212089"/>
                  </a:lnTo>
                  <a:lnTo>
                    <a:pt x="156520" y="204469"/>
                  </a:lnTo>
                  <a:lnTo>
                    <a:pt x="154996" y="201929"/>
                  </a:lnTo>
                  <a:lnTo>
                    <a:pt x="167856" y="201929"/>
                  </a:lnTo>
                  <a:lnTo>
                    <a:pt x="168237" y="203199"/>
                  </a:lnTo>
                  <a:lnTo>
                    <a:pt x="168237" y="213359"/>
                  </a:lnTo>
                  <a:close/>
                </a:path>
                <a:path w="284480" h="340360">
                  <a:moveTo>
                    <a:pt x="158393" y="271779"/>
                  </a:moveTo>
                  <a:lnTo>
                    <a:pt x="146676" y="271779"/>
                  </a:lnTo>
                  <a:lnTo>
                    <a:pt x="146676" y="222249"/>
                  </a:lnTo>
                  <a:lnTo>
                    <a:pt x="158393" y="222249"/>
                  </a:lnTo>
                  <a:lnTo>
                    <a:pt x="158393" y="271779"/>
                  </a:lnTo>
                  <a:close/>
                </a:path>
                <a:path w="284480" h="340360">
                  <a:moveTo>
                    <a:pt x="103584" y="293369"/>
                  </a:moveTo>
                  <a:lnTo>
                    <a:pt x="94502" y="293369"/>
                  </a:lnTo>
                  <a:lnTo>
                    <a:pt x="94502" y="279399"/>
                  </a:lnTo>
                  <a:lnTo>
                    <a:pt x="101679" y="271779"/>
                  </a:lnTo>
                  <a:lnTo>
                    <a:pt x="182591" y="271779"/>
                  </a:lnTo>
                  <a:lnTo>
                    <a:pt x="189418" y="279399"/>
                  </a:lnTo>
                  <a:lnTo>
                    <a:pt x="189418" y="281939"/>
                  </a:lnTo>
                  <a:lnTo>
                    <a:pt x="106220" y="281939"/>
                  </a:lnTo>
                  <a:lnTo>
                    <a:pt x="103584" y="284479"/>
                  </a:lnTo>
                  <a:lnTo>
                    <a:pt x="103584" y="293369"/>
                  </a:lnTo>
                  <a:close/>
                </a:path>
                <a:path w="284480" h="340360">
                  <a:moveTo>
                    <a:pt x="189418" y="293369"/>
                  </a:moveTo>
                  <a:lnTo>
                    <a:pt x="178050" y="293369"/>
                  </a:lnTo>
                  <a:lnTo>
                    <a:pt x="178050" y="284479"/>
                  </a:lnTo>
                  <a:lnTo>
                    <a:pt x="175414" y="281939"/>
                  </a:lnTo>
                  <a:lnTo>
                    <a:pt x="189418" y="281939"/>
                  </a:lnTo>
                  <a:lnTo>
                    <a:pt x="189418" y="293369"/>
                  </a:lnTo>
                  <a:close/>
                </a:path>
                <a:path w="284480" h="340360">
                  <a:moveTo>
                    <a:pt x="211329" y="340359"/>
                  </a:moveTo>
                  <a:lnTo>
                    <a:pt x="72972" y="340359"/>
                  </a:lnTo>
                  <a:lnTo>
                    <a:pt x="69924" y="339089"/>
                  </a:lnTo>
                  <a:lnTo>
                    <a:pt x="67669" y="336549"/>
                  </a:lnTo>
                  <a:lnTo>
                    <a:pt x="65383" y="332739"/>
                  </a:lnTo>
                  <a:lnTo>
                    <a:pt x="64653" y="330199"/>
                  </a:lnTo>
                  <a:lnTo>
                    <a:pt x="69924" y="302259"/>
                  </a:lnTo>
                  <a:lnTo>
                    <a:pt x="71067" y="297179"/>
                  </a:lnTo>
                  <a:lnTo>
                    <a:pt x="75608" y="293369"/>
                  </a:lnTo>
                  <a:lnTo>
                    <a:pt x="113428" y="293369"/>
                  </a:lnTo>
                  <a:lnTo>
                    <a:pt x="115683" y="295909"/>
                  </a:lnTo>
                  <a:lnTo>
                    <a:pt x="115683" y="300989"/>
                  </a:lnTo>
                  <a:lnTo>
                    <a:pt x="113428" y="303529"/>
                  </a:lnTo>
                  <a:lnTo>
                    <a:pt x="78625" y="303529"/>
                  </a:lnTo>
                  <a:lnTo>
                    <a:pt x="78625" y="304799"/>
                  </a:lnTo>
                  <a:lnTo>
                    <a:pt x="73703" y="328929"/>
                  </a:lnTo>
                  <a:lnTo>
                    <a:pt x="74084" y="330199"/>
                  </a:lnTo>
                  <a:lnTo>
                    <a:pt x="219268" y="330199"/>
                  </a:lnTo>
                  <a:lnTo>
                    <a:pt x="218887" y="332739"/>
                  </a:lnTo>
                  <a:lnTo>
                    <a:pt x="216632" y="336549"/>
                  </a:lnTo>
                  <a:lnTo>
                    <a:pt x="214727" y="339089"/>
                  </a:lnTo>
                  <a:lnTo>
                    <a:pt x="211329" y="340359"/>
                  </a:lnTo>
                  <a:close/>
                </a:path>
                <a:path w="284480" h="340360">
                  <a:moveTo>
                    <a:pt x="219268" y="330199"/>
                  </a:moveTo>
                  <a:lnTo>
                    <a:pt x="208312" y="330199"/>
                  </a:lnTo>
                  <a:lnTo>
                    <a:pt x="208312" y="328929"/>
                  </a:lnTo>
                  <a:lnTo>
                    <a:pt x="203771" y="304799"/>
                  </a:lnTo>
                  <a:lnTo>
                    <a:pt x="203390" y="303529"/>
                  </a:lnTo>
                  <a:lnTo>
                    <a:pt x="130798" y="303529"/>
                  </a:lnTo>
                  <a:lnTo>
                    <a:pt x="128544" y="300989"/>
                  </a:lnTo>
                  <a:lnTo>
                    <a:pt x="128544" y="295909"/>
                  </a:lnTo>
                  <a:lnTo>
                    <a:pt x="130798" y="293369"/>
                  </a:lnTo>
                  <a:lnTo>
                    <a:pt x="208312" y="293369"/>
                  </a:lnTo>
                  <a:lnTo>
                    <a:pt x="213234" y="297179"/>
                  </a:lnTo>
                  <a:lnTo>
                    <a:pt x="213996" y="302259"/>
                  </a:lnTo>
                  <a:lnTo>
                    <a:pt x="218887" y="326389"/>
                  </a:lnTo>
                  <a:lnTo>
                    <a:pt x="219268" y="33019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0669" y="2834152"/>
              <a:ext cx="88469" cy="84753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1952866" y="2774429"/>
            <a:ext cx="370205" cy="341630"/>
          </a:xfrm>
          <a:custGeom>
            <a:avLst/>
            <a:gdLst/>
            <a:ahLst/>
            <a:cxnLst/>
            <a:rect l="l" t="t" r="r" b="b"/>
            <a:pathLst>
              <a:path w="370205" h="341630">
                <a:moveTo>
                  <a:pt x="164452" y="303606"/>
                </a:moveTo>
                <a:lnTo>
                  <a:pt x="162852" y="295630"/>
                </a:lnTo>
                <a:lnTo>
                  <a:pt x="161861" y="294144"/>
                </a:lnTo>
                <a:lnTo>
                  <a:pt x="158496" y="289153"/>
                </a:lnTo>
                <a:lnTo>
                  <a:pt x="153492" y="285788"/>
                </a:lnTo>
                <a:lnTo>
                  <a:pt x="153492" y="298310"/>
                </a:lnTo>
                <a:lnTo>
                  <a:pt x="153492" y="308914"/>
                </a:lnTo>
                <a:lnTo>
                  <a:pt x="149339" y="313042"/>
                </a:lnTo>
                <a:lnTo>
                  <a:pt x="138734" y="313042"/>
                </a:lnTo>
                <a:lnTo>
                  <a:pt x="134569" y="308914"/>
                </a:lnTo>
                <a:lnTo>
                  <a:pt x="134569" y="298310"/>
                </a:lnTo>
                <a:lnTo>
                  <a:pt x="138734" y="294144"/>
                </a:lnTo>
                <a:lnTo>
                  <a:pt x="149339" y="294144"/>
                </a:lnTo>
                <a:lnTo>
                  <a:pt x="153492" y="298310"/>
                </a:lnTo>
                <a:lnTo>
                  <a:pt x="153492" y="285788"/>
                </a:lnTo>
                <a:lnTo>
                  <a:pt x="152006" y="284784"/>
                </a:lnTo>
                <a:lnTo>
                  <a:pt x="144030" y="283184"/>
                </a:lnTo>
                <a:lnTo>
                  <a:pt x="136067" y="284784"/>
                </a:lnTo>
                <a:lnTo>
                  <a:pt x="129578" y="289153"/>
                </a:lnTo>
                <a:lnTo>
                  <a:pt x="125209" y="295630"/>
                </a:lnTo>
                <a:lnTo>
                  <a:pt x="123621" y="303606"/>
                </a:lnTo>
                <a:lnTo>
                  <a:pt x="125209" y="311581"/>
                </a:lnTo>
                <a:lnTo>
                  <a:pt x="129578" y="318071"/>
                </a:lnTo>
                <a:lnTo>
                  <a:pt x="136067" y="322427"/>
                </a:lnTo>
                <a:lnTo>
                  <a:pt x="144030" y="324027"/>
                </a:lnTo>
                <a:lnTo>
                  <a:pt x="152006" y="322427"/>
                </a:lnTo>
                <a:lnTo>
                  <a:pt x="158496" y="318071"/>
                </a:lnTo>
                <a:lnTo>
                  <a:pt x="161874" y="313042"/>
                </a:lnTo>
                <a:lnTo>
                  <a:pt x="162852" y="311581"/>
                </a:lnTo>
                <a:lnTo>
                  <a:pt x="164452" y="303606"/>
                </a:lnTo>
                <a:close/>
              </a:path>
              <a:path w="370205" h="341630">
                <a:moveTo>
                  <a:pt x="296392" y="303606"/>
                </a:moveTo>
                <a:lnTo>
                  <a:pt x="294805" y="295630"/>
                </a:lnTo>
                <a:lnTo>
                  <a:pt x="293801" y="294144"/>
                </a:lnTo>
                <a:lnTo>
                  <a:pt x="290449" y="289153"/>
                </a:lnTo>
                <a:lnTo>
                  <a:pt x="285445" y="285788"/>
                </a:lnTo>
                <a:lnTo>
                  <a:pt x="285445" y="298310"/>
                </a:lnTo>
                <a:lnTo>
                  <a:pt x="285445" y="308914"/>
                </a:lnTo>
                <a:lnTo>
                  <a:pt x="281279" y="313042"/>
                </a:lnTo>
                <a:lnTo>
                  <a:pt x="270700" y="313042"/>
                </a:lnTo>
                <a:lnTo>
                  <a:pt x="266547" y="308914"/>
                </a:lnTo>
                <a:lnTo>
                  <a:pt x="266547" y="298310"/>
                </a:lnTo>
                <a:lnTo>
                  <a:pt x="270700" y="294144"/>
                </a:lnTo>
                <a:lnTo>
                  <a:pt x="281279" y="294144"/>
                </a:lnTo>
                <a:lnTo>
                  <a:pt x="285445" y="298310"/>
                </a:lnTo>
                <a:lnTo>
                  <a:pt x="285445" y="285788"/>
                </a:lnTo>
                <a:lnTo>
                  <a:pt x="283959" y="284784"/>
                </a:lnTo>
                <a:lnTo>
                  <a:pt x="275983" y="283184"/>
                </a:lnTo>
                <a:lnTo>
                  <a:pt x="268008" y="284784"/>
                </a:lnTo>
                <a:lnTo>
                  <a:pt x="261518" y="289153"/>
                </a:lnTo>
                <a:lnTo>
                  <a:pt x="257149" y="295630"/>
                </a:lnTo>
                <a:lnTo>
                  <a:pt x="255562" y="303606"/>
                </a:lnTo>
                <a:lnTo>
                  <a:pt x="257149" y="311581"/>
                </a:lnTo>
                <a:lnTo>
                  <a:pt x="261518" y="318071"/>
                </a:lnTo>
                <a:lnTo>
                  <a:pt x="268008" y="322427"/>
                </a:lnTo>
                <a:lnTo>
                  <a:pt x="275983" y="324027"/>
                </a:lnTo>
                <a:lnTo>
                  <a:pt x="283959" y="322427"/>
                </a:lnTo>
                <a:lnTo>
                  <a:pt x="290449" y="318071"/>
                </a:lnTo>
                <a:lnTo>
                  <a:pt x="293827" y="313042"/>
                </a:lnTo>
                <a:lnTo>
                  <a:pt x="294805" y="311581"/>
                </a:lnTo>
                <a:lnTo>
                  <a:pt x="296392" y="303606"/>
                </a:lnTo>
                <a:close/>
              </a:path>
              <a:path w="370205" h="341630">
                <a:moveTo>
                  <a:pt x="369747" y="194310"/>
                </a:moveTo>
                <a:lnTo>
                  <a:pt x="367296" y="186690"/>
                </a:lnTo>
                <a:lnTo>
                  <a:pt x="362534" y="180340"/>
                </a:lnTo>
                <a:lnTo>
                  <a:pt x="355981" y="176530"/>
                </a:lnTo>
                <a:lnTo>
                  <a:pt x="348183" y="175260"/>
                </a:lnTo>
                <a:lnTo>
                  <a:pt x="342531" y="175260"/>
                </a:lnTo>
                <a:lnTo>
                  <a:pt x="368261" y="64770"/>
                </a:lnTo>
                <a:lnTo>
                  <a:pt x="368096" y="49530"/>
                </a:lnTo>
                <a:lnTo>
                  <a:pt x="361721" y="35560"/>
                </a:lnTo>
                <a:lnTo>
                  <a:pt x="350380" y="26670"/>
                </a:lnTo>
                <a:lnTo>
                  <a:pt x="335356" y="24130"/>
                </a:lnTo>
                <a:lnTo>
                  <a:pt x="227203" y="24130"/>
                </a:lnTo>
                <a:lnTo>
                  <a:pt x="224942" y="25400"/>
                </a:lnTo>
                <a:lnTo>
                  <a:pt x="224942" y="31750"/>
                </a:lnTo>
                <a:lnTo>
                  <a:pt x="227203" y="34290"/>
                </a:lnTo>
                <a:lnTo>
                  <a:pt x="335356" y="34290"/>
                </a:lnTo>
                <a:lnTo>
                  <a:pt x="345478" y="36830"/>
                </a:lnTo>
                <a:lnTo>
                  <a:pt x="353110" y="43180"/>
                </a:lnTo>
                <a:lnTo>
                  <a:pt x="357352" y="50800"/>
                </a:lnTo>
                <a:lnTo>
                  <a:pt x="357276" y="60960"/>
                </a:lnTo>
                <a:lnTo>
                  <a:pt x="331203" y="175260"/>
                </a:lnTo>
                <a:lnTo>
                  <a:pt x="312648" y="175260"/>
                </a:lnTo>
                <a:lnTo>
                  <a:pt x="318554" y="149860"/>
                </a:lnTo>
                <a:lnTo>
                  <a:pt x="318846" y="148590"/>
                </a:lnTo>
                <a:lnTo>
                  <a:pt x="321195" y="138430"/>
                </a:lnTo>
                <a:lnTo>
                  <a:pt x="323557" y="128270"/>
                </a:lnTo>
                <a:lnTo>
                  <a:pt x="328866" y="105410"/>
                </a:lnTo>
                <a:lnTo>
                  <a:pt x="338988" y="62230"/>
                </a:lnTo>
                <a:lnTo>
                  <a:pt x="340626" y="55880"/>
                </a:lnTo>
                <a:lnTo>
                  <a:pt x="337997" y="52070"/>
                </a:lnTo>
                <a:lnTo>
                  <a:pt x="327799" y="52070"/>
                </a:lnTo>
                <a:lnTo>
                  <a:pt x="327799" y="62230"/>
                </a:lnTo>
                <a:lnTo>
                  <a:pt x="320217" y="95250"/>
                </a:lnTo>
                <a:lnTo>
                  <a:pt x="317957" y="95250"/>
                </a:lnTo>
                <a:lnTo>
                  <a:pt x="317957" y="105410"/>
                </a:lnTo>
                <a:lnTo>
                  <a:pt x="312648" y="128270"/>
                </a:lnTo>
                <a:lnTo>
                  <a:pt x="312648" y="105410"/>
                </a:lnTo>
                <a:lnTo>
                  <a:pt x="317957" y="105410"/>
                </a:lnTo>
                <a:lnTo>
                  <a:pt x="317957" y="95250"/>
                </a:lnTo>
                <a:lnTo>
                  <a:pt x="312648" y="95250"/>
                </a:lnTo>
                <a:lnTo>
                  <a:pt x="312648" y="62230"/>
                </a:lnTo>
                <a:lnTo>
                  <a:pt x="327799" y="62230"/>
                </a:lnTo>
                <a:lnTo>
                  <a:pt x="327799" y="52070"/>
                </a:lnTo>
                <a:lnTo>
                  <a:pt x="302082" y="52070"/>
                </a:lnTo>
                <a:lnTo>
                  <a:pt x="302082" y="105410"/>
                </a:lnTo>
                <a:lnTo>
                  <a:pt x="302082" y="138430"/>
                </a:lnTo>
                <a:lnTo>
                  <a:pt x="301320" y="138430"/>
                </a:lnTo>
                <a:lnTo>
                  <a:pt x="301320" y="149860"/>
                </a:lnTo>
                <a:lnTo>
                  <a:pt x="301320" y="175260"/>
                </a:lnTo>
                <a:lnTo>
                  <a:pt x="268795" y="175260"/>
                </a:lnTo>
                <a:lnTo>
                  <a:pt x="268795" y="149860"/>
                </a:lnTo>
                <a:lnTo>
                  <a:pt x="301320" y="149860"/>
                </a:lnTo>
                <a:lnTo>
                  <a:pt x="301320" y="138430"/>
                </a:lnTo>
                <a:lnTo>
                  <a:pt x="269176" y="138430"/>
                </a:lnTo>
                <a:lnTo>
                  <a:pt x="269176" y="105410"/>
                </a:lnTo>
                <a:lnTo>
                  <a:pt x="302082" y="105410"/>
                </a:lnTo>
                <a:lnTo>
                  <a:pt x="302082" y="52070"/>
                </a:lnTo>
                <a:lnTo>
                  <a:pt x="301320" y="52070"/>
                </a:lnTo>
                <a:lnTo>
                  <a:pt x="301320" y="62230"/>
                </a:lnTo>
                <a:lnTo>
                  <a:pt x="301320" y="95250"/>
                </a:lnTo>
                <a:lnTo>
                  <a:pt x="268795" y="95250"/>
                </a:lnTo>
                <a:lnTo>
                  <a:pt x="268795" y="62230"/>
                </a:lnTo>
                <a:lnTo>
                  <a:pt x="301320" y="62230"/>
                </a:lnTo>
                <a:lnTo>
                  <a:pt x="301320" y="52070"/>
                </a:lnTo>
                <a:lnTo>
                  <a:pt x="257848" y="52070"/>
                </a:lnTo>
                <a:lnTo>
                  <a:pt x="257848" y="62230"/>
                </a:lnTo>
                <a:lnTo>
                  <a:pt x="257848" y="95250"/>
                </a:lnTo>
                <a:lnTo>
                  <a:pt x="257848" y="105410"/>
                </a:lnTo>
                <a:lnTo>
                  <a:pt x="257848" y="138430"/>
                </a:lnTo>
                <a:lnTo>
                  <a:pt x="257848" y="149860"/>
                </a:lnTo>
                <a:lnTo>
                  <a:pt x="257848" y="175260"/>
                </a:lnTo>
                <a:lnTo>
                  <a:pt x="225323" y="175260"/>
                </a:lnTo>
                <a:lnTo>
                  <a:pt x="225323" y="149860"/>
                </a:lnTo>
                <a:lnTo>
                  <a:pt x="257848" y="149860"/>
                </a:lnTo>
                <a:lnTo>
                  <a:pt x="257848" y="138430"/>
                </a:lnTo>
                <a:lnTo>
                  <a:pt x="225323" y="138430"/>
                </a:lnTo>
                <a:lnTo>
                  <a:pt x="225323" y="105410"/>
                </a:lnTo>
                <a:lnTo>
                  <a:pt x="257848" y="105410"/>
                </a:lnTo>
                <a:lnTo>
                  <a:pt x="257848" y="95250"/>
                </a:lnTo>
                <a:lnTo>
                  <a:pt x="225323" y="95250"/>
                </a:lnTo>
                <a:lnTo>
                  <a:pt x="225323" y="62230"/>
                </a:lnTo>
                <a:lnTo>
                  <a:pt x="257848" y="62230"/>
                </a:lnTo>
                <a:lnTo>
                  <a:pt x="257848" y="52070"/>
                </a:lnTo>
                <a:lnTo>
                  <a:pt x="214376" y="52070"/>
                </a:lnTo>
                <a:lnTo>
                  <a:pt x="214376" y="62230"/>
                </a:lnTo>
                <a:lnTo>
                  <a:pt x="214376" y="95250"/>
                </a:lnTo>
                <a:lnTo>
                  <a:pt x="214376" y="105410"/>
                </a:lnTo>
                <a:lnTo>
                  <a:pt x="214376" y="138430"/>
                </a:lnTo>
                <a:lnTo>
                  <a:pt x="214376" y="149860"/>
                </a:lnTo>
                <a:lnTo>
                  <a:pt x="214376" y="175260"/>
                </a:lnTo>
                <a:lnTo>
                  <a:pt x="181851" y="175260"/>
                </a:lnTo>
                <a:lnTo>
                  <a:pt x="181851" y="149860"/>
                </a:lnTo>
                <a:lnTo>
                  <a:pt x="214376" y="149860"/>
                </a:lnTo>
                <a:lnTo>
                  <a:pt x="214376" y="138430"/>
                </a:lnTo>
                <a:lnTo>
                  <a:pt x="181851" y="138430"/>
                </a:lnTo>
                <a:lnTo>
                  <a:pt x="181851" y="105410"/>
                </a:lnTo>
                <a:lnTo>
                  <a:pt x="214376" y="105410"/>
                </a:lnTo>
                <a:lnTo>
                  <a:pt x="214376" y="95250"/>
                </a:lnTo>
                <a:lnTo>
                  <a:pt x="181851" y="95250"/>
                </a:lnTo>
                <a:lnTo>
                  <a:pt x="181851" y="62230"/>
                </a:lnTo>
                <a:lnTo>
                  <a:pt x="214376" y="62230"/>
                </a:lnTo>
                <a:lnTo>
                  <a:pt x="214376" y="52070"/>
                </a:lnTo>
                <a:lnTo>
                  <a:pt x="170865" y="52070"/>
                </a:lnTo>
                <a:lnTo>
                  <a:pt x="170865" y="62230"/>
                </a:lnTo>
                <a:lnTo>
                  <a:pt x="170865" y="95250"/>
                </a:lnTo>
                <a:lnTo>
                  <a:pt x="170522" y="95250"/>
                </a:lnTo>
                <a:lnTo>
                  <a:pt x="170522" y="105410"/>
                </a:lnTo>
                <a:lnTo>
                  <a:pt x="170522" y="138430"/>
                </a:lnTo>
                <a:lnTo>
                  <a:pt x="170522" y="148590"/>
                </a:lnTo>
                <a:lnTo>
                  <a:pt x="170522" y="175260"/>
                </a:lnTo>
                <a:lnTo>
                  <a:pt x="148132" y="175260"/>
                </a:lnTo>
                <a:lnTo>
                  <a:pt x="143370" y="173990"/>
                </a:lnTo>
                <a:lnTo>
                  <a:pt x="137998" y="171450"/>
                </a:lnTo>
                <a:lnTo>
                  <a:pt x="137998" y="156210"/>
                </a:lnTo>
                <a:lnTo>
                  <a:pt x="137998" y="149860"/>
                </a:lnTo>
                <a:lnTo>
                  <a:pt x="137998" y="148590"/>
                </a:lnTo>
                <a:lnTo>
                  <a:pt x="170522" y="148590"/>
                </a:lnTo>
                <a:lnTo>
                  <a:pt x="170522" y="138430"/>
                </a:lnTo>
                <a:lnTo>
                  <a:pt x="137998" y="138430"/>
                </a:lnTo>
                <a:lnTo>
                  <a:pt x="137998" y="105410"/>
                </a:lnTo>
                <a:lnTo>
                  <a:pt x="170522" y="105410"/>
                </a:lnTo>
                <a:lnTo>
                  <a:pt x="170522" y="95250"/>
                </a:lnTo>
                <a:lnTo>
                  <a:pt x="138379" y="95250"/>
                </a:lnTo>
                <a:lnTo>
                  <a:pt x="138379" y="63500"/>
                </a:lnTo>
                <a:lnTo>
                  <a:pt x="138379" y="62230"/>
                </a:lnTo>
                <a:lnTo>
                  <a:pt x="170865" y="62230"/>
                </a:lnTo>
                <a:lnTo>
                  <a:pt x="170865" y="52070"/>
                </a:lnTo>
                <a:lnTo>
                  <a:pt x="127393" y="52070"/>
                </a:lnTo>
                <a:lnTo>
                  <a:pt x="127393" y="105410"/>
                </a:lnTo>
                <a:lnTo>
                  <a:pt x="127393" y="138430"/>
                </a:lnTo>
                <a:lnTo>
                  <a:pt x="127012" y="138430"/>
                </a:lnTo>
                <a:lnTo>
                  <a:pt x="127012" y="149860"/>
                </a:lnTo>
                <a:lnTo>
                  <a:pt x="127012" y="156210"/>
                </a:lnTo>
                <a:lnTo>
                  <a:pt x="124764" y="149860"/>
                </a:lnTo>
                <a:lnTo>
                  <a:pt x="127012" y="149860"/>
                </a:lnTo>
                <a:lnTo>
                  <a:pt x="127012" y="138430"/>
                </a:lnTo>
                <a:lnTo>
                  <a:pt x="121361" y="138430"/>
                </a:lnTo>
                <a:lnTo>
                  <a:pt x="109639" y="105410"/>
                </a:lnTo>
                <a:lnTo>
                  <a:pt x="127393" y="105410"/>
                </a:lnTo>
                <a:lnTo>
                  <a:pt x="127393" y="52070"/>
                </a:lnTo>
                <a:lnTo>
                  <a:pt x="127012" y="52070"/>
                </a:lnTo>
                <a:lnTo>
                  <a:pt x="127012" y="63500"/>
                </a:lnTo>
                <a:lnTo>
                  <a:pt x="127012" y="95250"/>
                </a:lnTo>
                <a:lnTo>
                  <a:pt x="105105" y="95250"/>
                </a:lnTo>
                <a:lnTo>
                  <a:pt x="94119" y="63500"/>
                </a:lnTo>
                <a:lnTo>
                  <a:pt x="127012" y="63500"/>
                </a:lnTo>
                <a:lnTo>
                  <a:pt x="127012" y="52070"/>
                </a:lnTo>
                <a:lnTo>
                  <a:pt x="90716" y="52070"/>
                </a:lnTo>
                <a:lnTo>
                  <a:pt x="84683" y="34290"/>
                </a:lnTo>
                <a:lnTo>
                  <a:pt x="213233" y="34290"/>
                </a:lnTo>
                <a:lnTo>
                  <a:pt x="215480" y="31750"/>
                </a:lnTo>
                <a:lnTo>
                  <a:pt x="215480" y="25400"/>
                </a:lnTo>
                <a:lnTo>
                  <a:pt x="213233" y="24130"/>
                </a:lnTo>
                <a:lnTo>
                  <a:pt x="80911" y="24130"/>
                </a:lnTo>
                <a:lnTo>
                  <a:pt x="75666" y="13970"/>
                </a:lnTo>
                <a:lnTo>
                  <a:pt x="71691" y="10160"/>
                </a:lnTo>
                <a:lnTo>
                  <a:pt x="67703" y="6350"/>
                </a:lnTo>
                <a:lnTo>
                  <a:pt x="57543" y="1270"/>
                </a:lnTo>
                <a:lnTo>
                  <a:pt x="45720" y="0"/>
                </a:lnTo>
                <a:lnTo>
                  <a:pt x="19646" y="0"/>
                </a:lnTo>
                <a:lnTo>
                  <a:pt x="12115" y="1270"/>
                </a:lnTo>
                <a:lnTo>
                  <a:pt x="5854" y="5080"/>
                </a:lnTo>
                <a:lnTo>
                  <a:pt x="1574" y="11430"/>
                </a:lnTo>
                <a:lnTo>
                  <a:pt x="0" y="19050"/>
                </a:lnTo>
                <a:lnTo>
                  <a:pt x="1574" y="26670"/>
                </a:lnTo>
                <a:lnTo>
                  <a:pt x="5854" y="33020"/>
                </a:lnTo>
                <a:lnTo>
                  <a:pt x="12115" y="38100"/>
                </a:lnTo>
                <a:lnTo>
                  <a:pt x="19646" y="39370"/>
                </a:lnTo>
                <a:lnTo>
                  <a:pt x="44234" y="39370"/>
                </a:lnTo>
                <a:lnTo>
                  <a:pt x="74460" y="125730"/>
                </a:lnTo>
                <a:lnTo>
                  <a:pt x="75349" y="127000"/>
                </a:lnTo>
                <a:lnTo>
                  <a:pt x="77571" y="128270"/>
                </a:lnTo>
                <a:lnTo>
                  <a:pt x="81673" y="128270"/>
                </a:lnTo>
                <a:lnTo>
                  <a:pt x="84683" y="127000"/>
                </a:lnTo>
                <a:lnTo>
                  <a:pt x="85826" y="124460"/>
                </a:lnTo>
                <a:lnTo>
                  <a:pt x="85064" y="121920"/>
                </a:lnTo>
                <a:lnTo>
                  <a:pt x="67564" y="72390"/>
                </a:lnTo>
                <a:lnTo>
                  <a:pt x="53695" y="33020"/>
                </a:lnTo>
                <a:lnTo>
                  <a:pt x="52552" y="30480"/>
                </a:lnTo>
                <a:lnTo>
                  <a:pt x="49530" y="27940"/>
                </a:lnTo>
                <a:lnTo>
                  <a:pt x="14732" y="27940"/>
                </a:lnTo>
                <a:lnTo>
                  <a:pt x="10947" y="24130"/>
                </a:lnTo>
                <a:lnTo>
                  <a:pt x="10947" y="13970"/>
                </a:lnTo>
                <a:lnTo>
                  <a:pt x="15113" y="10160"/>
                </a:lnTo>
                <a:lnTo>
                  <a:pt x="45720" y="10160"/>
                </a:lnTo>
                <a:lnTo>
                  <a:pt x="53606" y="11430"/>
                </a:lnTo>
                <a:lnTo>
                  <a:pt x="79895" y="53340"/>
                </a:lnTo>
                <a:lnTo>
                  <a:pt x="110134" y="138430"/>
                </a:lnTo>
                <a:lnTo>
                  <a:pt x="119075" y="163830"/>
                </a:lnTo>
                <a:lnTo>
                  <a:pt x="123571" y="172720"/>
                </a:lnTo>
                <a:lnTo>
                  <a:pt x="130937" y="179070"/>
                </a:lnTo>
                <a:lnTo>
                  <a:pt x="140500" y="184150"/>
                </a:lnTo>
                <a:lnTo>
                  <a:pt x="151587" y="186690"/>
                </a:lnTo>
                <a:lnTo>
                  <a:pt x="353872" y="186690"/>
                </a:lnTo>
                <a:lnTo>
                  <a:pt x="357657" y="190500"/>
                </a:lnTo>
                <a:lnTo>
                  <a:pt x="357657" y="200660"/>
                </a:lnTo>
                <a:lnTo>
                  <a:pt x="353491" y="204470"/>
                </a:lnTo>
                <a:lnTo>
                  <a:pt x="151587" y="204470"/>
                </a:lnTo>
                <a:lnTo>
                  <a:pt x="136144" y="201930"/>
                </a:lnTo>
                <a:lnTo>
                  <a:pt x="127774" y="198120"/>
                </a:lnTo>
                <a:lnTo>
                  <a:pt x="122186" y="195580"/>
                </a:lnTo>
                <a:lnTo>
                  <a:pt x="110642" y="185420"/>
                </a:lnTo>
                <a:lnTo>
                  <a:pt x="102438" y="171450"/>
                </a:lnTo>
                <a:lnTo>
                  <a:pt x="91478" y="140970"/>
                </a:lnTo>
                <a:lnTo>
                  <a:pt x="90881" y="138430"/>
                </a:lnTo>
                <a:lnTo>
                  <a:pt x="88595" y="137160"/>
                </a:lnTo>
                <a:lnTo>
                  <a:pt x="84683" y="137160"/>
                </a:lnTo>
                <a:lnTo>
                  <a:pt x="81673" y="138430"/>
                </a:lnTo>
                <a:lnTo>
                  <a:pt x="80149" y="140970"/>
                </a:lnTo>
                <a:lnTo>
                  <a:pt x="81292" y="144780"/>
                </a:lnTo>
                <a:lnTo>
                  <a:pt x="86690" y="158750"/>
                </a:lnTo>
                <a:lnTo>
                  <a:pt x="90538" y="171450"/>
                </a:lnTo>
                <a:lnTo>
                  <a:pt x="94665" y="180340"/>
                </a:lnTo>
                <a:lnTo>
                  <a:pt x="100939" y="190500"/>
                </a:lnTo>
                <a:lnTo>
                  <a:pt x="88849" y="208280"/>
                </a:lnTo>
                <a:lnTo>
                  <a:pt x="81102" y="228600"/>
                </a:lnTo>
                <a:lnTo>
                  <a:pt x="84531" y="250190"/>
                </a:lnTo>
                <a:lnTo>
                  <a:pt x="97396" y="266700"/>
                </a:lnTo>
                <a:lnTo>
                  <a:pt x="117970" y="275590"/>
                </a:lnTo>
                <a:lnTo>
                  <a:pt x="106464" y="295910"/>
                </a:lnTo>
                <a:lnTo>
                  <a:pt x="108508" y="317500"/>
                </a:lnTo>
                <a:lnTo>
                  <a:pt x="121894" y="335280"/>
                </a:lnTo>
                <a:lnTo>
                  <a:pt x="144411" y="341630"/>
                </a:lnTo>
                <a:lnTo>
                  <a:pt x="166890" y="335280"/>
                </a:lnTo>
                <a:lnTo>
                  <a:pt x="169748" y="331470"/>
                </a:lnTo>
                <a:lnTo>
                  <a:pt x="180225" y="317500"/>
                </a:lnTo>
                <a:lnTo>
                  <a:pt x="182372" y="295910"/>
                </a:lnTo>
                <a:lnTo>
                  <a:pt x="172008" y="276987"/>
                </a:lnTo>
                <a:lnTo>
                  <a:pt x="172008" y="303530"/>
                </a:lnTo>
                <a:lnTo>
                  <a:pt x="169824" y="313690"/>
                </a:lnTo>
                <a:lnTo>
                  <a:pt x="163830" y="322580"/>
                </a:lnTo>
                <a:lnTo>
                  <a:pt x="154940" y="328930"/>
                </a:lnTo>
                <a:lnTo>
                  <a:pt x="144030" y="331470"/>
                </a:lnTo>
                <a:lnTo>
                  <a:pt x="133121" y="328930"/>
                </a:lnTo>
                <a:lnTo>
                  <a:pt x="124231" y="322580"/>
                </a:lnTo>
                <a:lnTo>
                  <a:pt x="118249" y="313690"/>
                </a:lnTo>
                <a:lnTo>
                  <a:pt x="116065" y="303530"/>
                </a:lnTo>
                <a:lnTo>
                  <a:pt x="118249" y="292100"/>
                </a:lnTo>
                <a:lnTo>
                  <a:pt x="124231" y="283210"/>
                </a:lnTo>
                <a:lnTo>
                  <a:pt x="133121" y="276860"/>
                </a:lnTo>
                <a:lnTo>
                  <a:pt x="144030" y="275590"/>
                </a:lnTo>
                <a:lnTo>
                  <a:pt x="154940" y="276860"/>
                </a:lnTo>
                <a:lnTo>
                  <a:pt x="163830" y="283210"/>
                </a:lnTo>
                <a:lnTo>
                  <a:pt x="169824" y="292100"/>
                </a:lnTo>
                <a:lnTo>
                  <a:pt x="172008" y="303530"/>
                </a:lnTo>
                <a:lnTo>
                  <a:pt x="172008" y="276987"/>
                </a:lnTo>
                <a:lnTo>
                  <a:pt x="171246" y="275590"/>
                </a:lnTo>
                <a:lnTo>
                  <a:pt x="249910" y="275590"/>
                </a:lnTo>
                <a:lnTo>
                  <a:pt x="238683" y="295910"/>
                </a:lnTo>
                <a:lnTo>
                  <a:pt x="240919" y="317500"/>
                </a:lnTo>
                <a:lnTo>
                  <a:pt x="254368" y="335280"/>
                </a:lnTo>
                <a:lnTo>
                  <a:pt x="276745" y="341630"/>
                </a:lnTo>
                <a:lnTo>
                  <a:pt x="299224" y="335280"/>
                </a:lnTo>
                <a:lnTo>
                  <a:pt x="302082" y="331470"/>
                </a:lnTo>
                <a:lnTo>
                  <a:pt x="312559" y="317500"/>
                </a:lnTo>
                <a:lnTo>
                  <a:pt x="314706" y="295910"/>
                </a:lnTo>
                <a:lnTo>
                  <a:pt x="303949" y="276225"/>
                </a:lnTo>
                <a:lnTo>
                  <a:pt x="303949" y="303530"/>
                </a:lnTo>
                <a:lnTo>
                  <a:pt x="301764" y="313690"/>
                </a:lnTo>
                <a:lnTo>
                  <a:pt x="295783" y="322580"/>
                </a:lnTo>
                <a:lnTo>
                  <a:pt x="286905" y="328930"/>
                </a:lnTo>
                <a:lnTo>
                  <a:pt x="275983" y="331470"/>
                </a:lnTo>
                <a:lnTo>
                  <a:pt x="265074" y="328930"/>
                </a:lnTo>
                <a:lnTo>
                  <a:pt x="256171" y="322580"/>
                </a:lnTo>
                <a:lnTo>
                  <a:pt x="250190" y="313690"/>
                </a:lnTo>
                <a:lnTo>
                  <a:pt x="248005" y="303530"/>
                </a:lnTo>
                <a:lnTo>
                  <a:pt x="250190" y="292100"/>
                </a:lnTo>
                <a:lnTo>
                  <a:pt x="256171" y="283210"/>
                </a:lnTo>
                <a:lnTo>
                  <a:pt x="265074" y="276860"/>
                </a:lnTo>
                <a:lnTo>
                  <a:pt x="275983" y="275590"/>
                </a:lnTo>
                <a:lnTo>
                  <a:pt x="286905" y="276860"/>
                </a:lnTo>
                <a:lnTo>
                  <a:pt x="295783" y="283210"/>
                </a:lnTo>
                <a:lnTo>
                  <a:pt x="301764" y="292100"/>
                </a:lnTo>
                <a:lnTo>
                  <a:pt x="303949" y="303530"/>
                </a:lnTo>
                <a:lnTo>
                  <a:pt x="303949" y="276225"/>
                </a:lnTo>
                <a:lnTo>
                  <a:pt x="303606" y="275590"/>
                </a:lnTo>
                <a:lnTo>
                  <a:pt x="310781" y="275590"/>
                </a:lnTo>
                <a:lnTo>
                  <a:pt x="318528" y="274320"/>
                </a:lnTo>
                <a:lnTo>
                  <a:pt x="324904" y="269240"/>
                </a:lnTo>
                <a:lnTo>
                  <a:pt x="328358" y="264160"/>
                </a:lnTo>
                <a:lnTo>
                  <a:pt x="329222" y="262890"/>
                </a:lnTo>
                <a:lnTo>
                  <a:pt x="330822" y="255270"/>
                </a:lnTo>
                <a:lnTo>
                  <a:pt x="329222" y="247650"/>
                </a:lnTo>
                <a:lnTo>
                  <a:pt x="324904" y="241300"/>
                </a:lnTo>
                <a:lnTo>
                  <a:pt x="318528" y="237490"/>
                </a:lnTo>
                <a:lnTo>
                  <a:pt x="310781" y="236220"/>
                </a:lnTo>
                <a:lnTo>
                  <a:pt x="258229" y="236220"/>
                </a:lnTo>
                <a:lnTo>
                  <a:pt x="255943" y="237490"/>
                </a:lnTo>
                <a:lnTo>
                  <a:pt x="255943" y="243840"/>
                </a:lnTo>
                <a:lnTo>
                  <a:pt x="258229" y="246380"/>
                </a:lnTo>
                <a:lnTo>
                  <a:pt x="316052" y="246380"/>
                </a:lnTo>
                <a:lnTo>
                  <a:pt x="319862" y="250190"/>
                </a:lnTo>
                <a:lnTo>
                  <a:pt x="319862" y="260350"/>
                </a:lnTo>
                <a:lnTo>
                  <a:pt x="315696" y="264160"/>
                </a:lnTo>
                <a:lnTo>
                  <a:pt x="124764" y="264160"/>
                </a:lnTo>
                <a:lnTo>
                  <a:pt x="107480" y="259080"/>
                </a:lnTo>
                <a:lnTo>
                  <a:pt x="96062" y="246380"/>
                </a:lnTo>
                <a:lnTo>
                  <a:pt x="92367" y="229870"/>
                </a:lnTo>
                <a:lnTo>
                  <a:pt x="98272" y="213360"/>
                </a:lnTo>
                <a:lnTo>
                  <a:pt x="109258" y="198120"/>
                </a:lnTo>
                <a:lnTo>
                  <a:pt x="113423" y="201930"/>
                </a:lnTo>
                <a:lnTo>
                  <a:pt x="118694" y="205740"/>
                </a:lnTo>
                <a:lnTo>
                  <a:pt x="124002" y="208280"/>
                </a:lnTo>
                <a:lnTo>
                  <a:pt x="113423" y="223520"/>
                </a:lnTo>
                <a:lnTo>
                  <a:pt x="110731" y="231140"/>
                </a:lnTo>
                <a:lnTo>
                  <a:pt x="112331" y="238760"/>
                </a:lnTo>
                <a:lnTo>
                  <a:pt x="117411" y="243840"/>
                </a:lnTo>
                <a:lnTo>
                  <a:pt x="125145" y="246380"/>
                </a:lnTo>
                <a:lnTo>
                  <a:pt x="244221" y="246380"/>
                </a:lnTo>
                <a:lnTo>
                  <a:pt x="246507" y="243840"/>
                </a:lnTo>
                <a:lnTo>
                  <a:pt x="246507" y="237490"/>
                </a:lnTo>
                <a:lnTo>
                  <a:pt x="244221" y="236220"/>
                </a:lnTo>
                <a:lnTo>
                  <a:pt x="122123" y="236220"/>
                </a:lnTo>
                <a:lnTo>
                  <a:pt x="120980" y="232410"/>
                </a:lnTo>
                <a:lnTo>
                  <a:pt x="122123" y="229870"/>
                </a:lnTo>
                <a:lnTo>
                  <a:pt x="134950" y="212090"/>
                </a:lnTo>
                <a:lnTo>
                  <a:pt x="139522" y="213360"/>
                </a:lnTo>
                <a:lnTo>
                  <a:pt x="144386" y="214630"/>
                </a:lnTo>
                <a:lnTo>
                  <a:pt x="350088" y="214630"/>
                </a:lnTo>
                <a:lnTo>
                  <a:pt x="357784" y="213360"/>
                </a:lnTo>
                <a:lnTo>
                  <a:pt x="359346" y="212090"/>
                </a:lnTo>
                <a:lnTo>
                  <a:pt x="364032" y="208280"/>
                </a:lnTo>
                <a:lnTo>
                  <a:pt x="366547" y="204470"/>
                </a:lnTo>
                <a:lnTo>
                  <a:pt x="368223" y="201930"/>
                </a:lnTo>
                <a:lnTo>
                  <a:pt x="369747" y="1943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079915" y="2744508"/>
            <a:ext cx="332740" cy="372745"/>
            <a:chOff x="3079915" y="2744508"/>
            <a:chExt cx="332740" cy="372745"/>
          </a:xfrm>
        </p:grpSpPr>
        <p:sp>
          <p:nvSpPr>
            <p:cNvPr id="38" name="object 38"/>
            <p:cNvSpPr/>
            <p:nvPr/>
          </p:nvSpPr>
          <p:spPr>
            <a:xfrm>
              <a:off x="3079915" y="2840535"/>
              <a:ext cx="312420" cy="276860"/>
            </a:xfrm>
            <a:custGeom>
              <a:avLst/>
              <a:gdLst/>
              <a:ahLst/>
              <a:cxnLst/>
              <a:rect l="l" t="t" r="r" b="b"/>
              <a:pathLst>
                <a:path w="312420" h="276860">
                  <a:moveTo>
                    <a:pt x="200405" y="276427"/>
                  </a:moveTo>
                  <a:lnTo>
                    <a:pt x="193249" y="276201"/>
                  </a:lnTo>
                  <a:lnTo>
                    <a:pt x="186024" y="275478"/>
                  </a:lnTo>
                  <a:lnTo>
                    <a:pt x="178805" y="274189"/>
                  </a:lnTo>
                  <a:lnTo>
                    <a:pt x="171667" y="272267"/>
                  </a:lnTo>
                  <a:lnTo>
                    <a:pt x="166745" y="270965"/>
                  </a:lnTo>
                  <a:lnTo>
                    <a:pt x="161537" y="270298"/>
                  </a:lnTo>
                  <a:lnTo>
                    <a:pt x="151153" y="270298"/>
                  </a:lnTo>
                  <a:lnTo>
                    <a:pt x="145945" y="270965"/>
                  </a:lnTo>
                  <a:lnTo>
                    <a:pt x="141023" y="272267"/>
                  </a:lnTo>
                  <a:lnTo>
                    <a:pt x="134094" y="274189"/>
                  </a:lnTo>
                  <a:lnTo>
                    <a:pt x="126908" y="275478"/>
                  </a:lnTo>
                  <a:lnTo>
                    <a:pt x="119508" y="276201"/>
                  </a:lnTo>
                  <a:lnTo>
                    <a:pt x="111936" y="276427"/>
                  </a:lnTo>
                  <a:lnTo>
                    <a:pt x="93037" y="272550"/>
                  </a:lnTo>
                  <a:lnTo>
                    <a:pt x="54250" y="243243"/>
                  </a:lnTo>
                  <a:lnTo>
                    <a:pt x="20751" y="192613"/>
                  </a:lnTo>
                  <a:lnTo>
                    <a:pt x="2471" y="139213"/>
                  </a:lnTo>
                  <a:lnTo>
                    <a:pt x="0" y="114984"/>
                  </a:lnTo>
                  <a:lnTo>
                    <a:pt x="1488" y="93485"/>
                  </a:lnTo>
                  <a:lnTo>
                    <a:pt x="13396" y="54856"/>
                  </a:lnTo>
                  <a:lnTo>
                    <a:pt x="47132" y="15607"/>
                  </a:lnTo>
                  <a:lnTo>
                    <a:pt x="87897" y="0"/>
                  </a:lnTo>
                  <a:lnTo>
                    <a:pt x="95042" y="0"/>
                  </a:lnTo>
                  <a:lnTo>
                    <a:pt x="102940" y="305"/>
                  </a:lnTo>
                  <a:lnTo>
                    <a:pt x="111233" y="1230"/>
                  </a:lnTo>
                  <a:lnTo>
                    <a:pt x="119902" y="2786"/>
                  </a:lnTo>
                  <a:lnTo>
                    <a:pt x="128925" y="4985"/>
                  </a:lnTo>
                  <a:lnTo>
                    <a:pt x="134609" y="6096"/>
                  </a:lnTo>
                  <a:lnTo>
                    <a:pt x="138007" y="7239"/>
                  </a:lnTo>
                  <a:lnTo>
                    <a:pt x="139912" y="10637"/>
                  </a:lnTo>
                  <a:lnTo>
                    <a:pt x="139531" y="13654"/>
                  </a:lnTo>
                  <a:lnTo>
                    <a:pt x="138483" y="16766"/>
                  </a:lnTo>
                  <a:lnTo>
                    <a:pt x="135847" y="18640"/>
                  </a:lnTo>
                  <a:lnTo>
                    <a:pt x="132545" y="18640"/>
                  </a:lnTo>
                  <a:lnTo>
                    <a:pt x="131973" y="18576"/>
                  </a:lnTo>
                  <a:lnTo>
                    <a:pt x="130068" y="18195"/>
                  </a:lnTo>
                  <a:lnTo>
                    <a:pt x="127813" y="17433"/>
                  </a:lnTo>
                  <a:lnTo>
                    <a:pt x="125908" y="17084"/>
                  </a:lnTo>
                  <a:lnTo>
                    <a:pt x="117491" y="15253"/>
                  </a:lnTo>
                  <a:lnTo>
                    <a:pt x="109415" y="13920"/>
                  </a:lnTo>
                  <a:lnTo>
                    <a:pt x="101727" y="13105"/>
                  </a:lnTo>
                  <a:lnTo>
                    <a:pt x="94471" y="12828"/>
                  </a:lnTo>
                  <a:lnTo>
                    <a:pt x="88373" y="12828"/>
                  </a:lnTo>
                  <a:lnTo>
                    <a:pt x="43228" y="34995"/>
                  </a:lnTo>
                  <a:lnTo>
                    <a:pt x="17961" y="77565"/>
                  </a:lnTo>
                  <a:lnTo>
                    <a:pt x="12479" y="114984"/>
                  </a:lnTo>
                  <a:lnTo>
                    <a:pt x="14754" y="137498"/>
                  </a:lnTo>
                  <a:lnTo>
                    <a:pt x="31784" y="187349"/>
                  </a:lnTo>
                  <a:lnTo>
                    <a:pt x="62377" y="233644"/>
                  </a:lnTo>
                  <a:lnTo>
                    <a:pt x="96174" y="260368"/>
                  </a:lnTo>
                  <a:lnTo>
                    <a:pt x="111936" y="263947"/>
                  </a:lnTo>
                  <a:lnTo>
                    <a:pt x="118491" y="263678"/>
                  </a:lnTo>
                  <a:lnTo>
                    <a:pt x="125055" y="262915"/>
                  </a:lnTo>
                  <a:lnTo>
                    <a:pt x="131482" y="261723"/>
                  </a:lnTo>
                  <a:lnTo>
                    <a:pt x="137626" y="260168"/>
                  </a:lnTo>
                  <a:lnTo>
                    <a:pt x="143691" y="258295"/>
                  </a:lnTo>
                  <a:lnTo>
                    <a:pt x="150010" y="257342"/>
                  </a:lnTo>
                  <a:lnTo>
                    <a:pt x="162776" y="257342"/>
                  </a:lnTo>
                  <a:lnTo>
                    <a:pt x="169190" y="258295"/>
                  </a:lnTo>
                  <a:lnTo>
                    <a:pt x="175446" y="260168"/>
                  </a:lnTo>
                  <a:lnTo>
                    <a:pt x="181585" y="261723"/>
                  </a:lnTo>
                  <a:lnTo>
                    <a:pt x="187973" y="262915"/>
                  </a:lnTo>
                  <a:lnTo>
                    <a:pt x="194433" y="263678"/>
                  </a:lnTo>
                  <a:lnTo>
                    <a:pt x="200786" y="263947"/>
                  </a:lnTo>
                  <a:lnTo>
                    <a:pt x="216757" y="260368"/>
                  </a:lnTo>
                  <a:lnTo>
                    <a:pt x="250533" y="233644"/>
                  </a:lnTo>
                  <a:lnTo>
                    <a:pt x="280966" y="187349"/>
                  </a:lnTo>
                  <a:lnTo>
                    <a:pt x="298258" y="137498"/>
                  </a:lnTo>
                  <a:lnTo>
                    <a:pt x="300592" y="114984"/>
                  </a:lnTo>
                  <a:lnTo>
                    <a:pt x="299878" y="100486"/>
                  </a:lnTo>
                  <a:lnTo>
                    <a:pt x="297711" y="86591"/>
                  </a:lnTo>
                  <a:lnTo>
                    <a:pt x="294055" y="73477"/>
                  </a:lnTo>
                  <a:lnTo>
                    <a:pt x="288875" y="61318"/>
                  </a:lnTo>
                  <a:lnTo>
                    <a:pt x="287350" y="57889"/>
                  </a:lnTo>
                  <a:lnTo>
                    <a:pt x="288493" y="54110"/>
                  </a:lnTo>
                  <a:lnTo>
                    <a:pt x="291510" y="52617"/>
                  </a:lnTo>
                  <a:lnTo>
                    <a:pt x="292495" y="52173"/>
                  </a:lnTo>
                  <a:lnTo>
                    <a:pt x="293543" y="51951"/>
                  </a:lnTo>
                  <a:lnTo>
                    <a:pt x="296940" y="51951"/>
                  </a:lnTo>
                  <a:lnTo>
                    <a:pt x="312072" y="98753"/>
                  </a:lnTo>
                  <a:lnTo>
                    <a:pt x="312310" y="114984"/>
                  </a:lnTo>
                  <a:lnTo>
                    <a:pt x="309899" y="139428"/>
                  </a:lnTo>
                  <a:lnTo>
                    <a:pt x="291894" y="192828"/>
                  </a:lnTo>
                  <a:lnTo>
                    <a:pt x="258574" y="243404"/>
                  </a:lnTo>
                  <a:lnTo>
                    <a:pt x="219418" y="272604"/>
                  </a:lnTo>
                  <a:lnTo>
                    <a:pt x="200405" y="27642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8266" y="2744508"/>
              <a:ext cx="214331" cy="145247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3620947" y="2745536"/>
            <a:ext cx="336550" cy="355600"/>
          </a:xfrm>
          <a:custGeom>
            <a:avLst/>
            <a:gdLst/>
            <a:ahLst/>
            <a:cxnLst/>
            <a:rect l="l" t="t" r="r" b="b"/>
            <a:pathLst>
              <a:path w="336550" h="355600">
                <a:moveTo>
                  <a:pt x="336511" y="119265"/>
                </a:moveTo>
                <a:lnTo>
                  <a:pt x="333844" y="116598"/>
                </a:lnTo>
                <a:lnTo>
                  <a:pt x="327050" y="116598"/>
                </a:lnTo>
                <a:lnTo>
                  <a:pt x="324408" y="119265"/>
                </a:lnTo>
                <a:lnTo>
                  <a:pt x="324408" y="247053"/>
                </a:lnTo>
                <a:lnTo>
                  <a:pt x="320344" y="267614"/>
                </a:lnTo>
                <a:lnTo>
                  <a:pt x="309232" y="284480"/>
                </a:lnTo>
                <a:lnTo>
                  <a:pt x="292658" y="295973"/>
                </a:lnTo>
                <a:lnTo>
                  <a:pt x="272237" y="300367"/>
                </a:lnTo>
                <a:lnTo>
                  <a:pt x="271475" y="300367"/>
                </a:lnTo>
                <a:lnTo>
                  <a:pt x="234035" y="284873"/>
                </a:lnTo>
                <a:lnTo>
                  <a:pt x="218541" y="246291"/>
                </a:lnTo>
                <a:lnTo>
                  <a:pt x="222796" y="226669"/>
                </a:lnTo>
                <a:lnTo>
                  <a:pt x="233895" y="210375"/>
                </a:lnTo>
                <a:lnTo>
                  <a:pt x="250164" y="199186"/>
                </a:lnTo>
                <a:lnTo>
                  <a:pt x="269951" y="194868"/>
                </a:lnTo>
                <a:lnTo>
                  <a:pt x="278650" y="194868"/>
                </a:lnTo>
                <a:lnTo>
                  <a:pt x="286969" y="196392"/>
                </a:lnTo>
                <a:lnTo>
                  <a:pt x="294525" y="200177"/>
                </a:lnTo>
                <a:lnTo>
                  <a:pt x="295389" y="200494"/>
                </a:lnTo>
                <a:lnTo>
                  <a:pt x="296303" y="200685"/>
                </a:lnTo>
                <a:lnTo>
                  <a:pt x="298399" y="200685"/>
                </a:lnTo>
                <a:lnTo>
                  <a:pt x="299542" y="200406"/>
                </a:lnTo>
                <a:lnTo>
                  <a:pt x="300596" y="199796"/>
                </a:lnTo>
                <a:lnTo>
                  <a:pt x="302475" y="198653"/>
                </a:lnTo>
                <a:lnTo>
                  <a:pt x="303618" y="196392"/>
                </a:lnTo>
                <a:lnTo>
                  <a:pt x="303618" y="59880"/>
                </a:lnTo>
                <a:lnTo>
                  <a:pt x="302475" y="58013"/>
                </a:lnTo>
                <a:lnTo>
                  <a:pt x="300177" y="55727"/>
                </a:lnTo>
                <a:lnTo>
                  <a:pt x="298818" y="55219"/>
                </a:lnTo>
                <a:lnTo>
                  <a:pt x="297383" y="55219"/>
                </a:lnTo>
                <a:lnTo>
                  <a:pt x="296938" y="55219"/>
                </a:lnTo>
                <a:lnTo>
                  <a:pt x="296494" y="55283"/>
                </a:lnTo>
                <a:lnTo>
                  <a:pt x="296049" y="55372"/>
                </a:lnTo>
                <a:lnTo>
                  <a:pt x="122897" y="86372"/>
                </a:lnTo>
                <a:lnTo>
                  <a:pt x="120230" y="86753"/>
                </a:lnTo>
                <a:lnTo>
                  <a:pt x="117970" y="89382"/>
                </a:lnTo>
                <a:lnTo>
                  <a:pt x="117970" y="130606"/>
                </a:lnTo>
                <a:lnTo>
                  <a:pt x="120611" y="133616"/>
                </a:lnTo>
                <a:lnTo>
                  <a:pt x="127050" y="133616"/>
                </a:lnTo>
                <a:lnTo>
                  <a:pt x="130073" y="130606"/>
                </a:lnTo>
                <a:lnTo>
                  <a:pt x="130073" y="97701"/>
                </a:lnTo>
                <a:lnTo>
                  <a:pt x="290372" y="69342"/>
                </a:lnTo>
                <a:lnTo>
                  <a:pt x="290372" y="185788"/>
                </a:lnTo>
                <a:lnTo>
                  <a:pt x="284365" y="183883"/>
                </a:lnTo>
                <a:lnTo>
                  <a:pt x="278333" y="183057"/>
                </a:lnTo>
                <a:lnTo>
                  <a:pt x="233908" y="194208"/>
                </a:lnTo>
                <a:lnTo>
                  <a:pt x="206552" y="234975"/>
                </a:lnTo>
                <a:lnTo>
                  <a:pt x="205295" y="247434"/>
                </a:lnTo>
                <a:lnTo>
                  <a:pt x="206184" y="260502"/>
                </a:lnTo>
                <a:lnTo>
                  <a:pt x="224231" y="294678"/>
                </a:lnTo>
                <a:lnTo>
                  <a:pt x="270332" y="313956"/>
                </a:lnTo>
                <a:lnTo>
                  <a:pt x="271475" y="313956"/>
                </a:lnTo>
                <a:lnTo>
                  <a:pt x="296354" y="308521"/>
                </a:lnTo>
                <a:lnTo>
                  <a:pt x="316788" y="294220"/>
                </a:lnTo>
                <a:lnTo>
                  <a:pt x="330644" y="273253"/>
                </a:lnTo>
                <a:lnTo>
                  <a:pt x="335749" y="247815"/>
                </a:lnTo>
                <a:lnTo>
                  <a:pt x="335749" y="123431"/>
                </a:lnTo>
                <a:lnTo>
                  <a:pt x="336511" y="119265"/>
                </a:lnTo>
                <a:close/>
              </a:path>
              <a:path w="336550" h="355600">
                <a:moveTo>
                  <a:pt x="336511" y="16789"/>
                </a:moveTo>
                <a:lnTo>
                  <a:pt x="333844" y="9994"/>
                </a:lnTo>
                <a:lnTo>
                  <a:pt x="328574" y="5461"/>
                </a:lnTo>
                <a:lnTo>
                  <a:pt x="324027" y="1905"/>
                </a:lnTo>
                <a:lnTo>
                  <a:pt x="318414" y="0"/>
                </a:lnTo>
                <a:lnTo>
                  <a:pt x="312597" y="0"/>
                </a:lnTo>
                <a:lnTo>
                  <a:pt x="311619" y="0"/>
                </a:lnTo>
                <a:lnTo>
                  <a:pt x="104736" y="36449"/>
                </a:lnTo>
                <a:lnTo>
                  <a:pt x="85077" y="59156"/>
                </a:lnTo>
                <a:lnTo>
                  <a:pt x="85077" y="227393"/>
                </a:lnTo>
                <a:lnTo>
                  <a:pt x="79387" y="225488"/>
                </a:lnTo>
                <a:lnTo>
                  <a:pt x="39712" y="229984"/>
                </a:lnTo>
                <a:lnTo>
                  <a:pt x="5054" y="264833"/>
                </a:lnTo>
                <a:lnTo>
                  <a:pt x="0" y="289026"/>
                </a:lnTo>
                <a:lnTo>
                  <a:pt x="1092" y="302094"/>
                </a:lnTo>
                <a:lnTo>
                  <a:pt x="18935" y="336283"/>
                </a:lnTo>
                <a:lnTo>
                  <a:pt x="52565" y="354241"/>
                </a:lnTo>
                <a:lnTo>
                  <a:pt x="65417" y="355549"/>
                </a:lnTo>
                <a:lnTo>
                  <a:pt x="66179" y="355549"/>
                </a:lnTo>
                <a:lnTo>
                  <a:pt x="91211" y="350113"/>
                </a:lnTo>
                <a:lnTo>
                  <a:pt x="111645" y="335813"/>
                </a:lnTo>
                <a:lnTo>
                  <a:pt x="125412" y="314845"/>
                </a:lnTo>
                <a:lnTo>
                  <a:pt x="130454" y="289407"/>
                </a:lnTo>
                <a:lnTo>
                  <a:pt x="130454" y="153276"/>
                </a:lnTo>
                <a:lnTo>
                  <a:pt x="127812" y="150634"/>
                </a:lnTo>
                <a:lnTo>
                  <a:pt x="120992" y="150634"/>
                </a:lnTo>
                <a:lnTo>
                  <a:pt x="118351" y="153276"/>
                </a:lnTo>
                <a:lnTo>
                  <a:pt x="118351" y="289407"/>
                </a:lnTo>
                <a:lnTo>
                  <a:pt x="114300" y="310108"/>
                </a:lnTo>
                <a:lnTo>
                  <a:pt x="103187" y="326961"/>
                </a:lnTo>
                <a:lnTo>
                  <a:pt x="86614" y="338353"/>
                </a:lnTo>
                <a:lnTo>
                  <a:pt x="66179" y="342696"/>
                </a:lnTo>
                <a:lnTo>
                  <a:pt x="65417" y="342696"/>
                </a:lnTo>
                <a:lnTo>
                  <a:pt x="27978" y="327202"/>
                </a:lnTo>
                <a:lnTo>
                  <a:pt x="12484" y="289026"/>
                </a:lnTo>
                <a:lnTo>
                  <a:pt x="16738" y="269240"/>
                </a:lnTo>
                <a:lnTo>
                  <a:pt x="27838" y="252958"/>
                </a:lnTo>
                <a:lnTo>
                  <a:pt x="44107" y="241846"/>
                </a:lnTo>
                <a:lnTo>
                  <a:pt x="63893" y="237578"/>
                </a:lnTo>
                <a:lnTo>
                  <a:pt x="72593" y="237578"/>
                </a:lnTo>
                <a:lnTo>
                  <a:pt x="80911" y="238734"/>
                </a:lnTo>
                <a:lnTo>
                  <a:pt x="88468" y="242506"/>
                </a:lnTo>
                <a:lnTo>
                  <a:pt x="89357" y="243052"/>
                </a:lnTo>
                <a:lnTo>
                  <a:pt x="90309" y="243332"/>
                </a:lnTo>
                <a:lnTo>
                  <a:pt x="92405" y="243332"/>
                </a:lnTo>
                <a:lnTo>
                  <a:pt x="93522" y="242951"/>
                </a:lnTo>
                <a:lnTo>
                  <a:pt x="94538" y="242125"/>
                </a:lnTo>
                <a:lnTo>
                  <a:pt x="96405" y="241363"/>
                </a:lnTo>
                <a:lnTo>
                  <a:pt x="97548" y="238734"/>
                </a:lnTo>
                <a:lnTo>
                  <a:pt x="97548" y="54229"/>
                </a:lnTo>
                <a:lnTo>
                  <a:pt x="101333" y="49695"/>
                </a:lnTo>
                <a:lnTo>
                  <a:pt x="105879" y="48933"/>
                </a:lnTo>
                <a:lnTo>
                  <a:pt x="311175" y="12636"/>
                </a:lnTo>
                <a:lnTo>
                  <a:pt x="311899" y="12471"/>
                </a:lnTo>
                <a:lnTo>
                  <a:pt x="312597" y="12407"/>
                </a:lnTo>
                <a:lnTo>
                  <a:pt x="315683" y="12407"/>
                </a:lnTo>
                <a:lnTo>
                  <a:pt x="317715" y="13423"/>
                </a:lnTo>
                <a:lnTo>
                  <a:pt x="319493" y="14922"/>
                </a:lnTo>
                <a:lnTo>
                  <a:pt x="322122" y="16789"/>
                </a:lnTo>
                <a:lnTo>
                  <a:pt x="323265" y="19431"/>
                </a:lnTo>
                <a:lnTo>
                  <a:pt x="323265" y="95834"/>
                </a:lnTo>
                <a:lnTo>
                  <a:pt x="326288" y="98463"/>
                </a:lnTo>
                <a:lnTo>
                  <a:pt x="332727" y="98463"/>
                </a:lnTo>
                <a:lnTo>
                  <a:pt x="335749" y="95834"/>
                </a:lnTo>
                <a:lnTo>
                  <a:pt x="335749" y="22860"/>
                </a:lnTo>
                <a:lnTo>
                  <a:pt x="336511" y="1678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4141241" y="2760735"/>
            <a:ext cx="361950" cy="363220"/>
            <a:chOff x="4141241" y="2760735"/>
            <a:chExt cx="361950" cy="363220"/>
          </a:xfrm>
        </p:grpSpPr>
        <p:sp>
          <p:nvSpPr>
            <p:cNvPr id="42" name="object 42"/>
            <p:cNvSpPr/>
            <p:nvPr/>
          </p:nvSpPr>
          <p:spPr>
            <a:xfrm>
              <a:off x="4141241" y="2760738"/>
              <a:ext cx="361950" cy="363220"/>
            </a:xfrm>
            <a:custGeom>
              <a:avLst/>
              <a:gdLst/>
              <a:ahLst/>
              <a:cxnLst/>
              <a:rect l="l" t="t" r="r" b="b"/>
              <a:pathLst>
                <a:path w="361950" h="363219">
                  <a:moveTo>
                    <a:pt x="181813" y="83642"/>
                  </a:moveTo>
                  <a:lnTo>
                    <a:pt x="143929" y="62979"/>
                  </a:lnTo>
                  <a:lnTo>
                    <a:pt x="130022" y="61709"/>
                  </a:lnTo>
                  <a:lnTo>
                    <a:pt x="116166" y="62979"/>
                  </a:lnTo>
                  <a:lnTo>
                    <a:pt x="103136" y="66763"/>
                  </a:lnTo>
                  <a:lnTo>
                    <a:pt x="91147" y="73037"/>
                  </a:lnTo>
                  <a:lnTo>
                    <a:pt x="80479" y="81737"/>
                  </a:lnTo>
                  <a:lnTo>
                    <a:pt x="78613" y="83642"/>
                  </a:lnTo>
                  <a:lnTo>
                    <a:pt x="78613" y="87426"/>
                  </a:lnTo>
                  <a:lnTo>
                    <a:pt x="81432" y="90246"/>
                  </a:lnTo>
                  <a:lnTo>
                    <a:pt x="82765" y="90728"/>
                  </a:lnTo>
                  <a:lnTo>
                    <a:pt x="85496" y="90728"/>
                  </a:lnTo>
                  <a:lnTo>
                    <a:pt x="86931" y="90246"/>
                  </a:lnTo>
                  <a:lnTo>
                    <a:pt x="88036" y="89293"/>
                  </a:lnTo>
                  <a:lnTo>
                    <a:pt x="97167" y="81800"/>
                  </a:lnTo>
                  <a:lnTo>
                    <a:pt x="107340" y="76365"/>
                  </a:lnTo>
                  <a:lnTo>
                    <a:pt x="118364" y="73050"/>
                  </a:lnTo>
                  <a:lnTo>
                    <a:pt x="130022" y="71932"/>
                  </a:lnTo>
                  <a:lnTo>
                    <a:pt x="141897" y="73050"/>
                  </a:lnTo>
                  <a:lnTo>
                    <a:pt x="153035" y="76365"/>
                  </a:lnTo>
                  <a:lnTo>
                    <a:pt x="163245" y="81800"/>
                  </a:lnTo>
                  <a:lnTo>
                    <a:pt x="172351" y="89293"/>
                  </a:lnTo>
                  <a:lnTo>
                    <a:pt x="173304" y="90246"/>
                  </a:lnTo>
                  <a:lnTo>
                    <a:pt x="174726" y="90728"/>
                  </a:lnTo>
                  <a:lnTo>
                    <a:pt x="177558" y="90728"/>
                  </a:lnTo>
                  <a:lnTo>
                    <a:pt x="178981" y="90246"/>
                  </a:lnTo>
                  <a:lnTo>
                    <a:pt x="181813" y="87426"/>
                  </a:lnTo>
                  <a:lnTo>
                    <a:pt x="181813" y="83642"/>
                  </a:lnTo>
                  <a:close/>
                </a:path>
                <a:path w="361950" h="363219">
                  <a:moveTo>
                    <a:pt x="361924" y="327494"/>
                  </a:moveTo>
                  <a:lnTo>
                    <a:pt x="358698" y="314172"/>
                  </a:lnTo>
                  <a:lnTo>
                    <a:pt x="350913" y="304038"/>
                  </a:lnTo>
                  <a:lnTo>
                    <a:pt x="350913" y="327787"/>
                  </a:lnTo>
                  <a:lnTo>
                    <a:pt x="349250" y="337286"/>
                  </a:lnTo>
                  <a:lnTo>
                    <a:pt x="343636" y="345655"/>
                  </a:lnTo>
                  <a:lnTo>
                    <a:pt x="338937" y="350329"/>
                  </a:lnTo>
                  <a:lnTo>
                    <a:pt x="332968" y="352615"/>
                  </a:lnTo>
                  <a:lnTo>
                    <a:pt x="320395" y="352615"/>
                  </a:lnTo>
                  <a:lnTo>
                    <a:pt x="313791" y="349846"/>
                  </a:lnTo>
                  <a:lnTo>
                    <a:pt x="308864" y="344512"/>
                  </a:lnTo>
                  <a:lnTo>
                    <a:pt x="255930" y="283260"/>
                  </a:lnTo>
                  <a:lnTo>
                    <a:pt x="263486" y="275704"/>
                  </a:lnTo>
                  <a:lnTo>
                    <a:pt x="282003" y="257187"/>
                  </a:lnTo>
                  <a:lnTo>
                    <a:pt x="342874" y="310502"/>
                  </a:lnTo>
                  <a:lnTo>
                    <a:pt x="348742" y="318427"/>
                  </a:lnTo>
                  <a:lnTo>
                    <a:pt x="350913" y="327787"/>
                  </a:lnTo>
                  <a:lnTo>
                    <a:pt x="350913" y="304038"/>
                  </a:lnTo>
                  <a:lnTo>
                    <a:pt x="350050" y="302907"/>
                  </a:lnTo>
                  <a:lnTo>
                    <a:pt x="297738" y="257187"/>
                  </a:lnTo>
                  <a:lnTo>
                    <a:pt x="273773" y="236232"/>
                  </a:lnTo>
                  <a:lnTo>
                    <a:pt x="273304" y="235826"/>
                  </a:lnTo>
                  <a:lnTo>
                    <a:pt x="273304" y="250736"/>
                  </a:lnTo>
                  <a:lnTo>
                    <a:pt x="248373" y="275704"/>
                  </a:lnTo>
                  <a:lnTo>
                    <a:pt x="235953" y="260273"/>
                  </a:lnTo>
                  <a:lnTo>
                    <a:pt x="234746" y="258292"/>
                  </a:lnTo>
                  <a:lnTo>
                    <a:pt x="234746" y="255663"/>
                  </a:lnTo>
                  <a:lnTo>
                    <a:pt x="247230" y="243179"/>
                  </a:lnTo>
                  <a:lnTo>
                    <a:pt x="252882" y="237528"/>
                  </a:lnTo>
                  <a:lnTo>
                    <a:pt x="253707" y="236740"/>
                  </a:lnTo>
                  <a:lnTo>
                    <a:pt x="254914" y="236232"/>
                  </a:lnTo>
                  <a:lnTo>
                    <a:pt x="257073" y="236232"/>
                  </a:lnTo>
                  <a:lnTo>
                    <a:pt x="258025" y="236639"/>
                  </a:lnTo>
                  <a:lnTo>
                    <a:pt x="258559" y="237528"/>
                  </a:lnTo>
                  <a:lnTo>
                    <a:pt x="273304" y="250736"/>
                  </a:lnTo>
                  <a:lnTo>
                    <a:pt x="273304" y="235826"/>
                  </a:lnTo>
                  <a:lnTo>
                    <a:pt x="265747" y="229209"/>
                  </a:lnTo>
                  <a:lnTo>
                    <a:pt x="263283" y="226923"/>
                  </a:lnTo>
                  <a:lnTo>
                    <a:pt x="263004" y="226669"/>
                  </a:lnTo>
                  <a:lnTo>
                    <a:pt x="259575" y="225564"/>
                  </a:lnTo>
                  <a:lnTo>
                    <a:pt x="253987" y="225564"/>
                  </a:lnTo>
                  <a:lnTo>
                    <a:pt x="251802" y="226034"/>
                  </a:lnTo>
                  <a:lnTo>
                    <a:pt x="249859" y="226923"/>
                  </a:lnTo>
                  <a:lnTo>
                    <a:pt x="242506" y="219748"/>
                  </a:lnTo>
                  <a:lnTo>
                    <a:pt x="241541" y="218808"/>
                  </a:lnTo>
                  <a:lnTo>
                    <a:pt x="241541" y="234099"/>
                  </a:lnTo>
                  <a:lnTo>
                    <a:pt x="232841" y="243179"/>
                  </a:lnTo>
                  <a:lnTo>
                    <a:pt x="225285" y="235623"/>
                  </a:lnTo>
                  <a:lnTo>
                    <a:pt x="218490" y="228828"/>
                  </a:lnTo>
                  <a:lnTo>
                    <a:pt x="221881" y="226161"/>
                  </a:lnTo>
                  <a:lnTo>
                    <a:pt x="224548" y="222770"/>
                  </a:lnTo>
                  <a:lnTo>
                    <a:pt x="227571" y="219748"/>
                  </a:lnTo>
                  <a:lnTo>
                    <a:pt x="241541" y="234099"/>
                  </a:lnTo>
                  <a:lnTo>
                    <a:pt x="241541" y="218808"/>
                  </a:lnTo>
                  <a:lnTo>
                    <a:pt x="233984" y="211429"/>
                  </a:lnTo>
                  <a:lnTo>
                    <a:pt x="255714" y="169494"/>
                  </a:lnTo>
                  <a:lnTo>
                    <a:pt x="261213" y="123431"/>
                  </a:lnTo>
                  <a:lnTo>
                    <a:pt x="250482" y="79032"/>
                  </a:lnTo>
                  <a:lnTo>
                    <a:pt x="250482" y="126276"/>
                  </a:lnTo>
                  <a:lnTo>
                    <a:pt x="244386" y="169405"/>
                  </a:lnTo>
                  <a:lnTo>
                    <a:pt x="222643" y="208407"/>
                  </a:lnTo>
                  <a:lnTo>
                    <a:pt x="189611" y="236524"/>
                  </a:lnTo>
                  <a:lnTo>
                    <a:pt x="150647" y="250482"/>
                  </a:lnTo>
                  <a:lnTo>
                    <a:pt x="130175" y="252234"/>
                  </a:lnTo>
                  <a:lnTo>
                    <a:pt x="107073" y="250012"/>
                  </a:lnTo>
                  <a:lnTo>
                    <a:pt x="63576" y="232257"/>
                  </a:lnTo>
                  <a:lnTo>
                    <a:pt x="17983" y="176682"/>
                  </a:lnTo>
                  <a:lnTo>
                    <a:pt x="9131" y="131152"/>
                  </a:lnTo>
                  <a:lnTo>
                    <a:pt x="17983" y="85674"/>
                  </a:lnTo>
                  <a:lnTo>
                    <a:pt x="44564" y="45821"/>
                  </a:lnTo>
                  <a:lnTo>
                    <a:pt x="84620" y="19240"/>
                  </a:lnTo>
                  <a:lnTo>
                    <a:pt x="130111" y="10388"/>
                  </a:lnTo>
                  <a:lnTo>
                    <a:pt x="153162" y="12598"/>
                  </a:lnTo>
                  <a:lnTo>
                    <a:pt x="196354" y="30314"/>
                  </a:lnTo>
                  <a:lnTo>
                    <a:pt x="240779" y="83566"/>
                  </a:lnTo>
                  <a:lnTo>
                    <a:pt x="250482" y="126276"/>
                  </a:lnTo>
                  <a:lnTo>
                    <a:pt x="250482" y="79032"/>
                  </a:lnTo>
                  <a:lnTo>
                    <a:pt x="250253" y="78079"/>
                  </a:lnTo>
                  <a:lnTo>
                    <a:pt x="222643" y="38265"/>
                  </a:lnTo>
                  <a:lnTo>
                    <a:pt x="202107" y="21513"/>
                  </a:lnTo>
                  <a:lnTo>
                    <a:pt x="180860" y="10388"/>
                  </a:lnTo>
                  <a:lnTo>
                    <a:pt x="179285" y="9563"/>
                  </a:lnTo>
                  <a:lnTo>
                    <a:pt x="154940" y="2387"/>
                  </a:lnTo>
                  <a:lnTo>
                    <a:pt x="129832" y="0"/>
                  </a:lnTo>
                  <a:lnTo>
                    <a:pt x="104711" y="2387"/>
                  </a:lnTo>
                  <a:lnTo>
                    <a:pt x="57556" y="21513"/>
                  </a:lnTo>
                  <a:lnTo>
                    <a:pt x="12331" y="72605"/>
                  </a:lnTo>
                  <a:lnTo>
                    <a:pt x="0" y="111429"/>
                  </a:lnTo>
                  <a:lnTo>
                    <a:pt x="0" y="151676"/>
                  </a:lnTo>
                  <a:lnTo>
                    <a:pt x="12331" y="190322"/>
                  </a:lnTo>
                  <a:lnTo>
                    <a:pt x="37007" y="224294"/>
                  </a:lnTo>
                  <a:lnTo>
                    <a:pt x="80530" y="253123"/>
                  </a:lnTo>
                  <a:lnTo>
                    <a:pt x="129832" y="262648"/>
                  </a:lnTo>
                  <a:lnTo>
                    <a:pt x="151104" y="260946"/>
                  </a:lnTo>
                  <a:lnTo>
                    <a:pt x="171881" y="255854"/>
                  </a:lnTo>
                  <a:lnTo>
                    <a:pt x="180378" y="252234"/>
                  </a:lnTo>
                  <a:lnTo>
                    <a:pt x="191719" y="247408"/>
                  </a:lnTo>
                  <a:lnTo>
                    <a:pt x="210172" y="235623"/>
                  </a:lnTo>
                  <a:lnTo>
                    <a:pt x="225666" y="251117"/>
                  </a:lnTo>
                  <a:lnTo>
                    <a:pt x="223405" y="256425"/>
                  </a:lnTo>
                  <a:lnTo>
                    <a:pt x="223786" y="262839"/>
                  </a:lnTo>
                  <a:lnTo>
                    <a:pt x="227952" y="267004"/>
                  </a:lnTo>
                  <a:lnTo>
                    <a:pt x="301650" y="351307"/>
                  </a:lnTo>
                  <a:lnTo>
                    <a:pt x="307276" y="356463"/>
                  </a:lnTo>
                  <a:lnTo>
                    <a:pt x="313639" y="360133"/>
                  </a:lnTo>
                  <a:lnTo>
                    <a:pt x="320497" y="362331"/>
                  </a:lnTo>
                  <a:lnTo>
                    <a:pt x="327596" y="363054"/>
                  </a:lnTo>
                  <a:lnTo>
                    <a:pt x="334187" y="362445"/>
                  </a:lnTo>
                  <a:lnTo>
                    <a:pt x="340563" y="360591"/>
                  </a:lnTo>
                  <a:lnTo>
                    <a:pt x="346557" y="357517"/>
                  </a:lnTo>
                  <a:lnTo>
                    <a:pt x="351955" y="353212"/>
                  </a:lnTo>
                  <a:lnTo>
                    <a:pt x="352336" y="352615"/>
                  </a:lnTo>
                  <a:lnTo>
                    <a:pt x="359689" y="341096"/>
                  </a:lnTo>
                  <a:lnTo>
                    <a:pt x="361924" y="32749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9287" y="2791379"/>
              <a:ext cx="203581" cy="20196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679986" y="2745683"/>
            <a:ext cx="368300" cy="368300"/>
            <a:chOff x="4679986" y="2745683"/>
            <a:chExt cx="368300" cy="368300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8949" y="2895376"/>
              <a:ext cx="69194" cy="6922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679986" y="2745683"/>
              <a:ext cx="368300" cy="368300"/>
            </a:xfrm>
            <a:custGeom>
              <a:avLst/>
              <a:gdLst/>
              <a:ahLst/>
              <a:cxnLst/>
              <a:rect l="l" t="t" r="r" b="b"/>
              <a:pathLst>
                <a:path w="368300" h="368300">
                  <a:moveTo>
                    <a:pt x="133085" y="77469"/>
                  </a:moveTo>
                  <a:lnTo>
                    <a:pt x="122097" y="77469"/>
                  </a:lnTo>
                  <a:lnTo>
                    <a:pt x="122097" y="60959"/>
                  </a:lnTo>
                  <a:lnTo>
                    <a:pt x="126886" y="36829"/>
                  </a:lnTo>
                  <a:lnTo>
                    <a:pt x="139972" y="17779"/>
                  </a:lnTo>
                  <a:lnTo>
                    <a:pt x="159434" y="3809"/>
                  </a:lnTo>
                  <a:lnTo>
                    <a:pt x="183353" y="0"/>
                  </a:lnTo>
                  <a:lnTo>
                    <a:pt x="198287" y="1269"/>
                  </a:lnTo>
                  <a:lnTo>
                    <a:pt x="212087" y="6349"/>
                  </a:lnTo>
                  <a:lnTo>
                    <a:pt x="217274" y="10159"/>
                  </a:lnTo>
                  <a:lnTo>
                    <a:pt x="183353" y="10159"/>
                  </a:lnTo>
                  <a:lnTo>
                    <a:pt x="163857" y="13969"/>
                  </a:lnTo>
                  <a:lnTo>
                    <a:pt x="147871" y="25399"/>
                  </a:lnTo>
                  <a:lnTo>
                    <a:pt x="137059" y="41909"/>
                  </a:lnTo>
                  <a:lnTo>
                    <a:pt x="133085" y="60959"/>
                  </a:lnTo>
                  <a:lnTo>
                    <a:pt x="133085" y="77469"/>
                  </a:lnTo>
                  <a:close/>
                </a:path>
                <a:path w="368300" h="368300">
                  <a:moveTo>
                    <a:pt x="231620" y="34289"/>
                  </a:moveTo>
                  <a:lnTo>
                    <a:pt x="227842" y="34289"/>
                  </a:lnTo>
                  <a:lnTo>
                    <a:pt x="226095" y="33019"/>
                  </a:lnTo>
                  <a:lnTo>
                    <a:pt x="224952" y="31749"/>
                  </a:lnTo>
                  <a:lnTo>
                    <a:pt x="216800" y="22859"/>
                  </a:lnTo>
                  <a:lnTo>
                    <a:pt x="206844" y="16509"/>
                  </a:lnTo>
                  <a:lnTo>
                    <a:pt x="195542" y="11429"/>
                  </a:lnTo>
                  <a:lnTo>
                    <a:pt x="183353" y="10159"/>
                  </a:lnTo>
                  <a:lnTo>
                    <a:pt x="217274" y="10159"/>
                  </a:lnTo>
                  <a:lnTo>
                    <a:pt x="224190" y="15239"/>
                  </a:lnTo>
                  <a:lnTo>
                    <a:pt x="234034" y="25399"/>
                  </a:lnTo>
                  <a:lnTo>
                    <a:pt x="235526" y="27939"/>
                  </a:lnTo>
                  <a:lnTo>
                    <a:pt x="235145" y="31749"/>
                  </a:lnTo>
                  <a:lnTo>
                    <a:pt x="232510" y="33019"/>
                  </a:lnTo>
                  <a:lnTo>
                    <a:pt x="231620" y="34289"/>
                  </a:lnTo>
                  <a:close/>
                </a:path>
                <a:path w="368300" h="368300">
                  <a:moveTo>
                    <a:pt x="205343" y="111759"/>
                  </a:moveTo>
                  <a:lnTo>
                    <a:pt x="183353" y="111759"/>
                  </a:lnTo>
                  <a:lnTo>
                    <a:pt x="234034" y="82549"/>
                  </a:lnTo>
                  <a:lnTo>
                    <a:pt x="233889" y="68579"/>
                  </a:lnTo>
                  <a:lnTo>
                    <a:pt x="233762" y="59689"/>
                  </a:lnTo>
                  <a:lnTo>
                    <a:pt x="233485" y="54609"/>
                  </a:lnTo>
                  <a:lnTo>
                    <a:pt x="232510" y="49529"/>
                  </a:lnTo>
                  <a:lnTo>
                    <a:pt x="232128" y="45719"/>
                  </a:lnTo>
                  <a:lnTo>
                    <a:pt x="234034" y="43179"/>
                  </a:lnTo>
                  <a:lnTo>
                    <a:pt x="237051" y="41909"/>
                  </a:lnTo>
                  <a:lnTo>
                    <a:pt x="240639" y="41909"/>
                  </a:lnTo>
                  <a:lnTo>
                    <a:pt x="243147" y="44449"/>
                  </a:lnTo>
                  <a:lnTo>
                    <a:pt x="243465" y="46989"/>
                  </a:lnTo>
                  <a:lnTo>
                    <a:pt x="244614" y="53339"/>
                  </a:lnTo>
                  <a:lnTo>
                    <a:pt x="244833" y="58419"/>
                  </a:lnTo>
                  <a:lnTo>
                    <a:pt x="244989" y="76199"/>
                  </a:lnTo>
                  <a:lnTo>
                    <a:pt x="268192" y="76199"/>
                  </a:lnTo>
                  <a:lnTo>
                    <a:pt x="265451" y="77469"/>
                  </a:lnTo>
                  <a:lnTo>
                    <a:pt x="255412" y="83819"/>
                  </a:lnTo>
                  <a:lnTo>
                    <a:pt x="244989" y="88899"/>
                  </a:lnTo>
                  <a:lnTo>
                    <a:pt x="244989" y="95249"/>
                  </a:lnTo>
                  <a:lnTo>
                    <a:pt x="234034" y="95249"/>
                  </a:lnTo>
                  <a:lnTo>
                    <a:pt x="205343" y="111759"/>
                  </a:lnTo>
                  <a:close/>
                </a:path>
                <a:path w="368300" h="368300">
                  <a:moveTo>
                    <a:pt x="75227" y="304799"/>
                  </a:moveTo>
                  <a:lnTo>
                    <a:pt x="71829" y="304799"/>
                  </a:lnTo>
                  <a:lnTo>
                    <a:pt x="49851" y="298449"/>
                  </a:lnTo>
                  <a:lnTo>
                    <a:pt x="32088" y="285749"/>
                  </a:lnTo>
                  <a:lnTo>
                    <a:pt x="20207" y="266699"/>
                  </a:lnTo>
                  <a:lnTo>
                    <a:pt x="15877" y="243839"/>
                  </a:lnTo>
                  <a:lnTo>
                    <a:pt x="18003" y="228599"/>
                  </a:lnTo>
                  <a:lnTo>
                    <a:pt x="24097" y="213359"/>
                  </a:lnTo>
                  <a:lnTo>
                    <a:pt x="33735" y="200659"/>
                  </a:lnTo>
                  <a:lnTo>
                    <a:pt x="46489" y="190499"/>
                  </a:lnTo>
                  <a:lnTo>
                    <a:pt x="59349" y="182879"/>
                  </a:lnTo>
                  <a:lnTo>
                    <a:pt x="53252" y="179805"/>
                  </a:lnTo>
                  <a:lnTo>
                    <a:pt x="21728" y="148589"/>
                  </a:lnTo>
                  <a:lnTo>
                    <a:pt x="16258" y="114299"/>
                  </a:lnTo>
                  <a:lnTo>
                    <a:pt x="10632" y="110489"/>
                  </a:lnTo>
                  <a:lnTo>
                    <a:pt x="5854" y="105409"/>
                  </a:lnTo>
                  <a:lnTo>
                    <a:pt x="2214" y="100329"/>
                  </a:lnTo>
                  <a:lnTo>
                    <a:pt x="0" y="92709"/>
                  </a:lnTo>
                  <a:lnTo>
                    <a:pt x="487" y="78739"/>
                  </a:lnTo>
                  <a:lnTo>
                    <a:pt x="6708" y="67309"/>
                  </a:lnTo>
                  <a:lnTo>
                    <a:pt x="16870" y="60959"/>
                  </a:lnTo>
                  <a:lnTo>
                    <a:pt x="29182" y="58419"/>
                  </a:lnTo>
                  <a:lnTo>
                    <a:pt x="36549" y="58419"/>
                  </a:lnTo>
                  <a:lnTo>
                    <a:pt x="44107" y="60959"/>
                  </a:lnTo>
                  <a:lnTo>
                    <a:pt x="50267" y="67309"/>
                  </a:lnTo>
                  <a:lnTo>
                    <a:pt x="105310" y="67309"/>
                  </a:lnTo>
                  <a:lnTo>
                    <a:pt x="107744" y="68579"/>
                  </a:lnTo>
                  <a:lnTo>
                    <a:pt x="29309" y="68579"/>
                  </a:lnTo>
                  <a:lnTo>
                    <a:pt x="21641" y="71119"/>
                  </a:lnTo>
                  <a:lnTo>
                    <a:pt x="15309" y="74929"/>
                  </a:lnTo>
                  <a:lnTo>
                    <a:pt x="11389" y="82549"/>
                  </a:lnTo>
                  <a:lnTo>
                    <a:pt x="10955" y="91439"/>
                  </a:lnTo>
                  <a:lnTo>
                    <a:pt x="12955" y="100329"/>
                  </a:lnTo>
                  <a:lnTo>
                    <a:pt x="21117" y="105409"/>
                  </a:lnTo>
                  <a:lnTo>
                    <a:pt x="52056" y="105409"/>
                  </a:lnTo>
                  <a:lnTo>
                    <a:pt x="43302" y="113029"/>
                  </a:lnTo>
                  <a:lnTo>
                    <a:pt x="29309" y="116839"/>
                  </a:lnTo>
                  <a:lnTo>
                    <a:pt x="27213" y="116839"/>
                  </a:lnTo>
                  <a:lnTo>
                    <a:pt x="26070" y="123189"/>
                  </a:lnTo>
                  <a:lnTo>
                    <a:pt x="43991" y="160019"/>
                  </a:lnTo>
                  <a:lnTo>
                    <a:pt x="70686" y="176529"/>
                  </a:lnTo>
                  <a:lnTo>
                    <a:pt x="92879" y="176529"/>
                  </a:lnTo>
                  <a:lnTo>
                    <a:pt x="81642" y="182879"/>
                  </a:lnTo>
                  <a:lnTo>
                    <a:pt x="94417" y="190499"/>
                  </a:lnTo>
                  <a:lnTo>
                    <a:pt x="70686" y="190499"/>
                  </a:lnTo>
                  <a:lnTo>
                    <a:pt x="52173" y="200659"/>
                  </a:lnTo>
                  <a:lnTo>
                    <a:pt x="41616" y="208279"/>
                  </a:lnTo>
                  <a:lnTo>
                    <a:pt x="33501" y="219709"/>
                  </a:lnTo>
                  <a:lnTo>
                    <a:pt x="28291" y="231139"/>
                  </a:lnTo>
                  <a:lnTo>
                    <a:pt x="26451" y="245109"/>
                  </a:lnTo>
                  <a:lnTo>
                    <a:pt x="30050" y="262889"/>
                  </a:lnTo>
                  <a:lnTo>
                    <a:pt x="39923" y="278129"/>
                  </a:lnTo>
                  <a:lnTo>
                    <a:pt x="54691" y="289559"/>
                  </a:lnTo>
                  <a:lnTo>
                    <a:pt x="72972" y="294639"/>
                  </a:lnTo>
                  <a:lnTo>
                    <a:pt x="75608" y="294639"/>
                  </a:lnTo>
                  <a:lnTo>
                    <a:pt x="78243" y="297179"/>
                  </a:lnTo>
                  <a:lnTo>
                    <a:pt x="77481" y="299719"/>
                  </a:lnTo>
                  <a:lnTo>
                    <a:pt x="77481" y="303529"/>
                  </a:lnTo>
                  <a:lnTo>
                    <a:pt x="75227" y="304799"/>
                  </a:lnTo>
                  <a:close/>
                </a:path>
                <a:path w="368300" h="368300">
                  <a:moveTo>
                    <a:pt x="268192" y="76199"/>
                  </a:moveTo>
                  <a:lnTo>
                    <a:pt x="244989" y="76199"/>
                  </a:lnTo>
                  <a:lnTo>
                    <a:pt x="252760" y="72389"/>
                  </a:lnTo>
                  <a:lnTo>
                    <a:pt x="262331" y="66039"/>
                  </a:lnTo>
                  <a:lnTo>
                    <a:pt x="274386" y="62229"/>
                  </a:lnTo>
                  <a:lnTo>
                    <a:pt x="289605" y="59689"/>
                  </a:lnTo>
                  <a:lnTo>
                    <a:pt x="305474" y="62229"/>
                  </a:lnTo>
                  <a:lnTo>
                    <a:pt x="320217" y="68579"/>
                  </a:lnTo>
                  <a:lnTo>
                    <a:pt x="323409" y="71119"/>
                  </a:lnTo>
                  <a:lnTo>
                    <a:pt x="289605" y="71119"/>
                  </a:lnTo>
                  <a:lnTo>
                    <a:pt x="276413" y="72389"/>
                  </a:lnTo>
                  <a:lnTo>
                    <a:pt x="268192" y="76199"/>
                  </a:lnTo>
                  <a:close/>
                </a:path>
                <a:path w="368300" h="368300">
                  <a:moveTo>
                    <a:pt x="105310" y="67309"/>
                  </a:moveTo>
                  <a:lnTo>
                    <a:pt x="50267" y="67309"/>
                  </a:lnTo>
                  <a:lnTo>
                    <a:pt x="56751" y="64769"/>
                  </a:lnTo>
                  <a:lnTo>
                    <a:pt x="63485" y="62229"/>
                  </a:lnTo>
                  <a:lnTo>
                    <a:pt x="70398" y="60959"/>
                  </a:lnTo>
                  <a:lnTo>
                    <a:pt x="85184" y="60959"/>
                  </a:lnTo>
                  <a:lnTo>
                    <a:pt x="92891" y="62229"/>
                  </a:lnTo>
                  <a:lnTo>
                    <a:pt x="100442" y="64769"/>
                  </a:lnTo>
                  <a:lnTo>
                    <a:pt x="105310" y="67309"/>
                  </a:lnTo>
                  <a:close/>
                </a:path>
                <a:path w="368300" h="368300">
                  <a:moveTo>
                    <a:pt x="52056" y="105409"/>
                  </a:moveTo>
                  <a:lnTo>
                    <a:pt x="35089" y="105409"/>
                  </a:lnTo>
                  <a:lnTo>
                    <a:pt x="40868" y="102869"/>
                  </a:lnTo>
                  <a:lnTo>
                    <a:pt x="44615" y="97789"/>
                  </a:lnTo>
                  <a:lnTo>
                    <a:pt x="47311" y="91439"/>
                  </a:lnTo>
                  <a:lnTo>
                    <a:pt x="47533" y="85089"/>
                  </a:lnTo>
                  <a:lnTo>
                    <a:pt x="45343" y="78739"/>
                  </a:lnTo>
                  <a:lnTo>
                    <a:pt x="40804" y="73659"/>
                  </a:lnTo>
                  <a:lnTo>
                    <a:pt x="37248" y="69849"/>
                  </a:lnTo>
                  <a:lnTo>
                    <a:pt x="33247" y="68579"/>
                  </a:lnTo>
                  <a:lnTo>
                    <a:pt x="107744" y="68579"/>
                  </a:lnTo>
                  <a:lnTo>
                    <a:pt x="114270" y="72389"/>
                  </a:lnTo>
                  <a:lnTo>
                    <a:pt x="70210" y="72389"/>
                  </a:lnTo>
                  <a:lnTo>
                    <a:pt x="63033" y="73659"/>
                  </a:lnTo>
                  <a:lnTo>
                    <a:pt x="56333" y="76199"/>
                  </a:lnTo>
                  <a:lnTo>
                    <a:pt x="58380" y="90169"/>
                  </a:lnTo>
                  <a:lnTo>
                    <a:pt x="53514" y="104139"/>
                  </a:lnTo>
                  <a:lnTo>
                    <a:pt x="52056" y="105409"/>
                  </a:lnTo>
                  <a:close/>
                </a:path>
                <a:path w="368300" h="368300">
                  <a:moveTo>
                    <a:pt x="116667" y="73659"/>
                  </a:moveTo>
                  <a:lnTo>
                    <a:pt x="116445" y="73659"/>
                  </a:lnTo>
                  <a:lnTo>
                    <a:pt x="113047" y="71119"/>
                  </a:lnTo>
                  <a:lnTo>
                    <a:pt x="116667" y="73659"/>
                  </a:lnTo>
                  <a:close/>
                </a:path>
                <a:path w="368300" h="368300">
                  <a:moveTo>
                    <a:pt x="318073" y="176529"/>
                  </a:moveTo>
                  <a:lnTo>
                    <a:pt x="296019" y="176529"/>
                  </a:lnTo>
                  <a:lnTo>
                    <a:pt x="314564" y="165099"/>
                  </a:lnTo>
                  <a:lnTo>
                    <a:pt x="325056" y="157479"/>
                  </a:lnTo>
                  <a:lnTo>
                    <a:pt x="333030" y="147319"/>
                  </a:lnTo>
                  <a:lnTo>
                    <a:pt x="338098" y="134619"/>
                  </a:lnTo>
                  <a:lnTo>
                    <a:pt x="339873" y="121919"/>
                  </a:lnTo>
                  <a:lnTo>
                    <a:pt x="335899" y="101599"/>
                  </a:lnTo>
                  <a:lnTo>
                    <a:pt x="325087" y="86359"/>
                  </a:lnTo>
                  <a:lnTo>
                    <a:pt x="309101" y="74929"/>
                  </a:lnTo>
                  <a:lnTo>
                    <a:pt x="289605" y="71119"/>
                  </a:lnTo>
                  <a:lnTo>
                    <a:pt x="323409" y="71119"/>
                  </a:lnTo>
                  <a:lnTo>
                    <a:pt x="332984" y="78739"/>
                  </a:lnTo>
                  <a:lnTo>
                    <a:pt x="342922" y="91439"/>
                  </a:lnTo>
                  <a:lnTo>
                    <a:pt x="350636" y="114299"/>
                  </a:lnTo>
                  <a:lnTo>
                    <a:pt x="348860" y="137159"/>
                  </a:lnTo>
                  <a:lnTo>
                    <a:pt x="338438" y="158749"/>
                  </a:lnTo>
                  <a:lnTo>
                    <a:pt x="320217" y="175259"/>
                  </a:lnTo>
                  <a:lnTo>
                    <a:pt x="318073" y="176529"/>
                  </a:lnTo>
                  <a:close/>
                </a:path>
                <a:path w="368300" h="368300">
                  <a:moveTo>
                    <a:pt x="92879" y="176529"/>
                  </a:moveTo>
                  <a:lnTo>
                    <a:pt x="70686" y="176529"/>
                  </a:lnTo>
                  <a:lnTo>
                    <a:pt x="122097" y="147319"/>
                  </a:lnTo>
                  <a:lnTo>
                    <a:pt x="122097" y="90169"/>
                  </a:lnTo>
                  <a:lnTo>
                    <a:pt x="115844" y="86359"/>
                  </a:lnTo>
                  <a:lnTo>
                    <a:pt x="112603" y="83819"/>
                  </a:lnTo>
                  <a:lnTo>
                    <a:pt x="109290" y="82549"/>
                  </a:lnTo>
                  <a:lnTo>
                    <a:pt x="102822" y="78739"/>
                  </a:lnTo>
                  <a:lnTo>
                    <a:pt x="96683" y="74929"/>
                  </a:lnTo>
                  <a:lnTo>
                    <a:pt x="83928" y="72389"/>
                  </a:lnTo>
                  <a:lnTo>
                    <a:pt x="114270" y="72389"/>
                  </a:lnTo>
                  <a:lnTo>
                    <a:pt x="116445" y="73659"/>
                  </a:lnTo>
                  <a:lnTo>
                    <a:pt x="116667" y="73659"/>
                  </a:lnTo>
                  <a:lnTo>
                    <a:pt x="122097" y="77469"/>
                  </a:lnTo>
                  <a:lnTo>
                    <a:pt x="133085" y="77469"/>
                  </a:lnTo>
                  <a:lnTo>
                    <a:pt x="133085" y="82549"/>
                  </a:lnTo>
                  <a:lnTo>
                    <a:pt x="154941" y="95249"/>
                  </a:lnTo>
                  <a:lnTo>
                    <a:pt x="133085" y="95249"/>
                  </a:lnTo>
                  <a:lnTo>
                    <a:pt x="133085" y="140969"/>
                  </a:lnTo>
                  <a:lnTo>
                    <a:pt x="155934" y="140969"/>
                  </a:lnTo>
                  <a:lnTo>
                    <a:pt x="133085" y="153669"/>
                  </a:lnTo>
                  <a:lnTo>
                    <a:pt x="133085" y="160019"/>
                  </a:lnTo>
                  <a:lnTo>
                    <a:pt x="122097" y="160019"/>
                  </a:lnTo>
                  <a:lnTo>
                    <a:pt x="92879" y="176529"/>
                  </a:lnTo>
                  <a:close/>
                </a:path>
                <a:path w="368300" h="368300">
                  <a:moveTo>
                    <a:pt x="155934" y="140969"/>
                  </a:moveTo>
                  <a:lnTo>
                    <a:pt x="133085" y="140969"/>
                  </a:lnTo>
                  <a:lnTo>
                    <a:pt x="172778" y="118109"/>
                  </a:lnTo>
                  <a:lnTo>
                    <a:pt x="165674" y="114299"/>
                  </a:lnTo>
                  <a:lnTo>
                    <a:pt x="152789" y="106679"/>
                  </a:lnTo>
                  <a:lnTo>
                    <a:pt x="133085" y="95249"/>
                  </a:lnTo>
                  <a:lnTo>
                    <a:pt x="154941" y="95249"/>
                  </a:lnTo>
                  <a:lnTo>
                    <a:pt x="183353" y="111759"/>
                  </a:lnTo>
                  <a:lnTo>
                    <a:pt x="205343" y="111759"/>
                  </a:lnTo>
                  <a:lnTo>
                    <a:pt x="194308" y="118109"/>
                  </a:lnTo>
                  <a:lnTo>
                    <a:pt x="207550" y="125729"/>
                  </a:lnTo>
                  <a:lnTo>
                    <a:pt x="183353" y="125729"/>
                  </a:lnTo>
                  <a:lnTo>
                    <a:pt x="155934" y="140969"/>
                  </a:lnTo>
                  <a:close/>
                </a:path>
                <a:path w="368300" h="368300">
                  <a:moveTo>
                    <a:pt x="244989" y="140969"/>
                  </a:moveTo>
                  <a:lnTo>
                    <a:pt x="234034" y="140969"/>
                  </a:lnTo>
                  <a:lnTo>
                    <a:pt x="234034" y="95249"/>
                  </a:lnTo>
                  <a:lnTo>
                    <a:pt x="244989" y="95249"/>
                  </a:lnTo>
                  <a:lnTo>
                    <a:pt x="244989" y="140969"/>
                  </a:lnTo>
                  <a:close/>
                </a:path>
                <a:path w="368300" h="368300">
                  <a:moveTo>
                    <a:pt x="205343" y="241299"/>
                  </a:moveTo>
                  <a:lnTo>
                    <a:pt x="183353" y="241299"/>
                  </a:lnTo>
                  <a:lnTo>
                    <a:pt x="234034" y="212089"/>
                  </a:lnTo>
                  <a:lnTo>
                    <a:pt x="234034" y="153669"/>
                  </a:lnTo>
                  <a:lnTo>
                    <a:pt x="183353" y="125729"/>
                  </a:lnTo>
                  <a:lnTo>
                    <a:pt x="207550" y="125729"/>
                  </a:lnTo>
                  <a:lnTo>
                    <a:pt x="234034" y="140969"/>
                  </a:lnTo>
                  <a:lnTo>
                    <a:pt x="244989" y="140969"/>
                  </a:lnTo>
                  <a:lnTo>
                    <a:pt x="244989" y="147319"/>
                  </a:lnTo>
                  <a:lnTo>
                    <a:pt x="255035" y="152399"/>
                  </a:lnTo>
                  <a:lnTo>
                    <a:pt x="267668" y="160019"/>
                  </a:lnTo>
                  <a:lnTo>
                    <a:pt x="244989" y="160019"/>
                  </a:lnTo>
                  <a:lnTo>
                    <a:pt x="244989" y="205739"/>
                  </a:lnTo>
                  <a:lnTo>
                    <a:pt x="267889" y="205739"/>
                  </a:lnTo>
                  <a:lnTo>
                    <a:pt x="245370" y="218439"/>
                  </a:lnTo>
                  <a:lnTo>
                    <a:pt x="245370" y="224789"/>
                  </a:lnTo>
                  <a:lnTo>
                    <a:pt x="234034" y="224789"/>
                  </a:lnTo>
                  <a:lnTo>
                    <a:pt x="205343" y="241299"/>
                  </a:lnTo>
                  <a:close/>
                </a:path>
                <a:path w="368300" h="368300">
                  <a:moveTo>
                    <a:pt x="133085" y="207009"/>
                  </a:moveTo>
                  <a:lnTo>
                    <a:pt x="122097" y="207009"/>
                  </a:lnTo>
                  <a:lnTo>
                    <a:pt x="122097" y="160019"/>
                  </a:lnTo>
                  <a:lnTo>
                    <a:pt x="133085" y="160019"/>
                  </a:lnTo>
                  <a:lnTo>
                    <a:pt x="133085" y="207009"/>
                  </a:lnTo>
                  <a:close/>
                </a:path>
                <a:path w="368300" h="368300">
                  <a:moveTo>
                    <a:pt x="267889" y="205739"/>
                  </a:moveTo>
                  <a:lnTo>
                    <a:pt x="244989" y="205739"/>
                  </a:lnTo>
                  <a:lnTo>
                    <a:pt x="285826" y="182879"/>
                  </a:lnTo>
                  <a:lnTo>
                    <a:pt x="277954" y="179069"/>
                  </a:lnTo>
                  <a:lnTo>
                    <a:pt x="265408" y="171449"/>
                  </a:lnTo>
                  <a:lnTo>
                    <a:pt x="244989" y="160019"/>
                  </a:lnTo>
                  <a:lnTo>
                    <a:pt x="267668" y="160019"/>
                  </a:lnTo>
                  <a:lnTo>
                    <a:pt x="286617" y="171449"/>
                  </a:lnTo>
                  <a:lnTo>
                    <a:pt x="296019" y="176529"/>
                  </a:lnTo>
                  <a:lnTo>
                    <a:pt x="318073" y="176529"/>
                  </a:lnTo>
                  <a:lnTo>
                    <a:pt x="307356" y="182879"/>
                  </a:lnTo>
                  <a:lnTo>
                    <a:pt x="314945" y="186689"/>
                  </a:lnTo>
                  <a:lnTo>
                    <a:pt x="312659" y="186689"/>
                  </a:lnTo>
                  <a:lnTo>
                    <a:pt x="317698" y="189229"/>
                  </a:lnTo>
                  <a:lnTo>
                    <a:pt x="297163" y="189229"/>
                  </a:lnTo>
                  <a:lnTo>
                    <a:pt x="267889" y="205739"/>
                  </a:lnTo>
                  <a:close/>
                </a:path>
                <a:path w="368300" h="368300">
                  <a:moveTo>
                    <a:pt x="54046" y="180339"/>
                  </a:moveTo>
                  <a:lnTo>
                    <a:pt x="51792" y="179069"/>
                  </a:lnTo>
                  <a:lnTo>
                    <a:pt x="53252" y="179805"/>
                  </a:lnTo>
                  <a:lnTo>
                    <a:pt x="54046" y="180339"/>
                  </a:lnTo>
                  <a:close/>
                </a:path>
                <a:path w="368300" h="368300">
                  <a:moveTo>
                    <a:pt x="338508" y="294639"/>
                  </a:moveTo>
                  <a:lnTo>
                    <a:pt x="297734" y="294639"/>
                  </a:lnTo>
                  <a:lnTo>
                    <a:pt x="305546" y="292099"/>
                  </a:lnTo>
                  <a:lnTo>
                    <a:pt x="312659" y="289559"/>
                  </a:lnTo>
                  <a:lnTo>
                    <a:pt x="309905" y="274319"/>
                  </a:lnTo>
                  <a:lnTo>
                    <a:pt x="314656" y="260349"/>
                  </a:lnTo>
                  <a:lnTo>
                    <a:pt x="325355" y="251459"/>
                  </a:lnTo>
                  <a:lnTo>
                    <a:pt x="340445" y="247649"/>
                  </a:lnTo>
                  <a:lnTo>
                    <a:pt x="341016" y="247649"/>
                  </a:lnTo>
                  <a:lnTo>
                    <a:pt x="341016" y="241299"/>
                  </a:lnTo>
                  <a:lnTo>
                    <a:pt x="323643" y="204469"/>
                  </a:lnTo>
                  <a:lnTo>
                    <a:pt x="297163" y="189229"/>
                  </a:lnTo>
                  <a:lnTo>
                    <a:pt x="317698" y="189229"/>
                  </a:lnTo>
                  <a:lnTo>
                    <a:pt x="350056" y="232409"/>
                  </a:lnTo>
                  <a:lnTo>
                    <a:pt x="350860" y="250189"/>
                  </a:lnTo>
                  <a:lnTo>
                    <a:pt x="359341" y="257809"/>
                  </a:lnTo>
                  <a:lnTo>
                    <a:pt x="333046" y="257809"/>
                  </a:lnTo>
                  <a:lnTo>
                    <a:pt x="327171" y="261619"/>
                  </a:lnTo>
                  <a:lnTo>
                    <a:pt x="323615" y="266699"/>
                  </a:lnTo>
                  <a:lnTo>
                    <a:pt x="320467" y="275589"/>
                  </a:lnTo>
                  <a:lnTo>
                    <a:pt x="322678" y="285749"/>
                  </a:lnTo>
                  <a:lnTo>
                    <a:pt x="329081" y="292099"/>
                  </a:lnTo>
                  <a:lnTo>
                    <a:pt x="338508" y="294639"/>
                  </a:lnTo>
                  <a:close/>
                </a:path>
                <a:path w="368300" h="368300">
                  <a:moveTo>
                    <a:pt x="95264" y="303529"/>
                  </a:moveTo>
                  <a:lnTo>
                    <a:pt x="91613" y="303529"/>
                  </a:lnTo>
                  <a:lnTo>
                    <a:pt x="89453" y="302259"/>
                  </a:lnTo>
                  <a:lnTo>
                    <a:pt x="88469" y="299719"/>
                  </a:lnTo>
                  <a:lnTo>
                    <a:pt x="88088" y="297179"/>
                  </a:lnTo>
                  <a:lnTo>
                    <a:pt x="89580" y="294639"/>
                  </a:lnTo>
                  <a:lnTo>
                    <a:pt x="92248" y="293369"/>
                  </a:lnTo>
                  <a:lnTo>
                    <a:pt x="104065" y="288289"/>
                  </a:lnTo>
                  <a:lnTo>
                    <a:pt x="111490" y="283209"/>
                  </a:lnTo>
                  <a:lnTo>
                    <a:pt x="122097" y="278129"/>
                  </a:lnTo>
                  <a:lnTo>
                    <a:pt x="122097" y="219709"/>
                  </a:lnTo>
                  <a:lnTo>
                    <a:pt x="70686" y="190499"/>
                  </a:lnTo>
                  <a:lnTo>
                    <a:pt x="94417" y="190499"/>
                  </a:lnTo>
                  <a:lnTo>
                    <a:pt x="122097" y="207009"/>
                  </a:lnTo>
                  <a:lnTo>
                    <a:pt x="133085" y="207009"/>
                  </a:lnTo>
                  <a:lnTo>
                    <a:pt x="133085" y="212089"/>
                  </a:lnTo>
                  <a:lnTo>
                    <a:pt x="157126" y="226059"/>
                  </a:lnTo>
                  <a:lnTo>
                    <a:pt x="133085" y="226059"/>
                  </a:lnTo>
                  <a:lnTo>
                    <a:pt x="133085" y="270509"/>
                  </a:lnTo>
                  <a:lnTo>
                    <a:pt x="154941" y="270509"/>
                  </a:lnTo>
                  <a:lnTo>
                    <a:pt x="133085" y="283209"/>
                  </a:lnTo>
                  <a:lnTo>
                    <a:pt x="133085" y="290829"/>
                  </a:lnTo>
                  <a:lnTo>
                    <a:pt x="121716" y="290829"/>
                  </a:lnTo>
                  <a:lnTo>
                    <a:pt x="113863" y="294639"/>
                  </a:lnTo>
                  <a:lnTo>
                    <a:pt x="107645" y="298449"/>
                  </a:lnTo>
                  <a:lnTo>
                    <a:pt x="101849" y="300989"/>
                  </a:lnTo>
                  <a:lnTo>
                    <a:pt x="95264" y="303529"/>
                  </a:lnTo>
                  <a:close/>
                </a:path>
                <a:path w="368300" h="368300">
                  <a:moveTo>
                    <a:pt x="245370" y="270509"/>
                  </a:moveTo>
                  <a:lnTo>
                    <a:pt x="234034" y="270509"/>
                  </a:lnTo>
                  <a:lnTo>
                    <a:pt x="234034" y="224789"/>
                  </a:lnTo>
                  <a:lnTo>
                    <a:pt x="245370" y="224789"/>
                  </a:lnTo>
                  <a:lnTo>
                    <a:pt x="245370" y="270509"/>
                  </a:lnTo>
                  <a:close/>
                </a:path>
                <a:path w="368300" h="368300">
                  <a:moveTo>
                    <a:pt x="154941" y="270509"/>
                  </a:moveTo>
                  <a:lnTo>
                    <a:pt x="133085" y="270509"/>
                  </a:lnTo>
                  <a:lnTo>
                    <a:pt x="172778" y="247649"/>
                  </a:lnTo>
                  <a:lnTo>
                    <a:pt x="133085" y="226059"/>
                  </a:lnTo>
                  <a:lnTo>
                    <a:pt x="157126" y="226059"/>
                  </a:lnTo>
                  <a:lnTo>
                    <a:pt x="183353" y="241299"/>
                  </a:lnTo>
                  <a:lnTo>
                    <a:pt x="205343" y="241299"/>
                  </a:lnTo>
                  <a:lnTo>
                    <a:pt x="194308" y="247649"/>
                  </a:lnTo>
                  <a:lnTo>
                    <a:pt x="201427" y="251459"/>
                  </a:lnTo>
                  <a:lnTo>
                    <a:pt x="205722" y="253999"/>
                  </a:lnTo>
                  <a:lnTo>
                    <a:pt x="183353" y="253999"/>
                  </a:lnTo>
                  <a:lnTo>
                    <a:pt x="154941" y="270509"/>
                  </a:lnTo>
                  <a:close/>
                </a:path>
                <a:path w="368300" h="368300">
                  <a:moveTo>
                    <a:pt x="216760" y="356869"/>
                  </a:moveTo>
                  <a:lnTo>
                    <a:pt x="183353" y="356869"/>
                  </a:lnTo>
                  <a:lnTo>
                    <a:pt x="203074" y="351789"/>
                  </a:lnTo>
                  <a:lnTo>
                    <a:pt x="219184" y="341629"/>
                  </a:lnTo>
                  <a:lnTo>
                    <a:pt x="230049" y="325119"/>
                  </a:lnTo>
                  <a:lnTo>
                    <a:pt x="234034" y="306069"/>
                  </a:lnTo>
                  <a:lnTo>
                    <a:pt x="234034" y="283209"/>
                  </a:lnTo>
                  <a:lnTo>
                    <a:pt x="208836" y="269239"/>
                  </a:lnTo>
                  <a:lnTo>
                    <a:pt x="193138" y="260349"/>
                  </a:lnTo>
                  <a:lnTo>
                    <a:pt x="183353" y="253999"/>
                  </a:lnTo>
                  <a:lnTo>
                    <a:pt x="205722" y="253999"/>
                  </a:lnTo>
                  <a:lnTo>
                    <a:pt x="214314" y="259079"/>
                  </a:lnTo>
                  <a:lnTo>
                    <a:pt x="234034" y="270509"/>
                  </a:lnTo>
                  <a:lnTo>
                    <a:pt x="245370" y="270509"/>
                  </a:lnTo>
                  <a:lnTo>
                    <a:pt x="245370" y="276859"/>
                  </a:lnTo>
                  <a:lnTo>
                    <a:pt x="251791" y="280669"/>
                  </a:lnTo>
                  <a:lnTo>
                    <a:pt x="255056" y="281939"/>
                  </a:lnTo>
                  <a:lnTo>
                    <a:pt x="258392" y="284479"/>
                  </a:lnTo>
                  <a:lnTo>
                    <a:pt x="265027" y="288289"/>
                  </a:lnTo>
                  <a:lnTo>
                    <a:pt x="271010" y="290829"/>
                  </a:lnTo>
                  <a:lnTo>
                    <a:pt x="244608" y="290829"/>
                  </a:lnTo>
                  <a:lnTo>
                    <a:pt x="244608" y="307339"/>
                  </a:lnTo>
                  <a:lnTo>
                    <a:pt x="239764" y="330199"/>
                  </a:lnTo>
                  <a:lnTo>
                    <a:pt x="226555" y="350519"/>
                  </a:lnTo>
                  <a:lnTo>
                    <a:pt x="216760" y="356869"/>
                  </a:lnTo>
                  <a:close/>
                </a:path>
                <a:path w="368300" h="368300">
                  <a:moveTo>
                    <a:pt x="362051" y="294639"/>
                  </a:moveTo>
                  <a:lnTo>
                    <a:pt x="342540" y="294639"/>
                  </a:lnTo>
                  <a:lnTo>
                    <a:pt x="352264" y="289559"/>
                  </a:lnTo>
                  <a:lnTo>
                    <a:pt x="357096" y="280669"/>
                  </a:lnTo>
                  <a:lnTo>
                    <a:pt x="356254" y="270509"/>
                  </a:lnTo>
                  <a:lnTo>
                    <a:pt x="348955" y="261619"/>
                  </a:lnTo>
                  <a:lnTo>
                    <a:pt x="345970" y="259079"/>
                  </a:lnTo>
                  <a:lnTo>
                    <a:pt x="342445" y="257809"/>
                  </a:lnTo>
                  <a:lnTo>
                    <a:pt x="359341" y="257809"/>
                  </a:lnTo>
                  <a:lnTo>
                    <a:pt x="364994" y="262889"/>
                  </a:lnTo>
                  <a:lnTo>
                    <a:pt x="368143" y="280669"/>
                  </a:lnTo>
                  <a:lnTo>
                    <a:pt x="362051" y="294639"/>
                  </a:lnTo>
                  <a:close/>
                </a:path>
                <a:path w="368300" h="368300">
                  <a:moveTo>
                    <a:pt x="182972" y="368299"/>
                  </a:moveTo>
                  <a:lnTo>
                    <a:pt x="159053" y="363219"/>
                  </a:lnTo>
                  <a:lnTo>
                    <a:pt x="139590" y="350519"/>
                  </a:lnTo>
                  <a:lnTo>
                    <a:pt x="126505" y="330199"/>
                  </a:lnTo>
                  <a:lnTo>
                    <a:pt x="121716" y="307339"/>
                  </a:lnTo>
                  <a:lnTo>
                    <a:pt x="121716" y="290829"/>
                  </a:lnTo>
                  <a:lnTo>
                    <a:pt x="133085" y="290829"/>
                  </a:lnTo>
                  <a:lnTo>
                    <a:pt x="133085" y="306069"/>
                  </a:lnTo>
                  <a:lnTo>
                    <a:pt x="137059" y="325119"/>
                  </a:lnTo>
                  <a:lnTo>
                    <a:pt x="147871" y="341629"/>
                  </a:lnTo>
                  <a:lnTo>
                    <a:pt x="163857" y="351789"/>
                  </a:lnTo>
                  <a:lnTo>
                    <a:pt x="183353" y="356869"/>
                  </a:lnTo>
                  <a:lnTo>
                    <a:pt x="216760" y="356869"/>
                  </a:lnTo>
                  <a:lnTo>
                    <a:pt x="206964" y="363219"/>
                  </a:lnTo>
                  <a:lnTo>
                    <a:pt x="182972" y="368299"/>
                  </a:lnTo>
                  <a:close/>
                </a:path>
                <a:path w="368300" h="368300">
                  <a:moveTo>
                    <a:pt x="288843" y="307339"/>
                  </a:moveTo>
                  <a:lnTo>
                    <a:pt x="276139" y="306069"/>
                  </a:lnTo>
                  <a:lnTo>
                    <a:pt x="265451" y="302259"/>
                  </a:lnTo>
                  <a:lnTo>
                    <a:pt x="255400" y="297179"/>
                  </a:lnTo>
                  <a:lnTo>
                    <a:pt x="244608" y="290829"/>
                  </a:lnTo>
                  <a:lnTo>
                    <a:pt x="271010" y="290829"/>
                  </a:lnTo>
                  <a:lnTo>
                    <a:pt x="277189" y="293369"/>
                  </a:lnTo>
                  <a:lnTo>
                    <a:pt x="283487" y="294639"/>
                  </a:lnTo>
                  <a:lnTo>
                    <a:pt x="362051" y="294639"/>
                  </a:lnTo>
                  <a:lnTo>
                    <a:pt x="360944" y="297179"/>
                  </a:lnTo>
                  <a:lnTo>
                    <a:pt x="356716" y="299719"/>
                  </a:lnTo>
                  <a:lnTo>
                    <a:pt x="318343" y="299719"/>
                  </a:lnTo>
                  <a:lnTo>
                    <a:pt x="311390" y="302259"/>
                  </a:lnTo>
                  <a:lnTo>
                    <a:pt x="304153" y="304799"/>
                  </a:lnTo>
                  <a:lnTo>
                    <a:pt x="288843" y="307339"/>
                  </a:lnTo>
                  <a:close/>
                </a:path>
                <a:path w="368300" h="368300">
                  <a:moveTo>
                    <a:pt x="344033" y="307339"/>
                  </a:moveTo>
                  <a:lnTo>
                    <a:pt x="330791" y="307339"/>
                  </a:lnTo>
                  <a:lnTo>
                    <a:pt x="323551" y="303529"/>
                  </a:lnTo>
                  <a:lnTo>
                    <a:pt x="318343" y="299719"/>
                  </a:lnTo>
                  <a:lnTo>
                    <a:pt x="356716" y="299719"/>
                  </a:lnTo>
                  <a:lnTo>
                    <a:pt x="344033" y="3073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5220639" y="2791066"/>
            <a:ext cx="373380" cy="302895"/>
          </a:xfrm>
          <a:custGeom>
            <a:avLst/>
            <a:gdLst/>
            <a:ahLst/>
            <a:cxnLst/>
            <a:rect l="l" t="t" r="r" b="b"/>
            <a:pathLst>
              <a:path w="373379" h="302894">
                <a:moveTo>
                  <a:pt x="87706" y="200380"/>
                </a:moveTo>
                <a:lnTo>
                  <a:pt x="84696" y="198120"/>
                </a:lnTo>
                <a:lnTo>
                  <a:pt x="46875" y="198120"/>
                </a:lnTo>
                <a:lnTo>
                  <a:pt x="44234" y="198120"/>
                </a:lnTo>
                <a:lnTo>
                  <a:pt x="41186" y="200380"/>
                </a:lnTo>
                <a:lnTo>
                  <a:pt x="41186" y="207200"/>
                </a:lnTo>
                <a:lnTo>
                  <a:pt x="43472" y="209461"/>
                </a:lnTo>
                <a:lnTo>
                  <a:pt x="84696" y="209461"/>
                </a:lnTo>
                <a:lnTo>
                  <a:pt x="87706" y="207200"/>
                </a:lnTo>
                <a:lnTo>
                  <a:pt x="87706" y="200380"/>
                </a:lnTo>
                <a:close/>
              </a:path>
              <a:path w="373379" h="302894">
                <a:moveTo>
                  <a:pt x="87706" y="154266"/>
                </a:moveTo>
                <a:lnTo>
                  <a:pt x="84696" y="151599"/>
                </a:lnTo>
                <a:lnTo>
                  <a:pt x="46875" y="151599"/>
                </a:lnTo>
                <a:lnTo>
                  <a:pt x="44234" y="151599"/>
                </a:lnTo>
                <a:lnTo>
                  <a:pt x="41186" y="154266"/>
                </a:lnTo>
                <a:lnTo>
                  <a:pt x="41186" y="160680"/>
                </a:lnTo>
                <a:lnTo>
                  <a:pt x="43472" y="162966"/>
                </a:lnTo>
                <a:lnTo>
                  <a:pt x="84696" y="162966"/>
                </a:lnTo>
                <a:lnTo>
                  <a:pt x="87706" y="160680"/>
                </a:lnTo>
                <a:lnTo>
                  <a:pt x="87706" y="154266"/>
                </a:lnTo>
                <a:close/>
              </a:path>
              <a:path w="373379" h="302894">
                <a:moveTo>
                  <a:pt x="87706" y="107365"/>
                </a:moveTo>
                <a:lnTo>
                  <a:pt x="84696" y="105105"/>
                </a:lnTo>
                <a:lnTo>
                  <a:pt x="46875" y="105105"/>
                </a:lnTo>
                <a:lnTo>
                  <a:pt x="44234" y="105105"/>
                </a:lnTo>
                <a:lnTo>
                  <a:pt x="41186" y="107365"/>
                </a:lnTo>
                <a:lnTo>
                  <a:pt x="41186" y="113817"/>
                </a:lnTo>
                <a:lnTo>
                  <a:pt x="43472" y="116446"/>
                </a:lnTo>
                <a:lnTo>
                  <a:pt x="84696" y="116446"/>
                </a:lnTo>
                <a:lnTo>
                  <a:pt x="87706" y="113817"/>
                </a:lnTo>
                <a:lnTo>
                  <a:pt x="87706" y="107365"/>
                </a:lnTo>
                <a:close/>
              </a:path>
              <a:path w="373379" h="302894">
                <a:moveTo>
                  <a:pt x="88087" y="236677"/>
                </a:moveTo>
                <a:lnTo>
                  <a:pt x="85801" y="234797"/>
                </a:lnTo>
                <a:lnTo>
                  <a:pt x="84505" y="233654"/>
                </a:lnTo>
                <a:lnTo>
                  <a:pt x="83070" y="233083"/>
                </a:lnTo>
                <a:lnTo>
                  <a:pt x="81737" y="233083"/>
                </a:lnTo>
                <a:lnTo>
                  <a:pt x="80441" y="233083"/>
                </a:lnTo>
                <a:lnTo>
                  <a:pt x="79197" y="233654"/>
                </a:lnTo>
                <a:lnTo>
                  <a:pt x="78244" y="234797"/>
                </a:lnTo>
                <a:lnTo>
                  <a:pt x="58966" y="254457"/>
                </a:lnTo>
                <a:lnTo>
                  <a:pt x="49504" y="244995"/>
                </a:lnTo>
                <a:lnTo>
                  <a:pt x="48107" y="244424"/>
                </a:lnTo>
                <a:lnTo>
                  <a:pt x="45351" y="244424"/>
                </a:lnTo>
                <a:lnTo>
                  <a:pt x="44043" y="244995"/>
                </a:lnTo>
                <a:lnTo>
                  <a:pt x="43091" y="246138"/>
                </a:lnTo>
                <a:lnTo>
                  <a:pt x="40805" y="248767"/>
                </a:lnTo>
                <a:lnTo>
                  <a:pt x="40805" y="251815"/>
                </a:lnTo>
                <a:lnTo>
                  <a:pt x="43091" y="253695"/>
                </a:lnTo>
                <a:lnTo>
                  <a:pt x="55956" y="266547"/>
                </a:lnTo>
                <a:lnTo>
                  <a:pt x="57442" y="266928"/>
                </a:lnTo>
                <a:lnTo>
                  <a:pt x="60109" y="266928"/>
                </a:lnTo>
                <a:lnTo>
                  <a:pt x="61607" y="266547"/>
                </a:lnTo>
                <a:lnTo>
                  <a:pt x="62750" y="265785"/>
                </a:lnTo>
                <a:lnTo>
                  <a:pt x="85801" y="242354"/>
                </a:lnTo>
                <a:lnTo>
                  <a:pt x="88087" y="240068"/>
                </a:lnTo>
                <a:lnTo>
                  <a:pt x="88087" y="236677"/>
                </a:lnTo>
                <a:close/>
              </a:path>
              <a:path w="373379" h="302894">
                <a:moveTo>
                  <a:pt x="169379" y="247281"/>
                </a:moveTo>
                <a:lnTo>
                  <a:pt x="166712" y="244995"/>
                </a:lnTo>
                <a:lnTo>
                  <a:pt x="128549" y="244995"/>
                </a:lnTo>
                <a:lnTo>
                  <a:pt x="125882" y="244995"/>
                </a:lnTo>
                <a:lnTo>
                  <a:pt x="122859" y="247281"/>
                </a:lnTo>
                <a:lnTo>
                  <a:pt x="122859" y="253695"/>
                </a:lnTo>
                <a:lnTo>
                  <a:pt x="125501" y="255981"/>
                </a:lnTo>
                <a:lnTo>
                  <a:pt x="166331" y="255981"/>
                </a:lnTo>
                <a:lnTo>
                  <a:pt x="169379" y="253695"/>
                </a:lnTo>
                <a:lnTo>
                  <a:pt x="169379" y="247281"/>
                </a:lnTo>
                <a:close/>
              </a:path>
              <a:path w="373379" h="302894">
                <a:moveTo>
                  <a:pt x="169379" y="200380"/>
                </a:moveTo>
                <a:lnTo>
                  <a:pt x="166712" y="198120"/>
                </a:lnTo>
                <a:lnTo>
                  <a:pt x="128549" y="198120"/>
                </a:lnTo>
                <a:lnTo>
                  <a:pt x="125882" y="198120"/>
                </a:lnTo>
                <a:lnTo>
                  <a:pt x="122859" y="200380"/>
                </a:lnTo>
                <a:lnTo>
                  <a:pt x="122859" y="207200"/>
                </a:lnTo>
                <a:lnTo>
                  <a:pt x="125501" y="209461"/>
                </a:lnTo>
                <a:lnTo>
                  <a:pt x="166331" y="209461"/>
                </a:lnTo>
                <a:lnTo>
                  <a:pt x="169379" y="207200"/>
                </a:lnTo>
                <a:lnTo>
                  <a:pt x="169379" y="200380"/>
                </a:lnTo>
                <a:close/>
              </a:path>
              <a:path w="373379" h="302894">
                <a:moveTo>
                  <a:pt x="169379" y="143662"/>
                </a:moveTo>
                <a:lnTo>
                  <a:pt x="167474" y="141401"/>
                </a:lnTo>
                <a:lnTo>
                  <a:pt x="166331" y="140258"/>
                </a:lnTo>
                <a:lnTo>
                  <a:pt x="164934" y="139687"/>
                </a:lnTo>
                <a:lnTo>
                  <a:pt x="163537" y="139687"/>
                </a:lnTo>
                <a:lnTo>
                  <a:pt x="162179" y="139687"/>
                </a:lnTo>
                <a:lnTo>
                  <a:pt x="160870" y="140258"/>
                </a:lnTo>
                <a:lnTo>
                  <a:pt x="159918" y="141401"/>
                </a:lnTo>
                <a:lnTo>
                  <a:pt x="140639" y="160680"/>
                </a:lnTo>
                <a:lnTo>
                  <a:pt x="132702" y="152742"/>
                </a:lnTo>
                <a:lnTo>
                  <a:pt x="131368" y="151599"/>
                </a:lnTo>
                <a:lnTo>
                  <a:pt x="129946" y="151053"/>
                </a:lnTo>
                <a:lnTo>
                  <a:pt x="127304" y="151053"/>
                </a:lnTo>
                <a:lnTo>
                  <a:pt x="126072" y="151599"/>
                </a:lnTo>
                <a:lnTo>
                  <a:pt x="125145" y="152742"/>
                </a:lnTo>
                <a:lnTo>
                  <a:pt x="122478" y="155028"/>
                </a:lnTo>
                <a:lnTo>
                  <a:pt x="122478" y="158432"/>
                </a:lnTo>
                <a:lnTo>
                  <a:pt x="125145" y="160299"/>
                </a:lnTo>
                <a:lnTo>
                  <a:pt x="136867" y="172021"/>
                </a:lnTo>
                <a:lnTo>
                  <a:pt x="137591" y="173164"/>
                </a:lnTo>
                <a:lnTo>
                  <a:pt x="139115" y="173545"/>
                </a:lnTo>
                <a:lnTo>
                  <a:pt x="142138" y="173545"/>
                </a:lnTo>
                <a:lnTo>
                  <a:pt x="143281" y="173164"/>
                </a:lnTo>
                <a:lnTo>
                  <a:pt x="167474" y="148958"/>
                </a:lnTo>
                <a:lnTo>
                  <a:pt x="169379" y="147091"/>
                </a:lnTo>
                <a:lnTo>
                  <a:pt x="169379" y="143662"/>
                </a:lnTo>
                <a:close/>
              </a:path>
              <a:path w="373379" h="302894">
                <a:moveTo>
                  <a:pt x="169379" y="107365"/>
                </a:moveTo>
                <a:lnTo>
                  <a:pt x="166712" y="105105"/>
                </a:lnTo>
                <a:lnTo>
                  <a:pt x="128549" y="105105"/>
                </a:lnTo>
                <a:lnTo>
                  <a:pt x="125882" y="105105"/>
                </a:lnTo>
                <a:lnTo>
                  <a:pt x="122859" y="107365"/>
                </a:lnTo>
                <a:lnTo>
                  <a:pt x="122859" y="113817"/>
                </a:lnTo>
                <a:lnTo>
                  <a:pt x="125501" y="116446"/>
                </a:lnTo>
                <a:lnTo>
                  <a:pt x="166331" y="116446"/>
                </a:lnTo>
                <a:lnTo>
                  <a:pt x="169379" y="113817"/>
                </a:lnTo>
                <a:lnTo>
                  <a:pt x="169379" y="107365"/>
                </a:lnTo>
                <a:close/>
              </a:path>
              <a:path w="373379" h="302894">
                <a:moveTo>
                  <a:pt x="250647" y="247281"/>
                </a:moveTo>
                <a:lnTo>
                  <a:pt x="248386" y="244995"/>
                </a:lnTo>
                <a:lnTo>
                  <a:pt x="209842" y="244995"/>
                </a:lnTo>
                <a:lnTo>
                  <a:pt x="207175" y="244995"/>
                </a:lnTo>
                <a:lnTo>
                  <a:pt x="204152" y="247281"/>
                </a:lnTo>
                <a:lnTo>
                  <a:pt x="204152" y="253695"/>
                </a:lnTo>
                <a:lnTo>
                  <a:pt x="206794" y="255981"/>
                </a:lnTo>
                <a:lnTo>
                  <a:pt x="247624" y="255981"/>
                </a:lnTo>
                <a:lnTo>
                  <a:pt x="250647" y="253695"/>
                </a:lnTo>
                <a:lnTo>
                  <a:pt x="250647" y="247281"/>
                </a:lnTo>
                <a:close/>
              </a:path>
              <a:path w="373379" h="302894">
                <a:moveTo>
                  <a:pt x="250647" y="154266"/>
                </a:moveTo>
                <a:lnTo>
                  <a:pt x="248386" y="151599"/>
                </a:lnTo>
                <a:lnTo>
                  <a:pt x="209842" y="151599"/>
                </a:lnTo>
                <a:lnTo>
                  <a:pt x="207175" y="151599"/>
                </a:lnTo>
                <a:lnTo>
                  <a:pt x="204152" y="154266"/>
                </a:lnTo>
                <a:lnTo>
                  <a:pt x="204152" y="160680"/>
                </a:lnTo>
                <a:lnTo>
                  <a:pt x="206794" y="162966"/>
                </a:lnTo>
                <a:lnTo>
                  <a:pt x="247624" y="162966"/>
                </a:lnTo>
                <a:lnTo>
                  <a:pt x="250647" y="160680"/>
                </a:lnTo>
                <a:lnTo>
                  <a:pt x="250647" y="154266"/>
                </a:lnTo>
                <a:close/>
              </a:path>
              <a:path w="373379" h="302894">
                <a:moveTo>
                  <a:pt x="251028" y="190182"/>
                </a:moveTo>
                <a:lnTo>
                  <a:pt x="248767" y="188277"/>
                </a:lnTo>
                <a:lnTo>
                  <a:pt x="247624" y="186969"/>
                </a:lnTo>
                <a:lnTo>
                  <a:pt x="246202" y="186309"/>
                </a:lnTo>
                <a:lnTo>
                  <a:pt x="244830" y="186309"/>
                </a:lnTo>
                <a:lnTo>
                  <a:pt x="243471" y="186309"/>
                </a:lnTo>
                <a:lnTo>
                  <a:pt x="242138" y="186969"/>
                </a:lnTo>
                <a:lnTo>
                  <a:pt x="241211" y="188277"/>
                </a:lnTo>
                <a:lnTo>
                  <a:pt x="221932" y="207581"/>
                </a:lnTo>
                <a:lnTo>
                  <a:pt x="213969" y="199644"/>
                </a:lnTo>
                <a:lnTo>
                  <a:pt x="212661" y="198310"/>
                </a:lnTo>
                <a:lnTo>
                  <a:pt x="211239" y="197650"/>
                </a:lnTo>
                <a:lnTo>
                  <a:pt x="208597" y="197650"/>
                </a:lnTo>
                <a:lnTo>
                  <a:pt x="207365" y="198310"/>
                </a:lnTo>
                <a:lnTo>
                  <a:pt x="206413" y="199644"/>
                </a:lnTo>
                <a:lnTo>
                  <a:pt x="203771" y="201904"/>
                </a:lnTo>
                <a:lnTo>
                  <a:pt x="203771" y="205295"/>
                </a:lnTo>
                <a:lnTo>
                  <a:pt x="206413" y="207200"/>
                </a:lnTo>
                <a:lnTo>
                  <a:pt x="218884" y="219684"/>
                </a:lnTo>
                <a:lnTo>
                  <a:pt x="220408" y="220408"/>
                </a:lnTo>
                <a:lnTo>
                  <a:pt x="223431" y="220408"/>
                </a:lnTo>
                <a:lnTo>
                  <a:pt x="224574" y="219684"/>
                </a:lnTo>
                <a:lnTo>
                  <a:pt x="225717" y="218922"/>
                </a:lnTo>
                <a:lnTo>
                  <a:pt x="248767" y="195834"/>
                </a:lnTo>
                <a:lnTo>
                  <a:pt x="251028" y="193967"/>
                </a:lnTo>
                <a:lnTo>
                  <a:pt x="251028" y="190182"/>
                </a:lnTo>
                <a:close/>
              </a:path>
              <a:path w="373379" h="302894">
                <a:moveTo>
                  <a:pt x="251028" y="96786"/>
                </a:moveTo>
                <a:lnTo>
                  <a:pt x="248767" y="94881"/>
                </a:lnTo>
                <a:lnTo>
                  <a:pt x="247624" y="93776"/>
                </a:lnTo>
                <a:lnTo>
                  <a:pt x="246202" y="93205"/>
                </a:lnTo>
                <a:lnTo>
                  <a:pt x="244830" y="93205"/>
                </a:lnTo>
                <a:lnTo>
                  <a:pt x="243471" y="93205"/>
                </a:lnTo>
                <a:lnTo>
                  <a:pt x="242138" y="93776"/>
                </a:lnTo>
                <a:lnTo>
                  <a:pt x="241211" y="94881"/>
                </a:lnTo>
                <a:lnTo>
                  <a:pt x="221932" y="114579"/>
                </a:lnTo>
                <a:lnTo>
                  <a:pt x="213969" y="106248"/>
                </a:lnTo>
                <a:lnTo>
                  <a:pt x="212661" y="105105"/>
                </a:lnTo>
                <a:lnTo>
                  <a:pt x="211239" y="104533"/>
                </a:lnTo>
                <a:lnTo>
                  <a:pt x="208597" y="104533"/>
                </a:lnTo>
                <a:lnTo>
                  <a:pt x="207365" y="105105"/>
                </a:lnTo>
                <a:lnTo>
                  <a:pt x="206413" y="106248"/>
                </a:lnTo>
                <a:lnTo>
                  <a:pt x="203771" y="108889"/>
                </a:lnTo>
                <a:lnTo>
                  <a:pt x="203771" y="111912"/>
                </a:lnTo>
                <a:lnTo>
                  <a:pt x="206413" y="113817"/>
                </a:lnTo>
                <a:lnTo>
                  <a:pt x="218122" y="125907"/>
                </a:lnTo>
                <a:lnTo>
                  <a:pt x="218884" y="126669"/>
                </a:lnTo>
                <a:lnTo>
                  <a:pt x="220408" y="127050"/>
                </a:lnTo>
                <a:lnTo>
                  <a:pt x="223431" y="127050"/>
                </a:lnTo>
                <a:lnTo>
                  <a:pt x="224574" y="126669"/>
                </a:lnTo>
                <a:lnTo>
                  <a:pt x="225717" y="125907"/>
                </a:lnTo>
                <a:lnTo>
                  <a:pt x="248767" y="102476"/>
                </a:lnTo>
                <a:lnTo>
                  <a:pt x="251028" y="100190"/>
                </a:lnTo>
                <a:lnTo>
                  <a:pt x="251028" y="96786"/>
                </a:lnTo>
                <a:close/>
              </a:path>
              <a:path w="373379" h="302894">
                <a:moveTo>
                  <a:pt x="332320" y="247281"/>
                </a:moveTo>
                <a:lnTo>
                  <a:pt x="329679" y="244995"/>
                </a:lnTo>
                <a:lnTo>
                  <a:pt x="291858" y="244995"/>
                </a:lnTo>
                <a:lnTo>
                  <a:pt x="288848" y="244995"/>
                </a:lnTo>
                <a:lnTo>
                  <a:pt x="286207" y="247281"/>
                </a:lnTo>
                <a:lnTo>
                  <a:pt x="286207" y="253695"/>
                </a:lnTo>
                <a:lnTo>
                  <a:pt x="288467" y="255981"/>
                </a:lnTo>
                <a:lnTo>
                  <a:pt x="329679" y="255981"/>
                </a:lnTo>
                <a:lnTo>
                  <a:pt x="332320" y="253695"/>
                </a:lnTo>
                <a:lnTo>
                  <a:pt x="332320" y="247281"/>
                </a:lnTo>
                <a:close/>
              </a:path>
              <a:path w="373379" h="302894">
                <a:moveTo>
                  <a:pt x="332320" y="200380"/>
                </a:moveTo>
                <a:lnTo>
                  <a:pt x="329679" y="198120"/>
                </a:lnTo>
                <a:lnTo>
                  <a:pt x="291858" y="198120"/>
                </a:lnTo>
                <a:lnTo>
                  <a:pt x="288848" y="198120"/>
                </a:lnTo>
                <a:lnTo>
                  <a:pt x="286207" y="200380"/>
                </a:lnTo>
                <a:lnTo>
                  <a:pt x="286207" y="207200"/>
                </a:lnTo>
                <a:lnTo>
                  <a:pt x="288467" y="209461"/>
                </a:lnTo>
                <a:lnTo>
                  <a:pt x="329679" y="209461"/>
                </a:lnTo>
                <a:lnTo>
                  <a:pt x="332320" y="207200"/>
                </a:lnTo>
                <a:lnTo>
                  <a:pt x="332320" y="200380"/>
                </a:lnTo>
                <a:close/>
              </a:path>
              <a:path w="373379" h="302894">
                <a:moveTo>
                  <a:pt x="332320" y="107365"/>
                </a:moveTo>
                <a:lnTo>
                  <a:pt x="329679" y="105105"/>
                </a:lnTo>
                <a:lnTo>
                  <a:pt x="291858" y="105105"/>
                </a:lnTo>
                <a:lnTo>
                  <a:pt x="288848" y="105105"/>
                </a:lnTo>
                <a:lnTo>
                  <a:pt x="286207" y="107365"/>
                </a:lnTo>
                <a:lnTo>
                  <a:pt x="286207" y="113817"/>
                </a:lnTo>
                <a:lnTo>
                  <a:pt x="288467" y="116446"/>
                </a:lnTo>
                <a:lnTo>
                  <a:pt x="329679" y="116446"/>
                </a:lnTo>
                <a:lnTo>
                  <a:pt x="332320" y="113817"/>
                </a:lnTo>
                <a:lnTo>
                  <a:pt x="332320" y="107365"/>
                </a:lnTo>
                <a:close/>
              </a:path>
              <a:path w="373379" h="302894">
                <a:moveTo>
                  <a:pt x="333082" y="143662"/>
                </a:moveTo>
                <a:lnTo>
                  <a:pt x="330441" y="141401"/>
                </a:lnTo>
                <a:lnTo>
                  <a:pt x="329298" y="140258"/>
                </a:lnTo>
                <a:lnTo>
                  <a:pt x="327875" y="139687"/>
                </a:lnTo>
                <a:lnTo>
                  <a:pt x="326504" y="139687"/>
                </a:lnTo>
                <a:lnTo>
                  <a:pt x="325145" y="139687"/>
                </a:lnTo>
                <a:lnTo>
                  <a:pt x="323811" y="140258"/>
                </a:lnTo>
                <a:lnTo>
                  <a:pt x="322859" y="141401"/>
                </a:lnTo>
                <a:lnTo>
                  <a:pt x="303580" y="160680"/>
                </a:lnTo>
                <a:lnTo>
                  <a:pt x="295643" y="152742"/>
                </a:lnTo>
                <a:lnTo>
                  <a:pt x="294525" y="151599"/>
                </a:lnTo>
                <a:lnTo>
                  <a:pt x="293103" y="151053"/>
                </a:lnTo>
                <a:lnTo>
                  <a:pt x="290372" y="151053"/>
                </a:lnTo>
                <a:lnTo>
                  <a:pt x="289039" y="151599"/>
                </a:lnTo>
                <a:lnTo>
                  <a:pt x="288086" y="152742"/>
                </a:lnTo>
                <a:lnTo>
                  <a:pt x="285826" y="155028"/>
                </a:lnTo>
                <a:lnTo>
                  <a:pt x="285826" y="158432"/>
                </a:lnTo>
                <a:lnTo>
                  <a:pt x="288086" y="160299"/>
                </a:lnTo>
                <a:lnTo>
                  <a:pt x="300939" y="173164"/>
                </a:lnTo>
                <a:lnTo>
                  <a:pt x="302082" y="173545"/>
                </a:lnTo>
                <a:lnTo>
                  <a:pt x="305104" y="173545"/>
                </a:lnTo>
                <a:lnTo>
                  <a:pt x="306628" y="173164"/>
                </a:lnTo>
                <a:lnTo>
                  <a:pt x="307352" y="172021"/>
                </a:lnTo>
                <a:lnTo>
                  <a:pt x="330441" y="148958"/>
                </a:lnTo>
                <a:lnTo>
                  <a:pt x="333082" y="147091"/>
                </a:lnTo>
                <a:lnTo>
                  <a:pt x="333082" y="143662"/>
                </a:lnTo>
                <a:close/>
              </a:path>
              <a:path w="373379" h="302894">
                <a:moveTo>
                  <a:pt x="350100" y="60490"/>
                </a:moveTo>
                <a:lnTo>
                  <a:pt x="347052" y="58242"/>
                </a:lnTo>
                <a:lnTo>
                  <a:pt x="29464" y="58242"/>
                </a:lnTo>
                <a:lnTo>
                  <a:pt x="26835" y="58242"/>
                </a:lnTo>
                <a:lnTo>
                  <a:pt x="23812" y="60490"/>
                </a:lnTo>
                <a:lnTo>
                  <a:pt x="23812" y="66903"/>
                </a:lnTo>
                <a:lnTo>
                  <a:pt x="26073" y="69570"/>
                </a:lnTo>
                <a:lnTo>
                  <a:pt x="347052" y="69570"/>
                </a:lnTo>
                <a:lnTo>
                  <a:pt x="350100" y="66903"/>
                </a:lnTo>
                <a:lnTo>
                  <a:pt x="350100" y="60490"/>
                </a:lnTo>
                <a:close/>
              </a:path>
              <a:path w="373379" h="302894">
                <a:moveTo>
                  <a:pt x="373151" y="46494"/>
                </a:moveTo>
                <a:lnTo>
                  <a:pt x="371309" y="37414"/>
                </a:lnTo>
                <a:lnTo>
                  <a:pt x="366306" y="29959"/>
                </a:lnTo>
                <a:lnTo>
                  <a:pt x="362204" y="27152"/>
                </a:lnTo>
                <a:lnTo>
                  <a:pt x="362204" y="40081"/>
                </a:lnTo>
                <a:lnTo>
                  <a:pt x="362204" y="285826"/>
                </a:lnTo>
                <a:lnTo>
                  <a:pt x="356514" y="291515"/>
                </a:lnTo>
                <a:lnTo>
                  <a:pt x="16992" y="291515"/>
                </a:lnTo>
                <a:lnTo>
                  <a:pt x="12103" y="286588"/>
                </a:lnTo>
                <a:lnTo>
                  <a:pt x="12103" y="40081"/>
                </a:lnTo>
                <a:lnTo>
                  <a:pt x="16992" y="35153"/>
                </a:lnTo>
                <a:lnTo>
                  <a:pt x="35534" y="35153"/>
                </a:lnTo>
                <a:lnTo>
                  <a:pt x="35534" y="41605"/>
                </a:lnTo>
                <a:lnTo>
                  <a:pt x="40805" y="46875"/>
                </a:lnTo>
                <a:lnTo>
                  <a:pt x="64998" y="46875"/>
                </a:lnTo>
                <a:lnTo>
                  <a:pt x="70307" y="41605"/>
                </a:lnTo>
                <a:lnTo>
                  <a:pt x="70307" y="35153"/>
                </a:lnTo>
                <a:lnTo>
                  <a:pt x="303961" y="35153"/>
                </a:lnTo>
                <a:lnTo>
                  <a:pt x="303961" y="41605"/>
                </a:lnTo>
                <a:lnTo>
                  <a:pt x="309257" y="46875"/>
                </a:lnTo>
                <a:lnTo>
                  <a:pt x="333463" y="46875"/>
                </a:lnTo>
                <a:lnTo>
                  <a:pt x="338759" y="41605"/>
                </a:lnTo>
                <a:lnTo>
                  <a:pt x="338759" y="35153"/>
                </a:lnTo>
                <a:lnTo>
                  <a:pt x="356895" y="35153"/>
                </a:lnTo>
                <a:lnTo>
                  <a:pt x="362204" y="40081"/>
                </a:lnTo>
                <a:lnTo>
                  <a:pt x="362204" y="27152"/>
                </a:lnTo>
                <a:lnTo>
                  <a:pt x="358965" y="24917"/>
                </a:lnTo>
                <a:lnTo>
                  <a:pt x="350100" y="23050"/>
                </a:lnTo>
                <a:lnTo>
                  <a:pt x="337997" y="23050"/>
                </a:lnTo>
                <a:lnTo>
                  <a:pt x="337997" y="10960"/>
                </a:lnTo>
                <a:lnTo>
                  <a:pt x="337997" y="5308"/>
                </a:lnTo>
                <a:lnTo>
                  <a:pt x="333082" y="0"/>
                </a:lnTo>
                <a:lnTo>
                  <a:pt x="326669" y="0"/>
                </a:lnTo>
                <a:lnTo>
                  <a:pt x="326669" y="10960"/>
                </a:lnTo>
                <a:lnTo>
                  <a:pt x="326669" y="35153"/>
                </a:lnTo>
                <a:lnTo>
                  <a:pt x="314185" y="35153"/>
                </a:lnTo>
                <a:lnTo>
                  <a:pt x="314185" y="23050"/>
                </a:lnTo>
                <a:lnTo>
                  <a:pt x="314185" y="11341"/>
                </a:lnTo>
                <a:lnTo>
                  <a:pt x="314566" y="11341"/>
                </a:lnTo>
                <a:lnTo>
                  <a:pt x="314667" y="11049"/>
                </a:lnTo>
                <a:lnTo>
                  <a:pt x="314566" y="11341"/>
                </a:lnTo>
                <a:lnTo>
                  <a:pt x="323354" y="11049"/>
                </a:lnTo>
                <a:lnTo>
                  <a:pt x="326288" y="10960"/>
                </a:lnTo>
                <a:lnTo>
                  <a:pt x="326669" y="10960"/>
                </a:lnTo>
                <a:lnTo>
                  <a:pt x="326669" y="0"/>
                </a:lnTo>
                <a:lnTo>
                  <a:pt x="308876" y="0"/>
                </a:lnTo>
                <a:lnTo>
                  <a:pt x="303580" y="5308"/>
                </a:lnTo>
                <a:lnTo>
                  <a:pt x="303580" y="23050"/>
                </a:lnTo>
                <a:lnTo>
                  <a:pt x="69545" y="23050"/>
                </a:lnTo>
                <a:lnTo>
                  <a:pt x="69545" y="10960"/>
                </a:lnTo>
                <a:lnTo>
                  <a:pt x="69545" y="5308"/>
                </a:lnTo>
                <a:lnTo>
                  <a:pt x="64274" y="0"/>
                </a:lnTo>
                <a:lnTo>
                  <a:pt x="58585" y="0"/>
                </a:lnTo>
                <a:lnTo>
                  <a:pt x="58585" y="10960"/>
                </a:lnTo>
                <a:lnTo>
                  <a:pt x="58585" y="35153"/>
                </a:lnTo>
                <a:lnTo>
                  <a:pt x="46113" y="35153"/>
                </a:lnTo>
                <a:lnTo>
                  <a:pt x="46113" y="11341"/>
                </a:lnTo>
                <a:lnTo>
                  <a:pt x="46494" y="11341"/>
                </a:lnTo>
                <a:lnTo>
                  <a:pt x="46583" y="11049"/>
                </a:lnTo>
                <a:lnTo>
                  <a:pt x="46494" y="11341"/>
                </a:lnTo>
                <a:lnTo>
                  <a:pt x="55283" y="11049"/>
                </a:lnTo>
                <a:lnTo>
                  <a:pt x="58204" y="10960"/>
                </a:lnTo>
                <a:lnTo>
                  <a:pt x="58585" y="10960"/>
                </a:lnTo>
                <a:lnTo>
                  <a:pt x="58585" y="0"/>
                </a:lnTo>
                <a:lnTo>
                  <a:pt x="40462" y="0"/>
                </a:lnTo>
                <a:lnTo>
                  <a:pt x="35153" y="5308"/>
                </a:lnTo>
                <a:lnTo>
                  <a:pt x="35153" y="23050"/>
                </a:lnTo>
                <a:lnTo>
                  <a:pt x="23431" y="23050"/>
                </a:lnTo>
                <a:lnTo>
                  <a:pt x="14351" y="24917"/>
                </a:lnTo>
                <a:lnTo>
                  <a:pt x="6896" y="29959"/>
                </a:lnTo>
                <a:lnTo>
                  <a:pt x="1854" y="37414"/>
                </a:lnTo>
                <a:lnTo>
                  <a:pt x="0" y="46494"/>
                </a:lnTo>
                <a:lnTo>
                  <a:pt x="0" y="279412"/>
                </a:lnTo>
                <a:lnTo>
                  <a:pt x="1854" y="288442"/>
                </a:lnTo>
                <a:lnTo>
                  <a:pt x="6896" y="295757"/>
                </a:lnTo>
                <a:lnTo>
                  <a:pt x="14351" y="300672"/>
                </a:lnTo>
                <a:lnTo>
                  <a:pt x="23431" y="302463"/>
                </a:lnTo>
                <a:lnTo>
                  <a:pt x="349719" y="302463"/>
                </a:lnTo>
                <a:lnTo>
                  <a:pt x="373151" y="279412"/>
                </a:lnTo>
                <a:lnTo>
                  <a:pt x="373151" y="4649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15787" y="2772549"/>
            <a:ext cx="247015" cy="344170"/>
          </a:xfrm>
          <a:custGeom>
            <a:avLst/>
            <a:gdLst/>
            <a:ahLst/>
            <a:cxnLst/>
            <a:rect l="l" t="t" r="r" b="b"/>
            <a:pathLst>
              <a:path w="247014" h="344169">
                <a:moveTo>
                  <a:pt x="64770" y="235915"/>
                </a:moveTo>
                <a:lnTo>
                  <a:pt x="61747" y="233273"/>
                </a:lnTo>
                <a:lnTo>
                  <a:pt x="57975" y="233273"/>
                </a:lnTo>
                <a:lnTo>
                  <a:pt x="54190" y="233273"/>
                </a:lnTo>
                <a:lnTo>
                  <a:pt x="51523" y="235915"/>
                </a:lnTo>
                <a:lnTo>
                  <a:pt x="51523" y="243471"/>
                </a:lnTo>
                <a:lnTo>
                  <a:pt x="54190" y="246138"/>
                </a:lnTo>
                <a:lnTo>
                  <a:pt x="61747" y="246138"/>
                </a:lnTo>
                <a:lnTo>
                  <a:pt x="64770" y="243471"/>
                </a:lnTo>
                <a:lnTo>
                  <a:pt x="64770" y="235915"/>
                </a:lnTo>
                <a:close/>
              </a:path>
              <a:path w="247014" h="344169">
                <a:moveTo>
                  <a:pt x="87058" y="301332"/>
                </a:moveTo>
                <a:lnTo>
                  <a:pt x="84035" y="298310"/>
                </a:lnTo>
                <a:lnTo>
                  <a:pt x="80264" y="298310"/>
                </a:lnTo>
                <a:lnTo>
                  <a:pt x="76479" y="298310"/>
                </a:lnTo>
                <a:lnTo>
                  <a:pt x="73469" y="301332"/>
                </a:lnTo>
                <a:lnTo>
                  <a:pt x="73469" y="308508"/>
                </a:lnTo>
                <a:lnTo>
                  <a:pt x="76479" y="311518"/>
                </a:lnTo>
                <a:lnTo>
                  <a:pt x="84035" y="311518"/>
                </a:lnTo>
                <a:lnTo>
                  <a:pt x="87058" y="308889"/>
                </a:lnTo>
                <a:lnTo>
                  <a:pt x="87058" y="301332"/>
                </a:lnTo>
                <a:close/>
              </a:path>
              <a:path w="247014" h="344169">
                <a:moveTo>
                  <a:pt x="128663" y="250647"/>
                </a:moveTo>
                <a:lnTo>
                  <a:pt x="125260" y="246862"/>
                </a:lnTo>
                <a:lnTo>
                  <a:pt x="120332" y="246862"/>
                </a:lnTo>
                <a:lnTo>
                  <a:pt x="116179" y="246862"/>
                </a:lnTo>
                <a:lnTo>
                  <a:pt x="112395" y="250647"/>
                </a:lnTo>
                <a:lnTo>
                  <a:pt x="112395" y="258965"/>
                </a:lnTo>
                <a:lnTo>
                  <a:pt x="116179" y="262750"/>
                </a:lnTo>
                <a:lnTo>
                  <a:pt x="124879" y="262750"/>
                </a:lnTo>
                <a:lnTo>
                  <a:pt x="128663" y="258965"/>
                </a:lnTo>
                <a:lnTo>
                  <a:pt x="128663" y="250647"/>
                </a:lnTo>
                <a:close/>
              </a:path>
              <a:path w="247014" h="344169">
                <a:moveTo>
                  <a:pt x="172897" y="301332"/>
                </a:moveTo>
                <a:lnTo>
                  <a:pt x="170256" y="298310"/>
                </a:lnTo>
                <a:lnTo>
                  <a:pt x="166090" y="298310"/>
                </a:lnTo>
                <a:lnTo>
                  <a:pt x="162318" y="298310"/>
                </a:lnTo>
                <a:lnTo>
                  <a:pt x="159651" y="301332"/>
                </a:lnTo>
                <a:lnTo>
                  <a:pt x="159651" y="308508"/>
                </a:lnTo>
                <a:lnTo>
                  <a:pt x="162318" y="311518"/>
                </a:lnTo>
                <a:lnTo>
                  <a:pt x="170256" y="311518"/>
                </a:lnTo>
                <a:lnTo>
                  <a:pt x="172897" y="308889"/>
                </a:lnTo>
                <a:lnTo>
                  <a:pt x="172897" y="301332"/>
                </a:lnTo>
                <a:close/>
              </a:path>
              <a:path w="247014" h="344169">
                <a:moveTo>
                  <a:pt x="212585" y="245376"/>
                </a:moveTo>
                <a:lnTo>
                  <a:pt x="209194" y="241973"/>
                </a:lnTo>
                <a:lnTo>
                  <a:pt x="205028" y="241973"/>
                </a:lnTo>
                <a:lnTo>
                  <a:pt x="200863" y="241973"/>
                </a:lnTo>
                <a:lnTo>
                  <a:pt x="197472" y="245376"/>
                </a:lnTo>
                <a:lnTo>
                  <a:pt x="197472" y="254076"/>
                </a:lnTo>
                <a:lnTo>
                  <a:pt x="200863" y="257098"/>
                </a:lnTo>
                <a:lnTo>
                  <a:pt x="209194" y="257098"/>
                </a:lnTo>
                <a:lnTo>
                  <a:pt x="212585" y="254076"/>
                </a:lnTo>
                <a:lnTo>
                  <a:pt x="212585" y="245376"/>
                </a:lnTo>
                <a:close/>
              </a:path>
              <a:path w="247014" h="344169">
                <a:moveTo>
                  <a:pt x="246722" y="253123"/>
                </a:moveTo>
                <a:lnTo>
                  <a:pt x="242544" y="214350"/>
                </a:lnTo>
                <a:lnTo>
                  <a:pt x="242252" y="211632"/>
                </a:lnTo>
                <a:lnTo>
                  <a:pt x="242201" y="211429"/>
                </a:lnTo>
                <a:lnTo>
                  <a:pt x="236296" y="199174"/>
                </a:lnTo>
                <a:lnTo>
                  <a:pt x="236296" y="243459"/>
                </a:lnTo>
                <a:lnTo>
                  <a:pt x="233248" y="272503"/>
                </a:lnTo>
                <a:lnTo>
                  <a:pt x="204647" y="324383"/>
                </a:lnTo>
                <a:lnTo>
                  <a:pt x="181216" y="334225"/>
                </a:lnTo>
                <a:lnTo>
                  <a:pt x="56832" y="334225"/>
                </a:lnTo>
                <a:lnTo>
                  <a:pt x="24942" y="302399"/>
                </a:lnTo>
                <a:lnTo>
                  <a:pt x="9652" y="247307"/>
                </a:lnTo>
                <a:lnTo>
                  <a:pt x="13360" y="216636"/>
                </a:lnTo>
                <a:lnTo>
                  <a:pt x="52539" y="204152"/>
                </a:lnTo>
                <a:lnTo>
                  <a:pt x="60134" y="203390"/>
                </a:lnTo>
                <a:lnTo>
                  <a:pt x="67589" y="203390"/>
                </a:lnTo>
                <a:lnTo>
                  <a:pt x="81267" y="204292"/>
                </a:lnTo>
                <a:lnTo>
                  <a:pt x="94551" y="207022"/>
                </a:lnTo>
                <a:lnTo>
                  <a:pt x="107442" y="211632"/>
                </a:lnTo>
                <a:lnTo>
                  <a:pt x="119951" y="218160"/>
                </a:lnTo>
                <a:lnTo>
                  <a:pt x="133604" y="224688"/>
                </a:lnTo>
                <a:lnTo>
                  <a:pt x="146850" y="228955"/>
                </a:lnTo>
                <a:lnTo>
                  <a:pt x="159588" y="231267"/>
                </a:lnTo>
                <a:lnTo>
                  <a:pt x="171653" y="231978"/>
                </a:lnTo>
                <a:lnTo>
                  <a:pt x="180174" y="231635"/>
                </a:lnTo>
                <a:lnTo>
                  <a:pt x="218452" y="221564"/>
                </a:lnTo>
                <a:lnTo>
                  <a:pt x="231508" y="214350"/>
                </a:lnTo>
                <a:lnTo>
                  <a:pt x="236296" y="243459"/>
                </a:lnTo>
                <a:lnTo>
                  <a:pt x="236296" y="199174"/>
                </a:lnTo>
                <a:lnTo>
                  <a:pt x="223951" y="173545"/>
                </a:lnTo>
                <a:lnTo>
                  <a:pt x="184861" y="137795"/>
                </a:lnTo>
                <a:lnTo>
                  <a:pt x="165328" y="128549"/>
                </a:lnTo>
                <a:lnTo>
                  <a:pt x="163461" y="125882"/>
                </a:lnTo>
                <a:lnTo>
                  <a:pt x="163461" y="38176"/>
                </a:lnTo>
                <a:lnTo>
                  <a:pt x="178193" y="38176"/>
                </a:lnTo>
                <a:lnTo>
                  <a:pt x="183845" y="32143"/>
                </a:lnTo>
                <a:lnTo>
                  <a:pt x="183845" y="28714"/>
                </a:lnTo>
                <a:lnTo>
                  <a:pt x="183845" y="5651"/>
                </a:lnTo>
                <a:lnTo>
                  <a:pt x="177812" y="0"/>
                </a:lnTo>
                <a:lnTo>
                  <a:pt x="141135" y="0"/>
                </a:lnTo>
                <a:lnTo>
                  <a:pt x="138887" y="2260"/>
                </a:lnTo>
                <a:lnTo>
                  <a:pt x="138887" y="8331"/>
                </a:lnTo>
                <a:lnTo>
                  <a:pt x="141135" y="10579"/>
                </a:lnTo>
                <a:lnTo>
                  <a:pt x="172516" y="10579"/>
                </a:lnTo>
                <a:lnTo>
                  <a:pt x="174040" y="12103"/>
                </a:lnTo>
                <a:lnTo>
                  <a:pt x="174040" y="27597"/>
                </a:lnTo>
                <a:lnTo>
                  <a:pt x="172516" y="28714"/>
                </a:lnTo>
                <a:lnTo>
                  <a:pt x="73469" y="28714"/>
                </a:lnTo>
                <a:lnTo>
                  <a:pt x="72326" y="27597"/>
                </a:lnTo>
                <a:lnTo>
                  <a:pt x="72326" y="12103"/>
                </a:lnTo>
                <a:lnTo>
                  <a:pt x="73469" y="10579"/>
                </a:lnTo>
                <a:lnTo>
                  <a:pt x="121856" y="10579"/>
                </a:lnTo>
                <a:lnTo>
                  <a:pt x="124117" y="8331"/>
                </a:lnTo>
                <a:lnTo>
                  <a:pt x="124117" y="2260"/>
                </a:lnTo>
                <a:lnTo>
                  <a:pt x="121856" y="0"/>
                </a:lnTo>
                <a:lnTo>
                  <a:pt x="68160" y="0"/>
                </a:lnTo>
                <a:lnTo>
                  <a:pt x="62509" y="6032"/>
                </a:lnTo>
                <a:lnTo>
                  <a:pt x="62509" y="32867"/>
                </a:lnTo>
                <a:lnTo>
                  <a:pt x="68541" y="38176"/>
                </a:lnTo>
                <a:lnTo>
                  <a:pt x="82550" y="38176"/>
                </a:lnTo>
                <a:lnTo>
                  <a:pt x="82550" y="82791"/>
                </a:lnTo>
                <a:lnTo>
                  <a:pt x="85178" y="85077"/>
                </a:lnTo>
                <a:lnTo>
                  <a:pt x="90487" y="85077"/>
                </a:lnTo>
                <a:lnTo>
                  <a:pt x="93129" y="82791"/>
                </a:lnTo>
                <a:lnTo>
                  <a:pt x="93129" y="38176"/>
                </a:lnTo>
                <a:lnTo>
                  <a:pt x="153619" y="38176"/>
                </a:lnTo>
                <a:lnTo>
                  <a:pt x="153619" y="130048"/>
                </a:lnTo>
                <a:lnTo>
                  <a:pt x="158153" y="136867"/>
                </a:lnTo>
                <a:lnTo>
                  <a:pt x="164947" y="139509"/>
                </a:lnTo>
                <a:lnTo>
                  <a:pt x="185724" y="150444"/>
                </a:lnTo>
                <a:lnTo>
                  <a:pt x="203517" y="165252"/>
                </a:lnTo>
                <a:lnTo>
                  <a:pt x="217906" y="183261"/>
                </a:lnTo>
                <a:lnTo>
                  <a:pt x="228460" y="203771"/>
                </a:lnTo>
                <a:lnTo>
                  <a:pt x="223977" y="206756"/>
                </a:lnTo>
                <a:lnTo>
                  <a:pt x="185127" y="220510"/>
                </a:lnTo>
                <a:lnTo>
                  <a:pt x="171183" y="221564"/>
                </a:lnTo>
                <a:lnTo>
                  <a:pt x="159448" y="220789"/>
                </a:lnTo>
                <a:lnTo>
                  <a:pt x="147955" y="218452"/>
                </a:lnTo>
                <a:lnTo>
                  <a:pt x="136690" y="214553"/>
                </a:lnTo>
                <a:lnTo>
                  <a:pt x="111429" y="202057"/>
                </a:lnTo>
                <a:lnTo>
                  <a:pt x="96799" y="197116"/>
                </a:lnTo>
                <a:lnTo>
                  <a:pt x="81915" y="194195"/>
                </a:lnTo>
                <a:lnTo>
                  <a:pt x="66890" y="193230"/>
                </a:lnTo>
                <a:lnTo>
                  <a:pt x="54432" y="193878"/>
                </a:lnTo>
                <a:lnTo>
                  <a:pt x="42062" y="195808"/>
                </a:lnTo>
                <a:lnTo>
                  <a:pt x="29857" y="198996"/>
                </a:lnTo>
                <a:lnTo>
                  <a:pt x="17894" y="203390"/>
                </a:lnTo>
                <a:lnTo>
                  <a:pt x="28409" y="182930"/>
                </a:lnTo>
                <a:lnTo>
                  <a:pt x="42748" y="165061"/>
                </a:lnTo>
                <a:lnTo>
                  <a:pt x="60629" y="150393"/>
                </a:lnTo>
                <a:lnTo>
                  <a:pt x="81788" y="139509"/>
                </a:lnTo>
                <a:lnTo>
                  <a:pt x="88963" y="136867"/>
                </a:lnTo>
                <a:lnTo>
                  <a:pt x="93129" y="130048"/>
                </a:lnTo>
                <a:lnTo>
                  <a:pt x="93129" y="102831"/>
                </a:lnTo>
                <a:lnTo>
                  <a:pt x="90868" y="100190"/>
                </a:lnTo>
                <a:lnTo>
                  <a:pt x="85178" y="100190"/>
                </a:lnTo>
                <a:lnTo>
                  <a:pt x="82550" y="102831"/>
                </a:lnTo>
                <a:lnTo>
                  <a:pt x="82550" y="125882"/>
                </a:lnTo>
                <a:lnTo>
                  <a:pt x="80645" y="128549"/>
                </a:lnTo>
                <a:lnTo>
                  <a:pt x="41529" y="151930"/>
                </a:lnTo>
                <a:lnTo>
                  <a:pt x="16116" y="182880"/>
                </a:lnTo>
                <a:lnTo>
                  <a:pt x="2057" y="219608"/>
                </a:lnTo>
                <a:lnTo>
                  <a:pt x="0" y="258826"/>
                </a:lnTo>
                <a:lnTo>
                  <a:pt x="10604" y="297230"/>
                </a:lnTo>
                <a:lnTo>
                  <a:pt x="34531" y="331558"/>
                </a:lnTo>
                <a:lnTo>
                  <a:pt x="64770" y="344043"/>
                </a:lnTo>
                <a:lnTo>
                  <a:pt x="180835" y="344043"/>
                </a:lnTo>
                <a:lnTo>
                  <a:pt x="236601" y="294436"/>
                </a:lnTo>
                <a:lnTo>
                  <a:pt x="246722" y="25312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40900" y="2770642"/>
            <a:ext cx="343535" cy="342900"/>
          </a:xfrm>
          <a:custGeom>
            <a:avLst/>
            <a:gdLst/>
            <a:ahLst/>
            <a:cxnLst/>
            <a:rect l="l" t="t" r="r" b="b"/>
            <a:pathLst>
              <a:path w="343534" h="342900">
                <a:moveTo>
                  <a:pt x="316818" y="342899"/>
                </a:moveTo>
                <a:lnTo>
                  <a:pt x="26451" y="342899"/>
                </a:lnTo>
                <a:lnTo>
                  <a:pt x="16102" y="340359"/>
                </a:lnTo>
                <a:lnTo>
                  <a:pt x="7700" y="335279"/>
                </a:lnTo>
                <a:lnTo>
                  <a:pt x="2061" y="326389"/>
                </a:lnTo>
                <a:lnTo>
                  <a:pt x="0" y="316229"/>
                </a:lnTo>
                <a:lnTo>
                  <a:pt x="0" y="25399"/>
                </a:lnTo>
                <a:lnTo>
                  <a:pt x="2061" y="15239"/>
                </a:lnTo>
                <a:lnTo>
                  <a:pt x="7700" y="7619"/>
                </a:lnTo>
                <a:lnTo>
                  <a:pt x="16102" y="1269"/>
                </a:lnTo>
                <a:lnTo>
                  <a:pt x="26451" y="0"/>
                </a:lnTo>
                <a:lnTo>
                  <a:pt x="316818" y="0"/>
                </a:lnTo>
                <a:lnTo>
                  <a:pt x="327026" y="1269"/>
                </a:lnTo>
                <a:lnTo>
                  <a:pt x="335455" y="7619"/>
                </a:lnTo>
                <a:lnTo>
                  <a:pt x="336411" y="8889"/>
                </a:lnTo>
                <a:lnTo>
                  <a:pt x="18893" y="8889"/>
                </a:lnTo>
                <a:lnTo>
                  <a:pt x="11336" y="16509"/>
                </a:lnTo>
                <a:lnTo>
                  <a:pt x="11336" y="165099"/>
                </a:lnTo>
                <a:lnTo>
                  <a:pt x="79768" y="165099"/>
                </a:lnTo>
                <a:lnTo>
                  <a:pt x="79768" y="168909"/>
                </a:lnTo>
                <a:lnTo>
                  <a:pt x="72972" y="176529"/>
                </a:lnTo>
                <a:lnTo>
                  <a:pt x="10573" y="176529"/>
                </a:lnTo>
                <a:lnTo>
                  <a:pt x="10573" y="325119"/>
                </a:lnTo>
                <a:lnTo>
                  <a:pt x="18131" y="332739"/>
                </a:lnTo>
                <a:lnTo>
                  <a:pt x="337093" y="332739"/>
                </a:lnTo>
                <a:lnTo>
                  <a:pt x="335455" y="335279"/>
                </a:lnTo>
                <a:lnTo>
                  <a:pt x="327026" y="340359"/>
                </a:lnTo>
                <a:lnTo>
                  <a:pt x="316818" y="342899"/>
                </a:lnTo>
                <a:close/>
              </a:path>
              <a:path w="343534" h="342900">
                <a:moveTo>
                  <a:pt x="175795" y="20319"/>
                </a:moveTo>
                <a:lnTo>
                  <a:pt x="170142" y="20319"/>
                </a:lnTo>
                <a:lnTo>
                  <a:pt x="167856" y="17779"/>
                </a:lnTo>
                <a:lnTo>
                  <a:pt x="167856" y="8889"/>
                </a:lnTo>
                <a:lnTo>
                  <a:pt x="178081" y="8889"/>
                </a:lnTo>
                <a:lnTo>
                  <a:pt x="178081" y="17779"/>
                </a:lnTo>
                <a:lnTo>
                  <a:pt x="175795" y="20319"/>
                </a:lnTo>
                <a:close/>
              </a:path>
              <a:path w="343534" h="342900">
                <a:moveTo>
                  <a:pt x="337093" y="332739"/>
                </a:moveTo>
                <a:lnTo>
                  <a:pt x="325520" y="332739"/>
                </a:lnTo>
                <a:lnTo>
                  <a:pt x="333077" y="325119"/>
                </a:lnTo>
                <a:lnTo>
                  <a:pt x="333077" y="176529"/>
                </a:lnTo>
                <a:lnTo>
                  <a:pt x="324757" y="176529"/>
                </a:lnTo>
                <a:lnTo>
                  <a:pt x="322503" y="173989"/>
                </a:lnTo>
                <a:lnTo>
                  <a:pt x="322503" y="168909"/>
                </a:lnTo>
                <a:lnTo>
                  <a:pt x="324757" y="165099"/>
                </a:lnTo>
                <a:lnTo>
                  <a:pt x="334601" y="165099"/>
                </a:lnTo>
                <a:lnTo>
                  <a:pt x="334601" y="16509"/>
                </a:lnTo>
                <a:lnTo>
                  <a:pt x="327044" y="8889"/>
                </a:lnTo>
                <a:lnTo>
                  <a:pt x="336411" y="8889"/>
                </a:lnTo>
                <a:lnTo>
                  <a:pt x="341188" y="15239"/>
                </a:lnTo>
                <a:lnTo>
                  <a:pt x="343303" y="25399"/>
                </a:lnTo>
                <a:lnTo>
                  <a:pt x="343303" y="316229"/>
                </a:lnTo>
                <a:lnTo>
                  <a:pt x="341188" y="326389"/>
                </a:lnTo>
                <a:lnTo>
                  <a:pt x="337093" y="332739"/>
                </a:lnTo>
                <a:close/>
              </a:path>
              <a:path w="343534" h="342900">
                <a:moveTo>
                  <a:pt x="200754" y="80009"/>
                </a:moveTo>
                <a:lnTo>
                  <a:pt x="174652" y="80009"/>
                </a:lnTo>
                <a:lnTo>
                  <a:pt x="167856" y="73659"/>
                </a:lnTo>
                <a:lnTo>
                  <a:pt x="167856" y="34289"/>
                </a:lnTo>
                <a:lnTo>
                  <a:pt x="170142" y="33019"/>
                </a:lnTo>
                <a:lnTo>
                  <a:pt x="175795" y="33019"/>
                </a:lnTo>
                <a:lnTo>
                  <a:pt x="178081" y="34289"/>
                </a:lnTo>
                <a:lnTo>
                  <a:pt x="178081" y="68579"/>
                </a:lnTo>
                <a:lnTo>
                  <a:pt x="180336" y="69849"/>
                </a:lnTo>
                <a:lnTo>
                  <a:pt x="213151" y="69849"/>
                </a:lnTo>
                <a:lnTo>
                  <a:pt x="210217" y="73659"/>
                </a:lnTo>
                <a:lnTo>
                  <a:pt x="206438" y="77469"/>
                </a:lnTo>
                <a:lnTo>
                  <a:pt x="200754" y="80009"/>
                </a:lnTo>
                <a:close/>
              </a:path>
              <a:path w="343534" h="342900">
                <a:moveTo>
                  <a:pt x="213151" y="69849"/>
                </a:moveTo>
                <a:lnTo>
                  <a:pt x="200754" y="69849"/>
                </a:lnTo>
                <a:lnTo>
                  <a:pt x="202659" y="67309"/>
                </a:lnTo>
                <a:lnTo>
                  <a:pt x="208222" y="62229"/>
                </a:lnTo>
                <a:lnTo>
                  <a:pt x="214600" y="57149"/>
                </a:lnTo>
                <a:lnTo>
                  <a:pt x="221620" y="54609"/>
                </a:lnTo>
                <a:lnTo>
                  <a:pt x="236863" y="54609"/>
                </a:lnTo>
                <a:lnTo>
                  <a:pt x="244088" y="57149"/>
                </a:lnTo>
                <a:lnTo>
                  <a:pt x="250533" y="62229"/>
                </a:lnTo>
                <a:lnTo>
                  <a:pt x="253238" y="64769"/>
                </a:lnTo>
                <a:lnTo>
                  <a:pt x="221554" y="64769"/>
                </a:lnTo>
                <a:lnTo>
                  <a:pt x="215107" y="67309"/>
                </a:lnTo>
                <a:lnTo>
                  <a:pt x="213151" y="69849"/>
                </a:lnTo>
                <a:close/>
              </a:path>
              <a:path w="343534" h="342900">
                <a:moveTo>
                  <a:pt x="254502" y="113029"/>
                </a:moveTo>
                <a:lnTo>
                  <a:pt x="233652" y="113029"/>
                </a:lnTo>
                <a:lnTo>
                  <a:pt x="240379" y="110489"/>
                </a:lnTo>
                <a:lnTo>
                  <a:pt x="246124" y="106679"/>
                </a:lnTo>
                <a:lnTo>
                  <a:pt x="250452" y="100329"/>
                </a:lnTo>
                <a:lnTo>
                  <a:pt x="252928" y="93979"/>
                </a:lnTo>
                <a:lnTo>
                  <a:pt x="254833" y="86359"/>
                </a:lnTo>
                <a:lnTo>
                  <a:pt x="252928" y="78739"/>
                </a:lnTo>
                <a:lnTo>
                  <a:pt x="248006" y="73659"/>
                </a:lnTo>
                <a:lnTo>
                  <a:pt x="243464" y="67309"/>
                </a:lnTo>
                <a:lnTo>
                  <a:pt x="236669" y="64769"/>
                </a:lnTo>
                <a:lnTo>
                  <a:pt x="253238" y="64769"/>
                </a:lnTo>
                <a:lnTo>
                  <a:pt x="255944" y="67309"/>
                </a:lnTo>
                <a:lnTo>
                  <a:pt x="260268" y="73659"/>
                </a:lnTo>
                <a:lnTo>
                  <a:pt x="262954" y="81279"/>
                </a:lnTo>
                <a:lnTo>
                  <a:pt x="263938" y="88899"/>
                </a:lnTo>
                <a:lnTo>
                  <a:pt x="263153" y="96519"/>
                </a:lnTo>
                <a:lnTo>
                  <a:pt x="259686" y="105409"/>
                </a:lnTo>
                <a:lnTo>
                  <a:pt x="254502" y="113029"/>
                </a:lnTo>
                <a:close/>
              </a:path>
              <a:path w="343534" h="342900">
                <a:moveTo>
                  <a:pt x="79768" y="165099"/>
                </a:moveTo>
                <a:lnTo>
                  <a:pt x="68431" y="165099"/>
                </a:lnTo>
                <a:lnTo>
                  <a:pt x="70686" y="162559"/>
                </a:lnTo>
                <a:lnTo>
                  <a:pt x="70686" y="146049"/>
                </a:lnTo>
                <a:lnTo>
                  <a:pt x="69923" y="142239"/>
                </a:lnTo>
                <a:lnTo>
                  <a:pt x="67669" y="140969"/>
                </a:lnTo>
                <a:lnTo>
                  <a:pt x="62150" y="134619"/>
                </a:lnTo>
                <a:lnTo>
                  <a:pt x="58119" y="128269"/>
                </a:lnTo>
                <a:lnTo>
                  <a:pt x="55648" y="121919"/>
                </a:lnTo>
                <a:lnTo>
                  <a:pt x="54808" y="114299"/>
                </a:lnTo>
                <a:lnTo>
                  <a:pt x="55648" y="106679"/>
                </a:lnTo>
                <a:lnTo>
                  <a:pt x="81578" y="80009"/>
                </a:lnTo>
                <a:lnTo>
                  <a:pt x="96788" y="80009"/>
                </a:lnTo>
                <a:lnTo>
                  <a:pt x="106178" y="83819"/>
                </a:lnTo>
                <a:lnTo>
                  <a:pt x="114123" y="90169"/>
                </a:lnTo>
                <a:lnTo>
                  <a:pt x="82403" y="90169"/>
                </a:lnTo>
                <a:lnTo>
                  <a:pt x="77164" y="91439"/>
                </a:lnTo>
                <a:lnTo>
                  <a:pt x="72972" y="95249"/>
                </a:lnTo>
                <a:lnTo>
                  <a:pt x="67288" y="100329"/>
                </a:lnTo>
                <a:lnTo>
                  <a:pt x="63890" y="106679"/>
                </a:lnTo>
                <a:lnTo>
                  <a:pt x="63890" y="121919"/>
                </a:lnTo>
                <a:lnTo>
                  <a:pt x="67288" y="128269"/>
                </a:lnTo>
                <a:lnTo>
                  <a:pt x="72972" y="133349"/>
                </a:lnTo>
                <a:lnTo>
                  <a:pt x="77132" y="137159"/>
                </a:lnTo>
                <a:lnTo>
                  <a:pt x="79768" y="142239"/>
                </a:lnTo>
                <a:lnTo>
                  <a:pt x="79768" y="165099"/>
                </a:lnTo>
                <a:close/>
              </a:path>
              <a:path w="343534" h="342900">
                <a:moveTo>
                  <a:pt x="263153" y="264159"/>
                </a:moveTo>
                <a:lnTo>
                  <a:pt x="252546" y="264159"/>
                </a:lnTo>
                <a:lnTo>
                  <a:pt x="249911" y="262889"/>
                </a:lnTo>
                <a:lnTo>
                  <a:pt x="247625" y="262889"/>
                </a:lnTo>
                <a:lnTo>
                  <a:pt x="221172" y="234949"/>
                </a:lnTo>
                <a:lnTo>
                  <a:pt x="220708" y="226059"/>
                </a:lnTo>
                <a:lnTo>
                  <a:pt x="222625" y="217169"/>
                </a:lnTo>
                <a:lnTo>
                  <a:pt x="226746" y="209549"/>
                </a:lnTo>
                <a:lnTo>
                  <a:pt x="232890" y="201929"/>
                </a:lnTo>
                <a:lnTo>
                  <a:pt x="235526" y="199389"/>
                </a:lnTo>
                <a:lnTo>
                  <a:pt x="236669" y="196849"/>
                </a:lnTo>
                <a:lnTo>
                  <a:pt x="236669" y="179069"/>
                </a:lnTo>
                <a:lnTo>
                  <a:pt x="234414" y="176529"/>
                </a:lnTo>
                <a:lnTo>
                  <a:pt x="103584" y="176529"/>
                </a:lnTo>
                <a:lnTo>
                  <a:pt x="96407" y="168909"/>
                </a:lnTo>
                <a:lnTo>
                  <a:pt x="96407" y="143509"/>
                </a:lnTo>
                <a:lnTo>
                  <a:pt x="99424" y="137159"/>
                </a:lnTo>
                <a:lnTo>
                  <a:pt x="103965" y="133349"/>
                </a:lnTo>
                <a:lnTo>
                  <a:pt x="108616" y="128269"/>
                </a:lnTo>
                <a:lnTo>
                  <a:pt x="111709" y="123189"/>
                </a:lnTo>
                <a:lnTo>
                  <a:pt x="113106" y="116839"/>
                </a:lnTo>
                <a:lnTo>
                  <a:pt x="112666" y="110489"/>
                </a:lnTo>
                <a:lnTo>
                  <a:pt x="110236" y="102869"/>
                </a:lnTo>
                <a:lnTo>
                  <a:pt x="106041" y="97789"/>
                </a:lnTo>
                <a:lnTo>
                  <a:pt x="100435" y="92709"/>
                </a:lnTo>
                <a:lnTo>
                  <a:pt x="93771" y="91439"/>
                </a:lnTo>
                <a:lnTo>
                  <a:pt x="91803" y="90169"/>
                </a:lnTo>
                <a:lnTo>
                  <a:pt x="114123" y="90169"/>
                </a:lnTo>
                <a:lnTo>
                  <a:pt x="120014" y="97789"/>
                </a:lnTo>
                <a:lnTo>
                  <a:pt x="123240" y="107949"/>
                </a:lnTo>
                <a:lnTo>
                  <a:pt x="123705" y="116839"/>
                </a:lnTo>
                <a:lnTo>
                  <a:pt x="121788" y="125729"/>
                </a:lnTo>
                <a:lnTo>
                  <a:pt x="117667" y="134619"/>
                </a:lnTo>
                <a:lnTo>
                  <a:pt x="111523" y="140969"/>
                </a:lnTo>
                <a:lnTo>
                  <a:pt x="109268" y="143509"/>
                </a:lnTo>
                <a:lnTo>
                  <a:pt x="107744" y="146049"/>
                </a:lnTo>
                <a:lnTo>
                  <a:pt x="107744" y="163829"/>
                </a:lnTo>
                <a:lnTo>
                  <a:pt x="109998" y="166369"/>
                </a:lnTo>
                <a:lnTo>
                  <a:pt x="240067" y="166369"/>
                </a:lnTo>
                <a:lnTo>
                  <a:pt x="247243" y="173989"/>
                </a:lnTo>
                <a:lnTo>
                  <a:pt x="247243" y="199389"/>
                </a:lnTo>
                <a:lnTo>
                  <a:pt x="244227" y="205739"/>
                </a:lnTo>
                <a:lnTo>
                  <a:pt x="239686" y="209549"/>
                </a:lnTo>
                <a:lnTo>
                  <a:pt x="235035" y="214629"/>
                </a:lnTo>
                <a:lnTo>
                  <a:pt x="231942" y="219709"/>
                </a:lnTo>
                <a:lnTo>
                  <a:pt x="230545" y="226059"/>
                </a:lnTo>
                <a:lnTo>
                  <a:pt x="230985" y="232409"/>
                </a:lnTo>
                <a:lnTo>
                  <a:pt x="233415" y="240029"/>
                </a:lnTo>
                <a:lnTo>
                  <a:pt x="237614" y="245109"/>
                </a:lnTo>
                <a:lnTo>
                  <a:pt x="243230" y="250189"/>
                </a:lnTo>
                <a:lnTo>
                  <a:pt x="249911" y="252729"/>
                </a:lnTo>
                <a:lnTo>
                  <a:pt x="280304" y="252729"/>
                </a:lnTo>
                <a:lnTo>
                  <a:pt x="277125" y="256539"/>
                </a:lnTo>
                <a:lnTo>
                  <a:pt x="270711" y="261619"/>
                </a:lnTo>
                <a:lnTo>
                  <a:pt x="263153" y="264159"/>
                </a:lnTo>
                <a:close/>
              </a:path>
              <a:path w="343534" h="342900">
                <a:moveTo>
                  <a:pt x="177700" y="166369"/>
                </a:moveTo>
                <a:lnTo>
                  <a:pt x="167475" y="166369"/>
                </a:lnTo>
                <a:lnTo>
                  <a:pt x="167475" y="104139"/>
                </a:lnTo>
                <a:lnTo>
                  <a:pt x="174302" y="96519"/>
                </a:lnTo>
                <a:lnTo>
                  <a:pt x="199992" y="96519"/>
                </a:lnTo>
                <a:lnTo>
                  <a:pt x="206057" y="99059"/>
                </a:lnTo>
                <a:lnTo>
                  <a:pt x="209836" y="104139"/>
                </a:lnTo>
                <a:lnTo>
                  <a:pt x="211780" y="106679"/>
                </a:lnTo>
                <a:lnTo>
                  <a:pt x="179955" y="106679"/>
                </a:lnTo>
                <a:lnTo>
                  <a:pt x="177700" y="109219"/>
                </a:lnTo>
                <a:lnTo>
                  <a:pt x="177700" y="166369"/>
                </a:lnTo>
                <a:close/>
              </a:path>
              <a:path w="343534" h="342900">
                <a:moveTo>
                  <a:pt x="235906" y="123189"/>
                </a:moveTo>
                <a:lnTo>
                  <a:pt x="221933" y="123189"/>
                </a:lnTo>
                <a:lnTo>
                  <a:pt x="214695" y="120649"/>
                </a:lnTo>
                <a:lnTo>
                  <a:pt x="208195" y="116839"/>
                </a:lnTo>
                <a:lnTo>
                  <a:pt x="202659" y="110489"/>
                </a:lnTo>
                <a:lnTo>
                  <a:pt x="200373" y="109219"/>
                </a:lnTo>
                <a:lnTo>
                  <a:pt x="197356" y="106679"/>
                </a:lnTo>
                <a:lnTo>
                  <a:pt x="211780" y="106679"/>
                </a:lnTo>
                <a:lnTo>
                  <a:pt x="214695" y="110489"/>
                </a:lnTo>
                <a:lnTo>
                  <a:pt x="221268" y="113029"/>
                </a:lnTo>
                <a:lnTo>
                  <a:pt x="254502" y="113029"/>
                </a:lnTo>
                <a:lnTo>
                  <a:pt x="253638" y="114299"/>
                </a:lnTo>
                <a:lnTo>
                  <a:pt x="245536" y="119379"/>
                </a:lnTo>
                <a:lnTo>
                  <a:pt x="235906" y="123189"/>
                </a:lnTo>
                <a:close/>
              </a:path>
              <a:path w="343534" h="342900">
                <a:moveTo>
                  <a:pt x="280304" y="252729"/>
                </a:moveTo>
                <a:lnTo>
                  <a:pt x="261279" y="252729"/>
                </a:lnTo>
                <a:lnTo>
                  <a:pt x="266519" y="251459"/>
                </a:lnTo>
                <a:lnTo>
                  <a:pt x="270711" y="247649"/>
                </a:lnTo>
                <a:lnTo>
                  <a:pt x="276363" y="242569"/>
                </a:lnTo>
                <a:lnTo>
                  <a:pt x="279761" y="236219"/>
                </a:lnTo>
                <a:lnTo>
                  <a:pt x="279761" y="220979"/>
                </a:lnTo>
                <a:lnTo>
                  <a:pt x="276363" y="214629"/>
                </a:lnTo>
                <a:lnTo>
                  <a:pt x="270711" y="209549"/>
                </a:lnTo>
                <a:lnTo>
                  <a:pt x="266550" y="205739"/>
                </a:lnTo>
                <a:lnTo>
                  <a:pt x="263883" y="200659"/>
                </a:lnTo>
                <a:lnTo>
                  <a:pt x="263883" y="173989"/>
                </a:lnTo>
                <a:lnTo>
                  <a:pt x="270711" y="167639"/>
                </a:lnTo>
                <a:lnTo>
                  <a:pt x="309261" y="167639"/>
                </a:lnTo>
                <a:lnTo>
                  <a:pt x="311547" y="168909"/>
                </a:lnTo>
                <a:lnTo>
                  <a:pt x="311547" y="175259"/>
                </a:lnTo>
                <a:lnTo>
                  <a:pt x="309261" y="177799"/>
                </a:lnTo>
                <a:lnTo>
                  <a:pt x="275981" y="177799"/>
                </a:lnTo>
                <a:lnTo>
                  <a:pt x="273727" y="180339"/>
                </a:lnTo>
                <a:lnTo>
                  <a:pt x="273727" y="198119"/>
                </a:lnTo>
                <a:lnTo>
                  <a:pt x="274489" y="200659"/>
                </a:lnTo>
                <a:lnTo>
                  <a:pt x="282424" y="208279"/>
                </a:lnTo>
                <a:lnTo>
                  <a:pt x="286342" y="214629"/>
                </a:lnTo>
                <a:lnTo>
                  <a:pt x="288771" y="220979"/>
                </a:lnTo>
                <a:lnTo>
                  <a:pt x="289604" y="229869"/>
                </a:lnTo>
                <a:lnTo>
                  <a:pt x="288771" y="236219"/>
                </a:lnTo>
                <a:lnTo>
                  <a:pt x="286342" y="243839"/>
                </a:lnTo>
                <a:lnTo>
                  <a:pt x="282424" y="250189"/>
                </a:lnTo>
                <a:lnTo>
                  <a:pt x="280304" y="252729"/>
                </a:lnTo>
                <a:close/>
              </a:path>
              <a:path w="343534" h="342900">
                <a:moveTo>
                  <a:pt x="177319" y="236219"/>
                </a:moveTo>
                <a:lnTo>
                  <a:pt x="163696" y="236219"/>
                </a:lnTo>
                <a:lnTo>
                  <a:pt x="165982" y="233679"/>
                </a:lnTo>
                <a:lnTo>
                  <a:pt x="165982" y="176529"/>
                </a:lnTo>
                <a:lnTo>
                  <a:pt x="177319" y="176529"/>
                </a:lnTo>
                <a:lnTo>
                  <a:pt x="177319" y="236219"/>
                </a:lnTo>
                <a:close/>
              </a:path>
              <a:path w="343534" h="342900">
                <a:moveTo>
                  <a:pt x="122031" y="288289"/>
                </a:moveTo>
                <a:lnTo>
                  <a:pt x="106782" y="288289"/>
                </a:lnTo>
                <a:lnTo>
                  <a:pt x="99515" y="285749"/>
                </a:lnTo>
                <a:lnTo>
                  <a:pt x="79564" y="253999"/>
                </a:lnTo>
                <a:lnTo>
                  <a:pt x="80530" y="246379"/>
                </a:lnTo>
                <a:lnTo>
                  <a:pt x="83978" y="237489"/>
                </a:lnTo>
                <a:lnTo>
                  <a:pt x="90017" y="229869"/>
                </a:lnTo>
                <a:lnTo>
                  <a:pt x="98115" y="223519"/>
                </a:lnTo>
                <a:lnTo>
                  <a:pt x="107744" y="219709"/>
                </a:lnTo>
                <a:lnTo>
                  <a:pt x="114254" y="219709"/>
                </a:lnTo>
                <a:lnTo>
                  <a:pt x="121835" y="220979"/>
                </a:lnTo>
                <a:lnTo>
                  <a:pt x="128936" y="222249"/>
                </a:lnTo>
                <a:lnTo>
                  <a:pt x="135389" y="226059"/>
                </a:lnTo>
                <a:lnTo>
                  <a:pt x="138770" y="229869"/>
                </a:lnTo>
                <a:lnTo>
                  <a:pt x="112920" y="229869"/>
                </a:lnTo>
                <a:lnTo>
                  <a:pt x="111141" y="231139"/>
                </a:lnTo>
                <a:lnTo>
                  <a:pt x="89961" y="257809"/>
                </a:lnTo>
                <a:lnTo>
                  <a:pt x="91866" y="264159"/>
                </a:lnTo>
                <a:lnTo>
                  <a:pt x="96407" y="270509"/>
                </a:lnTo>
                <a:lnTo>
                  <a:pt x="101329" y="275589"/>
                </a:lnTo>
                <a:lnTo>
                  <a:pt x="107744" y="279399"/>
                </a:lnTo>
                <a:lnTo>
                  <a:pt x="137675" y="279399"/>
                </a:lnTo>
                <a:lnTo>
                  <a:pt x="135443" y="281939"/>
                </a:lnTo>
                <a:lnTo>
                  <a:pt x="129056" y="285749"/>
                </a:lnTo>
                <a:lnTo>
                  <a:pt x="122031" y="288289"/>
                </a:lnTo>
                <a:close/>
              </a:path>
              <a:path w="343534" h="342900">
                <a:moveTo>
                  <a:pt x="170142" y="246379"/>
                </a:moveTo>
                <a:lnTo>
                  <a:pt x="144802" y="246379"/>
                </a:lnTo>
                <a:lnTo>
                  <a:pt x="138356" y="243839"/>
                </a:lnTo>
                <a:lnTo>
                  <a:pt x="134577" y="238759"/>
                </a:lnTo>
                <a:lnTo>
                  <a:pt x="129718" y="233679"/>
                </a:lnTo>
                <a:lnTo>
                  <a:pt x="123399" y="229869"/>
                </a:lnTo>
                <a:lnTo>
                  <a:pt x="138770" y="229869"/>
                </a:lnTo>
                <a:lnTo>
                  <a:pt x="143278" y="234949"/>
                </a:lnTo>
                <a:lnTo>
                  <a:pt x="145945" y="236219"/>
                </a:lnTo>
                <a:lnTo>
                  <a:pt x="177319" y="236219"/>
                </a:lnTo>
                <a:lnTo>
                  <a:pt x="177319" y="240029"/>
                </a:lnTo>
                <a:lnTo>
                  <a:pt x="170142" y="246379"/>
                </a:lnTo>
                <a:close/>
              </a:path>
              <a:path w="343534" h="342900">
                <a:moveTo>
                  <a:pt x="137675" y="279399"/>
                </a:moveTo>
                <a:lnTo>
                  <a:pt x="122859" y="279399"/>
                </a:lnTo>
                <a:lnTo>
                  <a:pt x="129686" y="275589"/>
                </a:lnTo>
                <a:lnTo>
                  <a:pt x="134196" y="270509"/>
                </a:lnTo>
                <a:lnTo>
                  <a:pt x="138006" y="265429"/>
                </a:lnTo>
                <a:lnTo>
                  <a:pt x="143659" y="262889"/>
                </a:lnTo>
                <a:lnTo>
                  <a:pt x="169761" y="262889"/>
                </a:lnTo>
                <a:lnTo>
                  <a:pt x="176938" y="270509"/>
                </a:lnTo>
                <a:lnTo>
                  <a:pt x="176938" y="273049"/>
                </a:lnTo>
                <a:lnTo>
                  <a:pt x="142896" y="273049"/>
                </a:lnTo>
                <a:lnTo>
                  <a:pt x="141023" y="275589"/>
                </a:lnTo>
                <a:lnTo>
                  <a:pt x="137675" y="279399"/>
                </a:lnTo>
                <a:close/>
              </a:path>
              <a:path w="343534" h="342900">
                <a:moveTo>
                  <a:pt x="176938" y="332739"/>
                </a:moveTo>
                <a:lnTo>
                  <a:pt x="165602" y="332739"/>
                </a:lnTo>
                <a:lnTo>
                  <a:pt x="165602" y="275589"/>
                </a:lnTo>
                <a:lnTo>
                  <a:pt x="162934" y="273049"/>
                </a:lnTo>
                <a:lnTo>
                  <a:pt x="176938" y="273049"/>
                </a:lnTo>
                <a:lnTo>
                  <a:pt x="176938" y="33273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74179" y="2789542"/>
            <a:ext cx="255270" cy="326390"/>
          </a:xfrm>
          <a:custGeom>
            <a:avLst/>
            <a:gdLst/>
            <a:ahLst/>
            <a:cxnLst/>
            <a:rect l="l" t="t" r="r" b="b"/>
            <a:pathLst>
              <a:path w="255270" h="326389">
                <a:moveTo>
                  <a:pt x="102069" y="109651"/>
                </a:moveTo>
                <a:lnTo>
                  <a:pt x="99809" y="107772"/>
                </a:lnTo>
                <a:lnTo>
                  <a:pt x="96799" y="107772"/>
                </a:lnTo>
                <a:lnTo>
                  <a:pt x="94119" y="107772"/>
                </a:lnTo>
                <a:lnTo>
                  <a:pt x="92252" y="110413"/>
                </a:lnTo>
                <a:lnTo>
                  <a:pt x="92252" y="120611"/>
                </a:lnTo>
                <a:lnTo>
                  <a:pt x="94513" y="122516"/>
                </a:lnTo>
                <a:lnTo>
                  <a:pt x="99428" y="122516"/>
                </a:lnTo>
                <a:lnTo>
                  <a:pt x="101714" y="120256"/>
                </a:lnTo>
                <a:lnTo>
                  <a:pt x="101714" y="112674"/>
                </a:lnTo>
                <a:lnTo>
                  <a:pt x="102069" y="109651"/>
                </a:lnTo>
                <a:close/>
              </a:path>
              <a:path w="255270" h="326389">
                <a:moveTo>
                  <a:pt x="106984" y="94538"/>
                </a:moveTo>
                <a:lnTo>
                  <a:pt x="105117" y="92278"/>
                </a:lnTo>
                <a:lnTo>
                  <a:pt x="91871" y="92278"/>
                </a:lnTo>
                <a:lnTo>
                  <a:pt x="88849" y="92278"/>
                </a:lnTo>
                <a:lnTo>
                  <a:pt x="86944" y="94538"/>
                </a:lnTo>
                <a:lnTo>
                  <a:pt x="86944" y="99453"/>
                </a:lnTo>
                <a:lnTo>
                  <a:pt x="89230" y="101714"/>
                </a:lnTo>
                <a:lnTo>
                  <a:pt x="104736" y="101714"/>
                </a:lnTo>
                <a:lnTo>
                  <a:pt x="106984" y="99453"/>
                </a:lnTo>
                <a:lnTo>
                  <a:pt x="106984" y="94538"/>
                </a:lnTo>
                <a:close/>
              </a:path>
              <a:path w="255270" h="326389">
                <a:moveTo>
                  <a:pt x="148590" y="147091"/>
                </a:moveTo>
                <a:lnTo>
                  <a:pt x="146685" y="145186"/>
                </a:lnTo>
                <a:lnTo>
                  <a:pt x="145757" y="144259"/>
                </a:lnTo>
                <a:lnTo>
                  <a:pt x="144526" y="143789"/>
                </a:lnTo>
                <a:lnTo>
                  <a:pt x="142074" y="143789"/>
                </a:lnTo>
                <a:lnTo>
                  <a:pt x="140843" y="144259"/>
                </a:lnTo>
                <a:lnTo>
                  <a:pt x="139890" y="145186"/>
                </a:lnTo>
                <a:lnTo>
                  <a:pt x="138010" y="147091"/>
                </a:lnTo>
                <a:lnTo>
                  <a:pt x="133845" y="148958"/>
                </a:lnTo>
                <a:lnTo>
                  <a:pt x="122478" y="148958"/>
                </a:lnTo>
                <a:lnTo>
                  <a:pt x="117589" y="147091"/>
                </a:lnTo>
                <a:lnTo>
                  <a:pt x="116446" y="145186"/>
                </a:lnTo>
                <a:lnTo>
                  <a:pt x="115303" y="144259"/>
                </a:lnTo>
                <a:lnTo>
                  <a:pt x="114071" y="143789"/>
                </a:lnTo>
                <a:lnTo>
                  <a:pt x="112890" y="143789"/>
                </a:lnTo>
                <a:lnTo>
                  <a:pt x="111721" y="143789"/>
                </a:lnTo>
                <a:lnTo>
                  <a:pt x="110578" y="144259"/>
                </a:lnTo>
                <a:lnTo>
                  <a:pt x="107746" y="147091"/>
                </a:lnTo>
                <a:lnTo>
                  <a:pt x="107746" y="150101"/>
                </a:lnTo>
                <a:lnTo>
                  <a:pt x="113817" y="156171"/>
                </a:lnTo>
                <a:lnTo>
                  <a:pt x="120992" y="158432"/>
                </a:lnTo>
                <a:lnTo>
                  <a:pt x="136105" y="158432"/>
                </a:lnTo>
                <a:lnTo>
                  <a:pt x="143281" y="156171"/>
                </a:lnTo>
                <a:lnTo>
                  <a:pt x="147447" y="152006"/>
                </a:lnTo>
                <a:lnTo>
                  <a:pt x="148590" y="150101"/>
                </a:lnTo>
                <a:lnTo>
                  <a:pt x="148590" y="147091"/>
                </a:lnTo>
                <a:close/>
              </a:path>
              <a:path w="255270" h="326389">
                <a:moveTo>
                  <a:pt x="162941" y="109651"/>
                </a:moveTo>
                <a:lnTo>
                  <a:pt x="161061" y="107772"/>
                </a:lnTo>
                <a:lnTo>
                  <a:pt x="158394" y="107772"/>
                </a:lnTo>
                <a:lnTo>
                  <a:pt x="155384" y="107772"/>
                </a:lnTo>
                <a:lnTo>
                  <a:pt x="153504" y="110413"/>
                </a:lnTo>
                <a:lnTo>
                  <a:pt x="153504" y="120611"/>
                </a:lnTo>
                <a:lnTo>
                  <a:pt x="156146" y="122516"/>
                </a:lnTo>
                <a:lnTo>
                  <a:pt x="160680" y="122516"/>
                </a:lnTo>
                <a:lnTo>
                  <a:pt x="162941" y="120256"/>
                </a:lnTo>
                <a:lnTo>
                  <a:pt x="162941" y="109651"/>
                </a:lnTo>
                <a:close/>
              </a:path>
              <a:path w="255270" h="326389">
                <a:moveTo>
                  <a:pt x="168236" y="94538"/>
                </a:moveTo>
                <a:lnTo>
                  <a:pt x="166331" y="92278"/>
                </a:lnTo>
                <a:lnTo>
                  <a:pt x="153123" y="92278"/>
                </a:lnTo>
                <a:lnTo>
                  <a:pt x="150456" y="92278"/>
                </a:lnTo>
                <a:lnTo>
                  <a:pt x="148590" y="94538"/>
                </a:lnTo>
                <a:lnTo>
                  <a:pt x="148590" y="99453"/>
                </a:lnTo>
                <a:lnTo>
                  <a:pt x="150837" y="101714"/>
                </a:lnTo>
                <a:lnTo>
                  <a:pt x="166331" y="101714"/>
                </a:lnTo>
                <a:lnTo>
                  <a:pt x="168236" y="99453"/>
                </a:lnTo>
                <a:lnTo>
                  <a:pt x="168236" y="94538"/>
                </a:lnTo>
                <a:close/>
              </a:path>
              <a:path w="255270" h="326389">
                <a:moveTo>
                  <a:pt x="254838" y="267970"/>
                </a:moveTo>
                <a:lnTo>
                  <a:pt x="229882" y="233680"/>
                </a:lnTo>
                <a:lnTo>
                  <a:pt x="202628" y="226009"/>
                </a:lnTo>
                <a:lnTo>
                  <a:pt x="202628" y="234950"/>
                </a:lnTo>
                <a:lnTo>
                  <a:pt x="197802" y="246380"/>
                </a:lnTo>
                <a:lnTo>
                  <a:pt x="164515" y="281940"/>
                </a:lnTo>
                <a:lnTo>
                  <a:pt x="127025" y="292100"/>
                </a:lnTo>
                <a:lnTo>
                  <a:pt x="113944" y="290830"/>
                </a:lnTo>
                <a:lnTo>
                  <a:pt x="79006" y="274320"/>
                </a:lnTo>
                <a:lnTo>
                  <a:pt x="54000" y="238760"/>
                </a:lnTo>
                <a:lnTo>
                  <a:pt x="52933" y="236220"/>
                </a:lnTo>
                <a:lnTo>
                  <a:pt x="63512" y="232410"/>
                </a:lnTo>
                <a:lnTo>
                  <a:pt x="66878" y="241300"/>
                </a:lnTo>
                <a:lnTo>
                  <a:pt x="71729" y="250190"/>
                </a:lnTo>
                <a:lnTo>
                  <a:pt x="104635" y="276860"/>
                </a:lnTo>
                <a:lnTo>
                  <a:pt x="127025" y="280670"/>
                </a:lnTo>
                <a:lnTo>
                  <a:pt x="144513" y="278130"/>
                </a:lnTo>
                <a:lnTo>
                  <a:pt x="152654" y="275590"/>
                </a:lnTo>
                <a:lnTo>
                  <a:pt x="160299" y="271780"/>
                </a:lnTo>
                <a:lnTo>
                  <a:pt x="161429" y="270510"/>
                </a:lnTo>
                <a:lnTo>
                  <a:pt x="162560" y="269240"/>
                </a:lnTo>
                <a:lnTo>
                  <a:pt x="162941" y="266700"/>
                </a:lnTo>
                <a:lnTo>
                  <a:pt x="162204" y="265430"/>
                </a:lnTo>
                <a:lnTo>
                  <a:pt x="161188" y="262890"/>
                </a:lnTo>
                <a:lnTo>
                  <a:pt x="155384" y="262890"/>
                </a:lnTo>
                <a:lnTo>
                  <a:pt x="148831" y="265430"/>
                </a:lnTo>
                <a:lnTo>
                  <a:pt x="141770" y="267970"/>
                </a:lnTo>
                <a:lnTo>
                  <a:pt x="134442" y="270510"/>
                </a:lnTo>
                <a:lnTo>
                  <a:pt x="127025" y="270510"/>
                </a:lnTo>
                <a:lnTo>
                  <a:pt x="109004" y="267970"/>
                </a:lnTo>
                <a:lnTo>
                  <a:pt x="93192" y="259080"/>
                </a:lnTo>
                <a:lnTo>
                  <a:pt x="80784" y="246380"/>
                </a:lnTo>
                <a:lnTo>
                  <a:pt x="74180" y="232410"/>
                </a:lnTo>
                <a:lnTo>
                  <a:pt x="72974" y="229870"/>
                </a:lnTo>
                <a:lnTo>
                  <a:pt x="82410" y="226060"/>
                </a:lnTo>
                <a:lnTo>
                  <a:pt x="90728" y="223520"/>
                </a:lnTo>
                <a:lnTo>
                  <a:pt x="96799" y="215900"/>
                </a:lnTo>
                <a:lnTo>
                  <a:pt x="96799" y="190500"/>
                </a:lnTo>
                <a:lnTo>
                  <a:pt x="104076" y="193040"/>
                </a:lnTo>
                <a:lnTo>
                  <a:pt x="111772" y="195580"/>
                </a:lnTo>
                <a:lnTo>
                  <a:pt x="119811" y="196850"/>
                </a:lnTo>
                <a:lnTo>
                  <a:pt x="136461" y="196850"/>
                </a:lnTo>
                <a:lnTo>
                  <a:pt x="144373" y="195580"/>
                </a:lnTo>
                <a:lnTo>
                  <a:pt x="151930" y="193040"/>
                </a:lnTo>
                <a:lnTo>
                  <a:pt x="159156" y="190500"/>
                </a:lnTo>
                <a:lnTo>
                  <a:pt x="159156" y="215900"/>
                </a:lnTo>
                <a:lnTo>
                  <a:pt x="165227" y="223520"/>
                </a:lnTo>
                <a:lnTo>
                  <a:pt x="173926" y="226060"/>
                </a:lnTo>
                <a:lnTo>
                  <a:pt x="182245" y="228600"/>
                </a:lnTo>
                <a:lnTo>
                  <a:pt x="179959" y="236220"/>
                </a:lnTo>
                <a:lnTo>
                  <a:pt x="175806" y="243840"/>
                </a:lnTo>
                <a:lnTo>
                  <a:pt x="170497" y="250190"/>
                </a:lnTo>
                <a:lnTo>
                  <a:pt x="168617" y="252730"/>
                </a:lnTo>
                <a:lnTo>
                  <a:pt x="168998" y="255270"/>
                </a:lnTo>
                <a:lnTo>
                  <a:pt x="170878" y="257810"/>
                </a:lnTo>
                <a:lnTo>
                  <a:pt x="178092" y="257810"/>
                </a:lnTo>
                <a:lnTo>
                  <a:pt x="182765" y="251460"/>
                </a:lnTo>
                <a:lnTo>
                  <a:pt x="186677" y="245110"/>
                </a:lnTo>
                <a:lnTo>
                  <a:pt x="189877" y="238760"/>
                </a:lnTo>
                <a:lnTo>
                  <a:pt x="192443" y="231140"/>
                </a:lnTo>
                <a:lnTo>
                  <a:pt x="202628" y="234950"/>
                </a:lnTo>
                <a:lnTo>
                  <a:pt x="202628" y="226009"/>
                </a:lnTo>
                <a:lnTo>
                  <a:pt x="175806" y="218440"/>
                </a:lnTo>
                <a:lnTo>
                  <a:pt x="171640" y="215900"/>
                </a:lnTo>
                <a:lnTo>
                  <a:pt x="168236" y="212090"/>
                </a:lnTo>
                <a:lnTo>
                  <a:pt x="168236" y="190500"/>
                </a:lnTo>
                <a:lnTo>
                  <a:pt x="168236" y="189230"/>
                </a:lnTo>
                <a:lnTo>
                  <a:pt x="168236" y="185420"/>
                </a:lnTo>
                <a:lnTo>
                  <a:pt x="179451" y="176530"/>
                </a:lnTo>
                <a:lnTo>
                  <a:pt x="188417" y="165100"/>
                </a:lnTo>
                <a:lnTo>
                  <a:pt x="194779" y="151130"/>
                </a:lnTo>
                <a:lnTo>
                  <a:pt x="198120" y="137160"/>
                </a:lnTo>
                <a:lnTo>
                  <a:pt x="210223" y="137160"/>
                </a:lnTo>
                <a:lnTo>
                  <a:pt x="218160" y="129540"/>
                </a:lnTo>
                <a:lnTo>
                  <a:pt x="218351" y="128270"/>
                </a:lnTo>
                <a:lnTo>
                  <a:pt x="219278" y="121920"/>
                </a:lnTo>
                <a:lnTo>
                  <a:pt x="219659" y="116840"/>
                </a:lnTo>
                <a:lnTo>
                  <a:pt x="218160" y="111760"/>
                </a:lnTo>
                <a:lnTo>
                  <a:pt x="215112" y="107950"/>
                </a:lnTo>
                <a:lnTo>
                  <a:pt x="212090" y="105410"/>
                </a:lnTo>
                <a:lnTo>
                  <a:pt x="211328" y="104902"/>
                </a:lnTo>
                <a:lnTo>
                  <a:pt x="211328" y="118110"/>
                </a:lnTo>
                <a:lnTo>
                  <a:pt x="210604" y="120650"/>
                </a:lnTo>
                <a:lnTo>
                  <a:pt x="210223" y="124460"/>
                </a:lnTo>
                <a:lnTo>
                  <a:pt x="206438" y="128270"/>
                </a:lnTo>
                <a:lnTo>
                  <a:pt x="199999" y="128270"/>
                </a:lnTo>
                <a:lnTo>
                  <a:pt x="199999" y="124460"/>
                </a:lnTo>
                <a:lnTo>
                  <a:pt x="197358" y="123190"/>
                </a:lnTo>
                <a:lnTo>
                  <a:pt x="192443" y="123190"/>
                </a:lnTo>
                <a:lnTo>
                  <a:pt x="190538" y="125730"/>
                </a:lnTo>
                <a:lnTo>
                  <a:pt x="190538" y="127000"/>
                </a:lnTo>
                <a:lnTo>
                  <a:pt x="185635" y="151130"/>
                </a:lnTo>
                <a:lnTo>
                  <a:pt x="172300" y="171450"/>
                </a:lnTo>
                <a:lnTo>
                  <a:pt x="152577" y="184150"/>
                </a:lnTo>
                <a:lnTo>
                  <a:pt x="128549" y="189230"/>
                </a:lnTo>
                <a:lnTo>
                  <a:pt x="104114" y="184150"/>
                </a:lnTo>
                <a:lnTo>
                  <a:pt x="84302" y="171450"/>
                </a:lnTo>
                <a:lnTo>
                  <a:pt x="71005" y="151130"/>
                </a:lnTo>
                <a:lnTo>
                  <a:pt x="66154" y="127000"/>
                </a:lnTo>
                <a:lnTo>
                  <a:pt x="66154" y="124460"/>
                </a:lnTo>
                <a:lnTo>
                  <a:pt x="63893" y="121920"/>
                </a:lnTo>
                <a:lnTo>
                  <a:pt x="58978" y="121920"/>
                </a:lnTo>
                <a:lnTo>
                  <a:pt x="56718" y="124460"/>
                </a:lnTo>
                <a:lnTo>
                  <a:pt x="56718" y="127000"/>
                </a:lnTo>
                <a:lnTo>
                  <a:pt x="49504" y="127000"/>
                </a:lnTo>
                <a:lnTo>
                  <a:pt x="47637" y="124460"/>
                </a:lnTo>
                <a:lnTo>
                  <a:pt x="45351" y="120650"/>
                </a:lnTo>
                <a:lnTo>
                  <a:pt x="45732" y="118110"/>
                </a:lnTo>
                <a:lnTo>
                  <a:pt x="46494" y="114300"/>
                </a:lnTo>
                <a:lnTo>
                  <a:pt x="50266" y="111760"/>
                </a:lnTo>
                <a:lnTo>
                  <a:pt x="69926" y="111760"/>
                </a:lnTo>
                <a:lnTo>
                  <a:pt x="76758" y="105410"/>
                </a:lnTo>
                <a:lnTo>
                  <a:pt x="76758" y="101600"/>
                </a:lnTo>
                <a:lnTo>
                  <a:pt x="76758" y="66040"/>
                </a:lnTo>
                <a:lnTo>
                  <a:pt x="83553" y="58420"/>
                </a:lnTo>
                <a:lnTo>
                  <a:pt x="114922" y="58420"/>
                </a:lnTo>
                <a:lnTo>
                  <a:pt x="116827" y="55880"/>
                </a:lnTo>
                <a:lnTo>
                  <a:pt x="116827" y="50800"/>
                </a:lnTo>
                <a:lnTo>
                  <a:pt x="114541" y="49530"/>
                </a:lnTo>
                <a:lnTo>
                  <a:pt x="92252" y="49530"/>
                </a:lnTo>
                <a:lnTo>
                  <a:pt x="82600" y="50800"/>
                </a:lnTo>
                <a:lnTo>
                  <a:pt x="74663" y="57150"/>
                </a:lnTo>
                <a:lnTo>
                  <a:pt x="69278" y="64770"/>
                </a:lnTo>
                <a:lnTo>
                  <a:pt x="67297" y="73660"/>
                </a:lnTo>
                <a:lnTo>
                  <a:pt x="67297" y="99060"/>
                </a:lnTo>
                <a:lnTo>
                  <a:pt x="64655" y="101600"/>
                </a:lnTo>
                <a:lnTo>
                  <a:pt x="60502" y="101600"/>
                </a:lnTo>
                <a:lnTo>
                  <a:pt x="55194" y="49530"/>
                </a:lnTo>
                <a:lnTo>
                  <a:pt x="76415" y="12700"/>
                </a:lnTo>
                <a:lnTo>
                  <a:pt x="83566" y="10160"/>
                </a:lnTo>
                <a:lnTo>
                  <a:pt x="183743" y="10160"/>
                </a:lnTo>
                <a:lnTo>
                  <a:pt x="193890" y="11430"/>
                </a:lnTo>
                <a:lnTo>
                  <a:pt x="202184" y="17780"/>
                </a:lnTo>
                <a:lnTo>
                  <a:pt x="207784" y="25400"/>
                </a:lnTo>
                <a:lnTo>
                  <a:pt x="209842" y="35560"/>
                </a:lnTo>
                <a:lnTo>
                  <a:pt x="207784" y="45720"/>
                </a:lnTo>
                <a:lnTo>
                  <a:pt x="202184" y="53340"/>
                </a:lnTo>
                <a:lnTo>
                  <a:pt x="197739" y="56743"/>
                </a:lnTo>
                <a:lnTo>
                  <a:pt x="197739" y="68580"/>
                </a:lnTo>
                <a:lnTo>
                  <a:pt x="194691" y="101600"/>
                </a:lnTo>
                <a:lnTo>
                  <a:pt x="191300" y="101600"/>
                </a:lnTo>
                <a:lnTo>
                  <a:pt x="188658" y="99060"/>
                </a:lnTo>
                <a:lnTo>
                  <a:pt x="188658" y="69850"/>
                </a:lnTo>
                <a:lnTo>
                  <a:pt x="192062" y="69850"/>
                </a:lnTo>
                <a:lnTo>
                  <a:pt x="194691" y="68580"/>
                </a:lnTo>
                <a:lnTo>
                  <a:pt x="197739" y="68580"/>
                </a:lnTo>
                <a:lnTo>
                  <a:pt x="197739" y="56743"/>
                </a:lnTo>
                <a:lnTo>
                  <a:pt x="193890" y="59690"/>
                </a:lnTo>
                <a:lnTo>
                  <a:pt x="183743" y="60960"/>
                </a:lnTo>
                <a:lnTo>
                  <a:pt x="176911" y="60960"/>
                </a:lnTo>
                <a:lnTo>
                  <a:pt x="170713" y="57150"/>
                </a:lnTo>
                <a:lnTo>
                  <a:pt x="168922" y="55880"/>
                </a:lnTo>
                <a:lnTo>
                  <a:pt x="165354" y="53340"/>
                </a:lnTo>
                <a:lnTo>
                  <a:pt x="161061" y="48260"/>
                </a:lnTo>
                <a:lnTo>
                  <a:pt x="160274" y="46990"/>
                </a:lnTo>
                <a:lnTo>
                  <a:pt x="158623" y="45720"/>
                </a:lnTo>
                <a:lnTo>
                  <a:pt x="155346" y="45720"/>
                </a:lnTo>
                <a:lnTo>
                  <a:pt x="152361" y="48260"/>
                </a:lnTo>
                <a:lnTo>
                  <a:pt x="151218" y="50800"/>
                </a:lnTo>
                <a:lnTo>
                  <a:pt x="152742" y="53340"/>
                </a:lnTo>
                <a:lnTo>
                  <a:pt x="153123" y="53340"/>
                </a:lnTo>
                <a:lnTo>
                  <a:pt x="153504" y="54610"/>
                </a:lnTo>
                <a:lnTo>
                  <a:pt x="151599" y="55880"/>
                </a:lnTo>
                <a:lnTo>
                  <a:pt x="142138" y="55880"/>
                </a:lnTo>
                <a:lnTo>
                  <a:pt x="137629" y="52070"/>
                </a:lnTo>
                <a:lnTo>
                  <a:pt x="137629" y="43180"/>
                </a:lnTo>
                <a:lnTo>
                  <a:pt x="135343" y="40640"/>
                </a:lnTo>
                <a:lnTo>
                  <a:pt x="130416" y="40640"/>
                </a:lnTo>
                <a:lnTo>
                  <a:pt x="128168" y="43180"/>
                </a:lnTo>
                <a:lnTo>
                  <a:pt x="128168" y="45720"/>
                </a:lnTo>
                <a:lnTo>
                  <a:pt x="129768" y="53340"/>
                </a:lnTo>
                <a:lnTo>
                  <a:pt x="134124" y="59690"/>
                </a:lnTo>
                <a:lnTo>
                  <a:pt x="140614" y="64770"/>
                </a:lnTo>
                <a:lnTo>
                  <a:pt x="148590" y="66040"/>
                </a:lnTo>
                <a:lnTo>
                  <a:pt x="152742" y="66040"/>
                </a:lnTo>
                <a:lnTo>
                  <a:pt x="156908" y="64770"/>
                </a:lnTo>
                <a:lnTo>
                  <a:pt x="160680" y="62230"/>
                </a:lnTo>
                <a:lnTo>
                  <a:pt x="165989" y="67310"/>
                </a:lnTo>
                <a:lnTo>
                  <a:pt x="172783" y="69850"/>
                </a:lnTo>
                <a:lnTo>
                  <a:pt x="179959" y="71120"/>
                </a:lnTo>
                <a:lnTo>
                  <a:pt x="179959" y="105410"/>
                </a:lnTo>
                <a:lnTo>
                  <a:pt x="186753" y="111760"/>
                </a:lnTo>
                <a:lnTo>
                  <a:pt x="204914" y="111760"/>
                </a:lnTo>
                <a:lnTo>
                  <a:pt x="208699" y="114300"/>
                </a:lnTo>
                <a:lnTo>
                  <a:pt x="210223" y="116840"/>
                </a:lnTo>
                <a:lnTo>
                  <a:pt x="211328" y="118110"/>
                </a:lnTo>
                <a:lnTo>
                  <a:pt x="211328" y="104902"/>
                </a:lnTo>
                <a:lnTo>
                  <a:pt x="208318" y="102870"/>
                </a:lnTo>
                <a:lnTo>
                  <a:pt x="204533" y="101600"/>
                </a:lnTo>
                <a:lnTo>
                  <a:pt x="207302" y="68580"/>
                </a:lnTo>
                <a:lnTo>
                  <a:pt x="207835" y="62230"/>
                </a:lnTo>
                <a:lnTo>
                  <a:pt x="207937" y="60960"/>
                </a:lnTo>
                <a:lnTo>
                  <a:pt x="212737" y="55880"/>
                </a:lnTo>
                <a:lnTo>
                  <a:pt x="216293" y="49530"/>
                </a:lnTo>
                <a:lnTo>
                  <a:pt x="218516" y="41910"/>
                </a:lnTo>
                <a:lnTo>
                  <a:pt x="219278" y="35560"/>
                </a:lnTo>
                <a:lnTo>
                  <a:pt x="216433" y="21590"/>
                </a:lnTo>
                <a:lnTo>
                  <a:pt x="208737" y="10160"/>
                </a:lnTo>
                <a:lnTo>
                  <a:pt x="197421" y="2540"/>
                </a:lnTo>
                <a:lnTo>
                  <a:pt x="183743" y="0"/>
                </a:lnTo>
                <a:lnTo>
                  <a:pt x="81800" y="0"/>
                </a:lnTo>
                <a:lnTo>
                  <a:pt x="47828" y="30480"/>
                </a:lnTo>
                <a:lnTo>
                  <a:pt x="45402" y="48260"/>
                </a:lnTo>
                <a:lnTo>
                  <a:pt x="45478" y="50800"/>
                </a:lnTo>
                <a:lnTo>
                  <a:pt x="50647" y="102870"/>
                </a:lnTo>
                <a:lnTo>
                  <a:pt x="43091" y="104140"/>
                </a:lnTo>
                <a:lnTo>
                  <a:pt x="36296" y="110490"/>
                </a:lnTo>
                <a:lnTo>
                  <a:pt x="35915" y="118110"/>
                </a:lnTo>
                <a:lnTo>
                  <a:pt x="35534" y="123190"/>
                </a:lnTo>
                <a:lnTo>
                  <a:pt x="37058" y="128270"/>
                </a:lnTo>
                <a:lnTo>
                  <a:pt x="40081" y="132080"/>
                </a:lnTo>
                <a:lnTo>
                  <a:pt x="43472" y="135890"/>
                </a:lnTo>
                <a:lnTo>
                  <a:pt x="48399" y="137160"/>
                </a:lnTo>
                <a:lnTo>
                  <a:pt x="57099" y="137160"/>
                </a:lnTo>
                <a:lnTo>
                  <a:pt x="60858" y="152400"/>
                </a:lnTo>
                <a:lnTo>
                  <a:pt x="67348" y="165100"/>
                </a:lnTo>
                <a:lnTo>
                  <a:pt x="76174" y="176530"/>
                </a:lnTo>
                <a:lnTo>
                  <a:pt x="86944" y="186690"/>
                </a:lnTo>
                <a:lnTo>
                  <a:pt x="86944" y="213360"/>
                </a:lnTo>
                <a:lnTo>
                  <a:pt x="83553" y="217170"/>
                </a:lnTo>
                <a:lnTo>
                  <a:pt x="25692" y="234950"/>
                </a:lnTo>
                <a:lnTo>
                  <a:pt x="15138" y="238760"/>
                </a:lnTo>
                <a:lnTo>
                  <a:pt x="7035" y="247650"/>
                </a:lnTo>
                <a:lnTo>
                  <a:pt x="1841" y="256540"/>
                </a:lnTo>
                <a:lnTo>
                  <a:pt x="0" y="267970"/>
                </a:lnTo>
                <a:lnTo>
                  <a:pt x="0" y="325120"/>
                </a:lnTo>
                <a:lnTo>
                  <a:pt x="2260" y="326390"/>
                </a:lnTo>
                <a:lnTo>
                  <a:pt x="7175" y="326390"/>
                </a:lnTo>
                <a:lnTo>
                  <a:pt x="9436" y="325120"/>
                </a:lnTo>
                <a:lnTo>
                  <a:pt x="9436" y="267970"/>
                </a:lnTo>
                <a:lnTo>
                  <a:pt x="10795" y="260350"/>
                </a:lnTo>
                <a:lnTo>
                  <a:pt x="14605" y="252730"/>
                </a:lnTo>
                <a:lnTo>
                  <a:pt x="20459" y="246380"/>
                </a:lnTo>
                <a:lnTo>
                  <a:pt x="43472" y="238760"/>
                </a:lnTo>
                <a:lnTo>
                  <a:pt x="47967" y="251460"/>
                </a:lnTo>
                <a:lnTo>
                  <a:pt x="54444" y="262890"/>
                </a:lnTo>
                <a:lnTo>
                  <a:pt x="84277" y="290830"/>
                </a:lnTo>
                <a:lnTo>
                  <a:pt x="126644" y="300990"/>
                </a:lnTo>
                <a:lnTo>
                  <a:pt x="141211" y="299720"/>
                </a:lnTo>
                <a:lnTo>
                  <a:pt x="155295" y="295910"/>
                </a:lnTo>
                <a:lnTo>
                  <a:pt x="165315" y="292100"/>
                </a:lnTo>
                <a:lnTo>
                  <a:pt x="168656" y="290830"/>
                </a:lnTo>
                <a:lnTo>
                  <a:pt x="198907" y="262890"/>
                </a:lnTo>
                <a:lnTo>
                  <a:pt x="210223" y="238760"/>
                </a:lnTo>
                <a:lnTo>
                  <a:pt x="226834" y="243840"/>
                </a:lnTo>
                <a:lnTo>
                  <a:pt x="234365" y="246380"/>
                </a:lnTo>
                <a:lnTo>
                  <a:pt x="240220" y="252730"/>
                </a:lnTo>
                <a:lnTo>
                  <a:pt x="244017" y="260350"/>
                </a:lnTo>
                <a:lnTo>
                  <a:pt x="245376" y="267970"/>
                </a:lnTo>
                <a:lnTo>
                  <a:pt x="245376" y="325120"/>
                </a:lnTo>
                <a:lnTo>
                  <a:pt x="247624" y="326390"/>
                </a:lnTo>
                <a:lnTo>
                  <a:pt x="252933" y="326390"/>
                </a:lnTo>
                <a:lnTo>
                  <a:pt x="254838" y="325120"/>
                </a:lnTo>
                <a:lnTo>
                  <a:pt x="254838" y="2679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719" y="2790304"/>
            <a:ext cx="244475" cy="325120"/>
          </a:xfrm>
          <a:custGeom>
            <a:avLst/>
            <a:gdLst/>
            <a:ahLst/>
            <a:cxnLst/>
            <a:rect l="l" t="t" r="r" b="b"/>
            <a:pathLst>
              <a:path w="244475" h="325119">
                <a:moveTo>
                  <a:pt x="95643" y="119494"/>
                </a:moveTo>
                <a:lnTo>
                  <a:pt x="93738" y="117208"/>
                </a:lnTo>
                <a:lnTo>
                  <a:pt x="91109" y="117208"/>
                </a:lnTo>
                <a:lnTo>
                  <a:pt x="88087" y="117208"/>
                </a:lnTo>
                <a:lnTo>
                  <a:pt x="86182" y="119494"/>
                </a:lnTo>
                <a:lnTo>
                  <a:pt x="86182" y="129692"/>
                </a:lnTo>
                <a:lnTo>
                  <a:pt x="88468" y="131597"/>
                </a:lnTo>
                <a:lnTo>
                  <a:pt x="93395" y="131597"/>
                </a:lnTo>
                <a:lnTo>
                  <a:pt x="95643" y="129311"/>
                </a:lnTo>
                <a:lnTo>
                  <a:pt x="95643" y="119494"/>
                </a:lnTo>
                <a:close/>
              </a:path>
              <a:path w="244475" h="325119">
                <a:moveTo>
                  <a:pt x="100952" y="103962"/>
                </a:moveTo>
                <a:lnTo>
                  <a:pt x="99047" y="101333"/>
                </a:lnTo>
                <a:lnTo>
                  <a:pt x="85801" y="101333"/>
                </a:lnTo>
                <a:lnTo>
                  <a:pt x="82791" y="101333"/>
                </a:lnTo>
                <a:lnTo>
                  <a:pt x="80911" y="103962"/>
                </a:lnTo>
                <a:lnTo>
                  <a:pt x="80911" y="108508"/>
                </a:lnTo>
                <a:lnTo>
                  <a:pt x="83553" y="110794"/>
                </a:lnTo>
                <a:lnTo>
                  <a:pt x="99047" y="110794"/>
                </a:lnTo>
                <a:lnTo>
                  <a:pt x="100952" y="108508"/>
                </a:lnTo>
                <a:lnTo>
                  <a:pt x="100952" y="103962"/>
                </a:lnTo>
                <a:close/>
              </a:path>
              <a:path w="244475" h="325119">
                <a:moveTo>
                  <a:pt x="142519" y="156146"/>
                </a:moveTo>
                <a:lnTo>
                  <a:pt x="139687" y="153314"/>
                </a:lnTo>
                <a:lnTo>
                  <a:pt x="138455" y="152844"/>
                </a:lnTo>
                <a:lnTo>
                  <a:pt x="136004" y="152844"/>
                </a:lnTo>
                <a:lnTo>
                  <a:pt x="134772" y="153314"/>
                </a:lnTo>
                <a:lnTo>
                  <a:pt x="133845" y="154266"/>
                </a:lnTo>
                <a:lnTo>
                  <a:pt x="131940" y="156146"/>
                </a:lnTo>
                <a:lnTo>
                  <a:pt x="127787" y="158051"/>
                </a:lnTo>
                <a:lnTo>
                  <a:pt x="116446" y="158051"/>
                </a:lnTo>
                <a:lnTo>
                  <a:pt x="111912" y="156146"/>
                </a:lnTo>
                <a:lnTo>
                  <a:pt x="110388" y="154266"/>
                </a:lnTo>
                <a:lnTo>
                  <a:pt x="109461" y="153314"/>
                </a:lnTo>
                <a:lnTo>
                  <a:pt x="108229" y="152844"/>
                </a:lnTo>
                <a:lnTo>
                  <a:pt x="106984" y="152844"/>
                </a:lnTo>
                <a:lnTo>
                  <a:pt x="105778" y="152844"/>
                </a:lnTo>
                <a:lnTo>
                  <a:pt x="104546" y="153314"/>
                </a:lnTo>
                <a:lnTo>
                  <a:pt x="101714" y="156146"/>
                </a:lnTo>
                <a:lnTo>
                  <a:pt x="101714" y="159194"/>
                </a:lnTo>
                <a:lnTo>
                  <a:pt x="103593" y="161061"/>
                </a:lnTo>
                <a:lnTo>
                  <a:pt x="108127" y="165227"/>
                </a:lnTo>
                <a:lnTo>
                  <a:pt x="114922" y="167513"/>
                </a:lnTo>
                <a:lnTo>
                  <a:pt x="130035" y="167513"/>
                </a:lnTo>
                <a:lnTo>
                  <a:pt x="137248" y="165227"/>
                </a:lnTo>
                <a:lnTo>
                  <a:pt x="141414" y="161061"/>
                </a:lnTo>
                <a:lnTo>
                  <a:pt x="142519" y="159575"/>
                </a:lnTo>
                <a:lnTo>
                  <a:pt x="142519" y="156146"/>
                </a:lnTo>
                <a:close/>
              </a:path>
              <a:path w="244475" h="325119">
                <a:moveTo>
                  <a:pt x="157289" y="119494"/>
                </a:moveTo>
                <a:lnTo>
                  <a:pt x="155384" y="117208"/>
                </a:lnTo>
                <a:lnTo>
                  <a:pt x="152361" y="117208"/>
                </a:lnTo>
                <a:lnTo>
                  <a:pt x="149733" y="117208"/>
                </a:lnTo>
                <a:lnTo>
                  <a:pt x="147828" y="119494"/>
                </a:lnTo>
                <a:lnTo>
                  <a:pt x="147828" y="129692"/>
                </a:lnTo>
                <a:lnTo>
                  <a:pt x="150114" y="131597"/>
                </a:lnTo>
                <a:lnTo>
                  <a:pt x="154622" y="131597"/>
                </a:lnTo>
                <a:lnTo>
                  <a:pt x="157289" y="129311"/>
                </a:lnTo>
                <a:lnTo>
                  <a:pt x="157289" y="119494"/>
                </a:lnTo>
                <a:close/>
              </a:path>
              <a:path w="244475" h="325119">
                <a:moveTo>
                  <a:pt x="162204" y="103962"/>
                </a:moveTo>
                <a:lnTo>
                  <a:pt x="159918" y="101333"/>
                </a:lnTo>
                <a:lnTo>
                  <a:pt x="147066" y="101333"/>
                </a:lnTo>
                <a:lnTo>
                  <a:pt x="144424" y="101333"/>
                </a:lnTo>
                <a:lnTo>
                  <a:pt x="142519" y="103962"/>
                </a:lnTo>
                <a:lnTo>
                  <a:pt x="142519" y="108508"/>
                </a:lnTo>
                <a:lnTo>
                  <a:pt x="144805" y="110794"/>
                </a:lnTo>
                <a:lnTo>
                  <a:pt x="160299" y="110794"/>
                </a:lnTo>
                <a:lnTo>
                  <a:pt x="162204" y="108508"/>
                </a:lnTo>
                <a:lnTo>
                  <a:pt x="162204" y="103962"/>
                </a:lnTo>
                <a:close/>
              </a:path>
              <a:path w="244475" h="325119">
                <a:moveTo>
                  <a:pt x="243852" y="280670"/>
                </a:moveTo>
                <a:lnTo>
                  <a:pt x="220408" y="247650"/>
                </a:lnTo>
                <a:lnTo>
                  <a:pt x="193941" y="238760"/>
                </a:lnTo>
                <a:lnTo>
                  <a:pt x="175412" y="232537"/>
                </a:lnTo>
                <a:lnTo>
                  <a:pt x="175412" y="242570"/>
                </a:lnTo>
                <a:lnTo>
                  <a:pt x="160997" y="260350"/>
                </a:lnTo>
                <a:lnTo>
                  <a:pt x="147066" y="273050"/>
                </a:lnTo>
                <a:lnTo>
                  <a:pt x="134277" y="280670"/>
                </a:lnTo>
                <a:lnTo>
                  <a:pt x="123240" y="285750"/>
                </a:lnTo>
                <a:lnTo>
                  <a:pt x="120230" y="285750"/>
                </a:lnTo>
                <a:lnTo>
                  <a:pt x="82156" y="260350"/>
                </a:lnTo>
                <a:lnTo>
                  <a:pt x="67297" y="242570"/>
                </a:lnTo>
                <a:lnTo>
                  <a:pt x="78244" y="238760"/>
                </a:lnTo>
                <a:lnTo>
                  <a:pt x="86194" y="248920"/>
                </a:lnTo>
                <a:lnTo>
                  <a:pt x="95846" y="259080"/>
                </a:lnTo>
                <a:lnTo>
                  <a:pt x="107188" y="267970"/>
                </a:lnTo>
                <a:lnTo>
                  <a:pt x="120230" y="274320"/>
                </a:lnTo>
                <a:lnTo>
                  <a:pt x="123240" y="274320"/>
                </a:lnTo>
                <a:lnTo>
                  <a:pt x="150114" y="255270"/>
                </a:lnTo>
                <a:lnTo>
                  <a:pt x="150114" y="252730"/>
                </a:lnTo>
                <a:lnTo>
                  <a:pt x="147256" y="250190"/>
                </a:lnTo>
                <a:lnTo>
                  <a:pt x="142328" y="250190"/>
                </a:lnTo>
                <a:lnTo>
                  <a:pt x="141414" y="251460"/>
                </a:lnTo>
                <a:lnTo>
                  <a:pt x="134962" y="257810"/>
                </a:lnTo>
                <a:lnTo>
                  <a:pt x="127787" y="261620"/>
                </a:lnTo>
                <a:lnTo>
                  <a:pt x="121373" y="264160"/>
                </a:lnTo>
                <a:lnTo>
                  <a:pt x="110756" y="259080"/>
                </a:lnTo>
                <a:lnTo>
                  <a:pt x="101219" y="251460"/>
                </a:lnTo>
                <a:lnTo>
                  <a:pt x="92951" y="242570"/>
                </a:lnTo>
                <a:lnTo>
                  <a:pt x="90055" y="238760"/>
                </a:lnTo>
                <a:lnTo>
                  <a:pt x="86182" y="233680"/>
                </a:lnTo>
                <a:lnTo>
                  <a:pt x="91871" y="229870"/>
                </a:lnTo>
                <a:lnTo>
                  <a:pt x="95262" y="222250"/>
                </a:lnTo>
                <a:lnTo>
                  <a:pt x="95262" y="209550"/>
                </a:lnTo>
                <a:lnTo>
                  <a:pt x="95262" y="198120"/>
                </a:lnTo>
                <a:lnTo>
                  <a:pt x="101358" y="200660"/>
                </a:lnTo>
                <a:lnTo>
                  <a:pt x="114414" y="203200"/>
                </a:lnTo>
                <a:lnTo>
                  <a:pt x="128244" y="203200"/>
                </a:lnTo>
                <a:lnTo>
                  <a:pt x="141020" y="200660"/>
                </a:lnTo>
                <a:lnTo>
                  <a:pt x="147066" y="198120"/>
                </a:lnTo>
                <a:lnTo>
                  <a:pt x="147066" y="222250"/>
                </a:lnTo>
                <a:lnTo>
                  <a:pt x="150456" y="229870"/>
                </a:lnTo>
                <a:lnTo>
                  <a:pt x="156146" y="233680"/>
                </a:lnTo>
                <a:lnTo>
                  <a:pt x="155384" y="236220"/>
                </a:lnTo>
                <a:lnTo>
                  <a:pt x="154241" y="236220"/>
                </a:lnTo>
                <a:lnTo>
                  <a:pt x="153504" y="237490"/>
                </a:lnTo>
                <a:lnTo>
                  <a:pt x="151980" y="240030"/>
                </a:lnTo>
                <a:lnTo>
                  <a:pt x="151980" y="243840"/>
                </a:lnTo>
                <a:lnTo>
                  <a:pt x="154241" y="243840"/>
                </a:lnTo>
                <a:lnTo>
                  <a:pt x="155384" y="245110"/>
                </a:lnTo>
                <a:lnTo>
                  <a:pt x="159918" y="245110"/>
                </a:lnTo>
                <a:lnTo>
                  <a:pt x="161061" y="243840"/>
                </a:lnTo>
                <a:lnTo>
                  <a:pt x="162204" y="241300"/>
                </a:lnTo>
                <a:lnTo>
                  <a:pt x="163703" y="240030"/>
                </a:lnTo>
                <a:lnTo>
                  <a:pt x="164846" y="238760"/>
                </a:lnTo>
                <a:lnTo>
                  <a:pt x="175412" y="242570"/>
                </a:lnTo>
                <a:lnTo>
                  <a:pt x="175412" y="232537"/>
                </a:lnTo>
                <a:lnTo>
                  <a:pt x="167474" y="229870"/>
                </a:lnTo>
                <a:lnTo>
                  <a:pt x="162941" y="228600"/>
                </a:lnTo>
                <a:lnTo>
                  <a:pt x="159537" y="224790"/>
                </a:lnTo>
                <a:lnTo>
                  <a:pt x="158051" y="219710"/>
                </a:lnTo>
                <a:lnTo>
                  <a:pt x="175691" y="215900"/>
                </a:lnTo>
                <a:lnTo>
                  <a:pt x="191782" y="210820"/>
                </a:lnTo>
                <a:lnTo>
                  <a:pt x="195199" y="209550"/>
                </a:lnTo>
                <a:lnTo>
                  <a:pt x="215874" y="201930"/>
                </a:lnTo>
                <a:lnTo>
                  <a:pt x="219646" y="200660"/>
                </a:lnTo>
                <a:lnTo>
                  <a:pt x="222313" y="198120"/>
                </a:lnTo>
                <a:lnTo>
                  <a:pt x="224193" y="194310"/>
                </a:lnTo>
                <a:lnTo>
                  <a:pt x="225717" y="190500"/>
                </a:lnTo>
                <a:lnTo>
                  <a:pt x="225717" y="186690"/>
                </a:lnTo>
                <a:lnTo>
                  <a:pt x="224193" y="182880"/>
                </a:lnTo>
                <a:lnTo>
                  <a:pt x="221005" y="173990"/>
                </a:lnTo>
                <a:lnTo>
                  <a:pt x="217678" y="161290"/>
                </a:lnTo>
                <a:lnTo>
                  <a:pt x="216255" y="152323"/>
                </a:lnTo>
                <a:lnTo>
                  <a:pt x="216255" y="186690"/>
                </a:lnTo>
                <a:lnTo>
                  <a:pt x="216255" y="189230"/>
                </a:lnTo>
                <a:lnTo>
                  <a:pt x="215874" y="190500"/>
                </a:lnTo>
                <a:lnTo>
                  <a:pt x="215112" y="191770"/>
                </a:lnTo>
                <a:lnTo>
                  <a:pt x="214376" y="193040"/>
                </a:lnTo>
                <a:lnTo>
                  <a:pt x="212852" y="193040"/>
                </a:lnTo>
                <a:lnTo>
                  <a:pt x="189852" y="201930"/>
                </a:lnTo>
                <a:lnTo>
                  <a:pt x="174637" y="205740"/>
                </a:lnTo>
                <a:lnTo>
                  <a:pt x="158051" y="209550"/>
                </a:lnTo>
                <a:lnTo>
                  <a:pt x="158051" y="198120"/>
                </a:lnTo>
                <a:lnTo>
                  <a:pt x="158051" y="194310"/>
                </a:lnTo>
                <a:lnTo>
                  <a:pt x="172580" y="182880"/>
                </a:lnTo>
                <a:lnTo>
                  <a:pt x="183934" y="168910"/>
                </a:lnTo>
                <a:lnTo>
                  <a:pt x="191325" y="151130"/>
                </a:lnTo>
                <a:lnTo>
                  <a:pt x="193967" y="132080"/>
                </a:lnTo>
                <a:lnTo>
                  <a:pt x="193967" y="111760"/>
                </a:lnTo>
                <a:lnTo>
                  <a:pt x="191973" y="101600"/>
                </a:lnTo>
                <a:lnTo>
                  <a:pt x="186575" y="93980"/>
                </a:lnTo>
                <a:lnTo>
                  <a:pt x="178638" y="88900"/>
                </a:lnTo>
                <a:lnTo>
                  <a:pt x="168998" y="86360"/>
                </a:lnTo>
                <a:lnTo>
                  <a:pt x="161061" y="86360"/>
                </a:lnTo>
                <a:lnTo>
                  <a:pt x="151815" y="77470"/>
                </a:lnTo>
                <a:lnTo>
                  <a:pt x="135940" y="62230"/>
                </a:lnTo>
                <a:lnTo>
                  <a:pt x="134899" y="60960"/>
                </a:lnTo>
                <a:lnTo>
                  <a:pt x="132321" y="60960"/>
                </a:lnTo>
                <a:lnTo>
                  <a:pt x="131559" y="62230"/>
                </a:lnTo>
                <a:lnTo>
                  <a:pt x="129692" y="62230"/>
                </a:lnTo>
                <a:lnTo>
                  <a:pt x="128930" y="63500"/>
                </a:lnTo>
                <a:lnTo>
                  <a:pt x="128930" y="86360"/>
                </a:lnTo>
                <a:lnTo>
                  <a:pt x="99809" y="86360"/>
                </a:lnTo>
                <a:lnTo>
                  <a:pt x="97904" y="88900"/>
                </a:lnTo>
                <a:lnTo>
                  <a:pt x="97904" y="93980"/>
                </a:lnTo>
                <a:lnTo>
                  <a:pt x="100571" y="96520"/>
                </a:lnTo>
                <a:lnTo>
                  <a:pt x="136486" y="96520"/>
                </a:lnTo>
                <a:lnTo>
                  <a:pt x="138353" y="93980"/>
                </a:lnTo>
                <a:lnTo>
                  <a:pt x="138353" y="77470"/>
                </a:lnTo>
                <a:lnTo>
                  <a:pt x="155765" y="95250"/>
                </a:lnTo>
                <a:lnTo>
                  <a:pt x="156527" y="95250"/>
                </a:lnTo>
                <a:lnTo>
                  <a:pt x="157670" y="96520"/>
                </a:lnTo>
                <a:lnTo>
                  <a:pt x="178079" y="96520"/>
                </a:lnTo>
                <a:lnTo>
                  <a:pt x="184886" y="102870"/>
                </a:lnTo>
                <a:lnTo>
                  <a:pt x="184886" y="132080"/>
                </a:lnTo>
                <a:lnTo>
                  <a:pt x="180035" y="156210"/>
                </a:lnTo>
                <a:lnTo>
                  <a:pt x="166827" y="175260"/>
                </a:lnTo>
                <a:lnTo>
                  <a:pt x="147231" y="189230"/>
                </a:lnTo>
                <a:lnTo>
                  <a:pt x="123240" y="194310"/>
                </a:lnTo>
                <a:lnTo>
                  <a:pt x="99212" y="189230"/>
                </a:lnTo>
                <a:lnTo>
                  <a:pt x="79502" y="175260"/>
                </a:lnTo>
                <a:lnTo>
                  <a:pt x="66167" y="156210"/>
                </a:lnTo>
                <a:lnTo>
                  <a:pt x="61252" y="132080"/>
                </a:lnTo>
                <a:lnTo>
                  <a:pt x="61252" y="102870"/>
                </a:lnTo>
                <a:lnTo>
                  <a:pt x="68440" y="96520"/>
                </a:lnTo>
                <a:lnTo>
                  <a:pt x="84696" y="96520"/>
                </a:lnTo>
                <a:lnTo>
                  <a:pt x="86563" y="93980"/>
                </a:lnTo>
                <a:lnTo>
                  <a:pt x="86563" y="88900"/>
                </a:lnTo>
                <a:lnTo>
                  <a:pt x="84315" y="86360"/>
                </a:lnTo>
                <a:lnTo>
                  <a:pt x="76758" y="86360"/>
                </a:lnTo>
                <a:lnTo>
                  <a:pt x="67106" y="88900"/>
                </a:lnTo>
                <a:lnTo>
                  <a:pt x="59169" y="93980"/>
                </a:lnTo>
                <a:lnTo>
                  <a:pt x="53784" y="101600"/>
                </a:lnTo>
                <a:lnTo>
                  <a:pt x="51790" y="111760"/>
                </a:lnTo>
                <a:lnTo>
                  <a:pt x="51790" y="132080"/>
                </a:lnTo>
                <a:lnTo>
                  <a:pt x="54432" y="151130"/>
                </a:lnTo>
                <a:lnTo>
                  <a:pt x="61810" y="168910"/>
                </a:lnTo>
                <a:lnTo>
                  <a:pt x="73164" y="182880"/>
                </a:lnTo>
                <a:lnTo>
                  <a:pt x="87706" y="194310"/>
                </a:lnTo>
                <a:lnTo>
                  <a:pt x="87706" y="209550"/>
                </a:lnTo>
                <a:lnTo>
                  <a:pt x="70243" y="205740"/>
                </a:lnTo>
                <a:lnTo>
                  <a:pt x="54571" y="200660"/>
                </a:lnTo>
                <a:lnTo>
                  <a:pt x="41402" y="196850"/>
                </a:lnTo>
                <a:lnTo>
                  <a:pt x="31381" y="193040"/>
                </a:lnTo>
                <a:lnTo>
                  <a:pt x="29857" y="193040"/>
                </a:lnTo>
                <a:lnTo>
                  <a:pt x="29121" y="191770"/>
                </a:lnTo>
                <a:lnTo>
                  <a:pt x="28740" y="190500"/>
                </a:lnTo>
                <a:lnTo>
                  <a:pt x="27978" y="189230"/>
                </a:lnTo>
                <a:lnTo>
                  <a:pt x="27978" y="186690"/>
                </a:lnTo>
                <a:lnTo>
                  <a:pt x="38989" y="146050"/>
                </a:lnTo>
                <a:lnTo>
                  <a:pt x="40081" y="127000"/>
                </a:lnTo>
                <a:lnTo>
                  <a:pt x="40081" y="91440"/>
                </a:lnTo>
                <a:lnTo>
                  <a:pt x="46520" y="58420"/>
                </a:lnTo>
                <a:lnTo>
                  <a:pt x="64084" y="33020"/>
                </a:lnTo>
                <a:lnTo>
                  <a:pt x="90157" y="15240"/>
                </a:lnTo>
                <a:lnTo>
                  <a:pt x="122097" y="8890"/>
                </a:lnTo>
                <a:lnTo>
                  <a:pt x="154127" y="15240"/>
                </a:lnTo>
                <a:lnTo>
                  <a:pt x="180340" y="33020"/>
                </a:lnTo>
                <a:lnTo>
                  <a:pt x="198043" y="58420"/>
                </a:lnTo>
                <a:lnTo>
                  <a:pt x="204533" y="91440"/>
                </a:lnTo>
                <a:lnTo>
                  <a:pt x="204533" y="127000"/>
                </a:lnTo>
                <a:lnTo>
                  <a:pt x="205562" y="146050"/>
                </a:lnTo>
                <a:lnTo>
                  <a:pt x="208229" y="161290"/>
                </a:lnTo>
                <a:lnTo>
                  <a:pt x="211874" y="175260"/>
                </a:lnTo>
                <a:lnTo>
                  <a:pt x="215874" y="185420"/>
                </a:lnTo>
                <a:lnTo>
                  <a:pt x="216255" y="186690"/>
                </a:lnTo>
                <a:lnTo>
                  <a:pt x="216255" y="152323"/>
                </a:lnTo>
                <a:lnTo>
                  <a:pt x="215061" y="144780"/>
                </a:lnTo>
                <a:lnTo>
                  <a:pt x="213995" y="127000"/>
                </a:lnTo>
                <a:lnTo>
                  <a:pt x="213995" y="91440"/>
                </a:lnTo>
                <a:lnTo>
                  <a:pt x="206768" y="54610"/>
                </a:lnTo>
                <a:lnTo>
                  <a:pt x="187058" y="26670"/>
                </a:lnTo>
                <a:lnTo>
                  <a:pt x="161493" y="8890"/>
                </a:lnTo>
                <a:lnTo>
                  <a:pt x="157835" y="6350"/>
                </a:lnTo>
                <a:lnTo>
                  <a:pt x="122097" y="0"/>
                </a:lnTo>
                <a:lnTo>
                  <a:pt x="86385" y="6350"/>
                </a:lnTo>
                <a:lnTo>
                  <a:pt x="57175" y="26670"/>
                </a:lnTo>
                <a:lnTo>
                  <a:pt x="37465" y="54610"/>
                </a:lnTo>
                <a:lnTo>
                  <a:pt x="30238" y="91440"/>
                </a:lnTo>
                <a:lnTo>
                  <a:pt x="30238" y="127000"/>
                </a:lnTo>
                <a:lnTo>
                  <a:pt x="29171" y="144780"/>
                </a:lnTo>
                <a:lnTo>
                  <a:pt x="26555" y="161290"/>
                </a:lnTo>
                <a:lnTo>
                  <a:pt x="23228" y="173990"/>
                </a:lnTo>
                <a:lnTo>
                  <a:pt x="20040" y="182880"/>
                </a:lnTo>
                <a:lnTo>
                  <a:pt x="18516" y="186690"/>
                </a:lnTo>
                <a:lnTo>
                  <a:pt x="18516" y="190500"/>
                </a:lnTo>
                <a:lnTo>
                  <a:pt x="20040" y="194310"/>
                </a:lnTo>
                <a:lnTo>
                  <a:pt x="21539" y="198120"/>
                </a:lnTo>
                <a:lnTo>
                  <a:pt x="24587" y="200660"/>
                </a:lnTo>
                <a:lnTo>
                  <a:pt x="28359" y="201930"/>
                </a:lnTo>
                <a:lnTo>
                  <a:pt x="52590" y="210820"/>
                </a:lnTo>
                <a:lnTo>
                  <a:pt x="68694" y="215900"/>
                </a:lnTo>
                <a:lnTo>
                  <a:pt x="86182" y="219710"/>
                </a:lnTo>
                <a:lnTo>
                  <a:pt x="84696" y="224790"/>
                </a:lnTo>
                <a:lnTo>
                  <a:pt x="80911" y="227330"/>
                </a:lnTo>
                <a:lnTo>
                  <a:pt x="76758" y="229870"/>
                </a:lnTo>
                <a:lnTo>
                  <a:pt x="23825" y="247650"/>
                </a:lnTo>
                <a:lnTo>
                  <a:pt x="14033" y="252730"/>
                </a:lnTo>
                <a:lnTo>
                  <a:pt x="6515" y="260350"/>
                </a:lnTo>
                <a:lnTo>
                  <a:pt x="1701" y="270510"/>
                </a:lnTo>
                <a:lnTo>
                  <a:pt x="0" y="281940"/>
                </a:lnTo>
                <a:lnTo>
                  <a:pt x="0" y="323850"/>
                </a:lnTo>
                <a:lnTo>
                  <a:pt x="2641" y="325120"/>
                </a:lnTo>
                <a:lnTo>
                  <a:pt x="7175" y="325120"/>
                </a:lnTo>
                <a:lnTo>
                  <a:pt x="9436" y="323850"/>
                </a:lnTo>
                <a:lnTo>
                  <a:pt x="9436" y="278130"/>
                </a:lnTo>
                <a:lnTo>
                  <a:pt x="11341" y="271780"/>
                </a:lnTo>
                <a:lnTo>
                  <a:pt x="35534" y="293370"/>
                </a:lnTo>
                <a:lnTo>
                  <a:pt x="38938" y="295910"/>
                </a:lnTo>
                <a:lnTo>
                  <a:pt x="41224" y="299720"/>
                </a:lnTo>
                <a:lnTo>
                  <a:pt x="41224" y="323850"/>
                </a:lnTo>
                <a:lnTo>
                  <a:pt x="43472" y="325120"/>
                </a:lnTo>
                <a:lnTo>
                  <a:pt x="48399" y="325120"/>
                </a:lnTo>
                <a:lnTo>
                  <a:pt x="50647" y="323850"/>
                </a:lnTo>
                <a:lnTo>
                  <a:pt x="50647" y="297180"/>
                </a:lnTo>
                <a:lnTo>
                  <a:pt x="47256" y="290830"/>
                </a:lnTo>
                <a:lnTo>
                  <a:pt x="26098" y="271780"/>
                </a:lnTo>
                <a:lnTo>
                  <a:pt x="16256" y="262890"/>
                </a:lnTo>
                <a:lnTo>
                  <a:pt x="18897" y="260350"/>
                </a:lnTo>
                <a:lnTo>
                  <a:pt x="22682" y="257810"/>
                </a:lnTo>
                <a:lnTo>
                  <a:pt x="26454" y="256540"/>
                </a:lnTo>
                <a:lnTo>
                  <a:pt x="58585" y="245110"/>
                </a:lnTo>
                <a:lnTo>
                  <a:pt x="75057" y="265430"/>
                </a:lnTo>
                <a:lnTo>
                  <a:pt x="91020" y="280670"/>
                </a:lnTo>
                <a:lnTo>
                  <a:pt x="105702" y="289560"/>
                </a:lnTo>
                <a:lnTo>
                  <a:pt x="118325" y="293370"/>
                </a:lnTo>
                <a:lnTo>
                  <a:pt x="119849" y="294640"/>
                </a:lnTo>
                <a:lnTo>
                  <a:pt x="124764" y="294640"/>
                </a:lnTo>
                <a:lnTo>
                  <a:pt x="125907" y="293370"/>
                </a:lnTo>
                <a:lnTo>
                  <a:pt x="138531" y="289560"/>
                </a:lnTo>
                <a:lnTo>
                  <a:pt x="144805" y="285750"/>
                </a:lnTo>
                <a:lnTo>
                  <a:pt x="153174" y="280670"/>
                </a:lnTo>
                <a:lnTo>
                  <a:pt x="169011" y="265430"/>
                </a:lnTo>
                <a:lnTo>
                  <a:pt x="185267" y="245110"/>
                </a:lnTo>
                <a:lnTo>
                  <a:pt x="217398" y="256540"/>
                </a:lnTo>
                <a:lnTo>
                  <a:pt x="221932" y="257810"/>
                </a:lnTo>
                <a:lnTo>
                  <a:pt x="227977" y="262890"/>
                </a:lnTo>
                <a:lnTo>
                  <a:pt x="202285" y="285750"/>
                </a:lnTo>
                <a:lnTo>
                  <a:pt x="196596" y="289560"/>
                </a:lnTo>
                <a:lnTo>
                  <a:pt x="193586" y="297180"/>
                </a:lnTo>
                <a:lnTo>
                  <a:pt x="193586" y="323850"/>
                </a:lnTo>
                <a:lnTo>
                  <a:pt x="195834" y="325120"/>
                </a:lnTo>
                <a:lnTo>
                  <a:pt x="200380" y="325120"/>
                </a:lnTo>
                <a:lnTo>
                  <a:pt x="203009" y="322580"/>
                </a:lnTo>
                <a:lnTo>
                  <a:pt x="203009" y="299720"/>
                </a:lnTo>
                <a:lnTo>
                  <a:pt x="204914" y="295910"/>
                </a:lnTo>
                <a:lnTo>
                  <a:pt x="208699" y="293370"/>
                </a:lnTo>
                <a:lnTo>
                  <a:pt x="232511" y="271780"/>
                </a:lnTo>
                <a:lnTo>
                  <a:pt x="233654" y="274320"/>
                </a:lnTo>
                <a:lnTo>
                  <a:pt x="234416" y="278130"/>
                </a:lnTo>
                <a:lnTo>
                  <a:pt x="234416" y="323850"/>
                </a:lnTo>
                <a:lnTo>
                  <a:pt x="237058" y="325120"/>
                </a:lnTo>
                <a:lnTo>
                  <a:pt x="241592" y="325120"/>
                </a:lnTo>
                <a:lnTo>
                  <a:pt x="243852" y="322580"/>
                </a:lnTo>
                <a:lnTo>
                  <a:pt x="243852" y="2806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8186" y="2832290"/>
            <a:ext cx="332740" cy="284480"/>
          </a:xfrm>
          <a:custGeom>
            <a:avLst/>
            <a:gdLst/>
            <a:ahLst/>
            <a:cxnLst/>
            <a:rect l="l" t="t" r="r" b="b"/>
            <a:pathLst>
              <a:path w="332740" h="284480">
                <a:moveTo>
                  <a:pt x="99072" y="79768"/>
                </a:moveTo>
                <a:lnTo>
                  <a:pt x="96786" y="77863"/>
                </a:lnTo>
                <a:lnTo>
                  <a:pt x="91516" y="77863"/>
                </a:lnTo>
                <a:lnTo>
                  <a:pt x="89611" y="80149"/>
                </a:lnTo>
                <a:lnTo>
                  <a:pt x="89611" y="93383"/>
                </a:lnTo>
                <a:lnTo>
                  <a:pt x="84683" y="98653"/>
                </a:lnTo>
                <a:lnTo>
                  <a:pt x="72593" y="98653"/>
                </a:lnTo>
                <a:lnTo>
                  <a:pt x="67703" y="94119"/>
                </a:lnTo>
                <a:lnTo>
                  <a:pt x="67703" y="77127"/>
                </a:lnTo>
                <a:lnTo>
                  <a:pt x="72593" y="71831"/>
                </a:lnTo>
                <a:lnTo>
                  <a:pt x="81673" y="71831"/>
                </a:lnTo>
                <a:lnTo>
                  <a:pt x="83578" y="69570"/>
                </a:lnTo>
                <a:lnTo>
                  <a:pt x="83578" y="64262"/>
                </a:lnTo>
                <a:lnTo>
                  <a:pt x="80911" y="62357"/>
                </a:lnTo>
                <a:lnTo>
                  <a:pt x="78651" y="62357"/>
                </a:lnTo>
                <a:lnTo>
                  <a:pt x="70688" y="63957"/>
                </a:lnTo>
                <a:lnTo>
                  <a:pt x="64198" y="68326"/>
                </a:lnTo>
                <a:lnTo>
                  <a:pt x="59829" y="74803"/>
                </a:lnTo>
                <a:lnTo>
                  <a:pt x="58242" y="82778"/>
                </a:lnTo>
                <a:lnTo>
                  <a:pt x="58242" y="87706"/>
                </a:lnTo>
                <a:lnTo>
                  <a:pt x="59829" y="95681"/>
                </a:lnTo>
                <a:lnTo>
                  <a:pt x="64198" y="102158"/>
                </a:lnTo>
                <a:lnTo>
                  <a:pt x="70688" y="106527"/>
                </a:lnTo>
                <a:lnTo>
                  <a:pt x="78651" y="108115"/>
                </a:lnTo>
                <a:lnTo>
                  <a:pt x="86626" y="106527"/>
                </a:lnTo>
                <a:lnTo>
                  <a:pt x="93116" y="102158"/>
                </a:lnTo>
                <a:lnTo>
                  <a:pt x="97472" y="95681"/>
                </a:lnTo>
                <a:lnTo>
                  <a:pt x="99072" y="87706"/>
                </a:lnTo>
                <a:lnTo>
                  <a:pt x="99072" y="79768"/>
                </a:lnTo>
                <a:close/>
              </a:path>
              <a:path w="332740" h="284480">
                <a:moveTo>
                  <a:pt x="242735" y="145554"/>
                </a:moveTo>
                <a:lnTo>
                  <a:pt x="240855" y="143649"/>
                </a:lnTo>
                <a:lnTo>
                  <a:pt x="239814" y="142608"/>
                </a:lnTo>
                <a:lnTo>
                  <a:pt x="238417" y="142036"/>
                </a:lnTo>
                <a:lnTo>
                  <a:pt x="237083" y="142036"/>
                </a:lnTo>
                <a:lnTo>
                  <a:pt x="235966" y="142036"/>
                </a:lnTo>
                <a:lnTo>
                  <a:pt x="234886" y="142417"/>
                </a:lnTo>
                <a:lnTo>
                  <a:pt x="234035" y="143268"/>
                </a:lnTo>
                <a:lnTo>
                  <a:pt x="232918" y="144411"/>
                </a:lnTo>
                <a:lnTo>
                  <a:pt x="230251" y="145935"/>
                </a:lnTo>
                <a:lnTo>
                  <a:pt x="227622" y="147434"/>
                </a:lnTo>
                <a:lnTo>
                  <a:pt x="224980" y="148577"/>
                </a:lnTo>
                <a:lnTo>
                  <a:pt x="224218" y="151599"/>
                </a:lnTo>
                <a:lnTo>
                  <a:pt x="225717" y="153885"/>
                </a:lnTo>
                <a:lnTo>
                  <a:pt x="226479" y="155752"/>
                </a:lnTo>
                <a:lnTo>
                  <a:pt x="228003" y="156895"/>
                </a:lnTo>
                <a:lnTo>
                  <a:pt x="231394" y="156895"/>
                </a:lnTo>
                <a:lnTo>
                  <a:pt x="232156" y="156133"/>
                </a:lnTo>
                <a:lnTo>
                  <a:pt x="235940" y="154266"/>
                </a:lnTo>
                <a:lnTo>
                  <a:pt x="238950" y="152361"/>
                </a:lnTo>
                <a:lnTo>
                  <a:pt x="241211" y="150444"/>
                </a:lnTo>
                <a:lnTo>
                  <a:pt x="242354" y="148958"/>
                </a:lnTo>
                <a:lnTo>
                  <a:pt x="242735" y="145554"/>
                </a:lnTo>
                <a:close/>
              </a:path>
              <a:path w="332740" h="284480">
                <a:moveTo>
                  <a:pt x="332346" y="138734"/>
                </a:moveTo>
                <a:lnTo>
                  <a:pt x="331584" y="136474"/>
                </a:lnTo>
                <a:lnTo>
                  <a:pt x="329704" y="135712"/>
                </a:lnTo>
                <a:lnTo>
                  <a:pt x="328815" y="135204"/>
                </a:lnTo>
                <a:lnTo>
                  <a:pt x="327926" y="134924"/>
                </a:lnTo>
                <a:lnTo>
                  <a:pt x="326059" y="134924"/>
                </a:lnTo>
                <a:lnTo>
                  <a:pt x="325043" y="135305"/>
                </a:lnTo>
                <a:lnTo>
                  <a:pt x="324027" y="136093"/>
                </a:lnTo>
                <a:lnTo>
                  <a:pt x="321144" y="137998"/>
                </a:lnTo>
                <a:lnTo>
                  <a:pt x="319862" y="138658"/>
                </a:lnTo>
                <a:lnTo>
                  <a:pt x="319862" y="148958"/>
                </a:lnTo>
                <a:lnTo>
                  <a:pt x="298005" y="187325"/>
                </a:lnTo>
                <a:lnTo>
                  <a:pt x="264985" y="217195"/>
                </a:lnTo>
                <a:lnTo>
                  <a:pt x="223672" y="236562"/>
                </a:lnTo>
                <a:lnTo>
                  <a:pt x="179222" y="243128"/>
                </a:lnTo>
                <a:lnTo>
                  <a:pt x="179222" y="252539"/>
                </a:lnTo>
                <a:lnTo>
                  <a:pt x="168998" y="274485"/>
                </a:lnTo>
                <a:lnTo>
                  <a:pt x="159181" y="274485"/>
                </a:lnTo>
                <a:lnTo>
                  <a:pt x="169760" y="252539"/>
                </a:lnTo>
                <a:lnTo>
                  <a:pt x="179222" y="252539"/>
                </a:lnTo>
                <a:lnTo>
                  <a:pt x="179222" y="243128"/>
                </a:lnTo>
                <a:lnTo>
                  <a:pt x="114566" y="231470"/>
                </a:lnTo>
                <a:lnTo>
                  <a:pt x="65798" y="197358"/>
                </a:lnTo>
                <a:lnTo>
                  <a:pt x="41694" y="154762"/>
                </a:lnTo>
                <a:lnTo>
                  <a:pt x="37084" y="130200"/>
                </a:lnTo>
                <a:lnTo>
                  <a:pt x="37376" y="108496"/>
                </a:lnTo>
                <a:lnTo>
                  <a:pt x="51943" y="60680"/>
                </a:lnTo>
                <a:lnTo>
                  <a:pt x="84620" y="26174"/>
                </a:lnTo>
                <a:lnTo>
                  <a:pt x="124472" y="11201"/>
                </a:lnTo>
                <a:lnTo>
                  <a:pt x="131978" y="9804"/>
                </a:lnTo>
                <a:lnTo>
                  <a:pt x="123647" y="21170"/>
                </a:lnTo>
                <a:lnTo>
                  <a:pt x="122504" y="22669"/>
                </a:lnTo>
                <a:lnTo>
                  <a:pt x="122123" y="24193"/>
                </a:lnTo>
                <a:lnTo>
                  <a:pt x="122504" y="26060"/>
                </a:lnTo>
                <a:lnTo>
                  <a:pt x="123266" y="27965"/>
                </a:lnTo>
                <a:lnTo>
                  <a:pt x="124383" y="28727"/>
                </a:lnTo>
                <a:lnTo>
                  <a:pt x="125907" y="29108"/>
                </a:lnTo>
                <a:lnTo>
                  <a:pt x="140677" y="34302"/>
                </a:lnTo>
                <a:lnTo>
                  <a:pt x="154178" y="42379"/>
                </a:lnTo>
                <a:lnTo>
                  <a:pt x="166116" y="53073"/>
                </a:lnTo>
                <a:lnTo>
                  <a:pt x="176212" y="66141"/>
                </a:lnTo>
                <a:lnTo>
                  <a:pt x="186296" y="81191"/>
                </a:lnTo>
                <a:lnTo>
                  <a:pt x="196850" y="94653"/>
                </a:lnTo>
                <a:lnTo>
                  <a:pt x="228333" y="122948"/>
                </a:lnTo>
                <a:lnTo>
                  <a:pt x="268490" y="137744"/>
                </a:lnTo>
                <a:lnTo>
                  <a:pt x="274548" y="137744"/>
                </a:lnTo>
                <a:lnTo>
                  <a:pt x="277152" y="137617"/>
                </a:lnTo>
                <a:lnTo>
                  <a:pt x="263715" y="148894"/>
                </a:lnTo>
                <a:lnTo>
                  <a:pt x="223456" y="171627"/>
                </a:lnTo>
                <a:lnTo>
                  <a:pt x="195541" y="176491"/>
                </a:lnTo>
                <a:lnTo>
                  <a:pt x="187794" y="176491"/>
                </a:lnTo>
                <a:lnTo>
                  <a:pt x="151625" y="158775"/>
                </a:lnTo>
                <a:lnTo>
                  <a:pt x="157302" y="161378"/>
                </a:lnTo>
                <a:lnTo>
                  <a:pt x="163537" y="163499"/>
                </a:lnTo>
                <a:lnTo>
                  <a:pt x="170332" y="165061"/>
                </a:lnTo>
                <a:lnTo>
                  <a:pt x="177698" y="165976"/>
                </a:lnTo>
                <a:lnTo>
                  <a:pt x="180365" y="165976"/>
                </a:lnTo>
                <a:lnTo>
                  <a:pt x="182626" y="166357"/>
                </a:lnTo>
                <a:lnTo>
                  <a:pt x="184873" y="166357"/>
                </a:lnTo>
                <a:lnTo>
                  <a:pt x="191452" y="166141"/>
                </a:lnTo>
                <a:lnTo>
                  <a:pt x="198069" y="165506"/>
                </a:lnTo>
                <a:lnTo>
                  <a:pt x="204609" y="164426"/>
                </a:lnTo>
                <a:lnTo>
                  <a:pt x="210985" y="162928"/>
                </a:lnTo>
                <a:lnTo>
                  <a:pt x="213233" y="162547"/>
                </a:lnTo>
                <a:lnTo>
                  <a:pt x="215138" y="159537"/>
                </a:lnTo>
                <a:lnTo>
                  <a:pt x="214884" y="158775"/>
                </a:lnTo>
                <a:lnTo>
                  <a:pt x="214376" y="157276"/>
                </a:lnTo>
                <a:lnTo>
                  <a:pt x="214325" y="156933"/>
                </a:lnTo>
                <a:lnTo>
                  <a:pt x="214058" y="155346"/>
                </a:lnTo>
                <a:lnTo>
                  <a:pt x="211836" y="153695"/>
                </a:lnTo>
                <a:lnTo>
                  <a:pt x="209423" y="153695"/>
                </a:lnTo>
                <a:lnTo>
                  <a:pt x="209042" y="153758"/>
                </a:lnTo>
                <a:lnTo>
                  <a:pt x="208724" y="153885"/>
                </a:lnTo>
                <a:lnTo>
                  <a:pt x="200596" y="155943"/>
                </a:lnTo>
                <a:lnTo>
                  <a:pt x="192659" y="156933"/>
                </a:lnTo>
                <a:lnTo>
                  <a:pt x="185166" y="156933"/>
                </a:lnTo>
                <a:lnTo>
                  <a:pt x="145465" y="141782"/>
                </a:lnTo>
                <a:lnTo>
                  <a:pt x="135369" y="115303"/>
                </a:lnTo>
                <a:lnTo>
                  <a:pt x="137756" y="104419"/>
                </a:lnTo>
                <a:lnTo>
                  <a:pt x="142633" y="94653"/>
                </a:lnTo>
                <a:lnTo>
                  <a:pt x="149923" y="86220"/>
                </a:lnTo>
                <a:lnTo>
                  <a:pt x="159562" y="79387"/>
                </a:lnTo>
                <a:lnTo>
                  <a:pt x="161823" y="77863"/>
                </a:lnTo>
                <a:lnTo>
                  <a:pt x="162585" y="75222"/>
                </a:lnTo>
                <a:lnTo>
                  <a:pt x="161442" y="72593"/>
                </a:lnTo>
                <a:lnTo>
                  <a:pt x="160388" y="71005"/>
                </a:lnTo>
                <a:lnTo>
                  <a:pt x="158648" y="70180"/>
                </a:lnTo>
                <a:lnTo>
                  <a:pt x="156108" y="70180"/>
                </a:lnTo>
                <a:lnTo>
                  <a:pt x="126733" y="108648"/>
                </a:lnTo>
                <a:lnTo>
                  <a:pt x="126022" y="122948"/>
                </a:lnTo>
                <a:lnTo>
                  <a:pt x="126060" y="125742"/>
                </a:lnTo>
                <a:lnTo>
                  <a:pt x="153657" y="172770"/>
                </a:lnTo>
                <a:lnTo>
                  <a:pt x="187198" y="186080"/>
                </a:lnTo>
                <a:lnTo>
                  <a:pt x="195922" y="186080"/>
                </a:lnTo>
                <a:lnTo>
                  <a:pt x="237032" y="176491"/>
                </a:lnTo>
                <a:lnTo>
                  <a:pt x="270713" y="155752"/>
                </a:lnTo>
                <a:lnTo>
                  <a:pt x="271475" y="155752"/>
                </a:lnTo>
                <a:lnTo>
                  <a:pt x="276072" y="156514"/>
                </a:lnTo>
                <a:lnTo>
                  <a:pt x="280492" y="156832"/>
                </a:lnTo>
                <a:lnTo>
                  <a:pt x="284683" y="156832"/>
                </a:lnTo>
                <a:lnTo>
                  <a:pt x="319862" y="148958"/>
                </a:lnTo>
                <a:lnTo>
                  <a:pt x="319862" y="138658"/>
                </a:lnTo>
                <a:lnTo>
                  <a:pt x="312991" y="142176"/>
                </a:lnTo>
                <a:lnTo>
                  <a:pt x="300278" y="146354"/>
                </a:lnTo>
                <a:lnTo>
                  <a:pt x="283730" y="148259"/>
                </a:lnTo>
                <a:lnTo>
                  <a:pt x="281597" y="148259"/>
                </a:lnTo>
                <a:lnTo>
                  <a:pt x="280555" y="148196"/>
                </a:lnTo>
                <a:lnTo>
                  <a:pt x="285470" y="143649"/>
                </a:lnTo>
                <a:lnTo>
                  <a:pt x="290753" y="138734"/>
                </a:lnTo>
                <a:lnTo>
                  <a:pt x="291795" y="137617"/>
                </a:lnTo>
                <a:lnTo>
                  <a:pt x="296049" y="133083"/>
                </a:lnTo>
                <a:lnTo>
                  <a:pt x="297573" y="131178"/>
                </a:lnTo>
                <a:lnTo>
                  <a:pt x="297929" y="128917"/>
                </a:lnTo>
                <a:lnTo>
                  <a:pt x="297522" y="128409"/>
                </a:lnTo>
                <a:lnTo>
                  <a:pt x="296430" y="127012"/>
                </a:lnTo>
                <a:lnTo>
                  <a:pt x="295389" y="125742"/>
                </a:lnTo>
                <a:lnTo>
                  <a:pt x="294017" y="125145"/>
                </a:lnTo>
                <a:lnTo>
                  <a:pt x="291833" y="125145"/>
                </a:lnTo>
                <a:lnTo>
                  <a:pt x="291096" y="125272"/>
                </a:lnTo>
                <a:lnTo>
                  <a:pt x="290372" y="125526"/>
                </a:lnTo>
                <a:lnTo>
                  <a:pt x="284200" y="128409"/>
                </a:lnTo>
                <a:lnTo>
                  <a:pt x="269252" y="128409"/>
                </a:lnTo>
                <a:lnTo>
                  <a:pt x="214757" y="100596"/>
                </a:lnTo>
                <a:lnTo>
                  <a:pt x="183388" y="61252"/>
                </a:lnTo>
                <a:lnTo>
                  <a:pt x="173634" y="48082"/>
                </a:lnTo>
                <a:lnTo>
                  <a:pt x="162064" y="37084"/>
                </a:lnTo>
                <a:lnTo>
                  <a:pt x="148869" y="28435"/>
                </a:lnTo>
                <a:lnTo>
                  <a:pt x="134226" y="22288"/>
                </a:lnTo>
                <a:lnTo>
                  <a:pt x="143751" y="9804"/>
                </a:lnTo>
                <a:lnTo>
                  <a:pt x="146329" y="6413"/>
                </a:lnTo>
                <a:lnTo>
                  <a:pt x="146710" y="4533"/>
                </a:lnTo>
                <a:lnTo>
                  <a:pt x="145567" y="2628"/>
                </a:lnTo>
                <a:lnTo>
                  <a:pt x="144805" y="1485"/>
                </a:lnTo>
                <a:lnTo>
                  <a:pt x="143306" y="0"/>
                </a:lnTo>
                <a:lnTo>
                  <a:pt x="140423" y="0"/>
                </a:lnTo>
                <a:lnTo>
                  <a:pt x="89992" y="12090"/>
                </a:lnTo>
                <a:lnTo>
                  <a:pt x="51066" y="43091"/>
                </a:lnTo>
                <a:lnTo>
                  <a:pt x="31407" y="82016"/>
                </a:lnTo>
                <a:lnTo>
                  <a:pt x="29502" y="82842"/>
                </a:lnTo>
                <a:lnTo>
                  <a:pt x="29502" y="93383"/>
                </a:lnTo>
                <a:lnTo>
                  <a:pt x="28829" y="96024"/>
                </a:lnTo>
                <a:lnTo>
                  <a:pt x="27978" y="99796"/>
                </a:lnTo>
                <a:lnTo>
                  <a:pt x="27355" y="103962"/>
                </a:lnTo>
                <a:lnTo>
                  <a:pt x="27241" y="108496"/>
                </a:lnTo>
                <a:lnTo>
                  <a:pt x="15494" y="99034"/>
                </a:lnTo>
                <a:lnTo>
                  <a:pt x="29502" y="93383"/>
                </a:lnTo>
                <a:lnTo>
                  <a:pt x="29502" y="82842"/>
                </a:lnTo>
                <a:lnTo>
                  <a:pt x="3048" y="94119"/>
                </a:lnTo>
                <a:lnTo>
                  <a:pt x="1524" y="94500"/>
                </a:lnTo>
                <a:lnTo>
                  <a:pt x="0" y="96024"/>
                </a:lnTo>
                <a:lnTo>
                  <a:pt x="0" y="99796"/>
                </a:lnTo>
                <a:lnTo>
                  <a:pt x="762" y="100939"/>
                </a:lnTo>
                <a:lnTo>
                  <a:pt x="1905" y="102057"/>
                </a:lnTo>
                <a:lnTo>
                  <a:pt x="25717" y="120980"/>
                </a:lnTo>
                <a:lnTo>
                  <a:pt x="27914" y="144132"/>
                </a:lnTo>
                <a:lnTo>
                  <a:pt x="43789" y="185889"/>
                </a:lnTo>
                <a:lnTo>
                  <a:pt x="77927" y="222605"/>
                </a:lnTo>
                <a:lnTo>
                  <a:pt x="128879" y="246888"/>
                </a:lnTo>
                <a:lnTo>
                  <a:pt x="158038" y="252158"/>
                </a:lnTo>
                <a:lnTo>
                  <a:pt x="146710" y="274485"/>
                </a:lnTo>
                <a:lnTo>
                  <a:pt x="116090" y="274485"/>
                </a:lnTo>
                <a:lnTo>
                  <a:pt x="114185" y="276745"/>
                </a:lnTo>
                <a:lnTo>
                  <a:pt x="114185" y="281660"/>
                </a:lnTo>
                <a:lnTo>
                  <a:pt x="116446" y="283921"/>
                </a:lnTo>
                <a:lnTo>
                  <a:pt x="193954" y="283921"/>
                </a:lnTo>
                <a:lnTo>
                  <a:pt x="195859" y="281660"/>
                </a:lnTo>
                <a:lnTo>
                  <a:pt x="195859" y="276745"/>
                </a:lnTo>
                <a:lnTo>
                  <a:pt x="193573" y="274485"/>
                </a:lnTo>
                <a:lnTo>
                  <a:pt x="178460" y="274485"/>
                </a:lnTo>
                <a:lnTo>
                  <a:pt x="189039" y="252539"/>
                </a:lnTo>
                <a:lnTo>
                  <a:pt x="212242" y="249237"/>
                </a:lnTo>
                <a:lnTo>
                  <a:pt x="232257" y="243459"/>
                </a:lnTo>
                <a:lnTo>
                  <a:pt x="234518" y="242811"/>
                </a:lnTo>
                <a:lnTo>
                  <a:pt x="274866" y="221170"/>
                </a:lnTo>
                <a:lnTo>
                  <a:pt x="310032" y="185013"/>
                </a:lnTo>
                <a:lnTo>
                  <a:pt x="327482" y="148958"/>
                </a:lnTo>
                <a:lnTo>
                  <a:pt x="327736" y="148259"/>
                </a:lnTo>
                <a:lnTo>
                  <a:pt x="330441" y="140639"/>
                </a:lnTo>
                <a:lnTo>
                  <a:pt x="332346" y="13873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98450" y="3245126"/>
            <a:ext cx="365760" cy="292100"/>
          </a:xfrm>
          <a:custGeom>
            <a:avLst/>
            <a:gdLst/>
            <a:ahLst/>
            <a:cxnLst/>
            <a:rect l="l" t="t" r="r" b="b"/>
            <a:pathLst>
              <a:path w="365760" h="292100">
                <a:moveTo>
                  <a:pt x="98281" y="102869"/>
                </a:moveTo>
                <a:lnTo>
                  <a:pt x="51030" y="102869"/>
                </a:lnTo>
                <a:lnTo>
                  <a:pt x="38167" y="100329"/>
                </a:lnTo>
                <a:lnTo>
                  <a:pt x="27579" y="92709"/>
                </a:lnTo>
                <a:lnTo>
                  <a:pt x="20396" y="82549"/>
                </a:lnTo>
                <a:lnTo>
                  <a:pt x="17750" y="68579"/>
                </a:lnTo>
                <a:lnTo>
                  <a:pt x="20396" y="55879"/>
                </a:lnTo>
                <a:lnTo>
                  <a:pt x="27579" y="45719"/>
                </a:lnTo>
                <a:lnTo>
                  <a:pt x="38167" y="38099"/>
                </a:lnTo>
                <a:lnTo>
                  <a:pt x="51030" y="35559"/>
                </a:lnTo>
                <a:lnTo>
                  <a:pt x="55571" y="35559"/>
                </a:lnTo>
                <a:lnTo>
                  <a:pt x="60493" y="30479"/>
                </a:lnTo>
                <a:lnTo>
                  <a:pt x="68050" y="26669"/>
                </a:lnTo>
                <a:lnTo>
                  <a:pt x="78625" y="26669"/>
                </a:lnTo>
                <a:lnTo>
                  <a:pt x="84836" y="15239"/>
                </a:lnTo>
                <a:lnTo>
                  <a:pt x="93947" y="6349"/>
                </a:lnTo>
                <a:lnTo>
                  <a:pt x="105320" y="1269"/>
                </a:lnTo>
                <a:lnTo>
                  <a:pt x="118319" y="0"/>
                </a:lnTo>
                <a:lnTo>
                  <a:pt x="133438" y="2539"/>
                </a:lnTo>
                <a:lnTo>
                  <a:pt x="146251" y="10159"/>
                </a:lnTo>
                <a:lnTo>
                  <a:pt x="148327" y="12699"/>
                </a:lnTo>
                <a:lnTo>
                  <a:pt x="117937" y="12699"/>
                </a:lnTo>
                <a:lnTo>
                  <a:pt x="107756" y="13969"/>
                </a:lnTo>
                <a:lnTo>
                  <a:pt x="99095" y="19049"/>
                </a:lnTo>
                <a:lnTo>
                  <a:pt x="92488" y="26669"/>
                </a:lnTo>
                <a:lnTo>
                  <a:pt x="88469" y="35559"/>
                </a:lnTo>
                <a:lnTo>
                  <a:pt x="88088" y="36829"/>
                </a:lnTo>
                <a:lnTo>
                  <a:pt x="87326" y="38099"/>
                </a:lnTo>
                <a:lnTo>
                  <a:pt x="85801" y="39369"/>
                </a:lnTo>
                <a:lnTo>
                  <a:pt x="70686" y="39369"/>
                </a:lnTo>
                <a:lnTo>
                  <a:pt x="65764" y="41909"/>
                </a:lnTo>
                <a:lnTo>
                  <a:pt x="63128" y="45719"/>
                </a:lnTo>
                <a:lnTo>
                  <a:pt x="61858" y="46989"/>
                </a:lnTo>
                <a:lnTo>
                  <a:pt x="59826" y="48259"/>
                </a:lnTo>
                <a:lnTo>
                  <a:pt x="51030" y="48259"/>
                </a:lnTo>
                <a:lnTo>
                  <a:pt x="42777" y="49529"/>
                </a:lnTo>
                <a:lnTo>
                  <a:pt x="36045" y="53339"/>
                </a:lnTo>
                <a:lnTo>
                  <a:pt x="31511" y="60959"/>
                </a:lnTo>
                <a:lnTo>
                  <a:pt x="29849" y="68579"/>
                </a:lnTo>
                <a:lnTo>
                  <a:pt x="31511" y="77469"/>
                </a:lnTo>
                <a:lnTo>
                  <a:pt x="36045" y="83819"/>
                </a:lnTo>
                <a:lnTo>
                  <a:pt x="42777" y="88899"/>
                </a:lnTo>
                <a:lnTo>
                  <a:pt x="51030" y="90169"/>
                </a:lnTo>
                <a:lnTo>
                  <a:pt x="98281" y="90169"/>
                </a:lnTo>
                <a:lnTo>
                  <a:pt x="101298" y="92709"/>
                </a:lnTo>
                <a:lnTo>
                  <a:pt x="101298" y="99059"/>
                </a:lnTo>
                <a:lnTo>
                  <a:pt x="98281" y="102869"/>
                </a:lnTo>
                <a:close/>
              </a:path>
              <a:path w="365760" h="292100">
                <a:moveTo>
                  <a:pt x="94219" y="128269"/>
                </a:moveTo>
                <a:lnTo>
                  <a:pt x="76751" y="128269"/>
                </a:lnTo>
                <a:lnTo>
                  <a:pt x="85028" y="119379"/>
                </a:lnTo>
                <a:lnTo>
                  <a:pt x="94832" y="114299"/>
                </a:lnTo>
                <a:lnTo>
                  <a:pt x="105701" y="110489"/>
                </a:lnTo>
                <a:lnTo>
                  <a:pt x="117175" y="109219"/>
                </a:lnTo>
                <a:lnTo>
                  <a:pt x="127781" y="109219"/>
                </a:lnTo>
                <a:lnTo>
                  <a:pt x="128925" y="107949"/>
                </a:lnTo>
                <a:lnTo>
                  <a:pt x="129274" y="105409"/>
                </a:lnTo>
                <a:lnTo>
                  <a:pt x="130036" y="102869"/>
                </a:lnTo>
                <a:lnTo>
                  <a:pt x="110380" y="102869"/>
                </a:lnTo>
                <a:lnTo>
                  <a:pt x="107363" y="100329"/>
                </a:lnTo>
                <a:lnTo>
                  <a:pt x="107363" y="93979"/>
                </a:lnTo>
                <a:lnTo>
                  <a:pt x="110380" y="91439"/>
                </a:lnTo>
                <a:lnTo>
                  <a:pt x="137975" y="91439"/>
                </a:lnTo>
                <a:lnTo>
                  <a:pt x="137975" y="90169"/>
                </a:lnTo>
                <a:lnTo>
                  <a:pt x="139118" y="88899"/>
                </a:lnTo>
                <a:lnTo>
                  <a:pt x="139118" y="87629"/>
                </a:lnTo>
                <a:lnTo>
                  <a:pt x="139499" y="87629"/>
                </a:lnTo>
                <a:lnTo>
                  <a:pt x="172397" y="59689"/>
                </a:lnTo>
                <a:lnTo>
                  <a:pt x="173159" y="59689"/>
                </a:lnTo>
                <a:lnTo>
                  <a:pt x="173540" y="58419"/>
                </a:lnTo>
                <a:lnTo>
                  <a:pt x="175033" y="58419"/>
                </a:lnTo>
                <a:lnTo>
                  <a:pt x="175414" y="57149"/>
                </a:lnTo>
                <a:lnTo>
                  <a:pt x="176938" y="57149"/>
                </a:lnTo>
                <a:lnTo>
                  <a:pt x="177319" y="55879"/>
                </a:lnTo>
                <a:lnTo>
                  <a:pt x="178431" y="55879"/>
                </a:lnTo>
                <a:lnTo>
                  <a:pt x="174271" y="52069"/>
                </a:lnTo>
                <a:lnTo>
                  <a:pt x="168618" y="49529"/>
                </a:lnTo>
                <a:lnTo>
                  <a:pt x="150454" y="49529"/>
                </a:lnTo>
                <a:lnTo>
                  <a:pt x="148962" y="48259"/>
                </a:lnTo>
                <a:lnTo>
                  <a:pt x="148200" y="45719"/>
                </a:lnTo>
                <a:lnTo>
                  <a:pt x="148200" y="41909"/>
                </a:lnTo>
                <a:lnTo>
                  <a:pt x="145811" y="30479"/>
                </a:lnTo>
                <a:lnTo>
                  <a:pt x="139309" y="21589"/>
                </a:lnTo>
                <a:lnTo>
                  <a:pt x="129686" y="15239"/>
                </a:lnTo>
                <a:lnTo>
                  <a:pt x="117937" y="12699"/>
                </a:lnTo>
                <a:lnTo>
                  <a:pt x="148327" y="12699"/>
                </a:lnTo>
                <a:lnTo>
                  <a:pt x="155593" y="21589"/>
                </a:lnTo>
                <a:lnTo>
                  <a:pt x="160299" y="35559"/>
                </a:lnTo>
                <a:lnTo>
                  <a:pt x="162553" y="35559"/>
                </a:lnTo>
                <a:lnTo>
                  <a:pt x="171240" y="36829"/>
                </a:lnTo>
                <a:lnTo>
                  <a:pt x="179006" y="39369"/>
                </a:lnTo>
                <a:lnTo>
                  <a:pt x="185636" y="44449"/>
                </a:lnTo>
                <a:lnTo>
                  <a:pt x="190910" y="52069"/>
                </a:lnTo>
                <a:lnTo>
                  <a:pt x="225752" y="52069"/>
                </a:lnTo>
                <a:lnTo>
                  <a:pt x="241965" y="57149"/>
                </a:lnTo>
                <a:lnTo>
                  <a:pt x="249363" y="60959"/>
                </a:lnTo>
                <a:lnTo>
                  <a:pt x="202247" y="60959"/>
                </a:lnTo>
                <a:lnTo>
                  <a:pt x="190148" y="63499"/>
                </a:lnTo>
                <a:lnTo>
                  <a:pt x="189767" y="63499"/>
                </a:lnTo>
                <a:lnTo>
                  <a:pt x="176501" y="68579"/>
                </a:lnTo>
                <a:lnTo>
                  <a:pt x="164685" y="76199"/>
                </a:lnTo>
                <a:lnTo>
                  <a:pt x="154637" y="86359"/>
                </a:lnTo>
                <a:lnTo>
                  <a:pt x="146676" y="97789"/>
                </a:lnTo>
                <a:lnTo>
                  <a:pt x="146676" y="99059"/>
                </a:lnTo>
                <a:lnTo>
                  <a:pt x="146295" y="99059"/>
                </a:lnTo>
                <a:lnTo>
                  <a:pt x="143278" y="105409"/>
                </a:lnTo>
                <a:lnTo>
                  <a:pt x="141023" y="110489"/>
                </a:lnTo>
                <a:lnTo>
                  <a:pt x="139118" y="118109"/>
                </a:lnTo>
                <a:lnTo>
                  <a:pt x="137991" y="119379"/>
                </a:lnTo>
                <a:lnTo>
                  <a:pt x="119081" y="119379"/>
                </a:lnTo>
                <a:lnTo>
                  <a:pt x="109417" y="120649"/>
                </a:lnTo>
                <a:lnTo>
                  <a:pt x="100500" y="123189"/>
                </a:lnTo>
                <a:lnTo>
                  <a:pt x="94219" y="128269"/>
                </a:lnTo>
                <a:close/>
              </a:path>
              <a:path w="365760" h="292100">
                <a:moveTo>
                  <a:pt x="84849" y="40639"/>
                </a:moveTo>
                <a:lnTo>
                  <a:pt x="80879" y="40639"/>
                </a:lnTo>
                <a:lnTo>
                  <a:pt x="79006" y="39369"/>
                </a:lnTo>
                <a:lnTo>
                  <a:pt x="85801" y="39369"/>
                </a:lnTo>
                <a:lnTo>
                  <a:pt x="84849" y="40639"/>
                </a:lnTo>
                <a:close/>
              </a:path>
              <a:path w="365760" h="292100">
                <a:moveTo>
                  <a:pt x="155504" y="50799"/>
                </a:moveTo>
                <a:lnTo>
                  <a:pt x="152804" y="50799"/>
                </a:lnTo>
                <a:lnTo>
                  <a:pt x="151471" y="49529"/>
                </a:lnTo>
                <a:lnTo>
                  <a:pt x="158012" y="49529"/>
                </a:lnTo>
                <a:lnTo>
                  <a:pt x="155504" y="50799"/>
                </a:lnTo>
                <a:close/>
              </a:path>
              <a:path w="365760" h="292100">
                <a:moveTo>
                  <a:pt x="225752" y="52069"/>
                </a:moveTo>
                <a:lnTo>
                  <a:pt x="190910" y="52069"/>
                </a:lnTo>
                <a:lnTo>
                  <a:pt x="196595" y="49529"/>
                </a:lnTo>
                <a:lnTo>
                  <a:pt x="208693" y="49529"/>
                </a:lnTo>
                <a:lnTo>
                  <a:pt x="225752" y="52069"/>
                </a:lnTo>
                <a:close/>
              </a:path>
              <a:path w="365760" h="292100">
                <a:moveTo>
                  <a:pt x="266519" y="86359"/>
                </a:moveTo>
                <a:lnTo>
                  <a:pt x="263375" y="86359"/>
                </a:lnTo>
                <a:lnTo>
                  <a:pt x="261724" y="85089"/>
                </a:lnTo>
                <a:lnTo>
                  <a:pt x="260486" y="83819"/>
                </a:lnTo>
                <a:lnTo>
                  <a:pt x="249410" y="74929"/>
                </a:lnTo>
                <a:lnTo>
                  <a:pt x="236852" y="67309"/>
                </a:lnTo>
                <a:lnTo>
                  <a:pt x="223163" y="62229"/>
                </a:lnTo>
                <a:lnTo>
                  <a:pt x="208693" y="60959"/>
                </a:lnTo>
                <a:lnTo>
                  <a:pt x="249363" y="60959"/>
                </a:lnTo>
                <a:lnTo>
                  <a:pt x="256761" y="64769"/>
                </a:lnTo>
                <a:lnTo>
                  <a:pt x="269568" y="76199"/>
                </a:lnTo>
                <a:lnTo>
                  <a:pt x="271822" y="78739"/>
                </a:lnTo>
                <a:lnTo>
                  <a:pt x="271441" y="82549"/>
                </a:lnTo>
                <a:lnTo>
                  <a:pt x="269187" y="83819"/>
                </a:lnTo>
                <a:lnTo>
                  <a:pt x="267980" y="85089"/>
                </a:lnTo>
                <a:lnTo>
                  <a:pt x="266519" y="86359"/>
                </a:lnTo>
                <a:close/>
              </a:path>
              <a:path w="365760" h="292100">
                <a:moveTo>
                  <a:pt x="286556" y="142239"/>
                </a:moveTo>
                <a:lnTo>
                  <a:pt x="281920" y="142239"/>
                </a:lnTo>
                <a:lnTo>
                  <a:pt x="279380" y="139699"/>
                </a:lnTo>
                <a:lnTo>
                  <a:pt x="278618" y="137159"/>
                </a:lnTo>
                <a:lnTo>
                  <a:pt x="278540" y="132079"/>
                </a:lnTo>
                <a:lnTo>
                  <a:pt x="278070" y="124459"/>
                </a:lnTo>
                <a:lnTo>
                  <a:pt x="276494" y="115569"/>
                </a:lnTo>
                <a:lnTo>
                  <a:pt x="273996" y="107949"/>
                </a:lnTo>
                <a:lnTo>
                  <a:pt x="270679" y="100329"/>
                </a:lnTo>
                <a:lnTo>
                  <a:pt x="268805" y="96519"/>
                </a:lnTo>
                <a:lnTo>
                  <a:pt x="269949" y="92709"/>
                </a:lnTo>
                <a:lnTo>
                  <a:pt x="272965" y="91439"/>
                </a:lnTo>
                <a:lnTo>
                  <a:pt x="274013" y="91439"/>
                </a:lnTo>
                <a:lnTo>
                  <a:pt x="275093" y="90169"/>
                </a:lnTo>
                <a:lnTo>
                  <a:pt x="278459" y="90169"/>
                </a:lnTo>
                <a:lnTo>
                  <a:pt x="280491" y="91439"/>
                </a:lnTo>
                <a:lnTo>
                  <a:pt x="281285" y="93979"/>
                </a:lnTo>
                <a:lnTo>
                  <a:pt x="285041" y="101599"/>
                </a:lnTo>
                <a:lnTo>
                  <a:pt x="287847" y="110489"/>
                </a:lnTo>
                <a:lnTo>
                  <a:pt x="289730" y="119379"/>
                </a:lnTo>
                <a:lnTo>
                  <a:pt x="290716" y="126999"/>
                </a:lnTo>
                <a:lnTo>
                  <a:pt x="302085" y="126999"/>
                </a:lnTo>
                <a:lnTo>
                  <a:pt x="326838" y="132079"/>
                </a:lnTo>
                <a:lnTo>
                  <a:pt x="338949" y="139699"/>
                </a:lnTo>
                <a:lnTo>
                  <a:pt x="296401" y="139699"/>
                </a:lnTo>
                <a:lnTo>
                  <a:pt x="286556" y="142239"/>
                </a:lnTo>
                <a:close/>
              </a:path>
              <a:path w="365760" h="292100">
                <a:moveTo>
                  <a:pt x="136863" y="120649"/>
                </a:moveTo>
                <a:lnTo>
                  <a:pt x="131941" y="120649"/>
                </a:lnTo>
                <a:lnTo>
                  <a:pt x="127781" y="119379"/>
                </a:lnTo>
                <a:lnTo>
                  <a:pt x="137991" y="119379"/>
                </a:lnTo>
                <a:lnTo>
                  <a:pt x="136863" y="120649"/>
                </a:lnTo>
                <a:close/>
              </a:path>
              <a:path w="365760" h="292100">
                <a:moveTo>
                  <a:pt x="274839" y="292099"/>
                </a:moveTo>
                <a:lnTo>
                  <a:pt x="164078" y="292099"/>
                </a:lnTo>
                <a:lnTo>
                  <a:pt x="149066" y="288289"/>
                </a:lnTo>
                <a:lnTo>
                  <a:pt x="136467" y="280669"/>
                </a:lnTo>
                <a:lnTo>
                  <a:pt x="127273" y="269239"/>
                </a:lnTo>
                <a:lnTo>
                  <a:pt x="122478" y="255269"/>
                </a:lnTo>
                <a:lnTo>
                  <a:pt x="64271" y="255269"/>
                </a:lnTo>
                <a:lnTo>
                  <a:pt x="39386" y="250189"/>
                </a:lnTo>
                <a:lnTo>
                  <a:pt x="18941" y="236219"/>
                </a:lnTo>
                <a:lnTo>
                  <a:pt x="5094" y="215899"/>
                </a:lnTo>
                <a:lnTo>
                  <a:pt x="0" y="191769"/>
                </a:lnTo>
                <a:lnTo>
                  <a:pt x="5094" y="166369"/>
                </a:lnTo>
                <a:lnTo>
                  <a:pt x="18941" y="146049"/>
                </a:lnTo>
                <a:lnTo>
                  <a:pt x="39386" y="132079"/>
                </a:lnTo>
                <a:lnTo>
                  <a:pt x="64271" y="126999"/>
                </a:lnTo>
                <a:lnTo>
                  <a:pt x="72941" y="126999"/>
                </a:lnTo>
                <a:lnTo>
                  <a:pt x="76751" y="128269"/>
                </a:lnTo>
                <a:lnTo>
                  <a:pt x="94219" y="128269"/>
                </a:lnTo>
                <a:lnTo>
                  <a:pt x="92649" y="129539"/>
                </a:lnTo>
                <a:lnTo>
                  <a:pt x="86182" y="137159"/>
                </a:lnTo>
                <a:lnTo>
                  <a:pt x="66145" y="137159"/>
                </a:lnTo>
                <a:lnTo>
                  <a:pt x="45929" y="140969"/>
                </a:lnTo>
                <a:lnTo>
                  <a:pt x="29472" y="152399"/>
                </a:lnTo>
                <a:lnTo>
                  <a:pt x="18404" y="168909"/>
                </a:lnTo>
                <a:lnTo>
                  <a:pt x="14353" y="189229"/>
                </a:lnTo>
                <a:lnTo>
                  <a:pt x="18457" y="209549"/>
                </a:lnTo>
                <a:lnTo>
                  <a:pt x="29615" y="226059"/>
                </a:lnTo>
                <a:lnTo>
                  <a:pt x="46089" y="237489"/>
                </a:lnTo>
                <a:lnTo>
                  <a:pt x="66145" y="241299"/>
                </a:lnTo>
                <a:lnTo>
                  <a:pt x="135843" y="241299"/>
                </a:lnTo>
                <a:lnTo>
                  <a:pt x="134196" y="246379"/>
                </a:lnTo>
                <a:lnTo>
                  <a:pt x="134196" y="250189"/>
                </a:lnTo>
                <a:lnTo>
                  <a:pt x="136525" y="261619"/>
                </a:lnTo>
                <a:lnTo>
                  <a:pt x="142897" y="270509"/>
                </a:lnTo>
                <a:lnTo>
                  <a:pt x="152389" y="276859"/>
                </a:lnTo>
                <a:lnTo>
                  <a:pt x="164078" y="279399"/>
                </a:lnTo>
                <a:lnTo>
                  <a:pt x="274839" y="279399"/>
                </a:lnTo>
                <a:lnTo>
                  <a:pt x="277506" y="281939"/>
                </a:lnTo>
                <a:lnTo>
                  <a:pt x="277506" y="288289"/>
                </a:lnTo>
                <a:lnTo>
                  <a:pt x="274839" y="292099"/>
                </a:lnTo>
                <a:close/>
              </a:path>
              <a:path w="365760" h="292100">
                <a:moveTo>
                  <a:pt x="84912" y="138429"/>
                </a:moveTo>
                <a:lnTo>
                  <a:pt x="79387" y="138429"/>
                </a:lnTo>
                <a:lnTo>
                  <a:pt x="75227" y="137159"/>
                </a:lnTo>
                <a:lnTo>
                  <a:pt x="86182" y="137159"/>
                </a:lnTo>
                <a:lnTo>
                  <a:pt x="84912" y="138429"/>
                </a:lnTo>
                <a:close/>
              </a:path>
              <a:path w="365760" h="292100">
                <a:moveTo>
                  <a:pt x="311516" y="290829"/>
                </a:moveTo>
                <a:lnTo>
                  <a:pt x="287700" y="290829"/>
                </a:lnTo>
                <a:lnTo>
                  <a:pt x="284683" y="288289"/>
                </a:lnTo>
                <a:lnTo>
                  <a:pt x="284683" y="281939"/>
                </a:lnTo>
                <a:lnTo>
                  <a:pt x="287319" y="279399"/>
                </a:lnTo>
                <a:lnTo>
                  <a:pt x="311516" y="279399"/>
                </a:lnTo>
                <a:lnTo>
                  <a:pt x="323264" y="276859"/>
                </a:lnTo>
                <a:lnTo>
                  <a:pt x="332887" y="270509"/>
                </a:lnTo>
                <a:lnTo>
                  <a:pt x="339390" y="260349"/>
                </a:lnTo>
                <a:lnTo>
                  <a:pt x="341779" y="248919"/>
                </a:lnTo>
                <a:lnTo>
                  <a:pt x="341779" y="241299"/>
                </a:lnTo>
                <a:lnTo>
                  <a:pt x="316819" y="218439"/>
                </a:lnTo>
                <a:lnTo>
                  <a:pt x="344414" y="218439"/>
                </a:lnTo>
                <a:lnTo>
                  <a:pt x="348112" y="212089"/>
                </a:lnTo>
                <a:lnTo>
                  <a:pt x="350706" y="205739"/>
                </a:lnTo>
                <a:lnTo>
                  <a:pt x="352233" y="198119"/>
                </a:lnTo>
                <a:lnTo>
                  <a:pt x="352734" y="190499"/>
                </a:lnTo>
                <a:lnTo>
                  <a:pt x="348748" y="170179"/>
                </a:lnTo>
                <a:lnTo>
                  <a:pt x="337853" y="154939"/>
                </a:lnTo>
                <a:lnTo>
                  <a:pt x="321640" y="143509"/>
                </a:lnTo>
                <a:lnTo>
                  <a:pt x="301704" y="139699"/>
                </a:lnTo>
                <a:lnTo>
                  <a:pt x="338949" y="139699"/>
                </a:lnTo>
                <a:lnTo>
                  <a:pt x="347022" y="144779"/>
                </a:lnTo>
                <a:lnTo>
                  <a:pt x="360615" y="165099"/>
                </a:lnTo>
                <a:lnTo>
                  <a:pt x="365595" y="190499"/>
                </a:lnTo>
                <a:lnTo>
                  <a:pt x="364613" y="200659"/>
                </a:lnTo>
                <a:lnTo>
                  <a:pt x="361717" y="210819"/>
                </a:lnTo>
                <a:lnTo>
                  <a:pt x="356981" y="220979"/>
                </a:lnTo>
                <a:lnTo>
                  <a:pt x="350479" y="229869"/>
                </a:lnTo>
                <a:lnTo>
                  <a:pt x="352734" y="236219"/>
                </a:lnTo>
                <a:lnTo>
                  <a:pt x="354258" y="241299"/>
                </a:lnTo>
                <a:lnTo>
                  <a:pt x="354258" y="248919"/>
                </a:lnTo>
                <a:lnTo>
                  <a:pt x="350929" y="265429"/>
                </a:lnTo>
                <a:lnTo>
                  <a:pt x="341818" y="278129"/>
                </a:lnTo>
                <a:lnTo>
                  <a:pt x="328242" y="287019"/>
                </a:lnTo>
                <a:lnTo>
                  <a:pt x="311516" y="290829"/>
                </a:lnTo>
                <a:close/>
              </a:path>
              <a:path w="365760" h="292100">
                <a:moveTo>
                  <a:pt x="135843" y="241299"/>
                </a:moveTo>
                <a:lnTo>
                  <a:pt x="124384" y="241299"/>
                </a:lnTo>
                <a:lnTo>
                  <a:pt x="124765" y="240029"/>
                </a:lnTo>
                <a:lnTo>
                  <a:pt x="124765" y="238759"/>
                </a:lnTo>
                <a:lnTo>
                  <a:pt x="125495" y="237489"/>
                </a:lnTo>
                <a:lnTo>
                  <a:pt x="125495" y="236219"/>
                </a:lnTo>
                <a:lnTo>
                  <a:pt x="125876" y="236219"/>
                </a:lnTo>
                <a:lnTo>
                  <a:pt x="125876" y="234949"/>
                </a:lnTo>
                <a:lnTo>
                  <a:pt x="129860" y="226059"/>
                </a:lnTo>
                <a:lnTo>
                  <a:pt x="135903" y="218439"/>
                </a:lnTo>
                <a:lnTo>
                  <a:pt x="143649" y="212089"/>
                </a:lnTo>
                <a:lnTo>
                  <a:pt x="152741" y="207009"/>
                </a:lnTo>
                <a:lnTo>
                  <a:pt x="170873" y="207009"/>
                </a:lnTo>
                <a:lnTo>
                  <a:pt x="176508" y="186689"/>
                </a:lnTo>
                <a:lnTo>
                  <a:pt x="188374" y="171449"/>
                </a:lnTo>
                <a:lnTo>
                  <a:pt x="204914" y="161289"/>
                </a:lnTo>
                <a:lnTo>
                  <a:pt x="224571" y="157479"/>
                </a:lnTo>
                <a:lnTo>
                  <a:pt x="233823" y="158749"/>
                </a:lnTo>
                <a:lnTo>
                  <a:pt x="242719" y="161289"/>
                </a:lnTo>
                <a:lnTo>
                  <a:pt x="251043" y="165099"/>
                </a:lnTo>
                <a:lnTo>
                  <a:pt x="258580" y="170179"/>
                </a:lnTo>
                <a:lnTo>
                  <a:pt x="259940" y="171449"/>
                </a:lnTo>
                <a:lnTo>
                  <a:pt x="223046" y="171449"/>
                </a:lnTo>
                <a:lnTo>
                  <a:pt x="206766" y="175259"/>
                </a:lnTo>
                <a:lnTo>
                  <a:pt x="193427" y="184149"/>
                </a:lnTo>
                <a:lnTo>
                  <a:pt x="184411" y="196849"/>
                </a:lnTo>
                <a:lnTo>
                  <a:pt x="181098" y="213359"/>
                </a:lnTo>
                <a:lnTo>
                  <a:pt x="181098" y="217169"/>
                </a:lnTo>
                <a:lnTo>
                  <a:pt x="180336" y="218439"/>
                </a:lnTo>
                <a:lnTo>
                  <a:pt x="178812" y="219709"/>
                </a:lnTo>
                <a:lnTo>
                  <a:pt x="164078" y="219709"/>
                </a:lnTo>
                <a:lnTo>
                  <a:pt x="153139" y="222249"/>
                </a:lnTo>
                <a:lnTo>
                  <a:pt x="144040" y="227329"/>
                </a:lnTo>
                <a:lnTo>
                  <a:pt x="137490" y="236219"/>
                </a:lnTo>
                <a:lnTo>
                  <a:pt x="135843" y="241299"/>
                </a:lnTo>
                <a:close/>
              </a:path>
              <a:path w="365760" h="292100">
                <a:moveTo>
                  <a:pt x="271822" y="208279"/>
                </a:moveTo>
                <a:lnTo>
                  <a:pt x="267281" y="208279"/>
                </a:lnTo>
                <a:lnTo>
                  <a:pt x="265789" y="207009"/>
                </a:lnTo>
                <a:lnTo>
                  <a:pt x="264645" y="205739"/>
                </a:lnTo>
                <a:lnTo>
                  <a:pt x="264264" y="204469"/>
                </a:lnTo>
                <a:lnTo>
                  <a:pt x="258833" y="190499"/>
                </a:lnTo>
                <a:lnTo>
                  <a:pt x="249467" y="180339"/>
                </a:lnTo>
                <a:lnTo>
                  <a:pt x="237194" y="173989"/>
                </a:lnTo>
                <a:lnTo>
                  <a:pt x="223046" y="171449"/>
                </a:lnTo>
                <a:lnTo>
                  <a:pt x="259940" y="171449"/>
                </a:lnTo>
                <a:lnTo>
                  <a:pt x="264017" y="175259"/>
                </a:lnTo>
                <a:lnTo>
                  <a:pt x="268806" y="181609"/>
                </a:lnTo>
                <a:lnTo>
                  <a:pt x="272736" y="187959"/>
                </a:lnTo>
                <a:lnTo>
                  <a:pt x="275601" y="194309"/>
                </a:lnTo>
                <a:lnTo>
                  <a:pt x="288001" y="194309"/>
                </a:lnTo>
                <a:lnTo>
                  <a:pt x="295023" y="196849"/>
                </a:lnTo>
                <a:lnTo>
                  <a:pt x="301408" y="200659"/>
                </a:lnTo>
                <a:lnTo>
                  <a:pt x="306975" y="205739"/>
                </a:lnTo>
                <a:lnTo>
                  <a:pt x="321191" y="205739"/>
                </a:lnTo>
                <a:lnTo>
                  <a:pt x="324866" y="207009"/>
                </a:lnTo>
                <a:lnTo>
                  <a:pt x="274109" y="207009"/>
                </a:lnTo>
                <a:lnTo>
                  <a:pt x="271822" y="208279"/>
                </a:lnTo>
                <a:close/>
              </a:path>
              <a:path w="365760" h="292100">
                <a:moveTo>
                  <a:pt x="169380" y="207009"/>
                </a:moveTo>
                <a:lnTo>
                  <a:pt x="156520" y="207009"/>
                </a:lnTo>
                <a:lnTo>
                  <a:pt x="156901" y="205739"/>
                </a:lnTo>
                <a:lnTo>
                  <a:pt x="167475" y="205739"/>
                </a:lnTo>
                <a:lnTo>
                  <a:pt x="169380" y="207009"/>
                </a:lnTo>
                <a:close/>
              </a:path>
              <a:path w="365760" h="292100">
                <a:moveTo>
                  <a:pt x="303927" y="219709"/>
                </a:moveTo>
                <a:lnTo>
                  <a:pt x="301164" y="219709"/>
                </a:lnTo>
                <a:lnTo>
                  <a:pt x="299163" y="218439"/>
                </a:lnTo>
                <a:lnTo>
                  <a:pt x="297925" y="217169"/>
                </a:lnTo>
                <a:lnTo>
                  <a:pt x="293765" y="210819"/>
                </a:lnTo>
                <a:lnTo>
                  <a:pt x="286556" y="207009"/>
                </a:lnTo>
                <a:lnTo>
                  <a:pt x="324866" y="207009"/>
                </a:lnTo>
                <a:lnTo>
                  <a:pt x="328541" y="208279"/>
                </a:lnTo>
                <a:lnTo>
                  <a:pt x="335325" y="212089"/>
                </a:lnTo>
                <a:lnTo>
                  <a:pt x="341397" y="215899"/>
                </a:lnTo>
                <a:lnTo>
                  <a:pt x="342541" y="217169"/>
                </a:lnTo>
                <a:lnTo>
                  <a:pt x="342922" y="217169"/>
                </a:lnTo>
                <a:lnTo>
                  <a:pt x="343652" y="218439"/>
                </a:lnTo>
                <a:lnTo>
                  <a:pt x="306975" y="218439"/>
                </a:lnTo>
                <a:lnTo>
                  <a:pt x="303927" y="219709"/>
                </a:lnTo>
                <a:close/>
              </a:path>
              <a:path w="365760" h="292100">
                <a:moveTo>
                  <a:pt x="177478" y="220979"/>
                </a:moveTo>
                <a:lnTo>
                  <a:pt x="173159" y="220979"/>
                </a:lnTo>
                <a:lnTo>
                  <a:pt x="170111" y="219709"/>
                </a:lnTo>
                <a:lnTo>
                  <a:pt x="178812" y="219709"/>
                </a:lnTo>
                <a:lnTo>
                  <a:pt x="177478" y="22097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3588440" y="3258368"/>
            <a:ext cx="364490" cy="262890"/>
            <a:chOff x="3588440" y="3258368"/>
            <a:chExt cx="364490" cy="262890"/>
          </a:xfrm>
        </p:grpSpPr>
        <p:sp>
          <p:nvSpPr>
            <p:cNvPr id="55" name="object 55"/>
            <p:cNvSpPr/>
            <p:nvPr/>
          </p:nvSpPr>
          <p:spPr>
            <a:xfrm>
              <a:off x="3588440" y="3258368"/>
              <a:ext cx="364490" cy="262890"/>
            </a:xfrm>
            <a:custGeom>
              <a:avLst/>
              <a:gdLst/>
              <a:ahLst/>
              <a:cxnLst/>
              <a:rect l="l" t="t" r="r" b="b"/>
              <a:pathLst>
                <a:path w="364489" h="262889">
                  <a:moveTo>
                    <a:pt x="42742" y="25721"/>
                  </a:moveTo>
                  <a:lnTo>
                    <a:pt x="32136" y="25721"/>
                  </a:lnTo>
                  <a:lnTo>
                    <a:pt x="32136" y="6446"/>
                  </a:lnTo>
                  <a:lnTo>
                    <a:pt x="38582" y="0"/>
                  </a:lnTo>
                  <a:lnTo>
                    <a:pt x="70718" y="0"/>
                  </a:lnTo>
                  <a:lnTo>
                    <a:pt x="77132" y="6795"/>
                  </a:lnTo>
                  <a:lnTo>
                    <a:pt x="77132" y="10955"/>
                  </a:lnTo>
                  <a:lnTo>
                    <a:pt x="43853" y="10955"/>
                  </a:lnTo>
                  <a:lnTo>
                    <a:pt x="42742" y="12479"/>
                  </a:lnTo>
                  <a:lnTo>
                    <a:pt x="42742" y="25721"/>
                  </a:lnTo>
                  <a:close/>
                </a:path>
                <a:path w="364489" h="262889">
                  <a:moveTo>
                    <a:pt x="77132" y="25721"/>
                  </a:moveTo>
                  <a:lnTo>
                    <a:pt x="65796" y="25721"/>
                  </a:lnTo>
                  <a:lnTo>
                    <a:pt x="65796" y="12479"/>
                  </a:lnTo>
                  <a:lnTo>
                    <a:pt x="64272" y="10955"/>
                  </a:lnTo>
                  <a:lnTo>
                    <a:pt x="77132" y="10955"/>
                  </a:lnTo>
                  <a:lnTo>
                    <a:pt x="77132" y="25721"/>
                  </a:lnTo>
                  <a:close/>
                </a:path>
                <a:path w="364489" h="262889">
                  <a:moveTo>
                    <a:pt x="168936" y="31945"/>
                  </a:moveTo>
                  <a:lnTo>
                    <a:pt x="166205" y="31945"/>
                  </a:lnTo>
                  <a:lnTo>
                    <a:pt x="165284" y="31659"/>
                  </a:lnTo>
                  <a:lnTo>
                    <a:pt x="162204" y="29119"/>
                  </a:lnTo>
                  <a:lnTo>
                    <a:pt x="161061" y="25721"/>
                  </a:lnTo>
                  <a:lnTo>
                    <a:pt x="162966" y="23434"/>
                  </a:lnTo>
                  <a:lnTo>
                    <a:pt x="167888" y="16639"/>
                  </a:lnTo>
                  <a:lnTo>
                    <a:pt x="175446" y="12860"/>
                  </a:lnTo>
                  <a:lnTo>
                    <a:pt x="227238" y="12860"/>
                  </a:lnTo>
                  <a:lnTo>
                    <a:pt x="234129" y="13884"/>
                  </a:lnTo>
                  <a:lnTo>
                    <a:pt x="240373" y="16786"/>
                  </a:lnTo>
                  <a:lnTo>
                    <a:pt x="245623" y="21314"/>
                  </a:lnTo>
                  <a:lnTo>
                    <a:pt x="247280" y="23816"/>
                  </a:lnTo>
                  <a:lnTo>
                    <a:pt x="178844" y="23816"/>
                  </a:lnTo>
                  <a:lnTo>
                    <a:pt x="174302" y="25721"/>
                  </a:lnTo>
                  <a:lnTo>
                    <a:pt x="172048" y="29500"/>
                  </a:lnTo>
                  <a:lnTo>
                    <a:pt x="170810" y="30961"/>
                  </a:lnTo>
                  <a:lnTo>
                    <a:pt x="168936" y="31945"/>
                  </a:lnTo>
                  <a:close/>
                </a:path>
                <a:path w="364489" h="262889">
                  <a:moveTo>
                    <a:pt x="260899" y="51792"/>
                  </a:moveTo>
                  <a:lnTo>
                    <a:pt x="249530" y="51792"/>
                  </a:lnTo>
                  <a:lnTo>
                    <a:pt x="240051" y="31659"/>
                  </a:lnTo>
                  <a:lnTo>
                    <a:pt x="237813" y="27213"/>
                  </a:lnTo>
                  <a:lnTo>
                    <a:pt x="232541" y="23816"/>
                  </a:lnTo>
                  <a:lnTo>
                    <a:pt x="247280" y="23816"/>
                  </a:lnTo>
                  <a:lnTo>
                    <a:pt x="249530" y="27213"/>
                  </a:lnTo>
                  <a:lnTo>
                    <a:pt x="260899" y="51792"/>
                  </a:lnTo>
                  <a:close/>
                </a:path>
                <a:path w="364489" h="262889">
                  <a:moveTo>
                    <a:pt x="15083" y="41535"/>
                  </a:moveTo>
                  <a:lnTo>
                    <a:pt x="12320" y="41535"/>
                  </a:lnTo>
                  <a:lnTo>
                    <a:pt x="10606" y="40709"/>
                  </a:lnTo>
                  <a:lnTo>
                    <a:pt x="9463" y="39312"/>
                  </a:lnTo>
                  <a:lnTo>
                    <a:pt x="7638" y="37153"/>
                  </a:lnTo>
                  <a:lnTo>
                    <a:pt x="21180" y="25721"/>
                  </a:lnTo>
                  <a:lnTo>
                    <a:pt x="81673" y="25721"/>
                  </a:lnTo>
                  <a:lnTo>
                    <a:pt x="92028" y="27776"/>
                  </a:lnTo>
                  <a:lnTo>
                    <a:pt x="100472" y="33374"/>
                  </a:lnTo>
                  <a:lnTo>
                    <a:pt x="102742" y="36645"/>
                  </a:lnTo>
                  <a:lnTo>
                    <a:pt x="25086" y="36645"/>
                  </a:lnTo>
                  <a:lnTo>
                    <a:pt x="21053" y="37153"/>
                  </a:lnTo>
                  <a:lnTo>
                    <a:pt x="16131" y="41186"/>
                  </a:lnTo>
                  <a:lnTo>
                    <a:pt x="15083" y="41535"/>
                  </a:lnTo>
                  <a:close/>
                </a:path>
                <a:path w="364489" h="262889">
                  <a:moveTo>
                    <a:pt x="286969" y="51792"/>
                  </a:moveTo>
                  <a:lnTo>
                    <a:pt x="276014" y="51792"/>
                  </a:lnTo>
                  <a:lnTo>
                    <a:pt x="276014" y="33279"/>
                  </a:lnTo>
                  <a:lnTo>
                    <a:pt x="282810" y="27213"/>
                  </a:lnTo>
                  <a:lnTo>
                    <a:pt x="335745" y="27213"/>
                  </a:lnTo>
                  <a:lnTo>
                    <a:pt x="341810" y="33659"/>
                  </a:lnTo>
                  <a:lnTo>
                    <a:pt x="341810" y="37820"/>
                  </a:lnTo>
                  <a:lnTo>
                    <a:pt x="288494" y="37820"/>
                  </a:lnTo>
                  <a:lnTo>
                    <a:pt x="286969" y="39312"/>
                  </a:lnTo>
                  <a:lnTo>
                    <a:pt x="286969" y="51792"/>
                  </a:lnTo>
                  <a:close/>
                </a:path>
                <a:path w="364489" h="262889">
                  <a:moveTo>
                    <a:pt x="34612" y="36740"/>
                  </a:moveTo>
                  <a:lnTo>
                    <a:pt x="32326" y="36740"/>
                  </a:lnTo>
                  <a:lnTo>
                    <a:pt x="30675" y="36645"/>
                  </a:lnTo>
                  <a:lnTo>
                    <a:pt x="102742" y="36645"/>
                  </a:lnTo>
                  <a:lnTo>
                    <a:pt x="35914" y="36676"/>
                  </a:lnTo>
                  <a:lnTo>
                    <a:pt x="34612" y="36740"/>
                  </a:lnTo>
                  <a:close/>
                </a:path>
                <a:path w="364489" h="262889">
                  <a:moveTo>
                    <a:pt x="105490" y="78656"/>
                  </a:moveTo>
                  <a:lnTo>
                    <a:pt x="99837" y="78656"/>
                  </a:lnTo>
                  <a:lnTo>
                    <a:pt x="97170" y="76370"/>
                  </a:lnTo>
                  <a:lnTo>
                    <a:pt x="97170" y="43472"/>
                  </a:lnTo>
                  <a:lnTo>
                    <a:pt x="90374" y="36676"/>
                  </a:lnTo>
                  <a:lnTo>
                    <a:pt x="102764" y="36676"/>
                  </a:lnTo>
                  <a:lnTo>
                    <a:pt x="106225" y="41663"/>
                  </a:lnTo>
                  <a:lnTo>
                    <a:pt x="108506" y="51792"/>
                  </a:lnTo>
                  <a:lnTo>
                    <a:pt x="341810" y="51792"/>
                  </a:lnTo>
                  <a:lnTo>
                    <a:pt x="341810" y="52173"/>
                  </a:lnTo>
                  <a:lnTo>
                    <a:pt x="350765" y="55253"/>
                  </a:lnTo>
                  <a:lnTo>
                    <a:pt x="357958" y="61164"/>
                  </a:lnTo>
                  <a:lnTo>
                    <a:pt x="358693" y="62398"/>
                  </a:lnTo>
                  <a:lnTo>
                    <a:pt x="107776" y="62398"/>
                  </a:lnTo>
                  <a:lnTo>
                    <a:pt x="107776" y="76370"/>
                  </a:lnTo>
                  <a:lnTo>
                    <a:pt x="105490" y="78656"/>
                  </a:lnTo>
                  <a:close/>
                </a:path>
                <a:path w="364489" h="262889">
                  <a:moveTo>
                    <a:pt x="341810" y="51792"/>
                  </a:moveTo>
                  <a:lnTo>
                    <a:pt x="330823" y="51792"/>
                  </a:lnTo>
                  <a:lnTo>
                    <a:pt x="330823" y="39312"/>
                  </a:lnTo>
                  <a:lnTo>
                    <a:pt x="329331" y="37820"/>
                  </a:lnTo>
                  <a:lnTo>
                    <a:pt x="341810" y="37820"/>
                  </a:lnTo>
                  <a:lnTo>
                    <a:pt x="341810" y="51792"/>
                  </a:lnTo>
                  <a:close/>
                </a:path>
                <a:path w="364489" h="262889">
                  <a:moveTo>
                    <a:pt x="161823" y="51792"/>
                  </a:moveTo>
                  <a:lnTo>
                    <a:pt x="149724" y="51792"/>
                  </a:lnTo>
                  <a:lnTo>
                    <a:pt x="153503" y="43472"/>
                  </a:lnTo>
                  <a:lnTo>
                    <a:pt x="154287" y="41663"/>
                  </a:lnTo>
                  <a:lnTo>
                    <a:pt x="154372" y="41535"/>
                  </a:lnTo>
                  <a:lnTo>
                    <a:pt x="156170" y="40233"/>
                  </a:lnTo>
                  <a:lnTo>
                    <a:pt x="159029" y="40233"/>
                  </a:lnTo>
                  <a:lnTo>
                    <a:pt x="159854" y="40424"/>
                  </a:lnTo>
                  <a:lnTo>
                    <a:pt x="160680" y="40836"/>
                  </a:lnTo>
                  <a:lnTo>
                    <a:pt x="163728" y="41599"/>
                  </a:lnTo>
                  <a:lnTo>
                    <a:pt x="164840" y="44996"/>
                  </a:lnTo>
                  <a:lnTo>
                    <a:pt x="163728" y="48013"/>
                  </a:lnTo>
                  <a:lnTo>
                    <a:pt x="161823" y="51792"/>
                  </a:lnTo>
                  <a:close/>
                </a:path>
                <a:path w="364489" h="262889">
                  <a:moveTo>
                    <a:pt x="337651" y="262391"/>
                  </a:moveTo>
                  <a:lnTo>
                    <a:pt x="24197" y="262391"/>
                  </a:lnTo>
                  <a:lnTo>
                    <a:pt x="23435" y="262010"/>
                  </a:lnTo>
                  <a:lnTo>
                    <a:pt x="22323" y="262010"/>
                  </a:lnTo>
                  <a:lnTo>
                    <a:pt x="0" y="52173"/>
                  </a:lnTo>
                  <a:lnTo>
                    <a:pt x="2286" y="49918"/>
                  </a:lnTo>
                  <a:lnTo>
                    <a:pt x="7938" y="49918"/>
                  </a:lnTo>
                  <a:lnTo>
                    <a:pt x="10225" y="52173"/>
                  </a:lnTo>
                  <a:lnTo>
                    <a:pt x="10225" y="243116"/>
                  </a:lnTo>
                  <a:lnTo>
                    <a:pt x="15877" y="250292"/>
                  </a:lnTo>
                  <a:lnTo>
                    <a:pt x="24197" y="251054"/>
                  </a:lnTo>
                  <a:lnTo>
                    <a:pt x="103187" y="251054"/>
                  </a:lnTo>
                  <a:lnTo>
                    <a:pt x="102854" y="251435"/>
                  </a:lnTo>
                  <a:lnTo>
                    <a:pt x="358776" y="251435"/>
                  </a:lnTo>
                  <a:lnTo>
                    <a:pt x="356735" y="254500"/>
                  </a:lnTo>
                  <a:lnTo>
                    <a:pt x="348220" y="260271"/>
                  </a:lnTo>
                  <a:lnTo>
                    <a:pt x="337651" y="262391"/>
                  </a:lnTo>
                  <a:close/>
                </a:path>
                <a:path w="364489" h="262889">
                  <a:moveTo>
                    <a:pt x="364483" y="224571"/>
                  </a:moveTo>
                  <a:lnTo>
                    <a:pt x="353528" y="224571"/>
                  </a:lnTo>
                  <a:lnTo>
                    <a:pt x="353528" y="95645"/>
                  </a:lnTo>
                  <a:lnTo>
                    <a:pt x="341048" y="95645"/>
                  </a:lnTo>
                  <a:lnTo>
                    <a:pt x="338762" y="93391"/>
                  </a:lnTo>
                  <a:lnTo>
                    <a:pt x="338762" y="87707"/>
                  </a:lnTo>
                  <a:lnTo>
                    <a:pt x="341048" y="85071"/>
                  </a:lnTo>
                  <a:lnTo>
                    <a:pt x="353528" y="85071"/>
                  </a:lnTo>
                  <a:lnTo>
                    <a:pt x="353528" y="69956"/>
                  </a:lnTo>
                  <a:lnTo>
                    <a:pt x="346701" y="63128"/>
                  </a:lnTo>
                  <a:lnTo>
                    <a:pt x="338381" y="62398"/>
                  </a:lnTo>
                  <a:lnTo>
                    <a:pt x="358693" y="62398"/>
                  </a:lnTo>
                  <a:lnTo>
                    <a:pt x="362745" y="69200"/>
                  </a:lnTo>
                  <a:lnTo>
                    <a:pt x="364483" y="78656"/>
                  </a:lnTo>
                  <a:lnTo>
                    <a:pt x="364483" y="224571"/>
                  </a:lnTo>
                  <a:close/>
                </a:path>
                <a:path w="364489" h="262889">
                  <a:moveTo>
                    <a:pt x="358776" y="251435"/>
                  </a:moveTo>
                  <a:lnTo>
                    <a:pt x="346701" y="251435"/>
                  </a:lnTo>
                  <a:lnTo>
                    <a:pt x="353909" y="244608"/>
                  </a:lnTo>
                  <a:lnTo>
                    <a:pt x="353909" y="235558"/>
                  </a:lnTo>
                  <a:lnTo>
                    <a:pt x="328949" y="235558"/>
                  </a:lnTo>
                  <a:lnTo>
                    <a:pt x="319082" y="233562"/>
                  </a:lnTo>
                  <a:lnTo>
                    <a:pt x="311028" y="228092"/>
                  </a:lnTo>
                  <a:lnTo>
                    <a:pt x="305599" y="219924"/>
                  </a:lnTo>
                  <a:lnTo>
                    <a:pt x="303609" y="209836"/>
                  </a:lnTo>
                  <a:lnTo>
                    <a:pt x="303609" y="110793"/>
                  </a:lnTo>
                  <a:lnTo>
                    <a:pt x="321741" y="86151"/>
                  </a:lnTo>
                  <a:lnTo>
                    <a:pt x="325012" y="86151"/>
                  </a:lnTo>
                  <a:lnTo>
                    <a:pt x="327140" y="87326"/>
                  </a:lnTo>
                  <a:lnTo>
                    <a:pt x="327806" y="89993"/>
                  </a:lnTo>
                  <a:lnTo>
                    <a:pt x="328569" y="92629"/>
                  </a:lnTo>
                  <a:lnTo>
                    <a:pt x="327044" y="95645"/>
                  </a:lnTo>
                  <a:lnTo>
                    <a:pt x="317962" y="98313"/>
                  </a:lnTo>
                  <a:lnTo>
                    <a:pt x="313802" y="103965"/>
                  </a:lnTo>
                  <a:lnTo>
                    <a:pt x="313802" y="218156"/>
                  </a:lnTo>
                  <a:lnTo>
                    <a:pt x="320249" y="224571"/>
                  </a:lnTo>
                  <a:lnTo>
                    <a:pt x="364483" y="224571"/>
                  </a:lnTo>
                  <a:lnTo>
                    <a:pt x="364439" y="235780"/>
                  </a:lnTo>
                  <a:lnTo>
                    <a:pt x="362416" y="245967"/>
                  </a:lnTo>
                  <a:lnTo>
                    <a:pt x="358776" y="251435"/>
                  </a:lnTo>
                  <a:close/>
                </a:path>
                <a:path w="364489" h="262889">
                  <a:moveTo>
                    <a:pt x="103187" y="251054"/>
                  </a:moveTo>
                  <a:lnTo>
                    <a:pt x="88850" y="251054"/>
                  </a:lnTo>
                  <a:lnTo>
                    <a:pt x="95677" y="245751"/>
                  </a:lnTo>
                  <a:lnTo>
                    <a:pt x="96789" y="238193"/>
                  </a:lnTo>
                  <a:lnTo>
                    <a:pt x="97837" y="235780"/>
                  </a:lnTo>
                  <a:lnTo>
                    <a:pt x="100123" y="234002"/>
                  </a:lnTo>
                  <a:lnTo>
                    <a:pt x="103330" y="234002"/>
                  </a:lnTo>
                  <a:lnTo>
                    <a:pt x="103616" y="234034"/>
                  </a:lnTo>
                  <a:lnTo>
                    <a:pt x="106252" y="235177"/>
                  </a:lnTo>
                  <a:lnTo>
                    <a:pt x="108125" y="237813"/>
                  </a:lnTo>
                  <a:lnTo>
                    <a:pt x="107776" y="240829"/>
                  </a:lnTo>
                  <a:lnTo>
                    <a:pt x="107389" y="245001"/>
                  </a:lnTo>
                  <a:lnTo>
                    <a:pt x="105490" y="248419"/>
                  </a:lnTo>
                  <a:lnTo>
                    <a:pt x="103187" y="2510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5991" y="3323973"/>
              <a:ext cx="209809" cy="182051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5265632" y="3229851"/>
            <a:ext cx="321310" cy="321310"/>
          </a:xfrm>
          <a:custGeom>
            <a:avLst/>
            <a:gdLst/>
            <a:ahLst/>
            <a:cxnLst/>
            <a:rect l="l" t="t" r="r" b="b"/>
            <a:pathLst>
              <a:path w="321310" h="321310">
                <a:moveTo>
                  <a:pt x="57075" y="186179"/>
                </a:moveTo>
                <a:lnTo>
                  <a:pt x="54439" y="186179"/>
                </a:lnTo>
                <a:lnTo>
                  <a:pt x="52534" y="185417"/>
                </a:lnTo>
                <a:lnTo>
                  <a:pt x="25328" y="153944"/>
                </a:lnTo>
                <a:lnTo>
                  <a:pt x="1961" y="114861"/>
                </a:lnTo>
                <a:lnTo>
                  <a:pt x="0" y="102917"/>
                </a:lnTo>
                <a:lnTo>
                  <a:pt x="307" y="90831"/>
                </a:lnTo>
                <a:lnTo>
                  <a:pt x="23328" y="49195"/>
                </a:lnTo>
                <a:lnTo>
                  <a:pt x="47644" y="34962"/>
                </a:lnTo>
                <a:lnTo>
                  <a:pt x="44595" y="29277"/>
                </a:lnTo>
                <a:lnTo>
                  <a:pt x="42722" y="26261"/>
                </a:lnTo>
                <a:lnTo>
                  <a:pt x="43484" y="22482"/>
                </a:lnTo>
                <a:lnTo>
                  <a:pt x="46501" y="20958"/>
                </a:lnTo>
                <a:lnTo>
                  <a:pt x="80891" y="920"/>
                </a:lnTo>
                <a:lnTo>
                  <a:pt x="82003" y="380"/>
                </a:lnTo>
                <a:lnTo>
                  <a:pt x="82924" y="0"/>
                </a:lnTo>
                <a:lnTo>
                  <a:pt x="84289" y="0"/>
                </a:lnTo>
                <a:lnTo>
                  <a:pt x="94221" y="13019"/>
                </a:lnTo>
                <a:lnTo>
                  <a:pt x="81272" y="13019"/>
                </a:lnTo>
                <a:lnTo>
                  <a:pt x="56694" y="27753"/>
                </a:lnTo>
                <a:lnTo>
                  <a:pt x="66776" y="44774"/>
                </a:lnTo>
                <a:lnTo>
                  <a:pt x="53296" y="44774"/>
                </a:lnTo>
                <a:lnTo>
                  <a:pt x="38943" y="52332"/>
                </a:lnTo>
                <a:lnTo>
                  <a:pt x="23331" y="65160"/>
                </a:lnTo>
                <a:lnTo>
                  <a:pt x="13884" y="82344"/>
                </a:lnTo>
                <a:lnTo>
                  <a:pt x="11386" y="101725"/>
                </a:lnTo>
                <a:lnTo>
                  <a:pt x="16619" y="121145"/>
                </a:lnTo>
                <a:lnTo>
                  <a:pt x="22461" y="130743"/>
                </a:lnTo>
                <a:lnTo>
                  <a:pt x="31842" y="143417"/>
                </a:lnTo>
                <a:lnTo>
                  <a:pt x="44480" y="158847"/>
                </a:lnTo>
                <a:lnTo>
                  <a:pt x="60092" y="176716"/>
                </a:lnTo>
                <a:lnTo>
                  <a:pt x="61997" y="179002"/>
                </a:lnTo>
                <a:lnTo>
                  <a:pt x="61997" y="182400"/>
                </a:lnTo>
                <a:lnTo>
                  <a:pt x="59743" y="184655"/>
                </a:lnTo>
                <a:lnTo>
                  <a:pt x="58599" y="185417"/>
                </a:lnTo>
                <a:lnTo>
                  <a:pt x="57075" y="186179"/>
                </a:lnTo>
                <a:close/>
              </a:path>
              <a:path w="321310" h="321310">
                <a:moveTo>
                  <a:pt x="125519" y="105648"/>
                </a:moveTo>
                <a:lnTo>
                  <a:pt x="102834" y="105648"/>
                </a:lnTo>
                <a:lnTo>
                  <a:pt x="127412" y="90914"/>
                </a:lnTo>
                <a:lnTo>
                  <a:pt x="81272" y="13019"/>
                </a:lnTo>
                <a:lnTo>
                  <a:pt x="94221" y="13019"/>
                </a:lnTo>
                <a:lnTo>
                  <a:pt x="139892" y="90914"/>
                </a:lnTo>
                <a:lnTo>
                  <a:pt x="140273" y="92406"/>
                </a:lnTo>
                <a:lnTo>
                  <a:pt x="141003" y="93931"/>
                </a:lnTo>
                <a:lnTo>
                  <a:pt x="140273" y="95455"/>
                </a:lnTo>
                <a:lnTo>
                  <a:pt x="139892" y="96567"/>
                </a:lnTo>
                <a:lnTo>
                  <a:pt x="139130" y="97709"/>
                </a:lnTo>
                <a:lnTo>
                  <a:pt x="137606" y="98472"/>
                </a:lnTo>
                <a:lnTo>
                  <a:pt x="125519" y="105648"/>
                </a:lnTo>
                <a:close/>
              </a:path>
              <a:path w="321310" h="321310">
                <a:moveTo>
                  <a:pt x="192446" y="254992"/>
                </a:moveTo>
                <a:lnTo>
                  <a:pt x="185238" y="254992"/>
                </a:lnTo>
                <a:lnTo>
                  <a:pt x="178824" y="253087"/>
                </a:lnTo>
                <a:lnTo>
                  <a:pt x="121963" y="199369"/>
                </a:lnTo>
                <a:lnTo>
                  <a:pt x="89192" y="166265"/>
                </a:lnTo>
                <a:lnTo>
                  <a:pt x="66149" y="125634"/>
                </a:lnTo>
                <a:lnTo>
                  <a:pt x="69538" y="114497"/>
                </a:lnTo>
                <a:lnTo>
                  <a:pt x="77112" y="104886"/>
                </a:lnTo>
                <a:lnTo>
                  <a:pt x="79399" y="102250"/>
                </a:lnTo>
                <a:lnTo>
                  <a:pt x="82416" y="100345"/>
                </a:lnTo>
                <a:lnTo>
                  <a:pt x="85432" y="99234"/>
                </a:lnTo>
                <a:lnTo>
                  <a:pt x="53296" y="44774"/>
                </a:lnTo>
                <a:lnTo>
                  <a:pt x="66776" y="44774"/>
                </a:lnTo>
                <a:lnTo>
                  <a:pt x="102834" y="105648"/>
                </a:lnTo>
                <a:lnTo>
                  <a:pt x="125519" y="105648"/>
                </a:lnTo>
                <a:lnTo>
                  <a:pt x="119153" y="109427"/>
                </a:lnTo>
                <a:lnTo>
                  <a:pt x="90735" y="109427"/>
                </a:lnTo>
                <a:lnTo>
                  <a:pt x="87719" y="110951"/>
                </a:lnTo>
                <a:lnTo>
                  <a:pt x="85813" y="112444"/>
                </a:lnTo>
                <a:lnTo>
                  <a:pt x="83940" y="113587"/>
                </a:lnTo>
                <a:lnTo>
                  <a:pt x="78772" y="120002"/>
                </a:lnTo>
                <a:lnTo>
                  <a:pt x="76414" y="127337"/>
                </a:lnTo>
                <a:lnTo>
                  <a:pt x="76956" y="134906"/>
                </a:lnTo>
                <a:lnTo>
                  <a:pt x="80510" y="141944"/>
                </a:lnTo>
                <a:lnTo>
                  <a:pt x="129107" y="191804"/>
                </a:lnTo>
                <a:lnTo>
                  <a:pt x="161556" y="223883"/>
                </a:lnTo>
                <a:lnTo>
                  <a:pt x="187016" y="244259"/>
                </a:lnTo>
                <a:lnTo>
                  <a:pt x="216363" y="244259"/>
                </a:lnTo>
                <a:lnTo>
                  <a:pt x="211577" y="248615"/>
                </a:lnTo>
                <a:lnTo>
                  <a:pt x="205569" y="252158"/>
                </a:lnTo>
                <a:lnTo>
                  <a:pt x="199145" y="254284"/>
                </a:lnTo>
                <a:lnTo>
                  <a:pt x="192446" y="254992"/>
                </a:lnTo>
                <a:close/>
              </a:path>
              <a:path w="321310" h="321310">
                <a:moveTo>
                  <a:pt x="101310" y="120002"/>
                </a:moveTo>
                <a:lnTo>
                  <a:pt x="98293" y="120002"/>
                </a:lnTo>
                <a:lnTo>
                  <a:pt x="96388" y="118890"/>
                </a:lnTo>
                <a:lnTo>
                  <a:pt x="95657" y="116985"/>
                </a:lnTo>
                <a:lnTo>
                  <a:pt x="90735" y="109427"/>
                </a:lnTo>
                <a:lnTo>
                  <a:pt x="119153" y="109427"/>
                </a:lnTo>
                <a:lnTo>
                  <a:pt x="103215" y="118890"/>
                </a:lnTo>
                <a:lnTo>
                  <a:pt x="102072" y="119271"/>
                </a:lnTo>
                <a:lnTo>
                  <a:pt x="101310" y="120002"/>
                </a:lnTo>
                <a:close/>
              </a:path>
              <a:path w="321310" h="321310">
                <a:moveTo>
                  <a:pt x="216363" y="244259"/>
                </a:moveTo>
                <a:lnTo>
                  <a:pt x="197242" y="244259"/>
                </a:lnTo>
                <a:lnTo>
                  <a:pt x="203021" y="241814"/>
                </a:lnTo>
                <a:lnTo>
                  <a:pt x="207181" y="237209"/>
                </a:lnTo>
                <a:lnTo>
                  <a:pt x="208324" y="235336"/>
                </a:lnTo>
                <a:lnTo>
                  <a:pt x="209817" y="233431"/>
                </a:lnTo>
                <a:lnTo>
                  <a:pt x="210960" y="230795"/>
                </a:lnTo>
                <a:lnTo>
                  <a:pt x="211341" y="230032"/>
                </a:lnTo>
                <a:lnTo>
                  <a:pt x="203783" y="225111"/>
                </a:lnTo>
                <a:lnTo>
                  <a:pt x="201497" y="223237"/>
                </a:lnTo>
                <a:lnTo>
                  <a:pt x="200385" y="220220"/>
                </a:lnTo>
                <a:lnTo>
                  <a:pt x="201878" y="217172"/>
                </a:lnTo>
                <a:lnTo>
                  <a:pt x="222296" y="182781"/>
                </a:lnTo>
                <a:lnTo>
                  <a:pt x="222677" y="181257"/>
                </a:lnTo>
                <a:lnTo>
                  <a:pt x="224202" y="180495"/>
                </a:lnTo>
                <a:lnTo>
                  <a:pt x="225345" y="179765"/>
                </a:lnTo>
                <a:lnTo>
                  <a:pt x="225885" y="179606"/>
                </a:lnTo>
                <a:lnTo>
                  <a:pt x="226425" y="179510"/>
                </a:lnTo>
                <a:lnTo>
                  <a:pt x="227949" y="179510"/>
                </a:lnTo>
                <a:lnTo>
                  <a:pt x="228902" y="179796"/>
                </a:lnTo>
                <a:lnTo>
                  <a:pt x="229854" y="180495"/>
                </a:lnTo>
                <a:lnTo>
                  <a:pt x="251206" y="192975"/>
                </a:lnTo>
                <a:lnTo>
                  <a:pt x="228743" y="192975"/>
                </a:lnTo>
                <a:lnTo>
                  <a:pt x="214357" y="217553"/>
                </a:lnTo>
                <a:lnTo>
                  <a:pt x="243092" y="234574"/>
                </a:lnTo>
                <a:lnTo>
                  <a:pt x="222677" y="234574"/>
                </a:lnTo>
                <a:lnTo>
                  <a:pt x="221185" y="237971"/>
                </a:lnTo>
                <a:lnTo>
                  <a:pt x="219280" y="241369"/>
                </a:lnTo>
                <a:lnTo>
                  <a:pt x="217025" y="243656"/>
                </a:lnTo>
                <a:lnTo>
                  <a:pt x="216363" y="244259"/>
                </a:lnTo>
                <a:close/>
              </a:path>
              <a:path w="321310" h="321310">
                <a:moveTo>
                  <a:pt x="230235" y="320788"/>
                </a:moveTo>
                <a:lnTo>
                  <a:pt x="223439" y="320788"/>
                </a:lnTo>
                <a:lnTo>
                  <a:pt x="216359" y="320360"/>
                </a:lnTo>
                <a:lnTo>
                  <a:pt x="171963" y="298124"/>
                </a:lnTo>
                <a:lnTo>
                  <a:pt x="140071" y="271191"/>
                </a:lnTo>
                <a:lnTo>
                  <a:pt x="104493" y="237667"/>
                </a:lnTo>
                <a:lnTo>
                  <a:pt x="69555" y="202056"/>
                </a:lnTo>
                <a:lnTo>
                  <a:pt x="67300" y="199802"/>
                </a:lnTo>
                <a:lnTo>
                  <a:pt x="67300" y="196372"/>
                </a:lnTo>
                <a:lnTo>
                  <a:pt x="70698" y="192975"/>
                </a:lnTo>
                <a:lnTo>
                  <a:pt x="72127" y="192403"/>
                </a:lnTo>
                <a:lnTo>
                  <a:pt x="74953" y="192403"/>
                </a:lnTo>
                <a:lnTo>
                  <a:pt x="76350" y="192975"/>
                </a:lnTo>
                <a:lnTo>
                  <a:pt x="115229" y="232110"/>
                </a:lnTo>
                <a:lnTo>
                  <a:pt x="150431" y="264959"/>
                </a:lnTo>
                <a:lnTo>
                  <a:pt x="179964" y="289873"/>
                </a:lnTo>
                <a:lnTo>
                  <a:pt x="200385" y="303768"/>
                </a:lnTo>
                <a:lnTo>
                  <a:pt x="207721" y="307547"/>
                </a:lnTo>
                <a:lnTo>
                  <a:pt x="215596" y="309325"/>
                </a:lnTo>
                <a:lnTo>
                  <a:pt x="259308" y="309325"/>
                </a:lnTo>
                <a:lnTo>
                  <a:pt x="254784" y="312424"/>
                </a:lnTo>
                <a:lnTo>
                  <a:pt x="243477" y="317359"/>
                </a:lnTo>
                <a:lnTo>
                  <a:pt x="236681" y="319645"/>
                </a:lnTo>
                <a:lnTo>
                  <a:pt x="230235" y="320788"/>
                </a:lnTo>
                <a:close/>
              </a:path>
              <a:path w="321310" h="321310">
                <a:moveTo>
                  <a:pt x="257576" y="208026"/>
                </a:moveTo>
                <a:lnTo>
                  <a:pt x="254655" y="208026"/>
                </a:lnTo>
                <a:lnTo>
                  <a:pt x="253766" y="207836"/>
                </a:lnTo>
                <a:lnTo>
                  <a:pt x="228743" y="192975"/>
                </a:lnTo>
                <a:lnTo>
                  <a:pt x="251206" y="192975"/>
                </a:lnTo>
                <a:lnTo>
                  <a:pt x="258973" y="197515"/>
                </a:lnTo>
                <a:lnTo>
                  <a:pt x="261641" y="199421"/>
                </a:lnTo>
                <a:lnTo>
                  <a:pt x="262371" y="202438"/>
                </a:lnTo>
                <a:lnTo>
                  <a:pt x="260878" y="205454"/>
                </a:lnTo>
                <a:lnTo>
                  <a:pt x="259577" y="207010"/>
                </a:lnTo>
                <a:lnTo>
                  <a:pt x="257576" y="208026"/>
                </a:lnTo>
                <a:close/>
              </a:path>
              <a:path w="321310" h="321310">
                <a:moveTo>
                  <a:pt x="306624" y="263693"/>
                </a:moveTo>
                <a:lnTo>
                  <a:pt x="292253" y="263693"/>
                </a:lnTo>
                <a:lnTo>
                  <a:pt x="306987" y="239115"/>
                </a:lnTo>
                <a:lnTo>
                  <a:pt x="273358" y="219077"/>
                </a:lnTo>
                <a:lnTo>
                  <a:pt x="271072" y="217172"/>
                </a:lnTo>
                <a:lnTo>
                  <a:pt x="269929" y="213774"/>
                </a:lnTo>
                <a:lnTo>
                  <a:pt x="271453" y="211138"/>
                </a:lnTo>
                <a:lnTo>
                  <a:pt x="272755" y="209582"/>
                </a:lnTo>
                <a:lnTo>
                  <a:pt x="274755" y="208566"/>
                </a:lnTo>
                <a:lnTo>
                  <a:pt x="277645" y="208566"/>
                </a:lnTo>
                <a:lnTo>
                  <a:pt x="278566" y="208757"/>
                </a:lnTo>
                <a:lnTo>
                  <a:pt x="317593" y="231938"/>
                </a:lnTo>
                <a:lnTo>
                  <a:pt x="319085" y="232319"/>
                </a:lnTo>
                <a:lnTo>
                  <a:pt x="320229" y="233811"/>
                </a:lnTo>
                <a:lnTo>
                  <a:pt x="320610" y="235336"/>
                </a:lnTo>
                <a:lnTo>
                  <a:pt x="320610" y="237971"/>
                </a:lnTo>
                <a:lnTo>
                  <a:pt x="320991" y="239495"/>
                </a:lnTo>
                <a:lnTo>
                  <a:pt x="306624" y="263693"/>
                </a:lnTo>
                <a:close/>
              </a:path>
              <a:path w="321310" h="321310">
                <a:moveTo>
                  <a:pt x="259308" y="309325"/>
                </a:moveTo>
                <a:lnTo>
                  <a:pt x="223376" y="309325"/>
                </a:lnTo>
                <a:lnTo>
                  <a:pt x="237155" y="307447"/>
                </a:lnTo>
                <a:lnTo>
                  <a:pt x="249967" y="301994"/>
                </a:lnTo>
                <a:lnTo>
                  <a:pt x="261034" y="293236"/>
                </a:lnTo>
                <a:lnTo>
                  <a:pt x="269580" y="281444"/>
                </a:lnTo>
                <a:lnTo>
                  <a:pt x="277137" y="266709"/>
                </a:lnTo>
                <a:lnTo>
                  <a:pt x="222677" y="234574"/>
                </a:lnTo>
                <a:lnTo>
                  <a:pt x="243092" y="234574"/>
                </a:lnTo>
                <a:lnTo>
                  <a:pt x="292253" y="263693"/>
                </a:lnTo>
                <a:lnTo>
                  <a:pt x="306624" y="263693"/>
                </a:lnTo>
                <a:lnTo>
                  <a:pt x="301458" y="272394"/>
                </a:lnTo>
                <a:lnTo>
                  <a:pt x="287330" y="272394"/>
                </a:lnTo>
                <a:lnTo>
                  <a:pt x="279773" y="286747"/>
                </a:lnTo>
                <a:lnTo>
                  <a:pt x="273146" y="297005"/>
                </a:lnTo>
                <a:lnTo>
                  <a:pt x="264745" y="305602"/>
                </a:lnTo>
                <a:lnTo>
                  <a:pt x="259308" y="309325"/>
                </a:lnTo>
                <a:close/>
              </a:path>
              <a:path w="321310" h="321310">
                <a:moveTo>
                  <a:pt x="297937" y="276935"/>
                </a:moveTo>
                <a:lnTo>
                  <a:pt x="294888" y="276935"/>
                </a:lnTo>
                <a:lnTo>
                  <a:pt x="294126" y="276173"/>
                </a:lnTo>
                <a:lnTo>
                  <a:pt x="293015" y="275792"/>
                </a:lnTo>
                <a:lnTo>
                  <a:pt x="287330" y="272394"/>
                </a:lnTo>
                <a:lnTo>
                  <a:pt x="301458" y="272394"/>
                </a:lnTo>
                <a:lnTo>
                  <a:pt x="300572" y="273886"/>
                </a:lnTo>
                <a:lnTo>
                  <a:pt x="299810" y="275792"/>
                </a:lnTo>
                <a:lnTo>
                  <a:pt x="297937" y="27693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5765817" y="3227756"/>
            <a:ext cx="363855" cy="325120"/>
            <a:chOff x="5765817" y="3227756"/>
            <a:chExt cx="363855" cy="325120"/>
          </a:xfrm>
        </p:grpSpPr>
        <p:sp>
          <p:nvSpPr>
            <p:cNvPr id="59" name="object 59"/>
            <p:cNvSpPr/>
            <p:nvPr/>
          </p:nvSpPr>
          <p:spPr>
            <a:xfrm>
              <a:off x="5765817" y="3227756"/>
              <a:ext cx="363855" cy="325120"/>
            </a:xfrm>
            <a:custGeom>
              <a:avLst/>
              <a:gdLst/>
              <a:ahLst/>
              <a:cxnLst/>
              <a:rect l="l" t="t" r="r" b="b"/>
              <a:pathLst>
                <a:path w="363854" h="325120">
                  <a:moveTo>
                    <a:pt x="182622" y="324758"/>
                  </a:moveTo>
                  <a:lnTo>
                    <a:pt x="180749" y="324758"/>
                  </a:lnTo>
                  <a:lnTo>
                    <a:pt x="179987" y="324377"/>
                  </a:lnTo>
                  <a:lnTo>
                    <a:pt x="178843" y="323615"/>
                  </a:lnTo>
                  <a:lnTo>
                    <a:pt x="170907" y="318839"/>
                  </a:lnTo>
                  <a:lnTo>
                    <a:pt x="122002" y="285305"/>
                  </a:lnTo>
                  <a:lnTo>
                    <a:pt x="89612" y="258612"/>
                  </a:lnTo>
                  <a:lnTo>
                    <a:pt x="54888" y="223622"/>
                  </a:lnTo>
                  <a:lnTo>
                    <a:pt x="28356" y="188656"/>
                  </a:lnTo>
                  <a:lnTo>
                    <a:pt x="7093" y="144977"/>
                  </a:lnTo>
                  <a:lnTo>
                    <a:pt x="0" y="102441"/>
                  </a:lnTo>
                  <a:lnTo>
                    <a:pt x="8036" y="62508"/>
                  </a:lnTo>
                  <a:lnTo>
                    <a:pt x="29968" y="29952"/>
                  </a:lnTo>
                  <a:lnTo>
                    <a:pt x="62535" y="8031"/>
                  </a:lnTo>
                  <a:lnTo>
                    <a:pt x="102473" y="0"/>
                  </a:lnTo>
                  <a:lnTo>
                    <a:pt x="125301" y="2614"/>
                  </a:lnTo>
                  <a:lnTo>
                    <a:pt x="146751" y="10153"/>
                  </a:lnTo>
                  <a:lnTo>
                    <a:pt x="149259" y="11717"/>
                  </a:lnTo>
                  <a:lnTo>
                    <a:pt x="103616" y="11717"/>
                  </a:lnTo>
                  <a:lnTo>
                    <a:pt x="67935" y="18943"/>
                  </a:lnTo>
                  <a:lnTo>
                    <a:pt x="38852" y="38609"/>
                  </a:lnTo>
                  <a:lnTo>
                    <a:pt x="19271" y="67701"/>
                  </a:lnTo>
                  <a:lnTo>
                    <a:pt x="12098" y="103203"/>
                  </a:lnTo>
                  <a:lnTo>
                    <a:pt x="13789" y="122477"/>
                  </a:lnTo>
                  <a:lnTo>
                    <a:pt x="27102" y="162430"/>
                  </a:lnTo>
                  <a:lnTo>
                    <a:pt x="50460" y="199775"/>
                  </a:lnTo>
                  <a:lnTo>
                    <a:pt x="80468" y="233656"/>
                  </a:lnTo>
                  <a:lnTo>
                    <a:pt x="125532" y="273316"/>
                  </a:lnTo>
                  <a:lnTo>
                    <a:pt x="170467" y="304729"/>
                  </a:lnTo>
                  <a:lnTo>
                    <a:pt x="183003" y="312278"/>
                  </a:lnTo>
                  <a:lnTo>
                    <a:pt x="202968" y="312278"/>
                  </a:lnTo>
                  <a:lnTo>
                    <a:pt x="192612" y="318893"/>
                  </a:lnTo>
                  <a:lnTo>
                    <a:pt x="184527" y="323615"/>
                  </a:lnTo>
                  <a:lnTo>
                    <a:pt x="183765" y="324377"/>
                  </a:lnTo>
                  <a:lnTo>
                    <a:pt x="182622" y="324758"/>
                  </a:lnTo>
                  <a:close/>
                </a:path>
                <a:path w="363854" h="325120">
                  <a:moveTo>
                    <a:pt x="199362" y="38169"/>
                  </a:moveTo>
                  <a:lnTo>
                    <a:pt x="182241" y="38169"/>
                  </a:lnTo>
                  <a:lnTo>
                    <a:pt x="198647" y="22156"/>
                  </a:lnTo>
                  <a:lnTo>
                    <a:pt x="217922" y="10153"/>
                  </a:lnTo>
                  <a:lnTo>
                    <a:pt x="239396" y="2614"/>
                  </a:lnTo>
                  <a:lnTo>
                    <a:pt x="262391" y="0"/>
                  </a:lnTo>
                  <a:lnTo>
                    <a:pt x="302311" y="8031"/>
                  </a:lnTo>
                  <a:lnTo>
                    <a:pt x="307766" y="11717"/>
                  </a:lnTo>
                  <a:lnTo>
                    <a:pt x="263153" y="11717"/>
                  </a:lnTo>
                  <a:lnTo>
                    <a:pt x="241039" y="14403"/>
                  </a:lnTo>
                  <a:lnTo>
                    <a:pt x="220584" y="22157"/>
                  </a:lnTo>
                  <a:lnTo>
                    <a:pt x="202609" y="34518"/>
                  </a:lnTo>
                  <a:lnTo>
                    <a:pt x="199362" y="38169"/>
                  </a:lnTo>
                  <a:close/>
                </a:path>
                <a:path w="363854" h="325120">
                  <a:moveTo>
                    <a:pt x="185258" y="53284"/>
                  </a:moveTo>
                  <a:lnTo>
                    <a:pt x="181479" y="53284"/>
                  </a:lnTo>
                  <a:lnTo>
                    <a:pt x="179606" y="52554"/>
                  </a:lnTo>
                  <a:lnTo>
                    <a:pt x="178463" y="51029"/>
                  </a:lnTo>
                  <a:lnTo>
                    <a:pt x="163731" y="34518"/>
                  </a:lnTo>
                  <a:lnTo>
                    <a:pt x="145707" y="22156"/>
                  </a:lnTo>
                  <a:lnTo>
                    <a:pt x="125349" y="14403"/>
                  </a:lnTo>
                  <a:lnTo>
                    <a:pt x="103616" y="11717"/>
                  </a:lnTo>
                  <a:lnTo>
                    <a:pt x="149259" y="11717"/>
                  </a:lnTo>
                  <a:lnTo>
                    <a:pt x="166004" y="22157"/>
                  </a:lnTo>
                  <a:lnTo>
                    <a:pt x="182241" y="38169"/>
                  </a:lnTo>
                  <a:lnTo>
                    <a:pt x="199362" y="38169"/>
                  </a:lnTo>
                  <a:lnTo>
                    <a:pt x="187925" y="51029"/>
                  </a:lnTo>
                  <a:lnTo>
                    <a:pt x="187163" y="52554"/>
                  </a:lnTo>
                  <a:lnTo>
                    <a:pt x="185258" y="53284"/>
                  </a:lnTo>
                  <a:close/>
                </a:path>
                <a:path w="363854" h="325120">
                  <a:moveTo>
                    <a:pt x="202968" y="312278"/>
                  </a:moveTo>
                  <a:lnTo>
                    <a:pt x="183003" y="312278"/>
                  </a:lnTo>
                  <a:lnTo>
                    <a:pt x="195319" y="304663"/>
                  </a:lnTo>
                  <a:lnTo>
                    <a:pt x="215227" y="291300"/>
                  </a:lnTo>
                  <a:lnTo>
                    <a:pt x="267313" y="249911"/>
                  </a:lnTo>
                  <a:lnTo>
                    <a:pt x="301299" y="215965"/>
                  </a:lnTo>
                  <a:lnTo>
                    <a:pt x="327044" y="182590"/>
                  </a:lnTo>
                  <a:lnTo>
                    <a:pt x="346907" y="141766"/>
                  </a:lnTo>
                  <a:lnTo>
                    <a:pt x="354290" y="103203"/>
                  </a:lnTo>
                  <a:lnTo>
                    <a:pt x="347123" y="67541"/>
                  </a:lnTo>
                  <a:lnTo>
                    <a:pt x="327584" y="38467"/>
                  </a:lnTo>
                  <a:lnTo>
                    <a:pt x="298613" y="18889"/>
                  </a:lnTo>
                  <a:lnTo>
                    <a:pt x="263153" y="11717"/>
                  </a:lnTo>
                  <a:lnTo>
                    <a:pt x="307766" y="11717"/>
                  </a:lnTo>
                  <a:lnTo>
                    <a:pt x="334753" y="29952"/>
                  </a:lnTo>
                  <a:lnTo>
                    <a:pt x="356346" y="62508"/>
                  </a:lnTo>
                  <a:lnTo>
                    <a:pt x="363721" y="102441"/>
                  </a:lnTo>
                  <a:lnTo>
                    <a:pt x="361952" y="123566"/>
                  </a:lnTo>
                  <a:lnTo>
                    <a:pt x="347779" y="166673"/>
                  </a:lnTo>
                  <a:lnTo>
                    <a:pt x="323194" y="206066"/>
                  </a:lnTo>
                  <a:lnTo>
                    <a:pt x="292459" y="241184"/>
                  </a:lnTo>
                  <a:lnTo>
                    <a:pt x="241553" y="285465"/>
                  </a:lnTo>
                  <a:lnTo>
                    <a:pt x="213004" y="305868"/>
                  </a:lnTo>
                  <a:lnTo>
                    <a:pt x="202968" y="31227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22175" y="3250429"/>
              <a:ext cx="85452" cy="8430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862987" y="3250429"/>
              <a:ext cx="73660" cy="43815"/>
            </a:xfrm>
            <a:custGeom>
              <a:avLst/>
              <a:gdLst/>
              <a:ahLst/>
              <a:cxnLst/>
              <a:rect l="l" t="t" r="r" b="b"/>
              <a:pathLst>
                <a:path w="73660" h="43814">
                  <a:moveTo>
                    <a:pt x="67669" y="43472"/>
                  </a:moveTo>
                  <a:lnTo>
                    <a:pt x="64652" y="43472"/>
                  </a:lnTo>
                  <a:lnTo>
                    <a:pt x="63160" y="42360"/>
                  </a:lnTo>
                  <a:lnTo>
                    <a:pt x="62017" y="41217"/>
                  </a:lnTo>
                  <a:lnTo>
                    <a:pt x="50924" y="28578"/>
                  </a:lnTo>
                  <a:lnTo>
                    <a:pt x="37387" y="19191"/>
                  </a:lnTo>
                  <a:lnTo>
                    <a:pt x="22082" y="13348"/>
                  </a:lnTo>
                  <a:lnTo>
                    <a:pt x="5683" y="11336"/>
                  </a:lnTo>
                  <a:lnTo>
                    <a:pt x="2286" y="11336"/>
                  </a:lnTo>
                  <a:lnTo>
                    <a:pt x="0" y="9081"/>
                  </a:lnTo>
                  <a:lnTo>
                    <a:pt x="0" y="2286"/>
                  </a:lnTo>
                  <a:lnTo>
                    <a:pt x="2286" y="0"/>
                  </a:lnTo>
                  <a:lnTo>
                    <a:pt x="5683" y="0"/>
                  </a:lnTo>
                  <a:lnTo>
                    <a:pt x="25047" y="2346"/>
                  </a:lnTo>
                  <a:lnTo>
                    <a:pt x="42964" y="9125"/>
                  </a:lnTo>
                  <a:lnTo>
                    <a:pt x="58690" y="19947"/>
                  </a:lnTo>
                  <a:lnTo>
                    <a:pt x="71480" y="34422"/>
                  </a:lnTo>
                  <a:lnTo>
                    <a:pt x="73353" y="37438"/>
                  </a:lnTo>
                  <a:lnTo>
                    <a:pt x="72591" y="40836"/>
                  </a:lnTo>
                  <a:lnTo>
                    <a:pt x="69956" y="42360"/>
                  </a:lnTo>
                  <a:lnTo>
                    <a:pt x="69194" y="43091"/>
                  </a:lnTo>
                  <a:lnTo>
                    <a:pt x="67669" y="4347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6237713" y="3237663"/>
            <a:ext cx="437515" cy="304165"/>
            <a:chOff x="6237713" y="3237663"/>
            <a:chExt cx="437515" cy="304165"/>
          </a:xfrm>
        </p:grpSpPr>
        <p:sp>
          <p:nvSpPr>
            <p:cNvPr id="63" name="object 63"/>
            <p:cNvSpPr/>
            <p:nvPr/>
          </p:nvSpPr>
          <p:spPr>
            <a:xfrm>
              <a:off x="6276619" y="3277463"/>
              <a:ext cx="271780" cy="107314"/>
            </a:xfrm>
            <a:custGeom>
              <a:avLst/>
              <a:gdLst/>
              <a:ahLst/>
              <a:cxnLst/>
              <a:rect l="l" t="t" r="r" b="b"/>
              <a:pathLst>
                <a:path w="271779" h="107314">
                  <a:moveTo>
                    <a:pt x="26835" y="85636"/>
                  </a:moveTo>
                  <a:lnTo>
                    <a:pt x="24587" y="83007"/>
                  </a:lnTo>
                  <a:lnTo>
                    <a:pt x="23431" y="81864"/>
                  </a:lnTo>
                  <a:lnTo>
                    <a:pt x="21717" y="81292"/>
                  </a:lnTo>
                  <a:lnTo>
                    <a:pt x="20040" y="81292"/>
                  </a:lnTo>
                  <a:lnTo>
                    <a:pt x="18326" y="81292"/>
                  </a:lnTo>
                  <a:lnTo>
                    <a:pt x="16637" y="81864"/>
                  </a:lnTo>
                  <a:lnTo>
                    <a:pt x="2260" y="96240"/>
                  </a:lnTo>
                  <a:lnTo>
                    <a:pt x="0" y="98882"/>
                  </a:lnTo>
                  <a:lnTo>
                    <a:pt x="0" y="103035"/>
                  </a:lnTo>
                  <a:lnTo>
                    <a:pt x="3784" y="106819"/>
                  </a:lnTo>
                  <a:lnTo>
                    <a:pt x="5270" y="107200"/>
                  </a:lnTo>
                  <a:lnTo>
                    <a:pt x="9055" y="107200"/>
                  </a:lnTo>
                  <a:lnTo>
                    <a:pt x="10579" y="106819"/>
                  </a:lnTo>
                  <a:lnTo>
                    <a:pt x="11722" y="105295"/>
                  </a:lnTo>
                  <a:lnTo>
                    <a:pt x="24955" y="92087"/>
                  </a:lnTo>
                  <a:lnTo>
                    <a:pt x="26835" y="89420"/>
                  </a:lnTo>
                  <a:lnTo>
                    <a:pt x="26835" y="85636"/>
                  </a:lnTo>
                  <a:close/>
                </a:path>
                <a:path w="271779" h="107314">
                  <a:moveTo>
                    <a:pt x="26835" y="17589"/>
                  </a:moveTo>
                  <a:lnTo>
                    <a:pt x="24587" y="14947"/>
                  </a:lnTo>
                  <a:lnTo>
                    <a:pt x="10198" y="571"/>
                  </a:lnTo>
                  <a:lnTo>
                    <a:pt x="8610" y="0"/>
                  </a:lnTo>
                  <a:lnTo>
                    <a:pt x="6921" y="0"/>
                  </a:lnTo>
                  <a:lnTo>
                    <a:pt x="5270" y="0"/>
                  </a:lnTo>
                  <a:lnTo>
                    <a:pt x="3594" y="571"/>
                  </a:lnTo>
                  <a:lnTo>
                    <a:pt x="2260" y="1714"/>
                  </a:lnTo>
                  <a:lnTo>
                    <a:pt x="0" y="4343"/>
                  </a:lnTo>
                  <a:lnTo>
                    <a:pt x="0" y="8509"/>
                  </a:lnTo>
                  <a:lnTo>
                    <a:pt x="2260" y="10795"/>
                  </a:lnTo>
                  <a:lnTo>
                    <a:pt x="15494" y="24003"/>
                  </a:lnTo>
                  <a:lnTo>
                    <a:pt x="16992" y="25527"/>
                  </a:lnTo>
                  <a:lnTo>
                    <a:pt x="18516" y="25908"/>
                  </a:lnTo>
                  <a:lnTo>
                    <a:pt x="21526" y="25908"/>
                  </a:lnTo>
                  <a:lnTo>
                    <a:pt x="23812" y="25527"/>
                  </a:lnTo>
                  <a:lnTo>
                    <a:pt x="24955" y="24003"/>
                  </a:lnTo>
                  <a:lnTo>
                    <a:pt x="26835" y="21742"/>
                  </a:lnTo>
                  <a:lnTo>
                    <a:pt x="26835" y="17589"/>
                  </a:lnTo>
                  <a:close/>
                </a:path>
                <a:path w="271779" h="107314">
                  <a:moveTo>
                    <a:pt x="107746" y="98882"/>
                  </a:moveTo>
                  <a:lnTo>
                    <a:pt x="105486" y="95859"/>
                  </a:lnTo>
                  <a:lnTo>
                    <a:pt x="91109" y="81483"/>
                  </a:lnTo>
                  <a:lnTo>
                    <a:pt x="89420" y="80911"/>
                  </a:lnTo>
                  <a:lnTo>
                    <a:pt x="87706" y="80911"/>
                  </a:lnTo>
                  <a:lnTo>
                    <a:pt x="85991" y="80911"/>
                  </a:lnTo>
                  <a:lnTo>
                    <a:pt x="84315" y="81483"/>
                  </a:lnTo>
                  <a:lnTo>
                    <a:pt x="80911" y="84874"/>
                  </a:lnTo>
                  <a:lnTo>
                    <a:pt x="80911" y="89420"/>
                  </a:lnTo>
                  <a:lnTo>
                    <a:pt x="83172" y="91706"/>
                  </a:lnTo>
                  <a:lnTo>
                    <a:pt x="96405" y="104914"/>
                  </a:lnTo>
                  <a:lnTo>
                    <a:pt x="97904" y="106057"/>
                  </a:lnTo>
                  <a:lnTo>
                    <a:pt x="99428" y="106819"/>
                  </a:lnTo>
                  <a:lnTo>
                    <a:pt x="103200" y="106819"/>
                  </a:lnTo>
                  <a:lnTo>
                    <a:pt x="104343" y="106057"/>
                  </a:lnTo>
                  <a:lnTo>
                    <a:pt x="105841" y="104914"/>
                  </a:lnTo>
                  <a:lnTo>
                    <a:pt x="107746" y="102654"/>
                  </a:lnTo>
                  <a:lnTo>
                    <a:pt x="107746" y="98882"/>
                  </a:lnTo>
                  <a:close/>
                </a:path>
                <a:path w="271779" h="107314">
                  <a:moveTo>
                    <a:pt x="107746" y="4724"/>
                  </a:moveTo>
                  <a:lnTo>
                    <a:pt x="105486" y="1714"/>
                  </a:lnTo>
                  <a:lnTo>
                    <a:pt x="104343" y="571"/>
                  </a:lnTo>
                  <a:lnTo>
                    <a:pt x="102628" y="0"/>
                  </a:lnTo>
                  <a:lnTo>
                    <a:pt x="100952" y="0"/>
                  </a:lnTo>
                  <a:lnTo>
                    <a:pt x="99237" y="0"/>
                  </a:lnTo>
                  <a:lnTo>
                    <a:pt x="97548" y="571"/>
                  </a:lnTo>
                  <a:lnTo>
                    <a:pt x="80911" y="17208"/>
                  </a:lnTo>
                  <a:lnTo>
                    <a:pt x="80911" y="21742"/>
                  </a:lnTo>
                  <a:lnTo>
                    <a:pt x="84696" y="25527"/>
                  </a:lnTo>
                  <a:lnTo>
                    <a:pt x="86182" y="25908"/>
                  </a:lnTo>
                  <a:lnTo>
                    <a:pt x="89230" y="25908"/>
                  </a:lnTo>
                  <a:lnTo>
                    <a:pt x="91109" y="25527"/>
                  </a:lnTo>
                  <a:lnTo>
                    <a:pt x="105841" y="10795"/>
                  </a:lnTo>
                  <a:lnTo>
                    <a:pt x="107746" y="8509"/>
                  </a:lnTo>
                  <a:lnTo>
                    <a:pt x="107746" y="4724"/>
                  </a:lnTo>
                  <a:close/>
                </a:path>
                <a:path w="271779" h="107314">
                  <a:moveTo>
                    <a:pt x="209461" y="78841"/>
                  </a:moveTo>
                  <a:lnTo>
                    <a:pt x="207175" y="76555"/>
                  </a:lnTo>
                  <a:lnTo>
                    <a:pt x="205867" y="75450"/>
                  </a:lnTo>
                  <a:lnTo>
                    <a:pt x="204152" y="74879"/>
                  </a:lnTo>
                  <a:lnTo>
                    <a:pt x="202501" y="74879"/>
                  </a:lnTo>
                  <a:lnTo>
                    <a:pt x="200850" y="74879"/>
                  </a:lnTo>
                  <a:lnTo>
                    <a:pt x="199237" y="75450"/>
                  </a:lnTo>
                  <a:lnTo>
                    <a:pt x="188658" y="86017"/>
                  </a:lnTo>
                  <a:lnTo>
                    <a:pt x="188658" y="90182"/>
                  </a:lnTo>
                  <a:lnTo>
                    <a:pt x="192443" y="93954"/>
                  </a:lnTo>
                  <a:lnTo>
                    <a:pt x="193967" y="94335"/>
                  </a:lnTo>
                  <a:lnTo>
                    <a:pt x="196977" y="94335"/>
                  </a:lnTo>
                  <a:lnTo>
                    <a:pt x="198856" y="93954"/>
                  </a:lnTo>
                  <a:lnTo>
                    <a:pt x="200380" y="92430"/>
                  </a:lnTo>
                  <a:lnTo>
                    <a:pt x="207556" y="85636"/>
                  </a:lnTo>
                  <a:lnTo>
                    <a:pt x="209461" y="83007"/>
                  </a:lnTo>
                  <a:lnTo>
                    <a:pt x="209461" y="78841"/>
                  </a:lnTo>
                  <a:close/>
                </a:path>
                <a:path w="271779" h="107314">
                  <a:moveTo>
                    <a:pt x="209461" y="24003"/>
                  </a:moveTo>
                  <a:lnTo>
                    <a:pt x="207175" y="21742"/>
                  </a:lnTo>
                  <a:lnTo>
                    <a:pt x="198856" y="13423"/>
                  </a:lnTo>
                  <a:lnTo>
                    <a:pt x="197167" y="12852"/>
                  </a:lnTo>
                  <a:lnTo>
                    <a:pt x="195453" y="12852"/>
                  </a:lnTo>
                  <a:lnTo>
                    <a:pt x="193776" y="12852"/>
                  </a:lnTo>
                  <a:lnTo>
                    <a:pt x="192062" y="13423"/>
                  </a:lnTo>
                  <a:lnTo>
                    <a:pt x="190919" y="14566"/>
                  </a:lnTo>
                  <a:lnTo>
                    <a:pt x="188658" y="16827"/>
                  </a:lnTo>
                  <a:lnTo>
                    <a:pt x="188658" y="21361"/>
                  </a:lnTo>
                  <a:lnTo>
                    <a:pt x="190919" y="23647"/>
                  </a:lnTo>
                  <a:lnTo>
                    <a:pt x="198120" y="30835"/>
                  </a:lnTo>
                  <a:lnTo>
                    <a:pt x="199618" y="31940"/>
                  </a:lnTo>
                  <a:lnTo>
                    <a:pt x="200761" y="32702"/>
                  </a:lnTo>
                  <a:lnTo>
                    <a:pt x="204152" y="32702"/>
                  </a:lnTo>
                  <a:lnTo>
                    <a:pt x="206057" y="31940"/>
                  </a:lnTo>
                  <a:lnTo>
                    <a:pt x="207556" y="30835"/>
                  </a:lnTo>
                  <a:lnTo>
                    <a:pt x="209461" y="28168"/>
                  </a:lnTo>
                  <a:lnTo>
                    <a:pt x="209461" y="24003"/>
                  </a:lnTo>
                  <a:close/>
                </a:path>
                <a:path w="271779" h="107314">
                  <a:moveTo>
                    <a:pt x="271449" y="86017"/>
                  </a:moveTo>
                  <a:lnTo>
                    <a:pt x="268427" y="83769"/>
                  </a:lnTo>
                  <a:lnTo>
                    <a:pt x="261251" y="76555"/>
                  </a:lnTo>
                  <a:lnTo>
                    <a:pt x="260108" y="75450"/>
                  </a:lnTo>
                  <a:lnTo>
                    <a:pt x="258521" y="74879"/>
                  </a:lnTo>
                  <a:lnTo>
                    <a:pt x="256895" y="74879"/>
                  </a:lnTo>
                  <a:lnTo>
                    <a:pt x="255282" y="74879"/>
                  </a:lnTo>
                  <a:lnTo>
                    <a:pt x="253695" y="75450"/>
                  </a:lnTo>
                  <a:lnTo>
                    <a:pt x="252552" y="76555"/>
                  </a:lnTo>
                  <a:lnTo>
                    <a:pt x="249910" y="78841"/>
                  </a:lnTo>
                  <a:lnTo>
                    <a:pt x="249910" y="83007"/>
                  </a:lnTo>
                  <a:lnTo>
                    <a:pt x="260870" y="93954"/>
                  </a:lnTo>
                  <a:lnTo>
                    <a:pt x="262394" y="94335"/>
                  </a:lnTo>
                  <a:lnTo>
                    <a:pt x="265785" y="94335"/>
                  </a:lnTo>
                  <a:lnTo>
                    <a:pt x="267665" y="93954"/>
                  </a:lnTo>
                  <a:lnTo>
                    <a:pt x="268808" y="92430"/>
                  </a:lnTo>
                  <a:lnTo>
                    <a:pt x="271449" y="90182"/>
                  </a:lnTo>
                  <a:lnTo>
                    <a:pt x="271449" y="86017"/>
                  </a:lnTo>
                  <a:close/>
                </a:path>
                <a:path w="271779" h="107314">
                  <a:moveTo>
                    <a:pt x="271449" y="16827"/>
                  </a:moveTo>
                  <a:lnTo>
                    <a:pt x="268427" y="14566"/>
                  </a:lnTo>
                  <a:lnTo>
                    <a:pt x="267284" y="13423"/>
                  </a:lnTo>
                  <a:lnTo>
                    <a:pt x="265696" y="12852"/>
                  </a:lnTo>
                  <a:lnTo>
                    <a:pt x="264045" y="12852"/>
                  </a:lnTo>
                  <a:lnTo>
                    <a:pt x="262394" y="12852"/>
                  </a:lnTo>
                  <a:lnTo>
                    <a:pt x="260680" y="13423"/>
                  </a:lnTo>
                  <a:lnTo>
                    <a:pt x="259346" y="14566"/>
                  </a:lnTo>
                  <a:lnTo>
                    <a:pt x="252552" y="21742"/>
                  </a:lnTo>
                  <a:lnTo>
                    <a:pt x="249910" y="24003"/>
                  </a:lnTo>
                  <a:lnTo>
                    <a:pt x="249910" y="28168"/>
                  </a:lnTo>
                  <a:lnTo>
                    <a:pt x="252552" y="30835"/>
                  </a:lnTo>
                  <a:lnTo>
                    <a:pt x="253695" y="31940"/>
                  </a:lnTo>
                  <a:lnTo>
                    <a:pt x="255181" y="32702"/>
                  </a:lnTo>
                  <a:lnTo>
                    <a:pt x="258610" y="32702"/>
                  </a:lnTo>
                  <a:lnTo>
                    <a:pt x="260489" y="31940"/>
                  </a:lnTo>
                  <a:lnTo>
                    <a:pt x="262013" y="30835"/>
                  </a:lnTo>
                  <a:lnTo>
                    <a:pt x="268808" y="23647"/>
                  </a:lnTo>
                  <a:lnTo>
                    <a:pt x="271449" y="21361"/>
                  </a:lnTo>
                  <a:lnTo>
                    <a:pt x="271449" y="1682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4604" y="3437212"/>
              <a:ext cx="119081" cy="7637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237713" y="3237663"/>
              <a:ext cx="341630" cy="186690"/>
            </a:xfrm>
            <a:custGeom>
              <a:avLst/>
              <a:gdLst/>
              <a:ahLst/>
              <a:cxnLst/>
              <a:rect l="l" t="t" r="r" b="b"/>
              <a:pathLst>
                <a:path w="341629" h="186689">
                  <a:moveTo>
                    <a:pt x="92961" y="186306"/>
                  </a:moveTo>
                  <a:lnTo>
                    <a:pt x="41612" y="170672"/>
                  </a:lnTo>
                  <a:lnTo>
                    <a:pt x="6780" y="128001"/>
                  </a:lnTo>
                  <a:lnTo>
                    <a:pt x="0" y="92978"/>
                  </a:lnTo>
                  <a:lnTo>
                    <a:pt x="6780" y="58209"/>
                  </a:lnTo>
                  <a:lnTo>
                    <a:pt x="41756" y="15473"/>
                  </a:lnTo>
                  <a:lnTo>
                    <a:pt x="92771" y="0"/>
                  </a:lnTo>
                  <a:lnTo>
                    <a:pt x="110479" y="1720"/>
                  </a:lnTo>
                  <a:lnTo>
                    <a:pt x="127670" y="6878"/>
                  </a:lnTo>
                  <a:lnTo>
                    <a:pt x="138726" y="12765"/>
                  </a:lnTo>
                  <a:lnTo>
                    <a:pt x="92961" y="12765"/>
                  </a:lnTo>
                  <a:lnTo>
                    <a:pt x="77509" y="14248"/>
                  </a:lnTo>
                  <a:lnTo>
                    <a:pt x="36247" y="36200"/>
                  </a:lnTo>
                  <a:lnTo>
                    <a:pt x="12732" y="92978"/>
                  </a:lnTo>
                  <a:lnTo>
                    <a:pt x="12754" y="93252"/>
                  </a:lnTo>
                  <a:lnTo>
                    <a:pt x="36247" y="149629"/>
                  </a:lnTo>
                  <a:lnTo>
                    <a:pt x="77495" y="171689"/>
                  </a:lnTo>
                  <a:lnTo>
                    <a:pt x="92834" y="173159"/>
                  </a:lnTo>
                  <a:lnTo>
                    <a:pt x="139586" y="173159"/>
                  </a:lnTo>
                  <a:lnTo>
                    <a:pt x="127788" y="179451"/>
                  </a:lnTo>
                  <a:lnTo>
                    <a:pt x="110568" y="184598"/>
                  </a:lnTo>
                  <a:lnTo>
                    <a:pt x="92961" y="186306"/>
                  </a:lnTo>
                  <a:close/>
                </a:path>
                <a:path w="341629" h="186689">
                  <a:moveTo>
                    <a:pt x="139586" y="173159"/>
                  </a:moveTo>
                  <a:lnTo>
                    <a:pt x="92834" y="173159"/>
                  </a:lnTo>
                  <a:lnTo>
                    <a:pt x="108177" y="171689"/>
                  </a:lnTo>
                  <a:lnTo>
                    <a:pt x="123077" y="167277"/>
                  </a:lnTo>
                  <a:lnTo>
                    <a:pt x="137066" y="159924"/>
                  </a:lnTo>
                  <a:lnTo>
                    <a:pt x="149676" y="149629"/>
                  </a:lnTo>
                  <a:lnTo>
                    <a:pt x="167127" y="123296"/>
                  </a:lnTo>
                  <a:lnTo>
                    <a:pt x="172934" y="93252"/>
                  </a:lnTo>
                  <a:lnTo>
                    <a:pt x="172901" y="92978"/>
                  </a:lnTo>
                  <a:lnTo>
                    <a:pt x="149676" y="36200"/>
                  </a:lnTo>
                  <a:lnTo>
                    <a:pt x="108365" y="14248"/>
                  </a:lnTo>
                  <a:lnTo>
                    <a:pt x="92961" y="12765"/>
                  </a:lnTo>
                  <a:lnTo>
                    <a:pt x="138726" y="12765"/>
                  </a:lnTo>
                  <a:lnTo>
                    <a:pt x="171725" y="43873"/>
                  </a:lnTo>
                  <a:lnTo>
                    <a:pt x="185228" y="82015"/>
                  </a:lnTo>
                  <a:lnTo>
                    <a:pt x="185590" y="101997"/>
                  </a:lnTo>
                  <a:lnTo>
                    <a:pt x="210221" y="101997"/>
                  </a:lnTo>
                  <a:lnTo>
                    <a:pt x="212717" y="114857"/>
                  </a:lnTo>
                  <a:lnTo>
                    <a:pt x="182955" y="114857"/>
                  </a:lnTo>
                  <a:lnTo>
                    <a:pt x="179329" y="126599"/>
                  </a:lnTo>
                  <a:lnTo>
                    <a:pt x="174065" y="137926"/>
                  </a:lnTo>
                  <a:lnTo>
                    <a:pt x="167111" y="148666"/>
                  </a:lnTo>
                  <a:lnTo>
                    <a:pt x="158376" y="158711"/>
                  </a:lnTo>
                  <a:lnTo>
                    <a:pt x="143949" y="170833"/>
                  </a:lnTo>
                  <a:lnTo>
                    <a:pt x="139586" y="173159"/>
                  </a:lnTo>
                  <a:close/>
                </a:path>
                <a:path w="341629" h="186689">
                  <a:moveTo>
                    <a:pt x="210221" y="101997"/>
                  </a:moveTo>
                  <a:lnTo>
                    <a:pt x="196197" y="101997"/>
                  </a:lnTo>
                  <a:lnTo>
                    <a:pt x="196196" y="85788"/>
                  </a:lnTo>
                  <a:lnTo>
                    <a:pt x="216996" y="41503"/>
                  </a:lnTo>
                  <a:lnTo>
                    <a:pt x="254623" y="21556"/>
                  </a:lnTo>
                  <a:lnTo>
                    <a:pt x="268598" y="20227"/>
                  </a:lnTo>
                  <a:lnTo>
                    <a:pt x="282555" y="21556"/>
                  </a:lnTo>
                  <a:lnTo>
                    <a:pt x="296090" y="25542"/>
                  </a:lnTo>
                  <a:lnTo>
                    <a:pt x="308779" y="32191"/>
                  </a:lnTo>
                  <a:lnTo>
                    <a:pt x="309997" y="33183"/>
                  </a:lnTo>
                  <a:lnTo>
                    <a:pt x="268789" y="33183"/>
                  </a:lnTo>
                  <a:lnTo>
                    <a:pt x="257060" y="34255"/>
                  </a:lnTo>
                  <a:lnTo>
                    <a:pt x="212864" y="70415"/>
                  </a:lnTo>
                  <a:lnTo>
                    <a:pt x="208470" y="92978"/>
                  </a:lnTo>
                  <a:lnTo>
                    <a:pt x="210221" y="101997"/>
                  </a:lnTo>
                  <a:close/>
                </a:path>
                <a:path w="341629" h="186689">
                  <a:moveTo>
                    <a:pt x="309547" y="153217"/>
                  </a:moveTo>
                  <a:lnTo>
                    <a:pt x="268725" y="153217"/>
                  </a:lnTo>
                  <a:lnTo>
                    <a:pt x="280185" y="152121"/>
                  </a:lnTo>
                  <a:lnTo>
                    <a:pt x="291291" y="148831"/>
                  </a:lnTo>
                  <a:lnTo>
                    <a:pt x="301712" y="143344"/>
                  </a:lnTo>
                  <a:lnTo>
                    <a:pt x="311118" y="135657"/>
                  </a:lnTo>
                  <a:lnTo>
                    <a:pt x="324086" y="115921"/>
                  </a:lnTo>
                  <a:lnTo>
                    <a:pt x="328409" y="93252"/>
                  </a:lnTo>
                  <a:lnTo>
                    <a:pt x="324086" y="70518"/>
                  </a:lnTo>
                  <a:lnTo>
                    <a:pt x="291371" y="37490"/>
                  </a:lnTo>
                  <a:lnTo>
                    <a:pt x="268789" y="33183"/>
                  </a:lnTo>
                  <a:lnTo>
                    <a:pt x="309997" y="33183"/>
                  </a:lnTo>
                  <a:lnTo>
                    <a:pt x="320200" y="41503"/>
                  </a:lnTo>
                  <a:lnTo>
                    <a:pt x="336151" y="65604"/>
                  </a:lnTo>
                  <a:lnTo>
                    <a:pt x="341443" y="92978"/>
                  </a:lnTo>
                  <a:lnTo>
                    <a:pt x="341440" y="93252"/>
                  </a:lnTo>
                  <a:lnTo>
                    <a:pt x="336151" y="120606"/>
                  </a:lnTo>
                  <a:lnTo>
                    <a:pt x="320200" y="144707"/>
                  </a:lnTo>
                  <a:lnTo>
                    <a:pt x="309547" y="153217"/>
                  </a:lnTo>
                  <a:close/>
                </a:path>
                <a:path w="341629" h="186689">
                  <a:moveTo>
                    <a:pt x="268789" y="165888"/>
                  </a:moveTo>
                  <a:lnTo>
                    <a:pt x="228536" y="153924"/>
                  </a:lnTo>
                  <a:lnTo>
                    <a:pt x="202256" y="122924"/>
                  </a:lnTo>
                  <a:lnTo>
                    <a:pt x="199214" y="114857"/>
                  </a:lnTo>
                  <a:lnTo>
                    <a:pt x="212717" y="114857"/>
                  </a:lnTo>
                  <a:lnTo>
                    <a:pt x="212864" y="115612"/>
                  </a:lnTo>
                  <a:lnTo>
                    <a:pt x="226046" y="135657"/>
                  </a:lnTo>
                  <a:lnTo>
                    <a:pt x="235582" y="143344"/>
                  </a:lnTo>
                  <a:lnTo>
                    <a:pt x="246100" y="148831"/>
                  </a:lnTo>
                  <a:lnTo>
                    <a:pt x="257261" y="152121"/>
                  </a:lnTo>
                  <a:lnTo>
                    <a:pt x="268725" y="153217"/>
                  </a:lnTo>
                  <a:lnTo>
                    <a:pt x="309547" y="153217"/>
                  </a:lnTo>
                  <a:lnTo>
                    <a:pt x="308662" y="153924"/>
                  </a:lnTo>
                  <a:lnTo>
                    <a:pt x="295912" y="160549"/>
                  </a:lnTo>
                  <a:lnTo>
                    <a:pt x="282453" y="164548"/>
                  </a:lnTo>
                  <a:lnTo>
                    <a:pt x="268789" y="16588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5141" y="3295807"/>
              <a:ext cx="70718" cy="7106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482304" y="330676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4197" y="48013"/>
                  </a:moveTo>
                  <a:lnTo>
                    <a:pt x="14830" y="46154"/>
                  </a:lnTo>
                  <a:lnTo>
                    <a:pt x="7133" y="41071"/>
                  </a:lnTo>
                  <a:lnTo>
                    <a:pt x="1918" y="33505"/>
                  </a:lnTo>
                  <a:lnTo>
                    <a:pt x="0" y="24197"/>
                  </a:lnTo>
                  <a:lnTo>
                    <a:pt x="1918" y="14830"/>
                  </a:lnTo>
                  <a:lnTo>
                    <a:pt x="7133" y="7132"/>
                  </a:lnTo>
                  <a:lnTo>
                    <a:pt x="14830" y="1918"/>
                  </a:lnTo>
                  <a:lnTo>
                    <a:pt x="24197" y="0"/>
                  </a:lnTo>
                  <a:lnTo>
                    <a:pt x="33491" y="1918"/>
                  </a:lnTo>
                  <a:lnTo>
                    <a:pt x="41059" y="7132"/>
                  </a:lnTo>
                  <a:lnTo>
                    <a:pt x="44847" y="12860"/>
                  </a:lnTo>
                  <a:lnTo>
                    <a:pt x="17751" y="12860"/>
                  </a:lnTo>
                  <a:lnTo>
                    <a:pt x="12860" y="17782"/>
                  </a:lnTo>
                  <a:lnTo>
                    <a:pt x="12860" y="30262"/>
                  </a:lnTo>
                  <a:lnTo>
                    <a:pt x="17751" y="35533"/>
                  </a:lnTo>
                  <a:lnTo>
                    <a:pt x="44785" y="35533"/>
                  </a:lnTo>
                  <a:lnTo>
                    <a:pt x="41059" y="41071"/>
                  </a:lnTo>
                  <a:lnTo>
                    <a:pt x="33491" y="46154"/>
                  </a:lnTo>
                  <a:lnTo>
                    <a:pt x="24197" y="48013"/>
                  </a:lnTo>
                  <a:close/>
                </a:path>
                <a:path w="48259" h="48260">
                  <a:moveTo>
                    <a:pt x="44785" y="35533"/>
                  </a:moveTo>
                  <a:lnTo>
                    <a:pt x="30230" y="35533"/>
                  </a:lnTo>
                  <a:lnTo>
                    <a:pt x="35533" y="30643"/>
                  </a:lnTo>
                  <a:lnTo>
                    <a:pt x="35533" y="17782"/>
                  </a:lnTo>
                  <a:lnTo>
                    <a:pt x="30230" y="12860"/>
                  </a:lnTo>
                  <a:lnTo>
                    <a:pt x="44847" y="12860"/>
                  </a:lnTo>
                  <a:lnTo>
                    <a:pt x="46150" y="14830"/>
                  </a:lnTo>
                  <a:lnTo>
                    <a:pt x="48013" y="24197"/>
                  </a:lnTo>
                  <a:lnTo>
                    <a:pt x="46150" y="33505"/>
                  </a:lnTo>
                  <a:lnTo>
                    <a:pt x="44785" y="3553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6583" y="3437212"/>
              <a:ext cx="76751" cy="7637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268689" y="3367351"/>
              <a:ext cx="407034" cy="174625"/>
            </a:xfrm>
            <a:custGeom>
              <a:avLst/>
              <a:gdLst/>
              <a:ahLst/>
              <a:cxnLst/>
              <a:rect l="l" t="t" r="r" b="b"/>
              <a:pathLst>
                <a:path w="407034" h="174625">
                  <a:moveTo>
                    <a:pt x="343652" y="38486"/>
                  </a:moveTo>
                  <a:lnTo>
                    <a:pt x="330442" y="38486"/>
                  </a:lnTo>
                  <a:lnTo>
                    <a:pt x="330442" y="21084"/>
                  </a:lnTo>
                  <a:lnTo>
                    <a:pt x="334601" y="15401"/>
                  </a:lnTo>
                  <a:lnTo>
                    <a:pt x="340254" y="13908"/>
                  </a:lnTo>
                  <a:lnTo>
                    <a:pt x="389411" y="285"/>
                  </a:lnTo>
                  <a:lnTo>
                    <a:pt x="390459" y="95"/>
                  </a:lnTo>
                  <a:lnTo>
                    <a:pt x="391507" y="0"/>
                  </a:lnTo>
                  <a:lnTo>
                    <a:pt x="395603" y="0"/>
                  </a:lnTo>
                  <a:lnTo>
                    <a:pt x="398588" y="857"/>
                  </a:lnTo>
                  <a:lnTo>
                    <a:pt x="401129" y="2540"/>
                  </a:lnTo>
                  <a:lnTo>
                    <a:pt x="404526" y="5207"/>
                  </a:lnTo>
                  <a:lnTo>
                    <a:pt x="406432" y="8986"/>
                  </a:lnTo>
                  <a:lnTo>
                    <a:pt x="405480" y="12765"/>
                  </a:lnTo>
                  <a:lnTo>
                    <a:pt x="393190" y="12765"/>
                  </a:lnTo>
                  <a:lnTo>
                    <a:pt x="344032" y="26388"/>
                  </a:lnTo>
                  <a:lnTo>
                    <a:pt x="343652" y="26388"/>
                  </a:lnTo>
                  <a:lnTo>
                    <a:pt x="343652" y="38486"/>
                  </a:lnTo>
                  <a:close/>
                </a:path>
                <a:path w="407034" h="174625">
                  <a:moveTo>
                    <a:pt x="405288" y="134513"/>
                  </a:moveTo>
                  <a:lnTo>
                    <a:pt x="393190" y="134513"/>
                  </a:lnTo>
                  <a:lnTo>
                    <a:pt x="393571" y="134133"/>
                  </a:lnTo>
                  <a:lnTo>
                    <a:pt x="393571" y="12765"/>
                  </a:lnTo>
                  <a:lnTo>
                    <a:pt x="405480" y="12765"/>
                  </a:lnTo>
                  <a:lnTo>
                    <a:pt x="405288" y="13527"/>
                  </a:lnTo>
                  <a:lnTo>
                    <a:pt x="405288" y="134513"/>
                  </a:lnTo>
                  <a:close/>
                </a:path>
                <a:path w="407034" h="174625">
                  <a:moveTo>
                    <a:pt x="302465" y="161347"/>
                  </a:moveTo>
                  <a:lnTo>
                    <a:pt x="288461" y="161347"/>
                  </a:lnTo>
                  <a:lnTo>
                    <a:pt x="289986" y="160203"/>
                  </a:lnTo>
                  <a:lnTo>
                    <a:pt x="289986" y="25245"/>
                  </a:lnTo>
                  <a:lnTo>
                    <a:pt x="293003" y="22577"/>
                  </a:lnTo>
                  <a:lnTo>
                    <a:pt x="300561" y="22577"/>
                  </a:lnTo>
                  <a:lnTo>
                    <a:pt x="303196" y="26007"/>
                  </a:lnTo>
                  <a:lnTo>
                    <a:pt x="303196" y="38486"/>
                  </a:lnTo>
                  <a:lnTo>
                    <a:pt x="343652" y="38486"/>
                  </a:lnTo>
                  <a:lnTo>
                    <a:pt x="343652" y="51315"/>
                  </a:lnTo>
                  <a:lnTo>
                    <a:pt x="303958" y="51315"/>
                  </a:lnTo>
                  <a:lnTo>
                    <a:pt x="303958" y="95550"/>
                  </a:lnTo>
                  <a:lnTo>
                    <a:pt x="343652" y="95550"/>
                  </a:lnTo>
                  <a:lnTo>
                    <a:pt x="343652" y="108411"/>
                  </a:lnTo>
                  <a:lnTo>
                    <a:pt x="302465" y="108411"/>
                  </a:lnTo>
                  <a:lnTo>
                    <a:pt x="302465" y="161347"/>
                  </a:lnTo>
                  <a:close/>
                </a:path>
                <a:path w="407034" h="174625">
                  <a:moveTo>
                    <a:pt x="343652" y="95550"/>
                  </a:moveTo>
                  <a:lnTo>
                    <a:pt x="330823" y="95550"/>
                  </a:lnTo>
                  <a:lnTo>
                    <a:pt x="330823" y="51315"/>
                  </a:lnTo>
                  <a:lnTo>
                    <a:pt x="343652" y="51315"/>
                  </a:lnTo>
                  <a:lnTo>
                    <a:pt x="343652" y="95550"/>
                  </a:lnTo>
                  <a:close/>
                </a:path>
                <a:path w="407034" h="174625">
                  <a:moveTo>
                    <a:pt x="295257" y="174207"/>
                  </a:moveTo>
                  <a:lnTo>
                    <a:pt x="6795" y="174207"/>
                  </a:lnTo>
                  <a:lnTo>
                    <a:pt x="0" y="167031"/>
                  </a:lnTo>
                  <a:lnTo>
                    <a:pt x="0" y="55094"/>
                  </a:lnTo>
                  <a:lnTo>
                    <a:pt x="2635" y="52459"/>
                  </a:lnTo>
                  <a:lnTo>
                    <a:pt x="10193" y="52459"/>
                  </a:lnTo>
                  <a:lnTo>
                    <a:pt x="13209" y="55476"/>
                  </a:lnTo>
                  <a:lnTo>
                    <a:pt x="13209" y="160203"/>
                  </a:lnTo>
                  <a:lnTo>
                    <a:pt x="14352" y="161347"/>
                  </a:lnTo>
                  <a:lnTo>
                    <a:pt x="302465" y="161347"/>
                  </a:lnTo>
                  <a:lnTo>
                    <a:pt x="302465" y="167031"/>
                  </a:lnTo>
                  <a:lnTo>
                    <a:pt x="295257" y="174207"/>
                  </a:lnTo>
                  <a:close/>
                </a:path>
                <a:path w="407034" h="174625">
                  <a:moveTo>
                    <a:pt x="395095" y="147374"/>
                  </a:moveTo>
                  <a:lnTo>
                    <a:pt x="389411" y="147374"/>
                  </a:lnTo>
                  <a:lnTo>
                    <a:pt x="388267" y="146993"/>
                  </a:lnTo>
                  <a:lnTo>
                    <a:pt x="339142" y="132989"/>
                  </a:lnTo>
                  <a:lnTo>
                    <a:pt x="333458" y="131846"/>
                  </a:lnTo>
                  <a:lnTo>
                    <a:pt x="329299" y="126575"/>
                  </a:lnTo>
                  <a:lnTo>
                    <a:pt x="329299" y="108411"/>
                  </a:lnTo>
                  <a:lnTo>
                    <a:pt x="343652" y="108411"/>
                  </a:lnTo>
                  <a:lnTo>
                    <a:pt x="343652" y="120509"/>
                  </a:lnTo>
                  <a:lnTo>
                    <a:pt x="344032" y="120891"/>
                  </a:lnTo>
                  <a:lnTo>
                    <a:pt x="393190" y="134513"/>
                  </a:lnTo>
                  <a:lnTo>
                    <a:pt x="405288" y="134513"/>
                  </a:lnTo>
                  <a:lnTo>
                    <a:pt x="405288" y="137911"/>
                  </a:lnTo>
                  <a:lnTo>
                    <a:pt x="403415" y="142071"/>
                  </a:lnTo>
                  <a:lnTo>
                    <a:pt x="399985" y="144326"/>
                  </a:lnTo>
                  <a:lnTo>
                    <a:pt x="397731" y="146231"/>
                  </a:lnTo>
                  <a:lnTo>
                    <a:pt x="395095" y="1473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65861" y="3207337"/>
            <a:ext cx="364483" cy="36483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04648" y="3226994"/>
            <a:ext cx="369755" cy="325901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1953399" y="3216135"/>
            <a:ext cx="366395" cy="354965"/>
          </a:xfrm>
          <a:custGeom>
            <a:avLst/>
            <a:gdLst/>
            <a:ahLst/>
            <a:cxnLst/>
            <a:rect l="l" t="t" r="r" b="b"/>
            <a:pathLst>
              <a:path w="366394" h="354964">
                <a:moveTo>
                  <a:pt x="15875" y="269760"/>
                </a:moveTo>
                <a:lnTo>
                  <a:pt x="12471" y="266319"/>
                </a:lnTo>
                <a:lnTo>
                  <a:pt x="7937" y="266319"/>
                </a:lnTo>
                <a:lnTo>
                  <a:pt x="3429" y="266319"/>
                </a:lnTo>
                <a:lnTo>
                  <a:pt x="0" y="269760"/>
                </a:lnTo>
                <a:lnTo>
                  <a:pt x="0" y="278803"/>
                </a:lnTo>
                <a:lnTo>
                  <a:pt x="3429" y="282232"/>
                </a:lnTo>
                <a:lnTo>
                  <a:pt x="12471" y="282232"/>
                </a:lnTo>
                <a:lnTo>
                  <a:pt x="15875" y="278803"/>
                </a:lnTo>
                <a:lnTo>
                  <a:pt x="15875" y="269760"/>
                </a:lnTo>
                <a:close/>
              </a:path>
              <a:path w="366394" h="354964">
                <a:moveTo>
                  <a:pt x="48768" y="325323"/>
                </a:moveTo>
                <a:lnTo>
                  <a:pt x="47282" y="318147"/>
                </a:lnTo>
                <a:lnTo>
                  <a:pt x="47193" y="317690"/>
                </a:lnTo>
                <a:lnTo>
                  <a:pt x="42926" y="311581"/>
                </a:lnTo>
                <a:lnTo>
                  <a:pt x="36664" y="307517"/>
                </a:lnTo>
                <a:lnTo>
                  <a:pt x="36296" y="307454"/>
                </a:lnTo>
                <a:lnTo>
                  <a:pt x="36296" y="321551"/>
                </a:lnTo>
                <a:lnTo>
                  <a:pt x="36296" y="325323"/>
                </a:lnTo>
                <a:lnTo>
                  <a:pt x="35915" y="329107"/>
                </a:lnTo>
                <a:lnTo>
                  <a:pt x="32893" y="332498"/>
                </a:lnTo>
                <a:lnTo>
                  <a:pt x="25336" y="332498"/>
                </a:lnTo>
                <a:lnTo>
                  <a:pt x="22326" y="329107"/>
                </a:lnTo>
                <a:lnTo>
                  <a:pt x="22326" y="321551"/>
                </a:lnTo>
                <a:lnTo>
                  <a:pt x="25336" y="318147"/>
                </a:lnTo>
                <a:lnTo>
                  <a:pt x="32893" y="318147"/>
                </a:lnTo>
                <a:lnTo>
                  <a:pt x="36296" y="321551"/>
                </a:lnTo>
                <a:lnTo>
                  <a:pt x="36296" y="307454"/>
                </a:lnTo>
                <a:lnTo>
                  <a:pt x="9842" y="325323"/>
                </a:lnTo>
                <a:lnTo>
                  <a:pt x="11366" y="332955"/>
                </a:lnTo>
                <a:lnTo>
                  <a:pt x="15519" y="339077"/>
                </a:lnTo>
                <a:lnTo>
                  <a:pt x="21640" y="343128"/>
                </a:lnTo>
                <a:lnTo>
                  <a:pt x="29121" y="344601"/>
                </a:lnTo>
                <a:lnTo>
                  <a:pt x="36804" y="343128"/>
                </a:lnTo>
                <a:lnTo>
                  <a:pt x="43053" y="339077"/>
                </a:lnTo>
                <a:lnTo>
                  <a:pt x="47244" y="332955"/>
                </a:lnTo>
                <a:lnTo>
                  <a:pt x="47332" y="332498"/>
                </a:lnTo>
                <a:lnTo>
                  <a:pt x="48768" y="325323"/>
                </a:lnTo>
                <a:close/>
              </a:path>
              <a:path w="366394" h="354964">
                <a:moveTo>
                  <a:pt x="220065" y="176364"/>
                </a:moveTo>
                <a:lnTo>
                  <a:pt x="216662" y="172580"/>
                </a:lnTo>
                <a:lnTo>
                  <a:pt x="212115" y="172580"/>
                </a:lnTo>
                <a:lnTo>
                  <a:pt x="207581" y="172580"/>
                </a:lnTo>
                <a:lnTo>
                  <a:pt x="204177" y="176364"/>
                </a:lnTo>
                <a:lnTo>
                  <a:pt x="204177" y="185064"/>
                </a:lnTo>
                <a:lnTo>
                  <a:pt x="207581" y="188849"/>
                </a:lnTo>
                <a:lnTo>
                  <a:pt x="216662" y="188849"/>
                </a:lnTo>
                <a:lnTo>
                  <a:pt x="220065" y="185064"/>
                </a:lnTo>
                <a:lnTo>
                  <a:pt x="220065" y="176364"/>
                </a:lnTo>
                <a:close/>
              </a:path>
              <a:path w="366394" h="354964">
                <a:moveTo>
                  <a:pt x="250291" y="102628"/>
                </a:moveTo>
                <a:lnTo>
                  <a:pt x="247650" y="99987"/>
                </a:lnTo>
                <a:lnTo>
                  <a:pt x="244259" y="99987"/>
                </a:lnTo>
                <a:lnTo>
                  <a:pt x="233883" y="97929"/>
                </a:lnTo>
                <a:lnTo>
                  <a:pt x="228485" y="94310"/>
                </a:lnTo>
                <a:lnTo>
                  <a:pt x="225475" y="92290"/>
                </a:lnTo>
                <a:lnTo>
                  <a:pt x="223837" y="89852"/>
                </a:lnTo>
                <a:lnTo>
                  <a:pt x="223837" y="106032"/>
                </a:lnTo>
                <a:lnTo>
                  <a:pt x="219290" y="109042"/>
                </a:lnTo>
                <a:lnTo>
                  <a:pt x="215519" y="113207"/>
                </a:lnTo>
                <a:lnTo>
                  <a:pt x="212115" y="117741"/>
                </a:lnTo>
                <a:lnTo>
                  <a:pt x="209448" y="113207"/>
                </a:lnTo>
                <a:lnTo>
                  <a:pt x="204939" y="109423"/>
                </a:lnTo>
                <a:lnTo>
                  <a:pt x="200406" y="106032"/>
                </a:lnTo>
                <a:lnTo>
                  <a:pt x="204939" y="102628"/>
                </a:lnTo>
                <a:lnTo>
                  <a:pt x="209448" y="98844"/>
                </a:lnTo>
                <a:lnTo>
                  <a:pt x="212115" y="94310"/>
                </a:lnTo>
                <a:lnTo>
                  <a:pt x="215138" y="98844"/>
                </a:lnTo>
                <a:lnTo>
                  <a:pt x="219290" y="102628"/>
                </a:lnTo>
                <a:lnTo>
                  <a:pt x="223837" y="106032"/>
                </a:lnTo>
                <a:lnTo>
                  <a:pt x="223837" y="89852"/>
                </a:lnTo>
                <a:lnTo>
                  <a:pt x="219837" y="83870"/>
                </a:lnTo>
                <a:lnTo>
                  <a:pt x="217766" y="73507"/>
                </a:lnTo>
                <a:lnTo>
                  <a:pt x="217766" y="70116"/>
                </a:lnTo>
                <a:lnTo>
                  <a:pt x="215138" y="67475"/>
                </a:lnTo>
                <a:lnTo>
                  <a:pt x="208343" y="67475"/>
                </a:lnTo>
                <a:lnTo>
                  <a:pt x="205676" y="70116"/>
                </a:lnTo>
                <a:lnTo>
                  <a:pt x="205676" y="73507"/>
                </a:lnTo>
                <a:lnTo>
                  <a:pt x="203555" y="83870"/>
                </a:lnTo>
                <a:lnTo>
                  <a:pt x="197827" y="92290"/>
                </a:lnTo>
                <a:lnTo>
                  <a:pt x="189407" y="97929"/>
                </a:lnTo>
                <a:lnTo>
                  <a:pt x="179222" y="99987"/>
                </a:lnTo>
                <a:lnTo>
                  <a:pt x="175818" y="99987"/>
                </a:lnTo>
                <a:lnTo>
                  <a:pt x="172808" y="102628"/>
                </a:lnTo>
                <a:lnTo>
                  <a:pt x="172808" y="109423"/>
                </a:lnTo>
                <a:lnTo>
                  <a:pt x="175818" y="112090"/>
                </a:lnTo>
                <a:lnTo>
                  <a:pt x="179222" y="112090"/>
                </a:lnTo>
                <a:lnTo>
                  <a:pt x="189407" y="114211"/>
                </a:lnTo>
                <a:lnTo>
                  <a:pt x="197827" y="119938"/>
                </a:lnTo>
                <a:lnTo>
                  <a:pt x="203555" y="128358"/>
                </a:lnTo>
                <a:lnTo>
                  <a:pt x="205676" y="138544"/>
                </a:lnTo>
                <a:lnTo>
                  <a:pt x="205676" y="141935"/>
                </a:lnTo>
                <a:lnTo>
                  <a:pt x="208343" y="144995"/>
                </a:lnTo>
                <a:lnTo>
                  <a:pt x="215138" y="144995"/>
                </a:lnTo>
                <a:lnTo>
                  <a:pt x="217766" y="141935"/>
                </a:lnTo>
                <a:lnTo>
                  <a:pt x="217766" y="138544"/>
                </a:lnTo>
                <a:lnTo>
                  <a:pt x="219837" y="128358"/>
                </a:lnTo>
                <a:lnTo>
                  <a:pt x="225475" y="119938"/>
                </a:lnTo>
                <a:lnTo>
                  <a:pt x="228688" y="117741"/>
                </a:lnTo>
                <a:lnTo>
                  <a:pt x="233883" y="114211"/>
                </a:lnTo>
                <a:lnTo>
                  <a:pt x="244259" y="112090"/>
                </a:lnTo>
                <a:lnTo>
                  <a:pt x="247650" y="112090"/>
                </a:lnTo>
                <a:lnTo>
                  <a:pt x="250291" y="109423"/>
                </a:lnTo>
                <a:lnTo>
                  <a:pt x="250291" y="102628"/>
                </a:lnTo>
                <a:close/>
              </a:path>
              <a:path w="366394" h="354964">
                <a:moveTo>
                  <a:pt x="270332" y="55372"/>
                </a:moveTo>
                <a:lnTo>
                  <a:pt x="266547" y="51600"/>
                </a:lnTo>
                <a:lnTo>
                  <a:pt x="262013" y="51600"/>
                </a:lnTo>
                <a:lnTo>
                  <a:pt x="257848" y="51600"/>
                </a:lnTo>
                <a:lnTo>
                  <a:pt x="254063" y="55372"/>
                </a:lnTo>
                <a:lnTo>
                  <a:pt x="254063" y="64084"/>
                </a:lnTo>
                <a:lnTo>
                  <a:pt x="257848" y="67856"/>
                </a:lnTo>
                <a:lnTo>
                  <a:pt x="266547" y="67856"/>
                </a:lnTo>
                <a:lnTo>
                  <a:pt x="270332" y="64084"/>
                </a:lnTo>
                <a:lnTo>
                  <a:pt x="270332" y="55372"/>
                </a:lnTo>
                <a:close/>
              </a:path>
              <a:path w="366394" h="354964">
                <a:moveTo>
                  <a:pt x="286969" y="172580"/>
                </a:moveTo>
                <a:lnTo>
                  <a:pt x="285648" y="166141"/>
                </a:lnTo>
                <a:lnTo>
                  <a:pt x="285432" y="165087"/>
                </a:lnTo>
                <a:lnTo>
                  <a:pt x="281241" y="158953"/>
                </a:lnTo>
                <a:lnTo>
                  <a:pt x="275005" y="154800"/>
                </a:lnTo>
                <a:lnTo>
                  <a:pt x="274485" y="154698"/>
                </a:lnTo>
                <a:lnTo>
                  <a:pt x="274485" y="169532"/>
                </a:lnTo>
                <a:lnTo>
                  <a:pt x="274485" y="176745"/>
                </a:lnTo>
                <a:lnTo>
                  <a:pt x="271094" y="180136"/>
                </a:lnTo>
                <a:lnTo>
                  <a:pt x="263537" y="180136"/>
                </a:lnTo>
                <a:lnTo>
                  <a:pt x="260515" y="176745"/>
                </a:lnTo>
                <a:lnTo>
                  <a:pt x="260515" y="168808"/>
                </a:lnTo>
                <a:lnTo>
                  <a:pt x="263537" y="166141"/>
                </a:lnTo>
                <a:lnTo>
                  <a:pt x="271094" y="166141"/>
                </a:lnTo>
                <a:lnTo>
                  <a:pt x="274485" y="169532"/>
                </a:lnTo>
                <a:lnTo>
                  <a:pt x="274485" y="154698"/>
                </a:lnTo>
                <a:lnTo>
                  <a:pt x="248031" y="172580"/>
                </a:lnTo>
                <a:lnTo>
                  <a:pt x="249555" y="180276"/>
                </a:lnTo>
                <a:lnTo>
                  <a:pt x="253707" y="186524"/>
                </a:lnTo>
                <a:lnTo>
                  <a:pt x="259842" y="190715"/>
                </a:lnTo>
                <a:lnTo>
                  <a:pt x="267309" y="192239"/>
                </a:lnTo>
                <a:lnTo>
                  <a:pt x="275005" y="190715"/>
                </a:lnTo>
                <a:lnTo>
                  <a:pt x="281241" y="186524"/>
                </a:lnTo>
                <a:lnTo>
                  <a:pt x="285432" y="180276"/>
                </a:lnTo>
                <a:lnTo>
                  <a:pt x="285457" y="180136"/>
                </a:lnTo>
                <a:lnTo>
                  <a:pt x="286969" y="172580"/>
                </a:lnTo>
                <a:close/>
              </a:path>
              <a:path w="366394" h="354964">
                <a:moveTo>
                  <a:pt x="366382" y="240258"/>
                </a:moveTo>
                <a:lnTo>
                  <a:pt x="364477" y="232321"/>
                </a:lnTo>
                <a:lnTo>
                  <a:pt x="358800" y="228155"/>
                </a:lnTo>
                <a:lnTo>
                  <a:pt x="355968" y="225717"/>
                </a:lnTo>
                <a:lnTo>
                  <a:pt x="352475" y="224472"/>
                </a:lnTo>
                <a:lnTo>
                  <a:pt x="345490" y="224472"/>
                </a:lnTo>
                <a:lnTo>
                  <a:pt x="341998" y="225717"/>
                </a:lnTo>
                <a:lnTo>
                  <a:pt x="339140" y="228155"/>
                </a:lnTo>
                <a:lnTo>
                  <a:pt x="319290" y="240893"/>
                </a:lnTo>
                <a:lnTo>
                  <a:pt x="297891" y="250139"/>
                </a:lnTo>
                <a:lnTo>
                  <a:pt x="275297" y="255752"/>
                </a:lnTo>
                <a:lnTo>
                  <a:pt x="251815" y="257657"/>
                </a:lnTo>
                <a:lnTo>
                  <a:pt x="245452" y="257517"/>
                </a:lnTo>
                <a:lnTo>
                  <a:pt x="238912" y="257086"/>
                </a:lnTo>
                <a:lnTo>
                  <a:pt x="232295" y="256374"/>
                </a:lnTo>
                <a:lnTo>
                  <a:pt x="225717" y="255371"/>
                </a:lnTo>
                <a:lnTo>
                  <a:pt x="225463" y="255333"/>
                </a:lnTo>
                <a:lnTo>
                  <a:pt x="222161" y="255333"/>
                </a:lnTo>
                <a:lnTo>
                  <a:pt x="219265" y="257213"/>
                </a:lnTo>
                <a:lnTo>
                  <a:pt x="218909" y="260667"/>
                </a:lnTo>
                <a:lnTo>
                  <a:pt x="218147" y="264071"/>
                </a:lnTo>
                <a:lnTo>
                  <a:pt x="251815" y="270141"/>
                </a:lnTo>
                <a:lnTo>
                  <a:pt x="277317" y="268033"/>
                </a:lnTo>
                <a:lnTo>
                  <a:pt x="301942" y="261848"/>
                </a:lnTo>
                <a:lnTo>
                  <a:pt x="325234" y="251764"/>
                </a:lnTo>
                <a:lnTo>
                  <a:pt x="346697" y="237972"/>
                </a:lnTo>
                <a:lnTo>
                  <a:pt x="347459" y="237426"/>
                </a:lnTo>
                <a:lnTo>
                  <a:pt x="348221" y="237147"/>
                </a:lnTo>
                <a:lnTo>
                  <a:pt x="349554" y="237147"/>
                </a:lnTo>
                <a:lnTo>
                  <a:pt x="350126" y="237426"/>
                </a:lnTo>
                <a:lnTo>
                  <a:pt x="350481" y="237972"/>
                </a:lnTo>
                <a:lnTo>
                  <a:pt x="351624" y="238734"/>
                </a:lnTo>
                <a:lnTo>
                  <a:pt x="352005" y="240258"/>
                </a:lnTo>
                <a:lnTo>
                  <a:pt x="351624" y="241782"/>
                </a:lnTo>
                <a:lnTo>
                  <a:pt x="339966" y="263055"/>
                </a:lnTo>
                <a:lnTo>
                  <a:pt x="308571" y="299669"/>
                </a:lnTo>
                <a:lnTo>
                  <a:pt x="267462" y="326555"/>
                </a:lnTo>
                <a:lnTo>
                  <a:pt x="219913" y="340575"/>
                </a:lnTo>
                <a:lnTo>
                  <a:pt x="194716" y="342341"/>
                </a:lnTo>
                <a:lnTo>
                  <a:pt x="149009" y="336169"/>
                </a:lnTo>
                <a:lnTo>
                  <a:pt x="107848" y="318731"/>
                </a:lnTo>
                <a:lnTo>
                  <a:pt x="72936" y="291731"/>
                </a:lnTo>
                <a:lnTo>
                  <a:pt x="45935" y="256806"/>
                </a:lnTo>
                <a:lnTo>
                  <a:pt x="28498" y="215646"/>
                </a:lnTo>
                <a:lnTo>
                  <a:pt x="22326" y="169913"/>
                </a:lnTo>
                <a:lnTo>
                  <a:pt x="24130" y="144957"/>
                </a:lnTo>
                <a:lnTo>
                  <a:pt x="38100" y="97409"/>
                </a:lnTo>
                <a:lnTo>
                  <a:pt x="64770" y="55880"/>
                </a:lnTo>
                <a:lnTo>
                  <a:pt x="101434" y="24472"/>
                </a:lnTo>
                <a:lnTo>
                  <a:pt x="124066" y="12534"/>
                </a:lnTo>
                <a:lnTo>
                  <a:pt x="125336" y="12534"/>
                </a:lnTo>
                <a:lnTo>
                  <a:pt x="126669" y="17551"/>
                </a:lnTo>
                <a:lnTo>
                  <a:pt x="112877" y="39192"/>
                </a:lnTo>
                <a:lnTo>
                  <a:pt x="102793" y="62458"/>
                </a:lnTo>
                <a:lnTo>
                  <a:pt x="96634" y="86995"/>
                </a:lnTo>
                <a:lnTo>
                  <a:pt x="94526" y="112471"/>
                </a:lnTo>
                <a:lnTo>
                  <a:pt x="96443" y="137350"/>
                </a:lnTo>
                <a:lnTo>
                  <a:pt x="111582" y="184023"/>
                </a:lnTo>
                <a:lnTo>
                  <a:pt x="140601" y="223621"/>
                </a:lnTo>
                <a:lnTo>
                  <a:pt x="179489" y="252044"/>
                </a:lnTo>
                <a:lnTo>
                  <a:pt x="203263" y="261785"/>
                </a:lnTo>
                <a:lnTo>
                  <a:pt x="206336" y="261785"/>
                </a:lnTo>
                <a:lnTo>
                  <a:pt x="208661" y="260286"/>
                </a:lnTo>
                <a:lnTo>
                  <a:pt x="209829" y="257657"/>
                </a:lnTo>
                <a:lnTo>
                  <a:pt x="210591" y="254228"/>
                </a:lnTo>
                <a:lnTo>
                  <a:pt x="209105" y="251206"/>
                </a:lnTo>
                <a:lnTo>
                  <a:pt x="206057" y="249720"/>
                </a:lnTo>
                <a:lnTo>
                  <a:pt x="165481" y="228892"/>
                </a:lnTo>
                <a:lnTo>
                  <a:pt x="134086" y="197243"/>
                </a:lnTo>
                <a:lnTo>
                  <a:pt x="113817" y="157518"/>
                </a:lnTo>
                <a:lnTo>
                  <a:pt x="106629" y="112471"/>
                </a:lnTo>
                <a:lnTo>
                  <a:pt x="108585" y="88773"/>
                </a:lnTo>
                <a:lnTo>
                  <a:pt x="114325" y="66103"/>
                </a:lnTo>
                <a:lnTo>
                  <a:pt x="123698" y="44780"/>
                </a:lnTo>
                <a:lnTo>
                  <a:pt x="136512" y="25120"/>
                </a:lnTo>
                <a:lnTo>
                  <a:pt x="140639" y="19456"/>
                </a:lnTo>
                <a:lnTo>
                  <a:pt x="140639" y="11518"/>
                </a:lnTo>
                <a:lnTo>
                  <a:pt x="136512" y="5842"/>
                </a:lnTo>
                <a:lnTo>
                  <a:pt x="133235" y="2095"/>
                </a:lnTo>
                <a:lnTo>
                  <a:pt x="128828" y="0"/>
                </a:lnTo>
                <a:lnTo>
                  <a:pt x="124345" y="0"/>
                </a:lnTo>
                <a:lnTo>
                  <a:pt x="122059" y="0"/>
                </a:lnTo>
                <a:lnTo>
                  <a:pt x="73977" y="29616"/>
                </a:lnTo>
                <a:lnTo>
                  <a:pt x="39725" y="68592"/>
                </a:lnTo>
                <a:lnTo>
                  <a:pt x="17068" y="117132"/>
                </a:lnTo>
                <a:lnTo>
                  <a:pt x="9461" y="169913"/>
                </a:lnTo>
                <a:lnTo>
                  <a:pt x="16090" y="219036"/>
                </a:lnTo>
                <a:lnTo>
                  <a:pt x="34785" y="263131"/>
                </a:lnTo>
                <a:lnTo>
                  <a:pt x="63754" y="300469"/>
                </a:lnTo>
                <a:lnTo>
                  <a:pt x="101206" y="329298"/>
                </a:lnTo>
                <a:lnTo>
                  <a:pt x="145326" y="347865"/>
                </a:lnTo>
                <a:lnTo>
                  <a:pt x="194335" y="354444"/>
                </a:lnTo>
                <a:lnTo>
                  <a:pt x="221068" y="352539"/>
                </a:lnTo>
                <a:lnTo>
                  <a:pt x="271970" y="337527"/>
                </a:lnTo>
                <a:lnTo>
                  <a:pt x="316179" y="308508"/>
                </a:lnTo>
                <a:lnTo>
                  <a:pt x="349999" y="269163"/>
                </a:lnTo>
                <a:lnTo>
                  <a:pt x="362572" y="246291"/>
                </a:lnTo>
                <a:lnTo>
                  <a:pt x="366382" y="24025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43237" y="3215665"/>
            <a:ext cx="366395" cy="348615"/>
          </a:xfrm>
          <a:custGeom>
            <a:avLst/>
            <a:gdLst/>
            <a:ahLst/>
            <a:cxnLst/>
            <a:rect l="l" t="t" r="r" b="b"/>
            <a:pathLst>
              <a:path w="366395" h="348614">
                <a:moveTo>
                  <a:pt x="209829" y="40449"/>
                </a:moveTo>
                <a:lnTo>
                  <a:pt x="208724" y="37782"/>
                </a:lnTo>
                <a:lnTo>
                  <a:pt x="196621" y="8699"/>
                </a:lnTo>
                <a:lnTo>
                  <a:pt x="193954" y="3390"/>
                </a:lnTo>
                <a:lnTo>
                  <a:pt x="189064" y="0"/>
                </a:lnTo>
                <a:lnTo>
                  <a:pt x="183375" y="0"/>
                </a:lnTo>
                <a:lnTo>
                  <a:pt x="177698" y="0"/>
                </a:lnTo>
                <a:lnTo>
                  <a:pt x="172427" y="3009"/>
                </a:lnTo>
                <a:lnTo>
                  <a:pt x="170141" y="8699"/>
                </a:lnTo>
                <a:lnTo>
                  <a:pt x="125526" y="111518"/>
                </a:lnTo>
                <a:lnTo>
                  <a:pt x="13995" y="121742"/>
                </a:lnTo>
                <a:lnTo>
                  <a:pt x="8318" y="122097"/>
                </a:lnTo>
                <a:lnTo>
                  <a:pt x="3048" y="125869"/>
                </a:lnTo>
                <a:lnTo>
                  <a:pt x="1905" y="131559"/>
                </a:lnTo>
                <a:lnTo>
                  <a:pt x="0" y="137248"/>
                </a:lnTo>
                <a:lnTo>
                  <a:pt x="1905" y="142900"/>
                </a:lnTo>
                <a:lnTo>
                  <a:pt x="6057" y="147434"/>
                </a:lnTo>
                <a:lnTo>
                  <a:pt x="89992" y="221170"/>
                </a:lnTo>
                <a:lnTo>
                  <a:pt x="83578" y="249529"/>
                </a:lnTo>
                <a:lnTo>
                  <a:pt x="82816" y="252158"/>
                </a:lnTo>
                <a:lnTo>
                  <a:pt x="84340" y="255181"/>
                </a:lnTo>
                <a:lnTo>
                  <a:pt x="87731" y="255562"/>
                </a:lnTo>
                <a:lnTo>
                  <a:pt x="91135" y="255562"/>
                </a:lnTo>
                <a:lnTo>
                  <a:pt x="93383" y="253695"/>
                </a:lnTo>
                <a:lnTo>
                  <a:pt x="93764" y="251396"/>
                </a:lnTo>
                <a:lnTo>
                  <a:pt x="100939" y="219646"/>
                </a:lnTo>
                <a:lnTo>
                  <a:pt x="101320" y="217779"/>
                </a:lnTo>
                <a:lnTo>
                  <a:pt x="100939" y="215874"/>
                </a:lnTo>
                <a:lnTo>
                  <a:pt x="99072" y="214376"/>
                </a:lnTo>
                <a:lnTo>
                  <a:pt x="13233" y="139877"/>
                </a:lnTo>
                <a:lnTo>
                  <a:pt x="11366" y="138353"/>
                </a:lnTo>
                <a:lnTo>
                  <a:pt x="11747" y="136486"/>
                </a:lnTo>
                <a:lnTo>
                  <a:pt x="12090" y="135343"/>
                </a:lnTo>
                <a:lnTo>
                  <a:pt x="12090" y="134581"/>
                </a:lnTo>
                <a:lnTo>
                  <a:pt x="13233" y="133083"/>
                </a:lnTo>
                <a:lnTo>
                  <a:pt x="15519" y="132702"/>
                </a:lnTo>
                <a:lnTo>
                  <a:pt x="129679" y="122097"/>
                </a:lnTo>
                <a:lnTo>
                  <a:pt x="131584" y="122097"/>
                </a:lnTo>
                <a:lnTo>
                  <a:pt x="133464" y="120980"/>
                </a:lnTo>
                <a:lnTo>
                  <a:pt x="134226" y="118694"/>
                </a:lnTo>
                <a:lnTo>
                  <a:pt x="179603" y="13589"/>
                </a:lnTo>
                <a:lnTo>
                  <a:pt x="180365" y="11722"/>
                </a:lnTo>
                <a:lnTo>
                  <a:pt x="182232" y="10960"/>
                </a:lnTo>
                <a:lnTo>
                  <a:pt x="185635" y="10960"/>
                </a:lnTo>
                <a:lnTo>
                  <a:pt x="186016" y="13589"/>
                </a:lnTo>
                <a:lnTo>
                  <a:pt x="198501" y="42329"/>
                </a:lnTo>
                <a:lnTo>
                  <a:pt x="199072" y="44640"/>
                </a:lnTo>
                <a:lnTo>
                  <a:pt x="201193" y="45631"/>
                </a:lnTo>
                <a:lnTo>
                  <a:pt x="204025" y="45631"/>
                </a:lnTo>
                <a:lnTo>
                  <a:pt x="204685" y="45529"/>
                </a:lnTo>
                <a:lnTo>
                  <a:pt x="205320" y="45339"/>
                </a:lnTo>
                <a:lnTo>
                  <a:pt x="208724" y="43853"/>
                </a:lnTo>
                <a:lnTo>
                  <a:pt x="209829" y="40449"/>
                </a:lnTo>
                <a:close/>
              </a:path>
              <a:path w="366395" h="348614">
                <a:moveTo>
                  <a:pt x="366001" y="137972"/>
                </a:moveTo>
                <a:lnTo>
                  <a:pt x="364096" y="132321"/>
                </a:lnTo>
                <a:lnTo>
                  <a:pt x="362229" y="126250"/>
                </a:lnTo>
                <a:lnTo>
                  <a:pt x="357682" y="122859"/>
                </a:lnTo>
                <a:lnTo>
                  <a:pt x="351993" y="122097"/>
                </a:lnTo>
                <a:lnTo>
                  <a:pt x="240474" y="111899"/>
                </a:lnTo>
                <a:lnTo>
                  <a:pt x="218147" y="60871"/>
                </a:lnTo>
                <a:lnTo>
                  <a:pt x="217297" y="58559"/>
                </a:lnTo>
                <a:lnTo>
                  <a:pt x="215328" y="57569"/>
                </a:lnTo>
                <a:lnTo>
                  <a:pt x="213106" y="57569"/>
                </a:lnTo>
                <a:lnTo>
                  <a:pt x="212407" y="57569"/>
                </a:lnTo>
                <a:lnTo>
                  <a:pt x="211709" y="57670"/>
                </a:lnTo>
                <a:lnTo>
                  <a:pt x="210972" y="57823"/>
                </a:lnTo>
                <a:lnTo>
                  <a:pt x="208343" y="58966"/>
                </a:lnTo>
                <a:lnTo>
                  <a:pt x="207200" y="61988"/>
                </a:lnTo>
                <a:lnTo>
                  <a:pt x="208343" y="65036"/>
                </a:lnTo>
                <a:lnTo>
                  <a:pt x="231394" y="119456"/>
                </a:lnTo>
                <a:lnTo>
                  <a:pt x="232156" y="121361"/>
                </a:lnTo>
                <a:lnTo>
                  <a:pt x="233680" y="122097"/>
                </a:lnTo>
                <a:lnTo>
                  <a:pt x="235559" y="122859"/>
                </a:lnTo>
                <a:lnTo>
                  <a:pt x="350126" y="133083"/>
                </a:lnTo>
                <a:lnTo>
                  <a:pt x="352374" y="133083"/>
                </a:lnTo>
                <a:lnTo>
                  <a:pt x="352755" y="134962"/>
                </a:lnTo>
                <a:lnTo>
                  <a:pt x="353136" y="136105"/>
                </a:lnTo>
                <a:lnTo>
                  <a:pt x="353136" y="136867"/>
                </a:lnTo>
                <a:lnTo>
                  <a:pt x="353898" y="138353"/>
                </a:lnTo>
                <a:lnTo>
                  <a:pt x="352374" y="140258"/>
                </a:lnTo>
                <a:lnTo>
                  <a:pt x="266928" y="215493"/>
                </a:lnTo>
                <a:lnTo>
                  <a:pt x="265430" y="216636"/>
                </a:lnTo>
                <a:lnTo>
                  <a:pt x="265049" y="218541"/>
                </a:lnTo>
                <a:lnTo>
                  <a:pt x="265049" y="220408"/>
                </a:lnTo>
                <a:lnTo>
                  <a:pt x="290017" y="332701"/>
                </a:lnTo>
                <a:lnTo>
                  <a:pt x="290360" y="334987"/>
                </a:lnTo>
                <a:lnTo>
                  <a:pt x="289255" y="335711"/>
                </a:lnTo>
                <a:lnTo>
                  <a:pt x="288264" y="336702"/>
                </a:lnTo>
                <a:lnTo>
                  <a:pt x="287477" y="337083"/>
                </a:lnTo>
                <a:lnTo>
                  <a:pt x="285826" y="337083"/>
                </a:lnTo>
                <a:lnTo>
                  <a:pt x="285064" y="336918"/>
                </a:lnTo>
                <a:lnTo>
                  <a:pt x="284327" y="336473"/>
                </a:lnTo>
                <a:lnTo>
                  <a:pt x="185635" y="277888"/>
                </a:lnTo>
                <a:lnTo>
                  <a:pt x="184708" y="277317"/>
                </a:lnTo>
                <a:lnTo>
                  <a:pt x="183756" y="277025"/>
                </a:lnTo>
                <a:lnTo>
                  <a:pt x="181851" y="277025"/>
                </a:lnTo>
                <a:lnTo>
                  <a:pt x="180936" y="277317"/>
                </a:lnTo>
                <a:lnTo>
                  <a:pt x="179984" y="277888"/>
                </a:lnTo>
                <a:lnTo>
                  <a:pt x="81292" y="336473"/>
                </a:lnTo>
                <a:lnTo>
                  <a:pt x="80492" y="336791"/>
                </a:lnTo>
                <a:lnTo>
                  <a:pt x="79705" y="336918"/>
                </a:lnTo>
                <a:lnTo>
                  <a:pt x="78016" y="336918"/>
                </a:lnTo>
                <a:lnTo>
                  <a:pt x="77190" y="336702"/>
                </a:lnTo>
                <a:lnTo>
                  <a:pt x="76746" y="336473"/>
                </a:lnTo>
                <a:lnTo>
                  <a:pt x="76403" y="335711"/>
                </a:lnTo>
                <a:lnTo>
                  <a:pt x="74879" y="334606"/>
                </a:lnTo>
                <a:lnTo>
                  <a:pt x="75641" y="332701"/>
                </a:lnTo>
                <a:lnTo>
                  <a:pt x="88849" y="274485"/>
                </a:lnTo>
                <a:lnTo>
                  <a:pt x="89230" y="271437"/>
                </a:lnTo>
                <a:lnTo>
                  <a:pt x="87731" y="268808"/>
                </a:lnTo>
                <a:lnTo>
                  <a:pt x="84340" y="268427"/>
                </a:lnTo>
                <a:lnTo>
                  <a:pt x="83858" y="268300"/>
                </a:lnTo>
                <a:lnTo>
                  <a:pt x="83413" y="268236"/>
                </a:lnTo>
                <a:lnTo>
                  <a:pt x="80721" y="268236"/>
                </a:lnTo>
                <a:lnTo>
                  <a:pt x="78587" y="269760"/>
                </a:lnTo>
                <a:lnTo>
                  <a:pt x="78270" y="272580"/>
                </a:lnTo>
                <a:lnTo>
                  <a:pt x="65024" y="330822"/>
                </a:lnTo>
                <a:lnTo>
                  <a:pt x="76593" y="348602"/>
                </a:lnTo>
                <a:lnTo>
                  <a:pt x="82181" y="348602"/>
                </a:lnTo>
                <a:lnTo>
                  <a:pt x="84658" y="348005"/>
                </a:lnTo>
                <a:lnTo>
                  <a:pt x="86969" y="346697"/>
                </a:lnTo>
                <a:lnTo>
                  <a:pt x="182613" y="289598"/>
                </a:lnTo>
                <a:lnTo>
                  <a:pt x="278650" y="346697"/>
                </a:lnTo>
                <a:lnTo>
                  <a:pt x="280936" y="348195"/>
                </a:lnTo>
                <a:lnTo>
                  <a:pt x="283565" y="348576"/>
                </a:lnTo>
                <a:lnTo>
                  <a:pt x="289255" y="348576"/>
                </a:lnTo>
                <a:lnTo>
                  <a:pt x="292265" y="347814"/>
                </a:lnTo>
                <a:lnTo>
                  <a:pt x="294906" y="345935"/>
                </a:lnTo>
                <a:lnTo>
                  <a:pt x="299440" y="342544"/>
                </a:lnTo>
                <a:lnTo>
                  <a:pt x="301726" y="336854"/>
                </a:lnTo>
                <a:lnTo>
                  <a:pt x="300583" y="330822"/>
                </a:lnTo>
                <a:lnTo>
                  <a:pt x="276009" y="221551"/>
                </a:lnTo>
                <a:lnTo>
                  <a:pt x="359943" y="147815"/>
                </a:lnTo>
                <a:lnTo>
                  <a:pt x="364858" y="143281"/>
                </a:lnTo>
                <a:lnTo>
                  <a:pt x="366001" y="13797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4218332" y="3185013"/>
            <a:ext cx="209550" cy="383540"/>
            <a:chOff x="4218332" y="3185013"/>
            <a:chExt cx="209550" cy="383540"/>
          </a:xfrm>
        </p:grpSpPr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8332" y="3185013"/>
              <a:ext cx="207963" cy="11758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218332" y="3282946"/>
              <a:ext cx="209550" cy="285750"/>
            </a:xfrm>
            <a:custGeom>
              <a:avLst/>
              <a:gdLst/>
              <a:ahLst/>
              <a:cxnLst/>
              <a:rect l="l" t="t" r="r" b="b"/>
              <a:pathLst>
                <a:path w="209550" h="285750">
                  <a:moveTo>
                    <a:pt x="188656" y="119843"/>
                  </a:moveTo>
                  <a:lnTo>
                    <a:pt x="177319" y="119843"/>
                  </a:lnTo>
                  <a:lnTo>
                    <a:pt x="177319" y="2254"/>
                  </a:lnTo>
                  <a:lnTo>
                    <a:pt x="179606" y="0"/>
                  </a:lnTo>
                  <a:lnTo>
                    <a:pt x="186401" y="0"/>
                  </a:lnTo>
                  <a:lnTo>
                    <a:pt x="188656" y="2254"/>
                  </a:lnTo>
                  <a:lnTo>
                    <a:pt x="188656" y="119843"/>
                  </a:lnTo>
                  <a:close/>
                </a:path>
                <a:path w="209550" h="285750">
                  <a:moveTo>
                    <a:pt x="30992" y="119843"/>
                  </a:moveTo>
                  <a:lnTo>
                    <a:pt x="19275" y="119843"/>
                  </a:lnTo>
                  <a:lnTo>
                    <a:pt x="19275" y="32517"/>
                  </a:lnTo>
                  <a:lnTo>
                    <a:pt x="21942" y="30262"/>
                  </a:lnTo>
                  <a:lnTo>
                    <a:pt x="28357" y="30262"/>
                  </a:lnTo>
                  <a:lnTo>
                    <a:pt x="30992" y="32517"/>
                  </a:lnTo>
                  <a:lnTo>
                    <a:pt x="30992" y="119843"/>
                  </a:lnTo>
                  <a:close/>
                </a:path>
                <a:path w="209550" h="285750">
                  <a:moveTo>
                    <a:pt x="164077" y="162585"/>
                  </a:moveTo>
                  <a:lnTo>
                    <a:pt x="6795" y="162585"/>
                  </a:lnTo>
                  <a:lnTo>
                    <a:pt x="0" y="156138"/>
                  </a:lnTo>
                  <a:lnTo>
                    <a:pt x="0" y="126289"/>
                  </a:lnTo>
                  <a:lnTo>
                    <a:pt x="6795" y="119843"/>
                  </a:lnTo>
                  <a:lnTo>
                    <a:pt x="201516" y="119843"/>
                  </a:lnTo>
                  <a:lnTo>
                    <a:pt x="207963" y="126289"/>
                  </a:lnTo>
                  <a:lnTo>
                    <a:pt x="208588" y="131179"/>
                  </a:lnTo>
                  <a:lnTo>
                    <a:pt x="14384" y="131179"/>
                  </a:lnTo>
                  <a:lnTo>
                    <a:pt x="12479" y="133085"/>
                  </a:lnTo>
                  <a:lnTo>
                    <a:pt x="12479" y="149343"/>
                  </a:lnTo>
                  <a:lnTo>
                    <a:pt x="14384" y="151248"/>
                  </a:lnTo>
                  <a:lnTo>
                    <a:pt x="164077" y="151248"/>
                  </a:lnTo>
                  <a:lnTo>
                    <a:pt x="166364" y="153884"/>
                  </a:lnTo>
                  <a:lnTo>
                    <a:pt x="166364" y="160299"/>
                  </a:lnTo>
                  <a:lnTo>
                    <a:pt x="164077" y="162585"/>
                  </a:lnTo>
                  <a:close/>
                </a:path>
                <a:path w="209550" h="285750">
                  <a:moveTo>
                    <a:pt x="202279" y="162585"/>
                  </a:moveTo>
                  <a:lnTo>
                    <a:pt x="180336" y="162585"/>
                  </a:lnTo>
                  <a:lnTo>
                    <a:pt x="177700" y="160299"/>
                  </a:lnTo>
                  <a:lnTo>
                    <a:pt x="177700" y="153884"/>
                  </a:lnTo>
                  <a:lnTo>
                    <a:pt x="180336" y="151248"/>
                  </a:lnTo>
                  <a:lnTo>
                    <a:pt x="195864" y="151248"/>
                  </a:lnTo>
                  <a:lnTo>
                    <a:pt x="197738" y="149343"/>
                  </a:lnTo>
                  <a:lnTo>
                    <a:pt x="197738" y="133085"/>
                  </a:lnTo>
                  <a:lnTo>
                    <a:pt x="195864" y="131179"/>
                  </a:lnTo>
                  <a:lnTo>
                    <a:pt x="208588" y="131179"/>
                  </a:lnTo>
                  <a:lnTo>
                    <a:pt x="209074" y="134990"/>
                  </a:lnTo>
                  <a:lnTo>
                    <a:pt x="209074" y="156138"/>
                  </a:lnTo>
                  <a:lnTo>
                    <a:pt x="202279" y="162585"/>
                  </a:lnTo>
                  <a:close/>
                </a:path>
                <a:path w="209550" h="285750">
                  <a:moveTo>
                    <a:pt x="52935" y="283571"/>
                  </a:moveTo>
                  <a:lnTo>
                    <a:pt x="42361" y="283571"/>
                  </a:lnTo>
                  <a:lnTo>
                    <a:pt x="39693" y="283190"/>
                  </a:lnTo>
                  <a:lnTo>
                    <a:pt x="37057" y="281666"/>
                  </a:lnTo>
                  <a:lnTo>
                    <a:pt x="31008" y="277283"/>
                  </a:lnTo>
                  <a:lnTo>
                    <a:pt x="27265" y="270985"/>
                  </a:lnTo>
                  <a:lnTo>
                    <a:pt x="26148" y="263692"/>
                  </a:lnTo>
                  <a:lnTo>
                    <a:pt x="27975" y="256325"/>
                  </a:lnTo>
                  <a:lnTo>
                    <a:pt x="72591" y="162585"/>
                  </a:lnTo>
                  <a:lnTo>
                    <a:pt x="84690" y="162585"/>
                  </a:lnTo>
                  <a:lnTo>
                    <a:pt x="37820" y="260867"/>
                  </a:lnTo>
                  <a:lnTo>
                    <a:pt x="35914" y="264645"/>
                  </a:lnTo>
                  <a:lnTo>
                    <a:pt x="37820" y="269567"/>
                  </a:lnTo>
                  <a:lnTo>
                    <a:pt x="41599" y="271473"/>
                  </a:lnTo>
                  <a:lnTo>
                    <a:pt x="42710" y="271854"/>
                  </a:lnTo>
                  <a:lnTo>
                    <a:pt x="43472" y="272203"/>
                  </a:lnTo>
                  <a:lnTo>
                    <a:pt x="63485" y="272203"/>
                  </a:lnTo>
                  <a:lnTo>
                    <a:pt x="63128" y="272965"/>
                  </a:lnTo>
                  <a:lnTo>
                    <a:pt x="59731" y="279411"/>
                  </a:lnTo>
                  <a:lnTo>
                    <a:pt x="52935" y="283571"/>
                  </a:lnTo>
                  <a:close/>
                </a:path>
                <a:path w="209550" h="285750">
                  <a:moveTo>
                    <a:pt x="63485" y="272203"/>
                  </a:moveTo>
                  <a:lnTo>
                    <a:pt x="48013" y="272203"/>
                  </a:lnTo>
                  <a:lnTo>
                    <a:pt x="50681" y="271092"/>
                  </a:lnTo>
                  <a:lnTo>
                    <a:pt x="52173" y="268075"/>
                  </a:lnTo>
                  <a:lnTo>
                    <a:pt x="65072" y="241054"/>
                  </a:lnTo>
                  <a:lnTo>
                    <a:pt x="79681" y="210210"/>
                  </a:lnTo>
                  <a:lnTo>
                    <a:pt x="102092" y="162585"/>
                  </a:lnTo>
                  <a:lnTo>
                    <a:pt x="114572" y="162585"/>
                  </a:lnTo>
                  <a:lnTo>
                    <a:pt x="114572" y="163347"/>
                  </a:lnTo>
                  <a:lnTo>
                    <a:pt x="113428" y="165220"/>
                  </a:lnTo>
                  <a:lnTo>
                    <a:pt x="110411" y="172016"/>
                  </a:lnTo>
                  <a:lnTo>
                    <a:pt x="112522" y="176976"/>
                  </a:lnTo>
                  <a:lnTo>
                    <a:pt x="116276" y="185258"/>
                  </a:lnTo>
                  <a:lnTo>
                    <a:pt x="103965" y="185258"/>
                  </a:lnTo>
                  <a:lnTo>
                    <a:pt x="96027" y="201897"/>
                  </a:lnTo>
                  <a:lnTo>
                    <a:pt x="96027" y="226095"/>
                  </a:lnTo>
                  <a:lnTo>
                    <a:pt x="85071" y="226095"/>
                  </a:lnTo>
                  <a:lnTo>
                    <a:pt x="63485" y="272203"/>
                  </a:lnTo>
                  <a:close/>
                </a:path>
                <a:path w="209550" h="285750">
                  <a:moveTo>
                    <a:pt x="181121" y="272203"/>
                  </a:moveTo>
                  <a:lnTo>
                    <a:pt x="163697" y="272203"/>
                  </a:lnTo>
                  <a:lnTo>
                    <a:pt x="165221" y="271854"/>
                  </a:lnTo>
                  <a:lnTo>
                    <a:pt x="165983" y="271473"/>
                  </a:lnTo>
                  <a:lnTo>
                    <a:pt x="170143" y="269567"/>
                  </a:lnTo>
                  <a:lnTo>
                    <a:pt x="171667" y="264645"/>
                  </a:lnTo>
                  <a:lnTo>
                    <a:pt x="169762" y="260867"/>
                  </a:lnTo>
                  <a:lnTo>
                    <a:pt x="122891" y="162585"/>
                  </a:lnTo>
                  <a:lnTo>
                    <a:pt x="136863" y="162585"/>
                  </a:lnTo>
                  <a:lnTo>
                    <a:pt x="181098" y="256325"/>
                  </a:lnTo>
                  <a:lnTo>
                    <a:pt x="183086" y="263639"/>
                  </a:lnTo>
                  <a:lnTo>
                    <a:pt x="181952" y="270842"/>
                  </a:lnTo>
                  <a:lnTo>
                    <a:pt x="181121" y="272203"/>
                  </a:lnTo>
                  <a:close/>
                </a:path>
                <a:path w="209550" h="285750">
                  <a:moveTo>
                    <a:pt x="122445" y="273727"/>
                  </a:moveTo>
                  <a:lnTo>
                    <a:pt x="108506" y="273727"/>
                  </a:lnTo>
                  <a:lnTo>
                    <a:pt x="112285" y="269949"/>
                  </a:lnTo>
                  <a:lnTo>
                    <a:pt x="112285" y="201897"/>
                  </a:lnTo>
                  <a:lnTo>
                    <a:pt x="103965" y="185258"/>
                  </a:lnTo>
                  <a:lnTo>
                    <a:pt x="116276" y="185258"/>
                  </a:lnTo>
                  <a:lnTo>
                    <a:pt x="122891" y="199643"/>
                  </a:lnTo>
                  <a:lnTo>
                    <a:pt x="135595" y="226095"/>
                  </a:lnTo>
                  <a:lnTo>
                    <a:pt x="124003" y="226095"/>
                  </a:lnTo>
                  <a:lnTo>
                    <a:pt x="124003" y="266170"/>
                  </a:lnTo>
                  <a:lnTo>
                    <a:pt x="122445" y="273727"/>
                  </a:lnTo>
                  <a:close/>
                </a:path>
                <a:path w="209550" h="285750">
                  <a:moveTo>
                    <a:pt x="104727" y="285445"/>
                  </a:moveTo>
                  <a:lnTo>
                    <a:pt x="97034" y="283920"/>
                  </a:lnTo>
                  <a:lnTo>
                    <a:pt x="90791" y="279773"/>
                  </a:lnTo>
                  <a:lnTo>
                    <a:pt x="86602" y="273643"/>
                  </a:lnTo>
                  <a:lnTo>
                    <a:pt x="85071" y="266170"/>
                  </a:lnTo>
                  <a:lnTo>
                    <a:pt x="85071" y="226095"/>
                  </a:lnTo>
                  <a:lnTo>
                    <a:pt x="96027" y="226095"/>
                  </a:lnTo>
                  <a:lnTo>
                    <a:pt x="96027" y="269949"/>
                  </a:lnTo>
                  <a:lnTo>
                    <a:pt x="99806" y="273727"/>
                  </a:lnTo>
                  <a:lnTo>
                    <a:pt x="122445" y="273727"/>
                  </a:lnTo>
                  <a:lnTo>
                    <a:pt x="118200" y="279916"/>
                  </a:lnTo>
                  <a:lnTo>
                    <a:pt x="112053" y="283974"/>
                  </a:lnTo>
                  <a:lnTo>
                    <a:pt x="104727" y="285445"/>
                  </a:lnTo>
                  <a:close/>
                </a:path>
                <a:path w="209550" h="285750">
                  <a:moveTo>
                    <a:pt x="166364" y="283571"/>
                  </a:moveTo>
                  <a:lnTo>
                    <a:pt x="156139" y="283571"/>
                  </a:lnTo>
                  <a:lnTo>
                    <a:pt x="149343" y="279411"/>
                  </a:lnTo>
                  <a:lnTo>
                    <a:pt x="145315" y="270842"/>
                  </a:lnTo>
                  <a:lnTo>
                    <a:pt x="124003" y="226095"/>
                  </a:lnTo>
                  <a:lnTo>
                    <a:pt x="135595" y="226095"/>
                  </a:lnTo>
                  <a:lnTo>
                    <a:pt x="155757" y="268075"/>
                  </a:lnTo>
                  <a:lnTo>
                    <a:pt x="156901" y="270329"/>
                  </a:lnTo>
                  <a:lnTo>
                    <a:pt x="159918" y="272203"/>
                  </a:lnTo>
                  <a:lnTo>
                    <a:pt x="181121" y="272203"/>
                  </a:lnTo>
                  <a:lnTo>
                    <a:pt x="178120" y="277122"/>
                  </a:lnTo>
                  <a:lnTo>
                    <a:pt x="172016" y="281666"/>
                  </a:lnTo>
                  <a:lnTo>
                    <a:pt x="169381" y="283190"/>
                  </a:lnTo>
                  <a:lnTo>
                    <a:pt x="166364" y="28357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4816850" y="3186157"/>
            <a:ext cx="83185" cy="379730"/>
          </a:xfrm>
          <a:custGeom>
            <a:avLst/>
            <a:gdLst/>
            <a:ahLst/>
            <a:cxnLst/>
            <a:rect l="l" t="t" r="r" b="b"/>
            <a:pathLst>
              <a:path w="83185" h="379729">
                <a:moveTo>
                  <a:pt x="9049" y="187545"/>
                </a:moveTo>
                <a:lnTo>
                  <a:pt x="2254" y="187545"/>
                </a:lnTo>
                <a:lnTo>
                  <a:pt x="0" y="185258"/>
                </a:lnTo>
                <a:lnTo>
                  <a:pt x="0" y="74846"/>
                </a:lnTo>
                <a:lnTo>
                  <a:pt x="1492" y="69194"/>
                </a:lnTo>
                <a:lnTo>
                  <a:pt x="4159" y="63890"/>
                </a:lnTo>
                <a:lnTo>
                  <a:pt x="20799" y="32516"/>
                </a:lnTo>
                <a:lnTo>
                  <a:pt x="36296" y="3016"/>
                </a:lnTo>
                <a:lnTo>
                  <a:pt x="37788" y="1143"/>
                </a:lnTo>
                <a:lnTo>
                  <a:pt x="39693" y="0"/>
                </a:lnTo>
                <a:lnTo>
                  <a:pt x="43853" y="0"/>
                </a:lnTo>
                <a:lnTo>
                  <a:pt x="45727" y="1143"/>
                </a:lnTo>
                <a:lnTo>
                  <a:pt x="46870" y="3016"/>
                </a:lnTo>
                <a:lnTo>
                  <a:pt x="54866" y="18163"/>
                </a:lnTo>
                <a:lnTo>
                  <a:pt x="41567" y="18163"/>
                </a:lnTo>
                <a:lnTo>
                  <a:pt x="32517" y="34041"/>
                </a:lnTo>
                <a:lnTo>
                  <a:pt x="35533" y="34771"/>
                </a:lnTo>
                <a:lnTo>
                  <a:pt x="38169" y="35914"/>
                </a:lnTo>
                <a:lnTo>
                  <a:pt x="64237" y="35914"/>
                </a:lnTo>
                <a:lnTo>
                  <a:pt x="68227" y="43472"/>
                </a:lnTo>
                <a:lnTo>
                  <a:pt x="27976" y="43472"/>
                </a:lnTo>
                <a:lnTo>
                  <a:pt x="14734" y="68431"/>
                </a:lnTo>
                <a:lnTo>
                  <a:pt x="81112" y="68431"/>
                </a:lnTo>
                <a:lnTo>
                  <a:pt x="81642" y="69575"/>
                </a:lnTo>
                <a:lnTo>
                  <a:pt x="83063" y="74846"/>
                </a:lnTo>
                <a:lnTo>
                  <a:pt x="83166" y="79387"/>
                </a:lnTo>
                <a:lnTo>
                  <a:pt x="47251" y="79387"/>
                </a:lnTo>
                <a:lnTo>
                  <a:pt x="47251" y="79768"/>
                </a:lnTo>
                <a:lnTo>
                  <a:pt x="11336" y="79768"/>
                </a:lnTo>
                <a:lnTo>
                  <a:pt x="11336" y="185258"/>
                </a:lnTo>
                <a:lnTo>
                  <a:pt x="9049" y="187545"/>
                </a:lnTo>
                <a:close/>
              </a:path>
              <a:path w="83185" h="379729">
                <a:moveTo>
                  <a:pt x="64237" y="35914"/>
                </a:moveTo>
                <a:lnTo>
                  <a:pt x="43853" y="35914"/>
                </a:lnTo>
                <a:lnTo>
                  <a:pt x="47251" y="35533"/>
                </a:lnTo>
                <a:lnTo>
                  <a:pt x="49505" y="34041"/>
                </a:lnTo>
                <a:lnTo>
                  <a:pt x="49505" y="33660"/>
                </a:lnTo>
                <a:lnTo>
                  <a:pt x="48775" y="30992"/>
                </a:lnTo>
                <a:lnTo>
                  <a:pt x="41567" y="18163"/>
                </a:lnTo>
                <a:lnTo>
                  <a:pt x="54866" y="18163"/>
                </a:lnTo>
                <a:lnTo>
                  <a:pt x="64237" y="35914"/>
                </a:lnTo>
                <a:close/>
              </a:path>
              <a:path w="83185" h="379729">
                <a:moveTo>
                  <a:pt x="46108" y="46870"/>
                </a:moveTo>
                <a:lnTo>
                  <a:pt x="36676" y="46870"/>
                </a:lnTo>
                <a:lnTo>
                  <a:pt x="32135" y="45758"/>
                </a:lnTo>
                <a:lnTo>
                  <a:pt x="27976" y="43472"/>
                </a:lnTo>
                <a:lnTo>
                  <a:pt x="55190" y="43472"/>
                </a:lnTo>
                <a:lnTo>
                  <a:pt x="51029" y="45758"/>
                </a:lnTo>
                <a:lnTo>
                  <a:pt x="46108" y="46870"/>
                </a:lnTo>
                <a:close/>
              </a:path>
              <a:path w="83185" h="379729">
                <a:moveTo>
                  <a:pt x="81112" y="68431"/>
                </a:moveTo>
                <a:lnTo>
                  <a:pt x="68431" y="68431"/>
                </a:lnTo>
                <a:lnTo>
                  <a:pt x="55190" y="43472"/>
                </a:lnTo>
                <a:lnTo>
                  <a:pt x="68227" y="43472"/>
                </a:lnTo>
                <a:lnTo>
                  <a:pt x="79006" y="63890"/>
                </a:lnTo>
                <a:lnTo>
                  <a:pt x="81112" y="68431"/>
                </a:lnTo>
                <a:close/>
              </a:path>
              <a:path w="83185" h="379729">
                <a:moveTo>
                  <a:pt x="80911" y="238575"/>
                </a:moveTo>
                <a:lnTo>
                  <a:pt x="74084" y="238575"/>
                </a:lnTo>
                <a:lnTo>
                  <a:pt x="71829" y="236288"/>
                </a:lnTo>
                <a:lnTo>
                  <a:pt x="71829" y="79387"/>
                </a:lnTo>
                <a:lnTo>
                  <a:pt x="83166" y="79387"/>
                </a:lnTo>
                <a:lnTo>
                  <a:pt x="83166" y="236288"/>
                </a:lnTo>
                <a:lnTo>
                  <a:pt x="80911" y="238575"/>
                </a:lnTo>
                <a:close/>
              </a:path>
              <a:path w="83185" h="379729">
                <a:moveTo>
                  <a:pt x="83166" y="299068"/>
                </a:moveTo>
                <a:lnTo>
                  <a:pt x="35914" y="299068"/>
                </a:lnTo>
                <a:lnTo>
                  <a:pt x="35914" y="79768"/>
                </a:lnTo>
                <a:lnTo>
                  <a:pt x="47251" y="79768"/>
                </a:lnTo>
                <a:lnTo>
                  <a:pt x="47251" y="298687"/>
                </a:lnTo>
                <a:lnTo>
                  <a:pt x="83166" y="298687"/>
                </a:lnTo>
                <a:lnTo>
                  <a:pt x="83166" y="299068"/>
                </a:lnTo>
                <a:close/>
              </a:path>
              <a:path w="83185" h="379729">
                <a:moveTo>
                  <a:pt x="15115" y="362197"/>
                </a:moveTo>
                <a:lnTo>
                  <a:pt x="9049" y="362197"/>
                </a:lnTo>
                <a:lnTo>
                  <a:pt x="7176" y="361053"/>
                </a:lnTo>
                <a:lnTo>
                  <a:pt x="6033" y="359180"/>
                </a:lnTo>
                <a:lnTo>
                  <a:pt x="1873" y="353115"/>
                </a:lnTo>
                <a:lnTo>
                  <a:pt x="0" y="345557"/>
                </a:lnTo>
                <a:lnTo>
                  <a:pt x="0" y="201898"/>
                </a:lnTo>
                <a:lnTo>
                  <a:pt x="2254" y="199643"/>
                </a:lnTo>
                <a:lnTo>
                  <a:pt x="9049" y="199643"/>
                </a:lnTo>
                <a:lnTo>
                  <a:pt x="11336" y="201898"/>
                </a:lnTo>
                <a:lnTo>
                  <a:pt x="11336" y="299068"/>
                </a:lnTo>
                <a:lnTo>
                  <a:pt x="83166" y="299068"/>
                </a:lnTo>
                <a:lnTo>
                  <a:pt x="83144" y="310023"/>
                </a:lnTo>
                <a:lnTo>
                  <a:pt x="11336" y="310023"/>
                </a:lnTo>
                <a:lnTo>
                  <a:pt x="11336" y="331966"/>
                </a:lnTo>
                <a:lnTo>
                  <a:pt x="82694" y="331966"/>
                </a:lnTo>
                <a:lnTo>
                  <a:pt x="82684" y="332312"/>
                </a:lnTo>
                <a:lnTo>
                  <a:pt x="82022" y="338000"/>
                </a:lnTo>
                <a:lnTo>
                  <a:pt x="80840" y="343684"/>
                </a:lnTo>
                <a:lnTo>
                  <a:pt x="11717" y="343684"/>
                </a:lnTo>
                <a:lnTo>
                  <a:pt x="12098" y="347082"/>
                </a:lnTo>
                <a:lnTo>
                  <a:pt x="13590" y="350098"/>
                </a:lnTo>
                <a:lnTo>
                  <a:pt x="15496" y="353496"/>
                </a:lnTo>
                <a:lnTo>
                  <a:pt x="17751" y="357275"/>
                </a:lnTo>
                <a:lnTo>
                  <a:pt x="15115" y="362197"/>
                </a:lnTo>
                <a:close/>
              </a:path>
              <a:path w="83185" h="379729">
                <a:moveTo>
                  <a:pt x="83166" y="298687"/>
                </a:moveTo>
                <a:lnTo>
                  <a:pt x="71829" y="298687"/>
                </a:lnTo>
                <a:lnTo>
                  <a:pt x="71829" y="252547"/>
                </a:lnTo>
                <a:lnTo>
                  <a:pt x="74084" y="249911"/>
                </a:lnTo>
                <a:lnTo>
                  <a:pt x="80911" y="249911"/>
                </a:lnTo>
                <a:lnTo>
                  <a:pt x="83166" y="252547"/>
                </a:lnTo>
                <a:lnTo>
                  <a:pt x="83166" y="298687"/>
                </a:lnTo>
                <a:close/>
              </a:path>
              <a:path w="83185" h="379729">
                <a:moveTo>
                  <a:pt x="82694" y="331966"/>
                </a:moveTo>
                <a:lnTo>
                  <a:pt x="71829" y="331966"/>
                </a:lnTo>
                <a:lnTo>
                  <a:pt x="71829" y="310023"/>
                </a:lnTo>
                <a:lnTo>
                  <a:pt x="83144" y="310023"/>
                </a:lnTo>
                <a:lnTo>
                  <a:pt x="83023" y="320888"/>
                </a:lnTo>
                <a:lnTo>
                  <a:pt x="82694" y="331966"/>
                </a:lnTo>
                <a:close/>
              </a:path>
              <a:path w="83185" h="379729">
                <a:moveTo>
                  <a:pt x="68402" y="368262"/>
                </a:moveTo>
                <a:lnTo>
                  <a:pt x="41567" y="368262"/>
                </a:lnTo>
                <a:lnTo>
                  <a:pt x="51975" y="366333"/>
                </a:lnTo>
                <a:lnTo>
                  <a:pt x="60689" y="361053"/>
                </a:lnTo>
                <a:lnTo>
                  <a:pt x="67101" y="353258"/>
                </a:lnTo>
                <a:lnTo>
                  <a:pt x="70686" y="343684"/>
                </a:lnTo>
                <a:lnTo>
                  <a:pt x="80840" y="343684"/>
                </a:lnTo>
                <a:lnTo>
                  <a:pt x="78614" y="354385"/>
                </a:lnTo>
                <a:lnTo>
                  <a:pt x="69475" y="367552"/>
                </a:lnTo>
                <a:lnTo>
                  <a:pt x="68402" y="368262"/>
                </a:lnTo>
                <a:close/>
              </a:path>
              <a:path w="83185" h="379729">
                <a:moveTo>
                  <a:pt x="40519" y="379503"/>
                </a:moveTo>
                <a:lnTo>
                  <a:pt x="35247" y="379503"/>
                </a:lnTo>
                <a:lnTo>
                  <a:pt x="29849" y="378455"/>
                </a:lnTo>
                <a:lnTo>
                  <a:pt x="24578" y="376201"/>
                </a:lnTo>
                <a:lnTo>
                  <a:pt x="21529" y="374677"/>
                </a:lnTo>
                <a:lnTo>
                  <a:pt x="20418" y="371660"/>
                </a:lnTo>
                <a:lnTo>
                  <a:pt x="21529" y="368643"/>
                </a:lnTo>
                <a:lnTo>
                  <a:pt x="22641" y="366706"/>
                </a:lnTo>
                <a:lnTo>
                  <a:pt x="24737" y="365372"/>
                </a:lnTo>
                <a:lnTo>
                  <a:pt x="27594" y="365372"/>
                </a:lnTo>
                <a:lnTo>
                  <a:pt x="28389" y="365563"/>
                </a:lnTo>
                <a:lnTo>
                  <a:pt x="29087" y="365976"/>
                </a:lnTo>
                <a:lnTo>
                  <a:pt x="32897" y="367119"/>
                </a:lnTo>
                <a:lnTo>
                  <a:pt x="37407" y="368262"/>
                </a:lnTo>
                <a:lnTo>
                  <a:pt x="68402" y="368262"/>
                </a:lnTo>
                <a:lnTo>
                  <a:pt x="56234" y="376319"/>
                </a:lnTo>
                <a:lnTo>
                  <a:pt x="40519" y="37950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96672" y="3216046"/>
            <a:ext cx="323215" cy="347980"/>
          </a:xfrm>
          <a:custGeom>
            <a:avLst/>
            <a:gdLst/>
            <a:ahLst/>
            <a:cxnLst/>
            <a:rect l="l" t="t" r="r" b="b"/>
            <a:pathLst>
              <a:path w="323215" h="347979">
                <a:moveTo>
                  <a:pt x="84302" y="310400"/>
                </a:moveTo>
                <a:lnTo>
                  <a:pt x="81673" y="308114"/>
                </a:lnTo>
                <a:lnTo>
                  <a:pt x="37439" y="308114"/>
                </a:lnTo>
                <a:lnTo>
                  <a:pt x="34391" y="308114"/>
                </a:lnTo>
                <a:lnTo>
                  <a:pt x="32131" y="310400"/>
                </a:lnTo>
                <a:lnTo>
                  <a:pt x="32131" y="316052"/>
                </a:lnTo>
                <a:lnTo>
                  <a:pt x="34391" y="318338"/>
                </a:lnTo>
                <a:lnTo>
                  <a:pt x="81673" y="318338"/>
                </a:lnTo>
                <a:lnTo>
                  <a:pt x="84302" y="316052"/>
                </a:lnTo>
                <a:lnTo>
                  <a:pt x="84302" y="310400"/>
                </a:lnTo>
                <a:close/>
              </a:path>
              <a:path w="323215" h="347979">
                <a:moveTo>
                  <a:pt x="100190" y="95262"/>
                </a:moveTo>
                <a:lnTo>
                  <a:pt x="99809" y="92633"/>
                </a:lnTo>
                <a:lnTo>
                  <a:pt x="97548" y="90347"/>
                </a:lnTo>
                <a:lnTo>
                  <a:pt x="89992" y="90347"/>
                </a:lnTo>
                <a:lnTo>
                  <a:pt x="89992" y="100571"/>
                </a:lnTo>
                <a:lnTo>
                  <a:pt x="89992" y="121716"/>
                </a:lnTo>
                <a:lnTo>
                  <a:pt x="68427" y="121716"/>
                </a:lnTo>
                <a:lnTo>
                  <a:pt x="68427" y="100571"/>
                </a:lnTo>
                <a:lnTo>
                  <a:pt x="89992" y="100571"/>
                </a:lnTo>
                <a:lnTo>
                  <a:pt x="89992" y="90347"/>
                </a:lnTo>
                <a:lnTo>
                  <a:pt x="60490" y="90347"/>
                </a:lnTo>
                <a:lnTo>
                  <a:pt x="58242" y="92633"/>
                </a:lnTo>
                <a:lnTo>
                  <a:pt x="58242" y="130035"/>
                </a:lnTo>
                <a:lnTo>
                  <a:pt x="60490" y="132321"/>
                </a:lnTo>
                <a:lnTo>
                  <a:pt x="97929" y="132321"/>
                </a:lnTo>
                <a:lnTo>
                  <a:pt x="100190" y="130035"/>
                </a:lnTo>
                <a:lnTo>
                  <a:pt x="100190" y="121716"/>
                </a:lnTo>
                <a:lnTo>
                  <a:pt x="100190" y="100571"/>
                </a:lnTo>
                <a:lnTo>
                  <a:pt x="100190" y="95262"/>
                </a:lnTo>
                <a:close/>
              </a:path>
              <a:path w="323215" h="347979">
                <a:moveTo>
                  <a:pt x="134226" y="161785"/>
                </a:moveTo>
                <a:lnTo>
                  <a:pt x="131940" y="159537"/>
                </a:lnTo>
                <a:lnTo>
                  <a:pt x="75603" y="159537"/>
                </a:lnTo>
                <a:lnTo>
                  <a:pt x="72974" y="159537"/>
                </a:lnTo>
                <a:lnTo>
                  <a:pt x="70332" y="161785"/>
                </a:lnTo>
                <a:lnTo>
                  <a:pt x="70332" y="167855"/>
                </a:lnTo>
                <a:lnTo>
                  <a:pt x="72974" y="170103"/>
                </a:lnTo>
                <a:lnTo>
                  <a:pt x="131940" y="170103"/>
                </a:lnTo>
                <a:lnTo>
                  <a:pt x="134226" y="167855"/>
                </a:lnTo>
                <a:lnTo>
                  <a:pt x="134226" y="161785"/>
                </a:lnTo>
                <a:close/>
              </a:path>
              <a:path w="323215" h="347979">
                <a:moveTo>
                  <a:pt x="148577" y="92633"/>
                </a:moveTo>
                <a:lnTo>
                  <a:pt x="145948" y="90347"/>
                </a:lnTo>
                <a:lnTo>
                  <a:pt x="121361" y="90347"/>
                </a:lnTo>
                <a:lnTo>
                  <a:pt x="118732" y="90347"/>
                </a:lnTo>
                <a:lnTo>
                  <a:pt x="116446" y="92633"/>
                </a:lnTo>
                <a:lnTo>
                  <a:pt x="116446" y="98285"/>
                </a:lnTo>
                <a:lnTo>
                  <a:pt x="118732" y="100571"/>
                </a:lnTo>
                <a:lnTo>
                  <a:pt x="145948" y="100571"/>
                </a:lnTo>
                <a:lnTo>
                  <a:pt x="148577" y="98285"/>
                </a:lnTo>
                <a:lnTo>
                  <a:pt x="148577" y="92633"/>
                </a:lnTo>
                <a:close/>
              </a:path>
              <a:path w="323215" h="347979">
                <a:moveTo>
                  <a:pt x="222694" y="119456"/>
                </a:moveTo>
                <a:lnTo>
                  <a:pt x="220408" y="117551"/>
                </a:lnTo>
                <a:lnTo>
                  <a:pt x="122123" y="117551"/>
                </a:lnTo>
                <a:lnTo>
                  <a:pt x="119075" y="117551"/>
                </a:lnTo>
                <a:lnTo>
                  <a:pt x="116827" y="119837"/>
                </a:lnTo>
                <a:lnTo>
                  <a:pt x="116827" y="125488"/>
                </a:lnTo>
                <a:lnTo>
                  <a:pt x="119075" y="128155"/>
                </a:lnTo>
                <a:lnTo>
                  <a:pt x="220027" y="128155"/>
                </a:lnTo>
                <a:lnTo>
                  <a:pt x="222694" y="125488"/>
                </a:lnTo>
                <a:lnTo>
                  <a:pt x="222694" y="119456"/>
                </a:lnTo>
                <a:close/>
              </a:path>
              <a:path w="323215" h="347979">
                <a:moveTo>
                  <a:pt x="301320" y="58585"/>
                </a:moveTo>
                <a:lnTo>
                  <a:pt x="300558" y="55575"/>
                </a:lnTo>
                <a:lnTo>
                  <a:pt x="298310" y="53289"/>
                </a:lnTo>
                <a:lnTo>
                  <a:pt x="220027" y="53289"/>
                </a:lnTo>
                <a:lnTo>
                  <a:pt x="206057" y="39217"/>
                </a:lnTo>
                <a:lnTo>
                  <a:pt x="206057" y="53289"/>
                </a:lnTo>
                <a:lnTo>
                  <a:pt x="124002" y="53289"/>
                </a:lnTo>
                <a:lnTo>
                  <a:pt x="164833" y="12103"/>
                </a:lnTo>
                <a:lnTo>
                  <a:pt x="206057" y="53289"/>
                </a:lnTo>
                <a:lnTo>
                  <a:pt x="206057" y="39217"/>
                </a:lnTo>
                <a:lnTo>
                  <a:pt x="179146" y="12103"/>
                </a:lnTo>
                <a:lnTo>
                  <a:pt x="168236" y="1104"/>
                </a:lnTo>
                <a:lnTo>
                  <a:pt x="167284" y="381"/>
                </a:lnTo>
                <a:lnTo>
                  <a:pt x="165976" y="0"/>
                </a:lnTo>
                <a:lnTo>
                  <a:pt x="163309" y="0"/>
                </a:lnTo>
                <a:lnTo>
                  <a:pt x="162013" y="381"/>
                </a:lnTo>
                <a:lnTo>
                  <a:pt x="161061" y="1104"/>
                </a:lnTo>
                <a:lnTo>
                  <a:pt x="109270" y="53289"/>
                </a:lnTo>
                <a:lnTo>
                  <a:pt x="24574" y="53289"/>
                </a:lnTo>
                <a:lnTo>
                  <a:pt x="22288" y="55575"/>
                </a:lnTo>
                <a:lnTo>
                  <a:pt x="22288" y="142900"/>
                </a:lnTo>
                <a:lnTo>
                  <a:pt x="2247" y="142900"/>
                </a:lnTo>
                <a:lnTo>
                  <a:pt x="0" y="145567"/>
                </a:lnTo>
                <a:lnTo>
                  <a:pt x="0" y="345554"/>
                </a:lnTo>
                <a:lnTo>
                  <a:pt x="2247" y="347814"/>
                </a:lnTo>
                <a:lnTo>
                  <a:pt x="61633" y="347814"/>
                </a:lnTo>
                <a:lnTo>
                  <a:pt x="63893" y="345554"/>
                </a:lnTo>
                <a:lnTo>
                  <a:pt x="63893" y="339877"/>
                </a:lnTo>
                <a:lnTo>
                  <a:pt x="61633" y="337235"/>
                </a:lnTo>
                <a:lnTo>
                  <a:pt x="10579" y="337235"/>
                </a:lnTo>
                <a:lnTo>
                  <a:pt x="10579" y="158394"/>
                </a:lnTo>
                <a:lnTo>
                  <a:pt x="34391" y="175793"/>
                </a:lnTo>
                <a:lnTo>
                  <a:pt x="35369" y="176339"/>
                </a:lnTo>
                <a:lnTo>
                  <a:pt x="36385" y="176593"/>
                </a:lnTo>
                <a:lnTo>
                  <a:pt x="39052" y="176593"/>
                </a:lnTo>
                <a:lnTo>
                  <a:pt x="40614" y="175856"/>
                </a:lnTo>
                <a:lnTo>
                  <a:pt x="41592" y="174650"/>
                </a:lnTo>
                <a:lnTo>
                  <a:pt x="43091" y="172402"/>
                </a:lnTo>
                <a:lnTo>
                  <a:pt x="42710" y="168998"/>
                </a:lnTo>
                <a:lnTo>
                  <a:pt x="40449" y="167855"/>
                </a:lnTo>
                <a:lnTo>
                  <a:pt x="33274" y="161785"/>
                </a:lnTo>
                <a:lnTo>
                  <a:pt x="33274" y="158394"/>
                </a:lnTo>
                <a:lnTo>
                  <a:pt x="33274" y="63893"/>
                </a:lnTo>
                <a:lnTo>
                  <a:pt x="291122" y="63893"/>
                </a:lnTo>
                <a:lnTo>
                  <a:pt x="291122" y="85801"/>
                </a:lnTo>
                <a:lnTo>
                  <a:pt x="293382" y="88468"/>
                </a:lnTo>
                <a:lnTo>
                  <a:pt x="299072" y="88468"/>
                </a:lnTo>
                <a:lnTo>
                  <a:pt x="301320" y="85801"/>
                </a:lnTo>
                <a:lnTo>
                  <a:pt x="301320" y="63893"/>
                </a:lnTo>
                <a:lnTo>
                  <a:pt x="301320" y="58585"/>
                </a:lnTo>
                <a:close/>
              </a:path>
              <a:path w="323215" h="347979">
                <a:moveTo>
                  <a:pt x="322884" y="147815"/>
                </a:moveTo>
                <a:lnTo>
                  <a:pt x="322503" y="145567"/>
                </a:lnTo>
                <a:lnTo>
                  <a:pt x="320598" y="143662"/>
                </a:lnTo>
                <a:lnTo>
                  <a:pt x="300215" y="143662"/>
                </a:lnTo>
                <a:lnTo>
                  <a:pt x="300215" y="100952"/>
                </a:lnTo>
                <a:lnTo>
                  <a:pt x="297929" y="98666"/>
                </a:lnTo>
                <a:lnTo>
                  <a:pt x="292239" y="98666"/>
                </a:lnTo>
                <a:lnTo>
                  <a:pt x="289598" y="100952"/>
                </a:lnTo>
                <a:lnTo>
                  <a:pt x="289598" y="161442"/>
                </a:lnTo>
                <a:lnTo>
                  <a:pt x="247269" y="191668"/>
                </a:lnTo>
                <a:lnTo>
                  <a:pt x="234035" y="191668"/>
                </a:lnTo>
                <a:lnTo>
                  <a:pt x="234035" y="202628"/>
                </a:lnTo>
                <a:lnTo>
                  <a:pt x="217779" y="213995"/>
                </a:lnTo>
                <a:lnTo>
                  <a:pt x="203771" y="213995"/>
                </a:lnTo>
                <a:lnTo>
                  <a:pt x="203771" y="224574"/>
                </a:lnTo>
                <a:lnTo>
                  <a:pt x="187515" y="235902"/>
                </a:lnTo>
                <a:lnTo>
                  <a:pt x="173545" y="235902"/>
                </a:lnTo>
                <a:lnTo>
                  <a:pt x="173545" y="245745"/>
                </a:lnTo>
                <a:lnTo>
                  <a:pt x="161823" y="254076"/>
                </a:lnTo>
                <a:lnTo>
                  <a:pt x="149720" y="245745"/>
                </a:lnTo>
                <a:lnTo>
                  <a:pt x="173545" y="245745"/>
                </a:lnTo>
                <a:lnTo>
                  <a:pt x="173545" y="235902"/>
                </a:lnTo>
                <a:lnTo>
                  <a:pt x="135724" y="235902"/>
                </a:lnTo>
                <a:lnTo>
                  <a:pt x="119456" y="224574"/>
                </a:lnTo>
                <a:lnTo>
                  <a:pt x="203771" y="224574"/>
                </a:lnTo>
                <a:lnTo>
                  <a:pt x="203771" y="213995"/>
                </a:lnTo>
                <a:lnTo>
                  <a:pt x="105486" y="213995"/>
                </a:lnTo>
                <a:lnTo>
                  <a:pt x="89230" y="202628"/>
                </a:lnTo>
                <a:lnTo>
                  <a:pt x="234035" y="202628"/>
                </a:lnTo>
                <a:lnTo>
                  <a:pt x="234035" y="191668"/>
                </a:lnTo>
                <a:lnTo>
                  <a:pt x="74117" y="191668"/>
                </a:lnTo>
                <a:lnTo>
                  <a:pt x="57099" y="179578"/>
                </a:lnTo>
                <a:lnTo>
                  <a:pt x="56146" y="178943"/>
                </a:lnTo>
                <a:lnTo>
                  <a:pt x="55003" y="178650"/>
                </a:lnTo>
                <a:lnTo>
                  <a:pt x="52362" y="178650"/>
                </a:lnTo>
                <a:lnTo>
                  <a:pt x="50927" y="179222"/>
                </a:lnTo>
                <a:lnTo>
                  <a:pt x="50266" y="180340"/>
                </a:lnTo>
                <a:lnTo>
                  <a:pt x="48768" y="182587"/>
                </a:lnTo>
                <a:lnTo>
                  <a:pt x="158038" y="264261"/>
                </a:lnTo>
                <a:lnTo>
                  <a:pt x="160007" y="265125"/>
                </a:lnTo>
                <a:lnTo>
                  <a:pt x="162102" y="265125"/>
                </a:lnTo>
                <a:lnTo>
                  <a:pt x="163118" y="264833"/>
                </a:lnTo>
                <a:lnTo>
                  <a:pt x="164071" y="264261"/>
                </a:lnTo>
                <a:lnTo>
                  <a:pt x="178257" y="254076"/>
                </a:lnTo>
                <a:lnTo>
                  <a:pt x="189814" y="245745"/>
                </a:lnTo>
                <a:lnTo>
                  <a:pt x="203504" y="235902"/>
                </a:lnTo>
                <a:lnTo>
                  <a:pt x="219278" y="224574"/>
                </a:lnTo>
                <a:lnTo>
                  <a:pt x="233972" y="213995"/>
                </a:lnTo>
                <a:lnTo>
                  <a:pt x="249783" y="202628"/>
                </a:lnTo>
                <a:lnTo>
                  <a:pt x="265023" y="191668"/>
                </a:lnTo>
                <a:lnTo>
                  <a:pt x="312305" y="157657"/>
                </a:lnTo>
                <a:lnTo>
                  <a:pt x="312305" y="336854"/>
                </a:lnTo>
                <a:lnTo>
                  <a:pt x="75603" y="336854"/>
                </a:lnTo>
                <a:lnTo>
                  <a:pt x="73355" y="339115"/>
                </a:lnTo>
                <a:lnTo>
                  <a:pt x="73355" y="344792"/>
                </a:lnTo>
                <a:lnTo>
                  <a:pt x="75603" y="347433"/>
                </a:lnTo>
                <a:lnTo>
                  <a:pt x="319862" y="347433"/>
                </a:lnTo>
                <a:lnTo>
                  <a:pt x="322503" y="344792"/>
                </a:lnTo>
                <a:lnTo>
                  <a:pt x="322503" y="157657"/>
                </a:lnTo>
                <a:lnTo>
                  <a:pt x="322503" y="147815"/>
                </a:lnTo>
                <a:lnTo>
                  <a:pt x="322630" y="147942"/>
                </a:lnTo>
                <a:lnTo>
                  <a:pt x="322884" y="147980"/>
                </a:lnTo>
                <a:lnTo>
                  <a:pt x="322884" y="14781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7429398" y="3223215"/>
            <a:ext cx="334645" cy="334010"/>
            <a:chOff x="7429398" y="3223215"/>
            <a:chExt cx="334645" cy="334010"/>
          </a:xfrm>
        </p:grpSpPr>
        <p:sp>
          <p:nvSpPr>
            <p:cNvPr id="80" name="object 80"/>
            <p:cNvSpPr/>
            <p:nvPr/>
          </p:nvSpPr>
          <p:spPr>
            <a:xfrm>
              <a:off x="7429398" y="3223215"/>
              <a:ext cx="334645" cy="334010"/>
            </a:xfrm>
            <a:custGeom>
              <a:avLst/>
              <a:gdLst/>
              <a:ahLst/>
              <a:cxnLst/>
              <a:rect l="l" t="t" r="r" b="b"/>
              <a:pathLst>
                <a:path w="334645" h="334010">
                  <a:moveTo>
                    <a:pt x="151291" y="106982"/>
                  </a:moveTo>
                  <a:lnTo>
                    <a:pt x="113428" y="106982"/>
                  </a:lnTo>
                  <a:lnTo>
                    <a:pt x="161441" y="93010"/>
                  </a:lnTo>
                  <a:lnTo>
                    <a:pt x="158900" y="85925"/>
                  </a:lnTo>
                  <a:lnTo>
                    <a:pt x="157044" y="79105"/>
                  </a:lnTo>
                  <a:lnTo>
                    <a:pt x="156941" y="78625"/>
                  </a:lnTo>
                  <a:lnTo>
                    <a:pt x="155792" y="72053"/>
                  </a:lnTo>
                  <a:lnTo>
                    <a:pt x="155376" y="65415"/>
                  </a:lnTo>
                  <a:lnTo>
                    <a:pt x="160553" y="39881"/>
                  </a:lnTo>
                  <a:lnTo>
                    <a:pt x="174663" y="19096"/>
                  </a:lnTo>
                  <a:lnTo>
                    <a:pt x="195580" y="5117"/>
                  </a:lnTo>
                  <a:lnTo>
                    <a:pt x="221173" y="0"/>
                  </a:lnTo>
                  <a:lnTo>
                    <a:pt x="246766" y="5117"/>
                  </a:lnTo>
                  <a:lnTo>
                    <a:pt x="254361" y="10193"/>
                  </a:lnTo>
                  <a:lnTo>
                    <a:pt x="221554" y="10193"/>
                  </a:lnTo>
                  <a:lnTo>
                    <a:pt x="200163" y="14512"/>
                  </a:lnTo>
                  <a:lnTo>
                    <a:pt x="182610" y="26312"/>
                  </a:lnTo>
                  <a:lnTo>
                    <a:pt x="170731" y="43859"/>
                  </a:lnTo>
                  <a:lnTo>
                    <a:pt x="166363" y="65415"/>
                  </a:lnTo>
                  <a:lnTo>
                    <a:pt x="166863" y="72113"/>
                  </a:lnTo>
                  <a:lnTo>
                    <a:pt x="173921" y="93391"/>
                  </a:lnTo>
                  <a:lnTo>
                    <a:pt x="173921" y="93772"/>
                  </a:lnTo>
                  <a:lnTo>
                    <a:pt x="174302" y="94502"/>
                  </a:lnTo>
                  <a:lnTo>
                    <a:pt x="174302" y="94883"/>
                  </a:lnTo>
                  <a:lnTo>
                    <a:pt x="178623" y="102441"/>
                  </a:lnTo>
                  <a:lnTo>
                    <a:pt x="166745" y="102441"/>
                  </a:lnTo>
                  <a:lnTo>
                    <a:pt x="151291" y="106982"/>
                  </a:lnTo>
                  <a:close/>
                </a:path>
                <a:path w="334645" h="334010">
                  <a:moveTo>
                    <a:pt x="236202" y="159537"/>
                  </a:moveTo>
                  <a:lnTo>
                    <a:pt x="221554" y="159537"/>
                  </a:lnTo>
                  <a:lnTo>
                    <a:pt x="231120" y="148853"/>
                  </a:lnTo>
                  <a:lnTo>
                    <a:pt x="243905" y="133271"/>
                  </a:lnTo>
                  <a:lnTo>
                    <a:pt x="257327" y="114564"/>
                  </a:lnTo>
                  <a:lnTo>
                    <a:pt x="268805" y="94502"/>
                  </a:lnTo>
                  <a:lnTo>
                    <a:pt x="269186" y="93772"/>
                  </a:lnTo>
                  <a:lnTo>
                    <a:pt x="269186" y="93391"/>
                  </a:lnTo>
                  <a:lnTo>
                    <a:pt x="272443" y="86247"/>
                  </a:lnTo>
                  <a:lnTo>
                    <a:pt x="274811" y="79105"/>
                  </a:lnTo>
                  <a:lnTo>
                    <a:pt x="276260" y="72053"/>
                  </a:lnTo>
                  <a:lnTo>
                    <a:pt x="276744" y="65415"/>
                  </a:lnTo>
                  <a:lnTo>
                    <a:pt x="272372" y="43859"/>
                  </a:lnTo>
                  <a:lnTo>
                    <a:pt x="260485" y="26312"/>
                  </a:lnTo>
                  <a:lnTo>
                    <a:pt x="242931" y="14512"/>
                  </a:lnTo>
                  <a:lnTo>
                    <a:pt x="221554" y="10193"/>
                  </a:lnTo>
                  <a:lnTo>
                    <a:pt x="254361" y="10193"/>
                  </a:lnTo>
                  <a:lnTo>
                    <a:pt x="267682" y="19096"/>
                  </a:lnTo>
                  <a:lnTo>
                    <a:pt x="281792" y="39881"/>
                  </a:lnTo>
                  <a:lnTo>
                    <a:pt x="286969" y="65415"/>
                  </a:lnTo>
                  <a:lnTo>
                    <a:pt x="286482" y="72113"/>
                  </a:lnTo>
                  <a:lnTo>
                    <a:pt x="285219" y="78625"/>
                  </a:lnTo>
                  <a:lnTo>
                    <a:pt x="285108" y="79105"/>
                  </a:lnTo>
                  <a:lnTo>
                    <a:pt x="283124" y="85925"/>
                  </a:lnTo>
                  <a:lnTo>
                    <a:pt x="280523" y="93010"/>
                  </a:lnTo>
                  <a:lnTo>
                    <a:pt x="314021" y="102822"/>
                  </a:lnTo>
                  <a:lnTo>
                    <a:pt x="276363" y="102822"/>
                  </a:lnTo>
                  <a:lnTo>
                    <a:pt x="263260" y="125033"/>
                  </a:lnTo>
                  <a:lnTo>
                    <a:pt x="248633" y="144902"/>
                  </a:lnTo>
                  <a:lnTo>
                    <a:pt x="236202" y="159537"/>
                  </a:lnTo>
                  <a:close/>
                </a:path>
                <a:path w="334645" h="334010">
                  <a:moveTo>
                    <a:pt x="113428" y="333840"/>
                  </a:moveTo>
                  <a:lnTo>
                    <a:pt x="111523" y="333840"/>
                  </a:lnTo>
                  <a:lnTo>
                    <a:pt x="1142" y="300942"/>
                  </a:lnTo>
                  <a:lnTo>
                    <a:pt x="0" y="299068"/>
                  </a:lnTo>
                  <a:lnTo>
                    <a:pt x="0" y="78625"/>
                  </a:lnTo>
                  <a:lnTo>
                    <a:pt x="761" y="77513"/>
                  </a:lnTo>
                  <a:lnTo>
                    <a:pt x="2253" y="76370"/>
                  </a:lnTo>
                  <a:lnTo>
                    <a:pt x="3333" y="75830"/>
                  </a:lnTo>
                  <a:lnTo>
                    <a:pt x="4603" y="75290"/>
                  </a:lnTo>
                  <a:lnTo>
                    <a:pt x="6064" y="75290"/>
                  </a:lnTo>
                  <a:lnTo>
                    <a:pt x="6477" y="75386"/>
                  </a:lnTo>
                  <a:lnTo>
                    <a:pt x="6795" y="75608"/>
                  </a:lnTo>
                  <a:lnTo>
                    <a:pt x="47916" y="87707"/>
                  </a:lnTo>
                  <a:lnTo>
                    <a:pt x="11335" y="87707"/>
                  </a:lnTo>
                  <a:lnTo>
                    <a:pt x="11335" y="184496"/>
                  </a:lnTo>
                  <a:lnTo>
                    <a:pt x="48529" y="195833"/>
                  </a:lnTo>
                  <a:lnTo>
                    <a:pt x="11335" y="195833"/>
                  </a:lnTo>
                  <a:lnTo>
                    <a:pt x="11335" y="292241"/>
                  </a:lnTo>
                  <a:lnTo>
                    <a:pt x="108506" y="321360"/>
                  </a:lnTo>
                  <a:lnTo>
                    <a:pt x="155813" y="321360"/>
                  </a:lnTo>
                  <a:lnTo>
                    <a:pt x="113428" y="333840"/>
                  </a:lnTo>
                  <a:close/>
                </a:path>
                <a:path w="334645" h="334010">
                  <a:moveTo>
                    <a:pt x="119081" y="213615"/>
                  </a:moveTo>
                  <a:lnTo>
                    <a:pt x="108506" y="213615"/>
                  </a:lnTo>
                  <a:lnTo>
                    <a:pt x="108506" y="116445"/>
                  </a:lnTo>
                  <a:lnTo>
                    <a:pt x="11335" y="87707"/>
                  </a:lnTo>
                  <a:lnTo>
                    <a:pt x="47916" y="87707"/>
                  </a:lnTo>
                  <a:lnTo>
                    <a:pt x="113428" y="106982"/>
                  </a:lnTo>
                  <a:lnTo>
                    <a:pt x="151291" y="106982"/>
                  </a:lnTo>
                  <a:lnTo>
                    <a:pt x="119081" y="116445"/>
                  </a:lnTo>
                  <a:lnTo>
                    <a:pt x="119081" y="213615"/>
                  </a:lnTo>
                  <a:close/>
                </a:path>
                <a:path w="334645" h="334010">
                  <a:moveTo>
                    <a:pt x="154835" y="213615"/>
                  </a:moveTo>
                  <a:lnTo>
                    <a:pt x="119081" y="213615"/>
                  </a:lnTo>
                  <a:lnTo>
                    <a:pt x="216251" y="184496"/>
                  </a:lnTo>
                  <a:lnTo>
                    <a:pt x="216251" y="169381"/>
                  </a:lnTo>
                  <a:lnTo>
                    <a:pt x="207774" y="160364"/>
                  </a:lnTo>
                  <a:lnTo>
                    <a:pt x="194618" y="144854"/>
                  </a:lnTo>
                  <a:lnTo>
                    <a:pt x="179901" y="124873"/>
                  </a:lnTo>
                  <a:lnTo>
                    <a:pt x="166745" y="102441"/>
                  </a:lnTo>
                  <a:lnTo>
                    <a:pt x="178623" y="102441"/>
                  </a:lnTo>
                  <a:lnTo>
                    <a:pt x="185767" y="114939"/>
                  </a:lnTo>
                  <a:lnTo>
                    <a:pt x="199190" y="133605"/>
                  </a:lnTo>
                  <a:lnTo>
                    <a:pt x="211983" y="149073"/>
                  </a:lnTo>
                  <a:lnTo>
                    <a:pt x="221554" y="159537"/>
                  </a:lnTo>
                  <a:lnTo>
                    <a:pt x="236202" y="159537"/>
                  </a:lnTo>
                  <a:lnTo>
                    <a:pt x="235494" y="160370"/>
                  </a:lnTo>
                  <a:lnTo>
                    <a:pt x="226856" y="169381"/>
                  </a:lnTo>
                  <a:lnTo>
                    <a:pt x="226856" y="184496"/>
                  </a:lnTo>
                  <a:lnTo>
                    <a:pt x="263414" y="195451"/>
                  </a:lnTo>
                  <a:lnTo>
                    <a:pt x="216251" y="195451"/>
                  </a:lnTo>
                  <a:lnTo>
                    <a:pt x="154835" y="213615"/>
                  </a:lnTo>
                  <a:close/>
                </a:path>
                <a:path w="334645" h="334010">
                  <a:moveTo>
                    <a:pt x="334602" y="213615"/>
                  </a:moveTo>
                  <a:lnTo>
                    <a:pt x="324027" y="213615"/>
                  </a:lnTo>
                  <a:lnTo>
                    <a:pt x="324027" y="116445"/>
                  </a:lnTo>
                  <a:lnTo>
                    <a:pt x="276363" y="102822"/>
                  </a:lnTo>
                  <a:lnTo>
                    <a:pt x="314021" y="102822"/>
                  </a:lnTo>
                  <a:lnTo>
                    <a:pt x="330823" y="107744"/>
                  </a:lnTo>
                  <a:lnTo>
                    <a:pt x="333077" y="108506"/>
                  </a:lnTo>
                  <a:lnTo>
                    <a:pt x="334602" y="110380"/>
                  </a:lnTo>
                  <a:lnTo>
                    <a:pt x="334602" y="213615"/>
                  </a:lnTo>
                  <a:close/>
                </a:path>
                <a:path w="334645" h="334010">
                  <a:moveTo>
                    <a:pt x="224570" y="237431"/>
                  </a:moveTo>
                  <a:lnTo>
                    <a:pt x="218918" y="237431"/>
                  </a:lnTo>
                  <a:lnTo>
                    <a:pt x="216251" y="235177"/>
                  </a:lnTo>
                  <a:lnTo>
                    <a:pt x="216251" y="195451"/>
                  </a:lnTo>
                  <a:lnTo>
                    <a:pt x="226856" y="195451"/>
                  </a:lnTo>
                  <a:lnTo>
                    <a:pt x="226856" y="235177"/>
                  </a:lnTo>
                  <a:lnTo>
                    <a:pt x="224570" y="237431"/>
                  </a:lnTo>
                  <a:close/>
                </a:path>
                <a:path w="334645" h="334010">
                  <a:moveTo>
                    <a:pt x="333179" y="321360"/>
                  </a:moveTo>
                  <a:lnTo>
                    <a:pt x="324027" y="321360"/>
                  </a:lnTo>
                  <a:lnTo>
                    <a:pt x="324027" y="224190"/>
                  </a:lnTo>
                  <a:lnTo>
                    <a:pt x="226856" y="195451"/>
                  </a:lnTo>
                  <a:lnTo>
                    <a:pt x="263414" y="195451"/>
                  </a:lnTo>
                  <a:lnTo>
                    <a:pt x="324027" y="213615"/>
                  </a:lnTo>
                  <a:lnTo>
                    <a:pt x="334602" y="213615"/>
                  </a:lnTo>
                  <a:lnTo>
                    <a:pt x="334538" y="224952"/>
                  </a:lnTo>
                  <a:lnTo>
                    <a:pt x="333179" y="321360"/>
                  </a:lnTo>
                  <a:close/>
                </a:path>
                <a:path w="334645" h="334010">
                  <a:moveTo>
                    <a:pt x="51791" y="206820"/>
                  </a:moveTo>
                  <a:lnTo>
                    <a:pt x="48013" y="206820"/>
                  </a:lnTo>
                  <a:lnTo>
                    <a:pt x="11335" y="195833"/>
                  </a:lnTo>
                  <a:lnTo>
                    <a:pt x="48529" y="195833"/>
                  </a:lnTo>
                  <a:lnTo>
                    <a:pt x="51029" y="196595"/>
                  </a:lnTo>
                  <a:lnTo>
                    <a:pt x="53697" y="197357"/>
                  </a:lnTo>
                  <a:lnTo>
                    <a:pt x="55570" y="200374"/>
                  </a:lnTo>
                  <a:lnTo>
                    <a:pt x="54808" y="203009"/>
                  </a:lnTo>
                  <a:lnTo>
                    <a:pt x="53697" y="205295"/>
                  </a:lnTo>
                  <a:lnTo>
                    <a:pt x="51791" y="206820"/>
                  </a:lnTo>
                  <a:close/>
                </a:path>
                <a:path w="334645" h="334010">
                  <a:moveTo>
                    <a:pt x="119081" y="321360"/>
                  </a:moveTo>
                  <a:lnTo>
                    <a:pt x="108506" y="321360"/>
                  </a:lnTo>
                  <a:lnTo>
                    <a:pt x="108506" y="224952"/>
                  </a:lnTo>
                  <a:lnTo>
                    <a:pt x="68812" y="212853"/>
                  </a:lnTo>
                  <a:lnTo>
                    <a:pt x="66145" y="212091"/>
                  </a:lnTo>
                  <a:lnTo>
                    <a:pt x="64271" y="209074"/>
                  </a:lnTo>
                  <a:lnTo>
                    <a:pt x="65033" y="206438"/>
                  </a:lnTo>
                  <a:lnTo>
                    <a:pt x="65923" y="203994"/>
                  </a:lnTo>
                  <a:lnTo>
                    <a:pt x="67796" y="202310"/>
                  </a:lnTo>
                  <a:lnTo>
                    <a:pt x="70622" y="202310"/>
                  </a:lnTo>
                  <a:lnTo>
                    <a:pt x="71225" y="202406"/>
                  </a:lnTo>
                  <a:lnTo>
                    <a:pt x="71829" y="202660"/>
                  </a:lnTo>
                  <a:lnTo>
                    <a:pt x="108506" y="213615"/>
                  </a:lnTo>
                  <a:lnTo>
                    <a:pt x="154835" y="213615"/>
                  </a:lnTo>
                  <a:lnTo>
                    <a:pt x="119081" y="224190"/>
                  </a:lnTo>
                  <a:lnTo>
                    <a:pt x="119081" y="321360"/>
                  </a:lnTo>
                  <a:close/>
                </a:path>
                <a:path w="334645" h="334010">
                  <a:moveTo>
                    <a:pt x="155813" y="321360"/>
                  </a:moveTo>
                  <a:lnTo>
                    <a:pt x="119081" y="321360"/>
                  </a:lnTo>
                  <a:lnTo>
                    <a:pt x="216251" y="292241"/>
                  </a:lnTo>
                  <a:lnTo>
                    <a:pt x="216251" y="250673"/>
                  </a:lnTo>
                  <a:lnTo>
                    <a:pt x="218918" y="248387"/>
                  </a:lnTo>
                  <a:lnTo>
                    <a:pt x="224570" y="248387"/>
                  </a:lnTo>
                  <a:lnTo>
                    <a:pt x="226856" y="250673"/>
                  </a:lnTo>
                  <a:lnTo>
                    <a:pt x="226856" y="292241"/>
                  </a:lnTo>
                  <a:lnTo>
                    <a:pt x="263520" y="303228"/>
                  </a:lnTo>
                  <a:lnTo>
                    <a:pt x="217394" y="303228"/>
                  </a:lnTo>
                  <a:lnTo>
                    <a:pt x="155813" y="321360"/>
                  </a:lnTo>
                  <a:close/>
                </a:path>
                <a:path w="334645" h="334010">
                  <a:moveTo>
                    <a:pt x="221173" y="303609"/>
                  </a:moveTo>
                  <a:lnTo>
                    <a:pt x="217775" y="303609"/>
                  </a:lnTo>
                  <a:lnTo>
                    <a:pt x="217394" y="303228"/>
                  </a:lnTo>
                  <a:lnTo>
                    <a:pt x="221934" y="303228"/>
                  </a:lnTo>
                  <a:lnTo>
                    <a:pt x="221173" y="303609"/>
                  </a:lnTo>
                  <a:close/>
                </a:path>
                <a:path w="334645" h="334010">
                  <a:moveTo>
                    <a:pt x="328155" y="333840"/>
                  </a:moveTo>
                  <a:lnTo>
                    <a:pt x="325901" y="333840"/>
                  </a:lnTo>
                  <a:lnTo>
                    <a:pt x="221934" y="303228"/>
                  </a:lnTo>
                  <a:lnTo>
                    <a:pt x="263520" y="303228"/>
                  </a:lnTo>
                  <a:lnTo>
                    <a:pt x="324027" y="321360"/>
                  </a:lnTo>
                  <a:lnTo>
                    <a:pt x="333179" y="321360"/>
                  </a:lnTo>
                  <a:lnTo>
                    <a:pt x="333077" y="330442"/>
                  </a:lnTo>
                  <a:lnTo>
                    <a:pt x="331966" y="331935"/>
                  </a:lnTo>
                  <a:lnTo>
                    <a:pt x="330823" y="333077"/>
                  </a:lnTo>
                  <a:lnTo>
                    <a:pt x="329680" y="333459"/>
                  </a:lnTo>
                  <a:lnTo>
                    <a:pt x="328155" y="3338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13513" y="3251572"/>
              <a:ext cx="74879" cy="74465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8079327" y="3207337"/>
            <a:ext cx="229870" cy="364490"/>
          </a:xfrm>
          <a:custGeom>
            <a:avLst/>
            <a:gdLst/>
            <a:ahLst/>
            <a:cxnLst/>
            <a:rect l="l" t="t" r="r" b="b"/>
            <a:pathLst>
              <a:path w="229870" h="364489">
                <a:moveTo>
                  <a:pt x="38931" y="330823"/>
                </a:moveTo>
                <a:lnTo>
                  <a:pt x="28357" y="330823"/>
                </a:lnTo>
                <a:lnTo>
                  <a:pt x="28357" y="32898"/>
                </a:lnTo>
                <a:lnTo>
                  <a:pt x="21529" y="30230"/>
                </a:lnTo>
                <a:lnTo>
                  <a:pt x="16988" y="24197"/>
                </a:lnTo>
                <a:lnTo>
                  <a:pt x="16988" y="7557"/>
                </a:lnTo>
                <a:lnTo>
                  <a:pt x="24578" y="0"/>
                </a:lnTo>
                <a:lnTo>
                  <a:pt x="42329" y="0"/>
                </a:lnTo>
                <a:lnTo>
                  <a:pt x="49887" y="7176"/>
                </a:lnTo>
                <a:lnTo>
                  <a:pt x="49887" y="10955"/>
                </a:lnTo>
                <a:lnTo>
                  <a:pt x="29849" y="10955"/>
                </a:lnTo>
                <a:lnTo>
                  <a:pt x="27213" y="13591"/>
                </a:lnTo>
                <a:lnTo>
                  <a:pt x="27213" y="20418"/>
                </a:lnTo>
                <a:lnTo>
                  <a:pt x="29849" y="23053"/>
                </a:lnTo>
                <a:lnTo>
                  <a:pt x="49887" y="23053"/>
                </a:lnTo>
                <a:lnTo>
                  <a:pt x="49887" y="24197"/>
                </a:lnTo>
                <a:lnTo>
                  <a:pt x="45346" y="30230"/>
                </a:lnTo>
                <a:lnTo>
                  <a:pt x="38550" y="32898"/>
                </a:lnTo>
                <a:lnTo>
                  <a:pt x="38550" y="46108"/>
                </a:lnTo>
                <a:lnTo>
                  <a:pt x="143312" y="46108"/>
                </a:lnTo>
                <a:lnTo>
                  <a:pt x="144421" y="46870"/>
                </a:lnTo>
                <a:lnTo>
                  <a:pt x="145945" y="47632"/>
                </a:lnTo>
                <a:lnTo>
                  <a:pt x="146676" y="49156"/>
                </a:lnTo>
                <a:lnTo>
                  <a:pt x="146676" y="56714"/>
                </a:lnTo>
                <a:lnTo>
                  <a:pt x="38931" y="56714"/>
                </a:lnTo>
                <a:lnTo>
                  <a:pt x="38931" y="171635"/>
                </a:lnTo>
                <a:lnTo>
                  <a:pt x="147057" y="171635"/>
                </a:lnTo>
                <a:lnTo>
                  <a:pt x="147057" y="177319"/>
                </a:lnTo>
                <a:lnTo>
                  <a:pt x="142516" y="182241"/>
                </a:lnTo>
                <a:lnTo>
                  <a:pt x="38931" y="182241"/>
                </a:lnTo>
                <a:lnTo>
                  <a:pt x="38931" y="330823"/>
                </a:lnTo>
                <a:close/>
              </a:path>
              <a:path w="229870" h="364489">
                <a:moveTo>
                  <a:pt x="49887" y="23053"/>
                </a:moveTo>
                <a:lnTo>
                  <a:pt x="36677" y="23053"/>
                </a:lnTo>
                <a:lnTo>
                  <a:pt x="39312" y="20418"/>
                </a:lnTo>
                <a:lnTo>
                  <a:pt x="39312" y="13972"/>
                </a:lnTo>
                <a:lnTo>
                  <a:pt x="36677" y="10955"/>
                </a:lnTo>
                <a:lnTo>
                  <a:pt x="49887" y="10955"/>
                </a:lnTo>
                <a:lnTo>
                  <a:pt x="49887" y="23053"/>
                </a:lnTo>
                <a:close/>
              </a:path>
              <a:path w="229870" h="364489">
                <a:moveTo>
                  <a:pt x="112666" y="46108"/>
                </a:moveTo>
                <a:lnTo>
                  <a:pt x="101329" y="46108"/>
                </a:lnTo>
                <a:lnTo>
                  <a:pt x="101329" y="25689"/>
                </a:lnTo>
                <a:lnTo>
                  <a:pt x="103966" y="23053"/>
                </a:lnTo>
                <a:lnTo>
                  <a:pt x="221554" y="23053"/>
                </a:lnTo>
                <a:lnTo>
                  <a:pt x="225333" y="24959"/>
                </a:lnTo>
                <a:lnTo>
                  <a:pt x="227206" y="28357"/>
                </a:lnTo>
                <a:lnTo>
                  <a:pt x="229493" y="31373"/>
                </a:lnTo>
                <a:lnTo>
                  <a:pt x="229493" y="33628"/>
                </a:lnTo>
                <a:lnTo>
                  <a:pt x="125146" y="33628"/>
                </a:lnTo>
                <a:lnTo>
                  <a:pt x="131756" y="38169"/>
                </a:lnTo>
                <a:lnTo>
                  <a:pt x="112666" y="38169"/>
                </a:lnTo>
                <a:lnTo>
                  <a:pt x="112666" y="46108"/>
                </a:lnTo>
                <a:close/>
              </a:path>
              <a:path w="229870" h="364489">
                <a:moveTo>
                  <a:pt x="229709" y="148867"/>
                </a:moveTo>
                <a:lnTo>
                  <a:pt x="218442" y="148867"/>
                </a:lnTo>
                <a:lnTo>
                  <a:pt x="218537" y="148581"/>
                </a:lnTo>
                <a:lnTo>
                  <a:pt x="193578" y="93391"/>
                </a:lnTo>
                <a:lnTo>
                  <a:pt x="193197" y="91867"/>
                </a:lnTo>
                <a:lnTo>
                  <a:pt x="193197" y="90342"/>
                </a:lnTo>
                <a:lnTo>
                  <a:pt x="193578" y="88850"/>
                </a:lnTo>
                <a:lnTo>
                  <a:pt x="218537" y="34009"/>
                </a:lnTo>
                <a:lnTo>
                  <a:pt x="218537" y="33628"/>
                </a:lnTo>
                <a:lnTo>
                  <a:pt x="229493" y="33628"/>
                </a:lnTo>
                <a:lnTo>
                  <a:pt x="229493" y="35533"/>
                </a:lnTo>
                <a:lnTo>
                  <a:pt x="204534" y="91485"/>
                </a:lnTo>
                <a:lnTo>
                  <a:pt x="227969" y="143659"/>
                </a:lnTo>
                <a:lnTo>
                  <a:pt x="229874" y="147057"/>
                </a:lnTo>
                <a:lnTo>
                  <a:pt x="229709" y="148867"/>
                </a:lnTo>
                <a:close/>
              </a:path>
              <a:path w="229870" h="364489">
                <a:moveTo>
                  <a:pt x="143312" y="46108"/>
                </a:moveTo>
                <a:lnTo>
                  <a:pt x="124003" y="46108"/>
                </a:lnTo>
                <a:lnTo>
                  <a:pt x="112666" y="38169"/>
                </a:lnTo>
                <a:lnTo>
                  <a:pt x="131756" y="38169"/>
                </a:lnTo>
                <a:lnTo>
                  <a:pt x="143312" y="46108"/>
                </a:lnTo>
                <a:close/>
              </a:path>
              <a:path w="229870" h="364489">
                <a:moveTo>
                  <a:pt x="59350" y="68050"/>
                </a:moveTo>
                <a:lnTo>
                  <a:pt x="53666" y="68050"/>
                </a:lnTo>
                <a:lnTo>
                  <a:pt x="51411" y="65764"/>
                </a:lnTo>
                <a:lnTo>
                  <a:pt x="51411" y="56714"/>
                </a:lnTo>
                <a:lnTo>
                  <a:pt x="61604" y="56714"/>
                </a:lnTo>
                <a:lnTo>
                  <a:pt x="61604" y="65764"/>
                </a:lnTo>
                <a:lnTo>
                  <a:pt x="59350" y="68050"/>
                </a:lnTo>
                <a:close/>
              </a:path>
              <a:path w="229870" h="364489">
                <a:moveTo>
                  <a:pt x="147057" y="171635"/>
                </a:moveTo>
                <a:lnTo>
                  <a:pt x="61604" y="171635"/>
                </a:lnTo>
                <a:lnTo>
                  <a:pt x="136483" y="171254"/>
                </a:lnTo>
                <a:lnTo>
                  <a:pt x="136483" y="56714"/>
                </a:lnTo>
                <a:lnTo>
                  <a:pt x="146676" y="56714"/>
                </a:lnTo>
                <a:lnTo>
                  <a:pt x="146676" y="148581"/>
                </a:lnTo>
                <a:lnTo>
                  <a:pt x="218537" y="148581"/>
                </a:lnTo>
                <a:lnTo>
                  <a:pt x="218347" y="148771"/>
                </a:lnTo>
                <a:lnTo>
                  <a:pt x="229709" y="148867"/>
                </a:lnTo>
                <a:lnTo>
                  <a:pt x="229493" y="151217"/>
                </a:lnTo>
                <a:lnTo>
                  <a:pt x="227969" y="154265"/>
                </a:lnTo>
                <a:lnTo>
                  <a:pt x="225714" y="157663"/>
                </a:lnTo>
                <a:lnTo>
                  <a:pt x="222316" y="159537"/>
                </a:lnTo>
                <a:lnTo>
                  <a:pt x="147057" y="159537"/>
                </a:lnTo>
                <a:lnTo>
                  <a:pt x="147057" y="171635"/>
                </a:lnTo>
                <a:close/>
              </a:path>
              <a:path w="229870" h="364489">
                <a:moveTo>
                  <a:pt x="61604" y="171635"/>
                </a:moveTo>
                <a:lnTo>
                  <a:pt x="51411" y="171635"/>
                </a:lnTo>
                <a:lnTo>
                  <a:pt x="51411" y="82785"/>
                </a:lnTo>
                <a:lnTo>
                  <a:pt x="53666" y="80530"/>
                </a:lnTo>
                <a:lnTo>
                  <a:pt x="59350" y="80530"/>
                </a:lnTo>
                <a:lnTo>
                  <a:pt x="61604" y="82785"/>
                </a:lnTo>
                <a:lnTo>
                  <a:pt x="61604" y="171635"/>
                </a:lnTo>
                <a:close/>
              </a:path>
              <a:path w="229870" h="364489">
                <a:moveTo>
                  <a:pt x="65034" y="364071"/>
                </a:moveTo>
                <a:lnTo>
                  <a:pt x="2254" y="364071"/>
                </a:lnTo>
                <a:lnTo>
                  <a:pt x="0" y="361816"/>
                </a:lnTo>
                <a:lnTo>
                  <a:pt x="0" y="338381"/>
                </a:lnTo>
                <a:lnTo>
                  <a:pt x="6795" y="330823"/>
                </a:lnTo>
                <a:lnTo>
                  <a:pt x="59730" y="330823"/>
                </a:lnTo>
                <a:lnTo>
                  <a:pt x="67288" y="338000"/>
                </a:lnTo>
                <a:lnTo>
                  <a:pt x="67288" y="341778"/>
                </a:lnTo>
                <a:lnTo>
                  <a:pt x="13209" y="341778"/>
                </a:lnTo>
                <a:lnTo>
                  <a:pt x="10193" y="344414"/>
                </a:lnTo>
                <a:lnTo>
                  <a:pt x="10193" y="353877"/>
                </a:lnTo>
                <a:lnTo>
                  <a:pt x="67288" y="353877"/>
                </a:lnTo>
                <a:lnTo>
                  <a:pt x="67288" y="361816"/>
                </a:lnTo>
                <a:lnTo>
                  <a:pt x="65034" y="364071"/>
                </a:lnTo>
                <a:close/>
              </a:path>
              <a:path w="229870" h="364489">
                <a:moveTo>
                  <a:pt x="67288" y="353877"/>
                </a:moveTo>
                <a:lnTo>
                  <a:pt x="56714" y="353877"/>
                </a:lnTo>
                <a:lnTo>
                  <a:pt x="56714" y="344795"/>
                </a:lnTo>
                <a:lnTo>
                  <a:pt x="53666" y="341778"/>
                </a:lnTo>
                <a:lnTo>
                  <a:pt x="67288" y="341778"/>
                </a:lnTo>
                <a:lnTo>
                  <a:pt x="67288" y="35387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16487" y="3725494"/>
            <a:ext cx="356235" cy="266065"/>
          </a:xfrm>
          <a:custGeom>
            <a:avLst/>
            <a:gdLst/>
            <a:ahLst/>
            <a:cxnLst/>
            <a:rect l="l" t="t" r="r" b="b"/>
            <a:pathLst>
              <a:path w="356235" h="266064">
                <a:moveTo>
                  <a:pt x="296392" y="117017"/>
                </a:moveTo>
                <a:lnTo>
                  <a:pt x="293382" y="113995"/>
                </a:lnTo>
                <a:lnTo>
                  <a:pt x="291947" y="113423"/>
                </a:lnTo>
                <a:lnTo>
                  <a:pt x="289128" y="113423"/>
                </a:lnTo>
                <a:lnTo>
                  <a:pt x="287693" y="113995"/>
                </a:lnTo>
                <a:lnTo>
                  <a:pt x="286588" y="115138"/>
                </a:lnTo>
                <a:lnTo>
                  <a:pt x="156895" y="244830"/>
                </a:lnTo>
                <a:lnTo>
                  <a:pt x="150825" y="250863"/>
                </a:lnTo>
                <a:lnTo>
                  <a:pt x="142887" y="254254"/>
                </a:lnTo>
                <a:lnTo>
                  <a:pt x="125869" y="254254"/>
                </a:lnTo>
                <a:lnTo>
                  <a:pt x="117932" y="250863"/>
                </a:lnTo>
                <a:lnTo>
                  <a:pt x="111518" y="244830"/>
                </a:lnTo>
                <a:lnTo>
                  <a:pt x="14351" y="147281"/>
                </a:lnTo>
                <a:lnTo>
                  <a:pt x="59347" y="102654"/>
                </a:lnTo>
                <a:lnTo>
                  <a:pt x="76365" y="119684"/>
                </a:lnTo>
                <a:lnTo>
                  <a:pt x="77762" y="120218"/>
                </a:lnTo>
                <a:lnTo>
                  <a:pt x="80619" y="120218"/>
                </a:lnTo>
                <a:lnTo>
                  <a:pt x="82016" y="119684"/>
                </a:lnTo>
                <a:lnTo>
                  <a:pt x="83159" y="118541"/>
                </a:lnTo>
                <a:lnTo>
                  <a:pt x="85801" y="116255"/>
                </a:lnTo>
                <a:lnTo>
                  <a:pt x="85801" y="112852"/>
                </a:lnTo>
                <a:lnTo>
                  <a:pt x="83159" y="110604"/>
                </a:lnTo>
                <a:lnTo>
                  <a:pt x="63500" y="90563"/>
                </a:lnTo>
                <a:lnTo>
                  <a:pt x="62357" y="89420"/>
                </a:lnTo>
                <a:lnTo>
                  <a:pt x="60934" y="88849"/>
                </a:lnTo>
                <a:lnTo>
                  <a:pt x="59537" y="88849"/>
                </a:lnTo>
                <a:lnTo>
                  <a:pt x="58102" y="88849"/>
                </a:lnTo>
                <a:lnTo>
                  <a:pt x="56705" y="89420"/>
                </a:lnTo>
                <a:lnTo>
                  <a:pt x="55562" y="90563"/>
                </a:lnTo>
                <a:lnTo>
                  <a:pt x="2628" y="143497"/>
                </a:lnTo>
                <a:lnTo>
                  <a:pt x="0" y="146138"/>
                </a:lnTo>
                <a:lnTo>
                  <a:pt x="0" y="149148"/>
                </a:lnTo>
                <a:lnTo>
                  <a:pt x="103581" y="252768"/>
                </a:lnTo>
                <a:lnTo>
                  <a:pt x="133807" y="265595"/>
                </a:lnTo>
                <a:lnTo>
                  <a:pt x="142214" y="264807"/>
                </a:lnTo>
                <a:lnTo>
                  <a:pt x="293763" y="123456"/>
                </a:lnTo>
                <a:lnTo>
                  <a:pt x="296392" y="120789"/>
                </a:lnTo>
                <a:lnTo>
                  <a:pt x="296392" y="117017"/>
                </a:lnTo>
                <a:close/>
              </a:path>
              <a:path w="356235" h="266064">
                <a:moveTo>
                  <a:pt x="356120" y="57658"/>
                </a:moveTo>
                <a:lnTo>
                  <a:pt x="355358" y="56134"/>
                </a:lnTo>
                <a:lnTo>
                  <a:pt x="354634" y="54648"/>
                </a:lnTo>
                <a:lnTo>
                  <a:pt x="301701" y="1714"/>
                </a:lnTo>
                <a:lnTo>
                  <a:pt x="300367" y="571"/>
                </a:lnTo>
                <a:lnTo>
                  <a:pt x="298932" y="0"/>
                </a:lnTo>
                <a:lnTo>
                  <a:pt x="297535" y="0"/>
                </a:lnTo>
                <a:lnTo>
                  <a:pt x="296113" y="0"/>
                </a:lnTo>
                <a:lnTo>
                  <a:pt x="294678" y="571"/>
                </a:lnTo>
                <a:lnTo>
                  <a:pt x="293382" y="1714"/>
                </a:lnTo>
                <a:lnTo>
                  <a:pt x="137591" y="157848"/>
                </a:lnTo>
                <a:lnTo>
                  <a:pt x="136474" y="158610"/>
                </a:lnTo>
                <a:lnTo>
                  <a:pt x="135331" y="158991"/>
                </a:lnTo>
                <a:lnTo>
                  <a:pt x="132321" y="158991"/>
                </a:lnTo>
                <a:lnTo>
                  <a:pt x="131178" y="158610"/>
                </a:lnTo>
                <a:lnTo>
                  <a:pt x="130035" y="157848"/>
                </a:lnTo>
                <a:lnTo>
                  <a:pt x="99034" y="126479"/>
                </a:lnTo>
                <a:lnTo>
                  <a:pt x="97701" y="125336"/>
                </a:lnTo>
                <a:lnTo>
                  <a:pt x="96304" y="124764"/>
                </a:lnTo>
                <a:lnTo>
                  <a:pt x="93446" y="124764"/>
                </a:lnTo>
                <a:lnTo>
                  <a:pt x="92049" y="125336"/>
                </a:lnTo>
                <a:lnTo>
                  <a:pt x="90716" y="126479"/>
                </a:lnTo>
                <a:lnTo>
                  <a:pt x="88468" y="128727"/>
                </a:lnTo>
                <a:lnTo>
                  <a:pt x="88468" y="132130"/>
                </a:lnTo>
                <a:lnTo>
                  <a:pt x="90716" y="134797"/>
                </a:lnTo>
                <a:lnTo>
                  <a:pt x="122097" y="165785"/>
                </a:lnTo>
                <a:lnTo>
                  <a:pt x="125145" y="169189"/>
                </a:lnTo>
                <a:lnTo>
                  <a:pt x="128917" y="170713"/>
                </a:lnTo>
                <a:lnTo>
                  <a:pt x="137591" y="170713"/>
                </a:lnTo>
                <a:lnTo>
                  <a:pt x="141744" y="168808"/>
                </a:lnTo>
                <a:lnTo>
                  <a:pt x="144792" y="165785"/>
                </a:lnTo>
                <a:lnTo>
                  <a:pt x="296392" y="14185"/>
                </a:lnTo>
                <a:lnTo>
                  <a:pt x="341388" y="58801"/>
                </a:lnTo>
                <a:lnTo>
                  <a:pt x="301320" y="99263"/>
                </a:lnTo>
                <a:lnTo>
                  <a:pt x="298678" y="101511"/>
                </a:lnTo>
                <a:lnTo>
                  <a:pt x="298678" y="104914"/>
                </a:lnTo>
                <a:lnTo>
                  <a:pt x="301320" y="107200"/>
                </a:lnTo>
                <a:lnTo>
                  <a:pt x="302463" y="108318"/>
                </a:lnTo>
                <a:lnTo>
                  <a:pt x="303860" y="108889"/>
                </a:lnTo>
                <a:lnTo>
                  <a:pt x="306717" y="108889"/>
                </a:lnTo>
                <a:lnTo>
                  <a:pt x="308114" y="108318"/>
                </a:lnTo>
                <a:lnTo>
                  <a:pt x="309257" y="107200"/>
                </a:lnTo>
                <a:lnTo>
                  <a:pt x="354634" y="61823"/>
                </a:lnTo>
                <a:lnTo>
                  <a:pt x="355015" y="60299"/>
                </a:lnTo>
                <a:lnTo>
                  <a:pt x="355015" y="59182"/>
                </a:lnTo>
                <a:lnTo>
                  <a:pt x="356120" y="5765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6849425" y="3733994"/>
            <a:ext cx="355600" cy="248285"/>
            <a:chOff x="6849425" y="3733994"/>
            <a:chExt cx="355600" cy="248285"/>
          </a:xfrm>
        </p:grpSpPr>
        <p:sp>
          <p:nvSpPr>
            <p:cNvPr id="85" name="object 85"/>
            <p:cNvSpPr/>
            <p:nvPr/>
          </p:nvSpPr>
          <p:spPr>
            <a:xfrm>
              <a:off x="6849425" y="3733994"/>
              <a:ext cx="355600" cy="248285"/>
            </a:xfrm>
            <a:custGeom>
              <a:avLst/>
              <a:gdLst/>
              <a:ahLst/>
              <a:cxnLst/>
              <a:rect l="l" t="t" r="r" b="b"/>
              <a:pathLst>
                <a:path w="355600" h="248285">
                  <a:moveTo>
                    <a:pt x="349717" y="248038"/>
                  </a:moveTo>
                  <a:lnTo>
                    <a:pt x="5270" y="248038"/>
                  </a:lnTo>
                  <a:lnTo>
                    <a:pt x="0" y="242735"/>
                  </a:lnTo>
                  <a:lnTo>
                    <a:pt x="0" y="5302"/>
                  </a:lnTo>
                  <a:lnTo>
                    <a:pt x="5270" y="0"/>
                  </a:lnTo>
                  <a:lnTo>
                    <a:pt x="349717" y="0"/>
                  </a:lnTo>
                  <a:lnTo>
                    <a:pt x="355019" y="5302"/>
                  </a:lnTo>
                  <a:lnTo>
                    <a:pt x="355019" y="11336"/>
                  </a:lnTo>
                  <a:lnTo>
                    <a:pt x="10574" y="11336"/>
                  </a:lnTo>
                  <a:lnTo>
                    <a:pt x="10574" y="166364"/>
                  </a:lnTo>
                  <a:lnTo>
                    <a:pt x="355019" y="166364"/>
                  </a:lnTo>
                  <a:lnTo>
                    <a:pt x="355019" y="176938"/>
                  </a:lnTo>
                  <a:lnTo>
                    <a:pt x="10955" y="176938"/>
                  </a:lnTo>
                  <a:lnTo>
                    <a:pt x="10955" y="189799"/>
                  </a:lnTo>
                  <a:lnTo>
                    <a:pt x="305482" y="189799"/>
                  </a:lnTo>
                  <a:lnTo>
                    <a:pt x="307737" y="192816"/>
                  </a:lnTo>
                  <a:lnTo>
                    <a:pt x="307737" y="198881"/>
                  </a:lnTo>
                  <a:lnTo>
                    <a:pt x="304720" y="201135"/>
                  </a:lnTo>
                  <a:lnTo>
                    <a:pt x="10955" y="201135"/>
                  </a:lnTo>
                  <a:lnTo>
                    <a:pt x="10955" y="213996"/>
                  </a:lnTo>
                  <a:lnTo>
                    <a:pt x="234034" y="213996"/>
                  </a:lnTo>
                  <a:lnTo>
                    <a:pt x="236288" y="217013"/>
                  </a:lnTo>
                  <a:lnTo>
                    <a:pt x="236288" y="223078"/>
                  </a:lnTo>
                  <a:lnTo>
                    <a:pt x="233652" y="225333"/>
                  </a:lnTo>
                  <a:lnTo>
                    <a:pt x="10955" y="225333"/>
                  </a:lnTo>
                  <a:lnTo>
                    <a:pt x="10955" y="238194"/>
                  </a:lnTo>
                  <a:lnTo>
                    <a:pt x="355019" y="238194"/>
                  </a:lnTo>
                  <a:lnTo>
                    <a:pt x="355019" y="242735"/>
                  </a:lnTo>
                  <a:lnTo>
                    <a:pt x="349717" y="248038"/>
                  </a:lnTo>
                  <a:close/>
                </a:path>
                <a:path w="355600" h="248285">
                  <a:moveTo>
                    <a:pt x="355019" y="166364"/>
                  </a:moveTo>
                  <a:lnTo>
                    <a:pt x="10955" y="166364"/>
                  </a:lnTo>
                  <a:lnTo>
                    <a:pt x="343652" y="165983"/>
                  </a:lnTo>
                  <a:lnTo>
                    <a:pt x="343652" y="11336"/>
                  </a:lnTo>
                  <a:lnTo>
                    <a:pt x="355019" y="11336"/>
                  </a:lnTo>
                  <a:lnTo>
                    <a:pt x="355019" y="166364"/>
                  </a:lnTo>
                  <a:close/>
                </a:path>
                <a:path w="355600" h="248285">
                  <a:moveTo>
                    <a:pt x="355019" y="238194"/>
                  </a:moveTo>
                  <a:lnTo>
                    <a:pt x="343652" y="238194"/>
                  </a:lnTo>
                  <a:lnTo>
                    <a:pt x="343652" y="225333"/>
                  </a:lnTo>
                  <a:lnTo>
                    <a:pt x="251023" y="225333"/>
                  </a:lnTo>
                  <a:lnTo>
                    <a:pt x="248387" y="222697"/>
                  </a:lnTo>
                  <a:lnTo>
                    <a:pt x="248387" y="216283"/>
                  </a:lnTo>
                  <a:lnTo>
                    <a:pt x="251403" y="213996"/>
                  </a:lnTo>
                  <a:lnTo>
                    <a:pt x="343652" y="213996"/>
                  </a:lnTo>
                  <a:lnTo>
                    <a:pt x="343652" y="201135"/>
                  </a:lnTo>
                  <a:lnTo>
                    <a:pt x="322503" y="201135"/>
                  </a:lnTo>
                  <a:lnTo>
                    <a:pt x="319835" y="198881"/>
                  </a:lnTo>
                  <a:lnTo>
                    <a:pt x="319835" y="192435"/>
                  </a:lnTo>
                  <a:lnTo>
                    <a:pt x="322884" y="189799"/>
                  </a:lnTo>
                  <a:lnTo>
                    <a:pt x="343652" y="189799"/>
                  </a:lnTo>
                  <a:lnTo>
                    <a:pt x="344033" y="176938"/>
                  </a:lnTo>
                  <a:lnTo>
                    <a:pt x="355019" y="176938"/>
                  </a:lnTo>
                  <a:lnTo>
                    <a:pt x="355019" y="23819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73241" y="3757810"/>
              <a:ext cx="307388" cy="130068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7918997" y="3714719"/>
            <a:ext cx="392430" cy="280670"/>
            <a:chOff x="7918997" y="3714719"/>
            <a:chExt cx="392430" cy="280670"/>
          </a:xfrm>
        </p:grpSpPr>
        <p:sp>
          <p:nvSpPr>
            <p:cNvPr id="88" name="object 88"/>
            <p:cNvSpPr/>
            <p:nvPr/>
          </p:nvSpPr>
          <p:spPr>
            <a:xfrm>
              <a:off x="7918997" y="3781245"/>
              <a:ext cx="309880" cy="213995"/>
            </a:xfrm>
            <a:custGeom>
              <a:avLst/>
              <a:gdLst/>
              <a:ahLst/>
              <a:cxnLst/>
              <a:rect l="l" t="t" r="r" b="b"/>
              <a:pathLst>
                <a:path w="309879" h="213995">
                  <a:moveTo>
                    <a:pt x="73734" y="213615"/>
                  </a:moveTo>
                  <a:lnTo>
                    <a:pt x="24577" y="213615"/>
                  </a:lnTo>
                  <a:lnTo>
                    <a:pt x="16550" y="211965"/>
                  </a:lnTo>
                  <a:lnTo>
                    <a:pt x="9942" y="207483"/>
                  </a:lnTo>
                  <a:lnTo>
                    <a:pt x="5460" y="200875"/>
                  </a:lnTo>
                  <a:lnTo>
                    <a:pt x="3809" y="192848"/>
                  </a:lnTo>
                  <a:lnTo>
                    <a:pt x="3809" y="183384"/>
                  </a:lnTo>
                  <a:lnTo>
                    <a:pt x="10224" y="175065"/>
                  </a:lnTo>
                  <a:lnTo>
                    <a:pt x="18925" y="172810"/>
                  </a:lnTo>
                  <a:lnTo>
                    <a:pt x="18925" y="149724"/>
                  </a:lnTo>
                  <a:lnTo>
                    <a:pt x="12333" y="146837"/>
                  </a:lnTo>
                  <a:lnTo>
                    <a:pt x="7056" y="141889"/>
                  </a:lnTo>
                  <a:lnTo>
                    <a:pt x="3554" y="135381"/>
                  </a:lnTo>
                  <a:lnTo>
                    <a:pt x="2285" y="127813"/>
                  </a:lnTo>
                  <a:lnTo>
                    <a:pt x="3554" y="120501"/>
                  </a:lnTo>
                  <a:lnTo>
                    <a:pt x="7056" y="114187"/>
                  </a:lnTo>
                  <a:lnTo>
                    <a:pt x="12333" y="109295"/>
                  </a:lnTo>
                  <a:lnTo>
                    <a:pt x="18925" y="106252"/>
                  </a:lnTo>
                  <a:lnTo>
                    <a:pt x="18925" y="45377"/>
                  </a:lnTo>
                  <a:lnTo>
                    <a:pt x="11333" y="42639"/>
                  </a:lnTo>
                  <a:lnTo>
                    <a:pt x="5342" y="37589"/>
                  </a:lnTo>
                  <a:lnTo>
                    <a:pt x="1411" y="30766"/>
                  </a:lnTo>
                  <a:lnTo>
                    <a:pt x="0" y="22704"/>
                  </a:lnTo>
                  <a:lnTo>
                    <a:pt x="1738" y="13892"/>
                  </a:lnTo>
                  <a:lnTo>
                    <a:pt x="6529" y="6672"/>
                  </a:lnTo>
                  <a:lnTo>
                    <a:pt x="13731" y="1792"/>
                  </a:lnTo>
                  <a:lnTo>
                    <a:pt x="22704" y="0"/>
                  </a:lnTo>
                  <a:lnTo>
                    <a:pt x="31351" y="1739"/>
                  </a:lnTo>
                  <a:lnTo>
                    <a:pt x="38577" y="6529"/>
                  </a:lnTo>
                  <a:lnTo>
                    <a:pt x="41121" y="10225"/>
                  </a:lnTo>
                  <a:lnTo>
                    <a:pt x="16258" y="10225"/>
                  </a:lnTo>
                  <a:lnTo>
                    <a:pt x="11367" y="15528"/>
                  </a:lnTo>
                  <a:lnTo>
                    <a:pt x="11367" y="27626"/>
                  </a:lnTo>
                  <a:lnTo>
                    <a:pt x="16258" y="32898"/>
                  </a:lnTo>
                  <a:lnTo>
                    <a:pt x="24959" y="32898"/>
                  </a:lnTo>
                  <a:lnTo>
                    <a:pt x="26483" y="33660"/>
                  </a:lnTo>
                  <a:lnTo>
                    <a:pt x="27626" y="34422"/>
                  </a:lnTo>
                  <a:lnTo>
                    <a:pt x="29119" y="35184"/>
                  </a:lnTo>
                  <a:lnTo>
                    <a:pt x="29499" y="37058"/>
                  </a:lnTo>
                  <a:lnTo>
                    <a:pt x="29499" y="104727"/>
                  </a:lnTo>
                  <a:lnTo>
                    <a:pt x="36592" y="107640"/>
                  </a:lnTo>
                  <a:lnTo>
                    <a:pt x="42225" y="112638"/>
                  </a:lnTo>
                  <a:lnTo>
                    <a:pt x="43951" y="115715"/>
                  </a:lnTo>
                  <a:lnTo>
                    <a:pt x="18544" y="115715"/>
                  </a:lnTo>
                  <a:lnTo>
                    <a:pt x="13241" y="120986"/>
                  </a:lnTo>
                  <a:lnTo>
                    <a:pt x="13241" y="133084"/>
                  </a:lnTo>
                  <a:lnTo>
                    <a:pt x="17782" y="138388"/>
                  </a:lnTo>
                  <a:lnTo>
                    <a:pt x="43950" y="138388"/>
                  </a:lnTo>
                  <a:lnTo>
                    <a:pt x="42225" y="141460"/>
                  </a:lnTo>
                  <a:lnTo>
                    <a:pt x="36592" y="146450"/>
                  </a:lnTo>
                  <a:lnTo>
                    <a:pt x="29499" y="149343"/>
                  </a:lnTo>
                  <a:lnTo>
                    <a:pt x="29499" y="170905"/>
                  </a:lnTo>
                  <a:lnTo>
                    <a:pt x="307006" y="170905"/>
                  </a:lnTo>
                  <a:lnTo>
                    <a:pt x="309673" y="173540"/>
                  </a:lnTo>
                  <a:lnTo>
                    <a:pt x="309673" y="179987"/>
                  </a:lnTo>
                  <a:lnTo>
                    <a:pt x="307006" y="182242"/>
                  </a:lnTo>
                  <a:lnTo>
                    <a:pt x="18544" y="182242"/>
                  </a:lnTo>
                  <a:lnTo>
                    <a:pt x="14003" y="186783"/>
                  </a:lnTo>
                  <a:lnTo>
                    <a:pt x="14003" y="197008"/>
                  </a:lnTo>
                  <a:lnTo>
                    <a:pt x="18544" y="201167"/>
                  </a:lnTo>
                  <a:lnTo>
                    <a:pt x="72591" y="201167"/>
                  </a:lnTo>
                  <a:lnTo>
                    <a:pt x="76020" y="204565"/>
                  </a:lnTo>
                  <a:lnTo>
                    <a:pt x="76020" y="210980"/>
                  </a:lnTo>
                  <a:lnTo>
                    <a:pt x="73734" y="213615"/>
                  </a:lnTo>
                  <a:close/>
                </a:path>
                <a:path w="309879" h="213995">
                  <a:moveTo>
                    <a:pt x="97709" y="81546"/>
                  </a:moveTo>
                  <a:lnTo>
                    <a:pt x="94787" y="81546"/>
                  </a:lnTo>
                  <a:lnTo>
                    <a:pt x="93359" y="81070"/>
                  </a:lnTo>
                  <a:lnTo>
                    <a:pt x="92279" y="80181"/>
                  </a:lnTo>
                  <a:lnTo>
                    <a:pt x="35565" y="31024"/>
                  </a:lnTo>
                  <a:lnTo>
                    <a:pt x="33278" y="29881"/>
                  </a:lnTo>
                  <a:lnTo>
                    <a:pt x="32897" y="27245"/>
                  </a:lnTo>
                  <a:lnTo>
                    <a:pt x="33278" y="24959"/>
                  </a:lnTo>
                  <a:lnTo>
                    <a:pt x="34041" y="24197"/>
                  </a:lnTo>
                  <a:lnTo>
                    <a:pt x="34041" y="15528"/>
                  </a:lnTo>
                  <a:lnTo>
                    <a:pt x="28737" y="10225"/>
                  </a:lnTo>
                  <a:lnTo>
                    <a:pt x="41121" y="10225"/>
                  </a:lnTo>
                  <a:lnTo>
                    <a:pt x="43535" y="13731"/>
                  </a:lnTo>
                  <a:lnTo>
                    <a:pt x="45377" y="22704"/>
                  </a:lnTo>
                  <a:lnTo>
                    <a:pt x="45377" y="25340"/>
                  </a:lnTo>
                  <a:lnTo>
                    <a:pt x="95296" y="68431"/>
                  </a:lnTo>
                  <a:lnTo>
                    <a:pt x="110595" y="68431"/>
                  </a:lnTo>
                  <a:lnTo>
                    <a:pt x="100218" y="79800"/>
                  </a:lnTo>
                  <a:lnTo>
                    <a:pt x="99202" y="80975"/>
                  </a:lnTo>
                  <a:lnTo>
                    <a:pt x="97709" y="81546"/>
                  </a:lnTo>
                  <a:close/>
                </a:path>
                <a:path w="309879" h="213995">
                  <a:moveTo>
                    <a:pt x="110595" y="68431"/>
                  </a:moveTo>
                  <a:lnTo>
                    <a:pt x="95296" y="68431"/>
                  </a:lnTo>
                  <a:lnTo>
                    <a:pt x="127432" y="32898"/>
                  </a:lnTo>
                  <a:lnTo>
                    <a:pt x="128447" y="31691"/>
                  </a:lnTo>
                  <a:lnTo>
                    <a:pt x="130036" y="30992"/>
                  </a:lnTo>
                  <a:lnTo>
                    <a:pt x="133084" y="30992"/>
                  </a:lnTo>
                  <a:lnTo>
                    <a:pt x="134545" y="31501"/>
                  </a:lnTo>
                  <a:lnTo>
                    <a:pt x="138006" y="34422"/>
                  </a:lnTo>
                  <a:lnTo>
                    <a:pt x="138387" y="38201"/>
                  </a:lnTo>
                  <a:lnTo>
                    <a:pt x="136133" y="40455"/>
                  </a:lnTo>
                  <a:lnTo>
                    <a:pt x="110595" y="68431"/>
                  </a:lnTo>
                  <a:close/>
                </a:path>
                <a:path w="309879" h="213995">
                  <a:moveTo>
                    <a:pt x="43950" y="138388"/>
                  </a:moveTo>
                  <a:lnTo>
                    <a:pt x="30643" y="138388"/>
                  </a:lnTo>
                  <a:lnTo>
                    <a:pt x="35946" y="133084"/>
                  </a:lnTo>
                  <a:lnTo>
                    <a:pt x="35946" y="120986"/>
                  </a:lnTo>
                  <a:lnTo>
                    <a:pt x="30643" y="115715"/>
                  </a:lnTo>
                  <a:lnTo>
                    <a:pt x="43951" y="115715"/>
                  </a:lnTo>
                  <a:lnTo>
                    <a:pt x="45942" y="119263"/>
                  </a:lnTo>
                  <a:lnTo>
                    <a:pt x="47282" y="127051"/>
                  </a:lnTo>
                  <a:lnTo>
                    <a:pt x="45942" y="134839"/>
                  </a:lnTo>
                  <a:lnTo>
                    <a:pt x="43950" y="13838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80439" y="3862919"/>
              <a:ext cx="68082" cy="6805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000289" y="3714724"/>
              <a:ext cx="311150" cy="278130"/>
            </a:xfrm>
            <a:custGeom>
              <a:avLst/>
              <a:gdLst/>
              <a:ahLst/>
              <a:cxnLst/>
              <a:rect l="l" t="t" r="r" b="b"/>
              <a:pathLst>
                <a:path w="311150" h="278129">
                  <a:moveTo>
                    <a:pt x="45377" y="193573"/>
                  </a:moveTo>
                  <a:lnTo>
                    <a:pt x="43535" y="184607"/>
                  </a:lnTo>
                  <a:lnTo>
                    <a:pt x="41897" y="182245"/>
                  </a:lnTo>
                  <a:lnTo>
                    <a:pt x="38569" y="177419"/>
                  </a:lnTo>
                  <a:lnTo>
                    <a:pt x="34417" y="174675"/>
                  </a:lnTo>
                  <a:lnTo>
                    <a:pt x="34417" y="187515"/>
                  </a:lnTo>
                  <a:lnTo>
                    <a:pt x="34417" y="199618"/>
                  </a:lnTo>
                  <a:lnTo>
                    <a:pt x="29108" y="204914"/>
                  </a:lnTo>
                  <a:lnTo>
                    <a:pt x="17018" y="204914"/>
                  </a:lnTo>
                  <a:lnTo>
                    <a:pt x="11709" y="199618"/>
                  </a:lnTo>
                  <a:lnTo>
                    <a:pt x="11709" y="187515"/>
                  </a:lnTo>
                  <a:lnTo>
                    <a:pt x="17018" y="182245"/>
                  </a:lnTo>
                  <a:lnTo>
                    <a:pt x="29108" y="182245"/>
                  </a:lnTo>
                  <a:lnTo>
                    <a:pt x="34417" y="187515"/>
                  </a:lnTo>
                  <a:lnTo>
                    <a:pt x="34417" y="174675"/>
                  </a:lnTo>
                  <a:lnTo>
                    <a:pt x="31356" y="172643"/>
                  </a:lnTo>
                  <a:lnTo>
                    <a:pt x="22479" y="170878"/>
                  </a:lnTo>
                  <a:lnTo>
                    <a:pt x="22034" y="170878"/>
                  </a:lnTo>
                  <a:lnTo>
                    <a:pt x="13462" y="172643"/>
                  </a:lnTo>
                  <a:lnTo>
                    <a:pt x="6438" y="177482"/>
                  </a:lnTo>
                  <a:lnTo>
                    <a:pt x="1727" y="184696"/>
                  </a:lnTo>
                  <a:lnTo>
                    <a:pt x="0" y="193573"/>
                  </a:lnTo>
                  <a:lnTo>
                    <a:pt x="1790" y="202552"/>
                  </a:lnTo>
                  <a:lnTo>
                    <a:pt x="6667" y="209740"/>
                  </a:lnTo>
                  <a:lnTo>
                    <a:pt x="13881" y="214515"/>
                  </a:lnTo>
                  <a:lnTo>
                    <a:pt x="22694" y="216255"/>
                  </a:lnTo>
                  <a:lnTo>
                    <a:pt x="31343" y="214414"/>
                  </a:lnTo>
                  <a:lnTo>
                    <a:pt x="38569" y="209448"/>
                  </a:lnTo>
                  <a:lnTo>
                    <a:pt x="41681" y="204914"/>
                  </a:lnTo>
                  <a:lnTo>
                    <a:pt x="43535" y="202222"/>
                  </a:lnTo>
                  <a:lnTo>
                    <a:pt x="45377" y="193573"/>
                  </a:lnTo>
                  <a:close/>
                </a:path>
                <a:path w="311150" h="278129">
                  <a:moveTo>
                    <a:pt x="228752" y="193573"/>
                  </a:moveTo>
                  <a:lnTo>
                    <a:pt x="226910" y="184607"/>
                  </a:lnTo>
                  <a:lnTo>
                    <a:pt x="225272" y="182245"/>
                  </a:lnTo>
                  <a:lnTo>
                    <a:pt x="221945" y="177419"/>
                  </a:lnTo>
                  <a:lnTo>
                    <a:pt x="217004" y="174167"/>
                  </a:lnTo>
                  <a:lnTo>
                    <a:pt x="217004" y="187515"/>
                  </a:lnTo>
                  <a:lnTo>
                    <a:pt x="217004" y="199618"/>
                  </a:lnTo>
                  <a:lnTo>
                    <a:pt x="211734" y="204914"/>
                  </a:lnTo>
                  <a:lnTo>
                    <a:pt x="199263" y="204914"/>
                  </a:lnTo>
                  <a:lnTo>
                    <a:pt x="194335" y="199618"/>
                  </a:lnTo>
                  <a:lnTo>
                    <a:pt x="194335" y="187515"/>
                  </a:lnTo>
                  <a:lnTo>
                    <a:pt x="199263" y="182245"/>
                  </a:lnTo>
                  <a:lnTo>
                    <a:pt x="211734" y="182245"/>
                  </a:lnTo>
                  <a:lnTo>
                    <a:pt x="217004" y="187515"/>
                  </a:lnTo>
                  <a:lnTo>
                    <a:pt x="217004" y="174167"/>
                  </a:lnTo>
                  <a:lnTo>
                    <a:pt x="214706" y="172643"/>
                  </a:lnTo>
                  <a:lnTo>
                    <a:pt x="206057" y="170903"/>
                  </a:lnTo>
                  <a:lnTo>
                    <a:pt x="197078" y="172745"/>
                  </a:lnTo>
                  <a:lnTo>
                    <a:pt x="189890" y="177711"/>
                  </a:lnTo>
                  <a:lnTo>
                    <a:pt x="185115" y="184937"/>
                  </a:lnTo>
                  <a:lnTo>
                    <a:pt x="183375" y="193573"/>
                  </a:lnTo>
                  <a:lnTo>
                    <a:pt x="185166" y="202552"/>
                  </a:lnTo>
                  <a:lnTo>
                    <a:pt x="190030" y="209740"/>
                  </a:lnTo>
                  <a:lnTo>
                    <a:pt x="197243" y="214515"/>
                  </a:lnTo>
                  <a:lnTo>
                    <a:pt x="206057" y="216255"/>
                  </a:lnTo>
                  <a:lnTo>
                    <a:pt x="214706" y="214464"/>
                  </a:lnTo>
                  <a:lnTo>
                    <a:pt x="221945" y="209600"/>
                  </a:lnTo>
                  <a:lnTo>
                    <a:pt x="225171" y="204914"/>
                  </a:lnTo>
                  <a:lnTo>
                    <a:pt x="226910" y="202387"/>
                  </a:lnTo>
                  <a:lnTo>
                    <a:pt x="228752" y="193573"/>
                  </a:lnTo>
                  <a:close/>
                </a:path>
                <a:path w="311150" h="278129">
                  <a:moveTo>
                    <a:pt x="310781" y="87706"/>
                  </a:moveTo>
                  <a:lnTo>
                    <a:pt x="308991" y="78740"/>
                  </a:lnTo>
                  <a:lnTo>
                    <a:pt x="306870" y="75615"/>
                  </a:lnTo>
                  <a:lnTo>
                    <a:pt x="304126" y="71551"/>
                  </a:lnTo>
                  <a:lnTo>
                    <a:pt x="296913" y="66763"/>
                  </a:lnTo>
                  <a:lnTo>
                    <a:pt x="288112" y="65036"/>
                  </a:lnTo>
                  <a:lnTo>
                    <a:pt x="279450" y="66878"/>
                  </a:lnTo>
                  <a:lnTo>
                    <a:pt x="272211" y="71831"/>
                  </a:lnTo>
                  <a:lnTo>
                    <a:pt x="267246" y="79057"/>
                  </a:lnTo>
                  <a:lnTo>
                    <a:pt x="265480" y="87325"/>
                  </a:lnTo>
                  <a:lnTo>
                    <a:pt x="265366" y="90754"/>
                  </a:lnTo>
                  <a:lnTo>
                    <a:pt x="215519" y="133464"/>
                  </a:lnTo>
                  <a:lnTo>
                    <a:pt x="132702" y="42329"/>
                  </a:lnTo>
                  <a:lnTo>
                    <a:pt x="137617" y="37820"/>
                  </a:lnTo>
                  <a:lnTo>
                    <a:pt x="139903" y="31369"/>
                  </a:lnTo>
                  <a:lnTo>
                    <a:pt x="139903" y="24955"/>
                  </a:lnTo>
                  <a:lnTo>
                    <a:pt x="137922" y="15316"/>
                  </a:lnTo>
                  <a:lnTo>
                    <a:pt x="134696" y="10579"/>
                  </a:lnTo>
                  <a:lnTo>
                    <a:pt x="132524" y="7366"/>
                  </a:lnTo>
                  <a:lnTo>
                    <a:pt x="124587" y="1981"/>
                  </a:lnTo>
                  <a:lnTo>
                    <a:pt x="114947" y="0"/>
                  </a:lnTo>
                  <a:lnTo>
                    <a:pt x="105079" y="1981"/>
                  </a:lnTo>
                  <a:lnTo>
                    <a:pt x="97028" y="7366"/>
                  </a:lnTo>
                  <a:lnTo>
                    <a:pt x="91592" y="15316"/>
                  </a:lnTo>
                  <a:lnTo>
                    <a:pt x="89611" y="24955"/>
                  </a:lnTo>
                  <a:lnTo>
                    <a:pt x="89611" y="31369"/>
                  </a:lnTo>
                  <a:lnTo>
                    <a:pt x="92621" y="38176"/>
                  </a:lnTo>
                  <a:lnTo>
                    <a:pt x="96786" y="42329"/>
                  </a:lnTo>
                  <a:lnTo>
                    <a:pt x="61252" y="81292"/>
                  </a:lnTo>
                  <a:lnTo>
                    <a:pt x="58991" y="83553"/>
                  </a:lnTo>
                  <a:lnTo>
                    <a:pt x="59372" y="87325"/>
                  </a:lnTo>
                  <a:lnTo>
                    <a:pt x="62014" y="89230"/>
                  </a:lnTo>
                  <a:lnTo>
                    <a:pt x="63055" y="90284"/>
                  </a:lnTo>
                  <a:lnTo>
                    <a:pt x="64389" y="90754"/>
                  </a:lnTo>
                  <a:lnTo>
                    <a:pt x="67348" y="90754"/>
                  </a:lnTo>
                  <a:lnTo>
                    <a:pt x="68935" y="90093"/>
                  </a:lnTo>
                  <a:lnTo>
                    <a:pt x="69951" y="88849"/>
                  </a:lnTo>
                  <a:lnTo>
                    <a:pt x="109258" y="45377"/>
                  </a:lnTo>
                  <a:lnTo>
                    <a:pt x="110401" y="43853"/>
                  </a:lnTo>
                  <a:lnTo>
                    <a:pt x="111163" y="41986"/>
                  </a:lnTo>
                  <a:lnTo>
                    <a:pt x="110401" y="40462"/>
                  </a:lnTo>
                  <a:lnTo>
                    <a:pt x="110020" y="38557"/>
                  </a:lnTo>
                  <a:lnTo>
                    <a:pt x="109258" y="37058"/>
                  </a:lnTo>
                  <a:lnTo>
                    <a:pt x="107772" y="36296"/>
                  </a:lnTo>
                  <a:lnTo>
                    <a:pt x="103606" y="34010"/>
                  </a:lnTo>
                  <a:lnTo>
                    <a:pt x="100558" y="29121"/>
                  </a:lnTo>
                  <a:lnTo>
                    <a:pt x="100558" y="17018"/>
                  </a:lnTo>
                  <a:lnTo>
                    <a:pt x="106629" y="10579"/>
                  </a:lnTo>
                  <a:lnTo>
                    <a:pt x="121742" y="10579"/>
                  </a:lnTo>
                  <a:lnTo>
                    <a:pt x="128193" y="17018"/>
                  </a:lnTo>
                  <a:lnTo>
                    <a:pt x="128193" y="29121"/>
                  </a:lnTo>
                  <a:lnTo>
                    <a:pt x="125145" y="34010"/>
                  </a:lnTo>
                  <a:lnTo>
                    <a:pt x="120980" y="36296"/>
                  </a:lnTo>
                  <a:lnTo>
                    <a:pt x="119494" y="37058"/>
                  </a:lnTo>
                  <a:lnTo>
                    <a:pt x="117970" y="38557"/>
                  </a:lnTo>
                  <a:lnTo>
                    <a:pt x="117970" y="40462"/>
                  </a:lnTo>
                  <a:lnTo>
                    <a:pt x="117576" y="42329"/>
                  </a:lnTo>
                  <a:lnTo>
                    <a:pt x="117970" y="43853"/>
                  </a:lnTo>
                  <a:lnTo>
                    <a:pt x="119494" y="45377"/>
                  </a:lnTo>
                  <a:lnTo>
                    <a:pt x="210210" y="144805"/>
                  </a:lnTo>
                  <a:lnTo>
                    <a:pt x="211226" y="146227"/>
                  </a:lnTo>
                  <a:lnTo>
                    <a:pt x="212813" y="146900"/>
                  </a:lnTo>
                  <a:lnTo>
                    <a:pt x="215773" y="146900"/>
                  </a:lnTo>
                  <a:lnTo>
                    <a:pt x="217106" y="146418"/>
                  </a:lnTo>
                  <a:lnTo>
                    <a:pt x="218147" y="145567"/>
                  </a:lnTo>
                  <a:lnTo>
                    <a:pt x="232105" y="133464"/>
                  </a:lnTo>
                  <a:lnTo>
                    <a:pt x="274866" y="96405"/>
                  </a:lnTo>
                  <a:lnTo>
                    <a:pt x="276771" y="94881"/>
                  </a:lnTo>
                  <a:lnTo>
                    <a:pt x="277495" y="92633"/>
                  </a:lnTo>
                  <a:lnTo>
                    <a:pt x="276771" y="89992"/>
                  </a:lnTo>
                  <a:lnTo>
                    <a:pt x="276390" y="89230"/>
                  </a:lnTo>
                  <a:lnTo>
                    <a:pt x="276390" y="80530"/>
                  </a:lnTo>
                  <a:lnTo>
                    <a:pt x="281660" y="75615"/>
                  </a:lnTo>
                  <a:lnTo>
                    <a:pt x="293763" y="75615"/>
                  </a:lnTo>
                  <a:lnTo>
                    <a:pt x="299059" y="80530"/>
                  </a:lnTo>
                  <a:lnTo>
                    <a:pt x="299059" y="93014"/>
                  </a:lnTo>
                  <a:lnTo>
                    <a:pt x="293763" y="98310"/>
                  </a:lnTo>
                  <a:lnTo>
                    <a:pt x="285470" y="98310"/>
                  </a:lnTo>
                  <a:lnTo>
                    <a:pt x="283565" y="98666"/>
                  </a:lnTo>
                  <a:lnTo>
                    <a:pt x="282422" y="99428"/>
                  </a:lnTo>
                  <a:lnTo>
                    <a:pt x="281660" y="100571"/>
                  </a:lnTo>
                  <a:lnTo>
                    <a:pt x="280555" y="102476"/>
                  </a:lnTo>
                  <a:lnTo>
                    <a:pt x="280555" y="170141"/>
                  </a:lnTo>
                  <a:lnTo>
                    <a:pt x="273672" y="173037"/>
                  </a:lnTo>
                  <a:lnTo>
                    <a:pt x="268160" y="177977"/>
                  </a:lnTo>
                  <a:lnTo>
                    <a:pt x="264477" y="184492"/>
                  </a:lnTo>
                  <a:lnTo>
                    <a:pt x="263144" y="192049"/>
                  </a:lnTo>
                  <a:lnTo>
                    <a:pt x="264477" y="199859"/>
                  </a:lnTo>
                  <a:lnTo>
                    <a:pt x="268160" y="206476"/>
                  </a:lnTo>
                  <a:lnTo>
                    <a:pt x="273672" y="211467"/>
                  </a:lnTo>
                  <a:lnTo>
                    <a:pt x="280555" y="214376"/>
                  </a:lnTo>
                  <a:lnTo>
                    <a:pt x="280555" y="236296"/>
                  </a:lnTo>
                  <a:lnTo>
                    <a:pt x="242735" y="236296"/>
                  </a:lnTo>
                  <a:lnTo>
                    <a:pt x="240474" y="238582"/>
                  </a:lnTo>
                  <a:lnTo>
                    <a:pt x="240474" y="244995"/>
                  </a:lnTo>
                  <a:lnTo>
                    <a:pt x="242735" y="247662"/>
                  </a:lnTo>
                  <a:lnTo>
                    <a:pt x="291503" y="247662"/>
                  </a:lnTo>
                  <a:lnTo>
                    <a:pt x="295668" y="251790"/>
                  </a:lnTo>
                  <a:lnTo>
                    <a:pt x="295668" y="262013"/>
                  </a:lnTo>
                  <a:lnTo>
                    <a:pt x="291503" y="266547"/>
                  </a:lnTo>
                  <a:lnTo>
                    <a:pt x="8318" y="266547"/>
                  </a:lnTo>
                  <a:lnTo>
                    <a:pt x="6057" y="268808"/>
                  </a:lnTo>
                  <a:lnTo>
                    <a:pt x="6057" y="275247"/>
                  </a:lnTo>
                  <a:lnTo>
                    <a:pt x="8318" y="277888"/>
                  </a:lnTo>
                  <a:lnTo>
                    <a:pt x="286207" y="277888"/>
                  </a:lnTo>
                  <a:lnTo>
                    <a:pt x="294246" y="276237"/>
                  </a:lnTo>
                  <a:lnTo>
                    <a:pt x="300863" y="271741"/>
                  </a:lnTo>
                  <a:lnTo>
                    <a:pt x="305346" y="265125"/>
                  </a:lnTo>
                  <a:lnTo>
                    <a:pt x="306997" y="257086"/>
                  </a:lnTo>
                  <a:lnTo>
                    <a:pt x="306997" y="247662"/>
                  </a:lnTo>
                  <a:lnTo>
                    <a:pt x="300583" y="239344"/>
                  </a:lnTo>
                  <a:lnTo>
                    <a:pt x="291884" y="237058"/>
                  </a:lnTo>
                  <a:lnTo>
                    <a:pt x="291884" y="214376"/>
                  </a:lnTo>
                  <a:lnTo>
                    <a:pt x="298475" y="211975"/>
                  </a:lnTo>
                  <a:lnTo>
                    <a:pt x="303758" y="207378"/>
                  </a:lnTo>
                  <a:lnTo>
                    <a:pt x="305117" y="204914"/>
                  </a:lnTo>
                  <a:lnTo>
                    <a:pt x="307251" y="201079"/>
                  </a:lnTo>
                  <a:lnTo>
                    <a:pt x="308521" y="193573"/>
                  </a:lnTo>
                  <a:lnTo>
                    <a:pt x="307251" y="186207"/>
                  </a:lnTo>
                  <a:lnTo>
                    <a:pt x="305117" y="182245"/>
                  </a:lnTo>
                  <a:lnTo>
                    <a:pt x="303758" y="179730"/>
                  </a:lnTo>
                  <a:lnTo>
                    <a:pt x="298475" y="174586"/>
                  </a:lnTo>
                  <a:lnTo>
                    <a:pt x="296811" y="173748"/>
                  </a:lnTo>
                  <a:lnTo>
                    <a:pt x="296811" y="187515"/>
                  </a:lnTo>
                  <a:lnTo>
                    <a:pt x="296811" y="199618"/>
                  </a:lnTo>
                  <a:lnTo>
                    <a:pt x="291884" y="204914"/>
                  </a:lnTo>
                  <a:lnTo>
                    <a:pt x="279412" y="204914"/>
                  </a:lnTo>
                  <a:lnTo>
                    <a:pt x="274104" y="199618"/>
                  </a:lnTo>
                  <a:lnTo>
                    <a:pt x="274104" y="187515"/>
                  </a:lnTo>
                  <a:lnTo>
                    <a:pt x="279019" y="182245"/>
                  </a:lnTo>
                  <a:lnTo>
                    <a:pt x="291503" y="182245"/>
                  </a:lnTo>
                  <a:lnTo>
                    <a:pt x="296811" y="187515"/>
                  </a:lnTo>
                  <a:lnTo>
                    <a:pt x="296811" y="173748"/>
                  </a:lnTo>
                  <a:lnTo>
                    <a:pt x="291884" y="171259"/>
                  </a:lnTo>
                  <a:lnTo>
                    <a:pt x="291884" y="110413"/>
                  </a:lnTo>
                  <a:lnTo>
                    <a:pt x="299466" y="107657"/>
                  </a:lnTo>
                  <a:lnTo>
                    <a:pt x="305447" y="102603"/>
                  </a:lnTo>
                  <a:lnTo>
                    <a:pt x="309372" y="95770"/>
                  </a:lnTo>
                  <a:lnTo>
                    <a:pt x="310781" y="8770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/>
          <p:nvPr/>
        </p:nvSpPr>
        <p:spPr>
          <a:xfrm>
            <a:off x="867386" y="3694395"/>
            <a:ext cx="355600" cy="327025"/>
          </a:xfrm>
          <a:custGeom>
            <a:avLst/>
            <a:gdLst/>
            <a:ahLst/>
            <a:cxnLst/>
            <a:rect l="l" t="t" r="r" b="b"/>
            <a:pathLst>
              <a:path w="355600" h="327025">
                <a:moveTo>
                  <a:pt x="306245" y="326949"/>
                </a:moveTo>
                <a:lnTo>
                  <a:pt x="102473" y="326949"/>
                </a:lnTo>
                <a:lnTo>
                  <a:pt x="100187" y="324662"/>
                </a:lnTo>
                <a:lnTo>
                  <a:pt x="100187" y="319010"/>
                </a:lnTo>
                <a:lnTo>
                  <a:pt x="102473" y="316374"/>
                </a:lnTo>
                <a:lnTo>
                  <a:pt x="146327" y="316374"/>
                </a:lnTo>
                <a:lnTo>
                  <a:pt x="146327" y="157567"/>
                </a:lnTo>
                <a:lnTo>
                  <a:pt x="2254" y="157567"/>
                </a:lnTo>
                <a:lnTo>
                  <a:pt x="0" y="155281"/>
                </a:lnTo>
                <a:lnTo>
                  <a:pt x="0" y="98217"/>
                </a:lnTo>
                <a:lnTo>
                  <a:pt x="2254" y="95931"/>
                </a:lnTo>
                <a:lnTo>
                  <a:pt x="47251" y="95931"/>
                </a:lnTo>
                <a:lnTo>
                  <a:pt x="43853" y="92914"/>
                </a:lnTo>
                <a:lnTo>
                  <a:pt x="40836" y="89517"/>
                </a:lnTo>
                <a:lnTo>
                  <a:pt x="38550" y="85357"/>
                </a:lnTo>
                <a:lnTo>
                  <a:pt x="34174" y="73936"/>
                </a:lnTo>
                <a:lnTo>
                  <a:pt x="33033" y="60775"/>
                </a:lnTo>
                <a:lnTo>
                  <a:pt x="33128" y="59966"/>
                </a:lnTo>
                <a:lnTo>
                  <a:pt x="45558" y="19289"/>
                </a:lnTo>
                <a:lnTo>
                  <a:pt x="72433" y="0"/>
                </a:lnTo>
                <a:lnTo>
                  <a:pt x="83483" y="0"/>
                </a:lnTo>
                <a:lnTo>
                  <a:pt x="90914" y="1841"/>
                </a:lnTo>
                <a:lnTo>
                  <a:pt x="99043" y="5588"/>
                </a:lnTo>
                <a:lnTo>
                  <a:pt x="101330" y="7081"/>
                </a:lnTo>
                <a:lnTo>
                  <a:pt x="102822" y="9748"/>
                </a:lnTo>
                <a:lnTo>
                  <a:pt x="102445" y="10510"/>
                </a:lnTo>
                <a:lnTo>
                  <a:pt x="73449" y="10510"/>
                </a:lnTo>
                <a:lnTo>
                  <a:pt x="70591" y="11018"/>
                </a:lnTo>
                <a:lnTo>
                  <a:pt x="45197" y="47324"/>
                </a:lnTo>
                <a:lnTo>
                  <a:pt x="43091" y="60775"/>
                </a:lnTo>
                <a:lnTo>
                  <a:pt x="43684" y="71403"/>
                </a:lnTo>
                <a:lnTo>
                  <a:pt x="70337" y="96312"/>
                </a:lnTo>
                <a:lnTo>
                  <a:pt x="201136" y="96312"/>
                </a:lnTo>
                <a:lnTo>
                  <a:pt x="201136" y="96693"/>
                </a:lnTo>
                <a:lnTo>
                  <a:pt x="351998" y="96693"/>
                </a:lnTo>
                <a:lnTo>
                  <a:pt x="353877" y="98599"/>
                </a:lnTo>
                <a:lnTo>
                  <a:pt x="355401" y="100853"/>
                </a:lnTo>
                <a:lnTo>
                  <a:pt x="355401" y="106537"/>
                </a:lnTo>
                <a:lnTo>
                  <a:pt x="9462" y="106537"/>
                </a:lnTo>
                <a:lnTo>
                  <a:pt x="9462" y="147724"/>
                </a:lnTo>
                <a:lnTo>
                  <a:pt x="155758" y="147724"/>
                </a:lnTo>
                <a:lnTo>
                  <a:pt x="155758" y="317105"/>
                </a:lnTo>
                <a:lnTo>
                  <a:pt x="324207" y="317105"/>
                </a:lnTo>
                <a:lnTo>
                  <a:pt x="322118" y="320149"/>
                </a:lnTo>
                <a:lnTo>
                  <a:pt x="314892" y="325107"/>
                </a:lnTo>
                <a:lnTo>
                  <a:pt x="306245" y="326949"/>
                </a:lnTo>
                <a:close/>
              </a:path>
              <a:path w="355600" h="327025">
                <a:moveTo>
                  <a:pt x="207184" y="57381"/>
                </a:moveTo>
                <a:lnTo>
                  <a:pt x="193578" y="57381"/>
                </a:lnTo>
                <a:lnTo>
                  <a:pt x="205480" y="44201"/>
                </a:lnTo>
                <a:lnTo>
                  <a:pt x="225754" y="25082"/>
                </a:lnTo>
                <a:lnTo>
                  <a:pt x="250826" y="7862"/>
                </a:lnTo>
                <a:lnTo>
                  <a:pt x="277125" y="380"/>
                </a:lnTo>
                <a:lnTo>
                  <a:pt x="278650" y="380"/>
                </a:lnTo>
                <a:lnTo>
                  <a:pt x="301105" y="10987"/>
                </a:lnTo>
                <a:lnTo>
                  <a:pt x="276363" y="10987"/>
                </a:lnTo>
                <a:lnTo>
                  <a:pt x="266215" y="12564"/>
                </a:lnTo>
                <a:lnTo>
                  <a:pt x="228731" y="36200"/>
                </a:lnTo>
                <a:lnTo>
                  <a:pt x="210968" y="53070"/>
                </a:lnTo>
                <a:lnTo>
                  <a:pt x="207184" y="57381"/>
                </a:lnTo>
                <a:close/>
              </a:path>
              <a:path w="355600" h="327025">
                <a:moveTo>
                  <a:pt x="98694" y="15623"/>
                </a:moveTo>
                <a:lnTo>
                  <a:pt x="96027" y="15623"/>
                </a:lnTo>
                <a:lnTo>
                  <a:pt x="95265" y="15464"/>
                </a:lnTo>
                <a:lnTo>
                  <a:pt x="94534" y="15019"/>
                </a:lnTo>
                <a:lnTo>
                  <a:pt x="87897" y="11939"/>
                </a:lnTo>
                <a:lnTo>
                  <a:pt x="81832" y="10510"/>
                </a:lnTo>
                <a:lnTo>
                  <a:pt x="102445" y="10510"/>
                </a:lnTo>
                <a:lnTo>
                  <a:pt x="100504" y="14384"/>
                </a:lnTo>
                <a:lnTo>
                  <a:pt x="98694" y="15623"/>
                </a:lnTo>
                <a:close/>
              </a:path>
              <a:path w="355600" h="327025">
                <a:moveTo>
                  <a:pt x="351998" y="96693"/>
                </a:moveTo>
                <a:lnTo>
                  <a:pt x="282810" y="96693"/>
                </a:lnTo>
                <a:lnTo>
                  <a:pt x="286253" y="95813"/>
                </a:lnTo>
                <a:lnTo>
                  <a:pt x="292538" y="93339"/>
                </a:lnTo>
                <a:lnTo>
                  <a:pt x="310292" y="59966"/>
                </a:lnTo>
                <a:lnTo>
                  <a:pt x="308272" y="47866"/>
                </a:lnTo>
                <a:lnTo>
                  <a:pt x="287116" y="13402"/>
                </a:lnTo>
                <a:lnTo>
                  <a:pt x="277665" y="10987"/>
                </a:lnTo>
                <a:lnTo>
                  <a:pt x="301105" y="10987"/>
                </a:lnTo>
                <a:lnTo>
                  <a:pt x="306729" y="17723"/>
                </a:lnTo>
                <a:lnTo>
                  <a:pt x="312659" y="29023"/>
                </a:lnTo>
                <a:lnTo>
                  <a:pt x="318339" y="45642"/>
                </a:lnTo>
                <a:lnTo>
                  <a:pt x="320614" y="60775"/>
                </a:lnTo>
                <a:lnTo>
                  <a:pt x="319483" y="74210"/>
                </a:lnTo>
                <a:lnTo>
                  <a:pt x="314946" y="85738"/>
                </a:lnTo>
                <a:lnTo>
                  <a:pt x="312659" y="90279"/>
                </a:lnTo>
                <a:lnTo>
                  <a:pt x="306626" y="96312"/>
                </a:lnTo>
                <a:lnTo>
                  <a:pt x="351623" y="96312"/>
                </a:lnTo>
                <a:lnTo>
                  <a:pt x="351998" y="96693"/>
                </a:lnTo>
                <a:close/>
              </a:path>
              <a:path w="355600" h="327025">
                <a:moveTo>
                  <a:pt x="161823" y="96312"/>
                </a:moveTo>
                <a:lnTo>
                  <a:pt x="151979" y="96312"/>
                </a:lnTo>
                <a:lnTo>
                  <a:pt x="151979" y="64176"/>
                </a:lnTo>
                <a:lnTo>
                  <a:pt x="146738" y="57945"/>
                </a:lnTo>
                <a:lnTo>
                  <a:pt x="137848" y="48386"/>
                </a:lnTo>
                <a:lnTo>
                  <a:pt x="126195" y="37267"/>
                </a:lnTo>
                <a:lnTo>
                  <a:pt x="112666" y="26356"/>
                </a:lnTo>
                <a:lnTo>
                  <a:pt x="110412" y="24863"/>
                </a:lnTo>
                <a:lnTo>
                  <a:pt x="110031" y="21465"/>
                </a:lnTo>
                <a:lnTo>
                  <a:pt x="111904" y="19179"/>
                </a:lnTo>
                <a:lnTo>
                  <a:pt x="112762" y="17909"/>
                </a:lnTo>
                <a:lnTo>
                  <a:pt x="114127" y="17210"/>
                </a:lnTo>
                <a:lnTo>
                  <a:pt x="116731" y="17210"/>
                </a:lnTo>
                <a:lnTo>
                  <a:pt x="117938" y="17623"/>
                </a:lnTo>
                <a:lnTo>
                  <a:pt x="153707" y="50703"/>
                </a:lnTo>
                <a:lnTo>
                  <a:pt x="159537" y="57381"/>
                </a:lnTo>
                <a:lnTo>
                  <a:pt x="207184" y="57381"/>
                </a:lnTo>
                <a:lnTo>
                  <a:pt x="204916" y="59966"/>
                </a:lnTo>
                <a:lnTo>
                  <a:pt x="201136" y="64557"/>
                </a:lnTo>
                <a:lnTo>
                  <a:pt x="201136" y="67574"/>
                </a:lnTo>
                <a:lnTo>
                  <a:pt x="161823" y="67574"/>
                </a:lnTo>
                <a:lnTo>
                  <a:pt x="161823" y="96312"/>
                </a:lnTo>
                <a:close/>
              </a:path>
              <a:path w="355600" h="327025">
                <a:moveTo>
                  <a:pt x="201136" y="96312"/>
                </a:moveTo>
                <a:lnTo>
                  <a:pt x="190942" y="96312"/>
                </a:lnTo>
                <a:lnTo>
                  <a:pt x="190942" y="67574"/>
                </a:lnTo>
                <a:lnTo>
                  <a:pt x="201136" y="67574"/>
                </a:lnTo>
                <a:lnTo>
                  <a:pt x="201136" y="96312"/>
                </a:lnTo>
                <a:close/>
              </a:path>
              <a:path w="355600" h="327025">
                <a:moveTo>
                  <a:pt x="155758" y="147724"/>
                </a:moveTo>
                <a:lnTo>
                  <a:pt x="145564" y="147724"/>
                </a:lnTo>
                <a:lnTo>
                  <a:pt x="145564" y="106537"/>
                </a:lnTo>
                <a:lnTo>
                  <a:pt x="155758" y="106537"/>
                </a:lnTo>
                <a:lnTo>
                  <a:pt x="155758" y="147724"/>
                </a:lnTo>
                <a:close/>
              </a:path>
              <a:path w="355600" h="327025">
                <a:moveTo>
                  <a:pt x="207201" y="317105"/>
                </a:moveTo>
                <a:lnTo>
                  <a:pt x="196976" y="317105"/>
                </a:lnTo>
                <a:lnTo>
                  <a:pt x="196976" y="106537"/>
                </a:lnTo>
                <a:lnTo>
                  <a:pt x="207201" y="106537"/>
                </a:lnTo>
                <a:lnTo>
                  <a:pt x="207201" y="147724"/>
                </a:lnTo>
                <a:lnTo>
                  <a:pt x="270330" y="147724"/>
                </a:lnTo>
                <a:lnTo>
                  <a:pt x="272584" y="150010"/>
                </a:lnTo>
                <a:lnTo>
                  <a:pt x="272584" y="155662"/>
                </a:lnTo>
                <a:lnTo>
                  <a:pt x="270330" y="158330"/>
                </a:lnTo>
                <a:lnTo>
                  <a:pt x="207201" y="158330"/>
                </a:lnTo>
                <a:lnTo>
                  <a:pt x="207201" y="317105"/>
                </a:lnTo>
                <a:close/>
              </a:path>
              <a:path w="355600" h="327025">
                <a:moveTo>
                  <a:pt x="324207" y="317105"/>
                </a:moveTo>
                <a:lnTo>
                  <a:pt x="311929" y="317105"/>
                </a:lnTo>
                <a:lnTo>
                  <a:pt x="317581" y="311452"/>
                </a:lnTo>
                <a:lnTo>
                  <a:pt x="317581" y="158330"/>
                </a:lnTo>
                <a:lnTo>
                  <a:pt x="285445" y="158330"/>
                </a:lnTo>
                <a:lnTo>
                  <a:pt x="282810" y="155662"/>
                </a:lnTo>
                <a:lnTo>
                  <a:pt x="282810" y="150010"/>
                </a:lnTo>
                <a:lnTo>
                  <a:pt x="285445" y="147724"/>
                </a:lnTo>
                <a:lnTo>
                  <a:pt x="343303" y="147724"/>
                </a:lnTo>
                <a:lnTo>
                  <a:pt x="343303" y="106537"/>
                </a:lnTo>
                <a:lnTo>
                  <a:pt x="355401" y="106537"/>
                </a:lnTo>
                <a:lnTo>
                  <a:pt x="355401" y="155281"/>
                </a:lnTo>
                <a:lnTo>
                  <a:pt x="352766" y="157567"/>
                </a:lnTo>
                <a:lnTo>
                  <a:pt x="328918" y="157567"/>
                </a:lnTo>
                <a:lnTo>
                  <a:pt x="328918" y="304276"/>
                </a:lnTo>
                <a:lnTo>
                  <a:pt x="327076" y="312923"/>
                </a:lnTo>
                <a:lnTo>
                  <a:pt x="324207" y="317105"/>
                </a:lnTo>
                <a:close/>
              </a:path>
              <a:path w="355600" h="327025">
                <a:moveTo>
                  <a:pt x="87326" y="326949"/>
                </a:moveTo>
                <a:lnTo>
                  <a:pt x="49156" y="326949"/>
                </a:lnTo>
                <a:lnTo>
                  <a:pt x="40344" y="325107"/>
                </a:lnTo>
                <a:lnTo>
                  <a:pt x="33124" y="320149"/>
                </a:lnTo>
                <a:lnTo>
                  <a:pt x="28244" y="312923"/>
                </a:lnTo>
                <a:lnTo>
                  <a:pt x="26451" y="304276"/>
                </a:lnTo>
                <a:lnTo>
                  <a:pt x="26451" y="157567"/>
                </a:lnTo>
                <a:lnTo>
                  <a:pt x="36677" y="157567"/>
                </a:lnTo>
                <a:lnTo>
                  <a:pt x="36677" y="310690"/>
                </a:lnTo>
                <a:lnTo>
                  <a:pt x="42329" y="316374"/>
                </a:lnTo>
                <a:lnTo>
                  <a:pt x="87326" y="316374"/>
                </a:lnTo>
                <a:lnTo>
                  <a:pt x="89612" y="319010"/>
                </a:lnTo>
                <a:lnTo>
                  <a:pt x="89612" y="324662"/>
                </a:lnTo>
                <a:lnTo>
                  <a:pt x="87326" y="3269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10296" y="3680967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38010" y="152107"/>
                </a:moveTo>
                <a:lnTo>
                  <a:pt x="135369" y="149821"/>
                </a:lnTo>
                <a:lnTo>
                  <a:pt x="130060" y="149821"/>
                </a:lnTo>
                <a:lnTo>
                  <a:pt x="127431" y="152107"/>
                </a:lnTo>
                <a:lnTo>
                  <a:pt x="127431" y="168363"/>
                </a:lnTo>
                <a:lnTo>
                  <a:pt x="123647" y="172148"/>
                </a:lnTo>
                <a:lnTo>
                  <a:pt x="114185" y="172148"/>
                </a:lnTo>
                <a:lnTo>
                  <a:pt x="110413" y="168363"/>
                </a:lnTo>
                <a:lnTo>
                  <a:pt x="110413" y="147561"/>
                </a:lnTo>
                <a:lnTo>
                  <a:pt x="114185" y="143789"/>
                </a:lnTo>
                <a:lnTo>
                  <a:pt x="121742" y="143789"/>
                </a:lnTo>
                <a:lnTo>
                  <a:pt x="124409" y="141503"/>
                </a:lnTo>
                <a:lnTo>
                  <a:pt x="124409" y="135851"/>
                </a:lnTo>
                <a:lnTo>
                  <a:pt x="121742" y="133184"/>
                </a:lnTo>
                <a:lnTo>
                  <a:pt x="119113" y="133184"/>
                </a:lnTo>
                <a:lnTo>
                  <a:pt x="111683" y="134696"/>
                </a:lnTo>
                <a:lnTo>
                  <a:pt x="105689" y="138811"/>
                </a:lnTo>
                <a:lnTo>
                  <a:pt x="101676" y="144843"/>
                </a:lnTo>
                <a:lnTo>
                  <a:pt x="100215" y="152107"/>
                </a:lnTo>
                <a:lnTo>
                  <a:pt x="100215" y="163449"/>
                </a:lnTo>
                <a:lnTo>
                  <a:pt x="101676" y="170853"/>
                </a:lnTo>
                <a:lnTo>
                  <a:pt x="105689" y="176860"/>
                </a:lnTo>
                <a:lnTo>
                  <a:pt x="111683" y="180873"/>
                </a:lnTo>
                <a:lnTo>
                  <a:pt x="119113" y="182333"/>
                </a:lnTo>
                <a:lnTo>
                  <a:pt x="126365" y="180873"/>
                </a:lnTo>
                <a:lnTo>
                  <a:pt x="132384" y="176860"/>
                </a:lnTo>
                <a:lnTo>
                  <a:pt x="136486" y="170853"/>
                </a:lnTo>
                <a:lnTo>
                  <a:pt x="138010" y="163449"/>
                </a:lnTo>
                <a:lnTo>
                  <a:pt x="138010" y="152107"/>
                </a:lnTo>
                <a:close/>
              </a:path>
              <a:path w="355600" h="355600">
                <a:moveTo>
                  <a:pt x="238569" y="231114"/>
                </a:moveTo>
                <a:lnTo>
                  <a:pt x="236702" y="229209"/>
                </a:lnTo>
                <a:lnTo>
                  <a:pt x="235775" y="228320"/>
                </a:lnTo>
                <a:lnTo>
                  <a:pt x="234543" y="227838"/>
                </a:lnTo>
                <a:lnTo>
                  <a:pt x="233235" y="227838"/>
                </a:lnTo>
                <a:lnTo>
                  <a:pt x="231813" y="227838"/>
                </a:lnTo>
                <a:lnTo>
                  <a:pt x="230314" y="228422"/>
                </a:lnTo>
                <a:lnTo>
                  <a:pt x="229146" y="229590"/>
                </a:lnTo>
                <a:lnTo>
                  <a:pt x="218960" y="238264"/>
                </a:lnTo>
                <a:lnTo>
                  <a:pt x="206476" y="244817"/>
                </a:lnTo>
                <a:lnTo>
                  <a:pt x="192379" y="248945"/>
                </a:lnTo>
                <a:lnTo>
                  <a:pt x="177317" y="250393"/>
                </a:lnTo>
                <a:lnTo>
                  <a:pt x="162052" y="248996"/>
                </a:lnTo>
                <a:lnTo>
                  <a:pt x="147840" y="244957"/>
                </a:lnTo>
                <a:lnTo>
                  <a:pt x="135318" y="238429"/>
                </a:lnTo>
                <a:lnTo>
                  <a:pt x="125145" y="229590"/>
                </a:lnTo>
                <a:lnTo>
                  <a:pt x="124129" y="228574"/>
                </a:lnTo>
                <a:lnTo>
                  <a:pt x="122631" y="227965"/>
                </a:lnTo>
                <a:lnTo>
                  <a:pt x="119875" y="227965"/>
                </a:lnTo>
                <a:lnTo>
                  <a:pt x="118605" y="228384"/>
                </a:lnTo>
                <a:lnTo>
                  <a:pt x="117589" y="229209"/>
                </a:lnTo>
                <a:lnTo>
                  <a:pt x="115709" y="231114"/>
                </a:lnTo>
                <a:lnTo>
                  <a:pt x="115328" y="234518"/>
                </a:lnTo>
                <a:lnTo>
                  <a:pt x="117208" y="236804"/>
                </a:lnTo>
                <a:lnTo>
                  <a:pt x="128930" y="246951"/>
                </a:lnTo>
                <a:lnTo>
                  <a:pt x="143205" y="254571"/>
                </a:lnTo>
                <a:lnTo>
                  <a:pt x="159321" y="259346"/>
                </a:lnTo>
                <a:lnTo>
                  <a:pt x="176593" y="260997"/>
                </a:lnTo>
                <a:lnTo>
                  <a:pt x="194005" y="259346"/>
                </a:lnTo>
                <a:lnTo>
                  <a:pt x="210134" y="254571"/>
                </a:lnTo>
                <a:lnTo>
                  <a:pt x="224421" y="246951"/>
                </a:lnTo>
                <a:lnTo>
                  <a:pt x="236321" y="236804"/>
                </a:lnTo>
                <a:lnTo>
                  <a:pt x="238569" y="234518"/>
                </a:lnTo>
                <a:lnTo>
                  <a:pt x="238569" y="231114"/>
                </a:lnTo>
                <a:close/>
              </a:path>
              <a:path w="355600" h="355600">
                <a:moveTo>
                  <a:pt x="254838" y="152107"/>
                </a:moveTo>
                <a:lnTo>
                  <a:pt x="252196" y="149821"/>
                </a:lnTo>
                <a:lnTo>
                  <a:pt x="246507" y="149821"/>
                </a:lnTo>
                <a:lnTo>
                  <a:pt x="244259" y="152107"/>
                </a:lnTo>
                <a:lnTo>
                  <a:pt x="244259" y="168363"/>
                </a:lnTo>
                <a:lnTo>
                  <a:pt x="240474" y="172148"/>
                </a:lnTo>
                <a:lnTo>
                  <a:pt x="231013" y="172148"/>
                </a:lnTo>
                <a:lnTo>
                  <a:pt x="227241" y="168363"/>
                </a:lnTo>
                <a:lnTo>
                  <a:pt x="227241" y="147561"/>
                </a:lnTo>
                <a:lnTo>
                  <a:pt x="231013" y="143789"/>
                </a:lnTo>
                <a:lnTo>
                  <a:pt x="238569" y="143789"/>
                </a:lnTo>
                <a:lnTo>
                  <a:pt x="240855" y="141503"/>
                </a:lnTo>
                <a:lnTo>
                  <a:pt x="240855" y="135851"/>
                </a:lnTo>
                <a:lnTo>
                  <a:pt x="238569" y="133184"/>
                </a:lnTo>
                <a:lnTo>
                  <a:pt x="235940" y="133184"/>
                </a:lnTo>
                <a:lnTo>
                  <a:pt x="228511" y="134696"/>
                </a:lnTo>
                <a:lnTo>
                  <a:pt x="222516" y="138811"/>
                </a:lnTo>
                <a:lnTo>
                  <a:pt x="218503" y="144843"/>
                </a:lnTo>
                <a:lnTo>
                  <a:pt x="217043" y="152107"/>
                </a:lnTo>
                <a:lnTo>
                  <a:pt x="217043" y="163449"/>
                </a:lnTo>
                <a:lnTo>
                  <a:pt x="218503" y="170853"/>
                </a:lnTo>
                <a:lnTo>
                  <a:pt x="222516" y="176860"/>
                </a:lnTo>
                <a:lnTo>
                  <a:pt x="228511" y="180873"/>
                </a:lnTo>
                <a:lnTo>
                  <a:pt x="235940" y="182333"/>
                </a:lnTo>
                <a:lnTo>
                  <a:pt x="243192" y="180873"/>
                </a:lnTo>
                <a:lnTo>
                  <a:pt x="249212" y="176860"/>
                </a:lnTo>
                <a:lnTo>
                  <a:pt x="253314" y="170853"/>
                </a:lnTo>
                <a:lnTo>
                  <a:pt x="254838" y="163449"/>
                </a:lnTo>
                <a:lnTo>
                  <a:pt x="254838" y="152107"/>
                </a:lnTo>
                <a:close/>
              </a:path>
              <a:path w="355600" h="355600">
                <a:moveTo>
                  <a:pt x="296811" y="45859"/>
                </a:moveTo>
                <a:lnTo>
                  <a:pt x="240169" y="11277"/>
                </a:lnTo>
                <a:lnTo>
                  <a:pt x="178054" y="0"/>
                </a:lnTo>
                <a:lnTo>
                  <a:pt x="176047" y="0"/>
                </a:lnTo>
                <a:lnTo>
                  <a:pt x="106972" y="14516"/>
                </a:lnTo>
                <a:lnTo>
                  <a:pt x="51816" y="51892"/>
                </a:lnTo>
                <a:lnTo>
                  <a:pt x="14414" y="107048"/>
                </a:lnTo>
                <a:lnTo>
                  <a:pt x="0" y="172148"/>
                </a:lnTo>
                <a:lnTo>
                  <a:pt x="2019" y="205689"/>
                </a:lnTo>
                <a:lnTo>
                  <a:pt x="10172" y="237782"/>
                </a:lnTo>
                <a:lnTo>
                  <a:pt x="24193" y="267677"/>
                </a:lnTo>
                <a:lnTo>
                  <a:pt x="43853" y="294627"/>
                </a:lnTo>
                <a:lnTo>
                  <a:pt x="44996" y="295389"/>
                </a:lnTo>
                <a:lnTo>
                  <a:pt x="46139" y="296532"/>
                </a:lnTo>
                <a:lnTo>
                  <a:pt x="49149" y="296532"/>
                </a:lnTo>
                <a:lnTo>
                  <a:pt x="49911" y="295770"/>
                </a:lnTo>
                <a:lnTo>
                  <a:pt x="51054" y="295008"/>
                </a:lnTo>
                <a:lnTo>
                  <a:pt x="53314" y="293128"/>
                </a:lnTo>
                <a:lnTo>
                  <a:pt x="53314" y="289699"/>
                </a:lnTo>
                <a:lnTo>
                  <a:pt x="51435" y="287451"/>
                </a:lnTo>
                <a:lnTo>
                  <a:pt x="32918" y="261988"/>
                </a:lnTo>
                <a:lnTo>
                  <a:pt x="19583" y="233756"/>
                </a:lnTo>
                <a:lnTo>
                  <a:pt x="11760" y="203555"/>
                </a:lnTo>
                <a:lnTo>
                  <a:pt x="9842" y="172148"/>
                </a:lnTo>
                <a:lnTo>
                  <a:pt x="13855" y="140703"/>
                </a:lnTo>
                <a:lnTo>
                  <a:pt x="38442" y="83502"/>
                </a:lnTo>
                <a:lnTo>
                  <a:pt x="83019" y="38862"/>
                </a:lnTo>
                <a:lnTo>
                  <a:pt x="140220" y="14160"/>
                </a:lnTo>
                <a:lnTo>
                  <a:pt x="173126" y="10261"/>
                </a:lnTo>
                <a:lnTo>
                  <a:pt x="176110" y="10261"/>
                </a:lnTo>
                <a:lnTo>
                  <a:pt x="235343" y="21094"/>
                </a:lnTo>
                <a:lnTo>
                  <a:pt x="286969" y="51892"/>
                </a:lnTo>
                <a:lnTo>
                  <a:pt x="288048" y="52806"/>
                </a:lnTo>
                <a:lnTo>
                  <a:pt x="289407" y="53289"/>
                </a:lnTo>
                <a:lnTo>
                  <a:pt x="292138" y="53289"/>
                </a:lnTo>
                <a:lnTo>
                  <a:pt x="293535" y="52717"/>
                </a:lnTo>
                <a:lnTo>
                  <a:pt x="294525" y="51536"/>
                </a:lnTo>
                <a:lnTo>
                  <a:pt x="296811" y="49250"/>
                </a:lnTo>
                <a:lnTo>
                  <a:pt x="296811" y="45859"/>
                </a:lnTo>
                <a:close/>
              </a:path>
              <a:path w="355600" h="355600">
                <a:moveTo>
                  <a:pt x="355015" y="183095"/>
                </a:moveTo>
                <a:lnTo>
                  <a:pt x="352793" y="149491"/>
                </a:lnTo>
                <a:lnTo>
                  <a:pt x="344538" y="117259"/>
                </a:lnTo>
                <a:lnTo>
                  <a:pt x="330466" y="87236"/>
                </a:lnTo>
                <a:lnTo>
                  <a:pt x="310781" y="60210"/>
                </a:lnTo>
                <a:lnTo>
                  <a:pt x="309765" y="58775"/>
                </a:lnTo>
                <a:lnTo>
                  <a:pt x="308406" y="58140"/>
                </a:lnTo>
                <a:lnTo>
                  <a:pt x="306971" y="58140"/>
                </a:lnTo>
                <a:lnTo>
                  <a:pt x="305739" y="58140"/>
                </a:lnTo>
                <a:lnTo>
                  <a:pt x="304431" y="58585"/>
                </a:lnTo>
                <a:lnTo>
                  <a:pt x="303225" y="59474"/>
                </a:lnTo>
                <a:lnTo>
                  <a:pt x="300977" y="61353"/>
                </a:lnTo>
                <a:lnTo>
                  <a:pt x="300977" y="64744"/>
                </a:lnTo>
                <a:lnTo>
                  <a:pt x="302844" y="67030"/>
                </a:lnTo>
                <a:lnTo>
                  <a:pt x="321360" y="92494"/>
                </a:lnTo>
                <a:lnTo>
                  <a:pt x="334708" y="120726"/>
                </a:lnTo>
                <a:lnTo>
                  <a:pt x="342519" y="150926"/>
                </a:lnTo>
                <a:lnTo>
                  <a:pt x="344449" y="182333"/>
                </a:lnTo>
                <a:lnTo>
                  <a:pt x="340436" y="213766"/>
                </a:lnTo>
                <a:lnTo>
                  <a:pt x="315849" y="270979"/>
                </a:lnTo>
                <a:lnTo>
                  <a:pt x="271259" y="315620"/>
                </a:lnTo>
                <a:lnTo>
                  <a:pt x="214058" y="340309"/>
                </a:lnTo>
                <a:lnTo>
                  <a:pt x="179603" y="344220"/>
                </a:lnTo>
                <a:lnTo>
                  <a:pt x="178079" y="344220"/>
                </a:lnTo>
                <a:lnTo>
                  <a:pt x="147891" y="341515"/>
                </a:lnTo>
                <a:lnTo>
                  <a:pt x="118948" y="333514"/>
                </a:lnTo>
                <a:lnTo>
                  <a:pt x="91973" y="320459"/>
                </a:lnTo>
                <a:lnTo>
                  <a:pt x="67703" y="302564"/>
                </a:lnTo>
                <a:lnTo>
                  <a:pt x="66433" y="301675"/>
                </a:lnTo>
                <a:lnTo>
                  <a:pt x="58242" y="305231"/>
                </a:lnTo>
                <a:lnTo>
                  <a:pt x="58242" y="308622"/>
                </a:lnTo>
                <a:lnTo>
                  <a:pt x="114985" y="343585"/>
                </a:lnTo>
                <a:lnTo>
                  <a:pt x="177698" y="355117"/>
                </a:lnTo>
                <a:lnTo>
                  <a:pt x="183007" y="355117"/>
                </a:lnTo>
                <a:lnTo>
                  <a:pt x="247891" y="340525"/>
                </a:lnTo>
                <a:lnTo>
                  <a:pt x="302844" y="302945"/>
                </a:lnTo>
                <a:lnTo>
                  <a:pt x="340423" y="247992"/>
                </a:lnTo>
                <a:lnTo>
                  <a:pt x="350761" y="216446"/>
                </a:lnTo>
                <a:lnTo>
                  <a:pt x="355015" y="18309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54352" y="3680967"/>
            <a:ext cx="354965" cy="355600"/>
          </a:xfrm>
          <a:custGeom>
            <a:avLst/>
            <a:gdLst/>
            <a:ahLst/>
            <a:cxnLst/>
            <a:rect l="l" t="t" r="r" b="b"/>
            <a:pathLst>
              <a:path w="354964" h="355600">
                <a:moveTo>
                  <a:pt x="138010" y="152107"/>
                </a:moveTo>
                <a:lnTo>
                  <a:pt x="135369" y="149821"/>
                </a:lnTo>
                <a:lnTo>
                  <a:pt x="129692" y="149821"/>
                </a:lnTo>
                <a:lnTo>
                  <a:pt x="127431" y="152107"/>
                </a:lnTo>
                <a:lnTo>
                  <a:pt x="127431" y="168363"/>
                </a:lnTo>
                <a:lnTo>
                  <a:pt x="123659" y="172148"/>
                </a:lnTo>
                <a:lnTo>
                  <a:pt x="114198" y="172148"/>
                </a:lnTo>
                <a:lnTo>
                  <a:pt x="110413" y="168363"/>
                </a:lnTo>
                <a:lnTo>
                  <a:pt x="110413" y="147561"/>
                </a:lnTo>
                <a:lnTo>
                  <a:pt x="114198" y="143789"/>
                </a:lnTo>
                <a:lnTo>
                  <a:pt x="121754" y="143789"/>
                </a:lnTo>
                <a:lnTo>
                  <a:pt x="124040" y="141503"/>
                </a:lnTo>
                <a:lnTo>
                  <a:pt x="124040" y="135851"/>
                </a:lnTo>
                <a:lnTo>
                  <a:pt x="121754" y="133184"/>
                </a:lnTo>
                <a:lnTo>
                  <a:pt x="118732" y="133184"/>
                </a:lnTo>
                <a:lnTo>
                  <a:pt x="111480" y="134696"/>
                </a:lnTo>
                <a:lnTo>
                  <a:pt x="105460" y="138811"/>
                </a:lnTo>
                <a:lnTo>
                  <a:pt x="101358" y="144843"/>
                </a:lnTo>
                <a:lnTo>
                  <a:pt x="99834" y="152107"/>
                </a:lnTo>
                <a:lnTo>
                  <a:pt x="99834" y="163449"/>
                </a:lnTo>
                <a:lnTo>
                  <a:pt x="101358" y="170853"/>
                </a:lnTo>
                <a:lnTo>
                  <a:pt x="105460" y="176860"/>
                </a:lnTo>
                <a:lnTo>
                  <a:pt x="111480" y="180873"/>
                </a:lnTo>
                <a:lnTo>
                  <a:pt x="118732" y="182333"/>
                </a:lnTo>
                <a:lnTo>
                  <a:pt x="126149" y="180873"/>
                </a:lnTo>
                <a:lnTo>
                  <a:pt x="132143" y="176860"/>
                </a:lnTo>
                <a:lnTo>
                  <a:pt x="136156" y="170853"/>
                </a:lnTo>
                <a:lnTo>
                  <a:pt x="137629" y="163449"/>
                </a:lnTo>
                <a:lnTo>
                  <a:pt x="137629" y="155130"/>
                </a:lnTo>
                <a:lnTo>
                  <a:pt x="138010" y="152107"/>
                </a:lnTo>
                <a:close/>
              </a:path>
              <a:path w="354964" h="355600">
                <a:moveTo>
                  <a:pt x="238582" y="253784"/>
                </a:moveTo>
                <a:lnTo>
                  <a:pt x="194437" y="229374"/>
                </a:lnTo>
                <a:lnTo>
                  <a:pt x="176974" y="227711"/>
                </a:lnTo>
                <a:lnTo>
                  <a:pt x="159715" y="229374"/>
                </a:lnTo>
                <a:lnTo>
                  <a:pt x="143586" y="234149"/>
                </a:lnTo>
                <a:lnTo>
                  <a:pt x="129311" y="241757"/>
                </a:lnTo>
                <a:lnTo>
                  <a:pt x="117589" y="251917"/>
                </a:lnTo>
                <a:lnTo>
                  <a:pt x="115722" y="253784"/>
                </a:lnTo>
                <a:lnTo>
                  <a:pt x="115722" y="257213"/>
                </a:lnTo>
                <a:lnTo>
                  <a:pt x="117970" y="259473"/>
                </a:lnTo>
                <a:lnTo>
                  <a:pt x="118897" y="260362"/>
                </a:lnTo>
                <a:lnTo>
                  <a:pt x="120129" y="260832"/>
                </a:lnTo>
                <a:lnTo>
                  <a:pt x="122859" y="260832"/>
                </a:lnTo>
                <a:lnTo>
                  <a:pt x="124358" y="260261"/>
                </a:lnTo>
                <a:lnTo>
                  <a:pt x="125526" y="259092"/>
                </a:lnTo>
                <a:lnTo>
                  <a:pt x="135699" y="250418"/>
                </a:lnTo>
                <a:lnTo>
                  <a:pt x="148221" y="243865"/>
                </a:lnTo>
                <a:lnTo>
                  <a:pt x="162433" y="239737"/>
                </a:lnTo>
                <a:lnTo>
                  <a:pt x="177698" y="238290"/>
                </a:lnTo>
                <a:lnTo>
                  <a:pt x="192760" y="239674"/>
                </a:lnTo>
                <a:lnTo>
                  <a:pt x="206870" y="243725"/>
                </a:lnTo>
                <a:lnTo>
                  <a:pt x="219341" y="250253"/>
                </a:lnTo>
                <a:lnTo>
                  <a:pt x="229527" y="259092"/>
                </a:lnTo>
                <a:lnTo>
                  <a:pt x="230632" y="259854"/>
                </a:lnTo>
                <a:lnTo>
                  <a:pt x="231775" y="260997"/>
                </a:lnTo>
                <a:lnTo>
                  <a:pt x="234797" y="260997"/>
                </a:lnTo>
                <a:lnTo>
                  <a:pt x="235559" y="260616"/>
                </a:lnTo>
                <a:lnTo>
                  <a:pt x="236702" y="259473"/>
                </a:lnTo>
                <a:lnTo>
                  <a:pt x="238582" y="257213"/>
                </a:lnTo>
                <a:lnTo>
                  <a:pt x="238582" y="253784"/>
                </a:lnTo>
                <a:close/>
              </a:path>
              <a:path w="354964" h="355600">
                <a:moveTo>
                  <a:pt x="254457" y="152107"/>
                </a:moveTo>
                <a:lnTo>
                  <a:pt x="252196" y="149821"/>
                </a:lnTo>
                <a:lnTo>
                  <a:pt x="246519" y="149821"/>
                </a:lnTo>
                <a:lnTo>
                  <a:pt x="244259" y="152107"/>
                </a:lnTo>
                <a:lnTo>
                  <a:pt x="244259" y="168363"/>
                </a:lnTo>
                <a:lnTo>
                  <a:pt x="240487" y="172148"/>
                </a:lnTo>
                <a:lnTo>
                  <a:pt x="231013" y="172148"/>
                </a:lnTo>
                <a:lnTo>
                  <a:pt x="227241" y="168363"/>
                </a:lnTo>
                <a:lnTo>
                  <a:pt x="227241" y="147561"/>
                </a:lnTo>
                <a:lnTo>
                  <a:pt x="231013" y="143789"/>
                </a:lnTo>
                <a:lnTo>
                  <a:pt x="238582" y="143789"/>
                </a:lnTo>
                <a:lnTo>
                  <a:pt x="240868" y="141503"/>
                </a:lnTo>
                <a:lnTo>
                  <a:pt x="240868" y="135851"/>
                </a:lnTo>
                <a:lnTo>
                  <a:pt x="238582" y="133184"/>
                </a:lnTo>
                <a:lnTo>
                  <a:pt x="235559" y="133184"/>
                </a:lnTo>
                <a:lnTo>
                  <a:pt x="228307" y="134696"/>
                </a:lnTo>
                <a:lnTo>
                  <a:pt x="222288" y="138811"/>
                </a:lnTo>
                <a:lnTo>
                  <a:pt x="218186" y="144843"/>
                </a:lnTo>
                <a:lnTo>
                  <a:pt x="216662" y="152107"/>
                </a:lnTo>
                <a:lnTo>
                  <a:pt x="216662" y="163449"/>
                </a:lnTo>
                <a:lnTo>
                  <a:pt x="218186" y="170853"/>
                </a:lnTo>
                <a:lnTo>
                  <a:pt x="222288" y="176860"/>
                </a:lnTo>
                <a:lnTo>
                  <a:pt x="228307" y="180873"/>
                </a:lnTo>
                <a:lnTo>
                  <a:pt x="235559" y="182333"/>
                </a:lnTo>
                <a:lnTo>
                  <a:pt x="242976" y="180873"/>
                </a:lnTo>
                <a:lnTo>
                  <a:pt x="248970" y="176860"/>
                </a:lnTo>
                <a:lnTo>
                  <a:pt x="252984" y="170853"/>
                </a:lnTo>
                <a:lnTo>
                  <a:pt x="254457" y="163449"/>
                </a:lnTo>
                <a:lnTo>
                  <a:pt x="254457" y="152107"/>
                </a:lnTo>
                <a:close/>
              </a:path>
              <a:path w="354964" h="355600">
                <a:moveTo>
                  <a:pt x="296811" y="45859"/>
                </a:moveTo>
                <a:lnTo>
                  <a:pt x="294182" y="43954"/>
                </a:lnTo>
                <a:lnTo>
                  <a:pt x="268287" y="25057"/>
                </a:lnTo>
                <a:lnTo>
                  <a:pt x="239839" y="11277"/>
                </a:lnTo>
                <a:lnTo>
                  <a:pt x="209524" y="2857"/>
                </a:lnTo>
                <a:lnTo>
                  <a:pt x="178015" y="0"/>
                </a:lnTo>
                <a:lnTo>
                  <a:pt x="176022" y="0"/>
                </a:lnTo>
                <a:lnTo>
                  <a:pt x="106972" y="14516"/>
                </a:lnTo>
                <a:lnTo>
                  <a:pt x="51828" y="51892"/>
                </a:lnTo>
                <a:lnTo>
                  <a:pt x="14287" y="107048"/>
                </a:lnTo>
                <a:lnTo>
                  <a:pt x="0" y="172148"/>
                </a:lnTo>
                <a:lnTo>
                  <a:pt x="2032" y="205689"/>
                </a:lnTo>
                <a:lnTo>
                  <a:pt x="24218" y="267677"/>
                </a:lnTo>
                <a:lnTo>
                  <a:pt x="46139" y="296532"/>
                </a:lnTo>
                <a:lnTo>
                  <a:pt x="49161" y="296532"/>
                </a:lnTo>
                <a:lnTo>
                  <a:pt x="49923" y="295770"/>
                </a:lnTo>
                <a:lnTo>
                  <a:pt x="51066" y="295008"/>
                </a:lnTo>
                <a:lnTo>
                  <a:pt x="53314" y="293128"/>
                </a:lnTo>
                <a:lnTo>
                  <a:pt x="53314" y="289699"/>
                </a:lnTo>
                <a:lnTo>
                  <a:pt x="51447" y="287451"/>
                </a:lnTo>
                <a:lnTo>
                  <a:pt x="32931" y="261988"/>
                </a:lnTo>
                <a:lnTo>
                  <a:pt x="19583" y="233756"/>
                </a:lnTo>
                <a:lnTo>
                  <a:pt x="11772" y="203555"/>
                </a:lnTo>
                <a:lnTo>
                  <a:pt x="9842" y="172148"/>
                </a:lnTo>
                <a:lnTo>
                  <a:pt x="13855" y="140703"/>
                </a:lnTo>
                <a:lnTo>
                  <a:pt x="38442" y="83502"/>
                </a:lnTo>
                <a:lnTo>
                  <a:pt x="83019" y="38862"/>
                </a:lnTo>
                <a:lnTo>
                  <a:pt x="140068" y="14160"/>
                </a:lnTo>
                <a:lnTo>
                  <a:pt x="172783" y="10261"/>
                </a:lnTo>
                <a:lnTo>
                  <a:pt x="175768" y="10261"/>
                </a:lnTo>
                <a:lnTo>
                  <a:pt x="206171" y="13017"/>
                </a:lnTo>
                <a:lnTo>
                  <a:pt x="235254" y="21094"/>
                </a:lnTo>
                <a:lnTo>
                  <a:pt x="262293" y="34163"/>
                </a:lnTo>
                <a:lnTo>
                  <a:pt x="286588" y="51892"/>
                </a:lnTo>
                <a:lnTo>
                  <a:pt x="287858" y="52806"/>
                </a:lnTo>
                <a:lnTo>
                  <a:pt x="289229" y="53289"/>
                </a:lnTo>
                <a:lnTo>
                  <a:pt x="291858" y="53289"/>
                </a:lnTo>
                <a:lnTo>
                  <a:pt x="293166" y="52717"/>
                </a:lnTo>
                <a:lnTo>
                  <a:pt x="294182" y="51536"/>
                </a:lnTo>
                <a:lnTo>
                  <a:pt x="296811" y="49250"/>
                </a:lnTo>
                <a:lnTo>
                  <a:pt x="296811" y="45859"/>
                </a:lnTo>
                <a:close/>
              </a:path>
              <a:path w="354964" h="355600">
                <a:moveTo>
                  <a:pt x="354672" y="183095"/>
                </a:moveTo>
                <a:lnTo>
                  <a:pt x="352653" y="149491"/>
                </a:lnTo>
                <a:lnTo>
                  <a:pt x="344500" y="117259"/>
                </a:lnTo>
                <a:lnTo>
                  <a:pt x="330466" y="87236"/>
                </a:lnTo>
                <a:lnTo>
                  <a:pt x="310781" y="60210"/>
                </a:lnTo>
                <a:lnTo>
                  <a:pt x="309765" y="58775"/>
                </a:lnTo>
                <a:lnTo>
                  <a:pt x="308305" y="58140"/>
                </a:lnTo>
                <a:lnTo>
                  <a:pt x="306819" y="58140"/>
                </a:lnTo>
                <a:lnTo>
                  <a:pt x="305549" y="58140"/>
                </a:lnTo>
                <a:lnTo>
                  <a:pt x="304279" y="58585"/>
                </a:lnTo>
                <a:lnTo>
                  <a:pt x="303225" y="59474"/>
                </a:lnTo>
                <a:lnTo>
                  <a:pt x="300977" y="61353"/>
                </a:lnTo>
                <a:lnTo>
                  <a:pt x="300977" y="64744"/>
                </a:lnTo>
                <a:lnTo>
                  <a:pt x="302844" y="67030"/>
                </a:lnTo>
                <a:lnTo>
                  <a:pt x="321221" y="92494"/>
                </a:lnTo>
                <a:lnTo>
                  <a:pt x="334581" y="120726"/>
                </a:lnTo>
                <a:lnTo>
                  <a:pt x="342480" y="150926"/>
                </a:lnTo>
                <a:lnTo>
                  <a:pt x="344449" y="182333"/>
                </a:lnTo>
                <a:lnTo>
                  <a:pt x="340436" y="213766"/>
                </a:lnTo>
                <a:lnTo>
                  <a:pt x="315849" y="270979"/>
                </a:lnTo>
                <a:lnTo>
                  <a:pt x="271259" y="315620"/>
                </a:lnTo>
                <a:lnTo>
                  <a:pt x="214071" y="340309"/>
                </a:lnTo>
                <a:lnTo>
                  <a:pt x="179603" y="344220"/>
                </a:lnTo>
                <a:lnTo>
                  <a:pt x="178079" y="344220"/>
                </a:lnTo>
                <a:lnTo>
                  <a:pt x="118910" y="333514"/>
                </a:lnTo>
                <a:lnTo>
                  <a:pt x="67322" y="302564"/>
                </a:lnTo>
                <a:lnTo>
                  <a:pt x="66243" y="301675"/>
                </a:lnTo>
                <a:lnTo>
                  <a:pt x="64871" y="301193"/>
                </a:lnTo>
                <a:lnTo>
                  <a:pt x="62141" y="301193"/>
                </a:lnTo>
                <a:lnTo>
                  <a:pt x="60744" y="301764"/>
                </a:lnTo>
                <a:lnTo>
                  <a:pt x="59766" y="302945"/>
                </a:lnTo>
                <a:lnTo>
                  <a:pt x="57861" y="305231"/>
                </a:lnTo>
                <a:lnTo>
                  <a:pt x="57861" y="308622"/>
                </a:lnTo>
                <a:lnTo>
                  <a:pt x="60490" y="310502"/>
                </a:lnTo>
                <a:lnTo>
                  <a:pt x="86410" y="329603"/>
                </a:lnTo>
                <a:lnTo>
                  <a:pt x="114985" y="343585"/>
                </a:lnTo>
                <a:lnTo>
                  <a:pt x="145618" y="352183"/>
                </a:lnTo>
                <a:lnTo>
                  <a:pt x="177698" y="355117"/>
                </a:lnTo>
                <a:lnTo>
                  <a:pt x="182626" y="355117"/>
                </a:lnTo>
                <a:lnTo>
                  <a:pt x="247700" y="340525"/>
                </a:lnTo>
                <a:lnTo>
                  <a:pt x="302844" y="302945"/>
                </a:lnTo>
                <a:lnTo>
                  <a:pt x="340385" y="247992"/>
                </a:lnTo>
                <a:lnTo>
                  <a:pt x="350608" y="216446"/>
                </a:lnTo>
                <a:lnTo>
                  <a:pt x="354672" y="18309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2498069" y="3680963"/>
            <a:ext cx="354965" cy="355600"/>
            <a:chOff x="2498069" y="3680963"/>
            <a:chExt cx="354965" cy="355600"/>
          </a:xfrm>
        </p:grpSpPr>
        <p:sp>
          <p:nvSpPr>
            <p:cNvPr id="95" name="object 95"/>
            <p:cNvSpPr/>
            <p:nvPr/>
          </p:nvSpPr>
          <p:spPr>
            <a:xfrm>
              <a:off x="2498064" y="3680967"/>
              <a:ext cx="354965" cy="355600"/>
            </a:xfrm>
            <a:custGeom>
              <a:avLst/>
              <a:gdLst/>
              <a:ahLst/>
              <a:cxnLst/>
              <a:rect l="l" t="t" r="r" b="b"/>
              <a:pathLst>
                <a:path w="354964" h="355600">
                  <a:moveTo>
                    <a:pt x="137972" y="124485"/>
                  </a:moveTo>
                  <a:lnTo>
                    <a:pt x="135724" y="121843"/>
                  </a:lnTo>
                  <a:lnTo>
                    <a:pt x="130035" y="121843"/>
                  </a:lnTo>
                  <a:lnTo>
                    <a:pt x="127774" y="124485"/>
                  </a:lnTo>
                  <a:lnTo>
                    <a:pt x="127774" y="151345"/>
                  </a:lnTo>
                  <a:lnTo>
                    <a:pt x="124002" y="155130"/>
                  </a:lnTo>
                  <a:lnTo>
                    <a:pt x="114541" y="155130"/>
                  </a:lnTo>
                  <a:lnTo>
                    <a:pt x="110756" y="151345"/>
                  </a:lnTo>
                  <a:lnTo>
                    <a:pt x="110756" y="119595"/>
                  </a:lnTo>
                  <a:lnTo>
                    <a:pt x="114541" y="115811"/>
                  </a:lnTo>
                  <a:lnTo>
                    <a:pt x="122097" y="115811"/>
                  </a:lnTo>
                  <a:lnTo>
                    <a:pt x="124383" y="113525"/>
                  </a:lnTo>
                  <a:lnTo>
                    <a:pt x="124383" y="107873"/>
                  </a:lnTo>
                  <a:lnTo>
                    <a:pt x="122097" y="105587"/>
                  </a:lnTo>
                  <a:lnTo>
                    <a:pt x="119075" y="105587"/>
                  </a:lnTo>
                  <a:lnTo>
                    <a:pt x="111823" y="107048"/>
                  </a:lnTo>
                  <a:lnTo>
                    <a:pt x="105803" y="111074"/>
                  </a:lnTo>
                  <a:lnTo>
                    <a:pt x="101701" y="117068"/>
                  </a:lnTo>
                  <a:lnTo>
                    <a:pt x="100190" y="124485"/>
                  </a:lnTo>
                  <a:lnTo>
                    <a:pt x="100190" y="146418"/>
                  </a:lnTo>
                  <a:lnTo>
                    <a:pt x="101701" y="153835"/>
                  </a:lnTo>
                  <a:lnTo>
                    <a:pt x="105803" y="159842"/>
                  </a:lnTo>
                  <a:lnTo>
                    <a:pt x="111823" y="163855"/>
                  </a:lnTo>
                  <a:lnTo>
                    <a:pt x="119075" y="165315"/>
                  </a:lnTo>
                  <a:lnTo>
                    <a:pt x="126492" y="163855"/>
                  </a:lnTo>
                  <a:lnTo>
                    <a:pt x="132486" y="159842"/>
                  </a:lnTo>
                  <a:lnTo>
                    <a:pt x="136512" y="153835"/>
                  </a:lnTo>
                  <a:lnTo>
                    <a:pt x="137972" y="146418"/>
                  </a:lnTo>
                  <a:lnTo>
                    <a:pt x="137972" y="124485"/>
                  </a:lnTo>
                  <a:close/>
                </a:path>
                <a:path w="354964" h="355600">
                  <a:moveTo>
                    <a:pt x="254800" y="124485"/>
                  </a:moveTo>
                  <a:lnTo>
                    <a:pt x="252539" y="121843"/>
                  </a:lnTo>
                  <a:lnTo>
                    <a:pt x="246862" y="121843"/>
                  </a:lnTo>
                  <a:lnTo>
                    <a:pt x="244602" y="124485"/>
                  </a:lnTo>
                  <a:lnTo>
                    <a:pt x="244602" y="151345"/>
                  </a:lnTo>
                  <a:lnTo>
                    <a:pt x="240830" y="155130"/>
                  </a:lnTo>
                  <a:lnTo>
                    <a:pt x="231368" y="155130"/>
                  </a:lnTo>
                  <a:lnTo>
                    <a:pt x="227584" y="151345"/>
                  </a:lnTo>
                  <a:lnTo>
                    <a:pt x="227584" y="119595"/>
                  </a:lnTo>
                  <a:lnTo>
                    <a:pt x="231368" y="115811"/>
                  </a:lnTo>
                  <a:lnTo>
                    <a:pt x="238925" y="115811"/>
                  </a:lnTo>
                  <a:lnTo>
                    <a:pt x="241211" y="113525"/>
                  </a:lnTo>
                  <a:lnTo>
                    <a:pt x="241211" y="107873"/>
                  </a:lnTo>
                  <a:lnTo>
                    <a:pt x="238925" y="105587"/>
                  </a:lnTo>
                  <a:lnTo>
                    <a:pt x="235902" y="105587"/>
                  </a:lnTo>
                  <a:lnTo>
                    <a:pt x="228650" y="107048"/>
                  </a:lnTo>
                  <a:lnTo>
                    <a:pt x="222631" y="111074"/>
                  </a:lnTo>
                  <a:lnTo>
                    <a:pt x="218528" y="117068"/>
                  </a:lnTo>
                  <a:lnTo>
                    <a:pt x="217017" y="124485"/>
                  </a:lnTo>
                  <a:lnTo>
                    <a:pt x="217017" y="146418"/>
                  </a:lnTo>
                  <a:lnTo>
                    <a:pt x="218528" y="153835"/>
                  </a:lnTo>
                  <a:lnTo>
                    <a:pt x="222631" y="159842"/>
                  </a:lnTo>
                  <a:lnTo>
                    <a:pt x="228650" y="163855"/>
                  </a:lnTo>
                  <a:lnTo>
                    <a:pt x="235902" y="165315"/>
                  </a:lnTo>
                  <a:lnTo>
                    <a:pt x="243332" y="163855"/>
                  </a:lnTo>
                  <a:lnTo>
                    <a:pt x="249326" y="159842"/>
                  </a:lnTo>
                  <a:lnTo>
                    <a:pt x="253339" y="153835"/>
                  </a:lnTo>
                  <a:lnTo>
                    <a:pt x="254800" y="146418"/>
                  </a:lnTo>
                  <a:lnTo>
                    <a:pt x="254800" y="124485"/>
                  </a:lnTo>
                  <a:close/>
                </a:path>
                <a:path w="354964" h="355600">
                  <a:moveTo>
                    <a:pt x="296786" y="45859"/>
                  </a:moveTo>
                  <a:lnTo>
                    <a:pt x="240144" y="11277"/>
                  </a:lnTo>
                  <a:lnTo>
                    <a:pt x="178015" y="0"/>
                  </a:lnTo>
                  <a:lnTo>
                    <a:pt x="176022" y="0"/>
                  </a:lnTo>
                  <a:lnTo>
                    <a:pt x="107124" y="14516"/>
                  </a:lnTo>
                  <a:lnTo>
                    <a:pt x="52171" y="51892"/>
                  </a:lnTo>
                  <a:lnTo>
                    <a:pt x="14592" y="107048"/>
                  </a:lnTo>
                  <a:lnTo>
                    <a:pt x="0" y="172148"/>
                  </a:lnTo>
                  <a:lnTo>
                    <a:pt x="2222" y="205689"/>
                  </a:lnTo>
                  <a:lnTo>
                    <a:pt x="24549" y="267677"/>
                  </a:lnTo>
                  <a:lnTo>
                    <a:pt x="46482" y="296532"/>
                  </a:lnTo>
                  <a:lnTo>
                    <a:pt x="49123" y="296532"/>
                  </a:lnTo>
                  <a:lnTo>
                    <a:pt x="50266" y="295770"/>
                  </a:lnTo>
                  <a:lnTo>
                    <a:pt x="51028" y="295008"/>
                  </a:lnTo>
                  <a:lnTo>
                    <a:pt x="53657" y="293128"/>
                  </a:lnTo>
                  <a:lnTo>
                    <a:pt x="53657" y="289699"/>
                  </a:lnTo>
                  <a:lnTo>
                    <a:pt x="51790" y="287451"/>
                  </a:lnTo>
                  <a:lnTo>
                    <a:pt x="33274" y="261988"/>
                  </a:lnTo>
                  <a:lnTo>
                    <a:pt x="19926" y="233756"/>
                  </a:lnTo>
                  <a:lnTo>
                    <a:pt x="12115" y="203555"/>
                  </a:lnTo>
                  <a:lnTo>
                    <a:pt x="10185" y="172148"/>
                  </a:lnTo>
                  <a:lnTo>
                    <a:pt x="13982" y="140703"/>
                  </a:lnTo>
                  <a:lnTo>
                    <a:pt x="38430" y="83502"/>
                  </a:lnTo>
                  <a:lnTo>
                    <a:pt x="83058" y="38862"/>
                  </a:lnTo>
                  <a:lnTo>
                    <a:pt x="140373" y="14160"/>
                  </a:lnTo>
                  <a:lnTo>
                    <a:pt x="173126" y="10261"/>
                  </a:lnTo>
                  <a:lnTo>
                    <a:pt x="176110" y="10261"/>
                  </a:lnTo>
                  <a:lnTo>
                    <a:pt x="235445" y="21094"/>
                  </a:lnTo>
                  <a:lnTo>
                    <a:pt x="286931" y="51892"/>
                  </a:lnTo>
                  <a:lnTo>
                    <a:pt x="288048" y="52806"/>
                  </a:lnTo>
                  <a:lnTo>
                    <a:pt x="289382" y="53289"/>
                  </a:lnTo>
                  <a:lnTo>
                    <a:pt x="292112" y="53289"/>
                  </a:lnTo>
                  <a:lnTo>
                    <a:pt x="293509" y="52717"/>
                  </a:lnTo>
                  <a:lnTo>
                    <a:pt x="294525" y="51536"/>
                  </a:lnTo>
                  <a:lnTo>
                    <a:pt x="296786" y="49250"/>
                  </a:lnTo>
                  <a:lnTo>
                    <a:pt x="296786" y="45859"/>
                  </a:lnTo>
                  <a:close/>
                </a:path>
                <a:path w="354964" h="355600">
                  <a:moveTo>
                    <a:pt x="354634" y="183095"/>
                  </a:moveTo>
                  <a:lnTo>
                    <a:pt x="344462" y="117259"/>
                  </a:lnTo>
                  <a:lnTo>
                    <a:pt x="310781" y="60210"/>
                  </a:lnTo>
                  <a:lnTo>
                    <a:pt x="308279" y="58140"/>
                  </a:lnTo>
                  <a:lnTo>
                    <a:pt x="306781" y="58140"/>
                  </a:lnTo>
                  <a:lnTo>
                    <a:pt x="305511" y="58140"/>
                  </a:lnTo>
                  <a:lnTo>
                    <a:pt x="304241" y="58585"/>
                  </a:lnTo>
                  <a:lnTo>
                    <a:pt x="303199" y="59474"/>
                  </a:lnTo>
                  <a:lnTo>
                    <a:pt x="300558" y="61353"/>
                  </a:lnTo>
                  <a:lnTo>
                    <a:pt x="300558" y="64744"/>
                  </a:lnTo>
                  <a:lnTo>
                    <a:pt x="302463" y="67030"/>
                  </a:lnTo>
                  <a:lnTo>
                    <a:pt x="320979" y="92494"/>
                  </a:lnTo>
                  <a:lnTo>
                    <a:pt x="334314" y="120726"/>
                  </a:lnTo>
                  <a:lnTo>
                    <a:pt x="342112" y="150926"/>
                  </a:lnTo>
                  <a:lnTo>
                    <a:pt x="344030" y="182333"/>
                  </a:lnTo>
                  <a:lnTo>
                    <a:pt x="340207" y="213766"/>
                  </a:lnTo>
                  <a:lnTo>
                    <a:pt x="315645" y="270979"/>
                  </a:lnTo>
                  <a:lnTo>
                    <a:pt x="271170" y="315620"/>
                  </a:lnTo>
                  <a:lnTo>
                    <a:pt x="213868" y="340309"/>
                  </a:lnTo>
                  <a:lnTo>
                    <a:pt x="179539" y="344220"/>
                  </a:lnTo>
                  <a:lnTo>
                    <a:pt x="178015" y="344220"/>
                  </a:lnTo>
                  <a:lnTo>
                    <a:pt x="118592" y="333514"/>
                  </a:lnTo>
                  <a:lnTo>
                    <a:pt x="67284" y="302564"/>
                  </a:lnTo>
                  <a:lnTo>
                    <a:pt x="66205" y="301675"/>
                  </a:lnTo>
                  <a:lnTo>
                    <a:pt x="64871" y="301193"/>
                  </a:lnTo>
                  <a:lnTo>
                    <a:pt x="62115" y="301193"/>
                  </a:lnTo>
                  <a:lnTo>
                    <a:pt x="60718" y="301764"/>
                  </a:lnTo>
                  <a:lnTo>
                    <a:pt x="59728" y="302945"/>
                  </a:lnTo>
                  <a:lnTo>
                    <a:pt x="57823" y="305231"/>
                  </a:lnTo>
                  <a:lnTo>
                    <a:pt x="57823" y="308622"/>
                  </a:lnTo>
                  <a:lnTo>
                    <a:pt x="114592" y="343585"/>
                  </a:lnTo>
                  <a:lnTo>
                    <a:pt x="177317" y="355117"/>
                  </a:lnTo>
                  <a:lnTo>
                    <a:pt x="182587" y="355117"/>
                  </a:lnTo>
                  <a:lnTo>
                    <a:pt x="247497" y="340525"/>
                  </a:lnTo>
                  <a:lnTo>
                    <a:pt x="302463" y="302945"/>
                  </a:lnTo>
                  <a:lnTo>
                    <a:pt x="340029" y="247992"/>
                  </a:lnTo>
                  <a:lnTo>
                    <a:pt x="350367" y="216446"/>
                  </a:lnTo>
                  <a:lnTo>
                    <a:pt x="354634" y="18309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69898" y="3875335"/>
              <a:ext cx="211329" cy="99138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3040984" y="3681059"/>
            <a:ext cx="356235" cy="356235"/>
            <a:chOff x="3040984" y="3681059"/>
            <a:chExt cx="356235" cy="356235"/>
          </a:xfrm>
        </p:grpSpPr>
        <p:sp>
          <p:nvSpPr>
            <p:cNvPr id="98" name="object 98"/>
            <p:cNvSpPr/>
            <p:nvPr/>
          </p:nvSpPr>
          <p:spPr>
            <a:xfrm>
              <a:off x="3040984" y="3681059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5" h="356235">
                  <a:moveTo>
                    <a:pt x="178081" y="355782"/>
                  </a:moveTo>
                  <a:lnTo>
                    <a:pt x="109745" y="342366"/>
                  </a:lnTo>
                  <a:lnTo>
                    <a:pt x="52173" y="303990"/>
                  </a:lnTo>
                  <a:lnTo>
                    <a:pt x="13464" y="246132"/>
                  </a:lnTo>
                  <a:lnTo>
                    <a:pt x="0" y="178081"/>
                  </a:lnTo>
                  <a:lnTo>
                    <a:pt x="3007" y="145547"/>
                  </a:lnTo>
                  <a:lnTo>
                    <a:pt x="26324" y="85158"/>
                  </a:lnTo>
                  <a:lnTo>
                    <a:pt x="48521" y="57222"/>
                  </a:lnTo>
                  <a:lnTo>
                    <a:pt x="51252" y="57222"/>
                  </a:lnTo>
                  <a:lnTo>
                    <a:pt x="52617" y="57698"/>
                  </a:lnTo>
                  <a:lnTo>
                    <a:pt x="53697" y="58619"/>
                  </a:lnTo>
                  <a:lnTo>
                    <a:pt x="55952" y="60492"/>
                  </a:lnTo>
                  <a:lnTo>
                    <a:pt x="55952" y="63890"/>
                  </a:lnTo>
                  <a:lnTo>
                    <a:pt x="54078" y="66177"/>
                  </a:lnTo>
                  <a:lnTo>
                    <a:pt x="35538" y="90726"/>
                  </a:lnTo>
                  <a:lnTo>
                    <a:pt x="22025" y="118009"/>
                  </a:lnTo>
                  <a:lnTo>
                    <a:pt x="13759" y="147351"/>
                  </a:lnTo>
                  <a:lnTo>
                    <a:pt x="10955" y="178081"/>
                  </a:lnTo>
                  <a:lnTo>
                    <a:pt x="14170" y="210931"/>
                  </a:lnTo>
                  <a:lnTo>
                    <a:pt x="39034" y="270817"/>
                  </a:lnTo>
                  <a:lnTo>
                    <a:pt x="85726" y="317349"/>
                  </a:lnTo>
                  <a:lnTo>
                    <a:pt x="145613" y="342320"/>
                  </a:lnTo>
                  <a:lnTo>
                    <a:pt x="178462" y="345589"/>
                  </a:lnTo>
                  <a:lnTo>
                    <a:pt x="211140" y="342320"/>
                  </a:lnTo>
                  <a:lnTo>
                    <a:pt x="270971" y="317349"/>
                  </a:lnTo>
                  <a:lnTo>
                    <a:pt x="317505" y="270817"/>
                  </a:lnTo>
                  <a:lnTo>
                    <a:pt x="342347" y="210931"/>
                  </a:lnTo>
                  <a:lnTo>
                    <a:pt x="345557" y="178081"/>
                  </a:lnTo>
                  <a:lnTo>
                    <a:pt x="342347" y="145404"/>
                  </a:lnTo>
                  <a:lnTo>
                    <a:pt x="317505" y="85573"/>
                  </a:lnTo>
                  <a:lnTo>
                    <a:pt x="270971" y="39039"/>
                  </a:lnTo>
                  <a:lnTo>
                    <a:pt x="211140" y="14197"/>
                  </a:lnTo>
                  <a:lnTo>
                    <a:pt x="178462" y="10986"/>
                  </a:lnTo>
                  <a:lnTo>
                    <a:pt x="148734" y="13583"/>
                  </a:lnTo>
                  <a:lnTo>
                    <a:pt x="120136" y="21283"/>
                  </a:lnTo>
                  <a:lnTo>
                    <a:pt x="93385" y="33948"/>
                  </a:lnTo>
                  <a:lnTo>
                    <a:pt x="69193" y="51442"/>
                  </a:lnTo>
                  <a:lnTo>
                    <a:pt x="68114" y="52331"/>
                  </a:lnTo>
                  <a:lnTo>
                    <a:pt x="66780" y="52808"/>
                  </a:lnTo>
                  <a:lnTo>
                    <a:pt x="64017" y="52808"/>
                  </a:lnTo>
                  <a:lnTo>
                    <a:pt x="62620" y="52236"/>
                  </a:lnTo>
                  <a:lnTo>
                    <a:pt x="61636" y="51061"/>
                  </a:lnTo>
                  <a:lnTo>
                    <a:pt x="59730" y="48775"/>
                  </a:lnTo>
                  <a:lnTo>
                    <a:pt x="59730" y="45377"/>
                  </a:lnTo>
                  <a:lnTo>
                    <a:pt x="116262" y="11245"/>
                  </a:lnTo>
                  <a:lnTo>
                    <a:pt x="178462" y="0"/>
                  </a:lnTo>
                  <a:lnTo>
                    <a:pt x="213491" y="3363"/>
                  </a:lnTo>
                  <a:lnTo>
                    <a:pt x="277035" y="29512"/>
                  </a:lnTo>
                  <a:lnTo>
                    <a:pt x="326323" y="78973"/>
                  </a:lnTo>
                  <a:lnTo>
                    <a:pt x="352580" y="142826"/>
                  </a:lnTo>
                  <a:lnTo>
                    <a:pt x="355782" y="178081"/>
                  </a:lnTo>
                  <a:lnTo>
                    <a:pt x="352359" y="213116"/>
                  </a:lnTo>
                  <a:lnTo>
                    <a:pt x="325948" y="276815"/>
                  </a:lnTo>
                  <a:lnTo>
                    <a:pt x="276493" y="326122"/>
                  </a:lnTo>
                  <a:lnTo>
                    <a:pt x="213057" y="352370"/>
                  </a:lnTo>
                  <a:lnTo>
                    <a:pt x="178081" y="35578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49109" y="3735899"/>
              <a:ext cx="141023" cy="244989"/>
            </a:xfrm>
            <a:prstGeom prst="rect">
              <a:avLst/>
            </a:prstGeom>
          </p:spPr>
        </p:pic>
      </p:grpSp>
      <p:sp>
        <p:nvSpPr>
          <p:cNvPr id="100" name="object 100"/>
          <p:cNvSpPr/>
          <p:nvPr/>
        </p:nvSpPr>
        <p:spPr>
          <a:xfrm>
            <a:off x="3586073" y="3699230"/>
            <a:ext cx="354965" cy="318135"/>
          </a:xfrm>
          <a:custGeom>
            <a:avLst/>
            <a:gdLst/>
            <a:ahLst/>
            <a:cxnLst/>
            <a:rect l="l" t="t" r="r" b="b"/>
            <a:pathLst>
              <a:path w="354964" h="318135">
                <a:moveTo>
                  <a:pt x="202006" y="107365"/>
                </a:moveTo>
                <a:lnTo>
                  <a:pt x="200545" y="100393"/>
                </a:lnTo>
                <a:lnTo>
                  <a:pt x="196570" y="94615"/>
                </a:lnTo>
                <a:lnTo>
                  <a:pt x="190665" y="90678"/>
                </a:lnTo>
                <a:lnTo>
                  <a:pt x="183464" y="89230"/>
                </a:lnTo>
                <a:lnTo>
                  <a:pt x="170980" y="89230"/>
                </a:lnTo>
                <a:lnTo>
                  <a:pt x="164007" y="90627"/>
                </a:lnTo>
                <a:lnTo>
                  <a:pt x="158229" y="94475"/>
                </a:lnTo>
                <a:lnTo>
                  <a:pt x="154305" y="100228"/>
                </a:lnTo>
                <a:lnTo>
                  <a:pt x="152844" y="107365"/>
                </a:lnTo>
                <a:lnTo>
                  <a:pt x="152844" y="185635"/>
                </a:lnTo>
                <a:lnTo>
                  <a:pt x="154305" y="192608"/>
                </a:lnTo>
                <a:lnTo>
                  <a:pt x="158229" y="198386"/>
                </a:lnTo>
                <a:lnTo>
                  <a:pt x="164007" y="202311"/>
                </a:lnTo>
                <a:lnTo>
                  <a:pt x="170980" y="203771"/>
                </a:lnTo>
                <a:lnTo>
                  <a:pt x="183464" y="203771"/>
                </a:lnTo>
                <a:lnTo>
                  <a:pt x="190512" y="202374"/>
                </a:lnTo>
                <a:lnTo>
                  <a:pt x="196418" y="198526"/>
                </a:lnTo>
                <a:lnTo>
                  <a:pt x="200494" y="192773"/>
                </a:lnTo>
                <a:lnTo>
                  <a:pt x="202006" y="185635"/>
                </a:lnTo>
                <a:lnTo>
                  <a:pt x="202006" y="135724"/>
                </a:lnTo>
                <a:lnTo>
                  <a:pt x="199339" y="133464"/>
                </a:lnTo>
                <a:lnTo>
                  <a:pt x="193687" y="133464"/>
                </a:lnTo>
                <a:lnTo>
                  <a:pt x="191401" y="135724"/>
                </a:lnTo>
                <a:lnTo>
                  <a:pt x="191401" y="189801"/>
                </a:lnTo>
                <a:lnTo>
                  <a:pt x="187998" y="193192"/>
                </a:lnTo>
                <a:lnTo>
                  <a:pt x="167195" y="193192"/>
                </a:lnTo>
                <a:lnTo>
                  <a:pt x="163804" y="189801"/>
                </a:lnTo>
                <a:lnTo>
                  <a:pt x="163804" y="103200"/>
                </a:lnTo>
                <a:lnTo>
                  <a:pt x="167195" y="99809"/>
                </a:lnTo>
                <a:lnTo>
                  <a:pt x="187998" y="99809"/>
                </a:lnTo>
                <a:lnTo>
                  <a:pt x="191401" y="103200"/>
                </a:lnTo>
                <a:lnTo>
                  <a:pt x="191401" y="120599"/>
                </a:lnTo>
                <a:lnTo>
                  <a:pt x="193687" y="123240"/>
                </a:lnTo>
                <a:lnTo>
                  <a:pt x="199339" y="123240"/>
                </a:lnTo>
                <a:lnTo>
                  <a:pt x="202006" y="120599"/>
                </a:lnTo>
                <a:lnTo>
                  <a:pt x="202006" y="107365"/>
                </a:lnTo>
                <a:close/>
              </a:path>
              <a:path w="354964" h="318135">
                <a:moveTo>
                  <a:pt x="204635" y="238569"/>
                </a:moveTo>
                <a:lnTo>
                  <a:pt x="202514" y="227863"/>
                </a:lnTo>
                <a:lnTo>
                  <a:pt x="198081" y="221170"/>
                </a:lnTo>
                <a:lnTo>
                  <a:pt x="196697" y="219075"/>
                </a:lnTo>
                <a:lnTo>
                  <a:pt x="194449" y="217538"/>
                </a:lnTo>
                <a:lnTo>
                  <a:pt x="194449" y="229108"/>
                </a:lnTo>
                <a:lnTo>
                  <a:pt x="194449" y="248005"/>
                </a:lnTo>
                <a:lnTo>
                  <a:pt x="186893" y="255562"/>
                </a:lnTo>
                <a:lnTo>
                  <a:pt x="167957" y="255562"/>
                </a:lnTo>
                <a:lnTo>
                  <a:pt x="160401" y="248005"/>
                </a:lnTo>
                <a:lnTo>
                  <a:pt x="160401" y="229108"/>
                </a:lnTo>
                <a:lnTo>
                  <a:pt x="167957" y="221170"/>
                </a:lnTo>
                <a:lnTo>
                  <a:pt x="186893" y="221170"/>
                </a:lnTo>
                <a:lnTo>
                  <a:pt x="194449" y="229108"/>
                </a:lnTo>
                <a:lnTo>
                  <a:pt x="194449" y="217538"/>
                </a:lnTo>
                <a:lnTo>
                  <a:pt x="188048" y="213131"/>
                </a:lnTo>
                <a:lnTo>
                  <a:pt x="177431" y="210947"/>
                </a:lnTo>
                <a:lnTo>
                  <a:pt x="166738" y="213131"/>
                </a:lnTo>
                <a:lnTo>
                  <a:pt x="157962" y="219075"/>
                </a:lnTo>
                <a:lnTo>
                  <a:pt x="152019" y="227863"/>
                </a:lnTo>
                <a:lnTo>
                  <a:pt x="149834" y="238569"/>
                </a:lnTo>
                <a:lnTo>
                  <a:pt x="152019" y="249199"/>
                </a:lnTo>
                <a:lnTo>
                  <a:pt x="157962" y="257848"/>
                </a:lnTo>
                <a:lnTo>
                  <a:pt x="166738" y="263664"/>
                </a:lnTo>
                <a:lnTo>
                  <a:pt x="177431" y="265785"/>
                </a:lnTo>
                <a:lnTo>
                  <a:pt x="188048" y="263613"/>
                </a:lnTo>
                <a:lnTo>
                  <a:pt x="196697" y="257708"/>
                </a:lnTo>
                <a:lnTo>
                  <a:pt x="198132" y="255562"/>
                </a:lnTo>
                <a:lnTo>
                  <a:pt x="202514" y="249047"/>
                </a:lnTo>
                <a:lnTo>
                  <a:pt x="204635" y="238569"/>
                </a:lnTo>
                <a:close/>
              </a:path>
              <a:path w="354964" h="318135">
                <a:moveTo>
                  <a:pt x="327152" y="277126"/>
                </a:moveTo>
                <a:lnTo>
                  <a:pt x="325247" y="273723"/>
                </a:lnTo>
                <a:lnTo>
                  <a:pt x="315810" y="257416"/>
                </a:lnTo>
                <a:lnTo>
                  <a:pt x="315810" y="279031"/>
                </a:lnTo>
                <a:lnTo>
                  <a:pt x="39420" y="279031"/>
                </a:lnTo>
                <a:lnTo>
                  <a:pt x="177431" y="39306"/>
                </a:lnTo>
                <a:lnTo>
                  <a:pt x="315810" y="279031"/>
                </a:lnTo>
                <a:lnTo>
                  <a:pt x="315810" y="257416"/>
                </a:lnTo>
                <a:lnTo>
                  <a:pt x="189623" y="39306"/>
                </a:lnTo>
                <a:lnTo>
                  <a:pt x="186131" y="33274"/>
                </a:lnTo>
                <a:lnTo>
                  <a:pt x="184226" y="29845"/>
                </a:lnTo>
                <a:lnTo>
                  <a:pt x="181203" y="27978"/>
                </a:lnTo>
                <a:lnTo>
                  <a:pt x="173647" y="27978"/>
                </a:lnTo>
                <a:lnTo>
                  <a:pt x="170243" y="29845"/>
                </a:lnTo>
                <a:lnTo>
                  <a:pt x="168338" y="33274"/>
                </a:lnTo>
                <a:lnTo>
                  <a:pt x="29222" y="273723"/>
                </a:lnTo>
                <a:lnTo>
                  <a:pt x="27317" y="277126"/>
                </a:lnTo>
                <a:lnTo>
                  <a:pt x="27317" y="280898"/>
                </a:lnTo>
                <a:lnTo>
                  <a:pt x="29222" y="284302"/>
                </a:lnTo>
                <a:lnTo>
                  <a:pt x="31102" y="288074"/>
                </a:lnTo>
                <a:lnTo>
                  <a:pt x="34493" y="289598"/>
                </a:lnTo>
                <a:lnTo>
                  <a:pt x="319976" y="289598"/>
                </a:lnTo>
                <a:lnTo>
                  <a:pt x="323367" y="287693"/>
                </a:lnTo>
                <a:lnTo>
                  <a:pt x="325247" y="284302"/>
                </a:lnTo>
                <a:lnTo>
                  <a:pt x="327152" y="280898"/>
                </a:lnTo>
                <a:lnTo>
                  <a:pt x="327152" y="279031"/>
                </a:lnTo>
                <a:lnTo>
                  <a:pt x="327152" y="277126"/>
                </a:lnTo>
                <a:close/>
              </a:path>
              <a:path w="354964" h="318135">
                <a:moveTo>
                  <a:pt x="354558" y="279488"/>
                </a:moveTo>
                <a:lnTo>
                  <a:pt x="210324" y="19659"/>
                </a:lnTo>
                <a:lnTo>
                  <a:pt x="177431" y="0"/>
                </a:lnTo>
                <a:lnTo>
                  <a:pt x="167271" y="1320"/>
                </a:lnTo>
                <a:lnTo>
                  <a:pt x="158076" y="5143"/>
                </a:lnTo>
                <a:lnTo>
                  <a:pt x="150241" y="11315"/>
                </a:lnTo>
                <a:lnTo>
                  <a:pt x="144145" y="19659"/>
                </a:lnTo>
                <a:lnTo>
                  <a:pt x="24307" y="227584"/>
                </a:lnTo>
                <a:lnTo>
                  <a:pt x="22783" y="229870"/>
                </a:lnTo>
                <a:lnTo>
                  <a:pt x="23545" y="233273"/>
                </a:lnTo>
                <a:lnTo>
                  <a:pt x="26174" y="234797"/>
                </a:lnTo>
                <a:lnTo>
                  <a:pt x="26873" y="235140"/>
                </a:lnTo>
                <a:lnTo>
                  <a:pt x="27698" y="235305"/>
                </a:lnTo>
                <a:lnTo>
                  <a:pt x="30340" y="235305"/>
                </a:lnTo>
                <a:lnTo>
                  <a:pt x="32207" y="234442"/>
                </a:lnTo>
                <a:lnTo>
                  <a:pt x="33007" y="232892"/>
                </a:lnTo>
                <a:lnTo>
                  <a:pt x="153225" y="24955"/>
                </a:lnTo>
                <a:lnTo>
                  <a:pt x="157810" y="19100"/>
                </a:lnTo>
                <a:lnTo>
                  <a:pt x="163487" y="14693"/>
                </a:lnTo>
                <a:lnTo>
                  <a:pt x="170078" y="11912"/>
                </a:lnTo>
                <a:lnTo>
                  <a:pt x="177431" y="10960"/>
                </a:lnTo>
                <a:lnTo>
                  <a:pt x="184594" y="11912"/>
                </a:lnTo>
                <a:lnTo>
                  <a:pt x="340360" y="265404"/>
                </a:lnTo>
                <a:lnTo>
                  <a:pt x="344335" y="279107"/>
                </a:lnTo>
                <a:lnTo>
                  <a:pt x="343344" y="286346"/>
                </a:lnTo>
                <a:lnTo>
                  <a:pt x="316166" y="307009"/>
                </a:lnTo>
                <a:lnTo>
                  <a:pt x="38277" y="307009"/>
                </a:lnTo>
                <a:lnTo>
                  <a:pt x="10414" y="279539"/>
                </a:lnTo>
                <a:lnTo>
                  <a:pt x="11328" y="272389"/>
                </a:lnTo>
                <a:lnTo>
                  <a:pt x="14071" y="265404"/>
                </a:lnTo>
                <a:lnTo>
                  <a:pt x="22783" y="250672"/>
                </a:lnTo>
                <a:lnTo>
                  <a:pt x="24307" y="248386"/>
                </a:lnTo>
                <a:lnTo>
                  <a:pt x="23164" y="244983"/>
                </a:lnTo>
                <a:lnTo>
                  <a:pt x="20904" y="243459"/>
                </a:lnTo>
                <a:lnTo>
                  <a:pt x="20205" y="243116"/>
                </a:lnTo>
                <a:lnTo>
                  <a:pt x="19380" y="242951"/>
                </a:lnTo>
                <a:lnTo>
                  <a:pt x="16713" y="242951"/>
                </a:lnTo>
                <a:lnTo>
                  <a:pt x="0" y="279209"/>
                </a:lnTo>
                <a:lnTo>
                  <a:pt x="1358" y="289039"/>
                </a:lnTo>
                <a:lnTo>
                  <a:pt x="28359" y="316585"/>
                </a:lnTo>
                <a:lnTo>
                  <a:pt x="38277" y="317957"/>
                </a:lnTo>
                <a:lnTo>
                  <a:pt x="316166" y="317957"/>
                </a:lnTo>
                <a:lnTo>
                  <a:pt x="349440" y="298310"/>
                </a:lnTo>
                <a:lnTo>
                  <a:pt x="353288" y="289153"/>
                </a:lnTo>
                <a:lnTo>
                  <a:pt x="354558" y="27948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4129482" y="3681059"/>
            <a:ext cx="355600" cy="354330"/>
            <a:chOff x="4129482" y="3681059"/>
            <a:chExt cx="355600" cy="354330"/>
          </a:xfrm>
        </p:grpSpPr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67302" y="3719228"/>
              <a:ext cx="279761" cy="27906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4129482" y="3681059"/>
              <a:ext cx="355600" cy="354330"/>
            </a:xfrm>
            <a:custGeom>
              <a:avLst/>
              <a:gdLst/>
              <a:ahLst/>
              <a:cxnLst/>
              <a:rect l="l" t="t" r="r" b="b"/>
              <a:pathLst>
                <a:path w="355600" h="354329">
                  <a:moveTo>
                    <a:pt x="190561" y="354258"/>
                  </a:moveTo>
                  <a:lnTo>
                    <a:pt x="187163" y="354258"/>
                  </a:lnTo>
                  <a:lnTo>
                    <a:pt x="184877" y="352385"/>
                  </a:lnTo>
                  <a:lnTo>
                    <a:pt x="184877" y="349749"/>
                  </a:lnTo>
                  <a:lnTo>
                    <a:pt x="184496" y="346700"/>
                  </a:lnTo>
                  <a:lnTo>
                    <a:pt x="186782" y="344065"/>
                  </a:lnTo>
                  <a:lnTo>
                    <a:pt x="189799" y="344065"/>
                  </a:lnTo>
                  <a:lnTo>
                    <a:pt x="220607" y="338885"/>
                  </a:lnTo>
                  <a:lnTo>
                    <a:pt x="276257" y="312212"/>
                  </a:lnTo>
                  <a:lnTo>
                    <a:pt x="319205" y="266383"/>
                  </a:lnTo>
                  <a:lnTo>
                    <a:pt x="342213" y="208460"/>
                  </a:lnTo>
                  <a:lnTo>
                    <a:pt x="345208" y="176938"/>
                  </a:lnTo>
                  <a:lnTo>
                    <a:pt x="341993" y="144314"/>
                  </a:lnTo>
                  <a:lnTo>
                    <a:pt x="317129" y="84604"/>
                  </a:lnTo>
                  <a:lnTo>
                    <a:pt x="270437" y="37923"/>
                  </a:lnTo>
                  <a:lnTo>
                    <a:pt x="210549" y="13058"/>
                  </a:lnTo>
                  <a:lnTo>
                    <a:pt x="177700" y="9843"/>
                  </a:lnTo>
                  <a:lnTo>
                    <a:pt x="145072" y="13058"/>
                  </a:lnTo>
                  <a:lnTo>
                    <a:pt x="85340" y="37923"/>
                  </a:lnTo>
                  <a:lnTo>
                    <a:pt x="38653" y="84604"/>
                  </a:lnTo>
                  <a:lnTo>
                    <a:pt x="13789" y="144314"/>
                  </a:lnTo>
                  <a:lnTo>
                    <a:pt x="10574" y="176938"/>
                  </a:lnTo>
                  <a:lnTo>
                    <a:pt x="13520" y="208621"/>
                  </a:lnTo>
                  <a:lnTo>
                    <a:pt x="36429" y="266437"/>
                  </a:lnTo>
                  <a:lnTo>
                    <a:pt x="79365" y="312212"/>
                  </a:lnTo>
                  <a:lnTo>
                    <a:pt x="135121" y="338885"/>
                  </a:lnTo>
                  <a:lnTo>
                    <a:pt x="168999" y="344446"/>
                  </a:lnTo>
                  <a:lnTo>
                    <a:pt x="170905" y="346700"/>
                  </a:lnTo>
                  <a:lnTo>
                    <a:pt x="170905" y="349749"/>
                  </a:lnTo>
                  <a:lnTo>
                    <a:pt x="170143" y="352385"/>
                  </a:lnTo>
                  <a:lnTo>
                    <a:pt x="167856" y="354258"/>
                  </a:lnTo>
                  <a:lnTo>
                    <a:pt x="164840" y="354258"/>
                  </a:lnTo>
                  <a:lnTo>
                    <a:pt x="101187" y="337535"/>
                  </a:lnTo>
                  <a:lnTo>
                    <a:pt x="48013" y="298687"/>
                  </a:lnTo>
                  <a:lnTo>
                    <a:pt x="12384" y="242540"/>
                  </a:lnTo>
                  <a:lnTo>
                    <a:pt x="0" y="177319"/>
                  </a:lnTo>
                  <a:lnTo>
                    <a:pt x="3423" y="142505"/>
                  </a:lnTo>
                  <a:lnTo>
                    <a:pt x="29834" y="78961"/>
                  </a:lnTo>
                  <a:lnTo>
                    <a:pt x="79289" y="29512"/>
                  </a:lnTo>
                  <a:lnTo>
                    <a:pt x="142725" y="3363"/>
                  </a:lnTo>
                  <a:lnTo>
                    <a:pt x="177700" y="0"/>
                  </a:lnTo>
                  <a:lnTo>
                    <a:pt x="212896" y="3363"/>
                  </a:lnTo>
                  <a:lnTo>
                    <a:pt x="276487" y="29512"/>
                  </a:lnTo>
                  <a:lnTo>
                    <a:pt x="325581" y="78961"/>
                  </a:lnTo>
                  <a:lnTo>
                    <a:pt x="351935" y="142505"/>
                  </a:lnTo>
                  <a:lnTo>
                    <a:pt x="355401" y="177319"/>
                  </a:lnTo>
                  <a:lnTo>
                    <a:pt x="352264" y="210747"/>
                  </a:lnTo>
                  <a:lnTo>
                    <a:pt x="328126" y="272065"/>
                  </a:lnTo>
                  <a:lnTo>
                    <a:pt x="282855" y="320825"/>
                  </a:lnTo>
                  <a:lnTo>
                    <a:pt x="223549" y="348929"/>
                  </a:lnTo>
                  <a:lnTo>
                    <a:pt x="190561" y="35425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673540" y="3680297"/>
            <a:ext cx="355600" cy="356235"/>
            <a:chOff x="4673540" y="3680297"/>
            <a:chExt cx="355600" cy="356235"/>
          </a:xfrm>
        </p:grpSpPr>
        <p:sp>
          <p:nvSpPr>
            <p:cNvPr id="105" name="object 105"/>
            <p:cNvSpPr/>
            <p:nvPr/>
          </p:nvSpPr>
          <p:spPr>
            <a:xfrm>
              <a:off x="4673540" y="3680297"/>
              <a:ext cx="355600" cy="356235"/>
            </a:xfrm>
            <a:custGeom>
              <a:avLst/>
              <a:gdLst/>
              <a:ahLst/>
              <a:cxnLst/>
              <a:rect l="l" t="t" r="r" b="b"/>
              <a:pathLst>
                <a:path w="355600" h="356235">
                  <a:moveTo>
                    <a:pt x="291510" y="355782"/>
                  </a:moveTo>
                  <a:lnTo>
                    <a:pt x="63891" y="355782"/>
                  </a:lnTo>
                  <a:lnTo>
                    <a:pt x="38917" y="350689"/>
                  </a:lnTo>
                  <a:lnTo>
                    <a:pt x="18620" y="336876"/>
                  </a:lnTo>
                  <a:lnTo>
                    <a:pt x="4986" y="316544"/>
                  </a:lnTo>
                  <a:lnTo>
                    <a:pt x="0" y="291891"/>
                  </a:lnTo>
                  <a:lnTo>
                    <a:pt x="0" y="63922"/>
                  </a:lnTo>
                  <a:lnTo>
                    <a:pt x="5039" y="38930"/>
                  </a:lnTo>
                  <a:lnTo>
                    <a:pt x="18763" y="18624"/>
                  </a:lnTo>
                  <a:lnTo>
                    <a:pt x="39078" y="4986"/>
                  </a:lnTo>
                  <a:lnTo>
                    <a:pt x="63891" y="0"/>
                  </a:lnTo>
                  <a:lnTo>
                    <a:pt x="238194" y="0"/>
                  </a:lnTo>
                  <a:lnTo>
                    <a:pt x="240480" y="2666"/>
                  </a:lnTo>
                  <a:lnTo>
                    <a:pt x="240480" y="8319"/>
                  </a:lnTo>
                  <a:lnTo>
                    <a:pt x="238194" y="10605"/>
                  </a:lnTo>
                  <a:lnTo>
                    <a:pt x="63891" y="10605"/>
                  </a:lnTo>
                  <a:lnTo>
                    <a:pt x="43187" y="14782"/>
                  </a:lnTo>
                  <a:lnTo>
                    <a:pt x="26372" y="26153"/>
                  </a:lnTo>
                  <a:lnTo>
                    <a:pt x="15082" y="42985"/>
                  </a:lnTo>
                  <a:lnTo>
                    <a:pt x="10955" y="63541"/>
                  </a:lnTo>
                  <a:lnTo>
                    <a:pt x="10955" y="291510"/>
                  </a:lnTo>
                  <a:lnTo>
                    <a:pt x="15082" y="312066"/>
                  </a:lnTo>
                  <a:lnTo>
                    <a:pt x="26372" y="328898"/>
                  </a:lnTo>
                  <a:lnTo>
                    <a:pt x="43187" y="340269"/>
                  </a:lnTo>
                  <a:lnTo>
                    <a:pt x="63891" y="344446"/>
                  </a:lnTo>
                  <a:lnTo>
                    <a:pt x="291510" y="344446"/>
                  </a:lnTo>
                  <a:lnTo>
                    <a:pt x="312227" y="340269"/>
                  </a:lnTo>
                  <a:lnTo>
                    <a:pt x="329041" y="328898"/>
                  </a:lnTo>
                  <a:lnTo>
                    <a:pt x="340323" y="312066"/>
                  </a:lnTo>
                  <a:lnTo>
                    <a:pt x="344446" y="291510"/>
                  </a:lnTo>
                  <a:lnTo>
                    <a:pt x="344446" y="63541"/>
                  </a:lnTo>
                  <a:lnTo>
                    <a:pt x="340323" y="42985"/>
                  </a:lnTo>
                  <a:lnTo>
                    <a:pt x="329041" y="26153"/>
                  </a:lnTo>
                  <a:lnTo>
                    <a:pt x="312227" y="14782"/>
                  </a:lnTo>
                  <a:lnTo>
                    <a:pt x="291510" y="10605"/>
                  </a:lnTo>
                  <a:lnTo>
                    <a:pt x="253690" y="10605"/>
                  </a:lnTo>
                  <a:lnTo>
                    <a:pt x="251435" y="8319"/>
                  </a:lnTo>
                  <a:lnTo>
                    <a:pt x="251435" y="2666"/>
                  </a:lnTo>
                  <a:lnTo>
                    <a:pt x="253690" y="0"/>
                  </a:lnTo>
                  <a:lnTo>
                    <a:pt x="291510" y="0"/>
                  </a:lnTo>
                  <a:lnTo>
                    <a:pt x="316270" y="5093"/>
                  </a:lnTo>
                  <a:lnTo>
                    <a:pt x="336495" y="18909"/>
                  </a:lnTo>
                  <a:lnTo>
                    <a:pt x="350201" y="39251"/>
                  </a:lnTo>
                  <a:lnTo>
                    <a:pt x="355401" y="63922"/>
                  </a:lnTo>
                  <a:lnTo>
                    <a:pt x="355401" y="291891"/>
                  </a:lnTo>
                  <a:lnTo>
                    <a:pt x="350362" y="316865"/>
                  </a:lnTo>
                  <a:lnTo>
                    <a:pt x="336638" y="337162"/>
                  </a:lnTo>
                  <a:lnTo>
                    <a:pt x="316323" y="350796"/>
                  </a:lnTo>
                  <a:lnTo>
                    <a:pt x="291510" y="35578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79411" y="3736630"/>
              <a:ext cx="143659" cy="243497"/>
            </a:xfrm>
            <a:prstGeom prst="rect">
              <a:avLst/>
            </a:prstGeom>
          </p:spPr>
        </p:pic>
      </p:grpSp>
      <p:sp>
        <p:nvSpPr>
          <p:cNvPr id="107" name="object 107"/>
          <p:cNvSpPr/>
          <p:nvPr/>
        </p:nvSpPr>
        <p:spPr>
          <a:xfrm>
            <a:off x="5781319" y="3699230"/>
            <a:ext cx="316230" cy="318770"/>
          </a:xfrm>
          <a:custGeom>
            <a:avLst/>
            <a:gdLst/>
            <a:ahLst/>
            <a:cxnLst/>
            <a:rect l="l" t="t" r="r" b="b"/>
            <a:pathLst>
              <a:path w="316229" h="318770">
                <a:moveTo>
                  <a:pt x="193217" y="264261"/>
                </a:moveTo>
                <a:lnTo>
                  <a:pt x="191312" y="262394"/>
                </a:lnTo>
                <a:lnTo>
                  <a:pt x="161810" y="232892"/>
                </a:lnTo>
                <a:lnTo>
                  <a:pt x="160705" y="231749"/>
                </a:lnTo>
                <a:lnTo>
                  <a:pt x="159181" y="231368"/>
                </a:lnTo>
                <a:lnTo>
                  <a:pt x="156540" y="231368"/>
                </a:lnTo>
                <a:lnTo>
                  <a:pt x="155016" y="231749"/>
                </a:lnTo>
                <a:lnTo>
                  <a:pt x="154254" y="232892"/>
                </a:lnTo>
                <a:lnTo>
                  <a:pt x="82423" y="304723"/>
                </a:lnTo>
                <a:lnTo>
                  <a:pt x="80899" y="305866"/>
                </a:lnTo>
                <a:lnTo>
                  <a:pt x="78651" y="307009"/>
                </a:lnTo>
                <a:lnTo>
                  <a:pt x="73723" y="307009"/>
                </a:lnTo>
                <a:lnTo>
                  <a:pt x="71843" y="305866"/>
                </a:lnTo>
                <a:lnTo>
                  <a:pt x="69938" y="304723"/>
                </a:lnTo>
                <a:lnTo>
                  <a:pt x="12471" y="246888"/>
                </a:lnTo>
                <a:lnTo>
                  <a:pt x="9067" y="243459"/>
                </a:lnTo>
                <a:lnTo>
                  <a:pt x="9067" y="237807"/>
                </a:lnTo>
                <a:lnTo>
                  <a:pt x="12471" y="234797"/>
                </a:lnTo>
                <a:lnTo>
                  <a:pt x="84328" y="162928"/>
                </a:lnTo>
                <a:lnTo>
                  <a:pt x="85064" y="161823"/>
                </a:lnTo>
                <a:lnTo>
                  <a:pt x="85445" y="160299"/>
                </a:lnTo>
                <a:lnTo>
                  <a:pt x="85445" y="157657"/>
                </a:lnTo>
                <a:lnTo>
                  <a:pt x="85064" y="156133"/>
                </a:lnTo>
                <a:lnTo>
                  <a:pt x="84328" y="155371"/>
                </a:lnTo>
                <a:lnTo>
                  <a:pt x="12471" y="83540"/>
                </a:lnTo>
                <a:lnTo>
                  <a:pt x="9067" y="80149"/>
                </a:lnTo>
                <a:lnTo>
                  <a:pt x="9067" y="74460"/>
                </a:lnTo>
                <a:lnTo>
                  <a:pt x="12471" y="71069"/>
                </a:lnTo>
                <a:lnTo>
                  <a:pt x="69938" y="13208"/>
                </a:lnTo>
                <a:lnTo>
                  <a:pt x="71462" y="12103"/>
                </a:lnTo>
                <a:lnTo>
                  <a:pt x="73723" y="10960"/>
                </a:lnTo>
                <a:lnTo>
                  <a:pt x="78651" y="10960"/>
                </a:lnTo>
                <a:lnTo>
                  <a:pt x="80556" y="12103"/>
                </a:lnTo>
                <a:lnTo>
                  <a:pt x="82423" y="13208"/>
                </a:lnTo>
                <a:lnTo>
                  <a:pt x="98679" y="29845"/>
                </a:lnTo>
                <a:lnTo>
                  <a:pt x="99631" y="30797"/>
                </a:lnTo>
                <a:lnTo>
                  <a:pt x="100939" y="31280"/>
                </a:lnTo>
                <a:lnTo>
                  <a:pt x="103695" y="31280"/>
                </a:lnTo>
                <a:lnTo>
                  <a:pt x="105092" y="30797"/>
                </a:lnTo>
                <a:lnTo>
                  <a:pt x="106235" y="29845"/>
                </a:lnTo>
                <a:lnTo>
                  <a:pt x="108140" y="27978"/>
                </a:lnTo>
                <a:lnTo>
                  <a:pt x="108140" y="24574"/>
                </a:lnTo>
                <a:lnTo>
                  <a:pt x="106235" y="22288"/>
                </a:lnTo>
                <a:lnTo>
                  <a:pt x="89598" y="5651"/>
                </a:lnTo>
                <a:lnTo>
                  <a:pt x="86207" y="1866"/>
                </a:lnTo>
                <a:lnTo>
                  <a:pt x="81280" y="0"/>
                </a:lnTo>
                <a:lnTo>
                  <a:pt x="76746" y="0"/>
                </a:lnTo>
                <a:lnTo>
                  <a:pt x="71462" y="0"/>
                </a:lnTo>
                <a:lnTo>
                  <a:pt x="66548" y="1866"/>
                </a:lnTo>
                <a:lnTo>
                  <a:pt x="63525" y="5651"/>
                </a:lnTo>
                <a:lnTo>
                  <a:pt x="5676" y="63512"/>
                </a:lnTo>
                <a:lnTo>
                  <a:pt x="1422" y="69824"/>
                </a:lnTo>
                <a:lnTo>
                  <a:pt x="0" y="76923"/>
                </a:lnTo>
                <a:lnTo>
                  <a:pt x="1422" y="84023"/>
                </a:lnTo>
                <a:lnTo>
                  <a:pt x="5676" y="90335"/>
                </a:lnTo>
                <a:lnTo>
                  <a:pt x="73723" y="158394"/>
                </a:lnTo>
                <a:lnTo>
                  <a:pt x="5676" y="226479"/>
                </a:lnTo>
                <a:lnTo>
                  <a:pt x="1422" y="232854"/>
                </a:lnTo>
                <a:lnTo>
                  <a:pt x="0" y="240080"/>
                </a:lnTo>
                <a:lnTo>
                  <a:pt x="1422" y="247307"/>
                </a:lnTo>
                <a:lnTo>
                  <a:pt x="5676" y="253695"/>
                </a:lnTo>
                <a:lnTo>
                  <a:pt x="63525" y="311162"/>
                </a:lnTo>
                <a:lnTo>
                  <a:pt x="67310" y="314947"/>
                </a:lnTo>
                <a:lnTo>
                  <a:pt x="71843" y="316814"/>
                </a:lnTo>
                <a:lnTo>
                  <a:pt x="81280" y="316814"/>
                </a:lnTo>
                <a:lnTo>
                  <a:pt x="86588" y="314947"/>
                </a:lnTo>
                <a:lnTo>
                  <a:pt x="89598" y="311162"/>
                </a:lnTo>
                <a:lnTo>
                  <a:pt x="158038" y="243078"/>
                </a:lnTo>
                <a:lnTo>
                  <a:pt x="184137" y="269570"/>
                </a:lnTo>
                <a:lnTo>
                  <a:pt x="185280" y="270522"/>
                </a:lnTo>
                <a:lnTo>
                  <a:pt x="186575" y="270992"/>
                </a:lnTo>
                <a:lnTo>
                  <a:pt x="189242" y="270992"/>
                </a:lnTo>
                <a:lnTo>
                  <a:pt x="190550" y="270522"/>
                </a:lnTo>
                <a:lnTo>
                  <a:pt x="191693" y="269570"/>
                </a:lnTo>
                <a:lnTo>
                  <a:pt x="193217" y="267665"/>
                </a:lnTo>
                <a:lnTo>
                  <a:pt x="193217" y="264261"/>
                </a:lnTo>
                <a:close/>
              </a:path>
              <a:path w="316229" h="318770">
                <a:moveTo>
                  <a:pt x="315696" y="72593"/>
                </a:moveTo>
                <a:lnTo>
                  <a:pt x="313817" y="67665"/>
                </a:lnTo>
                <a:lnTo>
                  <a:pt x="310045" y="64655"/>
                </a:lnTo>
                <a:lnTo>
                  <a:pt x="252564" y="6794"/>
                </a:lnTo>
                <a:lnTo>
                  <a:pt x="248793" y="3009"/>
                </a:lnTo>
                <a:lnTo>
                  <a:pt x="243865" y="1104"/>
                </a:lnTo>
                <a:lnTo>
                  <a:pt x="239331" y="1104"/>
                </a:lnTo>
                <a:lnTo>
                  <a:pt x="234403" y="1104"/>
                </a:lnTo>
                <a:lnTo>
                  <a:pt x="229133" y="3009"/>
                </a:lnTo>
                <a:lnTo>
                  <a:pt x="226085" y="6794"/>
                </a:lnTo>
                <a:lnTo>
                  <a:pt x="158038" y="74841"/>
                </a:lnTo>
                <a:lnTo>
                  <a:pt x="121005" y="38163"/>
                </a:lnTo>
                <a:lnTo>
                  <a:pt x="120053" y="37249"/>
                </a:lnTo>
                <a:lnTo>
                  <a:pt x="118719" y="36766"/>
                </a:lnTo>
                <a:lnTo>
                  <a:pt x="115989" y="36766"/>
                </a:lnTo>
                <a:lnTo>
                  <a:pt x="114554" y="37249"/>
                </a:lnTo>
                <a:lnTo>
                  <a:pt x="113411" y="38163"/>
                </a:lnTo>
                <a:lnTo>
                  <a:pt x="111544" y="40068"/>
                </a:lnTo>
                <a:lnTo>
                  <a:pt x="111544" y="43091"/>
                </a:lnTo>
                <a:lnTo>
                  <a:pt x="113411" y="45720"/>
                </a:lnTo>
                <a:lnTo>
                  <a:pt x="154254" y="86182"/>
                </a:lnTo>
                <a:lnTo>
                  <a:pt x="155016" y="87325"/>
                </a:lnTo>
                <a:lnTo>
                  <a:pt x="156540" y="87706"/>
                </a:lnTo>
                <a:lnTo>
                  <a:pt x="159181" y="87706"/>
                </a:lnTo>
                <a:lnTo>
                  <a:pt x="160705" y="87325"/>
                </a:lnTo>
                <a:lnTo>
                  <a:pt x="161810" y="86182"/>
                </a:lnTo>
                <a:lnTo>
                  <a:pt x="233667" y="14351"/>
                </a:lnTo>
                <a:lnTo>
                  <a:pt x="234784" y="12865"/>
                </a:lnTo>
                <a:lnTo>
                  <a:pt x="237451" y="12103"/>
                </a:lnTo>
                <a:lnTo>
                  <a:pt x="241998" y="12103"/>
                </a:lnTo>
                <a:lnTo>
                  <a:pt x="243865" y="12865"/>
                </a:lnTo>
                <a:lnTo>
                  <a:pt x="245770" y="14351"/>
                </a:lnTo>
                <a:lnTo>
                  <a:pt x="303593" y="72212"/>
                </a:lnTo>
                <a:lnTo>
                  <a:pt x="304736" y="73355"/>
                </a:lnTo>
                <a:lnTo>
                  <a:pt x="305879" y="75984"/>
                </a:lnTo>
                <a:lnTo>
                  <a:pt x="305879" y="80530"/>
                </a:lnTo>
                <a:lnTo>
                  <a:pt x="304736" y="82397"/>
                </a:lnTo>
                <a:lnTo>
                  <a:pt x="303593" y="84302"/>
                </a:lnTo>
                <a:lnTo>
                  <a:pt x="231381" y="156133"/>
                </a:lnTo>
                <a:lnTo>
                  <a:pt x="229514" y="158038"/>
                </a:lnTo>
                <a:lnTo>
                  <a:pt x="229514" y="161442"/>
                </a:lnTo>
                <a:lnTo>
                  <a:pt x="231381" y="163690"/>
                </a:lnTo>
                <a:lnTo>
                  <a:pt x="303593" y="235521"/>
                </a:lnTo>
                <a:lnTo>
                  <a:pt x="304736" y="237045"/>
                </a:lnTo>
                <a:lnTo>
                  <a:pt x="305879" y="239306"/>
                </a:lnTo>
                <a:lnTo>
                  <a:pt x="305879" y="244221"/>
                </a:lnTo>
                <a:lnTo>
                  <a:pt x="304736" y="246126"/>
                </a:lnTo>
                <a:lnTo>
                  <a:pt x="303593" y="248005"/>
                </a:lnTo>
                <a:lnTo>
                  <a:pt x="245770" y="305485"/>
                </a:lnTo>
                <a:lnTo>
                  <a:pt x="244055" y="307200"/>
                </a:lnTo>
                <a:lnTo>
                  <a:pt x="241808" y="308025"/>
                </a:lnTo>
                <a:lnTo>
                  <a:pt x="237363" y="308025"/>
                </a:lnTo>
                <a:lnTo>
                  <a:pt x="235165" y="307200"/>
                </a:lnTo>
                <a:lnTo>
                  <a:pt x="233667" y="305485"/>
                </a:lnTo>
                <a:lnTo>
                  <a:pt x="206425" y="278650"/>
                </a:lnTo>
                <a:lnTo>
                  <a:pt x="205511" y="277698"/>
                </a:lnTo>
                <a:lnTo>
                  <a:pt x="204266" y="277215"/>
                </a:lnTo>
                <a:lnTo>
                  <a:pt x="201637" y="277215"/>
                </a:lnTo>
                <a:lnTo>
                  <a:pt x="200202" y="277698"/>
                </a:lnTo>
                <a:lnTo>
                  <a:pt x="198869" y="278650"/>
                </a:lnTo>
                <a:lnTo>
                  <a:pt x="196989" y="280517"/>
                </a:lnTo>
                <a:lnTo>
                  <a:pt x="196989" y="283921"/>
                </a:lnTo>
                <a:lnTo>
                  <a:pt x="198869" y="286207"/>
                </a:lnTo>
                <a:lnTo>
                  <a:pt x="226085" y="313042"/>
                </a:lnTo>
                <a:lnTo>
                  <a:pt x="229895" y="316814"/>
                </a:lnTo>
                <a:lnTo>
                  <a:pt x="234403" y="318719"/>
                </a:lnTo>
                <a:lnTo>
                  <a:pt x="243865" y="318719"/>
                </a:lnTo>
                <a:lnTo>
                  <a:pt x="249174" y="316814"/>
                </a:lnTo>
                <a:lnTo>
                  <a:pt x="252564" y="313042"/>
                </a:lnTo>
                <a:lnTo>
                  <a:pt x="310045" y="255562"/>
                </a:lnTo>
                <a:lnTo>
                  <a:pt x="313817" y="251790"/>
                </a:lnTo>
                <a:lnTo>
                  <a:pt x="315696" y="246888"/>
                </a:lnTo>
                <a:lnTo>
                  <a:pt x="315696" y="237045"/>
                </a:lnTo>
                <a:lnTo>
                  <a:pt x="313817" y="232130"/>
                </a:lnTo>
                <a:lnTo>
                  <a:pt x="310045" y="229108"/>
                </a:lnTo>
                <a:lnTo>
                  <a:pt x="241998" y="159156"/>
                </a:lnTo>
                <a:lnTo>
                  <a:pt x="313817" y="87325"/>
                </a:lnTo>
                <a:lnTo>
                  <a:pt x="315696" y="82397"/>
                </a:lnTo>
                <a:lnTo>
                  <a:pt x="315696" y="7259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04604" y="3694491"/>
            <a:ext cx="356235" cy="328930"/>
          </a:xfrm>
          <a:custGeom>
            <a:avLst/>
            <a:gdLst/>
            <a:ahLst/>
            <a:cxnLst/>
            <a:rect l="l" t="t" r="r" b="b"/>
            <a:pathLst>
              <a:path w="356234" h="328929">
                <a:moveTo>
                  <a:pt x="132434" y="49728"/>
                </a:moveTo>
                <a:lnTo>
                  <a:pt x="117207" y="49728"/>
                </a:lnTo>
                <a:lnTo>
                  <a:pt x="172398" y="1714"/>
                </a:lnTo>
                <a:lnTo>
                  <a:pt x="174112" y="571"/>
                </a:lnTo>
                <a:lnTo>
                  <a:pt x="175986" y="0"/>
                </a:lnTo>
                <a:lnTo>
                  <a:pt x="179669" y="0"/>
                </a:lnTo>
                <a:lnTo>
                  <a:pt x="181479" y="571"/>
                </a:lnTo>
                <a:lnTo>
                  <a:pt x="182972" y="1714"/>
                </a:lnTo>
                <a:lnTo>
                  <a:pt x="193382" y="10765"/>
                </a:lnTo>
                <a:lnTo>
                  <a:pt x="178081" y="10765"/>
                </a:lnTo>
                <a:lnTo>
                  <a:pt x="132434" y="49728"/>
                </a:lnTo>
                <a:close/>
              </a:path>
              <a:path w="356234" h="328929">
                <a:moveTo>
                  <a:pt x="259215" y="78561"/>
                </a:moveTo>
                <a:lnTo>
                  <a:pt x="256739" y="78561"/>
                </a:lnTo>
                <a:lnTo>
                  <a:pt x="255659" y="78180"/>
                </a:lnTo>
                <a:lnTo>
                  <a:pt x="254833" y="77323"/>
                </a:lnTo>
                <a:lnTo>
                  <a:pt x="178081" y="10765"/>
                </a:lnTo>
                <a:lnTo>
                  <a:pt x="193382" y="10765"/>
                </a:lnTo>
                <a:lnTo>
                  <a:pt x="261248" y="69765"/>
                </a:lnTo>
                <a:lnTo>
                  <a:pt x="263153" y="71639"/>
                </a:lnTo>
                <a:lnTo>
                  <a:pt x="263502" y="75036"/>
                </a:lnTo>
                <a:lnTo>
                  <a:pt x="260581" y="77990"/>
                </a:lnTo>
                <a:lnTo>
                  <a:pt x="259215" y="78561"/>
                </a:lnTo>
                <a:close/>
              </a:path>
              <a:path w="356234" h="328929">
                <a:moveTo>
                  <a:pt x="49887" y="258422"/>
                </a:moveTo>
                <a:lnTo>
                  <a:pt x="44234" y="258422"/>
                </a:lnTo>
                <a:lnTo>
                  <a:pt x="41948" y="255786"/>
                </a:lnTo>
                <a:lnTo>
                  <a:pt x="41948" y="163125"/>
                </a:lnTo>
                <a:lnTo>
                  <a:pt x="5271" y="163125"/>
                </a:lnTo>
                <a:lnTo>
                  <a:pt x="1873" y="161251"/>
                </a:lnTo>
                <a:lnTo>
                  <a:pt x="762" y="158235"/>
                </a:lnTo>
                <a:lnTo>
                  <a:pt x="0" y="155186"/>
                </a:lnTo>
                <a:lnTo>
                  <a:pt x="762" y="151788"/>
                </a:lnTo>
                <a:lnTo>
                  <a:pt x="3397" y="149534"/>
                </a:lnTo>
                <a:lnTo>
                  <a:pt x="53665" y="105680"/>
                </a:lnTo>
                <a:lnTo>
                  <a:pt x="53665" y="58397"/>
                </a:lnTo>
                <a:lnTo>
                  <a:pt x="46108" y="58397"/>
                </a:lnTo>
                <a:lnTo>
                  <a:pt x="42329" y="54618"/>
                </a:lnTo>
                <a:lnTo>
                  <a:pt x="42329" y="31564"/>
                </a:lnTo>
                <a:lnTo>
                  <a:pt x="46108" y="27785"/>
                </a:lnTo>
                <a:lnTo>
                  <a:pt x="113428" y="27785"/>
                </a:lnTo>
                <a:lnTo>
                  <a:pt x="117207" y="31564"/>
                </a:lnTo>
                <a:lnTo>
                  <a:pt x="117207" y="37629"/>
                </a:lnTo>
                <a:lnTo>
                  <a:pt x="52935" y="37629"/>
                </a:lnTo>
                <a:lnTo>
                  <a:pt x="52935" y="47822"/>
                </a:lnTo>
                <a:lnTo>
                  <a:pt x="117207" y="47822"/>
                </a:lnTo>
                <a:lnTo>
                  <a:pt x="117207" y="49728"/>
                </a:lnTo>
                <a:lnTo>
                  <a:pt x="132434" y="49728"/>
                </a:lnTo>
                <a:lnTo>
                  <a:pt x="122686" y="58048"/>
                </a:lnTo>
                <a:lnTo>
                  <a:pt x="63890" y="58048"/>
                </a:lnTo>
                <a:lnTo>
                  <a:pt x="63890" y="96598"/>
                </a:lnTo>
                <a:lnTo>
                  <a:pt x="77903" y="96598"/>
                </a:lnTo>
                <a:lnTo>
                  <a:pt x="13590" y="152551"/>
                </a:lnTo>
                <a:lnTo>
                  <a:pt x="61673" y="152551"/>
                </a:lnTo>
                <a:lnTo>
                  <a:pt x="52554" y="160489"/>
                </a:lnTo>
                <a:lnTo>
                  <a:pt x="52554" y="255786"/>
                </a:lnTo>
                <a:lnTo>
                  <a:pt x="49887" y="258422"/>
                </a:lnTo>
                <a:close/>
              </a:path>
              <a:path w="356234" h="328929">
                <a:moveTo>
                  <a:pt x="117207" y="47822"/>
                </a:moveTo>
                <a:lnTo>
                  <a:pt x="107744" y="47822"/>
                </a:lnTo>
                <a:lnTo>
                  <a:pt x="107744" y="37629"/>
                </a:lnTo>
                <a:lnTo>
                  <a:pt x="117207" y="37629"/>
                </a:lnTo>
                <a:lnTo>
                  <a:pt x="117207" y="47822"/>
                </a:lnTo>
                <a:close/>
              </a:path>
              <a:path w="356234" h="328929">
                <a:moveTo>
                  <a:pt x="61673" y="152551"/>
                </a:moveTo>
                <a:lnTo>
                  <a:pt x="44996" y="152551"/>
                </a:lnTo>
                <a:lnTo>
                  <a:pt x="172398" y="41408"/>
                </a:lnTo>
                <a:lnTo>
                  <a:pt x="174112" y="40265"/>
                </a:lnTo>
                <a:lnTo>
                  <a:pt x="175986" y="39693"/>
                </a:lnTo>
                <a:lnTo>
                  <a:pt x="179669" y="39693"/>
                </a:lnTo>
                <a:lnTo>
                  <a:pt x="181479" y="40265"/>
                </a:lnTo>
                <a:lnTo>
                  <a:pt x="182972" y="41408"/>
                </a:lnTo>
                <a:lnTo>
                  <a:pt x="194222" y="51220"/>
                </a:lnTo>
                <a:lnTo>
                  <a:pt x="178081" y="51220"/>
                </a:lnTo>
                <a:lnTo>
                  <a:pt x="61673" y="152551"/>
                </a:lnTo>
                <a:close/>
              </a:path>
              <a:path w="356234" h="328929">
                <a:moveTo>
                  <a:pt x="313421" y="318153"/>
                </a:moveTo>
                <a:lnTo>
                  <a:pt x="302465" y="318153"/>
                </a:lnTo>
                <a:lnTo>
                  <a:pt x="303577" y="317010"/>
                </a:lnTo>
                <a:lnTo>
                  <a:pt x="303577" y="160489"/>
                </a:lnTo>
                <a:lnTo>
                  <a:pt x="178081" y="51220"/>
                </a:lnTo>
                <a:lnTo>
                  <a:pt x="194222" y="51220"/>
                </a:lnTo>
                <a:lnTo>
                  <a:pt x="310405" y="152551"/>
                </a:lnTo>
                <a:lnTo>
                  <a:pt x="355899" y="152551"/>
                </a:lnTo>
                <a:lnTo>
                  <a:pt x="356132" y="154837"/>
                </a:lnTo>
                <a:lnTo>
                  <a:pt x="354258" y="157472"/>
                </a:lnTo>
                <a:lnTo>
                  <a:pt x="353496" y="160870"/>
                </a:lnTo>
                <a:lnTo>
                  <a:pt x="350480" y="162776"/>
                </a:lnTo>
                <a:lnTo>
                  <a:pt x="313421" y="162776"/>
                </a:lnTo>
                <a:lnTo>
                  <a:pt x="313421" y="318153"/>
                </a:lnTo>
                <a:close/>
              </a:path>
              <a:path w="356234" h="328929">
                <a:moveTo>
                  <a:pt x="77903" y="96598"/>
                </a:moveTo>
                <a:lnTo>
                  <a:pt x="63890" y="96598"/>
                </a:lnTo>
                <a:lnTo>
                  <a:pt x="98281" y="66336"/>
                </a:lnTo>
                <a:lnTo>
                  <a:pt x="98281" y="58048"/>
                </a:lnTo>
                <a:lnTo>
                  <a:pt x="122686" y="58048"/>
                </a:lnTo>
                <a:lnTo>
                  <a:pt x="105871" y="72401"/>
                </a:lnTo>
                <a:lnTo>
                  <a:pt x="77903" y="96598"/>
                </a:lnTo>
                <a:close/>
              </a:path>
              <a:path w="356234" h="328929">
                <a:moveTo>
                  <a:pt x="355899" y="152551"/>
                </a:moveTo>
                <a:lnTo>
                  <a:pt x="341779" y="152551"/>
                </a:lnTo>
                <a:lnTo>
                  <a:pt x="272965" y="92819"/>
                </a:lnTo>
                <a:lnTo>
                  <a:pt x="271092" y="90914"/>
                </a:lnTo>
                <a:lnTo>
                  <a:pt x="270711" y="87516"/>
                </a:lnTo>
                <a:lnTo>
                  <a:pt x="273632" y="84595"/>
                </a:lnTo>
                <a:lnTo>
                  <a:pt x="275125" y="84023"/>
                </a:lnTo>
                <a:lnTo>
                  <a:pt x="277761" y="84023"/>
                </a:lnTo>
                <a:lnTo>
                  <a:pt x="278935" y="84404"/>
                </a:lnTo>
                <a:lnTo>
                  <a:pt x="279761" y="85262"/>
                </a:lnTo>
                <a:lnTo>
                  <a:pt x="353115" y="149153"/>
                </a:lnTo>
                <a:lnTo>
                  <a:pt x="355783" y="151407"/>
                </a:lnTo>
                <a:lnTo>
                  <a:pt x="355899" y="152551"/>
                </a:lnTo>
                <a:close/>
              </a:path>
              <a:path w="356234" h="328929">
                <a:moveTo>
                  <a:pt x="147438" y="318153"/>
                </a:moveTo>
                <a:lnTo>
                  <a:pt x="136482" y="318153"/>
                </a:lnTo>
                <a:lnTo>
                  <a:pt x="136482" y="183924"/>
                </a:lnTo>
                <a:lnTo>
                  <a:pt x="142167" y="178272"/>
                </a:lnTo>
                <a:lnTo>
                  <a:pt x="220030" y="178272"/>
                </a:lnTo>
                <a:lnTo>
                  <a:pt x="225714" y="183924"/>
                </a:lnTo>
                <a:lnTo>
                  <a:pt x="225714" y="188847"/>
                </a:lnTo>
                <a:lnTo>
                  <a:pt x="148200" y="188847"/>
                </a:lnTo>
                <a:lnTo>
                  <a:pt x="147438" y="189609"/>
                </a:lnTo>
                <a:lnTo>
                  <a:pt x="147438" y="318153"/>
                </a:lnTo>
                <a:close/>
              </a:path>
              <a:path w="356234" h="328929">
                <a:moveTo>
                  <a:pt x="225714" y="318153"/>
                </a:moveTo>
                <a:lnTo>
                  <a:pt x="215870" y="318153"/>
                </a:lnTo>
                <a:lnTo>
                  <a:pt x="215870" y="189609"/>
                </a:lnTo>
                <a:lnTo>
                  <a:pt x="215108" y="188847"/>
                </a:lnTo>
                <a:lnTo>
                  <a:pt x="225714" y="188847"/>
                </a:lnTo>
                <a:lnTo>
                  <a:pt x="225714" y="318153"/>
                </a:lnTo>
                <a:close/>
              </a:path>
              <a:path w="356234" h="328929">
                <a:moveTo>
                  <a:pt x="307738" y="328378"/>
                </a:moveTo>
                <a:lnTo>
                  <a:pt x="47632" y="328378"/>
                </a:lnTo>
                <a:lnTo>
                  <a:pt x="41948" y="322694"/>
                </a:lnTo>
                <a:lnTo>
                  <a:pt x="41948" y="274299"/>
                </a:lnTo>
                <a:lnTo>
                  <a:pt x="44234" y="272013"/>
                </a:lnTo>
                <a:lnTo>
                  <a:pt x="49887" y="272013"/>
                </a:lnTo>
                <a:lnTo>
                  <a:pt x="52554" y="274299"/>
                </a:lnTo>
                <a:lnTo>
                  <a:pt x="52554" y="317010"/>
                </a:lnTo>
                <a:lnTo>
                  <a:pt x="53665" y="318153"/>
                </a:lnTo>
                <a:lnTo>
                  <a:pt x="313421" y="318153"/>
                </a:lnTo>
                <a:lnTo>
                  <a:pt x="313421" y="322694"/>
                </a:lnTo>
                <a:lnTo>
                  <a:pt x="307738" y="32837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7393544" y="3680868"/>
            <a:ext cx="353060" cy="355600"/>
            <a:chOff x="7393544" y="3680868"/>
            <a:chExt cx="353060" cy="355600"/>
          </a:xfrm>
        </p:grpSpPr>
        <p:sp>
          <p:nvSpPr>
            <p:cNvPr id="110" name="object 110"/>
            <p:cNvSpPr/>
            <p:nvPr/>
          </p:nvSpPr>
          <p:spPr>
            <a:xfrm>
              <a:off x="7393544" y="3744950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5" h="291464">
                  <a:moveTo>
                    <a:pt x="145504" y="291129"/>
                  </a:moveTo>
                  <a:lnTo>
                    <a:pt x="90480" y="280408"/>
                  </a:lnTo>
                  <a:lnTo>
                    <a:pt x="42268" y="248419"/>
                  </a:lnTo>
                  <a:lnTo>
                    <a:pt x="13637" y="207637"/>
                  </a:lnTo>
                  <a:lnTo>
                    <a:pt x="319" y="159187"/>
                  </a:lnTo>
                  <a:lnTo>
                    <a:pt x="0" y="134047"/>
                  </a:lnTo>
                  <a:lnTo>
                    <a:pt x="3999" y="109514"/>
                  </a:lnTo>
                  <a:lnTo>
                    <a:pt x="12113" y="86184"/>
                  </a:lnTo>
                  <a:lnTo>
                    <a:pt x="24136" y="64652"/>
                  </a:lnTo>
                  <a:lnTo>
                    <a:pt x="25343" y="63192"/>
                  </a:lnTo>
                  <a:lnTo>
                    <a:pt x="27058" y="62366"/>
                  </a:lnTo>
                  <a:lnTo>
                    <a:pt x="29756" y="62366"/>
                  </a:lnTo>
                  <a:lnTo>
                    <a:pt x="32837" y="70718"/>
                  </a:lnTo>
                  <a:lnTo>
                    <a:pt x="21803" y="90909"/>
                  </a:lnTo>
                  <a:lnTo>
                    <a:pt x="14351" y="112547"/>
                  </a:lnTo>
                  <a:lnTo>
                    <a:pt x="10657" y="135102"/>
                  </a:lnTo>
                  <a:lnTo>
                    <a:pt x="10894" y="158044"/>
                  </a:lnTo>
                  <a:lnTo>
                    <a:pt x="22798" y="202846"/>
                  </a:lnTo>
                  <a:lnTo>
                    <a:pt x="49444" y="240861"/>
                  </a:lnTo>
                  <a:lnTo>
                    <a:pt x="94068" y="270413"/>
                  </a:lnTo>
                  <a:lnTo>
                    <a:pt x="144932" y="280269"/>
                  </a:lnTo>
                  <a:lnTo>
                    <a:pt x="170742" y="277805"/>
                  </a:lnTo>
                  <a:lnTo>
                    <a:pt x="219256" y="258098"/>
                  </a:lnTo>
                  <a:lnTo>
                    <a:pt x="257441" y="220331"/>
                  </a:lnTo>
                  <a:lnTo>
                    <a:pt x="277496" y="172043"/>
                  </a:lnTo>
                  <a:lnTo>
                    <a:pt x="280081" y="145564"/>
                  </a:lnTo>
                  <a:lnTo>
                    <a:pt x="277496" y="119085"/>
                  </a:lnTo>
                  <a:lnTo>
                    <a:pt x="257441" y="70664"/>
                  </a:lnTo>
                  <a:lnTo>
                    <a:pt x="219862" y="33025"/>
                  </a:lnTo>
                  <a:lnTo>
                    <a:pt x="171596" y="12863"/>
                  </a:lnTo>
                  <a:lnTo>
                    <a:pt x="145123" y="10224"/>
                  </a:lnTo>
                  <a:lnTo>
                    <a:pt x="118639" y="12863"/>
                  </a:lnTo>
                  <a:lnTo>
                    <a:pt x="93461" y="20569"/>
                  </a:lnTo>
                  <a:lnTo>
                    <a:pt x="70195" y="33025"/>
                  </a:lnTo>
                  <a:lnTo>
                    <a:pt x="49444" y="49918"/>
                  </a:lnTo>
                  <a:lnTo>
                    <a:pt x="48333" y="50871"/>
                  </a:lnTo>
                  <a:lnTo>
                    <a:pt x="46905" y="51347"/>
                  </a:lnTo>
                  <a:lnTo>
                    <a:pt x="44173" y="51347"/>
                  </a:lnTo>
                  <a:lnTo>
                    <a:pt x="42840" y="50871"/>
                  </a:lnTo>
                  <a:lnTo>
                    <a:pt x="41887" y="49918"/>
                  </a:lnTo>
                  <a:lnTo>
                    <a:pt x="40013" y="47663"/>
                  </a:lnTo>
                  <a:lnTo>
                    <a:pt x="40013" y="44234"/>
                  </a:lnTo>
                  <a:lnTo>
                    <a:pt x="89254" y="10975"/>
                  </a:lnTo>
                  <a:lnTo>
                    <a:pt x="145123" y="0"/>
                  </a:lnTo>
                  <a:lnTo>
                    <a:pt x="173625" y="2791"/>
                  </a:lnTo>
                  <a:lnTo>
                    <a:pt x="225819" y="24261"/>
                  </a:lnTo>
                  <a:lnTo>
                    <a:pt x="266485" y="64653"/>
                  </a:lnTo>
                  <a:lnTo>
                    <a:pt x="288265" y="116895"/>
                  </a:lnTo>
                  <a:lnTo>
                    <a:pt x="291069" y="145564"/>
                  </a:lnTo>
                  <a:lnTo>
                    <a:pt x="288271" y="174085"/>
                  </a:lnTo>
                  <a:lnTo>
                    <a:pt x="266646" y="226292"/>
                  </a:lnTo>
                  <a:lnTo>
                    <a:pt x="225557" y="267055"/>
                  </a:lnTo>
                  <a:lnTo>
                    <a:pt x="173363" y="288443"/>
                  </a:lnTo>
                  <a:lnTo>
                    <a:pt x="145504" y="29112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20419" y="3772291"/>
              <a:ext cx="236373" cy="23619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487985" y="3680868"/>
              <a:ext cx="259079" cy="259715"/>
            </a:xfrm>
            <a:custGeom>
              <a:avLst/>
              <a:gdLst/>
              <a:ahLst/>
              <a:cxnLst/>
              <a:rect l="l" t="t" r="r" b="b"/>
              <a:pathLst>
                <a:path w="259079" h="259714">
                  <a:moveTo>
                    <a:pt x="204946" y="259565"/>
                  </a:moveTo>
                  <a:lnTo>
                    <a:pt x="201898" y="259565"/>
                  </a:lnTo>
                  <a:lnTo>
                    <a:pt x="200406" y="259184"/>
                  </a:lnTo>
                  <a:lnTo>
                    <a:pt x="199262" y="257660"/>
                  </a:lnTo>
                  <a:lnTo>
                    <a:pt x="197357" y="255405"/>
                  </a:lnTo>
                  <a:lnTo>
                    <a:pt x="198119" y="252007"/>
                  </a:lnTo>
                  <a:lnTo>
                    <a:pt x="200406" y="250102"/>
                  </a:lnTo>
                  <a:lnTo>
                    <a:pt x="203803" y="247085"/>
                  </a:lnTo>
                  <a:lnTo>
                    <a:pt x="206820" y="244449"/>
                  </a:lnTo>
                  <a:lnTo>
                    <a:pt x="210217" y="241051"/>
                  </a:lnTo>
                  <a:lnTo>
                    <a:pt x="235444" y="206058"/>
                  </a:lnTo>
                  <a:lnTo>
                    <a:pt x="248057" y="166272"/>
                  </a:lnTo>
                  <a:lnTo>
                    <a:pt x="248057" y="124889"/>
                  </a:lnTo>
                  <a:lnTo>
                    <a:pt x="235444" y="85103"/>
                  </a:lnTo>
                  <a:lnTo>
                    <a:pt x="210217" y="50109"/>
                  </a:lnTo>
                  <a:lnTo>
                    <a:pt x="165610" y="20545"/>
                  </a:lnTo>
                  <a:lnTo>
                    <a:pt x="114762" y="10701"/>
                  </a:lnTo>
                  <a:lnTo>
                    <a:pt x="88938" y="13161"/>
                  </a:lnTo>
                  <a:lnTo>
                    <a:pt x="40433" y="32859"/>
                  </a:lnTo>
                  <a:lnTo>
                    <a:pt x="13241" y="56905"/>
                  </a:lnTo>
                  <a:lnTo>
                    <a:pt x="10224" y="59921"/>
                  </a:lnTo>
                  <a:lnTo>
                    <a:pt x="9113" y="61477"/>
                  </a:lnTo>
                  <a:lnTo>
                    <a:pt x="7620" y="62239"/>
                  </a:lnTo>
                  <a:lnTo>
                    <a:pt x="4921" y="62239"/>
                  </a:lnTo>
                  <a:lnTo>
                    <a:pt x="3746" y="61858"/>
                  </a:lnTo>
                  <a:lnTo>
                    <a:pt x="2666" y="61064"/>
                  </a:lnTo>
                  <a:lnTo>
                    <a:pt x="381" y="59191"/>
                  </a:lnTo>
                  <a:lnTo>
                    <a:pt x="0" y="55761"/>
                  </a:lnTo>
                  <a:lnTo>
                    <a:pt x="1905" y="53507"/>
                  </a:lnTo>
                  <a:lnTo>
                    <a:pt x="5302" y="49728"/>
                  </a:lnTo>
                  <a:lnTo>
                    <a:pt x="8320" y="45949"/>
                  </a:lnTo>
                  <a:lnTo>
                    <a:pt x="59870" y="10641"/>
                  </a:lnTo>
                  <a:lnTo>
                    <a:pt x="114762" y="0"/>
                  </a:lnTo>
                  <a:lnTo>
                    <a:pt x="142625" y="2661"/>
                  </a:lnTo>
                  <a:lnTo>
                    <a:pt x="194968" y="23939"/>
                  </a:lnTo>
                  <a:lnTo>
                    <a:pt x="244998" y="80275"/>
                  </a:lnTo>
                  <a:lnTo>
                    <a:pt x="258610" y="123117"/>
                  </a:lnTo>
                  <a:lnTo>
                    <a:pt x="258610" y="167663"/>
                  </a:lnTo>
                  <a:lnTo>
                    <a:pt x="244998" y="210504"/>
                  </a:lnTo>
                  <a:lnTo>
                    <a:pt x="217775" y="248228"/>
                  </a:lnTo>
                  <a:lnTo>
                    <a:pt x="206820" y="258041"/>
                  </a:lnTo>
                  <a:lnTo>
                    <a:pt x="206058" y="259184"/>
                  </a:lnTo>
                  <a:lnTo>
                    <a:pt x="204946" y="25956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1227" y="3708082"/>
              <a:ext cx="219473" cy="252769"/>
            </a:xfrm>
            <a:prstGeom prst="rect">
              <a:avLst/>
            </a:prstGeom>
          </p:spPr>
        </p:pic>
      </p:grpSp>
      <p:sp>
        <p:nvSpPr>
          <p:cNvPr id="114" name="object 114"/>
          <p:cNvSpPr/>
          <p:nvPr/>
        </p:nvSpPr>
        <p:spPr>
          <a:xfrm>
            <a:off x="1421663" y="4125633"/>
            <a:ext cx="375285" cy="374015"/>
          </a:xfrm>
          <a:custGeom>
            <a:avLst/>
            <a:gdLst/>
            <a:ahLst/>
            <a:cxnLst/>
            <a:rect l="l" t="t" r="r" b="b"/>
            <a:pathLst>
              <a:path w="375285" h="374014">
                <a:moveTo>
                  <a:pt x="363308" y="12547"/>
                </a:moveTo>
                <a:lnTo>
                  <a:pt x="349554" y="0"/>
                </a:lnTo>
                <a:lnTo>
                  <a:pt x="344665" y="0"/>
                </a:lnTo>
                <a:lnTo>
                  <a:pt x="296786" y="5753"/>
                </a:lnTo>
                <a:lnTo>
                  <a:pt x="281698" y="24638"/>
                </a:lnTo>
                <a:lnTo>
                  <a:pt x="281813" y="26898"/>
                </a:lnTo>
                <a:lnTo>
                  <a:pt x="282371" y="33794"/>
                </a:lnTo>
                <a:lnTo>
                  <a:pt x="290207" y="40271"/>
                </a:lnTo>
                <a:lnTo>
                  <a:pt x="299542" y="40271"/>
                </a:lnTo>
                <a:lnTo>
                  <a:pt x="300240" y="40233"/>
                </a:lnTo>
                <a:lnTo>
                  <a:pt x="300939" y="40144"/>
                </a:lnTo>
                <a:lnTo>
                  <a:pt x="304723" y="39763"/>
                </a:lnTo>
                <a:lnTo>
                  <a:pt x="260261" y="83934"/>
                </a:lnTo>
                <a:lnTo>
                  <a:pt x="214503" y="117513"/>
                </a:lnTo>
                <a:lnTo>
                  <a:pt x="170357" y="141795"/>
                </a:lnTo>
                <a:lnTo>
                  <a:pt x="130797" y="158115"/>
                </a:lnTo>
                <a:lnTo>
                  <a:pt x="88773" y="170853"/>
                </a:lnTo>
                <a:lnTo>
                  <a:pt x="32080" y="180911"/>
                </a:lnTo>
                <a:lnTo>
                  <a:pt x="13970" y="181927"/>
                </a:lnTo>
                <a:lnTo>
                  <a:pt x="6413" y="189484"/>
                </a:lnTo>
                <a:lnTo>
                  <a:pt x="7175" y="198945"/>
                </a:lnTo>
                <a:lnTo>
                  <a:pt x="7556" y="208381"/>
                </a:lnTo>
                <a:lnTo>
                  <a:pt x="15113" y="215582"/>
                </a:lnTo>
                <a:lnTo>
                  <a:pt x="24549" y="215582"/>
                </a:lnTo>
                <a:lnTo>
                  <a:pt x="34417" y="214934"/>
                </a:lnTo>
                <a:lnTo>
                  <a:pt x="59207" y="211747"/>
                </a:lnTo>
                <a:lnTo>
                  <a:pt x="90525" y="205359"/>
                </a:lnTo>
                <a:lnTo>
                  <a:pt x="95961" y="204254"/>
                </a:lnTo>
                <a:lnTo>
                  <a:pt x="141757" y="190627"/>
                </a:lnTo>
                <a:lnTo>
                  <a:pt x="195122" y="167881"/>
                </a:lnTo>
                <a:lnTo>
                  <a:pt x="244233" y="139179"/>
                </a:lnTo>
                <a:lnTo>
                  <a:pt x="247624" y="133908"/>
                </a:lnTo>
                <a:lnTo>
                  <a:pt x="245757" y="131622"/>
                </a:lnTo>
                <a:lnTo>
                  <a:pt x="244576" y="129971"/>
                </a:lnTo>
                <a:lnTo>
                  <a:pt x="242798" y="129082"/>
                </a:lnTo>
                <a:lnTo>
                  <a:pt x="240030" y="129082"/>
                </a:lnTo>
                <a:lnTo>
                  <a:pt x="239014" y="129400"/>
                </a:lnTo>
                <a:lnTo>
                  <a:pt x="238163" y="130136"/>
                </a:lnTo>
                <a:lnTo>
                  <a:pt x="214642" y="145008"/>
                </a:lnTo>
                <a:lnTo>
                  <a:pt x="164477" y="170370"/>
                </a:lnTo>
                <a:lnTo>
                  <a:pt x="93560" y="194208"/>
                </a:lnTo>
                <a:lnTo>
                  <a:pt x="33947" y="204711"/>
                </a:lnTo>
                <a:lnTo>
                  <a:pt x="24193" y="205359"/>
                </a:lnTo>
                <a:lnTo>
                  <a:pt x="20764" y="205359"/>
                </a:lnTo>
                <a:lnTo>
                  <a:pt x="17754" y="202349"/>
                </a:lnTo>
                <a:lnTo>
                  <a:pt x="17754" y="195897"/>
                </a:lnTo>
                <a:lnTo>
                  <a:pt x="20383" y="192887"/>
                </a:lnTo>
                <a:lnTo>
                  <a:pt x="24193" y="192506"/>
                </a:lnTo>
                <a:lnTo>
                  <a:pt x="32880" y="191858"/>
                </a:lnTo>
                <a:lnTo>
                  <a:pt x="56273" y="188772"/>
                </a:lnTo>
                <a:lnTo>
                  <a:pt x="134581" y="168300"/>
                </a:lnTo>
                <a:lnTo>
                  <a:pt x="205600" y="135509"/>
                </a:lnTo>
                <a:lnTo>
                  <a:pt x="244830" y="109893"/>
                </a:lnTo>
                <a:lnTo>
                  <a:pt x="284251" y="77000"/>
                </a:lnTo>
                <a:lnTo>
                  <a:pt x="318630" y="39763"/>
                </a:lnTo>
                <a:lnTo>
                  <a:pt x="325043" y="32334"/>
                </a:lnTo>
                <a:lnTo>
                  <a:pt x="323672" y="29603"/>
                </a:lnTo>
                <a:lnTo>
                  <a:pt x="322313" y="26898"/>
                </a:lnTo>
                <a:lnTo>
                  <a:pt x="317576" y="26898"/>
                </a:lnTo>
                <a:lnTo>
                  <a:pt x="299923" y="29603"/>
                </a:lnTo>
                <a:lnTo>
                  <a:pt x="296595" y="29603"/>
                </a:lnTo>
                <a:lnTo>
                  <a:pt x="293738" y="27762"/>
                </a:lnTo>
                <a:lnTo>
                  <a:pt x="293382" y="24638"/>
                </a:lnTo>
                <a:lnTo>
                  <a:pt x="292620" y="20866"/>
                </a:lnTo>
                <a:lnTo>
                  <a:pt x="294881" y="17462"/>
                </a:lnTo>
                <a:lnTo>
                  <a:pt x="298653" y="17081"/>
                </a:lnTo>
                <a:lnTo>
                  <a:pt x="345782" y="11366"/>
                </a:lnTo>
                <a:lnTo>
                  <a:pt x="349719" y="11366"/>
                </a:lnTo>
                <a:lnTo>
                  <a:pt x="352348" y="13906"/>
                </a:lnTo>
                <a:lnTo>
                  <a:pt x="352348" y="67729"/>
                </a:lnTo>
                <a:lnTo>
                  <a:pt x="349719" y="70408"/>
                </a:lnTo>
                <a:lnTo>
                  <a:pt x="342925" y="70408"/>
                </a:lnTo>
                <a:lnTo>
                  <a:pt x="340258" y="67729"/>
                </a:lnTo>
                <a:lnTo>
                  <a:pt x="340258" y="65481"/>
                </a:lnTo>
                <a:lnTo>
                  <a:pt x="340258" y="47701"/>
                </a:lnTo>
                <a:lnTo>
                  <a:pt x="338759" y="45821"/>
                </a:lnTo>
                <a:lnTo>
                  <a:pt x="336854" y="45059"/>
                </a:lnTo>
                <a:lnTo>
                  <a:pt x="336219" y="44742"/>
                </a:lnTo>
                <a:lnTo>
                  <a:pt x="335622" y="44615"/>
                </a:lnTo>
                <a:lnTo>
                  <a:pt x="333400" y="44615"/>
                </a:lnTo>
                <a:lnTo>
                  <a:pt x="331901" y="45567"/>
                </a:lnTo>
                <a:lnTo>
                  <a:pt x="330822" y="46939"/>
                </a:lnTo>
                <a:lnTo>
                  <a:pt x="314947" y="65227"/>
                </a:lnTo>
                <a:lnTo>
                  <a:pt x="298018" y="82638"/>
                </a:lnTo>
                <a:lnTo>
                  <a:pt x="280085" y="99110"/>
                </a:lnTo>
                <a:lnTo>
                  <a:pt x="258965" y="116509"/>
                </a:lnTo>
                <a:lnTo>
                  <a:pt x="258584" y="119532"/>
                </a:lnTo>
                <a:lnTo>
                  <a:pt x="260489" y="122199"/>
                </a:lnTo>
                <a:lnTo>
                  <a:pt x="261569" y="123469"/>
                </a:lnTo>
                <a:lnTo>
                  <a:pt x="262991" y="124167"/>
                </a:lnTo>
                <a:lnTo>
                  <a:pt x="265696" y="124167"/>
                </a:lnTo>
                <a:lnTo>
                  <a:pt x="299948" y="95783"/>
                </a:lnTo>
                <a:lnTo>
                  <a:pt x="329298" y="65481"/>
                </a:lnTo>
                <a:lnTo>
                  <a:pt x="329679" y="74180"/>
                </a:lnTo>
                <a:lnTo>
                  <a:pt x="337235" y="81737"/>
                </a:lnTo>
                <a:lnTo>
                  <a:pt x="355752" y="81737"/>
                </a:lnTo>
                <a:lnTo>
                  <a:pt x="363308" y="74180"/>
                </a:lnTo>
                <a:lnTo>
                  <a:pt x="363308" y="70408"/>
                </a:lnTo>
                <a:lnTo>
                  <a:pt x="363308" y="12547"/>
                </a:lnTo>
                <a:close/>
              </a:path>
              <a:path w="375285" h="374014">
                <a:moveTo>
                  <a:pt x="374675" y="364934"/>
                </a:moveTo>
                <a:lnTo>
                  <a:pt x="372389" y="362648"/>
                </a:lnTo>
                <a:lnTo>
                  <a:pt x="334225" y="362648"/>
                </a:lnTo>
                <a:lnTo>
                  <a:pt x="334225" y="151282"/>
                </a:lnTo>
                <a:lnTo>
                  <a:pt x="334225" y="143344"/>
                </a:lnTo>
                <a:lnTo>
                  <a:pt x="331558" y="140322"/>
                </a:lnTo>
                <a:lnTo>
                  <a:pt x="323240" y="140322"/>
                </a:lnTo>
                <a:lnTo>
                  <a:pt x="323240" y="151282"/>
                </a:lnTo>
                <a:lnTo>
                  <a:pt x="323240" y="362648"/>
                </a:lnTo>
                <a:lnTo>
                  <a:pt x="275983" y="362648"/>
                </a:lnTo>
                <a:lnTo>
                  <a:pt x="275983" y="151282"/>
                </a:lnTo>
                <a:lnTo>
                  <a:pt x="323240" y="151282"/>
                </a:lnTo>
                <a:lnTo>
                  <a:pt x="323240" y="140322"/>
                </a:lnTo>
                <a:lnTo>
                  <a:pt x="266903" y="140322"/>
                </a:lnTo>
                <a:lnTo>
                  <a:pt x="264261" y="142989"/>
                </a:lnTo>
                <a:lnTo>
                  <a:pt x="264261" y="362648"/>
                </a:lnTo>
                <a:lnTo>
                  <a:pt x="222669" y="362648"/>
                </a:lnTo>
                <a:lnTo>
                  <a:pt x="222669" y="215582"/>
                </a:lnTo>
                <a:lnTo>
                  <a:pt x="222669" y="207645"/>
                </a:lnTo>
                <a:lnTo>
                  <a:pt x="220027" y="204597"/>
                </a:lnTo>
                <a:lnTo>
                  <a:pt x="212090" y="204597"/>
                </a:lnTo>
                <a:lnTo>
                  <a:pt x="212090" y="215582"/>
                </a:lnTo>
                <a:lnTo>
                  <a:pt x="212090" y="362648"/>
                </a:lnTo>
                <a:lnTo>
                  <a:pt x="164846" y="362648"/>
                </a:lnTo>
                <a:lnTo>
                  <a:pt x="164846" y="215582"/>
                </a:lnTo>
                <a:lnTo>
                  <a:pt x="212090" y="215582"/>
                </a:lnTo>
                <a:lnTo>
                  <a:pt x="212090" y="204597"/>
                </a:lnTo>
                <a:lnTo>
                  <a:pt x="155371" y="204597"/>
                </a:lnTo>
                <a:lnTo>
                  <a:pt x="152742" y="207264"/>
                </a:lnTo>
                <a:lnTo>
                  <a:pt x="152742" y="362648"/>
                </a:lnTo>
                <a:lnTo>
                  <a:pt x="111137" y="362648"/>
                </a:lnTo>
                <a:lnTo>
                  <a:pt x="111137" y="245059"/>
                </a:lnTo>
                <a:lnTo>
                  <a:pt x="111137" y="236740"/>
                </a:lnTo>
                <a:lnTo>
                  <a:pt x="108508" y="234099"/>
                </a:lnTo>
                <a:lnTo>
                  <a:pt x="100952" y="234099"/>
                </a:lnTo>
                <a:lnTo>
                  <a:pt x="100952" y="245059"/>
                </a:lnTo>
                <a:lnTo>
                  <a:pt x="100952" y="362648"/>
                </a:lnTo>
                <a:lnTo>
                  <a:pt x="53670" y="362648"/>
                </a:lnTo>
                <a:lnTo>
                  <a:pt x="53670" y="245059"/>
                </a:lnTo>
                <a:lnTo>
                  <a:pt x="100952" y="245059"/>
                </a:lnTo>
                <a:lnTo>
                  <a:pt x="100952" y="234099"/>
                </a:lnTo>
                <a:lnTo>
                  <a:pt x="43853" y="234099"/>
                </a:lnTo>
                <a:lnTo>
                  <a:pt x="41186" y="236359"/>
                </a:lnTo>
                <a:lnTo>
                  <a:pt x="41186" y="362648"/>
                </a:lnTo>
                <a:lnTo>
                  <a:pt x="2641" y="362648"/>
                </a:lnTo>
                <a:lnTo>
                  <a:pt x="0" y="364934"/>
                </a:lnTo>
                <a:lnTo>
                  <a:pt x="0" y="371729"/>
                </a:lnTo>
                <a:lnTo>
                  <a:pt x="2260" y="373976"/>
                </a:lnTo>
                <a:lnTo>
                  <a:pt x="370903" y="373976"/>
                </a:lnTo>
                <a:lnTo>
                  <a:pt x="373913" y="371729"/>
                </a:lnTo>
                <a:lnTo>
                  <a:pt x="373913" y="368325"/>
                </a:lnTo>
                <a:lnTo>
                  <a:pt x="374675" y="36493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5" name="object 115"/>
          <p:cNvGrpSpPr/>
          <p:nvPr/>
        </p:nvGrpSpPr>
        <p:grpSpPr>
          <a:xfrm>
            <a:off x="1973285" y="4156304"/>
            <a:ext cx="358140" cy="342265"/>
            <a:chOff x="1973285" y="4156304"/>
            <a:chExt cx="358140" cy="342265"/>
          </a:xfrm>
        </p:grpSpPr>
        <p:sp>
          <p:nvSpPr>
            <p:cNvPr id="116" name="object 116"/>
            <p:cNvSpPr/>
            <p:nvPr/>
          </p:nvSpPr>
          <p:spPr>
            <a:xfrm>
              <a:off x="1973275" y="4156316"/>
              <a:ext cx="358140" cy="342265"/>
            </a:xfrm>
            <a:custGeom>
              <a:avLst/>
              <a:gdLst/>
              <a:ahLst/>
              <a:cxnLst/>
              <a:rect l="l" t="t" r="r" b="b"/>
              <a:pathLst>
                <a:path w="358139" h="342264">
                  <a:moveTo>
                    <a:pt x="83553" y="194716"/>
                  </a:moveTo>
                  <a:lnTo>
                    <a:pt x="82473" y="190169"/>
                  </a:lnTo>
                  <a:lnTo>
                    <a:pt x="82029" y="188302"/>
                  </a:lnTo>
                  <a:lnTo>
                    <a:pt x="81673" y="181470"/>
                  </a:lnTo>
                  <a:lnTo>
                    <a:pt x="81673" y="143687"/>
                  </a:lnTo>
                  <a:lnTo>
                    <a:pt x="81673" y="134988"/>
                  </a:lnTo>
                  <a:lnTo>
                    <a:pt x="79387" y="132346"/>
                  </a:lnTo>
                  <a:lnTo>
                    <a:pt x="71450" y="132346"/>
                  </a:lnTo>
                  <a:lnTo>
                    <a:pt x="71450" y="190169"/>
                  </a:lnTo>
                  <a:lnTo>
                    <a:pt x="71069" y="190169"/>
                  </a:lnTo>
                  <a:lnTo>
                    <a:pt x="37579" y="167843"/>
                  </a:lnTo>
                  <a:lnTo>
                    <a:pt x="34391" y="150482"/>
                  </a:lnTo>
                  <a:lnTo>
                    <a:pt x="34772" y="147078"/>
                  </a:lnTo>
                  <a:lnTo>
                    <a:pt x="35915" y="143687"/>
                  </a:lnTo>
                  <a:lnTo>
                    <a:pt x="70688" y="143687"/>
                  </a:lnTo>
                  <a:lnTo>
                    <a:pt x="70789" y="181470"/>
                  </a:lnTo>
                  <a:lnTo>
                    <a:pt x="71069" y="184899"/>
                  </a:lnTo>
                  <a:lnTo>
                    <a:pt x="71450" y="190169"/>
                  </a:lnTo>
                  <a:lnTo>
                    <a:pt x="71450" y="132346"/>
                  </a:lnTo>
                  <a:lnTo>
                    <a:pt x="29121" y="132346"/>
                  </a:lnTo>
                  <a:lnTo>
                    <a:pt x="27216" y="133845"/>
                  </a:lnTo>
                  <a:lnTo>
                    <a:pt x="26454" y="136131"/>
                  </a:lnTo>
                  <a:lnTo>
                    <a:pt x="23825" y="141782"/>
                  </a:lnTo>
                  <a:lnTo>
                    <a:pt x="23114" y="147078"/>
                  </a:lnTo>
                  <a:lnTo>
                    <a:pt x="23063" y="153873"/>
                  </a:lnTo>
                  <a:lnTo>
                    <a:pt x="26784" y="172491"/>
                  </a:lnTo>
                  <a:lnTo>
                    <a:pt x="36957" y="187629"/>
                  </a:lnTo>
                  <a:lnTo>
                    <a:pt x="52082" y="197789"/>
                  </a:lnTo>
                  <a:lnTo>
                    <a:pt x="70688" y="201510"/>
                  </a:lnTo>
                  <a:lnTo>
                    <a:pt x="79768" y="201510"/>
                  </a:lnTo>
                  <a:lnTo>
                    <a:pt x="81292" y="200406"/>
                  </a:lnTo>
                  <a:lnTo>
                    <a:pt x="82029" y="199631"/>
                  </a:lnTo>
                  <a:lnTo>
                    <a:pt x="83172" y="198501"/>
                  </a:lnTo>
                  <a:lnTo>
                    <a:pt x="83553" y="196621"/>
                  </a:lnTo>
                  <a:lnTo>
                    <a:pt x="83553" y="194716"/>
                  </a:lnTo>
                  <a:close/>
                </a:path>
                <a:path w="358139" h="342264">
                  <a:moveTo>
                    <a:pt x="174650" y="2286"/>
                  </a:moveTo>
                  <a:lnTo>
                    <a:pt x="172402" y="0"/>
                  </a:lnTo>
                  <a:lnTo>
                    <a:pt x="168998" y="0"/>
                  </a:lnTo>
                  <a:lnTo>
                    <a:pt x="165608" y="0"/>
                  </a:lnTo>
                  <a:lnTo>
                    <a:pt x="163322" y="2286"/>
                  </a:lnTo>
                  <a:lnTo>
                    <a:pt x="163322" y="11366"/>
                  </a:lnTo>
                  <a:lnTo>
                    <a:pt x="161823" y="14376"/>
                  </a:lnTo>
                  <a:lnTo>
                    <a:pt x="159918" y="17780"/>
                  </a:lnTo>
                  <a:lnTo>
                    <a:pt x="158051" y="21170"/>
                  </a:lnTo>
                  <a:lnTo>
                    <a:pt x="155765" y="26098"/>
                  </a:lnTo>
                  <a:lnTo>
                    <a:pt x="155765" y="43116"/>
                  </a:lnTo>
                  <a:lnTo>
                    <a:pt x="158051" y="47663"/>
                  </a:lnTo>
                  <a:lnTo>
                    <a:pt x="159918" y="51816"/>
                  </a:lnTo>
                  <a:lnTo>
                    <a:pt x="161823" y="54838"/>
                  </a:lnTo>
                  <a:lnTo>
                    <a:pt x="163322" y="57848"/>
                  </a:lnTo>
                  <a:lnTo>
                    <a:pt x="163322" y="69189"/>
                  </a:lnTo>
                  <a:lnTo>
                    <a:pt x="161823" y="71856"/>
                  </a:lnTo>
                  <a:lnTo>
                    <a:pt x="159918" y="75247"/>
                  </a:lnTo>
                  <a:lnTo>
                    <a:pt x="158051" y="79413"/>
                  </a:lnTo>
                  <a:lnTo>
                    <a:pt x="155765" y="83959"/>
                  </a:lnTo>
                  <a:lnTo>
                    <a:pt x="155765" y="95669"/>
                  </a:lnTo>
                  <a:lnTo>
                    <a:pt x="158051" y="97929"/>
                  </a:lnTo>
                  <a:lnTo>
                    <a:pt x="164846" y="97929"/>
                  </a:lnTo>
                  <a:lnTo>
                    <a:pt x="167093" y="95669"/>
                  </a:lnTo>
                  <a:lnTo>
                    <a:pt x="167093" y="86588"/>
                  </a:lnTo>
                  <a:lnTo>
                    <a:pt x="168617" y="83959"/>
                  </a:lnTo>
                  <a:lnTo>
                    <a:pt x="170497" y="80530"/>
                  </a:lnTo>
                  <a:lnTo>
                    <a:pt x="172402" y="76746"/>
                  </a:lnTo>
                  <a:lnTo>
                    <a:pt x="174650" y="71856"/>
                  </a:lnTo>
                  <a:lnTo>
                    <a:pt x="174650" y="54838"/>
                  </a:lnTo>
                  <a:lnTo>
                    <a:pt x="172402" y="50292"/>
                  </a:lnTo>
                  <a:lnTo>
                    <a:pt x="170497" y="46520"/>
                  </a:lnTo>
                  <a:lnTo>
                    <a:pt x="168617" y="43116"/>
                  </a:lnTo>
                  <a:lnTo>
                    <a:pt x="167093" y="40449"/>
                  </a:lnTo>
                  <a:lnTo>
                    <a:pt x="167093" y="28727"/>
                  </a:lnTo>
                  <a:lnTo>
                    <a:pt x="168617" y="26098"/>
                  </a:lnTo>
                  <a:lnTo>
                    <a:pt x="170497" y="22694"/>
                  </a:lnTo>
                  <a:lnTo>
                    <a:pt x="172402" y="18923"/>
                  </a:lnTo>
                  <a:lnTo>
                    <a:pt x="174650" y="14376"/>
                  </a:lnTo>
                  <a:lnTo>
                    <a:pt x="174650" y="2286"/>
                  </a:lnTo>
                  <a:close/>
                </a:path>
                <a:path w="358139" h="342264">
                  <a:moveTo>
                    <a:pt x="220421" y="2286"/>
                  </a:moveTo>
                  <a:lnTo>
                    <a:pt x="218160" y="0"/>
                  </a:lnTo>
                  <a:lnTo>
                    <a:pt x="214769" y="0"/>
                  </a:lnTo>
                  <a:lnTo>
                    <a:pt x="211709" y="0"/>
                  </a:lnTo>
                  <a:lnTo>
                    <a:pt x="209080" y="2286"/>
                  </a:lnTo>
                  <a:lnTo>
                    <a:pt x="209080" y="11366"/>
                  </a:lnTo>
                  <a:lnTo>
                    <a:pt x="207556" y="14376"/>
                  </a:lnTo>
                  <a:lnTo>
                    <a:pt x="206057" y="17780"/>
                  </a:lnTo>
                  <a:lnTo>
                    <a:pt x="204152" y="21170"/>
                  </a:lnTo>
                  <a:lnTo>
                    <a:pt x="201523" y="26098"/>
                  </a:lnTo>
                  <a:lnTo>
                    <a:pt x="201523" y="43116"/>
                  </a:lnTo>
                  <a:lnTo>
                    <a:pt x="204152" y="47663"/>
                  </a:lnTo>
                  <a:lnTo>
                    <a:pt x="206057" y="51816"/>
                  </a:lnTo>
                  <a:lnTo>
                    <a:pt x="207556" y="54838"/>
                  </a:lnTo>
                  <a:lnTo>
                    <a:pt x="209080" y="57848"/>
                  </a:lnTo>
                  <a:lnTo>
                    <a:pt x="209080" y="69189"/>
                  </a:lnTo>
                  <a:lnTo>
                    <a:pt x="207556" y="71856"/>
                  </a:lnTo>
                  <a:lnTo>
                    <a:pt x="206057" y="75247"/>
                  </a:lnTo>
                  <a:lnTo>
                    <a:pt x="204152" y="79413"/>
                  </a:lnTo>
                  <a:lnTo>
                    <a:pt x="201523" y="83959"/>
                  </a:lnTo>
                  <a:lnTo>
                    <a:pt x="201523" y="95669"/>
                  </a:lnTo>
                  <a:lnTo>
                    <a:pt x="204152" y="97929"/>
                  </a:lnTo>
                  <a:lnTo>
                    <a:pt x="210604" y="97929"/>
                  </a:lnTo>
                  <a:lnTo>
                    <a:pt x="212852" y="95669"/>
                  </a:lnTo>
                  <a:lnTo>
                    <a:pt x="212852" y="86588"/>
                  </a:lnTo>
                  <a:lnTo>
                    <a:pt x="214376" y="83959"/>
                  </a:lnTo>
                  <a:lnTo>
                    <a:pt x="216255" y="80530"/>
                  </a:lnTo>
                  <a:lnTo>
                    <a:pt x="218160" y="76746"/>
                  </a:lnTo>
                  <a:lnTo>
                    <a:pt x="220421" y="71856"/>
                  </a:lnTo>
                  <a:lnTo>
                    <a:pt x="220421" y="54838"/>
                  </a:lnTo>
                  <a:lnTo>
                    <a:pt x="218160" y="50292"/>
                  </a:lnTo>
                  <a:lnTo>
                    <a:pt x="216255" y="46520"/>
                  </a:lnTo>
                  <a:lnTo>
                    <a:pt x="214376" y="43116"/>
                  </a:lnTo>
                  <a:lnTo>
                    <a:pt x="212852" y="40449"/>
                  </a:lnTo>
                  <a:lnTo>
                    <a:pt x="212852" y="28727"/>
                  </a:lnTo>
                  <a:lnTo>
                    <a:pt x="214376" y="26098"/>
                  </a:lnTo>
                  <a:lnTo>
                    <a:pt x="216255" y="22694"/>
                  </a:lnTo>
                  <a:lnTo>
                    <a:pt x="218160" y="18923"/>
                  </a:lnTo>
                  <a:lnTo>
                    <a:pt x="220421" y="14376"/>
                  </a:lnTo>
                  <a:lnTo>
                    <a:pt x="220421" y="2286"/>
                  </a:lnTo>
                  <a:close/>
                </a:path>
                <a:path w="358139" h="342264">
                  <a:moveTo>
                    <a:pt x="306628" y="112306"/>
                  </a:moveTo>
                  <a:lnTo>
                    <a:pt x="304342" y="109639"/>
                  </a:lnTo>
                  <a:lnTo>
                    <a:pt x="294906" y="109639"/>
                  </a:lnTo>
                  <a:lnTo>
                    <a:pt x="294906" y="120980"/>
                  </a:lnTo>
                  <a:lnTo>
                    <a:pt x="294906" y="175437"/>
                  </a:lnTo>
                  <a:lnTo>
                    <a:pt x="286499" y="216763"/>
                  </a:lnTo>
                  <a:lnTo>
                    <a:pt x="263575" y="250532"/>
                  </a:lnTo>
                  <a:lnTo>
                    <a:pt x="229666" y="273329"/>
                  </a:lnTo>
                  <a:lnTo>
                    <a:pt x="188277" y="281698"/>
                  </a:lnTo>
                  <a:lnTo>
                    <a:pt x="157238" y="277114"/>
                  </a:lnTo>
                  <a:lnTo>
                    <a:pt x="129349" y="264058"/>
                  </a:lnTo>
                  <a:lnTo>
                    <a:pt x="106337" y="243560"/>
                  </a:lnTo>
                  <a:lnTo>
                    <a:pt x="89966" y="216662"/>
                  </a:lnTo>
                  <a:lnTo>
                    <a:pt x="89230" y="214757"/>
                  </a:lnTo>
                  <a:lnTo>
                    <a:pt x="87325" y="213258"/>
                  </a:lnTo>
                  <a:lnTo>
                    <a:pt x="70688" y="213258"/>
                  </a:lnTo>
                  <a:lnTo>
                    <a:pt x="47637" y="208610"/>
                  </a:lnTo>
                  <a:lnTo>
                    <a:pt x="28625" y="195910"/>
                  </a:lnTo>
                  <a:lnTo>
                    <a:pt x="15722" y="177038"/>
                  </a:lnTo>
                  <a:lnTo>
                    <a:pt x="10960" y="153873"/>
                  </a:lnTo>
                  <a:lnTo>
                    <a:pt x="11861" y="144970"/>
                  </a:lnTo>
                  <a:lnTo>
                    <a:pt x="13944" y="136436"/>
                  </a:lnTo>
                  <a:lnTo>
                    <a:pt x="17081" y="128409"/>
                  </a:lnTo>
                  <a:lnTo>
                    <a:pt x="21183" y="120980"/>
                  </a:lnTo>
                  <a:lnTo>
                    <a:pt x="264655" y="120980"/>
                  </a:lnTo>
                  <a:lnTo>
                    <a:pt x="264655" y="148958"/>
                  </a:lnTo>
                  <a:lnTo>
                    <a:pt x="266941" y="151244"/>
                  </a:lnTo>
                  <a:lnTo>
                    <a:pt x="273354" y="151244"/>
                  </a:lnTo>
                  <a:lnTo>
                    <a:pt x="275983" y="148958"/>
                  </a:lnTo>
                  <a:lnTo>
                    <a:pt x="275983" y="120980"/>
                  </a:lnTo>
                  <a:lnTo>
                    <a:pt x="294906" y="120980"/>
                  </a:lnTo>
                  <a:lnTo>
                    <a:pt x="294906" y="109639"/>
                  </a:lnTo>
                  <a:lnTo>
                    <a:pt x="16268" y="109639"/>
                  </a:lnTo>
                  <a:lnTo>
                    <a:pt x="0" y="153492"/>
                  </a:lnTo>
                  <a:lnTo>
                    <a:pt x="5626" y="181203"/>
                  </a:lnTo>
                  <a:lnTo>
                    <a:pt x="20891" y="203796"/>
                  </a:lnTo>
                  <a:lnTo>
                    <a:pt x="43383" y="219024"/>
                  </a:lnTo>
                  <a:lnTo>
                    <a:pt x="70688" y="224599"/>
                  </a:lnTo>
                  <a:lnTo>
                    <a:pt x="81292" y="224599"/>
                  </a:lnTo>
                  <a:lnTo>
                    <a:pt x="99656" y="253111"/>
                  </a:lnTo>
                  <a:lnTo>
                    <a:pt x="124726" y="274929"/>
                  </a:lnTo>
                  <a:lnTo>
                    <a:pt x="154825" y="288874"/>
                  </a:lnTo>
                  <a:lnTo>
                    <a:pt x="188277" y="293789"/>
                  </a:lnTo>
                  <a:lnTo>
                    <a:pt x="234365" y="284492"/>
                  </a:lnTo>
                  <a:lnTo>
                    <a:pt x="238531" y="281698"/>
                  </a:lnTo>
                  <a:lnTo>
                    <a:pt x="271983" y="259143"/>
                  </a:lnTo>
                  <a:lnTo>
                    <a:pt x="297332" y="221526"/>
                  </a:lnTo>
                  <a:lnTo>
                    <a:pt x="306628" y="175437"/>
                  </a:lnTo>
                  <a:lnTo>
                    <a:pt x="306628" y="120980"/>
                  </a:lnTo>
                  <a:lnTo>
                    <a:pt x="306628" y="112306"/>
                  </a:lnTo>
                  <a:close/>
                </a:path>
                <a:path w="358139" h="342264">
                  <a:moveTo>
                    <a:pt x="357657" y="307378"/>
                  </a:moveTo>
                  <a:lnTo>
                    <a:pt x="355409" y="304368"/>
                  </a:lnTo>
                  <a:lnTo>
                    <a:pt x="336867" y="304368"/>
                  </a:lnTo>
                  <a:lnTo>
                    <a:pt x="336867" y="315696"/>
                  </a:lnTo>
                  <a:lnTo>
                    <a:pt x="334606" y="324408"/>
                  </a:lnTo>
                  <a:lnTo>
                    <a:pt x="333463" y="328180"/>
                  </a:lnTo>
                  <a:lnTo>
                    <a:pt x="329298" y="330822"/>
                  </a:lnTo>
                  <a:lnTo>
                    <a:pt x="47637" y="330822"/>
                  </a:lnTo>
                  <a:lnTo>
                    <a:pt x="43472" y="327799"/>
                  </a:lnTo>
                  <a:lnTo>
                    <a:pt x="42329" y="324408"/>
                  </a:lnTo>
                  <a:lnTo>
                    <a:pt x="40081" y="315696"/>
                  </a:lnTo>
                  <a:lnTo>
                    <a:pt x="336867" y="315696"/>
                  </a:lnTo>
                  <a:lnTo>
                    <a:pt x="336867" y="304368"/>
                  </a:lnTo>
                  <a:lnTo>
                    <a:pt x="21539" y="304368"/>
                  </a:lnTo>
                  <a:lnTo>
                    <a:pt x="19278" y="306997"/>
                  </a:lnTo>
                  <a:lnTo>
                    <a:pt x="19278" y="313448"/>
                  </a:lnTo>
                  <a:lnTo>
                    <a:pt x="21539" y="315696"/>
                  </a:lnTo>
                  <a:lnTo>
                    <a:pt x="28359" y="315696"/>
                  </a:lnTo>
                  <a:lnTo>
                    <a:pt x="31381" y="327037"/>
                  </a:lnTo>
                  <a:lnTo>
                    <a:pt x="34010" y="335737"/>
                  </a:lnTo>
                  <a:lnTo>
                    <a:pt x="42710" y="342188"/>
                  </a:lnTo>
                  <a:lnTo>
                    <a:pt x="334606" y="342188"/>
                  </a:lnTo>
                  <a:lnTo>
                    <a:pt x="342925" y="335737"/>
                  </a:lnTo>
                  <a:lnTo>
                    <a:pt x="344208" y="330822"/>
                  </a:lnTo>
                  <a:lnTo>
                    <a:pt x="345186" y="327037"/>
                  </a:lnTo>
                  <a:lnTo>
                    <a:pt x="348576" y="315696"/>
                  </a:lnTo>
                  <a:lnTo>
                    <a:pt x="355028" y="315696"/>
                  </a:lnTo>
                  <a:lnTo>
                    <a:pt x="357657" y="313448"/>
                  </a:lnTo>
                  <a:lnTo>
                    <a:pt x="357657" y="30737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55877" y="4319651"/>
              <a:ext cx="93391" cy="99424"/>
            </a:xfrm>
            <a:prstGeom prst="rect">
              <a:avLst/>
            </a:prstGeom>
          </p:spPr>
        </p:pic>
      </p:grpSp>
      <p:sp>
        <p:nvSpPr>
          <p:cNvPr id="118" name="object 118"/>
          <p:cNvSpPr/>
          <p:nvPr/>
        </p:nvSpPr>
        <p:spPr>
          <a:xfrm>
            <a:off x="2523756" y="4135539"/>
            <a:ext cx="341630" cy="339090"/>
          </a:xfrm>
          <a:custGeom>
            <a:avLst/>
            <a:gdLst/>
            <a:ahLst/>
            <a:cxnLst/>
            <a:rect l="l" t="t" r="r" b="b"/>
            <a:pathLst>
              <a:path w="341630" h="339089">
                <a:moveTo>
                  <a:pt x="74498" y="161798"/>
                </a:moveTo>
                <a:lnTo>
                  <a:pt x="73037" y="154762"/>
                </a:lnTo>
                <a:lnTo>
                  <a:pt x="71945" y="153123"/>
                </a:lnTo>
                <a:lnTo>
                  <a:pt x="69100" y="148856"/>
                </a:lnTo>
                <a:lnTo>
                  <a:pt x="64643" y="145732"/>
                </a:lnTo>
                <a:lnTo>
                  <a:pt x="64643" y="156908"/>
                </a:lnTo>
                <a:lnTo>
                  <a:pt x="64643" y="166331"/>
                </a:lnTo>
                <a:lnTo>
                  <a:pt x="60871" y="170116"/>
                </a:lnTo>
                <a:lnTo>
                  <a:pt x="51435" y="170116"/>
                </a:lnTo>
                <a:lnTo>
                  <a:pt x="47625" y="166331"/>
                </a:lnTo>
                <a:lnTo>
                  <a:pt x="47625" y="156908"/>
                </a:lnTo>
                <a:lnTo>
                  <a:pt x="51435" y="153123"/>
                </a:lnTo>
                <a:lnTo>
                  <a:pt x="60871" y="153123"/>
                </a:lnTo>
                <a:lnTo>
                  <a:pt x="64643" y="156908"/>
                </a:lnTo>
                <a:lnTo>
                  <a:pt x="64643" y="145732"/>
                </a:lnTo>
                <a:lnTo>
                  <a:pt x="63322" y="144792"/>
                </a:lnTo>
                <a:lnTo>
                  <a:pt x="56324" y="143281"/>
                </a:lnTo>
                <a:lnTo>
                  <a:pt x="49136" y="144691"/>
                </a:lnTo>
                <a:lnTo>
                  <a:pt x="43256" y="148577"/>
                </a:lnTo>
                <a:lnTo>
                  <a:pt x="39281" y="154444"/>
                </a:lnTo>
                <a:lnTo>
                  <a:pt x="37820" y="161798"/>
                </a:lnTo>
                <a:lnTo>
                  <a:pt x="39217" y="168846"/>
                </a:lnTo>
                <a:lnTo>
                  <a:pt x="43103" y="174764"/>
                </a:lnTo>
                <a:lnTo>
                  <a:pt x="48971" y="178828"/>
                </a:lnTo>
                <a:lnTo>
                  <a:pt x="56324" y="180340"/>
                </a:lnTo>
                <a:lnTo>
                  <a:pt x="63322" y="178879"/>
                </a:lnTo>
                <a:lnTo>
                  <a:pt x="69100" y="174904"/>
                </a:lnTo>
                <a:lnTo>
                  <a:pt x="72301" y="170116"/>
                </a:lnTo>
                <a:lnTo>
                  <a:pt x="73037" y="169011"/>
                </a:lnTo>
                <a:lnTo>
                  <a:pt x="74498" y="161798"/>
                </a:lnTo>
                <a:close/>
              </a:path>
              <a:path w="341630" h="339089">
                <a:moveTo>
                  <a:pt x="341045" y="218440"/>
                </a:moveTo>
                <a:lnTo>
                  <a:pt x="340664" y="217170"/>
                </a:lnTo>
                <a:lnTo>
                  <a:pt x="337261" y="207010"/>
                </a:lnTo>
                <a:lnTo>
                  <a:pt x="327037" y="176530"/>
                </a:lnTo>
                <a:lnTo>
                  <a:pt x="325551" y="171450"/>
                </a:lnTo>
                <a:lnTo>
                  <a:pt x="325551" y="166370"/>
                </a:lnTo>
                <a:lnTo>
                  <a:pt x="327037" y="161290"/>
                </a:lnTo>
                <a:lnTo>
                  <a:pt x="337718" y="129540"/>
                </a:lnTo>
                <a:lnTo>
                  <a:pt x="340283" y="121920"/>
                </a:lnTo>
                <a:lnTo>
                  <a:pt x="340664" y="120650"/>
                </a:lnTo>
                <a:lnTo>
                  <a:pt x="340283" y="118110"/>
                </a:lnTo>
                <a:lnTo>
                  <a:pt x="338759" y="116840"/>
                </a:lnTo>
                <a:lnTo>
                  <a:pt x="337769" y="116840"/>
                </a:lnTo>
                <a:lnTo>
                  <a:pt x="336562" y="115570"/>
                </a:lnTo>
                <a:lnTo>
                  <a:pt x="334086" y="115570"/>
                </a:lnTo>
                <a:lnTo>
                  <a:pt x="327037" y="118630"/>
                </a:lnTo>
                <a:lnTo>
                  <a:pt x="327037" y="129540"/>
                </a:lnTo>
                <a:lnTo>
                  <a:pt x="317614" y="158750"/>
                </a:lnTo>
                <a:lnTo>
                  <a:pt x="315328" y="165100"/>
                </a:lnTo>
                <a:lnTo>
                  <a:pt x="315328" y="171450"/>
                </a:lnTo>
                <a:lnTo>
                  <a:pt x="317614" y="177800"/>
                </a:lnTo>
                <a:lnTo>
                  <a:pt x="327037" y="207010"/>
                </a:lnTo>
                <a:lnTo>
                  <a:pt x="310819" y="200660"/>
                </a:lnTo>
                <a:lnTo>
                  <a:pt x="288112" y="191770"/>
                </a:lnTo>
                <a:lnTo>
                  <a:pt x="286016" y="190500"/>
                </a:lnTo>
                <a:lnTo>
                  <a:pt x="277317" y="190500"/>
                </a:lnTo>
                <a:lnTo>
                  <a:pt x="275247" y="191770"/>
                </a:lnTo>
                <a:lnTo>
                  <a:pt x="271475" y="193040"/>
                </a:lnTo>
                <a:lnTo>
                  <a:pt x="268452" y="196850"/>
                </a:lnTo>
                <a:lnTo>
                  <a:pt x="264985" y="208280"/>
                </a:lnTo>
                <a:lnTo>
                  <a:pt x="258483" y="222250"/>
                </a:lnTo>
                <a:lnTo>
                  <a:pt x="249148" y="184150"/>
                </a:lnTo>
                <a:lnTo>
                  <a:pt x="248856" y="166370"/>
                </a:lnTo>
                <a:lnTo>
                  <a:pt x="249148" y="152400"/>
                </a:lnTo>
                <a:lnTo>
                  <a:pt x="250202" y="137160"/>
                </a:lnTo>
                <a:lnTo>
                  <a:pt x="251968" y="123190"/>
                </a:lnTo>
                <a:lnTo>
                  <a:pt x="254444" y="109220"/>
                </a:lnTo>
                <a:lnTo>
                  <a:pt x="258330" y="115570"/>
                </a:lnTo>
                <a:lnTo>
                  <a:pt x="261874" y="121920"/>
                </a:lnTo>
                <a:lnTo>
                  <a:pt x="264934" y="129540"/>
                </a:lnTo>
                <a:lnTo>
                  <a:pt x="267309" y="137160"/>
                </a:lnTo>
                <a:lnTo>
                  <a:pt x="268833" y="140970"/>
                </a:lnTo>
                <a:lnTo>
                  <a:pt x="271475" y="144780"/>
                </a:lnTo>
                <a:lnTo>
                  <a:pt x="275247" y="146050"/>
                </a:lnTo>
                <a:lnTo>
                  <a:pt x="277507" y="147320"/>
                </a:lnTo>
                <a:lnTo>
                  <a:pt x="286207" y="147320"/>
                </a:lnTo>
                <a:lnTo>
                  <a:pt x="288112" y="146050"/>
                </a:lnTo>
                <a:lnTo>
                  <a:pt x="306082" y="138430"/>
                </a:lnTo>
                <a:lnTo>
                  <a:pt x="327037" y="129540"/>
                </a:lnTo>
                <a:lnTo>
                  <a:pt x="327037" y="118630"/>
                </a:lnTo>
                <a:lnTo>
                  <a:pt x="284327" y="137160"/>
                </a:lnTo>
                <a:lnTo>
                  <a:pt x="283756" y="137160"/>
                </a:lnTo>
                <a:lnTo>
                  <a:pt x="282905" y="138430"/>
                </a:lnTo>
                <a:lnTo>
                  <a:pt x="281216" y="138430"/>
                </a:lnTo>
                <a:lnTo>
                  <a:pt x="280365" y="137160"/>
                </a:lnTo>
                <a:lnTo>
                  <a:pt x="278269" y="137160"/>
                </a:lnTo>
                <a:lnTo>
                  <a:pt x="277507" y="135890"/>
                </a:lnTo>
                <a:lnTo>
                  <a:pt x="276771" y="133350"/>
                </a:lnTo>
                <a:lnTo>
                  <a:pt x="269709" y="115570"/>
                </a:lnTo>
                <a:lnTo>
                  <a:pt x="265976" y="109220"/>
                </a:lnTo>
                <a:lnTo>
                  <a:pt x="259981" y="99060"/>
                </a:lnTo>
                <a:lnTo>
                  <a:pt x="247777" y="85090"/>
                </a:lnTo>
                <a:lnTo>
                  <a:pt x="246126" y="83502"/>
                </a:lnTo>
                <a:lnTo>
                  <a:pt x="246126" y="99060"/>
                </a:lnTo>
                <a:lnTo>
                  <a:pt x="242722" y="115570"/>
                </a:lnTo>
                <a:lnTo>
                  <a:pt x="240372" y="132080"/>
                </a:lnTo>
                <a:lnTo>
                  <a:pt x="239014" y="149860"/>
                </a:lnTo>
                <a:lnTo>
                  <a:pt x="238633" y="166370"/>
                </a:lnTo>
                <a:lnTo>
                  <a:pt x="238671" y="172720"/>
                </a:lnTo>
                <a:lnTo>
                  <a:pt x="239064" y="187960"/>
                </a:lnTo>
                <a:lnTo>
                  <a:pt x="240499" y="205740"/>
                </a:lnTo>
                <a:lnTo>
                  <a:pt x="242874" y="223520"/>
                </a:lnTo>
                <a:lnTo>
                  <a:pt x="246126" y="240030"/>
                </a:lnTo>
                <a:lnTo>
                  <a:pt x="242354" y="245110"/>
                </a:lnTo>
                <a:lnTo>
                  <a:pt x="237045" y="250190"/>
                </a:lnTo>
                <a:lnTo>
                  <a:pt x="231394" y="255270"/>
                </a:lnTo>
                <a:lnTo>
                  <a:pt x="226377" y="236220"/>
                </a:lnTo>
                <a:lnTo>
                  <a:pt x="222707" y="214630"/>
                </a:lnTo>
                <a:lnTo>
                  <a:pt x="220446" y="191770"/>
                </a:lnTo>
                <a:lnTo>
                  <a:pt x="219798" y="172720"/>
                </a:lnTo>
                <a:lnTo>
                  <a:pt x="219735" y="166370"/>
                </a:lnTo>
                <a:lnTo>
                  <a:pt x="219887" y="158750"/>
                </a:lnTo>
                <a:lnTo>
                  <a:pt x="223456" y="116840"/>
                </a:lnTo>
                <a:lnTo>
                  <a:pt x="223837" y="114300"/>
                </a:lnTo>
                <a:lnTo>
                  <a:pt x="221932" y="111760"/>
                </a:lnTo>
                <a:lnTo>
                  <a:pt x="219290" y="110490"/>
                </a:lnTo>
                <a:lnTo>
                  <a:pt x="215900" y="110490"/>
                </a:lnTo>
                <a:lnTo>
                  <a:pt x="209359" y="154940"/>
                </a:lnTo>
                <a:lnTo>
                  <a:pt x="209118" y="166370"/>
                </a:lnTo>
                <a:lnTo>
                  <a:pt x="209207" y="172720"/>
                </a:lnTo>
                <a:lnTo>
                  <a:pt x="209969" y="194310"/>
                </a:lnTo>
                <a:lnTo>
                  <a:pt x="212572" y="218440"/>
                </a:lnTo>
                <a:lnTo>
                  <a:pt x="216738" y="241300"/>
                </a:lnTo>
                <a:lnTo>
                  <a:pt x="222313" y="261620"/>
                </a:lnTo>
                <a:lnTo>
                  <a:pt x="216001" y="265430"/>
                </a:lnTo>
                <a:lnTo>
                  <a:pt x="209499" y="269240"/>
                </a:lnTo>
                <a:lnTo>
                  <a:pt x="202806" y="271780"/>
                </a:lnTo>
                <a:lnTo>
                  <a:pt x="195859" y="275590"/>
                </a:lnTo>
                <a:lnTo>
                  <a:pt x="188849" y="224790"/>
                </a:lnTo>
                <a:lnTo>
                  <a:pt x="186563" y="176530"/>
                </a:lnTo>
                <a:lnTo>
                  <a:pt x="186448" y="166370"/>
                </a:lnTo>
                <a:lnTo>
                  <a:pt x="186994" y="140970"/>
                </a:lnTo>
                <a:lnTo>
                  <a:pt x="187109" y="138430"/>
                </a:lnTo>
                <a:lnTo>
                  <a:pt x="188849" y="113030"/>
                </a:lnTo>
                <a:lnTo>
                  <a:pt x="191820" y="86360"/>
                </a:lnTo>
                <a:lnTo>
                  <a:pt x="195859" y="63500"/>
                </a:lnTo>
                <a:lnTo>
                  <a:pt x="202857" y="66040"/>
                </a:lnTo>
                <a:lnTo>
                  <a:pt x="209651" y="68580"/>
                </a:lnTo>
                <a:lnTo>
                  <a:pt x="216154" y="72390"/>
                </a:lnTo>
                <a:lnTo>
                  <a:pt x="222313" y="76200"/>
                </a:lnTo>
                <a:lnTo>
                  <a:pt x="220433" y="81280"/>
                </a:lnTo>
                <a:lnTo>
                  <a:pt x="219290" y="87630"/>
                </a:lnTo>
                <a:lnTo>
                  <a:pt x="217766" y="93980"/>
                </a:lnTo>
                <a:lnTo>
                  <a:pt x="217385" y="96520"/>
                </a:lnTo>
                <a:lnTo>
                  <a:pt x="218528" y="99060"/>
                </a:lnTo>
                <a:lnTo>
                  <a:pt x="224942" y="99060"/>
                </a:lnTo>
                <a:lnTo>
                  <a:pt x="226847" y="97790"/>
                </a:lnTo>
                <a:lnTo>
                  <a:pt x="227228" y="95250"/>
                </a:lnTo>
                <a:lnTo>
                  <a:pt x="227990" y="91440"/>
                </a:lnTo>
                <a:lnTo>
                  <a:pt x="229489" y="87630"/>
                </a:lnTo>
                <a:lnTo>
                  <a:pt x="230632" y="82550"/>
                </a:lnTo>
                <a:lnTo>
                  <a:pt x="236321" y="87630"/>
                </a:lnTo>
                <a:lnTo>
                  <a:pt x="241211" y="92710"/>
                </a:lnTo>
                <a:lnTo>
                  <a:pt x="246126" y="99060"/>
                </a:lnTo>
                <a:lnTo>
                  <a:pt x="246126" y="83502"/>
                </a:lnTo>
                <a:lnTo>
                  <a:pt x="245135" y="82550"/>
                </a:lnTo>
                <a:lnTo>
                  <a:pt x="233273" y="71120"/>
                </a:lnTo>
                <a:lnTo>
                  <a:pt x="229870" y="69850"/>
                </a:lnTo>
                <a:lnTo>
                  <a:pt x="226847" y="67310"/>
                </a:lnTo>
                <a:lnTo>
                  <a:pt x="223456" y="64770"/>
                </a:lnTo>
                <a:lnTo>
                  <a:pt x="224116" y="63500"/>
                </a:lnTo>
                <a:lnTo>
                  <a:pt x="226110" y="59690"/>
                </a:lnTo>
                <a:lnTo>
                  <a:pt x="234061" y="44450"/>
                </a:lnTo>
                <a:lnTo>
                  <a:pt x="249313" y="25400"/>
                </a:lnTo>
                <a:lnTo>
                  <a:pt x="263067" y="12700"/>
                </a:lnTo>
                <a:lnTo>
                  <a:pt x="267169" y="10160"/>
                </a:lnTo>
                <a:lnTo>
                  <a:pt x="269214" y="8890"/>
                </a:lnTo>
                <a:lnTo>
                  <a:pt x="271094" y="6350"/>
                </a:lnTo>
                <a:lnTo>
                  <a:pt x="271475" y="5080"/>
                </a:lnTo>
                <a:lnTo>
                  <a:pt x="271094" y="2540"/>
                </a:lnTo>
                <a:lnTo>
                  <a:pt x="270332" y="1270"/>
                </a:lnTo>
                <a:lnTo>
                  <a:pt x="268452" y="0"/>
                </a:lnTo>
                <a:lnTo>
                  <a:pt x="261327" y="0"/>
                </a:lnTo>
                <a:lnTo>
                  <a:pt x="250291" y="1231"/>
                </a:lnTo>
                <a:lnTo>
                  <a:pt x="250291" y="10160"/>
                </a:lnTo>
                <a:lnTo>
                  <a:pt x="240525" y="20320"/>
                </a:lnTo>
                <a:lnTo>
                  <a:pt x="230339" y="31750"/>
                </a:lnTo>
                <a:lnTo>
                  <a:pt x="221145" y="45720"/>
                </a:lnTo>
                <a:lnTo>
                  <a:pt x="214376" y="59690"/>
                </a:lnTo>
                <a:lnTo>
                  <a:pt x="207822" y="57150"/>
                </a:lnTo>
                <a:lnTo>
                  <a:pt x="201282" y="54610"/>
                </a:lnTo>
                <a:lnTo>
                  <a:pt x="187629" y="49530"/>
                </a:lnTo>
                <a:lnTo>
                  <a:pt x="186397" y="49314"/>
                </a:lnTo>
                <a:lnTo>
                  <a:pt x="186397" y="60960"/>
                </a:lnTo>
                <a:lnTo>
                  <a:pt x="182156" y="85090"/>
                </a:lnTo>
                <a:lnTo>
                  <a:pt x="179070" y="111760"/>
                </a:lnTo>
                <a:lnTo>
                  <a:pt x="177279" y="138430"/>
                </a:lnTo>
                <a:lnTo>
                  <a:pt x="177165" y="140970"/>
                </a:lnTo>
                <a:lnTo>
                  <a:pt x="176606" y="166370"/>
                </a:lnTo>
                <a:lnTo>
                  <a:pt x="176733" y="176530"/>
                </a:lnTo>
                <a:lnTo>
                  <a:pt x="177241" y="198120"/>
                </a:lnTo>
                <a:lnTo>
                  <a:pt x="179209" y="227330"/>
                </a:lnTo>
                <a:lnTo>
                  <a:pt x="182308" y="254000"/>
                </a:lnTo>
                <a:lnTo>
                  <a:pt x="186397" y="278130"/>
                </a:lnTo>
                <a:lnTo>
                  <a:pt x="180365" y="279400"/>
                </a:lnTo>
                <a:lnTo>
                  <a:pt x="173913" y="280670"/>
                </a:lnTo>
                <a:lnTo>
                  <a:pt x="167119" y="280670"/>
                </a:lnTo>
                <a:lnTo>
                  <a:pt x="158432" y="228600"/>
                </a:lnTo>
                <a:lnTo>
                  <a:pt x="155600" y="176530"/>
                </a:lnTo>
                <a:lnTo>
                  <a:pt x="155498" y="165100"/>
                </a:lnTo>
                <a:lnTo>
                  <a:pt x="156171" y="138430"/>
                </a:lnTo>
                <a:lnTo>
                  <a:pt x="158432" y="109220"/>
                </a:lnTo>
                <a:lnTo>
                  <a:pt x="162102" y="82550"/>
                </a:lnTo>
                <a:lnTo>
                  <a:pt x="167119" y="57150"/>
                </a:lnTo>
                <a:lnTo>
                  <a:pt x="173913" y="58420"/>
                </a:lnTo>
                <a:lnTo>
                  <a:pt x="180365" y="59690"/>
                </a:lnTo>
                <a:lnTo>
                  <a:pt x="186397" y="60960"/>
                </a:lnTo>
                <a:lnTo>
                  <a:pt x="186397" y="49314"/>
                </a:lnTo>
                <a:lnTo>
                  <a:pt x="180581" y="48260"/>
                </a:lnTo>
                <a:lnTo>
                  <a:pt x="173545" y="46990"/>
                </a:lnTo>
                <a:lnTo>
                  <a:pt x="156895" y="46990"/>
                </a:lnTo>
                <a:lnTo>
                  <a:pt x="156895" y="57150"/>
                </a:lnTo>
                <a:lnTo>
                  <a:pt x="151942" y="82550"/>
                </a:lnTo>
                <a:lnTo>
                  <a:pt x="148399" y="110490"/>
                </a:lnTo>
                <a:lnTo>
                  <a:pt x="146367" y="137160"/>
                </a:lnTo>
                <a:lnTo>
                  <a:pt x="146240" y="139700"/>
                </a:lnTo>
                <a:lnTo>
                  <a:pt x="145618" y="166370"/>
                </a:lnTo>
                <a:lnTo>
                  <a:pt x="145656" y="172720"/>
                </a:lnTo>
                <a:lnTo>
                  <a:pt x="146316" y="199390"/>
                </a:lnTo>
                <a:lnTo>
                  <a:pt x="148539" y="228600"/>
                </a:lnTo>
                <a:lnTo>
                  <a:pt x="152095" y="256540"/>
                </a:lnTo>
                <a:lnTo>
                  <a:pt x="156895" y="280670"/>
                </a:lnTo>
                <a:lnTo>
                  <a:pt x="140639" y="280670"/>
                </a:lnTo>
                <a:lnTo>
                  <a:pt x="124866" y="227330"/>
                </a:lnTo>
                <a:lnTo>
                  <a:pt x="121843" y="172720"/>
                </a:lnTo>
                <a:lnTo>
                  <a:pt x="121780" y="166370"/>
                </a:lnTo>
                <a:lnTo>
                  <a:pt x="121996" y="152400"/>
                </a:lnTo>
                <a:lnTo>
                  <a:pt x="124460" y="113030"/>
                </a:lnTo>
                <a:lnTo>
                  <a:pt x="127431" y="92710"/>
                </a:lnTo>
                <a:lnTo>
                  <a:pt x="125526" y="90170"/>
                </a:lnTo>
                <a:lnTo>
                  <a:pt x="119494" y="90170"/>
                </a:lnTo>
                <a:lnTo>
                  <a:pt x="117551" y="91440"/>
                </a:lnTo>
                <a:lnTo>
                  <a:pt x="113461" y="130810"/>
                </a:lnTo>
                <a:lnTo>
                  <a:pt x="112318" y="166370"/>
                </a:lnTo>
                <a:lnTo>
                  <a:pt x="112369" y="172720"/>
                </a:lnTo>
                <a:lnTo>
                  <a:pt x="112979" y="198120"/>
                </a:lnTo>
                <a:lnTo>
                  <a:pt x="115023" y="226060"/>
                </a:lnTo>
                <a:lnTo>
                  <a:pt x="118351" y="252730"/>
                </a:lnTo>
                <a:lnTo>
                  <a:pt x="122885" y="276860"/>
                </a:lnTo>
                <a:lnTo>
                  <a:pt x="117589" y="275590"/>
                </a:lnTo>
                <a:lnTo>
                  <a:pt x="94615" y="223520"/>
                </a:lnTo>
                <a:lnTo>
                  <a:pt x="90144" y="172720"/>
                </a:lnTo>
                <a:lnTo>
                  <a:pt x="90043" y="167640"/>
                </a:lnTo>
                <a:lnTo>
                  <a:pt x="91173" y="140970"/>
                </a:lnTo>
                <a:lnTo>
                  <a:pt x="100203" y="88900"/>
                </a:lnTo>
                <a:lnTo>
                  <a:pt x="117589" y="63500"/>
                </a:lnTo>
                <a:lnTo>
                  <a:pt x="122885" y="60960"/>
                </a:lnTo>
                <a:lnTo>
                  <a:pt x="121742" y="64770"/>
                </a:lnTo>
                <a:lnTo>
                  <a:pt x="121361" y="68580"/>
                </a:lnTo>
                <a:lnTo>
                  <a:pt x="120218" y="72390"/>
                </a:lnTo>
                <a:lnTo>
                  <a:pt x="119875" y="76200"/>
                </a:lnTo>
                <a:lnTo>
                  <a:pt x="121742" y="77470"/>
                </a:lnTo>
                <a:lnTo>
                  <a:pt x="124028" y="78740"/>
                </a:lnTo>
                <a:lnTo>
                  <a:pt x="127431" y="78740"/>
                </a:lnTo>
                <a:lnTo>
                  <a:pt x="129298" y="76200"/>
                </a:lnTo>
                <a:lnTo>
                  <a:pt x="129679" y="73660"/>
                </a:lnTo>
                <a:lnTo>
                  <a:pt x="130822" y="68580"/>
                </a:lnTo>
                <a:lnTo>
                  <a:pt x="131584" y="63500"/>
                </a:lnTo>
                <a:lnTo>
                  <a:pt x="132588" y="60960"/>
                </a:lnTo>
                <a:lnTo>
                  <a:pt x="133083" y="59690"/>
                </a:lnTo>
                <a:lnTo>
                  <a:pt x="140639" y="57150"/>
                </a:lnTo>
                <a:lnTo>
                  <a:pt x="156895" y="57150"/>
                </a:lnTo>
                <a:lnTo>
                  <a:pt x="156895" y="46990"/>
                </a:lnTo>
                <a:lnTo>
                  <a:pt x="150482" y="46990"/>
                </a:lnTo>
                <a:lnTo>
                  <a:pt x="134988" y="48260"/>
                </a:lnTo>
                <a:lnTo>
                  <a:pt x="156095" y="38100"/>
                </a:lnTo>
                <a:lnTo>
                  <a:pt x="196342" y="22860"/>
                </a:lnTo>
                <a:lnTo>
                  <a:pt x="233946" y="13970"/>
                </a:lnTo>
                <a:lnTo>
                  <a:pt x="242658" y="11430"/>
                </a:lnTo>
                <a:lnTo>
                  <a:pt x="250291" y="10160"/>
                </a:lnTo>
                <a:lnTo>
                  <a:pt x="250291" y="1231"/>
                </a:lnTo>
                <a:lnTo>
                  <a:pt x="210972" y="8890"/>
                </a:lnTo>
                <a:lnTo>
                  <a:pt x="160540" y="25400"/>
                </a:lnTo>
                <a:lnTo>
                  <a:pt x="104724" y="55880"/>
                </a:lnTo>
                <a:lnTo>
                  <a:pt x="96774" y="59690"/>
                </a:lnTo>
                <a:lnTo>
                  <a:pt x="95288" y="60452"/>
                </a:lnTo>
                <a:lnTo>
                  <a:pt x="95288" y="72390"/>
                </a:lnTo>
                <a:lnTo>
                  <a:pt x="88887" y="95250"/>
                </a:lnTo>
                <a:lnTo>
                  <a:pt x="84404" y="118110"/>
                </a:lnTo>
                <a:lnTo>
                  <a:pt x="81775" y="143510"/>
                </a:lnTo>
                <a:lnTo>
                  <a:pt x="80949" y="167640"/>
                </a:lnTo>
                <a:lnTo>
                  <a:pt x="81038" y="172720"/>
                </a:lnTo>
                <a:lnTo>
                  <a:pt x="81826" y="195580"/>
                </a:lnTo>
                <a:lnTo>
                  <a:pt x="84556" y="220980"/>
                </a:lnTo>
                <a:lnTo>
                  <a:pt x="89052" y="243840"/>
                </a:lnTo>
                <a:lnTo>
                  <a:pt x="95288" y="266700"/>
                </a:lnTo>
                <a:lnTo>
                  <a:pt x="90754" y="264160"/>
                </a:lnTo>
                <a:lnTo>
                  <a:pt x="85826" y="260350"/>
                </a:lnTo>
                <a:lnTo>
                  <a:pt x="81673" y="257810"/>
                </a:lnTo>
                <a:lnTo>
                  <a:pt x="68707" y="245110"/>
                </a:lnTo>
                <a:lnTo>
                  <a:pt x="57289" y="232410"/>
                </a:lnTo>
                <a:lnTo>
                  <a:pt x="47002" y="217170"/>
                </a:lnTo>
                <a:lnTo>
                  <a:pt x="37439" y="203200"/>
                </a:lnTo>
                <a:lnTo>
                  <a:pt x="31623" y="194310"/>
                </a:lnTo>
                <a:lnTo>
                  <a:pt x="25476" y="185420"/>
                </a:lnTo>
                <a:lnTo>
                  <a:pt x="18986" y="177800"/>
                </a:lnTo>
                <a:lnTo>
                  <a:pt x="12090" y="168910"/>
                </a:lnTo>
                <a:lnTo>
                  <a:pt x="18719" y="161290"/>
                </a:lnTo>
                <a:lnTo>
                  <a:pt x="25044" y="152400"/>
                </a:lnTo>
                <a:lnTo>
                  <a:pt x="37439" y="134620"/>
                </a:lnTo>
                <a:lnTo>
                  <a:pt x="47002" y="120650"/>
                </a:lnTo>
                <a:lnTo>
                  <a:pt x="57289" y="106680"/>
                </a:lnTo>
                <a:lnTo>
                  <a:pt x="68707" y="92710"/>
                </a:lnTo>
                <a:lnTo>
                  <a:pt x="81673" y="81280"/>
                </a:lnTo>
                <a:lnTo>
                  <a:pt x="85826" y="77470"/>
                </a:lnTo>
                <a:lnTo>
                  <a:pt x="90754" y="74930"/>
                </a:lnTo>
                <a:lnTo>
                  <a:pt x="95288" y="72390"/>
                </a:lnTo>
                <a:lnTo>
                  <a:pt x="95288" y="60452"/>
                </a:lnTo>
                <a:lnTo>
                  <a:pt x="61709" y="86360"/>
                </a:lnTo>
                <a:lnTo>
                  <a:pt x="28740" y="129540"/>
                </a:lnTo>
                <a:lnTo>
                  <a:pt x="22250" y="139700"/>
                </a:lnTo>
                <a:lnTo>
                  <a:pt x="15735" y="148590"/>
                </a:lnTo>
                <a:lnTo>
                  <a:pt x="9004" y="157480"/>
                </a:lnTo>
                <a:lnTo>
                  <a:pt x="1905" y="166370"/>
                </a:lnTo>
                <a:lnTo>
                  <a:pt x="0" y="167640"/>
                </a:lnTo>
                <a:lnTo>
                  <a:pt x="0" y="171450"/>
                </a:lnTo>
                <a:lnTo>
                  <a:pt x="28740" y="209550"/>
                </a:lnTo>
                <a:lnTo>
                  <a:pt x="38823" y="224790"/>
                </a:lnTo>
                <a:lnTo>
                  <a:pt x="75641" y="265430"/>
                </a:lnTo>
                <a:lnTo>
                  <a:pt x="104724" y="281940"/>
                </a:lnTo>
                <a:lnTo>
                  <a:pt x="132499" y="299720"/>
                </a:lnTo>
                <a:lnTo>
                  <a:pt x="187782" y="323850"/>
                </a:lnTo>
                <a:lnTo>
                  <a:pt x="233210" y="335280"/>
                </a:lnTo>
                <a:lnTo>
                  <a:pt x="261861" y="339090"/>
                </a:lnTo>
                <a:lnTo>
                  <a:pt x="268833" y="339090"/>
                </a:lnTo>
                <a:lnTo>
                  <a:pt x="270713" y="337820"/>
                </a:lnTo>
                <a:lnTo>
                  <a:pt x="271475" y="336550"/>
                </a:lnTo>
                <a:lnTo>
                  <a:pt x="272618" y="334010"/>
                </a:lnTo>
                <a:lnTo>
                  <a:pt x="271475" y="331470"/>
                </a:lnTo>
                <a:lnTo>
                  <a:pt x="269951" y="330200"/>
                </a:lnTo>
                <a:lnTo>
                  <a:pt x="266801" y="327660"/>
                </a:lnTo>
                <a:lnTo>
                  <a:pt x="263652" y="325120"/>
                </a:lnTo>
                <a:lnTo>
                  <a:pt x="250291" y="314032"/>
                </a:lnTo>
                <a:lnTo>
                  <a:pt x="250291" y="327660"/>
                </a:lnTo>
                <a:lnTo>
                  <a:pt x="242608" y="326390"/>
                </a:lnTo>
                <a:lnTo>
                  <a:pt x="233807" y="325120"/>
                </a:lnTo>
                <a:lnTo>
                  <a:pt x="224078" y="322580"/>
                </a:lnTo>
                <a:lnTo>
                  <a:pt x="213614" y="320040"/>
                </a:lnTo>
                <a:lnTo>
                  <a:pt x="196342" y="314960"/>
                </a:lnTo>
                <a:lnTo>
                  <a:pt x="176860" y="308610"/>
                </a:lnTo>
                <a:lnTo>
                  <a:pt x="156095" y="300990"/>
                </a:lnTo>
                <a:lnTo>
                  <a:pt x="134988" y="289560"/>
                </a:lnTo>
                <a:lnTo>
                  <a:pt x="150482" y="290830"/>
                </a:lnTo>
                <a:lnTo>
                  <a:pt x="173545" y="290830"/>
                </a:lnTo>
                <a:lnTo>
                  <a:pt x="180581" y="289560"/>
                </a:lnTo>
                <a:lnTo>
                  <a:pt x="187629" y="288290"/>
                </a:lnTo>
                <a:lnTo>
                  <a:pt x="201282" y="283210"/>
                </a:lnTo>
                <a:lnTo>
                  <a:pt x="207822" y="280670"/>
                </a:lnTo>
                <a:lnTo>
                  <a:pt x="214376" y="278130"/>
                </a:lnTo>
                <a:lnTo>
                  <a:pt x="221145" y="292100"/>
                </a:lnTo>
                <a:lnTo>
                  <a:pt x="230339" y="306070"/>
                </a:lnTo>
                <a:lnTo>
                  <a:pt x="240525" y="317500"/>
                </a:lnTo>
                <a:lnTo>
                  <a:pt x="250291" y="327660"/>
                </a:lnTo>
                <a:lnTo>
                  <a:pt x="250291" y="314032"/>
                </a:lnTo>
                <a:lnTo>
                  <a:pt x="249885" y="313690"/>
                </a:lnTo>
                <a:lnTo>
                  <a:pt x="234607" y="294640"/>
                </a:lnTo>
                <a:lnTo>
                  <a:pt x="225856" y="278130"/>
                </a:lnTo>
                <a:lnTo>
                  <a:pt x="224510" y="275590"/>
                </a:lnTo>
                <a:lnTo>
                  <a:pt x="223837" y="274320"/>
                </a:lnTo>
                <a:lnTo>
                  <a:pt x="230632" y="269240"/>
                </a:lnTo>
                <a:lnTo>
                  <a:pt x="233654" y="267970"/>
                </a:lnTo>
                <a:lnTo>
                  <a:pt x="246938" y="255270"/>
                </a:lnTo>
                <a:lnTo>
                  <a:pt x="248272" y="254000"/>
                </a:lnTo>
                <a:lnTo>
                  <a:pt x="277507" y="204470"/>
                </a:lnTo>
                <a:lnTo>
                  <a:pt x="277888" y="203200"/>
                </a:lnTo>
                <a:lnTo>
                  <a:pt x="278650" y="203200"/>
                </a:lnTo>
                <a:lnTo>
                  <a:pt x="280174" y="201930"/>
                </a:lnTo>
                <a:lnTo>
                  <a:pt x="282041" y="200660"/>
                </a:lnTo>
                <a:lnTo>
                  <a:pt x="283730" y="200660"/>
                </a:lnTo>
                <a:lnTo>
                  <a:pt x="284429" y="201930"/>
                </a:lnTo>
                <a:lnTo>
                  <a:pt x="285089" y="201930"/>
                </a:lnTo>
                <a:lnTo>
                  <a:pt x="334213" y="222250"/>
                </a:lnTo>
                <a:lnTo>
                  <a:pt x="334975" y="223520"/>
                </a:lnTo>
                <a:lnTo>
                  <a:pt x="338213" y="223520"/>
                </a:lnTo>
                <a:lnTo>
                  <a:pt x="340664" y="220980"/>
                </a:lnTo>
                <a:lnTo>
                  <a:pt x="341045" y="2184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9" name="object 11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040603" y="4130359"/>
            <a:ext cx="392078" cy="350353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3662175" y="4135536"/>
            <a:ext cx="233045" cy="340360"/>
            <a:chOff x="3662175" y="4135536"/>
            <a:chExt cx="233045" cy="340360"/>
          </a:xfrm>
        </p:grpSpPr>
        <p:sp>
          <p:nvSpPr>
            <p:cNvPr id="121" name="object 121"/>
            <p:cNvSpPr/>
            <p:nvPr/>
          </p:nvSpPr>
          <p:spPr>
            <a:xfrm>
              <a:off x="3662171" y="4135539"/>
              <a:ext cx="163830" cy="340360"/>
            </a:xfrm>
            <a:custGeom>
              <a:avLst/>
              <a:gdLst/>
              <a:ahLst/>
              <a:cxnLst/>
              <a:rect l="l" t="t" r="r" b="b"/>
              <a:pathLst>
                <a:path w="163829" h="340360">
                  <a:moveTo>
                    <a:pt x="137236" y="258229"/>
                  </a:moveTo>
                  <a:lnTo>
                    <a:pt x="123685" y="222389"/>
                  </a:lnTo>
                  <a:lnTo>
                    <a:pt x="105105" y="207175"/>
                  </a:lnTo>
                  <a:lnTo>
                    <a:pt x="105105" y="190157"/>
                  </a:lnTo>
                  <a:lnTo>
                    <a:pt x="105105" y="49885"/>
                  </a:lnTo>
                  <a:lnTo>
                    <a:pt x="103314" y="41084"/>
                  </a:lnTo>
                  <a:lnTo>
                    <a:pt x="100571" y="37033"/>
                  </a:lnTo>
                  <a:lnTo>
                    <a:pt x="98437" y="33870"/>
                  </a:lnTo>
                  <a:lnTo>
                    <a:pt x="94526" y="31242"/>
                  </a:lnTo>
                  <a:lnTo>
                    <a:pt x="94526" y="179578"/>
                  </a:lnTo>
                  <a:lnTo>
                    <a:pt x="69570" y="179578"/>
                  </a:lnTo>
                  <a:lnTo>
                    <a:pt x="69570" y="151218"/>
                  </a:lnTo>
                  <a:lnTo>
                    <a:pt x="94526" y="151218"/>
                  </a:lnTo>
                  <a:lnTo>
                    <a:pt x="94526" y="141376"/>
                  </a:lnTo>
                  <a:lnTo>
                    <a:pt x="69570" y="141376"/>
                  </a:lnTo>
                  <a:lnTo>
                    <a:pt x="69570" y="113055"/>
                  </a:lnTo>
                  <a:lnTo>
                    <a:pt x="94526" y="113055"/>
                  </a:lnTo>
                  <a:lnTo>
                    <a:pt x="94526" y="102831"/>
                  </a:lnTo>
                  <a:lnTo>
                    <a:pt x="69570" y="102831"/>
                  </a:lnTo>
                  <a:lnTo>
                    <a:pt x="69570" y="74472"/>
                  </a:lnTo>
                  <a:lnTo>
                    <a:pt x="94526" y="74472"/>
                  </a:lnTo>
                  <a:lnTo>
                    <a:pt x="94526" y="63893"/>
                  </a:lnTo>
                  <a:lnTo>
                    <a:pt x="69570" y="63893"/>
                  </a:lnTo>
                  <a:lnTo>
                    <a:pt x="69570" y="42710"/>
                  </a:lnTo>
                  <a:lnTo>
                    <a:pt x="75222" y="37033"/>
                  </a:lnTo>
                  <a:lnTo>
                    <a:pt x="89230" y="37033"/>
                  </a:lnTo>
                  <a:lnTo>
                    <a:pt x="94526" y="42710"/>
                  </a:lnTo>
                  <a:lnTo>
                    <a:pt x="94526" y="31242"/>
                  </a:lnTo>
                  <a:lnTo>
                    <a:pt x="91224" y="29006"/>
                  </a:lnTo>
                  <a:lnTo>
                    <a:pt x="82435" y="27216"/>
                  </a:lnTo>
                  <a:lnTo>
                    <a:pt x="73621" y="28956"/>
                  </a:lnTo>
                  <a:lnTo>
                    <a:pt x="66395" y="33731"/>
                  </a:lnTo>
                  <a:lnTo>
                    <a:pt x="61518" y="40919"/>
                  </a:lnTo>
                  <a:lnTo>
                    <a:pt x="59728" y="49885"/>
                  </a:lnTo>
                  <a:lnTo>
                    <a:pt x="59728" y="207175"/>
                  </a:lnTo>
                  <a:lnTo>
                    <a:pt x="50647" y="213614"/>
                  </a:lnTo>
                  <a:lnTo>
                    <a:pt x="40830" y="222605"/>
                  </a:lnTo>
                  <a:lnTo>
                    <a:pt x="33591" y="233362"/>
                  </a:lnTo>
                  <a:lnTo>
                    <a:pt x="29121" y="245414"/>
                  </a:lnTo>
                  <a:lnTo>
                    <a:pt x="27597" y="258229"/>
                  </a:lnTo>
                  <a:lnTo>
                    <a:pt x="28168" y="266204"/>
                  </a:lnTo>
                  <a:lnTo>
                    <a:pt x="29908" y="274104"/>
                  </a:lnTo>
                  <a:lnTo>
                    <a:pt x="32854" y="281724"/>
                  </a:lnTo>
                  <a:lnTo>
                    <a:pt x="37058" y="288848"/>
                  </a:lnTo>
                  <a:lnTo>
                    <a:pt x="37782" y="290309"/>
                  </a:lnTo>
                  <a:lnTo>
                    <a:pt x="39471" y="291134"/>
                  </a:lnTo>
                  <a:lnTo>
                    <a:pt x="42100" y="291134"/>
                  </a:lnTo>
                  <a:lnTo>
                    <a:pt x="43053" y="290880"/>
                  </a:lnTo>
                  <a:lnTo>
                    <a:pt x="43853" y="290372"/>
                  </a:lnTo>
                  <a:lnTo>
                    <a:pt x="46482" y="288848"/>
                  </a:lnTo>
                  <a:lnTo>
                    <a:pt x="46863" y="285445"/>
                  </a:lnTo>
                  <a:lnTo>
                    <a:pt x="45377" y="283159"/>
                  </a:lnTo>
                  <a:lnTo>
                    <a:pt x="41960" y="277304"/>
                  </a:lnTo>
                  <a:lnTo>
                    <a:pt x="39611" y="271119"/>
                  </a:lnTo>
                  <a:lnTo>
                    <a:pt x="38252" y="264718"/>
                  </a:lnTo>
                  <a:lnTo>
                    <a:pt x="37820" y="258229"/>
                  </a:lnTo>
                  <a:lnTo>
                    <a:pt x="39116" y="247497"/>
                  </a:lnTo>
                  <a:lnTo>
                    <a:pt x="68046" y="213614"/>
                  </a:lnTo>
                  <a:lnTo>
                    <a:pt x="69570" y="212852"/>
                  </a:lnTo>
                  <a:lnTo>
                    <a:pt x="69951" y="211328"/>
                  </a:lnTo>
                  <a:lnTo>
                    <a:pt x="69951" y="190157"/>
                  </a:lnTo>
                  <a:lnTo>
                    <a:pt x="94881" y="190157"/>
                  </a:lnTo>
                  <a:lnTo>
                    <a:pt x="94881" y="210947"/>
                  </a:lnTo>
                  <a:lnTo>
                    <a:pt x="96024" y="212852"/>
                  </a:lnTo>
                  <a:lnTo>
                    <a:pt x="96786" y="213614"/>
                  </a:lnTo>
                  <a:lnTo>
                    <a:pt x="108127" y="221564"/>
                  </a:lnTo>
                  <a:lnTo>
                    <a:pt x="116179" y="228917"/>
                  </a:lnTo>
                  <a:lnTo>
                    <a:pt x="122110" y="237756"/>
                  </a:lnTo>
                  <a:lnTo>
                    <a:pt x="125768" y="247650"/>
                  </a:lnTo>
                  <a:lnTo>
                    <a:pt x="127012" y="258229"/>
                  </a:lnTo>
                  <a:lnTo>
                    <a:pt x="123355" y="275501"/>
                  </a:lnTo>
                  <a:lnTo>
                    <a:pt x="113804" y="289560"/>
                  </a:lnTo>
                  <a:lnTo>
                    <a:pt x="99707" y="299008"/>
                  </a:lnTo>
                  <a:lnTo>
                    <a:pt x="82435" y="302475"/>
                  </a:lnTo>
                  <a:lnTo>
                    <a:pt x="75641" y="301967"/>
                  </a:lnTo>
                  <a:lnTo>
                    <a:pt x="68999" y="300482"/>
                  </a:lnTo>
                  <a:lnTo>
                    <a:pt x="62636" y="297992"/>
                  </a:lnTo>
                  <a:lnTo>
                    <a:pt x="56769" y="294563"/>
                  </a:lnTo>
                  <a:lnTo>
                    <a:pt x="55918" y="293992"/>
                  </a:lnTo>
                  <a:lnTo>
                    <a:pt x="54991" y="293738"/>
                  </a:lnTo>
                  <a:lnTo>
                    <a:pt x="52425" y="293738"/>
                  </a:lnTo>
                  <a:lnTo>
                    <a:pt x="50736" y="294563"/>
                  </a:lnTo>
                  <a:lnTo>
                    <a:pt x="49530" y="296024"/>
                  </a:lnTo>
                  <a:lnTo>
                    <a:pt x="48387" y="298310"/>
                  </a:lnTo>
                  <a:lnTo>
                    <a:pt x="48768" y="301332"/>
                  </a:lnTo>
                  <a:lnTo>
                    <a:pt x="82435" y="313042"/>
                  </a:lnTo>
                  <a:lnTo>
                    <a:pt x="103746" y="308737"/>
                  </a:lnTo>
                  <a:lnTo>
                    <a:pt x="113030" y="302475"/>
                  </a:lnTo>
                  <a:lnTo>
                    <a:pt x="121170" y="296976"/>
                  </a:lnTo>
                  <a:lnTo>
                    <a:pt x="132930" y="279552"/>
                  </a:lnTo>
                  <a:lnTo>
                    <a:pt x="137236" y="258229"/>
                  </a:lnTo>
                  <a:close/>
                </a:path>
                <a:path w="163829" h="340360">
                  <a:moveTo>
                    <a:pt x="163309" y="258584"/>
                  </a:moveTo>
                  <a:lnTo>
                    <a:pt x="161328" y="239547"/>
                  </a:lnTo>
                  <a:lnTo>
                    <a:pt x="155092" y="221881"/>
                  </a:lnTo>
                  <a:lnTo>
                    <a:pt x="145021" y="206133"/>
                  </a:lnTo>
                  <a:lnTo>
                    <a:pt x="131559" y="192824"/>
                  </a:lnTo>
                  <a:lnTo>
                    <a:pt x="131559" y="102831"/>
                  </a:lnTo>
                  <a:lnTo>
                    <a:pt x="128917" y="100190"/>
                  </a:lnTo>
                  <a:lnTo>
                    <a:pt x="123240" y="100190"/>
                  </a:lnTo>
                  <a:lnTo>
                    <a:pt x="120980" y="102831"/>
                  </a:lnTo>
                  <a:lnTo>
                    <a:pt x="120980" y="197358"/>
                  </a:lnTo>
                  <a:lnTo>
                    <a:pt x="122123" y="199237"/>
                  </a:lnTo>
                  <a:lnTo>
                    <a:pt x="122885" y="199999"/>
                  </a:lnTo>
                  <a:lnTo>
                    <a:pt x="135585" y="211493"/>
                  </a:lnTo>
                  <a:lnTo>
                    <a:pt x="145084" y="225564"/>
                  </a:lnTo>
                  <a:lnTo>
                    <a:pt x="151053" y="241414"/>
                  </a:lnTo>
                  <a:lnTo>
                    <a:pt x="153123" y="258229"/>
                  </a:lnTo>
                  <a:lnTo>
                    <a:pt x="147485" y="285826"/>
                  </a:lnTo>
                  <a:lnTo>
                    <a:pt x="132143" y="308559"/>
                  </a:lnTo>
                  <a:lnTo>
                    <a:pt x="109423" y="323989"/>
                  </a:lnTo>
                  <a:lnTo>
                    <a:pt x="81673" y="329679"/>
                  </a:lnTo>
                  <a:lnTo>
                    <a:pt x="54063" y="324053"/>
                  </a:lnTo>
                  <a:lnTo>
                    <a:pt x="31318" y="308698"/>
                  </a:lnTo>
                  <a:lnTo>
                    <a:pt x="15875" y="285978"/>
                  </a:lnTo>
                  <a:lnTo>
                    <a:pt x="10185" y="258229"/>
                  </a:lnTo>
                  <a:lnTo>
                    <a:pt x="12268" y="241261"/>
                  </a:lnTo>
                  <a:lnTo>
                    <a:pt x="18237" y="225425"/>
                  </a:lnTo>
                  <a:lnTo>
                    <a:pt x="27749" y="211442"/>
                  </a:lnTo>
                  <a:lnTo>
                    <a:pt x="40449" y="199999"/>
                  </a:lnTo>
                  <a:lnTo>
                    <a:pt x="41973" y="199237"/>
                  </a:lnTo>
                  <a:lnTo>
                    <a:pt x="42329" y="197739"/>
                  </a:lnTo>
                  <a:lnTo>
                    <a:pt x="42329" y="49885"/>
                  </a:lnTo>
                  <a:lnTo>
                    <a:pt x="45440" y="34505"/>
                  </a:lnTo>
                  <a:lnTo>
                    <a:pt x="53911" y="22021"/>
                  </a:lnTo>
                  <a:lnTo>
                    <a:pt x="66421" y="13639"/>
                  </a:lnTo>
                  <a:lnTo>
                    <a:pt x="81673" y="10579"/>
                  </a:lnTo>
                  <a:lnTo>
                    <a:pt x="97053" y="13639"/>
                  </a:lnTo>
                  <a:lnTo>
                    <a:pt x="109537" y="22021"/>
                  </a:lnTo>
                  <a:lnTo>
                    <a:pt x="117919" y="34505"/>
                  </a:lnTo>
                  <a:lnTo>
                    <a:pt x="120980" y="49885"/>
                  </a:lnTo>
                  <a:lnTo>
                    <a:pt x="120980" y="88468"/>
                  </a:lnTo>
                  <a:lnTo>
                    <a:pt x="123240" y="90728"/>
                  </a:lnTo>
                  <a:lnTo>
                    <a:pt x="128917" y="90728"/>
                  </a:lnTo>
                  <a:lnTo>
                    <a:pt x="131178" y="88468"/>
                  </a:lnTo>
                  <a:lnTo>
                    <a:pt x="131178" y="49885"/>
                  </a:lnTo>
                  <a:lnTo>
                    <a:pt x="127317" y="30454"/>
                  </a:lnTo>
                  <a:lnTo>
                    <a:pt x="116776" y="14605"/>
                  </a:lnTo>
                  <a:lnTo>
                    <a:pt x="101053" y="3911"/>
                  </a:lnTo>
                  <a:lnTo>
                    <a:pt x="81673" y="0"/>
                  </a:lnTo>
                  <a:lnTo>
                    <a:pt x="62433" y="3911"/>
                  </a:lnTo>
                  <a:lnTo>
                    <a:pt x="46685" y="14605"/>
                  </a:lnTo>
                  <a:lnTo>
                    <a:pt x="36042" y="30454"/>
                  </a:lnTo>
                  <a:lnTo>
                    <a:pt x="32131" y="49885"/>
                  </a:lnTo>
                  <a:lnTo>
                    <a:pt x="32131" y="193586"/>
                  </a:lnTo>
                  <a:lnTo>
                    <a:pt x="18503" y="206717"/>
                  </a:lnTo>
                  <a:lnTo>
                    <a:pt x="8407" y="222402"/>
                  </a:lnTo>
                  <a:lnTo>
                    <a:pt x="2146" y="239928"/>
                  </a:lnTo>
                  <a:lnTo>
                    <a:pt x="0" y="258584"/>
                  </a:lnTo>
                  <a:lnTo>
                    <a:pt x="6426" y="290334"/>
                  </a:lnTo>
                  <a:lnTo>
                    <a:pt x="23964" y="316293"/>
                  </a:lnTo>
                  <a:lnTo>
                    <a:pt x="49923" y="333819"/>
                  </a:lnTo>
                  <a:lnTo>
                    <a:pt x="81673" y="340258"/>
                  </a:lnTo>
                  <a:lnTo>
                    <a:pt x="113411" y="333819"/>
                  </a:lnTo>
                  <a:lnTo>
                    <a:pt x="139369" y="316293"/>
                  </a:lnTo>
                  <a:lnTo>
                    <a:pt x="156883" y="290334"/>
                  </a:lnTo>
                  <a:lnTo>
                    <a:pt x="163309" y="25858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13043" y="4151795"/>
              <a:ext cx="82023" cy="125495"/>
            </a:xfrm>
            <a:prstGeom prst="rect">
              <a:avLst/>
            </a:prstGeom>
          </p:spPr>
        </p:pic>
      </p:grpSp>
      <p:sp>
        <p:nvSpPr>
          <p:cNvPr id="123" name="object 123"/>
          <p:cNvSpPr/>
          <p:nvPr/>
        </p:nvSpPr>
        <p:spPr>
          <a:xfrm>
            <a:off x="4149128" y="4121162"/>
            <a:ext cx="344170" cy="368935"/>
          </a:xfrm>
          <a:custGeom>
            <a:avLst/>
            <a:gdLst/>
            <a:ahLst/>
            <a:cxnLst/>
            <a:rect l="l" t="t" r="r" b="b"/>
            <a:pathLst>
              <a:path w="344170" h="368935">
                <a:moveTo>
                  <a:pt x="48399" y="168617"/>
                </a:moveTo>
                <a:lnTo>
                  <a:pt x="45758" y="166357"/>
                </a:lnTo>
                <a:lnTo>
                  <a:pt x="5689" y="166357"/>
                </a:lnTo>
                <a:lnTo>
                  <a:pt x="2286" y="166357"/>
                </a:lnTo>
                <a:lnTo>
                  <a:pt x="0" y="168617"/>
                </a:lnTo>
                <a:lnTo>
                  <a:pt x="0" y="175056"/>
                </a:lnTo>
                <a:lnTo>
                  <a:pt x="2286" y="177698"/>
                </a:lnTo>
                <a:lnTo>
                  <a:pt x="45758" y="177698"/>
                </a:lnTo>
                <a:lnTo>
                  <a:pt x="48018" y="175056"/>
                </a:lnTo>
                <a:lnTo>
                  <a:pt x="48018" y="172008"/>
                </a:lnTo>
                <a:lnTo>
                  <a:pt x="48399" y="168617"/>
                </a:lnTo>
                <a:close/>
              </a:path>
              <a:path w="344170" h="368935">
                <a:moveTo>
                  <a:pt x="66560" y="236321"/>
                </a:moveTo>
                <a:lnTo>
                  <a:pt x="65036" y="233654"/>
                </a:lnTo>
                <a:lnTo>
                  <a:pt x="64058" y="231902"/>
                </a:lnTo>
                <a:lnTo>
                  <a:pt x="62052" y="230822"/>
                </a:lnTo>
                <a:lnTo>
                  <a:pt x="60083" y="230822"/>
                </a:lnTo>
                <a:lnTo>
                  <a:pt x="59042" y="230822"/>
                </a:lnTo>
                <a:lnTo>
                  <a:pt x="58026" y="231101"/>
                </a:lnTo>
                <a:lnTo>
                  <a:pt x="57099" y="231775"/>
                </a:lnTo>
                <a:lnTo>
                  <a:pt x="40843" y="241211"/>
                </a:lnTo>
                <a:lnTo>
                  <a:pt x="38201" y="242735"/>
                </a:lnTo>
                <a:lnTo>
                  <a:pt x="37058" y="246507"/>
                </a:lnTo>
                <a:lnTo>
                  <a:pt x="38963" y="249529"/>
                </a:lnTo>
                <a:lnTo>
                  <a:pt x="40081" y="251434"/>
                </a:lnTo>
                <a:lnTo>
                  <a:pt x="41986" y="252196"/>
                </a:lnTo>
                <a:lnTo>
                  <a:pt x="45377" y="252196"/>
                </a:lnTo>
                <a:lnTo>
                  <a:pt x="46139" y="251815"/>
                </a:lnTo>
                <a:lnTo>
                  <a:pt x="47282" y="251434"/>
                </a:lnTo>
                <a:lnTo>
                  <a:pt x="63169" y="241973"/>
                </a:lnTo>
                <a:lnTo>
                  <a:pt x="65417" y="240093"/>
                </a:lnTo>
                <a:lnTo>
                  <a:pt x="66560" y="236321"/>
                </a:lnTo>
                <a:close/>
              </a:path>
              <a:path w="344170" h="368935">
                <a:moveTo>
                  <a:pt x="66560" y="107010"/>
                </a:moveTo>
                <a:lnTo>
                  <a:pt x="65417" y="103962"/>
                </a:lnTo>
                <a:lnTo>
                  <a:pt x="62788" y="102463"/>
                </a:lnTo>
                <a:lnTo>
                  <a:pt x="46520" y="93002"/>
                </a:lnTo>
                <a:lnTo>
                  <a:pt x="45694" y="92532"/>
                </a:lnTo>
                <a:lnTo>
                  <a:pt x="44780" y="92303"/>
                </a:lnTo>
                <a:lnTo>
                  <a:pt x="43853" y="92303"/>
                </a:lnTo>
                <a:lnTo>
                  <a:pt x="41884" y="92303"/>
                </a:lnTo>
                <a:lnTo>
                  <a:pt x="39890" y="93357"/>
                </a:lnTo>
                <a:lnTo>
                  <a:pt x="38582" y="94907"/>
                </a:lnTo>
                <a:lnTo>
                  <a:pt x="37058" y="97548"/>
                </a:lnTo>
                <a:lnTo>
                  <a:pt x="38201" y="100939"/>
                </a:lnTo>
                <a:lnTo>
                  <a:pt x="40462" y="102844"/>
                </a:lnTo>
                <a:lnTo>
                  <a:pt x="56718" y="112280"/>
                </a:lnTo>
                <a:lnTo>
                  <a:pt x="57480" y="112661"/>
                </a:lnTo>
                <a:lnTo>
                  <a:pt x="58242" y="113423"/>
                </a:lnTo>
                <a:lnTo>
                  <a:pt x="61264" y="113423"/>
                </a:lnTo>
                <a:lnTo>
                  <a:pt x="63169" y="112280"/>
                </a:lnTo>
                <a:lnTo>
                  <a:pt x="64655" y="110401"/>
                </a:lnTo>
                <a:lnTo>
                  <a:pt x="66560" y="107010"/>
                </a:lnTo>
                <a:close/>
              </a:path>
              <a:path w="344170" h="368935">
                <a:moveTo>
                  <a:pt x="113817" y="283946"/>
                </a:moveTo>
                <a:lnTo>
                  <a:pt x="112674" y="280555"/>
                </a:lnTo>
                <a:lnTo>
                  <a:pt x="110032" y="278650"/>
                </a:lnTo>
                <a:lnTo>
                  <a:pt x="109080" y="278168"/>
                </a:lnTo>
                <a:lnTo>
                  <a:pt x="108127" y="277952"/>
                </a:lnTo>
                <a:lnTo>
                  <a:pt x="107213" y="277952"/>
                </a:lnTo>
                <a:lnTo>
                  <a:pt x="105206" y="277952"/>
                </a:lnTo>
                <a:lnTo>
                  <a:pt x="103403" y="278993"/>
                </a:lnTo>
                <a:lnTo>
                  <a:pt x="102095" y="280555"/>
                </a:lnTo>
                <a:lnTo>
                  <a:pt x="92633" y="296811"/>
                </a:lnTo>
                <a:lnTo>
                  <a:pt x="91135" y="299440"/>
                </a:lnTo>
                <a:lnTo>
                  <a:pt x="91871" y="302844"/>
                </a:lnTo>
                <a:lnTo>
                  <a:pt x="94538" y="304749"/>
                </a:lnTo>
                <a:lnTo>
                  <a:pt x="95300" y="305092"/>
                </a:lnTo>
                <a:lnTo>
                  <a:pt x="96037" y="305473"/>
                </a:lnTo>
                <a:lnTo>
                  <a:pt x="99085" y="305473"/>
                </a:lnTo>
                <a:lnTo>
                  <a:pt x="100952" y="304749"/>
                </a:lnTo>
                <a:lnTo>
                  <a:pt x="102476" y="302844"/>
                </a:lnTo>
                <a:lnTo>
                  <a:pt x="111912" y="286588"/>
                </a:lnTo>
                <a:lnTo>
                  <a:pt x="113817" y="283946"/>
                </a:lnTo>
                <a:close/>
              </a:path>
              <a:path w="344170" h="368935">
                <a:moveTo>
                  <a:pt x="113817" y="59728"/>
                </a:moveTo>
                <a:lnTo>
                  <a:pt x="112293" y="57086"/>
                </a:lnTo>
                <a:lnTo>
                  <a:pt x="102857" y="40830"/>
                </a:lnTo>
                <a:lnTo>
                  <a:pt x="101841" y="39090"/>
                </a:lnTo>
                <a:lnTo>
                  <a:pt x="99872" y="38011"/>
                </a:lnTo>
                <a:lnTo>
                  <a:pt x="97878" y="38011"/>
                </a:lnTo>
                <a:lnTo>
                  <a:pt x="96862" y="38011"/>
                </a:lnTo>
                <a:lnTo>
                  <a:pt x="95808" y="38290"/>
                </a:lnTo>
                <a:lnTo>
                  <a:pt x="94919" y="38925"/>
                </a:lnTo>
                <a:lnTo>
                  <a:pt x="91871" y="40449"/>
                </a:lnTo>
                <a:lnTo>
                  <a:pt x="91135" y="44234"/>
                </a:lnTo>
                <a:lnTo>
                  <a:pt x="93014" y="47244"/>
                </a:lnTo>
                <a:lnTo>
                  <a:pt x="102476" y="63119"/>
                </a:lnTo>
                <a:lnTo>
                  <a:pt x="103238" y="65024"/>
                </a:lnTo>
                <a:lnTo>
                  <a:pt x="105117" y="66167"/>
                </a:lnTo>
                <a:lnTo>
                  <a:pt x="108508" y="66167"/>
                </a:lnTo>
                <a:lnTo>
                  <a:pt x="109651" y="65405"/>
                </a:lnTo>
                <a:lnTo>
                  <a:pt x="110413" y="65024"/>
                </a:lnTo>
                <a:lnTo>
                  <a:pt x="112674" y="63119"/>
                </a:lnTo>
                <a:lnTo>
                  <a:pt x="113817" y="59728"/>
                </a:lnTo>
                <a:close/>
              </a:path>
              <a:path w="344170" h="368935">
                <a:moveTo>
                  <a:pt x="177711" y="2286"/>
                </a:moveTo>
                <a:lnTo>
                  <a:pt x="175069" y="0"/>
                </a:lnTo>
                <a:lnTo>
                  <a:pt x="172046" y="0"/>
                </a:lnTo>
                <a:lnTo>
                  <a:pt x="168617" y="0"/>
                </a:lnTo>
                <a:lnTo>
                  <a:pt x="166370" y="2286"/>
                </a:lnTo>
                <a:lnTo>
                  <a:pt x="166370" y="45758"/>
                </a:lnTo>
                <a:lnTo>
                  <a:pt x="168617" y="48006"/>
                </a:lnTo>
                <a:lnTo>
                  <a:pt x="175069" y="48006"/>
                </a:lnTo>
                <a:lnTo>
                  <a:pt x="177711" y="45758"/>
                </a:lnTo>
                <a:lnTo>
                  <a:pt x="177711" y="2286"/>
                </a:lnTo>
                <a:close/>
              </a:path>
              <a:path w="344170" h="368935">
                <a:moveTo>
                  <a:pt x="252196" y="299440"/>
                </a:moveTo>
                <a:lnTo>
                  <a:pt x="250672" y="297154"/>
                </a:lnTo>
                <a:lnTo>
                  <a:pt x="241211" y="280898"/>
                </a:lnTo>
                <a:lnTo>
                  <a:pt x="240487" y="279184"/>
                </a:lnTo>
                <a:lnTo>
                  <a:pt x="238582" y="278079"/>
                </a:lnTo>
                <a:lnTo>
                  <a:pt x="236512" y="278079"/>
                </a:lnTo>
                <a:lnTo>
                  <a:pt x="235432" y="278079"/>
                </a:lnTo>
                <a:lnTo>
                  <a:pt x="234327" y="278396"/>
                </a:lnTo>
                <a:lnTo>
                  <a:pt x="233273" y="279031"/>
                </a:lnTo>
                <a:lnTo>
                  <a:pt x="230263" y="280555"/>
                </a:lnTo>
                <a:lnTo>
                  <a:pt x="229501" y="284327"/>
                </a:lnTo>
                <a:lnTo>
                  <a:pt x="231406" y="287350"/>
                </a:lnTo>
                <a:lnTo>
                  <a:pt x="240868" y="303225"/>
                </a:lnTo>
                <a:lnTo>
                  <a:pt x="241973" y="305092"/>
                </a:lnTo>
                <a:lnTo>
                  <a:pt x="243878" y="306235"/>
                </a:lnTo>
                <a:lnTo>
                  <a:pt x="246900" y="306235"/>
                </a:lnTo>
                <a:lnTo>
                  <a:pt x="248043" y="305473"/>
                </a:lnTo>
                <a:lnTo>
                  <a:pt x="248805" y="305092"/>
                </a:lnTo>
                <a:lnTo>
                  <a:pt x="251434" y="303225"/>
                </a:lnTo>
                <a:lnTo>
                  <a:pt x="252196" y="299440"/>
                </a:lnTo>
                <a:close/>
              </a:path>
              <a:path w="344170" h="368935">
                <a:moveTo>
                  <a:pt x="252196" y="43853"/>
                </a:moveTo>
                <a:lnTo>
                  <a:pt x="251434" y="40449"/>
                </a:lnTo>
                <a:lnTo>
                  <a:pt x="248424" y="38925"/>
                </a:lnTo>
                <a:lnTo>
                  <a:pt x="247599" y="38582"/>
                </a:lnTo>
                <a:lnTo>
                  <a:pt x="246710" y="38417"/>
                </a:lnTo>
                <a:lnTo>
                  <a:pt x="245783" y="38417"/>
                </a:lnTo>
                <a:lnTo>
                  <a:pt x="243814" y="38417"/>
                </a:lnTo>
                <a:lnTo>
                  <a:pt x="241782" y="39281"/>
                </a:lnTo>
                <a:lnTo>
                  <a:pt x="240487" y="40830"/>
                </a:lnTo>
                <a:lnTo>
                  <a:pt x="231025" y="57086"/>
                </a:lnTo>
                <a:lnTo>
                  <a:pt x="229501" y="59728"/>
                </a:lnTo>
                <a:lnTo>
                  <a:pt x="230263" y="63119"/>
                </a:lnTo>
                <a:lnTo>
                  <a:pt x="232892" y="65024"/>
                </a:lnTo>
                <a:lnTo>
                  <a:pt x="233654" y="65405"/>
                </a:lnTo>
                <a:lnTo>
                  <a:pt x="234797" y="66167"/>
                </a:lnTo>
                <a:lnTo>
                  <a:pt x="237439" y="66167"/>
                </a:lnTo>
                <a:lnTo>
                  <a:pt x="239344" y="65024"/>
                </a:lnTo>
                <a:lnTo>
                  <a:pt x="240868" y="63119"/>
                </a:lnTo>
                <a:lnTo>
                  <a:pt x="250291" y="47244"/>
                </a:lnTo>
                <a:lnTo>
                  <a:pt x="252196" y="43853"/>
                </a:lnTo>
                <a:close/>
              </a:path>
              <a:path w="344170" h="368935">
                <a:moveTo>
                  <a:pt x="282054" y="171284"/>
                </a:moveTo>
                <a:lnTo>
                  <a:pt x="279793" y="148513"/>
                </a:lnTo>
                <a:lnTo>
                  <a:pt x="272707" y="126758"/>
                </a:lnTo>
                <a:lnTo>
                  <a:pt x="271094" y="123964"/>
                </a:lnTo>
                <a:lnTo>
                  <a:pt x="271094" y="172008"/>
                </a:lnTo>
                <a:lnTo>
                  <a:pt x="269887" y="186143"/>
                </a:lnTo>
                <a:lnTo>
                  <a:pt x="255219" y="225323"/>
                </a:lnTo>
                <a:lnTo>
                  <a:pt x="226187" y="254457"/>
                </a:lnTo>
                <a:lnTo>
                  <a:pt x="213995" y="261239"/>
                </a:lnTo>
                <a:lnTo>
                  <a:pt x="206883" y="265760"/>
                </a:lnTo>
                <a:lnTo>
                  <a:pt x="201523" y="272161"/>
                </a:lnTo>
                <a:lnTo>
                  <a:pt x="198158" y="279908"/>
                </a:lnTo>
                <a:lnTo>
                  <a:pt x="196977" y="288493"/>
                </a:lnTo>
                <a:lnTo>
                  <a:pt x="196977" y="295287"/>
                </a:lnTo>
                <a:lnTo>
                  <a:pt x="196977" y="306997"/>
                </a:lnTo>
                <a:lnTo>
                  <a:pt x="196977" y="329679"/>
                </a:lnTo>
                <a:lnTo>
                  <a:pt x="193967" y="332727"/>
                </a:lnTo>
                <a:lnTo>
                  <a:pt x="184505" y="332727"/>
                </a:lnTo>
                <a:lnTo>
                  <a:pt x="184505" y="344055"/>
                </a:lnTo>
                <a:lnTo>
                  <a:pt x="184505" y="354253"/>
                </a:lnTo>
                <a:lnTo>
                  <a:pt x="181864" y="357301"/>
                </a:lnTo>
                <a:lnTo>
                  <a:pt x="161823" y="357301"/>
                </a:lnTo>
                <a:lnTo>
                  <a:pt x="159194" y="354253"/>
                </a:lnTo>
                <a:lnTo>
                  <a:pt x="159194" y="344055"/>
                </a:lnTo>
                <a:lnTo>
                  <a:pt x="184505" y="344055"/>
                </a:lnTo>
                <a:lnTo>
                  <a:pt x="184505" y="332727"/>
                </a:lnTo>
                <a:lnTo>
                  <a:pt x="149733" y="332727"/>
                </a:lnTo>
                <a:lnTo>
                  <a:pt x="146710" y="329679"/>
                </a:lnTo>
                <a:lnTo>
                  <a:pt x="146710" y="306997"/>
                </a:lnTo>
                <a:lnTo>
                  <a:pt x="196977" y="306997"/>
                </a:lnTo>
                <a:lnTo>
                  <a:pt x="196977" y="295287"/>
                </a:lnTo>
                <a:lnTo>
                  <a:pt x="146710" y="295287"/>
                </a:lnTo>
                <a:lnTo>
                  <a:pt x="146710" y="288493"/>
                </a:lnTo>
                <a:lnTo>
                  <a:pt x="145542" y="280022"/>
                </a:lnTo>
                <a:lnTo>
                  <a:pt x="142163" y="272453"/>
                </a:lnTo>
                <a:lnTo>
                  <a:pt x="136817" y="266090"/>
                </a:lnTo>
                <a:lnTo>
                  <a:pt x="129692" y="261239"/>
                </a:lnTo>
                <a:lnTo>
                  <a:pt x="104000" y="243433"/>
                </a:lnTo>
                <a:lnTo>
                  <a:pt x="85458" y="219138"/>
                </a:lnTo>
                <a:lnTo>
                  <a:pt x="75145" y="190385"/>
                </a:lnTo>
                <a:lnTo>
                  <a:pt x="74117" y="159181"/>
                </a:lnTo>
                <a:lnTo>
                  <a:pt x="83756" y="127647"/>
                </a:lnTo>
                <a:lnTo>
                  <a:pt x="102844" y="101422"/>
                </a:lnTo>
                <a:lnTo>
                  <a:pt x="129286" y="82727"/>
                </a:lnTo>
                <a:lnTo>
                  <a:pt x="161061" y="73736"/>
                </a:lnTo>
                <a:lnTo>
                  <a:pt x="164846" y="72974"/>
                </a:lnTo>
                <a:lnTo>
                  <a:pt x="172402" y="72974"/>
                </a:lnTo>
                <a:lnTo>
                  <a:pt x="223405" y="87490"/>
                </a:lnTo>
                <a:lnTo>
                  <a:pt x="251790" y="113855"/>
                </a:lnTo>
                <a:lnTo>
                  <a:pt x="268820" y="151345"/>
                </a:lnTo>
                <a:lnTo>
                  <a:pt x="271094" y="172008"/>
                </a:lnTo>
                <a:lnTo>
                  <a:pt x="271094" y="123964"/>
                </a:lnTo>
                <a:lnTo>
                  <a:pt x="261226" y="106832"/>
                </a:lnTo>
                <a:lnTo>
                  <a:pt x="245757" y="89611"/>
                </a:lnTo>
                <a:lnTo>
                  <a:pt x="229527" y="77558"/>
                </a:lnTo>
                <a:lnTo>
                  <a:pt x="220230" y="72974"/>
                </a:lnTo>
                <a:lnTo>
                  <a:pt x="211747" y="68783"/>
                </a:lnTo>
                <a:lnTo>
                  <a:pt x="192747" y="63411"/>
                </a:lnTo>
                <a:lnTo>
                  <a:pt x="172872" y="61595"/>
                </a:lnTo>
                <a:lnTo>
                  <a:pt x="168465" y="61595"/>
                </a:lnTo>
                <a:lnTo>
                  <a:pt x="124244" y="72694"/>
                </a:lnTo>
                <a:lnTo>
                  <a:pt x="73431" y="122669"/>
                </a:lnTo>
                <a:lnTo>
                  <a:pt x="62788" y="157657"/>
                </a:lnTo>
                <a:lnTo>
                  <a:pt x="63855" y="192722"/>
                </a:lnTo>
                <a:lnTo>
                  <a:pt x="75387" y="224917"/>
                </a:lnTo>
                <a:lnTo>
                  <a:pt x="96215" y="251929"/>
                </a:lnTo>
                <a:lnTo>
                  <a:pt x="125145" y="271462"/>
                </a:lnTo>
                <a:lnTo>
                  <a:pt x="131597" y="274485"/>
                </a:lnTo>
                <a:lnTo>
                  <a:pt x="135369" y="281660"/>
                </a:lnTo>
                <a:lnTo>
                  <a:pt x="135369" y="333832"/>
                </a:lnTo>
                <a:lnTo>
                  <a:pt x="140652" y="340664"/>
                </a:lnTo>
                <a:lnTo>
                  <a:pt x="147853" y="342912"/>
                </a:lnTo>
                <a:lnTo>
                  <a:pt x="147853" y="360324"/>
                </a:lnTo>
                <a:lnTo>
                  <a:pt x="155790" y="368642"/>
                </a:lnTo>
                <a:lnTo>
                  <a:pt x="178092" y="368642"/>
                </a:lnTo>
                <a:lnTo>
                  <a:pt x="195872" y="350469"/>
                </a:lnTo>
                <a:lnTo>
                  <a:pt x="195872" y="344055"/>
                </a:lnTo>
                <a:lnTo>
                  <a:pt x="195872" y="342912"/>
                </a:lnTo>
                <a:lnTo>
                  <a:pt x="203047" y="340664"/>
                </a:lnTo>
                <a:lnTo>
                  <a:pt x="208343" y="333832"/>
                </a:lnTo>
                <a:lnTo>
                  <a:pt x="208343" y="332727"/>
                </a:lnTo>
                <a:lnTo>
                  <a:pt x="208343" y="306997"/>
                </a:lnTo>
                <a:lnTo>
                  <a:pt x="208343" y="295287"/>
                </a:lnTo>
                <a:lnTo>
                  <a:pt x="208343" y="281660"/>
                </a:lnTo>
                <a:lnTo>
                  <a:pt x="212509" y="274866"/>
                </a:lnTo>
                <a:lnTo>
                  <a:pt x="218541" y="271462"/>
                </a:lnTo>
                <a:lnTo>
                  <a:pt x="232117" y="263982"/>
                </a:lnTo>
                <a:lnTo>
                  <a:pt x="244436" y="254685"/>
                </a:lnTo>
                <a:lnTo>
                  <a:pt x="272173" y="217525"/>
                </a:lnTo>
                <a:lnTo>
                  <a:pt x="280936" y="187261"/>
                </a:lnTo>
                <a:lnTo>
                  <a:pt x="282054" y="171284"/>
                </a:lnTo>
                <a:close/>
              </a:path>
              <a:path w="344170" h="368935">
                <a:moveTo>
                  <a:pt x="306628" y="246126"/>
                </a:moveTo>
                <a:lnTo>
                  <a:pt x="305485" y="242354"/>
                </a:lnTo>
                <a:lnTo>
                  <a:pt x="302856" y="240830"/>
                </a:lnTo>
                <a:lnTo>
                  <a:pt x="286588" y="231394"/>
                </a:lnTo>
                <a:lnTo>
                  <a:pt x="285762" y="230911"/>
                </a:lnTo>
                <a:lnTo>
                  <a:pt x="284873" y="230695"/>
                </a:lnTo>
                <a:lnTo>
                  <a:pt x="283959" y="230695"/>
                </a:lnTo>
                <a:lnTo>
                  <a:pt x="281952" y="230695"/>
                </a:lnTo>
                <a:lnTo>
                  <a:pt x="279958" y="231711"/>
                </a:lnTo>
                <a:lnTo>
                  <a:pt x="278650" y="233260"/>
                </a:lnTo>
                <a:lnTo>
                  <a:pt x="277164" y="236321"/>
                </a:lnTo>
                <a:lnTo>
                  <a:pt x="278269" y="239331"/>
                </a:lnTo>
                <a:lnTo>
                  <a:pt x="280555" y="241211"/>
                </a:lnTo>
                <a:lnTo>
                  <a:pt x="296443" y="250672"/>
                </a:lnTo>
                <a:lnTo>
                  <a:pt x="297548" y="251434"/>
                </a:lnTo>
                <a:lnTo>
                  <a:pt x="298310" y="251815"/>
                </a:lnTo>
                <a:lnTo>
                  <a:pt x="301358" y="251815"/>
                </a:lnTo>
                <a:lnTo>
                  <a:pt x="303237" y="250672"/>
                </a:lnTo>
                <a:lnTo>
                  <a:pt x="304761" y="248767"/>
                </a:lnTo>
                <a:lnTo>
                  <a:pt x="306628" y="246126"/>
                </a:lnTo>
                <a:close/>
              </a:path>
              <a:path w="344170" h="368935">
                <a:moveTo>
                  <a:pt x="306628" y="97548"/>
                </a:moveTo>
                <a:lnTo>
                  <a:pt x="304761" y="95262"/>
                </a:lnTo>
                <a:lnTo>
                  <a:pt x="303745" y="93548"/>
                </a:lnTo>
                <a:lnTo>
                  <a:pt x="301777" y="92430"/>
                </a:lnTo>
                <a:lnTo>
                  <a:pt x="299770" y="92430"/>
                </a:lnTo>
                <a:lnTo>
                  <a:pt x="298754" y="92430"/>
                </a:lnTo>
                <a:lnTo>
                  <a:pt x="297713" y="92748"/>
                </a:lnTo>
                <a:lnTo>
                  <a:pt x="296824" y="93383"/>
                </a:lnTo>
                <a:lnTo>
                  <a:pt x="280555" y="102844"/>
                </a:lnTo>
                <a:lnTo>
                  <a:pt x="277888" y="104343"/>
                </a:lnTo>
                <a:lnTo>
                  <a:pt x="276783" y="108115"/>
                </a:lnTo>
                <a:lnTo>
                  <a:pt x="278650" y="110782"/>
                </a:lnTo>
                <a:lnTo>
                  <a:pt x="279793" y="112661"/>
                </a:lnTo>
                <a:lnTo>
                  <a:pt x="281673" y="113804"/>
                </a:lnTo>
                <a:lnTo>
                  <a:pt x="284721" y="113804"/>
                </a:lnTo>
                <a:lnTo>
                  <a:pt x="285826" y="113423"/>
                </a:lnTo>
                <a:lnTo>
                  <a:pt x="286588" y="112661"/>
                </a:lnTo>
                <a:lnTo>
                  <a:pt x="302856" y="103225"/>
                </a:lnTo>
                <a:lnTo>
                  <a:pt x="305485" y="101320"/>
                </a:lnTo>
                <a:lnTo>
                  <a:pt x="306628" y="97548"/>
                </a:lnTo>
                <a:close/>
              </a:path>
              <a:path w="344170" h="368935">
                <a:moveTo>
                  <a:pt x="344068" y="168617"/>
                </a:moveTo>
                <a:lnTo>
                  <a:pt x="341058" y="166357"/>
                </a:lnTo>
                <a:lnTo>
                  <a:pt x="301358" y="166357"/>
                </a:lnTo>
                <a:lnTo>
                  <a:pt x="297929" y="166357"/>
                </a:lnTo>
                <a:lnTo>
                  <a:pt x="295668" y="168617"/>
                </a:lnTo>
                <a:lnTo>
                  <a:pt x="295668" y="175056"/>
                </a:lnTo>
                <a:lnTo>
                  <a:pt x="297929" y="177698"/>
                </a:lnTo>
                <a:lnTo>
                  <a:pt x="341439" y="177698"/>
                </a:lnTo>
                <a:lnTo>
                  <a:pt x="344068" y="175056"/>
                </a:lnTo>
                <a:lnTo>
                  <a:pt x="344068" y="16861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92085" y="4135409"/>
            <a:ext cx="340995" cy="339090"/>
          </a:xfrm>
          <a:custGeom>
            <a:avLst/>
            <a:gdLst/>
            <a:ahLst/>
            <a:cxnLst/>
            <a:rect l="l" t="t" r="r" b="b"/>
            <a:pathLst>
              <a:path w="340995" h="339089">
                <a:moveTo>
                  <a:pt x="186884" y="99059"/>
                </a:moveTo>
                <a:lnTo>
                  <a:pt x="156901" y="99059"/>
                </a:lnTo>
                <a:lnTo>
                  <a:pt x="165240" y="97789"/>
                </a:lnTo>
                <a:lnTo>
                  <a:pt x="173386" y="95249"/>
                </a:lnTo>
                <a:lnTo>
                  <a:pt x="181037" y="91439"/>
                </a:lnTo>
                <a:lnTo>
                  <a:pt x="187894" y="85089"/>
                </a:lnTo>
                <a:lnTo>
                  <a:pt x="223428" y="49529"/>
                </a:lnTo>
                <a:lnTo>
                  <a:pt x="221554" y="48259"/>
                </a:lnTo>
                <a:lnTo>
                  <a:pt x="215439" y="39369"/>
                </a:lnTo>
                <a:lnTo>
                  <a:pt x="228159" y="2539"/>
                </a:lnTo>
                <a:lnTo>
                  <a:pt x="235844" y="0"/>
                </a:lnTo>
                <a:lnTo>
                  <a:pt x="250483" y="0"/>
                </a:lnTo>
                <a:lnTo>
                  <a:pt x="257469" y="2539"/>
                </a:lnTo>
                <a:lnTo>
                  <a:pt x="262740" y="7619"/>
                </a:lnTo>
                <a:lnTo>
                  <a:pt x="265298" y="10159"/>
                </a:lnTo>
                <a:lnTo>
                  <a:pt x="238701" y="10159"/>
                </a:lnTo>
                <a:lnTo>
                  <a:pt x="233462" y="11429"/>
                </a:lnTo>
                <a:lnTo>
                  <a:pt x="229493" y="15239"/>
                </a:lnTo>
                <a:lnTo>
                  <a:pt x="228731" y="16509"/>
                </a:lnTo>
                <a:lnTo>
                  <a:pt x="227587" y="17779"/>
                </a:lnTo>
                <a:lnTo>
                  <a:pt x="226825" y="19049"/>
                </a:lnTo>
                <a:lnTo>
                  <a:pt x="222665" y="25399"/>
                </a:lnTo>
                <a:lnTo>
                  <a:pt x="223046" y="35559"/>
                </a:lnTo>
                <a:lnTo>
                  <a:pt x="228349" y="40639"/>
                </a:lnTo>
                <a:lnTo>
                  <a:pt x="228731" y="41909"/>
                </a:lnTo>
                <a:lnTo>
                  <a:pt x="242353" y="55879"/>
                </a:lnTo>
                <a:lnTo>
                  <a:pt x="242353" y="57149"/>
                </a:lnTo>
                <a:lnTo>
                  <a:pt x="230985" y="57149"/>
                </a:lnTo>
                <a:lnTo>
                  <a:pt x="195451" y="92709"/>
                </a:lnTo>
                <a:lnTo>
                  <a:pt x="188753" y="97789"/>
                </a:lnTo>
                <a:lnTo>
                  <a:pt x="186884" y="99059"/>
                </a:lnTo>
                <a:close/>
              </a:path>
              <a:path w="340995" h="339089">
                <a:moveTo>
                  <a:pt x="328155" y="120649"/>
                </a:moveTo>
                <a:lnTo>
                  <a:pt x="291860" y="120649"/>
                </a:lnTo>
                <a:lnTo>
                  <a:pt x="289224" y="116839"/>
                </a:lnTo>
                <a:lnTo>
                  <a:pt x="316279" y="116839"/>
                </a:lnTo>
                <a:lnTo>
                  <a:pt x="321487" y="115569"/>
                </a:lnTo>
                <a:lnTo>
                  <a:pt x="325520" y="110489"/>
                </a:lnTo>
                <a:lnTo>
                  <a:pt x="329843" y="104139"/>
                </a:lnTo>
                <a:lnTo>
                  <a:pt x="331474" y="97789"/>
                </a:lnTo>
                <a:lnTo>
                  <a:pt x="330414" y="91439"/>
                </a:lnTo>
                <a:lnTo>
                  <a:pt x="326663" y="85089"/>
                </a:lnTo>
                <a:lnTo>
                  <a:pt x="255944" y="15239"/>
                </a:lnTo>
                <a:lnTo>
                  <a:pt x="252737" y="11429"/>
                </a:lnTo>
                <a:lnTo>
                  <a:pt x="248323" y="10159"/>
                </a:lnTo>
                <a:lnTo>
                  <a:pt x="265298" y="10159"/>
                </a:lnTo>
                <a:lnTo>
                  <a:pt x="333078" y="77469"/>
                </a:lnTo>
                <a:lnTo>
                  <a:pt x="339128" y="86359"/>
                </a:lnTo>
                <a:lnTo>
                  <a:pt x="340679" y="97789"/>
                </a:lnTo>
                <a:lnTo>
                  <a:pt x="337485" y="107949"/>
                </a:lnTo>
                <a:lnTo>
                  <a:pt x="329299" y="118109"/>
                </a:lnTo>
                <a:lnTo>
                  <a:pt x="329299" y="119379"/>
                </a:lnTo>
                <a:lnTo>
                  <a:pt x="328155" y="119379"/>
                </a:lnTo>
                <a:lnTo>
                  <a:pt x="328155" y="120649"/>
                </a:lnTo>
                <a:close/>
              </a:path>
              <a:path w="340995" h="339089">
                <a:moveTo>
                  <a:pt x="239496" y="60959"/>
                </a:moveTo>
                <a:lnTo>
                  <a:pt x="234764" y="60959"/>
                </a:lnTo>
                <a:lnTo>
                  <a:pt x="233653" y="59689"/>
                </a:lnTo>
                <a:lnTo>
                  <a:pt x="230985" y="57149"/>
                </a:lnTo>
                <a:lnTo>
                  <a:pt x="242353" y="57149"/>
                </a:lnTo>
                <a:lnTo>
                  <a:pt x="242353" y="58419"/>
                </a:lnTo>
                <a:lnTo>
                  <a:pt x="240448" y="59689"/>
                </a:lnTo>
                <a:lnTo>
                  <a:pt x="239496" y="60959"/>
                </a:lnTo>
                <a:close/>
              </a:path>
              <a:path w="340995" h="339089">
                <a:moveTo>
                  <a:pt x="255008" y="253999"/>
                </a:moveTo>
                <a:lnTo>
                  <a:pt x="245370" y="253999"/>
                </a:lnTo>
                <a:lnTo>
                  <a:pt x="247944" y="247649"/>
                </a:lnTo>
                <a:lnTo>
                  <a:pt x="248673" y="236219"/>
                </a:lnTo>
                <a:lnTo>
                  <a:pt x="246424" y="222249"/>
                </a:lnTo>
                <a:lnTo>
                  <a:pt x="240067" y="208279"/>
                </a:lnTo>
                <a:lnTo>
                  <a:pt x="236186" y="200659"/>
                </a:lnTo>
                <a:lnTo>
                  <a:pt x="233645" y="193039"/>
                </a:lnTo>
                <a:lnTo>
                  <a:pt x="232520" y="184149"/>
                </a:lnTo>
                <a:lnTo>
                  <a:pt x="232890" y="176529"/>
                </a:lnTo>
                <a:lnTo>
                  <a:pt x="234712" y="167639"/>
                </a:lnTo>
                <a:lnTo>
                  <a:pt x="237888" y="160019"/>
                </a:lnTo>
                <a:lnTo>
                  <a:pt x="242344" y="152399"/>
                </a:lnTo>
                <a:lnTo>
                  <a:pt x="248006" y="144779"/>
                </a:lnTo>
                <a:lnTo>
                  <a:pt x="283540" y="110489"/>
                </a:lnTo>
                <a:lnTo>
                  <a:pt x="253690" y="80009"/>
                </a:lnTo>
                <a:lnTo>
                  <a:pt x="253690" y="77469"/>
                </a:lnTo>
                <a:lnTo>
                  <a:pt x="256516" y="73659"/>
                </a:lnTo>
                <a:lnTo>
                  <a:pt x="261438" y="73659"/>
                </a:lnTo>
                <a:lnTo>
                  <a:pt x="299036" y="111759"/>
                </a:lnTo>
                <a:lnTo>
                  <a:pt x="302402" y="115569"/>
                </a:lnTo>
                <a:lnTo>
                  <a:pt x="306753" y="116839"/>
                </a:lnTo>
                <a:lnTo>
                  <a:pt x="289224" y="116839"/>
                </a:lnTo>
                <a:lnTo>
                  <a:pt x="253690" y="152399"/>
                </a:lnTo>
                <a:lnTo>
                  <a:pt x="245276" y="165099"/>
                </a:lnTo>
                <a:lnTo>
                  <a:pt x="241155" y="177799"/>
                </a:lnTo>
                <a:lnTo>
                  <a:pt x="241499" y="191769"/>
                </a:lnTo>
                <a:lnTo>
                  <a:pt x="246481" y="204469"/>
                </a:lnTo>
                <a:lnTo>
                  <a:pt x="250578" y="212089"/>
                </a:lnTo>
                <a:lnTo>
                  <a:pt x="253678" y="220979"/>
                </a:lnTo>
                <a:lnTo>
                  <a:pt x="255641" y="229869"/>
                </a:lnTo>
                <a:lnTo>
                  <a:pt x="256228" y="237489"/>
                </a:lnTo>
                <a:lnTo>
                  <a:pt x="256326" y="248919"/>
                </a:lnTo>
                <a:lnTo>
                  <a:pt x="255008" y="253999"/>
                </a:lnTo>
                <a:close/>
              </a:path>
              <a:path w="340995" h="339089">
                <a:moveTo>
                  <a:pt x="11717" y="339089"/>
                </a:moveTo>
                <a:lnTo>
                  <a:pt x="4159" y="339089"/>
                </a:lnTo>
                <a:lnTo>
                  <a:pt x="2635" y="336549"/>
                </a:lnTo>
                <a:lnTo>
                  <a:pt x="0" y="334009"/>
                </a:lnTo>
                <a:lnTo>
                  <a:pt x="0" y="328929"/>
                </a:lnTo>
                <a:lnTo>
                  <a:pt x="2635" y="326389"/>
                </a:lnTo>
                <a:lnTo>
                  <a:pt x="71637" y="243839"/>
                </a:lnTo>
                <a:lnTo>
                  <a:pt x="81229" y="233679"/>
                </a:lnTo>
                <a:lnTo>
                  <a:pt x="91035" y="223519"/>
                </a:lnTo>
                <a:lnTo>
                  <a:pt x="100948" y="213359"/>
                </a:lnTo>
                <a:lnTo>
                  <a:pt x="138737" y="175259"/>
                </a:lnTo>
                <a:lnTo>
                  <a:pt x="126703" y="162559"/>
                </a:lnTo>
                <a:lnTo>
                  <a:pt x="115631" y="151129"/>
                </a:lnTo>
                <a:lnTo>
                  <a:pt x="96788" y="129539"/>
                </a:lnTo>
                <a:lnTo>
                  <a:pt x="91465" y="123189"/>
                </a:lnTo>
                <a:lnTo>
                  <a:pt x="86897" y="116839"/>
                </a:lnTo>
                <a:lnTo>
                  <a:pt x="83115" y="111759"/>
                </a:lnTo>
                <a:lnTo>
                  <a:pt x="80149" y="106679"/>
                </a:lnTo>
                <a:lnTo>
                  <a:pt x="76751" y="100329"/>
                </a:lnTo>
                <a:lnTo>
                  <a:pt x="73703" y="93979"/>
                </a:lnTo>
                <a:lnTo>
                  <a:pt x="77862" y="90169"/>
                </a:lnTo>
                <a:lnTo>
                  <a:pt x="82022" y="85089"/>
                </a:lnTo>
                <a:lnTo>
                  <a:pt x="91485" y="82549"/>
                </a:lnTo>
                <a:lnTo>
                  <a:pt x="102060" y="82549"/>
                </a:lnTo>
                <a:lnTo>
                  <a:pt x="119831" y="85089"/>
                </a:lnTo>
                <a:lnTo>
                  <a:pt x="128331" y="88899"/>
                </a:lnTo>
                <a:lnTo>
                  <a:pt x="136482" y="92709"/>
                </a:lnTo>
                <a:lnTo>
                  <a:pt x="94788" y="92709"/>
                </a:lnTo>
                <a:lnTo>
                  <a:pt x="89040" y="93979"/>
                </a:lnTo>
                <a:lnTo>
                  <a:pt x="86182" y="95249"/>
                </a:lnTo>
                <a:lnTo>
                  <a:pt x="87646" y="97789"/>
                </a:lnTo>
                <a:lnTo>
                  <a:pt x="91057" y="104139"/>
                </a:lnTo>
                <a:lnTo>
                  <a:pt x="97516" y="113029"/>
                </a:lnTo>
                <a:lnTo>
                  <a:pt x="108125" y="125729"/>
                </a:lnTo>
                <a:lnTo>
                  <a:pt x="117289" y="137159"/>
                </a:lnTo>
                <a:lnTo>
                  <a:pt x="127587" y="147319"/>
                </a:lnTo>
                <a:lnTo>
                  <a:pt x="138736" y="160019"/>
                </a:lnTo>
                <a:lnTo>
                  <a:pt x="150454" y="172719"/>
                </a:lnTo>
                <a:lnTo>
                  <a:pt x="153852" y="175259"/>
                </a:lnTo>
                <a:lnTo>
                  <a:pt x="155376" y="176529"/>
                </a:lnTo>
                <a:lnTo>
                  <a:pt x="158012" y="180339"/>
                </a:lnTo>
                <a:lnTo>
                  <a:pt x="161442" y="182879"/>
                </a:lnTo>
                <a:lnTo>
                  <a:pt x="145183" y="182879"/>
                </a:lnTo>
                <a:lnTo>
                  <a:pt x="107363" y="219709"/>
                </a:lnTo>
                <a:lnTo>
                  <a:pt x="97515" y="229869"/>
                </a:lnTo>
                <a:lnTo>
                  <a:pt x="87881" y="241299"/>
                </a:lnTo>
                <a:lnTo>
                  <a:pt x="78534" y="251459"/>
                </a:lnTo>
                <a:lnTo>
                  <a:pt x="69543" y="261619"/>
                </a:lnTo>
                <a:lnTo>
                  <a:pt x="23435" y="316229"/>
                </a:lnTo>
                <a:lnTo>
                  <a:pt x="38336" y="316229"/>
                </a:lnTo>
                <a:lnTo>
                  <a:pt x="13590" y="336549"/>
                </a:lnTo>
                <a:lnTo>
                  <a:pt x="11717" y="339089"/>
                </a:lnTo>
                <a:close/>
              </a:path>
              <a:path w="340995" h="339089">
                <a:moveTo>
                  <a:pt x="164839" y="107949"/>
                </a:moveTo>
                <a:lnTo>
                  <a:pt x="152091" y="107949"/>
                </a:lnTo>
                <a:lnTo>
                  <a:pt x="145147" y="106679"/>
                </a:lnTo>
                <a:lnTo>
                  <a:pt x="138507" y="104139"/>
                </a:lnTo>
                <a:lnTo>
                  <a:pt x="132322" y="100329"/>
                </a:lnTo>
                <a:lnTo>
                  <a:pt x="124475" y="96519"/>
                </a:lnTo>
                <a:lnTo>
                  <a:pt x="116600" y="93979"/>
                </a:lnTo>
                <a:lnTo>
                  <a:pt x="108981" y="92709"/>
                </a:lnTo>
                <a:lnTo>
                  <a:pt x="136482" y="92709"/>
                </a:lnTo>
                <a:lnTo>
                  <a:pt x="142579" y="96519"/>
                </a:lnTo>
                <a:lnTo>
                  <a:pt x="149692" y="99059"/>
                </a:lnTo>
                <a:lnTo>
                  <a:pt x="186884" y="99059"/>
                </a:lnTo>
                <a:lnTo>
                  <a:pt x="181277" y="102869"/>
                </a:lnTo>
                <a:lnTo>
                  <a:pt x="173235" y="106679"/>
                </a:lnTo>
                <a:lnTo>
                  <a:pt x="164839" y="107949"/>
                </a:lnTo>
                <a:close/>
              </a:path>
              <a:path w="340995" h="339089">
                <a:moveTo>
                  <a:pt x="325901" y="121919"/>
                </a:moveTo>
                <a:lnTo>
                  <a:pt x="293765" y="121919"/>
                </a:lnTo>
                <a:lnTo>
                  <a:pt x="293765" y="120649"/>
                </a:lnTo>
                <a:lnTo>
                  <a:pt x="325901" y="120649"/>
                </a:lnTo>
                <a:lnTo>
                  <a:pt x="325901" y="121919"/>
                </a:lnTo>
                <a:close/>
              </a:path>
              <a:path w="340995" h="339089">
                <a:moveTo>
                  <a:pt x="323996" y="123189"/>
                </a:moveTo>
                <a:lnTo>
                  <a:pt x="295257" y="123189"/>
                </a:lnTo>
                <a:lnTo>
                  <a:pt x="294876" y="121919"/>
                </a:lnTo>
                <a:lnTo>
                  <a:pt x="323996" y="121919"/>
                </a:lnTo>
                <a:lnTo>
                  <a:pt x="323996" y="123189"/>
                </a:lnTo>
                <a:close/>
              </a:path>
              <a:path w="340995" h="339089">
                <a:moveTo>
                  <a:pt x="322503" y="124459"/>
                </a:moveTo>
                <a:lnTo>
                  <a:pt x="296019" y="124459"/>
                </a:lnTo>
                <a:lnTo>
                  <a:pt x="295638" y="123189"/>
                </a:lnTo>
                <a:lnTo>
                  <a:pt x="322503" y="123189"/>
                </a:lnTo>
                <a:lnTo>
                  <a:pt x="322503" y="124459"/>
                </a:lnTo>
                <a:close/>
              </a:path>
              <a:path w="340995" h="339089">
                <a:moveTo>
                  <a:pt x="320217" y="125729"/>
                </a:moveTo>
                <a:lnTo>
                  <a:pt x="297544" y="125729"/>
                </a:lnTo>
                <a:lnTo>
                  <a:pt x="297544" y="124459"/>
                </a:lnTo>
                <a:lnTo>
                  <a:pt x="320217" y="124459"/>
                </a:lnTo>
                <a:lnTo>
                  <a:pt x="320217" y="125729"/>
                </a:lnTo>
                <a:close/>
              </a:path>
              <a:path w="340995" h="339089">
                <a:moveTo>
                  <a:pt x="317581" y="126999"/>
                </a:moveTo>
                <a:lnTo>
                  <a:pt x="299036" y="126999"/>
                </a:lnTo>
                <a:lnTo>
                  <a:pt x="299036" y="125729"/>
                </a:lnTo>
                <a:lnTo>
                  <a:pt x="317962" y="125729"/>
                </a:lnTo>
                <a:lnTo>
                  <a:pt x="317581" y="126999"/>
                </a:lnTo>
                <a:close/>
              </a:path>
              <a:path w="340995" h="339089">
                <a:moveTo>
                  <a:pt x="103076" y="261619"/>
                </a:moveTo>
                <a:lnTo>
                  <a:pt x="99456" y="261619"/>
                </a:lnTo>
                <a:lnTo>
                  <a:pt x="98154" y="260349"/>
                </a:lnTo>
                <a:lnTo>
                  <a:pt x="97169" y="260349"/>
                </a:lnTo>
                <a:lnTo>
                  <a:pt x="96026" y="257809"/>
                </a:lnTo>
                <a:lnTo>
                  <a:pt x="96026" y="255269"/>
                </a:lnTo>
                <a:lnTo>
                  <a:pt x="103140" y="248919"/>
                </a:lnTo>
                <a:lnTo>
                  <a:pt x="108550" y="242569"/>
                </a:lnTo>
                <a:lnTo>
                  <a:pt x="119461" y="232409"/>
                </a:lnTo>
                <a:lnTo>
                  <a:pt x="157282" y="194309"/>
                </a:lnTo>
                <a:lnTo>
                  <a:pt x="156901" y="194309"/>
                </a:lnTo>
                <a:lnTo>
                  <a:pt x="151217" y="187959"/>
                </a:lnTo>
                <a:lnTo>
                  <a:pt x="145183" y="182879"/>
                </a:lnTo>
                <a:lnTo>
                  <a:pt x="161442" y="182879"/>
                </a:lnTo>
                <a:lnTo>
                  <a:pt x="168618" y="190499"/>
                </a:lnTo>
                <a:lnTo>
                  <a:pt x="180925" y="201929"/>
                </a:lnTo>
                <a:lnTo>
                  <a:pt x="164077" y="201929"/>
                </a:lnTo>
                <a:lnTo>
                  <a:pt x="126257" y="238759"/>
                </a:lnTo>
                <a:lnTo>
                  <a:pt x="120809" y="245109"/>
                </a:lnTo>
                <a:lnTo>
                  <a:pt x="115254" y="250189"/>
                </a:lnTo>
                <a:lnTo>
                  <a:pt x="103965" y="260349"/>
                </a:lnTo>
                <a:lnTo>
                  <a:pt x="103076" y="261619"/>
                </a:lnTo>
                <a:close/>
              </a:path>
              <a:path w="340995" h="339089">
                <a:moveTo>
                  <a:pt x="246132" y="265429"/>
                </a:moveTo>
                <a:lnTo>
                  <a:pt x="240448" y="265429"/>
                </a:lnTo>
                <a:lnTo>
                  <a:pt x="236288" y="261619"/>
                </a:lnTo>
                <a:lnTo>
                  <a:pt x="232509" y="260349"/>
                </a:lnTo>
                <a:lnTo>
                  <a:pt x="227900" y="256539"/>
                </a:lnTo>
                <a:lnTo>
                  <a:pt x="222622" y="252729"/>
                </a:lnTo>
                <a:lnTo>
                  <a:pt x="216706" y="248919"/>
                </a:lnTo>
                <a:lnTo>
                  <a:pt x="210186" y="243839"/>
                </a:lnTo>
                <a:lnTo>
                  <a:pt x="199802" y="234949"/>
                </a:lnTo>
                <a:lnTo>
                  <a:pt x="188561" y="224789"/>
                </a:lnTo>
                <a:lnTo>
                  <a:pt x="176605" y="213359"/>
                </a:lnTo>
                <a:lnTo>
                  <a:pt x="164077" y="201929"/>
                </a:lnTo>
                <a:lnTo>
                  <a:pt x="180925" y="201929"/>
                </a:lnTo>
                <a:lnTo>
                  <a:pt x="192768" y="213359"/>
                </a:lnTo>
                <a:lnTo>
                  <a:pt x="203968" y="223519"/>
                </a:lnTo>
                <a:lnTo>
                  <a:pt x="227593" y="243839"/>
                </a:lnTo>
                <a:lnTo>
                  <a:pt x="236657" y="250189"/>
                </a:lnTo>
                <a:lnTo>
                  <a:pt x="242322" y="252729"/>
                </a:lnTo>
                <a:lnTo>
                  <a:pt x="245370" y="253999"/>
                </a:lnTo>
                <a:lnTo>
                  <a:pt x="255008" y="253999"/>
                </a:lnTo>
                <a:lnTo>
                  <a:pt x="253690" y="259079"/>
                </a:lnTo>
                <a:lnTo>
                  <a:pt x="249530" y="262889"/>
                </a:lnTo>
                <a:lnTo>
                  <a:pt x="248006" y="264159"/>
                </a:lnTo>
                <a:lnTo>
                  <a:pt x="246132" y="265429"/>
                </a:lnTo>
                <a:close/>
              </a:path>
              <a:path w="340995" h="339089">
                <a:moveTo>
                  <a:pt x="38336" y="316229"/>
                </a:moveTo>
                <a:lnTo>
                  <a:pt x="23435" y="316229"/>
                </a:lnTo>
                <a:lnTo>
                  <a:pt x="75608" y="273049"/>
                </a:lnTo>
                <a:lnTo>
                  <a:pt x="76465" y="271779"/>
                </a:lnTo>
                <a:lnTo>
                  <a:pt x="79736" y="271779"/>
                </a:lnTo>
                <a:lnTo>
                  <a:pt x="81006" y="273049"/>
                </a:lnTo>
                <a:lnTo>
                  <a:pt x="82022" y="273049"/>
                </a:lnTo>
                <a:lnTo>
                  <a:pt x="83928" y="275589"/>
                </a:lnTo>
                <a:lnTo>
                  <a:pt x="83547" y="278129"/>
                </a:lnTo>
                <a:lnTo>
                  <a:pt x="81641" y="280669"/>
                </a:lnTo>
                <a:lnTo>
                  <a:pt x="38336" y="31622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5206262" y="4174849"/>
            <a:ext cx="398145" cy="262890"/>
            <a:chOff x="5206262" y="4174849"/>
            <a:chExt cx="398145" cy="262890"/>
          </a:xfrm>
        </p:grpSpPr>
        <p:sp>
          <p:nvSpPr>
            <p:cNvPr id="126" name="object 126"/>
            <p:cNvSpPr/>
            <p:nvPr/>
          </p:nvSpPr>
          <p:spPr>
            <a:xfrm>
              <a:off x="5206262" y="4177103"/>
              <a:ext cx="398145" cy="260985"/>
            </a:xfrm>
            <a:custGeom>
              <a:avLst/>
              <a:gdLst/>
              <a:ahLst/>
              <a:cxnLst/>
              <a:rect l="l" t="t" r="r" b="b"/>
              <a:pathLst>
                <a:path w="398145" h="260985">
                  <a:moveTo>
                    <a:pt x="179224" y="99075"/>
                  </a:moveTo>
                  <a:lnTo>
                    <a:pt x="164077" y="99075"/>
                  </a:lnTo>
                  <a:lnTo>
                    <a:pt x="97170" y="12860"/>
                  </a:lnTo>
                  <a:lnTo>
                    <a:pt x="97170" y="9081"/>
                  </a:lnTo>
                  <a:lnTo>
                    <a:pt x="98694" y="5684"/>
                  </a:lnTo>
                  <a:lnTo>
                    <a:pt x="100186" y="1905"/>
                  </a:lnTo>
                  <a:lnTo>
                    <a:pt x="103584" y="0"/>
                  </a:lnTo>
                  <a:lnTo>
                    <a:pt x="115683" y="0"/>
                  </a:lnTo>
                  <a:lnTo>
                    <a:pt x="125501" y="916"/>
                  </a:lnTo>
                  <a:lnTo>
                    <a:pt x="134930" y="3643"/>
                  </a:lnTo>
                  <a:lnTo>
                    <a:pt x="143722" y="8145"/>
                  </a:lnTo>
                  <a:lnTo>
                    <a:pt x="148732" y="12098"/>
                  </a:lnTo>
                  <a:lnTo>
                    <a:pt x="111523" y="12098"/>
                  </a:lnTo>
                  <a:lnTo>
                    <a:pt x="179224" y="99075"/>
                  </a:lnTo>
                  <a:close/>
                </a:path>
                <a:path w="398145" h="260985">
                  <a:moveTo>
                    <a:pt x="340170" y="99075"/>
                  </a:moveTo>
                  <a:lnTo>
                    <a:pt x="223840" y="99075"/>
                  </a:lnTo>
                  <a:lnTo>
                    <a:pt x="144040" y="23435"/>
                  </a:lnTo>
                  <a:lnTo>
                    <a:pt x="137972" y="18475"/>
                  </a:lnTo>
                  <a:lnTo>
                    <a:pt x="131195" y="14933"/>
                  </a:lnTo>
                  <a:lnTo>
                    <a:pt x="123847" y="12807"/>
                  </a:lnTo>
                  <a:lnTo>
                    <a:pt x="116064" y="12098"/>
                  </a:lnTo>
                  <a:lnTo>
                    <a:pt x="148732" y="12098"/>
                  </a:lnTo>
                  <a:lnTo>
                    <a:pt x="151629" y="14385"/>
                  </a:lnTo>
                  <a:lnTo>
                    <a:pt x="240448" y="98313"/>
                  </a:lnTo>
                  <a:lnTo>
                    <a:pt x="332347" y="98313"/>
                  </a:lnTo>
                  <a:lnTo>
                    <a:pt x="340170" y="99075"/>
                  </a:lnTo>
                  <a:close/>
                </a:path>
                <a:path w="398145" h="260985">
                  <a:moveTo>
                    <a:pt x="75227" y="161442"/>
                  </a:moveTo>
                  <a:lnTo>
                    <a:pt x="21561" y="161442"/>
                  </a:lnTo>
                  <a:lnTo>
                    <a:pt x="13248" y="159666"/>
                  </a:lnTo>
                  <a:lnTo>
                    <a:pt x="6386" y="154881"/>
                  </a:lnTo>
                  <a:lnTo>
                    <a:pt x="1721" y="147898"/>
                  </a:lnTo>
                  <a:lnTo>
                    <a:pt x="78" y="139912"/>
                  </a:lnTo>
                  <a:lnTo>
                    <a:pt x="0" y="42742"/>
                  </a:lnTo>
                  <a:lnTo>
                    <a:pt x="4540" y="38582"/>
                  </a:lnTo>
                  <a:lnTo>
                    <a:pt x="34422" y="38582"/>
                  </a:lnTo>
                  <a:lnTo>
                    <a:pt x="41598" y="42361"/>
                  </a:lnTo>
                  <a:lnTo>
                    <a:pt x="45377" y="48775"/>
                  </a:lnTo>
                  <a:lnTo>
                    <a:pt x="46472" y="50681"/>
                  </a:lnTo>
                  <a:lnTo>
                    <a:pt x="11717" y="50681"/>
                  </a:lnTo>
                  <a:lnTo>
                    <a:pt x="11717" y="145183"/>
                  </a:lnTo>
                  <a:lnTo>
                    <a:pt x="15877" y="150105"/>
                  </a:lnTo>
                  <a:lnTo>
                    <a:pt x="74496" y="150105"/>
                  </a:lnTo>
                  <a:lnTo>
                    <a:pt x="77513" y="152741"/>
                  </a:lnTo>
                  <a:lnTo>
                    <a:pt x="77513" y="158425"/>
                  </a:lnTo>
                  <a:lnTo>
                    <a:pt x="75227" y="161442"/>
                  </a:lnTo>
                  <a:close/>
                </a:path>
                <a:path w="398145" h="260985">
                  <a:moveTo>
                    <a:pt x="397731" y="150867"/>
                  </a:moveTo>
                  <a:lnTo>
                    <a:pt x="385283" y="150867"/>
                  </a:lnTo>
                  <a:lnTo>
                    <a:pt x="384520" y="149343"/>
                  </a:lnTo>
                  <a:lnTo>
                    <a:pt x="383758" y="147470"/>
                  </a:lnTo>
                  <a:lnTo>
                    <a:pt x="382615" y="146708"/>
                  </a:lnTo>
                  <a:lnTo>
                    <a:pt x="375820" y="139150"/>
                  </a:lnTo>
                  <a:lnTo>
                    <a:pt x="331585" y="139150"/>
                  </a:lnTo>
                  <a:lnTo>
                    <a:pt x="323646" y="131211"/>
                  </a:lnTo>
                  <a:lnTo>
                    <a:pt x="323646" y="111555"/>
                  </a:lnTo>
                  <a:lnTo>
                    <a:pt x="72210" y="111555"/>
                  </a:lnTo>
                  <a:lnTo>
                    <a:pt x="65033" y="107395"/>
                  </a:lnTo>
                  <a:lnTo>
                    <a:pt x="61254" y="100949"/>
                  </a:lnTo>
                  <a:lnTo>
                    <a:pt x="35533" y="55571"/>
                  </a:lnTo>
                  <a:lnTo>
                    <a:pt x="33659" y="52554"/>
                  </a:lnTo>
                  <a:lnTo>
                    <a:pt x="30643" y="50681"/>
                  </a:lnTo>
                  <a:lnTo>
                    <a:pt x="46472" y="50681"/>
                  </a:lnTo>
                  <a:lnTo>
                    <a:pt x="71448" y="94153"/>
                  </a:lnTo>
                  <a:lnTo>
                    <a:pt x="73353" y="97170"/>
                  </a:lnTo>
                  <a:lnTo>
                    <a:pt x="76370" y="99075"/>
                  </a:lnTo>
                  <a:lnTo>
                    <a:pt x="340170" y="99075"/>
                  </a:lnTo>
                  <a:lnTo>
                    <a:pt x="342427" y="99295"/>
                  </a:lnTo>
                  <a:lnTo>
                    <a:pt x="352091" y="102191"/>
                  </a:lnTo>
                  <a:lnTo>
                    <a:pt x="361052" y="106927"/>
                  </a:lnTo>
                  <a:lnTo>
                    <a:pt x="365324" y="110411"/>
                  </a:lnTo>
                  <a:lnTo>
                    <a:pt x="336126" y="110411"/>
                  </a:lnTo>
                  <a:lnTo>
                    <a:pt x="336126" y="122510"/>
                  </a:lnTo>
                  <a:lnTo>
                    <a:pt x="338381" y="125527"/>
                  </a:lnTo>
                  <a:lnTo>
                    <a:pt x="341778" y="125527"/>
                  </a:lnTo>
                  <a:lnTo>
                    <a:pt x="341778" y="125908"/>
                  </a:lnTo>
                  <a:lnTo>
                    <a:pt x="381503" y="125908"/>
                  </a:lnTo>
                  <a:lnTo>
                    <a:pt x="391697" y="136101"/>
                  </a:lnTo>
                  <a:lnTo>
                    <a:pt x="395857" y="139912"/>
                  </a:lnTo>
                  <a:lnTo>
                    <a:pt x="397604" y="145183"/>
                  </a:lnTo>
                  <a:lnTo>
                    <a:pt x="397731" y="150867"/>
                  </a:lnTo>
                  <a:close/>
                </a:path>
                <a:path w="398145" h="260985">
                  <a:moveTo>
                    <a:pt x="381503" y="125908"/>
                  </a:moveTo>
                  <a:lnTo>
                    <a:pt x="365245" y="125908"/>
                  </a:lnTo>
                  <a:lnTo>
                    <a:pt x="361434" y="122129"/>
                  </a:lnTo>
                  <a:lnTo>
                    <a:pt x="355779" y="117378"/>
                  </a:lnTo>
                  <a:lnTo>
                    <a:pt x="349626" y="113865"/>
                  </a:lnTo>
                  <a:lnTo>
                    <a:pt x="343050" y="111555"/>
                  </a:lnTo>
                  <a:lnTo>
                    <a:pt x="336126" y="110411"/>
                  </a:lnTo>
                  <a:lnTo>
                    <a:pt x="365324" y="110411"/>
                  </a:lnTo>
                  <a:lnTo>
                    <a:pt x="369024" y="113428"/>
                  </a:lnTo>
                  <a:lnTo>
                    <a:pt x="381503" y="125908"/>
                  </a:lnTo>
                  <a:close/>
                </a:path>
                <a:path w="398145" h="260985">
                  <a:moveTo>
                    <a:pt x="115683" y="260518"/>
                  </a:moveTo>
                  <a:lnTo>
                    <a:pt x="103965" y="260518"/>
                  </a:lnTo>
                  <a:lnTo>
                    <a:pt x="100186" y="258231"/>
                  </a:lnTo>
                  <a:lnTo>
                    <a:pt x="98694" y="254833"/>
                  </a:lnTo>
                  <a:lnTo>
                    <a:pt x="96788" y="251436"/>
                  </a:lnTo>
                  <a:lnTo>
                    <a:pt x="97170" y="247276"/>
                  </a:lnTo>
                  <a:lnTo>
                    <a:pt x="99805" y="244640"/>
                  </a:lnTo>
                  <a:lnTo>
                    <a:pt x="164077" y="161823"/>
                  </a:lnTo>
                  <a:lnTo>
                    <a:pt x="96407" y="161823"/>
                  </a:lnTo>
                  <a:lnTo>
                    <a:pt x="93391" y="158806"/>
                  </a:lnTo>
                  <a:lnTo>
                    <a:pt x="93391" y="153122"/>
                  </a:lnTo>
                  <a:lnTo>
                    <a:pt x="96026" y="150486"/>
                  </a:lnTo>
                  <a:lnTo>
                    <a:pt x="172778" y="150486"/>
                  </a:lnTo>
                  <a:lnTo>
                    <a:pt x="189418" y="129306"/>
                  </a:lnTo>
                  <a:lnTo>
                    <a:pt x="191323" y="126670"/>
                  </a:lnTo>
                  <a:lnTo>
                    <a:pt x="194340" y="125527"/>
                  </a:lnTo>
                  <a:lnTo>
                    <a:pt x="266932" y="125527"/>
                  </a:lnTo>
                  <a:lnTo>
                    <a:pt x="268805" y="126670"/>
                  </a:lnTo>
                  <a:lnTo>
                    <a:pt x="269949" y="129306"/>
                  </a:lnTo>
                  <a:lnTo>
                    <a:pt x="270711" y="131592"/>
                  </a:lnTo>
                  <a:lnTo>
                    <a:pt x="270329" y="134228"/>
                  </a:lnTo>
                  <a:lnTo>
                    <a:pt x="268924" y="135371"/>
                  </a:lnTo>
                  <a:lnTo>
                    <a:pt x="198881" y="135371"/>
                  </a:lnTo>
                  <a:lnTo>
                    <a:pt x="111523" y="247276"/>
                  </a:lnTo>
                  <a:lnTo>
                    <a:pt x="150622" y="247276"/>
                  </a:lnTo>
                  <a:lnTo>
                    <a:pt x="143883" y="252373"/>
                  </a:lnTo>
                  <a:lnTo>
                    <a:pt x="135073" y="256779"/>
                  </a:lnTo>
                  <a:lnTo>
                    <a:pt x="125555" y="259553"/>
                  </a:lnTo>
                  <a:lnTo>
                    <a:pt x="115683" y="260518"/>
                  </a:lnTo>
                  <a:close/>
                </a:path>
                <a:path w="398145" h="260985">
                  <a:moveTo>
                    <a:pt x="150622" y="247276"/>
                  </a:moveTo>
                  <a:lnTo>
                    <a:pt x="116064" y="247276"/>
                  </a:lnTo>
                  <a:lnTo>
                    <a:pt x="123847" y="246513"/>
                  </a:lnTo>
                  <a:lnTo>
                    <a:pt x="131195" y="244299"/>
                  </a:lnTo>
                  <a:lnTo>
                    <a:pt x="137972" y="240738"/>
                  </a:lnTo>
                  <a:lnTo>
                    <a:pt x="144040" y="235939"/>
                  </a:lnTo>
                  <a:lnTo>
                    <a:pt x="251054" y="135371"/>
                  </a:lnTo>
                  <a:lnTo>
                    <a:pt x="268924" y="135371"/>
                  </a:lnTo>
                  <a:lnTo>
                    <a:pt x="268456" y="135752"/>
                  </a:lnTo>
                  <a:lnTo>
                    <a:pt x="252197" y="150867"/>
                  </a:lnTo>
                  <a:lnTo>
                    <a:pt x="397731" y="150867"/>
                  </a:lnTo>
                  <a:lnTo>
                    <a:pt x="397731" y="158425"/>
                  </a:lnTo>
                  <a:lnTo>
                    <a:pt x="393602" y="162204"/>
                  </a:lnTo>
                  <a:lnTo>
                    <a:pt x="240448" y="162204"/>
                  </a:lnTo>
                  <a:lnTo>
                    <a:pt x="151629" y="246514"/>
                  </a:lnTo>
                  <a:lnTo>
                    <a:pt x="150622" y="24727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34263" y="4174849"/>
              <a:ext cx="167475" cy="7030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267134" y="4298860"/>
              <a:ext cx="240665" cy="15875"/>
            </a:xfrm>
            <a:custGeom>
              <a:avLst/>
              <a:gdLst/>
              <a:ahLst/>
              <a:cxnLst/>
              <a:rect l="l" t="t" r="r" b="b"/>
              <a:pathLst>
                <a:path w="240664" h="15875">
                  <a:moveTo>
                    <a:pt x="15113" y="3009"/>
                  </a:moveTo>
                  <a:lnTo>
                    <a:pt x="11709" y="0"/>
                  </a:lnTo>
                  <a:lnTo>
                    <a:pt x="7556" y="0"/>
                  </a:lnTo>
                  <a:lnTo>
                    <a:pt x="3390" y="0"/>
                  </a:lnTo>
                  <a:lnTo>
                    <a:pt x="0" y="3009"/>
                  </a:lnTo>
                  <a:lnTo>
                    <a:pt x="0" y="11709"/>
                  </a:lnTo>
                  <a:lnTo>
                    <a:pt x="3390" y="15113"/>
                  </a:lnTo>
                  <a:lnTo>
                    <a:pt x="11709" y="15113"/>
                  </a:lnTo>
                  <a:lnTo>
                    <a:pt x="15113" y="11709"/>
                  </a:lnTo>
                  <a:lnTo>
                    <a:pt x="15113" y="3009"/>
                  </a:lnTo>
                  <a:close/>
                </a:path>
                <a:path w="240664" h="15875">
                  <a:moveTo>
                    <a:pt x="46139" y="3771"/>
                  </a:moveTo>
                  <a:lnTo>
                    <a:pt x="43091" y="381"/>
                  </a:lnTo>
                  <a:lnTo>
                    <a:pt x="38925" y="381"/>
                  </a:lnTo>
                  <a:lnTo>
                    <a:pt x="34391" y="381"/>
                  </a:lnTo>
                  <a:lnTo>
                    <a:pt x="31369" y="3771"/>
                  </a:lnTo>
                  <a:lnTo>
                    <a:pt x="31369" y="12090"/>
                  </a:lnTo>
                  <a:lnTo>
                    <a:pt x="34391" y="15494"/>
                  </a:lnTo>
                  <a:lnTo>
                    <a:pt x="43091" y="15494"/>
                  </a:lnTo>
                  <a:lnTo>
                    <a:pt x="46139" y="12090"/>
                  </a:lnTo>
                  <a:lnTo>
                    <a:pt x="46139" y="3771"/>
                  </a:lnTo>
                  <a:close/>
                </a:path>
                <a:path w="240664" h="15875">
                  <a:moveTo>
                    <a:pt x="77508" y="3009"/>
                  </a:moveTo>
                  <a:lnTo>
                    <a:pt x="74117" y="0"/>
                  </a:lnTo>
                  <a:lnTo>
                    <a:pt x="69951" y="0"/>
                  </a:lnTo>
                  <a:lnTo>
                    <a:pt x="65798" y="0"/>
                  </a:lnTo>
                  <a:lnTo>
                    <a:pt x="62395" y="3009"/>
                  </a:lnTo>
                  <a:lnTo>
                    <a:pt x="62395" y="11709"/>
                  </a:lnTo>
                  <a:lnTo>
                    <a:pt x="65798" y="15113"/>
                  </a:lnTo>
                  <a:lnTo>
                    <a:pt x="74117" y="15113"/>
                  </a:lnTo>
                  <a:lnTo>
                    <a:pt x="77508" y="12090"/>
                  </a:lnTo>
                  <a:lnTo>
                    <a:pt x="77508" y="3009"/>
                  </a:lnTo>
                  <a:close/>
                </a:path>
                <a:path w="240664" h="15875">
                  <a:moveTo>
                    <a:pt x="108889" y="3009"/>
                  </a:moveTo>
                  <a:lnTo>
                    <a:pt x="105486" y="0"/>
                  </a:lnTo>
                  <a:lnTo>
                    <a:pt x="101320" y="0"/>
                  </a:lnTo>
                  <a:lnTo>
                    <a:pt x="96786" y="0"/>
                  </a:lnTo>
                  <a:lnTo>
                    <a:pt x="93764" y="3009"/>
                  </a:lnTo>
                  <a:lnTo>
                    <a:pt x="93764" y="11709"/>
                  </a:lnTo>
                  <a:lnTo>
                    <a:pt x="96786" y="15113"/>
                  </a:lnTo>
                  <a:lnTo>
                    <a:pt x="105486" y="15113"/>
                  </a:lnTo>
                  <a:lnTo>
                    <a:pt x="108889" y="12090"/>
                  </a:lnTo>
                  <a:lnTo>
                    <a:pt x="108889" y="3009"/>
                  </a:lnTo>
                  <a:close/>
                </a:path>
                <a:path w="240664" h="15875">
                  <a:moveTo>
                    <a:pt x="240449" y="3009"/>
                  </a:moveTo>
                  <a:lnTo>
                    <a:pt x="237426" y="0"/>
                  </a:lnTo>
                  <a:lnTo>
                    <a:pt x="232892" y="0"/>
                  </a:lnTo>
                  <a:lnTo>
                    <a:pt x="228727" y="0"/>
                  </a:lnTo>
                  <a:lnTo>
                    <a:pt x="225323" y="3009"/>
                  </a:lnTo>
                  <a:lnTo>
                    <a:pt x="225323" y="11709"/>
                  </a:lnTo>
                  <a:lnTo>
                    <a:pt x="228727" y="15113"/>
                  </a:lnTo>
                  <a:lnTo>
                    <a:pt x="237426" y="15113"/>
                  </a:lnTo>
                  <a:lnTo>
                    <a:pt x="240449" y="12090"/>
                  </a:lnTo>
                  <a:lnTo>
                    <a:pt x="240449" y="300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5727647" y="4204698"/>
            <a:ext cx="440690" cy="290195"/>
            <a:chOff x="5727647" y="4204698"/>
            <a:chExt cx="440690" cy="290195"/>
          </a:xfrm>
        </p:grpSpPr>
        <p:sp>
          <p:nvSpPr>
            <p:cNvPr id="130" name="object 130"/>
            <p:cNvSpPr/>
            <p:nvPr/>
          </p:nvSpPr>
          <p:spPr>
            <a:xfrm>
              <a:off x="5727647" y="4204698"/>
              <a:ext cx="440690" cy="290195"/>
            </a:xfrm>
            <a:custGeom>
              <a:avLst/>
              <a:gdLst/>
              <a:ahLst/>
              <a:cxnLst/>
              <a:rect l="l" t="t" r="r" b="b"/>
              <a:pathLst>
                <a:path w="440689" h="290195">
                  <a:moveTo>
                    <a:pt x="76751" y="289986"/>
                  </a:moveTo>
                  <a:lnTo>
                    <a:pt x="58029" y="286454"/>
                  </a:lnTo>
                  <a:lnTo>
                    <a:pt x="42432" y="276756"/>
                  </a:lnTo>
                  <a:lnTo>
                    <a:pt x="31230" y="262242"/>
                  </a:lnTo>
                  <a:lnTo>
                    <a:pt x="25689" y="244259"/>
                  </a:lnTo>
                  <a:lnTo>
                    <a:pt x="15620" y="240351"/>
                  </a:lnTo>
                  <a:lnTo>
                    <a:pt x="7462" y="233192"/>
                  </a:lnTo>
                  <a:lnTo>
                    <a:pt x="1995" y="223628"/>
                  </a:lnTo>
                  <a:lnTo>
                    <a:pt x="0" y="212504"/>
                  </a:lnTo>
                  <a:lnTo>
                    <a:pt x="0" y="166745"/>
                  </a:lnTo>
                  <a:lnTo>
                    <a:pt x="25681" y="118624"/>
                  </a:lnTo>
                  <a:lnTo>
                    <a:pt x="69194" y="103997"/>
                  </a:lnTo>
                  <a:lnTo>
                    <a:pt x="113428" y="28738"/>
                  </a:lnTo>
                  <a:lnTo>
                    <a:pt x="122652" y="16598"/>
                  </a:lnTo>
                  <a:lnTo>
                    <a:pt x="134538" y="7569"/>
                  </a:lnTo>
                  <a:lnTo>
                    <a:pt x="148340" y="1940"/>
                  </a:lnTo>
                  <a:lnTo>
                    <a:pt x="163316" y="0"/>
                  </a:lnTo>
                  <a:lnTo>
                    <a:pt x="288462" y="0"/>
                  </a:lnTo>
                  <a:lnTo>
                    <a:pt x="301849" y="1530"/>
                  </a:lnTo>
                  <a:lnTo>
                    <a:pt x="314414" y="6005"/>
                  </a:lnTo>
                  <a:lnTo>
                    <a:pt x="325621" y="13241"/>
                  </a:lnTo>
                  <a:lnTo>
                    <a:pt x="164400" y="13249"/>
                  </a:lnTo>
                  <a:lnTo>
                    <a:pt x="152794" y="14760"/>
                  </a:lnTo>
                  <a:lnTo>
                    <a:pt x="80149" y="113047"/>
                  </a:lnTo>
                  <a:lnTo>
                    <a:pt x="79768" y="114191"/>
                  </a:lnTo>
                  <a:lnTo>
                    <a:pt x="78244" y="115333"/>
                  </a:lnTo>
                  <a:lnTo>
                    <a:pt x="76370" y="115715"/>
                  </a:lnTo>
                  <a:lnTo>
                    <a:pt x="54046" y="121367"/>
                  </a:lnTo>
                  <a:lnTo>
                    <a:pt x="54046" y="125146"/>
                  </a:lnTo>
                  <a:lnTo>
                    <a:pt x="40455" y="125146"/>
                  </a:lnTo>
                  <a:lnTo>
                    <a:pt x="30345" y="130809"/>
                  </a:lnTo>
                  <a:lnTo>
                    <a:pt x="22300" y="138916"/>
                  </a:lnTo>
                  <a:lnTo>
                    <a:pt x="16529" y="148934"/>
                  </a:lnTo>
                  <a:lnTo>
                    <a:pt x="13241" y="160330"/>
                  </a:lnTo>
                  <a:lnTo>
                    <a:pt x="47224" y="160330"/>
                  </a:lnTo>
                  <a:lnTo>
                    <a:pt x="44790" y="163998"/>
                  </a:lnTo>
                  <a:lnTo>
                    <a:pt x="34595" y="170967"/>
                  </a:lnTo>
                  <a:lnTo>
                    <a:pt x="21910" y="173541"/>
                  </a:lnTo>
                  <a:lnTo>
                    <a:pt x="13591" y="173541"/>
                  </a:lnTo>
                  <a:lnTo>
                    <a:pt x="13591" y="221205"/>
                  </a:lnTo>
                  <a:lnTo>
                    <a:pt x="19275" y="228762"/>
                  </a:lnTo>
                  <a:lnTo>
                    <a:pt x="26832" y="231017"/>
                  </a:lnTo>
                  <a:lnTo>
                    <a:pt x="39993" y="231017"/>
                  </a:lnTo>
                  <a:lnTo>
                    <a:pt x="38550" y="238194"/>
                  </a:lnTo>
                  <a:lnTo>
                    <a:pt x="41600" y="253158"/>
                  </a:lnTo>
                  <a:lnTo>
                    <a:pt x="49899" y="265428"/>
                  </a:lnTo>
                  <a:lnTo>
                    <a:pt x="62168" y="273726"/>
                  </a:lnTo>
                  <a:lnTo>
                    <a:pt x="77132" y="276776"/>
                  </a:lnTo>
                  <a:lnTo>
                    <a:pt x="111265" y="276776"/>
                  </a:lnTo>
                  <a:lnTo>
                    <a:pt x="111055" y="277042"/>
                  </a:lnTo>
                  <a:lnTo>
                    <a:pt x="95460" y="286525"/>
                  </a:lnTo>
                  <a:lnTo>
                    <a:pt x="76751" y="289986"/>
                  </a:lnTo>
                  <a:close/>
                </a:path>
                <a:path w="440689" h="290195">
                  <a:moveTo>
                    <a:pt x="432511" y="232160"/>
                  </a:moveTo>
                  <a:lnTo>
                    <a:pt x="407575" y="232160"/>
                  </a:lnTo>
                  <a:lnTo>
                    <a:pt x="415209" y="230630"/>
                  </a:lnTo>
                  <a:lnTo>
                    <a:pt x="421321" y="226440"/>
                  </a:lnTo>
                  <a:lnTo>
                    <a:pt x="425379" y="220197"/>
                  </a:lnTo>
                  <a:lnTo>
                    <a:pt x="426850" y="212504"/>
                  </a:lnTo>
                  <a:lnTo>
                    <a:pt x="427993" y="212504"/>
                  </a:lnTo>
                  <a:lnTo>
                    <a:pt x="427993" y="197738"/>
                  </a:lnTo>
                  <a:lnTo>
                    <a:pt x="427231" y="195483"/>
                  </a:lnTo>
                  <a:lnTo>
                    <a:pt x="425326" y="193578"/>
                  </a:lnTo>
                  <a:lnTo>
                    <a:pt x="420785" y="189799"/>
                  </a:lnTo>
                  <a:lnTo>
                    <a:pt x="418530" y="183766"/>
                  </a:lnTo>
                  <a:lnTo>
                    <a:pt x="418530" y="168269"/>
                  </a:lnTo>
                  <a:lnTo>
                    <a:pt x="395476" y="168269"/>
                  </a:lnTo>
                  <a:lnTo>
                    <a:pt x="392460" y="165221"/>
                  </a:lnTo>
                  <a:lnTo>
                    <a:pt x="392460" y="131973"/>
                  </a:lnTo>
                  <a:lnTo>
                    <a:pt x="395476" y="128925"/>
                  </a:lnTo>
                  <a:lnTo>
                    <a:pt x="424596" y="128925"/>
                  </a:lnTo>
                  <a:lnTo>
                    <a:pt x="427612" y="123272"/>
                  </a:lnTo>
                  <a:lnTo>
                    <a:pt x="429105" y="119874"/>
                  </a:lnTo>
                  <a:lnTo>
                    <a:pt x="426469" y="116096"/>
                  </a:lnTo>
                  <a:lnTo>
                    <a:pt x="390554" y="116096"/>
                  </a:lnTo>
                  <a:lnTo>
                    <a:pt x="388649" y="115333"/>
                  </a:lnTo>
                  <a:lnTo>
                    <a:pt x="325520" y="31024"/>
                  </a:lnTo>
                  <a:lnTo>
                    <a:pt x="289605" y="13241"/>
                  </a:lnTo>
                  <a:lnTo>
                    <a:pt x="325633" y="13249"/>
                  </a:lnTo>
                  <a:lnTo>
                    <a:pt x="334983" y="23085"/>
                  </a:lnTo>
                  <a:lnTo>
                    <a:pt x="395095" y="102854"/>
                  </a:lnTo>
                  <a:lnTo>
                    <a:pt x="427993" y="102854"/>
                  </a:lnTo>
                  <a:lnTo>
                    <a:pt x="433646" y="105871"/>
                  </a:lnTo>
                  <a:lnTo>
                    <a:pt x="437044" y="111174"/>
                  </a:lnTo>
                  <a:lnTo>
                    <a:pt x="440473" y="116096"/>
                  </a:lnTo>
                  <a:lnTo>
                    <a:pt x="440473" y="122129"/>
                  </a:lnTo>
                  <a:lnTo>
                    <a:pt x="436111" y="132005"/>
                  </a:lnTo>
                  <a:lnTo>
                    <a:pt x="431760" y="141785"/>
                  </a:lnTo>
                  <a:lnTo>
                    <a:pt x="404908" y="141785"/>
                  </a:lnTo>
                  <a:lnTo>
                    <a:pt x="404908" y="154646"/>
                  </a:lnTo>
                  <a:lnTo>
                    <a:pt x="430248" y="154646"/>
                  </a:lnTo>
                  <a:lnTo>
                    <a:pt x="430248" y="179606"/>
                  </a:lnTo>
                  <a:lnTo>
                    <a:pt x="431391" y="181860"/>
                  </a:lnTo>
                  <a:lnTo>
                    <a:pt x="433265" y="183766"/>
                  </a:lnTo>
                  <a:lnTo>
                    <a:pt x="437424" y="187926"/>
                  </a:lnTo>
                  <a:lnTo>
                    <a:pt x="439711" y="193578"/>
                  </a:lnTo>
                  <a:lnTo>
                    <a:pt x="439339" y="199874"/>
                  </a:lnTo>
                  <a:lnTo>
                    <a:pt x="439224" y="213796"/>
                  </a:lnTo>
                  <a:lnTo>
                    <a:pt x="436859" y="225615"/>
                  </a:lnTo>
                  <a:lnTo>
                    <a:pt x="432511" y="232160"/>
                  </a:lnTo>
                  <a:close/>
                </a:path>
                <a:path w="440689" h="290195">
                  <a:moveTo>
                    <a:pt x="47224" y="160330"/>
                  </a:moveTo>
                  <a:lnTo>
                    <a:pt x="21180" y="160330"/>
                  </a:lnTo>
                  <a:lnTo>
                    <a:pt x="28814" y="158800"/>
                  </a:lnTo>
                  <a:lnTo>
                    <a:pt x="34926" y="154611"/>
                  </a:lnTo>
                  <a:lnTo>
                    <a:pt x="38984" y="148367"/>
                  </a:lnTo>
                  <a:lnTo>
                    <a:pt x="40455" y="140674"/>
                  </a:lnTo>
                  <a:lnTo>
                    <a:pt x="40455" y="125146"/>
                  </a:lnTo>
                  <a:lnTo>
                    <a:pt x="54046" y="125146"/>
                  </a:lnTo>
                  <a:lnTo>
                    <a:pt x="53971" y="141785"/>
                  </a:lnTo>
                  <a:lnTo>
                    <a:pt x="51580" y="153767"/>
                  </a:lnTo>
                  <a:lnTo>
                    <a:pt x="47224" y="160330"/>
                  </a:lnTo>
                  <a:close/>
                </a:path>
                <a:path w="440689" h="290195">
                  <a:moveTo>
                    <a:pt x="430248" y="154646"/>
                  </a:moveTo>
                  <a:lnTo>
                    <a:pt x="417387" y="154646"/>
                  </a:lnTo>
                  <a:lnTo>
                    <a:pt x="417387" y="141785"/>
                  </a:lnTo>
                  <a:lnTo>
                    <a:pt x="431760" y="141785"/>
                  </a:lnTo>
                  <a:lnTo>
                    <a:pt x="430248" y="145183"/>
                  </a:lnTo>
                  <a:lnTo>
                    <a:pt x="430248" y="154646"/>
                  </a:lnTo>
                  <a:close/>
                </a:path>
                <a:path w="440689" h="290195">
                  <a:moveTo>
                    <a:pt x="39993" y="231017"/>
                  </a:moveTo>
                  <a:lnTo>
                    <a:pt x="26832" y="231017"/>
                  </a:lnTo>
                  <a:lnTo>
                    <a:pt x="32735" y="213796"/>
                  </a:lnTo>
                  <a:lnTo>
                    <a:pt x="43992" y="199874"/>
                  </a:lnTo>
                  <a:lnTo>
                    <a:pt x="59436" y="190560"/>
                  </a:lnTo>
                  <a:lnTo>
                    <a:pt x="77894" y="187164"/>
                  </a:lnTo>
                  <a:lnTo>
                    <a:pt x="96389" y="190577"/>
                  </a:lnTo>
                  <a:lnTo>
                    <a:pt x="110671" y="199262"/>
                  </a:lnTo>
                  <a:lnTo>
                    <a:pt x="77132" y="199262"/>
                  </a:lnTo>
                  <a:lnTo>
                    <a:pt x="62168" y="202317"/>
                  </a:lnTo>
                  <a:lnTo>
                    <a:pt x="49899" y="210654"/>
                  </a:lnTo>
                  <a:lnTo>
                    <a:pt x="41600" y="223028"/>
                  </a:lnTo>
                  <a:lnTo>
                    <a:pt x="39993" y="231017"/>
                  </a:lnTo>
                  <a:close/>
                </a:path>
                <a:path w="440689" h="290195">
                  <a:moveTo>
                    <a:pt x="309004" y="232160"/>
                  </a:moveTo>
                  <a:lnTo>
                    <a:pt x="295670" y="232160"/>
                  </a:lnTo>
                  <a:lnTo>
                    <a:pt x="301407" y="214439"/>
                  </a:lnTo>
                  <a:lnTo>
                    <a:pt x="312671" y="200159"/>
                  </a:lnTo>
                  <a:lnTo>
                    <a:pt x="328193" y="190631"/>
                  </a:lnTo>
                  <a:lnTo>
                    <a:pt x="346701" y="187164"/>
                  </a:lnTo>
                  <a:lnTo>
                    <a:pt x="365195" y="190577"/>
                  </a:lnTo>
                  <a:lnTo>
                    <a:pt x="379478" y="199262"/>
                  </a:lnTo>
                  <a:lnTo>
                    <a:pt x="346701" y="199262"/>
                  </a:lnTo>
                  <a:lnTo>
                    <a:pt x="331682" y="202317"/>
                  </a:lnTo>
                  <a:lnTo>
                    <a:pt x="319292" y="210654"/>
                  </a:lnTo>
                  <a:lnTo>
                    <a:pt x="310874" y="223028"/>
                  </a:lnTo>
                  <a:lnTo>
                    <a:pt x="309004" y="232160"/>
                  </a:lnTo>
                  <a:close/>
                </a:path>
                <a:path w="440689" h="290195">
                  <a:moveTo>
                    <a:pt x="111265" y="276776"/>
                  </a:moveTo>
                  <a:lnTo>
                    <a:pt x="77132" y="276776"/>
                  </a:lnTo>
                  <a:lnTo>
                    <a:pt x="92299" y="273726"/>
                  </a:lnTo>
                  <a:lnTo>
                    <a:pt x="104672" y="265428"/>
                  </a:lnTo>
                  <a:lnTo>
                    <a:pt x="113009" y="253158"/>
                  </a:lnTo>
                  <a:lnTo>
                    <a:pt x="116064" y="238194"/>
                  </a:lnTo>
                  <a:lnTo>
                    <a:pt x="113009" y="223028"/>
                  </a:lnTo>
                  <a:lnTo>
                    <a:pt x="104672" y="210654"/>
                  </a:lnTo>
                  <a:lnTo>
                    <a:pt x="92299" y="202317"/>
                  </a:lnTo>
                  <a:lnTo>
                    <a:pt x="77132" y="199262"/>
                  </a:lnTo>
                  <a:lnTo>
                    <a:pt x="110671" y="199262"/>
                  </a:lnTo>
                  <a:lnTo>
                    <a:pt x="111912" y="200016"/>
                  </a:lnTo>
                  <a:lnTo>
                    <a:pt x="123184" y="214278"/>
                  </a:lnTo>
                  <a:lnTo>
                    <a:pt x="128925" y="232160"/>
                  </a:lnTo>
                  <a:lnTo>
                    <a:pt x="309004" y="232160"/>
                  </a:lnTo>
                  <a:lnTo>
                    <a:pt x="307769" y="238194"/>
                  </a:lnTo>
                  <a:lnTo>
                    <a:pt x="309265" y="245402"/>
                  </a:lnTo>
                  <a:lnTo>
                    <a:pt x="127782" y="245402"/>
                  </a:lnTo>
                  <a:lnTo>
                    <a:pt x="122255" y="262885"/>
                  </a:lnTo>
                  <a:lnTo>
                    <a:pt x="111265" y="276776"/>
                  </a:lnTo>
                  <a:close/>
                </a:path>
                <a:path w="440689" h="290195">
                  <a:moveTo>
                    <a:pt x="380690" y="276776"/>
                  </a:moveTo>
                  <a:lnTo>
                    <a:pt x="346701" y="276776"/>
                  </a:lnTo>
                  <a:lnTo>
                    <a:pt x="361719" y="273726"/>
                  </a:lnTo>
                  <a:lnTo>
                    <a:pt x="374109" y="265428"/>
                  </a:lnTo>
                  <a:lnTo>
                    <a:pt x="382528" y="253158"/>
                  </a:lnTo>
                  <a:lnTo>
                    <a:pt x="385632" y="238194"/>
                  </a:lnTo>
                  <a:lnTo>
                    <a:pt x="382528" y="223028"/>
                  </a:lnTo>
                  <a:lnTo>
                    <a:pt x="374109" y="210654"/>
                  </a:lnTo>
                  <a:lnTo>
                    <a:pt x="361719" y="202317"/>
                  </a:lnTo>
                  <a:lnTo>
                    <a:pt x="346701" y="199262"/>
                  </a:lnTo>
                  <a:lnTo>
                    <a:pt x="379478" y="199262"/>
                  </a:lnTo>
                  <a:lnTo>
                    <a:pt x="380718" y="200016"/>
                  </a:lnTo>
                  <a:lnTo>
                    <a:pt x="391990" y="214278"/>
                  </a:lnTo>
                  <a:lnTo>
                    <a:pt x="397731" y="232160"/>
                  </a:lnTo>
                  <a:lnTo>
                    <a:pt x="432511" y="232160"/>
                  </a:lnTo>
                  <a:lnTo>
                    <a:pt x="430062" y="235848"/>
                  </a:lnTo>
                  <a:lnTo>
                    <a:pt x="419865" y="242824"/>
                  </a:lnTo>
                  <a:lnTo>
                    <a:pt x="407194" y="245402"/>
                  </a:lnTo>
                  <a:lnTo>
                    <a:pt x="397350" y="245402"/>
                  </a:lnTo>
                  <a:lnTo>
                    <a:pt x="391663" y="262885"/>
                  </a:lnTo>
                  <a:lnTo>
                    <a:pt x="380690" y="276776"/>
                  </a:lnTo>
                  <a:close/>
                </a:path>
                <a:path w="440689" h="290195">
                  <a:moveTo>
                    <a:pt x="346319" y="289986"/>
                  </a:moveTo>
                  <a:lnTo>
                    <a:pt x="327812" y="286579"/>
                  </a:lnTo>
                  <a:lnTo>
                    <a:pt x="312290" y="277185"/>
                  </a:lnTo>
                  <a:lnTo>
                    <a:pt x="301026" y="263046"/>
                  </a:lnTo>
                  <a:lnTo>
                    <a:pt x="295289" y="245402"/>
                  </a:lnTo>
                  <a:lnTo>
                    <a:pt x="309265" y="245402"/>
                  </a:lnTo>
                  <a:lnTo>
                    <a:pt x="310874" y="253158"/>
                  </a:lnTo>
                  <a:lnTo>
                    <a:pt x="319292" y="265428"/>
                  </a:lnTo>
                  <a:lnTo>
                    <a:pt x="331682" y="273726"/>
                  </a:lnTo>
                  <a:lnTo>
                    <a:pt x="346701" y="276776"/>
                  </a:lnTo>
                  <a:lnTo>
                    <a:pt x="380690" y="276776"/>
                  </a:lnTo>
                  <a:lnTo>
                    <a:pt x="380480" y="277042"/>
                  </a:lnTo>
                  <a:lnTo>
                    <a:pt x="364975" y="286525"/>
                  </a:lnTo>
                  <a:lnTo>
                    <a:pt x="346319" y="2899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79820" y="4230039"/>
              <a:ext cx="344065" cy="238194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410094" y="4135155"/>
            <a:ext cx="159917" cy="364452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926859" y="4135536"/>
            <a:ext cx="210164" cy="364071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7384770" y="4147985"/>
            <a:ext cx="380365" cy="351790"/>
          </a:xfrm>
          <a:custGeom>
            <a:avLst/>
            <a:gdLst/>
            <a:ahLst/>
            <a:cxnLst/>
            <a:rect l="l" t="t" r="r" b="b"/>
            <a:pathLst>
              <a:path w="380365" h="351789">
                <a:moveTo>
                  <a:pt x="160680" y="99085"/>
                </a:moveTo>
                <a:lnTo>
                  <a:pt x="159219" y="91821"/>
                </a:lnTo>
                <a:lnTo>
                  <a:pt x="159029" y="91528"/>
                </a:lnTo>
                <a:lnTo>
                  <a:pt x="155206" y="85801"/>
                </a:lnTo>
                <a:lnTo>
                  <a:pt x="149352" y="81813"/>
                </a:lnTo>
                <a:lnTo>
                  <a:pt x="149352" y="94919"/>
                </a:lnTo>
                <a:lnTo>
                  <a:pt x="149352" y="103619"/>
                </a:lnTo>
                <a:lnTo>
                  <a:pt x="146329" y="106641"/>
                </a:lnTo>
                <a:lnTo>
                  <a:pt x="137629" y="106641"/>
                </a:lnTo>
                <a:lnTo>
                  <a:pt x="134239" y="103619"/>
                </a:lnTo>
                <a:lnTo>
                  <a:pt x="134239" y="94919"/>
                </a:lnTo>
                <a:lnTo>
                  <a:pt x="137629" y="91528"/>
                </a:lnTo>
                <a:lnTo>
                  <a:pt x="146329" y="91528"/>
                </a:lnTo>
                <a:lnTo>
                  <a:pt x="149352" y="94919"/>
                </a:lnTo>
                <a:lnTo>
                  <a:pt x="149352" y="81813"/>
                </a:lnTo>
                <a:lnTo>
                  <a:pt x="149199" y="81699"/>
                </a:lnTo>
                <a:lnTo>
                  <a:pt x="141795" y="80187"/>
                </a:lnTo>
                <a:lnTo>
                  <a:pt x="134518" y="81699"/>
                </a:lnTo>
                <a:lnTo>
                  <a:pt x="128498" y="85801"/>
                </a:lnTo>
                <a:lnTo>
                  <a:pt x="124383" y="91821"/>
                </a:lnTo>
                <a:lnTo>
                  <a:pt x="122859" y="99085"/>
                </a:lnTo>
                <a:lnTo>
                  <a:pt x="124383" y="106489"/>
                </a:lnTo>
                <a:lnTo>
                  <a:pt x="128498" y="112496"/>
                </a:lnTo>
                <a:lnTo>
                  <a:pt x="134518" y="116509"/>
                </a:lnTo>
                <a:lnTo>
                  <a:pt x="141795" y="117970"/>
                </a:lnTo>
                <a:lnTo>
                  <a:pt x="149199" y="116509"/>
                </a:lnTo>
                <a:lnTo>
                  <a:pt x="155206" y="112496"/>
                </a:lnTo>
                <a:lnTo>
                  <a:pt x="159118" y="106641"/>
                </a:lnTo>
                <a:lnTo>
                  <a:pt x="159219" y="106489"/>
                </a:lnTo>
                <a:lnTo>
                  <a:pt x="160680" y="99085"/>
                </a:lnTo>
                <a:close/>
              </a:path>
              <a:path w="380365" h="351789">
                <a:moveTo>
                  <a:pt x="226860" y="99085"/>
                </a:moveTo>
                <a:lnTo>
                  <a:pt x="225399" y="91821"/>
                </a:lnTo>
                <a:lnTo>
                  <a:pt x="225196" y="91528"/>
                </a:lnTo>
                <a:lnTo>
                  <a:pt x="221373" y="85801"/>
                </a:lnTo>
                <a:lnTo>
                  <a:pt x="215493" y="81788"/>
                </a:lnTo>
                <a:lnTo>
                  <a:pt x="215493" y="94919"/>
                </a:lnTo>
                <a:lnTo>
                  <a:pt x="215493" y="103619"/>
                </a:lnTo>
                <a:lnTo>
                  <a:pt x="212483" y="106641"/>
                </a:lnTo>
                <a:lnTo>
                  <a:pt x="203771" y="106641"/>
                </a:lnTo>
                <a:lnTo>
                  <a:pt x="200380" y="103619"/>
                </a:lnTo>
                <a:lnTo>
                  <a:pt x="200380" y="94919"/>
                </a:lnTo>
                <a:lnTo>
                  <a:pt x="203771" y="91528"/>
                </a:lnTo>
                <a:lnTo>
                  <a:pt x="212483" y="91528"/>
                </a:lnTo>
                <a:lnTo>
                  <a:pt x="215493" y="94919"/>
                </a:lnTo>
                <a:lnTo>
                  <a:pt x="215493" y="81788"/>
                </a:lnTo>
                <a:lnTo>
                  <a:pt x="215366" y="81699"/>
                </a:lnTo>
                <a:lnTo>
                  <a:pt x="207937" y="80187"/>
                </a:lnTo>
                <a:lnTo>
                  <a:pt x="200685" y="81699"/>
                </a:lnTo>
                <a:lnTo>
                  <a:pt x="194665" y="85801"/>
                </a:lnTo>
                <a:lnTo>
                  <a:pt x="190563" y="91821"/>
                </a:lnTo>
                <a:lnTo>
                  <a:pt x="189039" y="99085"/>
                </a:lnTo>
                <a:lnTo>
                  <a:pt x="190563" y="106489"/>
                </a:lnTo>
                <a:lnTo>
                  <a:pt x="194665" y="112496"/>
                </a:lnTo>
                <a:lnTo>
                  <a:pt x="200685" y="116509"/>
                </a:lnTo>
                <a:lnTo>
                  <a:pt x="207937" y="117970"/>
                </a:lnTo>
                <a:lnTo>
                  <a:pt x="215366" y="116509"/>
                </a:lnTo>
                <a:lnTo>
                  <a:pt x="221373" y="112496"/>
                </a:lnTo>
                <a:lnTo>
                  <a:pt x="225298" y="106641"/>
                </a:lnTo>
                <a:lnTo>
                  <a:pt x="225399" y="106489"/>
                </a:lnTo>
                <a:lnTo>
                  <a:pt x="226860" y="99085"/>
                </a:lnTo>
                <a:close/>
              </a:path>
              <a:path w="380365" h="351789">
                <a:moveTo>
                  <a:pt x="293776" y="99085"/>
                </a:moveTo>
                <a:lnTo>
                  <a:pt x="292252" y="91821"/>
                </a:lnTo>
                <a:lnTo>
                  <a:pt x="292049" y="91528"/>
                </a:lnTo>
                <a:lnTo>
                  <a:pt x="288150" y="85801"/>
                </a:lnTo>
                <a:lnTo>
                  <a:pt x="282435" y="81915"/>
                </a:lnTo>
                <a:lnTo>
                  <a:pt x="282435" y="94919"/>
                </a:lnTo>
                <a:lnTo>
                  <a:pt x="282435" y="103619"/>
                </a:lnTo>
                <a:lnTo>
                  <a:pt x="279031" y="106641"/>
                </a:lnTo>
                <a:lnTo>
                  <a:pt x="270332" y="106641"/>
                </a:lnTo>
                <a:lnTo>
                  <a:pt x="267322" y="103619"/>
                </a:lnTo>
                <a:lnTo>
                  <a:pt x="267322" y="99085"/>
                </a:lnTo>
                <a:lnTo>
                  <a:pt x="266560" y="94919"/>
                </a:lnTo>
                <a:lnTo>
                  <a:pt x="270332" y="91528"/>
                </a:lnTo>
                <a:lnTo>
                  <a:pt x="279031" y="91528"/>
                </a:lnTo>
                <a:lnTo>
                  <a:pt x="282435" y="94919"/>
                </a:lnTo>
                <a:lnTo>
                  <a:pt x="282435" y="81915"/>
                </a:lnTo>
                <a:lnTo>
                  <a:pt x="282130" y="81699"/>
                </a:lnTo>
                <a:lnTo>
                  <a:pt x="274878" y="80187"/>
                </a:lnTo>
                <a:lnTo>
                  <a:pt x="267449" y="81699"/>
                </a:lnTo>
                <a:lnTo>
                  <a:pt x="261442" y="85801"/>
                </a:lnTo>
                <a:lnTo>
                  <a:pt x="257416" y="91821"/>
                </a:lnTo>
                <a:lnTo>
                  <a:pt x="255955" y="99085"/>
                </a:lnTo>
                <a:lnTo>
                  <a:pt x="257416" y="106489"/>
                </a:lnTo>
                <a:lnTo>
                  <a:pt x="261442" y="112496"/>
                </a:lnTo>
                <a:lnTo>
                  <a:pt x="267449" y="116509"/>
                </a:lnTo>
                <a:lnTo>
                  <a:pt x="274878" y="117970"/>
                </a:lnTo>
                <a:lnTo>
                  <a:pt x="282130" y="116509"/>
                </a:lnTo>
                <a:lnTo>
                  <a:pt x="288150" y="112496"/>
                </a:lnTo>
                <a:lnTo>
                  <a:pt x="292150" y="106641"/>
                </a:lnTo>
                <a:lnTo>
                  <a:pt x="292252" y="106489"/>
                </a:lnTo>
                <a:lnTo>
                  <a:pt x="293776" y="99085"/>
                </a:lnTo>
                <a:close/>
              </a:path>
              <a:path w="380365" h="351789">
                <a:moveTo>
                  <a:pt x="379984" y="83578"/>
                </a:moveTo>
                <a:lnTo>
                  <a:pt x="379222" y="80911"/>
                </a:lnTo>
                <a:lnTo>
                  <a:pt x="376936" y="77901"/>
                </a:lnTo>
                <a:lnTo>
                  <a:pt x="373545" y="77901"/>
                </a:lnTo>
                <a:lnTo>
                  <a:pt x="370522" y="77901"/>
                </a:lnTo>
                <a:lnTo>
                  <a:pt x="367880" y="80187"/>
                </a:lnTo>
                <a:lnTo>
                  <a:pt x="367880" y="162585"/>
                </a:lnTo>
                <a:lnTo>
                  <a:pt x="364566" y="178879"/>
                </a:lnTo>
                <a:lnTo>
                  <a:pt x="355536" y="192227"/>
                </a:lnTo>
                <a:lnTo>
                  <a:pt x="342188" y="201256"/>
                </a:lnTo>
                <a:lnTo>
                  <a:pt x="325907" y="204571"/>
                </a:lnTo>
                <a:lnTo>
                  <a:pt x="285064" y="204571"/>
                </a:lnTo>
                <a:lnTo>
                  <a:pt x="280911" y="207594"/>
                </a:lnTo>
                <a:lnTo>
                  <a:pt x="279412" y="211366"/>
                </a:lnTo>
                <a:lnTo>
                  <a:pt x="275678" y="223037"/>
                </a:lnTo>
                <a:lnTo>
                  <a:pt x="274205" y="234099"/>
                </a:lnTo>
                <a:lnTo>
                  <a:pt x="275145" y="244386"/>
                </a:lnTo>
                <a:lnTo>
                  <a:pt x="278650" y="253733"/>
                </a:lnTo>
                <a:lnTo>
                  <a:pt x="280911" y="259003"/>
                </a:lnTo>
                <a:lnTo>
                  <a:pt x="284683" y="263156"/>
                </a:lnTo>
                <a:lnTo>
                  <a:pt x="288086" y="266560"/>
                </a:lnTo>
                <a:lnTo>
                  <a:pt x="278650" y="266179"/>
                </a:lnTo>
                <a:lnTo>
                  <a:pt x="256705" y="233032"/>
                </a:lnTo>
                <a:lnTo>
                  <a:pt x="257098" y="216293"/>
                </a:lnTo>
                <a:lnTo>
                  <a:pt x="258241" y="209842"/>
                </a:lnTo>
                <a:lnTo>
                  <a:pt x="252933" y="204190"/>
                </a:lnTo>
                <a:lnTo>
                  <a:pt x="186791" y="204190"/>
                </a:lnTo>
                <a:lnTo>
                  <a:pt x="184124" y="206438"/>
                </a:lnTo>
                <a:lnTo>
                  <a:pt x="184124" y="213271"/>
                </a:lnTo>
                <a:lnTo>
                  <a:pt x="186410" y="215531"/>
                </a:lnTo>
                <a:lnTo>
                  <a:pt x="218160" y="215531"/>
                </a:lnTo>
                <a:lnTo>
                  <a:pt x="218160" y="258622"/>
                </a:lnTo>
                <a:lnTo>
                  <a:pt x="214718" y="275196"/>
                </a:lnTo>
                <a:lnTo>
                  <a:pt x="205409" y="288785"/>
                </a:lnTo>
                <a:lnTo>
                  <a:pt x="191693" y="297980"/>
                </a:lnTo>
                <a:lnTo>
                  <a:pt x="175069" y="301358"/>
                </a:lnTo>
                <a:lnTo>
                  <a:pt x="145567" y="301358"/>
                </a:lnTo>
                <a:lnTo>
                  <a:pt x="142557" y="304761"/>
                </a:lnTo>
                <a:lnTo>
                  <a:pt x="142557" y="308914"/>
                </a:lnTo>
                <a:lnTo>
                  <a:pt x="140817" y="321094"/>
                </a:lnTo>
                <a:lnTo>
                  <a:pt x="136398" y="330644"/>
                </a:lnTo>
                <a:lnTo>
                  <a:pt x="128714" y="337083"/>
                </a:lnTo>
                <a:lnTo>
                  <a:pt x="117208" y="339915"/>
                </a:lnTo>
                <a:lnTo>
                  <a:pt x="122110" y="332714"/>
                </a:lnTo>
                <a:lnTo>
                  <a:pt x="124587" y="324561"/>
                </a:lnTo>
                <a:lnTo>
                  <a:pt x="125082" y="316052"/>
                </a:lnTo>
                <a:lnTo>
                  <a:pt x="124002" y="307771"/>
                </a:lnTo>
                <a:lnTo>
                  <a:pt x="122859" y="303999"/>
                </a:lnTo>
                <a:lnTo>
                  <a:pt x="120230" y="301358"/>
                </a:lnTo>
                <a:lnTo>
                  <a:pt x="54813" y="301358"/>
                </a:lnTo>
                <a:lnTo>
                  <a:pt x="38252" y="297980"/>
                </a:lnTo>
                <a:lnTo>
                  <a:pt x="24676" y="288785"/>
                </a:lnTo>
                <a:lnTo>
                  <a:pt x="15481" y="275196"/>
                </a:lnTo>
                <a:lnTo>
                  <a:pt x="12103" y="258622"/>
                </a:lnTo>
                <a:lnTo>
                  <a:pt x="12103" y="243878"/>
                </a:lnTo>
                <a:lnTo>
                  <a:pt x="9474" y="240868"/>
                </a:lnTo>
                <a:lnTo>
                  <a:pt x="3403" y="240868"/>
                </a:lnTo>
                <a:lnTo>
                  <a:pt x="762" y="243497"/>
                </a:lnTo>
                <a:lnTo>
                  <a:pt x="762" y="258622"/>
                </a:lnTo>
                <a:lnTo>
                  <a:pt x="4965" y="279514"/>
                </a:lnTo>
                <a:lnTo>
                  <a:pt x="16459" y="296722"/>
                </a:lnTo>
                <a:lnTo>
                  <a:pt x="33616" y="308394"/>
                </a:lnTo>
                <a:lnTo>
                  <a:pt x="54813" y="312699"/>
                </a:lnTo>
                <a:lnTo>
                  <a:pt x="114198" y="312699"/>
                </a:lnTo>
                <a:lnTo>
                  <a:pt x="114427" y="318909"/>
                </a:lnTo>
                <a:lnTo>
                  <a:pt x="113322" y="325882"/>
                </a:lnTo>
                <a:lnTo>
                  <a:pt x="109816" y="332206"/>
                </a:lnTo>
                <a:lnTo>
                  <a:pt x="102831" y="336511"/>
                </a:lnTo>
                <a:lnTo>
                  <a:pt x="95656" y="338772"/>
                </a:lnTo>
                <a:lnTo>
                  <a:pt x="96037" y="348615"/>
                </a:lnTo>
                <a:lnTo>
                  <a:pt x="103593" y="350139"/>
                </a:lnTo>
                <a:lnTo>
                  <a:pt x="107746" y="351243"/>
                </a:lnTo>
                <a:lnTo>
                  <a:pt x="114922" y="351243"/>
                </a:lnTo>
                <a:lnTo>
                  <a:pt x="130162" y="348843"/>
                </a:lnTo>
                <a:lnTo>
                  <a:pt x="142062" y="341617"/>
                </a:lnTo>
                <a:lnTo>
                  <a:pt x="150139" y="329577"/>
                </a:lnTo>
                <a:lnTo>
                  <a:pt x="153885" y="312699"/>
                </a:lnTo>
                <a:lnTo>
                  <a:pt x="175806" y="312699"/>
                </a:lnTo>
                <a:lnTo>
                  <a:pt x="196913" y="308508"/>
                </a:lnTo>
                <a:lnTo>
                  <a:pt x="214236" y="297002"/>
                </a:lnTo>
                <a:lnTo>
                  <a:pt x="225958" y="279831"/>
                </a:lnTo>
                <a:lnTo>
                  <a:pt x="230263" y="258622"/>
                </a:lnTo>
                <a:lnTo>
                  <a:pt x="230263" y="215531"/>
                </a:lnTo>
                <a:lnTo>
                  <a:pt x="247281" y="215531"/>
                </a:lnTo>
                <a:lnTo>
                  <a:pt x="259765" y="265061"/>
                </a:lnTo>
                <a:lnTo>
                  <a:pt x="294157" y="277926"/>
                </a:lnTo>
                <a:lnTo>
                  <a:pt x="298691" y="277926"/>
                </a:lnTo>
                <a:lnTo>
                  <a:pt x="301713" y="277545"/>
                </a:lnTo>
                <a:lnTo>
                  <a:pt x="308889" y="276783"/>
                </a:lnTo>
                <a:lnTo>
                  <a:pt x="311175" y="267322"/>
                </a:lnTo>
                <a:lnTo>
                  <a:pt x="304342" y="263537"/>
                </a:lnTo>
                <a:lnTo>
                  <a:pt x="292074" y="252158"/>
                </a:lnTo>
                <a:lnTo>
                  <a:pt x="287540" y="239102"/>
                </a:lnTo>
                <a:lnTo>
                  <a:pt x="288099" y="226275"/>
                </a:lnTo>
                <a:lnTo>
                  <a:pt x="291134" y="215531"/>
                </a:lnTo>
                <a:lnTo>
                  <a:pt x="327050" y="215531"/>
                </a:lnTo>
                <a:lnTo>
                  <a:pt x="347764" y="211353"/>
                </a:lnTo>
                <a:lnTo>
                  <a:pt x="364578" y="199974"/>
                </a:lnTo>
                <a:lnTo>
                  <a:pt x="375869" y="183146"/>
                </a:lnTo>
                <a:lnTo>
                  <a:pt x="379984" y="162585"/>
                </a:lnTo>
                <a:lnTo>
                  <a:pt x="379984" y="83578"/>
                </a:lnTo>
                <a:close/>
              </a:path>
              <a:path w="380365" h="351789">
                <a:moveTo>
                  <a:pt x="379984" y="51447"/>
                </a:moveTo>
                <a:lnTo>
                  <a:pt x="375373" y="31915"/>
                </a:lnTo>
                <a:lnTo>
                  <a:pt x="363766" y="15506"/>
                </a:lnTo>
                <a:lnTo>
                  <a:pt x="346849" y="4216"/>
                </a:lnTo>
                <a:lnTo>
                  <a:pt x="326288" y="0"/>
                </a:lnTo>
                <a:lnTo>
                  <a:pt x="99809" y="0"/>
                </a:lnTo>
                <a:lnTo>
                  <a:pt x="79260" y="4127"/>
                </a:lnTo>
                <a:lnTo>
                  <a:pt x="62420" y="15417"/>
                </a:lnTo>
                <a:lnTo>
                  <a:pt x="51054" y="32232"/>
                </a:lnTo>
                <a:lnTo>
                  <a:pt x="46875" y="52946"/>
                </a:lnTo>
                <a:lnTo>
                  <a:pt x="46875" y="131216"/>
                </a:lnTo>
                <a:lnTo>
                  <a:pt x="38188" y="133273"/>
                </a:lnTo>
                <a:lnTo>
                  <a:pt x="3886" y="164769"/>
                </a:lnTo>
                <a:lnTo>
                  <a:pt x="0" y="184912"/>
                </a:lnTo>
                <a:lnTo>
                  <a:pt x="0" y="225374"/>
                </a:lnTo>
                <a:lnTo>
                  <a:pt x="2641" y="228384"/>
                </a:lnTo>
                <a:lnTo>
                  <a:pt x="8712" y="228384"/>
                </a:lnTo>
                <a:lnTo>
                  <a:pt x="11341" y="225717"/>
                </a:lnTo>
                <a:lnTo>
                  <a:pt x="11341" y="184912"/>
                </a:lnTo>
                <a:lnTo>
                  <a:pt x="12179" y="176568"/>
                </a:lnTo>
                <a:lnTo>
                  <a:pt x="40665" y="144030"/>
                </a:lnTo>
                <a:lnTo>
                  <a:pt x="47256" y="142176"/>
                </a:lnTo>
                <a:lnTo>
                  <a:pt x="47256" y="161442"/>
                </a:lnTo>
                <a:lnTo>
                  <a:pt x="51435" y="182168"/>
                </a:lnTo>
                <a:lnTo>
                  <a:pt x="62801" y="198983"/>
                </a:lnTo>
                <a:lnTo>
                  <a:pt x="79641" y="210261"/>
                </a:lnTo>
                <a:lnTo>
                  <a:pt x="100190" y="214388"/>
                </a:lnTo>
                <a:lnTo>
                  <a:pt x="169392" y="214388"/>
                </a:lnTo>
                <a:lnTo>
                  <a:pt x="172021" y="212128"/>
                </a:lnTo>
                <a:lnTo>
                  <a:pt x="172021" y="206057"/>
                </a:lnTo>
                <a:lnTo>
                  <a:pt x="169773" y="203047"/>
                </a:lnTo>
                <a:lnTo>
                  <a:pt x="100190" y="203047"/>
                </a:lnTo>
                <a:lnTo>
                  <a:pt x="83908" y="199732"/>
                </a:lnTo>
                <a:lnTo>
                  <a:pt x="70561" y="190715"/>
                </a:lnTo>
                <a:lnTo>
                  <a:pt x="61531" y="177380"/>
                </a:lnTo>
                <a:lnTo>
                  <a:pt x="58216" y="161099"/>
                </a:lnTo>
                <a:lnTo>
                  <a:pt x="58216" y="51447"/>
                </a:lnTo>
                <a:lnTo>
                  <a:pt x="61531" y="35153"/>
                </a:lnTo>
                <a:lnTo>
                  <a:pt x="70561" y="21805"/>
                </a:lnTo>
                <a:lnTo>
                  <a:pt x="83908" y="12776"/>
                </a:lnTo>
                <a:lnTo>
                  <a:pt x="100190" y="9474"/>
                </a:lnTo>
                <a:lnTo>
                  <a:pt x="326669" y="9474"/>
                </a:lnTo>
                <a:lnTo>
                  <a:pt x="342950" y="12776"/>
                </a:lnTo>
                <a:lnTo>
                  <a:pt x="356298" y="21805"/>
                </a:lnTo>
                <a:lnTo>
                  <a:pt x="365328" y="35153"/>
                </a:lnTo>
                <a:lnTo>
                  <a:pt x="368642" y="51447"/>
                </a:lnTo>
                <a:lnTo>
                  <a:pt x="368642" y="61264"/>
                </a:lnTo>
                <a:lnTo>
                  <a:pt x="371284" y="64312"/>
                </a:lnTo>
                <a:lnTo>
                  <a:pt x="377317" y="64312"/>
                </a:lnTo>
                <a:lnTo>
                  <a:pt x="379984" y="62026"/>
                </a:lnTo>
                <a:lnTo>
                  <a:pt x="379984" y="5144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972" y="1008758"/>
            <a:ext cx="243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Educational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5011" y="1008758"/>
            <a:ext cx="1888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Medical</a:t>
            </a:r>
            <a:r>
              <a:rPr spc="-5"/>
              <a:t> </a:t>
            </a:r>
            <a:r>
              <a:rPr spc="-10"/>
              <a:t>Icons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12500" y="4282268"/>
            <a:ext cx="349250" cy="346075"/>
            <a:chOff x="2012500" y="4282268"/>
            <a:chExt cx="349250" cy="346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9647" y="4336326"/>
              <a:ext cx="107985" cy="2410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7069" y="4334638"/>
              <a:ext cx="117149" cy="1173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12500" y="4282268"/>
              <a:ext cx="349250" cy="346075"/>
            </a:xfrm>
            <a:custGeom>
              <a:avLst/>
              <a:gdLst/>
              <a:ahLst/>
              <a:cxnLst/>
              <a:rect l="l" t="t" r="r" b="b"/>
              <a:pathLst>
                <a:path w="349250" h="346075">
                  <a:moveTo>
                    <a:pt x="138740" y="346072"/>
                  </a:moveTo>
                  <a:lnTo>
                    <a:pt x="133515" y="346072"/>
                  </a:lnTo>
                  <a:lnTo>
                    <a:pt x="128228" y="345276"/>
                  </a:lnTo>
                  <a:lnTo>
                    <a:pt x="80072" y="323300"/>
                  </a:lnTo>
                  <a:lnTo>
                    <a:pt x="45041" y="293258"/>
                  </a:lnTo>
                  <a:lnTo>
                    <a:pt x="19176" y="255652"/>
                  </a:lnTo>
                  <a:lnTo>
                    <a:pt x="3741" y="212609"/>
                  </a:lnTo>
                  <a:lnTo>
                    <a:pt x="0" y="166257"/>
                  </a:lnTo>
                  <a:lnTo>
                    <a:pt x="9217" y="118723"/>
                  </a:lnTo>
                  <a:lnTo>
                    <a:pt x="9791" y="116684"/>
                  </a:lnTo>
                  <a:lnTo>
                    <a:pt x="11734" y="115315"/>
                  </a:lnTo>
                  <a:lnTo>
                    <a:pt x="14410" y="115315"/>
                  </a:lnTo>
                  <a:lnTo>
                    <a:pt x="15047" y="115442"/>
                  </a:lnTo>
                  <a:lnTo>
                    <a:pt x="15652" y="115697"/>
                  </a:lnTo>
                  <a:lnTo>
                    <a:pt x="18710" y="116461"/>
                  </a:lnTo>
                  <a:lnTo>
                    <a:pt x="19825" y="119487"/>
                  </a:lnTo>
                  <a:lnTo>
                    <a:pt x="19060" y="122131"/>
                  </a:lnTo>
                  <a:lnTo>
                    <a:pt x="10101" y="167711"/>
                  </a:lnTo>
                  <a:lnTo>
                    <a:pt x="13742" y="211738"/>
                  </a:lnTo>
                  <a:lnTo>
                    <a:pt x="28549" y="252287"/>
                  </a:lnTo>
                  <a:lnTo>
                    <a:pt x="53091" y="287428"/>
                  </a:lnTo>
                  <a:lnTo>
                    <a:pt x="85935" y="315234"/>
                  </a:lnTo>
                  <a:lnTo>
                    <a:pt x="125647" y="333776"/>
                  </a:lnTo>
                  <a:lnTo>
                    <a:pt x="133834" y="335592"/>
                  </a:lnTo>
                  <a:lnTo>
                    <a:pt x="137848" y="335592"/>
                  </a:lnTo>
                  <a:lnTo>
                    <a:pt x="155072" y="331860"/>
                  </a:lnTo>
                  <a:lnTo>
                    <a:pt x="169038" y="321695"/>
                  </a:lnTo>
                  <a:lnTo>
                    <a:pt x="177730" y="306645"/>
                  </a:lnTo>
                  <a:lnTo>
                    <a:pt x="179132" y="288255"/>
                  </a:lnTo>
                  <a:lnTo>
                    <a:pt x="182520" y="249716"/>
                  </a:lnTo>
                  <a:lnTo>
                    <a:pt x="200714" y="217947"/>
                  </a:lnTo>
                  <a:lnTo>
                    <a:pt x="229922" y="196374"/>
                  </a:lnTo>
                  <a:lnTo>
                    <a:pt x="266351" y="188422"/>
                  </a:lnTo>
                  <a:lnTo>
                    <a:pt x="273040" y="188422"/>
                  </a:lnTo>
                  <a:lnTo>
                    <a:pt x="279921" y="189186"/>
                  </a:lnTo>
                  <a:lnTo>
                    <a:pt x="286834" y="190779"/>
                  </a:lnTo>
                  <a:lnTo>
                    <a:pt x="290306" y="191639"/>
                  </a:lnTo>
                  <a:lnTo>
                    <a:pt x="293778" y="192053"/>
                  </a:lnTo>
                  <a:lnTo>
                    <a:pt x="297123" y="192053"/>
                  </a:lnTo>
                  <a:lnTo>
                    <a:pt x="314868" y="188096"/>
                  </a:lnTo>
                  <a:lnTo>
                    <a:pt x="328878" y="177380"/>
                  </a:lnTo>
                  <a:lnTo>
                    <a:pt x="337148" y="161641"/>
                  </a:lnTo>
                  <a:lnTo>
                    <a:pt x="337674" y="142614"/>
                  </a:lnTo>
                  <a:lnTo>
                    <a:pt x="330918" y="119267"/>
                  </a:lnTo>
                  <a:lnTo>
                    <a:pt x="307898" y="76692"/>
                  </a:lnTo>
                  <a:lnTo>
                    <a:pt x="265793" y="37385"/>
                  </a:lnTo>
                  <a:lnTo>
                    <a:pt x="206659" y="13781"/>
                  </a:lnTo>
                  <a:lnTo>
                    <a:pt x="175341" y="10830"/>
                  </a:lnTo>
                  <a:lnTo>
                    <a:pt x="143682" y="13852"/>
                  </a:lnTo>
                  <a:lnTo>
                    <a:pt x="84329" y="38030"/>
                  </a:lnTo>
                  <a:lnTo>
                    <a:pt x="49067" y="69430"/>
                  </a:lnTo>
                  <a:lnTo>
                    <a:pt x="26674" y="103560"/>
                  </a:lnTo>
                  <a:lnTo>
                    <a:pt x="25527" y="105503"/>
                  </a:lnTo>
                  <a:lnTo>
                    <a:pt x="23393" y="106650"/>
                  </a:lnTo>
                  <a:lnTo>
                    <a:pt x="20717" y="106650"/>
                  </a:lnTo>
                  <a:lnTo>
                    <a:pt x="20048" y="106522"/>
                  </a:lnTo>
                  <a:lnTo>
                    <a:pt x="19443" y="106204"/>
                  </a:lnTo>
                  <a:lnTo>
                    <a:pt x="17181" y="104707"/>
                  </a:lnTo>
                  <a:lnTo>
                    <a:pt x="15652" y="101267"/>
                  </a:lnTo>
                  <a:lnTo>
                    <a:pt x="17181" y="99005"/>
                  </a:lnTo>
                  <a:lnTo>
                    <a:pt x="43745" y="59427"/>
                  </a:lnTo>
                  <a:lnTo>
                    <a:pt x="80087" y="28171"/>
                  </a:lnTo>
                  <a:lnTo>
                    <a:pt x="124324" y="7589"/>
                  </a:lnTo>
                  <a:lnTo>
                    <a:pt x="174577" y="31"/>
                  </a:lnTo>
                  <a:lnTo>
                    <a:pt x="175118" y="0"/>
                  </a:lnTo>
                  <a:lnTo>
                    <a:pt x="176169" y="0"/>
                  </a:lnTo>
                  <a:lnTo>
                    <a:pt x="224891" y="6927"/>
                  </a:lnTo>
                  <a:lnTo>
                    <a:pt x="268288" y="26410"/>
                  </a:lnTo>
                  <a:lnTo>
                    <a:pt x="304496" y="56504"/>
                  </a:lnTo>
                  <a:lnTo>
                    <a:pt x="331654" y="95261"/>
                  </a:lnTo>
                  <a:lnTo>
                    <a:pt x="347900" y="140735"/>
                  </a:lnTo>
                  <a:lnTo>
                    <a:pt x="348956" y="153732"/>
                  </a:lnTo>
                  <a:lnTo>
                    <a:pt x="346673" y="166275"/>
                  </a:lnTo>
                  <a:lnTo>
                    <a:pt x="316387" y="198990"/>
                  </a:lnTo>
                  <a:lnTo>
                    <a:pt x="296549" y="202820"/>
                  </a:lnTo>
                  <a:lnTo>
                    <a:pt x="292567" y="202820"/>
                  </a:lnTo>
                  <a:lnTo>
                    <a:pt x="288522" y="202342"/>
                  </a:lnTo>
                  <a:lnTo>
                    <a:pt x="284572" y="201419"/>
                  </a:lnTo>
                  <a:lnTo>
                    <a:pt x="278328" y="199890"/>
                  </a:lnTo>
                  <a:lnTo>
                    <a:pt x="272116" y="199157"/>
                  </a:lnTo>
                  <a:lnTo>
                    <a:pt x="266064" y="199157"/>
                  </a:lnTo>
                  <a:lnTo>
                    <a:pt x="234124" y="206206"/>
                  </a:lnTo>
                  <a:lnTo>
                    <a:pt x="208526" y="225254"/>
                  </a:lnTo>
                  <a:lnTo>
                    <a:pt x="192616" y="253154"/>
                  </a:lnTo>
                  <a:lnTo>
                    <a:pt x="189739" y="286758"/>
                  </a:lnTo>
                  <a:lnTo>
                    <a:pt x="189836" y="299857"/>
                  </a:lnTo>
                  <a:lnTo>
                    <a:pt x="186761" y="312537"/>
                  </a:lnTo>
                  <a:lnTo>
                    <a:pt x="156029" y="342982"/>
                  </a:lnTo>
                  <a:lnTo>
                    <a:pt x="147531" y="345298"/>
                  </a:lnTo>
                  <a:lnTo>
                    <a:pt x="138740" y="34607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87470" y="4280771"/>
            <a:ext cx="198755" cy="349250"/>
            <a:chOff x="2487470" y="4280771"/>
            <a:chExt cx="198755" cy="349250"/>
          </a:xfrm>
        </p:grpSpPr>
        <p:sp>
          <p:nvSpPr>
            <p:cNvPr id="9" name="object 9"/>
            <p:cNvSpPr/>
            <p:nvPr/>
          </p:nvSpPr>
          <p:spPr>
            <a:xfrm>
              <a:off x="2487470" y="4280771"/>
              <a:ext cx="198755" cy="349250"/>
            </a:xfrm>
            <a:custGeom>
              <a:avLst/>
              <a:gdLst/>
              <a:ahLst/>
              <a:cxnLst/>
              <a:rect l="l" t="t" r="r" b="b"/>
              <a:pathLst>
                <a:path w="198755" h="349250">
                  <a:moveTo>
                    <a:pt x="196449" y="11372"/>
                  </a:moveTo>
                  <a:lnTo>
                    <a:pt x="2643" y="11372"/>
                  </a:lnTo>
                  <a:lnTo>
                    <a:pt x="0" y="9110"/>
                  </a:lnTo>
                  <a:lnTo>
                    <a:pt x="0" y="2261"/>
                  </a:lnTo>
                  <a:lnTo>
                    <a:pt x="2643" y="0"/>
                  </a:lnTo>
                  <a:lnTo>
                    <a:pt x="196449" y="0"/>
                  </a:lnTo>
                  <a:lnTo>
                    <a:pt x="198743" y="2261"/>
                  </a:lnTo>
                  <a:lnTo>
                    <a:pt x="198743" y="9110"/>
                  </a:lnTo>
                  <a:lnTo>
                    <a:pt x="196449" y="11372"/>
                  </a:lnTo>
                  <a:close/>
                </a:path>
                <a:path w="198755" h="349250">
                  <a:moveTo>
                    <a:pt x="18571" y="337535"/>
                  </a:moveTo>
                  <a:lnTo>
                    <a:pt x="7581" y="337535"/>
                  </a:lnTo>
                  <a:lnTo>
                    <a:pt x="7581" y="257515"/>
                  </a:lnTo>
                  <a:lnTo>
                    <a:pt x="11339" y="231580"/>
                  </a:lnTo>
                  <a:lnTo>
                    <a:pt x="21995" y="208168"/>
                  </a:lnTo>
                  <a:lnTo>
                    <a:pt x="38625" y="188668"/>
                  </a:lnTo>
                  <a:lnTo>
                    <a:pt x="60301" y="174469"/>
                  </a:lnTo>
                  <a:lnTo>
                    <a:pt x="38625" y="160306"/>
                  </a:lnTo>
                  <a:lnTo>
                    <a:pt x="21995" y="140886"/>
                  </a:lnTo>
                  <a:lnTo>
                    <a:pt x="11339" y="117489"/>
                  </a:lnTo>
                  <a:lnTo>
                    <a:pt x="7581" y="91392"/>
                  </a:lnTo>
                  <a:lnTo>
                    <a:pt x="7581" y="11372"/>
                  </a:lnTo>
                  <a:lnTo>
                    <a:pt x="18571" y="11372"/>
                  </a:lnTo>
                  <a:lnTo>
                    <a:pt x="18571" y="91392"/>
                  </a:lnTo>
                  <a:lnTo>
                    <a:pt x="22896" y="117328"/>
                  </a:lnTo>
                  <a:lnTo>
                    <a:pt x="53781" y="158062"/>
                  </a:lnTo>
                  <a:lnTo>
                    <a:pt x="80401" y="169532"/>
                  </a:lnTo>
                  <a:lnTo>
                    <a:pt x="81930" y="172175"/>
                  </a:lnTo>
                  <a:lnTo>
                    <a:pt x="81930" y="176731"/>
                  </a:lnTo>
                  <a:lnTo>
                    <a:pt x="80401" y="179024"/>
                  </a:lnTo>
                  <a:lnTo>
                    <a:pt x="77757" y="179757"/>
                  </a:lnTo>
                  <a:lnTo>
                    <a:pt x="53781" y="190845"/>
                  </a:lnTo>
                  <a:lnTo>
                    <a:pt x="35072" y="208686"/>
                  </a:lnTo>
                  <a:lnTo>
                    <a:pt x="22953" y="231419"/>
                  </a:lnTo>
                  <a:lnTo>
                    <a:pt x="22896" y="231580"/>
                  </a:lnTo>
                  <a:lnTo>
                    <a:pt x="18571" y="257515"/>
                  </a:lnTo>
                  <a:lnTo>
                    <a:pt x="18571" y="337535"/>
                  </a:lnTo>
                  <a:close/>
                </a:path>
                <a:path w="198755" h="349250">
                  <a:moveTo>
                    <a:pt x="191161" y="337535"/>
                  </a:moveTo>
                  <a:lnTo>
                    <a:pt x="179757" y="337535"/>
                  </a:lnTo>
                  <a:lnTo>
                    <a:pt x="179757" y="257515"/>
                  </a:lnTo>
                  <a:lnTo>
                    <a:pt x="175433" y="231580"/>
                  </a:lnTo>
                  <a:lnTo>
                    <a:pt x="144561" y="190845"/>
                  </a:lnTo>
                  <a:lnTo>
                    <a:pt x="118341" y="179024"/>
                  </a:lnTo>
                  <a:lnTo>
                    <a:pt x="116429" y="176731"/>
                  </a:lnTo>
                  <a:lnTo>
                    <a:pt x="116429" y="172175"/>
                  </a:lnTo>
                  <a:lnTo>
                    <a:pt x="118341" y="169532"/>
                  </a:lnTo>
                  <a:lnTo>
                    <a:pt x="120602" y="169149"/>
                  </a:lnTo>
                  <a:lnTo>
                    <a:pt x="144561" y="158062"/>
                  </a:lnTo>
                  <a:lnTo>
                    <a:pt x="163260" y="140221"/>
                  </a:lnTo>
                  <a:lnTo>
                    <a:pt x="175375" y="117489"/>
                  </a:lnTo>
                  <a:lnTo>
                    <a:pt x="175433" y="117328"/>
                  </a:lnTo>
                  <a:lnTo>
                    <a:pt x="179757" y="91392"/>
                  </a:lnTo>
                  <a:lnTo>
                    <a:pt x="179757" y="11372"/>
                  </a:lnTo>
                  <a:lnTo>
                    <a:pt x="191161" y="11372"/>
                  </a:lnTo>
                  <a:lnTo>
                    <a:pt x="191161" y="91392"/>
                  </a:lnTo>
                  <a:lnTo>
                    <a:pt x="187404" y="117328"/>
                  </a:lnTo>
                  <a:lnTo>
                    <a:pt x="176747" y="140743"/>
                  </a:lnTo>
                  <a:lnTo>
                    <a:pt x="160118" y="160252"/>
                  </a:lnTo>
                  <a:lnTo>
                    <a:pt x="138441" y="174469"/>
                  </a:lnTo>
                  <a:lnTo>
                    <a:pt x="160118" y="188615"/>
                  </a:lnTo>
                  <a:lnTo>
                    <a:pt x="176747" y="208025"/>
                  </a:lnTo>
                  <a:lnTo>
                    <a:pt x="187404" y="231419"/>
                  </a:lnTo>
                  <a:lnTo>
                    <a:pt x="191161" y="257515"/>
                  </a:lnTo>
                  <a:lnTo>
                    <a:pt x="191161" y="337535"/>
                  </a:lnTo>
                  <a:close/>
                </a:path>
                <a:path w="198755" h="349250">
                  <a:moveTo>
                    <a:pt x="196449" y="348939"/>
                  </a:moveTo>
                  <a:lnTo>
                    <a:pt x="2643" y="348939"/>
                  </a:lnTo>
                  <a:lnTo>
                    <a:pt x="0" y="346645"/>
                  </a:lnTo>
                  <a:lnTo>
                    <a:pt x="0" y="339829"/>
                  </a:lnTo>
                  <a:lnTo>
                    <a:pt x="2643" y="337535"/>
                  </a:lnTo>
                  <a:lnTo>
                    <a:pt x="195685" y="337535"/>
                  </a:lnTo>
                  <a:lnTo>
                    <a:pt x="198743" y="339829"/>
                  </a:lnTo>
                  <a:lnTo>
                    <a:pt x="198743" y="346645"/>
                  </a:lnTo>
                  <a:lnTo>
                    <a:pt x="196449" y="3489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6299" y="4385065"/>
              <a:ext cx="139174" cy="22225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810979" y="4273956"/>
            <a:ext cx="353695" cy="361950"/>
          </a:xfrm>
          <a:custGeom>
            <a:avLst/>
            <a:gdLst/>
            <a:ahLst/>
            <a:cxnLst/>
            <a:rect l="l" t="t" r="r" b="b"/>
            <a:pathLst>
              <a:path w="353694" h="361950">
                <a:moveTo>
                  <a:pt x="61455" y="48552"/>
                </a:moveTo>
                <a:lnTo>
                  <a:pt x="59156" y="44373"/>
                </a:lnTo>
                <a:lnTo>
                  <a:pt x="56134" y="41706"/>
                </a:lnTo>
                <a:lnTo>
                  <a:pt x="55245" y="39446"/>
                </a:lnTo>
                <a:lnTo>
                  <a:pt x="51574" y="30086"/>
                </a:lnTo>
                <a:lnTo>
                  <a:pt x="51574" y="248031"/>
                </a:lnTo>
                <a:lnTo>
                  <a:pt x="51498" y="266636"/>
                </a:lnTo>
                <a:lnTo>
                  <a:pt x="51193" y="268122"/>
                </a:lnTo>
                <a:lnTo>
                  <a:pt x="50050" y="268897"/>
                </a:lnTo>
                <a:lnTo>
                  <a:pt x="16700" y="268897"/>
                </a:lnTo>
                <a:lnTo>
                  <a:pt x="15163" y="267360"/>
                </a:lnTo>
                <a:lnTo>
                  <a:pt x="15163" y="248031"/>
                </a:lnTo>
                <a:lnTo>
                  <a:pt x="51574" y="248031"/>
                </a:lnTo>
                <a:lnTo>
                  <a:pt x="51574" y="30086"/>
                </a:lnTo>
                <a:lnTo>
                  <a:pt x="51193" y="29108"/>
                </a:lnTo>
                <a:lnTo>
                  <a:pt x="51193" y="51193"/>
                </a:lnTo>
                <a:lnTo>
                  <a:pt x="51193" y="238188"/>
                </a:lnTo>
                <a:lnTo>
                  <a:pt x="38290" y="238188"/>
                </a:lnTo>
                <a:lnTo>
                  <a:pt x="38290" y="237807"/>
                </a:lnTo>
                <a:lnTo>
                  <a:pt x="38290" y="50050"/>
                </a:lnTo>
                <a:lnTo>
                  <a:pt x="49695" y="50050"/>
                </a:lnTo>
                <a:lnTo>
                  <a:pt x="51193" y="51193"/>
                </a:lnTo>
                <a:lnTo>
                  <a:pt x="51193" y="29108"/>
                </a:lnTo>
                <a:lnTo>
                  <a:pt x="44551" y="12141"/>
                </a:lnTo>
                <a:lnTo>
                  <a:pt x="43992" y="10718"/>
                </a:lnTo>
                <a:lnTo>
                  <a:pt x="43992" y="39446"/>
                </a:lnTo>
                <a:lnTo>
                  <a:pt x="28067" y="39446"/>
                </a:lnTo>
                <a:lnTo>
                  <a:pt x="28067" y="49288"/>
                </a:lnTo>
                <a:lnTo>
                  <a:pt x="28067" y="237807"/>
                </a:lnTo>
                <a:lnTo>
                  <a:pt x="15163" y="237807"/>
                </a:lnTo>
                <a:lnTo>
                  <a:pt x="15163" y="50812"/>
                </a:lnTo>
                <a:lnTo>
                  <a:pt x="16700" y="49288"/>
                </a:lnTo>
                <a:lnTo>
                  <a:pt x="28067" y="49288"/>
                </a:lnTo>
                <a:lnTo>
                  <a:pt x="28067" y="39446"/>
                </a:lnTo>
                <a:lnTo>
                  <a:pt x="22364" y="39446"/>
                </a:lnTo>
                <a:lnTo>
                  <a:pt x="33007" y="12141"/>
                </a:lnTo>
                <a:lnTo>
                  <a:pt x="43992" y="39446"/>
                </a:lnTo>
                <a:lnTo>
                  <a:pt x="43992" y="10718"/>
                </a:lnTo>
                <a:lnTo>
                  <a:pt x="42468" y="6819"/>
                </a:lnTo>
                <a:lnTo>
                  <a:pt x="41351" y="3035"/>
                </a:lnTo>
                <a:lnTo>
                  <a:pt x="37172" y="0"/>
                </a:lnTo>
                <a:lnTo>
                  <a:pt x="28829" y="0"/>
                </a:lnTo>
                <a:lnTo>
                  <a:pt x="25044" y="2654"/>
                </a:lnTo>
                <a:lnTo>
                  <a:pt x="23507" y="6819"/>
                </a:lnTo>
                <a:lnTo>
                  <a:pt x="9842" y="41706"/>
                </a:lnTo>
                <a:lnTo>
                  <a:pt x="6438" y="44373"/>
                </a:lnTo>
                <a:lnTo>
                  <a:pt x="4559" y="48171"/>
                </a:lnTo>
                <a:lnTo>
                  <a:pt x="4445" y="268897"/>
                </a:lnTo>
                <a:lnTo>
                  <a:pt x="4178" y="273824"/>
                </a:lnTo>
                <a:lnTo>
                  <a:pt x="10223" y="279882"/>
                </a:lnTo>
                <a:lnTo>
                  <a:pt x="55753" y="279882"/>
                </a:lnTo>
                <a:lnTo>
                  <a:pt x="61455" y="273824"/>
                </a:lnTo>
                <a:lnTo>
                  <a:pt x="61455" y="268897"/>
                </a:lnTo>
                <a:lnTo>
                  <a:pt x="61455" y="248031"/>
                </a:lnTo>
                <a:lnTo>
                  <a:pt x="61455" y="238188"/>
                </a:lnTo>
                <a:lnTo>
                  <a:pt x="61455" y="50050"/>
                </a:lnTo>
                <a:lnTo>
                  <a:pt x="61455" y="49288"/>
                </a:lnTo>
                <a:lnTo>
                  <a:pt x="61455" y="48552"/>
                </a:lnTo>
                <a:close/>
              </a:path>
              <a:path w="353694" h="361950">
                <a:moveTo>
                  <a:pt x="129717" y="29565"/>
                </a:moveTo>
                <a:lnTo>
                  <a:pt x="128193" y="26162"/>
                </a:lnTo>
                <a:lnTo>
                  <a:pt x="125920" y="23901"/>
                </a:lnTo>
                <a:lnTo>
                  <a:pt x="125920" y="20485"/>
                </a:lnTo>
                <a:lnTo>
                  <a:pt x="125920" y="10998"/>
                </a:lnTo>
                <a:lnTo>
                  <a:pt x="125920" y="5676"/>
                </a:lnTo>
                <a:lnTo>
                  <a:pt x="120218" y="0"/>
                </a:lnTo>
                <a:lnTo>
                  <a:pt x="115671" y="0"/>
                </a:lnTo>
                <a:lnTo>
                  <a:pt x="115671" y="12141"/>
                </a:lnTo>
                <a:lnTo>
                  <a:pt x="115671" y="20485"/>
                </a:lnTo>
                <a:lnTo>
                  <a:pt x="90627" y="20485"/>
                </a:lnTo>
                <a:lnTo>
                  <a:pt x="90627" y="13258"/>
                </a:lnTo>
                <a:lnTo>
                  <a:pt x="90246" y="12141"/>
                </a:lnTo>
                <a:lnTo>
                  <a:pt x="91389" y="10998"/>
                </a:lnTo>
                <a:lnTo>
                  <a:pt x="114173" y="10998"/>
                </a:lnTo>
                <a:lnTo>
                  <a:pt x="115671" y="12141"/>
                </a:lnTo>
                <a:lnTo>
                  <a:pt x="115671" y="0"/>
                </a:lnTo>
                <a:lnTo>
                  <a:pt x="85344" y="0"/>
                </a:lnTo>
                <a:lnTo>
                  <a:pt x="79641" y="5676"/>
                </a:lnTo>
                <a:lnTo>
                  <a:pt x="79641" y="23901"/>
                </a:lnTo>
                <a:lnTo>
                  <a:pt x="77000" y="26162"/>
                </a:lnTo>
                <a:lnTo>
                  <a:pt x="75844" y="29565"/>
                </a:lnTo>
                <a:lnTo>
                  <a:pt x="75844" y="128193"/>
                </a:lnTo>
                <a:lnTo>
                  <a:pt x="78117" y="132359"/>
                </a:lnTo>
                <a:lnTo>
                  <a:pt x="81940" y="134239"/>
                </a:lnTo>
                <a:lnTo>
                  <a:pt x="95186" y="167627"/>
                </a:lnTo>
                <a:lnTo>
                  <a:pt x="98971" y="169913"/>
                </a:lnTo>
                <a:lnTo>
                  <a:pt x="106946" y="169913"/>
                </a:lnTo>
                <a:lnTo>
                  <a:pt x="110375" y="167627"/>
                </a:lnTo>
                <a:lnTo>
                  <a:pt x="114147" y="158127"/>
                </a:lnTo>
                <a:lnTo>
                  <a:pt x="122872" y="136156"/>
                </a:lnTo>
                <a:lnTo>
                  <a:pt x="123634" y="134239"/>
                </a:lnTo>
                <a:lnTo>
                  <a:pt x="127419" y="131978"/>
                </a:lnTo>
                <a:lnTo>
                  <a:pt x="129717" y="128193"/>
                </a:lnTo>
                <a:lnTo>
                  <a:pt x="129717" y="125895"/>
                </a:lnTo>
                <a:lnTo>
                  <a:pt x="129717" y="95567"/>
                </a:lnTo>
                <a:lnTo>
                  <a:pt x="127419" y="92925"/>
                </a:lnTo>
                <a:lnTo>
                  <a:pt x="121754" y="92925"/>
                </a:lnTo>
                <a:lnTo>
                  <a:pt x="119456" y="95567"/>
                </a:lnTo>
                <a:lnTo>
                  <a:pt x="119456" y="124396"/>
                </a:lnTo>
                <a:lnTo>
                  <a:pt x="118351" y="125895"/>
                </a:lnTo>
                <a:lnTo>
                  <a:pt x="111874" y="125895"/>
                </a:lnTo>
                <a:lnTo>
                  <a:pt x="111874" y="136156"/>
                </a:lnTo>
                <a:lnTo>
                  <a:pt x="102768" y="158127"/>
                </a:lnTo>
                <a:lnTo>
                  <a:pt x="94424" y="136156"/>
                </a:lnTo>
                <a:lnTo>
                  <a:pt x="111874" y="136156"/>
                </a:lnTo>
                <a:lnTo>
                  <a:pt x="111874" y="125895"/>
                </a:lnTo>
                <a:lnTo>
                  <a:pt x="87604" y="125895"/>
                </a:lnTo>
                <a:lnTo>
                  <a:pt x="86106" y="124777"/>
                </a:lnTo>
                <a:lnTo>
                  <a:pt x="86106" y="31864"/>
                </a:lnTo>
                <a:lnTo>
                  <a:pt x="87223" y="30327"/>
                </a:lnTo>
                <a:lnTo>
                  <a:pt x="117957" y="30327"/>
                </a:lnTo>
                <a:lnTo>
                  <a:pt x="119456" y="31483"/>
                </a:lnTo>
                <a:lnTo>
                  <a:pt x="119456" y="77736"/>
                </a:lnTo>
                <a:lnTo>
                  <a:pt x="121754" y="80403"/>
                </a:lnTo>
                <a:lnTo>
                  <a:pt x="127419" y="80403"/>
                </a:lnTo>
                <a:lnTo>
                  <a:pt x="129717" y="77736"/>
                </a:lnTo>
                <a:lnTo>
                  <a:pt x="129717" y="30327"/>
                </a:lnTo>
                <a:lnTo>
                  <a:pt x="129717" y="29565"/>
                </a:lnTo>
                <a:close/>
              </a:path>
              <a:path w="353694" h="361950">
                <a:moveTo>
                  <a:pt x="132740" y="217322"/>
                </a:moveTo>
                <a:lnTo>
                  <a:pt x="130835" y="213525"/>
                </a:lnTo>
                <a:lnTo>
                  <a:pt x="127419" y="211239"/>
                </a:lnTo>
                <a:lnTo>
                  <a:pt x="127419" y="207822"/>
                </a:lnTo>
                <a:lnTo>
                  <a:pt x="127419" y="199097"/>
                </a:lnTo>
                <a:lnTo>
                  <a:pt x="127419" y="194919"/>
                </a:lnTo>
                <a:lnTo>
                  <a:pt x="122135" y="189979"/>
                </a:lnTo>
                <a:lnTo>
                  <a:pt x="122135" y="219964"/>
                </a:lnTo>
                <a:lnTo>
                  <a:pt x="122135" y="267360"/>
                </a:lnTo>
                <a:lnTo>
                  <a:pt x="120992" y="268897"/>
                </a:lnTo>
                <a:lnTo>
                  <a:pt x="84963" y="268897"/>
                </a:lnTo>
                <a:lnTo>
                  <a:pt x="83426" y="267360"/>
                </a:lnTo>
                <a:lnTo>
                  <a:pt x="83426" y="219964"/>
                </a:lnTo>
                <a:lnTo>
                  <a:pt x="84582" y="218821"/>
                </a:lnTo>
                <a:lnTo>
                  <a:pt x="120611" y="218821"/>
                </a:lnTo>
                <a:lnTo>
                  <a:pt x="122135" y="219964"/>
                </a:lnTo>
                <a:lnTo>
                  <a:pt x="122135" y="189979"/>
                </a:lnTo>
                <a:lnTo>
                  <a:pt x="121373" y="189255"/>
                </a:lnTo>
                <a:lnTo>
                  <a:pt x="117576" y="189255"/>
                </a:lnTo>
                <a:lnTo>
                  <a:pt x="117576" y="200621"/>
                </a:lnTo>
                <a:lnTo>
                  <a:pt x="117576" y="207822"/>
                </a:lnTo>
                <a:lnTo>
                  <a:pt x="88747" y="207822"/>
                </a:lnTo>
                <a:lnTo>
                  <a:pt x="88747" y="200621"/>
                </a:lnTo>
                <a:lnTo>
                  <a:pt x="89522" y="199097"/>
                </a:lnTo>
                <a:lnTo>
                  <a:pt x="116052" y="199097"/>
                </a:lnTo>
                <a:lnTo>
                  <a:pt x="117576" y="200621"/>
                </a:lnTo>
                <a:lnTo>
                  <a:pt x="117576" y="189255"/>
                </a:lnTo>
                <a:lnTo>
                  <a:pt x="83820" y="189255"/>
                </a:lnTo>
                <a:lnTo>
                  <a:pt x="78117" y="195313"/>
                </a:lnTo>
                <a:lnTo>
                  <a:pt x="78117" y="211239"/>
                </a:lnTo>
                <a:lnTo>
                  <a:pt x="74701" y="213525"/>
                </a:lnTo>
                <a:lnTo>
                  <a:pt x="72821" y="217322"/>
                </a:lnTo>
                <a:lnTo>
                  <a:pt x="72707" y="268897"/>
                </a:lnTo>
                <a:lnTo>
                  <a:pt x="72440" y="273824"/>
                </a:lnTo>
                <a:lnTo>
                  <a:pt x="78498" y="279882"/>
                </a:lnTo>
                <a:lnTo>
                  <a:pt x="127038" y="279882"/>
                </a:lnTo>
                <a:lnTo>
                  <a:pt x="132740" y="273824"/>
                </a:lnTo>
                <a:lnTo>
                  <a:pt x="132740" y="268897"/>
                </a:lnTo>
                <a:lnTo>
                  <a:pt x="132740" y="218821"/>
                </a:lnTo>
                <a:lnTo>
                  <a:pt x="132740" y="217322"/>
                </a:lnTo>
                <a:close/>
              </a:path>
              <a:path w="353694" h="361950">
                <a:moveTo>
                  <a:pt x="315175" y="226428"/>
                </a:moveTo>
                <a:lnTo>
                  <a:pt x="312877" y="223748"/>
                </a:lnTo>
                <a:lnTo>
                  <a:pt x="309854" y="223748"/>
                </a:lnTo>
                <a:lnTo>
                  <a:pt x="307213" y="223748"/>
                </a:lnTo>
                <a:lnTo>
                  <a:pt x="304914" y="226428"/>
                </a:lnTo>
                <a:lnTo>
                  <a:pt x="304914" y="232105"/>
                </a:lnTo>
                <a:lnTo>
                  <a:pt x="307213" y="234391"/>
                </a:lnTo>
                <a:lnTo>
                  <a:pt x="312877" y="234391"/>
                </a:lnTo>
                <a:lnTo>
                  <a:pt x="315175" y="232105"/>
                </a:lnTo>
                <a:lnTo>
                  <a:pt x="315175" y="226428"/>
                </a:lnTo>
                <a:close/>
              </a:path>
              <a:path w="353694" h="361950">
                <a:moveTo>
                  <a:pt x="316318" y="240068"/>
                </a:moveTo>
                <a:lnTo>
                  <a:pt x="313651" y="237807"/>
                </a:lnTo>
                <a:lnTo>
                  <a:pt x="292430" y="237807"/>
                </a:lnTo>
                <a:lnTo>
                  <a:pt x="289369" y="237807"/>
                </a:lnTo>
                <a:lnTo>
                  <a:pt x="287108" y="240068"/>
                </a:lnTo>
                <a:lnTo>
                  <a:pt x="287108" y="245770"/>
                </a:lnTo>
                <a:lnTo>
                  <a:pt x="289369" y="248031"/>
                </a:lnTo>
                <a:lnTo>
                  <a:pt x="313651" y="248031"/>
                </a:lnTo>
                <a:lnTo>
                  <a:pt x="316318" y="245770"/>
                </a:lnTo>
                <a:lnTo>
                  <a:pt x="316318" y="240068"/>
                </a:lnTo>
                <a:close/>
              </a:path>
              <a:path w="353694" h="361950">
                <a:moveTo>
                  <a:pt x="347802" y="27686"/>
                </a:moveTo>
                <a:lnTo>
                  <a:pt x="346125" y="19126"/>
                </a:lnTo>
                <a:lnTo>
                  <a:pt x="344512" y="16662"/>
                </a:lnTo>
                <a:lnTo>
                  <a:pt x="341528" y="12128"/>
                </a:lnTo>
                <a:lnTo>
                  <a:pt x="339877" y="10998"/>
                </a:lnTo>
                <a:lnTo>
                  <a:pt x="337159" y="9131"/>
                </a:lnTo>
                <a:lnTo>
                  <a:pt x="337159" y="21602"/>
                </a:lnTo>
                <a:lnTo>
                  <a:pt x="337159" y="259778"/>
                </a:lnTo>
                <a:lnTo>
                  <a:pt x="332257" y="264718"/>
                </a:lnTo>
                <a:lnTo>
                  <a:pt x="202539" y="264718"/>
                </a:lnTo>
                <a:lnTo>
                  <a:pt x="202539" y="16662"/>
                </a:lnTo>
                <a:lnTo>
                  <a:pt x="332257" y="16662"/>
                </a:lnTo>
                <a:lnTo>
                  <a:pt x="337159" y="21602"/>
                </a:lnTo>
                <a:lnTo>
                  <a:pt x="337159" y="9131"/>
                </a:lnTo>
                <a:lnTo>
                  <a:pt x="334670" y="7404"/>
                </a:lnTo>
                <a:lnTo>
                  <a:pt x="326161" y="5676"/>
                </a:lnTo>
                <a:lnTo>
                  <a:pt x="201002" y="5676"/>
                </a:lnTo>
                <a:lnTo>
                  <a:pt x="199123" y="2260"/>
                </a:lnTo>
                <a:lnTo>
                  <a:pt x="195694" y="0"/>
                </a:lnTo>
                <a:lnTo>
                  <a:pt x="191516" y="0"/>
                </a:lnTo>
                <a:lnTo>
                  <a:pt x="191516" y="10998"/>
                </a:lnTo>
                <a:lnTo>
                  <a:pt x="191516" y="270421"/>
                </a:lnTo>
                <a:lnTo>
                  <a:pt x="183934" y="270421"/>
                </a:lnTo>
                <a:lnTo>
                  <a:pt x="183934" y="263956"/>
                </a:lnTo>
                <a:lnTo>
                  <a:pt x="183934" y="16319"/>
                </a:lnTo>
                <a:lnTo>
                  <a:pt x="183934" y="10998"/>
                </a:lnTo>
                <a:lnTo>
                  <a:pt x="191516" y="10998"/>
                </a:lnTo>
                <a:lnTo>
                  <a:pt x="191516" y="0"/>
                </a:lnTo>
                <a:lnTo>
                  <a:pt x="179755" y="0"/>
                </a:lnTo>
                <a:lnTo>
                  <a:pt x="175590" y="2260"/>
                </a:lnTo>
                <a:lnTo>
                  <a:pt x="174472" y="5676"/>
                </a:lnTo>
                <a:lnTo>
                  <a:pt x="150583" y="5676"/>
                </a:lnTo>
                <a:lnTo>
                  <a:pt x="144881" y="11760"/>
                </a:lnTo>
                <a:lnTo>
                  <a:pt x="144881" y="77736"/>
                </a:lnTo>
                <a:lnTo>
                  <a:pt x="147523" y="80022"/>
                </a:lnTo>
                <a:lnTo>
                  <a:pt x="153225" y="80022"/>
                </a:lnTo>
                <a:lnTo>
                  <a:pt x="155486" y="77736"/>
                </a:lnTo>
                <a:lnTo>
                  <a:pt x="155486" y="17424"/>
                </a:lnTo>
                <a:lnTo>
                  <a:pt x="157022" y="16319"/>
                </a:lnTo>
                <a:lnTo>
                  <a:pt x="172948" y="16319"/>
                </a:lnTo>
                <a:lnTo>
                  <a:pt x="172948" y="263956"/>
                </a:lnTo>
                <a:lnTo>
                  <a:pt x="157022" y="263956"/>
                </a:lnTo>
                <a:lnTo>
                  <a:pt x="155486" y="262839"/>
                </a:lnTo>
                <a:lnTo>
                  <a:pt x="155486" y="94805"/>
                </a:lnTo>
                <a:lnTo>
                  <a:pt x="153225" y="92544"/>
                </a:lnTo>
                <a:lnTo>
                  <a:pt x="147523" y="92544"/>
                </a:lnTo>
                <a:lnTo>
                  <a:pt x="144881" y="94805"/>
                </a:lnTo>
                <a:lnTo>
                  <a:pt x="144881" y="269278"/>
                </a:lnTo>
                <a:lnTo>
                  <a:pt x="151320" y="275704"/>
                </a:lnTo>
                <a:lnTo>
                  <a:pt x="174472" y="275704"/>
                </a:lnTo>
                <a:lnTo>
                  <a:pt x="176352" y="278765"/>
                </a:lnTo>
                <a:lnTo>
                  <a:pt x="179755" y="281406"/>
                </a:lnTo>
                <a:lnTo>
                  <a:pt x="195694" y="281406"/>
                </a:lnTo>
                <a:lnTo>
                  <a:pt x="199478" y="278765"/>
                </a:lnTo>
                <a:lnTo>
                  <a:pt x="201002" y="275704"/>
                </a:lnTo>
                <a:lnTo>
                  <a:pt x="326161" y="275704"/>
                </a:lnTo>
                <a:lnTo>
                  <a:pt x="334505" y="274040"/>
                </a:lnTo>
                <a:lnTo>
                  <a:pt x="339890" y="270421"/>
                </a:lnTo>
                <a:lnTo>
                  <a:pt x="341388" y="269417"/>
                </a:lnTo>
                <a:lnTo>
                  <a:pt x="344538" y="264718"/>
                </a:lnTo>
                <a:lnTo>
                  <a:pt x="346075" y="262445"/>
                </a:lnTo>
                <a:lnTo>
                  <a:pt x="347802" y="253733"/>
                </a:lnTo>
                <a:lnTo>
                  <a:pt x="347802" y="27686"/>
                </a:lnTo>
                <a:close/>
              </a:path>
              <a:path w="353694" h="361950">
                <a:moveTo>
                  <a:pt x="353110" y="303034"/>
                </a:moveTo>
                <a:lnTo>
                  <a:pt x="352348" y="295808"/>
                </a:lnTo>
                <a:lnTo>
                  <a:pt x="346646" y="289763"/>
                </a:lnTo>
                <a:lnTo>
                  <a:pt x="13284" y="289763"/>
                </a:lnTo>
                <a:lnTo>
                  <a:pt x="5676" y="289763"/>
                </a:lnTo>
                <a:lnTo>
                  <a:pt x="0" y="295808"/>
                </a:lnTo>
                <a:lnTo>
                  <a:pt x="0" y="356146"/>
                </a:lnTo>
                <a:lnTo>
                  <a:pt x="6057" y="361810"/>
                </a:lnTo>
                <a:lnTo>
                  <a:pt x="271564" y="361810"/>
                </a:lnTo>
                <a:lnTo>
                  <a:pt x="273824" y="359549"/>
                </a:lnTo>
                <a:lnTo>
                  <a:pt x="273824" y="353847"/>
                </a:lnTo>
                <a:lnTo>
                  <a:pt x="271564" y="351205"/>
                </a:lnTo>
                <a:lnTo>
                  <a:pt x="11760" y="351205"/>
                </a:lnTo>
                <a:lnTo>
                  <a:pt x="10223" y="350062"/>
                </a:lnTo>
                <a:lnTo>
                  <a:pt x="10223" y="301510"/>
                </a:lnTo>
                <a:lnTo>
                  <a:pt x="11760" y="299986"/>
                </a:lnTo>
                <a:lnTo>
                  <a:pt x="33007" y="299986"/>
                </a:lnTo>
                <a:lnTo>
                  <a:pt x="33007" y="311010"/>
                </a:lnTo>
                <a:lnTo>
                  <a:pt x="35648" y="313270"/>
                </a:lnTo>
                <a:lnTo>
                  <a:pt x="41351" y="313270"/>
                </a:lnTo>
                <a:lnTo>
                  <a:pt x="43611" y="311010"/>
                </a:lnTo>
                <a:lnTo>
                  <a:pt x="43611" y="299986"/>
                </a:lnTo>
                <a:lnTo>
                  <a:pt x="58394" y="299986"/>
                </a:lnTo>
                <a:lnTo>
                  <a:pt x="58394" y="311010"/>
                </a:lnTo>
                <a:lnTo>
                  <a:pt x="60693" y="313270"/>
                </a:lnTo>
                <a:lnTo>
                  <a:pt x="66357" y="313270"/>
                </a:lnTo>
                <a:lnTo>
                  <a:pt x="68656" y="311010"/>
                </a:lnTo>
                <a:lnTo>
                  <a:pt x="68656" y="299986"/>
                </a:lnTo>
                <a:lnTo>
                  <a:pt x="83426" y="299986"/>
                </a:lnTo>
                <a:lnTo>
                  <a:pt x="83426" y="311010"/>
                </a:lnTo>
                <a:lnTo>
                  <a:pt x="85725" y="313270"/>
                </a:lnTo>
                <a:lnTo>
                  <a:pt x="91389" y="313270"/>
                </a:lnTo>
                <a:lnTo>
                  <a:pt x="93687" y="311010"/>
                </a:lnTo>
                <a:lnTo>
                  <a:pt x="93687" y="299986"/>
                </a:lnTo>
                <a:lnTo>
                  <a:pt x="108470" y="299986"/>
                </a:lnTo>
                <a:lnTo>
                  <a:pt x="108470" y="311010"/>
                </a:lnTo>
                <a:lnTo>
                  <a:pt x="110731" y="313270"/>
                </a:lnTo>
                <a:lnTo>
                  <a:pt x="116433" y="313270"/>
                </a:lnTo>
                <a:lnTo>
                  <a:pt x="119075" y="311010"/>
                </a:lnTo>
                <a:lnTo>
                  <a:pt x="119075" y="299986"/>
                </a:lnTo>
                <a:lnTo>
                  <a:pt x="133502" y="299986"/>
                </a:lnTo>
                <a:lnTo>
                  <a:pt x="133502" y="311010"/>
                </a:lnTo>
                <a:lnTo>
                  <a:pt x="136156" y="313270"/>
                </a:lnTo>
                <a:lnTo>
                  <a:pt x="141859" y="313270"/>
                </a:lnTo>
                <a:lnTo>
                  <a:pt x="144119" y="311010"/>
                </a:lnTo>
                <a:lnTo>
                  <a:pt x="144119" y="299986"/>
                </a:lnTo>
                <a:lnTo>
                  <a:pt x="158927" y="299986"/>
                </a:lnTo>
                <a:lnTo>
                  <a:pt x="158927" y="311010"/>
                </a:lnTo>
                <a:lnTo>
                  <a:pt x="161188" y="313270"/>
                </a:lnTo>
                <a:lnTo>
                  <a:pt x="166890" y="313270"/>
                </a:lnTo>
                <a:lnTo>
                  <a:pt x="169151" y="311010"/>
                </a:lnTo>
                <a:lnTo>
                  <a:pt x="169151" y="299986"/>
                </a:lnTo>
                <a:lnTo>
                  <a:pt x="183934" y="299986"/>
                </a:lnTo>
                <a:lnTo>
                  <a:pt x="183934" y="311010"/>
                </a:lnTo>
                <a:lnTo>
                  <a:pt x="186232" y="313270"/>
                </a:lnTo>
                <a:lnTo>
                  <a:pt x="191897" y="313270"/>
                </a:lnTo>
                <a:lnTo>
                  <a:pt x="194195" y="311010"/>
                </a:lnTo>
                <a:lnTo>
                  <a:pt x="194195" y="299986"/>
                </a:lnTo>
                <a:lnTo>
                  <a:pt x="208978" y="299986"/>
                </a:lnTo>
                <a:lnTo>
                  <a:pt x="208978" y="311010"/>
                </a:lnTo>
                <a:lnTo>
                  <a:pt x="211264" y="313270"/>
                </a:lnTo>
                <a:lnTo>
                  <a:pt x="216941" y="313270"/>
                </a:lnTo>
                <a:lnTo>
                  <a:pt x="219608" y="311010"/>
                </a:lnTo>
                <a:lnTo>
                  <a:pt x="219608" y="299986"/>
                </a:lnTo>
                <a:lnTo>
                  <a:pt x="234010" y="299986"/>
                </a:lnTo>
                <a:lnTo>
                  <a:pt x="234010" y="311010"/>
                </a:lnTo>
                <a:lnTo>
                  <a:pt x="236651" y="313270"/>
                </a:lnTo>
                <a:lnTo>
                  <a:pt x="242354" y="313270"/>
                </a:lnTo>
                <a:lnTo>
                  <a:pt x="244614" y="311010"/>
                </a:lnTo>
                <a:lnTo>
                  <a:pt x="244614" y="299986"/>
                </a:lnTo>
                <a:lnTo>
                  <a:pt x="259435" y="299986"/>
                </a:lnTo>
                <a:lnTo>
                  <a:pt x="259435" y="311010"/>
                </a:lnTo>
                <a:lnTo>
                  <a:pt x="261696" y="313270"/>
                </a:lnTo>
                <a:lnTo>
                  <a:pt x="267398" y="313270"/>
                </a:lnTo>
                <a:lnTo>
                  <a:pt x="269659" y="311010"/>
                </a:lnTo>
                <a:lnTo>
                  <a:pt x="269659" y="299986"/>
                </a:lnTo>
                <a:lnTo>
                  <a:pt x="284441" y="299986"/>
                </a:lnTo>
                <a:lnTo>
                  <a:pt x="284441" y="311010"/>
                </a:lnTo>
                <a:lnTo>
                  <a:pt x="286727" y="313270"/>
                </a:lnTo>
                <a:lnTo>
                  <a:pt x="292430" y="313270"/>
                </a:lnTo>
                <a:lnTo>
                  <a:pt x="294690" y="311010"/>
                </a:lnTo>
                <a:lnTo>
                  <a:pt x="294690" y="299986"/>
                </a:lnTo>
                <a:lnTo>
                  <a:pt x="309473" y="299986"/>
                </a:lnTo>
                <a:lnTo>
                  <a:pt x="309473" y="311010"/>
                </a:lnTo>
                <a:lnTo>
                  <a:pt x="311772" y="313270"/>
                </a:lnTo>
                <a:lnTo>
                  <a:pt x="317436" y="313270"/>
                </a:lnTo>
                <a:lnTo>
                  <a:pt x="320116" y="311010"/>
                </a:lnTo>
                <a:lnTo>
                  <a:pt x="320116" y="299986"/>
                </a:lnTo>
                <a:lnTo>
                  <a:pt x="341325" y="299986"/>
                </a:lnTo>
                <a:lnTo>
                  <a:pt x="342861" y="301510"/>
                </a:lnTo>
                <a:lnTo>
                  <a:pt x="342861" y="350062"/>
                </a:lnTo>
                <a:lnTo>
                  <a:pt x="341325" y="351205"/>
                </a:lnTo>
                <a:lnTo>
                  <a:pt x="290144" y="351205"/>
                </a:lnTo>
                <a:lnTo>
                  <a:pt x="287883" y="353847"/>
                </a:lnTo>
                <a:lnTo>
                  <a:pt x="287883" y="359549"/>
                </a:lnTo>
                <a:lnTo>
                  <a:pt x="290144" y="361810"/>
                </a:lnTo>
                <a:lnTo>
                  <a:pt x="347408" y="361810"/>
                </a:lnTo>
                <a:lnTo>
                  <a:pt x="353110" y="355765"/>
                </a:lnTo>
                <a:lnTo>
                  <a:pt x="353110" y="30303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5634" y="4282650"/>
            <a:ext cx="209382" cy="36677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701180" y="4283037"/>
            <a:ext cx="278765" cy="366395"/>
          </a:xfrm>
          <a:custGeom>
            <a:avLst/>
            <a:gdLst/>
            <a:ahLst/>
            <a:cxnLst/>
            <a:rect l="l" t="t" r="r" b="b"/>
            <a:pathLst>
              <a:path w="278765" h="366395">
                <a:moveTo>
                  <a:pt x="217309" y="53098"/>
                </a:moveTo>
                <a:lnTo>
                  <a:pt x="214452" y="38061"/>
                </a:lnTo>
                <a:lnTo>
                  <a:pt x="206654" y="25463"/>
                </a:lnTo>
                <a:lnTo>
                  <a:pt x="195084" y="16357"/>
                </a:lnTo>
                <a:lnTo>
                  <a:pt x="180898" y="11760"/>
                </a:lnTo>
                <a:lnTo>
                  <a:pt x="180898" y="2298"/>
                </a:lnTo>
                <a:lnTo>
                  <a:pt x="178257" y="0"/>
                </a:lnTo>
                <a:lnTo>
                  <a:pt x="175615" y="0"/>
                </a:lnTo>
                <a:lnTo>
                  <a:pt x="172593" y="0"/>
                </a:lnTo>
                <a:lnTo>
                  <a:pt x="170294" y="2298"/>
                </a:lnTo>
                <a:lnTo>
                  <a:pt x="170294" y="11760"/>
                </a:lnTo>
                <a:lnTo>
                  <a:pt x="159753" y="14554"/>
                </a:lnTo>
                <a:lnTo>
                  <a:pt x="150533" y="19837"/>
                </a:lnTo>
                <a:lnTo>
                  <a:pt x="142938" y="27241"/>
                </a:lnTo>
                <a:lnTo>
                  <a:pt x="137299" y="36410"/>
                </a:lnTo>
                <a:lnTo>
                  <a:pt x="56134" y="36410"/>
                </a:lnTo>
                <a:lnTo>
                  <a:pt x="34683" y="40754"/>
                </a:lnTo>
                <a:lnTo>
                  <a:pt x="17068" y="52628"/>
                </a:lnTo>
                <a:lnTo>
                  <a:pt x="5156" y="70345"/>
                </a:lnTo>
                <a:lnTo>
                  <a:pt x="762" y="92189"/>
                </a:lnTo>
                <a:lnTo>
                  <a:pt x="762" y="164630"/>
                </a:lnTo>
                <a:lnTo>
                  <a:pt x="3022" y="166890"/>
                </a:lnTo>
                <a:lnTo>
                  <a:pt x="8724" y="166890"/>
                </a:lnTo>
                <a:lnTo>
                  <a:pt x="10985" y="164630"/>
                </a:lnTo>
                <a:lnTo>
                  <a:pt x="10985" y="92189"/>
                </a:lnTo>
                <a:lnTo>
                  <a:pt x="14516" y="74790"/>
                </a:lnTo>
                <a:lnTo>
                  <a:pt x="24130" y="60566"/>
                </a:lnTo>
                <a:lnTo>
                  <a:pt x="38366" y="50965"/>
                </a:lnTo>
                <a:lnTo>
                  <a:pt x="55740" y="47434"/>
                </a:lnTo>
                <a:lnTo>
                  <a:pt x="142227" y="47434"/>
                </a:lnTo>
                <a:lnTo>
                  <a:pt x="144145" y="45910"/>
                </a:lnTo>
                <a:lnTo>
                  <a:pt x="174472" y="22402"/>
                </a:lnTo>
                <a:lnTo>
                  <a:pt x="186524" y="24790"/>
                </a:lnTo>
                <a:lnTo>
                  <a:pt x="196418" y="31343"/>
                </a:lnTo>
                <a:lnTo>
                  <a:pt x="203098" y="41109"/>
                </a:lnTo>
                <a:lnTo>
                  <a:pt x="205562" y="53098"/>
                </a:lnTo>
                <a:lnTo>
                  <a:pt x="205562" y="56515"/>
                </a:lnTo>
                <a:lnTo>
                  <a:pt x="203682" y="58801"/>
                </a:lnTo>
                <a:lnTo>
                  <a:pt x="200266" y="59956"/>
                </a:lnTo>
                <a:lnTo>
                  <a:pt x="199859" y="60020"/>
                </a:lnTo>
                <a:lnTo>
                  <a:pt x="199478" y="60045"/>
                </a:lnTo>
                <a:lnTo>
                  <a:pt x="195402" y="60045"/>
                </a:lnTo>
                <a:lnTo>
                  <a:pt x="192303" y="56896"/>
                </a:lnTo>
                <a:lnTo>
                  <a:pt x="192303" y="53098"/>
                </a:lnTo>
                <a:lnTo>
                  <a:pt x="190766" y="45758"/>
                </a:lnTo>
                <a:lnTo>
                  <a:pt x="186664" y="40043"/>
                </a:lnTo>
                <a:lnTo>
                  <a:pt x="180809" y="36360"/>
                </a:lnTo>
                <a:lnTo>
                  <a:pt x="173990" y="35039"/>
                </a:lnTo>
                <a:lnTo>
                  <a:pt x="170103" y="35039"/>
                </a:lnTo>
                <a:lnTo>
                  <a:pt x="166154" y="36322"/>
                </a:lnTo>
                <a:lnTo>
                  <a:pt x="162712" y="39090"/>
                </a:lnTo>
                <a:lnTo>
                  <a:pt x="155511" y="44754"/>
                </a:lnTo>
                <a:lnTo>
                  <a:pt x="156286" y="53098"/>
                </a:lnTo>
                <a:lnTo>
                  <a:pt x="156286" y="57277"/>
                </a:lnTo>
                <a:lnTo>
                  <a:pt x="153225" y="60299"/>
                </a:lnTo>
                <a:lnTo>
                  <a:pt x="55016" y="60299"/>
                </a:lnTo>
                <a:lnTo>
                  <a:pt x="42951" y="62763"/>
                </a:lnTo>
                <a:lnTo>
                  <a:pt x="33045" y="69456"/>
                </a:lnTo>
                <a:lnTo>
                  <a:pt x="26352" y="79362"/>
                </a:lnTo>
                <a:lnTo>
                  <a:pt x="23888" y="91427"/>
                </a:lnTo>
                <a:lnTo>
                  <a:pt x="23888" y="356146"/>
                </a:lnTo>
                <a:lnTo>
                  <a:pt x="10642" y="356146"/>
                </a:lnTo>
                <a:lnTo>
                  <a:pt x="10642" y="178257"/>
                </a:lnTo>
                <a:lnTo>
                  <a:pt x="8343" y="175996"/>
                </a:lnTo>
                <a:lnTo>
                  <a:pt x="2679" y="175996"/>
                </a:lnTo>
                <a:lnTo>
                  <a:pt x="0" y="178257"/>
                </a:lnTo>
                <a:lnTo>
                  <a:pt x="0" y="364109"/>
                </a:lnTo>
                <a:lnTo>
                  <a:pt x="2679" y="366395"/>
                </a:lnTo>
                <a:lnTo>
                  <a:pt x="32232" y="366395"/>
                </a:lnTo>
                <a:lnTo>
                  <a:pt x="34912" y="364109"/>
                </a:lnTo>
                <a:lnTo>
                  <a:pt x="34912" y="91427"/>
                </a:lnTo>
                <a:lnTo>
                  <a:pt x="36449" y="83489"/>
                </a:lnTo>
                <a:lnTo>
                  <a:pt x="40690" y="77114"/>
                </a:lnTo>
                <a:lnTo>
                  <a:pt x="47066" y="72872"/>
                </a:lnTo>
                <a:lnTo>
                  <a:pt x="55016" y="71323"/>
                </a:lnTo>
                <a:lnTo>
                  <a:pt x="149809" y="71323"/>
                </a:lnTo>
                <a:lnTo>
                  <a:pt x="157213" y="69545"/>
                </a:lnTo>
                <a:lnTo>
                  <a:pt x="163106" y="65684"/>
                </a:lnTo>
                <a:lnTo>
                  <a:pt x="167005" y="60172"/>
                </a:lnTo>
                <a:lnTo>
                  <a:pt x="168414" y="53492"/>
                </a:lnTo>
                <a:lnTo>
                  <a:pt x="168414" y="49314"/>
                </a:lnTo>
                <a:lnTo>
                  <a:pt x="171564" y="45808"/>
                </a:lnTo>
                <a:lnTo>
                  <a:pt x="176288" y="45808"/>
                </a:lnTo>
                <a:lnTo>
                  <a:pt x="176695" y="45847"/>
                </a:lnTo>
                <a:lnTo>
                  <a:pt x="177114" y="45910"/>
                </a:lnTo>
                <a:lnTo>
                  <a:pt x="180174" y="46672"/>
                </a:lnTo>
                <a:lnTo>
                  <a:pt x="182816" y="49695"/>
                </a:lnTo>
                <a:lnTo>
                  <a:pt x="182816" y="63017"/>
                </a:lnTo>
                <a:lnTo>
                  <a:pt x="190804" y="70472"/>
                </a:lnTo>
                <a:lnTo>
                  <a:pt x="201485" y="70472"/>
                </a:lnTo>
                <a:lnTo>
                  <a:pt x="202565" y="70370"/>
                </a:lnTo>
                <a:lnTo>
                  <a:pt x="203682" y="70180"/>
                </a:lnTo>
                <a:lnTo>
                  <a:pt x="211645" y="68656"/>
                </a:lnTo>
                <a:lnTo>
                  <a:pt x="217309" y="61074"/>
                </a:lnTo>
                <a:lnTo>
                  <a:pt x="217309" y="53098"/>
                </a:lnTo>
                <a:close/>
              </a:path>
              <a:path w="278765" h="366395">
                <a:moveTo>
                  <a:pt x="278765" y="108115"/>
                </a:moveTo>
                <a:lnTo>
                  <a:pt x="277634" y="97599"/>
                </a:lnTo>
                <a:lnTo>
                  <a:pt x="274040" y="91427"/>
                </a:lnTo>
                <a:lnTo>
                  <a:pt x="272567" y="88900"/>
                </a:lnTo>
                <a:lnTo>
                  <a:pt x="268922" y="86245"/>
                </a:lnTo>
                <a:lnTo>
                  <a:pt x="268922" y="98628"/>
                </a:lnTo>
                <a:lnTo>
                  <a:pt x="268541" y="107353"/>
                </a:lnTo>
                <a:lnTo>
                  <a:pt x="267004" y="120256"/>
                </a:lnTo>
                <a:lnTo>
                  <a:pt x="243497" y="120256"/>
                </a:lnTo>
                <a:lnTo>
                  <a:pt x="240855" y="122897"/>
                </a:lnTo>
                <a:lnTo>
                  <a:pt x="240855" y="128600"/>
                </a:lnTo>
                <a:lnTo>
                  <a:pt x="243497" y="130860"/>
                </a:lnTo>
                <a:lnTo>
                  <a:pt x="266242" y="130860"/>
                </a:lnTo>
                <a:lnTo>
                  <a:pt x="264744" y="145643"/>
                </a:lnTo>
                <a:lnTo>
                  <a:pt x="86487" y="145643"/>
                </a:lnTo>
                <a:lnTo>
                  <a:pt x="82689" y="107353"/>
                </a:lnTo>
                <a:lnTo>
                  <a:pt x="81546" y="99009"/>
                </a:lnTo>
                <a:lnTo>
                  <a:pt x="88366" y="91427"/>
                </a:lnTo>
                <a:lnTo>
                  <a:pt x="262458" y="91427"/>
                </a:lnTo>
                <a:lnTo>
                  <a:pt x="268922" y="98628"/>
                </a:lnTo>
                <a:lnTo>
                  <a:pt x="268922" y="86245"/>
                </a:lnTo>
                <a:lnTo>
                  <a:pt x="264426" y="82969"/>
                </a:lnTo>
                <a:lnTo>
                  <a:pt x="254101" y="80784"/>
                </a:lnTo>
                <a:lnTo>
                  <a:pt x="180898" y="80784"/>
                </a:lnTo>
                <a:lnTo>
                  <a:pt x="180898" y="65620"/>
                </a:lnTo>
                <a:lnTo>
                  <a:pt x="178257" y="62979"/>
                </a:lnTo>
                <a:lnTo>
                  <a:pt x="172593" y="62979"/>
                </a:lnTo>
                <a:lnTo>
                  <a:pt x="170294" y="65620"/>
                </a:lnTo>
                <a:lnTo>
                  <a:pt x="170294" y="80784"/>
                </a:lnTo>
                <a:lnTo>
                  <a:pt x="96710" y="80784"/>
                </a:lnTo>
                <a:lnTo>
                  <a:pt x="86626" y="82969"/>
                </a:lnTo>
                <a:lnTo>
                  <a:pt x="78562" y="88900"/>
                </a:lnTo>
                <a:lnTo>
                  <a:pt x="73418" y="97599"/>
                </a:lnTo>
                <a:lnTo>
                  <a:pt x="72059" y="108115"/>
                </a:lnTo>
                <a:lnTo>
                  <a:pt x="73291" y="119595"/>
                </a:lnTo>
                <a:lnTo>
                  <a:pt x="77457" y="161061"/>
                </a:lnTo>
                <a:lnTo>
                  <a:pt x="78816" y="173710"/>
                </a:lnTo>
                <a:lnTo>
                  <a:pt x="79260" y="177279"/>
                </a:lnTo>
                <a:lnTo>
                  <a:pt x="81229" y="179438"/>
                </a:lnTo>
                <a:lnTo>
                  <a:pt x="84353" y="179438"/>
                </a:lnTo>
                <a:lnTo>
                  <a:pt x="84569" y="179412"/>
                </a:lnTo>
                <a:lnTo>
                  <a:pt x="87249" y="178650"/>
                </a:lnTo>
                <a:lnTo>
                  <a:pt x="89890" y="176390"/>
                </a:lnTo>
                <a:lnTo>
                  <a:pt x="89128" y="173710"/>
                </a:lnTo>
                <a:lnTo>
                  <a:pt x="87249" y="156667"/>
                </a:lnTo>
                <a:lnTo>
                  <a:pt x="262839" y="156667"/>
                </a:lnTo>
                <a:lnTo>
                  <a:pt x="261340" y="171069"/>
                </a:lnTo>
                <a:lnTo>
                  <a:pt x="221132" y="171069"/>
                </a:lnTo>
                <a:lnTo>
                  <a:pt x="218846" y="173710"/>
                </a:lnTo>
                <a:lnTo>
                  <a:pt x="218871" y="179438"/>
                </a:lnTo>
                <a:lnTo>
                  <a:pt x="221132" y="181673"/>
                </a:lnTo>
                <a:lnTo>
                  <a:pt x="260578" y="181673"/>
                </a:lnTo>
                <a:lnTo>
                  <a:pt x="259041" y="196481"/>
                </a:lnTo>
                <a:lnTo>
                  <a:pt x="242735" y="196481"/>
                </a:lnTo>
                <a:lnTo>
                  <a:pt x="240474" y="198742"/>
                </a:lnTo>
                <a:lnTo>
                  <a:pt x="240474" y="204444"/>
                </a:lnTo>
                <a:lnTo>
                  <a:pt x="242735" y="206705"/>
                </a:lnTo>
                <a:lnTo>
                  <a:pt x="257898" y="206705"/>
                </a:lnTo>
                <a:lnTo>
                  <a:pt x="256781" y="221526"/>
                </a:lnTo>
                <a:lnTo>
                  <a:pt x="221132" y="221526"/>
                </a:lnTo>
                <a:lnTo>
                  <a:pt x="218846" y="223786"/>
                </a:lnTo>
                <a:lnTo>
                  <a:pt x="218846" y="229489"/>
                </a:lnTo>
                <a:lnTo>
                  <a:pt x="221132" y="231749"/>
                </a:lnTo>
                <a:lnTo>
                  <a:pt x="255257" y="231749"/>
                </a:lnTo>
                <a:lnTo>
                  <a:pt x="253377" y="253758"/>
                </a:lnTo>
                <a:lnTo>
                  <a:pt x="251612" y="260908"/>
                </a:lnTo>
                <a:lnTo>
                  <a:pt x="246722" y="267766"/>
                </a:lnTo>
                <a:lnTo>
                  <a:pt x="236728" y="272935"/>
                </a:lnTo>
                <a:lnTo>
                  <a:pt x="219608" y="274980"/>
                </a:lnTo>
                <a:lnTo>
                  <a:pt x="216204" y="274980"/>
                </a:lnTo>
                <a:lnTo>
                  <a:pt x="216204" y="286727"/>
                </a:lnTo>
                <a:lnTo>
                  <a:pt x="215849" y="295071"/>
                </a:lnTo>
                <a:lnTo>
                  <a:pt x="215811" y="301536"/>
                </a:lnTo>
                <a:lnTo>
                  <a:pt x="211264" y="305714"/>
                </a:lnTo>
                <a:lnTo>
                  <a:pt x="139585" y="305714"/>
                </a:lnTo>
                <a:lnTo>
                  <a:pt x="135420" y="301155"/>
                </a:lnTo>
                <a:lnTo>
                  <a:pt x="135420" y="286727"/>
                </a:lnTo>
                <a:lnTo>
                  <a:pt x="216204" y="286727"/>
                </a:lnTo>
                <a:lnTo>
                  <a:pt x="216204" y="274980"/>
                </a:lnTo>
                <a:lnTo>
                  <a:pt x="130860" y="274980"/>
                </a:lnTo>
                <a:lnTo>
                  <a:pt x="113753" y="272986"/>
                </a:lnTo>
                <a:lnTo>
                  <a:pt x="103784" y="267919"/>
                </a:lnTo>
                <a:lnTo>
                  <a:pt x="99009" y="261061"/>
                </a:lnTo>
                <a:lnTo>
                  <a:pt x="97472" y="253758"/>
                </a:lnTo>
                <a:lnTo>
                  <a:pt x="91122" y="193814"/>
                </a:lnTo>
                <a:lnTo>
                  <a:pt x="90690" y="190246"/>
                </a:lnTo>
                <a:lnTo>
                  <a:pt x="88709" y="188112"/>
                </a:lnTo>
                <a:lnTo>
                  <a:pt x="85559" y="188112"/>
                </a:lnTo>
                <a:lnTo>
                  <a:pt x="85344" y="188137"/>
                </a:lnTo>
                <a:lnTo>
                  <a:pt x="82689" y="188899"/>
                </a:lnTo>
                <a:lnTo>
                  <a:pt x="80403" y="191160"/>
                </a:lnTo>
                <a:lnTo>
                  <a:pt x="80784" y="193814"/>
                </a:lnTo>
                <a:lnTo>
                  <a:pt x="86868" y="254495"/>
                </a:lnTo>
                <a:lnTo>
                  <a:pt x="89357" y="264579"/>
                </a:lnTo>
                <a:lnTo>
                  <a:pt x="95529" y="274027"/>
                </a:lnTo>
                <a:lnTo>
                  <a:pt x="106743" y="281495"/>
                </a:lnTo>
                <a:lnTo>
                  <a:pt x="124396" y="285610"/>
                </a:lnTo>
                <a:lnTo>
                  <a:pt x="124396" y="295071"/>
                </a:lnTo>
                <a:lnTo>
                  <a:pt x="126060" y="303149"/>
                </a:lnTo>
                <a:lnTo>
                  <a:pt x="130556" y="309778"/>
                </a:lnTo>
                <a:lnTo>
                  <a:pt x="137198" y="314286"/>
                </a:lnTo>
                <a:lnTo>
                  <a:pt x="145262" y="315937"/>
                </a:lnTo>
                <a:lnTo>
                  <a:pt x="170294" y="315937"/>
                </a:lnTo>
                <a:lnTo>
                  <a:pt x="170294" y="363347"/>
                </a:lnTo>
                <a:lnTo>
                  <a:pt x="172593" y="365633"/>
                </a:lnTo>
                <a:lnTo>
                  <a:pt x="178257" y="365633"/>
                </a:lnTo>
                <a:lnTo>
                  <a:pt x="180898" y="363347"/>
                </a:lnTo>
                <a:lnTo>
                  <a:pt x="180898" y="315937"/>
                </a:lnTo>
                <a:lnTo>
                  <a:pt x="205943" y="315937"/>
                </a:lnTo>
                <a:lnTo>
                  <a:pt x="226809" y="295071"/>
                </a:lnTo>
                <a:lnTo>
                  <a:pt x="226809" y="286727"/>
                </a:lnTo>
                <a:lnTo>
                  <a:pt x="226809" y="285610"/>
                </a:lnTo>
                <a:lnTo>
                  <a:pt x="261848" y="264693"/>
                </a:lnTo>
                <a:lnTo>
                  <a:pt x="268795" y="209334"/>
                </a:lnTo>
                <a:lnTo>
                  <a:pt x="274066" y="156667"/>
                </a:lnTo>
                <a:lnTo>
                  <a:pt x="275132" y="145643"/>
                </a:lnTo>
                <a:lnTo>
                  <a:pt x="278765" y="10811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627027" y="3824958"/>
            <a:ext cx="356235" cy="347345"/>
            <a:chOff x="2627027" y="3824958"/>
            <a:chExt cx="356235" cy="347345"/>
          </a:xfrm>
        </p:grpSpPr>
        <p:sp>
          <p:nvSpPr>
            <p:cNvPr id="15" name="object 15"/>
            <p:cNvSpPr/>
            <p:nvPr/>
          </p:nvSpPr>
          <p:spPr>
            <a:xfrm>
              <a:off x="2627027" y="3824958"/>
              <a:ext cx="356235" cy="347345"/>
            </a:xfrm>
            <a:custGeom>
              <a:avLst/>
              <a:gdLst/>
              <a:ahLst/>
              <a:cxnLst/>
              <a:rect l="l" t="t" r="r" b="b"/>
              <a:pathLst>
                <a:path w="356235" h="347345">
                  <a:moveTo>
                    <a:pt x="72661" y="30644"/>
                  </a:moveTo>
                  <a:lnTo>
                    <a:pt x="69953" y="30644"/>
                  </a:lnTo>
                  <a:lnTo>
                    <a:pt x="68137" y="29720"/>
                  </a:lnTo>
                  <a:lnTo>
                    <a:pt x="67150" y="28000"/>
                  </a:lnTo>
                  <a:lnTo>
                    <a:pt x="66003" y="25706"/>
                  </a:lnTo>
                  <a:lnTo>
                    <a:pt x="66767" y="22298"/>
                  </a:lnTo>
                  <a:lnTo>
                    <a:pt x="69037" y="21147"/>
                  </a:lnTo>
                  <a:lnTo>
                    <a:pt x="87148" y="11718"/>
                  </a:lnTo>
                  <a:lnTo>
                    <a:pt x="105754" y="5128"/>
                  </a:lnTo>
                  <a:lnTo>
                    <a:pt x="124617" y="1262"/>
                  </a:lnTo>
                  <a:lnTo>
                    <a:pt x="143506" y="0"/>
                  </a:lnTo>
                  <a:lnTo>
                    <a:pt x="187508" y="6870"/>
                  </a:lnTo>
                  <a:lnTo>
                    <a:pt x="194454" y="10289"/>
                  </a:lnTo>
                  <a:lnTo>
                    <a:pt x="143506" y="10289"/>
                  </a:lnTo>
                  <a:lnTo>
                    <a:pt x="125981" y="11459"/>
                  </a:lnTo>
                  <a:lnTo>
                    <a:pt x="108474" y="15043"/>
                  </a:lnTo>
                  <a:lnTo>
                    <a:pt x="91185" y="21151"/>
                  </a:lnTo>
                  <a:lnTo>
                    <a:pt x="74349" y="29879"/>
                  </a:lnTo>
                  <a:lnTo>
                    <a:pt x="73553" y="30421"/>
                  </a:lnTo>
                  <a:lnTo>
                    <a:pt x="72661" y="30644"/>
                  </a:lnTo>
                  <a:close/>
                </a:path>
                <a:path w="356235" h="347345">
                  <a:moveTo>
                    <a:pt x="198968" y="279431"/>
                  </a:moveTo>
                  <a:lnTo>
                    <a:pt x="144239" y="279431"/>
                  </a:lnTo>
                  <a:lnTo>
                    <a:pt x="186657" y="272578"/>
                  </a:lnTo>
                  <a:lnTo>
                    <a:pt x="223573" y="253486"/>
                  </a:lnTo>
                  <a:lnTo>
                    <a:pt x="252731" y="224359"/>
                  </a:lnTo>
                  <a:lnTo>
                    <a:pt x="271879" y="187400"/>
                  </a:lnTo>
                  <a:lnTo>
                    <a:pt x="278763" y="144812"/>
                  </a:lnTo>
                  <a:lnTo>
                    <a:pt x="271412" y="100449"/>
                  </a:lnTo>
                  <a:lnTo>
                    <a:pt x="251299" y="63291"/>
                  </a:lnTo>
                  <a:lnTo>
                    <a:pt x="221337" y="34861"/>
                  </a:lnTo>
                  <a:lnTo>
                    <a:pt x="184435" y="16686"/>
                  </a:lnTo>
                  <a:lnTo>
                    <a:pt x="143506" y="10289"/>
                  </a:lnTo>
                  <a:lnTo>
                    <a:pt x="194454" y="10289"/>
                  </a:lnTo>
                  <a:lnTo>
                    <a:pt x="227204" y="26405"/>
                  </a:lnTo>
                  <a:lnTo>
                    <a:pt x="259450" y="56985"/>
                  </a:lnTo>
                  <a:lnTo>
                    <a:pt x="281104" y="96994"/>
                  </a:lnTo>
                  <a:lnTo>
                    <a:pt x="289020" y="144812"/>
                  </a:lnTo>
                  <a:lnTo>
                    <a:pt x="286464" y="172253"/>
                  </a:lnTo>
                  <a:lnTo>
                    <a:pt x="279105" y="197911"/>
                  </a:lnTo>
                  <a:lnTo>
                    <a:pt x="267410" y="221293"/>
                  </a:lnTo>
                  <a:lnTo>
                    <a:pt x="251845" y="241906"/>
                  </a:lnTo>
                  <a:lnTo>
                    <a:pt x="258839" y="249870"/>
                  </a:lnTo>
                  <a:lnTo>
                    <a:pt x="245028" y="249870"/>
                  </a:lnTo>
                  <a:lnTo>
                    <a:pt x="222640" y="267414"/>
                  </a:lnTo>
                  <a:lnTo>
                    <a:pt x="198968" y="279431"/>
                  </a:lnTo>
                  <a:close/>
                </a:path>
                <a:path w="356235" h="347345">
                  <a:moveTo>
                    <a:pt x="203298" y="347346"/>
                  </a:moveTo>
                  <a:lnTo>
                    <a:pt x="23158" y="347346"/>
                  </a:lnTo>
                  <a:lnTo>
                    <a:pt x="14097" y="345483"/>
                  </a:lnTo>
                  <a:lnTo>
                    <a:pt x="6741" y="340418"/>
                  </a:lnTo>
                  <a:lnTo>
                    <a:pt x="1804" y="332940"/>
                  </a:lnTo>
                  <a:lnTo>
                    <a:pt x="0" y="323837"/>
                  </a:lnTo>
                  <a:lnTo>
                    <a:pt x="0" y="272232"/>
                  </a:lnTo>
                  <a:lnTo>
                    <a:pt x="2293" y="265798"/>
                  </a:lnTo>
                  <a:lnTo>
                    <a:pt x="6466" y="260860"/>
                  </a:lnTo>
                  <a:lnTo>
                    <a:pt x="30357" y="233943"/>
                  </a:lnTo>
                  <a:lnTo>
                    <a:pt x="8509" y="194176"/>
                  </a:lnTo>
                  <a:lnTo>
                    <a:pt x="110" y="151133"/>
                  </a:lnTo>
                  <a:lnTo>
                    <a:pt x="4871" y="107909"/>
                  </a:lnTo>
                  <a:lnTo>
                    <a:pt x="22504" y="67596"/>
                  </a:lnTo>
                  <a:lnTo>
                    <a:pt x="52719" y="33288"/>
                  </a:lnTo>
                  <a:lnTo>
                    <a:pt x="53643" y="32396"/>
                  </a:lnTo>
                  <a:lnTo>
                    <a:pt x="54790" y="31918"/>
                  </a:lnTo>
                  <a:lnTo>
                    <a:pt x="57275" y="31918"/>
                  </a:lnTo>
                  <a:lnTo>
                    <a:pt x="58549" y="32492"/>
                  </a:lnTo>
                  <a:lnTo>
                    <a:pt x="59568" y="33670"/>
                  </a:lnTo>
                  <a:lnTo>
                    <a:pt x="61066" y="35581"/>
                  </a:lnTo>
                  <a:lnTo>
                    <a:pt x="61066" y="38990"/>
                  </a:lnTo>
                  <a:lnTo>
                    <a:pt x="58804" y="40869"/>
                  </a:lnTo>
                  <a:lnTo>
                    <a:pt x="38190" y="62343"/>
                  </a:lnTo>
                  <a:lnTo>
                    <a:pt x="22812" y="87441"/>
                  </a:lnTo>
                  <a:lnTo>
                    <a:pt x="13197" y="115240"/>
                  </a:lnTo>
                  <a:lnTo>
                    <a:pt x="9874" y="144812"/>
                  </a:lnTo>
                  <a:lnTo>
                    <a:pt x="19550" y="194959"/>
                  </a:lnTo>
                  <a:lnTo>
                    <a:pt x="46042" y="236543"/>
                  </a:lnTo>
                  <a:lnTo>
                    <a:pt x="53277" y="241906"/>
                  </a:lnTo>
                  <a:lnTo>
                    <a:pt x="37557" y="241906"/>
                  </a:lnTo>
                  <a:lnTo>
                    <a:pt x="14812" y="267677"/>
                  </a:lnTo>
                  <a:lnTo>
                    <a:pt x="11754" y="270735"/>
                  </a:lnTo>
                  <a:lnTo>
                    <a:pt x="10257" y="274526"/>
                  </a:lnTo>
                  <a:lnTo>
                    <a:pt x="10257" y="331036"/>
                  </a:lnTo>
                  <a:lnTo>
                    <a:pt x="15927" y="336707"/>
                  </a:lnTo>
                  <a:lnTo>
                    <a:pt x="203298" y="336707"/>
                  </a:lnTo>
                  <a:lnTo>
                    <a:pt x="205560" y="339001"/>
                  </a:lnTo>
                  <a:lnTo>
                    <a:pt x="205560" y="344670"/>
                  </a:lnTo>
                  <a:lnTo>
                    <a:pt x="203298" y="347346"/>
                  </a:lnTo>
                  <a:close/>
                </a:path>
                <a:path w="356235" h="347345">
                  <a:moveTo>
                    <a:pt x="328437" y="300297"/>
                  </a:moveTo>
                  <a:lnTo>
                    <a:pt x="316702" y="300297"/>
                  </a:lnTo>
                  <a:lnTo>
                    <a:pt x="323137" y="293479"/>
                  </a:lnTo>
                  <a:lnTo>
                    <a:pt x="323137" y="177814"/>
                  </a:lnTo>
                  <a:lnTo>
                    <a:pt x="314421" y="174504"/>
                  </a:lnTo>
                  <a:lnTo>
                    <a:pt x="307452" y="168461"/>
                  </a:lnTo>
                  <a:lnTo>
                    <a:pt x="302829" y="160351"/>
                  </a:lnTo>
                  <a:lnTo>
                    <a:pt x="301157" y="150865"/>
                  </a:lnTo>
                  <a:lnTo>
                    <a:pt x="303290" y="140202"/>
                  </a:lnTo>
                  <a:lnTo>
                    <a:pt x="309120" y="131529"/>
                  </a:lnTo>
                  <a:lnTo>
                    <a:pt x="317794" y="125698"/>
                  </a:lnTo>
                  <a:lnTo>
                    <a:pt x="328456" y="123565"/>
                  </a:lnTo>
                  <a:lnTo>
                    <a:pt x="339179" y="125698"/>
                  </a:lnTo>
                  <a:lnTo>
                    <a:pt x="347984" y="131529"/>
                  </a:lnTo>
                  <a:lnTo>
                    <a:pt x="349560" y="133822"/>
                  </a:lnTo>
                  <a:lnTo>
                    <a:pt x="318964" y="133822"/>
                  </a:lnTo>
                  <a:lnTo>
                    <a:pt x="311382" y="141404"/>
                  </a:lnTo>
                  <a:lnTo>
                    <a:pt x="311382" y="160358"/>
                  </a:lnTo>
                  <a:lnTo>
                    <a:pt x="318964" y="167939"/>
                  </a:lnTo>
                  <a:lnTo>
                    <a:pt x="350115" y="167939"/>
                  </a:lnTo>
                  <a:lnTo>
                    <a:pt x="349843" y="168413"/>
                  </a:lnTo>
                  <a:lnTo>
                    <a:pt x="342874" y="174342"/>
                  </a:lnTo>
                  <a:lnTo>
                    <a:pt x="334158" y="177432"/>
                  </a:lnTo>
                  <a:lnTo>
                    <a:pt x="334158" y="285134"/>
                  </a:lnTo>
                  <a:lnTo>
                    <a:pt x="332163" y="294811"/>
                  </a:lnTo>
                  <a:lnTo>
                    <a:pt x="328437" y="300297"/>
                  </a:lnTo>
                  <a:close/>
                </a:path>
                <a:path w="356235" h="347345">
                  <a:moveTo>
                    <a:pt x="350115" y="167939"/>
                  </a:moveTo>
                  <a:lnTo>
                    <a:pt x="337949" y="167939"/>
                  </a:lnTo>
                  <a:lnTo>
                    <a:pt x="345531" y="160358"/>
                  </a:lnTo>
                  <a:lnTo>
                    <a:pt x="345531" y="141404"/>
                  </a:lnTo>
                  <a:lnTo>
                    <a:pt x="337949" y="133822"/>
                  </a:lnTo>
                  <a:lnTo>
                    <a:pt x="349560" y="133822"/>
                  </a:lnTo>
                  <a:lnTo>
                    <a:pt x="353945" y="140202"/>
                  </a:lnTo>
                  <a:lnTo>
                    <a:pt x="356138" y="150865"/>
                  </a:lnTo>
                  <a:lnTo>
                    <a:pt x="354461" y="160358"/>
                  </a:lnTo>
                  <a:lnTo>
                    <a:pt x="350115" y="167939"/>
                  </a:lnTo>
                  <a:close/>
                </a:path>
                <a:path w="356235" h="347345">
                  <a:moveTo>
                    <a:pt x="145322" y="289816"/>
                  </a:moveTo>
                  <a:lnTo>
                    <a:pt x="115748" y="286788"/>
                  </a:lnTo>
                  <a:lnTo>
                    <a:pt x="87246" y="277747"/>
                  </a:lnTo>
                  <a:lnTo>
                    <a:pt x="60841" y="262764"/>
                  </a:lnTo>
                  <a:lnTo>
                    <a:pt x="37557" y="241906"/>
                  </a:lnTo>
                  <a:lnTo>
                    <a:pt x="53277" y="241906"/>
                  </a:lnTo>
                  <a:lnTo>
                    <a:pt x="85549" y="265829"/>
                  </a:lnTo>
                  <a:lnTo>
                    <a:pt x="134268" y="279081"/>
                  </a:lnTo>
                  <a:lnTo>
                    <a:pt x="137613" y="279304"/>
                  </a:lnTo>
                  <a:lnTo>
                    <a:pt x="140926" y="279431"/>
                  </a:lnTo>
                  <a:lnTo>
                    <a:pt x="198968" y="279431"/>
                  </a:lnTo>
                  <a:lnTo>
                    <a:pt x="198066" y="279890"/>
                  </a:lnTo>
                  <a:lnTo>
                    <a:pt x="172046" y="287342"/>
                  </a:lnTo>
                  <a:lnTo>
                    <a:pt x="145322" y="289816"/>
                  </a:lnTo>
                  <a:close/>
                </a:path>
                <a:path w="356235" h="347345">
                  <a:moveTo>
                    <a:pt x="259809" y="347346"/>
                  </a:moveTo>
                  <a:lnTo>
                    <a:pt x="216964" y="347346"/>
                  </a:lnTo>
                  <a:lnTo>
                    <a:pt x="214670" y="344670"/>
                  </a:lnTo>
                  <a:lnTo>
                    <a:pt x="214670" y="339001"/>
                  </a:lnTo>
                  <a:lnTo>
                    <a:pt x="216964" y="336707"/>
                  </a:lnTo>
                  <a:lnTo>
                    <a:pt x="256783" y="336707"/>
                  </a:lnTo>
                  <a:lnTo>
                    <a:pt x="260573" y="334445"/>
                  </a:lnTo>
                  <a:lnTo>
                    <a:pt x="263217" y="330654"/>
                  </a:lnTo>
                  <a:lnTo>
                    <a:pt x="264679" y="326646"/>
                  </a:lnTo>
                  <a:lnTo>
                    <a:pt x="264829" y="323092"/>
                  </a:lnTo>
                  <a:lnTo>
                    <a:pt x="264927" y="316332"/>
                  </a:lnTo>
                  <a:lnTo>
                    <a:pt x="264840" y="310172"/>
                  </a:lnTo>
                  <a:lnTo>
                    <a:pt x="264746" y="274526"/>
                  </a:lnTo>
                  <a:lnTo>
                    <a:pt x="263599" y="270735"/>
                  </a:lnTo>
                  <a:lnTo>
                    <a:pt x="260573" y="268059"/>
                  </a:lnTo>
                  <a:lnTo>
                    <a:pt x="245028" y="249870"/>
                  </a:lnTo>
                  <a:lnTo>
                    <a:pt x="258839" y="249870"/>
                  </a:lnTo>
                  <a:lnTo>
                    <a:pt x="268155" y="260478"/>
                  </a:lnTo>
                  <a:lnTo>
                    <a:pt x="271563" y="264269"/>
                  </a:lnTo>
                  <a:lnTo>
                    <a:pt x="273474" y="268824"/>
                  </a:lnTo>
                  <a:lnTo>
                    <a:pt x="274590" y="273761"/>
                  </a:lnTo>
                  <a:lnTo>
                    <a:pt x="294690" y="273761"/>
                  </a:lnTo>
                  <a:lnTo>
                    <a:pt x="301921" y="280961"/>
                  </a:lnTo>
                  <a:lnTo>
                    <a:pt x="301921" y="283604"/>
                  </a:lnTo>
                  <a:lnTo>
                    <a:pt x="275354" y="283604"/>
                  </a:lnTo>
                  <a:lnTo>
                    <a:pt x="275235" y="323837"/>
                  </a:lnTo>
                  <a:lnTo>
                    <a:pt x="274972" y="326864"/>
                  </a:lnTo>
                  <a:lnTo>
                    <a:pt x="302303" y="326864"/>
                  </a:lnTo>
                  <a:lnTo>
                    <a:pt x="302303" y="331036"/>
                  </a:lnTo>
                  <a:lnTo>
                    <a:pt x="295072" y="338236"/>
                  </a:lnTo>
                  <a:lnTo>
                    <a:pt x="270799" y="338236"/>
                  </a:lnTo>
                  <a:lnTo>
                    <a:pt x="266243" y="343938"/>
                  </a:lnTo>
                  <a:lnTo>
                    <a:pt x="259809" y="347346"/>
                  </a:lnTo>
                  <a:close/>
                </a:path>
                <a:path w="356235" h="347345">
                  <a:moveTo>
                    <a:pt x="302303" y="326864"/>
                  </a:moveTo>
                  <a:lnTo>
                    <a:pt x="289784" y="326864"/>
                  </a:lnTo>
                  <a:lnTo>
                    <a:pt x="292046" y="324570"/>
                  </a:lnTo>
                  <a:lnTo>
                    <a:pt x="292046" y="285898"/>
                  </a:lnTo>
                  <a:lnTo>
                    <a:pt x="289784" y="283604"/>
                  </a:lnTo>
                  <a:lnTo>
                    <a:pt x="301921" y="283604"/>
                  </a:lnTo>
                  <a:lnTo>
                    <a:pt x="301921" y="300297"/>
                  </a:lnTo>
                  <a:lnTo>
                    <a:pt x="328437" y="300297"/>
                  </a:lnTo>
                  <a:lnTo>
                    <a:pt x="326752" y="302777"/>
                  </a:lnTo>
                  <a:lnTo>
                    <a:pt x="318784" y="308181"/>
                  </a:lnTo>
                  <a:lnTo>
                    <a:pt x="309120" y="310172"/>
                  </a:lnTo>
                  <a:lnTo>
                    <a:pt x="302303" y="310172"/>
                  </a:lnTo>
                  <a:lnTo>
                    <a:pt x="302303" y="32686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5493" y="3933361"/>
              <a:ext cx="72087" cy="72055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293317" y="3822409"/>
            <a:ext cx="356870" cy="351790"/>
          </a:xfrm>
          <a:custGeom>
            <a:avLst/>
            <a:gdLst/>
            <a:ahLst/>
            <a:cxnLst/>
            <a:rect l="l" t="t" r="r" b="b"/>
            <a:pathLst>
              <a:path w="356869" h="351789">
                <a:moveTo>
                  <a:pt x="66029" y="26758"/>
                </a:moveTo>
                <a:lnTo>
                  <a:pt x="55942" y="26758"/>
                </a:lnTo>
                <a:lnTo>
                  <a:pt x="58586" y="15736"/>
                </a:lnTo>
                <a:lnTo>
                  <a:pt x="61743" y="8990"/>
                </a:lnTo>
                <a:lnTo>
                  <a:pt x="66669" y="4057"/>
                </a:lnTo>
                <a:lnTo>
                  <a:pt x="72777" y="1029"/>
                </a:lnTo>
                <a:lnTo>
                  <a:pt x="79483" y="0"/>
                </a:lnTo>
                <a:lnTo>
                  <a:pt x="86650" y="0"/>
                </a:lnTo>
                <a:lnTo>
                  <a:pt x="93849" y="3472"/>
                </a:lnTo>
                <a:lnTo>
                  <a:pt x="97399" y="9683"/>
                </a:lnTo>
                <a:lnTo>
                  <a:pt x="74609" y="9683"/>
                </a:lnTo>
                <a:lnTo>
                  <a:pt x="69767" y="12646"/>
                </a:lnTo>
                <a:lnTo>
                  <a:pt x="68461" y="18030"/>
                </a:lnTo>
                <a:lnTo>
                  <a:pt x="66029" y="26758"/>
                </a:lnTo>
                <a:close/>
              </a:path>
              <a:path w="356869" h="351789">
                <a:moveTo>
                  <a:pt x="67696" y="153605"/>
                </a:moveTo>
                <a:lnTo>
                  <a:pt x="48106" y="153605"/>
                </a:lnTo>
                <a:lnTo>
                  <a:pt x="50017" y="153095"/>
                </a:lnTo>
                <a:lnTo>
                  <a:pt x="51769" y="151916"/>
                </a:lnTo>
                <a:lnTo>
                  <a:pt x="54062" y="150769"/>
                </a:lnTo>
                <a:lnTo>
                  <a:pt x="55942" y="148125"/>
                </a:lnTo>
                <a:lnTo>
                  <a:pt x="57089" y="145449"/>
                </a:lnTo>
                <a:lnTo>
                  <a:pt x="89708" y="23317"/>
                </a:lnTo>
                <a:lnTo>
                  <a:pt x="90473" y="20674"/>
                </a:lnTo>
                <a:lnTo>
                  <a:pt x="90090" y="17265"/>
                </a:lnTo>
                <a:lnTo>
                  <a:pt x="88561" y="15003"/>
                </a:lnTo>
                <a:lnTo>
                  <a:pt x="86586" y="11372"/>
                </a:lnTo>
                <a:lnTo>
                  <a:pt x="83019" y="9683"/>
                </a:lnTo>
                <a:lnTo>
                  <a:pt x="97399" y="9683"/>
                </a:lnTo>
                <a:lnTo>
                  <a:pt x="98054" y="10830"/>
                </a:lnTo>
                <a:lnTo>
                  <a:pt x="103724" y="21056"/>
                </a:lnTo>
                <a:lnTo>
                  <a:pt x="99169" y="29784"/>
                </a:lnTo>
                <a:lnTo>
                  <a:pt x="98436" y="32810"/>
                </a:lnTo>
                <a:lnTo>
                  <a:pt x="130631" y="43067"/>
                </a:lnTo>
                <a:lnTo>
                  <a:pt x="95761" y="43067"/>
                </a:lnTo>
                <a:lnTo>
                  <a:pt x="71487" y="132548"/>
                </a:lnTo>
                <a:lnTo>
                  <a:pt x="114435" y="142041"/>
                </a:lnTo>
                <a:lnTo>
                  <a:pt x="69225" y="142041"/>
                </a:lnTo>
                <a:lnTo>
                  <a:pt x="67696" y="145067"/>
                </a:lnTo>
                <a:lnTo>
                  <a:pt x="67696" y="153605"/>
                </a:lnTo>
                <a:close/>
              </a:path>
              <a:path w="356869" h="351789">
                <a:moveTo>
                  <a:pt x="50144" y="164053"/>
                </a:moveTo>
                <a:lnTo>
                  <a:pt x="46513" y="164053"/>
                </a:lnTo>
                <a:lnTo>
                  <a:pt x="37043" y="161839"/>
                </a:lnTo>
                <a:lnTo>
                  <a:pt x="29506" y="155870"/>
                </a:lnTo>
                <a:lnTo>
                  <a:pt x="25248" y="147160"/>
                </a:lnTo>
                <a:lnTo>
                  <a:pt x="25616" y="136721"/>
                </a:lnTo>
                <a:lnTo>
                  <a:pt x="28642" y="126113"/>
                </a:lnTo>
                <a:lnTo>
                  <a:pt x="14396" y="117050"/>
                </a:lnTo>
                <a:lnTo>
                  <a:pt x="4600" y="103971"/>
                </a:lnTo>
                <a:lnTo>
                  <a:pt x="0" y="88400"/>
                </a:lnTo>
                <a:lnTo>
                  <a:pt x="1342" y="71865"/>
                </a:lnTo>
                <a:lnTo>
                  <a:pt x="21515" y="35570"/>
                </a:lnTo>
                <a:lnTo>
                  <a:pt x="49220" y="26248"/>
                </a:lnTo>
                <a:lnTo>
                  <a:pt x="51450" y="26248"/>
                </a:lnTo>
                <a:lnTo>
                  <a:pt x="53712" y="26407"/>
                </a:lnTo>
                <a:lnTo>
                  <a:pt x="55942" y="26758"/>
                </a:lnTo>
                <a:lnTo>
                  <a:pt x="66029" y="26758"/>
                </a:lnTo>
                <a:lnTo>
                  <a:pt x="63456" y="35996"/>
                </a:lnTo>
                <a:lnTo>
                  <a:pt x="49348" y="35996"/>
                </a:lnTo>
                <a:lnTo>
                  <a:pt x="37960" y="37856"/>
                </a:lnTo>
                <a:lnTo>
                  <a:pt x="11568" y="73776"/>
                </a:lnTo>
                <a:lnTo>
                  <a:pt x="10386" y="86590"/>
                </a:lnTo>
                <a:lnTo>
                  <a:pt x="13794" y="98619"/>
                </a:lnTo>
                <a:lnTo>
                  <a:pt x="21114" y="108658"/>
                </a:lnTo>
                <a:lnTo>
                  <a:pt x="31668" y="115506"/>
                </a:lnTo>
                <a:lnTo>
                  <a:pt x="41978" y="115506"/>
                </a:lnTo>
                <a:lnTo>
                  <a:pt x="35459" y="139780"/>
                </a:lnTo>
                <a:lnTo>
                  <a:pt x="33707" y="147138"/>
                </a:lnTo>
                <a:lnTo>
                  <a:pt x="39728" y="153605"/>
                </a:lnTo>
                <a:lnTo>
                  <a:pt x="67696" y="153605"/>
                </a:lnTo>
                <a:lnTo>
                  <a:pt x="67696" y="155324"/>
                </a:lnTo>
                <a:lnTo>
                  <a:pt x="57471" y="160995"/>
                </a:lnTo>
                <a:lnTo>
                  <a:pt x="53871" y="163129"/>
                </a:lnTo>
                <a:lnTo>
                  <a:pt x="50144" y="164053"/>
                </a:lnTo>
                <a:close/>
              </a:path>
              <a:path w="356869" h="351789">
                <a:moveTo>
                  <a:pt x="41978" y="115506"/>
                </a:moveTo>
                <a:lnTo>
                  <a:pt x="31668" y="115506"/>
                </a:lnTo>
                <a:lnTo>
                  <a:pt x="53298" y="36219"/>
                </a:lnTo>
                <a:lnTo>
                  <a:pt x="51960" y="36091"/>
                </a:lnTo>
                <a:lnTo>
                  <a:pt x="50654" y="35996"/>
                </a:lnTo>
                <a:lnTo>
                  <a:pt x="63456" y="35996"/>
                </a:lnTo>
                <a:lnTo>
                  <a:pt x="62404" y="39772"/>
                </a:lnTo>
                <a:lnTo>
                  <a:pt x="51542" y="79896"/>
                </a:lnTo>
                <a:lnTo>
                  <a:pt x="41978" y="115506"/>
                </a:lnTo>
                <a:close/>
              </a:path>
              <a:path w="356869" h="351789">
                <a:moveTo>
                  <a:pt x="157719" y="61639"/>
                </a:moveTo>
                <a:lnTo>
                  <a:pt x="155043" y="61639"/>
                </a:lnTo>
                <a:lnTo>
                  <a:pt x="154406" y="61512"/>
                </a:lnTo>
                <a:lnTo>
                  <a:pt x="153800" y="61257"/>
                </a:lnTo>
                <a:lnTo>
                  <a:pt x="95761" y="43067"/>
                </a:lnTo>
                <a:lnTo>
                  <a:pt x="130631" y="43067"/>
                </a:lnTo>
                <a:lnTo>
                  <a:pt x="156827" y="51413"/>
                </a:lnTo>
                <a:lnTo>
                  <a:pt x="159853" y="52528"/>
                </a:lnTo>
                <a:lnTo>
                  <a:pt x="161000" y="55204"/>
                </a:lnTo>
                <a:lnTo>
                  <a:pt x="160235" y="58231"/>
                </a:lnTo>
                <a:lnTo>
                  <a:pt x="159662" y="60269"/>
                </a:lnTo>
                <a:lnTo>
                  <a:pt x="157719" y="61639"/>
                </a:lnTo>
                <a:close/>
              </a:path>
              <a:path w="356869" h="351789">
                <a:moveTo>
                  <a:pt x="261474" y="170233"/>
                </a:moveTo>
                <a:lnTo>
                  <a:pt x="247040" y="170233"/>
                </a:lnTo>
                <a:lnTo>
                  <a:pt x="251054" y="167653"/>
                </a:lnTo>
                <a:lnTo>
                  <a:pt x="252423" y="163288"/>
                </a:lnTo>
                <a:lnTo>
                  <a:pt x="253507" y="158395"/>
                </a:lnTo>
                <a:lnTo>
                  <a:pt x="254880" y="152904"/>
                </a:lnTo>
                <a:lnTo>
                  <a:pt x="267586" y="106395"/>
                </a:lnTo>
                <a:lnTo>
                  <a:pt x="268733" y="101840"/>
                </a:lnTo>
                <a:lnTo>
                  <a:pt x="266057" y="96520"/>
                </a:lnTo>
                <a:lnTo>
                  <a:pt x="261120" y="95023"/>
                </a:lnTo>
                <a:lnTo>
                  <a:pt x="173136" y="66959"/>
                </a:lnTo>
                <a:lnTo>
                  <a:pt x="170110" y="66194"/>
                </a:lnTo>
                <a:lnTo>
                  <a:pt x="168963" y="63168"/>
                </a:lnTo>
                <a:lnTo>
                  <a:pt x="169784" y="60269"/>
                </a:lnTo>
                <a:lnTo>
                  <a:pt x="170333" y="58071"/>
                </a:lnTo>
                <a:lnTo>
                  <a:pt x="172404" y="56861"/>
                </a:lnTo>
                <a:lnTo>
                  <a:pt x="175111" y="56861"/>
                </a:lnTo>
                <a:lnTo>
                  <a:pt x="264560" y="85148"/>
                </a:lnTo>
                <a:lnTo>
                  <a:pt x="278469" y="101046"/>
                </a:lnTo>
                <a:lnTo>
                  <a:pt x="277812" y="108658"/>
                </a:lnTo>
                <a:lnTo>
                  <a:pt x="277430" y="111333"/>
                </a:lnTo>
                <a:lnTo>
                  <a:pt x="312616" y="120794"/>
                </a:lnTo>
                <a:lnTo>
                  <a:pt x="274021" y="120794"/>
                </a:lnTo>
                <a:lnTo>
                  <a:pt x="272247" y="127547"/>
                </a:lnTo>
                <a:lnTo>
                  <a:pt x="269717" y="136924"/>
                </a:lnTo>
                <a:lnTo>
                  <a:pt x="267252" y="146296"/>
                </a:lnTo>
                <a:lnTo>
                  <a:pt x="265675" y="153031"/>
                </a:lnTo>
                <a:lnTo>
                  <a:pt x="303501" y="163288"/>
                </a:lnTo>
                <a:lnTo>
                  <a:pt x="263031" y="163288"/>
                </a:lnTo>
                <a:lnTo>
                  <a:pt x="262649" y="165550"/>
                </a:lnTo>
                <a:lnTo>
                  <a:pt x="261474" y="170233"/>
                </a:lnTo>
                <a:close/>
              </a:path>
              <a:path w="356869" h="351789">
                <a:moveTo>
                  <a:pt x="332862" y="123470"/>
                </a:moveTo>
                <a:lnTo>
                  <a:pt x="322568" y="123470"/>
                </a:lnTo>
                <a:lnTo>
                  <a:pt x="324798" y="116430"/>
                </a:lnTo>
                <a:lnTo>
                  <a:pt x="331902" y="111556"/>
                </a:lnTo>
                <a:lnTo>
                  <a:pt x="340949" y="111556"/>
                </a:lnTo>
                <a:lnTo>
                  <a:pt x="354902" y="121431"/>
                </a:lnTo>
                <a:lnTo>
                  <a:pt x="335692" y="121431"/>
                </a:lnTo>
                <a:lnTo>
                  <a:pt x="332862" y="123470"/>
                </a:lnTo>
                <a:close/>
              </a:path>
              <a:path w="356869" h="351789">
                <a:moveTo>
                  <a:pt x="321300" y="165168"/>
                </a:moveTo>
                <a:lnTo>
                  <a:pt x="310431" y="165168"/>
                </a:lnTo>
                <a:lnTo>
                  <a:pt x="319160" y="132931"/>
                </a:lnTo>
                <a:lnTo>
                  <a:pt x="274021" y="120794"/>
                </a:lnTo>
                <a:lnTo>
                  <a:pt x="312616" y="120794"/>
                </a:lnTo>
                <a:lnTo>
                  <a:pt x="322568" y="123470"/>
                </a:lnTo>
                <a:lnTo>
                  <a:pt x="332862" y="123470"/>
                </a:lnTo>
                <a:lnTo>
                  <a:pt x="332730" y="123565"/>
                </a:lnTo>
                <a:lnTo>
                  <a:pt x="332051" y="126878"/>
                </a:lnTo>
                <a:lnTo>
                  <a:pt x="329902" y="133947"/>
                </a:lnTo>
                <a:lnTo>
                  <a:pt x="324595" y="153095"/>
                </a:lnTo>
                <a:lnTo>
                  <a:pt x="321300" y="165168"/>
                </a:lnTo>
                <a:close/>
              </a:path>
              <a:path w="356869" h="351789">
                <a:moveTo>
                  <a:pt x="341797" y="185810"/>
                </a:moveTo>
                <a:lnTo>
                  <a:pt x="328047" y="185810"/>
                </a:lnTo>
                <a:lnTo>
                  <a:pt x="331073" y="183644"/>
                </a:lnTo>
                <a:lnTo>
                  <a:pt x="332078" y="180299"/>
                </a:lnTo>
                <a:lnTo>
                  <a:pt x="345695" y="130287"/>
                </a:lnTo>
                <a:lnTo>
                  <a:pt x="346248" y="127547"/>
                </a:lnTo>
                <a:lnTo>
                  <a:pt x="346357" y="126325"/>
                </a:lnTo>
                <a:lnTo>
                  <a:pt x="344198" y="122705"/>
                </a:lnTo>
                <a:lnTo>
                  <a:pt x="340407" y="121558"/>
                </a:lnTo>
                <a:lnTo>
                  <a:pt x="339897" y="121463"/>
                </a:lnTo>
                <a:lnTo>
                  <a:pt x="339419" y="121431"/>
                </a:lnTo>
                <a:lnTo>
                  <a:pt x="354902" y="121431"/>
                </a:lnTo>
                <a:lnTo>
                  <a:pt x="356437" y="126113"/>
                </a:lnTo>
                <a:lnTo>
                  <a:pt x="356409" y="127547"/>
                </a:lnTo>
                <a:lnTo>
                  <a:pt x="355952" y="133313"/>
                </a:lnTo>
                <a:lnTo>
                  <a:pt x="342286" y="183771"/>
                </a:lnTo>
                <a:lnTo>
                  <a:pt x="341797" y="185810"/>
                </a:lnTo>
                <a:close/>
              </a:path>
              <a:path w="356869" h="351789">
                <a:moveTo>
                  <a:pt x="273703" y="351456"/>
                </a:moveTo>
                <a:lnTo>
                  <a:pt x="271059" y="351456"/>
                </a:lnTo>
                <a:lnTo>
                  <a:pt x="269434" y="350691"/>
                </a:lnTo>
                <a:lnTo>
                  <a:pt x="268351" y="349130"/>
                </a:lnTo>
                <a:lnTo>
                  <a:pt x="211458" y="278572"/>
                </a:lnTo>
                <a:lnTo>
                  <a:pt x="113217" y="278572"/>
                </a:lnTo>
                <a:lnTo>
                  <a:pt x="105253" y="270608"/>
                </a:lnTo>
                <a:lnTo>
                  <a:pt x="105253" y="251654"/>
                </a:lnTo>
                <a:lnTo>
                  <a:pt x="113217" y="243308"/>
                </a:lnTo>
                <a:lnTo>
                  <a:pt x="173136" y="243308"/>
                </a:lnTo>
                <a:lnTo>
                  <a:pt x="173136" y="218270"/>
                </a:lnTo>
                <a:lnTo>
                  <a:pt x="164026" y="218270"/>
                </a:lnTo>
                <a:lnTo>
                  <a:pt x="152319" y="215945"/>
                </a:lnTo>
                <a:lnTo>
                  <a:pt x="142806" y="209606"/>
                </a:lnTo>
                <a:lnTo>
                  <a:pt x="136418" y="200208"/>
                </a:lnTo>
                <a:lnTo>
                  <a:pt x="134153" y="189059"/>
                </a:lnTo>
                <a:lnTo>
                  <a:pt x="134082" y="156471"/>
                </a:lnTo>
                <a:lnTo>
                  <a:pt x="69225" y="142041"/>
                </a:lnTo>
                <a:lnTo>
                  <a:pt x="114435" y="142041"/>
                </a:lnTo>
                <a:lnTo>
                  <a:pt x="189952" y="158733"/>
                </a:lnTo>
                <a:lnTo>
                  <a:pt x="143925" y="158733"/>
                </a:lnTo>
                <a:lnTo>
                  <a:pt x="144000" y="189059"/>
                </a:lnTo>
                <a:lnTo>
                  <a:pt x="145515" y="196205"/>
                </a:lnTo>
                <a:lnTo>
                  <a:pt x="149807" y="202355"/>
                </a:lnTo>
                <a:lnTo>
                  <a:pt x="156088" y="206515"/>
                </a:lnTo>
                <a:lnTo>
                  <a:pt x="163644" y="208045"/>
                </a:lnTo>
                <a:lnTo>
                  <a:pt x="215620" y="208045"/>
                </a:lnTo>
                <a:lnTo>
                  <a:pt x="214102" y="210306"/>
                </a:lnTo>
                <a:lnTo>
                  <a:pt x="204580" y="216698"/>
                </a:lnTo>
                <a:lnTo>
                  <a:pt x="192855" y="219035"/>
                </a:lnTo>
                <a:lnTo>
                  <a:pt x="184126" y="219035"/>
                </a:lnTo>
                <a:lnTo>
                  <a:pt x="184126" y="244072"/>
                </a:lnTo>
                <a:lnTo>
                  <a:pt x="204991" y="244072"/>
                </a:lnTo>
                <a:lnTo>
                  <a:pt x="207285" y="246334"/>
                </a:lnTo>
                <a:lnTo>
                  <a:pt x="207285" y="252037"/>
                </a:lnTo>
                <a:lnTo>
                  <a:pt x="204991" y="254298"/>
                </a:lnTo>
                <a:lnTo>
                  <a:pt x="119652" y="254298"/>
                </a:lnTo>
                <a:lnTo>
                  <a:pt x="116243" y="257738"/>
                </a:lnTo>
                <a:lnTo>
                  <a:pt x="116243" y="265320"/>
                </a:lnTo>
                <a:lnTo>
                  <a:pt x="119652" y="268728"/>
                </a:lnTo>
                <a:lnTo>
                  <a:pt x="251659" y="268728"/>
                </a:lnTo>
                <a:lnTo>
                  <a:pt x="251659" y="270990"/>
                </a:lnTo>
                <a:lnTo>
                  <a:pt x="243695" y="278954"/>
                </a:lnTo>
                <a:lnTo>
                  <a:pt x="224710" y="278954"/>
                </a:lnTo>
                <a:lnTo>
                  <a:pt x="276315" y="343046"/>
                </a:lnTo>
                <a:lnTo>
                  <a:pt x="277812" y="344957"/>
                </a:lnTo>
                <a:lnTo>
                  <a:pt x="277812" y="348366"/>
                </a:lnTo>
                <a:lnTo>
                  <a:pt x="275550" y="350277"/>
                </a:lnTo>
                <a:lnTo>
                  <a:pt x="274754" y="351042"/>
                </a:lnTo>
                <a:lnTo>
                  <a:pt x="273703" y="351456"/>
                </a:lnTo>
                <a:close/>
              </a:path>
              <a:path w="356869" h="351789">
                <a:moveTo>
                  <a:pt x="215620" y="208045"/>
                </a:moveTo>
                <a:lnTo>
                  <a:pt x="192472" y="208045"/>
                </a:lnTo>
                <a:lnTo>
                  <a:pt x="200148" y="206461"/>
                </a:lnTo>
                <a:lnTo>
                  <a:pt x="206290" y="202211"/>
                </a:lnTo>
                <a:lnTo>
                  <a:pt x="210364" y="196044"/>
                </a:lnTo>
                <a:lnTo>
                  <a:pt x="211770" y="189059"/>
                </a:lnTo>
                <a:lnTo>
                  <a:pt x="211840" y="173514"/>
                </a:lnTo>
                <a:lnTo>
                  <a:pt x="144308" y="158733"/>
                </a:lnTo>
                <a:lnTo>
                  <a:pt x="189952" y="158733"/>
                </a:lnTo>
                <a:lnTo>
                  <a:pt x="241402" y="170105"/>
                </a:lnTo>
                <a:lnTo>
                  <a:pt x="241911" y="170201"/>
                </a:lnTo>
                <a:lnTo>
                  <a:pt x="242453" y="170233"/>
                </a:lnTo>
                <a:lnTo>
                  <a:pt x="261474" y="170233"/>
                </a:lnTo>
                <a:lnTo>
                  <a:pt x="260355" y="174692"/>
                </a:lnTo>
                <a:lnTo>
                  <a:pt x="258312" y="176190"/>
                </a:lnTo>
                <a:lnTo>
                  <a:pt x="222830" y="176190"/>
                </a:lnTo>
                <a:lnTo>
                  <a:pt x="222830" y="189059"/>
                </a:lnTo>
                <a:lnTo>
                  <a:pt x="220494" y="200785"/>
                </a:lnTo>
                <a:lnTo>
                  <a:pt x="215620" y="208045"/>
                </a:lnTo>
                <a:close/>
              </a:path>
              <a:path w="356869" h="351789">
                <a:moveTo>
                  <a:pt x="333622" y="196577"/>
                </a:moveTo>
                <a:lnTo>
                  <a:pt x="324352" y="196577"/>
                </a:lnTo>
                <a:lnTo>
                  <a:pt x="322696" y="196354"/>
                </a:lnTo>
                <a:lnTo>
                  <a:pt x="321071" y="195908"/>
                </a:lnTo>
                <a:lnTo>
                  <a:pt x="314782" y="193027"/>
                </a:lnTo>
                <a:lnTo>
                  <a:pt x="310344" y="188271"/>
                </a:lnTo>
                <a:lnTo>
                  <a:pt x="308044" y="182308"/>
                </a:lnTo>
                <a:lnTo>
                  <a:pt x="308170" y="175807"/>
                </a:lnTo>
                <a:lnTo>
                  <a:pt x="263031" y="163288"/>
                </a:lnTo>
                <a:lnTo>
                  <a:pt x="303501" y="163288"/>
                </a:lnTo>
                <a:lnTo>
                  <a:pt x="310431" y="165168"/>
                </a:lnTo>
                <a:lnTo>
                  <a:pt x="321300" y="165168"/>
                </a:lnTo>
                <a:lnTo>
                  <a:pt x="318013" y="177305"/>
                </a:lnTo>
                <a:lnTo>
                  <a:pt x="317631" y="179216"/>
                </a:lnTo>
                <a:lnTo>
                  <a:pt x="319542" y="184918"/>
                </a:lnTo>
                <a:lnTo>
                  <a:pt x="323811" y="185746"/>
                </a:lnTo>
                <a:lnTo>
                  <a:pt x="324320" y="185810"/>
                </a:lnTo>
                <a:lnTo>
                  <a:pt x="341797" y="185810"/>
                </a:lnTo>
                <a:lnTo>
                  <a:pt x="340407" y="191607"/>
                </a:lnTo>
                <a:lnTo>
                  <a:pt x="333622" y="196577"/>
                </a:lnTo>
                <a:close/>
              </a:path>
              <a:path w="356869" h="351789">
                <a:moveTo>
                  <a:pt x="252487" y="180458"/>
                </a:moveTo>
                <a:lnTo>
                  <a:pt x="242389" y="180458"/>
                </a:lnTo>
                <a:lnTo>
                  <a:pt x="240956" y="180299"/>
                </a:lnTo>
                <a:lnTo>
                  <a:pt x="222830" y="176190"/>
                </a:lnTo>
                <a:lnTo>
                  <a:pt x="258312" y="176190"/>
                </a:lnTo>
                <a:lnTo>
                  <a:pt x="252487" y="180458"/>
                </a:lnTo>
                <a:close/>
              </a:path>
              <a:path w="356869" h="351789">
                <a:moveTo>
                  <a:pt x="251659" y="268728"/>
                </a:moveTo>
                <a:lnTo>
                  <a:pt x="237993" y="268728"/>
                </a:lnTo>
                <a:lnTo>
                  <a:pt x="241402" y="265320"/>
                </a:lnTo>
                <a:lnTo>
                  <a:pt x="241402" y="257738"/>
                </a:lnTo>
                <a:lnTo>
                  <a:pt x="237993" y="254298"/>
                </a:lnTo>
                <a:lnTo>
                  <a:pt x="219039" y="254298"/>
                </a:lnTo>
                <a:lnTo>
                  <a:pt x="216746" y="252037"/>
                </a:lnTo>
                <a:lnTo>
                  <a:pt x="216746" y="246334"/>
                </a:lnTo>
                <a:lnTo>
                  <a:pt x="219039" y="244072"/>
                </a:lnTo>
                <a:lnTo>
                  <a:pt x="243695" y="244072"/>
                </a:lnTo>
                <a:lnTo>
                  <a:pt x="251659" y="252037"/>
                </a:lnTo>
                <a:lnTo>
                  <a:pt x="251659" y="268728"/>
                </a:lnTo>
                <a:close/>
              </a:path>
              <a:path w="356869" h="351789">
                <a:moveTo>
                  <a:pt x="86300" y="351010"/>
                </a:moveTo>
                <a:lnTo>
                  <a:pt x="80215" y="351010"/>
                </a:lnTo>
                <a:lnTo>
                  <a:pt x="77571" y="346104"/>
                </a:lnTo>
                <a:lnTo>
                  <a:pt x="80598" y="342695"/>
                </a:lnTo>
                <a:lnTo>
                  <a:pt x="132171" y="278572"/>
                </a:lnTo>
                <a:lnTo>
                  <a:pt x="145837" y="278572"/>
                </a:lnTo>
                <a:lnTo>
                  <a:pt x="88944" y="349130"/>
                </a:lnTo>
                <a:lnTo>
                  <a:pt x="87797" y="350660"/>
                </a:lnTo>
                <a:lnTo>
                  <a:pt x="86300" y="351010"/>
                </a:lnTo>
                <a:close/>
              </a:path>
              <a:path w="356869" h="351789">
                <a:moveTo>
                  <a:pt x="181482" y="351010"/>
                </a:moveTo>
                <a:lnTo>
                  <a:pt x="175780" y="351010"/>
                </a:lnTo>
                <a:lnTo>
                  <a:pt x="173519" y="348748"/>
                </a:lnTo>
                <a:lnTo>
                  <a:pt x="173519" y="278572"/>
                </a:lnTo>
                <a:lnTo>
                  <a:pt x="183776" y="278572"/>
                </a:lnTo>
                <a:lnTo>
                  <a:pt x="183776" y="348748"/>
                </a:lnTo>
                <a:lnTo>
                  <a:pt x="181482" y="3510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916127" y="3807055"/>
            <a:ext cx="222250" cy="381000"/>
            <a:chOff x="916127" y="3807055"/>
            <a:chExt cx="222250" cy="381000"/>
          </a:xfrm>
        </p:grpSpPr>
        <p:sp>
          <p:nvSpPr>
            <p:cNvPr id="19" name="object 19"/>
            <p:cNvSpPr/>
            <p:nvPr/>
          </p:nvSpPr>
          <p:spPr>
            <a:xfrm>
              <a:off x="916127" y="3807055"/>
              <a:ext cx="222250" cy="381000"/>
            </a:xfrm>
            <a:custGeom>
              <a:avLst/>
              <a:gdLst/>
              <a:ahLst/>
              <a:cxnLst/>
              <a:rect l="l" t="t" r="r" b="b"/>
              <a:pathLst>
                <a:path w="222250" h="381000">
                  <a:moveTo>
                    <a:pt x="89512" y="248437"/>
                  </a:moveTo>
                  <a:lnTo>
                    <a:pt x="78904" y="248437"/>
                  </a:lnTo>
                  <a:lnTo>
                    <a:pt x="78904" y="201005"/>
                  </a:lnTo>
                  <a:lnTo>
                    <a:pt x="60082" y="189159"/>
                  </a:lnTo>
                  <a:lnTo>
                    <a:pt x="45321" y="172514"/>
                  </a:lnTo>
                  <a:lnTo>
                    <a:pt x="35685" y="152101"/>
                  </a:lnTo>
                  <a:lnTo>
                    <a:pt x="32237" y="128948"/>
                  </a:lnTo>
                  <a:lnTo>
                    <a:pt x="32237" y="51573"/>
                  </a:lnTo>
                  <a:lnTo>
                    <a:pt x="20865" y="51573"/>
                  </a:lnTo>
                  <a:lnTo>
                    <a:pt x="12807" y="49916"/>
                  </a:lnTo>
                  <a:lnTo>
                    <a:pt x="6167" y="45417"/>
                  </a:lnTo>
                  <a:lnTo>
                    <a:pt x="1660" y="38779"/>
                  </a:lnTo>
                  <a:lnTo>
                    <a:pt x="0" y="30708"/>
                  </a:lnTo>
                  <a:lnTo>
                    <a:pt x="0" y="20864"/>
                  </a:lnTo>
                  <a:lnTo>
                    <a:pt x="1660" y="12807"/>
                  </a:lnTo>
                  <a:lnTo>
                    <a:pt x="6167" y="6167"/>
                  </a:lnTo>
                  <a:lnTo>
                    <a:pt x="12807" y="1660"/>
                  </a:lnTo>
                  <a:lnTo>
                    <a:pt x="20865" y="0"/>
                  </a:lnTo>
                  <a:lnTo>
                    <a:pt x="51222" y="0"/>
                  </a:lnTo>
                  <a:lnTo>
                    <a:pt x="53484" y="2261"/>
                  </a:lnTo>
                  <a:lnTo>
                    <a:pt x="53484" y="9110"/>
                  </a:lnTo>
                  <a:lnTo>
                    <a:pt x="51222" y="11372"/>
                  </a:lnTo>
                  <a:lnTo>
                    <a:pt x="15545" y="11372"/>
                  </a:lnTo>
                  <a:lnTo>
                    <a:pt x="11372" y="15545"/>
                  </a:lnTo>
                  <a:lnTo>
                    <a:pt x="11372" y="36028"/>
                  </a:lnTo>
                  <a:lnTo>
                    <a:pt x="15545" y="40200"/>
                  </a:lnTo>
                  <a:lnTo>
                    <a:pt x="219250" y="40200"/>
                  </a:lnTo>
                  <a:lnTo>
                    <a:pt x="215714" y="45417"/>
                  </a:lnTo>
                  <a:lnTo>
                    <a:pt x="209076" y="49916"/>
                  </a:lnTo>
                  <a:lnTo>
                    <a:pt x="202866" y="51191"/>
                  </a:lnTo>
                  <a:lnTo>
                    <a:pt x="42494" y="51191"/>
                  </a:lnTo>
                  <a:lnTo>
                    <a:pt x="42557" y="128948"/>
                  </a:lnTo>
                  <a:lnTo>
                    <a:pt x="55909" y="168915"/>
                  </a:lnTo>
                  <a:lnTo>
                    <a:pt x="89512" y="193041"/>
                  </a:lnTo>
                  <a:lnTo>
                    <a:pt x="103369" y="196385"/>
                  </a:lnTo>
                  <a:lnTo>
                    <a:pt x="151395" y="196385"/>
                  </a:lnTo>
                  <a:lnTo>
                    <a:pt x="149847" y="197397"/>
                  </a:lnTo>
                  <a:lnTo>
                    <a:pt x="142614" y="201005"/>
                  </a:lnTo>
                  <a:lnTo>
                    <a:pt x="142614" y="204795"/>
                  </a:lnTo>
                  <a:lnTo>
                    <a:pt x="89512" y="204795"/>
                  </a:lnTo>
                  <a:lnTo>
                    <a:pt x="89512" y="248437"/>
                  </a:lnTo>
                  <a:close/>
                </a:path>
                <a:path w="222250" h="381000">
                  <a:moveTo>
                    <a:pt x="219250" y="40200"/>
                  </a:moveTo>
                  <a:lnTo>
                    <a:pt x="205942" y="40200"/>
                  </a:lnTo>
                  <a:lnTo>
                    <a:pt x="210497" y="36028"/>
                  </a:lnTo>
                  <a:lnTo>
                    <a:pt x="210497" y="15545"/>
                  </a:lnTo>
                  <a:lnTo>
                    <a:pt x="205942" y="11372"/>
                  </a:lnTo>
                  <a:lnTo>
                    <a:pt x="67150" y="11372"/>
                  </a:lnTo>
                  <a:lnTo>
                    <a:pt x="64856" y="9110"/>
                  </a:lnTo>
                  <a:lnTo>
                    <a:pt x="64856" y="2261"/>
                  </a:lnTo>
                  <a:lnTo>
                    <a:pt x="67150" y="0"/>
                  </a:lnTo>
                  <a:lnTo>
                    <a:pt x="201005" y="0"/>
                  </a:lnTo>
                  <a:lnTo>
                    <a:pt x="209076" y="1660"/>
                  </a:lnTo>
                  <a:lnTo>
                    <a:pt x="215714" y="6167"/>
                  </a:lnTo>
                  <a:lnTo>
                    <a:pt x="220213" y="12807"/>
                  </a:lnTo>
                  <a:lnTo>
                    <a:pt x="221870" y="20864"/>
                  </a:lnTo>
                  <a:lnTo>
                    <a:pt x="221870" y="30708"/>
                  </a:lnTo>
                  <a:lnTo>
                    <a:pt x="220213" y="38779"/>
                  </a:lnTo>
                  <a:lnTo>
                    <a:pt x="219250" y="40200"/>
                  </a:lnTo>
                  <a:close/>
                </a:path>
                <a:path w="222250" h="381000">
                  <a:moveTo>
                    <a:pt x="179025" y="164976"/>
                  </a:moveTo>
                  <a:lnTo>
                    <a:pt x="175616" y="164976"/>
                  </a:lnTo>
                  <a:lnTo>
                    <a:pt x="171825" y="163097"/>
                  </a:lnTo>
                  <a:lnTo>
                    <a:pt x="170679" y="159689"/>
                  </a:lnTo>
                  <a:lnTo>
                    <a:pt x="171825" y="157013"/>
                  </a:lnTo>
                  <a:lnTo>
                    <a:pt x="174741" y="150334"/>
                  </a:lnTo>
                  <a:lnTo>
                    <a:pt x="176655" y="143411"/>
                  </a:lnTo>
                  <a:lnTo>
                    <a:pt x="177427" y="137405"/>
                  </a:lnTo>
                  <a:lnTo>
                    <a:pt x="177496" y="51191"/>
                  </a:lnTo>
                  <a:lnTo>
                    <a:pt x="202866" y="51191"/>
                  </a:lnTo>
                  <a:lnTo>
                    <a:pt x="201005" y="51573"/>
                  </a:lnTo>
                  <a:lnTo>
                    <a:pt x="189632" y="51573"/>
                  </a:lnTo>
                  <a:lnTo>
                    <a:pt x="189632" y="128948"/>
                  </a:lnTo>
                  <a:lnTo>
                    <a:pt x="181286" y="163479"/>
                  </a:lnTo>
                  <a:lnTo>
                    <a:pt x="179025" y="164976"/>
                  </a:lnTo>
                  <a:close/>
                </a:path>
                <a:path w="222250" h="381000">
                  <a:moveTo>
                    <a:pt x="151395" y="196385"/>
                  </a:moveTo>
                  <a:lnTo>
                    <a:pt x="110441" y="196385"/>
                  </a:lnTo>
                  <a:lnTo>
                    <a:pt x="118675" y="195876"/>
                  </a:lnTo>
                  <a:lnTo>
                    <a:pt x="126838" y="194339"/>
                  </a:lnTo>
                  <a:lnTo>
                    <a:pt x="160453" y="174087"/>
                  </a:lnTo>
                  <a:lnTo>
                    <a:pt x="161823" y="172909"/>
                  </a:lnTo>
                  <a:lnTo>
                    <a:pt x="163320" y="172335"/>
                  </a:lnTo>
                  <a:lnTo>
                    <a:pt x="166155" y="172335"/>
                  </a:lnTo>
                  <a:lnTo>
                    <a:pt x="167525" y="172813"/>
                  </a:lnTo>
                  <a:lnTo>
                    <a:pt x="168767" y="173705"/>
                  </a:lnTo>
                  <a:lnTo>
                    <a:pt x="171061" y="175998"/>
                  </a:lnTo>
                  <a:lnTo>
                    <a:pt x="171061" y="179407"/>
                  </a:lnTo>
                  <a:lnTo>
                    <a:pt x="169150" y="181669"/>
                  </a:lnTo>
                  <a:lnTo>
                    <a:pt x="163189" y="187624"/>
                  </a:lnTo>
                  <a:lnTo>
                    <a:pt x="156730" y="192902"/>
                  </a:lnTo>
                  <a:lnTo>
                    <a:pt x="151395" y="196385"/>
                  </a:lnTo>
                  <a:close/>
                </a:path>
                <a:path w="222250" h="381000">
                  <a:moveTo>
                    <a:pt x="117385" y="207662"/>
                  </a:moveTo>
                  <a:lnTo>
                    <a:pt x="103369" y="207662"/>
                  </a:lnTo>
                  <a:lnTo>
                    <a:pt x="96329" y="206707"/>
                  </a:lnTo>
                  <a:lnTo>
                    <a:pt x="89512" y="204795"/>
                  </a:lnTo>
                  <a:lnTo>
                    <a:pt x="131242" y="204795"/>
                  </a:lnTo>
                  <a:lnTo>
                    <a:pt x="124393" y="206707"/>
                  </a:lnTo>
                  <a:lnTo>
                    <a:pt x="117385" y="207662"/>
                  </a:lnTo>
                  <a:close/>
                </a:path>
                <a:path w="222250" h="381000">
                  <a:moveTo>
                    <a:pt x="142614" y="248437"/>
                  </a:moveTo>
                  <a:lnTo>
                    <a:pt x="131242" y="248437"/>
                  </a:lnTo>
                  <a:lnTo>
                    <a:pt x="131242" y="204795"/>
                  </a:lnTo>
                  <a:lnTo>
                    <a:pt x="142614" y="204795"/>
                  </a:lnTo>
                  <a:lnTo>
                    <a:pt x="142614" y="248437"/>
                  </a:lnTo>
                  <a:close/>
                </a:path>
                <a:path w="222250" h="381000">
                  <a:moveTo>
                    <a:pt x="65621" y="276501"/>
                  </a:moveTo>
                  <a:lnTo>
                    <a:pt x="55013" y="276501"/>
                  </a:lnTo>
                  <a:lnTo>
                    <a:pt x="55013" y="250698"/>
                  </a:lnTo>
                  <a:lnTo>
                    <a:pt x="57275" y="248437"/>
                  </a:lnTo>
                  <a:lnTo>
                    <a:pt x="164244" y="248437"/>
                  </a:lnTo>
                  <a:lnTo>
                    <a:pt x="166888" y="250698"/>
                  </a:lnTo>
                  <a:lnTo>
                    <a:pt x="166888" y="259426"/>
                  </a:lnTo>
                  <a:lnTo>
                    <a:pt x="65621" y="259426"/>
                  </a:lnTo>
                  <a:lnTo>
                    <a:pt x="65621" y="276501"/>
                  </a:lnTo>
                  <a:close/>
                </a:path>
                <a:path w="222250" h="381000">
                  <a:moveTo>
                    <a:pt x="166888" y="276501"/>
                  </a:moveTo>
                  <a:lnTo>
                    <a:pt x="155516" y="276501"/>
                  </a:lnTo>
                  <a:lnTo>
                    <a:pt x="155516" y="259426"/>
                  </a:lnTo>
                  <a:lnTo>
                    <a:pt x="166888" y="259426"/>
                  </a:lnTo>
                  <a:lnTo>
                    <a:pt x="166888" y="276501"/>
                  </a:lnTo>
                  <a:close/>
                </a:path>
                <a:path w="222250" h="381000">
                  <a:moveTo>
                    <a:pt x="42876" y="297366"/>
                  </a:moveTo>
                  <a:lnTo>
                    <a:pt x="32237" y="297366"/>
                  </a:lnTo>
                  <a:lnTo>
                    <a:pt x="32237" y="278762"/>
                  </a:lnTo>
                  <a:lnTo>
                    <a:pt x="34530" y="276501"/>
                  </a:lnTo>
                  <a:lnTo>
                    <a:pt x="186988" y="276501"/>
                  </a:lnTo>
                  <a:lnTo>
                    <a:pt x="189632" y="278762"/>
                  </a:lnTo>
                  <a:lnTo>
                    <a:pt x="189632" y="287873"/>
                  </a:lnTo>
                  <a:lnTo>
                    <a:pt x="42876" y="287873"/>
                  </a:lnTo>
                  <a:lnTo>
                    <a:pt x="42876" y="297366"/>
                  </a:lnTo>
                  <a:close/>
                </a:path>
                <a:path w="222250" h="381000">
                  <a:moveTo>
                    <a:pt x="155516" y="288255"/>
                  </a:moveTo>
                  <a:lnTo>
                    <a:pt x="65621" y="288255"/>
                  </a:lnTo>
                  <a:lnTo>
                    <a:pt x="65621" y="287873"/>
                  </a:lnTo>
                  <a:lnTo>
                    <a:pt x="155516" y="287873"/>
                  </a:lnTo>
                  <a:lnTo>
                    <a:pt x="155516" y="288255"/>
                  </a:lnTo>
                  <a:close/>
                </a:path>
                <a:path w="222250" h="381000">
                  <a:moveTo>
                    <a:pt x="189632" y="297366"/>
                  </a:moveTo>
                  <a:lnTo>
                    <a:pt x="178260" y="297366"/>
                  </a:lnTo>
                  <a:lnTo>
                    <a:pt x="178260" y="287873"/>
                  </a:lnTo>
                  <a:lnTo>
                    <a:pt x="189632" y="287873"/>
                  </a:lnTo>
                  <a:lnTo>
                    <a:pt x="189632" y="297366"/>
                  </a:lnTo>
                  <a:close/>
                </a:path>
                <a:path w="222250" h="381000">
                  <a:moveTo>
                    <a:pt x="199125" y="380794"/>
                  </a:moveTo>
                  <a:lnTo>
                    <a:pt x="23126" y="380794"/>
                  </a:lnTo>
                  <a:lnTo>
                    <a:pt x="14304" y="379050"/>
                  </a:lnTo>
                  <a:lnTo>
                    <a:pt x="7071" y="374248"/>
                  </a:lnTo>
                  <a:lnTo>
                    <a:pt x="2180" y="367033"/>
                  </a:lnTo>
                  <a:lnTo>
                    <a:pt x="382" y="358049"/>
                  </a:lnTo>
                  <a:lnTo>
                    <a:pt x="382" y="320110"/>
                  </a:lnTo>
                  <a:lnTo>
                    <a:pt x="2126" y="311275"/>
                  </a:lnTo>
                  <a:lnTo>
                    <a:pt x="6928" y="304044"/>
                  </a:lnTo>
                  <a:lnTo>
                    <a:pt x="14143" y="299159"/>
                  </a:lnTo>
                  <a:lnTo>
                    <a:pt x="23126" y="297366"/>
                  </a:lnTo>
                  <a:lnTo>
                    <a:pt x="199125" y="297366"/>
                  </a:lnTo>
                  <a:lnTo>
                    <a:pt x="207799" y="299106"/>
                  </a:lnTo>
                  <a:lnTo>
                    <a:pt x="215049" y="303900"/>
                  </a:lnTo>
                  <a:lnTo>
                    <a:pt x="218384" y="308738"/>
                  </a:lnTo>
                  <a:lnTo>
                    <a:pt x="15927" y="308738"/>
                  </a:lnTo>
                  <a:lnTo>
                    <a:pt x="10639" y="314026"/>
                  </a:lnTo>
                  <a:lnTo>
                    <a:pt x="10639" y="365249"/>
                  </a:lnTo>
                  <a:lnTo>
                    <a:pt x="15927" y="370155"/>
                  </a:lnTo>
                  <a:lnTo>
                    <a:pt x="217756" y="370155"/>
                  </a:lnTo>
                  <a:lnTo>
                    <a:pt x="215192" y="373961"/>
                  </a:lnTo>
                  <a:lnTo>
                    <a:pt x="207960" y="378943"/>
                  </a:lnTo>
                  <a:lnTo>
                    <a:pt x="199125" y="380794"/>
                  </a:lnTo>
                  <a:close/>
                </a:path>
                <a:path w="222250" h="381000">
                  <a:moveTo>
                    <a:pt x="217756" y="370155"/>
                  </a:moveTo>
                  <a:lnTo>
                    <a:pt x="205178" y="370155"/>
                  </a:lnTo>
                  <a:lnTo>
                    <a:pt x="210497" y="365249"/>
                  </a:lnTo>
                  <a:lnTo>
                    <a:pt x="210497" y="314026"/>
                  </a:lnTo>
                  <a:lnTo>
                    <a:pt x="205178" y="308738"/>
                  </a:lnTo>
                  <a:lnTo>
                    <a:pt x="218384" y="308738"/>
                  </a:lnTo>
                  <a:lnTo>
                    <a:pt x="220023" y="311114"/>
                  </a:lnTo>
                  <a:lnTo>
                    <a:pt x="221870" y="320110"/>
                  </a:lnTo>
                  <a:lnTo>
                    <a:pt x="221870" y="358049"/>
                  </a:lnTo>
                  <a:lnTo>
                    <a:pt x="220076" y="366710"/>
                  </a:lnTo>
                  <a:lnTo>
                    <a:pt x="217756" y="37015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013" y="3869777"/>
              <a:ext cx="107358" cy="1028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82891" y="4127550"/>
              <a:ext cx="88265" cy="36195"/>
            </a:xfrm>
            <a:custGeom>
              <a:avLst/>
              <a:gdLst/>
              <a:ahLst/>
              <a:cxnLst/>
              <a:rect l="l" t="t" r="r" b="b"/>
              <a:pathLst>
                <a:path w="88265" h="36195">
                  <a:moveTo>
                    <a:pt x="87985" y="30327"/>
                  </a:moveTo>
                  <a:lnTo>
                    <a:pt x="87604" y="26924"/>
                  </a:lnTo>
                  <a:lnTo>
                    <a:pt x="85331" y="24663"/>
                  </a:lnTo>
                  <a:lnTo>
                    <a:pt x="5664" y="24663"/>
                  </a:lnTo>
                  <a:lnTo>
                    <a:pt x="2260" y="24663"/>
                  </a:lnTo>
                  <a:lnTo>
                    <a:pt x="0" y="26924"/>
                  </a:lnTo>
                  <a:lnTo>
                    <a:pt x="0" y="33743"/>
                  </a:lnTo>
                  <a:lnTo>
                    <a:pt x="2260" y="36029"/>
                  </a:lnTo>
                  <a:lnTo>
                    <a:pt x="85686" y="36029"/>
                  </a:lnTo>
                  <a:lnTo>
                    <a:pt x="87985" y="33743"/>
                  </a:lnTo>
                  <a:lnTo>
                    <a:pt x="87985" y="30327"/>
                  </a:lnTo>
                  <a:close/>
                </a:path>
                <a:path w="88265" h="36195">
                  <a:moveTo>
                    <a:pt x="87985" y="2260"/>
                  </a:moveTo>
                  <a:lnTo>
                    <a:pt x="85331" y="0"/>
                  </a:lnTo>
                  <a:lnTo>
                    <a:pt x="5664" y="0"/>
                  </a:lnTo>
                  <a:lnTo>
                    <a:pt x="2260" y="0"/>
                  </a:lnTo>
                  <a:lnTo>
                    <a:pt x="0" y="2260"/>
                  </a:lnTo>
                  <a:lnTo>
                    <a:pt x="0" y="9118"/>
                  </a:lnTo>
                  <a:lnTo>
                    <a:pt x="2260" y="11379"/>
                  </a:lnTo>
                  <a:lnTo>
                    <a:pt x="85686" y="11379"/>
                  </a:lnTo>
                  <a:lnTo>
                    <a:pt x="87985" y="9118"/>
                  </a:lnTo>
                  <a:lnTo>
                    <a:pt x="87985" y="226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139004" y="3823174"/>
            <a:ext cx="222885" cy="349250"/>
          </a:xfrm>
          <a:custGeom>
            <a:avLst/>
            <a:gdLst/>
            <a:ahLst/>
            <a:cxnLst/>
            <a:rect l="l" t="t" r="r" b="b"/>
            <a:pathLst>
              <a:path w="222885" h="349250">
                <a:moveTo>
                  <a:pt x="177938" y="313102"/>
                </a:moveTo>
                <a:lnTo>
                  <a:pt x="50103" y="313102"/>
                </a:lnTo>
                <a:lnTo>
                  <a:pt x="43286" y="305871"/>
                </a:lnTo>
                <a:lnTo>
                  <a:pt x="43286" y="264937"/>
                </a:lnTo>
                <a:lnTo>
                  <a:pt x="49371" y="258471"/>
                </a:lnTo>
                <a:lnTo>
                  <a:pt x="56952" y="257324"/>
                </a:lnTo>
                <a:lnTo>
                  <a:pt x="56952" y="233815"/>
                </a:lnTo>
                <a:lnTo>
                  <a:pt x="55805" y="231553"/>
                </a:lnTo>
                <a:lnTo>
                  <a:pt x="53894" y="229642"/>
                </a:lnTo>
                <a:lnTo>
                  <a:pt x="6112" y="181095"/>
                </a:lnTo>
                <a:lnTo>
                  <a:pt x="1866" y="174733"/>
                </a:lnTo>
                <a:lnTo>
                  <a:pt x="0" y="167445"/>
                </a:lnTo>
                <a:lnTo>
                  <a:pt x="624" y="159871"/>
                </a:lnTo>
                <a:lnTo>
                  <a:pt x="3850" y="152648"/>
                </a:lnTo>
                <a:lnTo>
                  <a:pt x="104352" y="5128"/>
                </a:lnTo>
                <a:lnTo>
                  <a:pt x="106423" y="1719"/>
                </a:lnTo>
                <a:lnTo>
                  <a:pt x="110118" y="0"/>
                </a:lnTo>
                <a:lnTo>
                  <a:pt x="117636" y="0"/>
                </a:lnTo>
                <a:lnTo>
                  <a:pt x="121427" y="1719"/>
                </a:lnTo>
                <a:lnTo>
                  <a:pt x="123688" y="5128"/>
                </a:lnTo>
                <a:lnTo>
                  <a:pt x="135114" y="21820"/>
                </a:lnTo>
                <a:lnTo>
                  <a:pt x="108526" y="21820"/>
                </a:lnTo>
                <a:lnTo>
                  <a:pt x="14840" y="159880"/>
                </a:lnTo>
                <a:lnTo>
                  <a:pt x="11814" y="163670"/>
                </a:lnTo>
                <a:lnTo>
                  <a:pt x="12196" y="169340"/>
                </a:lnTo>
                <a:lnTo>
                  <a:pt x="17573" y="174733"/>
                </a:lnTo>
                <a:lnTo>
                  <a:pt x="67178" y="224705"/>
                </a:lnTo>
                <a:lnTo>
                  <a:pt x="69822" y="230407"/>
                </a:lnTo>
                <a:lnTo>
                  <a:pt x="69822" y="256974"/>
                </a:lnTo>
                <a:lnTo>
                  <a:pt x="171089" y="256974"/>
                </a:lnTo>
                <a:lnTo>
                  <a:pt x="171089" y="257324"/>
                </a:lnTo>
                <a:lnTo>
                  <a:pt x="178702" y="258471"/>
                </a:lnTo>
                <a:lnTo>
                  <a:pt x="184754" y="264937"/>
                </a:lnTo>
                <a:lnTo>
                  <a:pt x="184754" y="269461"/>
                </a:lnTo>
                <a:lnTo>
                  <a:pt x="57334" y="269461"/>
                </a:lnTo>
                <a:lnTo>
                  <a:pt x="55423" y="271372"/>
                </a:lnTo>
                <a:lnTo>
                  <a:pt x="55423" y="298672"/>
                </a:lnTo>
                <a:lnTo>
                  <a:pt x="57334" y="300583"/>
                </a:lnTo>
                <a:lnTo>
                  <a:pt x="184754" y="300583"/>
                </a:lnTo>
                <a:lnTo>
                  <a:pt x="184754" y="305871"/>
                </a:lnTo>
                <a:lnTo>
                  <a:pt x="177938" y="313102"/>
                </a:lnTo>
                <a:close/>
              </a:path>
              <a:path w="222885" h="349250">
                <a:moveTo>
                  <a:pt x="121044" y="156821"/>
                </a:moveTo>
                <a:lnTo>
                  <a:pt x="108526" y="156821"/>
                </a:lnTo>
                <a:lnTo>
                  <a:pt x="108526" y="21820"/>
                </a:lnTo>
                <a:lnTo>
                  <a:pt x="121044" y="21820"/>
                </a:lnTo>
                <a:lnTo>
                  <a:pt x="121044" y="156821"/>
                </a:lnTo>
                <a:close/>
              </a:path>
              <a:path w="222885" h="349250">
                <a:moveTo>
                  <a:pt x="217056" y="156662"/>
                </a:moveTo>
                <a:lnTo>
                  <a:pt x="213838" y="156662"/>
                </a:lnTo>
                <a:lnTo>
                  <a:pt x="212054" y="155739"/>
                </a:lnTo>
                <a:lnTo>
                  <a:pt x="210939" y="154178"/>
                </a:lnTo>
                <a:lnTo>
                  <a:pt x="121044" y="21820"/>
                </a:lnTo>
                <a:lnTo>
                  <a:pt x="135114" y="21820"/>
                </a:lnTo>
                <a:lnTo>
                  <a:pt x="220783" y="146978"/>
                </a:lnTo>
                <a:lnTo>
                  <a:pt x="222694" y="149622"/>
                </a:lnTo>
                <a:lnTo>
                  <a:pt x="222311" y="153413"/>
                </a:lnTo>
                <a:lnTo>
                  <a:pt x="219636" y="155324"/>
                </a:lnTo>
                <a:lnTo>
                  <a:pt x="218425" y="156248"/>
                </a:lnTo>
                <a:lnTo>
                  <a:pt x="217056" y="156662"/>
                </a:lnTo>
                <a:close/>
              </a:path>
              <a:path w="222885" h="349250">
                <a:moveTo>
                  <a:pt x="123306" y="199698"/>
                </a:moveTo>
                <a:lnTo>
                  <a:pt x="106232" y="199698"/>
                </a:lnTo>
                <a:lnTo>
                  <a:pt x="97958" y="198032"/>
                </a:lnTo>
                <a:lnTo>
                  <a:pt x="91216" y="193483"/>
                </a:lnTo>
                <a:lnTo>
                  <a:pt x="86679" y="186730"/>
                </a:lnTo>
                <a:lnTo>
                  <a:pt x="85017" y="178451"/>
                </a:lnTo>
                <a:lnTo>
                  <a:pt x="86679" y="169951"/>
                </a:lnTo>
                <a:lnTo>
                  <a:pt x="91216" y="163085"/>
                </a:lnTo>
                <a:lnTo>
                  <a:pt x="97958" y="158494"/>
                </a:lnTo>
                <a:lnTo>
                  <a:pt x="106232" y="156821"/>
                </a:lnTo>
                <a:lnTo>
                  <a:pt x="123306" y="156821"/>
                </a:lnTo>
                <a:lnTo>
                  <a:pt x="131585" y="158494"/>
                </a:lnTo>
                <a:lnTo>
                  <a:pt x="138338" y="163085"/>
                </a:lnTo>
                <a:lnTo>
                  <a:pt x="142482" y="169340"/>
                </a:lnTo>
                <a:lnTo>
                  <a:pt x="100562" y="169340"/>
                </a:lnTo>
                <a:lnTo>
                  <a:pt x="96389" y="173131"/>
                </a:lnTo>
                <a:lnTo>
                  <a:pt x="96389" y="183006"/>
                </a:lnTo>
                <a:lnTo>
                  <a:pt x="100179" y="187179"/>
                </a:lnTo>
                <a:lnTo>
                  <a:pt x="142584" y="187179"/>
                </a:lnTo>
                <a:lnTo>
                  <a:pt x="138338" y="193483"/>
                </a:lnTo>
                <a:lnTo>
                  <a:pt x="131585" y="198032"/>
                </a:lnTo>
                <a:lnTo>
                  <a:pt x="123306" y="199698"/>
                </a:lnTo>
                <a:close/>
              </a:path>
              <a:path w="222885" h="349250">
                <a:moveTo>
                  <a:pt x="142584" y="187179"/>
                </a:moveTo>
                <a:lnTo>
                  <a:pt x="127097" y="187179"/>
                </a:lnTo>
                <a:lnTo>
                  <a:pt x="131270" y="183389"/>
                </a:lnTo>
                <a:lnTo>
                  <a:pt x="131270" y="173514"/>
                </a:lnTo>
                <a:lnTo>
                  <a:pt x="127479" y="169340"/>
                </a:lnTo>
                <a:lnTo>
                  <a:pt x="142482" y="169340"/>
                </a:lnTo>
                <a:lnTo>
                  <a:pt x="142887" y="169951"/>
                </a:lnTo>
                <a:lnTo>
                  <a:pt x="144554" y="178451"/>
                </a:lnTo>
                <a:lnTo>
                  <a:pt x="142887" y="186730"/>
                </a:lnTo>
                <a:lnTo>
                  <a:pt x="142584" y="187179"/>
                </a:lnTo>
                <a:close/>
              </a:path>
              <a:path w="222885" h="349250">
                <a:moveTo>
                  <a:pt x="171089" y="256974"/>
                </a:moveTo>
                <a:lnTo>
                  <a:pt x="159334" y="256974"/>
                </a:lnTo>
                <a:lnTo>
                  <a:pt x="159334" y="230407"/>
                </a:lnTo>
                <a:lnTo>
                  <a:pt x="161245" y="225087"/>
                </a:lnTo>
                <a:lnTo>
                  <a:pt x="212627" y="173322"/>
                </a:lnTo>
                <a:lnTo>
                  <a:pt x="214252" y="172653"/>
                </a:lnTo>
                <a:lnTo>
                  <a:pt x="217374" y="172653"/>
                </a:lnTo>
                <a:lnTo>
                  <a:pt x="218903" y="173322"/>
                </a:lnTo>
                <a:lnTo>
                  <a:pt x="220092" y="174733"/>
                </a:lnTo>
                <a:lnTo>
                  <a:pt x="222311" y="176922"/>
                </a:lnTo>
                <a:lnTo>
                  <a:pt x="222311" y="180713"/>
                </a:lnTo>
                <a:lnTo>
                  <a:pt x="220018" y="183006"/>
                </a:lnTo>
                <a:lnTo>
                  <a:pt x="174147" y="229642"/>
                </a:lnTo>
                <a:lnTo>
                  <a:pt x="172235" y="231553"/>
                </a:lnTo>
                <a:lnTo>
                  <a:pt x="171089" y="233815"/>
                </a:lnTo>
                <a:lnTo>
                  <a:pt x="171089" y="256974"/>
                </a:lnTo>
                <a:close/>
              </a:path>
              <a:path w="222885" h="349250">
                <a:moveTo>
                  <a:pt x="184754" y="300583"/>
                </a:moveTo>
                <a:lnTo>
                  <a:pt x="170738" y="300583"/>
                </a:lnTo>
                <a:lnTo>
                  <a:pt x="172618" y="298672"/>
                </a:lnTo>
                <a:lnTo>
                  <a:pt x="172618" y="271372"/>
                </a:lnTo>
                <a:lnTo>
                  <a:pt x="170738" y="269843"/>
                </a:lnTo>
                <a:lnTo>
                  <a:pt x="168827" y="269461"/>
                </a:lnTo>
                <a:lnTo>
                  <a:pt x="184754" y="269461"/>
                </a:lnTo>
                <a:lnTo>
                  <a:pt x="184754" y="300583"/>
                </a:lnTo>
                <a:close/>
              </a:path>
              <a:path w="222885" h="349250">
                <a:moveTo>
                  <a:pt x="102441" y="349130"/>
                </a:moveTo>
                <a:lnTo>
                  <a:pt x="72880" y="349130"/>
                </a:lnTo>
                <a:lnTo>
                  <a:pt x="66413" y="341931"/>
                </a:lnTo>
                <a:lnTo>
                  <a:pt x="66413" y="313102"/>
                </a:lnTo>
                <a:lnTo>
                  <a:pt x="78550" y="313102"/>
                </a:lnTo>
                <a:lnTo>
                  <a:pt x="78550" y="335082"/>
                </a:lnTo>
                <a:lnTo>
                  <a:pt x="80079" y="336611"/>
                </a:lnTo>
                <a:lnTo>
                  <a:pt x="102441" y="336611"/>
                </a:lnTo>
                <a:lnTo>
                  <a:pt x="105117" y="339637"/>
                </a:lnTo>
                <a:lnTo>
                  <a:pt x="105117" y="346072"/>
                </a:lnTo>
                <a:lnTo>
                  <a:pt x="102441" y="349130"/>
                </a:lnTo>
                <a:close/>
              </a:path>
              <a:path w="222885" h="349250">
                <a:moveTo>
                  <a:pt x="154429" y="349130"/>
                </a:moveTo>
                <a:lnTo>
                  <a:pt x="124071" y="349130"/>
                </a:lnTo>
                <a:lnTo>
                  <a:pt x="121427" y="346072"/>
                </a:lnTo>
                <a:lnTo>
                  <a:pt x="121427" y="339637"/>
                </a:lnTo>
                <a:lnTo>
                  <a:pt x="124071" y="336611"/>
                </a:lnTo>
                <a:lnTo>
                  <a:pt x="147962" y="336611"/>
                </a:lnTo>
                <a:lnTo>
                  <a:pt x="149491" y="335082"/>
                </a:lnTo>
                <a:lnTo>
                  <a:pt x="149491" y="313102"/>
                </a:lnTo>
                <a:lnTo>
                  <a:pt x="161628" y="313102"/>
                </a:lnTo>
                <a:lnTo>
                  <a:pt x="161628" y="342281"/>
                </a:lnTo>
                <a:lnTo>
                  <a:pt x="154429" y="3491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9496" y="3851047"/>
            <a:ext cx="362585" cy="293370"/>
          </a:xfrm>
          <a:custGeom>
            <a:avLst/>
            <a:gdLst/>
            <a:ahLst/>
            <a:cxnLst/>
            <a:rect l="l" t="t" r="r" b="b"/>
            <a:pathLst>
              <a:path w="362585" h="293370">
                <a:moveTo>
                  <a:pt x="358782" y="292810"/>
                </a:moveTo>
                <a:lnTo>
                  <a:pt x="2261" y="292810"/>
                </a:lnTo>
                <a:lnTo>
                  <a:pt x="0" y="290135"/>
                </a:lnTo>
                <a:lnTo>
                  <a:pt x="0" y="2293"/>
                </a:lnTo>
                <a:lnTo>
                  <a:pt x="2261" y="0"/>
                </a:lnTo>
                <a:lnTo>
                  <a:pt x="359929" y="0"/>
                </a:lnTo>
                <a:lnTo>
                  <a:pt x="362191" y="2293"/>
                </a:lnTo>
                <a:lnTo>
                  <a:pt x="362191" y="10989"/>
                </a:lnTo>
                <a:lnTo>
                  <a:pt x="10225" y="10989"/>
                </a:lnTo>
                <a:lnTo>
                  <a:pt x="10225" y="282171"/>
                </a:lnTo>
                <a:lnTo>
                  <a:pt x="361076" y="282171"/>
                </a:lnTo>
                <a:lnTo>
                  <a:pt x="361076" y="290135"/>
                </a:lnTo>
                <a:lnTo>
                  <a:pt x="358782" y="292810"/>
                </a:lnTo>
                <a:close/>
              </a:path>
              <a:path w="362585" h="293370">
                <a:moveTo>
                  <a:pt x="98623" y="186606"/>
                </a:moveTo>
                <a:lnTo>
                  <a:pt x="51573" y="186606"/>
                </a:lnTo>
                <a:lnTo>
                  <a:pt x="49311" y="183962"/>
                </a:lnTo>
                <a:lnTo>
                  <a:pt x="49311" y="10989"/>
                </a:lnTo>
                <a:lnTo>
                  <a:pt x="151311" y="10989"/>
                </a:lnTo>
                <a:lnTo>
                  <a:pt x="151311" y="11372"/>
                </a:lnTo>
                <a:lnTo>
                  <a:pt x="60301" y="11372"/>
                </a:lnTo>
                <a:lnTo>
                  <a:pt x="60301" y="175998"/>
                </a:lnTo>
                <a:lnTo>
                  <a:pt x="100884" y="175998"/>
                </a:lnTo>
                <a:lnTo>
                  <a:pt x="100884" y="183962"/>
                </a:lnTo>
                <a:lnTo>
                  <a:pt x="98623" y="186606"/>
                </a:lnTo>
                <a:close/>
              </a:path>
              <a:path w="362585" h="293370">
                <a:moveTo>
                  <a:pt x="239326" y="186606"/>
                </a:moveTo>
                <a:lnTo>
                  <a:pt x="192276" y="186606"/>
                </a:lnTo>
                <a:lnTo>
                  <a:pt x="190015" y="183962"/>
                </a:lnTo>
                <a:lnTo>
                  <a:pt x="190015" y="10989"/>
                </a:lnTo>
                <a:lnTo>
                  <a:pt x="201005" y="10989"/>
                </a:lnTo>
                <a:lnTo>
                  <a:pt x="201005" y="175616"/>
                </a:lnTo>
                <a:lnTo>
                  <a:pt x="241588" y="175616"/>
                </a:lnTo>
                <a:lnTo>
                  <a:pt x="241588" y="183962"/>
                </a:lnTo>
                <a:lnTo>
                  <a:pt x="239326" y="186606"/>
                </a:lnTo>
                <a:close/>
              </a:path>
              <a:path w="362585" h="293370">
                <a:moveTo>
                  <a:pt x="241588" y="175616"/>
                </a:moveTo>
                <a:lnTo>
                  <a:pt x="231362" y="175616"/>
                </a:lnTo>
                <a:lnTo>
                  <a:pt x="231362" y="10989"/>
                </a:lnTo>
                <a:lnTo>
                  <a:pt x="241588" y="10989"/>
                </a:lnTo>
                <a:lnTo>
                  <a:pt x="241588" y="175616"/>
                </a:lnTo>
                <a:close/>
              </a:path>
              <a:path w="362585" h="293370">
                <a:moveTo>
                  <a:pt x="290899" y="282171"/>
                </a:moveTo>
                <a:lnTo>
                  <a:pt x="280292" y="282171"/>
                </a:lnTo>
                <a:lnTo>
                  <a:pt x="280292" y="186606"/>
                </a:lnTo>
                <a:lnTo>
                  <a:pt x="262071" y="186606"/>
                </a:lnTo>
                <a:lnTo>
                  <a:pt x="259809" y="183962"/>
                </a:lnTo>
                <a:lnTo>
                  <a:pt x="259809" y="10989"/>
                </a:lnTo>
                <a:lnTo>
                  <a:pt x="271563" y="10989"/>
                </a:lnTo>
                <a:lnTo>
                  <a:pt x="271563" y="175616"/>
                </a:lnTo>
                <a:lnTo>
                  <a:pt x="311382" y="175616"/>
                </a:lnTo>
                <a:lnTo>
                  <a:pt x="311382" y="183962"/>
                </a:lnTo>
                <a:lnTo>
                  <a:pt x="309089" y="186224"/>
                </a:lnTo>
                <a:lnTo>
                  <a:pt x="290899" y="186224"/>
                </a:lnTo>
                <a:lnTo>
                  <a:pt x="290899" y="282171"/>
                </a:lnTo>
                <a:close/>
              </a:path>
              <a:path w="362585" h="293370">
                <a:moveTo>
                  <a:pt x="311382" y="175616"/>
                </a:moveTo>
                <a:lnTo>
                  <a:pt x="301889" y="175616"/>
                </a:lnTo>
                <a:lnTo>
                  <a:pt x="301889" y="10989"/>
                </a:lnTo>
                <a:lnTo>
                  <a:pt x="311382" y="10989"/>
                </a:lnTo>
                <a:lnTo>
                  <a:pt x="311382" y="175616"/>
                </a:lnTo>
                <a:close/>
              </a:path>
              <a:path w="362585" h="293370">
                <a:moveTo>
                  <a:pt x="359929" y="124775"/>
                </a:moveTo>
                <a:lnTo>
                  <a:pt x="353494" y="124775"/>
                </a:lnTo>
                <a:lnTo>
                  <a:pt x="351201" y="122514"/>
                </a:lnTo>
                <a:lnTo>
                  <a:pt x="350436" y="119487"/>
                </a:lnTo>
                <a:lnTo>
                  <a:pt x="350436" y="10989"/>
                </a:lnTo>
                <a:lnTo>
                  <a:pt x="362191" y="10989"/>
                </a:lnTo>
                <a:lnTo>
                  <a:pt x="362191" y="122514"/>
                </a:lnTo>
                <a:lnTo>
                  <a:pt x="359929" y="124775"/>
                </a:lnTo>
                <a:close/>
              </a:path>
              <a:path w="362585" h="293370">
                <a:moveTo>
                  <a:pt x="98623" y="81930"/>
                </a:moveTo>
                <a:lnTo>
                  <a:pt x="92921" y="81930"/>
                </a:lnTo>
                <a:lnTo>
                  <a:pt x="90627" y="79637"/>
                </a:lnTo>
                <a:lnTo>
                  <a:pt x="90627" y="11372"/>
                </a:lnTo>
                <a:lnTo>
                  <a:pt x="100884" y="11372"/>
                </a:lnTo>
                <a:lnTo>
                  <a:pt x="100884" y="79637"/>
                </a:lnTo>
                <a:lnTo>
                  <a:pt x="98623" y="81930"/>
                </a:lnTo>
                <a:close/>
              </a:path>
              <a:path w="362585" h="293370">
                <a:moveTo>
                  <a:pt x="151311" y="282171"/>
                </a:moveTo>
                <a:lnTo>
                  <a:pt x="140321" y="282171"/>
                </a:lnTo>
                <a:lnTo>
                  <a:pt x="139939" y="11372"/>
                </a:lnTo>
                <a:lnTo>
                  <a:pt x="151311" y="11372"/>
                </a:lnTo>
                <a:lnTo>
                  <a:pt x="151311" y="282171"/>
                </a:lnTo>
                <a:close/>
              </a:path>
              <a:path w="362585" h="293370">
                <a:moveTo>
                  <a:pt x="100884" y="175998"/>
                </a:moveTo>
                <a:lnTo>
                  <a:pt x="90627" y="175998"/>
                </a:lnTo>
                <a:lnTo>
                  <a:pt x="90627" y="99005"/>
                </a:lnTo>
                <a:lnTo>
                  <a:pt x="92921" y="96711"/>
                </a:lnTo>
                <a:lnTo>
                  <a:pt x="98623" y="96711"/>
                </a:lnTo>
                <a:lnTo>
                  <a:pt x="100884" y="99005"/>
                </a:lnTo>
                <a:lnTo>
                  <a:pt x="100884" y="175998"/>
                </a:lnTo>
                <a:close/>
              </a:path>
              <a:path w="362585" h="293370">
                <a:moveTo>
                  <a:pt x="361076" y="282171"/>
                </a:moveTo>
                <a:lnTo>
                  <a:pt x="350819" y="282171"/>
                </a:lnTo>
                <a:lnTo>
                  <a:pt x="350819" y="141850"/>
                </a:lnTo>
                <a:lnTo>
                  <a:pt x="353112" y="139588"/>
                </a:lnTo>
                <a:lnTo>
                  <a:pt x="358782" y="139588"/>
                </a:lnTo>
                <a:lnTo>
                  <a:pt x="361076" y="141850"/>
                </a:lnTo>
                <a:lnTo>
                  <a:pt x="361076" y="282171"/>
                </a:lnTo>
                <a:close/>
              </a:path>
              <a:path w="362585" h="293370">
                <a:moveTo>
                  <a:pt x="80402" y="282171"/>
                </a:moveTo>
                <a:lnTo>
                  <a:pt x="69794" y="282171"/>
                </a:lnTo>
                <a:lnTo>
                  <a:pt x="69794" y="186606"/>
                </a:lnTo>
                <a:lnTo>
                  <a:pt x="80402" y="186606"/>
                </a:lnTo>
                <a:lnTo>
                  <a:pt x="80402" y="282171"/>
                </a:lnTo>
                <a:close/>
              </a:path>
              <a:path w="362585" h="293370">
                <a:moveTo>
                  <a:pt x="221487" y="282171"/>
                </a:moveTo>
                <a:lnTo>
                  <a:pt x="210880" y="282171"/>
                </a:lnTo>
                <a:lnTo>
                  <a:pt x="210497" y="186606"/>
                </a:lnTo>
                <a:lnTo>
                  <a:pt x="221487" y="186606"/>
                </a:lnTo>
                <a:lnTo>
                  <a:pt x="221487" y="28217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3513010" y="3816166"/>
            <a:ext cx="361950" cy="360680"/>
            <a:chOff x="3513010" y="3816166"/>
            <a:chExt cx="361950" cy="360680"/>
          </a:xfrm>
        </p:grpSpPr>
        <p:sp>
          <p:nvSpPr>
            <p:cNvPr id="25" name="object 25"/>
            <p:cNvSpPr/>
            <p:nvPr/>
          </p:nvSpPr>
          <p:spPr>
            <a:xfrm>
              <a:off x="3513010" y="3816166"/>
              <a:ext cx="361950" cy="360680"/>
            </a:xfrm>
            <a:custGeom>
              <a:avLst/>
              <a:gdLst/>
              <a:ahLst/>
              <a:cxnLst/>
              <a:rect l="l" t="t" r="r" b="b"/>
              <a:pathLst>
                <a:path w="361950" h="360679">
                  <a:moveTo>
                    <a:pt x="83077" y="243839"/>
                  </a:moveTo>
                  <a:lnTo>
                    <a:pt x="77375" y="243839"/>
                  </a:lnTo>
                  <a:lnTo>
                    <a:pt x="75113" y="241299"/>
                  </a:lnTo>
                  <a:lnTo>
                    <a:pt x="75113" y="73659"/>
                  </a:lnTo>
                  <a:lnTo>
                    <a:pt x="32236" y="73659"/>
                  </a:lnTo>
                  <a:lnTo>
                    <a:pt x="19849" y="71119"/>
                  </a:lnTo>
                  <a:lnTo>
                    <a:pt x="9584" y="64769"/>
                  </a:lnTo>
                  <a:lnTo>
                    <a:pt x="2586" y="54609"/>
                  </a:lnTo>
                  <a:lnTo>
                    <a:pt x="0" y="41909"/>
                  </a:lnTo>
                  <a:lnTo>
                    <a:pt x="3339" y="25399"/>
                  </a:lnTo>
                  <a:lnTo>
                    <a:pt x="12479" y="11429"/>
                  </a:lnTo>
                  <a:lnTo>
                    <a:pt x="26098" y="2539"/>
                  </a:lnTo>
                  <a:lnTo>
                    <a:pt x="42876" y="0"/>
                  </a:lnTo>
                  <a:lnTo>
                    <a:pt x="244263" y="0"/>
                  </a:lnTo>
                  <a:lnTo>
                    <a:pt x="260816" y="2539"/>
                  </a:lnTo>
                  <a:lnTo>
                    <a:pt x="272383" y="10159"/>
                  </a:lnTo>
                  <a:lnTo>
                    <a:pt x="43991" y="10159"/>
                  </a:lnTo>
                  <a:lnTo>
                    <a:pt x="31442" y="12699"/>
                  </a:lnTo>
                  <a:lnTo>
                    <a:pt x="21195" y="20319"/>
                  </a:lnTo>
                  <a:lnTo>
                    <a:pt x="14287" y="30479"/>
                  </a:lnTo>
                  <a:lnTo>
                    <a:pt x="11754" y="43179"/>
                  </a:lnTo>
                  <a:lnTo>
                    <a:pt x="13427" y="50799"/>
                  </a:lnTo>
                  <a:lnTo>
                    <a:pt x="18017" y="57149"/>
                  </a:lnTo>
                  <a:lnTo>
                    <a:pt x="24884" y="62229"/>
                  </a:lnTo>
                  <a:lnTo>
                    <a:pt x="33383" y="63499"/>
                  </a:lnTo>
                  <a:lnTo>
                    <a:pt x="57458" y="63499"/>
                  </a:lnTo>
                  <a:lnTo>
                    <a:pt x="56510" y="64769"/>
                  </a:lnTo>
                  <a:lnTo>
                    <a:pt x="85339" y="64769"/>
                  </a:lnTo>
                  <a:lnTo>
                    <a:pt x="85339" y="241299"/>
                  </a:lnTo>
                  <a:lnTo>
                    <a:pt x="83077" y="243839"/>
                  </a:lnTo>
                  <a:close/>
                </a:path>
                <a:path w="361950" h="360679">
                  <a:moveTo>
                    <a:pt x="57458" y="63499"/>
                  </a:moveTo>
                  <a:lnTo>
                    <a:pt x="33383" y="63499"/>
                  </a:lnTo>
                  <a:lnTo>
                    <a:pt x="41662" y="62229"/>
                  </a:lnTo>
                  <a:lnTo>
                    <a:pt x="48415" y="57149"/>
                  </a:lnTo>
                  <a:lnTo>
                    <a:pt x="52964" y="50799"/>
                  </a:lnTo>
                  <a:lnTo>
                    <a:pt x="54631" y="43179"/>
                  </a:lnTo>
                  <a:lnTo>
                    <a:pt x="54631" y="39369"/>
                  </a:lnTo>
                  <a:lnTo>
                    <a:pt x="56892" y="36829"/>
                  </a:lnTo>
                  <a:lnTo>
                    <a:pt x="75113" y="36829"/>
                  </a:lnTo>
                  <a:lnTo>
                    <a:pt x="71044" y="26669"/>
                  </a:lnTo>
                  <a:lnTo>
                    <a:pt x="63960" y="17779"/>
                  </a:lnTo>
                  <a:lnTo>
                    <a:pt x="54673" y="12699"/>
                  </a:lnTo>
                  <a:lnTo>
                    <a:pt x="43991" y="10159"/>
                  </a:lnTo>
                  <a:lnTo>
                    <a:pt x="71322" y="10159"/>
                  </a:lnTo>
                  <a:lnTo>
                    <a:pt x="77034" y="16509"/>
                  </a:lnTo>
                  <a:lnTo>
                    <a:pt x="81461" y="24129"/>
                  </a:lnTo>
                  <a:lnTo>
                    <a:pt x="84323" y="33019"/>
                  </a:lnTo>
                  <a:lnTo>
                    <a:pt x="85339" y="41909"/>
                  </a:lnTo>
                  <a:lnTo>
                    <a:pt x="85339" y="48259"/>
                  </a:lnTo>
                  <a:lnTo>
                    <a:pt x="64092" y="48259"/>
                  </a:lnTo>
                  <a:lnTo>
                    <a:pt x="62977" y="54609"/>
                  </a:lnTo>
                  <a:lnTo>
                    <a:pt x="60301" y="59689"/>
                  </a:lnTo>
                  <a:lnTo>
                    <a:pt x="57458" y="63499"/>
                  </a:lnTo>
                  <a:close/>
                </a:path>
                <a:path w="361950" h="360679">
                  <a:moveTo>
                    <a:pt x="182051" y="257809"/>
                  </a:moveTo>
                  <a:lnTo>
                    <a:pt x="178642" y="257809"/>
                  </a:lnTo>
                  <a:lnTo>
                    <a:pt x="176380" y="255269"/>
                  </a:lnTo>
                  <a:lnTo>
                    <a:pt x="174469" y="253999"/>
                  </a:lnTo>
                  <a:lnTo>
                    <a:pt x="198870" y="214629"/>
                  </a:lnTo>
                  <a:lnTo>
                    <a:pt x="207853" y="203199"/>
                  </a:lnTo>
                  <a:lnTo>
                    <a:pt x="207933" y="193039"/>
                  </a:lnTo>
                  <a:lnTo>
                    <a:pt x="219424" y="138429"/>
                  </a:lnTo>
                  <a:lnTo>
                    <a:pt x="254166" y="104139"/>
                  </a:lnTo>
                  <a:lnTo>
                    <a:pt x="276501" y="90169"/>
                  </a:lnTo>
                  <a:lnTo>
                    <a:pt x="276501" y="41909"/>
                  </a:lnTo>
                  <a:lnTo>
                    <a:pt x="273974" y="29209"/>
                  </a:lnTo>
                  <a:lnTo>
                    <a:pt x="267108" y="19049"/>
                  </a:lnTo>
                  <a:lnTo>
                    <a:pt x="256974" y="12699"/>
                  </a:lnTo>
                  <a:lnTo>
                    <a:pt x="244646" y="10159"/>
                  </a:lnTo>
                  <a:lnTo>
                    <a:pt x="272383" y="10159"/>
                  </a:lnTo>
                  <a:lnTo>
                    <a:pt x="274311" y="11429"/>
                  </a:lnTo>
                  <a:lnTo>
                    <a:pt x="283397" y="25399"/>
                  </a:lnTo>
                  <a:lnTo>
                    <a:pt x="286726" y="41909"/>
                  </a:lnTo>
                  <a:lnTo>
                    <a:pt x="286726" y="86359"/>
                  </a:lnTo>
                  <a:lnTo>
                    <a:pt x="304947" y="86359"/>
                  </a:lnTo>
                  <a:lnTo>
                    <a:pt x="305329" y="87629"/>
                  </a:lnTo>
                  <a:lnTo>
                    <a:pt x="303800" y="90169"/>
                  </a:lnTo>
                  <a:lnTo>
                    <a:pt x="301156" y="91439"/>
                  </a:lnTo>
                  <a:lnTo>
                    <a:pt x="284331" y="99059"/>
                  </a:lnTo>
                  <a:lnTo>
                    <a:pt x="268641" y="106679"/>
                  </a:lnTo>
                  <a:lnTo>
                    <a:pt x="228978" y="143509"/>
                  </a:lnTo>
                  <a:lnTo>
                    <a:pt x="218079" y="190499"/>
                  </a:lnTo>
                  <a:lnTo>
                    <a:pt x="234198" y="190499"/>
                  </a:lnTo>
                  <a:lnTo>
                    <a:pt x="227788" y="196849"/>
                  </a:lnTo>
                  <a:lnTo>
                    <a:pt x="216996" y="209549"/>
                  </a:lnTo>
                  <a:lnTo>
                    <a:pt x="206849" y="222249"/>
                  </a:lnTo>
                  <a:lnTo>
                    <a:pt x="197246" y="234949"/>
                  </a:lnTo>
                  <a:lnTo>
                    <a:pt x="214676" y="234949"/>
                  </a:lnTo>
                  <a:lnTo>
                    <a:pt x="206567" y="241299"/>
                  </a:lnTo>
                  <a:lnTo>
                    <a:pt x="195006" y="248919"/>
                  </a:lnTo>
                  <a:lnTo>
                    <a:pt x="183197" y="256539"/>
                  </a:lnTo>
                  <a:lnTo>
                    <a:pt x="182051" y="257809"/>
                  </a:lnTo>
                  <a:close/>
                </a:path>
                <a:path w="361950" h="360679">
                  <a:moveTo>
                    <a:pt x="85339" y="64769"/>
                  </a:moveTo>
                  <a:lnTo>
                    <a:pt x="75113" y="64769"/>
                  </a:lnTo>
                  <a:lnTo>
                    <a:pt x="75113" y="48259"/>
                  </a:lnTo>
                  <a:lnTo>
                    <a:pt x="85339" y="48259"/>
                  </a:lnTo>
                  <a:lnTo>
                    <a:pt x="85339" y="64769"/>
                  </a:lnTo>
                  <a:close/>
                </a:path>
                <a:path w="361950" h="360679">
                  <a:moveTo>
                    <a:pt x="321097" y="87629"/>
                  </a:moveTo>
                  <a:lnTo>
                    <a:pt x="318167" y="87629"/>
                  </a:lnTo>
                  <a:lnTo>
                    <a:pt x="315873" y="85089"/>
                  </a:lnTo>
                  <a:lnTo>
                    <a:pt x="315172" y="82549"/>
                  </a:lnTo>
                  <a:lnTo>
                    <a:pt x="314790" y="80009"/>
                  </a:lnTo>
                  <a:lnTo>
                    <a:pt x="316702" y="77469"/>
                  </a:lnTo>
                  <a:lnTo>
                    <a:pt x="319728" y="76199"/>
                  </a:lnTo>
                  <a:lnTo>
                    <a:pt x="345988" y="72389"/>
                  </a:lnTo>
                  <a:lnTo>
                    <a:pt x="358432" y="72389"/>
                  </a:lnTo>
                  <a:lnTo>
                    <a:pt x="359547" y="73659"/>
                  </a:lnTo>
                  <a:lnTo>
                    <a:pt x="360311" y="74929"/>
                  </a:lnTo>
                  <a:lnTo>
                    <a:pt x="360694" y="76199"/>
                  </a:lnTo>
                  <a:lnTo>
                    <a:pt x="360694" y="77469"/>
                  </a:lnTo>
                  <a:lnTo>
                    <a:pt x="359860" y="82549"/>
                  </a:lnTo>
                  <a:lnTo>
                    <a:pt x="349321" y="82549"/>
                  </a:lnTo>
                  <a:lnTo>
                    <a:pt x="335050" y="85089"/>
                  </a:lnTo>
                  <a:lnTo>
                    <a:pt x="328258" y="85089"/>
                  </a:lnTo>
                  <a:lnTo>
                    <a:pt x="321639" y="86359"/>
                  </a:lnTo>
                  <a:lnTo>
                    <a:pt x="321097" y="87629"/>
                  </a:lnTo>
                  <a:close/>
                </a:path>
                <a:path w="361950" h="360679">
                  <a:moveTo>
                    <a:pt x="304947" y="86359"/>
                  </a:moveTo>
                  <a:lnTo>
                    <a:pt x="286726" y="86359"/>
                  </a:lnTo>
                  <a:lnTo>
                    <a:pt x="290167" y="85089"/>
                  </a:lnTo>
                  <a:lnTo>
                    <a:pt x="297748" y="81279"/>
                  </a:lnTo>
                  <a:lnTo>
                    <a:pt x="301666" y="81279"/>
                  </a:lnTo>
                  <a:lnTo>
                    <a:pt x="303609" y="82549"/>
                  </a:lnTo>
                  <a:lnTo>
                    <a:pt x="304565" y="85089"/>
                  </a:lnTo>
                  <a:lnTo>
                    <a:pt x="304947" y="86359"/>
                  </a:lnTo>
                  <a:close/>
                </a:path>
                <a:path w="361950" h="360679">
                  <a:moveTo>
                    <a:pt x="293248" y="213359"/>
                  </a:moveTo>
                  <a:lnTo>
                    <a:pt x="259214" y="213359"/>
                  </a:lnTo>
                  <a:lnTo>
                    <a:pt x="274454" y="209549"/>
                  </a:lnTo>
                  <a:lnTo>
                    <a:pt x="288631" y="203199"/>
                  </a:lnTo>
                  <a:lnTo>
                    <a:pt x="303418" y="190499"/>
                  </a:lnTo>
                  <a:lnTo>
                    <a:pt x="308738" y="185419"/>
                  </a:lnTo>
                  <a:lnTo>
                    <a:pt x="317848" y="173989"/>
                  </a:lnTo>
                  <a:lnTo>
                    <a:pt x="300010" y="171449"/>
                  </a:lnTo>
                  <a:lnTo>
                    <a:pt x="298130" y="170179"/>
                  </a:lnTo>
                  <a:lnTo>
                    <a:pt x="296219" y="170179"/>
                  </a:lnTo>
                  <a:lnTo>
                    <a:pt x="295836" y="166369"/>
                  </a:lnTo>
                  <a:lnTo>
                    <a:pt x="295454" y="165099"/>
                  </a:lnTo>
                  <a:lnTo>
                    <a:pt x="296219" y="162559"/>
                  </a:lnTo>
                  <a:lnTo>
                    <a:pt x="298130" y="161289"/>
                  </a:lnTo>
                  <a:lnTo>
                    <a:pt x="298863" y="161289"/>
                  </a:lnTo>
                  <a:lnTo>
                    <a:pt x="318215" y="146049"/>
                  </a:lnTo>
                  <a:lnTo>
                    <a:pt x="333338" y="126999"/>
                  </a:lnTo>
                  <a:lnTo>
                    <a:pt x="343838" y="106679"/>
                  </a:lnTo>
                  <a:lnTo>
                    <a:pt x="349321" y="82549"/>
                  </a:lnTo>
                  <a:lnTo>
                    <a:pt x="359860" y="82549"/>
                  </a:lnTo>
                  <a:lnTo>
                    <a:pt x="356524" y="102869"/>
                  </a:lnTo>
                  <a:lnTo>
                    <a:pt x="347191" y="125729"/>
                  </a:lnTo>
                  <a:lnTo>
                    <a:pt x="333229" y="146049"/>
                  </a:lnTo>
                  <a:lnTo>
                    <a:pt x="315172" y="162559"/>
                  </a:lnTo>
                  <a:lnTo>
                    <a:pt x="328074" y="165099"/>
                  </a:lnTo>
                  <a:lnTo>
                    <a:pt x="331100" y="166369"/>
                  </a:lnTo>
                  <a:lnTo>
                    <a:pt x="332247" y="170179"/>
                  </a:lnTo>
                  <a:lnTo>
                    <a:pt x="332247" y="172719"/>
                  </a:lnTo>
                  <a:lnTo>
                    <a:pt x="311382" y="198119"/>
                  </a:lnTo>
                  <a:lnTo>
                    <a:pt x="305194" y="204469"/>
                  </a:lnTo>
                  <a:lnTo>
                    <a:pt x="299150" y="209549"/>
                  </a:lnTo>
                  <a:lnTo>
                    <a:pt x="293248" y="213359"/>
                  </a:lnTo>
                  <a:close/>
                </a:path>
                <a:path w="361950" h="360679">
                  <a:moveTo>
                    <a:pt x="234198" y="190499"/>
                  </a:moveTo>
                  <a:lnTo>
                    <a:pt x="218079" y="190499"/>
                  </a:lnTo>
                  <a:lnTo>
                    <a:pt x="222252" y="185419"/>
                  </a:lnTo>
                  <a:lnTo>
                    <a:pt x="226807" y="181609"/>
                  </a:lnTo>
                  <a:lnTo>
                    <a:pt x="231362" y="176529"/>
                  </a:lnTo>
                  <a:lnTo>
                    <a:pt x="248553" y="160019"/>
                  </a:lnTo>
                  <a:lnTo>
                    <a:pt x="266447" y="144779"/>
                  </a:lnTo>
                  <a:lnTo>
                    <a:pt x="284907" y="132079"/>
                  </a:lnTo>
                  <a:lnTo>
                    <a:pt x="303800" y="120649"/>
                  </a:lnTo>
                  <a:lnTo>
                    <a:pt x="304979" y="119379"/>
                  </a:lnTo>
                  <a:lnTo>
                    <a:pt x="308387" y="119379"/>
                  </a:lnTo>
                  <a:lnTo>
                    <a:pt x="309566" y="120649"/>
                  </a:lnTo>
                  <a:lnTo>
                    <a:pt x="310617" y="120649"/>
                  </a:lnTo>
                  <a:lnTo>
                    <a:pt x="312529" y="123189"/>
                  </a:lnTo>
                  <a:lnTo>
                    <a:pt x="312911" y="125729"/>
                  </a:lnTo>
                  <a:lnTo>
                    <a:pt x="311382" y="128269"/>
                  </a:lnTo>
                  <a:lnTo>
                    <a:pt x="302608" y="142239"/>
                  </a:lnTo>
                  <a:lnTo>
                    <a:pt x="290167" y="142239"/>
                  </a:lnTo>
                  <a:lnTo>
                    <a:pt x="277152" y="152399"/>
                  </a:lnTo>
                  <a:lnTo>
                    <a:pt x="264316" y="162559"/>
                  </a:lnTo>
                  <a:lnTo>
                    <a:pt x="251696" y="172719"/>
                  </a:lnTo>
                  <a:lnTo>
                    <a:pt x="239326" y="185419"/>
                  </a:lnTo>
                  <a:lnTo>
                    <a:pt x="234198" y="190499"/>
                  </a:lnTo>
                  <a:close/>
                </a:path>
                <a:path w="361950" h="360679">
                  <a:moveTo>
                    <a:pt x="214676" y="234949"/>
                  </a:moveTo>
                  <a:lnTo>
                    <a:pt x="197246" y="234949"/>
                  </a:lnTo>
                  <a:lnTo>
                    <a:pt x="210242" y="226059"/>
                  </a:lnTo>
                  <a:lnTo>
                    <a:pt x="223068" y="215899"/>
                  </a:lnTo>
                  <a:lnTo>
                    <a:pt x="259696" y="181609"/>
                  </a:lnTo>
                  <a:lnTo>
                    <a:pt x="290167" y="142239"/>
                  </a:lnTo>
                  <a:lnTo>
                    <a:pt x="302608" y="142239"/>
                  </a:lnTo>
                  <a:lnTo>
                    <a:pt x="271500" y="182879"/>
                  </a:lnTo>
                  <a:lnTo>
                    <a:pt x="241237" y="213359"/>
                  </a:lnTo>
                  <a:lnTo>
                    <a:pt x="293248" y="213359"/>
                  </a:lnTo>
                  <a:lnTo>
                    <a:pt x="287490" y="215899"/>
                  </a:lnTo>
                  <a:lnTo>
                    <a:pt x="287490" y="219709"/>
                  </a:lnTo>
                  <a:lnTo>
                    <a:pt x="276883" y="219709"/>
                  </a:lnTo>
                  <a:lnTo>
                    <a:pt x="267889" y="222249"/>
                  </a:lnTo>
                  <a:lnTo>
                    <a:pt x="258395" y="223519"/>
                  </a:lnTo>
                  <a:lnTo>
                    <a:pt x="229101" y="223519"/>
                  </a:lnTo>
                  <a:lnTo>
                    <a:pt x="217919" y="232409"/>
                  </a:lnTo>
                  <a:lnTo>
                    <a:pt x="214676" y="234949"/>
                  </a:lnTo>
                  <a:close/>
                </a:path>
                <a:path w="361950" h="360679">
                  <a:moveTo>
                    <a:pt x="146022" y="350519"/>
                  </a:moveTo>
                  <a:lnTo>
                    <a:pt x="117576" y="350519"/>
                  </a:lnTo>
                  <a:lnTo>
                    <a:pt x="129116" y="347979"/>
                  </a:lnTo>
                  <a:lnTo>
                    <a:pt x="138772" y="342899"/>
                  </a:lnTo>
                  <a:lnTo>
                    <a:pt x="145793" y="334009"/>
                  </a:lnTo>
                  <a:lnTo>
                    <a:pt x="149431" y="323849"/>
                  </a:lnTo>
                  <a:lnTo>
                    <a:pt x="98622" y="323849"/>
                  </a:lnTo>
                  <a:lnTo>
                    <a:pt x="96329" y="321309"/>
                  </a:lnTo>
                  <a:lnTo>
                    <a:pt x="96329" y="318769"/>
                  </a:lnTo>
                  <a:lnTo>
                    <a:pt x="98808" y="306069"/>
                  </a:lnTo>
                  <a:lnTo>
                    <a:pt x="105627" y="295909"/>
                  </a:lnTo>
                  <a:lnTo>
                    <a:pt x="115856" y="288289"/>
                  </a:lnTo>
                  <a:lnTo>
                    <a:pt x="128566" y="285749"/>
                  </a:lnTo>
                  <a:lnTo>
                    <a:pt x="276883" y="285749"/>
                  </a:lnTo>
                  <a:lnTo>
                    <a:pt x="276883" y="219709"/>
                  </a:lnTo>
                  <a:lnTo>
                    <a:pt x="287490" y="219709"/>
                  </a:lnTo>
                  <a:lnTo>
                    <a:pt x="287490" y="287019"/>
                  </a:lnTo>
                  <a:lnTo>
                    <a:pt x="329985" y="287019"/>
                  </a:lnTo>
                  <a:lnTo>
                    <a:pt x="342690" y="289559"/>
                  </a:lnTo>
                  <a:lnTo>
                    <a:pt x="352877" y="295909"/>
                  </a:lnTo>
                  <a:lnTo>
                    <a:pt x="353715" y="297179"/>
                  </a:lnTo>
                  <a:lnTo>
                    <a:pt x="128566" y="297179"/>
                  </a:lnTo>
                  <a:lnTo>
                    <a:pt x="121477" y="298449"/>
                  </a:lnTo>
                  <a:lnTo>
                    <a:pt x="115307" y="302259"/>
                  </a:lnTo>
                  <a:lnTo>
                    <a:pt x="110558" y="307339"/>
                  </a:lnTo>
                  <a:lnTo>
                    <a:pt x="107733" y="313689"/>
                  </a:lnTo>
                  <a:lnTo>
                    <a:pt x="160453" y="313689"/>
                  </a:lnTo>
                  <a:lnTo>
                    <a:pt x="160453" y="318769"/>
                  </a:lnTo>
                  <a:lnTo>
                    <a:pt x="159479" y="327659"/>
                  </a:lnTo>
                  <a:lnTo>
                    <a:pt x="156654" y="336549"/>
                  </a:lnTo>
                  <a:lnTo>
                    <a:pt x="152121" y="344169"/>
                  </a:lnTo>
                  <a:lnTo>
                    <a:pt x="146022" y="350519"/>
                  </a:lnTo>
                  <a:close/>
                </a:path>
                <a:path w="361950" h="360679">
                  <a:moveTo>
                    <a:pt x="318963" y="360679"/>
                  </a:moveTo>
                  <a:lnTo>
                    <a:pt x="117576" y="360679"/>
                  </a:lnTo>
                  <a:lnTo>
                    <a:pt x="101023" y="356869"/>
                  </a:lnTo>
                  <a:lnTo>
                    <a:pt x="87529" y="347979"/>
                  </a:lnTo>
                  <a:lnTo>
                    <a:pt x="78442" y="334009"/>
                  </a:lnTo>
                  <a:lnTo>
                    <a:pt x="75113" y="317499"/>
                  </a:lnTo>
                  <a:lnTo>
                    <a:pt x="75113" y="256539"/>
                  </a:lnTo>
                  <a:lnTo>
                    <a:pt x="77375" y="253999"/>
                  </a:lnTo>
                  <a:lnTo>
                    <a:pt x="83077" y="253999"/>
                  </a:lnTo>
                  <a:lnTo>
                    <a:pt x="85339" y="256539"/>
                  </a:lnTo>
                  <a:lnTo>
                    <a:pt x="85339" y="317499"/>
                  </a:lnTo>
                  <a:lnTo>
                    <a:pt x="87926" y="330199"/>
                  </a:lnTo>
                  <a:lnTo>
                    <a:pt x="94923" y="340359"/>
                  </a:lnTo>
                  <a:lnTo>
                    <a:pt x="105188" y="347979"/>
                  </a:lnTo>
                  <a:lnTo>
                    <a:pt x="117576" y="350519"/>
                  </a:lnTo>
                  <a:lnTo>
                    <a:pt x="345482" y="350519"/>
                  </a:lnTo>
                  <a:lnTo>
                    <a:pt x="335756" y="356869"/>
                  </a:lnTo>
                  <a:lnTo>
                    <a:pt x="318963" y="360679"/>
                  </a:lnTo>
                  <a:close/>
                </a:path>
                <a:path w="361950" h="360679">
                  <a:moveTo>
                    <a:pt x="160453" y="313689"/>
                  </a:moveTo>
                  <a:lnTo>
                    <a:pt x="149431" y="313689"/>
                  </a:lnTo>
                  <a:lnTo>
                    <a:pt x="146606" y="307339"/>
                  </a:lnTo>
                  <a:lnTo>
                    <a:pt x="141854" y="302259"/>
                  </a:lnTo>
                  <a:lnTo>
                    <a:pt x="135675" y="298449"/>
                  </a:lnTo>
                  <a:lnTo>
                    <a:pt x="128566" y="297179"/>
                  </a:lnTo>
                  <a:lnTo>
                    <a:pt x="152107" y="297179"/>
                  </a:lnTo>
                  <a:lnTo>
                    <a:pt x="157013" y="303529"/>
                  </a:lnTo>
                  <a:lnTo>
                    <a:pt x="160453" y="311149"/>
                  </a:lnTo>
                  <a:lnTo>
                    <a:pt x="160453" y="313689"/>
                  </a:lnTo>
                  <a:close/>
                </a:path>
                <a:path w="361950" h="360679">
                  <a:moveTo>
                    <a:pt x="345482" y="350519"/>
                  </a:moveTo>
                  <a:lnTo>
                    <a:pt x="319728" y="350519"/>
                  </a:lnTo>
                  <a:lnTo>
                    <a:pt x="332010" y="347979"/>
                  </a:lnTo>
                  <a:lnTo>
                    <a:pt x="342011" y="341629"/>
                  </a:lnTo>
                  <a:lnTo>
                    <a:pt x="348738" y="331469"/>
                  </a:lnTo>
                  <a:lnTo>
                    <a:pt x="351201" y="318769"/>
                  </a:lnTo>
                  <a:lnTo>
                    <a:pt x="349539" y="309879"/>
                  </a:lnTo>
                  <a:lnTo>
                    <a:pt x="345001" y="303529"/>
                  </a:lnTo>
                  <a:lnTo>
                    <a:pt x="338259" y="299719"/>
                  </a:lnTo>
                  <a:lnTo>
                    <a:pt x="329985" y="297179"/>
                  </a:lnTo>
                  <a:lnTo>
                    <a:pt x="353715" y="297179"/>
                  </a:lnTo>
                  <a:lnTo>
                    <a:pt x="359582" y="306069"/>
                  </a:lnTo>
                  <a:lnTo>
                    <a:pt x="361840" y="317499"/>
                  </a:lnTo>
                  <a:lnTo>
                    <a:pt x="358505" y="334009"/>
                  </a:lnTo>
                  <a:lnTo>
                    <a:pt x="349373" y="347979"/>
                  </a:lnTo>
                  <a:lnTo>
                    <a:pt x="345482" y="35051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7303" y="3879111"/>
              <a:ext cx="158160" cy="10846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962834" y="3820339"/>
            <a:ext cx="353695" cy="354330"/>
            <a:chOff x="3962834" y="3820339"/>
            <a:chExt cx="353695" cy="354330"/>
          </a:xfrm>
        </p:grpSpPr>
        <p:sp>
          <p:nvSpPr>
            <p:cNvPr id="28" name="object 28"/>
            <p:cNvSpPr/>
            <p:nvPr/>
          </p:nvSpPr>
          <p:spPr>
            <a:xfrm>
              <a:off x="3962831" y="3820350"/>
              <a:ext cx="353695" cy="354330"/>
            </a:xfrm>
            <a:custGeom>
              <a:avLst/>
              <a:gdLst/>
              <a:ahLst/>
              <a:cxnLst/>
              <a:rect l="l" t="t" r="r" b="b"/>
              <a:pathLst>
                <a:path w="353695" h="354329">
                  <a:moveTo>
                    <a:pt x="177495" y="82664"/>
                  </a:moveTo>
                  <a:lnTo>
                    <a:pt x="140982" y="62001"/>
                  </a:lnTo>
                  <a:lnTo>
                    <a:pt x="127800" y="60680"/>
                  </a:lnTo>
                  <a:lnTo>
                    <a:pt x="114414" y="62001"/>
                  </a:lnTo>
                  <a:lnTo>
                    <a:pt x="101739" y="65887"/>
                  </a:lnTo>
                  <a:lnTo>
                    <a:pt x="90043" y="72199"/>
                  </a:lnTo>
                  <a:lnTo>
                    <a:pt x="79629" y="80784"/>
                  </a:lnTo>
                  <a:lnTo>
                    <a:pt x="77749" y="82664"/>
                  </a:lnTo>
                  <a:lnTo>
                    <a:pt x="77749" y="85712"/>
                  </a:lnTo>
                  <a:lnTo>
                    <a:pt x="79629" y="87591"/>
                  </a:lnTo>
                  <a:lnTo>
                    <a:pt x="80403" y="88557"/>
                  </a:lnTo>
                  <a:lnTo>
                    <a:pt x="81635" y="89027"/>
                  </a:lnTo>
                  <a:lnTo>
                    <a:pt x="84289" y="89027"/>
                  </a:lnTo>
                  <a:lnTo>
                    <a:pt x="85712" y="88557"/>
                  </a:lnTo>
                  <a:lnTo>
                    <a:pt x="86868" y="87591"/>
                  </a:lnTo>
                  <a:lnTo>
                    <a:pt x="95656" y="80454"/>
                  </a:lnTo>
                  <a:lnTo>
                    <a:pt x="105486" y="75082"/>
                  </a:lnTo>
                  <a:lnTo>
                    <a:pt x="116230" y="71704"/>
                  </a:lnTo>
                  <a:lnTo>
                    <a:pt x="127800" y="70523"/>
                  </a:lnTo>
                  <a:lnTo>
                    <a:pt x="139166" y="71704"/>
                  </a:lnTo>
                  <a:lnTo>
                    <a:pt x="149809" y="75082"/>
                  </a:lnTo>
                  <a:lnTo>
                    <a:pt x="159600" y="80454"/>
                  </a:lnTo>
                  <a:lnTo>
                    <a:pt x="168376" y="87591"/>
                  </a:lnTo>
                  <a:lnTo>
                    <a:pt x="169341" y="88557"/>
                  </a:lnTo>
                  <a:lnTo>
                    <a:pt x="170675" y="89027"/>
                  </a:lnTo>
                  <a:lnTo>
                    <a:pt x="173316" y="89027"/>
                  </a:lnTo>
                  <a:lnTo>
                    <a:pt x="174663" y="88557"/>
                  </a:lnTo>
                  <a:lnTo>
                    <a:pt x="177495" y="85712"/>
                  </a:lnTo>
                  <a:lnTo>
                    <a:pt x="177495" y="82664"/>
                  </a:lnTo>
                  <a:close/>
                </a:path>
                <a:path w="353695" h="354329">
                  <a:moveTo>
                    <a:pt x="353199" y="318909"/>
                  </a:moveTo>
                  <a:lnTo>
                    <a:pt x="350177" y="306019"/>
                  </a:lnTo>
                  <a:lnTo>
                    <a:pt x="342125" y="295071"/>
                  </a:lnTo>
                  <a:lnTo>
                    <a:pt x="341718" y="294716"/>
                  </a:lnTo>
                  <a:lnTo>
                    <a:pt x="341718" y="319773"/>
                  </a:lnTo>
                  <a:lnTo>
                    <a:pt x="340156" y="328790"/>
                  </a:lnTo>
                  <a:lnTo>
                    <a:pt x="334886" y="336765"/>
                  </a:lnTo>
                  <a:lnTo>
                    <a:pt x="330390" y="341287"/>
                  </a:lnTo>
                  <a:lnTo>
                    <a:pt x="324497" y="343484"/>
                  </a:lnTo>
                  <a:lnTo>
                    <a:pt x="312178" y="343484"/>
                  </a:lnTo>
                  <a:lnTo>
                    <a:pt x="305714" y="340817"/>
                  </a:lnTo>
                  <a:lnTo>
                    <a:pt x="301155" y="335648"/>
                  </a:lnTo>
                  <a:lnTo>
                    <a:pt x="249542" y="276085"/>
                  </a:lnTo>
                  <a:lnTo>
                    <a:pt x="257022" y="268503"/>
                  </a:lnTo>
                  <a:lnTo>
                    <a:pt x="274586" y="250698"/>
                  </a:lnTo>
                  <a:lnTo>
                    <a:pt x="333768" y="303034"/>
                  </a:lnTo>
                  <a:lnTo>
                    <a:pt x="339598" y="310819"/>
                  </a:lnTo>
                  <a:lnTo>
                    <a:pt x="341718" y="319773"/>
                  </a:lnTo>
                  <a:lnTo>
                    <a:pt x="341718" y="294716"/>
                  </a:lnTo>
                  <a:lnTo>
                    <a:pt x="291630" y="250698"/>
                  </a:lnTo>
                  <a:lnTo>
                    <a:pt x="268325" y="230212"/>
                  </a:lnTo>
                  <a:lnTo>
                    <a:pt x="266623" y="228727"/>
                  </a:lnTo>
                  <a:lnTo>
                    <a:pt x="266623" y="244233"/>
                  </a:lnTo>
                  <a:lnTo>
                    <a:pt x="242354" y="268503"/>
                  </a:lnTo>
                  <a:lnTo>
                    <a:pt x="230212" y="253720"/>
                  </a:lnTo>
                  <a:lnTo>
                    <a:pt x="228714" y="252196"/>
                  </a:lnTo>
                  <a:lnTo>
                    <a:pt x="228714" y="249542"/>
                  </a:lnTo>
                  <a:lnTo>
                    <a:pt x="240982" y="237032"/>
                  </a:lnTo>
                  <a:lnTo>
                    <a:pt x="247281" y="230593"/>
                  </a:lnTo>
                  <a:lnTo>
                    <a:pt x="248437" y="230212"/>
                  </a:lnTo>
                  <a:lnTo>
                    <a:pt x="250596" y="230212"/>
                  </a:lnTo>
                  <a:lnTo>
                    <a:pt x="251650" y="230593"/>
                  </a:lnTo>
                  <a:lnTo>
                    <a:pt x="252222" y="231355"/>
                  </a:lnTo>
                  <a:lnTo>
                    <a:pt x="266623" y="244233"/>
                  </a:lnTo>
                  <a:lnTo>
                    <a:pt x="266623" y="228727"/>
                  </a:lnTo>
                  <a:lnTo>
                    <a:pt x="260565" y="223393"/>
                  </a:lnTo>
                  <a:lnTo>
                    <a:pt x="257822" y="221107"/>
                  </a:lnTo>
                  <a:lnTo>
                    <a:pt x="254076" y="219671"/>
                  </a:lnTo>
                  <a:lnTo>
                    <a:pt x="248500" y="219671"/>
                  </a:lnTo>
                  <a:lnTo>
                    <a:pt x="246456" y="220116"/>
                  </a:lnTo>
                  <a:lnTo>
                    <a:pt x="244640" y="221107"/>
                  </a:lnTo>
                  <a:lnTo>
                    <a:pt x="237985" y="214287"/>
                  </a:lnTo>
                  <a:lnTo>
                    <a:pt x="235915" y="212178"/>
                  </a:lnTo>
                  <a:lnTo>
                    <a:pt x="235915" y="227914"/>
                  </a:lnTo>
                  <a:lnTo>
                    <a:pt x="226809" y="237032"/>
                  </a:lnTo>
                  <a:lnTo>
                    <a:pt x="219583" y="229831"/>
                  </a:lnTo>
                  <a:lnTo>
                    <a:pt x="213144" y="223393"/>
                  </a:lnTo>
                  <a:lnTo>
                    <a:pt x="216192" y="220332"/>
                  </a:lnTo>
                  <a:lnTo>
                    <a:pt x="219227" y="217690"/>
                  </a:lnTo>
                  <a:lnTo>
                    <a:pt x="221869" y="214287"/>
                  </a:lnTo>
                  <a:lnTo>
                    <a:pt x="235915" y="227914"/>
                  </a:lnTo>
                  <a:lnTo>
                    <a:pt x="235915" y="212178"/>
                  </a:lnTo>
                  <a:lnTo>
                    <a:pt x="229450" y="205549"/>
                  </a:lnTo>
                  <a:lnTo>
                    <a:pt x="250571" y="164846"/>
                  </a:lnTo>
                  <a:lnTo>
                    <a:pt x="255866" y="120256"/>
                  </a:lnTo>
                  <a:lnTo>
                    <a:pt x="245300" y="76314"/>
                  </a:lnTo>
                  <a:lnTo>
                    <a:pt x="244868" y="75692"/>
                  </a:lnTo>
                  <a:lnTo>
                    <a:pt x="244868" y="123532"/>
                  </a:lnTo>
                  <a:lnTo>
                    <a:pt x="239026" y="165392"/>
                  </a:lnTo>
                  <a:lnTo>
                    <a:pt x="218071" y="203263"/>
                  </a:lnTo>
                  <a:lnTo>
                    <a:pt x="185610" y="230479"/>
                  </a:lnTo>
                  <a:lnTo>
                    <a:pt x="147281" y="244259"/>
                  </a:lnTo>
                  <a:lnTo>
                    <a:pt x="127190" y="245973"/>
                  </a:lnTo>
                  <a:lnTo>
                    <a:pt x="104914" y="243840"/>
                  </a:lnTo>
                  <a:lnTo>
                    <a:pt x="63042" y="226669"/>
                  </a:lnTo>
                  <a:lnTo>
                    <a:pt x="18935" y="172593"/>
                  </a:lnTo>
                  <a:lnTo>
                    <a:pt x="10325" y="128409"/>
                  </a:lnTo>
                  <a:lnTo>
                    <a:pt x="18935" y="84302"/>
                  </a:lnTo>
                  <a:lnTo>
                    <a:pt x="44754" y="45478"/>
                  </a:lnTo>
                  <a:lnTo>
                    <a:pt x="83388" y="19900"/>
                  </a:lnTo>
                  <a:lnTo>
                    <a:pt x="127482" y="11366"/>
                  </a:lnTo>
                  <a:lnTo>
                    <a:pt x="149885" y="13500"/>
                  </a:lnTo>
                  <a:lnTo>
                    <a:pt x="192062" y="30556"/>
                  </a:lnTo>
                  <a:lnTo>
                    <a:pt x="235407" y="82092"/>
                  </a:lnTo>
                  <a:lnTo>
                    <a:pt x="244868" y="123532"/>
                  </a:lnTo>
                  <a:lnTo>
                    <a:pt x="244868" y="75692"/>
                  </a:lnTo>
                  <a:lnTo>
                    <a:pt x="218846" y="37515"/>
                  </a:lnTo>
                  <a:lnTo>
                    <a:pt x="180251" y="11366"/>
                  </a:lnTo>
                  <a:lnTo>
                    <a:pt x="128371" y="0"/>
                  </a:lnTo>
                  <a:lnTo>
                    <a:pt x="103962" y="2336"/>
                  </a:lnTo>
                  <a:lnTo>
                    <a:pt x="58026" y="21107"/>
                  </a:lnTo>
                  <a:lnTo>
                    <a:pt x="9537" y="80264"/>
                  </a:lnTo>
                  <a:lnTo>
                    <a:pt x="0" y="128511"/>
                  </a:lnTo>
                  <a:lnTo>
                    <a:pt x="9232" y="176695"/>
                  </a:lnTo>
                  <a:lnTo>
                    <a:pt x="37172" y="219227"/>
                  </a:lnTo>
                  <a:lnTo>
                    <a:pt x="79298" y="247154"/>
                  </a:lnTo>
                  <a:lnTo>
                    <a:pt x="127292" y="256463"/>
                  </a:lnTo>
                  <a:lnTo>
                    <a:pt x="147955" y="254800"/>
                  </a:lnTo>
                  <a:lnTo>
                    <a:pt x="168186" y="249796"/>
                  </a:lnTo>
                  <a:lnTo>
                    <a:pt x="177063" y="245973"/>
                  </a:lnTo>
                  <a:lnTo>
                    <a:pt x="187540" y="241477"/>
                  </a:lnTo>
                  <a:lnTo>
                    <a:pt x="205562" y="229831"/>
                  </a:lnTo>
                  <a:lnTo>
                    <a:pt x="220751" y="244995"/>
                  </a:lnTo>
                  <a:lnTo>
                    <a:pt x="218071" y="250317"/>
                  </a:lnTo>
                  <a:lnTo>
                    <a:pt x="218846" y="256362"/>
                  </a:lnTo>
                  <a:lnTo>
                    <a:pt x="223012" y="260540"/>
                  </a:lnTo>
                  <a:lnTo>
                    <a:pt x="294690" y="342468"/>
                  </a:lnTo>
                  <a:lnTo>
                    <a:pt x="299986" y="347370"/>
                  </a:lnTo>
                  <a:lnTo>
                    <a:pt x="306044" y="350888"/>
                  </a:lnTo>
                  <a:lnTo>
                    <a:pt x="312610" y="353009"/>
                  </a:lnTo>
                  <a:lnTo>
                    <a:pt x="319443" y="353707"/>
                  </a:lnTo>
                  <a:lnTo>
                    <a:pt x="325843" y="353085"/>
                  </a:lnTo>
                  <a:lnTo>
                    <a:pt x="350951" y="332028"/>
                  </a:lnTo>
                  <a:lnTo>
                    <a:pt x="353199" y="31890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1464" y="3849167"/>
              <a:ext cx="198472" cy="19797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761909" y="3811993"/>
            <a:ext cx="307975" cy="372110"/>
            <a:chOff x="1761909" y="3811993"/>
            <a:chExt cx="307975" cy="372110"/>
          </a:xfrm>
        </p:grpSpPr>
        <p:sp>
          <p:nvSpPr>
            <p:cNvPr id="31" name="object 31"/>
            <p:cNvSpPr/>
            <p:nvPr/>
          </p:nvSpPr>
          <p:spPr>
            <a:xfrm>
              <a:off x="1761909" y="3811993"/>
              <a:ext cx="307975" cy="372110"/>
            </a:xfrm>
            <a:custGeom>
              <a:avLst/>
              <a:gdLst/>
              <a:ahLst/>
              <a:cxnLst/>
              <a:rect l="l" t="t" r="r" b="b"/>
              <a:pathLst>
                <a:path w="307975" h="372110">
                  <a:moveTo>
                    <a:pt x="265468" y="47790"/>
                  </a:moveTo>
                  <a:lnTo>
                    <a:pt x="261683" y="43992"/>
                  </a:lnTo>
                  <a:lnTo>
                    <a:pt x="254482" y="43992"/>
                  </a:lnTo>
                  <a:lnTo>
                    <a:pt x="254482" y="54991"/>
                  </a:lnTo>
                  <a:lnTo>
                    <a:pt x="254482" y="87604"/>
                  </a:lnTo>
                  <a:lnTo>
                    <a:pt x="254482" y="278003"/>
                  </a:lnTo>
                  <a:lnTo>
                    <a:pt x="250698" y="268897"/>
                  </a:lnTo>
                  <a:lnTo>
                    <a:pt x="250698" y="298488"/>
                  </a:lnTo>
                  <a:lnTo>
                    <a:pt x="240855" y="302653"/>
                  </a:lnTo>
                  <a:lnTo>
                    <a:pt x="229831" y="276758"/>
                  </a:lnTo>
                  <a:lnTo>
                    <a:pt x="229831" y="304190"/>
                  </a:lnTo>
                  <a:lnTo>
                    <a:pt x="214287" y="304190"/>
                  </a:lnTo>
                  <a:lnTo>
                    <a:pt x="214287" y="266636"/>
                  </a:lnTo>
                  <a:lnTo>
                    <a:pt x="229831" y="304190"/>
                  </a:lnTo>
                  <a:lnTo>
                    <a:pt x="229831" y="276758"/>
                  </a:lnTo>
                  <a:lnTo>
                    <a:pt x="225526" y="266636"/>
                  </a:lnTo>
                  <a:lnTo>
                    <a:pt x="223596" y="262077"/>
                  </a:lnTo>
                  <a:lnTo>
                    <a:pt x="219392" y="252196"/>
                  </a:lnTo>
                  <a:lnTo>
                    <a:pt x="217309" y="247294"/>
                  </a:lnTo>
                  <a:lnTo>
                    <a:pt x="227571" y="243128"/>
                  </a:lnTo>
                  <a:lnTo>
                    <a:pt x="250698" y="298488"/>
                  </a:lnTo>
                  <a:lnTo>
                    <a:pt x="250698" y="268897"/>
                  </a:lnTo>
                  <a:lnTo>
                    <a:pt x="240004" y="243128"/>
                  </a:lnTo>
                  <a:lnTo>
                    <a:pt x="237794" y="237807"/>
                  </a:lnTo>
                  <a:lnTo>
                    <a:pt x="237058" y="235546"/>
                  </a:lnTo>
                  <a:lnTo>
                    <a:pt x="234378" y="233248"/>
                  </a:lnTo>
                  <a:lnTo>
                    <a:pt x="232117" y="232105"/>
                  </a:lnTo>
                  <a:lnTo>
                    <a:pt x="230974" y="231559"/>
                  </a:lnTo>
                  <a:lnTo>
                    <a:pt x="229641" y="231267"/>
                  </a:lnTo>
                  <a:lnTo>
                    <a:pt x="226898" y="231267"/>
                  </a:lnTo>
                  <a:lnTo>
                    <a:pt x="225463" y="231559"/>
                  </a:lnTo>
                  <a:lnTo>
                    <a:pt x="224155" y="232105"/>
                  </a:lnTo>
                  <a:lnTo>
                    <a:pt x="213131" y="237032"/>
                  </a:lnTo>
                  <a:lnTo>
                    <a:pt x="210489" y="237807"/>
                  </a:lnTo>
                  <a:lnTo>
                    <a:pt x="208610" y="240068"/>
                  </a:lnTo>
                  <a:lnTo>
                    <a:pt x="207467" y="242735"/>
                  </a:lnTo>
                  <a:lnTo>
                    <a:pt x="206705" y="245008"/>
                  </a:lnTo>
                  <a:lnTo>
                    <a:pt x="206705" y="247675"/>
                  </a:lnTo>
                  <a:lnTo>
                    <a:pt x="207848" y="252196"/>
                  </a:lnTo>
                  <a:lnTo>
                    <a:pt x="206705" y="251472"/>
                  </a:lnTo>
                  <a:lnTo>
                    <a:pt x="205168" y="251091"/>
                  </a:lnTo>
                  <a:lnTo>
                    <a:pt x="203288" y="251091"/>
                  </a:lnTo>
                  <a:lnTo>
                    <a:pt x="203288" y="262077"/>
                  </a:lnTo>
                  <a:lnTo>
                    <a:pt x="203288" y="304190"/>
                  </a:lnTo>
                  <a:lnTo>
                    <a:pt x="192303" y="304190"/>
                  </a:lnTo>
                  <a:lnTo>
                    <a:pt x="192303" y="262077"/>
                  </a:lnTo>
                  <a:lnTo>
                    <a:pt x="203288" y="262077"/>
                  </a:lnTo>
                  <a:lnTo>
                    <a:pt x="203288" y="251091"/>
                  </a:lnTo>
                  <a:lnTo>
                    <a:pt x="192303" y="251091"/>
                  </a:lnTo>
                  <a:lnTo>
                    <a:pt x="192303" y="233629"/>
                  </a:lnTo>
                  <a:lnTo>
                    <a:pt x="192303" y="226809"/>
                  </a:lnTo>
                  <a:lnTo>
                    <a:pt x="187744" y="222262"/>
                  </a:lnTo>
                  <a:lnTo>
                    <a:pt x="181279" y="222262"/>
                  </a:lnTo>
                  <a:lnTo>
                    <a:pt x="181279" y="233629"/>
                  </a:lnTo>
                  <a:lnTo>
                    <a:pt x="181279" y="304190"/>
                  </a:lnTo>
                  <a:lnTo>
                    <a:pt x="170675" y="304190"/>
                  </a:lnTo>
                  <a:lnTo>
                    <a:pt x="170675" y="233629"/>
                  </a:lnTo>
                  <a:lnTo>
                    <a:pt x="181279" y="233629"/>
                  </a:lnTo>
                  <a:lnTo>
                    <a:pt x="181279" y="222262"/>
                  </a:lnTo>
                  <a:lnTo>
                    <a:pt x="170675" y="222262"/>
                  </a:lnTo>
                  <a:lnTo>
                    <a:pt x="170675" y="202920"/>
                  </a:lnTo>
                  <a:lnTo>
                    <a:pt x="254482" y="202920"/>
                  </a:lnTo>
                  <a:lnTo>
                    <a:pt x="254482" y="191897"/>
                  </a:lnTo>
                  <a:lnTo>
                    <a:pt x="170675" y="191897"/>
                  </a:lnTo>
                  <a:lnTo>
                    <a:pt x="170675" y="180911"/>
                  </a:lnTo>
                  <a:lnTo>
                    <a:pt x="254482" y="180911"/>
                  </a:lnTo>
                  <a:lnTo>
                    <a:pt x="254482" y="169926"/>
                  </a:lnTo>
                  <a:lnTo>
                    <a:pt x="235915" y="169926"/>
                  </a:lnTo>
                  <a:lnTo>
                    <a:pt x="235915" y="124015"/>
                  </a:lnTo>
                  <a:lnTo>
                    <a:pt x="235915" y="121754"/>
                  </a:lnTo>
                  <a:lnTo>
                    <a:pt x="235915" y="98983"/>
                  </a:lnTo>
                  <a:lnTo>
                    <a:pt x="254482" y="98983"/>
                  </a:lnTo>
                  <a:lnTo>
                    <a:pt x="254482" y="87604"/>
                  </a:lnTo>
                  <a:lnTo>
                    <a:pt x="229831" y="87604"/>
                  </a:lnTo>
                  <a:lnTo>
                    <a:pt x="224917" y="92163"/>
                  </a:lnTo>
                  <a:lnTo>
                    <a:pt x="224917" y="113030"/>
                  </a:lnTo>
                  <a:lnTo>
                    <a:pt x="224917" y="124015"/>
                  </a:lnTo>
                  <a:lnTo>
                    <a:pt x="224917" y="169926"/>
                  </a:lnTo>
                  <a:lnTo>
                    <a:pt x="214287" y="169926"/>
                  </a:lnTo>
                  <a:lnTo>
                    <a:pt x="214287" y="131978"/>
                  </a:lnTo>
                  <a:lnTo>
                    <a:pt x="214287" y="124015"/>
                  </a:lnTo>
                  <a:lnTo>
                    <a:pt x="224917" y="124015"/>
                  </a:lnTo>
                  <a:lnTo>
                    <a:pt x="224917" y="113030"/>
                  </a:lnTo>
                  <a:lnTo>
                    <a:pt x="208965" y="113030"/>
                  </a:lnTo>
                  <a:lnTo>
                    <a:pt x="204787" y="116814"/>
                  </a:lnTo>
                  <a:lnTo>
                    <a:pt x="203669" y="121754"/>
                  </a:lnTo>
                  <a:lnTo>
                    <a:pt x="203288" y="121754"/>
                  </a:lnTo>
                  <a:lnTo>
                    <a:pt x="203288" y="131978"/>
                  </a:lnTo>
                  <a:lnTo>
                    <a:pt x="203288" y="169926"/>
                  </a:lnTo>
                  <a:lnTo>
                    <a:pt x="192303" y="169926"/>
                  </a:lnTo>
                  <a:lnTo>
                    <a:pt x="192303" y="131978"/>
                  </a:lnTo>
                  <a:lnTo>
                    <a:pt x="203288" y="131978"/>
                  </a:lnTo>
                  <a:lnTo>
                    <a:pt x="203288" y="121754"/>
                  </a:lnTo>
                  <a:lnTo>
                    <a:pt x="192303" y="121754"/>
                  </a:lnTo>
                  <a:lnTo>
                    <a:pt x="192303" y="99364"/>
                  </a:lnTo>
                  <a:lnTo>
                    <a:pt x="192303" y="93306"/>
                  </a:lnTo>
                  <a:lnTo>
                    <a:pt x="187744" y="88366"/>
                  </a:lnTo>
                  <a:lnTo>
                    <a:pt x="181279" y="88366"/>
                  </a:lnTo>
                  <a:lnTo>
                    <a:pt x="181279" y="99364"/>
                  </a:lnTo>
                  <a:lnTo>
                    <a:pt x="181279" y="169926"/>
                  </a:lnTo>
                  <a:lnTo>
                    <a:pt x="170675" y="169926"/>
                  </a:lnTo>
                  <a:lnTo>
                    <a:pt x="170675" y="99364"/>
                  </a:lnTo>
                  <a:lnTo>
                    <a:pt x="181279" y="99364"/>
                  </a:lnTo>
                  <a:lnTo>
                    <a:pt x="181279" y="88366"/>
                  </a:lnTo>
                  <a:lnTo>
                    <a:pt x="170675" y="88366"/>
                  </a:lnTo>
                  <a:lnTo>
                    <a:pt x="170675" y="54991"/>
                  </a:lnTo>
                  <a:lnTo>
                    <a:pt x="254482" y="54991"/>
                  </a:lnTo>
                  <a:lnTo>
                    <a:pt x="254482" y="43992"/>
                  </a:lnTo>
                  <a:lnTo>
                    <a:pt x="163474" y="43992"/>
                  </a:lnTo>
                  <a:lnTo>
                    <a:pt x="159677" y="47790"/>
                  </a:lnTo>
                  <a:lnTo>
                    <a:pt x="159677" y="311391"/>
                  </a:lnTo>
                  <a:lnTo>
                    <a:pt x="163474" y="315175"/>
                  </a:lnTo>
                  <a:lnTo>
                    <a:pt x="261683" y="315175"/>
                  </a:lnTo>
                  <a:lnTo>
                    <a:pt x="265468" y="311391"/>
                  </a:lnTo>
                  <a:lnTo>
                    <a:pt x="265468" y="304190"/>
                  </a:lnTo>
                  <a:lnTo>
                    <a:pt x="265468" y="302653"/>
                  </a:lnTo>
                  <a:lnTo>
                    <a:pt x="265468" y="54991"/>
                  </a:lnTo>
                  <a:lnTo>
                    <a:pt x="265468" y="47790"/>
                  </a:lnTo>
                  <a:close/>
                </a:path>
                <a:path w="307975" h="372110">
                  <a:moveTo>
                    <a:pt x="307962" y="360705"/>
                  </a:moveTo>
                  <a:lnTo>
                    <a:pt x="307860" y="339458"/>
                  </a:lnTo>
                  <a:lnTo>
                    <a:pt x="307581" y="332981"/>
                  </a:lnTo>
                  <a:lnTo>
                    <a:pt x="300380" y="326174"/>
                  </a:lnTo>
                  <a:lnTo>
                    <a:pt x="296976" y="326174"/>
                  </a:lnTo>
                  <a:lnTo>
                    <a:pt x="296976" y="339458"/>
                  </a:lnTo>
                  <a:lnTo>
                    <a:pt x="296976" y="360705"/>
                  </a:lnTo>
                  <a:lnTo>
                    <a:pt x="10604" y="360705"/>
                  </a:lnTo>
                  <a:lnTo>
                    <a:pt x="10604" y="339458"/>
                  </a:lnTo>
                  <a:lnTo>
                    <a:pt x="13271" y="336804"/>
                  </a:lnTo>
                  <a:lnTo>
                    <a:pt x="210489" y="336804"/>
                  </a:lnTo>
                  <a:lnTo>
                    <a:pt x="213131" y="334518"/>
                  </a:lnTo>
                  <a:lnTo>
                    <a:pt x="213131" y="327698"/>
                  </a:lnTo>
                  <a:lnTo>
                    <a:pt x="210870" y="325399"/>
                  </a:lnTo>
                  <a:lnTo>
                    <a:pt x="31089" y="325399"/>
                  </a:lnTo>
                  <a:lnTo>
                    <a:pt x="31089" y="32626"/>
                  </a:lnTo>
                  <a:lnTo>
                    <a:pt x="233997" y="32626"/>
                  </a:lnTo>
                  <a:lnTo>
                    <a:pt x="237058" y="30327"/>
                  </a:lnTo>
                  <a:lnTo>
                    <a:pt x="237058" y="23520"/>
                  </a:lnTo>
                  <a:lnTo>
                    <a:pt x="234378" y="21247"/>
                  </a:lnTo>
                  <a:lnTo>
                    <a:pt x="23126" y="21247"/>
                  </a:lnTo>
                  <a:lnTo>
                    <a:pt x="22009" y="20104"/>
                  </a:lnTo>
                  <a:lnTo>
                    <a:pt x="22009" y="10617"/>
                  </a:lnTo>
                  <a:lnTo>
                    <a:pt x="23126" y="9855"/>
                  </a:lnTo>
                  <a:lnTo>
                    <a:pt x="285229" y="9855"/>
                  </a:lnTo>
                  <a:lnTo>
                    <a:pt x="285953" y="10617"/>
                  </a:lnTo>
                  <a:lnTo>
                    <a:pt x="285953" y="20104"/>
                  </a:lnTo>
                  <a:lnTo>
                    <a:pt x="285229" y="21247"/>
                  </a:lnTo>
                  <a:lnTo>
                    <a:pt x="251460" y="21247"/>
                  </a:lnTo>
                  <a:lnTo>
                    <a:pt x="248818" y="23520"/>
                  </a:lnTo>
                  <a:lnTo>
                    <a:pt x="248818" y="30327"/>
                  </a:lnTo>
                  <a:lnTo>
                    <a:pt x="251079" y="32626"/>
                  </a:lnTo>
                  <a:lnTo>
                    <a:pt x="276110" y="32626"/>
                  </a:lnTo>
                  <a:lnTo>
                    <a:pt x="276110" y="325399"/>
                  </a:lnTo>
                  <a:lnTo>
                    <a:pt x="228333" y="325399"/>
                  </a:lnTo>
                  <a:lnTo>
                    <a:pt x="225653" y="327698"/>
                  </a:lnTo>
                  <a:lnTo>
                    <a:pt x="225653" y="334518"/>
                  </a:lnTo>
                  <a:lnTo>
                    <a:pt x="227952" y="336804"/>
                  </a:lnTo>
                  <a:lnTo>
                    <a:pt x="294678" y="336804"/>
                  </a:lnTo>
                  <a:lnTo>
                    <a:pt x="296976" y="339458"/>
                  </a:lnTo>
                  <a:lnTo>
                    <a:pt x="296976" y="326174"/>
                  </a:lnTo>
                  <a:lnTo>
                    <a:pt x="286715" y="326174"/>
                  </a:lnTo>
                  <a:lnTo>
                    <a:pt x="286715" y="32626"/>
                  </a:lnTo>
                  <a:lnTo>
                    <a:pt x="292417" y="31102"/>
                  </a:lnTo>
                  <a:lnTo>
                    <a:pt x="296595" y="25781"/>
                  </a:lnTo>
                  <a:lnTo>
                    <a:pt x="296595" y="9855"/>
                  </a:lnTo>
                  <a:lnTo>
                    <a:pt x="296595" y="5676"/>
                  </a:lnTo>
                  <a:lnTo>
                    <a:pt x="290893" y="0"/>
                  </a:lnTo>
                  <a:lnTo>
                    <a:pt x="16306" y="0"/>
                  </a:lnTo>
                  <a:lnTo>
                    <a:pt x="10604" y="5676"/>
                  </a:lnTo>
                  <a:lnTo>
                    <a:pt x="10604" y="25781"/>
                  </a:lnTo>
                  <a:lnTo>
                    <a:pt x="14427" y="31102"/>
                  </a:lnTo>
                  <a:lnTo>
                    <a:pt x="19710" y="32626"/>
                  </a:lnTo>
                  <a:lnTo>
                    <a:pt x="19710" y="326174"/>
                  </a:lnTo>
                  <a:lnTo>
                    <a:pt x="6807" y="326174"/>
                  </a:lnTo>
                  <a:lnTo>
                    <a:pt x="0" y="332981"/>
                  </a:lnTo>
                  <a:lnTo>
                    <a:pt x="0" y="368668"/>
                  </a:lnTo>
                  <a:lnTo>
                    <a:pt x="2286" y="371690"/>
                  </a:lnTo>
                  <a:lnTo>
                    <a:pt x="305320" y="371690"/>
                  </a:lnTo>
                  <a:lnTo>
                    <a:pt x="307962" y="369049"/>
                  </a:lnTo>
                  <a:lnTo>
                    <a:pt x="307962" y="36070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3639" y="3855985"/>
              <a:ext cx="106937" cy="26359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373342" y="3808967"/>
            <a:ext cx="231775" cy="353695"/>
            <a:chOff x="5373342" y="3808967"/>
            <a:chExt cx="231775" cy="353695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653" y="3832858"/>
              <a:ext cx="132389" cy="1141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73332" y="3808971"/>
              <a:ext cx="231775" cy="353695"/>
            </a:xfrm>
            <a:custGeom>
              <a:avLst/>
              <a:gdLst/>
              <a:ahLst/>
              <a:cxnLst/>
              <a:rect l="l" t="t" r="r" b="b"/>
              <a:pathLst>
                <a:path w="231775" h="353695">
                  <a:moveTo>
                    <a:pt x="66395" y="170268"/>
                  </a:moveTo>
                  <a:lnTo>
                    <a:pt x="59575" y="163449"/>
                  </a:lnTo>
                  <a:lnTo>
                    <a:pt x="56159" y="163449"/>
                  </a:lnTo>
                  <a:lnTo>
                    <a:pt x="56159" y="175971"/>
                  </a:lnTo>
                  <a:lnTo>
                    <a:pt x="56159" y="188874"/>
                  </a:lnTo>
                  <a:lnTo>
                    <a:pt x="53873" y="190754"/>
                  </a:lnTo>
                  <a:lnTo>
                    <a:pt x="33769" y="190754"/>
                  </a:lnTo>
                  <a:lnTo>
                    <a:pt x="31889" y="188874"/>
                  </a:lnTo>
                  <a:lnTo>
                    <a:pt x="31889" y="175971"/>
                  </a:lnTo>
                  <a:lnTo>
                    <a:pt x="33769" y="174091"/>
                  </a:lnTo>
                  <a:lnTo>
                    <a:pt x="53873" y="174091"/>
                  </a:lnTo>
                  <a:lnTo>
                    <a:pt x="56159" y="175971"/>
                  </a:lnTo>
                  <a:lnTo>
                    <a:pt x="56159" y="163449"/>
                  </a:lnTo>
                  <a:lnTo>
                    <a:pt x="28067" y="163449"/>
                  </a:lnTo>
                  <a:lnTo>
                    <a:pt x="21247" y="170268"/>
                  </a:lnTo>
                  <a:lnTo>
                    <a:pt x="21247" y="194538"/>
                  </a:lnTo>
                  <a:lnTo>
                    <a:pt x="28067" y="201002"/>
                  </a:lnTo>
                  <a:lnTo>
                    <a:pt x="59956" y="201002"/>
                  </a:lnTo>
                  <a:lnTo>
                    <a:pt x="66395" y="194538"/>
                  </a:lnTo>
                  <a:lnTo>
                    <a:pt x="66395" y="190754"/>
                  </a:lnTo>
                  <a:lnTo>
                    <a:pt x="66395" y="174091"/>
                  </a:lnTo>
                  <a:lnTo>
                    <a:pt x="66395" y="170268"/>
                  </a:lnTo>
                  <a:close/>
                </a:path>
                <a:path w="231775" h="353695">
                  <a:moveTo>
                    <a:pt x="103949" y="67500"/>
                  </a:moveTo>
                  <a:lnTo>
                    <a:pt x="101269" y="64858"/>
                  </a:lnTo>
                  <a:lnTo>
                    <a:pt x="93306" y="64858"/>
                  </a:lnTo>
                  <a:lnTo>
                    <a:pt x="93306" y="75463"/>
                  </a:lnTo>
                  <a:lnTo>
                    <a:pt x="93306" y="83807"/>
                  </a:lnTo>
                  <a:lnTo>
                    <a:pt x="93306" y="94043"/>
                  </a:lnTo>
                  <a:lnTo>
                    <a:pt x="93306" y="102387"/>
                  </a:lnTo>
                  <a:lnTo>
                    <a:pt x="84963" y="102387"/>
                  </a:lnTo>
                  <a:lnTo>
                    <a:pt x="84963" y="94043"/>
                  </a:lnTo>
                  <a:lnTo>
                    <a:pt x="93306" y="94043"/>
                  </a:lnTo>
                  <a:lnTo>
                    <a:pt x="93306" y="83807"/>
                  </a:lnTo>
                  <a:lnTo>
                    <a:pt x="84963" y="83807"/>
                  </a:lnTo>
                  <a:lnTo>
                    <a:pt x="84963" y="75463"/>
                  </a:lnTo>
                  <a:lnTo>
                    <a:pt x="93306" y="75463"/>
                  </a:lnTo>
                  <a:lnTo>
                    <a:pt x="93306" y="64858"/>
                  </a:lnTo>
                  <a:lnTo>
                    <a:pt x="77000" y="64858"/>
                  </a:lnTo>
                  <a:lnTo>
                    <a:pt x="74358" y="67500"/>
                  </a:lnTo>
                  <a:lnTo>
                    <a:pt x="74358" y="111112"/>
                  </a:lnTo>
                  <a:lnTo>
                    <a:pt x="77000" y="113411"/>
                  </a:lnTo>
                  <a:lnTo>
                    <a:pt x="101269" y="113411"/>
                  </a:lnTo>
                  <a:lnTo>
                    <a:pt x="103949" y="111112"/>
                  </a:lnTo>
                  <a:lnTo>
                    <a:pt x="103949" y="102387"/>
                  </a:lnTo>
                  <a:lnTo>
                    <a:pt x="103949" y="94043"/>
                  </a:lnTo>
                  <a:lnTo>
                    <a:pt x="103949" y="83807"/>
                  </a:lnTo>
                  <a:lnTo>
                    <a:pt x="103949" y="75463"/>
                  </a:lnTo>
                  <a:lnTo>
                    <a:pt x="103949" y="67500"/>
                  </a:lnTo>
                  <a:close/>
                </a:path>
                <a:path w="231775" h="353695">
                  <a:moveTo>
                    <a:pt x="123278" y="319735"/>
                  </a:moveTo>
                  <a:lnTo>
                    <a:pt x="119875" y="316293"/>
                  </a:lnTo>
                  <a:lnTo>
                    <a:pt x="115697" y="316293"/>
                  </a:lnTo>
                  <a:lnTo>
                    <a:pt x="111531" y="316293"/>
                  </a:lnTo>
                  <a:lnTo>
                    <a:pt x="108115" y="319735"/>
                  </a:lnTo>
                  <a:lnTo>
                    <a:pt x="108115" y="328041"/>
                  </a:lnTo>
                  <a:lnTo>
                    <a:pt x="111531" y="331482"/>
                  </a:lnTo>
                  <a:lnTo>
                    <a:pt x="119875" y="331482"/>
                  </a:lnTo>
                  <a:lnTo>
                    <a:pt x="123278" y="328041"/>
                  </a:lnTo>
                  <a:lnTo>
                    <a:pt x="123278" y="319735"/>
                  </a:lnTo>
                  <a:close/>
                </a:path>
                <a:path w="231775" h="353695">
                  <a:moveTo>
                    <a:pt x="125158" y="105791"/>
                  </a:moveTo>
                  <a:lnTo>
                    <a:pt x="123659" y="102387"/>
                  </a:lnTo>
                  <a:lnTo>
                    <a:pt x="121373" y="100888"/>
                  </a:lnTo>
                  <a:lnTo>
                    <a:pt x="120827" y="100698"/>
                  </a:lnTo>
                  <a:lnTo>
                    <a:pt x="120230" y="100596"/>
                  </a:lnTo>
                  <a:lnTo>
                    <a:pt x="119557" y="100596"/>
                  </a:lnTo>
                  <a:lnTo>
                    <a:pt x="117551" y="100596"/>
                  </a:lnTo>
                  <a:lnTo>
                    <a:pt x="115316" y="101523"/>
                  </a:lnTo>
                  <a:lnTo>
                    <a:pt x="114173" y="103530"/>
                  </a:lnTo>
                  <a:lnTo>
                    <a:pt x="109232" y="113411"/>
                  </a:lnTo>
                  <a:lnTo>
                    <a:pt x="110375" y="116814"/>
                  </a:lnTo>
                  <a:lnTo>
                    <a:pt x="113030" y="117932"/>
                  </a:lnTo>
                  <a:lnTo>
                    <a:pt x="113665" y="118376"/>
                  </a:lnTo>
                  <a:lnTo>
                    <a:pt x="114401" y="118567"/>
                  </a:lnTo>
                  <a:lnTo>
                    <a:pt x="117043" y="118567"/>
                  </a:lnTo>
                  <a:lnTo>
                    <a:pt x="119049" y="117297"/>
                  </a:lnTo>
                  <a:lnTo>
                    <a:pt x="119875" y="115671"/>
                  </a:lnTo>
                  <a:lnTo>
                    <a:pt x="123659" y="108089"/>
                  </a:lnTo>
                  <a:lnTo>
                    <a:pt x="125158" y="105791"/>
                  </a:lnTo>
                  <a:close/>
                </a:path>
                <a:path w="231775" h="353695">
                  <a:moveTo>
                    <a:pt x="144907" y="170268"/>
                  </a:moveTo>
                  <a:lnTo>
                    <a:pt x="138442" y="163449"/>
                  </a:lnTo>
                  <a:lnTo>
                    <a:pt x="134277" y="163449"/>
                  </a:lnTo>
                  <a:lnTo>
                    <a:pt x="134277" y="175971"/>
                  </a:lnTo>
                  <a:lnTo>
                    <a:pt x="134277" y="188874"/>
                  </a:lnTo>
                  <a:lnTo>
                    <a:pt x="132397" y="190754"/>
                  </a:lnTo>
                  <a:lnTo>
                    <a:pt x="98628" y="190754"/>
                  </a:lnTo>
                  <a:lnTo>
                    <a:pt x="96748" y="188874"/>
                  </a:lnTo>
                  <a:lnTo>
                    <a:pt x="96748" y="175971"/>
                  </a:lnTo>
                  <a:lnTo>
                    <a:pt x="98628" y="174091"/>
                  </a:lnTo>
                  <a:lnTo>
                    <a:pt x="132397" y="174091"/>
                  </a:lnTo>
                  <a:lnTo>
                    <a:pt x="134277" y="175971"/>
                  </a:lnTo>
                  <a:lnTo>
                    <a:pt x="134277" y="163449"/>
                  </a:lnTo>
                  <a:lnTo>
                    <a:pt x="93306" y="163449"/>
                  </a:lnTo>
                  <a:lnTo>
                    <a:pt x="86868" y="170268"/>
                  </a:lnTo>
                  <a:lnTo>
                    <a:pt x="86868" y="194538"/>
                  </a:lnTo>
                  <a:lnTo>
                    <a:pt x="93306" y="201002"/>
                  </a:lnTo>
                  <a:lnTo>
                    <a:pt x="138442" y="201002"/>
                  </a:lnTo>
                  <a:lnTo>
                    <a:pt x="144907" y="194538"/>
                  </a:lnTo>
                  <a:lnTo>
                    <a:pt x="144907" y="190754"/>
                  </a:lnTo>
                  <a:lnTo>
                    <a:pt x="144907" y="174091"/>
                  </a:lnTo>
                  <a:lnTo>
                    <a:pt x="144907" y="170268"/>
                  </a:lnTo>
                  <a:close/>
                </a:path>
                <a:path w="231775" h="353695">
                  <a:moveTo>
                    <a:pt x="157048" y="67500"/>
                  </a:moveTo>
                  <a:lnTo>
                    <a:pt x="154762" y="64858"/>
                  </a:lnTo>
                  <a:lnTo>
                    <a:pt x="130098" y="64858"/>
                  </a:lnTo>
                  <a:lnTo>
                    <a:pt x="127457" y="67500"/>
                  </a:lnTo>
                  <a:lnTo>
                    <a:pt x="127457" y="111112"/>
                  </a:lnTo>
                  <a:lnTo>
                    <a:pt x="130098" y="113411"/>
                  </a:lnTo>
                  <a:lnTo>
                    <a:pt x="154762" y="113411"/>
                  </a:lnTo>
                  <a:lnTo>
                    <a:pt x="157048" y="111112"/>
                  </a:lnTo>
                  <a:lnTo>
                    <a:pt x="157048" y="102387"/>
                  </a:lnTo>
                  <a:lnTo>
                    <a:pt x="157048" y="94043"/>
                  </a:lnTo>
                  <a:lnTo>
                    <a:pt x="157048" y="86461"/>
                  </a:lnTo>
                  <a:lnTo>
                    <a:pt x="154762" y="83807"/>
                  </a:lnTo>
                  <a:lnTo>
                    <a:pt x="146405" y="83807"/>
                  </a:lnTo>
                  <a:lnTo>
                    <a:pt x="146405" y="94043"/>
                  </a:lnTo>
                  <a:lnTo>
                    <a:pt x="146405" y="102387"/>
                  </a:lnTo>
                  <a:lnTo>
                    <a:pt x="138061" y="102387"/>
                  </a:lnTo>
                  <a:lnTo>
                    <a:pt x="138061" y="94043"/>
                  </a:lnTo>
                  <a:lnTo>
                    <a:pt x="146405" y="94043"/>
                  </a:lnTo>
                  <a:lnTo>
                    <a:pt x="146405" y="83807"/>
                  </a:lnTo>
                  <a:lnTo>
                    <a:pt x="138061" y="83807"/>
                  </a:lnTo>
                  <a:lnTo>
                    <a:pt x="138061" y="75463"/>
                  </a:lnTo>
                  <a:lnTo>
                    <a:pt x="154762" y="75463"/>
                  </a:lnTo>
                  <a:lnTo>
                    <a:pt x="157048" y="73177"/>
                  </a:lnTo>
                  <a:lnTo>
                    <a:pt x="157048" y="67500"/>
                  </a:lnTo>
                  <a:close/>
                </a:path>
                <a:path w="231775" h="353695">
                  <a:moveTo>
                    <a:pt x="210121" y="170268"/>
                  </a:moveTo>
                  <a:lnTo>
                    <a:pt x="203301" y="163449"/>
                  </a:lnTo>
                  <a:lnTo>
                    <a:pt x="199136" y="163449"/>
                  </a:lnTo>
                  <a:lnTo>
                    <a:pt x="199136" y="175971"/>
                  </a:lnTo>
                  <a:lnTo>
                    <a:pt x="199136" y="188874"/>
                  </a:lnTo>
                  <a:lnTo>
                    <a:pt x="197256" y="190754"/>
                  </a:lnTo>
                  <a:lnTo>
                    <a:pt x="176771" y="190754"/>
                  </a:lnTo>
                  <a:lnTo>
                    <a:pt x="174853" y="188874"/>
                  </a:lnTo>
                  <a:lnTo>
                    <a:pt x="174853" y="175971"/>
                  </a:lnTo>
                  <a:lnTo>
                    <a:pt x="176771" y="174091"/>
                  </a:lnTo>
                  <a:lnTo>
                    <a:pt x="197256" y="174091"/>
                  </a:lnTo>
                  <a:lnTo>
                    <a:pt x="199136" y="175971"/>
                  </a:lnTo>
                  <a:lnTo>
                    <a:pt x="199136" y="163449"/>
                  </a:lnTo>
                  <a:lnTo>
                    <a:pt x="171831" y="163449"/>
                  </a:lnTo>
                  <a:lnTo>
                    <a:pt x="165011" y="170268"/>
                  </a:lnTo>
                  <a:lnTo>
                    <a:pt x="165011" y="194538"/>
                  </a:lnTo>
                  <a:lnTo>
                    <a:pt x="171831" y="201002"/>
                  </a:lnTo>
                  <a:lnTo>
                    <a:pt x="203301" y="201002"/>
                  </a:lnTo>
                  <a:lnTo>
                    <a:pt x="210121" y="194538"/>
                  </a:lnTo>
                  <a:lnTo>
                    <a:pt x="210121" y="190754"/>
                  </a:lnTo>
                  <a:lnTo>
                    <a:pt x="210121" y="174091"/>
                  </a:lnTo>
                  <a:lnTo>
                    <a:pt x="210121" y="170268"/>
                  </a:lnTo>
                  <a:close/>
                </a:path>
                <a:path w="231775" h="353695">
                  <a:moveTo>
                    <a:pt x="231368" y="57251"/>
                  </a:moveTo>
                  <a:lnTo>
                    <a:pt x="226783" y="35026"/>
                  </a:lnTo>
                  <a:lnTo>
                    <a:pt x="214350" y="16827"/>
                  </a:lnTo>
                  <a:lnTo>
                    <a:pt x="196011" y="4521"/>
                  </a:lnTo>
                  <a:lnTo>
                    <a:pt x="173710" y="0"/>
                  </a:lnTo>
                  <a:lnTo>
                    <a:pt x="160845" y="0"/>
                  </a:lnTo>
                  <a:lnTo>
                    <a:pt x="158546" y="2260"/>
                  </a:lnTo>
                  <a:lnTo>
                    <a:pt x="158546" y="7962"/>
                  </a:lnTo>
                  <a:lnTo>
                    <a:pt x="160845" y="10604"/>
                  </a:lnTo>
                  <a:lnTo>
                    <a:pt x="173710" y="10604"/>
                  </a:lnTo>
                  <a:lnTo>
                    <a:pt x="192011" y="14338"/>
                  </a:lnTo>
                  <a:lnTo>
                    <a:pt x="207098" y="24498"/>
                  </a:lnTo>
                  <a:lnTo>
                    <a:pt x="217360" y="39573"/>
                  </a:lnTo>
                  <a:lnTo>
                    <a:pt x="221145" y="58013"/>
                  </a:lnTo>
                  <a:lnTo>
                    <a:pt x="221145" y="227545"/>
                  </a:lnTo>
                  <a:lnTo>
                    <a:pt x="219278" y="236601"/>
                  </a:lnTo>
                  <a:lnTo>
                    <a:pt x="214210" y="243954"/>
                  </a:lnTo>
                  <a:lnTo>
                    <a:pt x="206730" y="248894"/>
                  </a:lnTo>
                  <a:lnTo>
                    <a:pt x="197637" y="250698"/>
                  </a:lnTo>
                  <a:lnTo>
                    <a:pt x="144526" y="250698"/>
                  </a:lnTo>
                  <a:lnTo>
                    <a:pt x="144526" y="227545"/>
                  </a:lnTo>
                  <a:lnTo>
                    <a:pt x="153606" y="227545"/>
                  </a:lnTo>
                  <a:lnTo>
                    <a:pt x="155905" y="225285"/>
                  </a:lnTo>
                  <a:lnTo>
                    <a:pt x="155905" y="219583"/>
                  </a:lnTo>
                  <a:lnTo>
                    <a:pt x="153606" y="217322"/>
                  </a:lnTo>
                  <a:lnTo>
                    <a:pt x="77762" y="217322"/>
                  </a:lnTo>
                  <a:lnTo>
                    <a:pt x="75501" y="219583"/>
                  </a:lnTo>
                  <a:lnTo>
                    <a:pt x="75501" y="225285"/>
                  </a:lnTo>
                  <a:lnTo>
                    <a:pt x="77762" y="227545"/>
                  </a:lnTo>
                  <a:lnTo>
                    <a:pt x="86868" y="227545"/>
                  </a:lnTo>
                  <a:lnTo>
                    <a:pt x="86868" y="250698"/>
                  </a:lnTo>
                  <a:lnTo>
                    <a:pt x="33769" y="250698"/>
                  </a:lnTo>
                  <a:lnTo>
                    <a:pt x="24650" y="248894"/>
                  </a:lnTo>
                  <a:lnTo>
                    <a:pt x="17183" y="243954"/>
                  </a:lnTo>
                  <a:lnTo>
                    <a:pt x="12115" y="236601"/>
                  </a:lnTo>
                  <a:lnTo>
                    <a:pt x="10261" y="227545"/>
                  </a:lnTo>
                  <a:lnTo>
                    <a:pt x="10261" y="58013"/>
                  </a:lnTo>
                  <a:lnTo>
                    <a:pt x="14046" y="39573"/>
                  </a:lnTo>
                  <a:lnTo>
                    <a:pt x="24295" y="24498"/>
                  </a:lnTo>
                  <a:lnTo>
                    <a:pt x="39382" y="14338"/>
                  </a:lnTo>
                  <a:lnTo>
                    <a:pt x="57658" y="10604"/>
                  </a:lnTo>
                  <a:lnTo>
                    <a:pt x="136563" y="10604"/>
                  </a:lnTo>
                  <a:lnTo>
                    <a:pt x="138823" y="7962"/>
                  </a:lnTo>
                  <a:lnTo>
                    <a:pt x="138823" y="2260"/>
                  </a:lnTo>
                  <a:lnTo>
                    <a:pt x="136563" y="0"/>
                  </a:lnTo>
                  <a:lnTo>
                    <a:pt x="57658" y="0"/>
                  </a:lnTo>
                  <a:lnTo>
                    <a:pt x="35369" y="4584"/>
                  </a:lnTo>
                  <a:lnTo>
                    <a:pt x="17030" y="17056"/>
                  </a:lnTo>
                  <a:lnTo>
                    <a:pt x="4584" y="35509"/>
                  </a:lnTo>
                  <a:lnTo>
                    <a:pt x="0" y="58013"/>
                  </a:lnTo>
                  <a:lnTo>
                    <a:pt x="0" y="227545"/>
                  </a:lnTo>
                  <a:lnTo>
                    <a:pt x="2667" y="240665"/>
                  </a:lnTo>
                  <a:lnTo>
                    <a:pt x="9918" y="251396"/>
                  </a:lnTo>
                  <a:lnTo>
                    <a:pt x="20662" y="258648"/>
                  </a:lnTo>
                  <a:lnTo>
                    <a:pt x="33769" y="261302"/>
                  </a:lnTo>
                  <a:lnTo>
                    <a:pt x="86868" y="261302"/>
                  </a:lnTo>
                  <a:lnTo>
                    <a:pt x="86868" y="266623"/>
                  </a:lnTo>
                  <a:lnTo>
                    <a:pt x="89128" y="268884"/>
                  </a:lnTo>
                  <a:lnTo>
                    <a:pt x="94830" y="268884"/>
                  </a:lnTo>
                  <a:lnTo>
                    <a:pt x="97104" y="266623"/>
                  </a:lnTo>
                  <a:lnTo>
                    <a:pt x="97104" y="250698"/>
                  </a:lnTo>
                  <a:lnTo>
                    <a:pt x="97104" y="227545"/>
                  </a:lnTo>
                  <a:lnTo>
                    <a:pt x="134277" y="227545"/>
                  </a:lnTo>
                  <a:lnTo>
                    <a:pt x="134277" y="292011"/>
                  </a:lnTo>
                  <a:lnTo>
                    <a:pt x="134277" y="302653"/>
                  </a:lnTo>
                  <a:lnTo>
                    <a:pt x="134277" y="342861"/>
                  </a:lnTo>
                  <a:lnTo>
                    <a:pt x="97104" y="342861"/>
                  </a:lnTo>
                  <a:lnTo>
                    <a:pt x="97104" y="302653"/>
                  </a:lnTo>
                  <a:lnTo>
                    <a:pt x="134277" y="302653"/>
                  </a:lnTo>
                  <a:lnTo>
                    <a:pt x="134277" y="292011"/>
                  </a:lnTo>
                  <a:lnTo>
                    <a:pt x="97104" y="292011"/>
                  </a:lnTo>
                  <a:lnTo>
                    <a:pt x="97104" y="285584"/>
                  </a:lnTo>
                  <a:lnTo>
                    <a:pt x="94830" y="282943"/>
                  </a:lnTo>
                  <a:lnTo>
                    <a:pt x="89128" y="282943"/>
                  </a:lnTo>
                  <a:lnTo>
                    <a:pt x="86868" y="285584"/>
                  </a:lnTo>
                  <a:lnTo>
                    <a:pt x="86868" y="350824"/>
                  </a:lnTo>
                  <a:lnTo>
                    <a:pt x="89128" y="353085"/>
                  </a:lnTo>
                  <a:lnTo>
                    <a:pt x="142240" y="353085"/>
                  </a:lnTo>
                  <a:lnTo>
                    <a:pt x="144526" y="350824"/>
                  </a:lnTo>
                  <a:lnTo>
                    <a:pt x="144526" y="342861"/>
                  </a:lnTo>
                  <a:lnTo>
                    <a:pt x="144526" y="302653"/>
                  </a:lnTo>
                  <a:lnTo>
                    <a:pt x="144526" y="292011"/>
                  </a:lnTo>
                  <a:lnTo>
                    <a:pt x="144526" y="260921"/>
                  </a:lnTo>
                  <a:lnTo>
                    <a:pt x="197637" y="260921"/>
                  </a:lnTo>
                  <a:lnTo>
                    <a:pt x="231292" y="227545"/>
                  </a:lnTo>
                  <a:lnTo>
                    <a:pt x="231368" y="5725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6740933" y="3809699"/>
            <a:ext cx="200660" cy="353060"/>
          </a:xfrm>
          <a:custGeom>
            <a:avLst/>
            <a:gdLst/>
            <a:ahLst/>
            <a:cxnLst/>
            <a:rect l="l" t="t" r="r" b="b"/>
            <a:pathLst>
              <a:path w="200659" h="353060">
                <a:moveTo>
                  <a:pt x="20140" y="248919"/>
                </a:moveTo>
                <a:lnTo>
                  <a:pt x="14119" y="248919"/>
                </a:lnTo>
                <a:lnTo>
                  <a:pt x="12590" y="245109"/>
                </a:lnTo>
                <a:lnTo>
                  <a:pt x="38202" y="198119"/>
                </a:lnTo>
                <a:lnTo>
                  <a:pt x="75950" y="185419"/>
                </a:lnTo>
                <a:lnTo>
                  <a:pt x="75950" y="165099"/>
                </a:lnTo>
                <a:lnTo>
                  <a:pt x="67779" y="160019"/>
                </a:lnTo>
                <a:lnTo>
                  <a:pt x="60922" y="153669"/>
                </a:lnTo>
                <a:lnTo>
                  <a:pt x="55415" y="144779"/>
                </a:lnTo>
                <a:lnTo>
                  <a:pt x="51294" y="135889"/>
                </a:lnTo>
                <a:lnTo>
                  <a:pt x="47886" y="135889"/>
                </a:lnTo>
                <a:lnTo>
                  <a:pt x="20214" y="100329"/>
                </a:lnTo>
                <a:lnTo>
                  <a:pt x="18292" y="62229"/>
                </a:lnTo>
                <a:lnTo>
                  <a:pt x="23474" y="38099"/>
                </a:lnTo>
                <a:lnTo>
                  <a:pt x="37047" y="17779"/>
                </a:lnTo>
                <a:lnTo>
                  <a:pt x="56772" y="3809"/>
                </a:lnTo>
                <a:lnTo>
                  <a:pt x="80409" y="0"/>
                </a:lnTo>
                <a:lnTo>
                  <a:pt x="87640" y="0"/>
                </a:lnTo>
                <a:lnTo>
                  <a:pt x="114993" y="10159"/>
                </a:lnTo>
                <a:lnTo>
                  <a:pt x="80760" y="10159"/>
                </a:lnTo>
                <a:lnTo>
                  <a:pt x="60905" y="13969"/>
                </a:lnTo>
                <a:lnTo>
                  <a:pt x="44246" y="25399"/>
                </a:lnTo>
                <a:lnTo>
                  <a:pt x="32783" y="41909"/>
                </a:lnTo>
                <a:lnTo>
                  <a:pt x="28518" y="62229"/>
                </a:lnTo>
                <a:lnTo>
                  <a:pt x="28762" y="72389"/>
                </a:lnTo>
                <a:lnTo>
                  <a:pt x="32309" y="111759"/>
                </a:lnTo>
                <a:lnTo>
                  <a:pt x="39922" y="125729"/>
                </a:lnTo>
                <a:lnTo>
                  <a:pt x="60840" y="125729"/>
                </a:lnTo>
                <a:lnTo>
                  <a:pt x="62761" y="135889"/>
                </a:lnTo>
                <a:lnTo>
                  <a:pt x="71255" y="148589"/>
                </a:lnTo>
                <a:lnTo>
                  <a:pt x="83816" y="156209"/>
                </a:lnTo>
                <a:lnTo>
                  <a:pt x="99140" y="160019"/>
                </a:lnTo>
                <a:lnTo>
                  <a:pt x="130522" y="160019"/>
                </a:lnTo>
                <a:lnTo>
                  <a:pt x="124115" y="165099"/>
                </a:lnTo>
                <a:lnTo>
                  <a:pt x="124115" y="171449"/>
                </a:lnTo>
                <a:lnTo>
                  <a:pt x="86940" y="171449"/>
                </a:lnTo>
                <a:lnTo>
                  <a:pt x="86940" y="185419"/>
                </a:lnTo>
                <a:lnTo>
                  <a:pt x="91304" y="187959"/>
                </a:lnTo>
                <a:lnTo>
                  <a:pt x="143451" y="187959"/>
                </a:lnTo>
                <a:lnTo>
                  <a:pt x="156919" y="195579"/>
                </a:lnTo>
                <a:lnTo>
                  <a:pt x="73274" y="195579"/>
                </a:lnTo>
                <a:lnTo>
                  <a:pt x="74185" y="198119"/>
                </a:lnTo>
                <a:lnTo>
                  <a:pt x="60372" y="198119"/>
                </a:lnTo>
                <a:lnTo>
                  <a:pt x="58377" y="204469"/>
                </a:lnTo>
                <a:lnTo>
                  <a:pt x="46739" y="204469"/>
                </a:lnTo>
                <a:lnTo>
                  <a:pt x="39350" y="210819"/>
                </a:lnTo>
                <a:lnTo>
                  <a:pt x="22497" y="247649"/>
                </a:lnTo>
                <a:lnTo>
                  <a:pt x="20140" y="248919"/>
                </a:lnTo>
                <a:close/>
              </a:path>
              <a:path w="200659" h="353060">
                <a:moveTo>
                  <a:pt x="163954" y="12699"/>
                </a:moveTo>
                <a:lnTo>
                  <a:pt x="118030" y="12699"/>
                </a:lnTo>
                <a:lnTo>
                  <a:pt x="124911" y="6349"/>
                </a:lnTo>
                <a:lnTo>
                  <a:pt x="132938" y="3809"/>
                </a:lnTo>
                <a:lnTo>
                  <a:pt x="145202" y="3809"/>
                </a:lnTo>
                <a:lnTo>
                  <a:pt x="153294" y="6349"/>
                </a:lnTo>
                <a:lnTo>
                  <a:pt x="162480" y="11429"/>
                </a:lnTo>
                <a:lnTo>
                  <a:pt x="163954" y="12699"/>
                </a:lnTo>
                <a:close/>
              </a:path>
              <a:path w="200659" h="353060">
                <a:moveTo>
                  <a:pt x="121247" y="24129"/>
                </a:moveTo>
                <a:lnTo>
                  <a:pt x="115577" y="24129"/>
                </a:lnTo>
                <a:lnTo>
                  <a:pt x="114622" y="22859"/>
                </a:lnTo>
                <a:lnTo>
                  <a:pt x="110066" y="19049"/>
                </a:lnTo>
                <a:lnTo>
                  <a:pt x="105129" y="15239"/>
                </a:lnTo>
                <a:lnTo>
                  <a:pt x="98694" y="12699"/>
                </a:lnTo>
                <a:lnTo>
                  <a:pt x="92705" y="10159"/>
                </a:lnTo>
                <a:lnTo>
                  <a:pt x="114993" y="10159"/>
                </a:lnTo>
                <a:lnTo>
                  <a:pt x="118030" y="12699"/>
                </a:lnTo>
                <a:lnTo>
                  <a:pt x="163954" y="12699"/>
                </a:lnTo>
                <a:lnTo>
                  <a:pt x="165428" y="13969"/>
                </a:lnTo>
                <a:lnTo>
                  <a:pt x="134212" y="13969"/>
                </a:lnTo>
                <a:lnTo>
                  <a:pt x="127427" y="16509"/>
                </a:lnTo>
                <a:lnTo>
                  <a:pt x="122586" y="22859"/>
                </a:lnTo>
                <a:lnTo>
                  <a:pt x="121247" y="24129"/>
                </a:lnTo>
                <a:close/>
              </a:path>
              <a:path w="200659" h="353060">
                <a:moveTo>
                  <a:pt x="176070" y="59689"/>
                </a:moveTo>
                <a:lnTo>
                  <a:pt x="170368" y="59689"/>
                </a:lnTo>
                <a:lnTo>
                  <a:pt x="168106" y="57149"/>
                </a:lnTo>
                <a:lnTo>
                  <a:pt x="168106" y="45719"/>
                </a:lnTo>
                <a:lnTo>
                  <a:pt x="167342" y="41909"/>
                </a:lnTo>
                <a:lnTo>
                  <a:pt x="167342" y="40639"/>
                </a:lnTo>
                <a:lnTo>
                  <a:pt x="166959" y="39369"/>
                </a:lnTo>
                <a:lnTo>
                  <a:pt x="166959" y="38099"/>
                </a:lnTo>
                <a:lnTo>
                  <a:pt x="165298" y="30479"/>
                </a:lnTo>
                <a:lnTo>
                  <a:pt x="161648" y="24129"/>
                </a:lnTo>
                <a:lnTo>
                  <a:pt x="156289" y="19049"/>
                </a:lnTo>
                <a:lnTo>
                  <a:pt x="149503" y="15239"/>
                </a:lnTo>
                <a:lnTo>
                  <a:pt x="146763" y="15239"/>
                </a:lnTo>
                <a:lnTo>
                  <a:pt x="143929" y="13969"/>
                </a:lnTo>
                <a:lnTo>
                  <a:pt x="165428" y="13969"/>
                </a:lnTo>
                <a:lnTo>
                  <a:pt x="169850" y="17779"/>
                </a:lnTo>
                <a:lnTo>
                  <a:pt x="175011" y="26669"/>
                </a:lnTo>
                <a:lnTo>
                  <a:pt x="177950" y="38099"/>
                </a:lnTo>
                <a:lnTo>
                  <a:pt x="178045" y="41909"/>
                </a:lnTo>
                <a:lnTo>
                  <a:pt x="178332" y="45719"/>
                </a:lnTo>
                <a:lnTo>
                  <a:pt x="178332" y="57149"/>
                </a:lnTo>
                <a:lnTo>
                  <a:pt x="176070" y="59689"/>
                </a:lnTo>
                <a:close/>
              </a:path>
              <a:path w="200659" h="353060">
                <a:moveTo>
                  <a:pt x="60840" y="125729"/>
                </a:moveTo>
                <a:lnTo>
                  <a:pt x="49383" y="125729"/>
                </a:lnTo>
                <a:lnTo>
                  <a:pt x="49383" y="123189"/>
                </a:lnTo>
                <a:lnTo>
                  <a:pt x="49001" y="121919"/>
                </a:lnTo>
                <a:lnTo>
                  <a:pt x="49001" y="80009"/>
                </a:lnTo>
                <a:lnTo>
                  <a:pt x="49383" y="80009"/>
                </a:lnTo>
                <a:lnTo>
                  <a:pt x="49383" y="77469"/>
                </a:lnTo>
                <a:lnTo>
                  <a:pt x="50529" y="76199"/>
                </a:lnTo>
                <a:lnTo>
                  <a:pt x="51294" y="76199"/>
                </a:lnTo>
                <a:lnTo>
                  <a:pt x="52059" y="74929"/>
                </a:lnTo>
                <a:lnTo>
                  <a:pt x="52409" y="74929"/>
                </a:lnTo>
                <a:lnTo>
                  <a:pt x="63030" y="69849"/>
                </a:lnTo>
                <a:lnTo>
                  <a:pt x="71582" y="63499"/>
                </a:lnTo>
                <a:lnTo>
                  <a:pt x="77285" y="58419"/>
                </a:lnTo>
                <a:lnTo>
                  <a:pt x="80346" y="55879"/>
                </a:lnTo>
                <a:lnTo>
                  <a:pt x="81779" y="54609"/>
                </a:lnTo>
                <a:lnTo>
                  <a:pt x="85665" y="54609"/>
                </a:lnTo>
                <a:lnTo>
                  <a:pt x="86558" y="55879"/>
                </a:lnTo>
                <a:lnTo>
                  <a:pt x="90901" y="58419"/>
                </a:lnTo>
                <a:lnTo>
                  <a:pt x="103102" y="64769"/>
                </a:lnTo>
                <a:lnTo>
                  <a:pt x="110627" y="67309"/>
                </a:lnTo>
                <a:lnTo>
                  <a:pt x="83531" y="67309"/>
                </a:lnTo>
                <a:lnTo>
                  <a:pt x="79368" y="69849"/>
                </a:lnTo>
                <a:lnTo>
                  <a:pt x="73855" y="74929"/>
                </a:lnTo>
                <a:lnTo>
                  <a:pt x="67207" y="78739"/>
                </a:lnTo>
                <a:lnTo>
                  <a:pt x="59640" y="83819"/>
                </a:lnTo>
                <a:lnTo>
                  <a:pt x="59640" y="119379"/>
                </a:lnTo>
                <a:lnTo>
                  <a:pt x="60840" y="125729"/>
                </a:lnTo>
                <a:close/>
              </a:path>
              <a:path w="200659" h="353060">
                <a:moveTo>
                  <a:pt x="130522" y="160019"/>
                </a:moveTo>
                <a:lnTo>
                  <a:pt x="99841" y="160019"/>
                </a:lnTo>
                <a:lnTo>
                  <a:pt x="115778" y="156209"/>
                </a:lnTo>
                <a:lnTo>
                  <a:pt x="128662" y="147319"/>
                </a:lnTo>
                <a:lnTo>
                  <a:pt x="137281" y="134619"/>
                </a:lnTo>
                <a:lnTo>
                  <a:pt x="140424" y="119379"/>
                </a:lnTo>
                <a:lnTo>
                  <a:pt x="140424" y="83819"/>
                </a:lnTo>
                <a:lnTo>
                  <a:pt x="121030" y="81279"/>
                </a:lnTo>
                <a:lnTo>
                  <a:pt x="104727" y="77469"/>
                </a:lnTo>
                <a:lnTo>
                  <a:pt x="92049" y="71119"/>
                </a:lnTo>
                <a:lnTo>
                  <a:pt x="83531" y="67309"/>
                </a:lnTo>
                <a:lnTo>
                  <a:pt x="110627" y="67309"/>
                </a:lnTo>
                <a:lnTo>
                  <a:pt x="121915" y="71119"/>
                </a:lnTo>
                <a:lnTo>
                  <a:pt x="146094" y="74929"/>
                </a:lnTo>
                <a:lnTo>
                  <a:pt x="148006" y="74929"/>
                </a:lnTo>
                <a:lnTo>
                  <a:pt x="148770" y="76199"/>
                </a:lnTo>
                <a:lnTo>
                  <a:pt x="150650" y="76199"/>
                </a:lnTo>
                <a:lnTo>
                  <a:pt x="150650" y="77469"/>
                </a:lnTo>
                <a:lnTo>
                  <a:pt x="151414" y="78739"/>
                </a:lnTo>
                <a:lnTo>
                  <a:pt x="151797" y="80009"/>
                </a:lnTo>
                <a:lnTo>
                  <a:pt x="151904" y="120649"/>
                </a:lnTo>
                <a:lnTo>
                  <a:pt x="151414" y="124459"/>
                </a:lnTo>
                <a:lnTo>
                  <a:pt x="170881" y="124459"/>
                </a:lnTo>
                <a:lnTo>
                  <a:pt x="167003" y="129539"/>
                </a:lnTo>
                <a:lnTo>
                  <a:pt x="158983" y="133349"/>
                </a:lnTo>
                <a:lnTo>
                  <a:pt x="149503" y="135889"/>
                </a:lnTo>
                <a:lnTo>
                  <a:pt x="148770" y="135889"/>
                </a:lnTo>
                <a:lnTo>
                  <a:pt x="144595" y="144779"/>
                </a:lnTo>
                <a:lnTo>
                  <a:pt x="138998" y="152399"/>
                </a:lnTo>
                <a:lnTo>
                  <a:pt x="132124" y="158749"/>
                </a:lnTo>
                <a:lnTo>
                  <a:pt x="130522" y="160019"/>
                </a:lnTo>
                <a:close/>
              </a:path>
              <a:path w="200659" h="353060">
                <a:moveTo>
                  <a:pt x="170881" y="124459"/>
                </a:moveTo>
                <a:lnTo>
                  <a:pt x="158614" y="124459"/>
                </a:lnTo>
                <a:lnTo>
                  <a:pt x="164697" y="118109"/>
                </a:lnTo>
                <a:lnTo>
                  <a:pt x="165813" y="110489"/>
                </a:lnTo>
                <a:lnTo>
                  <a:pt x="166772" y="100329"/>
                </a:lnTo>
                <a:lnTo>
                  <a:pt x="167437" y="92709"/>
                </a:lnTo>
                <a:lnTo>
                  <a:pt x="168070" y="85089"/>
                </a:lnTo>
                <a:lnTo>
                  <a:pt x="168489" y="76199"/>
                </a:lnTo>
                <a:lnTo>
                  <a:pt x="168839" y="73659"/>
                </a:lnTo>
                <a:lnTo>
                  <a:pt x="171133" y="71119"/>
                </a:lnTo>
                <a:lnTo>
                  <a:pt x="174159" y="71119"/>
                </a:lnTo>
                <a:lnTo>
                  <a:pt x="177217" y="72389"/>
                </a:lnTo>
                <a:lnTo>
                  <a:pt x="179096" y="74929"/>
                </a:lnTo>
                <a:lnTo>
                  <a:pt x="179096" y="77469"/>
                </a:lnTo>
                <a:lnTo>
                  <a:pt x="178295" y="85089"/>
                </a:lnTo>
                <a:lnTo>
                  <a:pt x="177536" y="93979"/>
                </a:lnTo>
                <a:lnTo>
                  <a:pt x="176704" y="102869"/>
                </a:lnTo>
                <a:lnTo>
                  <a:pt x="175688" y="111759"/>
                </a:lnTo>
                <a:lnTo>
                  <a:pt x="172819" y="121919"/>
                </a:lnTo>
                <a:lnTo>
                  <a:pt x="170881" y="124459"/>
                </a:lnTo>
                <a:close/>
              </a:path>
              <a:path w="200659" h="353060">
                <a:moveTo>
                  <a:pt x="104842" y="173989"/>
                </a:moveTo>
                <a:lnTo>
                  <a:pt x="95859" y="173989"/>
                </a:lnTo>
                <a:lnTo>
                  <a:pt x="91304" y="172719"/>
                </a:lnTo>
                <a:lnTo>
                  <a:pt x="86940" y="171449"/>
                </a:lnTo>
                <a:lnTo>
                  <a:pt x="113475" y="171449"/>
                </a:lnTo>
                <a:lnTo>
                  <a:pt x="109302" y="172719"/>
                </a:lnTo>
                <a:lnTo>
                  <a:pt x="104842" y="173989"/>
                </a:lnTo>
                <a:close/>
              </a:path>
              <a:path w="200659" h="353060">
                <a:moveTo>
                  <a:pt x="143451" y="187959"/>
                </a:moveTo>
                <a:lnTo>
                  <a:pt x="108919" y="187959"/>
                </a:lnTo>
                <a:lnTo>
                  <a:pt x="113475" y="185419"/>
                </a:lnTo>
                <a:lnTo>
                  <a:pt x="113475" y="171449"/>
                </a:lnTo>
                <a:lnTo>
                  <a:pt x="124115" y="171449"/>
                </a:lnTo>
                <a:lnTo>
                  <a:pt x="124115" y="184149"/>
                </a:lnTo>
                <a:lnTo>
                  <a:pt x="143451" y="187959"/>
                </a:lnTo>
                <a:close/>
              </a:path>
              <a:path w="200659" h="353060">
                <a:moveTo>
                  <a:pt x="113475" y="196849"/>
                </a:moveTo>
                <a:lnTo>
                  <a:pt x="83531" y="196849"/>
                </a:lnTo>
                <a:lnTo>
                  <a:pt x="80855" y="195579"/>
                </a:lnTo>
                <a:lnTo>
                  <a:pt x="116534" y="195579"/>
                </a:lnTo>
                <a:lnTo>
                  <a:pt x="113475" y="196849"/>
                </a:lnTo>
                <a:close/>
              </a:path>
              <a:path w="200659" h="353060">
                <a:moveTo>
                  <a:pt x="133699" y="208279"/>
                </a:moveTo>
                <a:lnTo>
                  <a:pt x="122203" y="208279"/>
                </a:lnTo>
                <a:lnTo>
                  <a:pt x="126759" y="195579"/>
                </a:lnTo>
                <a:lnTo>
                  <a:pt x="156919" y="195579"/>
                </a:lnTo>
                <a:lnTo>
                  <a:pt x="159164" y="196849"/>
                </a:lnTo>
                <a:lnTo>
                  <a:pt x="137748" y="196849"/>
                </a:lnTo>
                <a:lnTo>
                  <a:pt x="133699" y="208279"/>
                </a:lnTo>
                <a:close/>
              </a:path>
              <a:path w="200659" h="353060">
                <a:moveTo>
                  <a:pt x="93317" y="208279"/>
                </a:moveTo>
                <a:lnTo>
                  <a:pt x="77829" y="208279"/>
                </a:lnTo>
                <a:lnTo>
                  <a:pt x="89201" y="198119"/>
                </a:lnTo>
                <a:lnTo>
                  <a:pt x="86558" y="196849"/>
                </a:lnTo>
                <a:lnTo>
                  <a:pt x="111213" y="196849"/>
                </a:lnTo>
                <a:lnTo>
                  <a:pt x="114876" y="200659"/>
                </a:lnTo>
                <a:lnTo>
                  <a:pt x="100605" y="200659"/>
                </a:lnTo>
                <a:lnTo>
                  <a:pt x="93317" y="208279"/>
                </a:lnTo>
                <a:close/>
              </a:path>
              <a:path w="200659" h="353060">
                <a:moveTo>
                  <a:pt x="160405" y="222249"/>
                </a:moveTo>
                <a:lnTo>
                  <a:pt x="149153" y="222249"/>
                </a:lnTo>
                <a:lnTo>
                  <a:pt x="142304" y="198119"/>
                </a:lnTo>
                <a:lnTo>
                  <a:pt x="141157" y="198119"/>
                </a:lnTo>
                <a:lnTo>
                  <a:pt x="139277" y="196849"/>
                </a:lnTo>
                <a:lnTo>
                  <a:pt x="159164" y="196849"/>
                </a:lnTo>
                <a:lnTo>
                  <a:pt x="161409" y="198119"/>
                </a:lnTo>
                <a:lnTo>
                  <a:pt x="168649" y="205739"/>
                </a:lnTo>
                <a:lnTo>
                  <a:pt x="155205" y="205739"/>
                </a:lnTo>
                <a:lnTo>
                  <a:pt x="160405" y="222249"/>
                </a:lnTo>
                <a:close/>
              </a:path>
              <a:path w="200659" h="353060">
                <a:moveTo>
                  <a:pt x="87395" y="233679"/>
                </a:moveTo>
                <a:lnTo>
                  <a:pt x="76332" y="233679"/>
                </a:lnTo>
                <a:lnTo>
                  <a:pt x="63048" y="198119"/>
                </a:lnTo>
                <a:lnTo>
                  <a:pt x="74185" y="198119"/>
                </a:lnTo>
                <a:lnTo>
                  <a:pt x="77829" y="208279"/>
                </a:lnTo>
                <a:lnTo>
                  <a:pt x="93317" y="208279"/>
                </a:lnTo>
                <a:lnTo>
                  <a:pt x="82384" y="219709"/>
                </a:lnTo>
                <a:lnTo>
                  <a:pt x="87395" y="233679"/>
                </a:lnTo>
                <a:close/>
              </a:path>
              <a:path w="200659" h="353060">
                <a:moveTo>
                  <a:pt x="116287" y="270509"/>
                </a:moveTo>
                <a:lnTo>
                  <a:pt x="100605" y="270509"/>
                </a:lnTo>
                <a:lnTo>
                  <a:pt x="118412" y="219709"/>
                </a:lnTo>
                <a:lnTo>
                  <a:pt x="100605" y="200659"/>
                </a:lnTo>
                <a:lnTo>
                  <a:pt x="114876" y="200659"/>
                </a:lnTo>
                <a:lnTo>
                  <a:pt x="122203" y="208279"/>
                </a:lnTo>
                <a:lnTo>
                  <a:pt x="133699" y="208279"/>
                </a:lnTo>
                <a:lnTo>
                  <a:pt x="123350" y="237489"/>
                </a:lnTo>
                <a:lnTo>
                  <a:pt x="135588" y="237489"/>
                </a:lnTo>
                <a:lnTo>
                  <a:pt x="116287" y="270509"/>
                </a:lnTo>
                <a:close/>
              </a:path>
              <a:path w="200659" h="353060">
                <a:moveTo>
                  <a:pt x="45592" y="236219"/>
                </a:moveTo>
                <a:lnTo>
                  <a:pt x="40654" y="236219"/>
                </a:lnTo>
                <a:lnTo>
                  <a:pt x="37851" y="232409"/>
                </a:lnTo>
                <a:lnTo>
                  <a:pt x="39158" y="228599"/>
                </a:lnTo>
                <a:lnTo>
                  <a:pt x="46739" y="204469"/>
                </a:lnTo>
                <a:lnTo>
                  <a:pt x="58377" y="204469"/>
                </a:lnTo>
                <a:lnTo>
                  <a:pt x="52791" y="222249"/>
                </a:lnTo>
                <a:lnTo>
                  <a:pt x="69480" y="222249"/>
                </a:lnTo>
                <a:lnTo>
                  <a:pt x="74048" y="229869"/>
                </a:lnTo>
                <a:lnTo>
                  <a:pt x="61519" y="229869"/>
                </a:lnTo>
                <a:lnTo>
                  <a:pt x="45592" y="236219"/>
                </a:lnTo>
                <a:close/>
              </a:path>
              <a:path w="200659" h="353060">
                <a:moveTo>
                  <a:pt x="156669" y="341629"/>
                </a:moveTo>
                <a:lnTo>
                  <a:pt x="105894" y="341629"/>
                </a:lnTo>
                <a:lnTo>
                  <a:pt x="124164" y="339089"/>
                </a:lnTo>
                <a:lnTo>
                  <a:pt x="142543" y="335279"/>
                </a:lnTo>
                <a:lnTo>
                  <a:pt x="179479" y="318769"/>
                </a:lnTo>
                <a:lnTo>
                  <a:pt x="189723" y="302259"/>
                </a:lnTo>
                <a:lnTo>
                  <a:pt x="189354" y="295909"/>
                </a:lnTo>
                <a:lnTo>
                  <a:pt x="174541" y="234949"/>
                </a:lnTo>
                <a:lnTo>
                  <a:pt x="155205" y="205739"/>
                </a:lnTo>
                <a:lnTo>
                  <a:pt x="168649" y="205739"/>
                </a:lnTo>
                <a:lnTo>
                  <a:pt x="175890" y="213359"/>
                </a:lnTo>
                <a:lnTo>
                  <a:pt x="184798" y="232409"/>
                </a:lnTo>
                <a:lnTo>
                  <a:pt x="199197" y="293369"/>
                </a:lnTo>
                <a:lnTo>
                  <a:pt x="200038" y="303529"/>
                </a:lnTo>
                <a:lnTo>
                  <a:pt x="197684" y="313689"/>
                </a:lnTo>
                <a:lnTo>
                  <a:pt x="192486" y="321309"/>
                </a:lnTo>
                <a:lnTo>
                  <a:pt x="184798" y="328929"/>
                </a:lnTo>
                <a:lnTo>
                  <a:pt x="163716" y="339089"/>
                </a:lnTo>
                <a:lnTo>
                  <a:pt x="156669" y="341629"/>
                </a:lnTo>
                <a:close/>
              </a:path>
              <a:path w="200659" h="353060">
                <a:moveTo>
                  <a:pt x="69480" y="222249"/>
                </a:moveTo>
                <a:lnTo>
                  <a:pt x="52791" y="222249"/>
                </a:lnTo>
                <a:lnTo>
                  <a:pt x="62284" y="218439"/>
                </a:lnTo>
                <a:lnTo>
                  <a:pt x="62889" y="218439"/>
                </a:lnTo>
                <a:lnTo>
                  <a:pt x="63494" y="217169"/>
                </a:lnTo>
                <a:lnTo>
                  <a:pt x="65884" y="217169"/>
                </a:lnTo>
                <a:lnTo>
                  <a:pt x="67604" y="218439"/>
                </a:lnTo>
                <a:lnTo>
                  <a:pt x="68719" y="220979"/>
                </a:lnTo>
                <a:lnTo>
                  <a:pt x="69480" y="222249"/>
                </a:lnTo>
                <a:close/>
              </a:path>
              <a:path w="200659" h="353060">
                <a:moveTo>
                  <a:pt x="135588" y="237489"/>
                </a:moveTo>
                <a:lnTo>
                  <a:pt x="123350" y="237489"/>
                </a:lnTo>
                <a:lnTo>
                  <a:pt x="133576" y="219709"/>
                </a:lnTo>
                <a:lnTo>
                  <a:pt x="134149" y="218439"/>
                </a:lnTo>
                <a:lnTo>
                  <a:pt x="135901" y="217169"/>
                </a:lnTo>
                <a:lnTo>
                  <a:pt x="139054" y="217169"/>
                </a:lnTo>
                <a:lnTo>
                  <a:pt x="139660" y="218439"/>
                </a:lnTo>
                <a:lnTo>
                  <a:pt x="149153" y="222249"/>
                </a:lnTo>
                <a:lnTo>
                  <a:pt x="160405" y="222249"/>
                </a:lnTo>
                <a:lnTo>
                  <a:pt x="162404" y="228599"/>
                </a:lnTo>
                <a:lnTo>
                  <a:pt x="162840" y="229869"/>
                </a:lnTo>
                <a:lnTo>
                  <a:pt x="140042" y="229869"/>
                </a:lnTo>
                <a:lnTo>
                  <a:pt x="135588" y="237489"/>
                </a:lnTo>
                <a:close/>
              </a:path>
              <a:path w="200659" h="353060">
                <a:moveTo>
                  <a:pt x="105894" y="341629"/>
                </a:moveTo>
                <a:lnTo>
                  <a:pt x="95668" y="341629"/>
                </a:lnTo>
                <a:lnTo>
                  <a:pt x="95668" y="288289"/>
                </a:lnTo>
                <a:lnTo>
                  <a:pt x="61519" y="229869"/>
                </a:lnTo>
                <a:lnTo>
                  <a:pt x="74048" y="229869"/>
                </a:lnTo>
                <a:lnTo>
                  <a:pt x="76332" y="233679"/>
                </a:lnTo>
                <a:lnTo>
                  <a:pt x="87395" y="233679"/>
                </a:lnTo>
                <a:lnTo>
                  <a:pt x="100605" y="270509"/>
                </a:lnTo>
                <a:lnTo>
                  <a:pt x="116287" y="270509"/>
                </a:lnTo>
                <a:lnTo>
                  <a:pt x="105894" y="288289"/>
                </a:lnTo>
                <a:lnTo>
                  <a:pt x="105894" y="341629"/>
                </a:lnTo>
                <a:close/>
              </a:path>
              <a:path w="200659" h="353060">
                <a:moveTo>
                  <a:pt x="160620" y="236219"/>
                </a:moveTo>
                <a:lnTo>
                  <a:pt x="156766" y="236219"/>
                </a:lnTo>
                <a:lnTo>
                  <a:pt x="156161" y="234949"/>
                </a:lnTo>
                <a:lnTo>
                  <a:pt x="140042" y="229869"/>
                </a:lnTo>
                <a:lnTo>
                  <a:pt x="162840" y="229869"/>
                </a:lnTo>
                <a:lnTo>
                  <a:pt x="163710" y="232409"/>
                </a:lnTo>
                <a:lnTo>
                  <a:pt x="160620" y="236219"/>
                </a:lnTo>
                <a:close/>
              </a:path>
              <a:path w="200659" h="353060">
                <a:moveTo>
                  <a:pt x="100159" y="353059"/>
                </a:moveTo>
                <a:lnTo>
                  <a:pt x="57701" y="346709"/>
                </a:lnTo>
                <a:lnTo>
                  <a:pt x="15266" y="328929"/>
                </a:lnTo>
                <a:lnTo>
                  <a:pt x="0" y="304799"/>
                </a:lnTo>
                <a:lnTo>
                  <a:pt x="836" y="294639"/>
                </a:lnTo>
                <a:lnTo>
                  <a:pt x="6920" y="267969"/>
                </a:lnTo>
                <a:lnTo>
                  <a:pt x="7239" y="265429"/>
                </a:lnTo>
                <a:lnTo>
                  <a:pt x="9723" y="264159"/>
                </a:lnTo>
                <a:lnTo>
                  <a:pt x="15648" y="264159"/>
                </a:lnTo>
                <a:lnTo>
                  <a:pt x="17145" y="267969"/>
                </a:lnTo>
                <a:lnTo>
                  <a:pt x="16763" y="270509"/>
                </a:lnTo>
                <a:lnTo>
                  <a:pt x="10711" y="297179"/>
                </a:lnTo>
                <a:lnTo>
                  <a:pt x="10048" y="303529"/>
                </a:lnTo>
                <a:lnTo>
                  <a:pt x="39225" y="328929"/>
                </a:lnTo>
                <a:lnTo>
                  <a:pt x="77045" y="340359"/>
                </a:lnTo>
                <a:lnTo>
                  <a:pt x="95668" y="341629"/>
                </a:lnTo>
                <a:lnTo>
                  <a:pt x="156669" y="341629"/>
                </a:lnTo>
                <a:lnTo>
                  <a:pt x="142575" y="346709"/>
                </a:lnTo>
                <a:lnTo>
                  <a:pt x="121385" y="351789"/>
                </a:lnTo>
                <a:lnTo>
                  <a:pt x="100159" y="3530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834188" y="3809444"/>
            <a:ext cx="212725" cy="352425"/>
            <a:chOff x="5834188" y="3809444"/>
            <a:chExt cx="212725" cy="352425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4188" y="3855984"/>
              <a:ext cx="178644" cy="3056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36068" y="3809444"/>
              <a:ext cx="210820" cy="278765"/>
            </a:xfrm>
            <a:custGeom>
              <a:avLst/>
              <a:gdLst/>
              <a:ahLst/>
              <a:cxnLst/>
              <a:rect l="l" t="t" r="r" b="b"/>
              <a:pathLst>
                <a:path w="210820" h="278764">
                  <a:moveTo>
                    <a:pt x="138441" y="278284"/>
                  </a:moveTo>
                  <a:lnTo>
                    <a:pt x="132739" y="278284"/>
                  </a:lnTo>
                  <a:lnTo>
                    <a:pt x="130477" y="273729"/>
                  </a:lnTo>
                  <a:lnTo>
                    <a:pt x="132739" y="270321"/>
                  </a:lnTo>
                  <a:lnTo>
                    <a:pt x="144259" y="254438"/>
                  </a:lnTo>
                  <a:lnTo>
                    <a:pt x="166828" y="219612"/>
                  </a:lnTo>
                  <a:lnTo>
                    <a:pt x="189289" y="171372"/>
                  </a:lnTo>
                  <a:lnTo>
                    <a:pt x="200483" y="115247"/>
                  </a:lnTo>
                  <a:lnTo>
                    <a:pt x="189250" y="56765"/>
                  </a:lnTo>
                  <a:lnTo>
                    <a:pt x="176519" y="36902"/>
                  </a:lnTo>
                  <a:lnTo>
                    <a:pt x="159649" y="22429"/>
                  </a:lnTo>
                  <a:lnTo>
                    <a:pt x="139804" y="13577"/>
                  </a:lnTo>
                  <a:lnTo>
                    <a:pt x="118150" y="10575"/>
                  </a:lnTo>
                  <a:lnTo>
                    <a:pt x="100383" y="12525"/>
                  </a:lnTo>
                  <a:lnTo>
                    <a:pt x="82787" y="18455"/>
                  </a:lnTo>
                  <a:lnTo>
                    <a:pt x="65949" y="28489"/>
                  </a:lnTo>
                  <a:lnTo>
                    <a:pt x="50458" y="42749"/>
                  </a:lnTo>
                  <a:lnTo>
                    <a:pt x="41110" y="51571"/>
                  </a:lnTo>
                  <a:lnTo>
                    <a:pt x="30385" y="58115"/>
                  </a:lnTo>
                  <a:lnTo>
                    <a:pt x="18604" y="62383"/>
                  </a:lnTo>
                  <a:lnTo>
                    <a:pt x="6084" y="64378"/>
                  </a:lnTo>
                  <a:lnTo>
                    <a:pt x="5447" y="64506"/>
                  </a:lnTo>
                  <a:lnTo>
                    <a:pt x="2739" y="64506"/>
                  </a:lnTo>
                  <a:lnTo>
                    <a:pt x="382" y="62149"/>
                  </a:lnTo>
                  <a:lnTo>
                    <a:pt x="382" y="59823"/>
                  </a:lnTo>
                  <a:lnTo>
                    <a:pt x="0" y="56765"/>
                  </a:lnTo>
                  <a:lnTo>
                    <a:pt x="2261" y="54121"/>
                  </a:lnTo>
                  <a:lnTo>
                    <a:pt x="5319" y="54121"/>
                  </a:lnTo>
                  <a:lnTo>
                    <a:pt x="15915" y="52341"/>
                  </a:lnTo>
                  <a:lnTo>
                    <a:pt x="25555" y="48718"/>
                  </a:lnTo>
                  <a:lnTo>
                    <a:pt x="34276" y="43249"/>
                  </a:lnTo>
                  <a:lnTo>
                    <a:pt x="42112" y="35932"/>
                  </a:lnTo>
                  <a:lnTo>
                    <a:pt x="53579" y="24632"/>
                  </a:lnTo>
                  <a:lnTo>
                    <a:pt x="66473" y="15250"/>
                  </a:lnTo>
                  <a:lnTo>
                    <a:pt x="80932" y="7863"/>
                  </a:lnTo>
                  <a:lnTo>
                    <a:pt x="97093" y="2548"/>
                  </a:lnTo>
                  <a:lnTo>
                    <a:pt x="103942" y="827"/>
                  </a:lnTo>
                  <a:lnTo>
                    <a:pt x="110823" y="0"/>
                  </a:lnTo>
                  <a:lnTo>
                    <a:pt x="117640" y="0"/>
                  </a:lnTo>
                  <a:lnTo>
                    <a:pt x="165084" y="14219"/>
                  </a:lnTo>
                  <a:lnTo>
                    <a:pt x="197978" y="52592"/>
                  </a:lnTo>
                  <a:lnTo>
                    <a:pt x="210284" y="101750"/>
                  </a:lnTo>
                  <a:lnTo>
                    <a:pt x="205660" y="151446"/>
                  </a:lnTo>
                  <a:lnTo>
                    <a:pt x="188379" y="200079"/>
                  </a:lnTo>
                  <a:lnTo>
                    <a:pt x="162715" y="246047"/>
                  </a:lnTo>
                  <a:lnTo>
                    <a:pt x="162329" y="246462"/>
                  </a:lnTo>
                  <a:lnTo>
                    <a:pt x="160202" y="249361"/>
                  </a:lnTo>
                  <a:lnTo>
                    <a:pt x="154020" y="258089"/>
                  </a:lnTo>
                  <a:lnTo>
                    <a:pt x="141468" y="275991"/>
                  </a:lnTo>
                  <a:lnTo>
                    <a:pt x="140321" y="277520"/>
                  </a:lnTo>
                  <a:lnTo>
                    <a:pt x="138441" y="27828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942503" y="3809317"/>
            <a:ext cx="239395" cy="353060"/>
            <a:chOff x="4942503" y="3809317"/>
            <a:chExt cx="239395" cy="353060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5505" y="3837031"/>
              <a:ext cx="171793" cy="779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6164" y="3943968"/>
              <a:ext cx="171101" cy="7794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5887" y="4050523"/>
              <a:ext cx="171384" cy="7871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42503" y="3809317"/>
              <a:ext cx="239395" cy="353060"/>
            </a:xfrm>
            <a:custGeom>
              <a:avLst/>
              <a:gdLst/>
              <a:ahLst/>
              <a:cxnLst/>
              <a:rect l="l" t="t" r="r" b="b"/>
              <a:pathLst>
                <a:path w="239395" h="353060">
                  <a:moveTo>
                    <a:pt x="214288" y="352730"/>
                  </a:moveTo>
                  <a:lnTo>
                    <a:pt x="24655" y="352730"/>
                  </a:lnTo>
                  <a:lnTo>
                    <a:pt x="15199" y="350799"/>
                  </a:lnTo>
                  <a:lnTo>
                    <a:pt x="7346" y="345527"/>
                  </a:lnTo>
                  <a:lnTo>
                    <a:pt x="1984" y="337692"/>
                  </a:lnTo>
                  <a:lnTo>
                    <a:pt x="0" y="328074"/>
                  </a:lnTo>
                  <a:lnTo>
                    <a:pt x="0" y="24655"/>
                  </a:lnTo>
                  <a:lnTo>
                    <a:pt x="1876" y="15212"/>
                  </a:lnTo>
                  <a:lnTo>
                    <a:pt x="7059" y="7358"/>
                  </a:lnTo>
                  <a:lnTo>
                    <a:pt x="14876" y="1988"/>
                  </a:lnTo>
                  <a:lnTo>
                    <a:pt x="24655" y="0"/>
                  </a:lnTo>
                  <a:lnTo>
                    <a:pt x="214288" y="0"/>
                  </a:lnTo>
                  <a:lnTo>
                    <a:pt x="223745" y="1935"/>
                  </a:lnTo>
                  <a:lnTo>
                    <a:pt x="231597" y="7215"/>
                  </a:lnTo>
                  <a:lnTo>
                    <a:pt x="236959" y="15051"/>
                  </a:lnTo>
                  <a:lnTo>
                    <a:pt x="238943" y="24655"/>
                  </a:lnTo>
                  <a:lnTo>
                    <a:pt x="238943" y="128216"/>
                  </a:lnTo>
                  <a:lnTo>
                    <a:pt x="236300" y="130478"/>
                  </a:lnTo>
                  <a:lnTo>
                    <a:pt x="230980" y="130478"/>
                  </a:lnTo>
                  <a:lnTo>
                    <a:pt x="228304" y="128216"/>
                  </a:lnTo>
                  <a:lnTo>
                    <a:pt x="228304" y="17074"/>
                  </a:lnTo>
                  <a:lnTo>
                    <a:pt x="222252" y="10639"/>
                  </a:lnTo>
                  <a:lnTo>
                    <a:pt x="17074" y="10639"/>
                  </a:lnTo>
                  <a:lnTo>
                    <a:pt x="10225" y="16691"/>
                  </a:lnTo>
                  <a:lnTo>
                    <a:pt x="10225" y="335656"/>
                  </a:lnTo>
                  <a:lnTo>
                    <a:pt x="16692" y="342504"/>
                  </a:lnTo>
                  <a:lnTo>
                    <a:pt x="221869" y="342504"/>
                  </a:lnTo>
                  <a:lnTo>
                    <a:pt x="228304" y="336420"/>
                  </a:lnTo>
                  <a:lnTo>
                    <a:pt x="228304" y="149814"/>
                  </a:lnTo>
                  <a:lnTo>
                    <a:pt x="230980" y="147552"/>
                  </a:lnTo>
                  <a:lnTo>
                    <a:pt x="236300" y="147552"/>
                  </a:lnTo>
                  <a:lnTo>
                    <a:pt x="238943" y="149814"/>
                  </a:lnTo>
                  <a:lnTo>
                    <a:pt x="238943" y="328074"/>
                  </a:lnTo>
                  <a:lnTo>
                    <a:pt x="237013" y="337531"/>
                  </a:lnTo>
                  <a:lnTo>
                    <a:pt x="231740" y="345383"/>
                  </a:lnTo>
                  <a:lnTo>
                    <a:pt x="223906" y="350746"/>
                  </a:lnTo>
                  <a:lnTo>
                    <a:pt x="214288" y="35273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6266548" y="3807828"/>
            <a:ext cx="225425" cy="353695"/>
          </a:xfrm>
          <a:custGeom>
            <a:avLst/>
            <a:gdLst/>
            <a:ahLst/>
            <a:cxnLst/>
            <a:rect l="l" t="t" r="r" b="b"/>
            <a:pathLst>
              <a:path w="225425" h="353695">
                <a:moveTo>
                  <a:pt x="111493" y="246138"/>
                </a:moveTo>
                <a:lnTo>
                  <a:pt x="108470" y="243116"/>
                </a:lnTo>
                <a:lnTo>
                  <a:pt x="104673" y="243116"/>
                </a:lnTo>
                <a:lnTo>
                  <a:pt x="100888" y="243116"/>
                </a:lnTo>
                <a:lnTo>
                  <a:pt x="98209" y="245757"/>
                </a:lnTo>
                <a:lnTo>
                  <a:pt x="98209" y="253339"/>
                </a:lnTo>
                <a:lnTo>
                  <a:pt x="100888" y="256362"/>
                </a:lnTo>
                <a:lnTo>
                  <a:pt x="108470" y="256362"/>
                </a:lnTo>
                <a:lnTo>
                  <a:pt x="111493" y="253339"/>
                </a:lnTo>
                <a:lnTo>
                  <a:pt x="111493" y="246138"/>
                </a:lnTo>
                <a:close/>
              </a:path>
              <a:path w="225425" h="353695">
                <a:moveTo>
                  <a:pt x="116814" y="199859"/>
                </a:moveTo>
                <a:lnTo>
                  <a:pt x="113792" y="196824"/>
                </a:lnTo>
                <a:lnTo>
                  <a:pt x="109969" y="196824"/>
                </a:lnTo>
                <a:lnTo>
                  <a:pt x="106172" y="196824"/>
                </a:lnTo>
                <a:lnTo>
                  <a:pt x="103530" y="199859"/>
                </a:lnTo>
                <a:lnTo>
                  <a:pt x="103530" y="207467"/>
                </a:lnTo>
                <a:lnTo>
                  <a:pt x="106172" y="210108"/>
                </a:lnTo>
                <a:lnTo>
                  <a:pt x="113792" y="210108"/>
                </a:lnTo>
                <a:lnTo>
                  <a:pt x="116814" y="207467"/>
                </a:lnTo>
                <a:lnTo>
                  <a:pt x="116814" y="199859"/>
                </a:lnTo>
                <a:close/>
              </a:path>
              <a:path w="225425" h="353695">
                <a:moveTo>
                  <a:pt x="169913" y="213525"/>
                </a:moveTo>
                <a:lnTo>
                  <a:pt x="166852" y="210108"/>
                </a:lnTo>
                <a:lnTo>
                  <a:pt x="163068" y="210108"/>
                </a:lnTo>
                <a:lnTo>
                  <a:pt x="159283" y="210108"/>
                </a:lnTo>
                <a:lnTo>
                  <a:pt x="156629" y="213144"/>
                </a:lnTo>
                <a:lnTo>
                  <a:pt x="156629" y="220726"/>
                </a:lnTo>
                <a:lnTo>
                  <a:pt x="159283" y="223393"/>
                </a:lnTo>
                <a:lnTo>
                  <a:pt x="166852" y="223393"/>
                </a:lnTo>
                <a:lnTo>
                  <a:pt x="169913" y="220726"/>
                </a:lnTo>
                <a:lnTo>
                  <a:pt x="169913" y="213525"/>
                </a:lnTo>
                <a:close/>
              </a:path>
              <a:path w="225425" h="353695">
                <a:moveTo>
                  <a:pt x="225285" y="155473"/>
                </a:moveTo>
                <a:lnTo>
                  <a:pt x="208991" y="85483"/>
                </a:lnTo>
                <a:lnTo>
                  <a:pt x="184188" y="57302"/>
                </a:lnTo>
                <a:lnTo>
                  <a:pt x="181546" y="57302"/>
                </a:lnTo>
                <a:lnTo>
                  <a:pt x="180073" y="58039"/>
                </a:lnTo>
                <a:lnTo>
                  <a:pt x="179374" y="59156"/>
                </a:lnTo>
                <a:lnTo>
                  <a:pt x="177495" y="61442"/>
                </a:lnTo>
                <a:lnTo>
                  <a:pt x="177876" y="64858"/>
                </a:lnTo>
                <a:lnTo>
                  <a:pt x="179755" y="66001"/>
                </a:lnTo>
                <a:lnTo>
                  <a:pt x="197154" y="85572"/>
                </a:lnTo>
                <a:lnTo>
                  <a:pt x="208584" y="109093"/>
                </a:lnTo>
                <a:lnTo>
                  <a:pt x="214337" y="134962"/>
                </a:lnTo>
                <a:lnTo>
                  <a:pt x="214668" y="161569"/>
                </a:lnTo>
                <a:lnTo>
                  <a:pt x="206895" y="164998"/>
                </a:lnTo>
                <a:lnTo>
                  <a:pt x="195262" y="169379"/>
                </a:lnTo>
                <a:lnTo>
                  <a:pt x="181305" y="173151"/>
                </a:lnTo>
                <a:lnTo>
                  <a:pt x="166573" y="174752"/>
                </a:lnTo>
                <a:lnTo>
                  <a:pt x="158927" y="174752"/>
                </a:lnTo>
                <a:lnTo>
                  <a:pt x="151625" y="173228"/>
                </a:lnTo>
                <a:lnTo>
                  <a:pt x="146062" y="169430"/>
                </a:lnTo>
                <a:lnTo>
                  <a:pt x="145643" y="169151"/>
                </a:lnTo>
                <a:lnTo>
                  <a:pt x="139687" y="165735"/>
                </a:lnTo>
                <a:lnTo>
                  <a:pt x="138404" y="164998"/>
                </a:lnTo>
                <a:lnTo>
                  <a:pt x="130949" y="162039"/>
                </a:lnTo>
                <a:lnTo>
                  <a:pt x="123355" y="160248"/>
                </a:lnTo>
                <a:lnTo>
                  <a:pt x="115671" y="159651"/>
                </a:lnTo>
                <a:lnTo>
                  <a:pt x="107416" y="159651"/>
                </a:lnTo>
                <a:lnTo>
                  <a:pt x="99098" y="161696"/>
                </a:lnTo>
                <a:lnTo>
                  <a:pt x="91008" y="165735"/>
                </a:lnTo>
                <a:lnTo>
                  <a:pt x="89509" y="162712"/>
                </a:lnTo>
                <a:lnTo>
                  <a:pt x="87604" y="160426"/>
                </a:lnTo>
                <a:lnTo>
                  <a:pt x="85344" y="158546"/>
                </a:lnTo>
                <a:lnTo>
                  <a:pt x="75857" y="147840"/>
                </a:lnTo>
                <a:lnTo>
                  <a:pt x="69303" y="133070"/>
                </a:lnTo>
                <a:lnTo>
                  <a:pt x="66865" y="115379"/>
                </a:lnTo>
                <a:lnTo>
                  <a:pt x="69761" y="95948"/>
                </a:lnTo>
                <a:lnTo>
                  <a:pt x="79413" y="75780"/>
                </a:lnTo>
                <a:lnTo>
                  <a:pt x="84632" y="70523"/>
                </a:lnTo>
                <a:lnTo>
                  <a:pt x="94094" y="60960"/>
                </a:lnTo>
                <a:lnTo>
                  <a:pt x="112382" y="51828"/>
                </a:lnTo>
                <a:lnTo>
                  <a:pt x="132842" y="48704"/>
                </a:lnTo>
                <a:lnTo>
                  <a:pt x="139750" y="49047"/>
                </a:lnTo>
                <a:lnTo>
                  <a:pt x="146672" y="50063"/>
                </a:lnTo>
                <a:lnTo>
                  <a:pt x="153581" y="51777"/>
                </a:lnTo>
                <a:lnTo>
                  <a:pt x="160426" y="54216"/>
                </a:lnTo>
                <a:lnTo>
                  <a:pt x="161124" y="54533"/>
                </a:lnTo>
                <a:lnTo>
                  <a:pt x="161823" y="54660"/>
                </a:lnTo>
                <a:lnTo>
                  <a:pt x="164503" y="54660"/>
                </a:lnTo>
                <a:lnTo>
                  <a:pt x="166319" y="53543"/>
                </a:lnTo>
                <a:lnTo>
                  <a:pt x="166852" y="51574"/>
                </a:lnTo>
                <a:lnTo>
                  <a:pt x="167944" y="48704"/>
                </a:lnTo>
                <a:lnTo>
                  <a:pt x="168008" y="48539"/>
                </a:lnTo>
                <a:lnTo>
                  <a:pt x="166852" y="45516"/>
                </a:lnTo>
                <a:lnTo>
                  <a:pt x="164211" y="44754"/>
                </a:lnTo>
                <a:lnTo>
                  <a:pt x="156578" y="42037"/>
                </a:lnTo>
                <a:lnTo>
                  <a:pt x="148767" y="40081"/>
                </a:lnTo>
                <a:lnTo>
                  <a:pt x="140830" y="38900"/>
                </a:lnTo>
                <a:lnTo>
                  <a:pt x="132842" y="38506"/>
                </a:lnTo>
                <a:lnTo>
                  <a:pt x="115341" y="40462"/>
                </a:lnTo>
                <a:lnTo>
                  <a:pt x="98640" y="46393"/>
                </a:lnTo>
                <a:lnTo>
                  <a:pt x="83464" y="56388"/>
                </a:lnTo>
                <a:lnTo>
                  <a:pt x="70523" y="70523"/>
                </a:lnTo>
                <a:lnTo>
                  <a:pt x="67500" y="69786"/>
                </a:lnTo>
                <a:lnTo>
                  <a:pt x="47396" y="2641"/>
                </a:lnTo>
                <a:lnTo>
                  <a:pt x="45110" y="0"/>
                </a:lnTo>
                <a:lnTo>
                  <a:pt x="39433" y="0"/>
                </a:lnTo>
                <a:lnTo>
                  <a:pt x="37147" y="2641"/>
                </a:lnTo>
                <a:lnTo>
                  <a:pt x="37211" y="45872"/>
                </a:lnTo>
                <a:lnTo>
                  <a:pt x="64096" y="80022"/>
                </a:lnTo>
                <a:lnTo>
                  <a:pt x="64477" y="80022"/>
                </a:lnTo>
                <a:lnTo>
                  <a:pt x="63715" y="81927"/>
                </a:lnTo>
                <a:lnTo>
                  <a:pt x="62941" y="83426"/>
                </a:lnTo>
                <a:lnTo>
                  <a:pt x="62179" y="85725"/>
                </a:lnTo>
                <a:lnTo>
                  <a:pt x="59156" y="92532"/>
                </a:lnTo>
                <a:lnTo>
                  <a:pt x="58775" y="93687"/>
                </a:lnTo>
                <a:lnTo>
                  <a:pt x="58394" y="94411"/>
                </a:lnTo>
                <a:lnTo>
                  <a:pt x="58013" y="95948"/>
                </a:lnTo>
                <a:lnTo>
                  <a:pt x="21856" y="62776"/>
                </a:lnTo>
                <a:lnTo>
                  <a:pt x="18961" y="2641"/>
                </a:lnTo>
                <a:lnTo>
                  <a:pt x="16687" y="381"/>
                </a:lnTo>
                <a:lnTo>
                  <a:pt x="10998" y="381"/>
                </a:lnTo>
                <a:lnTo>
                  <a:pt x="8699" y="2641"/>
                </a:lnTo>
                <a:lnTo>
                  <a:pt x="8788" y="46393"/>
                </a:lnTo>
                <a:lnTo>
                  <a:pt x="21742" y="83908"/>
                </a:lnTo>
                <a:lnTo>
                  <a:pt x="56134" y="106553"/>
                </a:lnTo>
                <a:lnTo>
                  <a:pt x="56095" y="125857"/>
                </a:lnTo>
                <a:lnTo>
                  <a:pt x="60401" y="142875"/>
                </a:lnTo>
                <a:lnTo>
                  <a:pt x="67957" y="156908"/>
                </a:lnTo>
                <a:lnTo>
                  <a:pt x="77724" y="167233"/>
                </a:lnTo>
                <a:lnTo>
                  <a:pt x="81686" y="172707"/>
                </a:lnTo>
                <a:lnTo>
                  <a:pt x="68262" y="191160"/>
                </a:lnTo>
                <a:lnTo>
                  <a:pt x="65595" y="192659"/>
                </a:lnTo>
                <a:lnTo>
                  <a:pt x="54762" y="199123"/>
                </a:lnTo>
                <a:lnTo>
                  <a:pt x="46253" y="207987"/>
                </a:lnTo>
                <a:lnTo>
                  <a:pt x="40322" y="218744"/>
                </a:lnTo>
                <a:lnTo>
                  <a:pt x="37147" y="230974"/>
                </a:lnTo>
                <a:lnTo>
                  <a:pt x="22555" y="235623"/>
                </a:lnTo>
                <a:lnTo>
                  <a:pt x="10756" y="244868"/>
                </a:lnTo>
                <a:lnTo>
                  <a:pt x="2870" y="257581"/>
                </a:lnTo>
                <a:lnTo>
                  <a:pt x="0" y="272681"/>
                </a:lnTo>
                <a:lnTo>
                  <a:pt x="0" y="351205"/>
                </a:lnTo>
                <a:lnTo>
                  <a:pt x="2260" y="353466"/>
                </a:lnTo>
                <a:lnTo>
                  <a:pt x="7962" y="353466"/>
                </a:lnTo>
                <a:lnTo>
                  <a:pt x="10604" y="351205"/>
                </a:lnTo>
                <a:lnTo>
                  <a:pt x="10604" y="272681"/>
                </a:lnTo>
                <a:lnTo>
                  <a:pt x="13081" y="260413"/>
                </a:lnTo>
                <a:lnTo>
                  <a:pt x="19812" y="250405"/>
                </a:lnTo>
                <a:lnTo>
                  <a:pt x="29819" y="243674"/>
                </a:lnTo>
                <a:lnTo>
                  <a:pt x="42087" y="241198"/>
                </a:lnTo>
                <a:lnTo>
                  <a:pt x="45110" y="241198"/>
                </a:lnTo>
                <a:lnTo>
                  <a:pt x="47396" y="238556"/>
                </a:lnTo>
                <a:lnTo>
                  <a:pt x="47396" y="236270"/>
                </a:lnTo>
                <a:lnTo>
                  <a:pt x="49580" y="225336"/>
                </a:lnTo>
                <a:lnTo>
                  <a:pt x="75463" y="200240"/>
                </a:lnTo>
                <a:lnTo>
                  <a:pt x="77711" y="199136"/>
                </a:lnTo>
                <a:lnTo>
                  <a:pt x="93154" y="177647"/>
                </a:lnTo>
                <a:lnTo>
                  <a:pt x="92925" y="175577"/>
                </a:lnTo>
                <a:lnTo>
                  <a:pt x="96494" y="173355"/>
                </a:lnTo>
                <a:lnTo>
                  <a:pt x="104800" y="169430"/>
                </a:lnTo>
                <a:lnTo>
                  <a:pt x="122199" y="169430"/>
                </a:lnTo>
                <a:lnTo>
                  <a:pt x="130314" y="171348"/>
                </a:lnTo>
                <a:lnTo>
                  <a:pt x="138417" y="177114"/>
                </a:lnTo>
                <a:lnTo>
                  <a:pt x="144653" y="180594"/>
                </a:lnTo>
                <a:lnTo>
                  <a:pt x="151358" y="182943"/>
                </a:lnTo>
                <a:lnTo>
                  <a:pt x="158445" y="184277"/>
                </a:lnTo>
                <a:lnTo>
                  <a:pt x="165811" y="184696"/>
                </a:lnTo>
                <a:lnTo>
                  <a:pt x="177749" y="183769"/>
                </a:lnTo>
                <a:lnTo>
                  <a:pt x="189763" y="181279"/>
                </a:lnTo>
                <a:lnTo>
                  <a:pt x="201434" y="177647"/>
                </a:lnTo>
                <a:lnTo>
                  <a:pt x="208762" y="174752"/>
                </a:lnTo>
                <a:lnTo>
                  <a:pt x="212382" y="173316"/>
                </a:lnTo>
                <a:lnTo>
                  <a:pt x="209042" y="187731"/>
                </a:lnTo>
                <a:lnTo>
                  <a:pt x="190017" y="228307"/>
                </a:lnTo>
                <a:lnTo>
                  <a:pt x="152603" y="264629"/>
                </a:lnTo>
                <a:lnTo>
                  <a:pt x="103530" y="281025"/>
                </a:lnTo>
                <a:lnTo>
                  <a:pt x="99288" y="281368"/>
                </a:lnTo>
                <a:lnTo>
                  <a:pt x="97218" y="281368"/>
                </a:lnTo>
                <a:lnTo>
                  <a:pt x="83781" y="279793"/>
                </a:lnTo>
                <a:lnTo>
                  <a:pt x="71742" y="275437"/>
                </a:lnTo>
                <a:lnTo>
                  <a:pt x="61595" y="268833"/>
                </a:lnTo>
                <a:lnTo>
                  <a:pt x="61290" y="268503"/>
                </a:lnTo>
                <a:lnTo>
                  <a:pt x="53835" y="260540"/>
                </a:lnTo>
                <a:lnTo>
                  <a:pt x="53098" y="259041"/>
                </a:lnTo>
                <a:lnTo>
                  <a:pt x="51193" y="258279"/>
                </a:lnTo>
                <a:lnTo>
                  <a:pt x="34124" y="258279"/>
                </a:lnTo>
                <a:lnTo>
                  <a:pt x="27774" y="264629"/>
                </a:lnTo>
                <a:lnTo>
                  <a:pt x="27686" y="351205"/>
                </a:lnTo>
                <a:lnTo>
                  <a:pt x="29946" y="353466"/>
                </a:lnTo>
                <a:lnTo>
                  <a:pt x="35648" y="353466"/>
                </a:lnTo>
                <a:lnTo>
                  <a:pt x="37909" y="351205"/>
                </a:lnTo>
                <a:lnTo>
                  <a:pt x="37909" y="270421"/>
                </a:lnTo>
                <a:lnTo>
                  <a:pt x="39827" y="268503"/>
                </a:lnTo>
                <a:lnTo>
                  <a:pt x="47015" y="268503"/>
                </a:lnTo>
                <a:lnTo>
                  <a:pt x="56337" y="277812"/>
                </a:lnTo>
                <a:lnTo>
                  <a:pt x="67894" y="285191"/>
                </a:lnTo>
                <a:lnTo>
                  <a:pt x="81292" y="290042"/>
                </a:lnTo>
                <a:lnTo>
                  <a:pt x="96113" y="291795"/>
                </a:lnTo>
                <a:lnTo>
                  <a:pt x="98818" y="291795"/>
                </a:lnTo>
                <a:lnTo>
                  <a:pt x="101523" y="291630"/>
                </a:lnTo>
                <a:lnTo>
                  <a:pt x="104292" y="291274"/>
                </a:lnTo>
                <a:lnTo>
                  <a:pt x="140703" y="281368"/>
                </a:lnTo>
                <a:lnTo>
                  <a:pt x="146227" y="279869"/>
                </a:lnTo>
                <a:lnTo>
                  <a:pt x="179489" y="257771"/>
                </a:lnTo>
                <a:lnTo>
                  <a:pt x="203873" y="227787"/>
                </a:lnTo>
                <a:lnTo>
                  <a:pt x="219202" y="192747"/>
                </a:lnTo>
                <a:lnTo>
                  <a:pt x="222377" y="173316"/>
                </a:lnTo>
                <a:lnTo>
                  <a:pt x="225285" y="15547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87640" y="3808967"/>
            <a:ext cx="321310" cy="353060"/>
          </a:xfrm>
          <a:custGeom>
            <a:avLst/>
            <a:gdLst/>
            <a:ahLst/>
            <a:cxnLst/>
            <a:rect l="l" t="t" r="r" b="b"/>
            <a:pathLst>
              <a:path w="321309" h="353060">
                <a:moveTo>
                  <a:pt x="30623" y="153669"/>
                </a:moveTo>
                <a:lnTo>
                  <a:pt x="27373" y="153669"/>
                </a:lnTo>
                <a:lnTo>
                  <a:pt x="25398" y="151129"/>
                </a:lnTo>
                <a:lnTo>
                  <a:pt x="25079" y="148589"/>
                </a:lnTo>
                <a:lnTo>
                  <a:pt x="22177" y="138429"/>
                </a:lnTo>
                <a:lnTo>
                  <a:pt x="18633" y="128269"/>
                </a:lnTo>
                <a:lnTo>
                  <a:pt x="14521" y="118109"/>
                </a:lnTo>
                <a:lnTo>
                  <a:pt x="9916" y="110489"/>
                </a:lnTo>
                <a:lnTo>
                  <a:pt x="0" y="80009"/>
                </a:lnTo>
                <a:lnTo>
                  <a:pt x="23409" y="22859"/>
                </a:lnTo>
                <a:lnTo>
                  <a:pt x="58786" y="2539"/>
                </a:lnTo>
                <a:lnTo>
                  <a:pt x="74343" y="0"/>
                </a:lnTo>
                <a:lnTo>
                  <a:pt x="91091" y="0"/>
                </a:lnTo>
                <a:lnTo>
                  <a:pt x="99855" y="1269"/>
                </a:lnTo>
                <a:lnTo>
                  <a:pt x="116854" y="6349"/>
                </a:lnTo>
                <a:lnTo>
                  <a:pt x="125252" y="10159"/>
                </a:lnTo>
                <a:lnTo>
                  <a:pt x="82291" y="10159"/>
                </a:lnTo>
                <a:lnTo>
                  <a:pt x="47201" y="19049"/>
                </a:lnTo>
                <a:lnTo>
                  <a:pt x="21297" y="41909"/>
                </a:lnTo>
                <a:lnTo>
                  <a:pt x="9882" y="72389"/>
                </a:lnTo>
                <a:lnTo>
                  <a:pt x="18262" y="105409"/>
                </a:lnTo>
                <a:lnTo>
                  <a:pt x="23375" y="114299"/>
                </a:lnTo>
                <a:lnTo>
                  <a:pt x="27887" y="124459"/>
                </a:lnTo>
                <a:lnTo>
                  <a:pt x="31760" y="134619"/>
                </a:lnTo>
                <a:lnTo>
                  <a:pt x="34954" y="147319"/>
                </a:lnTo>
                <a:lnTo>
                  <a:pt x="35687" y="149859"/>
                </a:lnTo>
                <a:lnTo>
                  <a:pt x="33808" y="152399"/>
                </a:lnTo>
                <a:lnTo>
                  <a:pt x="31164" y="152399"/>
                </a:lnTo>
                <a:lnTo>
                  <a:pt x="30623" y="153669"/>
                </a:lnTo>
                <a:close/>
              </a:path>
              <a:path w="321309" h="353060">
                <a:moveTo>
                  <a:pt x="209393" y="16509"/>
                </a:moveTo>
                <a:lnTo>
                  <a:pt x="172264" y="16509"/>
                </a:lnTo>
                <a:lnTo>
                  <a:pt x="194421" y="11429"/>
                </a:lnTo>
                <a:lnTo>
                  <a:pt x="214307" y="3809"/>
                </a:lnTo>
                <a:lnTo>
                  <a:pt x="223039" y="1269"/>
                </a:lnTo>
                <a:lnTo>
                  <a:pt x="231740" y="0"/>
                </a:lnTo>
                <a:lnTo>
                  <a:pt x="240355" y="0"/>
                </a:lnTo>
                <a:lnTo>
                  <a:pt x="276019" y="7619"/>
                </a:lnTo>
                <a:lnTo>
                  <a:pt x="279365" y="10159"/>
                </a:lnTo>
                <a:lnTo>
                  <a:pt x="232427" y="10159"/>
                </a:lnTo>
                <a:lnTo>
                  <a:pt x="224771" y="11429"/>
                </a:lnTo>
                <a:lnTo>
                  <a:pt x="209393" y="16509"/>
                </a:lnTo>
                <a:close/>
              </a:path>
              <a:path w="321309" h="353060">
                <a:moveTo>
                  <a:pt x="160845" y="27939"/>
                </a:moveTo>
                <a:lnTo>
                  <a:pt x="136644" y="25399"/>
                </a:lnTo>
                <a:lnTo>
                  <a:pt x="124498" y="21589"/>
                </a:lnTo>
                <a:lnTo>
                  <a:pt x="112298" y="16509"/>
                </a:lnTo>
                <a:lnTo>
                  <a:pt x="97164" y="11429"/>
                </a:lnTo>
                <a:lnTo>
                  <a:pt x="89672" y="11429"/>
                </a:lnTo>
                <a:lnTo>
                  <a:pt x="82291" y="10159"/>
                </a:lnTo>
                <a:lnTo>
                  <a:pt x="125252" y="10159"/>
                </a:lnTo>
                <a:lnTo>
                  <a:pt x="128052" y="11429"/>
                </a:lnTo>
                <a:lnTo>
                  <a:pt x="150209" y="16509"/>
                </a:lnTo>
                <a:lnTo>
                  <a:pt x="209393" y="16509"/>
                </a:lnTo>
                <a:lnTo>
                  <a:pt x="197193" y="21589"/>
                </a:lnTo>
                <a:lnTo>
                  <a:pt x="185047" y="25399"/>
                </a:lnTo>
                <a:lnTo>
                  <a:pt x="160845" y="27939"/>
                </a:lnTo>
                <a:close/>
              </a:path>
              <a:path w="321309" h="353060">
                <a:moveTo>
                  <a:pt x="240408" y="341629"/>
                </a:moveTo>
                <a:lnTo>
                  <a:pt x="228378" y="341629"/>
                </a:lnTo>
                <a:lnTo>
                  <a:pt x="230640" y="336549"/>
                </a:lnTo>
                <a:lnTo>
                  <a:pt x="232169" y="334009"/>
                </a:lnTo>
                <a:lnTo>
                  <a:pt x="238343" y="314959"/>
                </a:lnTo>
                <a:lnTo>
                  <a:pt x="241498" y="304799"/>
                </a:lnTo>
                <a:lnTo>
                  <a:pt x="243309" y="300989"/>
                </a:lnTo>
                <a:lnTo>
                  <a:pt x="245452" y="298449"/>
                </a:lnTo>
                <a:lnTo>
                  <a:pt x="270897" y="281939"/>
                </a:lnTo>
                <a:lnTo>
                  <a:pt x="289771" y="259079"/>
                </a:lnTo>
                <a:lnTo>
                  <a:pt x="301179" y="232409"/>
                </a:lnTo>
                <a:lnTo>
                  <a:pt x="304098" y="203199"/>
                </a:lnTo>
                <a:lnTo>
                  <a:pt x="304114" y="196849"/>
                </a:lnTo>
                <a:lnTo>
                  <a:pt x="303752" y="180339"/>
                </a:lnTo>
                <a:lnTo>
                  <a:pt x="303677" y="170179"/>
                </a:lnTo>
                <a:lnTo>
                  <a:pt x="304552" y="146049"/>
                </a:lnTo>
                <a:lnTo>
                  <a:pt x="307155" y="120649"/>
                </a:lnTo>
                <a:lnTo>
                  <a:pt x="311424" y="97789"/>
                </a:lnTo>
                <a:lnTo>
                  <a:pt x="310756" y="64769"/>
                </a:lnTo>
                <a:lnTo>
                  <a:pt x="296046" y="36829"/>
                </a:lnTo>
                <a:lnTo>
                  <a:pt x="271170" y="17779"/>
                </a:lnTo>
                <a:lnTo>
                  <a:pt x="240005" y="10159"/>
                </a:lnTo>
                <a:lnTo>
                  <a:pt x="279365" y="10159"/>
                </a:lnTo>
                <a:lnTo>
                  <a:pt x="304456" y="29209"/>
                </a:lnTo>
                <a:lnTo>
                  <a:pt x="321078" y="62229"/>
                </a:lnTo>
                <a:lnTo>
                  <a:pt x="321299" y="101599"/>
                </a:lnTo>
                <a:lnTo>
                  <a:pt x="317076" y="123189"/>
                </a:lnTo>
                <a:lnTo>
                  <a:pt x="314602" y="147319"/>
                </a:lnTo>
                <a:lnTo>
                  <a:pt x="313848" y="170179"/>
                </a:lnTo>
                <a:lnTo>
                  <a:pt x="313944" y="180339"/>
                </a:lnTo>
                <a:lnTo>
                  <a:pt x="314331" y="196849"/>
                </a:lnTo>
                <a:lnTo>
                  <a:pt x="314215" y="204469"/>
                </a:lnTo>
                <a:lnTo>
                  <a:pt x="311505" y="233679"/>
                </a:lnTo>
                <a:lnTo>
                  <a:pt x="299343" y="264159"/>
                </a:lnTo>
                <a:lnTo>
                  <a:pt x="278999" y="289559"/>
                </a:lnTo>
                <a:lnTo>
                  <a:pt x="251504" y="308609"/>
                </a:lnTo>
                <a:lnTo>
                  <a:pt x="245433" y="326389"/>
                </a:lnTo>
                <a:lnTo>
                  <a:pt x="242733" y="335279"/>
                </a:lnTo>
                <a:lnTo>
                  <a:pt x="241629" y="339089"/>
                </a:lnTo>
                <a:lnTo>
                  <a:pt x="240408" y="341629"/>
                </a:lnTo>
                <a:close/>
              </a:path>
              <a:path w="321309" h="353060">
                <a:moveTo>
                  <a:pt x="72759" y="299719"/>
                </a:moveTo>
                <a:lnTo>
                  <a:pt x="61044" y="299719"/>
                </a:lnTo>
                <a:lnTo>
                  <a:pt x="67638" y="292099"/>
                </a:lnTo>
                <a:lnTo>
                  <a:pt x="68689" y="284479"/>
                </a:lnTo>
                <a:lnTo>
                  <a:pt x="71570" y="246379"/>
                </a:lnTo>
                <a:lnTo>
                  <a:pt x="72184" y="215899"/>
                </a:lnTo>
                <a:lnTo>
                  <a:pt x="72303" y="204469"/>
                </a:lnTo>
                <a:lnTo>
                  <a:pt x="69652" y="165099"/>
                </a:lnTo>
                <a:lnTo>
                  <a:pt x="58450" y="116839"/>
                </a:lnTo>
                <a:lnTo>
                  <a:pt x="44416" y="87629"/>
                </a:lnTo>
                <a:lnTo>
                  <a:pt x="41140" y="72389"/>
                </a:lnTo>
                <a:lnTo>
                  <a:pt x="47980" y="57149"/>
                </a:lnTo>
                <a:lnTo>
                  <a:pt x="62338" y="45719"/>
                </a:lnTo>
                <a:lnTo>
                  <a:pt x="81622" y="41909"/>
                </a:lnTo>
                <a:lnTo>
                  <a:pt x="87356" y="41909"/>
                </a:lnTo>
                <a:lnTo>
                  <a:pt x="93377" y="43179"/>
                </a:lnTo>
                <a:lnTo>
                  <a:pt x="99429" y="45719"/>
                </a:lnTo>
                <a:lnTo>
                  <a:pt x="125961" y="54609"/>
                </a:lnTo>
                <a:lnTo>
                  <a:pt x="68689" y="54609"/>
                </a:lnTo>
                <a:lnTo>
                  <a:pt x="61872" y="58419"/>
                </a:lnTo>
                <a:lnTo>
                  <a:pt x="56170" y="63499"/>
                </a:lnTo>
                <a:lnTo>
                  <a:pt x="53526" y="71119"/>
                </a:lnTo>
                <a:lnTo>
                  <a:pt x="52279" y="77469"/>
                </a:lnTo>
                <a:lnTo>
                  <a:pt x="55230" y="83819"/>
                </a:lnTo>
                <a:lnTo>
                  <a:pt x="61312" y="95249"/>
                </a:lnTo>
                <a:lnTo>
                  <a:pt x="69454" y="115569"/>
                </a:lnTo>
                <a:lnTo>
                  <a:pt x="86145" y="115569"/>
                </a:lnTo>
                <a:lnTo>
                  <a:pt x="78564" y="120649"/>
                </a:lnTo>
                <a:lnTo>
                  <a:pt x="74009" y="126999"/>
                </a:lnTo>
                <a:lnTo>
                  <a:pt x="75925" y="135889"/>
                </a:lnTo>
                <a:lnTo>
                  <a:pt x="77704" y="144779"/>
                </a:lnTo>
                <a:lnTo>
                  <a:pt x="79339" y="153669"/>
                </a:lnTo>
                <a:lnTo>
                  <a:pt x="80826" y="162559"/>
                </a:lnTo>
                <a:lnTo>
                  <a:pt x="85381" y="165099"/>
                </a:lnTo>
                <a:lnTo>
                  <a:pt x="89937" y="166369"/>
                </a:lnTo>
                <a:lnTo>
                  <a:pt x="94874" y="166369"/>
                </a:lnTo>
                <a:lnTo>
                  <a:pt x="135616" y="168909"/>
                </a:lnTo>
                <a:lnTo>
                  <a:pt x="162948" y="170179"/>
                </a:lnTo>
                <a:lnTo>
                  <a:pt x="237664" y="170179"/>
                </a:lnTo>
                <a:lnTo>
                  <a:pt x="238859" y="173989"/>
                </a:lnTo>
                <a:lnTo>
                  <a:pt x="233666" y="176529"/>
                </a:lnTo>
                <a:lnTo>
                  <a:pt x="225529" y="177799"/>
                </a:lnTo>
                <a:lnTo>
                  <a:pt x="89681" y="177799"/>
                </a:lnTo>
                <a:lnTo>
                  <a:pt x="86783" y="179069"/>
                </a:lnTo>
                <a:lnTo>
                  <a:pt x="82737" y="180339"/>
                </a:lnTo>
                <a:lnTo>
                  <a:pt x="83597" y="193039"/>
                </a:lnTo>
                <a:lnTo>
                  <a:pt x="83910" y="201929"/>
                </a:lnTo>
                <a:lnTo>
                  <a:pt x="84035" y="213359"/>
                </a:lnTo>
                <a:lnTo>
                  <a:pt x="83940" y="223519"/>
                </a:lnTo>
                <a:lnTo>
                  <a:pt x="83852" y="228599"/>
                </a:lnTo>
                <a:lnTo>
                  <a:pt x="85236" y="229869"/>
                </a:lnTo>
                <a:lnTo>
                  <a:pt x="127327" y="238759"/>
                </a:lnTo>
                <a:lnTo>
                  <a:pt x="141999" y="240029"/>
                </a:lnTo>
                <a:lnTo>
                  <a:pt x="157765" y="240029"/>
                </a:lnTo>
                <a:lnTo>
                  <a:pt x="174161" y="241299"/>
                </a:lnTo>
                <a:lnTo>
                  <a:pt x="81973" y="241299"/>
                </a:lnTo>
                <a:lnTo>
                  <a:pt x="81241" y="252729"/>
                </a:lnTo>
                <a:lnTo>
                  <a:pt x="80543" y="262889"/>
                </a:lnTo>
                <a:lnTo>
                  <a:pt x="79621" y="274319"/>
                </a:lnTo>
                <a:lnTo>
                  <a:pt x="78564" y="285749"/>
                </a:lnTo>
                <a:lnTo>
                  <a:pt x="75703" y="295909"/>
                </a:lnTo>
                <a:lnTo>
                  <a:pt x="72759" y="299719"/>
                </a:lnTo>
                <a:close/>
              </a:path>
              <a:path w="321309" h="353060">
                <a:moveTo>
                  <a:pt x="219432" y="58419"/>
                </a:moveTo>
                <a:lnTo>
                  <a:pt x="175671" y="58419"/>
                </a:lnTo>
                <a:lnTo>
                  <a:pt x="190992" y="55879"/>
                </a:lnTo>
                <a:lnTo>
                  <a:pt x="221529" y="45719"/>
                </a:lnTo>
                <a:lnTo>
                  <a:pt x="227486" y="43179"/>
                </a:lnTo>
                <a:lnTo>
                  <a:pt x="233475" y="41909"/>
                </a:lnTo>
                <a:lnTo>
                  <a:pt x="239304" y="41909"/>
                </a:lnTo>
                <a:lnTo>
                  <a:pt x="257222" y="45719"/>
                </a:lnTo>
                <a:lnTo>
                  <a:pt x="266117" y="52069"/>
                </a:lnTo>
                <a:lnTo>
                  <a:pt x="236502" y="52069"/>
                </a:lnTo>
                <a:lnTo>
                  <a:pt x="227614" y="54609"/>
                </a:lnTo>
                <a:lnTo>
                  <a:pt x="219432" y="58419"/>
                </a:lnTo>
                <a:close/>
              </a:path>
              <a:path w="321309" h="353060">
                <a:moveTo>
                  <a:pt x="278829" y="96519"/>
                </a:moveTo>
                <a:lnTo>
                  <a:pt x="270077" y="96519"/>
                </a:lnTo>
                <a:lnTo>
                  <a:pt x="270459" y="93979"/>
                </a:lnTo>
                <a:lnTo>
                  <a:pt x="271223" y="90169"/>
                </a:lnTo>
                <a:lnTo>
                  <a:pt x="271605" y="88899"/>
                </a:lnTo>
                <a:lnTo>
                  <a:pt x="271277" y="74929"/>
                </a:lnTo>
                <a:lnTo>
                  <a:pt x="264920" y="62229"/>
                </a:lnTo>
                <a:lnTo>
                  <a:pt x="254220" y="54609"/>
                </a:lnTo>
                <a:lnTo>
                  <a:pt x="240866" y="52069"/>
                </a:lnTo>
                <a:lnTo>
                  <a:pt x="266117" y="52069"/>
                </a:lnTo>
                <a:lnTo>
                  <a:pt x="271454" y="55879"/>
                </a:lnTo>
                <a:lnTo>
                  <a:pt x="279773" y="72389"/>
                </a:lnTo>
                <a:lnTo>
                  <a:pt x="279952" y="90169"/>
                </a:lnTo>
                <a:lnTo>
                  <a:pt x="278829" y="96519"/>
                </a:lnTo>
                <a:close/>
              </a:path>
              <a:path w="321309" h="353060">
                <a:moveTo>
                  <a:pt x="167312" y="123189"/>
                </a:moveTo>
                <a:lnTo>
                  <a:pt x="149048" y="123189"/>
                </a:lnTo>
                <a:lnTo>
                  <a:pt x="130711" y="121919"/>
                </a:lnTo>
                <a:lnTo>
                  <a:pt x="112374" y="119379"/>
                </a:lnTo>
                <a:lnTo>
                  <a:pt x="94109" y="115569"/>
                </a:lnTo>
                <a:lnTo>
                  <a:pt x="69454" y="115569"/>
                </a:lnTo>
                <a:lnTo>
                  <a:pt x="71365" y="113029"/>
                </a:lnTo>
                <a:lnTo>
                  <a:pt x="73244" y="111759"/>
                </a:lnTo>
                <a:lnTo>
                  <a:pt x="75888" y="110489"/>
                </a:lnTo>
                <a:lnTo>
                  <a:pt x="64151" y="99059"/>
                </a:lnTo>
                <a:lnTo>
                  <a:pt x="58778" y="83819"/>
                </a:lnTo>
                <a:lnTo>
                  <a:pt x="60160" y="68579"/>
                </a:lnTo>
                <a:lnTo>
                  <a:pt x="68689" y="54609"/>
                </a:lnTo>
                <a:lnTo>
                  <a:pt x="95256" y="54609"/>
                </a:lnTo>
                <a:lnTo>
                  <a:pt x="85137" y="57149"/>
                </a:lnTo>
                <a:lnTo>
                  <a:pt x="76944" y="62229"/>
                </a:lnTo>
                <a:lnTo>
                  <a:pt x="71456" y="69849"/>
                </a:lnTo>
                <a:lnTo>
                  <a:pt x="69454" y="80009"/>
                </a:lnTo>
                <a:lnTo>
                  <a:pt x="71456" y="90169"/>
                </a:lnTo>
                <a:lnTo>
                  <a:pt x="76944" y="99059"/>
                </a:lnTo>
                <a:lnTo>
                  <a:pt x="85137" y="104139"/>
                </a:lnTo>
                <a:lnTo>
                  <a:pt x="95256" y="105409"/>
                </a:lnTo>
                <a:lnTo>
                  <a:pt x="117272" y="109219"/>
                </a:lnTo>
                <a:lnTo>
                  <a:pt x="138713" y="111759"/>
                </a:lnTo>
                <a:lnTo>
                  <a:pt x="165496" y="113029"/>
                </a:lnTo>
                <a:lnTo>
                  <a:pt x="238439" y="113029"/>
                </a:lnTo>
                <a:lnTo>
                  <a:pt x="238635" y="114299"/>
                </a:lnTo>
                <a:lnTo>
                  <a:pt x="232552" y="115569"/>
                </a:lnTo>
                <a:lnTo>
                  <a:pt x="220969" y="118109"/>
                </a:lnTo>
                <a:lnTo>
                  <a:pt x="205331" y="120649"/>
                </a:lnTo>
                <a:lnTo>
                  <a:pt x="167312" y="123189"/>
                </a:lnTo>
                <a:close/>
              </a:path>
              <a:path w="321309" h="353060">
                <a:moveTo>
                  <a:pt x="173110" y="69849"/>
                </a:moveTo>
                <a:lnTo>
                  <a:pt x="162024" y="69849"/>
                </a:lnTo>
                <a:lnTo>
                  <a:pt x="145581" y="68579"/>
                </a:lnTo>
                <a:lnTo>
                  <a:pt x="129221" y="66039"/>
                </a:lnTo>
                <a:lnTo>
                  <a:pt x="112945" y="62229"/>
                </a:lnTo>
                <a:lnTo>
                  <a:pt x="96753" y="55879"/>
                </a:lnTo>
                <a:lnTo>
                  <a:pt x="95989" y="55879"/>
                </a:lnTo>
                <a:lnTo>
                  <a:pt x="95989" y="54609"/>
                </a:lnTo>
                <a:lnTo>
                  <a:pt x="125961" y="54609"/>
                </a:lnTo>
                <a:lnTo>
                  <a:pt x="129763" y="55879"/>
                </a:lnTo>
                <a:lnTo>
                  <a:pt x="145031" y="58419"/>
                </a:lnTo>
                <a:lnTo>
                  <a:pt x="219432" y="58419"/>
                </a:lnTo>
                <a:lnTo>
                  <a:pt x="195377" y="66039"/>
                </a:lnTo>
                <a:lnTo>
                  <a:pt x="193359" y="68579"/>
                </a:lnTo>
                <a:lnTo>
                  <a:pt x="178684" y="68579"/>
                </a:lnTo>
                <a:lnTo>
                  <a:pt x="173110" y="69849"/>
                </a:lnTo>
                <a:close/>
              </a:path>
              <a:path w="321309" h="353060">
                <a:moveTo>
                  <a:pt x="183240" y="78739"/>
                </a:moveTo>
                <a:lnTo>
                  <a:pt x="164286" y="78739"/>
                </a:lnTo>
                <a:lnTo>
                  <a:pt x="172632" y="73659"/>
                </a:lnTo>
                <a:lnTo>
                  <a:pt x="178684" y="68579"/>
                </a:lnTo>
                <a:lnTo>
                  <a:pt x="193359" y="68579"/>
                </a:lnTo>
                <a:lnTo>
                  <a:pt x="192350" y="69849"/>
                </a:lnTo>
                <a:lnTo>
                  <a:pt x="188177" y="74929"/>
                </a:lnTo>
                <a:lnTo>
                  <a:pt x="183240" y="78739"/>
                </a:lnTo>
                <a:close/>
              </a:path>
              <a:path w="321309" h="353060">
                <a:moveTo>
                  <a:pt x="193377" y="88899"/>
                </a:moveTo>
                <a:lnTo>
                  <a:pt x="156615" y="88899"/>
                </a:lnTo>
                <a:lnTo>
                  <a:pt x="100544" y="85089"/>
                </a:lnTo>
                <a:lnTo>
                  <a:pt x="97518" y="85089"/>
                </a:lnTo>
                <a:lnTo>
                  <a:pt x="95256" y="82549"/>
                </a:lnTo>
                <a:lnTo>
                  <a:pt x="95638" y="80009"/>
                </a:lnTo>
                <a:lnTo>
                  <a:pt x="95989" y="77469"/>
                </a:lnTo>
                <a:lnTo>
                  <a:pt x="98282" y="74929"/>
                </a:lnTo>
                <a:lnTo>
                  <a:pt x="101309" y="74929"/>
                </a:lnTo>
                <a:lnTo>
                  <a:pt x="129054" y="77469"/>
                </a:lnTo>
                <a:lnTo>
                  <a:pt x="142655" y="77469"/>
                </a:lnTo>
                <a:lnTo>
                  <a:pt x="155940" y="78739"/>
                </a:lnTo>
                <a:lnTo>
                  <a:pt x="216241" y="78739"/>
                </a:lnTo>
                <a:lnTo>
                  <a:pt x="216241" y="82549"/>
                </a:lnTo>
                <a:lnTo>
                  <a:pt x="216623" y="85089"/>
                </a:lnTo>
                <a:lnTo>
                  <a:pt x="214330" y="87629"/>
                </a:lnTo>
                <a:lnTo>
                  <a:pt x="202364" y="87629"/>
                </a:lnTo>
                <a:lnTo>
                  <a:pt x="193377" y="88899"/>
                </a:lnTo>
                <a:close/>
              </a:path>
              <a:path w="321309" h="353060">
                <a:moveTo>
                  <a:pt x="257940" y="143509"/>
                </a:moveTo>
                <a:lnTo>
                  <a:pt x="167949" y="143509"/>
                </a:lnTo>
                <a:lnTo>
                  <a:pt x="194219" y="142239"/>
                </a:lnTo>
                <a:lnTo>
                  <a:pt x="237106" y="137159"/>
                </a:lnTo>
                <a:lnTo>
                  <a:pt x="237489" y="137159"/>
                </a:lnTo>
                <a:lnTo>
                  <a:pt x="247369" y="134619"/>
                </a:lnTo>
                <a:lnTo>
                  <a:pt x="255439" y="129539"/>
                </a:lnTo>
                <a:lnTo>
                  <a:pt x="260881" y="121919"/>
                </a:lnTo>
                <a:lnTo>
                  <a:pt x="262877" y="111759"/>
                </a:lnTo>
                <a:lnTo>
                  <a:pt x="260881" y="101599"/>
                </a:lnTo>
                <a:lnTo>
                  <a:pt x="255439" y="92709"/>
                </a:lnTo>
                <a:lnTo>
                  <a:pt x="247369" y="87629"/>
                </a:lnTo>
                <a:lnTo>
                  <a:pt x="237489" y="86359"/>
                </a:lnTo>
                <a:lnTo>
                  <a:pt x="234430" y="86359"/>
                </a:lnTo>
                <a:lnTo>
                  <a:pt x="232169" y="82549"/>
                </a:lnTo>
                <a:lnTo>
                  <a:pt x="232169" y="77469"/>
                </a:lnTo>
                <a:lnTo>
                  <a:pt x="234430" y="74929"/>
                </a:lnTo>
                <a:lnTo>
                  <a:pt x="237489" y="74929"/>
                </a:lnTo>
                <a:lnTo>
                  <a:pt x="248019" y="76199"/>
                </a:lnTo>
                <a:lnTo>
                  <a:pt x="257199" y="81279"/>
                </a:lnTo>
                <a:lnTo>
                  <a:pt x="264671" y="87629"/>
                </a:lnTo>
                <a:lnTo>
                  <a:pt x="270077" y="96519"/>
                </a:lnTo>
                <a:lnTo>
                  <a:pt x="278829" y="96519"/>
                </a:lnTo>
                <a:lnTo>
                  <a:pt x="275461" y="115569"/>
                </a:lnTo>
                <a:lnTo>
                  <a:pt x="273650" y="133349"/>
                </a:lnTo>
                <a:lnTo>
                  <a:pt x="263641" y="133349"/>
                </a:lnTo>
                <a:lnTo>
                  <a:pt x="260998" y="135889"/>
                </a:lnTo>
                <a:lnTo>
                  <a:pt x="258322" y="139699"/>
                </a:lnTo>
                <a:lnTo>
                  <a:pt x="254913" y="140969"/>
                </a:lnTo>
                <a:lnTo>
                  <a:pt x="257940" y="143509"/>
                </a:lnTo>
                <a:close/>
              </a:path>
              <a:path w="321309" h="353060">
                <a:moveTo>
                  <a:pt x="216241" y="78739"/>
                </a:moveTo>
                <a:lnTo>
                  <a:pt x="190067" y="78739"/>
                </a:lnTo>
                <a:lnTo>
                  <a:pt x="196889" y="77469"/>
                </a:lnTo>
                <a:lnTo>
                  <a:pt x="213629" y="77469"/>
                </a:lnTo>
                <a:lnTo>
                  <a:pt x="216241" y="78739"/>
                </a:lnTo>
                <a:close/>
              </a:path>
              <a:path w="321309" h="353060">
                <a:moveTo>
                  <a:pt x="238439" y="113029"/>
                </a:moveTo>
                <a:lnTo>
                  <a:pt x="180529" y="113029"/>
                </a:lnTo>
                <a:lnTo>
                  <a:pt x="196432" y="111759"/>
                </a:lnTo>
                <a:lnTo>
                  <a:pt x="213057" y="109219"/>
                </a:lnTo>
                <a:lnTo>
                  <a:pt x="230640" y="105409"/>
                </a:lnTo>
                <a:lnTo>
                  <a:pt x="237266" y="105409"/>
                </a:lnTo>
                <a:lnTo>
                  <a:pt x="238439" y="113029"/>
                </a:lnTo>
                <a:close/>
              </a:path>
              <a:path w="321309" h="353060">
                <a:moveTo>
                  <a:pt x="253880" y="205739"/>
                </a:moveTo>
                <a:lnTo>
                  <a:pt x="171963" y="205739"/>
                </a:lnTo>
                <a:lnTo>
                  <a:pt x="198176" y="204469"/>
                </a:lnTo>
                <a:lnTo>
                  <a:pt x="218033" y="201929"/>
                </a:lnTo>
                <a:lnTo>
                  <a:pt x="231237" y="199389"/>
                </a:lnTo>
                <a:lnTo>
                  <a:pt x="237489" y="199389"/>
                </a:lnTo>
                <a:lnTo>
                  <a:pt x="247369" y="196849"/>
                </a:lnTo>
                <a:lnTo>
                  <a:pt x="255439" y="191769"/>
                </a:lnTo>
                <a:lnTo>
                  <a:pt x="260881" y="182879"/>
                </a:lnTo>
                <a:lnTo>
                  <a:pt x="262877" y="173989"/>
                </a:lnTo>
                <a:lnTo>
                  <a:pt x="260887" y="163829"/>
                </a:lnTo>
                <a:lnTo>
                  <a:pt x="255483" y="154939"/>
                </a:lnTo>
                <a:lnTo>
                  <a:pt x="247516" y="149859"/>
                </a:lnTo>
                <a:lnTo>
                  <a:pt x="237839" y="147319"/>
                </a:lnTo>
                <a:lnTo>
                  <a:pt x="262495" y="147319"/>
                </a:lnTo>
                <a:lnTo>
                  <a:pt x="262782" y="143509"/>
                </a:lnTo>
                <a:lnTo>
                  <a:pt x="262877" y="137159"/>
                </a:lnTo>
                <a:lnTo>
                  <a:pt x="263641" y="133349"/>
                </a:lnTo>
                <a:lnTo>
                  <a:pt x="273650" y="133349"/>
                </a:lnTo>
                <a:lnTo>
                  <a:pt x="272744" y="142239"/>
                </a:lnTo>
                <a:lnTo>
                  <a:pt x="271780" y="170179"/>
                </a:lnTo>
                <a:lnTo>
                  <a:pt x="271888" y="179069"/>
                </a:lnTo>
                <a:lnTo>
                  <a:pt x="272269" y="198119"/>
                </a:lnTo>
                <a:lnTo>
                  <a:pt x="263259" y="198119"/>
                </a:lnTo>
                <a:lnTo>
                  <a:pt x="257962" y="203199"/>
                </a:lnTo>
                <a:lnTo>
                  <a:pt x="253880" y="205739"/>
                </a:lnTo>
                <a:close/>
              </a:path>
              <a:path w="321309" h="353060">
                <a:moveTo>
                  <a:pt x="185642" y="153669"/>
                </a:moveTo>
                <a:lnTo>
                  <a:pt x="150570" y="153669"/>
                </a:lnTo>
                <a:lnTo>
                  <a:pt x="133359" y="152399"/>
                </a:lnTo>
                <a:lnTo>
                  <a:pt x="99812" y="147319"/>
                </a:lnTo>
                <a:lnTo>
                  <a:pt x="97136" y="146049"/>
                </a:lnTo>
                <a:lnTo>
                  <a:pt x="95256" y="143509"/>
                </a:lnTo>
                <a:lnTo>
                  <a:pt x="95989" y="139699"/>
                </a:lnTo>
                <a:lnTo>
                  <a:pt x="96626" y="138429"/>
                </a:lnTo>
                <a:lnTo>
                  <a:pt x="98537" y="137159"/>
                </a:lnTo>
                <a:lnTo>
                  <a:pt x="101691" y="137159"/>
                </a:lnTo>
                <a:lnTo>
                  <a:pt x="136600" y="142239"/>
                </a:lnTo>
                <a:lnTo>
                  <a:pt x="152781" y="142239"/>
                </a:lnTo>
                <a:lnTo>
                  <a:pt x="167949" y="143509"/>
                </a:lnTo>
                <a:lnTo>
                  <a:pt x="257940" y="143509"/>
                </a:lnTo>
                <a:lnTo>
                  <a:pt x="260616" y="144779"/>
                </a:lnTo>
                <a:lnTo>
                  <a:pt x="262495" y="147319"/>
                </a:lnTo>
                <a:lnTo>
                  <a:pt x="237839" y="147319"/>
                </a:lnTo>
                <a:lnTo>
                  <a:pt x="220440" y="151129"/>
                </a:lnTo>
                <a:lnTo>
                  <a:pt x="185642" y="153669"/>
                </a:lnTo>
                <a:close/>
              </a:path>
              <a:path w="321309" h="353060">
                <a:moveTo>
                  <a:pt x="237664" y="170179"/>
                </a:moveTo>
                <a:lnTo>
                  <a:pt x="167822" y="170179"/>
                </a:lnTo>
                <a:lnTo>
                  <a:pt x="183532" y="168909"/>
                </a:lnTo>
                <a:lnTo>
                  <a:pt x="199207" y="168909"/>
                </a:lnTo>
                <a:lnTo>
                  <a:pt x="230640" y="166369"/>
                </a:lnTo>
                <a:lnTo>
                  <a:pt x="236469" y="166369"/>
                </a:lnTo>
                <a:lnTo>
                  <a:pt x="237664" y="170179"/>
                </a:lnTo>
                <a:close/>
              </a:path>
              <a:path w="321309" h="353060">
                <a:moveTo>
                  <a:pt x="52252" y="309879"/>
                </a:moveTo>
                <a:lnTo>
                  <a:pt x="50118" y="309879"/>
                </a:lnTo>
                <a:lnTo>
                  <a:pt x="40201" y="306069"/>
                </a:lnTo>
                <a:lnTo>
                  <a:pt x="32569" y="299719"/>
                </a:lnTo>
                <a:lnTo>
                  <a:pt x="27930" y="290829"/>
                </a:lnTo>
                <a:lnTo>
                  <a:pt x="26991" y="280669"/>
                </a:lnTo>
                <a:lnTo>
                  <a:pt x="28921" y="256539"/>
                </a:lnTo>
                <a:lnTo>
                  <a:pt x="30007" y="233679"/>
                </a:lnTo>
                <a:lnTo>
                  <a:pt x="30128" y="199389"/>
                </a:lnTo>
                <a:lnTo>
                  <a:pt x="28202" y="173989"/>
                </a:lnTo>
                <a:lnTo>
                  <a:pt x="28105" y="170179"/>
                </a:lnTo>
                <a:lnTo>
                  <a:pt x="30017" y="167639"/>
                </a:lnTo>
                <a:lnTo>
                  <a:pt x="35687" y="167639"/>
                </a:lnTo>
                <a:lnTo>
                  <a:pt x="38363" y="168909"/>
                </a:lnTo>
                <a:lnTo>
                  <a:pt x="38745" y="171449"/>
                </a:lnTo>
                <a:lnTo>
                  <a:pt x="40814" y="199389"/>
                </a:lnTo>
                <a:lnTo>
                  <a:pt x="40940" y="215899"/>
                </a:lnTo>
                <a:lnTo>
                  <a:pt x="40902" y="229869"/>
                </a:lnTo>
                <a:lnTo>
                  <a:pt x="39534" y="256539"/>
                </a:lnTo>
                <a:lnTo>
                  <a:pt x="37216" y="281939"/>
                </a:lnTo>
                <a:lnTo>
                  <a:pt x="36834" y="290829"/>
                </a:lnTo>
                <a:lnTo>
                  <a:pt x="42919" y="298449"/>
                </a:lnTo>
                <a:lnTo>
                  <a:pt x="52252" y="298449"/>
                </a:lnTo>
                <a:lnTo>
                  <a:pt x="52857" y="299719"/>
                </a:lnTo>
                <a:lnTo>
                  <a:pt x="72759" y="299719"/>
                </a:lnTo>
                <a:lnTo>
                  <a:pt x="69816" y="303529"/>
                </a:lnTo>
                <a:lnTo>
                  <a:pt x="61725" y="307339"/>
                </a:lnTo>
                <a:lnTo>
                  <a:pt x="52252" y="309879"/>
                </a:lnTo>
                <a:close/>
              </a:path>
              <a:path w="321309" h="353060">
                <a:moveTo>
                  <a:pt x="188601" y="180339"/>
                </a:moveTo>
                <a:lnTo>
                  <a:pt x="133445" y="180339"/>
                </a:lnTo>
                <a:lnTo>
                  <a:pt x="114700" y="179069"/>
                </a:lnTo>
                <a:lnTo>
                  <a:pt x="102256" y="177799"/>
                </a:lnTo>
                <a:lnTo>
                  <a:pt x="225529" y="177799"/>
                </a:lnTo>
                <a:lnTo>
                  <a:pt x="209305" y="179069"/>
                </a:lnTo>
                <a:lnTo>
                  <a:pt x="188601" y="180339"/>
                </a:lnTo>
                <a:close/>
              </a:path>
              <a:path w="321309" h="353060">
                <a:moveTo>
                  <a:pt x="201980" y="251459"/>
                </a:moveTo>
                <a:lnTo>
                  <a:pt x="146443" y="251459"/>
                </a:lnTo>
                <a:lnTo>
                  <a:pt x="120644" y="248919"/>
                </a:lnTo>
                <a:lnTo>
                  <a:pt x="111515" y="247649"/>
                </a:lnTo>
                <a:lnTo>
                  <a:pt x="101034" y="246379"/>
                </a:lnTo>
                <a:lnTo>
                  <a:pt x="90689" y="243839"/>
                </a:lnTo>
                <a:lnTo>
                  <a:pt x="81973" y="241299"/>
                </a:lnTo>
                <a:lnTo>
                  <a:pt x="188261" y="241299"/>
                </a:lnTo>
                <a:lnTo>
                  <a:pt x="195265" y="240029"/>
                </a:lnTo>
                <a:lnTo>
                  <a:pt x="202194" y="240029"/>
                </a:lnTo>
                <a:lnTo>
                  <a:pt x="225321" y="238759"/>
                </a:lnTo>
                <a:lnTo>
                  <a:pt x="242072" y="236219"/>
                </a:lnTo>
                <a:lnTo>
                  <a:pt x="252916" y="234949"/>
                </a:lnTo>
                <a:lnTo>
                  <a:pt x="263643" y="204469"/>
                </a:lnTo>
                <a:lnTo>
                  <a:pt x="263259" y="198119"/>
                </a:lnTo>
                <a:lnTo>
                  <a:pt x="272269" y="198119"/>
                </a:lnTo>
                <a:lnTo>
                  <a:pt x="272370" y="203199"/>
                </a:lnTo>
                <a:lnTo>
                  <a:pt x="270249" y="223519"/>
                </a:lnTo>
                <a:lnTo>
                  <a:pt x="262184" y="243839"/>
                </a:lnTo>
                <a:lnTo>
                  <a:pt x="259998" y="246379"/>
                </a:lnTo>
                <a:lnTo>
                  <a:pt x="247332" y="246379"/>
                </a:lnTo>
                <a:lnTo>
                  <a:pt x="238605" y="247649"/>
                </a:lnTo>
                <a:lnTo>
                  <a:pt x="219863" y="250189"/>
                </a:lnTo>
                <a:lnTo>
                  <a:pt x="210922" y="250189"/>
                </a:lnTo>
                <a:lnTo>
                  <a:pt x="201980" y="251459"/>
                </a:lnTo>
                <a:close/>
              </a:path>
              <a:path w="321309" h="353060">
                <a:moveTo>
                  <a:pt x="204758" y="214629"/>
                </a:moveTo>
                <a:lnTo>
                  <a:pt x="136162" y="214629"/>
                </a:lnTo>
                <a:lnTo>
                  <a:pt x="118141" y="212089"/>
                </a:lnTo>
                <a:lnTo>
                  <a:pt x="97136" y="209549"/>
                </a:lnTo>
                <a:lnTo>
                  <a:pt x="95256" y="205739"/>
                </a:lnTo>
                <a:lnTo>
                  <a:pt x="95638" y="203199"/>
                </a:lnTo>
                <a:lnTo>
                  <a:pt x="95957" y="200659"/>
                </a:lnTo>
                <a:lnTo>
                  <a:pt x="98537" y="199389"/>
                </a:lnTo>
                <a:lnTo>
                  <a:pt x="101468" y="199389"/>
                </a:lnTo>
                <a:lnTo>
                  <a:pt x="121388" y="201929"/>
                </a:lnTo>
                <a:lnTo>
                  <a:pt x="139694" y="204469"/>
                </a:lnTo>
                <a:lnTo>
                  <a:pt x="156566" y="204469"/>
                </a:lnTo>
                <a:lnTo>
                  <a:pt x="171963" y="205739"/>
                </a:lnTo>
                <a:lnTo>
                  <a:pt x="253880" y="205739"/>
                </a:lnTo>
                <a:lnTo>
                  <a:pt x="251839" y="207009"/>
                </a:lnTo>
                <a:lnTo>
                  <a:pt x="245072" y="208279"/>
                </a:lnTo>
                <a:lnTo>
                  <a:pt x="237839" y="209549"/>
                </a:lnTo>
                <a:lnTo>
                  <a:pt x="204758" y="214629"/>
                </a:lnTo>
                <a:close/>
              </a:path>
              <a:path w="321309" h="353060">
                <a:moveTo>
                  <a:pt x="171103" y="215899"/>
                </a:moveTo>
                <a:lnTo>
                  <a:pt x="153831" y="214629"/>
                </a:lnTo>
                <a:lnTo>
                  <a:pt x="188035" y="214629"/>
                </a:lnTo>
                <a:lnTo>
                  <a:pt x="171103" y="215899"/>
                </a:lnTo>
                <a:close/>
              </a:path>
              <a:path w="321309" h="353060">
                <a:moveTo>
                  <a:pt x="233889" y="353059"/>
                </a:moveTo>
                <a:lnTo>
                  <a:pt x="217738" y="353059"/>
                </a:lnTo>
                <a:lnTo>
                  <a:pt x="214712" y="349249"/>
                </a:lnTo>
                <a:lnTo>
                  <a:pt x="209310" y="337819"/>
                </a:lnTo>
                <a:lnTo>
                  <a:pt x="206892" y="331469"/>
                </a:lnTo>
                <a:lnTo>
                  <a:pt x="204976" y="323849"/>
                </a:lnTo>
                <a:lnTo>
                  <a:pt x="202958" y="316229"/>
                </a:lnTo>
                <a:lnTo>
                  <a:pt x="201501" y="299719"/>
                </a:lnTo>
                <a:lnTo>
                  <a:pt x="205276" y="284479"/>
                </a:lnTo>
                <a:lnTo>
                  <a:pt x="213673" y="271779"/>
                </a:lnTo>
                <a:lnTo>
                  <a:pt x="226084" y="262889"/>
                </a:lnTo>
                <a:lnTo>
                  <a:pt x="231067" y="259079"/>
                </a:lnTo>
                <a:lnTo>
                  <a:pt x="236290" y="256539"/>
                </a:lnTo>
                <a:lnTo>
                  <a:pt x="241723" y="252729"/>
                </a:lnTo>
                <a:lnTo>
                  <a:pt x="247332" y="246379"/>
                </a:lnTo>
                <a:lnTo>
                  <a:pt x="259998" y="246379"/>
                </a:lnTo>
                <a:lnTo>
                  <a:pt x="249067" y="259079"/>
                </a:lnTo>
                <a:lnTo>
                  <a:pt x="231787" y="270509"/>
                </a:lnTo>
                <a:lnTo>
                  <a:pt x="221465" y="278129"/>
                </a:lnTo>
                <a:lnTo>
                  <a:pt x="214629" y="288289"/>
                </a:lnTo>
                <a:lnTo>
                  <a:pt x="211633" y="299719"/>
                </a:lnTo>
                <a:lnTo>
                  <a:pt x="212833" y="312419"/>
                </a:lnTo>
                <a:lnTo>
                  <a:pt x="215155" y="320039"/>
                </a:lnTo>
                <a:lnTo>
                  <a:pt x="216906" y="326389"/>
                </a:lnTo>
                <a:lnTo>
                  <a:pt x="218795" y="332739"/>
                </a:lnTo>
                <a:lnTo>
                  <a:pt x="221529" y="339089"/>
                </a:lnTo>
                <a:lnTo>
                  <a:pt x="223441" y="341629"/>
                </a:lnTo>
                <a:lnTo>
                  <a:pt x="240408" y="341629"/>
                </a:lnTo>
                <a:lnTo>
                  <a:pt x="237966" y="346709"/>
                </a:lnTo>
                <a:lnTo>
                  <a:pt x="233889" y="3530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86955" y="3809606"/>
            <a:ext cx="197485" cy="351790"/>
          </a:xfrm>
          <a:custGeom>
            <a:avLst/>
            <a:gdLst/>
            <a:ahLst/>
            <a:cxnLst/>
            <a:rect l="l" t="t" r="r" b="b"/>
            <a:pathLst>
              <a:path w="197484" h="351789">
                <a:moveTo>
                  <a:pt x="109689" y="23253"/>
                </a:moveTo>
                <a:lnTo>
                  <a:pt x="107429" y="20586"/>
                </a:lnTo>
                <a:lnTo>
                  <a:pt x="103251" y="20586"/>
                </a:lnTo>
                <a:lnTo>
                  <a:pt x="103251" y="16408"/>
                </a:lnTo>
                <a:lnTo>
                  <a:pt x="100584" y="14147"/>
                </a:lnTo>
                <a:lnTo>
                  <a:pt x="97929" y="14147"/>
                </a:lnTo>
                <a:lnTo>
                  <a:pt x="95288" y="14147"/>
                </a:lnTo>
                <a:lnTo>
                  <a:pt x="92621" y="16408"/>
                </a:lnTo>
                <a:lnTo>
                  <a:pt x="92621" y="20586"/>
                </a:lnTo>
                <a:lnTo>
                  <a:pt x="88442" y="20586"/>
                </a:lnTo>
                <a:lnTo>
                  <a:pt x="86182" y="23253"/>
                </a:lnTo>
                <a:lnTo>
                  <a:pt x="86182" y="28930"/>
                </a:lnTo>
                <a:lnTo>
                  <a:pt x="88442" y="31216"/>
                </a:lnTo>
                <a:lnTo>
                  <a:pt x="92621" y="31216"/>
                </a:lnTo>
                <a:lnTo>
                  <a:pt x="92621" y="35394"/>
                </a:lnTo>
                <a:lnTo>
                  <a:pt x="95288" y="37655"/>
                </a:lnTo>
                <a:lnTo>
                  <a:pt x="100584" y="37655"/>
                </a:lnTo>
                <a:lnTo>
                  <a:pt x="103251" y="35394"/>
                </a:lnTo>
                <a:lnTo>
                  <a:pt x="103251" y="31216"/>
                </a:lnTo>
                <a:lnTo>
                  <a:pt x="107429" y="31216"/>
                </a:lnTo>
                <a:lnTo>
                  <a:pt x="109689" y="28930"/>
                </a:lnTo>
                <a:lnTo>
                  <a:pt x="109689" y="23253"/>
                </a:lnTo>
                <a:close/>
              </a:path>
              <a:path w="197484" h="351789">
                <a:moveTo>
                  <a:pt x="197091" y="303530"/>
                </a:moveTo>
                <a:lnTo>
                  <a:pt x="196176" y="294640"/>
                </a:lnTo>
                <a:lnTo>
                  <a:pt x="190474" y="270510"/>
                </a:lnTo>
                <a:lnTo>
                  <a:pt x="190119" y="267970"/>
                </a:lnTo>
                <a:lnTo>
                  <a:pt x="187642" y="266700"/>
                </a:lnTo>
                <a:lnTo>
                  <a:pt x="181368" y="266700"/>
                </a:lnTo>
                <a:lnTo>
                  <a:pt x="179870" y="270510"/>
                </a:lnTo>
                <a:lnTo>
                  <a:pt x="186296" y="295910"/>
                </a:lnTo>
                <a:lnTo>
                  <a:pt x="186690" y="303530"/>
                </a:lnTo>
                <a:lnTo>
                  <a:pt x="156984" y="328930"/>
                </a:lnTo>
                <a:lnTo>
                  <a:pt x="117678" y="340360"/>
                </a:lnTo>
                <a:lnTo>
                  <a:pt x="98120" y="341630"/>
                </a:lnTo>
                <a:lnTo>
                  <a:pt x="78562" y="340360"/>
                </a:lnTo>
                <a:lnTo>
                  <a:pt x="39255" y="328930"/>
                </a:lnTo>
                <a:lnTo>
                  <a:pt x="9232" y="303530"/>
                </a:lnTo>
                <a:lnTo>
                  <a:pt x="9956" y="295910"/>
                </a:lnTo>
                <a:lnTo>
                  <a:pt x="24345" y="236220"/>
                </a:lnTo>
                <a:lnTo>
                  <a:pt x="48882" y="203200"/>
                </a:lnTo>
                <a:lnTo>
                  <a:pt x="61912" y="198120"/>
                </a:lnTo>
                <a:lnTo>
                  <a:pt x="93764" y="254000"/>
                </a:lnTo>
                <a:lnTo>
                  <a:pt x="94716" y="255270"/>
                </a:lnTo>
                <a:lnTo>
                  <a:pt x="96507" y="256540"/>
                </a:lnTo>
                <a:lnTo>
                  <a:pt x="100101" y="256540"/>
                </a:lnTo>
                <a:lnTo>
                  <a:pt x="101917" y="255270"/>
                </a:lnTo>
                <a:lnTo>
                  <a:pt x="102870" y="254000"/>
                </a:lnTo>
                <a:lnTo>
                  <a:pt x="110020" y="241300"/>
                </a:lnTo>
                <a:lnTo>
                  <a:pt x="134340" y="198120"/>
                </a:lnTo>
                <a:lnTo>
                  <a:pt x="166674" y="223520"/>
                </a:lnTo>
                <a:lnTo>
                  <a:pt x="175285" y="251460"/>
                </a:lnTo>
                <a:lnTo>
                  <a:pt x="177444" y="252730"/>
                </a:lnTo>
                <a:lnTo>
                  <a:pt x="180975" y="252730"/>
                </a:lnTo>
                <a:lnTo>
                  <a:pt x="183654" y="251460"/>
                </a:lnTo>
                <a:lnTo>
                  <a:pt x="185153" y="248920"/>
                </a:lnTo>
                <a:lnTo>
                  <a:pt x="184772" y="246380"/>
                </a:lnTo>
                <a:lnTo>
                  <a:pt x="181749" y="233680"/>
                </a:lnTo>
                <a:lnTo>
                  <a:pt x="173723" y="214630"/>
                </a:lnTo>
                <a:lnTo>
                  <a:pt x="160185" y="199390"/>
                </a:lnTo>
                <a:lnTo>
                  <a:pt x="157962" y="198120"/>
                </a:lnTo>
                <a:lnTo>
                  <a:pt x="142443" y="189230"/>
                </a:lnTo>
                <a:lnTo>
                  <a:pt x="123355" y="186880"/>
                </a:lnTo>
                <a:lnTo>
                  <a:pt x="123355" y="196850"/>
                </a:lnTo>
                <a:lnTo>
                  <a:pt x="97929" y="241300"/>
                </a:lnTo>
                <a:lnTo>
                  <a:pt x="72872" y="198120"/>
                </a:lnTo>
                <a:lnTo>
                  <a:pt x="72136" y="196850"/>
                </a:lnTo>
                <a:lnTo>
                  <a:pt x="82384" y="196850"/>
                </a:lnTo>
                <a:lnTo>
                  <a:pt x="84658" y="194310"/>
                </a:lnTo>
                <a:lnTo>
                  <a:pt x="84658" y="172720"/>
                </a:lnTo>
                <a:lnTo>
                  <a:pt x="89014" y="173990"/>
                </a:lnTo>
                <a:lnTo>
                  <a:pt x="107048" y="173990"/>
                </a:lnTo>
                <a:lnTo>
                  <a:pt x="111213" y="172720"/>
                </a:lnTo>
                <a:lnTo>
                  <a:pt x="111213" y="194310"/>
                </a:lnTo>
                <a:lnTo>
                  <a:pt x="113474" y="196850"/>
                </a:lnTo>
                <a:lnTo>
                  <a:pt x="123355" y="196850"/>
                </a:lnTo>
                <a:lnTo>
                  <a:pt x="123355" y="186880"/>
                </a:lnTo>
                <a:lnTo>
                  <a:pt x="121831" y="186690"/>
                </a:lnTo>
                <a:lnTo>
                  <a:pt x="121831" y="175260"/>
                </a:lnTo>
                <a:lnTo>
                  <a:pt x="138899" y="175260"/>
                </a:lnTo>
                <a:lnTo>
                  <a:pt x="152374" y="172720"/>
                </a:lnTo>
                <a:lnTo>
                  <a:pt x="175691" y="140970"/>
                </a:lnTo>
                <a:lnTo>
                  <a:pt x="177457" y="102870"/>
                </a:lnTo>
                <a:lnTo>
                  <a:pt x="177571" y="90170"/>
                </a:lnTo>
                <a:lnTo>
                  <a:pt x="175450" y="73660"/>
                </a:lnTo>
                <a:lnTo>
                  <a:pt x="169379" y="58420"/>
                </a:lnTo>
                <a:lnTo>
                  <a:pt x="166204" y="54203"/>
                </a:lnTo>
                <a:lnTo>
                  <a:pt x="166204" y="91440"/>
                </a:lnTo>
                <a:lnTo>
                  <a:pt x="166116" y="102870"/>
                </a:lnTo>
                <a:lnTo>
                  <a:pt x="161442" y="149860"/>
                </a:lnTo>
                <a:lnTo>
                  <a:pt x="137756" y="163830"/>
                </a:lnTo>
                <a:lnTo>
                  <a:pt x="124853" y="163830"/>
                </a:lnTo>
                <a:lnTo>
                  <a:pt x="126403" y="162560"/>
                </a:lnTo>
                <a:lnTo>
                  <a:pt x="134175" y="156210"/>
                </a:lnTo>
                <a:lnTo>
                  <a:pt x="141363" y="146050"/>
                </a:lnTo>
                <a:lnTo>
                  <a:pt x="145986" y="134620"/>
                </a:lnTo>
                <a:lnTo>
                  <a:pt x="147624" y="121920"/>
                </a:lnTo>
                <a:lnTo>
                  <a:pt x="147624" y="82550"/>
                </a:lnTo>
                <a:lnTo>
                  <a:pt x="146862" y="80010"/>
                </a:lnTo>
                <a:lnTo>
                  <a:pt x="144957" y="77470"/>
                </a:lnTo>
                <a:lnTo>
                  <a:pt x="134569" y="72390"/>
                </a:lnTo>
                <a:lnTo>
                  <a:pt x="131203" y="69850"/>
                </a:lnTo>
                <a:lnTo>
                  <a:pt x="126149" y="66040"/>
                </a:lnTo>
                <a:lnTo>
                  <a:pt x="120484" y="62230"/>
                </a:lnTo>
                <a:lnTo>
                  <a:pt x="117398" y="58420"/>
                </a:lnTo>
                <a:lnTo>
                  <a:pt x="111607" y="58420"/>
                </a:lnTo>
                <a:lnTo>
                  <a:pt x="107264" y="62230"/>
                </a:lnTo>
                <a:lnTo>
                  <a:pt x="95097" y="68580"/>
                </a:lnTo>
                <a:lnTo>
                  <a:pt x="76390" y="74930"/>
                </a:lnTo>
                <a:lnTo>
                  <a:pt x="52412" y="77470"/>
                </a:lnTo>
                <a:lnTo>
                  <a:pt x="50914" y="77470"/>
                </a:lnTo>
                <a:lnTo>
                  <a:pt x="50152" y="78740"/>
                </a:lnTo>
                <a:lnTo>
                  <a:pt x="49009" y="78740"/>
                </a:lnTo>
                <a:lnTo>
                  <a:pt x="48628" y="80010"/>
                </a:lnTo>
                <a:lnTo>
                  <a:pt x="48247" y="80010"/>
                </a:lnTo>
                <a:lnTo>
                  <a:pt x="47091" y="81280"/>
                </a:lnTo>
                <a:lnTo>
                  <a:pt x="46748" y="82550"/>
                </a:lnTo>
                <a:lnTo>
                  <a:pt x="46748" y="100330"/>
                </a:lnTo>
                <a:lnTo>
                  <a:pt x="49009" y="102870"/>
                </a:lnTo>
                <a:lnTo>
                  <a:pt x="54711" y="102870"/>
                </a:lnTo>
                <a:lnTo>
                  <a:pt x="56972" y="100330"/>
                </a:lnTo>
                <a:lnTo>
                  <a:pt x="56972" y="87630"/>
                </a:lnTo>
                <a:lnTo>
                  <a:pt x="76568" y="85090"/>
                </a:lnTo>
                <a:lnTo>
                  <a:pt x="92900" y="80010"/>
                </a:lnTo>
                <a:lnTo>
                  <a:pt x="105397" y="74930"/>
                </a:lnTo>
                <a:lnTo>
                  <a:pt x="113474" y="69850"/>
                </a:lnTo>
                <a:lnTo>
                  <a:pt x="117487" y="73660"/>
                </a:lnTo>
                <a:lnTo>
                  <a:pt x="123012" y="77470"/>
                </a:lnTo>
                <a:lnTo>
                  <a:pt x="129755" y="82550"/>
                </a:lnTo>
                <a:lnTo>
                  <a:pt x="137375" y="86360"/>
                </a:lnTo>
                <a:lnTo>
                  <a:pt x="137375" y="121920"/>
                </a:lnTo>
                <a:lnTo>
                  <a:pt x="134175" y="138430"/>
                </a:lnTo>
                <a:lnTo>
                  <a:pt x="125476" y="151130"/>
                </a:lnTo>
                <a:lnTo>
                  <a:pt x="112572" y="160020"/>
                </a:lnTo>
                <a:lnTo>
                  <a:pt x="96786" y="162560"/>
                </a:lnTo>
                <a:lnTo>
                  <a:pt x="81229" y="160020"/>
                </a:lnTo>
                <a:lnTo>
                  <a:pt x="68440" y="151130"/>
                </a:lnTo>
                <a:lnTo>
                  <a:pt x="59778" y="138430"/>
                </a:lnTo>
                <a:lnTo>
                  <a:pt x="56591" y="121920"/>
                </a:lnTo>
                <a:lnTo>
                  <a:pt x="56591" y="119380"/>
                </a:lnTo>
                <a:lnTo>
                  <a:pt x="54330" y="116840"/>
                </a:lnTo>
                <a:lnTo>
                  <a:pt x="48628" y="116840"/>
                </a:lnTo>
                <a:lnTo>
                  <a:pt x="46367" y="119380"/>
                </a:lnTo>
                <a:lnTo>
                  <a:pt x="46367" y="121920"/>
                </a:lnTo>
                <a:lnTo>
                  <a:pt x="47942" y="134620"/>
                </a:lnTo>
                <a:lnTo>
                  <a:pt x="52476" y="147320"/>
                </a:lnTo>
                <a:lnTo>
                  <a:pt x="59639" y="157480"/>
                </a:lnTo>
                <a:lnTo>
                  <a:pt x="69100" y="165100"/>
                </a:lnTo>
                <a:lnTo>
                  <a:pt x="56210" y="165100"/>
                </a:lnTo>
                <a:lnTo>
                  <a:pt x="30035" y="129540"/>
                </a:lnTo>
                <a:lnTo>
                  <a:pt x="28905" y="91440"/>
                </a:lnTo>
                <a:lnTo>
                  <a:pt x="30505" y="77470"/>
                </a:lnTo>
                <a:lnTo>
                  <a:pt x="35115" y="64770"/>
                </a:lnTo>
                <a:lnTo>
                  <a:pt x="42506" y="53340"/>
                </a:lnTo>
                <a:lnTo>
                  <a:pt x="52412" y="44450"/>
                </a:lnTo>
                <a:lnTo>
                  <a:pt x="58115" y="57150"/>
                </a:lnTo>
                <a:lnTo>
                  <a:pt x="56591" y="59690"/>
                </a:lnTo>
                <a:lnTo>
                  <a:pt x="61137" y="60960"/>
                </a:lnTo>
                <a:lnTo>
                  <a:pt x="64173" y="60960"/>
                </a:lnTo>
                <a:lnTo>
                  <a:pt x="81051" y="55880"/>
                </a:lnTo>
                <a:lnTo>
                  <a:pt x="89382" y="54610"/>
                </a:lnTo>
                <a:lnTo>
                  <a:pt x="105879" y="54610"/>
                </a:lnTo>
                <a:lnTo>
                  <a:pt x="114096" y="55880"/>
                </a:lnTo>
                <a:lnTo>
                  <a:pt x="130556" y="60960"/>
                </a:lnTo>
                <a:lnTo>
                  <a:pt x="135877" y="60960"/>
                </a:lnTo>
                <a:lnTo>
                  <a:pt x="136994" y="59690"/>
                </a:lnTo>
                <a:lnTo>
                  <a:pt x="137375" y="58420"/>
                </a:lnTo>
                <a:lnTo>
                  <a:pt x="138722" y="54610"/>
                </a:lnTo>
                <a:lnTo>
                  <a:pt x="140512" y="49530"/>
                </a:lnTo>
                <a:lnTo>
                  <a:pt x="142303" y="44450"/>
                </a:lnTo>
                <a:lnTo>
                  <a:pt x="152438" y="53340"/>
                </a:lnTo>
                <a:lnTo>
                  <a:pt x="159943" y="64770"/>
                </a:lnTo>
                <a:lnTo>
                  <a:pt x="164604" y="77470"/>
                </a:lnTo>
                <a:lnTo>
                  <a:pt x="166204" y="91440"/>
                </a:lnTo>
                <a:lnTo>
                  <a:pt x="166204" y="54203"/>
                </a:lnTo>
                <a:lnTo>
                  <a:pt x="159816" y="45720"/>
                </a:lnTo>
                <a:lnTo>
                  <a:pt x="158419" y="44450"/>
                </a:lnTo>
                <a:lnTo>
                  <a:pt x="147243" y="34290"/>
                </a:lnTo>
                <a:lnTo>
                  <a:pt x="154444" y="15240"/>
                </a:lnTo>
                <a:lnTo>
                  <a:pt x="155206" y="12700"/>
                </a:lnTo>
                <a:lnTo>
                  <a:pt x="154063" y="10160"/>
                </a:lnTo>
                <a:lnTo>
                  <a:pt x="151422" y="8890"/>
                </a:lnTo>
                <a:lnTo>
                  <a:pt x="142697" y="6362"/>
                </a:lnTo>
                <a:lnTo>
                  <a:pt x="142697" y="16510"/>
                </a:lnTo>
                <a:lnTo>
                  <a:pt x="135877" y="34290"/>
                </a:lnTo>
                <a:lnTo>
                  <a:pt x="130175" y="49530"/>
                </a:lnTo>
                <a:lnTo>
                  <a:pt x="122339" y="46990"/>
                </a:lnTo>
                <a:lnTo>
                  <a:pt x="98539" y="43180"/>
                </a:lnTo>
                <a:lnTo>
                  <a:pt x="74282" y="46990"/>
                </a:lnTo>
                <a:lnTo>
                  <a:pt x="66078" y="49530"/>
                </a:lnTo>
                <a:lnTo>
                  <a:pt x="64211" y="44450"/>
                </a:lnTo>
                <a:lnTo>
                  <a:pt x="53949" y="16510"/>
                </a:lnTo>
                <a:lnTo>
                  <a:pt x="75920" y="11430"/>
                </a:lnTo>
                <a:lnTo>
                  <a:pt x="98031" y="8890"/>
                </a:lnTo>
                <a:lnTo>
                  <a:pt x="120294" y="11430"/>
                </a:lnTo>
                <a:lnTo>
                  <a:pt x="142697" y="16510"/>
                </a:lnTo>
                <a:lnTo>
                  <a:pt x="142697" y="6362"/>
                </a:lnTo>
                <a:lnTo>
                  <a:pt x="125120" y="1270"/>
                </a:lnTo>
                <a:lnTo>
                  <a:pt x="111912" y="0"/>
                </a:lnTo>
                <a:lnTo>
                  <a:pt x="85471" y="0"/>
                </a:lnTo>
                <a:lnTo>
                  <a:pt x="72250" y="1270"/>
                </a:lnTo>
                <a:lnTo>
                  <a:pt x="45974" y="8890"/>
                </a:lnTo>
                <a:lnTo>
                  <a:pt x="44450" y="10160"/>
                </a:lnTo>
                <a:lnTo>
                  <a:pt x="43307" y="10160"/>
                </a:lnTo>
                <a:lnTo>
                  <a:pt x="42570" y="13970"/>
                </a:lnTo>
                <a:lnTo>
                  <a:pt x="42570" y="15240"/>
                </a:lnTo>
                <a:lnTo>
                  <a:pt x="42951" y="15240"/>
                </a:lnTo>
                <a:lnTo>
                  <a:pt x="50152" y="34290"/>
                </a:lnTo>
                <a:lnTo>
                  <a:pt x="37401" y="45720"/>
                </a:lnTo>
                <a:lnTo>
                  <a:pt x="27851" y="58420"/>
                </a:lnTo>
                <a:lnTo>
                  <a:pt x="21869" y="73660"/>
                </a:lnTo>
                <a:lnTo>
                  <a:pt x="19799" y="90170"/>
                </a:lnTo>
                <a:lnTo>
                  <a:pt x="19900" y="102870"/>
                </a:lnTo>
                <a:lnTo>
                  <a:pt x="21704" y="140970"/>
                </a:lnTo>
                <a:lnTo>
                  <a:pt x="45008" y="172720"/>
                </a:lnTo>
                <a:lnTo>
                  <a:pt x="58496" y="175260"/>
                </a:lnTo>
                <a:lnTo>
                  <a:pt x="75539" y="175260"/>
                </a:lnTo>
                <a:lnTo>
                  <a:pt x="75539" y="186690"/>
                </a:lnTo>
                <a:lnTo>
                  <a:pt x="37211" y="199390"/>
                </a:lnTo>
                <a:lnTo>
                  <a:pt x="15621" y="233680"/>
                </a:lnTo>
                <a:lnTo>
                  <a:pt x="838" y="294640"/>
                </a:lnTo>
                <a:lnTo>
                  <a:pt x="0" y="303530"/>
                </a:lnTo>
                <a:lnTo>
                  <a:pt x="2400" y="313690"/>
                </a:lnTo>
                <a:lnTo>
                  <a:pt x="36436" y="339090"/>
                </a:lnTo>
                <a:lnTo>
                  <a:pt x="78308" y="350520"/>
                </a:lnTo>
                <a:lnTo>
                  <a:pt x="99301" y="351790"/>
                </a:lnTo>
                <a:lnTo>
                  <a:pt x="120332" y="350520"/>
                </a:lnTo>
                <a:lnTo>
                  <a:pt x="141351" y="345440"/>
                </a:lnTo>
                <a:lnTo>
                  <a:pt x="153936" y="341630"/>
                </a:lnTo>
                <a:lnTo>
                  <a:pt x="162331" y="339090"/>
                </a:lnTo>
                <a:lnTo>
                  <a:pt x="183273" y="327660"/>
                </a:lnTo>
                <a:lnTo>
                  <a:pt x="190246" y="321310"/>
                </a:lnTo>
                <a:lnTo>
                  <a:pt x="194983" y="313690"/>
                </a:lnTo>
                <a:lnTo>
                  <a:pt x="197091" y="3035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99413" y="3808971"/>
            <a:ext cx="254000" cy="353060"/>
          </a:xfrm>
          <a:custGeom>
            <a:avLst/>
            <a:gdLst/>
            <a:ahLst/>
            <a:cxnLst/>
            <a:rect l="l" t="t" r="r" b="b"/>
            <a:pathLst>
              <a:path w="254000" h="353060">
                <a:moveTo>
                  <a:pt x="67030" y="242354"/>
                </a:moveTo>
                <a:lnTo>
                  <a:pt x="64363" y="239293"/>
                </a:lnTo>
                <a:lnTo>
                  <a:pt x="60566" y="239293"/>
                </a:lnTo>
                <a:lnTo>
                  <a:pt x="56781" y="239293"/>
                </a:lnTo>
                <a:lnTo>
                  <a:pt x="53759" y="242354"/>
                </a:lnTo>
                <a:lnTo>
                  <a:pt x="53759" y="249936"/>
                </a:lnTo>
                <a:lnTo>
                  <a:pt x="56781" y="252577"/>
                </a:lnTo>
                <a:lnTo>
                  <a:pt x="64363" y="252577"/>
                </a:lnTo>
                <a:lnTo>
                  <a:pt x="67030" y="249936"/>
                </a:lnTo>
                <a:lnTo>
                  <a:pt x="67030" y="242354"/>
                </a:lnTo>
                <a:close/>
              </a:path>
              <a:path w="254000" h="353060">
                <a:moveTo>
                  <a:pt x="89776" y="309473"/>
                </a:moveTo>
                <a:lnTo>
                  <a:pt x="87134" y="306832"/>
                </a:lnTo>
                <a:lnTo>
                  <a:pt x="83350" y="306832"/>
                </a:lnTo>
                <a:lnTo>
                  <a:pt x="79552" y="306832"/>
                </a:lnTo>
                <a:lnTo>
                  <a:pt x="76492" y="309473"/>
                </a:lnTo>
                <a:lnTo>
                  <a:pt x="76492" y="317055"/>
                </a:lnTo>
                <a:lnTo>
                  <a:pt x="79552" y="320078"/>
                </a:lnTo>
                <a:lnTo>
                  <a:pt x="87134" y="320078"/>
                </a:lnTo>
                <a:lnTo>
                  <a:pt x="89776" y="317055"/>
                </a:lnTo>
                <a:lnTo>
                  <a:pt x="89776" y="309473"/>
                </a:lnTo>
                <a:close/>
              </a:path>
              <a:path w="254000" h="353060">
                <a:moveTo>
                  <a:pt x="132626" y="257517"/>
                </a:moveTo>
                <a:lnTo>
                  <a:pt x="128841" y="253733"/>
                </a:lnTo>
                <a:lnTo>
                  <a:pt x="124663" y="253733"/>
                </a:lnTo>
                <a:lnTo>
                  <a:pt x="120103" y="253733"/>
                </a:lnTo>
                <a:lnTo>
                  <a:pt x="116319" y="257517"/>
                </a:lnTo>
                <a:lnTo>
                  <a:pt x="116319" y="265861"/>
                </a:lnTo>
                <a:lnTo>
                  <a:pt x="120103" y="269659"/>
                </a:lnTo>
                <a:lnTo>
                  <a:pt x="128841" y="269659"/>
                </a:lnTo>
                <a:lnTo>
                  <a:pt x="132626" y="266623"/>
                </a:lnTo>
                <a:lnTo>
                  <a:pt x="132626" y="257517"/>
                </a:lnTo>
                <a:close/>
              </a:path>
              <a:path w="254000" h="353060">
                <a:moveTo>
                  <a:pt x="178523" y="309473"/>
                </a:moveTo>
                <a:lnTo>
                  <a:pt x="175882" y="306832"/>
                </a:lnTo>
                <a:lnTo>
                  <a:pt x="172097" y="306832"/>
                </a:lnTo>
                <a:lnTo>
                  <a:pt x="167919" y="306832"/>
                </a:lnTo>
                <a:lnTo>
                  <a:pt x="165239" y="309473"/>
                </a:lnTo>
                <a:lnTo>
                  <a:pt x="165239" y="317055"/>
                </a:lnTo>
                <a:lnTo>
                  <a:pt x="167919" y="320078"/>
                </a:lnTo>
                <a:lnTo>
                  <a:pt x="175882" y="320078"/>
                </a:lnTo>
                <a:lnTo>
                  <a:pt x="178523" y="317055"/>
                </a:lnTo>
                <a:lnTo>
                  <a:pt x="178523" y="309473"/>
                </a:lnTo>
                <a:close/>
              </a:path>
              <a:path w="254000" h="353060">
                <a:moveTo>
                  <a:pt x="218732" y="252196"/>
                </a:moveTo>
                <a:lnTo>
                  <a:pt x="215709" y="248793"/>
                </a:lnTo>
                <a:lnTo>
                  <a:pt x="211150" y="248793"/>
                </a:lnTo>
                <a:lnTo>
                  <a:pt x="207352" y="248793"/>
                </a:lnTo>
                <a:lnTo>
                  <a:pt x="203568" y="252196"/>
                </a:lnTo>
                <a:lnTo>
                  <a:pt x="203568" y="260921"/>
                </a:lnTo>
                <a:lnTo>
                  <a:pt x="206971" y="263956"/>
                </a:lnTo>
                <a:lnTo>
                  <a:pt x="215709" y="263956"/>
                </a:lnTo>
                <a:lnTo>
                  <a:pt x="218732" y="260921"/>
                </a:lnTo>
                <a:lnTo>
                  <a:pt x="218732" y="252196"/>
                </a:lnTo>
                <a:close/>
              </a:path>
              <a:path w="254000" h="353060">
                <a:moveTo>
                  <a:pt x="253720" y="259842"/>
                </a:moveTo>
                <a:lnTo>
                  <a:pt x="249466" y="219202"/>
                </a:lnTo>
                <a:lnTo>
                  <a:pt x="249262" y="217246"/>
                </a:lnTo>
                <a:lnTo>
                  <a:pt x="243776" y="205613"/>
                </a:lnTo>
                <a:lnTo>
                  <a:pt x="243776" y="249834"/>
                </a:lnTo>
                <a:lnTo>
                  <a:pt x="240449" y="279933"/>
                </a:lnTo>
                <a:lnTo>
                  <a:pt x="210388" y="332981"/>
                </a:lnTo>
                <a:lnTo>
                  <a:pt x="186486" y="342861"/>
                </a:lnTo>
                <a:lnTo>
                  <a:pt x="67767" y="342861"/>
                </a:lnTo>
                <a:lnTo>
                  <a:pt x="26250" y="309803"/>
                </a:lnTo>
                <a:lnTo>
                  <a:pt x="10769" y="253365"/>
                </a:lnTo>
                <a:lnTo>
                  <a:pt x="14693" y="221869"/>
                </a:lnTo>
                <a:lnTo>
                  <a:pt x="51206" y="209740"/>
                </a:lnTo>
                <a:lnTo>
                  <a:pt x="55118" y="208965"/>
                </a:lnTo>
                <a:lnTo>
                  <a:pt x="62865" y="208178"/>
                </a:lnTo>
                <a:lnTo>
                  <a:pt x="70472" y="208178"/>
                </a:lnTo>
                <a:lnTo>
                  <a:pt x="84543" y="209080"/>
                </a:lnTo>
                <a:lnTo>
                  <a:pt x="98285" y="211836"/>
                </a:lnTo>
                <a:lnTo>
                  <a:pt x="111671" y="216458"/>
                </a:lnTo>
                <a:lnTo>
                  <a:pt x="124663" y="222986"/>
                </a:lnTo>
                <a:lnTo>
                  <a:pt x="138353" y="229730"/>
                </a:lnTo>
                <a:lnTo>
                  <a:pt x="151701" y="234137"/>
                </a:lnTo>
                <a:lnTo>
                  <a:pt x="164553" y="236537"/>
                </a:lnTo>
                <a:lnTo>
                  <a:pt x="176771" y="237261"/>
                </a:lnTo>
                <a:lnTo>
                  <a:pt x="185686" y="236880"/>
                </a:lnTo>
                <a:lnTo>
                  <a:pt x="221830" y="227952"/>
                </a:lnTo>
                <a:lnTo>
                  <a:pt x="226898" y="225844"/>
                </a:lnTo>
                <a:lnTo>
                  <a:pt x="233832" y="222338"/>
                </a:lnTo>
                <a:lnTo>
                  <a:pt x="239217" y="219202"/>
                </a:lnTo>
                <a:lnTo>
                  <a:pt x="243776" y="249834"/>
                </a:lnTo>
                <a:lnTo>
                  <a:pt x="243776" y="205613"/>
                </a:lnTo>
                <a:lnTo>
                  <a:pt x="230873" y="178231"/>
                </a:lnTo>
                <a:lnTo>
                  <a:pt x="190449" y="141592"/>
                </a:lnTo>
                <a:lnTo>
                  <a:pt x="170561" y="132359"/>
                </a:lnTo>
                <a:lnTo>
                  <a:pt x="168656" y="129336"/>
                </a:lnTo>
                <a:lnTo>
                  <a:pt x="168656" y="39827"/>
                </a:lnTo>
                <a:lnTo>
                  <a:pt x="183464" y="39827"/>
                </a:lnTo>
                <a:lnTo>
                  <a:pt x="189522" y="33731"/>
                </a:lnTo>
                <a:lnTo>
                  <a:pt x="189522" y="29565"/>
                </a:lnTo>
                <a:lnTo>
                  <a:pt x="189522" y="6057"/>
                </a:lnTo>
                <a:lnTo>
                  <a:pt x="183464" y="0"/>
                </a:lnTo>
                <a:lnTo>
                  <a:pt x="145529" y="0"/>
                </a:lnTo>
                <a:lnTo>
                  <a:pt x="142887" y="2260"/>
                </a:lnTo>
                <a:lnTo>
                  <a:pt x="142887" y="7962"/>
                </a:lnTo>
                <a:lnTo>
                  <a:pt x="145529" y="10604"/>
                </a:lnTo>
                <a:lnTo>
                  <a:pt x="177761" y="10604"/>
                </a:lnTo>
                <a:lnTo>
                  <a:pt x="178917" y="11760"/>
                </a:lnTo>
                <a:lnTo>
                  <a:pt x="178917" y="28067"/>
                </a:lnTo>
                <a:lnTo>
                  <a:pt x="177761" y="29565"/>
                </a:lnTo>
                <a:lnTo>
                  <a:pt x="76111" y="29565"/>
                </a:lnTo>
                <a:lnTo>
                  <a:pt x="74612" y="28067"/>
                </a:lnTo>
                <a:lnTo>
                  <a:pt x="74612" y="11760"/>
                </a:lnTo>
                <a:lnTo>
                  <a:pt x="76111" y="10604"/>
                </a:lnTo>
                <a:lnTo>
                  <a:pt x="125806" y="10604"/>
                </a:lnTo>
                <a:lnTo>
                  <a:pt x="128447" y="7962"/>
                </a:lnTo>
                <a:lnTo>
                  <a:pt x="128447" y="2260"/>
                </a:lnTo>
                <a:lnTo>
                  <a:pt x="125806" y="0"/>
                </a:lnTo>
                <a:lnTo>
                  <a:pt x="70446" y="0"/>
                </a:lnTo>
                <a:lnTo>
                  <a:pt x="64363" y="6057"/>
                </a:lnTo>
                <a:lnTo>
                  <a:pt x="64363" y="33731"/>
                </a:lnTo>
                <a:lnTo>
                  <a:pt x="70446" y="39827"/>
                </a:lnTo>
                <a:lnTo>
                  <a:pt x="85229" y="39827"/>
                </a:lnTo>
                <a:lnTo>
                  <a:pt x="85229" y="85305"/>
                </a:lnTo>
                <a:lnTo>
                  <a:pt x="87515" y="87604"/>
                </a:lnTo>
                <a:lnTo>
                  <a:pt x="93192" y="87604"/>
                </a:lnTo>
                <a:lnTo>
                  <a:pt x="95478" y="85305"/>
                </a:lnTo>
                <a:lnTo>
                  <a:pt x="95478" y="39827"/>
                </a:lnTo>
                <a:lnTo>
                  <a:pt x="157657" y="39827"/>
                </a:lnTo>
                <a:lnTo>
                  <a:pt x="157657" y="133858"/>
                </a:lnTo>
                <a:lnTo>
                  <a:pt x="162598" y="140703"/>
                </a:lnTo>
                <a:lnTo>
                  <a:pt x="169418" y="143725"/>
                </a:lnTo>
                <a:lnTo>
                  <a:pt x="191185" y="155003"/>
                </a:lnTo>
                <a:lnTo>
                  <a:pt x="209638" y="170230"/>
                </a:lnTo>
                <a:lnTo>
                  <a:pt x="224370" y="188810"/>
                </a:lnTo>
                <a:lnTo>
                  <a:pt x="235038" y="210121"/>
                </a:lnTo>
                <a:lnTo>
                  <a:pt x="230136" y="213093"/>
                </a:lnTo>
                <a:lnTo>
                  <a:pt x="190144" y="226910"/>
                </a:lnTo>
                <a:lnTo>
                  <a:pt x="175793" y="227952"/>
                </a:lnTo>
                <a:lnTo>
                  <a:pt x="163664" y="227177"/>
                </a:lnTo>
                <a:lnTo>
                  <a:pt x="151777" y="224840"/>
                </a:lnTo>
                <a:lnTo>
                  <a:pt x="140157" y="220916"/>
                </a:lnTo>
                <a:lnTo>
                  <a:pt x="131394" y="216649"/>
                </a:lnTo>
                <a:lnTo>
                  <a:pt x="114401" y="208254"/>
                </a:lnTo>
                <a:lnTo>
                  <a:pt x="114160" y="208178"/>
                </a:lnTo>
                <a:lnTo>
                  <a:pt x="99453" y="203200"/>
                </a:lnTo>
                <a:lnTo>
                  <a:pt x="84137" y="200215"/>
                </a:lnTo>
                <a:lnTo>
                  <a:pt x="68630" y="199224"/>
                </a:lnTo>
                <a:lnTo>
                  <a:pt x="55702" y="199898"/>
                </a:lnTo>
                <a:lnTo>
                  <a:pt x="42837" y="201891"/>
                </a:lnTo>
                <a:lnTo>
                  <a:pt x="30149" y="205181"/>
                </a:lnTo>
                <a:lnTo>
                  <a:pt x="17729" y="209740"/>
                </a:lnTo>
                <a:lnTo>
                  <a:pt x="28397" y="188645"/>
                </a:lnTo>
                <a:lnTo>
                  <a:pt x="43091" y="170230"/>
                </a:lnTo>
                <a:lnTo>
                  <a:pt x="61556" y="155003"/>
                </a:lnTo>
                <a:lnTo>
                  <a:pt x="83350" y="143725"/>
                </a:lnTo>
                <a:lnTo>
                  <a:pt x="90157" y="140703"/>
                </a:lnTo>
                <a:lnTo>
                  <a:pt x="95097" y="134239"/>
                </a:lnTo>
                <a:lnTo>
                  <a:pt x="95097" y="105410"/>
                </a:lnTo>
                <a:lnTo>
                  <a:pt x="92811" y="102768"/>
                </a:lnTo>
                <a:lnTo>
                  <a:pt x="87134" y="102768"/>
                </a:lnTo>
                <a:lnTo>
                  <a:pt x="84848" y="105410"/>
                </a:lnTo>
                <a:lnTo>
                  <a:pt x="84848" y="128955"/>
                </a:lnTo>
                <a:lnTo>
                  <a:pt x="82588" y="132359"/>
                </a:lnTo>
                <a:lnTo>
                  <a:pt x="42519" y="155727"/>
                </a:lnTo>
                <a:lnTo>
                  <a:pt x="16471" y="187540"/>
                </a:lnTo>
                <a:lnTo>
                  <a:pt x="2070" y="225221"/>
                </a:lnTo>
                <a:lnTo>
                  <a:pt x="0" y="265404"/>
                </a:lnTo>
                <a:lnTo>
                  <a:pt x="10934" y="304723"/>
                </a:lnTo>
                <a:lnTo>
                  <a:pt x="35534" y="339826"/>
                </a:lnTo>
                <a:lnTo>
                  <a:pt x="66268" y="352704"/>
                </a:lnTo>
                <a:lnTo>
                  <a:pt x="185724" y="352704"/>
                </a:lnTo>
                <a:lnTo>
                  <a:pt x="243243" y="301942"/>
                </a:lnTo>
                <a:lnTo>
                  <a:pt x="253720" y="25984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176730" y="3356148"/>
            <a:ext cx="360045" cy="360045"/>
            <a:chOff x="2176730" y="3356148"/>
            <a:chExt cx="360045" cy="360045"/>
          </a:xfrm>
        </p:grpSpPr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3946" y="3452446"/>
              <a:ext cx="166856" cy="16685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76730" y="335614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8092" y="140607"/>
                  </a:moveTo>
                  <a:lnTo>
                    <a:pt x="35416" y="140607"/>
                  </a:lnTo>
                  <a:lnTo>
                    <a:pt x="34588" y="140384"/>
                  </a:lnTo>
                  <a:lnTo>
                    <a:pt x="31594" y="138377"/>
                  </a:lnTo>
                  <a:lnTo>
                    <a:pt x="30447" y="135351"/>
                  </a:lnTo>
                  <a:lnTo>
                    <a:pt x="31976" y="132707"/>
                  </a:lnTo>
                  <a:lnTo>
                    <a:pt x="62845" y="88650"/>
                  </a:lnTo>
                  <a:lnTo>
                    <a:pt x="101155" y="52728"/>
                  </a:lnTo>
                  <a:lnTo>
                    <a:pt x="160598" y="18837"/>
                  </a:lnTo>
                  <a:lnTo>
                    <a:pt x="203518" y="5880"/>
                  </a:lnTo>
                  <a:lnTo>
                    <a:pt x="243015" y="350"/>
                  </a:lnTo>
                  <a:lnTo>
                    <a:pt x="250820" y="0"/>
                  </a:lnTo>
                  <a:lnTo>
                    <a:pt x="258656" y="0"/>
                  </a:lnTo>
                  <a:lnTo>
                    <a:pt x="280003" y="905"/>
                  </a:lnTo>
                  <a:lnTo>
                    <a:pt x="301187" y="3611"/>
                  </a:lnTo>
                  <a:lnTo>
                    <a:pt x="321993" y="8103"/>
                  </a:lnTo>
                  <a:lnTo>
                    <a:pt x="330591" y="10766"/>
                  </a:lnTo>
                  <a:lnTo>
                    <a:pt x="254197" y="10766"/>
                  </a:lnTo>
                  <a:lnTo>
                    <a:pt x="251170" y="10830"/>
                  </a:lnTo>
                  <a:lnTo>
                    <a:pt x="248144" y="10957"/>
                  </a:lnTo>
                  <a:lnTo>
                    <a:pt x="249299" y="12104"/>
                  </a:lnTo>
                  <a:lnTo>
                    <a:pt x="233363" y="12104"/>
                  </a:lnTo>
                  <a:lnTo>
                    <a:pt x="226028" y="12796"/>
                  </a:lnTo>
                  <a:lnTo>
                    <a:pt x="218806" y="13745"/>
                  </a:lnTo>
                  <a:lnTo>
                    <a:pt x="211655" y="14909"/>
                  </a:lnTo>
                  <a:lnTo>
                    <a:pt x="204535" y="16245"/>
                  </a:lnTo>
                  <a:lnTo>
                    <a:pt x="207209" y="18921"/>
                  </a:lnTo>
                  <a:lnTo>
                    <a:pt x="192398" y="18921"/>
                  </a:lnTo>
                  <a:lnTo>
                    <a:pt x="133344" y="43769"/>
                  </a:lnTo>
                  <a:lnTo>
                    <a:pt x="82402" y="83013"/>
                  </a:lnTo>
                  <a:lnTo>
                    <a:pt x="49871" y="123433"/>
                  </a:lnTo>
                  <a:lnTo>
                    <a:pt x="41055" y="137995"/>
                  </a:lnTo>
                  <a:lnTo>
                    <a:pt x="40035" y="139556"/>
                  </a:lnTo>
                  <a:lnTo>
                    <a:pt x="38092" y="140607"/>
                  </a:lnTo>
                  <a:close/>
                </a:path>
                <a:path w="360044" h="360045">
                  <a:moveTo>
                    <a:pt x="359031" y="111460"/>
                  </a:moveTo>
                  <a:lnTo>
                    <a:pt x="349411" y="111460"/>
                  </a:lnTo>
                  <a:lnTo>
                    <a:pt x="349053" y="89395"/>
                  </a:lnTo>
                  <a:lnTo>
                    <a:pt x="346807" y="67229"/>
                  </a:lnTo>
                  <a:lnTo>
                    <a:pt x="336510" y="23859"/>
                  </a:lnTo>
                  <a:lnTo>
                    <a:pt x="297364" y="14111"/>
                  </a:lnTo>
                  <a:lnTo>
                    <a:pt x="257191" y="10766"/>
                  </a:lnTo>
                  <a:lnTo>
                    <a:pt x="330591" y="10766"/>
                  </a:lnTo>
                  <a:lnTo>
                    <a:pt x="342212" y="14366"/>
                  </a:lnTo>
                  <a:lnTo>
                    <a:pt x="343741" y="14748"/>
                  </a:lnTo>
                  <a:lnTo>
                    <a:pt x="344856" y="16245"/>
                  </a:lnTo>
                  <a:lnTo>
                    <a:pt x="345238" y="17774"/>
                  </a:lnTo>
                  <a:lnTo>
                    <a:pt x="352913" y="43769"/>
                  </a:lnTo>
                  <a:lnTo>
                    <a:pt x="357709" y="70363"/>
                  </a:lnTo>
                  <a:lnTo>
                    <a:pt x="359591" y="97310"/>
                  </a:lnTo>
                  <a:lnTo>
                    <a:pt x="359031" y="111460"/>
                  </a:lnTo>
                  <a:close/>
                </a:path>
                <a:path w="360044" h="360045">
                  <a:moveTo>
                    <a:pt x="354142" y="154687"/>
                  </a:moveTo>
                  <a:lnTo>
                    <a:pt x="342976" y="154687"/>
                  </a:lnTo>
                  <a:lnTo>
                    <a:pt x="344314" y="147526"/>
                  </a:lnTo>
                  <a:lnTo>
                    <a:pt x="345465" y="140384"/>
                  </a:lnTo>
                  <a:lnTo>
                    <a:pt x="346439" y="133037"/>
                  </a:lnTo>
                  <a:lnTo>
                    <a:pt x="347149" y="125858"/>
                  </a:lnTo>
                  <a:lnTo>
                    <a:pt x="233363" y="12104"/>
                  </a:lnTo>
                  <a:lnTo>
                    <a:pt x="249299" y="12104"/>
                  </a:lnTo>
                  <a:lnTo>
                    <a:pt x="349411" y="111460"/>
                  </a:lnTo>
                  <a:lnTo>
                    <a:pt x="359031" y="111460"/>
                  </a:lnTo>
                  <a:lnTo>
                    <a:pt x="358522" y="124361"/>
                  </a:lnTo>
                  <a:lnTo>
                    <a:pt x="357398" y="134932"/>
                  </a:lnTo>
                  <a:lnTo>
                    <a:pt x="355818" y="145545"/>
                  </a:lnTo>
                  <a:lnTo>
                    <a:pt x="354142" y="154687"/>
                  </a:lnTo>
                  <a:close/>
                </a:path>
                <a:path w="360044" h="360045">
                  <a:moveTo>
                    <a:pt x="294812" y="117512"/>
                  </a:moveTo>
                  <a:lnTo>
                    <a:pt x="291754" y="117512"/>
                  </a:lnTo>
                  <a:lnTo>
                    <a:pt x="290256" y="117162"/>
                  </a:lnTo>
                  <a:lnTo>
                    <a:pt x="192398" y="18921"/>
                  </a:lnTo>
                  <a:lnTo>
                    <a:pt x="207209" y="18921"/>
                  </a:lnTo>
                  <a:lnTo>
                    <a:pt x="297073" y="108816"/>
                  </a:lnTo>
                  <a:lnTo>
                    <a:pt x="298985" y="110695"/>
                  </a:lnTo>
                  <a:lnTo>
                    <a:pt x="298985" y="114486"/>
                  </a:lnTo>
                  <a:lnTo>
                    <a:pt x="297073" y="116397"/>
                  </a:lnTo>
                  <a:lnTo>
                    <a:pt x="295927" y="117162"/>
                  </a:lnTo>
                  <a:lnTo>
                    <a:pt x="294812" y="117512"/>
                  </a:lnTo>
                  <a:close/>
                </a:path>
                <a:path w="360044" h="360045">
                  <a:moveTo>
                    <a:pt x="199408" y="340911"/>
                  </a:moveTo>
                  <a:lnTo>
                    <a:pt x="166595" y="340911"/>
                  </a:lnTo>
                  <a:lnTo>
                    <a:pt x="196907" y="330471"/>
                  </a:lnTo>
                  <a:lnTo>
                    <a:pt x="225583" y="316260"/>
                  </a:lnTo>
                  <a:lnTo>
                    <a:pt x="276590" y="276819"/>
                  </a:lnTo>
                  <a:lnTo>
                    <a:pt x="315565" y="226098"/>
                  </a:lnTo>
                  <a:lnTo>
                    <a:pt x="340301" y="166824"/>
                  </a:lnTo>
                  <a:lnTo>
                    <a:pt x="305419" y="132325"/>
                  </a:lnTo>
                  <a:lnTo>
                    <a:pt x="305419" y="128534"/>
                  </a:lnTo>
                  <a:lnTo>
                    <a:pt x="307331" y="126623"/>
                  </a:lnTo>
                  <a:lnTo>
                    <a:pt x="308254" y="125667"/>
                  </a:lnTo>
                  <a:lnTo>
                    <a:pt x="309688" y="125221"/>
                  </a:lnTo>
                  <a:lnTo>
                    <a:pt x="312523" y="125221"/>
                  </a:lnTo>
                  <a:lnTo>
                    <a:pt x="313956" y="125667"/>
                  </a:lnTo>
                  <a:lnTo>
                    <a:pt x="342976" y="154687"/>
                  </a:lnTo>
                  <a:lnTo>
                    <a:pt x="354142" y="154687"/>
                  </a:lnTo>
                  <a:lnTo>
                    <a:pt x="340929" y="199167"/>
                  </a:lnTo>
                  <a:lnTo>
                    <a:pt x="306882" y="258502"/>
                  </a:lnTo>
                  <a:lnTo>
                    <a:pt x="258224" y="307271"/>
                  </a:lnTo>
                  <a:lnTo>
                    <a:pt x="229612" y="326266"/>
                  </a:lnTo>
                  <a:lnTo>
                    <a:pt x="199408" y="340911"/>
                  </a:lnTo>
                  <a:close/>
                </a:path>
                <a:path w="360044" h="360045">
                  <a:moveTo>
                    <a:pt x="109702" y="359897"/>
                  </a:moveTo>
                  <a:lnTo>
                    <a:pt x="102885" y="359897"/>
                  </a:lnTo>
                  <a:lnTo>
                    <a:pt x="81017" y="359037"/>
                  </a:lnTo>
                  <a:lnTo>
                    <a:pt x="38141" y="352049"/>
                  </a:lnTo>
                  <a:lnTo>
                    <a:pt x="14137" y="342440"/>
                  </a:lnTo>
                  <a:lnTo>
                    <a:pt x="6663" y="316260"/>
                  </a:lnTo>
                  <a:lnTo>
                    <a:pt x="1953" y="289852"/>
                  </a:lnTo>
                  <a:lnTo>
                    <a:pt x="0" y="263013"/>
                  </a:lnTo>
                  <a:lnTo>
                    <a:pt x="854" y="235854"/>
                  </a:lnTo>
                  <a:lnTo>
                    <a:pt x="8184" y="193009"/>
                  </a:lnTo>
                  <a:lnTo>
                    <a:pt x="20222" y="156598"/>
                  </a:lnTo>
                  <a:lnTo>
                    <a:pt x="23184" y="153285"/>
                  </a:lnTo>
                  <a:lnTo>
                    <a:pt x="25987" y="153285"/>
                  </a:lnTo>
                  <a:lnTo>
                    <a:pt x="26688" y="153381"/>
                  </a:lnTo>
                  <a:lnTo>
                    <a:pt x="27421" y="153572"/>
                  </a:lnTo>
                  <a:lnTo>
                    <a:pt x="30065" y="155069"/>
                  </a:lnTo>
                  <a:lnTo>
                    <a:pt x="31212" y="158095"/>
                  </a:lnTo>
                  <a:lnTo>
                    <a:pt x="30065" y="160771"/>
                  </a:lnTo>
                  <a:lnTo>
                    <a:pt x="27018" y="168738"/>
                  </a:lnTo>
                  <a:lnTo>
                    <a:pt x="24187" y="176747"/>
                  </a:lnTo>
                  <a:lnTo>
                    <a:pt x="21643" y="184827"/>
                  </a:lnTo>
                  <a:lnTo>
                    <a:pt x="19457" y="193009"/>
                  </a:lnTo>
                  <a:lnTo>
                    <a:pt x="31911" y="205527"/>
                  </a:lnTo>
                  <a:lnTo>
                    <a:pt x="16048" y="205527"/>
                  </a:lnTo>
                  <a:lnTo>
                    <a:pt x="14693" y="212689"/>
                  </a:lnTo>
                  <a:lnTo>
                    <a:pt x="13520" y="219930"/>
                  </a:lnTo>
                  <a:lnTo>
                    <a:pt x="12568" y="227178"/>
                  </a:lnTo>
                  <a:lnTo>
                    <a:pt x="11875" y="234356"/>
                  </a:lnTo>
                  <a:lnTo>
                    <a:pt x="25849" y="248373"/>
                  </a:lnTo>
                  <a:lnTo>
                    <a:pt x="10729" y="248373"/>
                  </a:lnTo>
                  <a:lnTo>
                    <a:pt x="13333" y="292938"/>
                  </a:lnTo>
                  <a:lnTo>
                    <a:pt x="23630" y="336356"/>
                  </a:lnTo>
                  <a:lnTo>
                    <a:pt x="62262" y="345889"/>
                  </a:lnTo>
                  <a:lnTo>
                    <a:pt x="101802" y="349066"/>
                  </a:lnTo>
                  <a:lnTo>
                    <a:pt x="174924" y="349066"/>
                  </a:lnTo>
                  <a:lnTo>
                    <a:pt x="166213" y="351933"/>
                  </a:lnTo>
                  <a:lnTo>
                    <a:pt x="155857" y="354281"/>
                  </a:lnTo>
                  <a:lnTo>
                    <a:pt x="145316" y="356238"/>
                  </a:lnTo>
                  <a:lnTo>
                    <a:pt x="134703" y="357842"/>
                  </a:lnTo>
                  <a:lnTo>
                    <a:pt x="124132" y="359133"/>
                  </a:lnTo>
                  <a:lnTo>
                    <a:pt x="109702" y="359897"/>
                  </a:lnTo>
                  <a:close/>
                </a:path>
                <a:path w="360044" h="360045">
                  <a:moveTo>
                    <a:pt x="177827" y="348111"/>
                  </a:moveTo>
                  <a:lnTo>
                    <a:pt x="125279" y="348111"/>
                  </a:lnTo>
                  <a:lnTo>
                    <a:pt x="132822" y="347257"/>
                  </a:lnTo>
                  <a:lnTo>
                    <a:pt x="140156" y="346323"/>
                  </a:lnTo>
                  <a:lnTo>
                    <a:pt x="147346" y="345239"/>
                  </a:lnTo>
                  <a:lnTo>
                    <a:pt x="154458" y="343938"/>
                  </a:lnTo>
                  <a:lnTo>
                    <a:pt x="16048" y="205527"/>
                  </a:lnTo>
                  <a:lnTo>
                    <a:pt x="31911" y="205527"/>
                  </a:lnTo>
                  <a:lnTo>
                    <a:pt x="166595" y="340911"/>
                  </a:lnTo>
                  <a:lnTo>
                    <a:pt x="199408" y="340911"/>
                  </a:lnTo>
                  <a:lnTo>
                    <a:pt x="198791" y="341211"/>
                  </a:lnTo>
                  <a:lnTo>
                    <a:pt x="177827" y="348111"/>
                  </a:lnTo>
                  <a:close/>
                </a:path>
                <a:path w="360044" h="360045">
                  <a:moveTo>
                    <a:pt x="174924" y="349066"/>
                  </a:moveTo>
                  <a:lnTo>
                    <a:pt x="104956" y="349066"/>
                  </a:lnTo>
                  <a:lnTo>
                    <a:pt x="108109" y="349002"/>
                  </a:lnTo>
                  <a:lnTo>
                    <a:pt x="111231" y="348875"/>
                  </a:lnTo>
                  <a:lnTo>
                    <a:pt x="10729" y="248373"/>
                  </a:lnTo>
                  <a:lnTo>
                    <a:pt x="25849" y="248373"/>
                  </a:lnTo>
                  <a:lnTo>
                    <a:pt x="125279" y="348111"/>
                  </a:lnTo>
                  <a:lnTo>
                    <a:pt x="177827" y="348111"/>
                  </a:lnTo>
                  <a:lnTo>
                    <a:pt x="174924" y="34906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731962" y="3355682"/>
            <a:ext cx="360680" cy="361950"/>
          </a:xfrm>
          <a:custGeom>
            <a:avLst/>
            <a:gdLst/>
            <a:ahLst/>
            <a:cxnLst/>
            <a:rect l="l" t="t" r="r" b="b"/>
            <a:pathLst>
              <a:path w="360680" h="361950">
                <a:moveTo>
                  <a:pt x="122097" y="199148"/>
                </a:moveTo>
                <a:lnTo>
                  <a:pt x="120434" y="191096"/>
                </a:lnTo>
                <a:lnTo>
                  <a:pt x="118706" y="188544"/>
                </a:lnTo>
                <a:lnTo>
                  <a:pt x="115938" y="184467"/>
                </a:lnTo>
                <a:lnTo>
                  <a:pt x="111874" y="181711"/>
                </a:lnTo>
                <a:lnTo>
                  <a:pt x="111874" y="193484"/>
                </a:lnTo>
                <a:lnTo>
                  <a:pt x="111874" y="204851"/>
                </a:lnTo>
                <a:lnTo>
                  <a:pt x="106934" y="209791"/>
                </a:lnTo>
                <a:lnTo>
                  <a:pt x="95567" y="209791"/>
                </a:lnTo>
                <a:lnTo>
                  <a:pt x="91008" y="204851"/>
                </a:lnTo>
                <a:lnTo>
                  <a:pt x="91008" y="193484"/>
                </a:lnTo>
                <a:lnTo>
                  <a:pt x="95567" y="188544"/>
                </a:lnTo>
                <a:lnTo>
                  <a:pt x="106934" y="188544"/>
                </a:lnTo>
                <a:lnTo>
                  <a:pt x="111874" y="193484"/>
                </a:lnTo>
                <a:lnTo>
                  <a:pt x="111874" y="181711"/>
                </a:lnTo>
                <a:lnTo>
                  <a:pt x="109308" y="179971"/>
                </a:lnTo>
                <a:lnTo>
                  <a:pt x="101231" y="178320"/>
                </a:lnTo>
                <a:lnTo>
                  <a:pt x="93179" y="179971"/>
                </a:lnTo>
                <a:lnTo>
                  <a:pt x="86550" y="184467"/>
                </a:lnTo>
                <a:lnTo>
                  <a:pt x="82054" y="191096"/>
                </a:lnTo>
                <a:lnTo>
                  <a:pt x="80403" y="199148"/>
                </a:lnTo>
                <a:lnTo>
                  <a:pt x="82054" y="207225"/>
                </a:lnTo>
                <a:lnTo>
                  <a:pt x="86550" y="213855"/>
                </a:lnTo>
                <a:lnTo>
                  <a:pt x="93179" y="218363"/>
                </a:lnTo>
                <a:lnTo>
                  <a:pt x="101231" y="220014"/>
                </a:lnTo>
                <a:lnTo>
                  <a:pt x="109308" y="218363"/>
                </a:lnTo>
                <a:lnTo>
                  <a:pt x="115938" y="213855"/>
                </a:lnTo>
                <a:lnTo>
                  <a:pt x="118694" y="209791"/>
                </a:lnTo>
                <a:lnTo>
                  <a:pt x="120434" y="207225"/>
                </a:lnTo>
                <a:lnTo>
                  <a:pt x="122097" y="199148"/>
                </a:lnTo>
                <a:close/>
              </a:path>
              <a:path w="360680" h="361950">
                <a:moveTo>
                  <a:pt x="360654" y="117640"/>
                </a:moveTo>
                <a:lnTo>
                  <a:pt x="354050" y="101917"/>
                </a:lnTo>
                <a:lnTo>
                  <a:pt x="350443" y="97891"/>
                </a:lnTo>
                <a:lnTo>
                  <a:pt x="350443" y="138480"/>
                </a:lnTo>
                <a:lnTo>
                  <a:pt x="342785" y="153085"/>
                </a:lnTo>
                <a:lnTo>
                  <a:pt x="329704" y="162966"/>
                </a:lnTo>
                <a:lnTo>
                  <a:pt x="313486" y="166598"/>
                </a:lnTo>
                <a:lnTo>
                  <a:pt x="306819" y="166598"/>
                </a:lnTo>
                <a:lnTo>
                  <a:pt x="300837" y="165036"/>
                </a:lnTo>
                <a:lnTo>
                  <a:pt x="299974" y="164807"/>
                </a:lnTo>
                <a:lnTo>
                  <a:pt x="293535" y="160858"/>
                </a:lnTo>
                <a:lnTo>
                  <a:pt x="284048" y="155155"/>
                </a:lnTo>
                <a:lnTo>
                  <a:pt x="324243" y="91071"/>
                </a:lnTo>
                <a:lnTo>
                  <a:pt x="329565" y="94462"/>
                </a:lnTo>
                <a:lnTo>
                  <a:pt x="337197" y="99745"/>
                </a:lnTo>
                <a:lnTo>
                  <a:pt x="344893" y="108089"/>
                </a:lnTo>
                <a:lnTo>
                  <a:pt x="350431" y="120662"/>
                </a:lnTo>
                <a:lnTo>
                  <a:pt x="350443" y="138480"/>
                </a:lnTo>
                <a:lnTo>
                  <a:pt x="350443" y="97891"/>
                </a:lnTo>
                <a:lnTo>
                  <a:pt x="344741" y="91503"/>
                </a:lnTo>
                <a:lnTo>
                  <a:pt x="344119" y="91071"/>
                </a:lnTo>
                <a:lnTo>
                  <a:pt x="335711" y="85140"/>
                </a:lnTo>
                <a:lnTo>
                  <a:pt x="329946" y="81572"/>
                </a:lnTo>
                <a:lnTo>
                  <a:pt x="342849" y="61125"/>
                </a:lnTo>
                <a:lnTo>
                  <a:pt x="344970" y="54495"/>
                </a:lnTo>
                <a:lnTo>
                  <a:pt x="343357" y="47980"/>
                </a:lnTo>
                <a:lnTo>
                  <a:pt x="338836" y="42811"/>
                </a:lnTo>
                <a:lnTo>
                  <a:pt x="332206" y="40259"/>
                </a:lnTo>
                <a:lnTo>
                  <a:pt x="298094" y="37579"/>
                </a:lnTo>
                <a:lnTo>
                  <a:pt x="297903" y="37553"/>
                </a:lnTo>
                <a:lnTo>
                  <a:pt x="295008" y="37553"/>
                </a:lnTo>
                <a:lnTo>
                  <a:pt x="292392" y="39687"/>
                </a:lnTo>
                <a:lnTo>
                  <a:pt x="292303" y="42900"/>
                </a:lnTo>
                <a:lnTo>
                  <a:pt x="292011" y="45161"/>
                </a:lnTo>
                <a:lnTo>
                  <a:pt x="294309" y="47840"/>
                </a:lnTo>
                <a:lnTo>
                  <a:pt x="297332" y="47840"/>
                </a:lnTo>
                <a:lnTo>
                  <a:pt x="331482" y="50863"/>
                </a:lnTo>
                <a:lnTo>
                  <a:pt x="333743" y="50863"/>
                </a:lnTo>
                <a:lnTo>
                  <a:pt x="335267" y="53505"/>
                </a:lnTo>
                <a:lnTo>
                  <a:pt x="333743" y="55422"/>
                </a:lnTo>
                <a:lnTo>
                  <a:pt x="311086" y="91452"/>
                </a:lnTo>
                <a:lnTo>
                  <a:pt x="256362" y="178663"/>
                </a:lnTo>
                <a:lnTo>
                  <a:pt x="255600" y="179628"/>
                </a:lnTo>
                <a:lnTo>
                  <a:pt x="254584" y="180098"/>
                </a:lnTo>
                <a:lnTo>
                  <a:pt x="252577" y="180098"/>
                </a:lnTo>
                <a:lnTo>
                  <a:pt x="251625" y="179628"/>
                </a:lnTo>
                <a:lnTo>
                  <a:pt x="215417" y="118364"/>
                </a:lnTo>
                <a:lnTo>
                  <a:pt x="207822" y="105498"/>
                </a:lnTo>
                <a:lnTo>
                  <a:pt x="207441" y="104355"/>
                </a:lnTo>
                <a:lnTo>
                  <a:pt x="245376" y="43662"/>
                </a:lnTo>
                <a:lnTo>
                  <a:pt x="277228" y="46697"/>
                </a:lnTo>
                <a:lnTo>
                  <a:pt x="277418" y="46723"/>
                </a:lnTo>
                <a:lnTo>
                  <a:pt x="280314" y="46723"/>
                </a:lnTo>
                <a:lnTo>
                  <a:pt x="282930" y="44589"/>
                </a:lnTo>
                <a:lnTo>
                  <a:pt x="282930" y="43662"/>
                </a:lnTo>
                <a:lnTo>
                  <a:pt x="283006" y="41198"/>
                </a:lnTo>
                <a:lnTo>
                  <a:pt x="283286" y="39116"/>
                </a:lnTo>
                <a:lnTo>
                  <a:pt x="281025" y="36080"/>
                </a:lnTo>
                <a:lnTo>
                  <a:pt x="277990" y="36080"/>
                </a:lnTo>
                <a:lnTo>
                  <a:pt x="243852" y="33413"/>
                </a:lnTo>
                <a:lnTo>
                  <a:pt x="235496" y="28105"/>
                </a:lnTo>
                <a:lnTo>
                  <a:pt x="235496" y="39878"/>
                </a:lnTo>
                <a:lnTo>
                  <a:pt x="199859" y="96774"/>
                </a:lnTo>
                <a:lnTo>
                  <a:pt x="197980" y="95605"/>
                </a:lnTo>
                <a:lnTo>
                  <a:pt x="197980" y="108521"/>
                </a:lnTo>
                <a:lnTo>
                  <a:pt x="136525" y="170357"/>
                </a:lnTo>
                <a:lnTo>
                  <a:pt x="135102" y="168719"/>
                </a:lnTo>
                <a:lnTo>
                  <a:pt x="135102" y="207606"/>
                </a:lnTo>
                <a:lnTo>
                  <a:pt x="123812" y="226491"/>
                </a:lnTo>
                <a:lnTo>
                  <a:pt x="101739" y="234505"/>
                </a:lnTo>
                <a:lnTo>
                  <a:pt x="100939" y="234505"/>
                </a:lnTo>
                <a:lnTo>
                  <a:pt x="69265" y="212674"/>
                </a:lnTo>
                <a:lnTo>
                  <a:pt x="66738" y="199529"/>
                </a:lnTo>
                <a:lnTo>
                  <a:pt x="69608" y="185712"/>
                </a:lnTo>
                <a:lnTo>
                  <a:pt x="77304" y="174726"/>
                </a:lnTo>
                <a:lnTo>
                  <a:pt x="88480" y="167462"/>
                </a:lnTo>
                <a:lnTo>
                  <a:pt x="101739" y="164846"/>
                </a:lnTo>
                <a:lnTo>
                  <a:pt x="106832" y="164846"/>
                </a:lnTo>
                <a:lnTo>
                  <a:pt x="112090" y="165989"/>
                </a:lnTo>
                <a:lnTo>
                  <a:pt x="117195" y="168440"/>
                </a:lnTo>
                <a:lnTo>
                  <a:pt x="133578" y="185661"/>
                </a:lnTo>
                <a:lnTo>
                  <a:pt x="135102" y="207606"/>
                </a:lnTo>
                <a:lnTo>
                  <a:pt x="135102" y="168719"/>
                </a:lnTo>
                <a:lnTo>
                  <a:pt x="131749" y="164846"/>
                </a:lnTo>
                <a:lnTo>
                  <a:pt x="131584" y="164655"/>
                </a:lnTo>
                <a:lnTo>
                  <a:pt x="125501" y="160477"/>
                </a:lnTo>
                <a:lnTo>
                  <a:pt x="119456" y="157454"/>
                </a:lnTo>
                <a:lnTo>
                  <a:pt x="121729" y="155155"/>
                </a:lnTo>
                <a:lnTo>
                  <a:pt x="179755" y="96774"/>
                </a:lnTo>
                <a:lnTo>
                  <a:pt x="197599" y="108140"/>
                </a:lnTo>
                <a:lnTo>
                  <a:pt x="197980" y="108521"/>
                </a:lnTo>
                <a:lnTo>
                  <a:pt x="197980" y="95605"/>
                </a:lnTo>
                <a:lnTo>
                  <a:pt x="157391" y="70205"/>
                </a:lnTo>
                <a:lnTo>
                  <a:pt x="154330" y="68326"/>
                </a:lnTo>
                <a:lnTo>
                  <a:pt x="153949" y="64909"/>
                </a:lnTo>
                <a:lnTo>
                  <a:pt x="155486" y="62623"/>
                </a:lnTo>
                <a:lnTo>
                  <a:pt x="161290" y="53301"/>
                </a:lnTo>
                <a:lnTo>
                  <a:pt x="167830" y="42900"/>
                </a:lnTo>
                <a:lnTo>
                  <a:pt x="177304" y="27965"/>
                </a:lnTo>
                <a:lnTo>
                  <a:pt x="185458" y="15214"/>
                </a:lnTo>
                <a:lnTo>
                  <a:pt x="185648" y="14833"/>
                </a:lnTo>
                <a:lnTo>
                  <a:pt x="186220" y="13665"/>
                </a:lnTo>
                <a:lnTo>
                  <a:pt x="188264" y="12636"/>
                </a:lnTo>
                <a:lnTo>
                  <a:pt x="191249" y="12636"/>
                </a:lnTo>
                <a:lnTo>
                  <a:pt x="192214" y="12827"/>
                </a:lnTo>
                <a:lnTo>
                  <a:pt x="193040" y="13309"/>
                </a:lnTo>
                <a:lnTo>
                  <a:pt x="235496" y="39878"/>
                </a:lnTo>
                <a:lnTo>
                  <a:pt x="235496" y="28105"/>
                </a:lnTo>
                <a:lnTo>
                  <a:pt x="211201" y="12636"/>
                </a:lnTo>
                <a:lnTo>
                  <a:pt x="197980" y="4229"/>
                </a:lnTo>
                <a:lnTo>
                  <a:pt x="195326" y="2641"/>
                </a:lnTo>
                <a:lnTo>
                  <a:pt x="192430" y="1879"/>
                </a:lnTo>
                <a:lnTo>
                  <a:pt x="184124" y="1879"/>
                </a:lnTo>
                <a:lnTo>
                  <a:pt x="178803" y="4584"/>
                </a:lnTo>
                <a:lnTo>
                  <a:pt x="175577" y="9512"/>
                </a:lnTo>
                <a:lnTo>
                  <a:pt x="172554" y="14833"/>
                </a:lnTo>
                <a:lnTo>
                  <a:pt x="167233" y="11493"/>
                </a:lnTo>
                <a:lnTo>
                  <a:pt x="167233" y="23952"/>
                </a:lnTo>
                <a:lnTo>
                  <a:pt x="155486" y="42900"/>
                </a:lnTo>
                <a:lnTo>
                  <a:pt x="135001" y="29997"/>
                </a:lnTo>
                <a:lnTo>
                  <a:pt x="133502" y="27736"/>
                </a:lnTo>
                <a:lnTo>
                  <a:pt x="134239" y="26593"/>
                </a:lnTo>
                <a:lnTo>
                  <a:pt x="143725" y="12573"/>
                </a:lnTo>
                <a:lnTo>
                  <a:pt x="142963" y="11049"/>
                </a:lnTo>
                <a:lnTo>
                  <a:pt x="144868" y="10668"/>
                </a:lnTo>
                <a:lnTo>
                  <a:pt x="145351" y="10477"/>
                </a:lnTo>
                <a:lnTo>
                  <a:pt x="145605" y="10477"/>
                </a:lnTo>
                <a:lnTo>
                  <a:pt x="147104" y="11023"/>
                </a:lnTo>
                <a:lnTo>
                  <a:pt x="149517" y="12573"/>
                </a:lnTo>
                <a:lnTo>
                  <a:pt x="156540" y="17195"/>
                </a:lnTo>
                <a:lnTo>
                  <a:pt x="167233" y="23952"/>
                </a:lnTo>
                <a:lnTo>
                  <a:pt x="167233" y="11493"/>
                </a:lnTo>
                <a:lnTo>
                  <a:pt x="165620" y="10477"/>
                </a:lnTo>
                <a:lnTo>
                  <a:pt x="152069" y="1943"/>
                </a:lnTo>
                <a:lnTo>
                  <a:pt x="149936" y="635"/>
                </a:lnTo>
                <a:lnTo>
                  <a:pt x="147548" y="0"/>
                </a:lnTo>
                <a:lnTo>
                  <a:pt x="140728" y="0"/>
                </a:lnTo>
                <a:lnTo>
                  <a:pt x="136334" y="2159"/>
                </a:lnTo>
                <a:lnTo>
                  <a:pt x="133845" y="6108"/>
                </a:lnTo>
                <a:lnTo>
                  <a:pt x="124396" y="21272"/>
                </a:lnTo>
                <a:lnTo>
                  <a:pt x="120599" y="27736"/>
                </a:lnTo>
                <a:lnTo>
                  <a:pt x="122478" y="35699"/>
                </a:lnTo>
                <a:lnTo>
                  <a:pt x="128943" y="39497"/>
                </a:lnTo>
                <a:lnTo>
                  <a:pt x="149047" y="52400"/>
                </a:lnTo>
                <a:lnTo>
                  <a:pt x="147904" y="55422"/>
                </a:lnTo>
                <a:lnTo>
                  <a:pt x="141465" y="60744"/>
                </a:lnTo>
                <a:lnTo>
                  <a:pt x="144106" y="69824"/>
                </a:lnTo>
                <a:lnTo>
                  <a:pt x="144868" y="73990"/>
                </a:lnTo>
                <a:lnTo>
                  <a:pt x="147129" y="77406"/>
                </a:lnTo>
                <a:lnTo>
                  <a:pt x="150926" y="79692"/>
                </a:lnTo>
                <a:lnTo>
                  <a:pt x="169913" y="91452"/>
                </a:lnTo>
                <a:lnTo>
                  <a:pt x="106934" y="155155"/>
                </a:lnTo>
                <a:lnTo>
                  <a:pt x="104990" y="154940"/>
                </a:lnTo>
                <a:lnTo>
                  <a:pt x="103073" y="154813"/>
                </a:lnTo>
                <a:lnTo>
                  <a:pt x="101168" y="154813"/>
                </a:lnTo>
                <a:lnTo>
                  <a:pt x="83604" y="158356"/>
                </a:lnTo>
                <a:lnTo>
                  <a:pt x="69151" y="168046"/>
                </a:lnTo>
                <a:lnTo>
                  <a:pt x="59347" y="182499"/>
                </a:lnTo>
                <a:lnTo>
                  <a:pt x="55740" y="200291"/>
                </a:lnTo>
                <a:lnTo>
                  <a:pt x="57099" y="211328"/>
                </a:lnTo>
                <a:lnTo>
                  <a:pt x="60960" y="221399"/>
                </a:lnTo>
                <a:lnTo>
                  <a:pt x="66941" y="230111"/>
                </a:lnTo>
                <a:lnTo>
                  <a:pt x="74701" y="237096"/>
                </a:lnTo>
                <a:lnTo>
                  <a:pt x="74701" y="270471"/>
                </a:lnTo>
                <a:lnTo>
                  <a:pt x="76962" y="272732"/>
                </a:lnTo>
                <a:lnTo>
                  <a:pt x="82664" y="272732"/>
                </a:lnTo>
                <a:lnTo>
                  <a:pt x="85305" y="270471"/>
                </a:lnTo>
                <a:lnTo>
                  <a:pt x="85305" y="242798"/>
                </a:lnTo>
                <a:lnTo>
                  <a:pt x="90055" y="244449"/>
                </a:lnTo>
                <a:lnTo>
                  <a:pt x="95364" y="245503"/>
                </a:lnTo>
                <a:lnTo>
                  <a:pt x="102666" y="245503"/>
                </a:lnTo>
                <a:lnTo>
                  <a:pt x="104635" y="245376"/>
                </a:lnTo>
                <a:lnTo>
                  <a:pt x="106553" y="245059"/>
                </a:lnTo>
                <a:lnTo>
                  <a:pt x="106553" y="309143"/>
                </a:lnTo>
                <a:lnTo>
                  <a:pt x="85305" y="309143"/>
                </a:lnTo>
                <a:lnTo>
                  <a:pt x="85305" y="284492"/>
                </a:lnTo>
                <a:lnTo>
                  <a:pt x="82664" y="282232"/>
                </a:lnTo>
                <a:lnTo>
                  <a:pt x="76962" y="282232"/>
                </a:lnTo>
                <a:lnTo>
                  <a:pt x="74701" y="284492"/>
                </a:lnTo>
                <a:lnTo>
                  <a:pt x="74701" y="309143"/>
                </a:lnTo>
                <a:lnTo>
                  <a:pt x="31470" y="309143"/>
                </a:lnTo>
                <a:lnTo>
                  <a:pt x="76" y="340614"/>
                </a:lnTo>
                <a:lnTo>
                  <a:pt x="0" y="358838"/>
                </a:lnTo>
                <a:lnTo>
                  <a:pt x="2260" y="361480"/>
                </a:lnTo>
                <a:lnTo>
                  <a:pt x="222986" y="361480"/>
                </a:lnTo>
                <a:lnTo>
                  <a:pt x="225653" y="358838"/>
                </a:lnTo>
                <a:lnTo>
                  <a:pt x="225653" y="350113"/>
                </a:lnTo>
                <a:lnTo>
                  <a:pt x="225577" y="340614"/>
                </a:lnTo>
                <a:lnTo>
                  <a:pt x="223126" y="328676"/>
                </a:lnTo>
                <a:lnTo>
                  <a:pt x="216585" y="319024"/>
                </a:lnTo>
                <a:lnTo>
                  <a:pt x="216268" y="318541"/>
                </a:lnTo>
                <a:lnTo>
                  <a:pt x="215023" y="317703"/>
                </a:lnTo>
                <a:lnTo>
                  <a:pt x="215023" y="340614"/>
                </a:lnTo>
                <a:lnTo>
                  <a:pt x="215023" y="350113"/>
                </a:lnTo>
                <a:lnTo>
                  <a:pt x="10223" y="350113"/>
                </a:lnTo>
                <a:lnTo>
                  <a:pt x="10223" y="340614"/>
                </a:lnTo>
                <a:lnTo>
                  <a:pt x="11899" y="332130"/>
                </a:lnTo>
                <a:lnTo>
                  <a:pt x="16484" y="325272"/>
                </a:lnTo>
                <a:lnTo>
                  <a:pt x="23355" y="320687"/>
                </a:lnTo>
                <a:lnTo>
                  <a:pt x="31851" y="319024"/>
                </a:lnTo>
                <a:lnTo>
                  <a:pt x="193802" y="319024"/>
                </a:lnTo>
                <a:lnTo>
                  <a:pt x="202082" y="320687"/>
                </a:lnTo>
                <a:lnTo>
                  <a:pt x="208813" y="325272"/>
                </a:lnTo>
                <a:lnTo>
                  <a:pt x="213360" y="332130"/>
                </a:lnTo>
                <a:lnTo>
                  <a:pt x="215023" y="340614"/>
                </a:lnTo>
                <a:lnTo>
                  <a:pt x="215023" y="317703"/>
                </a:lnTo>
                <a:lnTo>
                  <a:pt x="206133" y="311670"/>
                </a:lnTo>
                <a:lnTo>
                  <a:pt x="193802" y="309143"/>
                </a:lnTo>
                <a:lnTo>
                  <a:pt x="186194" y="309143"/>
                </a:lnTo>
                <a:lnTo>
                  <a:pt x="186194" y="308762"/>
                </a:lnTo>
                <a:lnTo>
                  <a:pt x="176339" y="280974"/>
                </a:lnTo>
                <a:lnTo>
                  <a:pt x="176339" y="291719"/>
                </a:lnTo>
                <a:lnTo>
                  <a:pt x="176339" y="308762"/>
                </a:lnTo>
                <a:lnTo>
                  <a:pt x="144487" y="308762"/>
                </a:lnTo>
                <a:lnTo>
                  <a:pt x="144487" y="298919"/>
                </a:lnTo>
                <a:lnTo>
                  <a:pt x="144106" y="298919"/>
                </a:lnTo>
                <a:lnTo>
                  <a:pt x="144106" y="292074"/>
                </a:lnTo>
                <a:lnTo>
                  <a:pt x="149428" y="286397"/>
                </a:lnTo>
                <a:lnTo>
                  <a:pt x="170649" y="286397"/>
                </a:lnTo>
                <a:lnTo>
                  <a:pt x="176339" y="291719"/>
                </a:lnTo>
                <a:lnTo>
                  <a:pt x="176339" y="280974"/>
                </a:lnTo>
                <a:lnTo>
                  <a:pt x="172440" y="278320"/>
                </a:lnTo>
                <a:lnTo>
                  <a:pt x="163449" y="276529"/>
                </a:lnTo>
                <a:lnTo>
                  <a:pt x="155867" y="276529"/>
                </a:lnTo>
                <a:lnTo>
                  <a:pt x="133121" y="309143"/>
                </a:lnTo>
                <a:lnTo>
                  <a:pt x="116814" y="309143"/>
                </a:lnTo>
                <a:lnTo>
                  <a:pt x="116814" y="245059"/>
                </a:lnTo>
                <a:lnTo>
                  <a:pt x="116814" y="242798"/>
                </a:lnTo>
                <a:lnTo>
                  <a:pt x="116814" y="242404"/>
                </a:lnTo>
                <a:lnTo>
                  <a:pt x="129070" y="234505"/>
                </a:lnTo>
                <a:lnTo>
                  <a:pt x="133083" y="231927"/>
                </a:lnTo>
                <a:lnTo>
                  <a:pt x="143205" y="216369"/>
                </a:lnTo>
                <a:lnTo>
                  <a:pt x="146304" y="198183"/>
                </a:lnTo>
                <a:lnTo>
                  <a:pt x="141465" y="179819"/>
                </a:lnTo>
                <a:lnTo>
                  <a:pt x="150926" y="170357"/>
                </a:lnTo>
                <a:lnTo>
                  <a:pt x="202882" y="118364"/>
                </a:lnTo>
                <a:lnTo>
                  <a:pt x="244297" y="189407"/>
                </a:lnTo>
                <a:lnTo>
                  <a:pt x="248970" y="191668"/>
                </a:lnTo>
                <a:lnTo>
                  <a:pt x="257987" y="191668"/>
                </a:lnTo>
                <a:lnTo>
                  <a:pt x="262293" y="189598"/>
                </a:lnTo>
                <a:lnTo>
                  <a:pt x="264591" y="185712"/>
                </a:lnTo>
                <a:lnTo>
                  <a:pt x="268122" y="180098"/>
                </a:lnTo>
                <a:lnTo>
                  <a:pt x="277609" y="165036"/>
                </a:lnTo>
                <a:lnTo>
                  <a:pt x="287108" y="170700"/>
                </a:lnTo>
                <a:lnTo>
                  <a:pt x="293370" y="173888"/>
                </a:lnTo>
                <a:lnTo>
                  <a:pt x="299758" y="176110"/>
                </a:lnTo>
                <a:lnTo>
                  <a:pt x="306184" y="177419"/>
                </a:lnTo>
                <a:lnTo>
                  <a:pt x="312559" y="177838"/>
                </a:lnTo>
                <a:lnTo>
                  <a:pt x="333616" y="173113"/>
                </a:lnTo>
                <a:lnTo>
                  <a:pt x="342176" y="166598"/>
                </a:lnTo>
                <a:lnTo>
                  <a:pt x="350558" y="160223"/>
                </a:lnTo>
                <a:lnTo>
                  <a:pt x="360540" y="141084"/>
                </a:lnTo>
                <a:lnTo>
                  <a:pt x="360654" y="1176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90505" y="3354209"/>
            <a:ext cx="280035" cy="363855"/>
          </a:xfrm>
          <a:custGeom>
            <a:avLst/>
            <a:gdLst/>
            <a:ahLst/>
            <a:cxnLst/>
            <a:rect l="l" t="t" r="r" b="b"/>
            <a:pathLst>
              <a:path w="280035" h="363854">
                <a:moveTo>
                  <a:pt x="130479" y="279527"/>
                </a:moveTo>
                <a:lnTo>
                  <a:pt x="129019" y="272300"/>
                </a:lnTo>
                <a:lnTo>
                  <a:pt x="128790" y="271945"/>
                </a:lnTo>
                <a:lnTo>
                  <a:pt x="125031" y="266382"/>
                </a:lnTo>
                <a:lnTo>
                  <a:pt x="119494" y="262648"/>
                </a:lnTo>
                <a:lnTo>
                  <a:pt x="119494" y="274980"/>
                </a:lnTo>
                <a:lnTo>
                  <a:pt x="119494" y="283705"/>
                </a:lnTo>
                <a:lnTo>
                  <a:pt x="116090" y="287108"/>
                </a:lnTo>
                <a:lnTo>
                  <a:pt x="107734" y="287108"/>
                </a:lnTo>
                <a:lnTo>
                  <a:pt x="104292" y="283705"/>
                </a:lnTo>
                <a:lnTo>
                  <a:pt x="104292" y="274980"/>
                </a:lnTo>
                <a:lnTo>
                  <a:pt x="107734" y="271945"/>
                </a:lnTo>
                <a:lnTo>
                  <a:pt x="116090" y="271945"/>
                </a:lnTo>
                <a:lnTo>
                  <a:pt x="119494" y="274980"/>
                </a:lnTo>
                <a:lnTo>
                  <a:pt x="119494" y="262648"/>
                </a:lnTo>
                <a:lnTo>
                  <a:pt x="119126" y="262394"/>
                </a:lnTo>
                <a:lnTo>
                  <a:pt x="111912" y="260921"/>
                </a:lnTo>
                <a:lnTo>
                  <a:pt x="104838" y="262343"/>
                </a:lnTo>
                <a:lnTo>
                  <a:pt x="98907" y="266255"/>
                </a:lnTo>
                <a:lnTo>
                  <a:pt x="94830" y="272148"/>
                </a:lnTo>
                <a:lnTo>
                  <a:pt x="93306" y="279527"/>
                </a:lnTo>
                <a:lnTo>
                  <a:pt x="94716" y="286689"/>
                </a:lnTo>
                <a:lnTo>
                  <a:pt x="98615" y="292455"/>
                </a:lnTo>
                <a:lnTo>
                  <a:pt x="104521" y="296316"/>
                </a:lnTo>
                <a:lnTo>
                  <a:pt x="111912" y="297713"/>
                </a:lnTo>
                <a:lnTo>
                  <a:pt x="119126" y="296265"/>
                </a:lnTo>
                <a:lnTo>
                  <a:pt x="125031" y="292315"/>
                </a:lnTo>
                <a:lnTo>
                  <a:pt x="128612" y="287108"/>
                </a:lnTo>
                <a:lnTo>
                  <a:pt x="129019" y="286524"/>
                </a:lnTo>
                <a:lnTo>
                  <a:pt x="130479" y="279527"/>
                </a:lnTo>
                <a:close/>
              </a:path>
              <a:path w="280035" h="363854">
                <a:moveTo>
                  <a:pt x="148323" y="83045"/>
                </a:moveTo>
                <a:lnTo>
                  <a:pt x="146913" y="75996"/>
                </a:lnTo>
                <a:lnTo>
                  <a:pt x="146558" y="75463"/>
                </a:lnTo>
                <a:lnTo>
                  <a:pt x="143014" y="70065"/>
                </a:lnTo>
                <a:lnTo>
                  <a:pt x="137299" y="66128"/>
                </a:lnTo>
                <a:lnTo>
                  <a:pt x="137299" y="78879"/>
                </a:lnTo>
                <a:lnTo>
                  <a:pt x="137299" y="87223"/>
                </a:lnTo>
                <a:lnTo>
                  <a:pt x="134277" y="90665"/>
                </a:lnTo>
                <a:lnTo>
                  <a:pt x="125552" y="90665"/>
                </a:lnTo>
                <a:lnTo>
                  <a:pt x="122135" y="87223"/>
                </a:lnTo>
                <a:lnTo>
                  <a:pt x="122135" y="78879"/>
                </a:lnTo>
                <a:lnTo>
                  <a:pt x="125552" y="75463"/>
                </a:lnTo>
                <a:lnTo>
                  <a:pt x="134277" y="75463"/>
                </a:lnTo>
                <a:lnTo>
                  <a:pt x="137299" y="78879"/>
                </a:lnTo>
                <a:lnTo>
                  <a:pt x="137299" y="66128"/>
                </a:lnTo>
                <a:lnTo>
                  <a:pt x="137109" y="65989"/>
                </a:lnTo>
                <a:lnTo>
                  <a:pt x="129717" y="64477"/>
                </a:lnTo>
                <a:lnTo>
                  <a:pt x="122720" y="65938"/>
                </a:lnTo>
                <a:lnTo>
                  <a:pt x="116928" y="69926"/>
                </a:lnTo>
                <a:lnTo>
                  <a:pt x="112991" y="75831"/>
                </a:lnTo>
                <a:lnTo>
                  <a:pt x="111531" y="83045"/>
                </a:lnTo>
                <a:lnTo>
                  <a:pt x="112928" y="90119"/>
                </a:lnTo>
                <a:lnTo>
                  <a:pt x="116789" y="96050"/>
                </a:lnTo>
                <a:lnTo>
                  <a:pt x="122567" y="100126"/>
                </a:lnTo>
                <a:lnTo>
                  <a:pt x="129717" y="101650"/>
                </a:lnTo>
                <a:lnTo>
                  <a:pt x="136956" y="100126"/>
                </a:lnTo>
                <a:lnTo>
                  <a:pt x="142862" y="96050"/>
                </a:lnTo>
                <a:lnTo>
                  <a:pt x="146494" y="90665"/>
                </a:lnTo>
                <a:lnTo>
                  <a:pt x="146862" y="90119"/>
                </a:lnTo>
                <a:lnTo>
                  <a:pt x="148323" y="83045"/>
                </a:lnTo>
                <a:close/>
              </a:path>
              <a:path w="280035" h="363854">
                <a:moveTo>
                  <a:pt x="279527" y="337566"/>
                </a:moveTo>
                <a:lnTo>
                  <a:pt x="271957" y="329958"/>
                </a:lnTo>
                <a:lnTo>
                  <a:pt x="235153" y="329958"/>
                </a:lnTo>
                <a:lnTo>
                  <a:pt x="232892" y="332625"/>
                </a:lnTo>
                <a:lnTo>
                  <a:pt x="232892" y="338302"/>
                </a:lnTo>
                <a:lnTo>
                  <a:pt x="235153" y="340601"/>
                </a:lnTo>
                <a:lnTo>
                  <a:pt x="266255" y="340601"/>
                </a:lnTo>
                <a:lnTo>
                  <a:pt x="269303" y="343242"/>
                </a:lnTo>
                <a:lnTo>
                  <a:pt x="269303" y="350050"/>
                </a:lnTo>
                <a:lnTo>
                  <a:pt x="266255" y="352729"/>
                </a:lnTo>
                <a:lnTo>
                  <a:pt x="62979" y="352729"/>
                </a:lnTo>
                <a:lnTo>
                  <a:pt x="60312" y="350050"/>
                </a:lnTo>
                <a:lnTo>
                  <a:pt x="60312" y="343242"/>
                </a:lnTo>
                <a:lnTo>
                  <a:pt x="62979" y="340601"/>
                </a:lnTo>
                <a:lnTo>
                  <a:pt x="218846" y="340601"/>
                </a:lnTo>
                <a:lnTo>
                  <a:pt x="221488" y="338302"/>
                </a:lnTo>
                <a:lnTo>
                  <a:pt x="221488" y="332625"/>
                </a:lnTo>
                <a:lnTo>
                  <a:pt x="218846" y="329958"/>
                </a:lnTo>
                <a:lnTo>
                  <a:pt x="197599" y="329958"/>
                </a:lnTo>
                <a:lnTo>
                  <a:pt x="197599" y="321259"/>
                </a:lnTo>
                <a:lnTo>
                  <a:pt x="197599" y="320116"/>
                </a:lnTo>
                <a:lnTo>
                  <a:pt x="206197" y="316268"/>
                </a:lnTo>
                <a:lnTo>
                  <a:pt x="212826" y="310235"/>
                </a:lnTo>
                <a:lnTo>
                  <a:pt x="217284" y="302183"/>
                </a:lnTo>
                <a:lnTo>
                  <a:pt x="218846" y="292811"/>
                </a:lnTo>
                <a:lnTo>
                  <a:pt x="220764" y="292811"/>
                </a:lnTo>
                <a:lnTo>
                  <a:pt x="229920" y="290944"/>
                </a:lnTo>
                <a:lnTo>
                  <a:pt x="237528" y="285838"/>
                </a:lnTo>
                <a:lnTo>
                  <a:pt x="240296" y="281787"/>
                </a:lnTo>
                <a:lnTo>
                  <a:pt x="242722" y="278244"/>
                </a:lnTo>
                <a:lnTo>
                  <a:pt x="244652" y="268922"/>
                </a:lnTo>
                <a:lnTo>
                  <a:pt x="242785" y="259803"/>
                </a:lnTo>
                <a:lnTo>
                  <a:pt x="240207" y="256019"/>
                </a:lnTo>
                <a:lnTo>
                  <a:pt x="237680" y="252310"/>
                </a:lnTo>
                <a:lnTo>
                  <a:pt x="234010" y="249872"/>
                </a:lnTo>
                <a:lnTo>
                  <a:pt x="234010" y="261696"/>
                </a:lnTo>
                <a:lnTo>
                  <a:pt x="234010" y="276123"/>
                </a:lnTo>
                <a:lnTo>
                  <a:pt x="228346" y="281787"/>
                </a:lnTo>
                <a:lnTo>
                  <a:pt x="208622" y="281787"/>
                </a:lnTo>
                <a:lnTo>
                  <a:pt x="208622" y="292811"/>
                </a:lnTo>
                <a:lnTo>
                  <a:pt x="206946" y="299694"/>
                </a:lnTo>
                <a:lnTo>
                  <a:pt x="202882" y="305219"/>
                </a:lnTo>
                <a:lnTo>
                  <a:pt x="197040" y="308902"/>
                </a:lnTo>
                <a:lnTo>
                  <a:pt x="190017" y="310235"/>
                </a:lnTo>
                <a:lnTo>
                  <a:pt x="187375" y="310235"/>
                </a:lnTo>
                <a:lnTo>
                  <a:pt x="187375" y="321259"/>
                </a:lnTo>
                <a:lnTo>
                  <a:pt x="187375" y="329958"/>
                </a:lnTo>
                <a:lnTo>
                  <a:pt x="146024" y="329958"/>
                </a:lnTo>
                <a:lnTo>
                  <a:pt x="146024" y="321259"/>
                </a:lnTo>
                <a:lnTo>
                  <a:pt x="187375" y="321259"/>
                </a:lnTo>
                <a:lnTo>
                  <a:pt x="187375" y="310235"/>
                </a:lnTo>
                <a:lnTo>
                  <a:pt x="146024" y="310235"/>
                </a:lnTo>
                <a:lnTo>
                  <a:pt x="146024" y="292811"/>
                </a:lnTo>
                <a:lnTo>
                  <a:pt x="208622" y="292811"/>
                </a:lnTo>
                <a:lnTo>
                  <a:pt x="208622" y="281787"/>
                </a:lnTo>
                <a:lnTo>
                  <a:pt x="146024" y="281787"/>
                </a:lnTo>
                <a:lnTo>
                  <a:pt x="146024" y="256019"/>
                </a:lnTo>
                <a:lnTo>
                  <a:pt x="228346" y="256019"/>
                </a:lnTo>
                <a:lnTo>
                  <a:pt x="234010" y="261696"/>
                </a:lnTo>
                <a:lnTo>
                  <a:pt x="234010" y="249872"/>
                </a:lnTo>
                <a:lnTo>
                  <a:pt x="230085" y="247243"/>
                </a:lnTo>
                <a:lnTo>
                  <a:pt x="220764" y="245376"/>
                </a:lnTo>
                <a:lnTo>
                  <a:pt x="140360" y="245376"/>
                </a:lnTo>
                <a:lnTo>
                  <a:pt x="115506" y="240385"/>
                </a:lnTo>
                <a:lnTo>
                  <a:pt x="95250" y="226745"/>
                </a:lnTo>
                <a:lnTo>
                  <a:pt x="81610" y="206502"/>
                </a:lnTo>
                <a:lnTo>
                  <a:pt x="76619" y="181673"/>
                </a:lnTo>
                <a:lnTo>
                  <a:pt x="81610" y="157060"/>
                </a:lnTo>
                <a:lnTo>
                  <a:pt x="95250" y="136931"/>
                </a:lnTo>
                <a:lnTo>
                  <a:pt x="115506" y="123329"/>
                </a:lnTo>
                <a:lnTo>
                  <a:pt x="140360" y="118338"/>
                </a:lnTo>
                <a:lnTo>
                  <a:pt x="153606" y="118338"/>
                </a:lnTo>
                <a:lnTo>
                  <a:pt x="153606" y="171450"/>
                </a:lnTo>
                <a:lnTo>
                  <a:pt x="155905" y="173710"/>
                </a:lnTo>
                <a:lnTo>
                  <a:pt x="162725" y="173710"/>
                </a:lnTo>
                <a:lnTo>
                  <a:pt x="162725" y="199898"/>
                </a:lnTo>
                <a:lnTo>
                  <a:pt x="164985" y="202158"/>
                </a:lnTo>
                <a:lnTo>
                  <a:pt x="182435" y="202158"/>
                </a:lnTo>
                <a:lnTo>
                  <a:pt x="182435" y="219227"/>
                </a:lnTo>
                <a:lnTo>
                  <a:pt x="184734" y="221488"/>
                </a:lnTo>
                <a:lnTo>
                  <a:pt x="210883" y="221488"/>
                </a:lnTo>
                <a:lnTo>
                  <a:pt x="213182" y="219227"/>
                </a:lnTo>
                <a:lnTo>
                  <a:pt x="213182" y="211264"/>
                </a:lnTo>
                <a:lnTo>
                  <a:pt x="213182" y="174091"/>
                </a:lnTo>
                <a:lnTo>
                  <a:pt x="213182" y="173710"/>
                </a:lnTo>
                <a:lnTo>
                  <a:pt x="220002" y="173710"/>
                </a:lnTo>
                <a:lnTo>
                  <a:pt x="222262" y="171450"/>
                </a:lnTo>
                <a:lnTo>
                  <a:pt x="222262" y="163093"/>
                </a:lnTo>
                <a:lnTo>
                  <a:pt x="222262" y="33388"/>
                </a:lnTo>
                <a:lnTo>
                  <a:pt x="222262" y="24663"/>
                </a:lnTo>
                <a:lnTo>
                  <a:pt x="220370" y="22745"/>
                </a:lnTo>
                <a:lnTo>
                  <a:pt x="220002" y="22364"/>
                </a:lnTo>
                <a:lnTo>
                  <a:pt x="213182" y="22364"/>
                </a:lnTo>
                <a:lnTo>
                  <a:pt x="213182" y="33388"/>
                </a:lnTo>
                <a:lnTo>
                  <a:pt x="213182" y="163093"/>
                </a:lnTo>
                <a:lnTo>
                  <a:pt x="203682" y="163093"/>
                </a:lnTo>
                <a:lnTo>
                  <a:pt x="203682" y="174091"/>
                </a:lnTo>
                <a:lnTo>
                  <a:pt x="203682" y="211264"/>
                </a:lnTo>
                <a:lnTo>
                  <a:pt x="194195" y="211264"/>
                </a:lnTo>
                <a:lnTo>
                  <a:pt x="194195" y="191541"/>
                </a:lnTo>
                <a:lnTo>
                  <a:pt x="194195" y="174091"/>
                </a:lnTo>
                <a:lnTo>
                  <a:pt x="203682" y="174091"/>
                </a:lnTo>
                <a:lnTo>
                  <a:pt x="203682" y="163093"/>
                </a:lnTo>
                <a:lnTo>
                  <a:pt x="183591" y="163093"/>
                </a:lnTo>
                <a:lnTo>
                  <a:pt x="183591" y="174091"/>
                </a:lnTo>
                <a:lnTo>
                  <a:pt x="183591" y="191541"/>
                </a:lnTo>
                <a:lnTo>
                  <a:pt x="174091" y="191541"/>
                </a:lnTo>
                <a:lnTo>
                  <a:pt x="174091" y="174091"/>
                </a:lnTo>
                <a:lnTo>
                  <a:pt x="183591" y="174091"/>
                </a:lnTo>
                <a:lnTo>
                  <a:pt x="183591" y="163093"/>
                </a:lnTo>
                <a:lnTo>
                  <a:pt x="164985" y="163093"/>
                </a:lnTo>
                <a:lnTo>
                  <a:pt x="164985" y="118338"/>
                </a:lnTo>
                <a:lnTo>
                  <a:pt x="164985" y="53098"/>
                </a:lnTo>
                <a:lnTo>
                  <a:pt x="164985" y="33388"/>
                </a:lnTo>
                <a:lnTo>
                  <a:pt x="213182" y="33388"/>
                </a:lnTo>
                <a:lnTo>
                  <a:pt x="213182" y="22364"/>
                </a:lnTo>
                <a:lnTo>
                  <a:pt x="210883" y="22364"/>
                </a:lnTo>
                <a:lnTo>
                  <a:pt x="210883" y="10985"/>
                </a:lnTo>
                <a:lnTo>
                  <a:pt x="210883" y="10604"/>
                </a:lnTo>
                <a:lnTo>
                  <a:pt x="220002" y="10604"/>
                </a:lnTo>
                <a:lnTo>
                  <a:pt x="222262" y="8343"/>
                </a:lnTo>
                <a:lnTo>
                  <a:pt x="222262" y="2260"/>
                </a:lnTo>
                <a:lnTo>
                  <a:pt x="220002" y="0"/>
                </a:lnTo>
                <a:lnTo>
                  <a:pt x="201396" y="0"/>
                </a:lnTo>
                <a:lnTo>
                  <a:pt x="201396" y="10985"/>
                </a:lnTo>
                <a:lnTo>
                  <a:pt x="201396" y="22745"/>
                </a:lnTo>
                <a:lnTo>
                  <a:pt x="176390" y="22745"/>
                </a:lnTo>
                <a:lnTo>
                  <a:pt x="176390" y="10985"/>
                </a:lnTo>
                <a:lnTo>
                  <a:pt x="201396" y="10985"/>
                </a:lnTo>
                <a:lnTo>
                  <a:pt x="201396" y="0"/>
                </a:lnTo>
                <a:lnTo>
                  <a:pt x="155143" y="0"/>
                </a:lnTo>
                <a:lnTo>
                  <a:pt x="152501" y="2260"/>
                </a:lnTo>
                <a:lnTo>
                  <a:pt x="152501" y="8343"/>
                </a:lnTo>
                <a:lnTo>
                  <a:pt x="155143" y="10604"/>
                </a:lnTo>
                <a:lnTo>
                  <a:pt x="163868" y="10604"/>
                </a:lnTo>
                <a:lnTo>
                  <a:pt x="163868" y="22364"/>
                </a:lnTo>
                <a:lnTo>
                  <a:pt x="155143" y="22364"/>
                </a:lnTo>
                <a:lnTo>
                  <a:pt x="152501" y="24663"/>
                </a:lnTo>
                <a:lnTo>
                  <a:pt x="152501" y="42468"/>
                </a:lnTo>
                <a:lnTo>
                  <a:pt x="139217" y="42468"/>
                </a:lnTo>
                <a:lnTo>
                  <a:pt x="88912" y="51752"/>
                </a:lnTo>
                <a:lnTo>
                  <a:pt x="69799" y="63715"/>
                </a:lnTo>
                <a:lnTo>
                  <a:pt x="70942" y="66001"/>
                </a:lnTo>
                <a:lnTo>
                  <a:pt x="72059" y="67881"/>
                </a:lnTo>
                <a:lnTo>
                  <a:pt x="73977" y="69037"/>
                </a:lnTo>
                <a:lnTo>
                  <a:pt x="77762" y="69037"/>
                </a:lnTo>
                <a:lnTo>
                  <a:pt x="78143" y="68262"/>
                </a:lnTo>
                <a:lnTo>
                  <a:pt x="92468" y="61747"/>
                </a:lnTo>
                <a:lnTo>
                  <a:pt x="107480" y="56997"/>
                </a:lnTo>
                <a:lnTo>
                  <a:pt x="122999" y="54089"/>
                </a:lnTo>
                <a:lnTo>
                  <a:pt x="138823" y="53098"/>
                </a:lnTo>
                <a:lnTo>
                  <a:pt x="152107" y="53098"/>
                </a:lnTo>
                <a:lnTo>
                  <a:pt x="152107" y="107708"/>
                </a:lnTo>
                <a:lnTo>
                  <a:pt x="138823" y="107708"/>
                </a:lnTo>
                <a:lnTo>
                  <a:pt x="109766" y="113563"/>
                </a:lnTo>
                <a:lnTo>
                  <a:pt x="86144" y="129514"/>
                </a:lnTo>
                <a:lnTo>
                  <a:pt x="70281" y="153149"/>
                </a:lnTo>
                <a:lnTo>
                  <a:pt x="64477" y="182054"/>
                </a:lnTo>
                <a:lnTo>
                  <a:pt x="69824" y="209931"/>
                </a:lnTo>
                <a:lnTo>
                  <a:pt x="84493" y="232968"/>
                </a:lnTo>
                <a:lnTo>
                  <a:pt x="106413" y="249047"/>
                </a:lnTo>
                <a:lnTo>
                  <a:pt x="133515" y="256019"/>
                </a:lnTo>
                <a:lnTo>
                  <a:pt x="133515" y="310235"/>
                </a:lnTo>
                <a:lnTo>
                  <a:pt x="85572" y="298640"/>
                </a:lnTo>
                <a:lnTo>
                  <a:pt x="46672" y="270891"/>
                </a:lnTo>
                <a:lnTo>
                  <a:pt x="20561" y="230784"/>
                </a:lnTo>
                <a:lnTo>
                  <a:pt x="11023" y="182054"/>
                </a:lnTo>
                <a:lnTo>
                  <a:pt x="14363" y="152679"/>
                </a:lnTo>
                <a:lnTo>
                  <a:pt x="24104" y="125399"/>
                </a:lnTo>
                <a:lnTo>
                  <a:pt x="39814" y="101041"/>
                </a:lnTo>
                <a:lnTo>
                  <a:pt x="61074" y="80403"/>
                </a:lnTo>
                <a:lnTo>
                  <a:pt x="63360" y="78524"/>
                </a:lnTo>
                <a:lnTo>
                  <a:pt x="64096" y="75082"/>
                </a:lnTo>
                <a:lnTo>
                  <a:pt x="62217" y="72821"/>
                </a:lnTo>
                <a:lnTo>
                  <a:pt x="61099" y="71259"/>
                </a:lnTo>
                <a:lnTo>
                  <a:pt x="59474" y="70497"/>
                </a:lnTo>
                <a:lnTo>
                  <a:pt x="56705" y="70497"/>
                </a:lnTo>
                <a:lnTo>
                  <a:pt x="55562" y="70878"/>
                </a:lnTo>
                <a:lnTo>
                  <a:pt x="22682" y="106133"/>
                </a:lnTo>
                <a:lnTo>
                  <a:pt x="3568" y="150050"/>
                </a:lnTo>
                <a:lnTo>
                  <a:pt x="0" y="182054"/>
                </a:lnTo>
                <a:lnTo>
                  <a:pt x="6756" y="225069"/>
                </a:lnTo>
                <a:lnTo>
                  <a:pt x="25590" y="262610"/>
                </a:lnTo>
                <a:lnTo>
                  <a:pt x="54406" y="292557"/>
                </a:lnTo>
                <a:lnTo>
                  <a:pt x="91084" y="312813"/>
                </a:lnTo>
                <a:lnTo>
                  <a:pt x="133515" y="321259"/>
                </a:lnTo>
                <a:lnTo>
                  <a:pt x="133515" y="329958"/>
                </a:lnTo>
                <a:lnTo>
                  <a:pt x="55397" y="329958"/>
                </a:lnTo>
                <a:lnTo>
                  <a:pt x="48171" y="337566"/>
                </a:lnTo>
                <a:lnTo>
                  <a:pt x="48171" y="356146"/>
                </a:lnTo>
                <a:lnTo>
                  <a:pt x="55753" y="363334"/>
                </a:lnTo>
                <a:lnTo>
                  <a:pt x="272719" y="363334"/>
                </a:lnTo>
                <a:lnTo>
                  <a:pt x="279527" y="355752"/>
                </a:lnTo>
                <a:lnTo>
                  <a:pt x="279527" y="352729"/>
                </a:lnTo>
                <a:lnTo>
                  <a:pt x="279527" y="33756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3497847" y="3417405"/>
            <a:ext cx="379730" cy="238125"/>
            <a:chOff x="3497847" y="3417405"/>
            <a:chExt cx="379730" cy="238125"/>
          </a:xfrm>
        </p:grpSpPr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7766" y="3444864"/>
              <a:ext cx="113785" cy="1137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497846" y="3417417"/>
              <a:ext cx="379730" cy="238125"/>
            </a:xfrm>
            <a:custGeom>
              <a:avLst/>
              <a:gdLst/>
              <a:ahLst/>
              <a:cxnLst/>
              <a:rect l="l" t="t" r="r" b="b"/>
              <a:pathLst>
                <a:path w="379729" h="238125">
                  <a:moveTo>
                    <a:pt x="271170" y="132130"/>
                  </a:moveTo>
                  <a:lnTo>
                    <a:pt x="268770" y="120065"/>
                  </a:lnTo>
                  <a:lnTo>
                    <a:pt x="263664" y="112407"/>
                  </a:lnTo>
                  <a:lnTo>
                    <a:pt x="262166" y="110159"/>
                  </a:lnTo>
                  <a:lnTo>
                    <a:pt x="259803" y="108559"/>
                  </a:lnTo>
                  <a:lnTo>
                    <a:pt x="259803" y="132130"/>
                  </a:lnTo>
                  <a:lnTo>
                    <a:pt x="258216" y="139903"/>
                  </a:lnTo>
                  <a:lnTo>
                    <a:pt x="253923" y="146304"/>
                  </a:lnTo>
                  <a:lnTo>
                    <a:pt x="247637" y="150634"/>
                  </a:lnTo>
                  <a:lnTo>
                    <a:pt x="240080" y="152234"/>
                  </a:lnTo>
                  <a:lnTo>
                    <a:pt x="239420" y="152234"/>
                  </a:lnTo>
                  <a:lnTo>
                    <a:pt x="231863" y="150660"/>
                  </a:lnTo>
                  <a:lnTo>
                    <a:pt x="225691" y="146354"/>
                  </a:lnTo>
                  <a:lnTo>
                    <a:pt x="221513" y="139966"/>
                  </a:lnTo>
                  <a:lnTo>
                    <a:pt x="219989" y="132130"/>
                  </a:lnTo>
                  <a:lnTo>
                    <a:pt x="221576" y="124561"/>
                  </a:lnTo>
                  <a:lnTo>
                    <a:pt x="225907" y="118275"/>
                  </a:lnTo>
                  <a:lnTo>
                    <a:pt x="232295" y="113995"/>
                  </a:lnTo>
                  <a:lnTo>
                    <a:pt x="240080" y="112407"/>
                  </a:lnTo>
                  <a:lnTo>
                    <a:pt x="247637" y="113995"/>
                  </a:lnTo>
                  <a:lnTo>
                    <a:pt x="253923" y="118275"/>
                  </a:lnTo>
                  <a:lnTo>
                    <a:pt x="258216" y="124561"/>
                  </a:lnTo>
                  <a:lnTo>
                    <a:pt x="259803" y="132130"/>
                  </a:lnTo>
                  <a:lnTo>
                    <a:pt x="259803" y="108559"/>
                  </a:lnTo>
                  <a:lnTo>
                    <a:pt x="252298" y="103466"/>
                  </a:lnTo>
                  <a:lnTo>
                    <a:pt x="240080" y="101003"/>
                  </a:lnTo>
                  <a:lnTo>
                    <a:pt x="227799" y="103416"/>
                  </a:lnTo>
                  <a:lnTo>
                    <a:pt x="217792" y="110020"/>
                  </a:lnTo>
                  <a:lnTo>
                    <a:pt x="211048" y="119900"/>
                  </a:lnTo>
                  <a:lnTo>
                    <a:pt x="208584" y="132130"/>
                  </a:lnTo>
                  <a:lnTo>
                    <a:pt x="210997" y="144233"/>
                  </a:lnTo>
                  <a:lnTo>
                    <a:pt x="217639" y="154254"/>
                  </a:lnTo>
                  <a:lnTo>
                    <a:pt x="227634" y="161086"/>
                  </a:lnTo>
                  <a:lnTo>
                    <a:pt x="240080" y="163601"/>
                  </a:lnTo>
                  <a:lnTo>
                    <a:pt x="252133" y="161188"/>
                  </a:lnTo>
                  <a:lnTo>
                    <a:pt x="262026" y="154546"/>
                  </a:lnTo>
                  <a:lnTo>
                    <a:pt x="263575" y="152234"/>
                  </a:lnTo>
                  <a:lnTo>
                    <a:pt x="268719" y="144564"/>
                  </a:lnTo>
                  <a:lnTo>
                    <a:pt x="271170" y="132130"/>
                  </a:lnTo>
                  <a:close/>
                </a:path>
                <a:path w="379729" h="238125">
                  <a:moveTo>
                    <a:pt x="344766" y="132130"/>
                  </a:moveTo>
                  <a:lnTo>
                    <a:pt x="342341" y="120065"/>
                  </a:lnTo>
                  <a:lnTo>
                    <a:pt x="337210" y="112407"/>
                  </a:lnTo>
                  <a:lnTo>
                    <a:pt x="335699" y="110159"/>
                  </a:lnTo>
                  <a:lnTo>
                    <a:pt x="333768" y="108877"/>
                  </a:lnTo>
                  <a:lnTo>
                    <a:pt x="333768" y="132130"/>
                  </a:lnTo>
                  <a:lnTo>
                    <a:pt x="332181" y="139903"/>
                  </a:lnTo>
                  <a:lnTo>
                    <a:pt x="327888" y="146304"/>
                  </a:lnTo>
                  <a:lnTo>
                    <a:pt x="321589" y="150634"/>
                  </a:lnTo>
                  <a:lnTo>
                    <a:pt x="314020" y="152234"/>
                  </a:lnTo>
                  <a:lnTo>
                    <a:pt x="306247" y="150685"/>
                  </a:lnTo>
                  <a:lnTo>
                    <a:pt x="299847" y="146443"/>
                  </a:lnTo>
                  <a:lnTo>
                    <a:pt x="295516" y="140068"/>
                  </a:lnTo>
                  <a:lnTo>
                    <a:pt x="293916" y="132130"/>
                  </a:lnTo>
                  <a:lnTo>
                    <a:pt x="295516" y="124561"/>
                  </a:lnTo>
                  <a:lnTo>
                    <a:pt x="299847" y="118275"/>
                  </a:lnTo>
                  <a:lnTo>
                    <a:pt x="306247" y="113995"/>
                  </a:lnTo>
                  <a:lnTo>
                    <a:pt x="314020" y="112407"/>
                  </a:lnTo>
                  <a:lnTo>
                    <a:pt x="321589" y="113995"/>
                  </a:lnTo>
                  <a:lnTo>
                    <a:pt x="327888" y="118275"/>
                  </a:lnTo>
                  <a:lnTo>
                    <a:pt x="332181" y="124561"/>
                  </a:lnTo>
                  <a:lnTo>
                    <a:pt x="333768" y="132130"/>
                  </a:lnTo>
                  <a:lnTo>
                    <a:pt x="333768" y="108877"/>
                  </a:lnTo>
                  <a:lnTo>
                    <a:pt x="325716" y="103466"/>
                  </a:lnTo>
                  <a:lnTo>
                    <a:pt x="313283" y="101003"/>
                  </a:lnTo>
                  <a:lnTo>
                    <a:pt x="301066" y="103416"/>
                  </a:lnTo>
                  <a:lnTo>
                    <a:pt x="291185" y="110020"/>
                  </a:lnTo>
                  <a:lnTo>
                    <a:pt x="284568" y="119900"/>
                  </a:lnTo>
                  <a:lnTo>
                    <a:pt x="282168" y="132130"/>
                  </a:lnTo>
                  <a:lnTo>
                    <a:pt x="284568" y="144233"/>
                  </a:lnTo>
                  <a:lnTo>
                    <a:pt x="291185" y="154254"/>
                  </a:lnTo>
                  <a:lnTo>
                    <a:pt x="301066" y="161086"/>
                  </a:lnTo>
                  <a:lnTo>
                    <a:pt x="313283" y="163601"/>
                  </a:lnTo>
                  <a:lnTo>
                    <a:pt x="325716" y="161188"/>
                  </a:lnTo>
                  <a:lnTo>
                    <a:pt x="335699" y="154546"/>
                  </a:lnTo>
                  <a:lnTo>
                    <a:pt x="337248" y="152234"/>
                  </a:lnTo>
                  <a:lnTo>
                    <a:pt x="342341" y="144564"/>
                  </a:lnTo>
                  <a:lnTo>
                    <a:pt x="344766" y="132130"/>
                  </a:lnTo>
                  <a:close/>
                </a:path>
                <a:path w="379729" h="238125">
                  <a:moveTo>
                    <a:pt x="379641" y="77114"/>
                  </a:moveTo>
                  <a:lnTo>
                    <a:pt x="377990" y="68846"/>
                  </a:lnTo>
                  <a:lnTo>
                    <a:pt x="376682" y="66890"/>
                  </a:lnTo>
                  <a:lnTo>
                    <a:pt x="373481" y="62103"/>
                  </a:lnTo>
                  <a:lnTo>
                    <a:pt x="366852" y="57556"/>
                  </a:lnTo>
                  <a:lnTo>
                    <a:pt x="358775" y="55905"/>
                  </a:lnTo>
                  <a:lnTo>
                    <a:pt x="321983" y="55905"/>
                  </a:lnTo>
                  <a:lnTo>
                    <a:pt x="318096" y="45681"/>
                  </a:lnTo>
                  <a:lnTo>
                    <a:pt x="314871" y="41846"/>
                  </a:lnTo>
                  <a:lnTo>
                    <a:pt x="311327" y="37630"/>
                  </a:lnTo>
                  <a:lnTo>
                    <a:pt x="310235" y="37007"/>
                  </a:lnTo>
                  <a:lnTo>
                    <a:pt x="310235" y="55905"/>
                  </a:lnTo>
                  <a:lnTo>
                    <a:pt x="257886" y="55905"/>
                  </a:lnTo>
                  <a:lnTo>
                    <a:pt x="299999" y="41846"/>
                  </a:lnTo>
                  <a:lnTo>
                    <a:pt x="310235" y="55905"/>
                  </a:lnTo>
                  <a:lnTo>
                    <a:pt x="310235" y="37007"/>
                  </a:lnTo>
                  <a:lnTo>
                    <a:pt x="302209" y="32372"/>
                  </a:lnTo>
                  <a:lnTo>
                    <a:pt x="291274" y="30480"/>
                  </a:lnTo>
                  <a:lnTo>
                    <a:pt x="276872" y="30480"/>
                  </a:lnTo>
                  <a:lnTo>
                    <a:pt x="266039" y="32372"/>
                  </a:lnTo>
                  <a:lnTo>
                    <a:pt x="256819" y="37630"/>
                  </a:lnTo>
                  <a:lnTo>
                    <a:pt x="249936" y="45681"/>
                  </a:lnTo>
                  <a:lnTo>
                    <a:pt x="246138" y="55905"/>
                  </a:lnTo>
                  <a:lnTo>
                    <a:pt x="196443" y="55905"/>
                  </a:lnTo>
                  <a:lnTo>
                    <a:pt x="164757" y="15011"/>
                  </a:lnTo>
                  <a:lnTo>
                    <a:pt x="116586" y="0"/>
                  </a:lnTo>
                  <a:lnTo>
                    <a:pt x="109359" y="304"/>
                  </a:lnTo>
                  <a:lnTo>
                    <a:pt x="83426" y="9232"/>
                  </a:lnTo>
                  <a:lnTo>
                    <a:pt x="84569" y="12255"/>
                  </a:lnTo>
                  <a:lnTo>
                    <a:pt x="85204" y="14452"/>
                  </a:lnTo>
                  <a:lnTo>
                    <a:pt x="87630" y="15887"/>
                  </a:lnTo>
                  <a:lnTo>
                    <a:pt x="90462" y="15887"/>
                  </a:lnTo>
                  <a:lnTo>
                    <a:pt x="90944" y="15824"/>
                  </a:lnTo>
                  <a:lnTo>
                    <a:pt x="91389" y="15671"/>
                  </a:lnTo>
                  <a:lnTo>
                    <a:pt x="97675" y="13690"/>
                  </a:lnTo>
                  <a:lnTo>
                    <a:pt x="103974" y="12306"/>
                  </a:lnTo>
                  <a:lnTo>
                    <a:pt x="110236" y="11480"/>
                  </a:lnTo>
                  <a:lnTo>
                    <a:pt x="116459" y="11201"/>
                  </a:lnTo>
                  <a:lnTo>
                    <a:pt x="143662" y="16522"/>
                  </a:lnTo>
                  <a:lnTo>
                    <a:pt x="166725" y="31254"/>
                  </a:lnTo>
                  <a:lnTo>
                    <a:pt x="183045" y="53581"/>
                  </a:lnTo>
                  <a:lnTo>
                    <a:pt x="190004" y="81673"/>
                  </a:lnTo>
                  <a:lnTo>
                    <a:pt x="185191" y="111404"/>
                  </a:lnTo>
                  <a:lnTo>
                    <a:pt x="169633" y="135763"/>
                  </a:lnTo>
                  <a:lnTo>
                    <a:pt x="145961" y="152234"/>
                  </a:lnTo>
                  <a:lnTo>
                    <a:pt x="116801" y="158280"/>
                  </a:lnTo>
                  <a:lnTo>
                    <a:pt x="88023" y="152488"/>
                  </a:lnTo>
                  <a:lnTo>
                    <a:pt x="64655" y="136664"/>
                  </a:lnTo>
                  <a:lnTo>
                    <a:pt x="48958" y="113169"/>
                  </a:lnTo>
                  <a:lnTo>
                    <a:pt x="43218" y="84340"/>
                  </a:lnTo>
                  <a:lnTo>
                    <a:pt x="45300" y="67259"/>
                  </a:lnTo>
                  <a:lnTo>
                    <a:pt x="45440" y="66890"/>
                  </a:lnTo>
                  <a:lnTo>
                    <a:pt x="51295" y="51244"/>
                  </a:lnTo>
                  <a:lnTo>
                    <a:pt x="60845" y="37071"/>
                  </a:lnTo>
                  <a:lnTo>
                    <a:pt x="73583" y="25539"/>
                  </a:lnTo>
                  <a:lnTo>
                    <a:pt x="75844" y="23660"/>
                  </a:lnTo>
                  <a:lnTo>
                    <a:pt x="76225" y="20218"/>
                  </a:lnTo>
                  <a:lnTo>
                    <a:pt x="74726" y="17957"/>
                  </a:lnTo>
                  <a:lnTo>
                    <a:pt x="73482" y="16497"/>
                  </a:lnTo>
                  <a:lnTo>
                    <a:pt x="71793" y="15671"/>
                  </a:lnTo>
                  <a:lnTo>
                    <a:pt x="69049" y="15671"/>
                  </a:lnTo>
                  <a:lnTo>
                    <a:pt x="42646" y="44907"/>
                  </a:lnTo>
                  <a:lnTo>
                    <a:pt x="37553" y="56248"/>
                  </a:lnTo>
                  <a:lnTo>
                    <a:pt x="20853" y="56248"/>
                  </a:lnTo>
                  <a:lnTo>
                    <a:pt x="12801" y="57912"/>
                  </a:lnTo>
                  <a:lnTo>
                    <a:pt x="6159" y="62420"/>
                  </a:lnTo>
                  <a:lnTo>
                    <a:pt x="1651" y="69062"/>
                  </a:lnTo>
                  <a:lnTo>
                    <a:pt x="0" y="77114"/>
                  </a:lnTo>
                  <a:lnTo>
                    <a:pt x="0" y="188252"/>
                  </a:lnTo>
                  <a:lnTo>
                    <a:pt x="1651" y="196316"/>
                  </a:lnTo>
                  <a:lnTo>
                    <a:pt x="6159" y="202958"/>
                  </a:lnTo>
                  <a:lnTo>
                    <a:pt x="12801" y="207467"/>
                  </a:lnTo>
                  <a:lnTo>
                    <a:pt x="20853" y="209118"/>
                  </a:lnTo>
                  <a:lnTo>
                    <a:pt x="49682" y="209118"/>
                  </a:lnTo>
                  <a:lnTo>
                    <a:pt x="49682" y="230339"/>
                  </a:lnTo>
                  <a:lnTo>
                    <a:pt x="56883" y="237566"/>
                  </a:lnTo>
                  <a:lnTo>
                    <a:pt x="126682" y="237566"/>
                  </a:lnTo>
                  <a:lnTo>
                    <a:pt x="133502" y="230339"/>
                  </a:lnTo>
                  <a:lnTo>
                    <a:pt x="133502" y="226542"/>
                  </a:lnTo>
                  <a:lnTo>
                    <a:pt x="133502" y="209118"/>
                  </a:lnTo>
                  <a:lnTo>
                    <a:pt x="210870" y="209118"/>
                  </a:lnTo>
                  <a:lnTo>
                    <a:pt x="213906" y="206832"/>
                  </a:lnTo>
                  <a:lnTo>
                    <a:pt x="213906" y="200393"/>
                  </a:lnTo>
                  <a:lnTo>
                    <a:pt x="211645" y="197713"/>
                  </a:lnTo>
                  <a:lnTo>
                    <a:pt x="121742" y="197713"/>
                  </a:lnTo>
                  <a:lnTo>
                    <a:pt x="121742" y="209118"/>
                  </a:lnTo>
                  <a:lnTo>
                    <a:pt x="121742" y="224282"/>
                  </a:lnTo>
                  <a:lnTo>
                    <a:pt x="119837" y="226542"/>
                  </a:lnTo>
                  <a:lnTo>
                    <a:pt x="62204" y="226542"/>
                  </a:lnTo>
                  <a:lnTo>
                    <a:pt x="59918" y="224663"/>
                  </a:lnTo>
                  <a:lnTo>
                    <a:pt x="59918" y="209118"/>
                  </a:lnTo>
                  <a:lnTo>
                    <a:pt x="121742" y="209118"/>
                  </a:lnTo>
                  <a:lnTo>
                    <a:pt x="121742" y="197713"/>
                  </a:lnTo>
                  <a:lnTo>
                    <a:pt x="15163" y="197713"/>
                  </a:lnTo>
                  <a:lnTo>
                    <a:pt x="10985" y="193192"/>
                  </a:lnTo>
                  <a:lnTo>
                    <a:pt x="10985" y="71056"/>
                  </a:lnTo>
                  <a:lnTo>
                    <a:pt x="15163" y="66890"/>
                  </a:lnTo>
                  <a:lnTo>
                    <a:pt x="34137" y="66890"/>
                  </a:lnTo>
                  <a:lnTo>
                    <a:pt x="34721" y="104368"/>
                  </a:lnTo>
                  <a:lnTo>
                    <a:pt x="50812" y="136906"/>
                  </a:lnTo>
                  <a:lnTo>
                    <a:pt x="79146" y="159854"/>
                  </a:lnTo>
                  <a:lnTo>
                    <a:pt x="116420" y="168541"/>
                  </a:lnTo>
                  <a:lnTo>
                    <a:pt x="153835" y="159905"/>
                  </a:lnTo>
                  <a:lnTo>
                    <a:pt x="155867" y="158280"/>
                  </a:lnTo>
                  <a:lnTo>
                    <a:pt x="182384" y="137058"/>
                  </a:lnTo>
                  <a:lnTo>
                    <a:pt x="198628" y="104533"/>
                  </a:lnTo>
                  <a:lnTo>
                    <a:pt x="199123" y="66890"/>
                  </a:lnTo>
                  <a:lnTo>
                    <a:pt x="364096" y="66890"/>
                  </a:lnTo>
                  <a:lnTo>
                    <a:pt x="368655" y="71056"/>
                  </a:lnTo>
                  <a:lnTo>
                    <a:pt x="368655" y="192811"/>
                  </a:lnTo>
                  <a:lnTo>
                    <a:pt x="364477" y="197713"/>
                  </a:lnTo>
                  <a:lnTo>
                    <a:pt x="318960" y="197713"/>
                  </a:lnTo>
                  <a:lnTo>
                    <a:pt x="318960" y="221996"/>
                  </a:lnTo>
                  <a:lnTo>
                    <a:pt x="318960" y="224282"/>
                  </a:lnTo>
                  <a:lnTo>
                    <a:pt x="317080" y="226542"/>
                  </a:lnTo>
                  <a:lnTo>
                    <a:pt x="259422" y="226542"/>
                  </a:lnTo>
                  <a:lnTo>
                    <a:pt x="257124" y="224663"/>
                  </a:lnTo>
                  <a:lnTo>
                    <a:pt x="257124" y="209118"/>
                  </a:lnTo>
                  <a:lnTo>
                    <a:pt x="318579" y="209118"/>
                  </a:lnTo>
                  <a:lnTo>
                    <a:pt x="318579" y="221996"/>
                  </a:lnTo>
                  <a:lnTo>
                    <a:pt x="318960" y="221996"/>
                  </a:lnTo>
                  <a:lnTo>
                    <a:pt x="318960" y="197713"/>
                  </a:lnTo>
                  <a:lnTo>
                    <a:pt x="225653" y="197713"/>
                  </a:lnTo>
                  <a:lnTo>
                    <a:pt x="222631" y="200012"/>
                  </a:lnTo>
                  <a:lnTo>
                    <a:pt x="222631" y="206070"/>
                  </a:lnTo>
                  <a:lnTo>
                    <a:pt x="225272" y="209118"/>
                  </a:lnTo>
                  <a:lnTo>
                    <a:pt x="246138" y="209118"/>
                  </a:lnTo>
                  <a:lnTo>
                    <a:pt x="246138" y="230339"/>
                  </a:lnTo>
                  <a:lnTo>
                    <a:pt x="252958" y="237566"/>
                  </a:lnTo>
                  <a:lnTo>
                    <a:pt x="322745" y="237566"/>
                  </a:lnTo>
                  <a:lnTo>
                    <a:pt x="329946" y="230339"/>
                  </a:lnTo>
                  <a:lnTo>
                    <a:pt x="329946" y="226542"/>
                  </a:lnTo>
                  <a:lnTo>
                    <a:pt x="329946" y="209118"/>
                  </a:lnTo>
                  <a:lnTo>
                    <a:pt x="358775" y="209118"/>
                  </a:lnTo>
                  <a:lnTo>
                    <a:pt x="366852" y="207467"/>
                  </a:lnTo>
                  <a:lnTo>
                    <a:pt x="373481" y="202958"/>
                  </a:lnTo>
                  <a:lnTo>
                    <a:pt x="377990" y="196316"/>
                  </a:lnTo>
                  <a:lnTo>
                    <a:pt x="379641" y="188252"/>
                  </a:lnTo>
                  <a:lnTo>
                    <a:pt x="379641" y="7711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2612618" y="3367112"/>
            <a:ext cx="376555" cy="338455"/>
          </a:xfrm>
          <a:custGeom>
            <a:avLst/>
            <a:gdLst/>
            <a:ahLst/>
            <a:cxnLst/>
            <a:rect l="l" t="t" r="r" b="b"/>
            <a:pathLst>
              <a:path w="376555" h="338454">
                <a:moveTo>
                  <a:pt x="203657" y="226809"/>
                </a:moveTo>
                <a:lnTo>
                  <a:pt x="202920" y="223748"/>
                </a:lnTo>
                <a:lnTo>
                  <a:pt x="200621" y="221107"/>
                </a:lnTo>
                <a:lnTo>
                  <a:pt x="192278" y="221107"/>
                </a:lnTo>
                <a:lnTo>
                  <a:pt x="192278" y="232473"/>
                </a:lnTo>
                <a:lnTo>
                  <a:pt x="192278" y="257517"/>
                </a:lnTo>
                <a:lnTo>
                  <a:pt x="183197" y="257517"/>
                </a:lnTo>
                <a:lnTo>
                  <a:pt x="183197" y="232473"/>
                </a:lnTo>
                <a:lnTo>
                  <a:pt x="192278" y="232473"/>
                </a:lnTo>
                <a:lnTo>
                  <a:pt x="192278" y="221107"/>
                </a:lnTo>
                <a:lnTo>
                  <a:pt x="174472" y="221107"/>
                </a:lnTo>
                <a:lnTo>
                  <a:pt x="172173" y="223393"/>
                </a:lnTo>
                <a:lnTo>
                  <a:pt x="172173" y="265861"/>
                </a:lnTo>
                <a:lnTo>
                  <a:pt x="174472" y="268503"/>
                </a:lnTo>
                <a:lnTo>
                  <a:pt x="201002" y="268503"/>
                </a:lnTo>
                <a:lnTo>
                  <a:pt x="203657" y="265861"/>
                </a:lnTo>
                <a:lnTo>
                  <a:pt x="203657" y="257517"/>
                </a:lnTo>
                <a:lnTo>
                  <a:pt x="203657" y="232473"/>
                </a:lnTo>
                <a:lnTo>
                  <a:pt x="203657" y="226809"/>
                </a:lnTo>
                <a:close/>
              </a:path>
              <a:path w="376555" h="338454">
                <a:moveTo>
                  <a:pt x="376237" y="95948"/>
                </a:moveTo>
                <a:lnTo>
                  <a:pt x="373456" y="82181"/>
                </a:lnTo>
                <a:lnTo>
                  <a:pt x="365912" y="71107"/>
                </a:lnTo>
                <a:lnTo>
                  <a:pt x="354799" y="63741"/>
                </a:lnTo>
                <a:lnTo>
                  <a:pt x="341325" y="61061"/>
                </a:lnTo>
                <a:lnTo>
                  <a:pt x="323900" y="61061"/>
                </a:lnTo>
                <a:lnTo>
                  <a:pt x="321614" y="63715"/>
                </a:lnTo>
                <a:lnTo>
                  <a:pt x="321614" y="70142"/>
                </a:lnTo>
                <a:lnTo>
                  <a:pt x="323900" y="72440"/>
                </a:lnTo>
                <a:lnTo>
                  <a:pt x="341325" y="72440"/>
                </a:lnTo>
                <a:lnTo>
                  <a:pt x="350507" y="74307"/>
                </a:lnTo>
                <a:lnTo>
                  <a:pt x="358127" y="79400"/>
                </a:lnTo>
                <a:lnTo>
                  <a:pt x="363334" y="86995"/>
                </a:lnTo>
                <a:lnTo>
                  <a:pt x="365175" y="95948"/>
                </a:lnTo>
                <a:lnTo>
                  <a:pt x="365252" y="193421"/>
                </a:lnTo>
                <a:lnTo>
                  <a:pt x="358406" y="197218"/>
                </a:lnTo>
                <a:lnTo>
                  <a:pt x="313093" y="217881"/>
                </a:lnTo>
                <a:lnTo>
                  <a:pt x="269278" y="230974"/>
                </a:lnTo>
                <a:lnTo>
                  <a:pt x="269278" y="183934"/>
                </a:lnTo>
                <a:lnTo>
                  <a:pt x="266877" y="172148"/>
                </a:lnTo>
                <a:lnTo>
                  <a:pt x="262039" y="164973"/>
                </a:lnTo>
                <a:lnTo>
                  <a:pt x="260375" y="162509"/>
                </a:lnTo>
                <a:lnTo>
                  <a:pt x="257898" y="160845"/>
                </a:lnTo>
                <a:lnTo>
                  <a:pt x="257898" y="183934"/>
                </a:lnTo>
                <a:lnTo>
                  <a:pt x="257898" y="233248"/>
                </a:lnTo>
                <a:lnTo>
                  <a:pt x="249923" y="234823"/>
                </a:lnTo>
                <a:lnTo>
                  <a:pt x="241884" y="236143"/>
                </a:lnTo>
                <a:lnTo>
                  <a:pt x="233680" y="237248"/>
                </a:lnTo>
                <a:lnTo>
                  <a:pt x="225285" y="238175"/>
                </a:lnTo>
                <a:lnTo>
                  <a:pt x="225285" y="221107"/>
                </a:lnTo>
                <a:lnTo>
                  <a:pt x="223710" y="212496"/>
                </a:lnTo>
                <a:lnTo>
                  <a:pt x="221856" y="209727"/>
                </a:lnTo>
                <a:lnTo>
                  <a:pt x="218935" y="205371"/>
                </a:lnTo>
                <a:lnTo>
                  <a:pt x="214287" y="202247"/>
                </a:lnTo>
                <a:lnTo>
                  <a:pt x="214287" y="214668"/>
                </a:lnTo>
                <a:lnTo>
                  <a:pt x="214287" y="274586"/>
                </a:lnTo>
                <a:lnTo>
                  <a:pt x="209359" y="279908"/>
                </a:lnTo>
                <a:lnTo>
                  <a:pt x="166128" y="279908"/>
                </a:lnTo>
                <a:lnTo>
                  <a:pt x="160807" y="274586"/>
                </a:lnTo>
                <a:lnTo>
                  <a:pt x="160807" y="238175"/>
                </a:lnTo>
                <a:lnTo>
                  <a:pt x="160807" y="214668"/>
                </a:lnTo>
                <a:lnTo>
                  <a:pt x="166128" y="209727"/>
                </a:lnTo>
                <a:lnTo>
                  <a:pt x="209359" y="209727"/>
                </a:lnTo>
                <a:lnTo>
                  <a:pt x="214287" y="214668"/>
                </a:lnTo>
                <a:lnTo>
                  <a:pt x="214287" y="202247"/>
                </a:lnTo>
                <a:lnTo>
                  <a:pt x="211747" y="200533"/>
                </a:lnTo>
                <a:lnTo>
                  <a:pt x="202920" y="198742"/>
                </a:lnTo>
                <a:lnTo>
                  <a:pt x="172173" y="198742"/>
                </a:lnTo>
                <a:lnTo>
                  <a:pt x="163563" y="200482"/>
                </a:lnTo>
                <a:lnTo>
                  <a:pt x="156451" y="205232"/>
                </a:lnTo>
                <a:lnTo>
                  <a:pt x="151599" y="212331"/>
                </a:lnTo>
                <a:lnTo>
                  <a:pt x="149821" y="221107"/>
                </a:lnTo>
                <a:lnTo>
                  <a:pt x="149821" y="238175"/>
                </a:lnTo>
                <a:lnTo>
                  <a:pt x="141782" y="237197"/>
                </a:lnTo>
                <a:lnTo>
                  <a:pt x="133642" y="235991"/>
                </a:lnTo>
                <a:lnTo>
                  <a:pt x="117195" y="233248"/>
                </a:lnTo>
                <a:lnTo>
                  <a:pt x="117195" y="230974"/>
                </a:lnTo>
                <a:lnTo>
                  <a:pt x="117195" y="183934"/>
                </a:lnTo>
                <a:lnTo>
                  <a:pt x="118719" y="176657"/>
                </a:lnTo>
                <a:lnTo>
                  <a:pt x="122847" y="170624"/>
                </a:lnTo>
                <a:lnTo>
                  <a:pt x="128879" y="166497"/>
                </a:lnTo>
                <a:lnTo>
                  <a:pt x="136156" y="164973"/>
                </a:lnTo>
                <a:lnTo>
                  <a:pt x="238950" y="164973"/>
                </a:lnTo>
                <a:lnTo>
                  <a:pt x="246380" y="166497"/>
                </a:lnTo>
                <a:lnTo>
                  <a:pt x="252399" y="170624"/>
                </a:lnTo>
                <a:lnTo>
                  <a:pt x="256438" y="176657"/>
                </a:lnTo>
                <a:lnTo>
                  <a:pt x="257898" y="183934"/>
                </a:lnTo>
                <a:lnTo>
                  <a:pt x="257898" y="160845"/>
                </a:lnTo>
                <a:lnTo>
                  <a:pt x="250723" y="155994"/>
                </a:lnTo>
                <a:lnTo>
                  <a:pt x="238950" y="153606"/>
                </a:lnTo>
                <a:lnTo>
                  <a:pt x="136156" y="153606"/>
                </a:lnTo>
                <a:lnTo>
                  <a:pt x="124371" y="155994"/>
                </a:lnTo>
                <a:lnTo>
                  <a:pt x="114731" y="162509"/>
                </a:lnTo>
                <a:lnTo>
                  <a:pt x="108216" y="172148"/>
                </a:lnTo>
                <a:lnTo>
                  <a:pt x="105829" y="183934"/>
                </a:lnTo>
                <a:lnTo>
                  <a:pt x="105829" y="230974"/>
                </a:lnTo>
                <a:lnTo>
                  <a:pt x="81076" y="224320"/>
                </a:lnTo>
                <a:lnTo>
                  <a:pt x="56946" y="215760"/>
                </a:lnTo>
                <a:lnTo>
                  <a:pt x="49237" y="212382"/>
                </a:lnTo>
                <a:lnTo>
                  <a:pt x="33439" y="205422"/>
                </a:lnTo>
                <a:lnTo>
                  <a:pt x="10617" y="193421"/>
                </a:lnTo>
                <a:lnTo>
                  <a:pt x="10680" y="95948"/>
                </a:lnTo>
                <a:lnTo>
                  <a:pt x="12420" y="87147"/>
                </a:lnTo>
                <a:lnTo>
                  <a:pt x="17399" y="79540"/>
                </a:lnTo>
                <a:lnTo>
                  <a:pt x="24853" y="74358"/>
                </a:lnTo>
                <a:lnTo>
                  <a:pt x="34124" y="72440"/>
                </a:lnTo>
                <a:lnTo>
                  <a:pt x="307594" y="72440"/>
                </a:lnTo>
                <a:lnTo>
                  <a:pt x="310235" y="70142"/>
                </a:lnTo>
                <a:lnTo>
                  <a:pt x="310235" y="63715"/>
                </a:lnTo>
                <a:lnTo>
                  <a:pt x="307594" y="61061"/>
                </a:lnTo>
                <a:lnTo>
                  <a:pt x="282562" y="61061"/>
                </a:lnTo>
                <a:lnTo>
                  <a:pt x="282562" y="35267"/>
                </a:lnTo>
                <a:lnTo>
                  <a:pt x="271564" y="9702"/>
                </a:lnTo>
                <a:lnTo>
                  <a:pt x="271564" y="35267"/>
                </a:lnTo>
                <a:lnTo>
                  <a:pt x="271564" y="61061"/>
                </a:lnTo>
                <a:lnTo>
                  <a:pt x="103911" y="61061"/>
                </a:lnTo>
                <a:lnTo>
                  <a:pt x="103911" y="35267"/>
                </a:lnTo>
                <a:lnTo>
                  <a:pt x="105384" y="26733"/>
                </a:lnTo>
                <a:lnTo>
                  <a:pt x="109461" y="19608"/>
                </a:lnTo>
                <a:lnTo>
                  <a:pt x="115595" y="14351"/>
                </a:lnTo>
                <a:lnTo>
                  <a:pt x="123253" y="11366"/>
                </a:lnTo>
                <a:lnTo>
                  <a:pt x="127482" y="23037"/>
                </a:lnTo>
                <a:lnTo>
                  <a:pt x="135115" y="32423"/>
                </a:lnTo>
                <a:lnTo>
                  <a:pt x="145453" y="38684"/>
                </a:lnTo>
                <a:lnTo>
                  <a:pt x="157784" y="40970"/>
                </a:lnTo>
                <a:lnTo>
                  <a:pt x="217703" y="40970"/>
                </a:lnTo>
                <a:lnTo>
                  <a:pt x="252196" y="11366"/>
                </a:lnTo>
                <a:lnTo>
                  <a:pt x="259880" y="14198"/>
                </a:lnTo>
                <a:lnTo>
                  <a:pt x="266014" y="19481"/>
                </a:lnTo>
                <a:lnTo>
                  <a:pt x="270090" y="26682"/>
                </a:lnTo>
                <a:lnTo>
                  <a:pt x="271564" y="35267"/>
                </a:lnTo>
                <a:lnTo>
                  <a:pt x="271564" y="9702"/>
                </a:lnTo>
                <a:lnTo>
                  <a:pt x="261289" y="2730"/>
                </a:lnTo>
                <a:lnTo>
                  <a:pt x="247675" y="0"/>
                </a:lnTo>
                <a:lnTo>
                  <a:pt x="240830" y="0"/>
                </a:lnTo>
                <a:lnTo>
                  <a:pt x="240830" y="10985"/>
                </a:lnTo>
                <a:lnTo>
                  <a:pt x="237858" y="18161"/>
                </a:lnTo>
                <a:lnTo>
                  <a:pt x="232676" y="23952"/>
                </a:lnTo>
                <a:lnTo>
                  <a:pt x="225793" y="27800"/>
                </a:lnTo>
                <a:lnTo>
                  <a:pt x="217703" y="29210"/>
                </a:lnTo>
                <a:lnTo>
                  <a:pt x="158165" y="29210"/>
                </a:lnTo>
                <a:lnTo>
                  <a:pt x="134658" y="10985"/>
                </a:lnTo>
                <a:lnTo>
                  <a:pt x="240830" y="10985"/>
                </a:lnTo>
                <a:lnTo>
                  <a:pt x="240830" y="0"/>
                </a:lnTo>
                <a:lnTo>
                  <a:pt x="128193" y="0"/>
                </a:lnTo>
                <a:lnTo>
                  <a:pt x="114363" y="2730"/>
                </a:lnTo>
                <a:lnTo>
                  <a:pt x="103162" y="10236"/>
                </a:lnTo>
                <a:lnTo>
                  <a:pt x="95656" y="21437"/>
                </a:lnTo>
                <a:lnTo>
                  <a:pt x="92925" y="35267"/>
                </a:lnTo>
                <a:lnTo>
                  <a:pt x="92925" y="61061"/>
                </a:lnTo>
                <a:lnTo>
                  <a:pt x="34505" y="61061"/>
                </a:lnTo>
                <a:lnTo>
                  <a:pt x="21120" y="63855"/>
                </a:lnTo>
                <a:lnTo>
                  <a:pt x="10147" y="71399"/>
                </a:lnTo>
                <a:lnTo>
                  <a:pt x="2730" y="82499"/>
                </a:lnTo>
                <a:lnTo>
                  <a:pt x="0" y="95948"/>
                </a:lnTo>
                <a:lnTo>
                  <a:pt x="0" y="198361"/>
                </a:lnTo>
                <a:lnTo>
                  <a:pt x="1155" y="200240"/>
                </a:lnTo>
                <a:lnTo>
                  <a:pt x="3035" y="201002"/>
                </a:lnTo>
                <a:lnTo>
                  <a:pt x="6438" y="202920"/>
                </a:lnTo>
                <a:lnTo>
                  <a:pt x="10223" y="204800"/>
                </a:lnTo>
                <a:lnTo>
                  <a:pt x="13284" y="206705"/>
                </a:lnTo>
                <a:lnTo>
                  <a:pt x="13284" y="236270"/>
                </a:lnTo>
                <a:lnTo>
                  <a:pt x="15925" y="238556"/>
                </a:lnTo>
                <a:lnTo>
                  <a:pt x="22364" y="238556"/>
                </a:lnTo>
                <a:lnTo>
                  <a:pt x="24663" y="236270"/>
                </a:lnTo>
                <a:lnTo>
                  <a:pt x="24663" y="212382"/>
                </a:lnTo>
                <a:lnTo>
                  <a:pt x="54838" y="225907"/>
                </a:lnTo>
                <a:lnTo>
                  <a:pt x="86093" y="236410"/>
                </a:lnTo>
                <a:lnTo>
                  <a:pt x="118198" y="244005"/>
                </a:lnTo>
                <a:lnTo>
                  <a:pt x="150964" y="248793"/>
                </a:lnTo>
                <a:lnTo>
                  <a:pt x="150964" y="267779"/>
                </a:lnTo>
                <a:lnTo>
                  <a:pt x="152692" y="276542"/>
                </a:lnTo>
                <a:lnTo>
                  <a:pt x="157454" y="283654"/>
                </a:lnTo>
                <a:lnTo>
                  <a:pt x="164553" y="288404"/>
                </a:lnTo>
                <a:lnTo>
                  <a:pt x="173329" y="290131"/>
                </a:lnTo>
                <a:lnTo>
                  <a:pt x="204038" y="290131"/>
                </a:lnTo>
                <a:lnTo>
                  <a:pt x="212648" y="288404"/>
                </a:lnTo>
                <a:lnTo>
                  <a:pt x="219786" y="283654"/>
                </a:lnTo>
                <a:lnTo>
                  <a:pt x="222338" y="279908"/>
                </a:lnTo>
                <a:lnTo>
                  <a:pt x="224637" y="276542"/>
                </a:lnTo>
                <a:lnTo>
                  <a:pt x="226428" y="267779"/>
                </a:lnTo>
                <a:lnTo>
                  <a:pt x="226428" y="248793"/>
                </a:lnTo>
                <a:lnTo>
                  <a:pt x="259067" y="244005"/>
                </a:lnTo>
                <a:lnTo>
                  <a:pt x="283527" y="238175"/>
                </a:lnTo>
                <a:lnTo>
                  <a:pt x="290957" y="236410"/>
                </a:lnTo>
                <a:lnTo>
                  <a:pt x="307035" y="230974"/>
                </a:lnTo>
                <a:lnTo>
                  <a:pt x="322059" y="225907"/>
                </a:lnTo>
                <a:lnTo>
                  <a:pt x="352348" y="212382"/>
                </a:lnTo>
                <a:lnTo>
                  <a:pt x="352348" y="303415"/>
                </a:lnTo>
                <a:lnTo>
                  <a:pt x="350545" y="312597"/>
                </a:lnTo>
                <a:lnTo>
                  <a:pt x="345567" y="320205"/>
                </a:lnTo>
                <a:lnTo>
                  <a:pt x="338112" y="325386"/>
                </a:lnTo>
                <a:lnTo>
                  <a:pt x="328841" y="327304"/>
                </a:lnTo>
                <a:lnTo>
                  <a:pt x="47409" y="327304"/>
                </a:lnTo>
                <a:lnTo>
                  <a:pt x="38455" y="325450"/>
                </a:lnTo>
                <a:lnTo>
                  <a:pt x="30949" y="320344"/>
                </a:lnTo>
                <a:lnTo>
                  <a:pt x="25806" y="312750"/>
                </a:lnTo>
                <a:lnTo>
                  <a:pt x="23901" y="303415"/>
                </a:lnTo>
                <a:lnTo>
                  <a:pt x="23901" y="252196"/>
                </a:lnTo>
                <a:lnTo>
                  <a:pt x="21602" y="249936"/>
                </a:lnTo>
                <a:lnTo>
                  <a:pt x="14782" y="249936"/>
                </a:lnTo>
                <a:lnTo>
                  <a:pt x="12522" y="252196"/>
                </a:lnTo>
                <a:lnTo>
                  <a:pt x="12522" y="303415"/>
                </a:lnTo>
                <a:lnTo>
                  <a:pt x="15252" y="316801"/>
                </a:lnTo>
                <a:lnTo>
                  <a:pt x="22669" y="327774"/>
                </a:lnTo>
                <a:lnTo>
                  <a:pt x="33629" y="335191"/>
                </a:lnTo>
                <a:lnTo>
                  <a:pt x="47028" y="337921"/>
                </a:lnTo>
                <a:lnTo>
                  <a:pt x="328079" y="337921"/>
                </a:lnTo>
                <a:lnTo>
                  <a:pt x="341528" y="335191"/>
                </a:lnTo>
                <a:lnTo>
                  <a:pt x="352628" y="327774"/>
                </a:lnTo>
                <a:lnTo>
                  <a:pt x="352945" y="327304"/>
                </a:lnTo>
                <a:lnTo>
                  <a:pt x="360172" y="316801"/>
                </a:lnTo>
                <a:lnTo>
                  <a:pt x="362953" y="303415"/>
                </a:lnTo>
                <a:lnTo>
                  <a:pt x="362953" y="212382"/>
                </a:lnTo>
                <a:lnTo>
                  <a:pt x="362953" y="206705"/>
                </a:lnTo>
                <a:lnTo>
                  <a:pt x="365988" y="204800"/>
                </a:lnTo>
                <a:lnTo>
                  <a:pt x="369773" y="202920"/>
                </a:lnTo>
                <a:lnTo>
                  <a:pt x="373214" y="201002"/>
                </a:lnTo>
                <a:lnTo>
                  <a:pt x="375094" y="200240"/>
                </a:lnTo>
                <a:lnTo>
                  <a:pt x="376237" y="198361"/>
                </a:lnTo>
                <a:lnTo>
                  <a:pt x="376237" y="9594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1914" y="336443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2128" y="334924"/>
                </a:moveTo>
                <a:lnTo>
                  <a:pt x="9486" y="332257"/>
                </a:lnTo>
                <a:lnTo>
                  <a:pt x="6083" y="332257"/>
                </a:lnTo>
                <a:lnTo>
                  <a:pt x="3048" y="332257"/>
                </a:lnTo>
                <a:lnTo>
                  <a:pt x="762" y="334543"/>
                </a:lnTo>
                <a:lnTo>
                  <a:pt x="762" y="340220"/>
                </a:lnTo>
                <a:lnTo>
                  <a:pt x="3048" y="342506"/>
                </a:lnTo>
                <a:lnTo>
                  <a:pt x="9867" y="342506"/>
                </a:lnTo>
                <a:lnTo>
                  <a:pt x="12128" y="340220"/>
                </a:lnTo>
                <a:lnTo>
                  <a:pt x="12128" y="334924"/>
                </a:lnTo>
                <a:close/>
              </a:path>
              <a:path w="344170" h="342900">
                <a:moveTo>
                  <a:pt x="98234" y="50838"/>
                </a:moveTo>
                <a:lnTo>
                  <a:pt x="97853" y="48196"/>
                </a:lnTo>
                <a:lnTo>
                  <a:pt x="97497" y="45745"/>
                </a:lnTo>
                <a:lnTo>
                  <a:pt x="94957" y="43967"/>
                </a:lnTo>
                <a:lnTo>
                  <a:pt x="92468" y="43967"/>
                </a:lnTo>
                <a:lnTo>
                  <a:pt x="92240" y="43967"/>
                </a:lnTo>
                <a:lnTo>
                  <a:pt x="91795" y="44030"/>
                </a:lnTo>
                <a:lnTo>
                  <a:pt x="90271" y="44373"/>
                </a:lnTo>
                <a:lnTo>
                  <a:pt x="87630" y="44754"/>
                </a:lnTo>
                <a:lnTo>
                  <a:pt x="85712" y="47815"/>
                </a:lnTo>
                <a:lnTo>
                  <a:pt x="86474" y="53111"/>
                </a:lnTo>
                <a:lnTo>
                  <a:pt x="88353" y="55016"/>
                </a:lnTo>
                <a:lnTo>
                  <a:pt x="92176" y="55016"/>
                </a:lnTo>
                <a:lnTo>
                  <a:pt x="93675" y="54254"/>
                </a:lnTo>
                <a:lnTo>
                  <a:pt x="96329" y="53873"/>
                </a:lnTo>
                <a:lnTo>
                  <a:pt x="98234" y="50838"/>
                </a:lnTo>
                <a:close/>
              </a:path>
              <a:path w="344170" h="342900">
                <a:moveTo>
                  <a:pt x="171056" y="169189"/>
                </a:moveTo>
                <a:lnTo>
                  <a:pt x="168414" y="166509"/>
                </a:lnTo>
                <a:lnTo>
                  <a:pt x="164617" y="166509"/>
                </a:lnTo>
                <a:lnTo>
                  <a:pt x="161950" y="166509"/>
                </a:lnTo>
                <a:lnTo>
                  <a:pt x="159677" y="169189"/>
                </a:lnTo>
                <a:lnTo>
                  <a:pt x="159677" y="174853"/>
                </a:lnTo>
                <a:lnTo>
                  <a:pt x="161950" y="177152"/>
                </a:lnTo>
                <a:lnTo>
                  <a:pt x="168414" y="177152"/>
                </a:lnTo>
                <a:lnTo>
                  <a:pt x="171056" y="174853"/>
                </a:lnTo>
                <a:lnTo>
                  <a:pt x="171056" y="169189"/>
                </a:lnTo>
                <a:close/>
              </a:path>
              <a:path w="344170" h="342900">
                <a:moveTo>
                  <a:pt x="258279" y="295452"/>
                </a:moveTo>
                <a:lnTo>
                  <a:pt x="257543" y="292811"/>
                </a:lnTo>
                <a:lnTo>
                  <a:pt x="257187" y="290398"/>
                </a:lnTo>
                <a:lnTo>
                  <a:pt x="254927" y="288607"/>
                </a:lnTo>
                <a:lnTo>
                  <a:pt x="252222" y="288607"/>
                </a:lnTo>
                <a:lnTo>
                  <a:pt x="251714" y="288607"/>
                </a:lnTo>
                <a:lnTo>
                  <a:pt x="251460" y="288645"/>
                </a:lnTo>
                <a:lnTo>
                  <a:pt x="249961" y="289026"/>
                </a:lnTo>
                <a:lnTo>
                  <a:pt x="247281" y="289407"/>
                </a:lnTo>
                <a:lnTo>
                  <a:pt x="245402" y="292430"/>
                </a:lnTo>
                <a:lnTo>
                  <a:pt x="245783" y="295109"/>
                </a:lnTo>
                <a:lnTo>
                  <a:pt x="246138" y="297751"/>
                </a:lnTo>
                <a:lnTo>
                  <a:pt x="248818" y="299250"/>
                </a:lnTo>
                <a:lnTo>
                  <a:pt x="251841" y="299250"/>
                </a:lnTo>
                <a:lnTo>
                  <a:pt x="253365" y="298894"/>
                </a:lnTo>
                <a:lnTo>
                  <a:pt x="256400" y="298513"/>
                </a:lnTo>
                <a:lnTo>
                  <a:pt x="258279" y="295452"/>
                </a:lnTo>
                <a:close/>
              </a:path>
              <a:path w="344170" h="342900">
                <a:moveTo>
                  <a:pt x="343611" y="171450"/>
                </a:moveTo>
                <a:lnTo>
                  <a:pt x="340499" y="139979"/>
                </a:lnTo>
                <a:lnTo>
                  <a:pt x="340271" y="137655"/>
                </a:lnTo>
                <a:lnTo>
                  <a:pt x="332625" y="112636"/>
                </a:lnTo>
                <a:lnTo>
                  <a:pt x="332625" y="171450"/>
                </a:lnTo>
                <a:lnTo>
                  <a:pt x="329565" y="183959"/>
                </a:lnTo>
                <a:lnTo>
                  <a:pt x="329209" y="184454"/>
                </a:lnTo>
                <a:lnTo>
                  <a:pt x="329209" y="202920"/>
                </a:lnTo>
                <a:lnTo>
                  <a:pt x="314947" y="244779"/>
                </a:lnTo>
                <a:lnTo>
                  <a:pt x="290245" y="280403"/>
                </a:lnTo>
                <a:lnTo>
                  <a:pt x="256933" y="308025"/>
                </a:lnTo>
                <a:lnTo>
                  <a:pt x="216839" y="325907"/>
                </a:lnTo>
                <a:lnTo>
                  <a:pt x="171818" y="332257"/>
                </a:lnTo>
                <a:lnTo>
                  <a:pt x="142951" y="329628"/>
                </a:lnTo>
                <a:lnTo>
                  <a:pt x="115824" y="322110"/>
                </a:lnTo>
                <a:lnTo>
                  <a:pt x="90893" y="310184"/>
                </a:lnTo>
                <a:lnTo>
                  <a:pt x="68643" y="294347"/>
                </a:lnTo>
                <a:lnTo>
                  <a:pt x="93294" y="299885"/>
                </a:lnTo>
                <a:lnTo>
                  <a:pt x="118808" y="303923"/>
                </a:lnTo>
                <a:lnTo>
                  <a:pt x="145034" y="306400"/>
                </a:lnTo>
                <a:lnTo>
                  <a:pt x="171818" y="307251"/>
                </a:lnTo>
                <a:lnTo>
                  <a:pt x="186753" y="306971"/>
                </a:lnTo>
                <a:lnTo>
                  <a:pt x="230212" y="303428"/>
                </a:lnTo>
                <a:lnTo>
                  <a:pt x="235534" y="300012"/>
                </a:lnTo>
                <a:lnTo>
                  <a:pt x="234759" y="296989"/>
                </a:lnTo>
                <a:lnTo>
                  <a:pt x="234657" y="296227"/>
                </a:lnTo>
                <a:lnTo>
                  <a:pt x="234416" y="294538"/>
                </a:lnTo>
                <a:lnTo>
                  <a:pt x="231800" y="292404"/>
                </a:lnTo>
                <a:lnTo>
                  <a:pt x="228904" y="292404"/>
                </a:lnTo>
                <a:lnTo>
                  <a:pt x="214642" y="293992"/>
                </a:lnTo>
                <a:lnTo>
                  <a:pt x="200393" y="295186"/>
                </a:lnTo>
                <a:lnTo>
                  <a:pt x="186093" y="295948"/>
                </a:lnTo>
                <a:lnTo>
                  <a:pt x="171818" y="296227"/>
                </a:lnTo>
                <a:lnTo>
                  <a:pt x="140398" y="295084"/>
                </a:lnTo>
                <a:lnTo>
                  <a:pt x="79971" y="285991"/>
                </a:lnTo>
                <a:lnTo>
                  <a:pt x="39052" y="261493"/>
                </a:lnTo>
                <a:lnTo>
                  <a:pt x="20066" y="223723"/>
                </a:lnTo>
                <a:lnTo>
                  <a:pt x="14427" y="202920"/>
                </a:lnTo>
                <a:lnTo>
                  <a:pt x="21932" y="209765"/>
                </a:lnTo>
                <a:lnTo>
                  <a:pt x="30810" y="216154"/>
                </a:lnTo>
                <a:lnTo>
                  <a:pt x="78257" y="237109"/>
                </a:lnTo>
                <a:lnTo>
                  <a:pt x="138645" y="248132"/>
                </a:lnTo>
                <a:lnTo>
                  <a:pt x="171818" y="249593"/>
                </a:lnTo>
                <a:lnTo>
                  <a:pt x="205041" y="248183"/>
                </a:lnTo>
                <a:lnTo>
                  <a:pt x="261454" y="238213"/>
                </a:lnTo>
                <a:lnTo>
                  <a:pt x="303072" y="222338"/>
                </a:lnTo>
                <a:lnTo>
                  <a:pt x="329209" y="202920"/>
                </a:lnTo>
                <a:lnTo>
                  <a:pt x="329209" y="184454"/>
                </a:lnTo>
                <a:lnTo>
                  <a:pt x="320675" y="196113"/>
                </a:lnTo>
                <a:lnTo>
                  <a:pt x="306374" y="207403"/>
                </a:lnTo>
                <a:lnTo>
                  <a:pt x="262102" y="226199"/>
                </a:lnTo>
                <a:lnTo>
                  <a:pt x="203860" y="236816"/>
                </a:lnTo>
                <a:lnTo>
                  <a:pt x="171818" y="238213"/>
                </a:lnTo>
                <a:lnTo>
                  <a:pt x="139776" y="236816"/>
                </a:lnTo>
                <a:lnTo>
                  <a:pt x="81521" y="226199"/>
                </a:lnTo>
                <a:lnTo>
                  <a:pt x="39230" y="208343"/>
                </a:lnTo>
                <a:lnTo>
                  <a:pt x="11366" y="176771"/>
                </a:lnTo>
                <a:lnTo>
                  <a:pt x="145630" y="176771"/>
                </a:lnTo>
                <a:lnTo>
                  <a:pt x="148310" y="174472"/>
                </a:lnTo>
                <a:lnTo>
                  <a:pt x="148310" y="171450"/>
                </a:lnTo>
                <a:lnTo>
                  <a:pt x="148691" y="168808"/>
                </a:lnTo>
                <a:lnTo>
                  <a:pt x="146405" y="166128"/>
                </a:lnTo>
                <a:lnTo>
                  <a:pt x="11366" y="166128"/>
                </a:lnTo>
                <a:lnTo>
                  <a:pt x="16192" y="155321"/>
                </a:lnTo>
                <a:lnTo>
                  <a:pt x="25412" y="144716"/>
                </a:lnTo>
                <a:lnTo>
                  <a:pt x="31775" y="139979"/>
                </a:lnTo>
                <a:lnTo>
                  <a:pt x="38900" y="134670"/>
                </a:lnTo>
                <a:lnTo>
                  <a:pt x="81521" y="116700"/>
                </a:lnTo>
                <a:lnTo>
                  <a:pt x="139776" y="106108"/>
                </a:lnTo>
                <a:lnTo>
                  <a:pt x="171818" y="104711"/>
                </a:lnTo>
                <a:lnTo>
                  <a:pt x="203860" y="106108"/>
                </a:lnTo>
                <a:lnTo>
                  <a:pt x="262102" y="116700"/>
                </a:lnTo>
                <a:lnTo>
                  <a:pt x="306374" y="135483"/>
                </a:lnTo>
                <a:lnTo>
                  <a:pt x="332625" y="171450"/>
                </a:lnTo>
                <a:lnTo>
                  <a:pt x="332625" y="112636"/>
                </a:lnTo>
                <a:lnTo>
                  <a:pt x="330492" y="105638"/>
                </a:lnTo>
                <a:lnTo>
                  <a:pt x="329209" y="103263"/>
                </a:lnTo>
                <a:lnTo>
                  <a:pt x="329209" y="139979"/>
                </a:lnTo>
                <a:lnTo>
                  <a:pt x="321678" y="133121"/>
                </a:lnTo>
                <a:lnTo>
                  <a:pt x="265353" y="105791"/>
                </a:lnTo>
                <a:lnTo>
                  <a:pt x="204990" y="94767"/>
                </a:lnTo>
                <a:lnTo>
                  <a:pt x="171818" y="93306"/>
                </a:lnTo>
                <a:lnTo>
                  <a:pt x="138582" y="94716"/>
                </a:lnTo>
                <a:lnTo>
                  <a:pt x="78117" y="105638"/>
                </a:lnTo>
                <a:lnTo>
                  <a:pt x="40538" y="120548"/>
                </a:lnTo>
                <a:lnTo>
                  <a:pt x="14427" y="139979"/>
                </a:lnTo>
                <a:lnTo>
                  <a:pt x="28714" y="98412"/>
                </a:lnTo>
                <a:lnTo>
                  <a:pt x="53492" y="62826"/>
                </a:lnTo>
                <a:lnTo>
                  <a:pt x="86855" y="35090"/>
                </a:lnTo>
                <a:lnTo>
                  <a:pt x="126936" y="17068"/>
                </a:lnTo>
                <a:lnTo>
                  <a:pt x="171818" y="10642"/>
                </a:lnTo>
                <a:lnTo>
                  <a:pt x="200748" y="13258"/>
                </a:lnTo>
                <a:lnTo>
                  <a:pt x="228041" y="20777"/>
                </a:lnTo>
                <a:lnTo>
                  <a:pt x="253199" y="32715"/>
                </a:lnTo>
                <a:lnTo>
                  <a:pt x="275729" y="48552"/>
                </a:lnTo>
                <a:lnTo>
                  <a:pt x="267195" y="46672"/>
                </a:lnTo>
                <a:lnTo>
                  <a:pt x="250964" y="43091"/>
                </a:lnTo>
                <a:lnTo>
                  <a:pt x="225196" y="39192"/>
                </a:lnTo>
                <a:lnTo>
                  <a:pt x="198716" y="36842"/>
                </a:lnTo>
                <a:lnTo>
                  <a:pt x="171818" y="36068"/>
                </a:lnTo>
                <a:lnTo>
                  <a:pt x="157048" y="36271"/>
                </a:lnTo>
                <a:lnTo>
                  <a:pt x="113398" y="39471"/>
                </a:lnTo>
                <a:lnTo>
                  <a:pt x="108458" y="42875"/>
                </a:lnTo>
                <a:lnTo>
                  <a:pt x="108839" y="45910"/>
                </a:lnTo>
                <a:lnTo>
                  <a:pt x="109194" y="48361"/>
                </a:lnTo>
                <a:lnTo>
                  <a:pt x="111836" y="50495"/>
                </a:lnTo>
                <a:lnTo>
                  <a:pt x="114731" y="50495"/>
                </a:lnTo>
                <a:lnTo>
                  <a:pt x="128981" y="48920"/>
                </a:lnTo>
                <a:lnTo>
                  <a:pt x="143230" y="47713"/>
                </a:lnTo>
                <a:lnTo>
                  <a:pt x="157543" y="46939"/>
                </a:lnTo>
                <a:lnTo>
                  <a:pt x="171818" y="46672"/>
                </a:lnTo>
                <a:lnTo>
                  <a:pt x="203555" y="47802"/>
                </a:lnTo>
                <a:lnTo>
                  <a:pt x="263753" y="56896"/>
                </a:lnTo>
                <a:lnTo>
                  <a:pt x="304571" y="81394"/>
                </a:lnTo>
                <a:lnTo>
                  <a:pt x="323557" y="119176"/>
                </a:lnTo>
                <a:lnTo>
                  <a:pt x="329209" y="139979"/>
                </a:lnTo>
                <a:lnTo>
                  <a:pt x="329209" y="103263"/>
                </a:lnTo>
                <a:lnTo>
                  <a:pt x="314667" y="76187"/>
                </a:lnTo>
                <a:lnTo>
                  <a:pt x="293192" y="50076"/>
                </a:lnTo>
                <a:lnTo>
                  <a:pt x="291325" y="48552"/>
                </a:lnTo>
                <a:lnTo>
                  <a:pt x="267068" y="28651"/>
                </a:lnTo>
                <a:lnTo>
                  <a:pt x="237617" y="12954"/>
                </a:lnTo>
                <a:lnTo>
                  <a:pt x="229958" y="10642"/>
                </a:lnTo>
                <a:lnTo>
                  <a:pt x="205600" y="3289"/>
                </a:lnTo>
                <a:lnTo>
                  <a:pt x="171818" y="0"/>
                </a:lnTo>
                <a:lnTo>
                  <a:pt x="138023" y="3289"/>
                </a:lnTo>
                <a:lnTo>
                  <a:pt x="106006" y="12954"/>
                </a:lnTo>
                <a:lnTo>
                  <a:pt x="50457" y="50076"/>
                </a:lnTo>
                <a:lnTo>
                  <a:pt x="13131" y="105638"/>
                </a:lnTo>
                <a:lnTo>
                  <a:pt x="0" y="171450"/>
                </a:lnTo>
                <a:lnTo>
                  <a:pt x="2857" y="202615"/>
                </a:lnTo>
                <a:lnTo>
                  <a:pt x="11226" y="232473"/>
                </a:lnTo>
                <a:lnTo>
                  <a:pt x="24803" y="260261"/>
                </a:lnTo>
                <a:lnTo>
                  <a:pt x="43256" y="285229"/>
                </a:lnTo>
                <a:lnTo>
                  <a:pt x="43980" y="286385"/>
                </a:lnTo>
                <a:lnTo>
                  <a:pt x="44373" y="286766"/>
                </a:lnTo>
                <a:lnTo>
                  <a:pt x="45135" y="287108"/>
                </a:lnTo>
                <a:lnTo>
                  <a:pt x="47040" y="289026"/>
                </a:lnTo>
                <a:lnTo>
                  <a:pt x="78994" y="315810"/>
                </a:lnTo>
                <a:lnTo>
                  <a:pt x="111518" y="332257"/>
                </a:lnTo>
                <a:lnTo>
                  <a:pt x="31851" y="332257"/>
                </a:lnTo>
                <a:lnTo>
                  <a:pt x="29591" y="334543"/>
                </a:lnTo>
                <a:lnTo>
                  <a:pt x="29591" y="340220"/>
                </a:lnTo>
                <a:lnTo>
                  <a:pt x="31851" y="342506"/>
                </a:lnTo>
                <a:lnTo>
                  <a:pt x="290156" y="342506"/>
                </a:lnTo>
                <a:lnTo>
                  <a:pt x="292811" y="340220"/>
                </a:lnTo>
                <a:lnTo>
                  <a:pt x="292811" y="334543"/>
                </a:lnTo>
                <a:lnTo>
                  <a:pt x="290156" y="332257"/>
                </a:lnTo>
                <a:lnTo>
                  <a:pt x="232117" y="332257"/>
                </a:lnTo>
                <a:lnTo>
                  <a:pt x="248805" y="324866"/>
                </a:lnTo>
                <a:lnTo>
                  <a:pt x="293192" y="292811"/>
                </a:lnTo>
                <a:lnTo>
                  <a:pt x="330631" y="237261"/>
                </a:lnTo>
                <a:lnTo>
                  <a:pt x="340550" y="202920"/>
                </a:lnTo>
                <a:lnTo>
                  <a:pt x="343611" y="1714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897173" y="3359906"/>
            <a:ext cx="258445" cy="353060"/>
            <a:chOff x="897173" y="3359906"/>
            <a:chExt cx="258445" cy="353060"/>
          </a:xfrm>
        </p:grpSpPr>
        <p:sp>
          <p:nvSpPr>
            <p:cNvPr id="60" name="object 60"/>
            <p:cNvSpPr/>
            <p:nvPr/>
          </p:nvSpPr>
          <p:spPr>
            <a:xfrm>
              <a:off x="897173" y="3359906"/>
              <a:ext cx="258445" cy="353060"/>
            </a:xfrm>
            <a:custGeom>
              <a:avLst/>
              <a:gdLst/>
              <a:ahLst/>
              <a:cxnLst/>
              <a:rect l="l" t="t" r="r" b="b"/>
              <a:pathLst>
                <a:path w="258444" h="353060">
                  <a:moveTo>
                    <a:pt x="119838" y="352698"/>
                  </a:moveTo>
                  <a:lnTo>
                    <a:pt x="15162" y="352698"/>
                  </a:lnTo>
                  <a:lnTo>
                    <a:pt x="7963" y="348907"/>
                  </a:lnTo>
                  <a:lnTo>
                    <a:pt x="4173" y="342473"/>
                  </a:lnTo>
                  <a:lnTo>
                    <a:pt x="382" y="335656"/>
                  </a:lnTo>
                  <a:lnTo>
                    <a:pt x="0" y="327692"/>
                  </a:lnTo>
                  <a:lnTo>
                    <a:pt x="3790" y="321225"/>
                  </a:lnTo>
                  <a:lnTo>
                    <a:pt x="15545" y="298863"/>
                  </a:lnTo>
                  <a:lnTo>
                    <a:pt x="30708" y="270799"/>
                  </a:lnTo>
                  <a:lnTo>
                    <a:pt x="60683" y="214288"/>
                  </a:lnTo>
                  <a:lnTo>
                    <a:pt x="89130" y="161186"/>
                  </a:lnTo>
                  <a:lnTo>
                    <a:pt x="90277" y="158510"/>
                  </a:lnTo>
                  <a:lnTo>
                    <a:pt x="90885" y="156631"/>
                  </a:lnTo>
                  <a:lnTo>
                    <a:pt x="91009" y="37525"/>
                  </a:lnTo>
                  <a:lnTo>
                    <a:pt x="84574" y="37142"/>
                  </a:lnTo>
                  <a:lnTo>
                    <a:pt x="80019" y="31854"/>
                  </a:lnTo>
                  <a:lnTo>
                    <a:pt x="80019" y="5287"/>
                  </a:lnTo>
                  <a:lnTo>
                    <a:pt x="85339" y="0"/>
                  </a:lnTo>
                  <a:lnTo>
                    <a:pt x="172940" y="0"/>
                  </a:lnTo>
                  <a:lnTo>
                    <a:pt x="178260" y="5287"/>
                  </a:lnTo>
                  <a:lnTo>
                    <a:pt x="178260" y="10607"/>
                  </a:lnTo>
                  <a:lnTo>
                    <a:pt x="91009" y="10607"/>
                  </a:lnTo>
                  <a:lnTo>
                    <a:pt x="89894" y="10990"/>
                  </a:lnTo>
                  <a:lnTo>
                    <a:pt x="89894" y="25993"/>
                  </a:lnTo>
                  <a:lnTo>
                    <a:pt x="90181" y="26981"/>
                  </a:lnTo>
                  <a:lnTo>
                    <a:pt x="178260" y="26981"/>
                  </a:lnTo>
                  <a:lnTo>
                    <a:pt x="178260" y="31472"/>
                  </a:lnTo>
                  <a:lnTo>
                    <a:pt x="173650" y="36410"/>
                  </a:lnTo>
                  <a:lnTo>
                    <a:pt x="101649" y="36410"/>
                  </a:lnTo>
                  <a:lnTo>
                    <a:pt x="101649" y="157013"/>
                  </a:lnTo>
                  <a:lnTo>
                    <a:pt x="100120" y="161186"/>
                  </a:lnTo>
                  <a:lnTo>
                    <a:pt x="98240" y="164977"/>
                  </a:lnTo>
                  <a:lnTo>
                    <a:pt x="73585" y="210497"/>
                  </a:lnTo>
                  <a:lnTo>
                    <a:pt x="84957" y="210497"/>
                  </a:lnTo>
                  <a:lnTo>
                    <a:pt x="87601" y="213141"/>
                  </a:lnTo>
                  <a:lnTo>
                    <a:pt x="87601" y="218812"/>
                  </a:lnTo>
                  <a:lnTo>
                    <a:pt x="84957" y="221105"/>
                  </a:lnTo>
                  <a:lnTo>
                    <a:pt x="67882" y="221105"/>
                  </a:lnTo>
                  <a:lnTo>
                    <a:pt x="58390" y="238944"/>
                  </a:lnTo>
                  <a:lnTo>
                    <a:pt x="70176" y="238944"/>
                  </a:lnTo>
                  <a:lnTo>
                    <a:pt x="72438" y="241588"/>
                  </a:lnTo>
                  <a:lnTo>
                    <a:pt x="72438" y="247258"/>
                  </a:lnTo>
                  <a:lnTo>
                    <a:pt x="70176" y="249552"/>
                  </a:lnTo>
                  <a:lnTo>
                    <a:pt x="53102" y="249552"/>
                  </a:lnTo>
                  <a:lnTo>
                    <a:pt x="43609" y="267358"/>
                  </a:lnTo>
                  <a:lnTo>
                    <a:pt x="54981" y="267358"/>
                  </a:lnTo>
                  <a:lnTo>
                    <a:pt x="57275" y="270035"/>
                  </a:lnTo>
                  <a:lnTo>
                    <a:pt x="57275" y="275704"/>
                  </a:lnTo>
                  <a:lnTo>
                    <a:pt x="54981" y="277998"/>
                  </a:lnTo>
                  <a:lnTo>
                    <a:pt x="37907" y="277998"/>
                  </a:lnTo>
                  <a:lnTo>
                    <a:pt x="28446" y="295805"/>
                  </a:lnTo>
                  <a:lnTo>
                    <a:pt x="40200" y="295805"/>
                  </a:lnTo>
                  <a:lnTo>
                    <a:pt x="42462" y="298481"/>
                  </a:lnTo>
                  <a:lnTo>
                    <a:pt x="42462" y="304151"/>
                  </a:lnTo>
                  <a:lnTo>
                    <a:pt x="40200" y="306445"/>
                  </a:lnTo>
                  <a:lnTo>
                    <a:pt x="23126" y="306445"/>
                  </a:lnTo>
                  <a:lnTo>
                    <a:pt x="12519" y="326163"/>
                  </a:lnTo>
                  <a:lnTo>
                    <a:pt x="10607" y="329571"/>
                  </a:lnTo>
                  <a:lnTo>
                    <a:pt x="11372" y="333744"/>
                  </a:lnTo>
                  <a:lnTo>
                    <a:pt x="13283" y="337153"/>
                  </a:lnTo>
                  <a:lnTo>
                    <a:pt x="15162" y="340562"/>
                  </a:lnTo>
                  <a:lnTo>
                    <a:pt x="18953" y="342473"/>
                  </a:lnTo>
                  <a:lnTo>
                    <a:pt x="119838" y="342473"/>
                  </a:lnTo>
                  <a:lnTo>
                    <a:pt x="122132" y="344735"/>
                  </a:lnTo>
                  <a:lnTo>
                    <a:pt x="122132" y="350437"/>
                  </a:lnTo>
                  <a:lnTo>
                    <a:pt x="119838" y="352698"/>
                  </a:lnTo>
                  <a:close/>
                </a:path>
                <a:path w="258444" h="353060">
                  <a:moveTo>
                    <a:pt x="178260" y="26981"/>
                  </a:moveTo>
                  <a:lnTo>
                    <a:pt x="91232" y="26981"/>
                  </a:lnTo>
                  <a:lnTo>
                    <a:pt x="91391" y="26917"/>
                  </a:lnTo>
                  <a:lnTo>
                    <a:pt x="166123" y="26917"/>
                  </a:lnTo>
                  <a:lnTo>
                    <a:pt x="167270" y="26535"/>
                  </a:lnTo>
                  <a:lnTo>
                    <a:pt x="167270" y="11372"/>
                  </a:lnTo>
                  <a:lnTo>
                    <a:pt x="166888" y="10607"/>
                  </a:lnTo>
                  <a:lnTo>
                    <a:pt x="178260" y="10607"/>
                  </a:lnTo>
                  <a:lnTo>
                    <a:pt x="178260" y="26981"/>
                  </a:lnTo>
                  <a:close/>
                </a:path>
                <a:path w="258444" h="353060">
                  <a:moveTo>
                    <a:pt x="243499" y="351965"/>
                  </a:moveTo>
                  <a:lnTo>
                    <a:pt x="138059" y="351965"/>
                  </a:lnTo>
                  <a:lnTo>
                    <a:pt x="135765" y="349672"/>
                  </a:lnTo>
                  <a:lnTo>
                    <a:pt x="135765" y="343619"/>
                  </a:lnTo>
                  <a:lnTo>
                    <a:pt x="138059" y="341326"/>
                  </a:lnTo>
                  <a:lnTo>
                    <a:pt x="239708" y="341326"/>
                  </a:lnTo>
                  <a:lnTo>
                    <a:pt x="243499" y="339446"/>
                  </a:lnTo>
                  <a:lnTo>
                    <a:pt x="245379" y="336038"/>
                  </a:lnTo>
                  <a:lnTo>
                    <a:pt x="247672" y="332980"/>
                  </a:lnTo>
                  <a:lnTo>
                    <a:pt x="247672" y="328807"/>
                  </a:lnTo>
                  <a:lnTo>
                    <a:pt x="245761" y="325398"/>
                  </a:lnTo>
                  <a:lnTo>
                    <a:pt x="160421" y="164977"/>
                  </a:lnTo>
                  <a:lnTo>
                    <a:pt x="158160" y="161186"/>
                  </a:lnTo>
                  <a:lnTo>
                    <a:pt x="157109" y="157013"/>
                  </a:lnTo>
                  <a:lnTo>
                    <a:pt x="157013" y="36410"/>
                  </a:lnTo>
                  <a:lnTo>
                    <a:pt x="173650" y="36410"/>
                  </a:lnTo>
                  <a:lnTo>
                    <a:pt x="173323" y="36760"/>
                  </a:lnTo>
                  <a:lnTo>
                    <a:pt x="167270" y="37142"/>
                  </a:lnTo>
                  <a:lnTo>
                    <a:pt x="167359" y="156248"/>
                  </a:lnTo>
                  <a:lnTo>
                    <a:pt x="167620" y="158510"/>
                  </a:lnTo>
                  <a:lnTo>
                    <a:pt x="169149" y="160804"/>
                  </a:lnTo>
                  <a:lnTo>
                    <a:pt x="254489" y="321225"/>
                  </a:lnTo>
                  <a:lnTo>
                    <a:pt x="257898" y="327692"/>
                  </a:lnTo>
                  <a:lnTo>
                    <a:pt x="257898" y="335656"/>
                  </a:lnTo>
                  <a:lnTo>
                    <a:pt x="254489" y="341326"/>
                  </a:lnTo>
                  <a:lnTo>
                    <a:pt x="250698" y="348175"/>
                  </a:lnTo>
                  <a:lnTo>
                    <a:pt x="243499" y="35196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5720" y="3488473"/>
              <a:ext cx="160421" cy="1949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333714" y="3344329"/>
            <a:ext cx="271780" cy="383540"/>
            <a:chOff x="1333714" y="3344329"/>
            <a:chExt cx="271780" cy="383540"/>
          </a:xfrm>
        </p:grpSpPr>
        <p:sp>
          <p:nvSpPr>
            <p:cNvPr id="63" name="object 63"/>
            <p:cNvSpPr/>
            <p:nvPr/>
          </p:nvSpPr>
          <p:spPr>
            <a:xfrm>
              <a:off x="1333703" y="3344341"/>
              <a:ext cx="271780" cy="383540"/>
            </a:xfrm>
            <a:custGeom>
              <a:avLst/>
              <a:gdLst/>
              <a:ahLst/>
              <a:cxnLst/>
              <a:rect l="l" t="t" r="r" b="b"/>
              <a:pathLst>
                <a:path w="271780" h="383539">
                  <a:moveTo>
                    <a:pt x="189636" y="34531"/>
                  </a:moveTo>
                  <a:lnTo>
                    <a:pt x="189255" y="34137"/>
                  </a:lnTo>
                  <a:lnTo>
                    <a:pt x="187375" y="32232"/>
                  </a:lnTo>
                  <a:lnTo>
                    <a:pt x="111874" y="32232"/>
                  </a:lnTo>
                  <a:lnTo>
                    <a:pt x="108851" y="26555"/>
                  </a:lnTo>
                  <a:lnTo>
                    <a:pt x="103720" y="23152"/>
                  </a:lnTo>
                  <a:lnTo>
                    <a:pt x="103149" y="22771"/>
                  </a:lnTo>
                  <a:lnTo>
                    <a:pt x="102412" y="22771"/>
                  </a:lnTo>
                  <a:lnTo>
                    <a:pt x="102412" y="36410"/>
                  </a:lnTo>
                  <a:lnTo>
                    <a:pt x="102412" y="62204"/>
                  </a:lnTo>
                  <a:lnTo>
                    <a:pt x="38671" y="62204"/>
                  </a:lnTo>
                  <a:lnTo>
                    <a:pt x="38671" y="43637"/>
                  </a:lnTo>
                  <a:lnTo>
                    <a:pt x="38671" y="39839"/>
                  </a:lnTo>
                  <a:lnTo>
                    <a:pt x="38290" y="37172"/>
                  </a:lnTo>
                  <a:lnTo>
                    <a:pt x="41351" y="34137"/>
                  </a:lnTo>
                  <a:lnTo>
                    <a:pt x="99364" y="34137"/>
                  </a:lnTo>
                  <a:lnTo>
                    <a:pt x="102412" y="36410"/>
                  </a:lnTo>
                  <a:lnTo>
                    <a:pt x="102412" y="22771"/>
                  </a:lnTo>
                  <a:lnTo>
                    <a:pt x="92544" y="22771"/>
                  </a:lnTo>
                  <a:lnTo>
                    <a:pt x="92544" y="11785"/>
                  </a:lnTo>
                  <a:lnTo>
                    <a:pt x="92544" y="7226"/>
                  </a:lnTo>
                  <a:lnTo>
                    <a:pt x="85725" y="0"/>
                  </a:lnTo>
                  <a:lnTo>
                    <a:pt x="81165" y="0"/>
                  </a:lnTo>
                  <a:lnTo>
                    <a:pt x="81165" y="13665"/>
                  </a:lnTo>
                  <a:lnTo>
                    <a:pt x="81165" y="23152"/>
                  </a:lnTo>
                  <a:lnTo>
                    <a:pt x="59156" y="23152"/>
                  </a:lnTo>
                  <a:lnTo>
                    <a:pt x="59156" y="13665"/>
                  </a:lnTo>
                  <a:lnTo>
                    <a:pt x="61074" y="11785"/>
                  </a:lnTo>
                  <a:lnTo>
                    <a:pt x="79260" y="11785"/>
                  </a:lnTo>
                  <a:lnTo>
                    <a:pt x="81165" y="13665"/>
                  </a:lnTo>
                  <a:lnTo>
                    <a:pt x="81165" y="0"/>
                  </a:lnTo>
                  <a:lnTo>
                    <a:pt x="54991" y="0"/>
                  </a:lnTo>
                  <a:lnTo>
                    <a:pt x="47790" y="6464"/>
                  </a:lnTo>
                  <a:lnTo>
                    <a:pt x="47790" y="22771"/>
                  </a:lnTo>
                  <a:lnTo>
                    <a:pt x="36791" y="22771"/>
                  </a:lnTo>
                  <a:lnTo>
                    <a:pt x="31089" y="26555"/>
                  </a:lnTo>
                  <a:lnTo>
                    <a:pt x="28448" y="32232"/>
                  </a:lnTo>
                  <a:lnTo>
                    <a:pt x="7200" y="32232"/>
                  </a:lnTo>
                  <a:lnTo>
                    <a:pt x="0" y="39839"/>
                  </a:lnTo>
                  <a:lnTo>
                    <a:pt x="0" y="286372"/>
                  </a:lnTo>
                  <a:lnTo>
                    <a:pt x="381" y="290156"/>
                  </a:lnTo>
                  <a:lnTo>
                    <a:pt x="2654" y="292417"/>
                  </a:lnTo>
                  <a:lnTo>
                    <a:pt x="9499" y="292417"/>
                  </a:lnTo>
                  <a:lnTo>
                    <a:pt x="11760" y="290156"/>
                  </a:lnTo>
                  <a:lnTo>
                    <a:pt x="11760" y="45897"/>
                  </a:lnTo>
                  <a:lnTo>
                    <a:pt x="14020" y="43637"/>
                  </a:lnTo>
                  <a:lnTo>
                    <a:pt x="27305" y="43637"/>
                  </a:lnTo>
                  <a:lnTo>
                    <a:pt x="27305" y="68287"/>
                  </a:lnTo>
                  <a:lnTo>
                    <a:pt x="32245" y="73583"/>
                  </a:lnTo>
                  <a:lnTo>
                    <a:pt x="108470" y="73583"/>
                  </a:lnTo>
                  <a:lnTo>
                    <a:pt x="113792" y="68643"/>
                  </a:lnTo>
                  <a:lnTo>
                    <a:pt x="113792" y="62204"/>
                  </a:lnTo>
                  <a:lnTo>
                    <a:pt x="113792" y="43637"/>
                  </a:lnTo>
                  <a:lnTo>
                    <a:pt x="187375" y="43637"/>
                  </a:lnTo>
                  <a:lnTo>
                    <a:pt x="189636" y="41338"/>
                  </a:lnTo>
                  <a:lnTo>
                    <a:pt x="189636" y="34531"/>
                  </a:lnTo>
                  <a:close/>
                </a:path>
                <a:path w="271780" h="383539">
                  <a:moveTo>
                    <a:pt x="271183" y="71704"/>
                  </a:moveTo>
                  <a:lnTo>
                    <a:pt x="263601" y="64465"/>
                  </a:lnTo>
                  <a:lnTo>
                    <a:pt x="248793" y="64465"/>
                  </a:lnTo>
                  <a:lnTo>
                    <a:pt x="248793" y="40195"/>
                  </a:lnTo>
                  <a:lnTo>
                    <a:pt x="241211" y="32994"/>
                  </a:lnTo>
                  <a:lnTo>
                    <a:pt x="207479" y="32994"/>
                  </a:lnTo>
                  <a:lnTo>
                    <a:pt x="204419" y="32994"/>
                  </a:lnTo>
                  <a:lnTo>
                    <a:pt x="201777" y="35674"/>
                  </a:lnTo>
                  <a:lnTo>
                    <a:pt x="201777" y="42113"/>
                  </a:lnTo>
                  <a:lnTo>
                    <a:pt x="204419" y="44754"/>
                  </a:lnTo>
                  <a:lnTo>
                    <a:pt x="235546" y="44754"/>
                  </a:lnTo>
                  <a:lnTo>
                    <a:pt x="237807" y="47040"/>
                  </a:lnTo>
                  <a:lnTo>
                    <a:pt x="237807" y="338709"/>
                  </a:lnTo>
                  <a:lnTo>
                    <a:pt x="235546" y="340969"/>
                  </a:lnTo>
                  <a:lnTo>
                    <a:pt x="14020" y="340969"/>
                  </a:lnTo>
                  <a:lnTo>
                    <a:pt x="11760" y="338709"/>
                  </a:lnTo>
                  <a:lnTo>
                    <a:pt x="11760" y="309118"/>
                  </a:lnTo>
                  <a:lnTo>
                    <a:pt x="9499" y="306857"/>
                  </a:lnTo>
                  <a:lnTo>
                    <a:pt x="2654" y="306857"/>
                  </a:lnTo>
                  <a:lnTo>
                    <a:pt x="381" y="309118"/>
                  </a:lnTo>
                  <a:lnTo>
                    <a:pt x="381" y="344766"/>
                  </a:lnTo>
                  <a:lnTo>
                    <a:pt x="7962" y="351955"/>
                  </a:lnTo>
                  <a:lnTo>
                    <a:pt x="22745" y="351955"/>
                  </a:lnTo>
                  <a:lnTo>
                    <a:pt x="22745" y="375856"/>
                  </a:lnTo>
                  <a:lnTo>
                    <a:pt x="30327" y="383082"/>
                  </a:lnTo>
                  <a:lnTo>
                    <a:pt x="263601" y="383082"/>
                  </a:lnTo>
                  <a:lnTo>
                    <a:pt x="270802" y="375500"/>
                  </a:lnTo>
                  <a:lnTo>
                    <a:pt x="270802" y="356133"/>
                  </a:lnTo>
                  <a:lnTo>
                    <a:pt x="268160" y="353872"/>
                  </a:lnTo>
                  <a:lnTo>
                    <a:pt x="261696" y="353872"/>
                  </a:lnTo>
                  <a:lnTo>
                    <a:pt x="259435" y="356133"/>
                  </a:lnTo>
                  <a:lnTo>
                    <a:pt x="259435" y="369798"/>
                  </a:lnTo>
                  <a:lnTo>
                    <a:pt x="256755" y="372059"/>
                  </a:lnTo>
                  <a:lnTo>
                    <a:pt x="35648" y="372059"/>
                  </a:lnTo>
                  <a:lnTo>
                    <a:pt x="33007" y="369798"/>
                  </a:lnTo>
                  <a:lnTo>
                    <a:pt x="33007" y="351955"/>
                  </a:lnTo>
                  <a:lnTo>
                    <a:pt x="241211" y="351955"/>
                  </a:lnTo>
                  <a:lnTo>
                    <a:pt x="248437" y="344373"/>
                  </a:lnTo>
                  <a:lnTo>
                    <a:pt x="248437" y="76250"/>
                  </a:lnTo>
                  <a:lnTo>
                    <a:pt x="257136" y="76250"/>
                  </a:lnTo>
                  <a:lnTo>
                    <a:pt x="259816" y="78905"/>
                  </a:lnTo>
                  <a:lnTo>
                    <a:pt x="259816" y="337947"/>
                  </a:lnTo>
                  <a:lnTo>
                    <a:pt x="262458" y="340588"/>
                  </a:lnTo>
                  <a:lnTo>
                    <a:pt x="268897" y="340588"/>
                  </a:lnTo>
                  <a:lnTo>
                    <a:pt x="271183" y="337947"/>
                  </a:lnTo>
                  <a:lnTo>
                    <a:pt x="271183" y="7170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1653" y="3459485"/>
              <a:ext cx="173323" cy="201546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64393" y="3347005"/>
            <a:ext cx="353112" cy="351789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849773" y="1959338"/>
            <a:ext cx="805180" cy="375920"/>
            <a:chOff x="849773" y="1959338"/>
            <a:chExt cx="805180" cy="375920"/>
          </a:xfrm>
        </p:grpSpPr>
        <p:sp>
          <p:nvSpPr>
            <p:cNvPr id="67" name="object 67"/>
            <p:cNvSpPr/>
            <p:nvPr/>
          </p:nvSpPr>
          <p:spPr>
            <a:xfrm>
              <a:off x="849773" y="1959338"/>
              <a:ext cx="399415" cy="375920"/>
            </a:xfrm>
            <a:custGeom>
              <a:avLst/>
              <a:gdLst/>
              <a:ahLst/>
              <a:cxnLst/>
              <a:rect l="l" t="t" r="r" b="b"/>
              <a:pathLst>
                <a:path w="399415" h="375919">
                  <a:moveTo>
                    <a:pt x="52720" y="303514"/>
                  </a:moveTo>
                  <a:lnTo>
                    <a:pt x="49566" y="303514"/>
                  </a:lnTo>
                  <a:lnTo>
                    <a:pt x="47973" y="302940"/>
                  </a:lnTo>
                  <a:lnTo>
                    <a:pt x="46635" y="301794"/>
                  </a:lnTo>
                  <a:lnTo>
                    <a:pt x="44374" y="299532"/>
                  </a:lnTo>
                  <a:lnTo>
                    <a:pt x="44374" y="295741"/>
                  </a:lnTo>
                  <a:lnTo>
                    <a:pt x="46635" y="293065"/>
                  </a:lnTo>
                  <a:lnTo>
                    <a:pt x="61798" y="277902"/>
                  </a:lnTo>
                  <a:lnTo>
                    <a:pt x="39818" y="255922"/>
                  </a:lnTo>
                  <a:lnTo>
                    <a:pt x="39818" y="252132"/>
                  </a:lnTo>
                  <a:lnTo>
                    <a:pt x="42080" y="249456"/>
                  </a:lnTo>
                  <a:lnTo>
                    <a:pt x="69029" y="222538"/>
                  </a:lnTo>
                  <a:lnTo>
                    <a:pt x="56128" y="209637"/>
                  </a:lnTo>
                  <a:lnTo>
                    <a:pt x="56128" y="205846"/>
                  </a:lnTo>
                  <a:lnTo>
                    <a:pt x="58772" y="203585"/>
                  </a:lnTo>
                  <a:lnTo>
                    <a:pt x="259204" y="3121"/>
                  </a:lnTo>
                  <a:lnTo>
                    <a:pt x="267550" y="0"/>
                  </a:lnTo>
                  <a:lnTo>
                    <a:pt x="284146" y="0"/>
                  </a:lnTo>
                  <a:lnTo>
                    <a:pt x="292397" y="3121"/>
                  </a:lnTo>
                  <a:lnTo>
                    <a:pt x="298481" y="9396"/>
                  </a:lnTo>
                  <a:lnTo>
                    <a:pt x="300184" y="11085"/>
                  </a:lnTo>
                  <a:lnTo>
                    <a:pt x="271532" y="11085"/>
                  </a:lnTo>
                  <a:lnTo>
                    <a:pt x="266435" y="13187"/>
                  </a:lnTo>
                  <a:lnTo>
                    <a:pt x="262453" y="17360"/>
                  </a:lnTo>
                  <a:lnTo>
                    <a:pt x="72056" y="207758"/>
                  </a:lnTo>
                  <a:lnTo>
                    <a:pt x="95870" y="231649"/>
                  </a:lnTo>
                  <a:lnTo>
                    <a:pt x="77726" y="231649"/>
                  </a:lnTo>
                  <a:lnTo>
                    <a:pt x="54981" y="254393"/>
                  </a:lnTo>
                  <a:lnTo>
                    <a:pt x="87219" y="286631"/>
                  </a:lnTo>
                  <a:lnTo>
                    <a:pt x="70527" y="286631"/>
                  </a:lnTo>
                  <a:lnTo>
                    <a:pt x="54217" y="302940"/>
                  </a:lnTo>
                  <a:lnTo>
                    <a:pt x="52720" y="303514"/>
                  </a:lnTo>
                  <a:close/>
                </a:path>
                <a:path w="399415" h="375919">
                  <a:moveTo>
                    <a:pt x="358018" y="175966"/>
                  </a:moveTo>
                  <a:lnTo>
                    <a:pt x="354896" y="175966"/>
                  </a:lnTo>
                  <a:lnTo>
                    <a:pt x="353271" y="175329"/>
                  </a:lnTo>
                  <a:lnTo>
                    <a:pt x="351965" y="173991"/>
                  </a:lnTo>
                  <a:lnTo>
                    <a:pt x="349672" y="171698"/>
                  </a:lnTo>
                  <a:lnTo>
                    <a:pt x="349672" y="167907"/>
                  </a:lnTo>
                  <a:lnTo>
                    <a:pt x="351965" y="165645"/>
                  </a:lnTo>
                  <a:lnTo>
                    <a:pt x="385318" y="132261"/>
                  </a:lnTo>
                  <a:lnTo>
                    <a:pt x="387229" y="127324"/>
                  </a:lnTo>
                  <a:lnTo>
                    <a:pt x="387229" y="116716"/>
                  </a:lnTo>
                  <a:lnTo>
                    <a:pt x="385318" y="111778"/>
                  </a:lnTo>
                  <a:lnTo>
                    <a:pt x="381527" y="107605"/>
                  </a:lnTo>
                  <a:lnTo>
                    <a:pt x="290899" y="17360"/>
                  </a:lnTo>
                  <a:lnTo>
                    <a:pt x="286918" y="13187"/>
                  </a:lnTo>
                  <a:lnTo>
                    <a:pt x="281789" y="11085"/>
                  </a:lnTo>
                  <a:lnTo>
                    <a:pt x="300184" y="11085"/>
                  </a:lnTo>
                  <a:lnTo>
                    <a:pt x="389491" y="99642"/>
                  </a:lnTo>
                  <a:lnTo>
                    <a:pt x="395575" y="106108"/>
                  </a:lnTo>
                  <a:lnTo>
                    <a:pt x="398983" y="114072"/>
                  </a:lnTo>
                  <a:lnTo>
                    <a:pt x="399366" y="122036"/>
                  </a:lnTo>
                  <a:lnTo>
                    <a:pt x="399366" y="130764"/>
                  </a:lnTo>
                  <a:lnTo>
                    <a:pt x="396339" y="138728"/>
                  </a:lnTo>
                  <a:lnTo>
                    <a:pt x="389873" y="144780"/>
                  </a:lnTo>
                  <a:lnTo>
                    <a:pt x="360662" y="173991"/>
                  </a:lnTo>
                  <a:lnTo>
                    <a:pt x="359547" y="175329"/>
                  </a:lnTo>
                  <a:lnTo>
                    <a:pt x="358018" y="175966"/>
                  </a:lnTo>
                  <a:close/>
                </a:path>
                <a:path w="399415" h="375919">
                  <a:moveTo>
                    <a:pt x="208206" y="326832"/>
                  </a:moveTo>
                  <a:lnTo>
                    <a:pt x="190747" y="326832"/>
                  </a:lnTo>
                  <a:lnTo>
                    <a:pt x="334891" y="182719"/>
                  </a:lnTo>
                  <a:lnTo>
                    <a:pt x="336197" y="181573"/>
                  </a:lnTo>
                  <a:lnTo>
                    <a:pt x="337822" y="180999"/>
                  </a:lnTo>
                  <a:lnTo>
                    <a:pt x="340944" y="180999"/>
                  </a:lnTo>
                  <a:lnTo>
                    <a:pt x="342473" y="181573"/>
                  </a:lnTo>
                  <a:lnTo>
                    <a:pt x="345881" y="184981"/>
                  </a:lnTo>
                  <a:lnTo>
                    <a:pt x="345881" y="188772"/>
                  </a:lnTo>
                  <a:lnTo>
                    <a:pt x="343619" y="191448"/>
                  </a:lnTo>
                  <a:lnTo>
                    <a:pt x="208206" y="326832"/>
                  </a:lnTo>
                  <a:close/>
                </a:path>
                <a:path w="399415" h="375919">
                  <a:moveTo>
                    <a:pt x="161554" y="343906"/>
                  </a:moveTo>
                  <a:lnTo>
                    <a:pt x="144494" y="343906"/>
                  </a:lnTo>
                  <a:lnTo>
                    <a:pt x="167238" y="321130"/>
                  </a:lnTo>
                  <a:lnTo>
                    <a:pt x="77726" y="231649"/>
                  </a:lnTo>
                  <a:lnTo>
                    <a:pt x="95870" y="231649"/>
                  </a:lnTo>
                  <a:lnTo>
                    <a:pt x="190747" y="326832"/>
                  </a:lnTo>
                  <a:lnTo>
                    <a:pt x="208206" y="326832"/>
                  </a:lnTo>
                  <a:lnTo>
                    <a:pt x="205944" y="329093"/>
                  </a:lnTo>
                  <a:lnTo>
                    <a:pt x="176349" y="329093"/>
                  </a:lnTo>
                  <a:lnTo>
                    <a:pt x="161554" y="343906"/>
                  </a:lnTo>
                  <a:close/>
                </a:path>
                <a:path w="399415" h="375919">
                  <a:moveTo>
                    <a:pt x="94719" y="362477"/>
                  </a:moveTo>
                  <a:lnTo>
                    <a:pt x="78108" y="362477"/>
                  </a:lnTo>
                  <a:lnTo>
                    <a:pt x="112257" y="328361"/>
                  </a:lnTo>
                  <a:lnTo>
                    <a:pt x="70527" y="286631"/>
                  </a:lnTo>
                  <a:lnTo>
                    <a:pt x="87219" y="286631"/>
                  </a:lnTo>
                  <a:lnTo>
                    <a:pt x="136912" y="336324"/>
                  </a:lnTo>
                  <a:lnTo>
                    <a:pt x="120603" y="336324"/>
                  </a:lnTo>
                  <a:lnTo>
                    <a:pt x="94719" y="362477"/>
                  </a:lnTo>
                  <a:close/>
                </a:path>
                <a:path w="399415" h="375919">
                  <a:moveTo>
                    <a:pt x="80784" y="375379"/>
                  </a:moveTo>
                  <a:lnTo>
                    <a:pt x="78108" y="375379"/>
                  </a:lnTo>
                  <a:lnTo>
                    <a:pt x="77726" y="374614"/>
                  </a:lnTo>
                  <a:lnTo>
                    <a:pt x="4173" y="348079"/>
                  </a:lnTo>
                  <a:lnTo>
                    <a:pt x="2261" y="347697"/>
                  </a:lnTo>
                  <a:lnTo>
                    <a:pt x="732" y="345785"/>
                  </a:lnTo>
                  <a:lnTo>
                    <a:pt x="350" y="343906"/>
                  </a:lnTo>
                  <a:lnTo>
                    <a:pt x="0" y="341994"/>
                  </a:lnTo>
                  <a:lnTo>
                    <a:pt x="350" y="339733"/>
                  </a:lnTo>
                  <a:lnTo>
                    <a:pt x="29943" y="310140"/>
                  </a:lnTo>
                  <a:lnTo>
                    <a:pt x="31472" y="309566"/>
                  </a:lnTo>
                  <a:lnTo>
                    <a:pt x="34499" y="309566"/>
                  </a:lnTo>
                  <a:lnTo>
                    <a:pt x="36028" y="310140"/>
                  </a:lnTo>
                  <a:lnTo>
                    <a:pt x="37142" y="311286"/>
                  </a:lnTo>
                  <a:lnTo>
                    <a:pt x="39818" y="313548"/>
                  </a:lnTo>
                  <a:lnTo>
                    <a:pt x="39818" y="317339"/>
                  </a:lnTo>
                  <a:lnTo>
                    <a:pt x="37142" y="319632"/>
                  </a:lnTo>
                  <a:lnTo>
                    <a:pt x="17042" y="340115"/>
                  </a:lnTo>
                  <a:lnTo>
                    <a:pt x="78108" y="362477"/>
                  </a:lnTo>
                  <a:lnTo>
                    <a:pt x="94719" y="362477"/>
                  </a:lnTo>
                  <a:lnTo>
                    <a:pt x="83810" y="373499"/>
                  </a:lnTo>
                  <a:lnTo>
                    <a:pt x="82663" y="374614"/>
                  </a:lnTo>
                  <a:lnTo>
                    <a:pt x="80784" y="375379"/>
                  </a:lnTo>
                  <a:close/>
                </a:path>
                <a:path w="399415" h="375919">
                  <a:moveTo>
                    <a:pt x="192276" y="341612"/>
                  </a:moveTo>
                  <a:lnTo>
                    <a:pt x="189632" y="341612"/>
                  </a:lnTo>
                  <a:lnTo>
                    <a:pt x="187721" y="340497"/>
                  </a:lnTo>
                  <a:lnTo>
                    <a:pt x="186574" y="339733"/>
                  </a:lnTo>
                  <a:lnTo>
                    <a:pt x="176349" y="329093"/>
                  </a:lnTo>
                  <a:lnTo>
                    <a:pt x="205944" y="329093"/>
                  </a:lnTo>
                  <a:lnTo>
                    <a:pt x="195303" y="339733"/>
                  </a:lnTo>
                  <a:lnTo>
                    <a:pt x="194188" y="340880"/>
                  </a:lnTo>
                  <a:lnTo>
                    <a:pt x="192276" y="341612"/>
                  </a:lnTo>
                  <a:close/>
                </a:path>
                <a:path w="399415" h="375919">
                  <a:moveTo>
                    <a:pt x="146373" y="358304"/>
                  </a:moveTo>
                  <a:lnTo>
                    <a:pt x="143347" y="358304"/>
                  </a:lnTo>
                  <a:lnTo>
                    <a:pt x="141468" y="357189"/>
                  </a:lnTo>
                  <a:lnTo>
                    <a:pt x="120603" y="336324"/>
                  </a:lnTo>
                  <a:lnTo>
                    <a:pt x="136912" y="336324"/>
                  </a:lnTo>
                  <a:lnTo>
                    <a:pt x="144494" y="343906"/>
                  </a:lnTo>
                  <a:lnTo>
                    <a:pt x="161554" y="343906"/>
                  </a:lnTo>
                  <a:lnTo>
                    <a:pt x="149049" y="356425"/>
                  </a:lnTo>
                  <a:lnTo>
                    <a:pt x="148285" y="357540"/>
                  </a:lnTo>
                  <a:lnTo>
                    <a:pt x="146373" y="35830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8955" y="2041588"/>
              <a:ext cx="177870" cy="17708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6860" y="2113006"/>
              <a:ext cx="69411" cy="6887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288193" y="1963798"/>
              <a:ext cx="367030" cy="365760"/>
            </a:xfrm>
            <a:custGeom>
              <a:avLst/>
              <a:gdLst/>
              <a:ahLst/>
              <a:cxnLst/>
              <a:rect l="l" t="t" r="r" b="b"/>
              <a:pathLst>
                <a:path w="367030" h="365760">
                  <a:moveTo>
                    <a:pt x="131242" y="76199"/>
                  </a:moveTo>
                  <a:lnTo>
                    <a:pt x="121367" y="76199"/>
                  </a:lnTo>
                  <a:lnTo>
                    <a:pt x="121367" y="60959"/>
                  </a:lnTo>
                  <a:lnTo>
                    <a:pt x="126160" y="36829"/>
                  </a:lnTo>
                  <a:lnTo>
                    <a:pt x="139238" y="17779"/>
                  </a:lnTo>
                  <a:lnTo>
                    <a:pt x="158646" y="3809"/>
                  </a:lnTo>
                  <a:lnTo>
                    <a:pt x="182433" y="0"/>
                  </a:lnTo>
                  <a:lnTo>
                    <a:pt x="197193" y="1269"/>
                  </a:lnTo>
                  <a:lnTo>
                    <a:pt x="210923" y="6349"/>
                  </a:lnTo>
                  <a:lnTo>
                    <a:pt x="216109" y="10159"/>
                  </a:lnTo>
                  <a:lnTo>
                    <a:pt x="182051" y="10159"/>
                  </a:lnTo>
                  <a:lnTo>
                    <a:pt x="162272" y="13969"/>
                  </a:lnTo>
                  <a:lnTo>
                    <a:pt x="146122" y="25399"/>
                  </a:lnTo>
                  <a:lnTo>
                    <a:pt x="135234" y="41909"/>
                  </a:lnTo>
                  <a:lnTo>
                    <a:pt x="131242" y="60959"/>
                  </a:lnTo>
                  <a:lnTo>
                    <a:pt x="131242" y="76199"/>
                  </a:lnTo>
                  <a:close/>
                </a:path>
                <a:path w="367030" h="365760">
                  <a:moveTo>
                    <a:pt x="230470" y="34289"/>
                  </a:moveTo>
                  <a:lnTo>
                    <a:pt x="226680" y="34289"/>
                  </a:lnTo>
                  <a:lnTo>
                    <a:pt x="224928" y="33019"/>
                  </a:lnTo>
                  <a:lnTo>
                    <a:pt x="223781" y="31749"/>
                  </a:lnTo>
                  <a:lnTo>
                    <a:pt x="215442" y="22859"/>
                  </a:lnTo>
                  <a:lnTo>
                    <a:pt x="205472" y="16509"/>
                  </a:lnTo>
                  <a:lnTo>
                    <a:pt x="194224" y="11429"/>
                  </a:lnTo>
                  <a:lnTo>
                    <a:pt x="182051" y="10159"/>
                  </a:lnTo>
                  <a:lnTo>
                    <a:pt x="216109" y="10159"/>
                  </a:lnTo>
                  <a:lnTo>
                    <a:pt x="223023" y="15239"/>
                  </a:lnTo>
                  <a:lnTo>
                    <a:pt x="232891" y="25399"/>
                  </a:lnTo>
                  <a:lnTo>
                    <a:pt x="234006" y="27939"/>
                  </a:lnTo>
                  <a:lnTo>
                    <a:pt x="233624" y="31749"/>
                  </a:lnTo>
                  <a:lnTo>
                    <a:pt x="231362" y="33019"/>
                  </a:lnTo>
                  <a:lnTo>
                    <a:pt x="230470" y="34289"/>
                  </a:lnTo>
                  <a:close/>
                </a:path>
                <a:path w="367030" h="365760">
                  <a:moveTo>
                    <a:pt x="204493" y="111759"/>
                  </a:moveTo>
                  <a:lnTo>
                    <a:pt x="182051" y="111759"/>
                  </a:lnTo>
                  <a:lnTo>
                    <a:pt x="232891" y="82549"/>
                  </a:lnTo>
                  <a:lnTo>
                    <a:pt x="232696" y="74929"/>
                  </a:lnTo>
                  <a:lnTo>
                    <a:pt x="232454" y="59689"/>
                  </a:lnTo>
                  <a:lnTo>
                    <a:pt x="232300" y="55879"/>
                  </a:lnTo>
                  <a:lnTo>
                    <a:pt x="231362" y="50799"/>
                  </a:lnTo>
                  <a:lnTo>
                    <a:pt x="230980" y="46989"/>
                  </a:lnTo>
                  <a:lnTo>
                    <a:pt x="232891" y="44449"/>
                  </a:lnTo>
                  <a:lnTo>
                    <a:pt x="235535" y="43179"/>
                  </a:lnTo>
                  <a:lnTo>
                    <a:pt x="239390" y="43179"/>
                  </a:lnTo>
                  <a:lnTo>
                    <a:pt x="241651" y="45719"/>
                  </a:lnTo>
                  <a:lnTo>
                    <a:pt x="242352" y="48259"/>
                  </a:lnTo>
                  <a:lnTo>
                    <a:pt x="243445" y="54609"/>
                  </a:lnTo>
                  <a:lnTo>
                    <a:pt x="243524" y="57149"/>
                  </a:lnTo>
                  <a:lnTo>
                    <a:pt x="243499" y="77469"/>
                  </a:lnTo>
                  <a:lnTo>
                    <a:pt x="264456" y="77469"/>
                  </a:lnTo>
                  <a:lnTo>
                    <a:pt x="254499" y="83819"/>
                  </a:lnTo>
                  <a:lnTo>
                    <a:pt x="244264" y="90169"/>
                  </a:lnTo>
                  <a:lnTo>
                    <a:pt x="244264" y="95249"/>
                  </a:lnTo>
                  <a:lnTo>
                    <a:pt x="233274" y="95249"/>
                  </a:lnTo>
                  <a:lnTo>
                    <a:pt x="204493" y="111759"/>
                  </a:lnTo>
                  <a:close/>
                </a:path>
                <a:path w="367030" h="365760">
                  <a:moveTo>
                    <a:pt x="74731" y="303529"/>
                  </a:moveTo>
                  <a:lnTo>
                    <a:pt x="71673" y="303529"/>
                  </a:lnTo>
                  <a:lnTo>
                    <a:pt x="49464" y="297179"/>
                  </a:lnTo>
                  <a:lnTo>
                    <a:pt x="31663" y="284479"/>
                  </a:lnTo>
                  <a:lnTo>
                    <a:pt x="19835" y="265429"/>
                  </a:lnTo>
                  <a:lnTo>
                    <a:pt x="15545" y="242569"/>
                  </a:lnTo>
                  <a:lnTo>
                    <a:pt x="17678" y="226059"/>
                  </a:lnTo>
                  <a:lnTo>
                    <a:pt x="23795" y="212089"/>
                  </a:lnTo>
                  <a:lnTo>
                    <a:pt x="33472" y="199389"/>
                  </a:lnTo>
                  <a:lnTo>
                    <a:pt x="46285" y="189229"/>
                  </a:lnTo>
                  <a:lnTo>
                    <a:pt x="59186" y="181609"/>
                  </a:lnTo>
                  <a:lnTo>
                    <a:pt x="53146" y="178587"/>
                  </a:lnTo>
                  <a:lnTo>
                    <a:pt x="21717" y="148589"/>
                  </a:lnTo>
                  <a:lnTo>
                    <a:pt x="15927" y="113029"/>
                  </a:lnTo>
                  <a:lnTo>
                    <a:pt x="10347" y="109219"/>
                  </a:lnTo>
                  <a:lnTo>
                    <a:pt x="5694" y="105409"/>
                  </a:lnTo>
                  <a:lnTo>
                    <a:pt x="2175" y="99059"/>
                  </a:lnTo>
                  <a:lnTo>
                    <a:pt x="0" y="92709"/>
                  </a:lnTo>
                  <a:lnTo>
                    <a:pt x="435" y="78739"/>
                  </a:lnTo>
                  <a:lnTo>
                    <a:pt x="6542" y="67309"/>
                  </a:lnTo>
                  <a:lnTo>
                    <a:pt x="16561" y="59689"/>
                  </a:lnTo>
                  <a:lnTo>
                    <a:pt x="28733" y="57149"/>
                  </a:lnTo>
                  <a:lnTo>
                    <a:pt x="36027" y="57149"/>
                  </a:lnTo>
                  <a:lnTo>
                    <a:pt x="43513" y="60959"/>
                  </a:lnTo>
                  <a:lnTo>
                    <a:pt x="49693" y="67309"/>
                  </a:lnTo>
                  <a:lnTo>
                    <a:pt x="104527" y="67309"/>
                  </a:lnTo>
                  <a:lnTo>
                    <a:pt x="106969" y="68579"/>
                  </a:lnTo>
                  <a:lnTo>
                    <a:pt x="28860" y="68579"/>
                  </a:lnTo>
                  <a:lnTo>
                    <a:pt x="21039" y="71119"/>
                  </a:lnTo>
                  <a:lnTo>
                    <a:pt x="14625" y="74929"/>
                  </a:lnTo>
                  <a:lnTo>
                    <a:pt x="10677" y="82549"/>
                  </a:lnTo>
                  <a:lnTo>
                    <a:pt x="10257" y="90169"/>
                  </a:lnTo>
                  <a:lnTo>
                    <a:pt x="12264" y="100329"/>
                  </a:lnTo>
                  <a:lnTo>
                    <a:pt x="20450" y="105409"/>
                  </a:lnTo>
                  <a:lnTo>
                    <a:pt x="51350" y="105409"/>
                  </a:lnTo>
                  <a:lnTo>
                    <a:pt x="42558" y="113029"/>
                  </a:lnTo>
                  <a:lnTo>
                    <a:pt x="28669" y="116839"/>
                  </a:lnTo>
                  <a:lnTo>
                    <a:pt x="26566" y="116839"/>
                  </a:lnTo>
                  <a:lnTo>
                    <a:pt x="25420" y="123189"/>
                  </a:lnTo>
                  <a:lnTo>
                    <a:pt x="43474" y="160019"/>
                  </a:lnTo>
                  <a:lnTo>
                    <a:pt x="70176" y="176529"/>
                  </a:lnTo>
                  <a:lnTo>
                    <a:pt x="91745" y="176529"/>
                  </a:lnTo>
                  <a:lnTo>
                    <a:pt x="81166" y="182879"/>
                  </a:lnTo>
                  <a:lnTo>
                    <a:pt x="90100" y="187959"/>
                  </a:lnTo>
                  <a:lnTo>
                    <a:pt x="70558" y="187959"/>
                  </a:lnTo>
                  <a:lnTo>
                    <a:pt x="51955" y="198119"/>
                  </a:lnTo>
                  <a:lnTo>
                    <a:pt x="41430" y="207009"/>
                  </a:lnTo>
                  <a:lnTo>
                    <a:pt x="33431" y="217169"/>
                  </a:lnTo>
                  <a:lnTo>
                    <a:pt x="28347" y="229869"/>
                  </a:lnTo>
                  <a:lnTo>
                    <a:pt x="26566" y="242569"/>
                  </a:lnTo>
                  <a:lnTo>
                    <a:pt x="30056" y="261619"/>
                  </a:lnTo>
                  <a:lnTo>
                    <a:pt x="39695" y="276859"/>
                  </a:lnTo>
                  <a:lnTo>
                    <a:pt x="54237" y="288289"/>
                  </a:lnTo>
                  <a:lnTo>
                    <a:pt x="72438" y="293369"/>
                  </a:lnTo>
                  <a:lnTo>
                    <a:pt x="75496" y="293369"/>
                  </a:lnTo>
                  <a:lnTo>
                    <a:pt x="77758" y="295909"/>
                  </a:lnTo>
                  <a:lnTo>
                    <a:pt x="77375" y="298449"/>
                  </a:lnTo>
                  <a:lnTo>
                    <a:pt x="77375" y="300989"/>
                  </a:lnTo>
                  <a:lnTo>
                    <a:pt x="74731" y="303529"/>
                  </a:lnTo>
                  <a:close/>
                </a:path>
                <a:path w="367030" h="365760">
                  <a:moveTo>
                    <a:pt x="104527" y="67309"/>
                  </a:moveTo>
                  <a:lnTo>
                    <a:pt x="49693" y="67309"/>
                  </a:lnTo>
                  <a:lnTo>
                    <a:pt x="56071" y="63499"/>
                  </a:lnTo>
                  <a:lnTo>
                    <a:pt x="69592" y="60959"/>
                  </a:lnTo>
                  <a:lnTo>
                    <a:pt x="84351" y="60959"/>
                  </a:lnTo>
                  <a:lnTo>
                    <a:pt x="92072" y="62229"/>
                  </a:lnTo>
                  <a:lnTo>
                    <a:pt x="99644" y="64769"/>
                  </a:lnTo>
                  <a:lnTo>
                    <a:pt x="104527" y="67309"/>
                  </a:lnTo>
                  <a:close/>
                </a:path>
                <a:path w="367030" h="365760">
                  <a:moveTo>
                    <a:pt x="264456" y="77469"/>
                  </a:moveTo>
                  <a:lnTo>
                    <a:pt x="243499" y="77469"/>
                  </a:lnTo>
                  <a:lnTo>
                    <a:pt x="251348" y="72389"/>
                  </a:lnTo>
                  <a:lnTo>
                    <a:pt x="261039" y="67309"/>
                  </a:lnTo>
                  <a:lnTo>
                    <a:pt x="273150" y="63499"/>
                  </a:lnTo>
                  <a:lnTo>
                    <a:pt x="288255" y="60959"/>
                  </a:lnTo>
                  <a:lnTo>
                    <a:pt x="304496" y="63499"/>
                  </a:lnTo>
                  <a:lnTo>
                    <a:pt x="319250" y="69849"/>
                  </a:lnTo>
                  <a:lnTo>
                    <a:pt x="322858" y="72389"/>
                  </a:lnTo>
                  <a:lnTo>
                    <a:pt x="288638" y="72389"/>
                  </a:lnTo>
                  <a:lnTo>
                    <a:pt x="275410" y="73659"/>
                  </a:lnTo>
                  <a:lnTo>
                    <a:pt x="264456" y="77469"/>
                  </a:lnTo>
                  <a:close/>
                </a:path>
                <a:path w="367030" h="365760">
                  <a:moveTo>
                    <a:pt x="51350" y="105409"/>
                  </a:moveTo>
                  <a:lnTo>
                    <a:pt x="34466" y="105409"/>
                  </a:lnTo>
                  <a:lnTo>
                    <a:pt x="40264" y="102869"/>
                  </a:lnTo>
                  <a:lnTo>
                    <a:pt x="43991" y="97789"/>
                  </a:lnTo>
                  <a:lnTo>
                    <a:pt x="46709" y="91439"/>
                  </a:lnTo>
                  <a:lnTo>
                    <a:pt x="46934" y="83819"/>
                  </a:lnTo>
                  <a:lnTo>
                    <a:pt x="44739" y="77469"/>
                  </a:lnTo>
                  <a:lnTo>
                    <a:pt x="40200" y="72389"/>
                  </a:lnTo>
                  <a:lnTo>
                    <a:pt x="36633" y="69849"/>
                  </a:lnTo>
                  <a:lnTo>
                    <a:pt x="32683" y="68579"/>
                  </a:lnTo>
                  <a:lnTo>
                    <a:pt x="106969" y="68579"/>
                  </a:lnTo>
                  <a:lnTo>
                    <a:pt x="111333" y="71119"/>
                  </a:lnTo>
                  <a:lnTo>
                    <a:pt x="69921" y="71119"/>
                  </a:lnTo>
                  <a:lnTo>
                    <a:pt x="62595" y="73659"/>
                  </a:lnTo>
                  <a:lnTo>
                    <a:pt x="55746" y="76199"/>
                  </a:lnTo>
                  <a:lnTo>
                    <a:pt x="57769" y="91439"/>
                  </a:lnTo>
                  <a:lnTo>
                    <a:pt x="52815" y="104139"/>
                  </a:lnTo>
                  <a:lnTo>
                    <a:pt x="51350" y="105409"/>
                  </a:lnTo>
                  <a:close/>
                </a:path>
                <a:path w="367030" h="365760">
                  <a:moveTo>
                    <a:pt x="91745" y="176529"/>
                  </a:moveTo>
                  <a:lnTo>
                    <a:pt x="70176" y="176529"/>
                  </a:lnTo>
                  <a:lnTo>
                    <a:pt x="121367" y="147319"/>
                  </a:lnTo>
                  <a:lnTo>
                    <a:pt x="121367" y="88899"/>
                  </a:lnTo>
                  <a:lnTo>
                    <a:pt x="115040" y="85089"/>
                  </a:lnTo>
                  <a:lnTo>
                    <a:pt x="111699" y="83819"/>
                  </a:lnTo>
                  <a:lnTo>
                    <a:pt x="108358" y="81279"/>
                  </a:lnTo>
                  <a:lnTo>
                    <a:pt x="102031" y="78739"/>
                  </a:lnTo>
                  <a:lnTo>
                    <a:pt x="96089" y="74929"/>
                  </a:lnTo>
                  <a:lnTo>
                    <a:pt x="77248" y="71119"/>
                  </a:lnTo>
                  <a:lnTo>
                    <a:pt x="111333" y="71119"/>
                  </a:lnTo>
                  <a:lnTo>
                    <a:pt x="115697" y="73659"/>
                  </a:lnTo>
                  <a:lnTo>
                    <a:pt x="116812" y="73659"/>
                  </a:lnTo>
                  <a:lnTo>
                    <a:pt x="121367" y="76199"/>
                  </a:lnTo>
                  <a:lnTo>
                    <a:pt x="131242" y="76199"/>
                  </a:lnTo>
                  <a:lnTo>
                    <a:pt x="131242" y="82549"/>
                  </a:lnTo>
                  <a:lnTo>
                    <a:pt x="153333" y="95249"/>
                  </a:lnTo>
                  <a:lnTo>
                    <a:pt x="132007" y="95249"/>
                  </a:lnTo>
                  <a:lnTo>
                    <a:pt x="132007" y="140969"/>
                  </a:lnTo>
                  <a:lnTo>
                    <a:pt x="152410" y="140969"/>
                  </a:lnTo>
                  <a:lnTo>
                    <a:pt x="131624" y="152399"/>
                  </a:lnTo>
                  <a:lnTo>
                    <a:pt x="131624" y="158749"/>
                  </a:lnTo>
                  <a:lnTo>
                    <a:pt x="121367" y="158749"/>
                  </a:lnTo>
                  <a:lnTo>
                    <a:pt x="91745" y="176529"/>
                  </a:lnTo>
                  <a:close/>
                </a:path>
                <a:path w="367030" h="365760">
                  <a:moveTo>
                    <a:pt x="116812" y="73659"/>
                  </a:moveTo>
                  <a:lnTo>
                    <a:pt x="115697" y="73659"/>
                  </a:lnTo>
                  <a:lnTo>
                    <a:pt x="112256" y="71119"/>
                  </a:lnTo>
                  <a:lnTo>
                    <a:pt x="116812" y="73659"/>
                  </a:lnTo>
                  <a:close/>
                </a:path>
                <a:path w="367030" h="365760">
                  <a:moveTo>
                    <a:pt x="316819" y="176529"/>
                  </a:moveTo>
                  <a:lnTo>
                    <a:pt x="295455" y="176529"/>
                  </a:lnTo>
                  <a:lnTo>
                    <a:pt x="313676" y="166369"/>
                  </a:lnTo>
                  <a:lnTo>
                    <a:pt x="324260" y="157479"/>
                  </a:lnTo>
                  <a:lnTo>
                    <a:pt x="332390" y="147319"/>
                  </a:lnTo>
                  <a:lnTo>
                    <a:pt x="337606" y="135889"/>
                  </a:lnTo>
                  <a:lnTo>
                    <a:pt x="339446" y="121919"/>
                  </a:lnTo>
                  <a:lnTo>
                    <a:pt x="335454" y="102869"/>
                  </a:lnTo>
                  <a:lnTo>
                    <a:pt x="324566" y="86359"/>
                  </a:lnTo>
                  <a:lnTo>
                    <a:pt x="308416" y="76199"/>
                  </a:lnTo>
                  <a:lnTo>
                    <a:pt x="288638" y="72389"/>
                  </a:lnTo>
                  <a:lnTo>
                    <a:pt x="322858" y="72389"/>
                  </a:lnTo>
                  <a:lnTo>
                    <a:pt x="331878" y="78739"/>
                  </a:lnTo>
                  <a:lnTo>
                    <a:pt x="341740" y="91439"/>
                  </a:lnTo>
                  <a:lnTo>
                    <a:pt x="349385" y="115569"/>
                  </a:lnTo>
                  <a:lnTo>
                    <a:pt x="347709" y="138429"/>
                  </a:lnTo>
                  <a:lnTo>
                    <a:pt x="337354" y="160019"/>
                  </a:lnTo>
                  <a:lnTo>
                    <a:pt x="318964" y="175259"/>
                  </a:lnTo>
                  <a:lnTo>
                    <a:pt x="316819" y="176529"/>
                  </a:lnTo>
                  <a:close/>
                </a:path>
                <a:path w="367030" h="365760">
                  <a:moveTo>
                    <a:pt x="152410" y="140969"/>
                  </a:moveTo>
                  <a:lnTo>
                    <a:pt x="132007" y="140969"/>
                  </a:lnTo>
                  <a:lnTo>
                    <a:pt x="171825" y="118109"/>
                  </a:lnTo>
                  <a:lnTo>
                    <a:pt x="164900" y="114299"/>
                  </a:lnTo>
                  <a:lnTo>
                    <a:pt x="139129" y="99059"/>
                  </a:lnTo>
                  <a:lnTo>
                    <a:pt x="132007" y="95249"/>
                  </a:lnTo>
                  <a:lnTo>
                    <a:pt x="153333" y="95249"/>
                  </a:lnTo>
                  <a:lnTo>
                    <a:pt x="182051" y="111759"/>
                  </a:lnTo>
                  <a:lnTo>
                    <a:pt x="204493" y="111759"/>
                  </a:lnTo>
                  <a:lnTo>
                    <a:pt x="193423" y="118109"/>
                  </a:lnTo>
                  <a:lnTo>
                    <a:pt x="204493" y="124459"/>
                  </a:lnTo>
                  <a:lnTo>
                    <a:pt x="182433" y="124459"/>
                  </a:lnTo>
                  <a:lnTo>
                    <a:pt x="152410" y="140969"/>
                  </a:lnTo>
                  <a:close/>
                </a:path>
                <a:path w="367030" h="365760">
                  <a:moveTo>
                    <a:pt x="244264" y="140969"/>
                  </a:moveTo>
                  <a:lnTo>
                    <a:pt x="233274" y="140969"/>
                  </a:lnTo>
                  <a:lnTo>
                    <a:pt x="233274" y="95249"/>
                  </a:lnTo>
                  <a:lnTo>
                    <a:pt x="244264" y="95249"/>
                  </a:lnTo>
                  <a:lnTo>
                    <a:pt x="244264" y="140969"/>
                  </a:lnTo>
                  <a:close/>
                </a:path>
                <a:path w="367030" h="365760">
                  <a:moveTo>
                    <a:pt x="206707" y="240029"/>
                  </a:moveTo>
                  <a:lnTo>
                    <a:pt x="182433" y="240029"/>
                  </a:lnTo>
                  <a:lnTo>
                    <a:pt x="233274" y="212089"/>
                  </a:lnTo>
                  <a:lnTo>
                    <a:pt x="233274" y="152399"/>
                  </a:lnTo>
                  <a:lnTo>
                    <a:pt x="182433" y="124459"/>
                  </a:lnTo>
                  <a:lnTo>
                    <a:pt x="204493" y="124459"/>
                  </a:lnTo>
                  <a:lnTo>
                    <a:pt x="233274" y="140969"/>
                  </a:lnTo>
                  <a:lnTo>
                    <a:pt x="244264" y="140969"/>
                  </a:lnTo>
                  <a:lnTo>
                    <a:pt x="244264" y="147319"/>
                  </a:lnTo>
                  <a:lnTo>
                    <a:pt x="253857" y="152399"/>
                  </a:lnTo>
                  <a:lnTo>
                    <a:pt x="266487" y="160019"/>
                  </a:lnTo>
                  <a:lnTo>
                    <a:pt x="244264" y="160019"/>
                  </a:lnTo>
                  <a:lnTo>
                    <a:pt x="244264" y="205739"/>
                  </a:lnTo>
                  <a:lnTo>
                    <a:pt x="265756" y="205739"/>
                  </a:lnTo>
                  <a:lnTo>
                    <a:pt x="243499" y="218439"/>
                  </a:lnTo>
                  <a:lnTo>
                    <a:pt x="243499" y="224789"/>
                  </a:lnTo>
                  <a:lnTo>
                    <a:pt x="233274" y="224789"/>
                  </a:lnTo>
                  <a:lnTo>
                    <a:pt x="206707" y="240029"/>
                  </a:lnTo>
                  <a:close/>
                </a:path>
                <a:path w="367030" h="365760">
                  <a:moveTo>
                    <a:pt x="131624" y="205739"/>
                  </a:moveTo>
                  <a:lnTo>
                    <a:pt x="121367" y="205739"/>
                  </a:lnTo>
                  <a:lnTo>
                    <a:pt x="121367" y="158749"/>
                  </a:lnTo>
                  <a:lnTo>
                    <a:pt x="131624" y="158749"/>
                  </a:lnTo>
                  <a:lnTo>
                    <a:pt x="131624" y="205739"/>
                  </a:lnTo>
                  <a:close/>
                </a:path>
                <a:path w="367030" h="365760">
                  <a:moveTo>
                    <a:pt x="265756" y="205739"/>
                  </a:moveTo>
                  <a:lnTo>
                    <a:pt x="244264" y="205739"/>
                  </a:lnTo>
                  <a:lnTo>
                    <a:pt x="284465" y="182879"/>
                  </a:lnTo>
                  <a:lnTo>
                    <a:pt x="276795" y="177799"/>
                  </a:lnTo>
                  <a:lnTo>
                    <a:pt x="264364" y="171449"/>
                  </a:lnTo>
                  <a:lnTo>
                    <a:pt x="251934" y="163829"/>
                  </a:lnTo>
                  <a:lnTo>
                    <a:pt x="244264" y="160019"/>
                  </a:lnTo>
                  <a:lnTo>
                    <a:pt x="266487" y="160019"/>
                  </a:lnTo>
                  <a:lnTo>
                    <a:pt x="285431" y="171449"/>
                  </a:lnTo>
                  <a:lnTo>
                    <a:pt x="295455" y="176529"/>
                  </a:lnTo>
                  <a:lnTo>
                    <a:pt x="316819" y="176529"/>
                  </a:lnTo>
                  <a:lnTo>
                    <a:pt x="306094" y="182879"/>
                  </a:lnTo>
                  <a:lnTo>
                    <a:pt x="312083" y="185889"/>
                  </a:lnTo>
                  <a:lnTo>
                    <a:pt x="317068" y="189229"/>
                  </a:lnTo>
                  <a:lnTo>
                    <a:pt x="294690" y="189229"/>
                  </a:lnTo>
                  <a:lnTo>
                    <a:pt x="265756" y="205739"/>
                  </a:lnTo>
                  <a:close/>
                </a:path>
                <a:path w="367030" h="365760">
                  <a:moveTo>
                    <a:pt x="53866" y="179069"/>
                  </a:moveTo>
                  <a:lnTo>
                    <a:pt x="51573" y="177799"/>
                  </a:lnTo>
                  <a:lnTo>
                    <a:pt x="53146" y="178587"/>
                  </a:lnTo>
                  <a:lnTo>
                    <a:pt x="53866" y="179069"/>
                  </a:lnTo>
                  <a:close/>
                </a:path>
                <a:path w="367030" h="365760">
                  <a:moveTo>
                    <a:pt x="313676" y="186689"/>
                  </a:moveTo>
                  <a:lnTo>
                    <a:pt x="312083" y="185889"/>
                  </a:lnTo>
                  <a:lnTo>
                    <a:pt x="311382" y="185419"/>
                  </a:lnTo>
                  <a:lnTo>
                    <a:pt x="313676" y="186689"/>
                  </a:lnTo>
                  <a:close/>
                </a:path>
                <a:path w="367030" h="365760">
                  <a:moveTo>
                    <a:pt x="95214" y="300989"/>
                  </a:moveTo>
                  <a:lnTo>
                    <a:pt x="91837" y="300989"/>
                  </a:lnTo>
                  <a:lnTo>
                    <a:pt x="89416" y="299719"/>
                  </a:lnTo>
                  <a:lnTo>
                    <a:pt x="88747" y="297179"/>
                  </a:lnTo>
                  <a:lnTo>
                    <a:pt x="87983" y="294639"/>
                  </a:lnTo>
                  <a:lnTo>
                    <a:pt x="89512" y="292099"/>
                  </a:lnTo>
                  <a:lnTo>
                    <a:pt x="92538" y="290829"/>
                  </a:lnTo>
                  <a:lnTo>
                    <a:pt x="98061" y="288289"/>
                  </a:lnTo>
                  <a:lnTo>
                    <a:pt x="103727" y="285749"/>
                  </a:lnTo>
                  <a:lnTo>
                    <a:pt x="111102" y="280669"/>
                  </a:lnTo>
                  <a:lnTo>
                    <a:pt x="121749" y="275589"/>
                  </a:lnTo>
                  <a:lnTo>
                    <a:pt x="121749" y="217169"/>
                  </a:lnTo>
                  <a:lnTo>
                    <a:pt x="70558" y="187959"/>
                  </a:lnTo>
                  <a:lnTo>
                    <a:pt x="90100" y="187959"/>
                  </a:lnTo>
                  <a:lnTo>
                    <a:pt x="121367" y="205739"/>
                  </a:lnTo>
                  <a:lnTo>
                    <a:pt x="131624" y="205739"/>
                  </a:lnTo>
                  <a:lnTo>
                    <a:pt x="131624" y="212089"/>
                  </a:lnTo>
                  <a:lnTo>
                    <a:pt x="154719" y="224789"/>
                  </a:lnTo>
                  <a:lnTo>
                    <a:pt x="132007" y="224789"/>
                  </a:lnTo>
                  <a:lnTo>
                    <a:pt x="132007" y="270509"/>
                  </a:lnTo>
                  <a:lnTo>
                    <a:pt x="152410" y="270509"/>
                  </a:lnTo>
                  <a:lnTo>
                    <a:pt x="131624" y="281939"/>
                  </a:lnTo>
                  <a:lnTo>
                    <a:pt x="131624" y="288289"/>
                  </a:lnTo>
                  <a:lnTo>
                    <a:pt x="121749" y="288289"/>
                  </a:lnTo>
                  <a:lnTo>
                    <a:pt x="114028" y="292099"/>
                  </a:lnTo>
                  <a:lnTo>
                    <a:pt x="107765" y="295909"/>
                  </a:lnTo>
                  <a:lnTo>
                    <a:pt x="101860" y="298449"/>
                  </a:lnTo>
                  <a:lnTo>
                    <a:pt x="95214" y="300989"/>
                  </a:lnTo>
                  <a:close/>
                </a:path>
                <a:path w="367030" h="365760">
                  <a:moveTo>
                    <a:pt x="332885" y="293369"/>
                  </a:moveTo>
                  <a:lnTo>
                    <a:pt x="295837" y="293369"/>
                  </a:lnTo>
                  <a:lnTo>
                    <a:pt x="303801" y="292099"/>
                  </a:lnTo>
                  <a:lnTo>
                    <a:pt x="311000" y="288289"/>
                  </a:lnTo>
                  <a:lnTo>
                    <a:pt x="308413" y="274319"/>
                  </a:lnTo>
                  <a:lnTo>
                    <a:pt x="312831" y="260349"/>
                  </a:lnTo>
                  <a:lnTo>
                    <a:pt x="322745" y="251459"/>
                  </a:lnTo>
                  <a:lnTo>
                    <a:pt x="336643" y="247649"/>
                  </a:lnTo>
                  <a:lnTo>
                    <a:pt x="338682" y="247649"/>
                  </a:lnTo>
                  <a:lnTo>
                    <a:pt x="338594" y="240029"/>
                  </a:lnTo>
                  <a:lnTo>
                    <a:pt x="321399" y="205739"/>
                  </a:lnTo>
                  <a:lnTo>
                    <a:pt x="294690" y="189229"/>
                  </a:lnTo>
                  <a:lnTo>
                    <a:pt x="317068" y="189229"/>
                  </a:lnTo>
                  <a:lnTo>
                    <a:pt x="348520" y="232409"/>
                  </a:lnTo>
                  <a:lnTo>
                    <a:pt x="349321" y="248919"/>
                  </a:lnTo>
                  <a:lnTo>
                    <a:pt x="359146" y="257809"/>
                  </a:lnTo>
                  <a:lnTo>
                    <a:pt x="331929" y="257809"/>
                  </a:lnTo>
                  <a:lnTo>
                    <a:pt x="325972" y="260349"/>
                  </a:lnTo>
                  <a:lnTo>
                    <a:pt x="322404" y="265429"/>
                  </a:lnTo>
                  <a:lnTo>
                    <a:pt x="319229" y="275589"/>
                  </a:lnTo>
                  <a:lnTo>
                    <a:pt x="321520" y="285749"/>
                  </a:lnTo>
                  <a:lnTo>
                    <a:pt x="328075" y="292099"/>
                  </a:lnTo>
                  <a:lnTo>
                    <a:pt x="332885" y="293369"/>
                  </a:lnTo>
                  <a:close/>
                </a:path>
                <a:path w="367030" h="365760">
                  <a:moveTo>
                    <a:pt x="152410" y="270509"/>
                  </a:moveTo>
                  <a:lnTo>
                    <a:pt x="132007" y="270509"/>
                  </a:lnTo>
                  <a:lnTo>
                    <a:pt x="171825" y="247649"/>
                  </a:lnTo>
                  <a:lnTo>
                    <a:pt x="132007" y="224789"/>
                  </a:lnTo>
                  <a:lnTo>
                    <a:pt x="154719" y="224789"/>
                  </a:lnTo>
                  <a:lnTo>
                    <a:pt x="182433" y="240029"/>
                  </a:lnTo>
                  <a:lnTo>
                    <a:pt x="206707" y="240029"/>
                  </a:lnTo>
                  <a:lnTo>
                    <a:pt x="193423" y="247649"/>
                  </a:lnTo>
                  <a:lnTo>
                    <a:pt x="200349" y="251459"/>
                  </a:lnTo>
                  <a:lnTo>
                    <a:pt x="204634" y="253999"/>
                  </a:lnTo>
                  <a:lnTo>
                    <a:pt x="182433" y="253999"/>
                  </a:lnTo>
                  <a:lnTo>
                    <a:pt x="152410" y="270509"/>
                  </a:lnTo>
                  <a:close/>
                </a:path>
                <a:path w="367030" h="365760">
                  <a:moveTo>
                    <a:pt x="243499" y="269239"/>
                  </a:moveTo>
                  <a:lnTo>
                    <a:pt x="233274" y="269239"/>
                  </a:lnTo>
                  <a:lnTo>
                    <a:pt x="233274" y="224789"/>
                  </a:lnTo>
                  <a:lnTo>
                    <a:pt x="243499" y="224789"/>
                  </a:lnTo>
                  <a:lnTo>
                    <a:pt x="243499" y="269239"/>
                  </a:lnTo>
                  <a:close/>
                </a:path>
                <a:path w="367030" h="365760">
                  <a:moveTo>
                    <a:pt x="213767" y="355599"/>
                  </a:moveTo>
                  <a:lnTo>
                    <a:pt x="182433" y="355599"/>
                  </a:lnTo>
                  <a:lnTo>
                    <a:pt x="202216" y="351789"/>
                  </a:lnTo>
                  <a:lnTo>
                    <a:pt x="218377" y="340359"/>
                  </a:lnTo>
                  <a:lnTo>
                    <a:pt x="229276" y="323849"/>
                  </a:lnTo>
                  <a:lnTo>
                    <a:pt x="233274" y="304799"/>
                  </a:lnTo>
                  <a:lnTo>
                    <a:pt x="233274" y="281939"/>
                  </a:lnTo>
                  <a:lnTo>
                    <a:pt x="223296" y="276859"/>
                  </a:lnTo>
                  <a:lnTo>
                    <a:pt x="191981" y="259079"/>
                  </a:lnTo>
                  <a:lnTo>
                    <a:pt x="182433" y="253999"/>
                  </a:lnTo>
                  <a:lnTo>
                    <a:pt x="204634" y="253999"/>
                  </a:lnTo>
                  <a:lnTo>
                    <a:pt x="213205" y="259079"/>
                  </a:lnTo>
                  <a:lnTo>
                    <a:pt x="226133" y="265429"/>
                  </a:lnTo>
                  <a:lnTo>
                    <a:pt x="233274" y="269239"/>
                  </a:lnTo>
                  <a:lnTo>
                    <a:pt x="243499" y="269239"/>
                  </a:lnTo>
                  <a:lnTo>
                    <a:pt x="243499" y="275589"/>
                  </a:lnTo>
                  <a:lnTo>
                    <a:pt x="249832" y="279399"/>
                  </a:lnTo>
                  <a:lnTo>
                    <a:pt x="253215" y="281939"/>
                  </a:lnTo>
                  <a:lnTo>
                    <a:pt x="256669" y="283209"/>
                  </a:lnTo>
                  <a:lnTo>
                    <a:pt x="263217" y="287019"/>
                  </a:lnTo>
                  <a:lnTo>
                    <a:pt x="265200" y="288289"/>
                  </a:lnTo>
                  <a:lnTo>
                    <a:pt x="244264" y="288289"/>
                  </a:lnTo>
                  <a:lnTo>
                    <a:pt x="244264" y="304799"/>
                  </a:lnTo>
                  <a:lnTo>
                    <a:pt x="239411" y="327659"/>
                  </a:lnTo>
                  <a:lnTo>
                    <a:pt x="226202" y="346709"/>
                  </a:lnTo>
                  <a:lnTo>
                    <a:pt x="213767" y="355599"/>
                  </a:lnTo>
                  <a:close/>
                </a:path>
                <a:path w="367030" h="365760">
                  <a:moveTo>
                    <a:pt x="360389" y="294639"/>
                  </a:moveTo>
                  <a:lnTo>
                    <a:pt x="341358" y="294639"/>
                  </a:lnTo>
                  <a:lnTo>
                    <a:pt x="350897" y="289559"/>
                  </a:lnTo>
                  <a:lnTo>
                    <a:pt x="355672" y="279399"/>
                  </a:lnTo>
                  <a:lnTo>
                    <a:pt x="354899" y="269239"/>
                  </a:lnTo>
                  <a:lnTo>
                    <a:pt x="347792" y="260349"/>
                  </a:lnTo>
                  <a:lnTo>
                    <a:pt x="344830" y="259079"/>
                  </a:lnTo>
                  <a:lnTo>
                    <a:pt x="341358" y="257809"/>
                  </a:lnTo>
                  <a:lnTo>
                    <a:pt x="359146" y="257809"/>
                  </a:lnTo>
                  <a:lnTo>
                    <a:pt x="363357" y="261619"/>
                  </a:lnTo>
                  <a:lnTo>
                    <a:pt x="366658" y="279399"/>
                  </a:lnTo>
                  <a:lnTo>
                    <a:pt x="360389" y="294639"/>
                  </a:lnTo>
                  <a:close/>
                </a:path>
                <a:path w="367030" h="365760">
                  <a:moveTo>
                    <a:pt x="182815" y="365759"/>
                  </a:moveTo>
                  <a:lnTo>
                    <a:pt x="159190" y="360679"/>
                  </a:lnTo>
                  <a:lnTo>
                    <a:pt x="139763" y="346709"/>
                  </a:lnTo>
                  <a:lnTo>
                    <a:pt x="126596" y="327659"/>
                  </a:lnTo>
                  <a:lnTo>
                    <a:pt x="121749" y="304799"/>
                  </a:lnTo>
                  <a:lnTo>
                    <a:pt x="121749" y="288289"/>
                  </a:lnTo>
                  <a:lnTo>
                    <a:pt x="131624" y="288289"/>
                  </a:lnTo>
                  <a:lnTo>
                    <a:pt x="131624" y="304799"/>
                  </a:lnTo>
                  <a:lnTo>
                    <a:pt x="135617" y="323849"/>
                  </a:lnTo>
                  <a:lnTo>
                    <a:pt x="146505" y="340359"/>
                  </a:lnTo>
                  <a:lnTo>
                    <a:pt x="162655" y="351789"/>
                  </a:lnTo>
                  <a:lnTo>
                    <a:pt x="182433" y="355599"/>
                  </a:lnTo>
                  <a:lnTo>
                    <a:pt x="213767" y="355599"/>
                  </a:lnTo>
                  <a:lnTo>
                    <a:pt x="206662" y="360679"/>
                  </a:lnTo>
                  <a:lnTo>
                    <a:pt x="182815" y="365759"/>
                  </a:lnTo>
                  <a:close/>
                </a:path>
                <a:path w="367030" h="365760">
                  <a:moveTo>
                    <a:pt x="296133" y="304799"/>
                  </a:moveTo>
                  <a:lnTo>
                    <a:pt x="288638" y="304799"/>
                  </a:lnTo>
                  <a:lnTo>
                    <a:pt x="275840" y="303529"/>
                  </a:lnTo>
                  <a:lnTo>
                    <a:pt x="265029" y="299719"/>
                  </a:lnTo>
                  <a:lnTo>
                    <a:pt x="254929" y="294639"/>
                  </a:lnTo>
                  <a:lnTo>
                    <a:pt x="244264" y="288289"/>
                  </a:lnTo>
                  <a:lnTo>
                    <a:pt x="265200" y="288289"/>
                  </a:lnTo>
                  <a:lnTo>
                    <a:pt x="269166" y="290829"/>
                  </a:lnTo>
                  <a:lnTo>
                    <a:pt x="281552" y="293369"/>
                  </a:lnTo>
                  <a:lnTo>
                    <a:pt x="332885" y="293369"/>
                  </a:lnTo>
                  <a:lnTo>
                    <a:pt x="337694" y="294639"/>
                  </a:lnTo>
                  <a:lnTo>
                    <a:pt x="360389" y="294639"/>
                  </a:lnTo>
                  <a:lnTo>
                    <a:pt x="359866" y="295909"/>
                  </a:lnTo>
                  <a:lnTo>
                    <a:pt x="357545" y="297179"/>
                  </a:lnTo>
                  <a:lnTo>
                    <a:pt x="318231" y="297179"/>
                  </a:lnTo>
                  <a:lnTo>
                    <a:pt x="311148" y="300989"/>
                  </a:lnTo>
                  <a:lnTo>
                    <a:pt x="303709" y="303529"/>
                  </a:lnTo>
                  <a:lnTo>
                    <a:pt x="296133" y="304799"/>
                  </a:lnTo>
                  <a:close/>
                </a:path>
                <a:path w="367030" h="365760">
                  <a:moveTo>
                    <a:pt x="339860" y="306069"/>
                  </a:moveTo>
                  <a:lnTo>
                    <a:pt x="330495" y="306069"/>
                  </a:lnTo>
                  <a:lnTo>
                    <a:pt x="323391" y="302259"/>
                  </a:lnTo>
                  <a:lnTo>
                    <a:pt x="318231" y="297179"/>
                  </a:lnTo>
                  <a:lnTo>
                    <a:pt x="357545" y="297179"/>
                  </a:lnTo>
                  <a:lnTo>
                    <a:pt x="343619" y="304799"/>
                  </a:lnTo>
                  <a:lnTo>
                    <a:pt x="341740" y="304799"/>
                  </a:lnTo>
                  <a:lnTo>
                    <a:pt x="339860" y="30606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3052660" y="1969566"/>
            <a:ext cx="355600" cy="354965"/>
          </a:xfrm>
          <a:custGeom>
            <a:avLst/>
            <a:gdLst/>
            <a:ahLst/>
            <a:cxnLst/>
            <a:rect l="l" t="t" r="r" b="b"/>
            <a:pathLst>
              <a:path w="355600" h="354964">
                <a:moveTo>
                  <a:pt x="40106" y="202819"/>
                </a:moveTo>
                <a:lnTo>
                  <a:pt x="38227" y="200558"/>
                </a:lnTo>
                <a:lnTo>
                  <a:pt x="37274" y="199605"/>
                </a:lnTo>
                <a:lnTo>
                  <a:pt x="35941" y="199123"/>
                </a:lnTo>
                <a:lnTo>
                  <a:pt x="34594" y="199123"/>
                </a:lnTo>
                <a:lnTo>
                  <a:pt x="33299" y="199123"/>
                </a:lnTo>
                <a:lnTo>
                  <a:pt x="31953" y="199605"/>
                </a:lnTo>
                <a:lnTo>
                  <a:pt x="28740" y="202819"/>
                </a:lnTo>
                <a:lnTo>
                  <a:pt x="28740" y="206235"/>
                </a:lnTo>
                <a:lnTo>
                  <a:pt x="31000" y="208140"/>
                </a:lnTo>
                <a:lnTo>
                  <a:pt x="31953" y="209105"/>
                </a:lnTo>
                <a:lnTo>
                  <a:pt x="33299" y="209575"/>
                </a:lnTo>
                <a:lnTo>
                  <a:pt x="35941" y="209575"/>
                </a:lnTo>
                <a:lnTo>
                  <a:pt x="37274" y="209105"/>
                </a:lnTo>
                <a:lnTo>
                  <a:pt x="38227" y="208140"/>
                </a:lnTo>
                <a:lnTo>
                  <a:pt x="40106" y="206235"/>
                </a:lnTo>
                <a:lnTo>
                  <a:pt x="40106" y="202819"/>
                </a:lnTo>
                <a:close/>
              </a:path>
              <a:path w="355600" h="354964">
                <a:moveTo>
                  <a:pt x="40500" y="231267"/>
                </a:moveTo>
                <a:lnTo>
                  <a:pt x="37274" y="228053"/>
                </a:lnTo>
                <a:lnTo>
                  <a:pt x="35941" y="227571"/>
                </a:lnTo>
                <a:lnTo>
                  <a:pt x="34594" y="227571"/>
                </a:lnTo>
                <a:lnTo>
                  <a:pt x="33299" y="227571"/>
                </a:lnTo>
                <a:lnTo>
                  <a:pt x="31953" y="228053"/>
                </a:lnTo>
                <a:lnTo>
                  <a:pt x="31000" y="229006"/>
                </a:lnTo>
                <a:lnTo>
                  <a:pt x="29121" y="231267"/>
                </a:lnTo>
                <a:lnTo>
                  <a:pt x="29121" y="234302"/>
                </a:lnTo>
                <a:lnTo>
                  <a:pt x="31000" y="236588"/>
                </a:lnTo>
                <a:lnTo>
                  <a:pt x="31953" y="237540"/>
                </a:lnTo>
                <a:lnTo>
                  <a:pt x="33299" y="237998"/>
                </a:lnTo>
                <a:lnTo>
                  <a:pt x="35941" y="237998"/>
                </a:lnTo>
                <a:lnTo>
                  <a:pt x="37274" y="237540"/>
                </a:lnTo>
                <a:lnTo>
                  <a:pt x="38227" y="236588"/>
                </a:lnTo>
                <a:lnTo>
                  <a:pt x="40500" y="234302"/>
                </a:lnTo>
                <a:lnTo>
                  <a:pt x="40500" y="231267"/>
                </a:lnTo>
                <a:close/>
              </a:path>
              <a:path w="355600" h="354964">
                <a:moveTo>
                  <a:pt x="257073" y="244932"/>
                </a:moveTo>
                <a:lnTo>
                  <a:pt x="255168" y="242646"/>
                </a:lnTo>
                <a:lnTo>
                  <a:pt x="254012" y="241719"/>
                </a:lnTo>
                <a:lnTo>
                  <a:pt x="252717" y="241236"/>
                </a:lnTo>
                <a:lnTo>
                  <a:pt x="251371" y="241236"/>
                </a:lnTo>
                <a:lnTo>
                  <a:pt x="250037" y="241236"/>
                </a:lnTo>
                <a:lnTo>
                  <a:pt x="248729" y="241719"/>
                </a:lnTo>
                <a:lnTo>
                  <a:pt x="247586" y="242646"/>
                </a:lnTo>
                <a:lnTo>
                  <a:pt x="245668" y="244932"/>
                </a:lnTo>
                <a:lnTo>
                  <a:pt x="245668" y="247967"/>
                </a:lnTo>
                <a:lnTo>
                  <a:pt x="247586" y="250228"/>
                </a:lnTo>
                <a:lnTo>
                  <a:pt x="248729" y="251180"/>
                </a:lnTo>
                <a:lnTo>
                  <a:pt x="250037" y="251663"/>
                </a:lnTo>
                <a:lnTo>
                  <a:pt x="252717" y="251663"/>
                </a:lnTo>
                <a:lnTo>
                  <a:pt x="254012" y="251180"/>
                </a:lnTo>
                <a:lnTo>
                  <a:pt x="255168" y="250228"/>
                </a:lnTo>
                <a:lnTo>
                  <a:pt x="257073" y="247967"/>
                </a:lnTo>
                <a:lnTo>
                  <a:pt x="257073" y="244932"/>
                </a:lnTo>
                <a:close/>
              </a:path>
              <a:path w="355600" h="354964">
                <a:moveTo>
                  <a:pt x="355282" y="189191"/>
                </a:moveTo>
                <a:lnTo>
                  <a:pt x="353402" y="187274"/>
                </a:lnTo>
                <a:lnTo>
                  <a:pt x="342379" y="176326"/>
                </a:lnTo>
                <a:lnTo>
                  <a:pt x="342379" y="190690"/>
                </a:lnTo>
                <a:lnTo>
                  <a:pt x="306743" y="225945"/>
                </a:lnTo>
                <a:lnTo>
                  <a:pt x="295554" y="214769"/>
                </a:lnTo>
                <a:lnTo>
                  <a:pt x="294220" y="214287"/>
                </a:lnTo>
                <a:lnTo>
                  <a:pt x="291579" y="214287"/>
                </a:lnTo>
                <a:lnTo>
                  <a:pt x="290233" y="214769"/>
                </a:lnTo>
                <a:lnTo>
                  <a:pt x="289318" y="215722"/>
                </a:lnTo>
                <a:lnTo>
                  <a:pt x="287401" y="217639"/>
                </a:lnTo>
                <a:lnTo>
                  <a:pt x="287401" y="221043"/>
                </a:lnTo>
                <a:lnTo>
                  <a:pt x="289318" y="222923"/>
                </a:lnTo>
                <a:lnTo>
                  <a:pt x="299542" y="233184"/>
                </a:lnTo>
                <a:lnTo>
                  <a:pt x="224459" y="308648"/>
                </a:lnTo>
                <a:lnTo>
                  <a:pt x="182778" y="336384"/>
                </a:lnTo>
                <a:lnTo>
                  <a:pt x="135077" y="345630"/>
                </a:lnTo>
                <a:lnTo>
                  <a:pt x="110832" y="343319"/>
                </a:lnTo>
                <a:lnTo>
                  <a:pt x="65278" y="324827"/>
                </a:lnTo>
                <a:lnTo>
                  <a:pt x="17691" y="266750"/>
                </a:lnTo>
                <a:lnTo>
                  <a:pt x="8445" y="218948"/>
                </a:lnTo>
                <a:lnTo>
                  <a:pt x="17691" y="171145"/>
                </a:lnTo>
                <a:lnTo>
                  <a:pt x="45427" y="129235"/>
                </a:lnTo>
                <a:lnTo>
                  <a:pt x="120891" y="54152"/>
                </a:lnTo>
                <a:lnTo>
                  <a:pt x="174764" y="108026"/>
                </a:lnTo>
                <a:lnTo>
                  <a:pt x="99644" y="183870"/>
                </a:lnTo>
                <a:lnTo>
                  <a:pt x="88773" y="200329"/>
                </a:lnTo>
                <a:lnTo>
                  <a:pt x="85178" y="218948"/>
                </a:lnTo>
                <a:lnTo>
                  <a:pt x="85153" y="219176"/>
                </a:lnTo>
                <a:lnTo>
                  <a:pt x="88773" y="237934"/>
                </a:lnTo>
                <a:lnTo>
                  <a:pt x="116128" y="265506"/>
                </a:lnTo>
                <a:lnTo>
                  <a:pt x="134950" y="269214"/>
                </a:lnTo>
                <a:lnTo>
                  <a:pt x="144500" y="268287"/>
                </a:lnTo>
                <a:lnTo>
                  <a:pt x="245668" y="179311"/>
                </a:lnTo>
                <a:lnTo>
                  <a:pt x="275844" y="209486"/>
                </a:lnTo>
                <a:lnTo>
                  <a:pt x="277177" y="209931"/>
                </a:lnTo>
                <a:lnTo>
                  <a:pt x="279819" y="209931"/>
                </a:lnTo>
                <a:lnTo>
                  <a:pt x="281165" y="209486"/>
                </a:lnTo>
                <a:lnTo>
                  <a:pt x="282079" y="208521"/>
                </a:lnTo>
                <a:lnTo>
                  <a:pt x="283997" y="206616"/>
                </a:lnTo>
                <a:lnTo>
                  <a:pt x="283997" y="203212"/>
                </a:lnTo>
                <a:lnTo>
                  <a:pt x="282079" y="201333"/>
                </a:lnTo>
                <a:lnTo>
                  <a:pt x="260096" y="179311"/>
                </a:lnTo>
                <a:lnTo>
                  <a:pt x="252907" y="172110"/>
                </a:lnTo>
                <a:lnTo>
                  <a:pt x="288163" y="136474"/>
                </a:lnTo>
                <a:lnTo>
                  <a:pt x="342379" y="190690"/>
                </a:lnTo>
                <a:lnTo>
                  <a:pt x="342379" y="176326"/>
                </a:lnTo>
                <a:lnTo>
                  <a:pt x="302285" y="136474"/>
                </a:lnTo>
                <a:lnTo>
                  <a:pt x="291007" y="125260"/>
                </a:lnTo>
                <a:lnTo>
                  <a:pt x="289763" y="124777"/>
                </a:lnTo>
                <a:lnTo>
                  <a:pt x="287312" y="124777"/>
                </a:lnTo>
                <a:lnTo>
                  <a:pt x="286067" y="125260"/>
                </a:lnTo>
                <a:lnTo>
                  <a:pt x="285140" y="126212"/>
                </a:lnTo>
                <a:lnTo>
                  <a:pt x="163779" y="247586"/>
                </a:lnTo>
                <a:lnTo>
                  <a:pt x="157403" y="252679"/>
                </a:lnTo>
                <a:lnTo>
                  <a:pt x="150406" y="256324"/>
                </a:lnTo>
                <a:lnTo>
                  <a:pt x="142976" y="258508"/>
                </a:lnTo>
                <a:lnTo>
                  <a:pt x="135356" y="259245"/>
                </a:lnTo>
                <a:lnTo>
                  <a:pt x="127762" y="258508"/>
                </a:lnTo>
                <a:lnTo>
                  <a:pt x="95580" y="219176"/>
                </a:lnTo>
                <a:lnTo>
                  <a:pt x="98501" y="204216"/>
                </a:lnTo>
                <a:lnTo>
                  <a:pt x="107264" y="191071"/>
                </a:lnTo>
                <a:lnTo>
                  <a:pt x="196773" y="101561"/>
                </a:lnTo>
                <a:lnTo>
                  <a:pt x="230505" y="67818"/>
                </a:lnTo>
                <a:lnTo>
                  <a:pt x="230505" y="64376"/>
                </a:lnTo>
                <a:lnTo>
                  <a:pt x="217601" y="51473"/>
                </a:lnTo>
                <a:lnTo>
                  <a:pt x="217601" y="65913"/>
                </a:lnTo>
                <a:lnTo>
                  <a:pt x="181965" y="101561"/>
                </a:lnTo>
                <a:lnTo>
                  <a:pt x="134874" y="54152"/>
                </a:lnTo>
                <a:lnTo>
                  <a:pt x="128092" y="47345"/>
                </a:lnTo>
                <a:lnTo>
                  <a:pt x="163779" y="11658"/>
                </a:lnTo>
                <a:lnTo>
                  <a:pt x="217601" y="65913"/>
                </a:lnTo>
                <a:lnTo>
                  <a:pt x="217601" y="51473"/>
                </a:lnTo>
                <a:lnTo>
                  <a:pt x="177787" y="11658"/>
                </a:lnTo>
                <a:lnTo>
                  <a:pt x="166611" y="482"/>
                </a:lnTo>
                <a:lnTo>
                  <a:pt x="165265" y="0"/>
                </a:lnTo>
                <a:lnTo>
                  <a:pt x="162623" y="0"/>
                </a:lnTo>
                <a:lnTo>
                  <a:pt x="161290" y="482"/>
                </a:lnTo>
                <a:lnTo>
                  <a:pt x="38227" y="122428"/>
                </a:lnTo>
                <a:lnTo>
                  <a:pt x="12738" y="157759"/>
                </a:lnTo>
                <a:lnTo>
                  <a:pt x="0" y="197891"/>
                </a:lnTo>
                <a:lnTo>
                  <a:pt x="0" y="239636"/>
                </a:lnTo>
                <a:lnTo>
                  <a:pt x="12738" y="279768"/>
                </a:lnTo>
                <a:lnTo>
                  <a:pt x="38227" y="315087"/>
                </a:lnTo>
                <a:lnTo>
                  <a:pt x="83477" y="344970"/>
                </a:lnTo>
                <a:lnTo>
                  <a:pt x="134886" y="354926"/>
                </a:lnTo>
                <a:lnTo>
                  <a:pt x="160947" y="352437"/>
                </a:lnTo>
                <a:lnTo>
                  <a:pt x="183984" y="345630"/>
                </a:lnTo>
                <a:lnTo>
                  <a:pt x="186220" y="344970"/>
                </a:lnTo>
                <a:lnTo>
                  <a:pt x="209918" y="332511"/>
                </a:lnTo>
                <a:lnTo>
                  <a:pt x="231279" y="315087"/>
                </a:lnTo>
                <a:lnTo>
                  <a:pt x="320408" y="225945"/>
                </a:lnTo>
                <a:lnTo>
                  <a:pt x="352640" y="193713"/>
                </a:lnTo>
                <a:lnTo>
                  <a:pt x="355282" y="192595"/>
                </a:lnTo>
                <a:lnTo>
                  <a:pt x="355282" y="18919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3982553" y="1971762"/>
            <a:ext cx="304800" cy="350520"/>
            <a:chOff x="3982553" y="1971762"/>
            <a:chExt cx="304800" cy="350520"/>
          </a:xfrm>
        </p:grpSpPr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37566" y="2176557"/>
              <a:ext cx="196449" cy="1456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982553" y="1971762"/>
              <a:ext cx="304800" cy="272415"/>
            </a:xfrm>
            <a:custGeom>
              <a:avLst/>
              <a:gdLst/>
              <a:ahLst/>
              <a:cxnLst/>
              <a:rect l="l" t="t" r="r" b="b"/>
              <a:pathLst>
                <a:path w="304800" h="272414">
                  <a:moveTo>
                    <a:pt x="62594" y="272296"/>
                  </a:moveTo>
                  <a:lnTo>
                    <a:pt x="56892" y="272296"/>
                  </a:lnTo>
                  <a:lnTo>
                    <a:pt x="54248" y="270034"/>
                  </a:lnTo>
                  <a:lnTo>
                    <a:pt x="54248" y="150928"/>
                  </a:lnTo>
                  <a:lnTo>
                    <a:pt x="53866" y="150928"/>
                  </a:lnTo>
                  <a:lnTo>
                    <a:pt x="34644" y="146734"/>
                  </a:lnTo>
                  <a:lnTo>
                    <a:pt x="18973" y="135773"/>
                  </a:lnTo>
                  <a:lnTo>
                    <a:pt x="8421" y="119687"/>
                  </a:lnTo>
                  <a:lnTo>
                    <a:pt x="4630" y="100502"/>
                  </a:lnTo>
                  <a:lnTo>
                    <a:pt x="4647" y="99355"/>
                  </a:lnTo>
                  <a:lnTo>
                    <a:pt x="6001" y="88071"/>
                  </a:lnTo>
                  <a:lnTo>
                    <a:pt x="10149" y="77128"/>
                  </a:lnTo>
                  <a:lnTo>
                    <a:pt x="16717" y="67535"/>
                  </a:lnTo>
                  <a:lnTo>
                    <a:pt x="25420" y="59536"/>
                  </a:lnTo>
                  <a:lnTo>
                    <a:pt x="15522" y="56256"/>
                  </a:lnTo>
                  <a:lnTo>
                    <a:pt x="7442" y="49733"/>
                  </a:lnTo>
                  <a:lnTo>
                    <a:pt x="1996" y="40713"/>
                  </a:lnTo>
                  <a:lnTo>
                    <a:pt x="0" y="29943"/>
                  </a:lnTo>
                  <a:lnTo>
                    <a:pt x="2330" y="18236"/>
                  </a:lnTo>
                  <a:lnTo>
                    <a:pt x="8680" y="8724"/>
                  </a:lnTo>
                  <a:lnTo>
                    <a:pt x="18088" y="2335"/>
                  </a:lnTo>
                  <a:lnTo>
                    <a:pt x="29593" y="0"/>
                  </a:lnTo>
                  <a:lnTo>
                    <a:pt x="274972" y="0"/>
                  </a:lnTo>
                  <a:lnTo>
                    <a:pt x="286477" y="2335"/>
                  </a:lnTo>
                  <a:lnTo>
                    <a:pt x="295885" y="8724"/>
                  </a:lnTo>
                  <a:lnTo>
                    <a:pt x="297397" y="10989"/>
                  </a:lnTo>
                  <a:lnTo>
                    <a:pt x="29593" y="10989"/>
                  </a:lnTo>
                  <a:lnTo>
                    <a:pt x="22244" y="12573"/>
                  </a:lnTo>
                  <a:lnTo>
                    <a:pt x="16078" y="16823"/>
                  </a:lnTo>
                  <a:lnTo>
                    <a:pt x="11836" y="22990"/>
                  </a:lnTo>
                  <a:lnTo>
                    <a:pt x="10257" y="30325"/>
                  </a:lnTo>
                  <a:lnTo>
                    <a:pt x="11787" y="37895"/>
                  </a:lnTo>
                  <a:lnTo>
                    <a:pt x="15947" y="44174"/>
                  </a:lnTo>
                  <a:lnTo>
                    <a:pt x="22097" y="48459"/>
                  </a:lnTo>
                  <a:lnTo>
                    <a:pt x="29593" y="50043"/>
                  </a:lnTo>
                  <a:lnTo>
                    <a:pt x="296921" y="50043"/>
                  </a:lnTo>
                  <a:lnTo>
                    <a:pt x="290481" y="55719"/>
                  </a:lnTo>
                  <a:lnTo>
                    <a:pt x="281056" y="59536"/>
                  </a:lnTo>
                  <a:lnTo>
                    <a:pt x="281469" y="59918"/>
                  </a:lnTo>
                  <a:lnTo>
                    <a:pt x="55013" y="59918"/>
                  </a:lnTo>
                  <a:lnTo>
                    <a:pt x="39165" y="63164"/>
                  </a:lnTo>
                  <a:lnTo>
                    <a:pt x="26133" y="71956"/>
                  </a:lnTo>
                  <a:lnTo>
                    <a:pt x="17299" y="84875"/>
                  </a:lnTo>
                  <a:lnTo>
                    <a:pt x="14048" y="100502"/>
                  </a:lnTo>
                  <a:lnTo>
                    <a:pt x="17299" y="116337"/>
                  </a:lnTo>
                  <a:lnTo>
                    <a:pt x="26133" y="129370"/>
                  </a:lnTo>
                  <a:lnTo>
                    <a:pt x="39165" y="138211"/>
                  </a:lnTo>
                  <a:lnTo>
                    <a:pt x="55013" y="141467"/>
                  </a:lnTo>
                  <a:lnTo>
                    <a:pt x="280597" y="141467"/>
                  </a:lnTo>
                  <a:lnTo>
                    <a:pt x="272753" y="146955"/>
                  </a:lnTo>
                  <a:lnTo>
                    <a:pt x="253374" y="151310"/>
                  </a:lnTo>
                  <a:lnTo>
                    <a:pt x="252992" y="151693"/>
                  </a:lnTo>
                  <a:lnTo>
                    <a:pt x="64856" y="151693"/>
                  </a:lnTo>
                  <a:lnTo>
                    <a:pt x="64856" y="177495"/>
                  </a:lnTo>
                  <a:lnTo>
                    <a:pt x="250698" y="177495"/>
                  </a:lnTo>
                  <a:lnTo>
                    <a:pt x="250698" y="187721"/>
                  </a:lnTo>
                  <a:lnTo>
                    <a:pt x="64856" y="187721"/>
                  </a:lnTo>
                  <a:lnTo>
                    <a:pt x="64856" y="270034"/>
                  </a:lnTo>
                  <a:lnTo>
                    <a:pt x="62594" y="272296"/>
                  </a:lnTo>
                  <a:close/>
                </a:path>
                <a:path w="304800" h="272414">
                  <a:moveTo>
                    <a:pt x="296921" y="50043"/>
                  </a:moveTo>
                  <a:lnTo>
                    <a:pt x="274972" y="50043"/>
                  </a:lnTo>
                  <a:lnTo>
                    <a:pt x="282320" y="48459"/>
                  </a:lnTo>
                  <a:lnTo>
                    <a:pt x="288486" y="44174"/>
                  </a:lnTo>
                  <a:lnTo>
                    <a:pt x="292729" y="37895"/>
                  </a:lnTo>
                  <a:lnTo>
                    <a:pt x="294308" y="30325"/>
                  </a:lnTo>
                  <a:lnTo>
                    <a:pt x="292783" y="22990"/>
                  </a:lnTo>
                  <a:lnTo>
                    <a:pt x="288630" y="16823"/>
                  </a:lnTo>
                  <a:lnTo>
                    <a:pt x="282482" y="12573"/>
                  </a:lnTo>
                  <a:lnTo>
                    <a:pt x="274972" y="10989"/>
                  </a:lnTo>
                  <a:lnTo>
                    <a:pt x="297397" y="10989"/>
                  </a:lnTo>
                  <a:lnTo>
                    <a:pt x="302235" y="18236"/>
                  </a:lnTo>
                  <a:lnTo>
                    <a:pt x="304565" y="29943"/>
                  </a:lnTo>
                  <a:lnTo>
                    <a:pt x="302809" y="40391"/>
                  </a:lnTo>
                  <a:lnTo>
                    <a:pt x="297923" y="49160"/>
                  </a:lnTo>
                  <a:lnTo>
                    <a:pt x="296921" y="50043"/>
                  </a:lnTo>
                  <a:close/>
                </a:path>
                <a:path w="304800" h="272414">
                  <a:moveTo>
                    <a:pt x="280597" y="141467"/>
                  </a:moveTo>
                  <a:lnTo>
                    <a:pt x="251463" y="141467"/>
                  </a:lnTo>
                  <a:lnTo>
                    <a:pt x="267240" y="138265"/>
                  </a:lnTo>
                  <a:lnTo>
                    <a:pt x="280057" y="129514"/>
                  </a:lnTo>
                  <a:lnTo>
                    <a:pt x="288532" y="116498"/>
                  </a:lnTo>
                  <a:lnTo>
                    <a:pt x="291084" y="101649"/>
                  </a:lnTo>
                  <a:lnTo>
                    <a:pt x="291204" y="100119"/>
                  </a:lnTo>
                  <a:lnTo>
                    <a:pt x="288090" y="84713"/>
                  </a:lnTo>
                  <a:lnTo>
                    <a:pt x="279388" y="71812"/>
                  </a:lnTo>
                  <a:lnTo>
                    <a:pt x="266487" y="63110"/>
                  </a:lnTo>
                  <a:lnTo>
                    <a:pt x="250698" y="59918"/>
                  </a:lnTo>
                  <a:lnTo>
                    <a:pt x="281469" y="59918"/>
                  </a:lnTo>
                  <a:lnTo>
                    <a:pt x="289820" y="67648"/>
                  </a:lnTo>
                  <a:lnTo>
                    <a:pt x="296550" y="77463"/>
                  </a:lnTo>
                  <a:lnTo>
                    <a:pt x="300932" y="88555"/>
                  </a:lnTo>
                  <a:lnTo>
                    <a:pt x="302654" y="100502"/>
                  </a:lnTo>
                  <a:lnTo>
                    <a:pt x="298847" y="120016"/>
                  </a:lnTo>
                  <a:lnTo>
                    <a:pt x="288395" y="136012"/>
                  </a:lnTo>
                  <a:lnTo>
                    <a:pt x="280597" y="141467"/>
                  </a:lnTo>
                  <a:close/>
                </a:path>
                <a:path w="304800" h="272414">
                  <a:moveTo>
                    <a:pt x="225950" y="111109"/>
                  </a:moveTo>
                  <a:lnTo>
                    <a:pt x="216199" y="111109"/>
                  </a:lnTo>
                  <a:lnTo>
                    <a:pt x="216964" y="104675"/>
                  </a:lnTo>
                  <a:lnTo>
                    <a:pt x="219990" y="99355"/>
                  </a:lnTo>
                  <a:lnTo>
                    <a:pt x="224163" y="94417"/>
                  </a:lnTo>
                  <a:lnTo>
                    <a:pt x="229483" y="88301"/>
                  </a:lnTo>
                  <a:lnTo>
                    <a:pt x="236905" y="85148"/>
                  </a:lnTo>
                  <a:lnTo>
                    <a:pt x="250762" y="85148"/>
                  </a:lnTo>
                  <a:lnTo>
                    <a:pt x="257228" y="87441"/>
                  </a:lnTo>
                  <a:lnTo>
                    <a:pt x="262453" y="92156"/>
                  </a:lnTo>
                  <a:lnTo>
                    <a:pt x="267307" y="95883"/>
                  </a:lnTo>
                  <a:lnTo>
                    <a:pt x="239644" y="95883"/>
                  </a:lnTo>
                  <a:lnTo>
                    <a:pt x="234994" y="97762"/>
                  </a:lnTo>
                  <a:lnTo>
                    <a:pt x="231744" y="101649"/>
                  </a:lnTo>
                  <a:lnTo>
                    <a:pt x="227954" y="105822"/>
                  </a:lnTo>
                  <a:lnTo>
                    <a:pt x="225950" y="111109"/>
                  </a:lnTo>
                  <a:close/>
                </a:path>
                <a:path w="304800" h="272414">
                  <a:moveTo>
                    <a:pt x="47304" y="126018"/>
                  </a:moveTo>
                  <a:lnTo>
                    <a:pt x="44660" y="126018"/>
                  </a:lnTo>
                  <a:lnTo>
                    <a:pt x="43163" y="125444"/>
                  </a:lnTo>
                  <a:lnTo>
                    <a:pt x="42112" y="124393"/>
                  </a:lnTo>
                  <a:lnTo>
                    <a:pt x="38321" y="119456"/>
                  </a:lnTo>
                  <a:lnTo>
                    <a:pt x="35645" y="113785"/>
                  </a:lnTo>
                  <a:lnTo>
                    <a:pt x="36410" y="107701"/>
                  </a:lnTo>
                  <a:lnTo>
                    <a:pt x="36792" y="101649"/>
                  </a:lnTo>
                  <a:lnTo>
                    <a:pt x="39085" y="96329"/>
                  </a:lnTo>
                  <a:lnTo>
                    <a:pt x="43991" y="92156"/>
                  </a:lnTo>
                  <a:lnTo>
                    <a:pt x="49279" y="87569"/>
                  </a:lnTo>
                  <a:lnTo>
                    <a:pt x="55873" y="85275"/>
                  </a:lnTo>
                  <a:lnTo>
                    <a:pt x="62754" y="85275"/>
                  </a:lnTo>
                  <a:lnTo>
                    <a:pt x="71323" y="85721"/>
                  </a:lnTo>
                  <a:lnTo>
                    <a:pt x="78140" y="89130"/>
                  </a:lnTo>
                  <a:lnTo>
                    <a:pt x="82695" y="94417"/>
                  </a:lnTo>
                  <a:lnTo>
                    <a:pt x="84192" y="95915"/>
                  </a:lnTo>
                  <a:lnTo>
                    <a:pt x="57339" y="95915"/>
                  </a:lnTo>
                  <a:lnTo>
                    <a:pt x="53580" y="97699"/>
                  </a:lnTo>
                  <a:lnTo>
                    <a:pt x="50458" y="100119"/>
                  </a:lnTo>
                  <a:lnTo>
                    <a:pt x="48164" y="102031"/>
                  </a:lnTo>
                  <a:lnTo>
                    <a:pt x="46285" y="105439"/>
                  </a:lnTo>
                  <a:lnTo>
                    <a:pt x="46285" y="111874"/>
                  </a:lnTo>
                  <a:lnTo>
                    <a:pt x="47399" y="115283"/>
                  </a:lnTo>
                  <a:lnTo>
                    <a:pt x="51573" y="119456"/>
                  </a:lnTo>
                  <a:lnTo>
                    <a:pt x="50840" y="122864"/>
                  </a:lnTo>
                  <a:lnTo>
                    <a:pt x="49311" y="124775"/>
                  </a:lnTo>
                  <a:lnTo>
                    <a:pt x="48451" y="125635"/>
                  </a:lnTo>
                  <a:lnTo>
                    <a:pt x="47304" y="126018"/>
                  </a:lnTo>
                  <a:close/>
                </a:path>
                <a:path w="304800" h="272414">
                  <a:moveTo>
                    <a:pt x="261975" y="126145"/>
                  </a:moveTo>
                  <a:lnTo>
                    <a:pt x="259299" y="126145"/>
                  </a:lnTo>
                  <a:lnTo>
                    <a:pt x="258057" y="125667"/>
                  </a:lnTo>
                  <a:lnTo>
                    <a:pt x="257165" y="124775"/>
                  </a:lnTo>
                  <a:lnTo>
                    <a:pt x="254871" y="122864"/>
                  </a:lnTo>
                  <a:lnTo>
                    <a:pt x="254871" y="119456"/>
                  </a:lnTo>
                  <a:lnTo>
                    <a:pt x="256783" y="117576"/>
                  </a:lnTo>
                  <a:lnTo>
                    <a:pt x="259044" y="115283"/>
                  </a:lnTo>
                  <a:lnTo>
                    <a:pt x="260191" y="111874"/>
                  </a:lnTo>
                  <a:lnTo>
                    <a:pt x="260191" y="108848"/>
                  </a:lnTo>
                  <a:lnTo>
                    <a:pt x="248500" y="95883"/>
                  </a:lnTo>
                  <a:lnTo>
                    <a:pt x="267307" y="95883"/>
                  </a:lnTo>
                  <a:lnTo>
                    <a:pt x="269684" y="101649"/>
                  </a:lnTo>
                  <a:lnTo>
                    <a:pt x="270417" y="113785"/>
                  </a:lnTo>
                  <a:lnTo>
                    <a:pt x="268537" y="119456"/>
                  </a:lnTo>
                  <a:lnTo>
                    <a:pt x="263376" y="125572"/>
                  </a:lnTo>
                  <a:lnTo>
                    <a:pt x="261975" y="126145"/>
                  </a:lnTo>
                  <a:close/>
                </a:path>
                <a:path w="304800" h="272414">
                  <a:moveTo>
                    <a:pt x="80401" y="141467"/>
                  </a:moveTo>
                  <a:lnTo>
                    <a:pt x="57275" y="141467"/>
                  </a:lnTo>
                  <a:lnTo>
                    <a:pt x="62977" y="140321"/>
                  </a:lnTo>
                  <a:lnTo>
                    <a:pt x="68647" y="138059"/>
                  </a:lnTo>
                  <a:lnTo>
                    <a:pt x="72820" y="134268"/>
                  </a:lnTo>
                  <a:lnTo>
                    <a:pt x="78297" y="126981"/>
                  </a:lnTo>
                  <a:lnTo>
                    <a:pt x="80465" y="118376"/>
                  </a:lnTo>
                  <a:lnTo>
                    <a:pt x="79289" y="109563"/>
                  </a:lnTo>
                  <a:lnTo>
                    <a:pt x="74731" y="101649"/>
                  </a:lnTo>
                  <a:lnTo>
                    <a:pt x="71323" y="98240"/>
                  </a:lnTo>
                  <a:lnTo>
                    <a:pt x="67532" y="96329"/>
                  </a:lnTo>
                  <a:lnTo>
                    <a:pt x="62531" y="95915"/>
                  </a:lnTo>
                  <a:lnTo>
                    <a:pt x="84192" y="95915"/>
                  </a:lnTo>
                  <a:lnTo>
                    <a:pt x="87633" y="99355"/>
                  </a:lnTo>
                  <a:lnTo>
                    <a:pt x="89894" y="104675"/>
                  </a:lnTo>
                  <a:lnTo>
                    <a:pt x="91041" y="111109"/>
                  </a:lnTo>
                  <a:lnTo>
                    <a:pt x="225950" y="111109"/>
                  </a:lnTo>
                  <a:lnTo>
                    <a:pt x="225660" y="111874"/>
                  </a:lnTo>
                  <a:lnTo>
                    <a:pt x="226268" y="122131"/>
                  </a:lnTo>
                  <a:lnTo>
                    <a:pt x="91041" y="122131"/>
                  </a:lnTo>
                  <a:lnTo>
                    <a:pt x="89894" y="128948"/>
                  </a:lnTo>
                  <a:lnTo>
                    <a:pt x="86486" y="136148"/>
                  </a:lnTo>
                  <a:lnTo>
                    <a:pt x="80401" y="141467"/>
                  </a:lnTo>
                  <a:close/>
                </a:path>
                <a:path w="304800" h="272414">
                  <a:moveTo>
                    <a:pt x="249201" y="141467"/>
                  </a:moveTo>
                  <a:lnTo>
                    <a:pt x="226042" y="141467"/>
                  </a:lnTo>
                  <a:lnTo>
                    <a:pt x="220755" y="136148"/>
                  </a:lnTo>
                  <a:lnTo>
                    <a:pt x="216964" y="129713"/>
                  </a:lnTo>
                  <a:lnTo>
                    <a:pt x="216199" y="122131"/>
                  </a:lnTo>
                  <a:lnTo>
                    <a:pt x="226268" y="122131"/>
                  </a:lnTo>
                  <a:lnTo>
                    <a:pt x="226425" y="124775"/>
                  </a:lnTo>
                  <a:lnTo>
                    <a:pt x="229451" y="130477"/>
                  </a:lnTo>
                  <a:lnTo>
                    <a:pt x="233624" y="134268"/>
                  </a:lnTo>
                  <a:lnTo>
                    <a:pt x="238179" y="138059"/>
                  </a:lnTo>
                  <a:lnTo>
                    <a:pt x="243499" y="140321"/>
                  </a:lnTo>
                  <a:lnTo>
                    <a:pt x="249201" y="141467"/>
                  </a:lnTo>
                  <a:close/>
                </a:path>
                <a:path w="304800" h="272414">
                  <a:moveTo>
                    <a:pt x="250698" y="177495"/>
                  </a:moveTo>
                  <a:lnTo>
                    <a:pt x="240091" y="177495"/>
                  </a:lnTo>
                  <a:lnTo>
                    <a:pt x="240091" y="151693"/>
                  </a:lnTo>
                  <a:lnTo>
                    <a:pt x="250698" y="151693"/>
                  </a:lnTo>
                  <a:lnTo>
                    <a:pt x="250698" y="177495"/>
                  </a:lnTo>
                  <a:close/>
                </a:path>
                <a:path w="304800" h="272414">
                  <a:moveTo>
                    <a:pt x="248437" y="218079"/>
                  </a:moveTo>
                  <a:lnTo>
                    <a:pt x="242735" y="218079"/>
                  </a:lnTo>
                  <a:lnTo>
                    <a:pt x="240091" y="215785"/>
                  </a:lnTo>
                  <a:lnTo>
                    <a:pt x="240091" y="187721"/>
                  </a:lnTo>
                  <a:lnTo>
                    <a:pt x="250698" y="187721"/>
                  </a:lnTo>
                  <a:lnTo>
                    <a:pt x="250698" y="215785"/>
                  </a:lnTo>
                  <a:lnTo>
                    <a:pt x="248437" y="21807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2217647" y="1960389"/>
            <a:ext cx="750570" cy="373380"/>
            <a:chOff x="2217647" y="1960389"/>
            <a:chExt cx="750570" cy="373380"/>
          </a:xfrm>
        </p:grpSpPr>
        <p:sp>
          <p:nvSpPr>
            <p:cNvPr id="76" name="object 76"/>
            <p:cNvSpPr/>
            <p:nvPr/>
          </p:nvSpPr>
          <p:spPr>
            <a:xfrm>
              <a:off x="2567863" y="1994128"/>
              <a:ext cx="400050" cy="306705"/>
            </a:xfrm>
            <a:custGeom>
              <a:avLst/>
              <a:gdLst/>
              <a:ahLst/>
              <a:cxnLst/>
              <a:rect l="l" t="t" r="r" b="b"/>
              <a:pathLst>
                <a:path w="400050" h="306705">
                  <a:moveTo>
                    <a:pt x="342861" y="122897"/>
                  </a:moveTo>
                  <a:lnTo>
                    <a:pt x="340207" y="119875"/>
                  </a:lnTo>
                  <a:lnTo>
                    <a:pt x="333362" y="119875"/>
                  </a:lnTo>
                  <a:lnTo>
                    <a:pt x="331101" y="122897"/>
                  </a:lnTo>
                  <a:lnTo>
                    <a:pt x="331101" y="185115"/>
                  </a:lnTo>
                  <a:lnTo>
                    <a:pt x="66738" y="185115"/>
                  </a:lnTo>
                  <a:lnTo>
                    <a:pt x="66738" y="122516"/>
                  </a:lnTo>
                  <a:lnTo>
                    <a:pt x="63715" y="119875"/>
                  </a:lnTo>
                  <a:lnTo>
                    <a:pt x="61074" y="119875"/>
                  </a:lnTo>
                  <a:lnTo>
                    <a:pt x="57658" y="119875"/>
                  </a:lnTo>
                  <a:lnTo>
                    <a:pt x="55372" y="122897"/>
                  </a:lnTo>
                  <a:lnTo>
                    <a:pt x="55372" y="193078"/>
                  </a:lnTo>
                  <a:lnTo>
                    <a:pt x="59537" y="196862"/>
                  </a:lnTo>
                  <a:lnTo>
                    <a:pt x="338683" y="196862"/>
                  </a:lnTo>
                  <a:lnTo>
                    <a:pt x="342480" y="192697"/>
                  </a:lnTo>
                  <a:lnTo>
                    <a:pt x="342480" y="125539"/>
                  </a:lnTo>
                  <a:lnTo>
                    <a:pt x="342861" y="122897"/>
                  </a:lnTo>
                  <a:close/>
                </a:path>
                <a:path w="400050" h="306705">
                  <a:moveTo>
                    <a:pt x="342861" y="27686"/>
                  </a:moveTo>
                  <a:lnTo>
                    <a:pt x="338683" y="23164"/>
                  </a:lnTo>
                  <a:lnTo>
                    <a:pt x="64477" y="23164"/>
                  </a:lnTo>
                  <a:lnTo>
                    <a:pt x="59156" y="23164"/>
                  </a:lnTo>
                  <a:lnTo>
                    <a:pt x="55372" y="27686"/>
                  </a:lnTo>
                  <a:lnTo>
                    <a:pt x="55372" y="97866"/>
                  </a:lnTo>
                  <a:lnTo>
                    <a:pt x="58039" y="100152"/>
                  </a:lnTo>
                  <a:lnTo>
                    <a:pt x="64477" y="100152"/>
                  </a:lnTo>
                  <a:lnTo>
                    <a:pt x="66738" y="97091"/>
                  </a:lnTo>
                  <a:lnTo>
                    <a:pt x="66738" y="35293"/>
                  </a:lnTo>
                  <a:lnTo>
                    <a:pt x="331101" y="35293"/>
                  </a:lnTo>
                  <a:lnTo>
                    <a:pt x="331101" y="97866"/>
                  </a:lnTo>
                  <a:lnTo>
                    <a:pt x="334124" y="100152"/>
                  </a:lnTo>
                  <a:lnTo>
                    <a:pt x="340207" y="100152"/>
                  </a:lnTo>
                  <a:lnTo>
                    <a:pt x="342480" y="97091"/>
                  </a:lnTo>
                  <a:lnTo>
                    <a:pt x="342480" y="32245"/>
                  </a:lnTo>
                  <a:lnTo>
                    <a:pt x="342861" y="27686"/>
                  </a:lnTo>
                  <a:close/>
                </a:path>
                <a:path w="400050" h="306705">
                  <a:moveTo>
                    <a:pt x="399745" y="293192"/>
                  </a:moveTo>
                  <a:lnTo>
                    <a:pt x="399300" y="284467"/>
                  </a:lnTo>
                  <a:lnTo>
                    <a:pt x="398983" y="278384"/>
                  </a:lnTo>
                  <a:lnTo>
                    <a:pt x="398983" y="276504"/>
                  </a:lnTo>
                  <a:lnTo>
                    <a:pt x="397078" y="272707"/>
                  </a:lnTo>
                  <a:lnTo>
                    <a:pt x="387616" y="253898"/>
                  </a:lnTo>
                  <a:lnTo>
                    <a:pt x="387616" y="293573"/>
                  </a:lnTo>
                  <a:lnTo>
                    <a:pt x="387616" y="294309"/>
                  </a:lnTo>
                  <a:lnTo>
                    <a:pt x="386854" y="295452"/>
                  </a:lnTo>
                  <a:lnTo>
                    <a:pt x="10998" y="295452"/>
                  </a:lnTo>
                  <a:lnTo>
                    <a:pt x="10223" y="294309"/>
                  </a:lnTo>
                  <a:lnTo>
                    <a:pt x="10223" y="284467"/>
                  </a:lnTo>
                  <a:lnTo>
                    <a:pt x="387235" y="284467"/>
                  </a:lnTo>
                  <a:lnTo>
                    <a:pt x="387235" y="293573"/>
                  </a:lnTo>
                  <a:lnTo>
                    <a:pt x="387616" y="293573"/>
                  </a:lnTo>
                  <a:lnTo>
                    <a:pt x="387616" y="253898"/>
                  </a:lnTo>
                  <a:lnTo>
                    <a:pt x="383438" y="245592"/>
                  </a:lnTo>
                  <a:lnTo>
                    <a:pt x="383438" y="272707"/>
                  </a:lnTo>
                  <a:lnTo>
                    <a:pt x="254495" y="272707"/>
                  </a:lnTo>
                  <a:lnTo>
                    <a:pt x="248564" y="252615"/>
                  </a:lnTo>
                  <a:lnTo>
                    <a:pt x="247675" y="249580"/>
                  </a:lnTo>
                  <a:lnTo>
                    <a:pt x="246532" y="244652"/>
                  </a:lnTo>
                  <a:lnTo>
                    <a:pt x="242735" y="241808"/>
                  </a:lnTo>
                  <a:lnTo>
                    <a:pt x="242735" y="272707"/>
                  </a:lnTo>
                  <a:lnTo>
                    <a:pt x="154749" y="272707"/>
                  </a:lnTo>
                  <a:lnTo>
                    <a:pt x="160426" y="252615"/>
                  </a:lnTo>
                  <a:lnTo>
                    <a:pt x="237032" y="252615"/>
                  </a:lnTo>
                  <a:lnTo>
                    <a:pt x="242735" y="272707"/>
                  </a:lnTo>
                  <a:lnTo>
                    <a:pt x="242735" y="241808"/>
                  </a:lnTo>
                  <a:lnTo>
                    <a:pt x="241973" y="241236"/>
                  </a:lnTo>
                  <a:lnTo>
                    <a:pt x="154749" y="241236"/>
                  </a:lnTo>
                  <a:lnTo>
                    <a:pt x="150202" y="244652"/>
                  </a:lnTo>
                  <a:lnTo>
                    <a:pt x="149047" y="249580"/>
                  </a:lnTo>
                  <a:lnTo>
                    <a:pt x="142621" y="272707"/>
                  </a:lnTo>
                  <a:lnTo>
                    <a:pt x="13665" y="272707"/>
                  </a:lnTo>
                  <a:lnTo>
                    <a:pt x="40208" y="221526"/>
                  </a:lnTo>
                  <a:lnTo>
                    <a:pt x="357289" y="221526"/>
                  </a:lnTo>
                  <a:lnTo>
                    <a:pt x="383438" y="272707"/>
                  </a:lnTo>
                  <a:lnTo>
                    <a:pt x="383438" y="245592"/>
                  </a:lnTo>
                  <a:lnTo>
                    <a:pt x="371335" y="221526"/>
                  </a:lnTo>
                  <a:lnTo>
                    <a:pt x="367893" y="214668"/>
                  </a:lnTo>
                  <a:lnTo>
                    <a:pt x="367893" y="209740"/>
                  </a:lnTo>
                  <a:lnTo>
                    <a:pt x="367893" y="11023"/>
                  </a:lnTo>
                  <a:lnTo>
                    <a:pt x="367893" y="5321"/>
                  </a:lnTo>
                  <a:lnTo>
                    <a:pt x="362572" y="0"/>
                  </a:lnTo>
                  <a:lnTo>
                    <a:pt x="355371" y="0"/>
                  </a:lnTo>
                  <a:lnTo>
                    <a:pt x="355371" y="11023"/>
                  </a:lnTo>
                  <a:lnTo>
                    <a:pt x="355371" y="209740"/>
                  </a:lnTo>
                  <a:lnTo>
                    <a:pt x="42468" y="209740"/>
                  </a:lnTo>
                  <a:lnTo>
                    <a:pt x="42468" y="11023"/>
                  </a:lnTo>
                  <a:lnTo>
                    <a:pt x="355371" y="11023"/>
                  </a:lnTo>
                  <a:lnTo>
                    <a:pt x="355371" y="0"/>
                  </a:lnTo>
                  <a:lnTo>
                    <a:pt x="36410" y="0"/>
                  </a:lnTo>
                  <a:lnTo>
                    <a:pt x="31089" y="5321"/>
                  </a:lnTo>
                  <a:lnTo>
                    <a:pt x="31089" y="214668"/>
                  </a:lnTo>
                  <a:lnTo>
                    <a:pt x="0" y="276504"/>
                  </a:lnTo>
                  <a:lnTo>
                    <a:pt x="0" y="300774"/>
                  </a:lnTo>
                  <a:lnTo>
                    <a:pt x="6057" y="306451"/>
                  </a:lnTo>
                  <a:lnTo>
                    <a:pt x="394042" y="306451"/>
                  </a:lnTo>
                  <a:lnTo>
                    <a:pt x="399745" y="300012"/>
                  </a:lnTo>
                  <a:lnTo>
                    <a:pt x="399745" y="295452"/>
                  </a:lnTo>
                  <a:lnTo>
                    <a:pt x="399745" y="2931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91370" y="2128010"/>
              <a:ext cx="166888" cy="16688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217647" y="1960389"/>
              <a:ext cx="314325" cy="373380"/>
            </a:xfrm>
            <a:custGeom>
              <a:avLst/>
              <a:gdLst/>
              <a:ahLst/>
              <a:cxnLst/>
              <a:rect l="l" t="t" r="r" b="b"/>
              <a:pathLst>
                <a:path w="314325" h="373380">
                  <a:moveTo>
                    <a:pt x="46455" y="292365"/>
                  </a:moveTo>
                  <a:lnTo>
                    <a:pt x="43620" y="292365"/>
                  </a:lnTo>
                  <a:lnTo>
                    <a:pt x="41263" y="290676"/>
                  </a:lnTo>
                  <a:lnTo>
                    <a:pt x="34669" y="251081"/>
                  </a:lnTo>
                  <a:lnTo>
                    <a:pt x="36180" y="232069"/>
                  </a:lnTo>
                  <a:lnTo>
                    <a:pt x="40502" y="213950"/>
                  </a:lnTo>
                  <a:lnTo>
                    <a:pt x="47315" y="197043"/>
                  </a:lnTo>
                  <a:lnTo>
                    <a:pt x="56298" y="181668"/>
                  </a:lnTo>
                  <a:lnTo>
                    <a:pt x="3929" y="75464"/>
                  </a:lnTo>
                  <a:lnTo>
                    <a:pt x="0" y="60740"/>
                  </a:lnTo>
                  <a:lnTo>
                    <a:pt x="2001" y="46118"/>
                  </a:lnTo>
                  <a:lnTo>
                    <a:pt x="9339" y="33269"/>
                  </a:lnTo>
                  <a:lnTo>
                    <a:pt x="21385" y="23891"/>
                  </a:lnTo>
                  <a:lnTo>
                    <a:pt x="68785" y="732"/>
                  </a:lnTo>
                  <a:lnTo>
                    <a:pt x="69550" y="0"/>
                  </a:lnTo>
                  <a:lnTo>
                    <a:pt x="244020" y="0"/>
                  </a:lnTo>
                  <a:lnTo>
                    <a:pt x="244784" y="732"/>
                  </a:lnTo>
                  <a:lnTo>
                    <a:pt x="266561" y="11372"/>
                  </a:lnTo>
                  <a:lnTo>
                    <a:pt x="80190" y="11372"/>
                  </a:lnTo>
                  <a:lnTo>
                    <a:pt x="80922" y="12869"/>
                  </a:lnTo>
                  <a:lnTo>
                    <a:pt x="68785" y="12869"/>
                  </a:lnTo>
                  <a:lnTo>
                    <a:pt x="26705" y="33734"/>
                  </a:lnTo>
                  <a:lnTo>
                    <a:pt x="18019" y="40461"/>
                  </a:lnTo>
                  <a:lnTo>
                    <a:pt x="12717" y="49633"/>
                  </a:lnTo>
                  <a:lnTo>
                    <a:pt x="11183" y="60150"/>
                  </a:lnTo>
                  <a:lnTo>
                    <a:pt x="13804" y="70909"/>
                  </a:lnTo>
                  <a:lnTo>
                    <a:pt x="63880" y="172176"/>
                  </a:lnTo>
                  <a:lnTo>
                    <a:pt x="79144" y="172176"/>
                  </a:lnTo>
                  <a:lnTo>
                    <a:pt x="78712" y="172467"/>
                  </a:lnTo>
                  <a:lnTo>
                    <a:pt x="54819" y="207791"/>
                  </a:lnTo>
                  <a:lnTo>
                    <a:pt x="46041" y="251081"/>
                  </a:lnTo>
                  <a:lnTo>
                    <a:pt x="46339" y="259664"/>
                  </a:lnTo>
                  <a:lnTo>
                    <a:pt x="47279" y="268282"/>
                  </a:lnTo>
                  <a:lnTo>
                    <a:pt x="48930" y="276829"/>
                  </a:lnTo>
                  <a:lnTo>
                    <a:pt x="51361" y="285197"/>
                  </a:lnTo>
                  <a:lnTo>
                    <a:pt x="52476" y="287841"/>
                  </a:lnTo>
                  <a:lnTo>
                    <a:pt x="50596" y="291282"/>
                  </a:lnTo>
                  <a:lnTo>
                    <a:pt x="47570" y="292014"/>
                  </a:lnTo>
                  <a:lnTo>
                    <a:pt x="47028" y="292269"/>
                  </a:lnTo>
                  <a:lnTo>
                    <a:pt x="46455" y="292365"/>
                  </a:lnTo>
                  <a:close/>
                </a:path>
                <a:path w="314325" h="373380">
                  <a:moveTo>
                    <a:pt x="209971" y="84192"/>
                  </a:moveTo>
                  <a:lnTo>
                    <a:pt x="197766" y="84192"/>
                  </a:lnTo>
                  <a:lnTo>
                    <a:pt x="233412" y="11372"/>
                  </a:lnTo>
                  <a:lnTo>
                    <a:pt x="266561" y="11372"/>
                  </a:lnTo>
                  <a:lnTo>
                    <a:pt x="267344" y="11754"/>
                  </a:lnTo>
                  <a:lnTo>
                    <a:pt x="245167" y="11754"/>
                  </a:lnTo>
                  <a:lnTo>
                    <a:pt x="209971" y="84192"/>
                  </a:lnTo>
                  <a:close/>
                </a:path>
                <a:path w="314325" h="373380">
                  <a:moveTo>
                    <a:pt x="286355" y="120061"/>
                  </a:moveTo>
                  <a:lnTo>
                    <a:pt x="283488" y="120061"/>
                  </a:lnTo>
                  <a:lnTo>
                    <a:pt x="282692" y="119870"/>
                  </a:lnTo>
                  <a:lnTo>
                    <a:pt x="279283" y="117927"/>
                  </a:lnTo>
                  <a:lnTo>
                    <a:pt x="278168" y="114900"/>
                  </a:lnTo>
                  <a:lnTo>
                    <a:pt x="279283" y="111874"/>
                  </a:lnTo>
                  <a:lnTo>
                    <a:pt x="300148" y="69762"/>
                  </a:lnTo>
                  <a:lnTo>
                    <a:pt x="303003" y="59165"/>
                  </a:lnTo>
                  <a:lnTo>
                    <a:pt x="301582" y="48634"/>
                  </a:lnTo>
                  <a:lnTo>
                    <a:pt x="296314" y="39381"/>
                  </a:lnTo>
                  <a:lnTo>
                    <a:pt x="287629" y="32619"/>
                  </a:lnTo>
                  <a:lnTo>
                    <a:pt x="245167" y="11754"/>
                  </a:lnTo>
                  <a:lnTo>
                    <a:pt x="267344" y="11754"/>
                  </a:lnTo>
                  <a:lnTo>
                    <a:pt x="304272" y="33275"/>
                  </a:lnTo>
                  <a:lnTo>
                    <a:pt x="313872" y="60740"/>
                  </a:lnTo>
                  <a:lnTo>
                    <a:pt x="310406" y="75082"/>
                  </a:lnTo>
                  <a:lnTo>
                    <a:pt x="289541" y="117194"/>
                  </a:lnTo>
                  <a:lnTo>
                    <a:pt x="288458" y="118819"/>
                  </a:lnTo>
                  <a:lnTo>
                    <a:pt x="286355" y="120061"/>
                  </a:lnTo>
                  <a:close/>
                </a:path>
                <a:path w="314325" h="373380">
                  <a:moveTo>
                    <a:pt x="79144" y="172176"/>
                  </a:moveTo>
                  <a:lnTo>
                    <a:pt x="63880" y="172176"/>
                  </a:lnTo>
                  <a:lnTo>
                    <a:pt x="77134" y="158755"/>
                  </a:lnTo>
                  <a:lnTo>
                    <a:pt x="92271" y="147572"/>
                  </a:lnTo>
                  <a:lnTo>
                    <a:pt x="109043" y="138735"/>
                  </a:lnTo>
                  <a:lnTo>
                    <a:pt x="127208" y="132357"/>
                  </a:lnTo>
                  <a:lnTo>
                    <a:pt x="68785" y="12869"/>
                  </a:lnTo>
                  <a:lnTo>
                    <a:pt x="80922" y="12869"/>
                  </a:lnTo>
                  <a:lnTo>
                    <a:pt x="115835" y="84192"/>
                  </a:lnTo>
                  <a:lnTo>
                    <a:pt x="209971" y="84192"/>
                  </a:lnTo>
                  <a:lnTo>
                    <a:pt x="204446" y="95565"/>
                  </a:lnTo>
                  <a:lnTo>
                    <a:pt x="121506" y="95565"/>
                  </a:lnTo>
                  <a:lnTo>
                    <a:pt x="138580" y="130446"/>
                  </a:lnTo>
                  <a:lnTo>
                    <a:pt x="187498" y="130446"/>
                  </a:lnTo>
                  <a:lnTo>
                    <a:pt x="187127" y="131210"/>
                  </a:lnTo>
                  <a:lnTo>
                    <a:pt x="205345" y="137589"/>
                  </a:lnTo>
                  <a:lnTo>
                    <a:pt x="209831" y="139939"/>
                  </a:lnTo>
                  <a:lnTo>
                    <a:pt x="157183" y="139939"/>
                  </a:lnTo>
                  <a:lnTo>
                    <a:pt x="114055" y="148663"/>
                  </a:lnTo>
                  <a:lnTo>
                    <a:pt x="79144" y="172176"/>
                  </a:lnTo>
                  <a:close/>
                </a:path>
                <a:path w="314325" h="373380">
                  <a:moveTo>
                    <a:pt x="187498" y="130446"/>
                  </a:moveTo>
                  <a:lnTo>
                    <a:pt x="175755" y="130446"/>
                  </a:lnTo>
                  <a:lnTo>
                    <a:pt x="192829" y="95565"/>
                  </a:lnTo>
                  <a:lnTo>
                    <a:pt x="204446" y="95565"/>
                  </a:lnTo>
                  <a:lnTo>
                    <a:pt x="187498" y="130446"/>
                  </a:lnTo>
                  <a:close/>
                </a:path>
                <a:path w="314325" h="373380">
                  <a:moveTo>
                    <a:pt x="263149" y="171029"/>
                  </a:moveTo>
                  <a:lnTo>
                    <a:pt x="250486" y="171029"/>
                  </a:lnTo>
                  <a:lnTo>
                    <a:pt x="269822" y="131975"/>
                  </a:lnTo>
                  <a:lnTo>
                    <a:pt x="270937" y="130000"/>
                  </a:lnTo>
                  <a:lnTo>
                    <a:pt x="273103" y="128885"/>
                  </a:lnTo>
                  <a:lnTo>
                    <a:pt x="275970" y="128885"/>
                  </a:lnTo>
                  <a:lnTo>
                    <a:pt x="276703" y="129012"/>
                  </a:lnTo>
                  <a:lnTo>
                    <a:pt x="277404" y="129331"/>
                  </a:lnTo>
                  <a:lnTo>
                    <a:pt x="280048" y="130828"/>
                  </a:lnTo>
                  <a:lnTo>
                    <a:pt x="281195" y="134236"/>
                  </a:lnTo>
                  <a:lnTo>
                    <a:pt x="280048" y="136912"/>
                  </a:lnTo>
                  <a:lnTo>
                    <a:pt x="263149" y="171029"/>
                  </a:lnTo>
                  <a:close/>
                </a:path>
                <a:path w="314325" h="373380">
                  <a:moveTo>
                    <a:pt x="175755" y="130446"/>
                  </a:moveTo>
                  <a:lnTo>
                    <a:pt x="138580" y="130446"/>
                  </a:lnTo>
                  <a:lnTo>
                    <a:pt x="151099" y="128949"/>
                  </a:lnTo>
                  <a:lnTo>
                    <a:pt x="163235" y="128949"/>
                  </a:lnTo>
                  <a:lnTo>
                    <a:pt x="169320" y="129713"/>
                  </a:lnTo>
                  <a:lnTo>
                    <a:pt x="175755" y="130446"/>
                  </a:lnTo>
                  <a:close/>
                </a:path>
                <a:path w="314325" h="373380">
                  <a:moveTo>
                    <a:pt x="206563" y="361808"/>
                  </a:moveTo>
                  <a:lnTo>
                    <a:pt x="157183" y="361808"/>
                  </a:lnTo>
                  <a:lnTo>
                    <a:pt x="200247" y="353090"/>
                  </a:lnTo>
                  <a:lnTo>
                    <a:pt x="235447" y="329332"/>
                  </a:lnTo>
                  <a:lnTo>
                    <a:pt x="259197" y="294131"/>
                  </a:lnTo>
                  <a:lnTo>
                    <a:pt x="267911" y="251081"/>
                  </a:lnTo>
                  <a:lnTo>
                    <a:pt x="259197" y="207791"/>
                  </a:lnTo>
                  <a:lnTo>
                    <a:pt x="235447" y="172467"/>
                  </a:lnTo>
                  <a:lnTo>
                    <a:pt x="200247" y="148663"/>
                  </a:lnTo>
                  <a:lnTo>
                    <a:pt x="157183" y="139939"/>
                  </a:lnTo>
                  <a:lnTo>
                    <a:pt x="209831" y="139939"/>
                  </a:lnTo>
                  <a:lnTo>
                    <a:pt x="222211" y="146425"/>
                  </a:lnTo>
                  <a:lnTo>
                    <a:pt x="237375" y="157609"/>
                  </a:lnTo>
                  <a:lnTo>
                    <a:pt x="250486" y="171029"/>
                  </a:lnTo>
                  <a:lnTo>
                    <a:pt x="263149" y="171029"/>
                  </a:lnTo>
                  <a:lnTo>
                    <a:pt x="258068" y="181286"/>
                  </a:lnTo>
                  <a:lnTo>
                    <a:pt x="266973" y="196816"/>
                  </a:lnTo>
                  <a:lnTo>
                    <a:pt x="273645" y="213663"/>
                  </a:lnTo>
                  <a:lnTo>
                    <a:pt x="277832" y="231579"/>
                  </a:lnTo>
                  <a:lnTo>
                    <a:pt x="279283" y="250316"/>
                  </a:lnTo>
                  <a:lnTo>
                    <a:pt x="269644" y="297931"/>
                  </a:lnTo>
                  <a:lnTo>
                    <a:pt x="243403" y="336870"/>
                  </a:lnTo>
                  <a:lnTo>
                    <a:pt x="206563" y="361808"/>
                  </a:lnTo>
                  <a:close/>
                </a:path>
                <a:path w="314325" h="373380">
                  <a:moveTo>
                    <a:pt x="157183" y="372799"/>
                  </a:moveTo>
                  <a:lnTo>
                    <a:pt x="94357" y="355553"/>
                  </a:lnTo>
                  <a:lnTo>
                    <a:pt x="49450" y="308706"/>
                  </a:lnTo>
                  <a:lnTo>
                    <a:pt x="47952" y="305680"/>
                  </a:lnTo>
                  <a:lnTo>
                    <a:pt x="49067" y="302654"/>
                  </a:lnTo>
                  <a:lnTo>
                    <a:pt x="51743" y="301125"/>
                  </a:lnTo>
                  <a:lnTo>
                    <a:pt x="52667" y="300679"/>
                  </a:lnTo>
                  <a:lnTo>
                    <a:pt x="53623" y="300456"/>
                  </a:lnTo>
                  <a:lnTo>
                    <a:pt x="56649" y="300456"/>
                  </a:lnTo>
                  <a:lnTo>
                    <a:pt x="58528" y="301571"/>
                  </a:lnTo>
                  <a:lnTo>
                    <a:pt x="59325" y="303418"/>
                  </a:lnTo>
                  <a:lnTo>
                    <a:pt x="77173" y="327741"/>
                  </a:lnTo>
                  <a:lnTo>
                    <a:pt x="100286" y="346124"/>
                  </a:lnTo>
                  <a:lnTo>
                    <a:pt x="127383" y="357751"/>
                  </a:lnTo>
                  <a:lnTo>
                    <a:pt x="157183" y="361808"/>
                  </a:lnTo>
                  <a:lnTo>
                    <a:pt x="206563" y="361808"/>
                  </a:lnTo>
                  <a:lnTo>
                    <a:pt x="204577" y="363153"/>
                  </a:lnTo>
                  <a:lnTo>
                    <a:pt x="157183" y="37279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9435" y="2157221"/>
              <a:ext cx="108848" cy="103146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1805889" y="1960397"/>
            <a:ext cx="285115" cy="374015"/>
          </a:xfrm>
          <a:custGeom>
            <a:avLst/>
            <a:gdLst/>
            <a:ahLst/>
            <a:cxnLst/>
            <a:rect l="l" t="t" r="r" b="b"/>
            <a:pathLst>
              <a:path w="285114" h="374014">
                <a:moveTo>
                  <a:pt x="201777" y="337527"/>
                </a:moveTo>
                <a:lnTo>
                  <a:pt x="199136" y="334886"/>
                </a:lnTo>
                <a:lnTo>
                  <a:pt x="42494" y="334886"/>
                </a:lnTo>
                <a:lnTo>
                  <a:pt x="38709" y="334886"/>
                </a:lnTo>
                <a:lnTo>
                  <a:pt x="36029" y="337527"/>
                </a:lnTo>
                <a:lnTo>
                  <a:pt x="36029" y="345109"/>
                </a:lnTo>
                <a:lnTo>
                  <a:pt x="38709" y="348170"/>
                </a:lnTo>
                <a:lnTo>
                  <a:pt x="199136" y="348170"/>
                </a:lnTo>
                <a:lnTo>
                  <a:pt x="201777" y="345109"/>
                </a:lnTo>
                <a:lnTo>
                  <a:pt x="201777" y="337527"/>
                </a:lnTo>
                <a:close/>
              </a:path>
              <a:path w="285114" h="374014">
                <a:moveTo>
                  <a:pt x="284848" y="3022"/>
                </a:moveTo>
                <a:lnTo>
                  <a:pt x="281825" y="0"/>
                </a:lnTo>
                <a:lnTo>
                  <a:pt x="43611" y="0"/>
                </a:lnTo>
                <a:lnTo>
                  <a:pt x="26720" y="3454"/>
                </a:lnTo>
                <a:lnTo>
                  <a:pt x="12852" y="12839"/>
                </a:lnTo>
                <a:lnTo>
                  <a:pt x="3454" y="26720"/>
                </a:lnTo>
                <a:lnTo>
                  <a:pt x="0" y="43611"/>
                </a:lnTo>
                <a:lnTo>
                  <a:pt x="0" y="329958"/>
                </a:lnTo>
                <a:lnTo>
                  <a:pt x="3403" y="346849"/>
                </a:lnTo>
                <a:lnTo>
                  <a:pt x="12712" y="360718"/>
                </a:lnTo>
                <a:lnTo>
                  <a:pt x="26555" y="370103"/>
                </a:lnTo>
                <a:lnTo>
                  <a:pt x="43611" y="373557"/>
                </a:lnTo>
                <a:lnTo>
                  <a:pt x="282181" y="373557"/>
                </a:lnTo>
                <a:lnTo>
                  <a:pt x="284848" y="370916"/>
                </a:lnTo>
                <a:lnTo>
                  <a:pt x="284848" y="358787"/>
                </a:lnTo>
                <a:lnTo>
                  <a:pt x="284848" y="299250"/>
                </a:lnTo>
                <a:lnTo>
                  <a:pt x="284848" y="298094"/>
                </a:lnTo>
                <a:lnTo>
                  <a:pt x="284848" y="286346"/>
                </a:lnTo>
                <a:lnTo>
                  <a:pt x="284848" y="65976"/>
                </a:lnTo>
                <a:lnTo>
                  <a:pt x="282181" y="63322"/>
                </a:lnTo>
                <a:lnTo>
                  <a:pt x="274599" y="63322"/>
                </a:lnTo>
                <a:lnTo>
                  <a:pt x="271564" y="65976"/>
                </a:lnTo>
                <a:lnTo>
                  <a:pt x="271564" y="286346"/>
                </a:lnTo>
                <a:lnTo>
                  <a:pt x="271564" y="299250"/>
                </a:lnTo>
                <a:lnTo>
                  <a:pt x="271564" y="310997"/>
                </a:lnTo>
                <a:lnTo>
                  <a:pt x="103187" y="310997"/>
                </a:lnTo>
                <a:lnTo>
                  <a:pt x="100507" y="314020"/>
                </a:lnTo>
                <a:lnTo>
                  <a:pt x="100507" y="321602"/>
                </a:lnTo>
                <a:lnTo>
                  <a:pt x="103187" y="324256"/>
                </a:lnTo>
                <a:lnTo>
                  <a:pt x="271564" y="324256"/>
                </a:lnTo>
                <a:lnTo>
                  <a:pt x="271564" y="334124"/>
                </a:lnTo>
                <a:lnTo>
                  <a:pt x="212026" y="334124"/>
                </a:lnTo>
                <a:lnTo>
                  <a:pt x="209003" y="337146"/>
                </a:lnTo>
                <a:lnTo>
                  <a:pt x="209003" y="344728"/>
                </a:lnTo>
                <a:lnTo>
                  <a:pt x="212026" y="347408"/>
                </a:lnTo>
                <a:lnTo>
                  <a:pt x="271564" y="347408"/>
                </a:lnTo>
                <a:lnTo>
                  <a:pt x="271564" y="358787"/>
                </a:lnTo>
                <a:lnTo>
                  <a:pt x="43992" y="358787"/>
                </a:lnTo>
                <a:lnTo>
                  <a:pt x="32270" y="356450"/>
                </a:lnTo>
                <a:lnTo>
                  <a:pt x="22771" y="350100"/>
                </a:lnTo>
                <a:lnTo>
                  <a:pt x="16383" y="340690"/>
                </a:lnTo>
                <a:lnTo>
                  <a:pt x="14058" y="329184"/>
                </a:lnTo>
                <a:lnTo>
                  <a:pt x="14058" y="320840"/>
                </a:lnTo>
                <a:lnTo>
                  <a:pt x="17462" y="313258"/>
                </a:lnTo>
                <a:lnTo>
                  <a:pt x="22783" y="307594"/>
                </a:lnTo>
                <a:lnTo>
                  <a:pt x="28448" y="301891"/>
                </a:lnTo>
                <a:lnTo>
                  <a:pt x="36029" y="299250"/>
                </a:lnTo>
                <a:lnTo>
                  <a:pt x="271564" y="299250"/>
                </a:lnTo>
                <a:lnTo>
                  <a:pt x="271564" y="286346"/>
                </a:lnTo>
                <a:lnTo>
                  <a:pt x="50850" y="286346"/>
                </a:lnTo>
                <a:lnTo>
                  <a:pt x="50850" y="244233"/>
                </a:lnTo>
                <a:lnTo>
                  <a:pt x="47790" y="241592"/>
                </a:lnTo>
                <a:lnTo>
                  <a:pt x="40208" y="241592"/>
                </a:lnTo>
                <a:lnTo>
                  <a:pt x="37566" y="244233"/>
                </a:lnTo>
                <a:lnTo>
                  <a:pt x="37566" y="286727"/>
                </a:lnTo>
                <a:lnTo>
                  <a:pt x="31165" y="288277"/>
                </a:lnTo>
                <a:lnTo>
                  <a:pt x="25095" y="290690"/>
                </a:lnTo>
                <a:lnTo>
                  <a:pt x="19380" y="293966"/>
                </a:lnTo>
                <a:lnTo>
                  <a:pt x="14058" y="298094"/>
                </a:lnTo>
                <a:lnTo>
                  <a:pt x="14058" y="43611"/>
                </a:lnTo>
                <a:lnTo>
                  <a:pt x="15862" y="33553"/>
                </a:lnTo>
                <a:lnTo>
                  <a:pt x="20828" y="24917"/>
                </a:lnTo>
                <a:lnTo>
                  <a:pt x="28282" y="18427"/>
                </a:lnTo>
                <a:lnTo>
                  <a:pt x="37566" y="14782"/>
                </a:lnTo>
                <a:lnTo>
                  <a:pt x="37566" y="230212"/>
                </a:lnTo>
                <a:lnTo>
                  <a:pt x="40208" y="232854"/>
                </a:lnTo>
                <a:lnTo>
                  <a:pt x="47790" y="232854"/>
                </a:lnTo>
                <a:lnTo>
                  <a:pt x="50850" y="229831"/>
                </a:lnTo>
                <a:lnTo>
                  <a:pt x="50850" y="14782"/>
                </a:lnTo>
                <a:lnTo>
                  <a:pt x="50850" y="14020"/>
                </a:lnTo>
                <a:lnTo>
                  <a:pt x="271564" y="14020"/>
                </a:lnTo>
                <a:lnTo>
                  <a:pt x="271564" y="51193"/>
                </a:lnTo>
                <a:lnTo>
                  <a:pt x="274599" y="54216"/>
                </a:lnTo>
                <a:lnTo>
                  <a:pt x="281825" y="54216"/>
                </a:lnTo>
                <a:lnTo>
                  <a:pt x="284848" y="51193"/>
                </a:lnTo>
                <a:lnTo>
                  <a:pt x="284848" y="14020"/>
                </a:lnTo>
                <a:lnTo>
                  <a:pt x="284848" y="302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05429" y="1980107"/>
            <a:ext cx="342900" cy="334645"/>
          </a:xfrm>
          <a:custGeom>
            <a:avLst/>
            <a:gdLst/>
            <a:ahLst/>
            <a:cxnLst/>
            <a:rect l="l" t="t" r="r" b="b"/>
            <a:pathLst>
              <a:path w="342900" h="334644">
                <a:moveTo>
                  <a:pt x="53484" y="106172"/>
                </a:moveTo>
                <a:lnTo>
                  <a:pt x="21247" y="106172"/>
                </a:lnTo>
                <a:lnTo>
                  <a:pt x="20100" y="105057"/>
                </a:lnTo>
                <a:lnTo>
                  <a:pt x="18953" y="104293"/>
                </a:lnTo>
                <a:lnTo>
                  <a:pt x="18220" y="103146"/>
                </a:lnTo>
                <a:lnTo>
                  <a:pt x="10622" y="93953"/>
                </a:lnTo>
                <a:lnTo>
                  <a:pt x="5025" y="83623"/>
                </a:lnTo>
                <a:lnTo>
                  <a:pt x="1565" y="72438"/>
                </a:lnTo>
                <a:lnTo>
                  <a:pt x="382" y="60683"/>
                </a:lnTo>
                <a:lnTo>
                  <a:pt x="5223" y="36956"/>
                </a:lnTo>
                <a:lnTo>
                  <a:pt x="18348" y="17679"/>
                </a:lnTo>
                <a:lnTo>
                  <a:pt x="37661" y="4733"/>
                </a:lnTo>
                <a:lnTo>
                  <a:pt x="61065" y="0"/>
                </a:lnTo>
                <a:lnTo>
                  <a:pt x="255253" y="0"/>
                </a:lnTo>
                <a:lnTo>
                  <a:pt x="258280" y="3026"/>
                </a:lnTo>
                <a:lnTo>
                  <a:pt x="258280" y="11754"/>
                </a:lnTo>
                <a:lnTo>
                  <a:pt x="255253" y="15163"/>
                </a:lnTo>
                <a:lnTo>
                  <a:pt x="61065" y="15163"/>
                </a:lnTo>
                <a:lnTo>
                  <a:pt x="43169" y="18814"/>
                </a:lnTo>
                <a:lnTo>
                  <a:pt x="28581" y="28725"/>
                </a:lnTo>
                <a:lnTo>
                  <a:pt x="18760" y="43330"/>
                </a:lnTo>
                <a:lnTo>
                  <a:pt x="15162" y="61065"/>
                </a:lnTo>
                <a:lnTo>
                  <a:pt x="16064" y="69834"/>
                </a:lnTo>
                <a:lnTo>
                  <a:pt x="40105" y="101876"/>
                </a:lnTo>
                <a:lnTo>
                  <a:pt x="46579" y="104542"/>
                </a:lnTo>
                <a:lnTo>
                  <a:pt x="53484" y="106172"/>
                </a:lnTo>
                <a:close/>
              </a:path>
              <a:path w="342900" h="334644">
                <a:moveTo>
                  <a:pt x="308734" y="180904"/>
                </a:moveTo>
                <a:lnTo>
                  <a:pt x="288255" y="180904"/>
                </a:lnTo>
                <a:lnTo>
                  <a:pt x="293584" y="178629"/>
                </a:lnTo>
                <a:lnTo>
                  <a:pt x="297366" y="172940"/>
                </a:lnTo>
                <a:lnTo>
                  <a:pt x="297366" y="157777"/>
                </a:lnTo>
                <a:lnTo>
                  <a:pt x="290134" y="150578"/>
                </a:lnTo>
                <a:lnTo>
                  <a:pt x="3408" y="150578"/>
                </a:lnTo>
                <a:lnTo>
                  <a:pt x="0" y="147138"/>
                </a:lnTo>
                <a:lnTo>
                  <a:pt x="0" y="109230"/>
                </a:lnTo>
                <a:lnTo>
                  <a:pt x="3408" y="106172"/>
                </a:lnTo>
                <a:lnTo>
                  <a:pt x="53484" y="106172"/>
                </a:lnTo>
                <a:lnTo>
                  <a:pt x="53484" y="91009"/>
                </a:lnTo>
                <a:lnTo>
                  <a:pt x="44045" y="86858"/>
                </a:lnTo>
                <a:lnTo>
                  <a:pt x="36605" y="79968"/>
                </a:lnTo>
                <a:lnTo>
                  <a:pt x="31726" y="71017"/>
                </a:lnTo>
                <a:lnTo>
                  <a:pt x="29975" y="60683"/>
                </a:lnTo>
                <a:lnTo>
                  <a:pt x="32372" y="48617"/>
                </a:lnTo>
                <a:lnTo>
                  <a:pt x="38926" y="38719"/>
                </a:lnTo>
                <a:lnTo>
                  <a:pt x="48682" y="32023"/>
                </a:lnTo>
                <a:lnTo>
                  <a:pt x="60683" y="29561"/>
                </a:lnTo>
                <a:lnTo>
                  <a:pt x="327691" y="29561"/>
                </a:lnTo>
                <a:lnTo>
                  <a:pt x="327691" y="15163"/>
                </a:lnTo>
                <a:lnTo>
                  <a:pt x="280673" y="15163"/>
                </a:lnTo>
                <a:lnTo>
                  <a:pt x="277265" y="11754"/>
                </a:lnTo>
                <a:lnTo>
                  <a:pt x="277265" y="3026"/>
                </a:lnTo>
                <a:lnTo>
                  <a:pt x="280673" y="0"/>
                </a:lnTo>
                <a:lnTo>
                  <a:pt x="339064" y="0"/>
                </a:lnTo>
                <a:lnTo>
                  <a:pt x="342472" y="3026"/>
                </a:lnTo>
                <a:lnTo>
                  <a:pt x="342472" y="40965"/>
                </a:lnTo>
                <a:lnTo>
                  <a:pt x="339828" y="43609"/>
                </a:lnTo>
                <a:lnTo>
                  <a:pt x="322372" y="43609"/>
                </a:lnTo>
                <a:lnTo>
                  <a:pt x="322372" y="44756"/>
                </a:lnTo>
                <a:lnTo>
                  <a:pt x="51190" y="44756"/>
                </a:lnTo>
                <a:lnTo>
                  <a:pt x="43991" y="51955"/>
                </a:lnTo>
                <a:lnTo>
                  <a:pt x="43991" y="67118"/>
                </a:lnTo>
                <a:lnTo>
                  <a:pt x="47783" y="72438"/>
                </a:lnTo>
                <a:lnTo>
                  <a:pt x="53102" y="75082"/>
                </a:lnTo>
                <a:lnTo>
                  <a:pt x="68265" y="75082"/>
                </a:lnTo>
                <a:lnTo>
                  <a:pt x="68265" y="101267"/>
                </a:lnTo>
                <a:lnTo>
                  <a:pt x="114168" y="101267"/>
                </a:lnTo>
                <a:lnTo>
                  <a:pt x="114168" y="106555"/>
                </a:lnTo>
                <a:lnTo>
                  <a:pt x="342472" y="106555"/>
                </a:lnTo>
                <a:lnTo>
                  <a:pt x="342472" y="117576"/>
                </a:lnTo>
                <a:lnTo>
                  <a:pt x="339064" y="120603"/>
                </a:lnTo>
                <a:lnTo>
                  <a:pt x="320875" y="120603"/>
                </a:lnTo>
                <a:lnTo>
                  <a:pt x="321581" y="121367"/>
                </a:lnTo>
                <a:lnTo>
                  <a:pt x="15162" y="121367"/>
                </a:lnTo>
                <a:lnTo>
                  <a:pt x="15162" y="135765"/>
                </a:lnTo>
                <a:lnTo>
                  <a:pt x="281789" y="135765"/>
                </a:lnTo>
                <a:lnTo>
                  <a:pt x="293795" y="138227"/>
                </a:lnTo>
                <a:lnTo>
                  <a:pt x="303562" y="144920"/>
                </a:lnTo>
                <a:lnTo>
                  <a:pt x="310127" y="154808"/>
                </a:lnTo>
                <a:lnTo>
                  <a:pt x="312529" y="166856"/>
                </a:lnTo>
                <a:lnTo>
                  <a:pt x="310767" y="177208"/>
                </a:lnTo>
                <a:lnTo>
                  <a:pt x="308734" y="180904"/>
                </a:lnTo>
                <a:close/>
              </a:path>
              <a:path w="342900" h="334644">
                <a:moveTo>
                  <a:pt x="339064" y="44373"/>
                </a:moveTo>
                <a:lnTo>
                  <a:pt x="334891" y="44373"/>
                </a:lnTo>
                <a:lnTo>
                  <a:pt x="322372" y="43609"/>
                </a:lnTo>
                <a:lnTo>
                  <a:pt x="339828" y="43609"/>
                </a:lnTo>
                <a:lnTo>
                  <a:pt x="339064" y="44373"/>
                </a:lnTo>
                <a:close/>
              </a:path>
              <a:path w="342900" h="334644">
                <a:moveTo>
                  <a:pt x="339828" y="76993"/>
                </a:moveTo>
                <a:lnTo>
                  <a:pt x="306827" y="76993"/>
                </a:lnTo>
                <a:lnTo>
                  <a:pt x="306827" y="44756"/>
                </a:lnTo>
                <a:lnTo>
                  <a:pt x="322372" y="44756"/>
                </a:lnTo>
                <a:lnTo>
                  <a:pt x="322372" y="76229"/>
                </a:lnTo>
                <a:lnTo>
                  <a:pt x="339064" y="76229"/>
                </a:lnTo>
                <a:lnTo>
                  <a:pt x="339828" y="76993"/>
                </a:lnTo>
                <a:close/>
              </a:path>
              <a:path w="342900" h="334644">
                <a:moveTo>
                  <a:pt x="68265" y="75082"/>
                </a:moveTo>
                <a:lnTo>
                  <a:pt x="53102" y="75082"/>
                </a:lnTo>
                <a:lnTo>
                  <a:pt x="53102" y="56893"/>
                </a:lnTo>
                <a:lnTo>
                  <a:pt x="56510" y="53484"/>
                </a:lnTo>
                <a:lnTo>
                  <a:pt x="110759" y="53484"/>
                </a:lnTo>
                <a:lnTo>
                  <a:pt x="114168" y="56893"/>
                </a:lnTo>
                <a:lnTo>
                  <a:pt x="114168" y="68647"/>
                </a:lnTo>
                <a:lnTo>
                  <a:pt x="68265" y="68647"/>
                </a:lnTo>
                <a:lnTo>
                  <a:pt x="68265" y="75082"/>
                </a:lnTo>
                <a:close/>
              </a:path>
              <a:path w="342900" h="334644">
                <a:moveTo>
                  <a:pt x="114168" y="100884"/>
                </a:moveTo>
                <a:lnTo>
                  <a:pt x="99737" y="100884"/>
                </a:lnTo>
                <a:lnTo>
                  <a:pt x="99737" y="68647"/>
                </a:lnTo>
                <a:lnTo>
                  <a:pt x="114168" y="68647"/>
                </a:lnTo>
                <a:lnTo>
                  <a:pt x="114168" y="76993"/>
                </a:lnTo>
                <a:lnTo>
                  <a:pt x="339828" y="76993"/>
                </a:lnTo>
                <a:lnTo>
                  <a:pt x="342472" y="79637"/>
                </a:lnTo>
                <a:lnTo>
                  <a:pt x="342472" y="91774"/>
                </a:lnTo>
                <a:lnTo>
                  <a:pt x="114168" y="91774"/>
                </a:lnTo>
                <a:lnTo>
                  <a:pt x="114168" y="100884"/>
                </a:lnTo>
                <a:close/>
              </a:path>
              <a:path w="342900" h="334644">
                <a:moveTo>
                  <a:pt x="342472" y="106555"/>
                </a:moveTo>
                <a:lnTo>
                  <a:pt x="327309" y="106555"/>
                </a:lnTo>
                <a:lnTo>
                  <a:pt x="327309" y="91774"/>
                </a:lnTo>
                <a:lnTo>
                  <a:pt x="342472" y="91774"/>
                </a:lnTo>
                <a:lnTo>
                  <a:pt x="342472" y="106555"/>
                </a:lnTo>
                <a:close/>
              </a:path>
              <a:path w="342900" h="334644">
                <a:moveTo>
                  <a:pt x="114168" y="101267"/>
                </a:moveTo>
                <a:lnTo>
                  <a:pt x="68265" y="101267"/>
                </a:lnTo>
                <a:lnTo>
                  <a:pt x="81548" y="95565"/>
                </a:lnTo>
                <a:lnTo>
                  <a:pt x="82504" y="95182"/>
                </a:lnTo>
                <a:lnTo>
                  <a:pt x="83459" y="94991"/>
                </a:lnTo>
                <a:lnTo>
                  <a:pt x="85339" y="94991"/>
                </a:lnTo>
                <a:lnTo>
                  <a:pt x="86295" y="95182"/>
                </a:lnTo>
                <a:lnTo>
                  <a:pt x="87250" y="95565"/>
                </a:lnTo>
                <a:lnTo>
                  <a:pt x="99737" y="100884"/>
                </a:lnTo>
                <a:lnTo>
                  <a:pt x="114168" y="100884"/>
                </a:lnTo>
                <a:lnTo>
                  <a:pt x="114168" y="101267"/>
                </a:lnTo>
                <a:close/>
              </a:path>
              <a:path w="342900" h="334644">
                <a:moveTo>
                  <a:pt x="320875" y="212377"/>
                </a:moveTo>
                <a:lnTo>
                  <a:pt x="288638" y="212377"/>
                </a:lnTo>
                <a:lnTo>
                  <a:pt x="295584" y="210746"/>
                </a:lnTo>
                <a:lnTo>
                  <a:pt x="302184" y="208076"/>
                </a:lnTo>
                <a:lnTo>
                  <a:pt x="326408" y="176173"/>
                </a:lnTo>
                <a:lnTo>
                  <a:pt x="327309" y="167238"/>
                </a:lnTo>
                <a:lnTo>
                  <a:pt x="323718" y="149199"/>
                </a:lnTo>
                <a:lnTo>
                  <a:pt x="313938" y="134639"/>
                </a:lnTo>
                <a:lnTo>
                  <a:pt x="299464" y="124911"/>
                </a:lnTo>
                <a:lnTo>
                  <a:pt x="281789" y="121367"/>
                </a:lnTo>
                <a:lnTo>
                  <a:pt x="321581" y="121367"/>
                </a:lnTo>
                <a:lnTo>
                  <a:pt x="329578" y="130016"/>
                </a:lnTo>
                <a:lnTo>
                  <a:pt x="336145" y="141030"/>
                </a:lnTo>
                <a:lnTo>
                  <a:pt x="340294" y="153393"/>
                </a:lnTo>
                <a:lnTo>
                  <a:pt x="341740" y="166856"/>
                </a:lnTo>
                <a:lnTo>
                  <a:pt x="340608" y="178642"/>
                </a:lnTo>
                <a:lnTo>
                  <a:pt x="337276" y="189824"/>
                </a:lnTo>
                <a:lnTo>
                  <a:pt x="331809" y="200158"/>
                </a:lnTo>
                <a:lnTo>
                  <a:pt x="324283" y="209351"/>
                </a:lnTo>
                <a:lnTo>
                  <a:pt x="323519" y="210497"/>
                </a:lnTo>
                <a:lnTo>
                  <a:pt x="322022" y="211262"/>
                </a:lnTo>
                <a:lnTo>
                  <a:pt x="320875" y="212377"/>
                </a:lnTo>
                <a:close/>
              </a:path>
              <a:path w="342900" h="334644">
                <a:moveTo>
                  <a:pt x="175998" y="334127"/>
                </a:moveTo>
                <a:lnTo>
                  <a:pt x="60683" y="334127"/>
                </a:lnTo>
                <a:lnTo>
                  <a:pt x="48928" y="333003"/>
                </a:lnTo>
                <a:lnTo>
                  <a:pt x="10622" y="307472"/>
                </a:lnTo>
                <a:lnTo>
                  <a:pt x="382" y="273825"/>
                </a:lnTo>
                <a:lnTo>
                  <a:pt x="1881" y="260368"/>
                </a:lnTo>
                <a:lnTo>
                  <a:pt x="6120" y="248043"/>
                </a:lnTo>
                <a:lnTo>
                  <a:pt x="12705" y="237133"/>
                </a:lnTo>
                <a:lnTo>
                  <a:pt x="21247" y="227922"/>
                </a:lnTo>
                <a:lnTo>
                  <a:pt x="3408" y="227922"/>
                </a:lnTo>
                <a:lnTo>
                  <a:pt x="0" y="224514"/>
                </a:lnTo>
                <a:lnTo>
                  <a:pt x="0" y="186606"/>
                </a:lnTo>
                <a:lnTo>
                  <a:pt x="3408" y="183166"/>
                </a:lnTo>
                <a:lnTo>
                  <a:pt x="20100" y="183166"/>
                </a:lnTo>
                <a:lnTo>
                  <a:pt x="20100" y="150578"/>
                </a:lnTo>
                <a:lnTo>
                  <a:pt x="33766" y="150578"/>
                </a:lnTo>
                <a:lnTo>
                  <a:pt x="33766" y="182815"/>
                </a:lnTo>
                <a:lnTo>
                  <a:pt x="242734" y="182815"/>
                </a:lnTo>
                <a:lnTo>
                  <a:pt x="242734" y="197978"/>
                </a:lnTo>
                <a:lnTo>
                  <a:pt x="14780" y="197978"/>
                </a:lnTo>
                <a:lnTo>
                  <a:pt x="14780" y="212759"/>
                </a:lnTo>
                <a:lnTo>
                  <a:pt x="339494" y="212759"/>
                </a:lnTo>
                <a:lnTo>
                  <a:pt x="342472" y="215403"/>
                </a:lnTo>
                <a:lnTo>
                  <a:pt x="342472" y="227540"/>
                </a:lnTo>
                <a:lnTo>
                  <a:pt x="61065" y="227540"/>
                </a:lnTo>
                <a:lnTo>
                  <a:pt x="43169" y="231137"/>
                </a:lnTo>
                <a:lnTo>
                  <a:pt x="28581" y="240959"/>
                </a:lnTo>
                <a:lnTo>
                  <a:pt x="18760" y="255546"/>
                </a:lnTo>
                <a:lnTo>
                  <a:pt x="15239" y="273061"/>
                </a:lnTo>
                <a:lnTo>
                  <a:pt x="15202" y="273825"/>
                </a:lnTo>
                <a:lnTo>
                  <a:pt x="16064" y="282212"/>
                </a:lnTo>
                <a:lnTo>
                  <a:pt x="40105" y="313982"/>
                </a:lnTo>
                <a:lnTo>
                  <a:pt x="53484" y="318581"/>
                </a:lnTo>
                <a:lnTo>
                  <a:pt x="114168" y="318581"/>
                </a:lnTo>
                <a:lnTo>
                  <a:pt x="114168" y="318964"/>
                </a:lnTo>
                <a:lnTo>
                  <a:pt x="175998" y="318964"/>
                </a:lnTo>
                <a:lnTo>
                  <a:pt x="179407" y="322372"/>
                </a:lnTo>
                <a:lnTo>
                  <a:pt x="179407" y="330718"/>
                </a:lnTo>
                <a:lnTo>
                  <a:pt x="175998" y="334127"/>
                </a:lnTo>
                <a:close/>
              </a:path>
              <a:path w="342900" h="334644">
                <a:moveTo>
                  <a:pt x="242734" y="182815"/>
                </a:moveTo>
                <a:lnTo>
                  <a:pt x="226807" y="182815"/>
                </a:lnTo>
                <a:lnTo>
                  <a:pt x="226807" y="162333"/>
                </a:lnTo>
                <a:lnTo>
                  <a:pt x="229833" y="158892"/>
                </a:lnTo>
                <a:lnTo>
                  <a:pt x="284847" y="158892"/>
                </a:lnTo>
                <a:lnTo>
                  <a:pt x="288255" y="162333"/>
                </a:lnTo>
                <a:lnTo>
                  <a:pt x="288255" y="173705"/>
                </a:lnTo>
                <a:lnTo>
                  <a:pt x="242734" y="173705"/>
                </a:lnTo>
                <a:lnTo>
                  <a:pt x="242734" y="182815"/>
                </a:lnTo>
                <a:close/>
              </a:path>
              <a:path w="342900" h="334644">
                <a:moveTo>
                  <a:pt x="288638" y="207089"/>
                </a:moveTo>
                <a:lnTo>
                  <a:pt x="274207" y="207089"/>
                </a:lnTo>
                <a:lnTo>
                  <a:pt x="274207" y="173705"/>
                </a:lnTo>
                <a:lnTo>
                  <a:pt x="288255" y="173705"/>
                </a:lnTo>
                <a:lnTo>
                  <a:pt x="288255" y="180904"/>
                </a:lnTo>
                <a:lnTo>
                  <a:pt x="308734" y="180904"/>
                </a:lnTo>
                <a:lnTo>
                  <a:pt x="305839" y="186168"/>
                </a:lnTo>
                <a:lnTo>
                  <a:pt x="298284" y="193062"/>
                </a:lnTo>
                <a:lnTo>
                  <a:pt x="288638" y="197214"/>
                </a:lnTo>
                <a:lnTo>
                  <a:pt x="288638" y="207089"/>
                </a:lnTo>
                <a:close/>
              </a:path>
              <a:path w="342900" h="334644">
                <a:moveTo>
                  <a:pt x="339494" y="212759"/>
                </a:moveTo>
                <a:lnTo>
                  <a:pt x="227572" y="212759"/>
                </a:lnTo>
                <a:lnTo>
                  <a:pt x="227572" y="197978"/>
                </a:lnTo>
                <a:lnTo>
                  <a:pt x="242734" y="197978"/>
                </a:lnTo>
                <a:lnTo>
                  <a:pt x="242734" y="206707"/>
                </a:lnTo>
                <a:lnTo>
                  <a:pt x="273319" y="206707"/>
                </a:lnTo>
                <a:lnTo>
                  <a:pt x="274207" y="207089"/>
                </a:lnTo>
                <a:lnTo>
                  <a:pt x="288638" y="207089"/>
                </a:lnTo>
                <a:lnTo>
                  <a:pt x="288638" y="212377"/>
                </a:lnTo>
                <a:lnTo>
                  <a:pt x="339064" y="212377"/>
                </a:lnTo>
                <a:lnTo>
                  <a:pt x="339494" y="212759"/>
                </a:lnTo>
                <a:close/>
              </a:path>
              <a:path w="342900" h="334644">
                <a:moveTo>
                  <a:pt x="273319" y="206707"/>
                </a:moveTo>
                <a:lnTo>
                  <a:pt x="242734" y="206707"/>
                </a:lnTo>
                <a:lnTo>
                  <a:pt x="255253" y="201387"/>
                </a:lnTo>
                <a:lnTo>
                  <a:pt x="256018" y="201005"/>
                </a:lnTo>
                <a:lnTo>
                  <a:pt x="259809" y="201005"/>
                </a:lnTo>
                <a:lnTo>
                  <a:pt x="260955" y="201387"/>
                </a:lnTo>
                <a:lnTo>
                  <a:pt x="273319" y="206707"/>
                </a:lnTo>
                <a:close/>
              </a:path>
              <a:path w="342900" h="334644">
                <a:moveTo>
                  <a:pt x="114168" y="318581"/>
                </a:moveTo>
                <a:lnTo>
                  <a:pt x="53484" y="318581"/>
                </a:lnTo>
                <a:lnTo>
                  <a:pt x="53484" y="303418"/>
                </a:lnTo>
                <a:lnTo>
                  <a:pt x="44045" y="299266"/>
                </a:lnTo>
                <a:lnTo>
                  <a:pt x="36605" y="292373"/>
                </a:lnTo>
                <a:lnTo>
                  <a:pt x="31726" y="283413"/>
                </a:lnTo>
                <a:lnTo>
                  <a:pt x="29975" y="273061"/>
                </a:lnTo>
                <a:lnTo>
                  <a:pt x="32372" y="261000"/>
                </a:lnTo>
                <a:lnTo>
                  <a:pt x="38926" y="251113"/>
                </a:lnTo>
                <a:lnTo>
                  <a:pt x="48682" y="244427"/>
                </a:lnTo>
                <a:lnTo>
                  <a:pt x="60683" y="241970"/>
                </a:lnTo>
                <a:lnTo>
                  <a:pt x="327309" y="241970"/>
                </a:lnTo>
                <a:lnTo>
                  <a:pt x="327309" y="227540"/>
                </a:lnTo>
                <a:lnTo>
                  <a:pt x="342472" y="227540"/>
                </a:lnTo>
                <a:lnTo>
                  <a:pt x="342472" y="253342"/>
                </a:lnTo>
                <a:lnTo>
                  <a:pt x="339064" y="256751"/>
                </a:lnTo>
                <a:lnTo>
                  <a:pt x="322372" y="256751"/>
                </a:lnTo>
                <a:lnTo>
                  <a:pt x="322372" y="257133"/>
                </a:lnTo>
                <a:lnTo>
                  <a:pt x="51190" y="257133"/>
                </a:lnTo>
                <a:lnTo>
                  <a:pt x="43991" y="264332"/>
                </a:lnTo>
                <a:lnTo>
                  <a:pt x="43991" y="279527"/>
                </a:lnTo>
                <a:lnTo>
                  <a:pt x="47782" y="284815"/>
                </a:lnTo>
                <a:lnTo>
                  <a:pt x="53102" y="287491"/>
                </a:lnTo>
                <a:lnTo>
                  <a:pt x="68265" y="287491"/>
                </a:lnTo>
                <a:lnTo>
                  <a:pt x="68265" y="313644"/>
                </a:lnTo>
                <a:lnTo>
                  <a:pt x="114168" y="313644"/>
                </a:lnTo>
                <a:lnTo>
                  <a:pt x="114168" y="318581"/>
                </a:lnTo>
                <a:close/>
              </a:path>
              <a:path w="342900" h="334644">
                <a:moveTo>
                  <a:pt x="322372" y="289370"/>
                </a:moveTo>
                <a:lnTo>
                  <a:pt x="306827" y="289370"/>
                </a:lnTo>
                <a:lnTo>
                  <a:pt x="306827" y="257133"/>
                </a:lnTo>
                <a:lnTo>
                  <a:pt x="322372" y="257133"/>
                </a:lnTo>
                <a:lnTo>
                  <a:pt x="322372" y="289370"/>
                </a:lnTo>
                <a:close/>
              </a:path>
              <a:path w="342900" h="334644">
                <a:moveTo>
                  <a:pt x="68265" y="287491"/>
                </a:moveTo>
                <a:lnTo>
                  <a:pt x="53102" y="287491"/>
                </a:lnTo>
                <a:lnTo>
                  <a:pt x="53102" y="269270"/>
                </a:lnTo>
                <a:lnTo>
                  <a:pt x="56510" y="265861"/>
                </a:lnTo>
                <a:lnTo>
                  <a:pt x="110759" y="265861"/>
                </a:lnTo>
                <a:lnTo>
                  <a:pt x="114168" y="269270"/>
                </a:lnTo>
                <a:lnTo>
                  <a:pt x="114168" y="281024"/>
                </a:lnTo>
                <a:lnTo>
                  <a:pt x="68265" y="281024"/>
                </a:lnTo>
                <a:lnTo>
                  <a:pt x="68265" y="287491"/>
                </a:lnTo>
                <a:close/>
              </a:path>
              <a:path w="342900" h="334644">
                <a:moveTo>
                  <a:pt x="114168" y="313262"/>
                </a:moveTo>
                <a:lnTo>
                  <a:pt x="99737" y="313262"/>
                </a:lnTo>
                <a:lnTo>
                  <a:pt x="99737" y="281024"/>
                </a:lnTo>
                <a:lnTo>
                  <a:pt x="114168" y="281024"/>
                </a:lnTo>
                <a:lnTo>
                  <a:pt x="114168" y="289370"/>
                </a:lnTo>
                <a:lnTo>
                  <a:pt x="339064" y="289370"/>
                </a:lnTo>
                <a:lnTo>
                  <a:pt x="342472" y="292779"/>
                </a:lnTo>
                <a:lnTo>
                  <a:pt x="342472" y="304183"/>
                </a:lnTo>
                <a:lnTo>
                  <a:pt x="114168" y="304183"/>
                </a:lnTo>
                <a:lnTo>
                  <a:pt x="114168" y="313262"/>
                </a:lnTo>
                <a:close/>
              </a:path>
              <a:path w="342900" h="334644">
                <a:moveTo>
                  <a:pt x="339064" y="334127"/>
                </a:moveTo>
                <a:lnTo>
                  <a:pt x="202151" y="334127"/>
                </a:lnTo>
                <a:lnTo>
                  <a:pt x="198743" y="330718"/>
                </a:lnTo>
                <a:lnTo>
                  <a:pt x="198743" y="322372"/>
                </a:lnTo>
                <a:lnTo>
                  <a:pt x="202151" y="318964"/>
                </a:lnTo>
                <a:lnTo>
                  <a:pt x="327309" y="318964"/>
                </a:lnTo>
                <a:lnTo>
                  <a:pt x="327309" y="304183"/>
                </a:lnTo>
                <a:lnTo>
                  <a:pt x="342472" y="304183"/>
                </a:lnTo>
                <a:lnTo>
                  <a:pt x="342472" y="330718"/>
                </a:lnTo>
                <a:lnTo>
                  <a:pt x="339064" y="334127"/>
                </a:lnTo>
                <a:close/>
              </a:path>
              <a:path w="342900" h="334644">
                <a:moveTo>
                  <a:pt x="114168" y="313644"/>
                </a:moveTo>
                <a:lnTo>
                  <a:pt x="68265" y="313644"/>
                </a:lnTo>
                <a:lnTo>
                  <a:pt x="81548" y="307974"/>
                </a:lnTo>
                <a:lnTo>
                  <a:pt x="82504" y="307591"/>
                </a:lnTo>
                <a:lnTo>
                  <a:pt x="83459" y="307400"/>
                </a:lnTo>
                <a:lnTo>
                  <a:pt x="85339" y="307400"/>
                </a:lnTo>
                <a:lnTo>
                  <a:pt x="86295" y="307591"/>
                </a:lnTo>
                <a:lnTo>
                  <a:pt x="87250" y="307974"/>
                </a:lnTo>
                <a:lnTo>
                  <a:pt x="99737" y="313262"/>
                </a:lnTo>
                <a:lnTo>
                  <a:pt x="114168" y="313262"/>
                </a:lnTo>
                <a:lnTo>
                  <a:pt x="114168" y="31364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0552" y="1984280"/>
            <a:ext cx="368935" cy="334645"/>
          </a:xfrm>
          <a:custGeom>
            <a:avLst/>
            <a:gdLst/>
            <a:ahLst/>
            <a:cxnLst/>
            <a:rect l="l" t="t" r="r" b="b"/>
            <a:pathLst>
              <a:path w="368934" h="334644">
                <a:moveTo>
                  <a:pt x="69794" y="103910"/>
                </a:moveTo>
                <a:lnTo>
                  <a:pt x="59186" y="103910"/>
                </a:lnTo>
                <a:lnTo>
                  <a:pt x="59186" y="7199"/>
                </a:lnTo>
                <a:lnTo>
                  <a:pt x="66003" y="0"/>
                </a:lnTo>
                <a:lnTo>
                  <a:pt x="94449" y="0"/>
                </a:lnTo>
                <a:lnTo>
                  <a:pt x="96743" y="2261"/>
                </a:lnTo>
                <a:lnTo>
                  <a:pt x="96743" y="7963"/>
                </a:lnTo>
                <a:lnTo>
                  <a:pt x="94449" y="10225"/>
                </a:lnTo>
                <a:lnTo>
                  <a:pt x="71704" y="10225"/>
                </a:lnTo>
                <a:lnTo>
                  <a:pt x="69794" y="12901"/>
                </a:lnTo>
                <a:lnTo>
                  <a:pt x="69794" y="103910"/>
                </a:lnTo>
                <a:close/>
              </a:path>
              <a:path w="368934" h="334644">
                <a:moveTo>
                  <a:pt x="86103" y="113786"/>
                </a:moveTo>
                <a:lnTo>
                  <a:pt x="75495" y="113786"/>
                </a:lnTo>
                <a:lnTo>
                  <a:pt x="75495" y="18953"/>
                </a:lnTo>
                <a:lnTo>
                  <a:pt x="77757" y="16691"/>
                </a:lnTo>
                <a:lnTo>
                  <a:pt x="141117" y="16691"/>
                </a:lnTo>
                <a:lnTo>
                  <a:pt x="142614" y="15162"/>
                </a:lnTo>
                <a:lnTo>
                  <a:pt x="142614" y="12136"/>
                </a:lnTo>
                <a:lnTo>
                  <a:pt x="141117" y="10990"/>
                </a:lnTo>
                <a:lnTo>
                  <a:pt x="112670" y="10990"/>
                </a:lnTo>
                <a:lnTo>
                  <a:pt x="110377" y="8346"/>
                </a:lnTo>
                <a:lnTo>
                  <a:pt x="110377" y="2643"/>
                </a:lnTo>
                <a:lnTo>
                  <a:pt x="112670" y="382"/>
                </a:lnTo>
                <a:lnTo>
                  <a:pt x="147552" y="382"/>
                </a:lnTo>
                <a:lnTo>
                  <a:pt x="153636" y="6434"/>
                </a:lnTo>
                <a:lnTo>
                  <a:pt x="153636" y="21597"/>
                </a:lnTo>
                <a:lnTo>
                  <a:pt x="147552" y="28064"/>
                </a:lnTo>
                <a:lnTo>
                  <a:pt x="86103" y="28064"/>
                </a:lnTo>
                <a:lnTo>
                  <a:pt x="86103" y="113786"/>
                </a:lnTo>
                <a:close/>
              </a:path>
              <a:path w="368934" h="334644">
                <a:moveTo>
                  <a:pt x="8345" y="163065"/>
                </a:moveTo>
                <a:lnTo>
                  <a:pt x="2675" y="163065"/>
                </a:lnTo>
                <a:lnTo>
                  <a:pt x="381" y="160804"/>
                </a:lnTo>
                <a:lnTo>
                  <a:pt x="381" y="34116"/>
                </a:lnTo>
                <a:lnTo>
                  <a:pt x="7994" y="26535"/>
                </a:lnTo>
                <a:lnTo>
                  <a:pt x="26948" y="26535"/>
                </a:lnTo>
                <a:lnTo>
                  <a:pt x="34529" y="34116"/>
                </a:lnTo>
                <a:lnTo>
                  <a:pt x="34529" y="37525"/>
                </a:lnTo>
                <a:lnTo>
                  <a:pt x="13665" y="37525"/>
                </a:lnTo>
                <a:lnTo>
                  <a:pt x="11021" y="40200"/>
                </a:lnTo>
                <a:lnTo>
                  <a:pt x="11021" y="160804"/>
                </a:lnTo>
                <a:lnTo>
                  <a:pt x="8345" y="163065"/>
                </a:lnTo>
                <a:close/>
              </a:path>
              <a:path w="368934" h="334644">
                <a:moveTo>
                  <a:pt x="128980" y="38289"/>
                </a:moveTo>
                <a:lnTo>
                  <a:pt x="118341" y="38289"/>
                </a:lnTo>
                <a:lnTo>
                  <a:pt x="118341" y="28064"/>
                </a:lnTo>
                <a:lnTo>
                  <a:pt x="128980" y="28064"/>
                </a:lnTo>
                <a:lnTo>
                  <a:pt x="128980" y="38289"/>
                </a:lnTo>
                <a:close/>
              </a:path>
              <a:path w="368934" h="334644">
                <a:moveTo>
                  <a:pt x="33766" y="322754"/>
                </a:moveTo>
                <a:lnTo>
                  <a:pt x="23158" y="322754"/>
                </a:lnTo>
                <a:lnTo>
                  <a:pt x="23158" y="40200"/>
                </a:lnTo>
                <a:lnTo>
                  <a:pt x="20482" y="37525"/>
                </a:lnTo>
                <a:lnTo>
                  <a:pt x="34529" y="37525"/>
                </a:lnTo>
                <a:lnTo>
                  <a:pt x="34529" y="98208"/>
                </a:lnTo>
                <a:lnTo>
                  <a:pt x="43259" y="98591"/>
                </a:lnTo>
                <a:lnTo>
                  <a:pt x="51604" y="100502"/>
                </a:lnTo>
                <a:lnTo>
                  <a:pt x="59186" y="103910"/>
                </a:lnTo>
                <a:lnTo>
                  <a:pt x="69794" y="103910"/>
                </a:lnTo>
                <a:lnTo>
                  <a:pt x="69794" y="109613"/>
                </a:lnTo>
                <a:lnTo>
                  <a:pt x="34529" y="109613"/>
                </a:lnTo>
                <a:lnTo>
                  <a:pt x="34529" y="169149"/>
                </a:lnTo>
                <a:lnTo>
                  <a:pt x="137326" y="169149"/>
                </a:lnTo>
                <a:lnTo>
                  <a:pt x="137326" y="180140"/>
                </a:lnTo>
                <a:lnTo>
                  <a:pt x="34148" y="180140"/>
                </a:lnTo>
                <a:lnTo>
                  <a:pt x="34148" y="263217"/>
                </a:lnTo>
                <a:lnTo>
                  <a:pt x="137326" y="263217"/>
                </a:lnTo>
                <a:lnTo>
                  <a:pt x="137326" y="271914"/>
                </a:lnTo>
                <a:lnTo>
                  <a:pt x="33766" y="271914"/>
                </a:lnTo>
                <a:lnTo>
                  <a:pt x="33766" y="322754"/>
                </a:lnTo>
                <a:close/>
              </a:path>
              <a:path w="368934" h="334644">
                <a:moveTo>
                  <a:pt x="141117" y="96711"/>
                </a:moveTo>
                <a:lnTo>
                  <a:pt x="106586" y="96711"/>
                </a:lnTo>
                <a:lnTo>
                  <a:pt x="100916" y="91774"/>
                </a:lnTo>
                <a:lnTo>
                  <a:pt x="100498" y="84957"/>
                </a:lnTo>
                <a:lnTo>
                  <a:pt x="96743" y="44374"/>
                </a:lnTo>
                <a:lnTo>
                  <a:pt x="96361" y="41316"/>
                </a:lnTo>
                <a:lnTo>
                  <a:pt x="98623" y="38289"/>
                </a:lnTo>
                <a:lnTo>
                  <a:pt x="146787" y="38289"/>
                </a:lnTo>
                <a:lnTo>
                  <a:pt x="148316" y="39436"/>
                </a:lnTo>
                <a:lnTo>
                  <a:pt x="149462" y="40200"/>
                </a:lnTo>
                <a:lnTo>
                  <a:pt x="150195" y="41698"/>
                </a:lnTo>
                <a:lnTo>
                  <a:pt x="150578" y="43227"/>
                </a:lnTo>
                <a:lnTo>
                  <a:pt x="150578" y="44374"/>
                </a:lnTo>
                <a:lnTo>
                  <a:pt x="150089" y="49661"/>
                </a:lnTo>
                <a:lnTo>
                  <a:pt x="106968" y="49661"/>
                </a:lnTo>
                <a:lnTo>
                  <a:pt x="110377" y="84957"/>
                </a:lnTo>
                <a:lnTo>
                  <a:pt x="110377" y="85339"/>
                </a:lnTo>
                <a:lnTo>
                  <a:pt x="111141" y="86072"/>
                </a:lnTo>
                <a:lnTo>
                  <a:pt x="146743" y="86072"/>
                </a:lnTo>
                <a:lnTo>
                  <a:pt x="146404" y="91774"/>
                </a:lnTo>
                <a:lnTo>
                  <a:pt x="141117" y="96711"/>
                </a:lnTo>
                <a:close/>
              </a:path>
              <a:path w="368934" h="334644">
                <a:moveTo>
                  <a:pt x="146743" y="86072"/>
                </a:moveTo>
                <a:lnTo>
                  <a:pt x="135415" y="86072"/>
                </a:lnTo>
                <a:lnTo>
                  <a:pt x="136562" y="85721"/>
                </a:lnTo>
                <a:lnTo>
                  <a:pt x="136562" y="84957"/>
                </a:lnTo>
                <a:lnTo>
                  <a:pt x="139205" y="49661"/>
                </a:lnTo>
                <a:lnTo>
                  <a:pt x="150089" y="49661"/>
                </a:lnTo>
                <a:lnTo>
                  <a:pt x="146822" y="84957"/>
                </a:lnTo>
                <a:lnTo>
                  <a:pt x="146743" y="86072"/>
                </a:lnTo>
                <a:close/>
              </a:path>
              <a:path w="368934" h="334644">
                <a:moveTo>
                  <a:pt x="126687" y="132357"/>
                </a:moveTo>
                <a:lnTo>
                  <a:pt x="121016" y="132357"/>
                </a:lnTo>
                <a:lnTo>
                  <a:pt x="118341" y="129713"/>
                </a:lnTo>
                <a:lnTo>
                  <a:pt x="118341" y="96711"/>
                </a:lnTo>
                <a:lnTo>
                  <a:pt x="128980" y="96711"/>
                </a:lnTo>
                <a:lnTo>
                  <a:pt x="128980" y="129713"/>
                </a:lnTo>
                <a:lnTo>
                  <a:pt x="126687" y="132357"/>
                </a:lnTo>
                <a:close/>
              </a:path>
              <a:path w="368934" h="334644">
                <a:moveTo>
                  <a:pt x="104324" y="169149"/>
                </a:moveTo>
                <a:lnTo>
                  <a:pt x="93684" y="169149"/>
                </a:lnTo>
                <a:lnTo>
                  <a:pt x="87645" y="147102"/>
                </a:lnTo>
                <a:lnTo>
                  <a:pt x="74631" y="128714"/>
                </a:lnTo>
                <a:lnTo>
                  <a:pt x="56356" y="115659"/>
                </a:lnTo>
                <a:lnTo>
                  <a:pt x="34529" y="109613"/>
                </a:lnTo>
                <a:lnTo>
                  <a:pt x="69794" y="109613"/>
                </a:lnTo>
                <a:lnTo>
                  <a:pt x="74348" y="113403"/>
                </a:lnTo>
                <a:lnTo>
                  <a:pt x="75495" y="113786"/>
                </a:lnTo>
                <a:lnTo>
                  <a:pt x="86103" y="113786"/>
                </a:lnTo>
                <a:lnTo>
                  <a:pt x="86103" y="125158"/>
                </a:lnTo>
                <a:lnTo>
                  <a:pt x="93063" y="134804"/>
                </a:lnTo>
                <a:lnTo>
                  <a:pt x="98487" y="145445"/>
                </a:lnTo>
                <a:lnTo>
                  <a:pt x="102275" y="156941"/>
                </a:lnTo>
                <a:lnTo>
                  <a:pt x="104324" y="169149"/>
                </a:lnTo>
                <a:close/>
              </a:path>
              <a:path w="368934" h="334644">
                <a:moveTo>
                  <a:pt x="137326" y="169149"/>
                </a:moveTo>
                <a:lnTo>
                  <a:pt x="127069" y="169149"/>
                </a:lnTo>
                <a:lnTo>
                  <a:pt x="127069" y="155866"/>
                </a:lnTo>
                <a:lnTo>
                  <a:pt x="129362" y="153604"/>
                </a:lnTo>
                <a:lnTo>
                  <a:pt x="334158" y="153604"/>
                </a:lnTo>
                <a:lnTo>
                  <a:pt x="334158" y="133504"/>
                </a:lnTo>
                <a:lnTo>
                  <a:pt x="341740" y="125922"/>
                </a:lnTo>
                <a:lnTo>
                  <a:pt x="360694" y="125922"/>
                </a:lnTo>
                <a:lnTo>
                  <a:pt x="368657" y="133504"/>
                </a:lnTo>
                <a:lnTo>
                  <a:pt x="368351" y="137295"/>
                </a:lnTo>
                <a:lnTo>
                  <a:pt x="347824" y="137295"/>
                </a:lnTo>
                <a:lnTo>
                  <a:pt x="345148" y="140321"/>
                </a:lnTo>
                <a:lnTo>
                  <a:pt x="345148" y="164594"/>
                </a:lnTo>
                <a:lnTo>
                  <a:pt x="137326" y="164594"/>
                </a:lnTo>
                <a:lnTo>
                  <a:pt x="137326" y="169149"/>
                </a:lnTo>
                <a:close/>
              </a:path>
              <a:path w="368934" h="334644">
                <a:moveTo>
                  <a:pt x="367924" y="324634"/>
                </a:moveTo>
                <a:lnTo>
                  <a:pt x="358049" y="324634"/>
                </a:lnTo>
                <a:lnTo>
                  <a:pt x="357285" y="140321"/>
                </a:lnTo>
                <a:lnTo>
                  <a:pt x="354641" y="137295"/>
                </a:lnTo>
                <a:lnTo>
                  <a:pt x="368351" y="137295"/>
                </a:lnTo>
                <a:lnTo>
                  <a:pt x="367924" y="142583"/>
                </a:lnTo>
                <a:lnTo>
                  <a:pt x="367924" y="324634"/>
                </a:lnTo>
                <a:close/>
              </a:path>
              <a:path w="368934" h="334644">
                <a:moveTo>
                  <a:pt x="365248" y="334509"/>
                </a:moveTo>
                <a:lnTo>
                  <a:pt x="336419" y="334509"/>
                </a:lnTo>
                <a:lnTo>
                  <a:pt x="334158" y="332247"/>
                </a:lnTo>
                <a:lnTo>
                  <a:pt x="334158" y="292014"/>
                </a:lnTo>
                <a:lnTo>
                  <a:pt x="255636" y="292014"/>
                </a:lnTo>
                <a:lnTo>
                  <a:pt x="252991" y="289753"/>
                </a:lnTo>
                <a:lnTo>
                  <a:pt x="252991" y="284050"/>
                </a:lnTo>
                <a:lnTo>
                  <a:pt x="255636" y="281407"/>
                </a:lnTo>
                <a:lnTo>
                  <a:pt x="334158" y="281407"/>
                </a:lnTo>
                <a:lnTo>
                  <a:pt x="334158" y="164594"/>
                </a:lnTo>
                <a:lnTo>
                  <a:pt x="345148" y="164594"/>
                </a:lnTo>
                <a:lnTo>
                  <a:pt x="345148" y="324634"/>
                </a:lnTo>
                <a:lnTo>
                  <a:pt x="367924" y="324634"/>
                </a:lnTo>
                <a:lnTo>
                  <a:pt x="367924" y="332247"/>
                </a:lnTo>
                <a:lnTo>
                  <a:pt x="365248" y="334509"/>
                </a:lnTo>
                <a:close/>
              </a:path>
              <a:path w="368934" h="334644">
                <a:moveTo>
                  <a:pt x="31122" y="333362"/>
                </a:moveTo>
                <a:lnTo>
                  <a:pt x="2293" y="333362"/>
                </a:lnTo>
                <a:lnTo>
                  <a:pt x="0" y="330718"/>
                </a:lnTo>
                <a:lnTo>
                  <a:pt x="0" y="180904"/>
                </a:lnTo>
                <a:lnTo>
                  <a:pt x="2293" y="178642"/>
                </a:lnTo>
                <a:lnTo>
                  <a:pt x="7994" y="178642"/>
                </a:lnTo>
                <a:lnTo>
                  <a:pt x="10256" y="180904"/>
                </a:lnTo>
                <a:lnTo>
                  <a:pt x="10256" y="322754"/>
                </a:lnTo>
                <a:lnTo>
                  <a:pt x="33766" y="322754"/>
                </a:lnTo>
                <a:lnTo>
                  <a:pt x="33766" y="330718"/>
                </a:lnTo>
                <a:lnTo>
                  <a:pt x="31122" y="333362"/>
                </a:lnTo>
                <a:close/>
              </a:path>
              <a:path w="368934" h="334644">
                <a:moveTo>
                  <a:pt x="137326" y="263217"/>
                </a:moveTo>
                <a:lnTo>
                  <a:pt x="127069" y="263217"/>
                </a:lnTo>
                <a:lnTo>
                  <a:pt x="127069" y="180140"/>
                </a:lnTo>
                <a:lnTo>
                  <a:pt x="137326" y="180140"/>
                </a:lnTo>
                <a:lnTo>
                  <a:pt x="137326" y="263217"/>
                </a:lnTo>
                <a:close/>
              </a:path>
              <a:path w="368934" h="334644">
                <a:moveTo>
                  <a:pt x="82694" y="333362"/>
                </a:moveTo>
                <a:lnTo>
                  <a:pt x="60683" y="333362"/>
                </a:lnTo>
                <a:lnTo>
                  <a:pt x="58421" y="330718"/>
                </a:lnTo>
                <a:lnTo>
                  <a:pt x="58421" y="271914"/>
                </a:lnTo>
                <a:lnTo>
                  <a:pt x="85339" y="271914"/>
                </a:lnTo>
                <a:lnTo>
                  <a:pt x="85339" y="273443"/>
                </a:lnTo>
                <a:lnTo>
                  <a:pt x="69794" y="273443"/>
                </a:lnTo>
                <a:lnTo>
                  <a:pt x="69794" y="324634"/>
                </a:lnTo>
                <a:lnTo>
                  <a:pt x="85339" y="324634"/>
                </a:lnTo>
                <a:lnTo>
                  <a:pt x="85339" y="330718"/>
                </a:lnTo>
                <a:lnTo>
                  <a:pt x="82694" y="333362"/>
                </a:lnTo>
                <a:close/>
              </a:path>
              <a:path w="368934" h="334644">
                <a:moveTo>
                  <a:pt x="235535" y="290517"/>
                </a:moveTo>
                <a:lnTo>
                  <a:pt x="128980" y="290517"/>
                </a:lnTo>
                <a:lnTo>
                  <a:pt x="126304" y="288224"/>
                </a:lnTo>
                <a:lnTo>
                  <a:pt x="126304" y="271914"/>
                </a:lnTo>
                <a:lnTo>
                  <a:pt x="137326" y="271914"/>
                </a:lnTo>
                <a:lnTo>
                  <a:pt x="137326" y="280260"/>
                </a:lnTo>
                <a:lnTo>
                  <a:pt x="235535" y="280260"/>
                </a:lnTo>
                <a:lnTo>
                  <a:pt x="237829" y="282553"/>
                </a:lnTo>
                <a:lnTo>
                  <a:pt x="237829" y="288224"/>
                </a:lnTo>
                <a:lnTo>
                  <a:pt x="235535" y="290517"/>
                </a:lnTo>
                <a:close/>
              </a:path>
              <a:path w="368934" h="334644">
                <a:moveTo>
                  <a:pt x="85339" y="324634"/>
                </a:moveTo>
                <a:lnTo>
                  <a:pt x="75495" y="324634"/>
                </a:lnTo>
                <a:lnTo>
                  <a:pt x="75495" y="273443"/>
                </a:lnTo>
                <a:lnTo>
                  <a:pt x="85339" y="273443"/>
                </a:lnTo>
                <a:lnTo>
                  <a:pt x="85339" y="32463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64937" y="2011198"/>
            <a:ext cx="369570" cy="287020"/>
          </a:xfrm>
          <a:custGeom>
            <a:avLst/>
            <a:gdLst/>
            <a:ahLst/>
            <a:cxnLst/>
            <a:rect l="l" t="t" r="r" b="b"/>
            <a:pathLst>
              <a:path w="369570" h="287019">
                <a:moveTo>
                  <a:pt x="184886" y="286440"/>
                </a:moveTo>
                <a:lnTo>
                  <a:pt x="182911" y="286440"/>
                </a:lnTo>
                <a:lnTo>
                  <a:pt x="181859" y="286153"/>
                </a:lnTo>
                <a:lnTo>
                  <a:pt x="140845" y="259558"/>
                </a:lnTo>
                <a:lnTo>
                  <a:pt x="99893" y="230932"/>
                </a:lnTo>
                <a:lnTo>
                  <a:pt x="62567" y="198819"/>
                </a:lnTo>
                <a:lnTo>
                  <a:pt x="33384" y="162333"/>
                </a:lnTo>
                <a:lnTo>
                  <a:pt x="2261" y="162333"/>
                </a:lnTo>
                <a:lnTo>
                  <a:pt x="0" y="159689"/>
                </a:lnTo>
                <a:lnTo>
                  <a:pt x="0" y="153987"/>
                </a:lnTo>
                <a:lnTo>
                  <a:pt x="2261" y="151725"/>
                </a:lnTo>
                <a:lnTo>
                  <a:pt x="27681" y="151725"/>
                </a:lnTo>
                <a:lnTo>
                  <a:pt x="15713" y="106086"/>
                </a:lnTo>
                <a:lnTo>
                  <a:pt x="22060" y="64726"/>
                </a:lnTo>
                <a:lnTo>
                  <a:pt x="43191" y="31013"/>
                </a:lnTo>
                <a:lnTo>
                  <a:pt x="75570" y="8314"/>
                </a:lnTo>
                <a:lnTo>
                  <a:pt x="115665" y="0"/>
                </a:lnTo>
                <a:lnTo>
                  <a:pt x="134444" y="1755"/>
                </a:lnTo>
                <a:lnTo>
                  <a:pt x="152366" y="6924"/>
                </a:lnTo>
                <a:lnTo>
                  <a:pt x="169004" y="15360"/>
                </a:lnTo>
                <a:lnTo>
                  <a:pt x="183931" y="26917"/>
                </a:lnTo>
                <a:lnTo>
                  <a:pt x="196689" y="16692"/>
                </a:lnTo>
                <a:lnTo>
                  <a:pt x="210908" y="8812"/>
                </a:lnTo>
                <a:lnTo>
                  <a:pt x="226339" y="3350"/>
                </a:lnTo>
                <a:lnTo>
                  <a:pt x="242734" y="382"/>
                </a:lnTo>
                <a:lnTo>
                  <a:pt x="242958" y="350"/>
                </a:lnTo>
                <a:lnTo>
                  <a:pt x="246143" y="350"/>
                </a:lnTo>
                <a:lnTo>
                  <a:pt x="248437" y="2484"/>
                </a:lnTo>
                <a:lnTo>
                  <a:pt x="248787" y="5319"/>
                </a:lnTo>
                <a:lnTo>
                  <a:pt x="249169" y="8345"/>
                </a:lnTo>
                <a:lnTo>
                  <a:pt x="246908" y="10989"/>
                </a:lnTo>
                <a:lnTo>
                  <a:pt x="243881" y="11372"/>
                </a:lnTo>
                <a:lnTo>
                  <a:pt x="228286" y="14198"/>
                </a:lnTo>
                <a:lnTo>
                  <a:pt x="213580" y="19722"/>
                </a:lnTo>
                <a:lnTo>
                  <a:pt x="200080" y="27808"/>
                </a:lnTo>
                <a:lnTo>
                  <a:pt x="188103" y="38321"/>
                </a:lnTo>
                <a:lnTo>
                  <a:pt x="186988" y="39436"/>
                </a:lnTo>
                <a:lnTo>
                  <a:pt x="185555" y="40009"/>
                </a:lnTo>
                <a:lnTo>
                  <a:pt x="182719" y="40009"/>
                </a:lnTo>
                <a:lnTo>
                  <a:pt x="181286" y="39436"/>
                </a:lnTo>
                <a:lnTo>
                  <a:pt x="180140" y="38321"/>
                </a:lnTo>
                <a:lnTo>
                  <a:pt x="166343" y="26686"/>
                </a:lnTo>
                <a:lnTo>
                  <a:pt x="150758" y="18109"/>
                </a:lnTo>
                <a:lnTo>
                  <a:pt x="133745" y="12805"/>
                </a:lnTo>
                <a:lnTo>
                  <a:pt x="115665" y="10989"/>
                </a:lnTo>
                <a:lnTo>
                  <a:pt x="78936" y="18855"/>
                </a:lnTo>
                <a:lnTo>
                  <a:pt x="49692" y="40230"/>
                </a:lnTo>
                <a:lnTo>
                  <a:pt x="31228" y="71780"/>
                </a:lnTo>
                <a:lnTo>
                  <a:pt x="26838" y="110173"/>
                </a:lnTo>
                <a:lnTo>
                  <a:pt x="39818" y="152075"/>
                </a:lnTo>
                <a:lnTo>
                  <a:pt x="69029" y="152075"/>
                </a:lnTo>
                <a:lnTo>
                  <a:pt x="96711" y="95564"/>
                </a:lnTo>
                <a:lnTo>
                  <a:pt x="97603" y="93430"/>
                </a:lnTo>
                <a:lnTo>
                  <a:pt x="99483" y="92379"/>
                </a:lnTo>
                <a:lnTo>
                  <a:pt x="103592" y="92379"/>
                </a:lnTo>
                <a:lnTo>
                  <a:pt x="105758" y="93717"/>
                </a:lnTo>
                <a:lnTo>
                  <a:pt x="106555" y="96329"/>
                </a:lnTo>
                <a:lnTo>
                  <a:pt x="133886" y="177495"/>
                </a:lnTo>
                <a:lnTo>
                  <a:pt x="155866" y="104293"/>
                </a:lnTo>
                <a:lnTo>
                  <a:pt x="156758" y="101681"/>
                </a:lnTo>
                <a:lnTo>
                  <a:pt x="159115" y="100183"/>
                </a:lnTo>
                <a:lnTo>
                  <a:pt x="163129" y="100183"/>
                </a:lnTo>
                <a:lnTo>
                  <a:pt x="164754" y="101012"/>
                </a:lnTo>
                <a:lnTo>
                  <a:pt x="165742" y="102795"/>
                </a:lnTo>
                <a:lnTo>
                  <a:pt x="186988" y="138824"/>
                </a:lnTo>
                <a:lnTo>
                  <a:pt x="212759" y="76228"/>
                </a:lnTo>
                <a:lnTo>
                  <a:pt x="213715" y="74158"/>
                </a:lnTo>
                <a:lnTo>
                  <a:pt x="215722" y="73107"/>
                </a:lnTo>
                <a:lnTo>
                  <a:pt x="219703" y="73107"/>
                </a:lnTo>
                <a:lnTo>
                  <a:pt x="221678" y="74158"/>
                </a:lnTo>
                <a:lnTo>
                  <a:pt x="222634" y="76228"/>
                </a:lnTo>
                <a:lnTo>
                  <a:pt x="235153" y="104675"/>
                </a:lnTo>
                <a:lnTo>
                  <a:pt x="235918" y="107701"/>
                </a:lnTo>
                <a:lnTo>
                  <a:pt x="235153" y="110377"/>
                </a:lnTo>
                <a:lnTo>
                  <a:pt x="217314" y="92156"/>
                </a:lnTo>
                <a:lnTo>
                  <a:pt x="192659" y="152840"/>
                </a:lnTo>
                <a:lnTo>
                  <a:pt x="192053" y="155070"/>
                </a:lnTo>
                <a:lnTo>
                  <a:pt x="190142" y="156216"/>
                </a:lnTo>
                <a:lnTo>
                  <a:pt x="186288" y="156216"/>
                </a:lnTo>
                <a:lnTo>
                  <a:pt x="184408" y="155356"/>
                </a:lnTo>
                <a:lnTo>
                  <a:pt x="183198" y="153604"/>
                </a:lnTo>
                <a:lnTo>
                  <a:pt x="162333" y="119105"/>
                </a:lnTo>
                <a:lnTo>
                  <a:pt x="139556" y="196449"/>
                </a:lnTo>
                <a:lnTo>
                  <a:pt x="138983" y="198775"/>
                </a:lnTo>
                <a:lnTo>
                  <a:pt x="136817" y="200017"/>
                </a:lnTo>
                <a:lnTo>
                  <a:pt x="132452" y="200017"/>
                </a:lnTo>
                <a:lnTo>
                  <a:pt x="130255" y="198870"/>
                </a:lnTo>
                <a:lnTo>
                  <a:pt x="129331" y="196449"/>
                </a:lnTo>
                <a:lnTo>
                  <a:pt x="100502" y="111492"/>
                </a:lnTo>
                <a:lnTo>
                  <a:pt x="76993" y="158924"/>
                </a:lnTo>
                <a:lnTo>
                  <a:pt x="76228" y="160421"/>
                </a:lnTo>
                <a:lnTo>
                  <a:pt x="74317" y="161568"/>
                </a:lnTo>
                <a:lnTo>
                  <a:pt x="46253" y="161568"/>
                </a:lnTo>
                <a:lnTo>
                  <a:pt x="74343" y="194579"/>
                </a:lnTo>
                <a:lnTo>
                  <a:pt x="109609" y="223920"/>
                </a:lnTo>
                <a:lnTo>
                  <a:pt x="147712" y="250054"/>
                </a:lnTo>
                <a:lnTo>
                  <a:pt x="184313" y="273443"/>
                </a:lnTo>
                <a:lnTo>
                  <a:pt x="213142" y="255004"/>
                </a:lnTo>
                <a:lnTo>
                  <a:pt x="251073" y="229738"/>
                </a:lnTo>
                <a:lnTo>
                  <a:pt x="290139" y="198356"/>
                </a:lnTo>
                <a:lnTo>
                  <a:pt x="322372" y="161568"/>
                </a:lnTo>
                <a:lnTo>
                  <a:pt x="303801" y="161568"/>
                </a:lnTo>
                <a:lnTo>
                  <a:pt x="301889" y="160803"/>
                </a:lnTo>
                <a:lnTo>
                  <a:pt x="300742" y="158924"/>
                </a:lnTo>
                <a:lnTo>
                  <a:pt x="286727" y="130095"/>
                </a:lnTo>
                <a:lnTo>
                  <a:pt x="269269" y="184312"/>
                </a:lnTo>
                <a:lnTo>
                  <a:pt x="268474" y="186956"/>
                </a:lnTo>
                <a:lnTo>
                  <a:pt x="266180" y="188262"/>
                </a:lnTo>
                <a:lnTo>
                  <a:pt x="261911" y="188262"/>
                </a:lnTo>
                <a:lnTo>
                  <a:pt x="259936" y="187211"/>
                </a:lnTo>
                <a:lnTo>
                  <a:pt x="259044" y="185077"/>
                </a:lnTo>
                <a:lnTo>
                  <a:pt x="234006" y="127451"/>
                </a:lnTo>
                <a:lnTo>
                  <a:pt x="233242" y="124776"/>
                </a:lnTo>
                <a:lnTo>
                  <a:pt x="234006" y="121749"/>
                </a:lnTo>
                <a:lnTo>
                  <a:pt x="237033" y="120603"/>
                </a:lnTo>
                <a:lnTo>
                  <a:pt x="237734" y="120316"/>
                </a:lnTo>
                <a:lnTo>
                  <a:pt x="238466" y="120157"/>
                </a:lnTo>
                <a:lnTo>
                  <a:pt x="241142" y="120157"/>
                </a:lnTo>
                <a:lnTo>
                  <a:pt x="243021" y="121303"/>
                </a:lnTo>
                <a:lnTo>
                  <a:pt x="243881" y="123278"/>
                </a:lnTo>
                <a:lnTo>
                  <a:pt x="263599" y="167270"/>
                </a:lnTo>
                <a:lnTo>
                  <a:pt x="280642" y="113786"/>
                </a:lnTo>
                <a:lnTo>
                  <a:pt x="281279" y="111333"/>
                </a:lnTo>
                <a:lnTo>
                  <a:pt x="283445" y="109963"/>
                </a:lnTo>
                <a:lnTo>
                  <a:pt x="287555" y="109963"/>
                </a:lnTo>
                <a:lnTo>
                  <a:pt x="289466" y="110950"/>
                </a:lnTo>
                <a:lnTo>
                  <a:pt x="290517" y="113021"/>
                </a:lnTo>
                <a:lnTo>
                  <a:pt x="309088" y="150196"/>
                </a:lnTo>
                <a:lnTo>
                  <a:pt x="328838" y="150196"/>
                </a:lnTo>
                <a:lnTo>
                  <a:pt x="341972" y="103750"/>
                </a:lnTo>
                <a:lnTo>
                  <a:pt x="334139" y="62005"/>
                </a:lnTo>
                <a:lnTo>
                  <a:pt x="309527" y="29650"/>
                </a:lnTo>
                <a:lnTo>
                  <a:pt x="272328" y="11372"/>
                </a:lnTo>
                <a:lnTo>
                  <a:pt x="269652" y="10607"/>
                </a:lnTo>
                <a:lnTo>
                  <a:pt x="267773" y="7581"/>
                </a:lnTo>
                <a:lnTo>
                  <a:pt x="268155" y="4937"/>
                </a:lnTo>
                <a:lnTo>
                  <a:pt x="269174" y="2166"/>
                </a:lnTo>
                <a:lnTo>
                  <a:pt x="271500" y="318"/>
                </a:lnTo>
                <a:lnTo>
                  <a:pt x="274463" y="318"/>
                </a:lnTo>
                <a:lnTo>
                  <a:pt x="274972" y="382"/>
                </a:lnTo>
                <a:lnTo>
                  <a:pt x="315785" y="20098"/>
                </a:lnTo>
                <a:lnTo>
                  <a:pt x="343190" y="54898"/>
                </a:lnTo>
                <a:lnTo>
                  <a:pt x="352890" y="99798"/>
                </a:lnTo>
                <a:lnTo>
                  <a:pt x="340593" y="149814"/>
                </a:lnTo>
                <a:lnTo>
                  <a:pt x="366746" y="149814"/>
                </a:lnTo>
                <a:lnTo>
                  <a:pt x="369040" y="152075"/>
                </a:lnTo>
                <a:lnTo>
                  <a:pt x="367893" y="157013"/>
                </a:lnTo>
                <a:lnTo>
                  <a:pt x="367893" y="159689"/>
                </a:lnTo>
                <a:lnTo>
                  <a:pt x="365249" y="162333"/>
                </a:lnTo>
                <a:lnTo>
                  <a:pt x="334127" y="162333"/>
                </a:lnTo>
                <a:lnTo>
                  <a:pt x="304944" y="199034"/>
                </a:lnTo>
                <a:lnTo>
                  <a:pt x="267618" y="231219"/>
                </a:lnTo>
                <a:lnTo>
                  <a:pt x="226666" y="259773"/>
                </a:lnTo>
                <a:lnTo>
                  <a:pt x="186606" y="285579"/>
                </a:lnTo>
                <a:lnTo>
                  <a:pt x="185842" y="286153"/>
                </a:lnTo>
                <a:lnTo>
                  <a:pt x="184886" y="2864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6656812" y="2029419"/>
            <a:ext cx="368935" cy="246379"/>
            <a:chOff x="6656812" y="2029419"/>
            <a:chExt cx="368935" cy="246379"/>
          </a:xfrm>
        </p:grpSpPr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01458" y="2057101"/>
              <a:ext cx="101999" cy="1809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00421" y="2074908"/>
              <a:ext cx="164626" cy="11267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656812" y="2029419"/>
              <a:ext cx="368935" cy="246379"/>
            </a:xfrm>
            <a:custGeom>
              <a:avLst/>
              <a:gdLst/>
              <a:ahLst/>
              <a:cxnLst/>
              <a:rect l="l" t="t" r="r" b="b"/>
              <a:pathLst>
                <a:path w="368934" h="246380">
                  <a:moveTo>
                    <a:pt x="359546" y="228687"/>
                  </a:moveTo>
                  <a:lnTo>
                    <a:pt x="7963" y="228687"/>
                  </a:lnTo>
                  <a:lnTo>
                    <a:pt x="0" y="220723"/>
                  </a:lnTo>
                  <a:lnTo>
                    <a:pt x="0" y="7963"/>
                  </a:lnTo>
                  <a:lnTo>
                    <a:pt x="7963" y="0"/>
                  </a:lnTo>
                  <a:lnTo>
                    <a:pt x="221869" y="0"/>
                  </a:lnTo>
                  <a:lnTo>
                    <a:pt x="224163" y="2261"/>
                  </a:lnTo>
                  <a:lnTo>
                    <a:pt x="224163" y="7963"/>
                  </a:lnTo>
                  <a:lnTo>
                    <a:pt x="221869" y="10225"/>
                  </a:lnTo>
                  <a:lnTo>
                    <a:pt x="13665" y="10225"/>
                  </a:lnTo>
                  <a:lnTo>
                    <a:pt x="10638" y="13251"/>
                  </a:lnTo>
                  <a:lnTo>
                    <a:pt x="10638" y="214639"/>
                  </a:lnTo>
                  <a:lnTo>
                    <a:pt x="13665" y="217314"/>
                  </a:lnTo>
                  <a:lnTo>
                    <a:pt x="367892" y="217314"/>
                  </a:lnTo>
                  <a:lnTo>
                    <a:pt x="367892" y="220723"/>
                  </a:lnTo>
                  <a:lnTo>
                    <a:pt x="359546" y="228687"/>
                  </a:lnTo>
                  <a:close/>
                </a:path>
                <a:path w="368934" h="246380">
                  <a:moveTo>
                    <a:pt x="367892" y="217314"/>
                  </a:moveTo>
                  <a:lnTo>
                    <a:pt x="354991" y="217314"/>
                  </a:lnTo>
                  <a:lnTo>
                    <a:pt x="358049" y="214639"/>
                  </a:lnTo>
                  <a:lnTo>
                    <a:pt x="358049" y="13251"/>
                  </a:lnTo>
                  <a:lnTo>
                    <a:pt x="354991" y="10225"/>
                  </a:lnTo>
                  <a:lnTo>
                    <a:pt x="239708" y="10225"/>
                  </a:lnTo>
                  <a:lnTo>
                    <a:pt x="237414" y="7963"/>
                  </a:lnTo>
                  <a:lnTo>
                    <a:pt x="237414" y="2261"/>
                  </a:lnTo>
                  <a:lnTo>
                    <a:pt x="239708" y="0"/>
                  </a:lnTo>
                  <a:lnTo>
                    <a:pt x="360693" y="0"/>
                  </a:lnTo>
                  <a:lnTo>
                    <a:pt x="368657" y="7963"/>
                  </a:lnTo>
                  <a:lnTo>
                    <a:pt x="367892" y="17424"/>
                  </a:lnTo>
                  <a:lnTo>
                    <a:pt x="367892" y="217314"/>
                  </a:lnTo>
                  <a:close/>
                </a:path>
                <a:path w="368934" h="246380">
                  <a:moveTo>
                    <a:pt x="112638" y="245761"/>
                  </a:moveTo>
                  <a:lnTo>
                    <a:pt x="42111" y="245761"/>
                  </a:lnTo>
                  <a:lnTo>
                    <a:pt x="39818" y="243467"/>
                  </a:lnTo>
                  <a:lnTo>
                    <a:pt x="39818" y="228687"/>
                  </a:lnTo>
                  <a:lnTo>
                    <a:pt x="50840" y="228687"/>
                  </a:lnTo>
                  <a:lnTo>
                    <a:pt x="50840" y="235504"/>
                  </a:lnTo>
                  <a:lnTo>
                    <a:pt x="114932" y="235504"/>
                  </a:lnTo>
                  <a:lnTo>
                    <a:pt x="114932" y="243467"/>
                  </a:lnTo>
                  <a:lnTo>
                    <a:pt x="112638" y="245761"/>
                  </a:lnTo>
                  <a:close/>
                </a:path>
                <a:path w="368934" h="246380">
                  <a:moveTo>
                    <a:pt x="114932" y="235504"/>
                  </a:moveTo>
                  <a:lnTo>
                    <a:pt x="104674" y="235504"/>
                  </a:lnTo>
                  <a:lnTo>
                    <a:pt x="104674" y="228687"/>
                  </a:lnTo>
                  <a:lnTo>
                    <a:pt x="114932" y="228687"/>
                  </a:lnTo>
                  <a:lnTo>
                    <a:pt x="114932" y="235504"/>
                  </a:lnTo>
                  <a:close/>
                </a:path>
                <a:path w="368934" h="246380">
                  <a:moveTo>
                    <a:pt x="325430" y="245761"/>
                  </a:moveTo>
                  <a:lnTo>
                    <a:pt x="254871" y="245761"/>
                  </a:lnTo>
                  <a:lnTo>
                    <a:pt x="252609" y="243467"/>
                  </a:lnTo>
                  <a:lnTo>
                    <a:pt x="252609" y="228687"/>
                  </a:lnTo>
                  <a:lnTo>
                    <a:pt x="263599" y="228687"/>
                  </a:lnTo>
                  <a:lnTo>
                    <a:pt x="263599" y="235504"/>
                  </a:lnTo>
                  <a:lnTo>
                    <a:pt x="328074" y="235504"/>
                  </a:lnTo>
                  <a:lnTo>
                    <a:pt x="328074" y="243467"/>
                  </a:lnTo>
                  <a:lnTo>
                    <a:pt x="325430" y="245761"/>
                  </a:lnTo>
                  <a:close/>
                </a:path>
                <a:path w="368934" h="246380">
                  <a:moveTo>
                    <a:pt x="328074" y="235504"/>
                  </a:moveTo>
                  <a:lnTo>
                    <a:pt x="317466" y="235504"/>
                  </a:lnTo>
                  <a:lnTo>
                    <a:pt x="317466" y="228687"/>
                  </a:lnTo>
                  <a:lnTo>
                    <a:pt x="328074" y="228687"/>
                  </a:lnTo>
                  <a:lnTo>
                    <a:pt x="328074" y="23550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81849" y="2057101"/>
              <a:ext cx="199507" cy="172558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4875746" y="2012251"/>
            <a:ext cx="370840" cy="280670"/>
          </a:xfrm>
          <a:custGeom>
            <a:avLst/>
            <a:gdLst/>
            <a:ahLst/>
            <a:cxnLst/>
            <a:rect l="l" t="t" r="r" b="b"/>
            <a:pathLst>
              <a:path w="370839" h="280669">
                <a:moveTo>
                  <a:pt x="209753" y="230695"/>
                </a:moveTo>
                <a:lnTo>
                  <a:pt x="208597" y="227672"/>
                </a:lnTo>
                <a:lnTo>
                  <a:pt x="205955" y="226529"/>
                </a:lnTo>
                <a:lnTo>
                  <a:pt x="205320" y="226339"/>
                </a:lnTo>
                <a:lnTo>
                  <a:pt x="204647" y="226237"/>
                </a:lnTo>
                <a:lnTo>
                  <a:pt x="203987" y="226237"/>
                </a:lnTo>
                <a:lnTo>
                  <a:pt x="201815" y="226237"/>
                </a:lnTo>
                <a:lnTo>
                  <a:pt x="199682" y="227228"/>
                </a:lnTo>
                <a:lnTo>
                  <a:pt x="199110" y="229552"/>
                </a:lnTo>
                <a:lnTo>
                  <a:pt x="197192" y="232371"/>
                </a:lnTo>
                <a:lnTo>
                  <a:pt x="191503" y="237883"/>
                </a:lnTo>
                <a:lnTo>
                  <a:pt x="180479" y="243281"/>
                </a:lnTo>
                <a:lnTo>
                  <a:pt x="162598" y="245706"/>
                </a:lnTo>
                <a:lnTo>
                  <a:pt x="160718" y="245706"/>
                </a:lnTo>
                <a:lnTo>
                  <a:pt x="158711" y="245605"/>
                </a:lnTo>
                <a:lnTo>
                  <a:pt x="156641" y="245478"/>
                </a:lnTo>
                <a:lnTo>
                  <a:pt x="153238" y="245859"/>
                </a:lnTo>
                <a:lnTo>
                  <a:pt x="150558" y="248500"/>
                </a:lnTo>
                <a:lnTo>
                  <a:pt x="150558" y="254203"/>
                </a:lnTo>
                <a:lnTo>
                  <a:pt x="152476" y="256857"/>
                </a:lnTo>
                <a:lnTo>
                  <a:pt x="161937" y="256857"/>
                </a:lnTo>
                <a:lnTo>
                  <a:pt x="184696" y="253339"/>
                </a:lnTo>
                <a:lnTo>
                  <a:pt x="198970" y="245579"/>
                </a:lnTo>
                <a:lnTo>
                  <a:pt x="206489" y="237655"/>
                </a:lnTo>
                <a:lnTo>
                  <a:pt x="208978" y="233730"/>
                </a:lnTo>
                <a:lnTo>
                  <a:pt x="209753" y="230695"/>
                </a:lnTo>
                <a:close/>
              </a:path>
              <a:path w="370839" h="280669">
                <a:moveTo>
                  <a:pt x="242366" y="142709"/>
                </a:moveTo>
                <a:lnTo>
                  <a:pt x="214718" y="128193"/>
                </a:lnTo>
                <a:lnTo>
                  <a:pt x="209969" y="128193"/>
                </a:lnTo>
                <a:lnTo>
                  <a:pt x="205028" y="129489"/>
                </a:lnTo>
                <a:lnTo>
                  <a:pt x="200253" y="132842"/>
                </a:lnTo>
                <a:lnTo>
                  <a:pt x="197967" y="134721"/>
                </a:lnTo>
                <a:lnTo>
                  <a:pt x="197612" y="137782"/>
                </a:lnTo>
                <a:lnTo>
                  <a:pt x="198729" y="140423"/>
                </a:lnTo>
                <a:lnTo>
                  <a:pt x="209372" y="139687"/>
                </a:lnTo>
                <a:lnTo>
                  <a:pt x="212102" y="138950"/>
                </a:lnTo>
                <a:lnTo>
                  <a:pt x="223354" y="138950"/>
                </a:lnTo>
                <a:lnTo>
                  <a:pt x="230873" y="146570"/>
                </a:lnTo>
                <a:lnTo>
                  <a:pt x="231724" y="146850"/>
                </a:lnTo>
                <a:lnTo>
                  <a:pt x="232498" y="148005"/>
                </a:lnTo>
                <a:lnTo>
                  <a:pt x="234022" y="148386"/>
                </a:lnTo>
                <a:lnTo>
                  <a:pt x="240068" y="148386"/>
                </a:lnTo>
                <a:lnTo>
                  <a:pt x="242366" y="142709"/>
                </a:lnTo>
                <a:close/>
              </a:path>
              <a:path w="370839" h="280669">
                <a:moveTo>
                  <a:pt x="246164" y="63042"/>
                </a:moveTo>
                <a:lnTo>
                  <a:pt x="208978" y="44094"/>
                </a:lnTo>
                <a:lnTo>
                  <a:pt x="197548" y="41135"/>
                </a:lnTo>
                <a:lnTo>
                  <a:pt x="189776" y="36080"/>
                </a:lnTo>
                <a:lnTo>
                  <a:pt x="185343" y="31242"/>
                </a:lnTo>
                <a:lnTo>
                  <a:pt x="183946" y="28930"/>
                </a:lnTo>
                <a:lnTo>
                  <a:pt x="182867" y="26758"/>
                </a:lnTo>
                <a:lnTo>
                  <a:pt x="180860" y="25781"/>
                </a:lnTo>
                <a:lnTo>
                  <a:pt x="178816" y="25781"/>
                </a:lnTo>
                <a:lnTo>
                  <a:pt x="177952" y="25781"/>
                </a:lnTo>
                <a:lnTo>
                  <a:pt x="177126" y="25933"/>
                </a:lnTo>
                <a:lnTo>
                  <a:pt x="176364" y="26250"/>
                </a:lnTo>
                <a:lnTo>
                  <a:pt x="173342" y="27787"/>
                </a:lnTo>
                <a:lnTo>
                  <a:pt x="172567" y="31191"/>
                </a:lnTo>
                <a:lnTo>
                  <a:pt x="173685" y="34213"/>
                </a:lnTo>
                <a:lnTo>
                  <a:pt x="207835" y="54317"/>
                </a:lnTo>
                <a:lnTo>
                  <a:pt x="219849" y="56921"/>
                </a:lnTo>
                <a:lnTo>
                  <a:pt x="228561" y="61201"/>
                </a:lnTo>
                <a:lnTo>
                  <a:pt x="233921" y="65252"/>
                </a:lnTo>
                <a:lnTo>
                  <a:pt x="235902" y="67221"/>
                </a:lnTo>
                <a:lnTo>
                  <a:pt x="237045" y="68618"/>
                </a:lnTo>
                <a:lnTo>
                  <a:pt x="238798" y="69443"/>
                </a:lnTo>
                <a:lnTo>
                  <a:pt x="241541" y="69443"/>
                </a:lnTo>
                <a:lnTo>
                  <a:pt x="242595" y="69100"/>
                </a:lnTo>
                <a:lnTo>
                  <a:pt x="243484" y="68364"/>
                </a:lnTo>
                <a:lnTo>
                  <a:pt x="245770" y="66459"/>
                </a:lnTo>
                <a:lnTo>
                  <a:pt x="246164" y="63042"/>
                </a:lnTo>
                <a:close/>
              </a:path>
              <a:path w="370839" h="280669">
                <a:moveTo>
                  <a:pt x="370547" y="115570"/>
                </a:moveTo>
                <a:lnTo>
                  <a:pt x="369023" y="111760"/>
                </a:lnTo>
                <a:lnTo>
                  <a:pt x="368452" y="109220"/>
                </a:lnTo>
                <a:lnTo>
                  <a:pt x="361823" y="109220"/>
                </a:lnTo>
                <a:lnTo>
                  <a:pt x="356920" y="110490"/>
                </a:lnTo>
                <a:lnTo>
                  <a:pt x="351790" y="111760"/>
                </a:lnTo>
                <a:lnTo>
                  <a:pt x="346570" y="111760"/>
                </a:lnTo>
                <a:lnTo>
                  <a:pt x="322834" y="106680"/>
                </a:lnTo>
                <a:lnTo>
                  <a:pt x="308597" y="99060"/>
                </a:lnTo>
                <a:lnTo>
                  <a:pt x="301472" y="95250"/>
                </a:lnTo>
                <a:lnTo>
                  <a:pt x="285991" y="85090"/>
                </a:lnTo>
                <a:lnTo>
                  <a:pt x="279895" y="80010"/>
                </a:lnTo>
                <a:lnTo>
                  <a:pt x="279514" y="78740"/>
                </a:lnTo>
                <a:lnTo>
                  <a:pt x="278777" y="78740"/>
                </a:lnTo>
                <a:lnTo>
                  <a:pt x="257048" y="46990"/>
                </a:lnTo>
                <a:lnTo>
                  <a:pt x="227609" y="21590"/>
                </a:lnTo>
                <a:lnTo>
                  <a:pt x="192163" y="5080"/>
                </a:lnTo>
                <a:lnTo>
                  <a:pt x="152412" y="0"/>
                </a:lnTo>
                <a:lnTo>
                  <a:pt x="137655" y="0"/>
                </a:lnTo>
                <a:lnTo>
                  <a:pt x="135394" y="2540"/>
                </a:lnTo>
                <a:lnTo>
                  <a:pt x="135394" y="5080"/>
                </a:lnTo>
                <a:lnTo>
                  <a:pt x="135775" y="7620"/>
                </a:lnTo>
                <a:lnTo>
                  <a:pt x="138430" y="10160"/>
                </a:lnTo>
                <a:lnTo>
                  <a:pt x="150685" y="10160"/>
                </a:lnTo>
                <a:lnTo>
                  <a:pt x="192989" y="16510"/>
                </a:lnTo>
                <a:lnTo>
                  <a:pt x="229704" y="36830"/>
                </a:lnTo>
                <a:lnTo>
                  <a:pt x="258267" y="67310"/>
                </a:lnTo>
                <a:lnTo>
                  <a:pt x="276098" y="105410"/>
                </a:lnTo>
                <a:lnTo>
                  <a:pt x="274955" y="106680"/>
                </a:lnTo>
                <a:lnTo>
                  <a:pt x="273075" y="109220"/>
                </a:lnTo>
                <a:lnTo>
                  <a:pt x="269671" y="111760"/>
                </a:lnTo>
                <a:lnTo>
                  <a:pt x="265468" y="115570"/>
                </a:lnTo>
                <a:lnTo>
                  <a:pt x="261035" y="116840"/>
                </a:lnTo>
                <a:lnTo>
                  <a:pt x="248831" y="116840"/>
                </a:lnTo>
                <a:lnTo>
                  <a:pt x="240906" y="113030"/>
                </a:lnTo>
                <a:lnTo>
                  <a:pt x="233260" y="107950"/>
                </a:lnTo>
                <a:lnTo>
                  <a:pt x="230771" y="99060"/>
                </a:lnTo>
                <a:lnTo>
                  <a:pt x="230416" y="97790"/>
                </a:lnTo>
                <a:lnTo>
                  <a:pt x="231254" y="90170"/>
                </a:lnTo>
                <a:lnTo>
                  <a:pt x="233667" y="85090"/>
                </a:lnTo>
                <a:lnTo>
                  <a:pt x="235521" y="82550"/>
                </a:lnTo>
                <a:lnTo>
                  <a:pt x="237807" y="80010"/>
                </a:lnTo>
                <a:lnTo>
                  <a:pt x="237807" y="77470"/>
                </a:lnTo>
                <a:lnTo>
                  <a:pt x="235521" y="74930"/>
                </a:lnTo>
                <a:lnTo>
                  <a:pt x="234569" y="73660"/>
                </a:lnTo>
                <a:lnTo>
                  <a:pt x="228892" y="73660"/>
                </a:lnTo>
                <a:lnTo>
                  <a:pt x="227939" y="74930"/>
                </a:lnTo>
                <a:lnTo>
                  <a:pt x="226364" y="77470"/>
                </a:lnTo>
                <a:lnTo>
                  <a:pt x="223380" y="81280"/>
                </a:lnTo>
                <a:lnTo>
                  <a:pt x="220675" y="88900"/>
                </a:lnTo>
                <a:lnTo>
                  <a:pt x="219976" y="99060"/>
                </a:lnTo>
                <a:lnTo>
                  <a:pt x="214871" y="96520"/>
                </a:lnTo>
                <a:lnTo>
                  <a:pt x="209003" y="93980"/>
                </a:lnTo>
                <a:lnTo>
                  <a:pt x="201930" y="92710"/>
                </a:lnTo>
                <a:lnTo>
                  <a:pt x="183184" y="92710"/>
                </a:lnTo>
                <a:lnTo>
                  <a:pt x="180924" y="95250"/>
                </a:lnTo>
                <a:lnTo>
                  <a:pt x="180924" y="101600"/>
                </a:lnTo>
                <a:lnTo>
                  <a:pt x="183946" y="102870"/>
                </a:lnTo>
                <a:lnTo>
                  <a:pt x="191782" y="102870"/>
                </a:lnTo>
                <a:lnTo>
                  <a:pt x="203492" y="104140"/>
                </a:lnTo>
                <a:lnTo>
                  <a:pt x="211505" y="106680"/>
                </a:lnTo>
                <a:lnTo>
                  <a:pt x="218224" y="111760"/>
                </a:lnTo>
                <a:lnTo>
                  <a:pt x="226060" y="116840"/>
                </a:lnTo>
                <a:lnTo>
                  <a:pt x="241198" y="124460"/>
                </a:lnTo>
                <a:lnTo>
                  <a:pt x="256387" y="127000"/>
                </a:lnTo>
                <a:lnTo>
                  <a:pt x="264287" y="127000"/>
                </a:lnTo>
                <a:lnTo>
                  <a:pt x="271957" y="124460"/>
                </a:lnTo>
                <a:lnTo>
                  <a:pt x="279133" y="118110"/>
                </a:lnTo>
                <a:lnTo>
                  <a:pt x="281000" y="132080"/>
                </a:lnTo>
                <a:lnTo>
                  <a:pt x="281317" y="142240"/>
                </a:lnTo>
                <a:lnTo>
                  <a:pt x="280631" y="149860"/>
                </a:lnTo>
                <a:lnTo>
                  <a:pt x="279514" y="157480"/>
                </a:lnTo>
                <a:lnTo>
                  <a:pt x="274904" y="157480"/>
                </a:lnTo>
                <a:lnTo>
                  <a:pt x="267703" y="160020"/>
                </a:lnTo>
                <a:lnTo>
                  <a:pt x="258445" y="162560"/>
                </a:lnTo>
                <a:lnTo>
                  <a:pt x="247650" y="165100"/>
                </a:lnTo>
                <a:lnTo>
                  <a:pt x="236766" y="170180"/>
                </a:lnTo>
                <a:lnTo>
                  <a:pt x="226758" y="176530"/>
                </a:lnTo>
                <a:lnTo>
                  <a:pt x="217525" y="182880"/>
                </a:lnTo>
                <a:lnTo>
                  <a:pt x="208978" y="189230"/>
                </a:lnTo>
                <a:lnTo>
                  <a:pt x="203568" y="182880"/>
                </a:lnTo>
                <a:lnTo>
                  <a:pt x="201295" y="175260"/>
                </a:lnTo>
                <a:lnTo>
                  <a:pt x="201041" y="171450"/>
                </a:lnTo>
                <a:lnTo>
                  <a:pt x="200952" y="167640"/>
                </a:lnTo>
                <a:lnTo>
                  <a:pt x="201015" y="166370"/>
                </a:lnTo>
                <a:lnTo>
                  <a:pt x="201396" y="163830"/>
                </a:lnTo>
                <a:lnTo>
                  <a:pt x="199491" y="161290"/>
                </a:lnTo>
                <a:lnTo>
                  <a:pt x="196469" y="160020"/>
                </a:lnTo>
                <a:lnTo>
                  <a:pt x="193306" y="160020"/>
                </a:lnTo>
                <a:lnTo>
                  <a:pt x="190728" y="162560"/>
                </a:lnTo>
                <a:lnTo>
                  <a:pt x="190385" y="165100"/>
                </a:lnTo>
                <a:lnTo>
                  <a:pt x="190246" y="167640"/>
                </a:lnTo>
                <a:lnTo>
                  <a:pt x="190284" y="170180"/>
                </a:lnTo>
                <a:lnTo>
                  <a:pt x="190766" y="176530"/>
                </a:lnTo>
                <a:lnTo>
                  <a:pt x="193916" y="186690"/>
                </a:lnTo>
                <a:lnTo>
                  <a:pt x="201396" y="196850"/>
                </a:lnTo>
                <a:lnTo>
                  <a:pt x="197612" y="200660"/>
                </a:lnTo>
                <a:lnTo>
                  <a:pt x="194170" y="204470"/>
                </a:lnTo>
                <a:lnTo>
                  <a:pt x="191528" y="208280"/>
                </a:lnTo>
                <a:lnTo>
                  <a:pt x="189649" y="210820"/>
                </a:lnTo>
                <a:lnTo>
                  <a:pt x="190385" y="214630"/>
                </a:lnTo>
                <a:lnTo>
                  <a:pt x="192671" y="215900"/>
                </a:lnTo>
                <a:lnTo>
                  <a:pt x="193598" y="217170"/>
                </a:lnTo>
                <a:lnTo>
                  <a:pt x="197319" y="217170"/>
                </a:lnTo>
                <a:lnTo>
                  <a:pt x="199009" y="215900"/>
                </a:lnTo>
                <a:lnTo>
                  <a:pt x="200253" y="214630"/>
                </a:lnTo>
                <a:lnTo>
                  <a:pt x="204800" y="208280"/>
                </a:lnTo>
                <a:lnTo>
                  <a:pt x="209791" y="203200"/>
                </a:lnTo>
                <a:lnTo>
                  <a:pt x="215138" y="198120"/>
                </a:lnTo>
                <a:lnTo>
                  <a:pt x="220738" y="193040"/>
                </a:lnTo>
                <a:lnTo>
                  <a:pt x="220827" y="204470"/>
                </a:lnTo>
                <a:lnTo>
                  <a:pt x="222910" y="213360"/>
                </a:lnTo>
                <a:lnTo>
                  <a:pt x="225412" y="218440"/>
                </a:lnTo>
                <a:lnTo>
                  <a:pt x="226796" y="222250"/>
                </a:lnTo>
                <a:lnTo>
                  <a:pt x="227711" y="223520"/>
                </a:lnTo>
                <a:lnTo>
                  <a:pt x="233349" y="223520"/>
                </a:lnTo>
                <a:lnTo>
                  <a:pt x="234378" y="222250"/>
                </a:lnTo>
                <a:lnTo>
                  <a:pt x="237426" y="220980"/>
                </a:lnTo>
                <a:lnTo>
                  <a:pt x="237807" y="218440"/>
                </a:lnTo>
                <a:lnTo>
                  <a:pt x="234721" y="212090"/>
                </a:lnTo>
                <a:lnTo>
                  <a:pt x="232346" y="204470"/>
                </a:lnTo>
                <a:lnTo>
                  <a:pt x="231736" y="195580"/>
                </a:lnTo>
                <a:lnTo>
                  <a:pt x="232575" y="193040"/>
                </a:lnTo>
                <a:lnTo>
                  <a:pt x="233845" y="189230"/>
                </a:lnTo>
                <a:lnTo>
                  <a:pt x="235521" y="184150"/>
                </a:lnTo>
                <a:lnTo>
                  <a:pt x="248627" y="177800"/>
                </a:lnTo>
                <a:lnTo>
                  <a:pt x="260654" y="172720"/>
                </a:lnTo>
                <a:lnTo>
                  <a:pt x="270840" y="168910"/>
                </a:lnTo>
                <a:lnTo>
                  <a:pt x="278396" y="167640"/>
                </a:lnTo>
                <a:lnTo>
                  <a:pt x="260540" y="210820"/>
                </a:lnTo>
                <a:lnTo>
                  <a:pt x="230835" y="242570"/>
                </a:lnTo>
                <a:lnTo>
                  <a:pt x="193078" y="262890"/>
                </a:lnTo>
                <a:lnTo>
                  <a:pt x="151003" y="270510"/>
                </a:lnTo>
                <a:lnTo>
                  <a:pt x="124155" y="266700"/>
                </a:lnTo>
                <a:lnTo>
                  <a:pt x="98018" y="259080"/>
                </a:lnTo>
                <a:lnTo>
                  <a:pt x="73533" y="243840"/>
                </a:lnTo>
                <a:lnTo>
                  <a:pt x="51587" y="222250"/>
                </a:lnTo>
                <a:lnTo>
                  <a:pt x="57404" y="219710"/>
                </a:lnTo>
                <a:lnTo>
                  <a:pt x="62865" y="214630"/>
                </a:lnTo>
                <a:lnTo>
                  <a:pt x="64122" y="213360"/>
                </a:lnTo>
                <a:lnTo>
                  <a:pt x="67906" y="209550"/>
                </a:lnTo>
                <a:lnTo>
                  <a:pt x="72453" y="201930"/>
                </a:lnTo>
                <a:lnTo>
                  <a:pt x="74333" y="198120"/>
                </a:lnTo>
                <a:lnTo>
                  <a:pt x="71310" y="193040"/>
                </a:lnTo>
                <a:lnTo>
                  <a:pt x="65227" y="193040"/>
                </a:lnTo>
                <a:lnTo>
                  <a:pt x="63347" y="195580"/>
                </a:lnTo>
                <a:lnTo>
                  <a:pt x="62191" y="196850"/>
                </a:lnTo>
                <a:lnTo>
                  <a:pt x="56489" y="207010"/>
                </a:lnTo>
                <a:lnTo>
                  <a:pt x="50063" y="213360"/>
                </a:lnTo>
                <a:lnTo>
                  <a:pt x="43243" y="213360"/>
                </a:lnTo>
                <a:lnTo>
                  <a:pt x="37414" y="203200"/>
                </a:lnTo>
                <a:lnTo>
                  <a:pt x="32804" y="194310"/>
                </a:lnTo>
                <a:lnTo>
                  <a:pt x="29044" y="184150"/>
                </a:lnTo>
                <a:lnTo>
                  <a:pt x="25781" y="173990"/>
                </a:lnTo>
                <a:lnTo>
                  <a:pt x="26936" y="175260"/>
                </a:lnTo>
                <a:lnTo>
                  <a:pt x="29197" y="175260"/>
                </a:lnTo>
                <a:lnTo>
                  <a:pt x="31508" y="173990"/>
                </a:lnTo>
                <a:lnTo>
                  <a:pt x="36144" y="171450"/>
                </a:lnTo>
                <a:lnTo>
                  <a:pt x="41821" y="163830"/>
                </a:lnTo>
                <a:lnTo>
                  <a:pt x="45631" y="153670"/>
                </a:lnTo>
                <a:lnTo>
                  <a:pt x="47028" y="139700"/>
                </a:lnTo>
                <a:lnTo>
                  <a:pt x="45631" y="125730"/>
                </a:lnTo>
                <a:lnTo>
                  <a:pt x="41821" y="114300"/>
                </a:lnTo>
                <a:lnTo>
                  <a:pt x="36144" y="106680"/>
                </a:lnTo>
                <a:lnTo>
                  <a:pt x="32677" y="105410"/>
                </a:lnTo>
                <a:lnTo>
                  <a:pt x="29197" y="104140"/>
                </a:lnTo>
                <a:lnTo>
                  <a:pt x="28041" y="104140"/>
                </a:lnTo>
                <a:lnTo>
                  <a:pt x="26936" y="105410"/>
                </a:lnTo>
                <a:lnTo>
                  <a:pt x="25781" y="105410"/>
                </a:lnTo>
                <a:lnTo>
                  <a:pt x="29540" y="92710"/>
                </a:lnTo>
                <a:lnTo>
                  <a:pt x="33616" y="83820"/>
                </a:lnTo>
                <a:lnTo>
                  <a:pt x="38328" y="74930"/>
                </a:lnTo>
                <a:lnTo>
                  <a:pt x="44005" y="66040"/>
                </a:lnTo>
                <a:lnTo>
                  <a:pt x="54876" y="72390"/>
                </a:lnTo>
                <a:lnTo>
                  <a:pt x="64757" y="87630"/>
                </a:lnTo>
                <a:lnTo>
                  <a:pt x="71945" y="110490"/>
                </a:lnTo>
                <a:lnTo>
                  <a:pt x="74714" y="138430"/>
                </a:lnTo>
                <a:lnTo>
                  <a:pt x="74434" y="148590"/>
                </a:lnTo>
                <a:lnTo>
                  <a:pt x="73621" y="157480"/>
                </a:lnTo>
                <a:lnTo>
                  <a:pt x="72313" y="166370"/>
                </a:lnTo>
                <a:lnTo>
                  <a:pt x="70535" y="173990"/>
                </a:lnTo>
                <a:lnTo>
                  <a:pt x="69392" y="176530"/>
                </a:lnTo>
                <a:lnTo>
                  <a:pt x="71310" y="180340"/>
                </a:lnTo>
                <a:lnTo>
                  <a:pt x="74879" y="180340"/>
                </a:lnTo>
                <a:lnTo>
                  <a:pt x="75412" y="181610"/>
                </a:lnTo>
                <a:lnTo>
                  <a:pt x="78117" y="181610"/>
                </a:lnTo>
                <a:lnTo>
                  <a:pt x="84874" y="142240"/>
                </a:lnTo>
                <a:lnTo>
                  <a:pt x="84886" y="138430"/>
                </a:lnTo>
                <a:lnTo>
                  <a:pt x="84226" y="123190"/>
                </a:lnTo>
                <a:lnTo>
                  <a:pt x="73571" y="82550"/>
                </a:lnTo>
                <a:lnTo>
                  <a:pt x="50444" y="57150"/>
                </a:lnTo>
                <a:lnTo>
                  <a:pt x="64071" y="43180"/>
                </a:lnTo>
                <a:lnTo>
                  <a:pt x="79794" y="30480"/>
                </a:lnTo>
                <a:lnTo>
                  <a:pt x="97434" y="20320"/>
                </a:lnTo>
                <a:lnTo>
                  <a:pt x="116827" y="13970"/>
                </a:lnTo>
                <a:lnTo>
                  <a:pt x="119849" y="12700"/>
                </a:lnTo>
                <a:lnTo>
                  <a:pt x="121729" y="10160"/>
                </a:lnTo>
                <a:lnTo>
                  <a:pt x="120611" y="7620"/>
                </a:lnTo>
                <a:lnTo>
                  <a:pt x="120015" y="5080"/>
                </a:lnTo>
                <a:lnTo>
                  <a:pt x="117944" y="3810"/>
                </a:lnTo>
                <a:lnTo>
                  <a:pt x="114147" y="3810"/>
                </a:lnTo>
                <a:lnTo>
                  <a:pt x="91071" y="11430"/>
                </a:lnTo>
                <a:lnTo>
                  <a:pt x="70345" y="24130"/>
                </a:lnTo>
                <a:lnTo>
                  <a:pt x="52184" y="39370"/>
                </a:lnTo>
                <a:lnTo>
                  <a:pt x="36779" y="57150"/>
                </a:lnTo>
                <a:lnTo>
                  <a:pt x="36398" y="57150"/>
                </a:lnTo>
                <a:lnTo>
                  <a:pt x="35661" y="58420"/>
                </a:lnTo>
                <a:lnTo>
                  <a:pt x="33362" y="60960"/>
                </a:lnTo>
                <a:lnTo>
                  <a:pt x="31483" y="64770"/>
                </a:lnTo>
                <a:lnTo>
                  <a:pt x="29578" y="68580"/>
                </a:lnTo>
                <a:lnTo>
                  <a:pt x="27317" y="72390"/>
                </a:lnTo>
                <a:lnTo>
                  <a:pt x="25019" y="74930"/>
                </a:lnTo>
                <a:lnTo>
                  <a:pt x="19354" y="88900"/>
                </a:lnTo>
                <a:lnTo>
                  <a:pt x="18592" y="90170"/>
                </a:lnTo>
                <a:lnTo>
                  <a:pt x="18592" y="91440"/>
                </a:lnTo>
                <a:lnTo>
                  <a:pt x="18199" y="91440"/>
                </a:lnTo>
                <a:lnTo>
                  <a:pt x="4546" y="111760"/>
                </a:lnTo>
                <a:lnTo>
                  <a:pt x="0" y="139700"/>
                </a:lnTo>
                <a:lnTo>
                  <a:pt x="4546" y="167640"/>
                </a:lnTo>
                <a:lnTo>
                  <a:pt x="18199" y="187960"/>
                </a:lnTo>
                <a:lnTo>
                  <a:pt x="39636" y="227330"/>
                </a:lnTo>
                <a:lnTo>
                  <a:pt x="70726" y="256540"/>
                </a:lnTo>
                <a:lnTo>
                  <a:pt x="108648" y="274320"/>
                </a:lnTo>
                <a:lnTo>
                  <a:pt x="150558" y="280670"/>
                </a:lnTo>
                <a:lnTo>
                  <a:pt x="190677" y="275590"/>
                </a:lnTo>
                <a:lnTo>
                  <a:pt x="201650" y="270510"/>
                </a:lnTo>
                <a:lnTo>
                  <a:pt x="226326" y="259080"/>
                </a:lnTo>
                <a:lnTo>
                  <a:pt x="255854" y="233680"/>
                </a:lnTo>
                <a:lnTo>
                  <a:pt x="277634" y="200660"/>
                </a:lnTo>
                <a:lnTo>
                  <a:pt x="279133" y="200660"/>
                </a:lnTo>
                <a:lnTo>
                  <a:pt x="322084" y="172720"/>
                </a:lnTo>
                <a:lnTo>
                  <a:pt x="345795" y="167640"/>
                </a:lnTo>
                <a:lnTo>
                  <a:pt x="351028" y="167640"/>
                </a:lnTo>
                <a:lnTo>
                  <a:pt x="356184" y="168910"/>
                </a:lnTo>
                <a:lnTo>
                  <a:pt x="361061" y="171450"/>
                </a:lnTo>
                <a:lnTo>
                  <a:pt x="365201" y="171450"/>
                </a:lnTo>
                <a:lnTo>
                  <a:pt x="367398" y="170180"/>
                </a:lnTo>
                <a:lnTo>
                  <a:pt x="368261" y="167640"/>
                </a:lnTo>
                <a:lnTo>
                  <a:pt x="370547" y="165100"/>
                </a:lnTo>
                <a:lnTo>
                  <a:pt x="369023" y="161290"/>
                </a:lnTo>
                <a:lnTo>
                  <a:pt x="366382" y="160020"/>
                </a:lnTo>
                <a:lnTo>
                  <a:pt x="353923" y="157480"/>
                </a:lnTo>
                <a:lnTo>
                  <a:pt x="347586" y="157480"/>
                </a:lnTo>
                <a:lnTo>
                  <a:pt x="330314" y="160020"/>
                </a:lnTo>
                <a:lnTo>
                  <a:pt x="313829" y="165100"/>
                </a:lnTo>
                <a:lnTo>
                  <a:pt x="299008" y="172720"/>
                </a:lnTo>
                <a:lnTo>
                  <a:pt x="286740" y="181610"/>
                </a:lnTo>
                <a:lnTo>
                  <a:pt x="289737" y="167640"/>
                </a:lnTo>
                <a:lnTo>
                  <a:pt x="291363" y="160020"/>
                </a:lnTo>
                <a:lnTo>
                  <a:pt x="292849" y="139700"/>
                </a:lnTo>
                <a:lnTo>
                  <a:pt x="291274" y="118110"/>
                </a:lnTo>
                <a:lnTo>
                  <a:pt x="290969" y="116840"/>
                </a:lnTo>
                <a:lnTo>
                  <a:pt x="286740" y="99060"/>
                </a:lnTo>
                <a:lnTo>
                  <a:pt x="300634" y="107950"/>
                </a:lnTo>
                <a:lnTo>
                  <a:pt x="315760" y="115570"/>
                </a:lnTo>
                <a:lnTo>
                  <a:pt x="331584" y="120650"/>
                </a:lnTo>
                <a:lnTo>
                  <a:pt x="347586" y="123190"/>
                </a:lnTo>
                <a:lnTo>
                  <a:pt x="353987" y="123190"/>
                </a:lnTo>
                <a:lnTo>
                  <a:pt x="360299" y="121920"/>
                </a:lnTo>
                <a:lnTo>
                  <a:pt x="366382" y="119380"/>
                </a:lnTo>
                <a:lnTo>
                  <a:pt x="369023" y="118110"/>
                </a:lnTo>
                <a:lnTo>
                  <a:pt x="370547" y="1155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06212" y="2012352"/>
            <a:ext cx="368300" cy="280670"/>
          </a:xfrm>
          <a:custGeom>
            <a:avLst/>
            <a:gdLst/>
            <a:ahLst/>
            <a:cxnLst/>
            <a:rect l="l" t="t" r="r" b="b"/>
            <a:pathLst>
              <a:path w="368300" h="280669">
                <a:moveTo>
                  <a:pt x="225285" y="113017"/>
                </a:moveTo>
                <a:lnTo>
                  <a:pt x="223024" y="110731"/>
                </a:lnTo>
                <a:lnTo>
                  <a:pt x="215061" y="110731"/>
                </a:lnTo>
                <a:lnTo>
                  <a:pt x="215061" y="121361"/>
                </a:lnTo>
                <a:lnTo>
                  <a:pt x="215061" y="173316"/>
                </a:lnTo>
                <a:lnTo>
                  <a:pt x="188493" y="173316"/>
                </a:lnTo>
                <a:lnTo>
                  <a:pt x="188493" y="121361"/>
                </a:lnTo>
                <a:lnTo>
                  <a:pt x="215061" y="121361"/>
                </a:lnTo>
                <a:lnTo>
                  <a:pt x="215061" y="110731"/>
                </a:lnTo>
                <a:lnTo>
                  <a:pt x="180149" y="110731"/>
                </a:lnTo>
                <a:lnTo>
                  <a:pt x="177495" y="113017"/>
                </a:lnTo>
                <a:lnTo>
                  <a:pt x="177495" y="182054"/>
                </a:lnTo>
                <a:lnTo>
                  <a:pt x="180149" y="184315"/>
                </a:lnTo>
                <a:lnTo>
                  <a:pt x="223024" y="184315"/>
                </a:lnTo>
                <a:lnTo>
                  <a:pt x="225285" y="182054"/>
                </a:lnTo>
                <a:lnTo>
                  <a:pt x="225285" y="173316"/>
                </a:lnTo>
                <a:lnTo>
                  <a:pt x="225285" y="121361"/>
                </a:lnTo>
                <a:lnTo>
                  <a:pt x="225285" y="113017"/>
                </a:lnTo>
                <a:close/>
              </a:path>
              <a:path w="368300" h="280669">
                <a:moveTo>
                  <a:pt x="367893" y="257810"/>
                </a:moveTo>
                <a:lnTo>
                  <a:pt x="366014" y="255270"/>
                </a:lnTo>
                <a:lnTo>
                  <a:pt x="363816" y="254000"/>
                </a:lnTo>
                <a:lnTo>
                  <a:pt x="361784" y="252730"/>
                </a:lnTo>
                <a:lnTo>
                  <a:pt x="357479" y="252730"/>
                </a:lnTo>
                <a:lnTo>
                  <a:pt x="356527" y="254000"/>
                </a:lnTo>
                <a:lnTo>
                  <a:pt x="339839" y="269240"/>
                </a:lnTo>
                <a:lnTo>
                  <a:pt x="321259" y="269240"/>
                </a:lnTo>
                <a:lnTo>
                  <a:pt x="321259" y="261620"/>
                </a:lnTo>
                <a:lnTo>
                  <a:pt x="319214" y="250190"/>
                </a:lnTo>
                <a:lnTo>
                  <a:pt x="314579" y="241300"/>
                </a:lnTo>
                <a:lnTo>
                  <a:pt x="311010" y="236778"/>
                </a:lnTo>
                <a:lnTo>
                  <a:pt x="311010" y="269240"/>
                </a:lnTo>
                <a:lnTo>
                  <a:pt x="207479" y="269240"/>
                </a:lnTo>
                <a:lnTo>
                  <a:pt x="207200" y="265430"/>
                </a:lnTo>
                <a:lnTo>
                  <a:pt x="207327" y="259080"/>
                </a:lnTo>
                <a:lnTo>
                  <a:pt x="209219" y="251460"/>
                </a:lnTo>
                <a:lnTo>
                  <a:pt x="214299" y="243840"/>
                </a:lnTo>
                <a:lnTo>
                  <a:pt x="226047" y="231140"/>
                </a:lnTo>
                <a:lnTo>
                  <a:pt x="292049" y="231140"/>
                </a:lnTo>
                <a:lnTo>
                  <a:pt x="303809" y="243840"/>
                </a:lnTo>
                <a:lnTo>
                  <a:pt x="308825" y="251460"/>
                </a:lnTo>
                <a:lnTo>
                  <a:pt x="310680" y="259080"/>
                </a:lnTo>
                <a:lnTo>
                  <a:pt x="311010" y="269240"/>
                </a:lnTo>
                <a:lnTo>
                  <a:pt x="311010" y="236778"/>
                </a:lnTo>
                <a:lnTo>
                  <a:pt x="309575" y="234950"/>
                </a:lnTo>
                <a:lnTo>
                  <a:pt x="306451" y="231140"/>
                </a:lnTo>
                <a:lnTo>
                  <a:pt x="328079" y="231140"/>
                </a:lnTo>
                <a:lnTo>
                  <a:pt x="343090" y="228600"/>
                </a:lnTo>
                <a:lnTo>
                  <a:pt x="351866" y="222250"/>
                </a:lnTo>
                <a:lnTo>
                  <a:pt x="355384" y="219710"/>
                </a:lnTo>
                <a:lnTo>
                  <a:pt x="363702" y="208280"/>
                </a:lnTo>
                <a:lnTo>
                  <a:pt x="366750" y="193040"/>
                </a:lnTo>
                <a:lnTo>
                  <a:pt x="366750" y="190500"/>
                </a:lnTo>
                <a:lnTo>
                  <a:pt x="365252" y="187960"/>
                </a:lnTo>
                <a:lnTo>
                  <a:pt x="357670" y="185420"/>
                </a:lnTo>
                <a:lnTo>
                  <a:pt x="356489" y="180340"/>
                </a:lnTo>
                <a:lnTo>
                  <a:pt x="348449" y="146050"/>
                </a:lnTo>
                <a:lnTo>
                  <a:pt x="346265" y="142875"/>
                </a:lnTo>
                <a:lnTo>
                  <a:pt x="346265" y="180340"/>
                </a:lnTo>
                <a:lnTo>
                  <a:pt x="291287" y="157480"/>
                </a:lnTo>
                <a:lnTo>
                  <a:pt x="291287" y="152400"/>
                </a:lnTo>
                <a:lnTo>
                  <a:pt x="291287" y="123190"/>
                </a:lnTo>
                <a:lnTo>
                  <a:pt x="289890" y="115570"/>
                </a:lnTo>
                <a:lnTo>
                  <a:pt x="286067" y="110490"/>
                </a:lnTo>
                <a:lnTo>
                  <a:pt x="281406" y="107365"/>
                </a:lnTo>
                <a:lnTo>
                  <a:pt x="281406" y="118110"/>
                </a:lnTo>
                <a:lnTo>
                  <a:pt x="281406" y="152400"/>
                </a:lnTo>
                <a:lnTo>
                  <a:pt x="279146" y="151130"/>
                </a:lnTo>
                <a:lnTo>
                  <a:pt x="278003" y="149860"/>
                </a:lnTo>
                <a:lnTo>
                  <a:pt x="276885" y="149860"/>
                </a:lnTo>
                <a:lnTo>
                  <a:pt x="267398" y="143510"/>
                </a:lnTo>
                <a:lnTo>
                  <a:pt x="267398" y="142240"/>
                </a:lnTo>
                <a:lnTo>
                  <a:pt x="266255" y="140970"/>
                </a:lnTo>
                <a:lnTo>
                  <a:pt x="266255" y="127000"/>
                </a:lnTo>
                <a:lnTo>
                  <a:pt x="266255" y="118110"/>
                </a:lnTo>
                <a:lnTo>
                  <a:pt x="269659" y="115570"/>
                </a:lnTo>
                <a:lnTo>
                  <a:pt x="278003" y="115570"/>
                </a:lnTo>
                <a:lnTo>
                  <a:pt x="281406" y="118110"/>
                </a:lnTo>
                <a:lnTo>
                  <a:pt x="281406" y="107365"/>
                </a:lnTo>
                <a:lnTo>
                  <a:pt x="280403" y="106680"/>
                </a:lnTo>
                <a:lnTo>
                  <a:pt x="273443" y="105410"/>
                </a:lnTo>
                <a:lnTo>
                  <a:pt x="266458" y="106680"/>
                </a:lnTo>
                <a:lnTo>
                  <a:pt x="260667" y="110490"/>
                </a:lnTo>
                <a:lnTo>
                  <a:pt x="256717" y="115570"/>
                </a:lnTo>
                <a:lnTo>
                  <a:pt x="255257" y="123190"/>
                </a:lnTo>
                <a:lnTo>
                  <a:pt x="255257" y="127000"/>
                </a:lnTo>
                <a:lnTo>
                  <a:pt x="251002" y="115570"/>
                </a:lnTo>
                <a:lnTo>
                  <a:pt x="249377" y="106680"/>
                </a:lnTo>
                <a:lnTo>
                  <a:pt x="249199" y="100330"/>
                </a:lnTo>
                <a:lnTo>
                  <a:pt x="249174" y="93980"/>
                </a:lnTo>
                <a:lnTo>
                  <a:pt x="252615" y="93980"/>
                </a:lnTo>
                <a:lnTo>
                  <a:pt x="287451" y="100330"/>
                </a:lnTo>
                <a:lnTo>
                  <a:pt x="316357" y="119380"/>
                </a:lnTo>
                <a:lnTo>
                  <a:pt x="336804" y="146050"/>
                </a:lnTo>
                <a:lnTo>
                  <a:pt x="346265" y="180340"/>
                </a:lnTo>
                <a:lnTo>
                  <a:pt x="346265" y="142875"/>
                </a:lnTo>
                <a:lnTo>
                  <a:pt x="325767" y="113030"/>
                </a:lnTo>
                <a:lnTo>
                  <a:pt x="296646" y="93980"/>
                </a:lnTo>
                <a:lnTo>
                  <a:pt x="292760" y="91440"/>
                </a:lnTo>
                <a:lnTo>
                  <a:pt x="252615" y="82550"/>
                </a:lnTo>
                <a:lnTo>
                  <a:pt x="245389" y="82550"/>
                </a:lnTo>
                <a:lnTo>
                  <a:pt x="242735" y="80010"/>
                </a:lnTo>
                <a:lnTo>
                  <a:pt x="240461" y="78740"/>
                </a:lnTo>
                <a:lnTo>
                  <a:pt x="238188" y="77470"/>
                </a:lnTo>
                <a:lnTo>
                  <a:pt x="202920" y="77470"/>
                </a:lnTo>
                <a:lnTo>
                  <a:pt x="202920" y="71120"/>
                </a:lnTo>
                <a:lnTo>
                  <a:pt x="213525" y="71120"/>
                </a:lnTo>
                <a:lnTo>
                  <a:pt x="215823" y="68580"/>
                </a:lnTo>
                <a:lnTo>
                  <a:pt x="215823" y="60960"/>
                </a:lnTo>
                <a:lnTo>
                  <a:pt x="215823" y="53340"/>
                </a:lnTo>
                <a:lnTo>
                  <a:pt x="215823" y="45720"/>
                </a:lnTo>
                <a:lnTo>
                  <a:pt x="213525" y="43180"/>
                </a:lnTo>
                <a:lnTo>
                  <a:pt x="209740" y="43180"/>
                </a:lnTo>
                <a:lnTo>
                  <a:pt x="209740" y="39370"/>
                </a:lnTo>
                <a:lnTo>
                  <a:pt x="310743" y="46990"/>
                </a:lnTo>
                <a:lnTo>
                  <a:pt x="313651" y="46990"/>
                </a:lnTo>
                <a:lnTo>
                  <a:pt x="326809" y="43180"/>
                </a:lnTo>
                <a:lnTo>
                  <a:pt x="329425" y="39370"/>
                </a:lnTo>
                <a:lnTo>
                  <a:pt x="332041" y="35560"/>
                </a:lnTo>
                <a:lnTo>
                  <a:pt x="334657" y="31750"/>
                </a:lnTo>
                <a:lnTo>
                  <a:pt x="335915" y="19050"/>
                </a:lnTo>
                <a:lnTo>
                  <a:pt x="332193" y="12700"/>
                </a:lnTo>
                <a:lnTo>
                  <a:pt x="329222" y="7620"/>
                </a:lnTo>
                <a:lnTo>
                  <a:pt x="324993" y="3810"/>
                </a:lnTo>
                <a:lnTo>
                  <a:pt x="319481" y="1270"/>
                </a:lnTo>
                <a:lnTo>
                  <a:pt x="312597" y="1270"/>
                </a:lnTo>
                <a:lnTo>
                  <a:pt x="286346" y="3810"/>
                </a:lnTo>
                <a:lnTo>
                  <a:pt x="283324" y="3810"/>
                </a:lnTo>
                <a:lnTo>
                  <a:pt x="281063" y="6350"/>
                </a:lnTo>
                <a:lnTo>
                  <a:pt x="281063" y="11430"/>
                </a:lnTo>
                <a:lnTo>
                  <a:pt x="283705" y="13970"/>
                </a:lnTo>
                <a:lnTo>
                  <a:pt x="286727" y="13970"/>
                </a:lnTo>
                <a:lnTo>
                  <a:pt x="313740" y="12700"/>
                </a:lnTo>
                <a:lnTo>
                  <a:pt x="314121" y="12700"/>
                </a:lnTo>
                <a:lnTo>
                  <a:pt x="320471" y="15240"/>
                </a:lnTo>
                <a:lnTo>
                  <a:pt x="324307" y="20320"/>
                </a:lnTo>
                <a:lnTo>
                  <a:pt x="324916" y="26670"/>
                </a:lnTo>
                <a:lnTo>
                  <a:pt x="321640" y="33020"/>
                </a:lnTo>
                <a:lnTo>
                  <a:pt x="319354" y="35560"/>
                </a:lnTo>
                <a:lnTo>
                  <a:pt x="312915" y="35560"/>
                </a:lnTo>
                <a:lnTo>
                  <a:pt x="210883" y="29210"/>
                </a:lnTo>
                <a:lnTo>
                  <a:pt x="210883" y="20320"/>
                </a:lnTo>
                <a:lnTo>
                  <a:pt x="259054" y="16510"/>
                </a:lnTo>
                <a:lnTo>
                  <a:pt x="262077" y="16510"/>
                </a:lnTo>
                <a:lnTo>
                  <a:pt x="264375" y="13970"/>
                </a:lnTo>
                <a:lnTo>
                  <a:pt x="264375" y="7620"/>
                </a:lnTo>
                <a:lnTo>
                  <a:pt x="261696" y="6350"/>
                </a:lnTo>
                <a:lnTo>
                  <a:pt x="258673" y="6350"/>
                </a:lnTo>
                <a:lnTo>
                  <a:pt x="206717" y="10160"/>
                </a:lnTo>
                <a:lnTo>
                  <a:pt x="205181" y="7366"/>
                </a:lnTo>
                <a:lnTo>
                  <a:pt x="205181" y="53340"/>
                </a:lnTo>
                <a:lnTo>
                  <a:pt x="205181" y="60960"/>
                </a:lnTo>
                <a:lnTo>
                  <a:pt x="192278" y="60960"/>
                </a:lnTo>
                <a:lnTo>
                  <a:pt x="192278" y="71120"/>
                </a:lnTo>
                <a:lnTo>
                  <a:pt x="192278" y="77470"/>
                </a:lnTo>
                <a:lnTo>
                  <a:pt x="185851" y="77470"/>
                </a:lnTo>
                <a:lnTo>
                  <a:pt x="185851" y="71120"/>
                </a:lnTo>
                <a:lnTo>
                  <a:pt x="192278" y="71120"/>
                </a:lnTo>
                <a:lnTo>
                  <a:pt x="192278" y="60960"/>
                </a:lnTo>
                <a:lnTo>
                  <a:pt x="172567" y="60960"/>
                </a:lnTo>
                <a:lnTo>
                  <a:pt x="172567" y="53340"/>
                </a:lnTo>
                <a:lnTo>
                  <a:pt x="205181" y="53340"/>
                </a:lnTo>
                <a:lnTo>
                  <a:pt x="205181" y="7366"/>
                </a:lnTo>
                <a:lnTo>
                  <a:pt x="202539" y="2540"/>
                </a:lnTo>
                <a:lnTo>
                  <a:pt x="198742" y="1092"/>
                </a:lnTo>
                <a:lnTo>
                  <a:pt x="198742" y="13970"/>
                </a:lnTo>
                <a:lnTo>
                  <a:pt x="198742" y="43180"/>
                </a:lnTo>
                <a:lnTo>
                  <a:pt x="179031" y="43180"/>
                </a:lnTo>
                <a:lnTo>
                  <a:pt x="179031" y="40640"/>
                </a:lnTo>
                <a:lnTo>
                  <a:pt x="179031" y="35560"/>
                </a:lnTo>
                <a:lnTo>
                  <a:pt x="179031" y="13970"/>
                </a:lnTo>
                <a:lnTo>
                  <a:pt x="181813" y="11430"/>
                </a:lnTo>
                <a:lnTo>
                  <a:pt x="183197" y="10160"/>
                </a:lnTo>
                <a:lnTo>
                  <a:pt x="194576" y="10160"/>
                </a:lnTo>
                <a:lnTo>
                  <a:pt x="198742" y="13970"/>
                </a:lnTo>
                <a:lnTo>
                  <a:pt x="198742" y="1092"/>
                </a:lnTo>
                <a:lnTo>
                  <a:pt x="195910" y="0"/>
                </a:lnTo>
                <a:lnTo>
                  <a:pt x="182626" y="0"/>
                </a:lnTo>
                <a:lnTo>
                  <a:pt x="176009" y="2540"/>
                </a:lnTo>
                <a:lnTo>
                  <a:pt x="171831" y="10160"/>
                </a:lnTo>
                <a:lnTo>
                  <a:pt x="168008" y="9893"/>
                </a:lnTo>
                <a:lnTo>
                  <a:pt x="168008" y="19050"/>
                </a:lnTo>
                <a:lnTo>
                  <a:pt x="168008" y="27940"/>
                </a:lnTo>
                <a:lnTo>
                  <a:pt x="66395" y="35560"/>
                </a:lnTo>
                <a:lnTo>
                  <a:pt x="65493" y="35560"/>
                </a:lnTo>
                <a:lnTo>
                  <a:pt x="58712" y="33020"/>
                </a:lnTo>
                <a:lnTo>
                  <a:pt x="54571" y="27940"/>
                </a:lnTo>
                <a:lnTo>
                  <a:pt x="53835" y="21590"/>
                </a:lnTo>
                <a:lnTo>
                  <a:pt x="57277" y="15240"/>
                </a:lnTo>
                <a:lnTo>
                  <a:pt x="59537" y="12700"/>
                </a:lnTo>
                <a:lnTo>
                  <a:pt x="62953" y="11430"/>
                </a:lnTo>
                <a:lnTo>
                  <a:pt x="66395" y="11430"/>
                </a:lnTo>
                <a:lnTo>
                  <a:pt x="168008" y="19050"/>
                </a:lnTo>
                <a:lnTo>
                  <a:pt x="168008" y="9893"/>
                </a:lnTo>
                <a:lnTo>
                  <a:pt x="66713" y="2540"/>
                </a:lnTo>
                <a:lnTo>
                  <a:pt x="60210" y="2540"/>
                </a:lnTo>
                <a:lnTo>
                  <a:pt x="54635" y="5080"/>
                </a:lnTo>
                <a:lnTo>
                  <a:pt x="50076" y="8890"/>
                </a:lnTo>
                <a:lnTo>
                  <a:pt x="43434" y="20320"/>
                </a:lnTo>
                <a:lnTo>
                  <a:pt x="44767" y="33020"/>
                </a:lnTo>
                <a:lnTo>
                  <a:pt x="52628" y="43180"/>
                </a:lnTo>
                <a:lnTo>
                  <a:pt x="65620" y="46990"/>
                </a:lnTo>
                <a:lnTo>
                  <a:pt x="68580" y="46990"/>
                </a:lnTo>
                <a:lnTo>
                  <a:pt x="168770" y="40640"/>
                </a:lnTo>
                <a:lnTo>
                  <a:pt x="168770" y="43180"/>
                </a:lnTo>
                <a:lnTo>
                  <a:pt x="164985" y="43180"/>
                </a:lnTo>
                <a:lnTo>
                  <a:pt x="162344" y="45720"/>
                </a:lnTo>
                <a:lnTo>
                  <a:pt x="162344" y="69850"/>
                </a:lnTo>
                <a:lnTo>
                  <a:pt x="164985" y="72390"/>
                </a:lnTo>
                <a:lnTo>
                  <a:pt x="175615" y="72390"/>
                </a:lnTo>
                <a:lnTo>
                  <a:pt x="175615" y="78740"/>
                </a:lnTo>
                <a:lnTo>
                  <a:pt x="53492" y="78740"/>
                </a:lnTo>
                <a:lnTo>
                  <a:pt x="46151" y="57150"/>
                </a:lnTo>
                <a:lnTo>
                  <a:pt x="43992" y="50800"/>
                </a:lnTo>
                <a:lnTo>
                  <a:pt x="42849" y="48260"/>
                </a:lnTo>
                <a:lnTo>
                  <a:pt x="40970" y="46990"/>
                </a:lnTo>
                <a:lnTo>
                  <a:pt x="2260" y="46990"/>
                </a:lnTo>
                <a:lnTo>
                  <a:pt x="0" y="49530"/>
                </a:lnTo>
                <a:lnTo>
                  <a:pt x="393" y="53340"/>
                </a:lnTo>
                <a:lnTo>
                  <a:pt x="9499" y="140970"/>
                </a:lnTo>
                <a:lnTo>
                  <a:pt x="9880" y="143510"/>
                </a:lnTo>
                <a:lnTo>
                  <a:pt x="12141" y="144780"/>
                </a:lnTo>
                <a:lnTo>
                  <a:pt x="40970" y="144780"/>
                </a:lnTo>
                <a:lnTo>
                  <a:pt x="42494" y="143510"/>
                </a:lnTo>
                <a:lnTo>
                  <a:pt x="43611" y="142240"/>
                </a:lnTo>
                <a:lnTo>
                  <a:pt x="47078" y="134620"/>
                </a:lnTo>
                <a:lnTo>
                  <a:pt x="55753" y="115570"/>
                </a:lnTo>
                <a:lnTo>
                  <a:pt x="148285" y="115570"/>
                </a:lnTo>
                <a:lnTo>
                  <a:pt x="150964" y="119380"/>
                </a:lnTo>
                <a:lnTo>
                  <a:pt x="151066" y="134620"/>
                </a:lnTo>
                <a:lnTo>
                  <a:pt x="151168" y="146050"/>
                </a:lnTo>
                <a:lnTo>
                  <a:pt x="152463" y="184150"/>
                </a:lnTo>
                <a:lnTo>
                  <a:pt x="155714" y="187960"/>
                </a:lnTo>
                <a:lnTo>
                  <a:pt x="161950" y="187960"/>
                </a:lnTo>
                <a:lnTo>
                  <a:pt x="163868" y="184150"/>
                </a:lnTo>
                <a:lnTo>
                  <a:pt x="162496" y="173990"/>
                </a:lnTo>
                <a:lnTo>
                  <a:pt x="162191" y="166370"/>
                </a:lnTo>
                <a:lnTo>
                  <a:pt x="162077" y="149860"/>
                </a:lnTo>
                <a:lnTo>
                  <a:pt x="161950" y="115570"/>
                </a:lnTo>
                <a:lnTo>
                  <a:pt x="161950" y="113030"/>
                </a:lnTo>
                <a:lnTo>
                  <a:pt x="153987" y="105410"/>
                </a:lnTo>
                <a:lnTo>
                  <a:pt x="50076" y="105410"/>
                </a:lnTo>
                <a:lnTo>
                  <a:pt x="48552" y="106680"/>
                </a:lnTo>
                <a:lnTo>
                  <a:pt x="47790" y="107950"/>
                </a:lnTo>
                <a:lnTo>
                  <a:pt x="35267" y="134620"/>
                </a:lnTo>
                <a:lnTo>
                  <a:pt x="19342" y="134620"/>
                </a:lnTo>
                <a:lnTo>
                  <a:pt x="11379" y="57150"/>
                </a:lnTo>
                <a:lnTo>
                  <a:pt x="34886" y="57150"/>
                </a:lnTo>
                <a:lnTo>
                  <a:pt x="44373" y="85090"/>
                </a:lnTo>
                <a:lnTo>
                  <a:pt x="45529" y="87630"/>
                </a:lnTo>
                <a:lnTo>
                  <a:pt x="47409" y="88900"/>
                </a:lnTo>
                <a:lnTo>
                  <a:pt x="237426" y="88900"/>
                </a:lnTo>
                <a:lnTo>
                  <a:pt x="239712" y="91440"/>
                </a:lnTo>
                <a:lnTo>
                  <a:pt x="239712" y="104140"/>
                </a:lnTo>
                <a:lnTo>
                  <a:pt x="242747" y="123190"/>
                </a:lnTo>
                <a:lnTo>
                  <a:pt x="251142" y="140970"/>
                </a:lnTo>
                <a:lnTo>
                  <a:pt x="263880" y="154940"/>
                </a:lnTo>
                <a:lnTo>
                  <a:pt x="279920" y="165100"/>
                </a:lnTo>
                <a:lnTo>
                  <a:pt x="357289" y="196850"/>
                </a:lnTo>
                <a:lnTo>
                  <a:pt x="354126" y="207010"/>
                </a:lnTo>
                <a:lnTo>
                  <a:pt x="347941" y="214630"/>
                </a:lnTo>
                <a:lnTo>
                  <a:pt x="339420" y="219710"/>
                </a:lnTo>
                <a:lnTo>
                  <a:pt x="329222" y="222250"/>
                </a:lnTo>
                <a:lnTo>
                  <a:pt x="213525" y="222250"/>
                </a:lnTo>
                <a:lnTo>
                  <a:pt x="173710" y="203200"/>
                </a:lnTo>
                <a:lnTo>
                  <a:pt x="172567" y="200660"/>
                </a:lnTo>
                <a:lnTo>
                  <a:pt x="167144" y="200660"/>
                </a:lnTo>
                <a:lnTo>
                  <a:pt x="166128" y="201930"/>
                </a:lnTo>
                <a:lnTo>
                  <a:pt x="163868" y="203200"/>
                </a:lnTo>
                <a:lnTo>
                  <a:pt x="163487" y="207010"/>
                </a:lnTo>
                <a:lnTo>
                  <a:pt x="199174" y="231140"/>
                </a:lnTo>
                <a:lnTo>
                  <a:pt x="212763" y="232410"/>
                </a:lnTo>
                <a:lnTo>
                  <a:pt x="207479" y="238760"/>
                </a:lnTo>
                <a:lnTo>
                  <a:pt x="200863" y="248920"/>
                </a:lnTo>
                <a:lnTo>
                  <a:pt x="198132" y="257810"/>
                </a:lnTo>
                <a:lnTo>
                  <a:pt x="197599" y="265430"/>
                </a:lnTo>
                <a:lnTo>
                  <a:pt x="197599" y="270510"/>
                </a:lnTo>
                <a:lnTo>
                  <a:pt x="179412" y="270510"/>
                </a:lnTo>
                <a:lnTo>
                  <a:pt x="161950" y="254000"/>
                </a:lnTo>
                <a:lnTo>
                  <a:pt x="160870" y="252730"/>
                </a:lnTo>
                <a:lnTo>
                  <a:pt x="156768" y="252730"/>
                </a:lnTo>
                <a:lnTo>
                  <a:pt x="155359" y="254000"/>
                </a:lnTo>
                <a:lnTo>
                  <a:pt x="154368" y="254000"/>
                </a:lnTo>
                <a:lnTo>
                  <a:pt x="152463" y="257810"/>
                </a:lnTo>
                <a:lnTo>
                  <a:pt x="152463" y="260350"/>
                </a:lnTo>
                <a:lnTo>
                  <a:pt x="154762" y="261620"/>
                </a:lnTo>
                <a:lnTo>
                  <a:pt x="165773" y="271780"/>
                </a:lnTo>
                <a:lnTo>
                  <a:pt x="171818" y="278130"/>
                </a:lnTo>
                <a:lnTo>
                  <a:pt x="175018" y="280670"/>
                </a:lnTo>
                <a:lnTo>
                  <a:pt x="345630" y="280670"/>
                </a:lnTo>
                <a:lnTo>
                  <a:pt x="356844" y="270510"/>
                </a:lnTo>
                <a:lnTo>
                  <a:pt x="358241" y="269240"/>
                </a:lnTo>
                <a:lnTo>
                  <a:pt x="365252" y="262890"/>
                </a:lnTo>
                <a:lnTo>
                  <a:pt x="367893" y="261620"/>
                </a:lnTo>
                <a:lnTo>
                  <a:pt x="367893" y="2578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54213" y="2005846"/>
            <a:ext cx="368300" cy="294005"/>
          </a:xfrm>
          <a:custGeom>
            <a:avLst/>
            <a:gdLst/>
            <a:ahLst/>
            <a:cxnLst/>
            <a:rect l="l" t="t" r="r" b="b"/>
            <a:pathLst>
              <a:path w="368300" h="294005">
                <a:moveTo>
                  <a:pt x="197263" y="55045"/>
                </a:moveTo>
                <a:lnTo>
                  <a:pt x="186147" y="55045"/>
                </a:lnTo>
                <a:lnTo>
                  <a:pt x="175540" y="6880"/>
                </a:lnTo>
                <a:lnTo>
                  <a:pt x="175158" y="3472"/>
                </a:lnTo>
                <a:lnTo>
                  <a:pt x="177069" y="796"/>
                </a:lnTo>
                <a:lnTo>
                  <a:pt x="180095" y="31"/>
                </a:lnTo>
                <a:lnTo>
                  <a:pt x="180350" y="0"/>
                </a:lnTo>
                <a:lnTo>
                  <a:pt x="183631" y="0"/>
                </a:lnTo>
                <a:lnTo>
                  <a:pt x="186179" y="1783"/>
                </a:lnTo>
                <a:lnTo>
                  <a:pt x="186530" y="4204"/>
                </a:lnTo>
                <a:lnTo>
                  <a:pt x="197263" y="55045"/>
                </a:lnTo>
                <a:close/>
              </a:path>
              <a:path w="368300" h="294005">
                <a:moveTo>
                  <a:pt x="313981" y="58835"/>
                </a:moveTo>
                <a:lnTo>
                  <a:pt x="241543" y="58835"/>
                </a:lnTo>
                <a:lnTo>
                  <a:pt x="243040" y="58453"/>
                </a:lnTo>
                <a:lnTo>
                  <a:pt x="246831" y="56924"/>
                </a:lnTo>
                <a:lnTo>
                  <a:pt x="258203" y="4204"/>
                </a:lnTo>
                <a:lnTo>
                  <a:pt x="258904" y="1783"/>
                </a:lnTo>
                <a:lnTo>
                  <a:pt x="261517" y="0"/>
                </a:lnTo>
                <a:lnTo>
                  <a:pt x="264447" y="0"/>
                </a:lnTo>
                <a:lnTo>
                  <a:pt x="264670" y="31"/>
                </a:lnTo>
                <a:lnTo>
                  <a:pt x="267696" y="1178"/>
                </a:lnTo>
                <a:lnTo>
                  <a:pt x="269608" y="3822"/>
                </a:lnTo>
                <a:lnTo>
                  <a:pt x="269225" y="6880"/>
                </a:lnTo>
                <a:lnTo>
                  <a:pt x="258586" y="55045"/>
                </a:lnTo>
                <a:lnTo>
                  <a:pt x="288723" y="55045"/>
                </a:lnTo>
                <a:lnTo>
                  <a:pt x="288561" y="55809"/>
                </a:lnTo>
                <a:lnTo>
                  <a:pt x="311688" y="55809"/>
                </a:lnTo>
                <a:lnTo>
                  <a:pt x="313981" y="58071"/>
                </a:lnTo>
                <a:lnTo>
                  <a:pt x="313981" y="58835"/>
                </a:lnTo>
                <a:close/>
              </a:path>
              <a:path w="368300" h="294005">
                <a:moveTo>
                  <a:pt x="43469" y="241397"/>
                </a:moveTo>
                <a:lnTo>
                  <a:pt x="40666" y="241397"/>
                </a:lnTo>
                <a:lnTo>
                  <a:pt x="24933" y="238242"/>
                </a:lnTo>
                <a:lnTo>
                  <a:pt x="11968" y="229559"/>
                </a:lnTo>
                <a:lnTo>
                  <a:pt x="3167" y="216521"/>
                </a:lnTo>
                <a:lnTo>
                  <a:pt x="0" y="200686"/>
                </a:lnTo>
                <a:lnTo>
                  <a:pt x="0" y="132421"/>
                </a:lnTo>
                <a:lnTo>
                  <a:pt x="5982" y="102845"/>
                </a:lnTo>
                <a:lnTo>
                  <a:pt x="22496" y="78371"/>
                </a:lnTo>
                <a:lnTo>
                  <a:pt x="46972" y="61864"/>
                </a:lnTo>
                <a:lnTo>
                  <a:pt x="76917" y="55809"/>
                </a:lnTo>
                <a:lnTo>
                  <a:pt x="156204" y="55809"/>
                </a:lnTo>
                <a:lnTo>
                  <a:pt x="147093" y="12933"/>
                </a:lnTo>
                <a:lnTo>
                  <a:pt x="146711" y="9524"/>
                </a:lnTo>
                <a:lnTo>
                  <a:pt x="148622" y="6880"/>
                </a:lnTo>
                <a:lnTo>
                  <a:pt x="151649" y="6498"/>
                </a:lnTo>
                <a:lnTo>
                  <a:pt x="152094" y="6370"/>
                </a:lnTo>
                <a:lnTo>
                  <a:pt x="152540" y="6339"/>
                </a:lnTo>
                <a:lnTo>
                  <a:pt x="155535" y="6339"/>
                </a:lnTo>
                <a:lnTo>
                  <a:pt x="157765" y="8091"/>
                </a:lnTo>
                <a:lnTo>
                  <a:pt x="158083" y="10671"/>
                </a:lnTo>
                <a:lnTo>
                  <a:pt x="167576" y="55045"/>
                </a:lnTo>
                <a:lnTo>
                  <a:pt x="197263" y="55045"/>
                </a:lnTo>
                <a:lnTo>
                  <a:pt x="197902" y="58071"/>
                </a:lnTo>
                <a:lnTo>
                  <a:pt x="198284" y="58453"/>
                </a:lnTo>
                <a:lnTo>
                  <a:pt x="199049" y="58453"/>
                </a:lnTo>
                <a:lnTo>
                  <a:pt x="199431" y="58835"/>
                </a:lnTo>
                <a:lnTo>
                  <a:pt x="313981" y="58835"/>
                </a:lnTo>
                <a:lnTo>
                  <a:pt x="313981" y="63773"/>
                </a:lnTo>
                <a:lnTo>
                  <a:pt x="311688" y="66035"/>
                </a:lnTo>
                <a:lnTo>
                  <a:pt x="76535" y="66035"/>
                </a:lnTo>
                <a:lnTo>
                  <a:pt x="50806" y="71287"/>
                </a:lnTo>
                <a:lnTo>
                  <a:pt x="29704" y="85574"/>
                </a:lnTo>
                <a:lnTo>
                  <a:pt x="15428" y="106687"/>
                </a:lnTo>
                <a:lnTo>
                  <a:pt x="10181" y="132421"/>
                </a:lnTo>
                <a:lnTo>
                  <a:pt x="10258" y="200304"/>
                </a:lnTo>
                <a:lnTo>
                  <a:pt x="12592" y="211897"/>
                </a:lnTo>
                <a:lnTo>
                  <a:pt x="19128" y="221471"/>
                </a:lnTo>
                <a:lnTo>
                  <a:pt x="28739" y="227820"/>
                </a:lnTo>
                <a:lnTo>
                  <a:pt x="40379" y="230120"/>
                </a:lnTo>
                <a:lnTo>
                  <a:pt x="60009" y="230120"/>
                </a:lnTo>
                <a:lnTo>
                  <a:pt x="60607" y="232541"/>
                </a:lnTo>
                <a:lnTo>
                  <a:pt x="60989" y="235949"/>
                </a:lnTo>
                <a:lnTo>
                  <a:pt x="59110" y="238593"/>
                </a:lnTo>
                <a:lnTo>
                  <a:pt x="56052" y="238976"/>
                </a:lnTo>
                <a:lnTo>
                  <a:pt x="49235" y="240505"/>
                </a:lnTo>
                <a:lnTo>
                  <a:pt x="46336" y="241110"/>
                </a:lnTo>
                <a:lnTo>
                  <a:pt x="43469" y="241397"/>
                </a:lnTo>
                <a:close/>
              </a:path>
              <a:path w="368300" h="294005">
                <a:moveTo>
                  <a:pt x="288723" y="55045"/>
                </a:moveTo>
                <a:lnTo>
                  <a:pt x="277189" y="55045"/>
                </a:lnTo>
                <a:lnTo>
                  <a:pt x="286650" y="10671"/>
                </a:lnTo>
                <a:lnTo>
                  <a:pt x="287319" y="8091"/>
                </a:lnTo>
                <a:lnTo>
                  <a:pt x="289613" y="6339"/>
                </a:lnTo>
                <a:lnTo>
                  <a:pt x="292320" y="6339"/>
                </a:lnTo>
                <a:lnTo>
                  <a:pt x="292703" y="6370"/>
                </a:lnTo>
                <a:lnTo>
                  <a:pt x="293117" y="6498"/>
                </a:lnTo>
                <a:lnTo>
                  <a:pt x="296143" y="7262"/>
                </a:lnTo>
                <a:lnTo>
                  <a:pt x="298054" y="9906"/>
                </a:lnTo>
                <a:lnTo>
                  <a:pt x="297672" y="12933"/>
                </a:lnTo>
                <a:lnTo>
                  <a:pt x="288723" y="55045"/>
                </a:lnTo>
                <a:close/>
              </a:path>
              <a:path w="368300" h="294005">
                <a:moveTo>
                  <a:pt x="266973" y="172940"/>
                </a:moveTo>
                <a:lnTo>
                  <a:pt x="245143" y="172940"/>
                </a:lnTo>
                <a:lnTo>
                  <a:pt x="246990" y="172494"/>
                </a:lnTo>
                <a:lnTo>
                  <a:pt x="346983" y="113435"/>
                </a:lnTo>
                <a:lnTo>
                  <a:pt x="352354" y="109301"/>
                </a:lnTo>
                <a:lnTo>
                  <a:pt x="356404" y="103962"/>
                </a:lnTo>
                <a:lnTo>
                  <a:pt x="358962" y="97770"/>
                </a:lnTo>
                <a:lnTo>
                  <a:pt x="359853" y="91073"/>
                </a:lnTo>
                <a:lnTo>
                  <a:pt x="357851" y="81174"/>
                </a:lnTo>
                <a:lnTo>
                  <a:pt x="352367" y="73095"/>
                </a:lnTo>
                <a:lnTo>
                  <a:pt x="344183" y="67649"/>
                </a:lnTo>
                <a:lnTo>
                  <a:pt x="334082" y="65652"/>
                </a:lnTo>
                <a:lnTo>
                  <a:pt x="331406" y="65652"/>
                </a:lnTo>
                <a:lnTo>
                  <a:pt x="328762" y="63391"/>
                </a:lnTo>
                <a:lnTo>
                  <a:pt x="328762" y="57689"/>
                </a:lnTo>
                <a:lnTo>
                  <a:pt x="331406" y="55045"/>
                </a:lnTo>
                <a:lnTo>
                  <a:pt x="334082" y="55045"/>
                </a:lnTo>
                <a:lnTo>
                  <a:pt x="348209" y="57931"/>
                </a:lnTo>
                <a:lnTo>
                  <a:pt x="359490" y="65900"/>
                </a:lnTo>
                <a:lnTo>
                  <a:pt x="366501" y="77918"/>
                </a:lnTo>
                <a:lnTo>
                  <a:pt x="367817" y="92952"/>
                </a:lnTo>
                <a:lnTo>
                  <a:pt x="366520" y="102354"/>
                </a:lnTo>
                <a:lnTo>
                  <a:pt x="362843" y="110974"/>
                </a:lnTo>
                <a:lnTo>
                  <a:pt x="357106" y="118459"/>
                </a:lnTo>
                <a:lnTo>
                  <a:pt x="349628" y="124457"/>
                </a:lnTo>
                <a:lnTo>
                  <a:pt x="266973" y="172940"/>
                </a:lnTo>
                <a:close/>
              </a:path>
              <a:path w="368300" h="294005">
                <a:moveTo>
                  <a:pt x="83097" y="232955"/>
                </a:moveTo>
                <a:lnTo>
                  <a:pt x="79911" y="232955"/>
                </a:lnTo>
                <a:lnTo>
                  <a:pt x="77617" y="231171"/>
                </a:lnTo>
                <a:lnTo>
                  <a:pt x="76917" y="228750"/>
                </a:lnTo>
                <a:lnTo>
                  <a:pt x="76535" y="225342"/>
                </a:lnTo>
                <a:lnTo>
                  <a:pt x="78446" y="222666"/>
                </a:lnTo>
                <a:lnTo>
                  <a:pt x="81472" y="221933"/>
                </a:lnTo>
                <a:lnTo>
                  <a:pt x="178470" y="202709"/>
                </a:lnTo>
                <a:lnTo>
                  <a:pt x="188785" y="200198"/>
                </a:lnTo>
                <a:lnTo>
                  <a:pt x="191849" y="198010"/>
                </a:lnTo>
                <a:lnTo>
                  <a:pt x="195640" y="194984"/>
                </a:lnTo>
                <a:lnTo>
                  <a:pt x="197902" y="190429"/>
                </a:lnTo>
                <a:lnTo>
                  <a:pt x="197835" y="71287"/>
                </a:lnTo>
                <a:lnTo>
                  <a:pt x="192614" y="66035"/>
                </a:lnTo>
                <a:lnTo>
                  <a:pt x="258586" y="66035"/>
                </a:lnTo>
                <a:lnTo>
                  <a:pt x="248586" y="68043"/>
                </a:lnTo>
                <a:lnTo>
                  <a:pt x="245900" y="69826"/>
                </a:lnTo>
                <a:lnTo>
                  <a:pt x="210421" y="69826"/>
                </a:lnTo>
                <a:lnTo>
                  <a:pt x="211681" y="75472"/>
                </a:lnTo>
                <a:lnTo>
                  <a:pt x="211792" y="81879"/>
                </a:lnTo>
                <a:lnTo>
                  <a:pt x="211918" y="171475"/>
                </a:lnTo>
                <a:lnTo>
                  <a:pt x="211950" y="182083"/>
                </a:lnTo>
                <a:lnTo>
                  <a:pt x="251387" y="182083"/>
                </a:lnTo>
                <a:lnTo>
                  <a:pt x="248360" y="183994"/>
                </a:lnTo>
                <a:lnTo>
                  <a:pt x="235841" y="183994"/>
                </a:lnTo>
                <a:lnTo>
                  <a:pt x="225473" y="185693"/>
                </a:lnTo>
                <a:lnTo>
                  <a:pt x="216879" y="189915"/>
                </a:lnTo>
                <a:lnTo>
                  <a:pt x="209707" y="195350"/>
                </a:lnTo>
                <a:lnTo>
                  <a:pt x="203604" y="200686"/>
                </a:lnTo>
                <a:lnTo>
                  <a:pt x="204491" y="209796"/>
                </a:lnTo>
                <a:lnTo>
                  <a:pt x="194111" y="209796"/>
                </a:lnTo>
                <a:lnTo>
                  <a:pt x="188823" y="212440"/>
                </a:lnTo>
                <a:lnTo>
                  <a:pt x="185765" y="212440"/>
                </a:lnTo>
                <a:lnTo>
                  <a:pt x="176687" y="214320"/>
                </a:lnTo>
                <a:lnTo>
                  <a:pt x="176737" y="216231"/>
                </a:lnTo>
                <a:lnTo>
                  <a:pt x="165665" y="216231"/>
                </a:lnTo>
                <a:lnTo>
                  <a:pt x="83383" y="232923"/>
                </a:lnTo>
                <a:lnTo>
                  <a:pt x="83097" y="232955"/>
                </a:lnTo>
                <a:close/>
              </a:path>
              <a:path w="368300" h="294005">
                <a:moveTo>
                  <a:pt x="251387" y="182083"/>
                </a:moveTo>
                <a:lnTo>
                  <a:pt x="211950" y="182083"/>
                </a:lnTo>
                <a:lnTo>
                  <a:pt x="216123" y="179056"/>
                </a:lnTo>
                <a:lnTo>
                  <a:pt x="221443" y="176412"/>
                </a:lnTo>
                <a:lnTo>
                  <a:pt x="226349" y="174501"/>
                </a:lnTo>
                <a:lnTo>
                  <a:pt x="224087" y="170710"/>
                </a:lnTo>
                <a:lnTo>
                  <a:pt x="222558" y="166920"/>
                </a:lnTo>
                <a:lnTo>
                  <a:pt x="222558" y="83491"/>
                </a:lnTo>
                <a:lnTo>
                  <a:pt x="225616" y="75910"/>
                </a:lnTo>
                <a:lnTo>
                  <a:pt x="230139" y="69826"/>
                </a:lnTo>
                <a:lnTo>
                  <a:pt x="245900" y="69826"/>
                </a:lnTo>
                <a:lnTo>
                  <a:pt x="240253" y="73572"/>
                </a:lnTo>
                <a:lnTo>
                  <a:pt x="234548" y="81879"/>
                </a:lnTo>
                <a:lnTo>
                  <a:pt x="232433" y="92220"/>
                </a:lnTo>
                <a:lnTo>
                  <a:pt x="232433" y="168417"/>
                </a:lnTo>
                <a:lnTo>
                  <a:pt x="237657" y="172940"/>
                </a:lnTo>
                <a:lnTo>
                  <a:pt x="266973" y="172940"/>
                </a:lnTo>
                <a:lnTo>
                  <a:pt x="251387" y="182083"/>
                </a:lnTo>
                <a:close/>
              </a:path>
              <a:path w="368300" h="294005">
                <a:moveTo>
                  <a:pt x="244570" y="185141"/>
                </a:moveTo>
                <a:lnTo>
                  <a:pt x="239250" y="185141"/>
                </a:lnTo>
                <a:lnTo>
                  <a:pt x="236224" y="183994"/>
                </a:lnTo>
                <a:lnTo>
                  <a:pt x="248360" y="183994"/>
                </a:lnTo>
                <a:lnTo>
                  <a:pt x="244570" y="185141"/>
                </a:lnTo>
                <a:close/>
              </a:path>
              <a:path w="368300" h="294005">
                <a:moveTo>
                  <a:pt x="185160" y="293926"/>
                </a:moveTo>
                <a:lnTo>
                  <a:pt x="182421" y="293926"/>
                </a:lnTo>
                <a:lnTo>
                  <a:pt x="181369" y="293575"/>
                </a:lnTo>
                <a:lnTo>
                  <a:pt x="178184" y="290931"/>
                </a:lnTo>
                <a:lnTo>
                  <a:pt x="177419" y="287523"/>
                </a:lnTo>
                <a:lnTo>
                  <a:pt x="179331" y="285261"/>
                </a:lnTo>
                <a:lnTo>
                  <a:pt x="188359" y="268506"/>
                </a:lnTo>
                <a:lnTo>
                  <a:pt x="193267" y="249368"/>
                </a:lnTo>
                <a:lnTo>
                  <a:pt x="194750" y="231171"/>
                </a:lnTo>
                <a:lnTo>
                  <a:pt x="194863" y="228368"/>
                </a:lnTo>
                <a:lnTo>
                  <a:pt x="194111" y="209796"/>
                </a:lnTo>
                <a:lnTo>
                  <a:pt x="204491" y="209796"/>
                </a:lnTo>
                <a:lnTo>
                  <a:pt x="205743" y="222666"/>
                </a:lnTo>
                <a:lnTo>
                  <a:pt x="205628" y="228750"/>
                </a:lnTo>
                <a:lnTo>
                  <a:pt x="204647" y="248174"/>
                </a:lnTo>
                <a:lnTo>
                  <a:pt x="199017" y="271392"/>
                </a:lnTo>
                <a:lnTo>
                  <a:pt x="188059" y="291696"/>
                </a:lnTo>
                <a:lnTo>
                  <a:pt x="186880" y="293097"/>
                </a:lnTo>
                <a:lnTo>
                  <a:pt x="185160" y="293926"/>
                </a:lnTo>
                <a:close/>
              </a:path>
              <a:path w="368300" h="294005">
                <a:moveTo>
                  <a:pt x="162639" y="276214"/>
                </a:moveTo>
                <a:lnTo>
                  <a:pt x="159899" y="276214"/>
                </a:lnTo>
                <a:lnTo>
                  <a:pt x="158689" y="275832"/>
                </a:lnTo>
                <a:lnTo>
                  <a:pt x="155439" y="273124"/>
                </a:lnTo>
                <a:lnTo>
                  <a:pt x="154675" y="270098"/>
                </a:lnTo>
                <a:lnTo>
                  <a:pt x="156586" y="267422"/>
                </a:lnTo>
                <a:lnTo>
                  <a:pt x="162050" y="257022"/>
                </a:lnTo>
                <a:lnTo>
                  <a:pt x="165103" y="244240"/>
                </a:lnTo>
                <a:lnTo>
                  <a:pt x="165962" y="232955"/>
                </a:lnTo>
                <a:lnTo>
                  <a:pt x="166059" y="227213"/>
                </a:lnTo>
                <a:lnTo>
                  <a:pt x="165665" y="216231"/>
                </a:lnTo>
                <a:lnTo>
                  <a:pt x="176737" y="216231"/>
                </a:lnTo>
                <a:lnTo>
                  <a:pt x="176978" y="225342"/>
                </a:lnTo>
                <a:lnTo>
                  <a:pt x="176858" y="230120"/>
                </a:lnTo>
                <a:lnTo>
                  <a:pt x="176097" y="243161"/>
                </a:lnTo>
                <a:lnTo>
                  <a:pt x="172610" y="259676"/>
                </a:lnTo>
                <a:lnTo>
                  <a:pt x="165283" y="274271"/>
                </a:lnTo>
                <a:lnTo>
                  <a:pt x="164231" y="275545"/>
                </a:lnTo>
                <a:lnTo>
                  <a:pt x="162639" y="276214"/>
                </a:lnTo>
                <a:close/>
              </a:path>
              <a:path w="368300" h="294005">
                <a:moveTo>
                  <a:pt x="60009" y="230120"/>
                </a:moveTo>
                <a:lnTo>
                  <a:pt x="42418" y="230120"/>
                </a:lnTo>
                <a:lnTo>
                  <a:pt x="44489" y="229929"/>
                </a:lnTo>
                <a:lnTo>
                  <a:pt x="46591" y="229515"/>
                </a:lnTo>
                <a:lnTo>
                  <a:pt x="53790" y="228368"/>
                </a:lnTo>
                <a:lnTo>
                  <a:pt x="54300" y="228240"/>
                </a:lnTo>
                <a:lnTo>
                  <a:pt x="54778" y="228209"/>
                </a:lnTo>
                <a:lnTo>
                  <a:pt x="57963" y="228209"/>
                </a:lnTo>
                <a:lnTo>
                  <a:pt x="59933" y="229929"/>
                </a:lnTo>
                <a:lnTo>
                  <a:pt x="60009" y="2301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6195997" y="1983134"/>
            <a:ext cx="368300" cy="339090"/>
            <a:chOff x="6195997" y="1983134"/>
            <a:chExt cx="368300" cy="339090"/>
          </a:xfrm>
        </p:grpSpPr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35051" y="2128392"/>
              <a:ext cx="132006" cy="13162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195997" y="1983134"/>
              <a:ext cx="368300" cy="339090"/>
            </a:xfrm>
            <a:custGeom>
              <a:avLst/>
              <a:gdLst/>
              <a:ahLst/>
              <a:cxnLst/>
              <a:rect l="l" t="t" r="r" b="b"/>
              <a:pathLst>
                <a:path w="368300" h="339089">
                  <a:moveTo>
                    <a:pt x="31090" y="22361"/>
                  </a:moveTo>
                  <a:lnTo>
                    <a:pt x="24655" y="22361"/>
                  </a:lnTo>
                  <a:lnTo>
                    <a:pt x="22394" y="19717"/>
                  </a:lnTo>
                  <a:lnTo>
                    <a:pt x="22394" y="2643"/>
                  </a:lnTo>
                  <a:lnTo>
                    <a:pt x="25038" y="0"/>
                  </a:lnTo>
                  <a:lnTo>
                    <a:pt x="186606" y="0"/>
                  </a:lnTo>
                  <a:lnTo>
                    <a:pt x="189250" y="3026"/>
                  </a:lnTo>
                  <a:lnTo>
                    <a:pt x="189250" y="11371"/>
                  </a:lnTo>
                  <a:lnTo>
                    <a:pt x="33766" y="11371"/>
                  </a:lnTo>
                  <a:lnTo>
                    <a:pt x="33766" y="20100"/>
                  </a:lnTo>
                  <a:lnTo>
                    <a:pt x="31090" y="22361"/>
                  </a:lnTo>
                  <a:close/>
                </a:path>
                <a:path w="368300" h="339089">
                  <a:moveTo>
                    <a:pt x="70941" y="62594"/>
                  </a:moveTo>
                  <a:lnTo>
                    <a:pt x="60684" y="62594"/>
                  </a:lnTo>
                  <a:lnTo>
                    <a:pt x="60684" y="11371"/>
                  </a:lnTo>
                  <a:lnTo>
                    <a:pt x="189250" y="11371"/>
                  </a:lnTo>
                  <a:lnTo>
                    <a:pt x="189250" y="12136"/>
                  </a:lnTo>
                  <a:lnTo>
                    <a:pt x="70941" y="12136"/>
                  </a:lnTo>
                  <a:lnTo>
                    <a:pt x="70941" y="62594"/>
                  </a:lnTo>
                  <a:close/>
                </a:path>
                <a:path w="368300" h="339089">
                  <a:moveTo>
                    <a:pt x="110759" y="63327"/>
                  </a:moveTo>
                  <a:lnTo>
                    <a:pt x="100120" y="63327"/>
                  </a:lnTo>
                  <a:lnTo>
                    <a:pt x="100120" y="12136"/>
                  </a:lnTo>
                  <a:lnTo>
                    <a:pt x="110759" y="12136"/>
                  </a:lnTo>
                  <a:lnTo>
                    <a:pt x="110759" y="63327"/>
                  </a:lnTo>
                  <a:close/>
                </a:path>
                <a:path w="368300" h="339089">
                  <a:moveTo>
                    <a:pt x="150578" y="63327"/>
                  </a:moveTo>
                  <a:lnTo>
                    <a:pt x="139588" y="63327"/>
                  </a:lnTo>
                  <a:lnTo>
                    <a:pt x="139588" y="12136"/>
                  </a:lnTo>
                  <a:lnTo>
                    <a:pt x="150578" y="12136"/>
                  </a:lnTo>
                  <a:lnTo>
                    <a:pt x="150578" y="63327"/>
                  </a:lnTo>
                  <a:close/>
                </a:path>
                <a:path w="368300" h="339089">
                  <a:moveTo>
                    <a:pt x="189250" y="63327"/>
                  </a:moveTo>
                  <a:lnTo>
                    <a:pt x="177878" y="63327"/>
                  </a:lnTo>
                  <a:lnTo>
                    <a:pt x="177878" y="12136"/>
                  </a:lnTo>
                  <a:lnTo>
                    <a:pt x="189250" y="12136"/>
                  </a:lnTo>
                  <a:lnTo>
                    <a:pt x="189250" y="63327"/>
                  </a:lnTo>
                  <a:close/>
                </a:path>
                <a:path w="368300" h="339089">
                  <a:moveTo>
                    <a:pt x="123661" y="337567"/>
                  </a:moveTo>
                  <a:lnTo>
                    <a:pt x="28828" y="337567"/>
                  </a:lnTo>
                  <a:lnTo>
                    <a:pt x="17604" y="335302"/>
                  </a:lnTo>
                  <a:lnTo>
                    <a:pt x="8441" y="329125"/>
                  </a:lnTo>
                  <a:lnTo>
                    <a:pt x="2264" y="319962"/>
                  </a:lnTo>
                  <a:lnTo>
                    <a:pt x="0" y="308738"/>
                  </a:lnTo>
                  <a:lnTo>
                    <a:pt x="76" y="113021"/>
                  </a:lnTo>
                  <a:lnTo>
                    <a:pt x="2264" y="102018"/>
                  </a:lnTo>
                  <a:lnTo>
                    <a:pt x="8441" y="92873"/>
                  </a:lnTo>
                  <a:lnTo>
                    <a:pt x="17604" y="86785"/>
                  </a:lnTo>
                  <a:lnTo>
                    <a:pt x="28828" y="84574"/>
                  </a:lnTo>
                  <a:lnTo>
                    <a:pt x="154369" y="84574"/>
                  </a:lnTo>
                  <a:lnTo>
                    <a:pt x="154369" y="73967"/>
                  </a:lnTo>
                  <a:lnTo>
                    <a:pt x="24655" y="73967"/>
                  </a:lnTo>
                  <a:lnTo>
                    <a:pt x="22394" y="71291"/>
                  </a:lnTo>
                  <a:lnTo>
                    <a:pt x="22394" y="41729"/>
                  </a:lnTo>
                  <a:lnTo>
                    <a:pt x="25038" y="39436"/>
                  </a:lnTo>
                  <a:lnTo>
                    <a:pt x="31090" y="39436"/>
                  </a:lnTo>
                  <a:lnTo>
                    <a:pt x="33766" y="42112"/>
                  </a:lnTo>
                  <a:lnTo>
                    <a:pt x="33766" y="62594"/>
                  </a:lnTo>
                  <a:lnTo>
                    <a:pt x="70941" y="62594"/>
                  </a:lnTo>
                  <a:lnTo>
                    <a:pt x="70941" y="63327"/>
                  </a:lnTo>
                  <a:lnTo>
                    <a:pt x="189250" y="63327"/>
                  </a:lnTo>
                  <a:lnTo>
                    <a:pt x="189250" y="71291"/>
                  </a:lnTo>
                  <a:lnTo>
                    <a:pt x="186224" y="73584"/>
                  </a:lnTo>
                  <a:lnTo>
                    <a:pt x="165741" y="73584"/>
                  </a:lnTo>
                  <a:lnTo>
                    <a:pt x="165741" y="83810"/>
                  </a:lnTo>
                  <a:lnTo>
                    <a:pt x="182433" y="83810"/>
                  </a:lnTo>
                  <a:lnTo>
                    <a:pt x="193818" y="86080"/>
                  </a:lnTo>
                  <a:lnTo>
                    <a:pt x="202964" y="92299"/>
                  </a:lnTo>
                  <a:lnTo>
                    <a:pt x="205357" y="95946"/>
                  </a:lnTo>
                  <a:lnTo>
                    <a:pt x="19335" y="95946"/>
                  </a:lnTo>
                  <a:lnTo>
                    <a:pt x="11372" y="103528"/>
                  </a:lnTo>
                  <a:lnTo>
                    <a:pt x="11372" y="318199"/>
                  </a:lnTo>
                  <a:lnTo>
                    <a:pt x="18953" y="326163"/>
                  </a:lnTo>
                  <a:lnTo>
                    <a:pt x="123661" y="326163"/>
                  </a:lnTo>
                  <a:lnTo>
                    <a:pt x="125852" y="329125"/>
                  </a:lnTo>
                  <a:lnTo>
                    <a:pt x="125894" y="335302"/>
                  </a:lnTo>
                  <a:lnTo>
                    <a:pt x="123661" y="337567"/>
                  </a:lnTo>
                  <a:close/>
                </a:path>
                <a:path w="368300" h="339089">
                  <a:moveTo>
                    <a:pt x="55746" y="84574"/>
                  </a:moveTo>
                  <a:lnTo>
                    <a:pt x="45520" y="84574"/>
                  </a:lnTo>
                  <a:lnTo>
                    <a:pt x="45520" y="73967"/>
                  </a:lnTo>
                  <a:lnTo>
                    <a:pt x="55746" y="73967"/>
                  </a:lnTo>
                  <a:lnTo>
                    <a:pt x="55746" y="84574"/>
                  </a:lnTo>
                  <a:close/>
                </a:path>
                <a:path w="368300" h="339089">
                  <a:moveTo>
                    <a:pt x="216963" y="303036"/>
                  </a:moveTo>
                  <a:lnTo>
                    <a:pt x="201387" y="303036"/>
                  </a:lnTo>
                  <a:lnTo>
                    <a:pt x="294690" y="209733"/>
                  </a:lnTo>
                  <a:lnTo>
                    <a:pt x="285605" y="203032"/>
                  </a:lnTo>
                  <a:lnTo>
                    <a:pt x="275454" y="197887"/>
                  </a:lnTo>
                  <a:lnTo>
                    <a:pt x="264305" y="194587"/>
                  </a:lnTo>
                  <a:lnTo>
                    <a:pt x="252228" y="193423"/>
                  </a:lnTo>
                  <a:lnTo>
                    <a:pt x="211262" y="193423"/>
                  </a:lnTo>
                  <a:lnTo>
                    <a:pt x="219373" y="189093"/>
                  </a:lnTo>
                  <a:lnTo>
                    <a:pt x="227843" y="185754"/>
                  </a:lnTo>
                  <a:lnTo>
                    <a:pt x="236742" y="183406"/>
                  </a:lnTo>
                  <a:lnTo>
                    <a:pt x="246143" y="182051"/>
                  </a:lnTo>
                  <a:lnTo>
                    <a:pt x="246143" y="152457"/>
                  </a:lnTo>
                  <a:lnTo>
                    <a:pt x="260227" y="113073"/>
                  </a:lnTo>
                  <a:lnTo>
                    <a:pt x="296219" y="92156"/>
                  </a:lnTo>
                  <a:lnTo>
                    <a:pt x="296474" y="92124"/>
                  </a:lnTo>
                  <a:lnTo>
                    <a:pt x="300010" y="92124"/>
                  </a:lnTo>
                  <a:lnTo>
                    <a:pt x="302335" y="94258"/>
                  </a:lnTo>
                  <a:lnTo>
                    <a:pt x="303036" y="96711"/>
                  </a:lnTo>
                  <a:lnTo>
                    <a:pt x="303419" y="100119"/>
                  </a:lnTo>
                  <a:lnTo>
                    <a:pt x="301157" y="102795"/>
                  </a:lnTo>
                  <a:lnTo>
                    <a:pt x="298099" y="103528"/>
                  </a:lnTo>
                  <a:lnTo>
                    <a:pt x="281725" y="109580"/>
                  </a:lnTo>
                  <a:lnTo>
                    <a:pt x="268625" y="120646"/>
                  </a:lnTo>
                  <a:lnTo>
                    <a:pt x="259932" y="135481"/>
                  </a:lnTo>
                  <a:lnTo>
                    <a:pt x="256852" y="152457"/>
                  </a:lnTo>
                  <a:lnTo>
                    <a:pt x="256783" y="182051"/>
                  </a:lnTo>
                  <a:lnTo>
                    <a:pt x="258662" y="182051"/>
                  </a:lnTo>
                  <a:lnTo>
                    <a:pt x="260573" y="182433"/>
                  </a:lnTo>
                  <a:lnTo>
                    <a:pt x="262453" y="183197"/>
                  </a:lnTo>
                  <a:lnTo>
                    <a:pt x="269302" y="183962"/>
                  </a:lnTo>
                  <a:lnTo>
                    <a:pt x="269652" y="183962"/>
                  </a:lnTo>
                  <a:lnTo>
                    <a:pt x="277266" y="186988"/>
                  </a:lnTo>
                  <a:lnTo>
                    <a:pt x="283318" y="189250"/>
                  </a:lnTo>
                  <a:lnTo>
                    <a:pt x="283630" y="189250"/>
                  </a:lnTo>
                  <a:lnTo>
                    <a:pt x="290517" y="193041"/>
                  </a:lnTo>
                  <a:lnTo>
                    <a:pt x="294786" y="195024"/>
                  </a:lnTo>
                  <a:lnTo>
                    <a:pt x="299246" y="198360"/>
                  </a:lnTo>
                  <a:lnTo>
                    <a:pt x="367893" y="198360"/>
                  </a:lnTo>
                  <a:lnTo>
                    <a:pt x="367893" y="209733"/>
                  </a:lnTo>
                  <a:lnTo>
                    <a:pt x="310618" y="209733"/>
                  </a:lnTo>
                  <a:lnTo>
                    <a:pt x="317084" y="217314"/>
                  </a:lnTo>
                  <a:lnTo>
                    <a:pt x="303036" y="217314"/>
                  </a:lnTo>
                  <a:lnTo>
                    <a:pt x="216963" y="303036"/>
                  </a:lnTo>
                  <a:close/>
                </a:path>
                <a:path w="368300" h="339089">
                  <a:moveTo>
                    <a:pt x="367893" y="198360"/>
                  </a:moveTo>
                  <a:lnTo>
                    <a:pt x="356903" y="198360"/>
                  </a:lnTo>
                  <a:lnTo>
                    <a:pt x="356778" y="152457"/>
                  </a:lnTo>
                  <a:lnTo>
                    <a:pt x="354256" y="137118"/>
                  </a:lnTo>
                  <a:lnTo>
                    <a:pt x="346809" y="123035"/>
                  </a:lnTo>
                  <a:lnTo>
                    <a:pt x="335307" y="112005"/>
                  </a:lnTo>
                  <a:lnTo>
                    <a:pt x="320493" y="105057"/>
                  </a:lnTo>
                  <a:lnTo>
                    <a:pt x="317467" y="104292"/>
                  </a:lnTo>
                  <a:lnTo>
                    <a:pt x="315555" y="101266"/>
                  </a:lnTo>
                  <a:lnTo>
                    <a:pt x="316702" y="98240"/>
                  </a:lnTo>
                  <a:lnTo>
                    <a:pt x="317021" y="95978"/>
                  </a:lnTo>
                  <a:lnTo>
                    <a:pt x="319537" y="94258"/>
                  </a:lnTo>
                  <a:lnTo>
                    <a:pt x="322309" y="94258"/>
                  </a:lnTo>
                  <a:lnTo>
                    <a:pt x="322755" y="94322"/>
                  </a:lnTo>
                  <a:lnTo>
                    <a:pt x="355621" y="116585"/>
                  </a:lnTo>
                  <a:lnTo>
                    <a:pt x="367893" y="154368"/>
                  </a:lnTo>
                  <a:lnTo>
                    <a:pt x="367893" y="198360"/>
                  </a:lnTo>
                  <a:close/>
                </a:path>
                <a:path w="368300" h="339089">
                  <a:moveTo>
                    <a:pt x="194772" y="228686"/>
                  </a:moveTo>
                  <a:lnTo>
                    <a:pt x="182051" y="228686"/>
                  </a:lnTo>
                  <a:lnTo>
                    <a:pt x="184344" y="223781"/>
                  </a:lnTo>
                  <a:lnTo>
                    <a:pt x="188828" y="215803"/>
                  </a:lnTo>
                  <a:lnTo>
                    <a:pt x="193423" y="210497"/>
                  </a:lnTo>
                  <a:lnTo>
                    <a:pt x="195334" y="208235"/>
                  </a:lnTo>
                  <a:lnTo>
                    <a:pt x="197214" y="205942"/>
                  </a:lnTo>
                  <a:lnTo>
                    <a:pt x="199125" y="204062"/>
                  </a:lnTo>
                  <a:lnTo>
                    <a:pt x="200623" y="202533"/>
                  </a:lnTo>
                  <a:lnTo>
                    <a:pt x="200623" y="103910"/>
                  </a:lnTo>
                  <a:lnTo>
                    <a:pt x="193041" y="95946"/>
                  </a:lnTo>
                  <a:lnTo>
                    <a:pt x="205357" y="95946"/>
                  </a:lnTo>
                  <a:lnTo>
                    <a:pt x="209051" y="101576"/>
                  </a:lnTo>
                  <a:lnTo>
                    <a:pt x="211262" y="113021"/>
                  </a:lnTo>
                  <a:lnTo>
                    <a:pt x="211262" y="193423"/>
                  </a:lnTo>
                  <a:lnTo>
                    <a:pt x="252228" y="193423"/>
                  </a:lnTo>
                  <a:lnTo>
                    <a:pt x="215959" y="204310"/>
                  </a:lnTo>
                  <a:lnTo>
                    <a:pt x="194772" y="228686"/>
                  </a:lnTo>
                  <a:close/>
                </a:path>
                <a:path w="368300" h="339089">
                  <a:moveTo>
                    <a:pt x="283630" y="189250"/>
                  </a:moveTo>
                  <a:lnTo>
                    <a:pt x="283318" y="189250"/>
                  </a:lnTo>
                  <a:lnTo>
                    <a:pt x="282936" y="188867"/>
                  </a:lnTo>
                  <a:lnTo>
                    <a:pt x="283630" y="189250"/>
                  </a:lnTo>
                  <a:close/>
                </a:path>
                <a:path w="368300" h="339089">
                  <a:moveTo>
                    <a:pt x="295455" y="195334"/>
                  </a:moveTo>
                  <a:lnTo>
                    <a:pt x="294786" y="195024"/>
                  </a:lnTo>
                  <a:lnTo>
                    <a:pt x="295455" y="195334"/>
                  </a:lnTo>
                  <a:close/>
                </a:path>
                <a:path w="368300" h="339089">
                  <a:moveTo>
                    <a:pt x="341672" y="304565"/>
                  </a:moveTo>
                  <a:lnTo>
                    <a:pt x="315555" y="304565"/>
                  </a:lnTo>
                  <a:lnTo>
                    <a:pt x="332095" y="298501"/>
                  </a:lnTo>
                  <a:lnTo>
                    <a:pt x="345188" y="287351"/>
                  </a:lnTo>
                  <a:lnTo>
                    <a:pt x="353802" y="272289"/>
                  </a:lnTo>
                  <a:lnTo>
                    <a:pt x="356903" y="254489"/>
                  </a:lnTo>
                  <a:lnTo>
                    <a:pt x="356903" y="209733"/>
                  </a:lnTo>
                  <a:lnTo>
                    <a:pt x="367893" y="209733"/>
                  </a:lnTo>
                  <a:lnTo>
                    <a:pt x="367893" y="255636"/>
                  </a:lnTo>
                  <a:lnTo>
                    <a:pt x="363153" y="279293"/>
                  </a:lnTo>
                  <a:lnTo>
                    <a:pt x="350206" y="298728"/>
                  </a:lnTo>
                  <a:lnTo>
                    <a:pt x="341672" y="304565"/>
                  </a:lnTo>
                  <a:close/>
                </a:path>
                <a:path w="368300" h="339089">
                  <a:moveTo>
                    <a:pt x="188485" y="216199"/>
                  </a:moveTo>
                  <a:lnTo>
                    <a:pt x="189250" y="215052"/>
                  </a:lnTo>
                  <a:lnTo>
                    <a:pt x="188828" y="215803"/>
                  </a:lnTo>
                  <a:lnTo>
                    <a:pt x="188485" y="216199"/>
                  </a:lnTo>
                  <a:close/>
                </a:path>
                <a:path w="368300" h="339089">
                  <a:moveTo>
                    <a:pt x="293272" y="326226"/>
                  </a:moveTo>
                  <a:lnTo>
                    <a:pt x="251335" y="326226"/>
                  </a:lnTo>
                  <a:lnTo>
                    <a:pt x="252228" y="326163"/>
                  </a:lnTo>
                  <a:lnTo>
                    <a:pt x="288536" y="315395"/>
                  </a:lnTo>
                  <a:lnTo>
                    <a:pt x="312334" y="288379"/>
                  </a:lnTo>
                  <a:lnTo>
                    <a:pt x="318781" y="253042"/>
                  </a:lnTo>
                  <a:lnTo>
                    <a:pt x="303036" y="217314"/>
                  </a:lnTo>
                  <a:lnTo>
                    <a:pt x="317084" y="217314"/>
                  </a:lnTo>
                  <a:lnTo>
                    <a:pt x="317467" y="219225"/>
                  </a:lnTo>
                  <a:lnTo>
                    <a:pt x="320875" y="225278"/>
                  </a:lnTo>
                  <a:lnTo>
                    <a:pt x="323137" y="230215"/>
                  </a:lnTo>
                  <a:lnTo>
                    <a:pt x="324176" y="230215"/>
                  </a:lnTo>
                  <a:lnTo>
                    <a:pt x="326545" y="240090"/>
                  </a:lnTo>
                  <a:lnTo>
                    <a:pt x="326545" y="240473"/>
                  </a:lnTo>
                  <a:lnTo>
                    <a:pt x="329603" y="247290"/>
                  </a:lnTo>
                  <a:lnTo>
                    <a:pt x="329603" y="260573"/>
                  </a:lnTo>
                  <a:lnTo>
                    <a:pt x="328582" y="272352"/>
                  </a:lnTo>
                  <a:lnTo>
                    <a:pt x="325709" y="283991"/>
                  </a:lnTo>
                  <a:lnTo>
                    <a:pt x="321271" y="294918"/>
                  </a:lnTo>
                  <a:lnTo>
                    <a:pt x="315555" y="304565"/>
                  </a:lnTo>
                  <a:lnTo>
                    <a:pt x="341672" y="304565"/>
                  </a:lnTo>
                  <a:lnTo>
                    <a:pt x="330963" y="311891"/>
                  </a:lnTo>
                  <a:lnTo>
                    <a:pt x="307492" y="316702"/>
                  </a:lnTo>
                  <a:lnTo>
                    <a:pt x="305330" y="316702"/>
                  </a:lnTo>
                  <a:lnTo>
                    <a:pt x="293533" y="326092"/>
                  </a:lnTo>
                  <a:lnTo>
                    <a:pt x="293272" y="326226"/>
                  </a:lnTo>
                  <a:close/>
                </a:path>
                <a:path w="368300" h="339089">
                  <a:moveTo>
                    <a:pt x="188485" y="306444"/>
                  </a:moveTo>
                  <a:lnTo>
                    <a:pt x="183580" y="295837"/>
                  </a:lnTo>
                  <a:lnTo>
                    <a:pt x="182433" y="293925"/>
                  </a:lnTo>
                  <a:lnTo>
                    <a:pt x="181669" y="292428"/>
                  </a:lnTo>
                  <a:lnTo>
                    <a:pt x="174469" y="260573"/>
                  </a:lnTo>
                  <a:lnTo>
                    <a:pt x="174469" y="247672"/>
                  </a:lnTo>
                  <a:lnTo>
                    <a:pt x="177878" y="240473"/>
                  </a:lnTo>
                  <a:lnTo>
                    <a:pt x="177878" y="240090"/>
                  </a:lnTo>
                  <a:lnTo>
                    <a:pt x="180904" y="228336"/>
                  </a:lnTo>
                  <a:lnTo>
                    <a:pt x="182051" y="228686"/>
                  </a:lnTo>
                  <a:lnTo>
                    <a:pt x="194772" y="228686"/>
                  </a:lnTo>
                  <a:lnTo>
                    <a:pt x="192249" y="231589"/>
                  </a:lnTo>
                  <a:lnTo>
                    <a:pt x="185817" y="267189"/>
                  </a:lnTo>
                  <a:lnTo>
                    <a:pt x="201387" y="303036"/>
                  </a:lnTo>
                  <a:lnTo>
                    <a:pt x="216963" y="303036"/>
                  </a:lnTo>
                  <a:lnTo>
                    <a:pt x="215428" y="304565"/>
                  </a:lnTo>
                  <a:lnTo>
                    <a:pt x="188135" y="304565"/>
                  </a:lnTo>
                  <a:lnTo>
                    <a:pt x="188485" y="306444"/>
                  </a:lnTo>
                  <a:close/>
                </a:path>
                <a:path w="368300" h="339089">
                  <a:moveTo>
                    <a:pt x="324176" y="230215"/>
                  </a:moveTo>
                  <a:lnTo>
                    <a:pt x="323137" y="230215"/>
                  </a:lnTo>
                  <a:lnTo>
                    <a:pt x="323901" y="229068"/>
                  </a:lnTo>
                  <a:lnTo>
                    <a:pt x="324176" y="230215"/>
                  </a:lnTo>
                  <a:close/>
                </a:path>
                <a:path w="368300" h="339089">
                  <a:moveTo>
                    <a:pt x="182433" y="338682"/>
                  </a:moveTo>
                  <a:lnTo>
                    <a:pt x="141850" y="338682"/>
                  </a:lnTo>
                  <a:lnTo>
                    <a:pt x="139206" y="335655"/>
                  </a:lnTo>
                  <a:lnTo>
                    <a:pt x="139206" y="329571"/>
                  </a:lnTo>
                  <a:lnTo>
                    <a:pt x="142232" y="327309"/>
                  </a:lnTo>
                  <a:lnTo>
                    <a:pt x="189632" y="327309"/>
                  </a:lnTo>
                  <a:lnTo>
                    <a:pt x="195717" y="323136"/>
                  </a:lnTo>
                  <a:lnTo>
                    <a:pt x="198743" y="316702"/>
                  </a:lnTo>
                  <a:lnTo>
                    <a:pt x="197596" y="315937"/>
                  </a:lnTo>
                  <a:lnTo>
                    <a:pt x="195717" y="314026"/>
                  </a:lnTo>
                  <a:lnTo>
                    <a:pt x="194188" y="311382"/>
                  </a:lnTo>
                  <a:lnTo>
                    <a:pt x="192308" y="309853"/>
                  </a:lnTo>
                  <a:lnTo>
                    <a:pt x="188135" y="304565"/>
                  </a:lnTo>
                  <a:lnTo>
                    <a:pt x="215428" y="304565"/>
                  </a:lnTo>
                  <a:lnTo>
                    <a:pt x="209351" y="310617"/>
                  </a:lnTo>
                  <a:lnTo>
                    <a:pt x="217984" y="316994"/>
                  </a:lnTo>
                  <a:lnTo>
                    <a:pt x="227647" y="321922"/>
                  </a:lnTo>
                  <a:lnTo>
                    <a:pt x="234227" y="323901"/>
                  </a:lnTo>
                  <a:lnTo>
                    <a:pt x="207089" y="323901"/>
                  </a:lnTo>
                  <a:lnTo>
                    <a:pt x="202807" y="330054"/>
                  </a:lnTo>
                  <a:lnTo>
                    <a:pt x="197031" y="334708"/>
                  </a:lnTo>
                  <a:lnTo>
                    <a:pt x="190120" y="337653"/>
                  </a:lnTo>
                  <a:lnTo>
                    <a:pt x="182433" y="338682"/>
                  </a:lnTo>
                  <a:close/>
                </a:path>
                <a:path w="368300" h="339089">
                  <a:moveTo>
                    <a:pt x="307337" y="316734"/>
                  </a:moveTo>
                  <a:lnTo>
                    <a:pt x="306668" y="316734"/>
                  </a:lnTo>
                  <a:lnTo>
                    <a:pt x="305999" y="316702"/>
                  </a:lnTo>
                  <a:lnTo>
                    <a:pt x="307492" y="316702"/>
                  </a:lnTo>
                  <a:lnTo>
                    <a:pt x="307337" y="316734"/>
                  </a:lnTo>
                  <a:close/>
                </a:path>
                <a:path w="368300" h="339089">
                  <a:moveTo>
                    <a:pt x="252132" y="338267"/>
                  </a:moveTo>
                  <a:lnTo>
                    <a:pt x="240435" y="337380"/>
                  </a:lnTo>
                  <a:lnTo>
                    <a:pt x="228894" y="334704"/>
                  </a:lnTo>
                  <a:lnTo>
                    <a:pt x="217711" y="330218"/>
                  </a:lnTo>
                  <a:lnTo>
                    <a:pt x="207089" y="323901"/>
                  </a:lnTo>
                  <a:lnTo>
                    <a:pt x="234227" y="323901"/>
                  </a:lnTo>
                  <a:lnTo>
                    <a:pt x="238213" y="325100"/>
                  </a:lnTo>
                  <a:lnTo>
                    <a:pt x="249552" y="326226"/>
                  </a:lnTo>
                  <a:lnTo>
                    <a:pt x="293272" y="326226"/>
                  </a:lnTo>
                  <a:lnTo>
                    <a:pt x="280475" y="332836"/>
                  </a:lnTo>
                  <a:lnTo>
                    <a:pt x="266545" y="336905"/>
                  </a:lnTo>
                  <a:lnTo>
                    <a:pt x="252132" y="33826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7542030" y="2011867"/>
            <a:ext cx="369570" cy="280035"/>
            <a:chOff x="7542030" y="2011867"/>
            <a:chExt cx="369570" cy="280035"/>
          </a:xfrm>
        </p:grpSpPr>
        <p:sp>
          <p:nvSpPr>
            <p:cNvPr id="96" name="object 96"/>
            <p:cNvSpPr/>
            <p:nvPr/>
          </p:nvSpPr>
          <p:spPr>
            <a:xfrm>
              <a:off x="7542022" y="2117788"/>
              <a:ext cx="369570" cy="174625"/>
            </a:xfrm>
            <a:custGeom>
              <a:avLst/>
              <a:gdLst/>
              <a:ahLst/>
              <a:cxnLst/>
              <a:rect l="l" t="t" r="r" b="b"/>
              <a:pathLst>
                <a:path w="369570" h="174625">
                  <a:moveTo>
                    <a:pt x="36029" y="127038"/>
                  </a:moveTo>
                  <a:lnTo>
                    <a:pt x="31508" y="122872"/>
                  </a:lnTo>
                  <a:lnTo>
                    <a:pt x="26568" y="122491"/>
                  </a:lnTo>
                  <a:lnTo>
                    <a:pt x="21247" y="122491"/>
                  </a:lnTo>
                  <a:lnTo>
                    <a:pt x="17081" y="126657"/>
                  </a:lnTo>
                  <a:lnTo>
                    <a:pt x="17081" y="137299"/>
                  </a:lnTo>
                  <a:lnTo>
                    <a:pt x="21247" y="141465"/>
                  </a:lnTo>
                  <a:lnTo>
                    <a:pt x="31508" y="141465"/>
                  </a:lnTo>
                  <a:lnTo>
                    <a:pt x="36029" y="137299"/>
                  </a:lnTo>
                  <a:lnTo>
                    <a:pt x="36029" y="127038"/>
                  </a:lnTo>
                  <a:close/>
                </a:path>
                <a:path w="369570" h="174625">
                  <a:moveTo>
                    <a:pt x="59575" y="80784"/>
                  </a:moveTo>
                  <a:lnTo>
                    <a:pt x="55397" y="77000"/>
                  </a:lnTo>
                  <a:lnTo>
                    <a:pt x="50076" y="76619"/>
                  </a:lnTo>
                  <a:lnTo>
                    <a:pt x="44754" y="76619"/>
                  </a:lnTo>
                  <a:lnTo>
                    <a:pt x="40589" y="80784"/>
                  </a:lnTo>
                  <a:lnTo>
                    <a:pt x="40589" y="91008"/>
                  </a:lnTo>
                  <a:lnTo>
                    <a:pt x="44754" y="95567"/>
                  </a:lnTo>
                  <a:lnTo>
                    <a:pt x="55397" y="95567"/>
                  </a:lnTo>
                  <a:lnTo>
                    <a:pt x="59575" y="91008"/>
                  </a:lnTo>
                  <a:lnTo>
                    <a:pt x="59575" y="80784"/>
                  </a:lnTo>
                  <a:close/>
                </a:path>
                <a:path w="369570" h="174625">
                  <a:moveTo>
                    <a:pt x="113030" y="103149"/>
                  </a:moveTo>
                  <a:lnTo>
                    <a:pt x="108851" y="99364"/>
                  </a:lnTo>
                  <a:lnTo>
                    <a:pt x="103568" y="98590"/>
                  </a:lnTo>
                  <a:lnTo>
                    <a:pt x="98628" y="98590"/>
                  </a:lnTo>
                  <a:lnTo>
                    <a:pt x="94068" y="103149"/>
                  </a:lnTo>
                  <a:lnTo>
                    <a:pt x="94068" y="113411"/>
                  </a:lnTo>
                  <a:lnTo>
                    <a:pt x="98628" y="117576"/>
                  </a:lnTo>
                  <a:lnTo>
                    <a:pt x="108851" y="117576"/>
                  </a:lnTo>
                  <a:lnTo>
                    <a:pt x="113030" y="113411"/>
                  </a:lnTo>
                  <a:lnTo>
                    <a:pt x="113030" y="103149"/>
                  </a:lnTo>
                  <a:close/>
                </a:path>
                <a:path w="369570" h="174625">
                  <a:moveTo>
                    <a:pt x="275361" y="103149"/>
                  </a:moveTo>
                  <a:lnTo>
                    <a:pt x="271183" y="99364"/>
                  </a:lnTo>
                  <a:lnTo>
                    <a:pt x="265899" y="98590"/>
                  </a:lnTo>
                  <a:lnTo>
                    <a:pt x="260578" y="98590"/>
                  </a:lnTo>
                  <a:lnTo>
                    <a:pt x="256400" y="103149"/>
                  </a:lnTo>
                  <a:lnTo>
                    <a:pt x="256400" y="113411"/>
                  </a:lnTo>
                  <a:lnTo>
                    <a:pt x="260578" y="117576"/>
                  </a:lnTo>
                  <a:lnTo>
                    <a:pt x="271183" y="117576"/>
                  </a:lnTo>
                  <a:lnTo>
                    <a:pt x="275361" y="113411"/>
                  </a:lnTo>
                  <a:lnTo>
                    <a:pt x="275361" y="103149"/>
                  </a:lnTo>
                  <a:close/>
                </a:path>
                <a:path w="369570" h="174625">
                  <a:moveTo>
                    <a:pt x="328460" y="80784"/>
                  </a:moveTo>
                  <a:lnTo>
                    <a:pt x="324281" y="77000"/>
                  </a:lnTo>
                  <a:lnTo>
                    <a:pt x="318998" y="76619"/>
                  </a:lnTo>
                  <a:lnTo>
                    <a:pt x="313677" y="76619"/>
                  </a:lnTo>
                  <a:lnTo>
                    <a:pt x="309499" y="80784"/>
                  </a:lnTo>
                  <a:lnTo>
                    <a:pt x="309499" y="91008"/>
                  </a:lnTo>
                  <a:lnTo>
                    <a:pt x="313677" y="95567"/>
                  </a:lnTo>
                  <a:lnTo>
                    <a:pt x="324281" y="95567"/>
                  </a:lnTo>
                  <a:lnTo>
                    <a:pt x="328460" y="91008"/>
                  </a:lnTo>
                  <a:lnTo>
                    <a:pt x="328460" y="80784"/>
                  </a:lnTo>
                  <a:close/>
                </a:path>
                <a:path w="369570" h="174625">
                  <a:moveTo>
                    <a:pt x="351967" y="127038"/>
                  </a:moveTo>
                  <a:lnTo>
                    <a:pt x="347789" y="122872"/>
                  </a:lnTo>
                  <a:lnTo>
                    <a:pt x="342506" y="122491"/>
                  </a:lnTo>
                  <a:lnTo>
                    <a:pt x="337566" y="122491"/>
                  </a:lnTo>
                  <a:lnTo>
                    <a:pt x="333019" y="126657"/>
                  </a:lnTo>
                  <a:lnTo>
                    <a:pt x="333019" y="137299"/>
                  </a:lnTo>
                  <a:lnTo>
                    <a:pt x="337566" y="141465"/>
                  </a:lnTo>
                  <a:lnTo>
                    <a:pt x="347789" y="141465"/>
                  </a:lnTo>
                  <a:lnTo>
                    <a:pt x="351967" y="137299"/>
                  </a:lnTo>
                  <a:lnTo>
                    <a:pt x="351967" y="127038"/>
                  </a:lnTo>
                  <a:close/>
                </a:path>
                <a:path w="369570" h="174625">
                  <a:moveTo>
                    <a:pt x="368655" y="166128"/>
                  </a:moveTo>
                  <a:lnTo>
                    <a:pt x="366395" y="163830"/>
                  </a:lnTo>
                  <a:lnTo>
                    <a:pt x="5702" y="163830"/>
                  </a:lnTo>
                  <a:lnTo>
                    <a:pt x="2679" y="163830"/>
                  </a:lnTo>
                  <a:lnTo>
                    <a:pt x="381" y="166128"/>
                  </a:lnTo>
                  <a:lnTo>
                    <a:pt x="381" y="171792"/>
                  </a:lnTo>
                  <a:lnTo>
                    <a:pt x="2679" y="174091"/>
                  </a:lnTo>
                  <a:lnTo>
                    <a:pt x="366395" y="174091"/>
                  </a:lnTo>
                  <a:lnTo>
                    <a:pt x="368655" y="171792"/>
                  </a:lnTo>
                  <a:lnTo>
                    <a:pt x="368655" y="166128"/>
                  </a:lnTo>
                  <a:close/>
                </a:path>
                <a:path w="369570" h="174625">
                  <a:moveTo>
                    <a:pt x="369036" y="27686"/>
                  </a:moveTo>
                  <a:lnTo>
                    <a:pt x="366776" y="25387"/>
                  </a:lnTo>
                  <a:lnTo>
                    <a:pt x="364109" y="25387"/>
                  </a:lnTo>
                  <a:lnTo>
                    <a:pt x="355600" y="27584"/>
                  </a:lnTo>
                  <a:lnTo>
                    <a:pt x="350037" y="32410"/>
                  </a:lnTo>
                  <a:lnTo>
                    <a:pt x="345821" y="37249"/>
                  </a:lnTo>
                  <a:lnTo>
                    <a:pt x="341363" y="39433"/>
                  </a:lnTo>
                  <a:lnTo>
                    <a:pt x="336740" y="37249"/>
                  </a:lnTo>
                  <a:lnTo>
                    <a:pt x="332549" y="32410"/>
                  </a:lnTo>
                  <a:lnTo>
                    <a:pt x="327075" y="27584"/>
                  </a:lnTo>
                  <a:lnTo>
                    <a:pt x="318617" y="25387"/>
                  </a:lnTo>
                  <a:lnTo>
                    <a:pt x="310095" y="27584"/>
                  </a:lnTo>
                  <a:lnTo>
                    <a:pt x="304533" y="32410"/>
                  </a:lnTo>
                  <a:lnTo>
                    <a:pt x="300316" y="37249"/>
                  </a:lnTo>
                  <a:lnTo>
                    <a:pt x="295833" y="39433"/>
                  </a:lnTo>
                  <a:lnTo>
                    <a:pt x="291223" y="37249"/>
                  </a:lnTo>
                  <a:lnTo>
                    <a:pt x="287020" y="32410"/>
                  </a:lnTo>
                  <a:lnTo>
                    <a:pt x="281546" y="27584"/>
                  </a:lnTo>
                  <a:lnTo>
                    <a:pt x="273100" y="25387"/>
                  </a:lnTo>
                  <a:lnTo>
                    <a:pt x="263982" y="25387"/>
                  </a:lnTo>
                  <a:lnTo>
                    <a:pt x="260197" y="31089"/>
                  </a:lnTo>
                  <a:lnTo>
                    <a:pt x="256019" y="36029"/>
                  </a:lnTo>
                  <a:lnTo>
                    <a:pt x="256019" y="31864"/>
                  </a:lnTo>
                  <a:lnTo>
                    <a:pt x="255257" y="27305"/>
                  </a:lnTo>
                  <a:lnTo>
                    <a:pt x="254495" y="22745"/>
                  </a:lnTo>
                  <a:lnTo>
                    <a:pt x="252996" y="16700"/>
                  </a:lnTo>
                  <a:lnTo>
                    <a:pt x="257937" y="10617"/>
                  </a:lnTo>
                  <a:lnTo>
                    <a:pt x="366395" y="10617"/>
                  </a:lnTo>
                  <a:lnTo>
                    <a:pt x="368655" y="8343"/>
                  </a:lnTo>
                  <a:lnTo>
                    <a:pt x="368655" y="2260"/>
                  </a:lnTo>
                  <a:lnTo>
                    <a:pt x="366395" y="0"/>
                  </a:lnTo>
                  <a:lnTo>
                    <a:pt x="258318" y="0"/>
                  </a:lnTo>
                  <a:lnTo>
                    <a:pt x="252234" y="3035"/>
                  </a:lnTo>
                  <a:lnTo>
                    <a:pt x="248437" y="7581"/>
                  </a:lnTo>
                  <a:lnTo>
                    <a:pt x="244652" y="12522"/>
                  </a:lnTo>
                  <a:lnTo>
                    <a:pt x="242735" y="18961"/>
                  </a:lnTo>
                  <a:lnTo>
                    <a:pt x="243878" y="25044"/>
                  </a:lnTo>
                  <a:lnTo>
                    <a:pt x="243243" y="53873"/>
                  </a:lnTo>
                  <a:lnTo>
                    <a:pt x="230543" y="77114"/>
                  </a:lnTo>
                  <a:lnTo>
                    <a:pt x="209537" y="92633"/>
                  </a:lnTo>
                  <a:lnTo>
                    <a:pt x="184023" y="98272"/>
                  </a:lnTo>
                  <a:lnTo>
                    <a:pt x="173215" y="97256"/>
                  </a:lnTo>
                  <a:lnTo>
                    <a:pt x="133019" y="68440"/>
                  </a:lnTo>
                  <a:lnTo>
                    <a:pt x="124637" y="39928"/>
                  </a:lnTo>
                  <a:lnTo>
                    <a:pt x="125920" y="25044"/>
                  </a:lnTo>
                  <a:lnTo>
                    <a:pt x="125717" y="15849"/>
                  </a:lnTo>
                  <a:lnTo>
                    <a:pt x="121615" y="7823"/>
                  </a:lnTo>
                  <a:lnTo>
                    <a:pt x="114465" y="2159"/>
                  </a:lnTo>
                  <a:lnTo>
                    <a:pt x="105054" y="0"/>
                  </a:lnTo>
                  <a:lnTo>
                    <a:pt x="6083" y="0"/>
                  </a:lnTo>
                  <a:lnTo>
                    <a:pt x="3060" y="0"/>
                  </a:lnTo>
                  <a:lnTo>
                    <a:pt x="762" y="2260"/>
                  </a:lnTo>
                  <a:lnTo>
                    <a:pt x="762" y="8343"/>
                  </a:lnTo>
                  <a:lnTo>
                    <a:pt x="3060" y="10617"/>
                  </a:lnTo>
                  <a:lnTo>
                    <a:pt x="111531" y="10617"/>
                  </a:lnTo>
                  <a:lnTo>
                    <a:pt x="116459" y="16700"/>
                  </a:lnTo>
                  <a:lnTo>
                    <a:pt x="114935" y="22745"/>
                  </a:lnTo>
                  <a:lnTo>
                    <a:pt x="114173" y="27305"/>
                  </a:lnTo>
                  <a:lnTo>
                    <a:pt x="113411" y="31864"/>
                  </a:lnTo>
                  <a:lnTo>
                    <a:pt x="113411" y="36791"/>
                  </a:lnTo>
                  <a:lnTo>
                    <a:pt x="108851" y="30327"/>
                  </a:lnTo>
                  <a:lnTo>
                    <a:pt x="105054" y="24663"/>
                  </a:lnTo>
                  <a:lnTo>
                    <a:pt x="95986" y="24663"/>
                  </a:lnTo>
                  <a:lnTo>
                    <a:pt x="87668" y="26911"/>
                  </a:lnTo>
                  <a:lnTo>
                    <a:pt x="82169" y="31864"/>
                  </a:lnTo>
                  <a:lnTo>
                    <a:pt x="77876" y="36804"/>
                  </a:lnTo>
                  <a:lnTo>
                    <a:pt x="73202" y="39052"/>
                  </a:lnTo>
                  <a:lnTo>
                    <a:pt x="68795" y="36804"/>
                  </a:lnTo>
                  <a:lnTo>
                    <a:pt x="64681" y="31864"/>
                  </a:lnTo>
                  <a:lnTo>
                    <a:pt x="59131" y="26911"/>
                  </a:lnTo>
                  <a:lnTo>
                    <a:pt x="50457" y="24663"/>
                  </a:lnTo>
                  <a:lnTo>
                    <a:pt x="41998" y="26911"/>
                  </a:lnTo>
                  <a:lnTo>
                    <a:pt x="36525" y="31864"/>
                  </a:lnTo>
                  <a:lnTo>
                    <a:pt x="32334" y="36804"/>
                  </a:lnTo>
                  <a:lnTo>
                    <a:pt x="27711" y="39052"/>
                  </a:lnTo>
                  <a:lnTo>
                    <a:pt x="23291" y="36804"/>
                  </a:lnTo>
                  <a:lnTo>
                    <a:pt x="19177" y="31864"/>
                  </a:lnTo>
                  <a:lnTo>
                    <a:pt x="13627" y="26911"/>
                  </a:lnTo>
                  <a:lnTo>
                    <a:pt x="4940" y="24663"/>
                  </a:lnTo>
                  <a:lnTo>
                    <a:pt x="2298" y="24663"/>
                  </a:lnTo>
                  <a:lnTo>
                    <a:pt x="0" y="27305"/>
                  </a:lnTo>
                  <a:lnTo>
                    <a:pt x="0" y="33007"/>
                  </a:lnTo>
                  <a:lnTo>
                    <a:pt x="2298" y="35267"/>
                  </a:lnTo>
                  <a:lnTo>
                    <a:pt x="7962" y="35267"/>
                  </a:lnTo>
                  <a:lnTo>
                    <a:pt x="9499" y="36791"/>
                  </a:lnTo>
                  <a:lnTo>
                    <a:pt x="12141" y="40589"/>
                  </a:lnTo>
                  <a:lnTo>
                    <a:pt x="15582" y="44373"/>
                  </a:lnTo>
                  <a:lnTo>
                    <a:pt x="19367" y="50050"/>
                  </a:lnTo>
                  <a:lnTo>
                    <a:pt x="27711" y="50050"/>
                  </a:lnTo>
                  <a:lnTo>
                    <a:pt x="36220" y="47802"/>
                  </a:lnTo>
                  <a:lnTo>
                    <a:pt x="41783" y="42849"/>
                  </a:lnTo>
                  <a:lnTo>
                    <a:pt x="45999" y="37896"/>
                  </a:lnTo>
                  <a:lnTo>
                    <a:pt x="50457" y="35648"/>
                  </a:lnTo>
                  <a:lnTo>
                    <a:pt x="55079" y="37896"/>
                  </a:lnTo>
                  <a:lnTo>
                    <a:pt x="59270" y="42849"/>
                  </a:lnTo>
                  <a:lnTo>
                    <a:pt x="64744" y="47802"/>
                  </a:lnTo>
                  <a:lnTo>
                    <a:pt x="73202" y="50050"/>
                  </a:lnTo>
                  <a:lnTo>
                    <a:pt x="81889" y="47802"/>
                  </a:lnTo>
                  <a:lnTo>
                    <a:pt x="87439" y="42849"/>
                  </a:lnTo>
                  <a:lnTo>
                    <a:pt x="91567" y="37896"/>
                  </a:lnTo>
                  <a:lnTo>
                    <a:pt x="95986" y="35648"/>
                  </a:lnTo>
                  <a:lnTo>
                    <a:pt x="102793" y="35648"/>
                  </a:lnTo>
                  <a:lnTo>
                    <a:pt x="103568" y="46634"/>
                  </a:lnTo>
                  <a:lnTo>
                    <a:pt x="114554" y="49314"/>
                  </a:lnTo>
                  <a:lnTo>
                    <a:pt x="123545" y="74244"/>
                  </a:lnTo>
                  <a:lnTo>
                    <a:pt x="139814" y="92925"/>
                  </a:lnTo>
                  <a:lnTo>
                    <a:pt x="161061" y="104660"/>
                  </a:lnTo>
                  <a:lnTo>
                    <a:pt x="184988" y="108724"/>
                  </a:lnTo>
                  <a:lnTo>
                    <a:pt x="198539" y="107416"/>
                  </a:lnTo>
                  <a:lnTo>
                    <a:pt x="235915" y="86842"/>
                  </a:lnTo>
                  <a:lnTo>
                    <a:pt x="254876" y="49314"/>
                  </a:lnTo>
                  <a:lnTo>
                    <a:pt x="265518" y="46634"/>
                  </a:lnTo>
                  <a:lnTo>
                    <a:pt x="266623" y="35648"/>
                  </a:lnTo>
                  <a:lnTo>
                    <a:pt x="273100" y="35648"/>
                  </a:lnTo>
                  <a:lnTo>
                    <a:pt x="277495" y="37896"/>
                  </a:lnTo>
                  <a:lnTo>
                    <a:pt x="281622" y="42849"/>
                  </a:lnTo>
                  <a:lnTo>
                    <a:pt x="287172" y="47802"/>
                  </a:lnTo>
                  <a:lnTo>
                    <a:pt x="295833" y="50050"/>
                  </a:lnTo>
                  <a:lnTo>
                    <a:pt x="304304" y="47802"/>
                  </a:lnTo>
                  <a:lnTo>
                    <a:pt x="309778" y="42849"/>
                  </a:lnTo>
                  <a:lnTo>
                    <a:pt x="313982" y="37896"/>
                  </a:lnTo>
                  <a:lnTo>
                    <a:pt x="318617" y="35648"/>
                  </a:lnTo>
                  <a:lnTo>
                    <a:pt x="323024" y="37896"/>
                  </a:lnTo>
                  <a:lnTo>
                    <a:pt x="327139" y="42849"/>
                  </a:lnTo>
                  <a:lnTo>
                    <a:pt x="332689" y="47802"/>
                  </a:lnTo>
                  <a:lnTo>
                    <a:pt x="341363" y="50050"/>
                  </a:lnTo>
                  <a:lnTo>
                    <a:pt x="349834" y="47802"/>
                  </a:lnTo>
                  <a:lnTo>
                    <a:pt x="355295" y="42849"/>
                  </a:lnTo>
                  <a:lnTo>
                    <a:pt x="359486" y="37896"/>
                  </a:lnTo>
                  <a:lnTo>
                    <a:pt x="364109" y="35648"/>
                  </a:lnTo>
                  <a:lnTo>
                    <a:pt x="366776" y="35648"/>
                  </a:lnTo>
                  <a:lnTo>
                    <a:pt x="369036" y="33350"/>
                  </a:lnTo>
                  <a:lnTo>
                    <a:pt x="369036" y="276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80854" y="2011867"/>
              <a:ext cx="91388" cy="188963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8010458" y="3348502"/>
            <a:ext cx="278765" cy="351790"/>
            <a:chOff x="8010458" y="3348502"/>
            <a:chExt cx="278765" cy="351790"/>
          </a:xfrm>
        </p:grpSpPr>
        <p:sp>
          <p:nvSpPr>
            <p:cNvPr id="99" name="object 99"/>
            <p:cNvSpPr/>
            <p:nvPr/>
          </p:nvSpPr>
          <p:spPr>
            <a:xfrm>
              <a:off x="8010458" y="3348502"/>
              <a:ext cx="278765" cy="351790"/>
            </a:xfrm>
            <a:custGeom>
              <a:avLst/>
              <a:gdLst/>
              <a:ahLst/>
              <a:cxnLst/>
              <a:rect l="l" t="t" r="r" b="b"/>
              <a:pathLst>
                <a:path w="278765" h="351789">
                  <a:moveTo>
                    <a:pt x="7963" y="249201"/>
                  </a:moveTo>
                  <a:lnTo>
                    <a:pt x="2261" y="249201"/>
                  </a:lnTo>
                  <a:lnTo>
                    <a:pt x="0" y="246525"/>
                  </a:lnTo>
                  <a:lnTo>
                    <a:pt x="0" y="36410"/>
                  </a:lnTo>
                  <a:lnTo>
                    <a:pt x="1537" y="28633"/>
                  </a:lnTo>
                  <a:lnTo>
                    <a:pt x="5773" y="22238"/>
                  </a:lnTo>
                  <a:lnTo>
                    <a:pt x="12148" y="17905"/>
                  </a:lnTo>
                  <a:lnTo>
                    <a:pt x="20100" y="16309"/>
                  </a:lnTo>
                  <a:lnTo>
                    <a:pt x="64473" y="16309"/>
                  </a:lnTo>
                  <a:lnTo>
                    <a:pt x="64473" y="7230"/>
                  </a:lnTo>
                  <a:lnTo>
                    <a:pt x="71291" y="0"/>
                  </a:lnTo>
                  <a:lnTo>
                    <a:pt x="206674" y="0"/>
                  </a:lnTo>
                  <a:lnTo>
                    <a:pt x="213523" y="7230"/>
                  </a:lnTo>
                  <a:lnTo>
                    <a:pt x="213523" y="10257"/>
                  </a:lnTo>
                  <a:lnTo>
                    <a:pt x="77725" y="10257"/>
                  </a:lnTo>
                  <a:lnTo>
                    <a:pt x="74699" y="12901"/>
                  </a:lnTo>
                  <a:lnTo>
                    <a:pt x="74803" y="22382"/>
                  </a:lnTo>
                  <a:lnTo>
                    <a:pt x="74868" y="26184"/>
                  </a:lnTo>
                  <a:lnTo>
                    <a:pt x="15163" y="26184"/>
                  </a:lnTo>
                  <a:lnTo>
                    <a:pt x="10225" y="30740"/>
                  </a:lnTo>
                  <a:lnTo>
                    <a:pt x="10225" y="246525"/>
                  </a:lnTo>
                  <a:lnTo>
                    <a:pt x="7963" y="249201"/>
                  </a:lnTo>
                  <a:close/>
                </a:path>
                <a:path w="278765" h="351789">
                  <a:moveTo>
                    <a:pt x="166344" y="68297"/>
                  </a:moveTo>
                  <a:lnTo>
                    <a:pt x="145258" y="68297"/>
                  </a:lnTo>
                  <a:lnTo>
                    <a:pt x="152474" y="66888"/>
                  </a:lnTo>
                  <a:lnTo>
                    <a:pt x="158379" y="63021"/>
                  </a:lnTo>
                  <a:lnTo>
                    <a:pt x="162366" y="57237"/>
                  </a:lnTo>
                  <a:lnTo>
                    <a:pt x="163830" y="50076"/>
                  </a:lnTo>
                  <a:lnTo>
                    <a:pt x="163830" y="47049"/>
                  </a:lnTo>
                  <a:lnTo>
                    <a:pt x="166123" y="44756"/>
                  </a:lnTo>
                  <a:lnTo>
                    <a:pt x="201387" y="44756"/>
                  </a:lnTo>
                  <a:lnTo>
                    <a:pt x="204031" y="41730"/>
                  </a:lnTo>
                  <a:lnTo>
                    <a:pt x="204031" y="12901"/>
                  </a:lnTo>
                  <a:lnTo>
                    <a:pt x="201387" y="10257"/>
                  </a:lnTo>
                  <a:lnTo>
                    <a:pt x="213523" y="10257"/>
                  </a:lnTo>
                  <a:lnTo>
                    <a:pt x="213523" y="47431"/>
                  </a:lnTo>
                  <a:lnTo>
                    <a:pt x="206674" y="54631"/>
                  </a:lnTo>
                  <a:lnTo>
                    <a:pt x="173322" y="54631"/>
                  </a:lnTo>
                  <a:lnTo>
                    <a:pt x="169935" y="63968"/>
                  </a:lnTo>
                  <a:lnTo>
                    <a:pt x="166344" y="68297"/>
                  </a:lnTo>
                  <a:close/>
                </a:path>
                <a:path w="278765" h="351789">
                  <a:moveTo>
                    <a:pt x="246143" y="311031"/>
                  </a:moveTo>
                  <a:lnTo>
                    <a:pt x="235885" y="311031"/>
                  </a:lnTo>
                  <a:lnTo>
                    <a:pt x="235885" y="26567"/>
                  </a:lnTo>
                  <a:lnTo>
                    <a:pt x="229833" y="26567"/>
                  </a:lnTo>
                  <a:lnTo>
                    <a:pt x="227539" y="24273"/>
                  </a:lnTo>
                  <a:lnTo>
                    <a:pt x="227539" y="18603"/>
                  </a:lnTo>
                  <a:lnTo>
                    <a:pt x="229833" y="16309"/>
                  </a:lnTo>
                  <a:lnTo>
                    <a:pt x="258280" y="16309"/>
                  </a:lnTo>
                  <a:lnTo>
                    <a:pt x="266111" y="17958"/>
                  </a:lnTo>
                  <a:lnTo>
                    <a:pt x="272595" y="22382"/>
                  </a:lnTo>
                  <a:lnTo>
                    <a:pt x="275176" y="26184"/>
                  </a:lnTo>
                  <a:lnTo>
                    <a:pt x="246143" y="26184"/>
                  </a:lnTo>
                  <a:lnTo>
                    <a:pt x="246143" y="311031"/>
                  </a:lnTo>
                  <a:close/>
                </a:path>
                <a:path w="278765" h="351789">
                  <a:moveTo>
                    <a:pt x="243849" y="321257"/>
                  </a:moveTo>
                  <a:lnTo>
                    <a:pt x="35263" y="321257"/>
                  </a:lnTo>
                  <a:lnTo>
                    <a:pt x="32969" y="318613"/>
                  </a:lnTo>
                  <a:lnTo>
                    <a:pt x="32969" y="26184"/>
                  </a:lnTo>
                  <a:lnTo>
                    <a:pt x="74868" y="26184"/>
                  </a:lnTo>
                  <a:lnTo>
                    <a:pt x="74874" y="26567"/>
                  </a:lnTo>
                  <a:lnTo>
                    <a:pt x="43609" y="26567"/>
                  </a:lnTo>
                  <a:lnTo>
                    <a:pt x="43609" y="311031"/>
                  </a:lnTo>
                  <a:lnTo>
                    <a:pt x="246143" y="311031"/>
                  </a:lnTo>
                  <a:lnTo>
                    <a:pt x="246143" y="318613"/>
                  </a:lnTo>
                  <a:lnTo>
                    <a:pt x="243849" y="321257"/>
                  </a:lnTo>
                  <a:close/>
                </a:path>
                <a:path w="278765" h="351789">
                  <a:moveTo>
                    <a:pt x="275380" y="341358"/>
                  </a:moveTo>
                  <a:lnTo>
                    <a:pt x="264332" y="341358"/>
                  </a:lnTo>
                  <a:lnTo>
                    <a:pt x="268888" y="336802"/>
                  </a:lnTo>
                  <a:lnTo>
                    <a:pt x="268888" y="30740"/>
                  </a:lnTo>
                  <a:lnTo>
                    <a:pt x="264332" y="26184"/>
                  </a:lnTo>
                  <a:lnTo>
                    <a:pt x="275176" y="26184"/>
                  </a:lnTo>
                  <a:lnTo>
                    <a:pt x="276946" y="28794"/>
                  </a:lnTo>
                  <a:lnTo>
                    <a:pt x="278380" y="36410"/>
                  </a:lnTo>
                  <a:lnTo>
                    <a:pt x="278380" y="331132"/>
                  </a:lnTo>
                  <a:lnTo>
                    <a:pt x="276839" y="339126"/>
                  </a:lnTo>
                  <a:lnTo>
                    <a:pt x="275380" y="341358"/>
                  </a:lnTo>
                  <a:close/>
                </a:path>
                <a:path w="278765" h="351789">
                  <a:moveTo>
                    <a:pt x="144876" y="78522"/>
                  </a:moveTo>
                  <a:lnTo>
                    <a:pt x="133503" y="78522"/>
                  </a:lnTo>
                  <a:lnTo>
                    <a:pt x="123451" y="76657"/>
                  </a:lnTo>
                  <a:lnTo>
                    <a:pt x="114861" y="71558"/>
                  </a:lnTo>
                  <a:lnTo>
                    <a:pt x="108481" y="63968"/>
                  </a:lnTo>
                  <a:lnTo>
                    <a:pt x="105057" y="54631"/>
                  </a:lnTo>
                  <a:lnTo>
                    <a:pt x="72056" y="54631"/>
                  </a:lnTo>
                  <a:lnTo>
                    <a:pt x="64856" y="47431"/>
                  </a:lnTo>
                  <a:lnTo>
                    <a:pt x="64856" y="26567"/>
                  </a:lnTo>
                  <a:lnTo>
                    <a:pt x="74874" y="26567"/>
                  </a:lnTo>
                  <a:lnTo>
                    <a:pt x="75042" y="36410"/>
                  </a:lnTo>
                  <a:lnTo>
                    <a:pt x="75081" y="41730"/>
                  </a:lnTo>
                  <a:lnTo>
                    <a:pt x="78108" y="44756"/>
                  </a:lnTo>
                  <a:lnTo>
                    <a:pt x="113021" y="44756"/>
                  </a:lnTo>
                  <a:lnTo>
                    <a:pt x="115665" y="47049"/>
                  </a:lnTo>
                  <a:lnTo>
                    <a:pt x="115665" y="50076"/>
                  </a:lnTo>
                  <a:lnTo>
                    <a:pt x="117069" y="57089"/>
                  </a:lnTo>
                  <a:lnTo>
                    <a:pt x="120925" y="62889"/>
                  </a:lnTo>
                  <a:lnTo>
                    <a:pt x="126698" y="66839"/>
                  </a:lnTo>
                  <a:lnTo>
                    <a:pt x="133854" y="68297"/>
                  </a:lnTo>
                  <a:lnTo>
                    <a:pt x="166344" y="68297"/>
                  </a:lnTo>
                  <a:lnTo>
                    <a:pt x="163639" y="71558"/>
                  </a:lnTo>
                  <a:lnTo>
                    <a:pt x="155073" y="76657"/>
                  </a:lnTo>
                  <a:lnTo>
                    <a:pt x="144876" y="78522"/>
                  </a:lnTo>
                  <a:close/>
                </a:path>
                <a:path w="278765" h="351789">
                  <a:moveTo>
                    <a:pt x="258280" y="351583"/>
                  </a:moveTo>
                  <a:lnTo>
                    <a:pt x="20482" y="351583"/>
                  </a:lnTo>
                  <a:lnTo>
                    <a:pt x="12687" y="349987"/>
                  </a:lnTo>
                  <a:lnTo>
                    <a:pt x="6283" y="345622"/>
                  </a:lnTo>
                  <a:lnTo>
                    <a:pt x="1945" y="339126"/>
                  </a:lnTo>
                  <a:lnTo>
                    <a:pt x="349" y="331132"/>
                  </a:lnTo>
                  <a:lnTo>
                    <a:pt x="349" y="265129"/>
                  </a:lnTo>
                  <a:lnTo>
                    <a:pt x="2643" y="262835"/>
                  </a:lnTo>
                  <a:lnTo>
                    <a:pt x="8346" y="262835"/>
                  </a:lnTo>
                  <a:lnTo>
                    <a:pt x="10607" y="265129"/>
                  </a:lnTo>
                  <a:lnTo>
                    <a:pt x="10607" y="336802"/>
                  </a:lnTo>
                  <a:lnTo>
                    <a:pt x="15545" y="341358"/>
                  </a:lnTo>
                  <a:lnTo>
                    <a:pt x="275380" y="341358"/>
                  </a:lnTo>
                  <a:lnTo>
                    <a:pt x="272594" y="345622"/>
                  </a:lnTo>
                  <a:lnTo>
                    <a:pt x="266218" y="349987"/>
                  </a:lnTo>
                  <a:lnTo>
                    <a:pt x="258280" y="35158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78723" y="3438684"/>
              <a:ext cx="142232" cy="10018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079105" y="3574935"/>
              <a:ext cx="142240" cy="55880"/>
            </a:xfrm>
            <a:custGeom>
              <a:avLst/>
              <a:gdLst/>
              <a:ahLst/>
              <a:cxnLst/>
              <a:rect l="l" t="t" r="r" b="b"/>
              <a:pathLst>
                <a:path w="142240" h="55879">
                  <a:moveTo>
                    <a:pt x="141846" y="47434"/>
                  </a:moveTo>
                  <a:lnTo>
                    <a:pt x="139166" y="44754"/>
                  </a:lnTo>
                  <a:lnTo>
                    <a:pt x="5283" y="44754"/>
                  </a:lnTo>
                  <a:lnTo>
                    <a:pt x="2260" y="44754"/>
                  </a:lnTo>
                  <a:lnTo>
                    <a:pt x="0" y="47434"/>
                  </a:lnTo>
                  <a:lnTo>
                    <a:pt x="0" y="53098"/>
                  </a:lnTo>
                  <a:lnTo>
                    <a:pt x="2260" y="55397"/>
                  </a:lnTo>
                  <a:lnTo>
                    <a:pt x="139166" y="55397"/>
                  </a:lnTo>
                  <a:lnTo>
                    <a:pt x="141846" y="53098"/>
                  </a:lnTo>
                  <a:lnTo>
                    <a:pt x="141846" y="47434"/>
                  </a:lnTo>
                  <a:close/>
                </a:path>
                <a:path w="142240" h="55879">
                  <a:moveTo>
                    <a:pt x="141846" y="2298"/>
                  </a:moveTo>
                  <a:lnTo>
                    <a:pt x="139166" y="0"/>
                  </a:lnTo>
                  <a:lnTo>
                    <a:pt x="5283" y="0"/>
                  </a:lnTo>
                  <a:lnTo>
                    <a:pt x="2260" y="0"/>
                  </a:lnTo>
                  <a:lnTo>
                    <a:pt x="0" y="2298"/>
                  </a:lnTo>
                  <a:lnTo>
                    <a:pt x="0" y="7962"/>
                  </a:lnTo>
                  <a:lnTo>
                    <a:pt x="2260" y="10261"/>
                  </a:lnTo>
                  <a:lnTo>
                    <a:pt x="139166" y="10261"/>
                  </a:lnTo>
                  <a:lnTo>
                    <a:pt x="141846" y="7962"/>
                  </a:lnTo>
                  <a:lnTo>
                    <a:pt x="141846" y="229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7619938" y="3348917"/>
            <a:ext cx="214629" cy="351790"/>
          </a:xfrm>
          <a:custGeom>
            <a:avLst/>
            <a:gdLst/>
            <a:ahLst/>
            <a:cxnLst/>
            <a:rect l="l" t="t" r="r" b="b"/>
            <a:pathLst>
              <a:path w="214629" h="351789">
                <a:moveTo>
                  <a:pt x="39668" y="133472"/>
                </a:moveTo>
                <a:lnTo>
                  <a:pt x="33998" y="133472"/>
                </a:lnTo>
                <a:lnTo>
                  <a:pt x="31322" y="131210"/>
                </a:lnTo>
                <a:lnTo>
                  <a:pt x="31322" y="36378"/>
                </a:lnTo>
                <a:lnTo>
                  <a:pt x="21283" y="34904"/>
                </a:lnTo>
                <a:lnTo>
                  <a:pt x="13551" y="33642"/>
                </a:lnTo>
                <a:lnTo>
                  <a:pt x="7594" y="31383"/>
                </a:lnTo>
                <a:lnTo>
                  <a:pt x="2876" y="26917"/>
                </a:lnTo>
                <a:lnTo>
                  <a:pt x="0" y="17846"/>
                </a:lnTo>
                <a:lnTo>
                  <a:pt x="2107" y="9134"/>
                </a:lnTo>
                <a:lnTo>
                  <a:pt x="8027" y="2589"/>
                </a:lnTo>
                <a:lnTo>
                  <a:pt x="16605" y="0"/>
                </a:lnTo>
                <a:lnTo>
                  <a:pt x="17688" y="0"/>
                </a:lnTo>
                <a:lnTo>
                  <a:pt x="18803" y="127"/>
                </a:lnTo>
                <a:lnTo>
                  <a:pt x="19950" y="350"/>
                </a:lnTo>
                <a:lnTo>
                  <a:pt x="34882" y="2589"/>
                </a:lnTo>
                <a:lnTo>
                  <a:pt x="49831" y="4193"/>
                </a:lnTo>
                <a:lnTo>
                  <a:pt x="64746" y="5156"/>
                </a:lnTo>
                <a:lnTo>
                  <a:pt x="79678" y="5478"/>
                </a:lnTo>
                <a:lnTo>
                  <a:pt x="208639" y="5478"/>
                </a:lnTo>
                <a:lnTo>
                  <a:pt x="211892" y="9014"/>
                </a:lnTo>
                <a:lnTo>
                  <a:pt x="212168" y="10097"/>
                </a:lnTo>
                <a:lnTo>
                  <a:pt x="142273" y="10097"/>
                </a:lnTo>
                <a:lnTo>
                  <a:pt x="141795" y="10129"/>
                </a:lnTo>
                <a:lnTo>
                  <a:pt x="141318" y="10225"/>
                </a:lnTo>
                <a:lnTo>
                  <a:pt x="13897" y="10225"/>
                </a:lnTo>
                <a:lnTo>
                  <a:pt x="11222" y="12486"/>
                </a:lnTo>
                <a:lnTo>
                  <a:pt x="63400" y="29046"/>
                </a:lnTo>
                <a:lnTo>
                  <a:pt x="79869" y="29561"/>
                </a:lnTo>
                <a:lnTo>
                  <a:pt x="208098" y="29561"/>
                </a:lnTo>
                <a:lnTo>
                  <a:pt x="206776" y="30887"/>
                </a:lnTo>
                <a:lnTo>
                  <a:pt x="200819" y="33308"/>
                </a:lnTo>
                <a:lnTo>
                  <a:pt x="193087" y="34516"/>
                </a:lnTo>
                <a:lnTo>
                  <a:pt x="183047" y="35613"/>
                </a:lnTo>
                <a:lnTo>
                  <a:pt x="183047" y="37525"/>
                </a:lnTo>
                <a:lnTo>
                  <a:pt x="41579" y="37525"/>
                </a:lnTo>
                <a:lnTo>
                  <a:pt x="41579" y="70909"/>
                </a:lnTo>
                <a:lnTo>
                  <a:pt x="183047" y="70909"/>
                </a:lnTo>
                <a:lnTo>
                  <a:pt x="183047" y="81134"/>
                </a:lnTo>
                <a:lnTo>
                  <a:pt x="41961" y="81134"/>
                </a:lnTo>
                <a:lnTo>
                  <a:pt x="41961" y="98208"/>
                </a:lnTo>
                <a:lnTo>
                  <a:pt x="183047" y="98208"/>
                </a:lnTo>
                <a:lnTo>
                  <a:pt x="183047" y="108434"/>
                </a:lnTo>
                <a:lnTo>
                  <a:pt x="128034" y="108434"/>
                </a:lnTo>
                <a:lnTo>
                  <a:pt x="128034" y="108816"/>
                </a:lnTo>
                <a:lnTo>
                  <a:pt x="41961" y="108816"/>
                </a:lnTo>
                <a:lnTo>
                  <a:pt x="41961" y="131210"/>
                </a:lnTo>
                <a:lnTo>
                  <a:pt x="39668" y="133472"/>
                </a:lnTo>
                <a:close/>
              </a:path>
              <a:path w="214629" h="351789">
                <a:moveTo>
                  <a:pt x="208112" y="4905"/>
                </a:moveTo>
                <a:lnTo>
                  <a:pt x="153836" y="4905"/>
                </a:lnTo>
                <a:lnTo>
                  <a:pt x="163810" y="4192"/>
                </a:lnTo>
                <a:lnTo>
                  <a:pt x="173758" y="3201"/>
                </a:lnTo>
                <a:lnTo>
                  <a:pt x="183711" y="1922"/>
                </a:lnTo>
                <a:lnTo>
                  <a:pt x="193655" y="350"/>
                </a:lnTo>
                <a:lnTo>
                  <a:pt x="194866" y="127"/>
                </a:lnTo>
                <a:lnTo>
                  <a:pt x="196044" y="0"/>
                </a:lnTo>
                <a:lnTo>
                  <a:pt x="197191" y="0"/>
                </a:lnTo>
                <a:lnTo>
                  <a:pt x="205957" y="2563"/>
                </a:lnTo>
                <a:lnTo>
                  <a:pt x="208112" y="4905"/>
                </a:lnTo>
                <a:close/>
              </a:path>
              <a:path w="214629" h="351789">
                <a:moveTo>
                  <a:pt x="208639" y="5478"/>
                </a:moveTo>
                <a:lnTo>
                  <a:pt x="79678" y="5478"/>
                </a:lnTo>
                <a:lnTo>
                  <a:pt x="94615" y="5156"/>
                </a:lnTo>
                <a:lnTo>
                  <a:pt x="109558" y="4192"/>
                </a:lnTo>
                <a:lnTo>
                  <a:pt x="124537" y="2584"/>
                </a:lnTo>
                <a:lnTo>
                  <a:pt x="139438" y="350"/>
                </a:lnTo>
                <a:lnTo>
                  <a:pt x="140362" y="159"/>
                </a:lnTo>
                <a:lnTo>
                  <a:pt x="141318" y="63"/>
                </a:lnTo>
                <a:lnTo>
                  <a:pt x="146574" y="63"/>
                </a:lnTo>
                <a:lnTo>
                  <a:pt x="150715" y="2102"/>
                </a:lnTo>
                <a:lnTo>
                  <a:pt x="153836" y="4905"/>
                </a:lnTo>
                <a:lnTo>
                  <a:pt x="208112" y="4905"/>
                </a:lnTo>
                <a:lnTo>
                  <a:pt x="208639" y="5478"/>
                </a:lnTo>
                <a:close/>
              </a:path>
              <a:path w="214629" h="351789">
                <a:moveTo>
                  <a:pt x="208098" y="29561"/>
                </a:moveTo>
                <a:lnTo>
                  <a:pt x="79869" y="29561"/>
                </a:lnTo>
                <a:lnTo>
                  <a:pt x="95923" y="28992"/>
                </a:lnTo>
                <a:lnTo>
                  <a:pt x="113783" y="27570"/>
                </a:lnTo>
                <a:lnTo>
                  <a:pt x="148135" y="20833"/>
                </a:lnTo>
                <a:lnTo>
                  <a:pt x="151670" y="16277"/>
                </a:lnTo>
                <a:lnTo>
                  <a:pt x="148358" y="10097"/>
                </a:lnTo>
                <a:lnTo>
                  <a:pt x="212168" y="10097"/>
                </a:lnTo>
                <a:lnTo>
                  <a:pt x="196108" y="10161"/>
                </a:lnTo>
                <a:lnTo>
                  <a:pt x="186470" y="11562"/>
                </a:lnTo>
                <a:lnTo>
                  <a:pt x="177410" y="12730"/>
                </a:lnTo>
                <a:lnTo>
                  <a:pt x="168420" y="13688"/>
                </a:lnTo>
                <a:lnTo>
                  <a:pt x="159539" y="14398"/>
                </a:lnTo>
                <a:lnTo>
                  <a:pt x="159848" y="15608"/>
                </a:lnTo>
                <a:lnTo>
                  <a:pt x="159825" y="16277"/>
                </a:lnTo>
                <a:lnTo>
                  <a:pt x="159539" y="17424"/>
                </a:lnTo>
                <a:lnTo>
                  <a:pt x="159539" y="21215"/>
                </a:lnTo>
                <a:lnTo>
                  <a:pt x="158392" y="24241"/>
                </a:lnTo>
                <a:lnTo>
                  <a:pt x="156863" y="26152"/>
                </a:lnTo>
                <a:lnTo>
                  <a:pt x="155748" y="28032"/>
                </a:lnTo>
                <a:lnTo>
                  <a:pt x="209622" y="28032"/>
                </a:lnTo>
                <a:lnTo>
                  <a:pt x="208098" y="29561"/>
                </a:lnTo>
                <a:close/>
              </a:path>
              <a:path w="214629" h="351789">
                <a:moveTo>
                  <a:pt x="209622" y="28032"/>
                </a:moveTo>
                <a:lnTo>
                  <a:pt x="155748" y="28032"/>
                </a:lnTo>
                <a:lnTo>
                  <a:pt x="166046" y="27393"/>
                </a:lnTo>
                <a:lnTo>
                  <a:pt x="176776" y="26531"/>
                </a:lnTo>
                <a:lnTo>
                  <a:pt x="187513" y="25375"/>
                </a:lnTo>
                <a:lnTo>
                  <a:pt x="197829" y="23859"/>
                </a:lnTo>
                <a:lnTo>
                  <a:pt x="201619" y="23126"/>
                </a:lnTo>
                <a:lnTo>
                  <a:pt x="203913" y="19686"/>
                </a:lnTo>
                <a:lnTo>
                  <a:pt x="203569" y="16277"/>
                </a:lnTo>
                <a:lnTo>
                  <a:pt x="203444" y="15608"/>
                </a:lnTo>
                <a:lnTo>
                  <a:pt x="202479" y="12391"/>
                </a:lnTo>
                <a:lnTo>
                  <a:pt x="199772" y="10161"/>
                </a:lnTo>
                <a:lnTo>
                  <a:pt x="212184" y="10161"/>
                </a:lnTo>
                <a:lnTo>
                  <a:pt x="214034" y="17424"/>
                </a:lnTo>
                <a:lnTo>
                  <a:pt x="213949" y="17846"/>
                </a:lnTo>
                <a:lnTo>
                  <a:pt x="211494" y="26152"/>
                </a:lnTo>
                <a:lnTo>
                  <a:pt x="209622" y="28032"/>
                </a:lnTo>
                <a:close/>
              </a:path>
              <a:path w="214629" h="351789">
                <a:moveTo>
                  <a:pt x="79264" y="15608"/>
                </a:moveTo>
                <a:lnTo>
                  <a:pt x="54854" y="14767"/>
                </a:lnTo>
                <a:lnTo>
                  <a:pt x="35885" y="12917"/>
                </a:lnTo>
                <a:lnTo>
                  <a:pt x="17306" y="10225"/>
                </a:lnTo>
                <a:lnTo>
                  <a:pt x="141318" y="10225"/>
                </a:lnTo>
                <a:lnTo>
                  <a:pt x="124383" y="12773"/>
                </a:lnTo>
                <a:lnTo>
                  <a:pt x="108332" y="14434"/>
                </a:lnTo>
                <a:lnTo>
                  <a:pt x="93260" y="15336"/>
                </a:lnTo>
                <a:lnTo>
                  <a:pt x="79264" y="15608"/>
                </a:lnTo>
                <a:close/>
              </a:path>
              <a:path w="214629" h="351789">
                <a:moveTo>
                  <a:pt x="95510" y="39563"/>
                </a:moveTo>
                <a:lnTo>
                  <a:pt x="81143" y="39563"/>
                </a:lnTo>
                <a:lnTo>
                  <a:pt x="72914" y="39469"/>
                </a:lnTo>
                <a:lnTo>
                  <a:pt x="63571" y="39141"/>
                </a:lnTo>
                <a:lnTo>
                  <a:pt x="53123" y="38515"/>
                </a:lnTo>
                <a:lnTo>
                  <a:pt x="41579" y="37525"/>
                </a:lnTo>
                <a:lnTo>
                  <a:pt x="171676" y="37525"/>
                </a:lnTo>
                <a:lnTo>
                  <a:pt x="164191" y="38355"/>
                </a:lnTo>
                <a:lnTo>
                  <a:pt x="160285" y="38671"/>
                </a:lnTo>
                <a:lnTo>
                  <a:pt x="103983" y="38671"/>
                </a:lnTo>
                <a:lnTo>
                  <a:pt x="95510" y="39563"/>
                </a:lnTo>
                <a:close/>
              </a:path>
              <a:path w="214629" h="351789">
                <a:moveTo>
                  <a:pt x="183047" y="70909"/>
                </a:moveTo>
                <a:lnTo>
                  <a:pt x="171676" y="70909"/>
                </a:lnTo>
                <a:lnTo>
                  <a:pt x="171676" y="37525"/>
                </a:lnTo>
                <a:lnTo>
                  <a:pt x="183047" y="37525"/>
                </a:lnTo>
                <a:lnTo>
                  <a:pt x="183047" y="70909"/>
                </a:lnTo>
                <a:close/>
              </a:path>
              <a:path w="214629" h="351789">
                <a:moveTo>
                  <a:pt x="128034" y="70909"/>
                </a:moveTo>
                <a:lnTo>
                  <a:pt x="117808" y="70909"/>
                </a:lnTo>
                <a:lnTo>
                  <a:pt x="117808" y="39054"/>
                </a:lnTo>
                <a:lnTo>
                  <a:pt x="115897" y="38863"/>
                </a:lnTo>
                <a:lnTo>
                  <a:pt x="108316" y="38863"/>
                </a:lnTo>
                <a:lnTo>
                  <a:pt x="106436" y="38671"/>
                </a:lnTo>
                <a:lnTo>
                  <a:pt x="160285" y="38671"/>
                </a:lnTo>
                <a:lnTo>
                  <a:pt x="155804" y="39034"/>
                </a:lnTo>
                <a:lnTo>
                  <a:pt x="147979" y="39436"/>
                </a:lnTo>
                <a:lnTo>
                  <a:pt x="128034" y="39436"/>
                </a:lnTo>
                <a:lnTo>
                  <a:pt x="128034" y="70909"/>
                </a:lnTo>
                <a:close/>
              </a:path>
              <a:path w="214629" h="351789">
                <a:moveTo>
                  <a:pt x="137877" y="39659"/>
                </a:moveTo>
                <a:lnTo>
                  <a:pt x="134501" y="39659"/>
                </a:lnTo>
                <a:lnTo>
                  <a:pt x="131219" y="39595"/>
                </a:lnTo>
                <a:lnTo>
                  <a:pt x="128034" y="39436"/>
                </a:lnTo>
                <a:lnTo>
                  <a:pt x="147979" y="39436"/>
                </a:lnTo>
                <a:lnTo>
                  <a:pt x="146903" y="39491"/>
                </a:lnTo>
                <a:lnTo>
                  <a:pt x="137877" y="39659"/>
                </a:lnTo>
                <a:close/>
              </a:path>
              <a:path w="214629" h="351789">
                <a:moveTo>
                  <a:pt x="128034" y="98208"/>
                </a:moveTo>
                <a:lnTo>
                  <a:pt x="118191" y="98208"/>
                </a:lnTo>
                <a:lnTo>
                  <a:pt x="118191" y="81134"/>
                </a:lnTo>
                <a:lnTo>
                  <a:pt x="128034" y="81134"/>
                </a:lnTo>
                <a:lnTo>
                  <a:pt x="128034" y="98208"/>
                </a:lnTo>
                <a:close/>
              </a:path>
              <a:path w="214629" h="351789">
                <a:moveTo>
                  <a:pt x="183047" y="98208"/>
                </a:moveTo>
                <a:lnTo>
                  <a:pt x="171676" y="98208"/>
                </a:lnTo>
                <a:lnTo>
                  <a:pt x="171676" y="81134"/>
                </a:lnTo>
                <a:lnTo>
                  <a:pt x="183047" y="81134"/>
                </a:lnTo>
                <a:lnTo>
                  <a:pt x="183047" y="98208"/>
                </a:lnTo>
                <a:close/>
              </a:path>
              <a:path w="214629" h="351789">
                <a:moveTo>
                  <a:pt x="163886" y="204413"/>
                </a:moveTo>
                <a:lnTo>
                  <a:pt x="133291" y="204413"/>
                </a:lnTo>
                <a:lnTo>
                  <a:pt x="147634" y="201628"/>
                </a:lnTo>
                <a:lnTo>
                  <a:pt x="159901" y="193793"/>
                </a:lnTo>
                <a:lnTo>
                  <a:pt x="168460" y="181688"/>
                </a:lnTo>
                <a:lnTo>
                  <a:pt x="171597" y="166474"/>
                </a:lnTo>
                <a:lnTo>
                  <a:pt x="171676" y="108434"/>
                </a:lnTo>
                <a:lnTo>
                  <a:pt x="183047" y="108434"/>
                </a:lnTo>
                <a:lnTo>
                  <a:pt x="182985" y="166474"/>
                </a:lnTo>
                <a:lnTo>
                  <a:pt x="180532" y="181438"/>
                </a:lnTo>
                <a:lnTo>
                  <a:pt x="173463" y="194968"/>
                </a:lnTo>
                <a:lnTo>
                  <a:pt x="163886" y="204413"/>
                </a:lnTo>
                <a:close/>
              </a:path>
              <a:path w="214629" h="351789">
                <a:moveTo>
                  <a:pt x="163595" y="204700"/>
                </a:moveTo>
                <a:lnTo>
                  <a:pt x="80761" y="204700"/>
                </a:lnTo>
                <a:lnTo>
                  <a:pt x="91790" y="203107"/>
                </a:lnTo>
                <a:lnTo>
                  <a:pt x="101949" y="198213"/>
                </a:lnTo>
                <a:lnTo>
                  <a:pt x="118191" y="108816"/>
                </a:lnTo>
                <a:lnTo>
                  <a:pt x="128034" y="108816"/>
                </a:lnTo>
                <a:lnTo>
                  <a:pt x="127993" y="166474"/>
                </a:lnTo>
                <a:lnTo>
                  <a:pt x="114783" y="199475"/>
                </a:lnTo>
                <a:lnTo>
                  <a:pt x="120708" y="202852"/>
                </a:lnTo>
                <a:lnTo>
                  <a:pt x="127047" y="204413"/>
                </a:lnTo>
                <a:lnTo>
                  <a:pt x="163886" y="204413"/>
                </a:lnTo>
                <a:lnTo>
                  <a:pt x="163595" y="204700"/>
                </a:lnTo>
                <a:close/>
              </a:path>
              <a:path w="214629" h="351789">
                <a:moveTo>
                  <a:pt x="76461" y="321608"/>
                </a:moveTo>
                <a:lnTo>
                  <a:pt x="65853" y="321608"/>
                </a:lnTo>
                <a:lnTo>
                  <a:pt x="65853" y="212759"/>
                </a:lnTo>
                <a:lnTo>
                  <a:pt x="51817" y="205727"/>
                </a:lnTo>
                <a:lnTo>
                  <a:pt x="40907" y="194968"/>
                </a:lnTo>
                <a:lnTo>
                  <a:pt x="33837" y="181438"/>
                </a:lnTo>
                <a:lnTo>
                  <a:pt x="31385" y="166474"/>
                </a:lnTo>
                <a:lnTo>
                  <a:pt x="31322" y="152840"/>
                </a:lnTo>
                <a:lnTo>
                  <a:pt x="33616" y="150546"/>
                </a:lnTo>
                <a:lnTo>
                  <a:pt x="39286" y="150546"/>
                </a:lnTo>
                <a:lnTo>
                  <a:pt x="41961" y="152840"/>
                </a:lnTo>
                <a:lnTo>
                  <a:pt x="41961" y="166474"/>
                </a:lnTo>
                <a:lnTo>
                  <a:pt x="45305" y="182660"/>
                </a:lnTo>
                <a:lnTo>
                  <a:pt x="54111" y="194665"/>
                </a:lnTo>
                <a:lnTo>
                  <a:pt x="66542" y="202131"/>
                </a:lnTo>
                <a:lnTo>
                  <a:pt x="80761" y="204700"/>
                </a:lnTo>
                <a:lnTo>
                  <a:pt x="163595" y="204700"/>
                </a:lnTo>
                <a:lnTo>
                  <a:pt x="162554" y="205727"/>
                </a:lnTo>
                <a:lnTo>
                  <a:pt x="161425" y="206292"/>
                </a:lnTo>
                <a:lnTo>
                  <a:pt x="107201" y="206292"/>
                </a:lnTo>
                <a:lnTo>
                  <a:pt x="103028" y="209350"/>
                </a:lnTo>
                <a:lnTo>
                  <a:pt x="98855" y="211230"/>
                </a:lnTo>
                <a:lnTo>
                  <a:pt x="93917" y="212759"/>
                </a:lnTo>
                <a:lnTo>
                  <a:pt x="93917" y="214638"/>
                </a:lnTo>
                <a:lnTo>
                  <a:pt x="76461" y="214638"/>
                </a:lnTo>
                <a:lnTo>
                  <a:pt x="76461" y="321608"/>
                </a:lnTo>
                <a:close/>
              </a:path>
              <a:path w="214629" h="351789">
                <a:moveTo>
                  <a:pt x="131092" y="321608"/>
                </a:moveTo>
                <a:lnTo>
                  <a:pt x="120453" y="321608"/>
                </a:lnTo>
                <a:lnTo>
                  <a:pt x="120453" y="212759"/>
                </a:lnTo>
                <a:lnTo>
                  <a:pt x="115897" y="211230"/>
                </a:lnTo>
                <a:lnTo>
                  <a:pt x="111374" y="209350"/>
                </a:lnTo>
                <a:lnTo>
                  <a:pt x="107201" y="206292"/>
                </a:lnTo>
                <a:lnTo>
                  <a:pt x="161425" y="206292"/>
                </a:lnTo>
                <a:lnTo>
                  <a:pt x="148517" y="212759"/>
                </a:lnTo>
                <a:lnTo>
                  <a:pt x="148517" y="214638"/>
                </a:lnTo>
                <a:lnTo>
                  <a:pt x="131092" y="214638"/>
                </a:lnTo>
                <a:lnTo>
                  <a:pt x="131092" y="321608"/>
                </a:lnTo>
                <a:close/>
              </a:path>
              <a:path w="214629" h="351789">
                <a:moveTo>
                  <a:pt x="93917" y="321608"/>
                </a:moveTo>
                <a:lnTo>
                  <a:pt x="83660" y="321608"/>
                </a:lnTo>
                <a:lnTo>
                  <a:pt x="83660" y="214638"/>
                </a:lnTo>
                <a:lnTo>
                  <a:pt x="93917" y="214638"/>
                </a:lnTo>
                <a:lnTo>
                  <a:pt x="93917" y="321608"/>
                </a:lnTo>
                <a:close/>
              </a:path>
              <a:path w="214629" h="351789">
                <a:moveTo>
                  <a:pt x="146255" y="248787"/>
                </a:moveTo>
                <a:lnTo>
                  <a:pt x="140553" y="248787"/>
                </a:lnTo>
                <a:lnTo>
                  <a:pt x="137909" y="246111"/>
                </a:lnTo>
                <a:lnTo>
                  <a:pt x="137909" y="214638"/>
                </a:lnTo>
                <a:lnTo>
                  <a:pt x="148517" y="214638"/>
                </a:lnTo>
                <a:lnTo>
                  <a:pt x="148517" y="246111"/>
                </a:lnTo>
                <a:lnTo>
                  <a:pt x="146255" y="248787"/>
                </a:lnTo>
                <a:close/>
              </a:path>
              <a:path w="214629" h="351789">
                <a:moveTo>
                  <a:pt x="148517" y="321608"/>
                </a:moveTo>
                <a:lnTo>
                  <a:pt x="137909" y="321608"/>
                </a:lnTo>
                <a:lnTo>
                  <a:pt x="137909" y="265861"/>
                </a:lnTo>
                <a:lnTo>
                  <a:pt x="140553" y="263185"/>
                </a:lnTo>
                <a:lnTo>
                  <a:pt x="146255" y="263185"/>
                </a:lnTo>
                <a:lnTo>
                  <a:pt x="148517" y="265861"/>
                </a:lnTo>
                <a:lnTo>
                  <a:pt x="148517" y="321608"/>
                </a:lnTo>
                <a:close/>
              </a:path>
              <a:path w="214629" h="351789">
                <a:moveTo>
                  <a:pt x="103761" y="351169"/>
                </a:moveTo>
                <a:lnTo>
                  <a:pt x="55978" y="351169"/>
                </a:lnTo>
                <a:lnTo>
                  <a:pt x="53716" y="347760"/>
                </a:lnTo>
                <a:lnTo>
                  <a:pt x="54481" y="344352"/>
                </a:lnTo>
                <a:lnTo>
                  <a:pt x="61298" y="325016"/>
                </a:lnTo>
                <a:lnTo>
                  <a:pt x="61680" y="323105"/>
                </a:lnTo>
                <a:lnTo>
                  <a:pt x="63559" y="321608"/>
                </a:lnTo>
                <a:lnTo>
                  <a:pt x="95797" y="321608"/>
                </a:lnTo>
                <a:lnTo>
                  <a:pt x="98091" y="323105"/>
                </a:lnTo>
                <a:lnTo>
                  <a:pt x="98855" y="325016"/>
                </a:lnTo>
                <a:lnTo>
                  <a:pt x="101251" y="332215"/>
                </a:lnTo>
                <a:lnTo>
                  <a:pt x="70026" y="332215"/>
                </a:lnTo>
                <a:lnTo>
                  <a:pt x="66618" y="340943"/>
                </a:lnTo>
                <a:lnTo>
                  <a:pt x="104155" y="340943"/>
                </a:lnTo>
                <a:lnTo>
                  <a:pt x="105290" y="344352"/>
                </a:lnTo>
                <a:lnTo>
                  <a:pt x="106818" y="347760"/>
                </a:lnTo>
                <a:lnTo>
                  <a:pt x="103761" y="351169"/>
                </a:lnTo>
                <a:close/>
              </a:path>
              <a:path w="214629" h="351789">
                <a:moveTo>
                  <a:pt x="158392" y="351169"/>
                </a:moveTo>
                <a:lnTo>
                  <a:pt x="110609" y="351169"/>
                </a:lnTo>
                <a:lnTo>
                  <a:pt x="107583" y="347760"/>
                </a:lnTo>
                <a:lnTo>
                  <a:pt x="109080" y="344352"/>
                </a:lnTo>
                <a:lnTo>
                  <a:pt x="115897" y="325016"/>
                </a:lnTo>
                <a:lnTo>
                  <a:pt x="116279" y="323105"/>
                </a:lnTo>
                <a:lnTo>
                  <a:pt x="118191" y="321608"/>
                </a:lnTo>
                <a:lnTo>
                  <a:pt x="151957" y="321608"/>
                </a:lnTo>
                <a:lnTo>
                  <a:pt x="153072" y="325016"/>
                </a:lnTo>
                <a:lnTo>
                  <a:pt x="155622" y="332215"/>
                </a:lnTo>
                <a:lnTo>
                  <a:pt x="124243" y="332215"/>
                </a:lnTo>
                <a:lnTo>
                  <a:pt x="121217" y="340943"/>
                </a:lnTo>
                <a:lnTo>
                  <a:pt x="158713" y="340943"/>
                </a:lnTo>
                <a:lnTo>
                  <a:pt x="159921" y="344352"/>
                </a:lnTo>
                <a:lnTo>
                  <a:pt x="161418" y="347760"/>
                </a:lnTo>
                <a:lnTo>
                  <a:pt x="158392" y="351169"/>
                </a:lnTo>
                <a:close/>
              </a:path>
              <a:path w="214629" h="351789">
                <a:moveTo>
                  <a:pt x="104155" y="340943"/>
                </a:moveTo>
                <a:lnTo>
                  <a:pt x="93535" y="340943"/>
                </a:lnTo>
                <a:lnTo>
                  <a:pt x="90126" y="332215"/>
                </a:lnTo>
                <a:lnTo>
                  <a:pt x="101251" y="332215"/>
                </a:lnTo>
                <a:lnTo>
                  <a:pt x="104155" y="340943"/>
                </a:lnTo>
                <a:close/>
              </a:path>
              <a:path w="214629" h="351789">
                <a:moveTo>
                  <a:pt x="158713" y="340943"/>
                </a:moveTo>
                <a:lnTo>
                  <a:pt x="147784" y="340943"/>
                </a:lnTo>
                <a:lnTo>
                  <a:pt x="144343" y="332215"/>
                </a:lnTo>
                <a:lnTo>
                  <a:pt x="155622" y="332215"/>
                </a:lnTo>
                <a:lnTo>
                  <a:pt x="158713" y="34094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1072" y="3349244"/>
            <a:ext cx="248920" cy="351155"/>
          </a:xfrm>
          <a:custGeom>
            <a:avLst/>
            <a:gdLst/>
            <a:ahLst/>
            <a:cxnLst/>
            <a:rect l="l" t="t" r="r" b="b"/>
            <a:pathLst>
              <a:path w="248920" h="351154">
                <a:moveTo>
                  <a:pt x="97256" y="318617"/>
                </a:moveTo>
                <a:lnTo>
                  <a:pt x="66636" y="289941"/>
                </a:lnTo>
                <a:lnTo>
                  <a:pt x="52146" y="286943"/>
                </a:lnTo>
                <a:lnTo>
                  <a:pt x="49784" y="286943"/>
                </a:lnTo>
                <a:lnTo>
                  <a:pt x="41249" y="286943"/>
                </a:lnTo>
                <a:lnTo>
                  <a:pt x="35356" y="289052"/>
                </a:lnTo>
                <a:lnTo>
                  <a:pt x="35064" y="289052"/>
                </a:lnTo>
                <a:lnTo>
                  <a:pt x="32423" y="289814"/>
                </a:lnTo>
                <a:lnTo>
                  <a:pt x="30899" y="292836"/>
                </a:lnTo>
                <a:lnTo>
                  <a:pt x="31661" y="295490"/>
                </a:lnTo>
                <a:lnTo>
                  <a:pt x="32524" y="297840"/>
                </a:lnTo>
                <a:lnTo>
                  <a:pt x="34556" y="299275"/>
                </a:lnTo>
                <a:lnTo>
                  <a:pt x="37261" y="299275"/>
                </a:lnTo>
                <a:lnTo>
                  <a:pt x="37871" y="299148"/>
                </a:lnTo>
                <a:lnTo>
                  <a:pt x="38481" y="298894"/>
                </a:lnTo>
                <a:lnTo>
                  <a:pt x="38925" y="298767"/>
                </a:lnTo>
                <a:lnTo>
                  <a:pt x="43421" y="297294"/>
                </a:lnTo>
                <a:lnTo>
                  <a:pt x="49784" y="297294"/>
                </a:lnTo>
                <a:lnTo>
                  <a:pt x="87020" y="321284"/>
                </a:lnTo>
                <a:lnTo>
                  <a:pt x="87503" y="323202"/>
                </a:lnTo>
                <a:lnTo>
                  <a:pt x="89027" y="324053"/>
                </a:lnTo>
                <a:lnTo>
                  <a:pt x="91770" y="324053"/>
                </a:lnTo>
                <a:lnTo>
                  <a:pt x="92849" y="323735"/>
                </a:lnTo>
                <a:lnTo>
                  <a:pt x="93840" y="323164"/>
                </a:lnTo>
                <a:lnTo>
                  <a:pt x="96139" y="321665"/>
                </a:lnTo>
                <a:lnTo>
                  <a:pt x="97256" y="318617"/>
                </a:lnTo>
                <a:close/>
              </a:path>
              <a:path w="248920" h="351154">
                <a:moveTo>
                  <a:pt x="216738" y="293217"/>
                </a:moveTo>
                <a:lnTo>
                  <a:pt x="215214" y="290550"/>
                </a:lnTo>
                <a:lnTo>
                  <a:pt x="212559" y="289433"/>
                </a:lnTo>
                <a:lnTo>
                  <a:pt x="211988" y="289433"/>
                </a:lnTo>
                <a:lnTo>
                  <a:pt x="206349" y="287642"/>
                </a:lnTo>
                <a:lnTo>
                  <a:pt x="198323" y="287642"/>
                </a:lnTo>
                <a:lnTo>
                  <a:pt x="195808" y="287642"/>
                </a:lnTo>
                <a:lnTo>
                  <a:pt x="193065" y="287845"/>
                </a:lnTo>
                <a:lnTo>
                  <a:pt x="151879" y="316738"/>
                </a:lnTo>
                <a:lnTo>
                  <a:pt x="150355" y="318998"/>
                </a:lnTo>
                <a:lnTo>
                  <a:pt x="151498" y="322440"/>
                </a:lnTo>
                <a:lnTo>
                  <a:pt x="153797" y="323545"/>
                </a:lnTo>
                <a:lnTo>
                  <a:pt x="154559" y="323964"/>
                </a:lnTo>
                <a:lnTo>
                  <a:pt x="155486" y="324154"/>
                </a:lnTo>
                <a:lnTo>
                  <a:pt x="158127" y="324154"/>
                </a:lnTo>
                <a:lnTo>
                  <a:pt x="159842" y="323392"/>
                </a:lnTo>
                <a:lnTo>
                  <a:pt x="160616" y="321665"/>
                </a:lnTo>
                <a:lnTo>
                  <a:pt x="169494" y="309562"/>
                </a:lnTo>
                <a:lnTo>
                  <a:pt x="179133" y="302285"/>
                </a:lnTo>
                <a:lnTo>
                  <a:pt x="188696" y="298716"/>
                </a:lnTo>
                <a:lnTo>
                  <a:pt x="197307" y="297776"/>
                </a:lnTo>
                <a:lnTo>
                  <a:pt x="203873" y="297776"/>
                </a:lnTo>
                <a:lnTo>
                  <a:pt x="208546" y="299377"/>
                </a:lnTo>
                <a:lnTo>
                  <a:pt x="209156" y="299656"/>
                </a:lnTo>
                <a:lnTo>
                  <a:pt x="209664" y="299783"/>
                </a:lnTo>
                <a:lnTo>
                  <a:pt x="210210" y="299847"/>
                </a:lnTo>
                <a:lnTo>
                  <a:pt x="213080" y="299847"/>
                </a:lnTo>
                <a:lnTo>
                  <a:pt x="215049" y="298450"/>
                </a:lnTo>
                <a:lnTo>
                  <a:pt x="215976" y="296252"/>
                </a:lnTo>
                <a:lnTo>
                  <a:pt x="216738" y="293217"/>
                </a:lnTo>
                <a:close/>
              </a:path>
              <a:path w="248920" h="351154">
                <a:moveTo>
                  <a:pt x="248602" y="258419"/>
                </a:moveTo>
                <a:lnTo>
                  <a:pt x="231406" y="217957"/>
                </a:lnTo>
                <a:lnTo>
                  <a:pt x="198170" y="195745"/>
                </a:lnTo>
                <a:lnTo>
                  <a:pt x="195110" y="191960"/>
                </a:lnTo>
                <a:lnTo>
                  <a:pt x="194348" y="186639"/>
                </a:lnTo>
                <a:lnTo>
                  <a:pt x="178803" y="49339"/>
                </a:lnTo>
                <a:lnTo>
                  <a:pt x="172974" y="30226"/>
                </a:lnTo>
                <a:lnTo>
                  <a:pt x="161417" y="14732"/>
                </a:lnTo>
                <a:lnTo>
                  <a:pt x="145364" y="4216"/>
                </a:lnTo>
                <a:lnTo>
                  <a:pt x="126085" y="25"/>
                </a:lnTo>
                <a:lnTo>
                  <a:pt x="125349" y="0"/>
                </a:lnTo>
                <a:lnTo>
                  <a:pt x="123913" y="0"/>
                </a:lnTo>
                <a:lnTo>
                  <a:pt x="87083" y="14262"/>
                </a:lnTo>
                <a:lnTo>
                  <a:pt x="69189" y="49339"/>
                </a:lnTo>
                <a:lnTo>
                  <a:pt x="60845" y="125958"/>
                </a:lnTo>
                <a:lnTo>
                  <a:pt x="60845" y="128981"/>
                </a:lnTo>
                <a:lnTo>
                  <a:pt x="62750" y="131267"/>
                </a:lnTo>
                <a:lnTo>
                  <a:pt x="65392" y="131660"/>
                </a:lnTo>
                <a:lnTo>
                  <a:pt x="68453" y="131660"/>
                </a:lnTo>
                <a:lnTo>
                  <a:pt x="70713" y="129743"/>
                </a:lnTo>
                <a:lnTo>
                  <a:pt x="71094" y="127101"/>
                </a:lnTo>
                <a:lnTo>
                  <a:pt x="79832" y="50101"/>
                </a:lnTo>
                <a:lnTo>
                  <a:pt x="84455" y="34213"/>
                </a:lnTo>
                <a:lnTo>
                  <a:pt x="94145" y="21463"/>
                </a:lnTo>
                <a:lnTo>
                  <a:pt x="107670" y="12979"/>
                </a:lnTo>
                <a:lnTo>
                  <a:pt x="123812" y="9906"/>
                </a:lnTo>
                <a:lnTo>
                  <a:pt x="140512" y="13042"/>
                </a:lnTo>
                <a:lnTo>
                  <a:pt x="168579" y="50101"/>
                </a:lnTo>
                <a:lnTo>
                  <a:pt x="184124" y="187782"/>
                </a:lnTo>
                <a:lnTo>
                  <a:pt x="184886" y="196507"/>
                </a:lnTo>
                <a:lnTo>
                  <a:pt x="190550" y="203708"/>
                </a:lnTo>
                <a:lnTo>
                  <a:pt x="198894" y="207124"/>
                </a:lnTo>
                <a:lnTo>
                  <a:pt x="220586" y="221335"/>
                </a:lnTo>
                <a:lnTo>
                  <a:pt x="234365" y="242341"/>
                </a:lnTo>
                <a:lnTo>
                  <a:pt x="238480" y="266700"/>
                </a:lnTo>
                <a:lnTo>
                  <a:pt x="231140" y="290931"/>
                </a:lnTo>
                <a:lnTo>
                  <a:pt x="189826" y="315582"/>
                </a:lnTo>
                <a:lnTo>
                  <a:pt x="182206" y="316738"/>
                </a:lnTo>
                <a:lnTo>
                  <a:pt x="176161" y="319379"/>
                </a:lnTo>
                <a:lnTo>
                  <a:pt x="137528" y="339356"/>
                </a:lnTo>
                <a:lnTo>
                  <a:pt x="123469" y="340334"/>
                </a:lnTo>
                <a:lnTo>
                  <a:pt x="109448" y="339356"/>
                </a:lnTo>
                <a:lnTo>
                  <a:pt x="96291" y="336423"/>
                </a:lnTo>
                <a:lnTo>
                  <a:pt x="84861" y="331533"/>
                </a:lnTo>
                <a:lnTo>
                  <a:pt x="76034" y="324700"/>
                </a:lnTo>
                <a:lnTo>
                  <a:pt x="71094" y="319760"/>
                </a:lnTo>
                <a:lnTo>
                  <a:pt x="64668" y="316738"/>
                </a:lnTo>
                <a:lnTo>
                  <a:pt x="23520" y="300558"/>
                </a:lnTo>
                <a:lnTo>
                  <a:pt x="8928" y="266700"/>
                </a:lnTo>
                <a:lnTo>
                  <a:pt x="13030" y="242341"/>
                </a:lnTo>
                <a:lnTo>
                  <a:pt x="26720" y="221335"/>
                </a:lnTo>
                <a:lnTo>
                  <a:pt x="48348" y="207124"/>
                </a:lnTo>
                <a:lnTo>
                  <a:pt x="56705" y="203708"/>
                </a:lnTo>
                <a:lnTo>
                  <a:pt x="62369" y="196126"/>
                </a:lnTo>
                <a:lnTo>
                  <a:pt x="63131" y="187782"/>
                </a:lnTo>
                <a:lnTo>
                  <a:pt x="66929" y="153631"/>
                </a:lnTo>
                <a:lnTo>
                  <a:pt x="66929" y="150609"/>
                </a:lnTo>
                <a:lnTo>
                  <a:pt x="65011" y="148348"/>
                </a:lnTo>
                <a:lnTo>
                  <a:pt x="62369" y="147967"/>
                </a:lnTo>
                <a:lnTo>
                  <a:pt x="59347" y="147967"/>
                </a:lnTo>
                <a:lnTo>
                  <a:pt x="57048" y="149847"/>
                </a:lnTo>
                <a:lnTo>
                  <a:pt x="56705" y="152514"/>
                </a:lnTo>
                <a:lnTo>
                  <a:pt x="52882" y="186639"/>
                </a:lnTo>
                <a:lnTo>
                  <a:pt x="52146" y="191960"/>
                </a:lnTo>
                <a:lnTo>
                  <a:pt x="49466" y="195745"/>
                </a:lnTo>
                <a:lnTo>
                  <a:pt x="44564" y="197624"/>
                </a:lnTo>
                <a:lnTo>
                  <a:pt x="14249" y="219595"/>
                </a:lnTo>
                <a:lnTo>
                  <a:pt x="0" y="250926"/>
                </a:lnTo>
                <a:lnTo>
                  <a:pt x="2120" y="284124"/>
                </a:lnTo>
                <a:lnTo>
                  <a:pt x="20916" y="311721"/>
                </a:lnTo>
                <a:lnTo>
                  <a:pt x="56705" y="326224"/>
                </a:lnTo>
                <a:lnTo>
                  <a:pt x="61226" y="326580"/>
                </a:lnTo>
                <a:lnTo>
                  <a:pt x="65392" y="328485"/>
                </a:lnTo>
                <a:lnTo>
                  <a:pt x="107492" y="349758"/>
                </a:lnTo>
                <a:lnTo>
                  <a:pt x="123621" y="350939"/>
                </a:lnTo>
                <a:lnTo>
                  <a:pt x="139763" y="349758"/>
                </a:lnTo>
                <a:lnTo>
                  <a:pt x="154952" y="346189"/>
                </a:lnTo>
                <a:lnTo>
                  <a:pt x="168275" y="340233"/>
                </a:lnTo>
                <a:lnTo>
                  <a:pt x="178803" y="331889"/>
                </a:lnTo>
                <a:lnTo>
                  <a:pt x="181864" y="328866"/>
                </a:lnTo>
                <a:lnTo>
                  <a:pt x="186029" y="326580"/>
                </a:lnTo>
                <a:lnTo>
                  <a:pt x="190550" y="326224"/>
                </a:lnTo>
                <a:lnTo>
                  <a:pt x="224218" y="313474"/>
                </a:lnTo>
                <a:lnTo>
                  <a:pt x="243674" y="288899"/>
                </a:lnTo>
                <a:lnTo>
                  <a:pt x="248602" y="2584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14175" y="3350043"/>
            <a:ext cx="351155" cy="353695"/>
          </a:xfrm>
          <a:custGeom>
            <a:avLst/>
            <a:gdLst/>
            <a:ahLst/>
            <a:cxnLst/>
            <a:rect l="l" t="t" r="r" b="b"/>
            <a:pathLst>
              <a:path w="351154" h="353695">
                <a:moveTo>
                  <a:pt x="311391" y="133883"/>
                </a:moveTo>
                <a:lnTo>
                  <a:pt x="309130" y="131241"/>
                </a:lnTo>
                <a:lnTo>
                  <a:pt x="306070" y="131241"/>
                </a:lnTo>
                <a:lnTo>
                  <a:pt x="303428" y="131241"/>
                </a:lnTo>
                <a:lnTo>
                  <a:pt x="301167" y="133883"/>
                </a:lnTo>
                <a:lnTo>
                  <a:pt x="301167" y="152831"/>
                </a:lnTo>
                <a:lnTo>
                  <a:pt x="301548" y="155511"/>
                </a:lnTo>
                <a:lnTo>
                  <a:pt x="303809" y="157772"/>
                </a:lnTo>
                <a:lnTo>
                  <a:pt x="309130" y="157772"/>
                </a:lnTo>
                <a:lnTo>
                  <a:pt x="311391" y="155511"/>
                </a:lnTo>
                <a:lnTo>
                  <a:pt x="311391" y="133883"/>
                </a:lnTo>
                <a:close/>
              </a:path>
              <a:path w="351154" h="353695">
                <a:moveTo>
                  <a:pt x="350621" y="159499"/>
                </a:moveTo>
                <a:lnTo>
                  <a:pt x="345948" y="136144"/>
                </a:lnTo>
                <a:lnTo>
                  <a:pt x="339852" y="129286"/>
                </a:lnTo>
                <a:lnTo>
                  <a:pt x="339852" y="158635"/>
                </a:lnTo>
                <a:lnTo>
                  <a:pt x="333781" y="173545"/>
                </a:lnTo>
                <a:lnTo>
                  <a:pt x="333781" y="188861"/>
                </a:lnTo>
                <a:lnTo>
                  <a:pt x="333781" y="195326"/>
                </a:lnTo>
                <a:lnTo>
                  <a:pt x="331876" y="197205"/>
                </a:lnTo>
                <a:lnTo>
                  <a:pt x="280682" y="197205"/>
                </a:lnTo>
                <a:lnTo>
                  <a:pt x="278765" y="195326"/>
                </a:lnTo>
                <a:lnTo>
                  <a:pt x="278765" y="188861"/>
                </a:lnTo>
                <a:lnTo>
                  <a:pt x="280682" y="186982"/>
                </a:lnTo>
                <a:lnTo>
                  <a:pt x="331876" y="186982"/>
                </a:lnTo>
                <a:lnTo>
                  <a:pt x="333781" y="188861"/>
                </a:lnTo>
                <a:lnTo>
                  <a:pt x="333781" y="173545"/>
                </a:lnTo>
                <a:lnTo>
                  <a:pt x="332638" y="176339"/>
                </a:lnTo>
                <a:lnTo>
                  <a:pt x="331495" y="176149"/>
                </a:lnTo>
                <a:lnTo>
                  <a:pt x="281063" y="175996"/>
                </a:lnTo>
                <a:lnTo>
                  <a:pt x="280301" y="176339"/>
                </a:lnTo>
                <a:lnTo>
                  <a:pt x="272796" y="158635"/>
                </a:lnTo>
                <a:lnTo>
                  <a:pt x="275831" y="140754"/>
                </a:lnTo>
                <a:lnTo>
                  <a:pt x="287528" y="126911"/>
                </a:lnTo>
                <a:lnTo>
                  <a:pt x="306070" y="121361"/>
                </a:lnTo>
                <a:lnTo>
                  <a:pt x="324675" y="126911"/>
                </a:lnTo>
                <a:lnTo>
                  <a:pt x="336562" y="140754"/>
                </a:lnTo>
                <a:lnTo>
                  <a:pt x="339852" y="158635"/>
                </a:lnTo>
                <a:lnTo>
                  <a:pt x="339852" y="129286"/>
                </a:lnTo>
                <a:lnTo>
                  <a:pt x="332816" y="121361"/>
                </a:lnTo>
                <a:lnTo>
                  <a:pt x="330250" y="118478"/>
                </a:lnTo>
                <a:lnTo>
                  <a:pt x="306070" y="111480"/>
                </a:lnTo>
                <a:lnTo>
                  <a:pt x="282117" y="118465"/>
                </a:lnTo>
                <a:lnTo>
                  <a:pt x="266636" y="136004"/>
                </a:lnTo>
                <a:lnTo>
                  <a:pt x="262318" y="158635"/>
                </a:lnTo>
                <a:lnTo>
                  <a:pt x="262432" y="159499"/>
                </a:lnTo>
                <a:lnTo>
                  <a:pt x="271564" y="182422"/>
                </a:lnTo>
                <a:lnTo>
                  <a:pt x="267779" y="187744"/>
                </a:lnTo>
                <a:lnTo>
                  <a:pt x="268922" y="191922"/>
                </a:lnTo>
                <a:lnTo>
                  <a:pt x="268922" y="201002"/>
                </a:lnTo>
                <a:lnTo>
                  <a:pt x="274980" y="207848"/>
                </a:lnTo>
                <a:lnTo>
                  <a:pt x="301548" y="207848"/>
                </a:lnTo>
                <a:lnTo>
                  <a:pt x="301548" y="294297"/>
                </a:lnTo>
                <a:lnTo>
                  <a:pt x="297815" y="312762"/>
                </a:lnTo>
                <a:lnTo>
                  <a:pt x="287655" y="327837"/>
                </a:lnTo>
                <a:lnTo>
                  <a:pt x="272567" y="338010"/>
                </a:lnTo>
                <a:lnTo>
                  <a:pt x="254114" y="341731"/>
                </a:lnTo>
                <a:lnTo>
                  <a:pt x="122897" y="341731"/>
                </a:lnTo>
                <a:lnTo>
                  <a:pt x="104444" y="338010"/>
                </a:lnTo>
                <a:lnTo>
                  <a:pt x="89369" y="327837"/>
                </a:lnTo>
                <a:lnTo>
                  <a:pt x="79197" y="312762"/>
                </a:lnTo>
                <a:lnTo>
                  <a:pt x="75476" y="294297"/>
                </a:lnTo>
                <a:lnTo>
                  <a:pt x="75476" y="197205"/>
                </a:lnTo>
                <a:lnTo>
                  <a:pt x="125552" y="197205"/>
                </a:lnTo>
                <a:lnTo>
                  <a:pt x="129336" y="195326"/>
                </a:lnTo>
                <a:lnTo>
                  <a:pt x="132359" y="193421"/>
                </a:lnTo>
                <a:lnTo>
                  <a:pt x="139217" y="193421"/>
                </a:lnTo>
                <a:lnTo>
                  <a:pt x="139217" y="253720"/>
                </a:lnTo>
                <a:lnTo>
                  <a:pt x="142405" y="269443"/>
                </a:lnTo>
                <a:lnTo>
                  <a:pt x="151104" y="282219"/>
                </a:lnTo>
                <a:lnTo>
                  <a:pt x="164007" y="290791"/>
                </a:lnTo>
                <a:lnTo>
                  <a:pt x="179793" y="293916"/>
                </a:lnTo>
                <a:lnTo>
                  <a:pt x="206717" y="293916"/>
                </a:lnTo>
                <a:lnTo>
                  <a:pt x="222427" y="290791"/>
                </a:lnTo>
                <a:lnTo>
                  <a:pt x="234137" y="282930"/>
                </a:lnTo>
                <a:lnTo>
                  <a:pt x="235204" y="282219"/>
                </a:lnTo>
                <a:lnTo>
                  <a:pt x="243776" y="269443"/>
                </a:lnTo>
                <a:lnTo>
                  <a:pt x="246913" y="253720"/>
                </a:lnTo>
                <a:lnTo>
                  <a:pt x="246913" y="106197"/>
                </a:lnTo>
                <a:lnTo>
                  <a:pt x="273100" y="106197"/>
                </a:lnTo>
                <a:lnTo>
                  <a:pt x="279539" y="100114"/>
                </a:lnTo>
                <a:lnTo>
                  <a:pt x="279539" y="95173"/>
                </a:lnTo>
                <a:lnTo>
                  <a:pt x="279539" y="84950"/>
                </a:lnTo>
                <a:lnTo>
                  <a:pt x="277266" y="81165"/>
                </a:lnTo>
                <a:lnTo>
                  <a:pt x="273837" y="78130"/>
                </a:lnTo>
                <a:lnTo>
                  <a:pt x="275539" y="74726"/>
                </a:lnTo>
                <a:lnTo>
                  <a:pt x="276885" y="72047"/>
                </a:lnTo>
                <a:lnTo>
                  <a:pt x="278765" y="64846"/>
                </a:lnTo>
                <a:lnTo>
                  <a:pt x="279146" y="60680"/>
                </a:lnTo>
                <a:lnTo>
                  <a:pt x="279539" y="57658"/>
                </a:lnTo>
                <a:lnTo>
                  <a:pt x="277622" y="54978"/>
                </a:lnTo>
                <a:lnTo>
                  <a:pt x="274980" y="54622"/>
                </a:lnTo>
                <a:lnTo>
                  <a:pt x="274662" y="54559"/>
                </a:lnTo>
                <a:lnTo>
                  <a:pt x="271437" y="54559"/>
                </a:lnTo>
                <a:lnTo>
                  <a:pt x="269278" y="56032"/>
                </a:lnTo>
                <a:lnTo>
                  <a:pt x="269278" y="86868"/>
                </a:lnTo>
                <a:lnTo>
                  <a:pt x="269278" y="93294"/>
                </a:lnTo>
                <a:lnTo>
                  <a:pt x="267398" y="95173"/>
                </a:lnTo>
                <a:lnTo>
                  <a:pt x="216204" y="95173"/>
                </a:lnTo>
                <a:lnTo>
                  <a:pt x="214299" y="94056"/>
                </a:lnTo>
                <a:lnTo>
                  <a:pt x="214299" y="86868"/>
                </a:lnTo>
                <a:lnTo>
                  <a:pt x="216204" y="84950"/>
                </a:lnTo>
                <a:lnTo>
                  <a:pt x="267398" y="84950"/>
                </a:lnTo>
                <a:lnTo>
                  <a:pt x="269278" y="86868"/>
                </a:lnTo>
                <a:lnTo>
                  <a:pt x="269278" y="56032"/>
                </a:lnTo>
                <a:lnTo>
                  <a:pt x="268922" y="58762"/>
                </a:lnTo>
                <a:lnTo>
                  <a:pt x="267487" y="64846"/>
                </a:lnTo>
                <a:lnTo>
                  <a:pt x="265861" y="71285"/>
                </a:lnTo>
                <a:lnTo>
                  <a:pt x="263601" y="74726"/>
                </a:lnTo>
                <a:lnTo>
                  <a:pt x="218846" y="74726"/>
                </a:lnTo>
                <a:lnTo>
                  <a:pt x="216293" y="68770"/>
                </a:lnTo>
                <a:lnTo>
                  <a:pt x="214388" y="61290"/>
                </a:lnTo>
                <a:lnTo>
                  <a:pt x="213182" y="53327"/>
                </a:lnTo>
                <a:lnTo>
                  <a:pt x="212763" y="45897"/>
                </a:lnTo>
                <a:lnTo>
                  <a:pt x="215036" y="32156"/>
                </a:lnTo>
                <a:lnTo>
                  <a:pt x="221208" y="20789"/>
                </a:lnTo>
                <a:lnTo>
                  <a:pt x="230365" y="13068"/>
                </a:lnTo>
                <a:lnTo>
                  <a:pt x="241592" y="10223"/>
                </a:lnTo>
                <a:lnTo>
                  <a:pt x="250888" y="12115"/>
                </a:lnTo>
                <a:lnTo>
                  <a:pt x="258991" y="17437"/>
                </a:lnTo>
                <a:lnTo>
                  <a:pt x="265328" y="25590"/>
                </a:lnTo>
                <a:lnTo>
                  <a:pt x="269278" y="36017"/>
                </a:lnTo>
                <a:lnTo>
                  <a:pt x="269621" y="38290"/>
                </a:lnTo>
                <a:lnTo>
                  <a:pt x="271856" y="39966"/>
                </a:lnTo>
                <a:lnTo>
                  <a:pt x="274561" y="39966"/>
                </a:lnTo>
                <a:lnTo>
                  <a:pt x="274942" y="39941"/>
                </a:lnTo>
                <a:lnTo>
                  <a:pt x="275361" y="39814"/>
                </a:lnTo>
                <a:lnTo>
                  <a:pt x="278003" y="39433"/>
                </a:lnTo>
                <a:lnTo>
                  <a:pt x="280301" y="36410"/>
                </a:lnTo>
                <a:lnTo>
                  <a:pt x="279146" y="33756"/>
                </a:lnTo>
                <a:lnTo>
                  <a:pt x="273659" y="20002"/>
                </a:lnTo>
                <a:lnTo>
                  <a:pt x="265772" y="10223"/>
                </a:lnTo>
                <a:lnTo>
                  <a:pt x="265061" y="9334"/>
                </a:lnTo>
                <a:lnTo>
                  <a:pt x="254127" y="2438"/>
                </a:lnTo>
                <a:lnTo>
                  <a:pt x="214299" y="13411"/>
                </a:lnTo>
                <a:lnTo>
                  <a:pt x="202920" y="45897"/>
                </a:lnTo>
                <a:lnTo>
                  <a:pt x="203352" y="53225"/>
                </a:lnTo>
                <a:lnTo>
                  <a:pt x="204622" y="61544"/>
                </a:lnTo>
                <a:lnTo>
                  <a:pt x="206756" y="70002"/>
                </a:lnTo>
                <a:lnTo>
                  <a:pt x="209740" y="77749"/>
                </a:lnTo>
                <a:lnTo>
                  <a:pt x="206717" y="80010"/>
                </a:lnTo>
                <a:lnTo>
                  <a:pt x="204063" y="84188"/>
                </a:lnTo>
                <a:lnTo>
                  <a:pt x="204063" y="98996"/>
                </a:lnTo>
                <a:lnTo>
                  <a:pt x="210502" y="105816"/>
                </a:lnTo>
                <a:lnTo>
                  <a:pt x="237032" y="105816"/>
                </a:lnTo>
                <a:lnTo>
                  <a:pt x="236956" y="253720"/>
                </a:lnTo>
                <a:lnTo>
                  <a:pt x="234708" y="264845"/>
                </a:lnTo>
                <a:lnTo>
                  <a:pt x="228320" y="274243"/>
                </a:lnTo>
                <a:lnTo>
                  <a:pt x="218821" y="280593"/>
                </a:lnTo>
                <a:lnTo>
                  <a:pt x="207098" y="282930"/>
                </a:lnTo>
                <a:lnTo>
                  <a:pt x="180174" y="282930"/>
                </a:lnTo>
                <a:lnTo>
                  <a:pt x="150279" y="253720"/>
                </a:lnTo>
                <a:lnTo>
                  <a:pt x="150202" y="193421"/>
                </a:lnTo>
                <a:lnTo>
                  <a:pt x="150202" y="193040"/>
                </a:lnTo>
                <a:lnTo>
                  <a:pt x="158546" y="193040"/>
                </a:lnTo>
                <a:lnTo>
                  <a:pt x="172440" y="190182"/>
                </a:lnTo>
                <a:lnTo>
                  <a:pt x="176568" y="187363"/>
                </a:lnTo>
                <a:lnTo>
                  <a:pt x="183769" y="182460"/>
                </a:lnTo>
                <a:lnTo>
                  <a:pt x="191401" y="171119"/>
                </a:lnTo>
                <a:lnTo>
                  <a:pt x="194195" y="157391"/>
                </a:lnTo>
                <a:lnTo>
                  <a:pt x="194119" y="39433"/>
                </a:lnTo>
                <a:lnTo>
                  <a:pt x="191401" y="26085"/>
                </a:lnTo>
                <a:lnTo>
                  <a:pt x="183769" y="14744"/>
                </a:lnTo>
                <a:lnTo>
                  <a:pt x="182816" y="14109"/>
                </a:lnTo>
                <a:lnTo>
                  <a:pt x="182816" y="157391"/>
                </a:lnTo>
                <a:lnTo>
                  <a:pt x="180835" y="167068"/>
                </a:lnTo>
                <a:lnTo>
                  <a:pt x="175425" y="175031"/>
                </a:lnTo>
                <a:lnTo>
                  <a:pt x="167462" y="180441"/>
                </a:lnTo>
                <a:lnTo>
                  <a:pt x="157784" y="182422"/>
                </a:lnTo>
                <a:lnTo>
                  <a:pt x="139217" y="182422"/>
                </a:lnTo>
                <a:lnTo>
                  <a:pt x="139598" y="180517"/>
                </a:lnTo>
                <a:lnTo>
                  <a:pt x="140322" y="179019"/>
                </a:lnTo>
                <a:lnTo>
                  <a:pt x="140208" y="86868"/>
                </a:lnTo>
                <a:lnTo>
                  <a:pt x="140093" y="28003"/>
                </a:lnTo>
                <a:lnTo>
                  <a:pt x="139966" y="18554"/>
                </a:lnTo>
                <a:lnTo>
                  <a:pt x="139217" y="14046"/>
                </a:lnTo>
                <a:lnTo>
                  <a:pt x="157784" y="14770"/>
                </a:lnTo>
                <a:lnTo>
                  <a:pt x="182816" y="157391"/>
                </a:lnTo>
                <a:lnTo>
                  <a:pt x="182816" y="14109"/>
                </a:lnTo>
                <a:lnTo>
                  <a:pt x="172440" y="7023"/>
                </a:lnTo>
                <a:lnTo>
                  <a:pt x="158546" y="4165"/>
                </a:lnTo>
                <a:lnTo>
                  <a:pt x="132740" y="4165"/>
                </a:lnTo>
                <a:lnTo>
                  <a:pt x="129336" y="1905"/>
                </a:lnTo>
                <a:lnTo>
                  <a:pt x="125933" y="381"/>
                </a:lnTo>
                <a:lnTo>
                  <a:pt x="71678" y="381"/>
                </a:lnTo>
                <a:lnTo>
                  <a:pt x="69037" y="3022"/>
                </a:lnTo>
                <a:lnTo>
                  <a:pt x="69037" y="8724"/>
                </a:lnTo>
                <a:lnTo>
                  <a:pt x="71678" y="10985"/>
                </a:lnTo>
                <a:lnTo>
                  <a:pt x="127457" y="10985"/>
                </a:lnTo>
                <a:lnTo>
                  <a:pt x="131254" y="15544"/>
                </a:lnTo>
                <a:lnTo>
                  <a:pt x="131140" y="167068"/>
                </a:lnTo>
                <a:lnTo>
                  <a:pt x="124777" y="187363"/>
                </a:lnTo>
                <a:lnTo>
                  <a:pt x="35267" y="187363"/>
                </a:lnTo>
                <a:lnTo>
                  <a:pt x="10261" y="37172"/>
                </a:lnTo>
                <a:lnTo>
                  <a:pt x="12255" y="27266"/>
                </a:lnTo>
                <a:lnTo>
                  <a:pt x="17653" y="19189"/>
                </a:lnTo>
                <a:lnTo>
                  <a:pt x="25615" y="13741"/>
                </a:lnTo>
                <a:lnTo>
                  <a:pt x="35267" y="11747"/>
                </a:lnTo>
                <a:lnTo>
                  <a:pt x="51574" y="11747"/>
                </a:lnTo>
                <a:lnTo>
                  <a:pt x="53873" y="9486"/>
                </a:lnTo>
                <a:lnTo>
                  <a:pt x="53873" y="3784"/>
                </a:lnTo>
                <a:lnTo>
                  <a:pt x="51574" y="1524"/>
                </a:lnTo>
                <a:lnTo>
                  <a:pt x="35267" y="1524"/>
                </a:lnTo>
                <a:lnTo>
                  <a:pt x="21602" y="4318"/>
                </a:lnTo>
                <a:lnTo>
                  <a:pt x="10388" y="11950"/>
                </a:lnTo>
                <a:lnTo>
                  <a:pt x="2794" y="23279"/>
                </a:lnTo>
                <a:lnTo>
                  <a:pt x="0" y="37172"/>
                </a:lnTo>
                <a:lnTo>
                  <a:pt x="0" y="162712"/>
                </a:lnTo>
                <a:lnTo>
                  <a:pt x="2794" y="176441"/>
                </a:lnTo>
                <a:lnTo>
                  <a:pt x="10388" y="187782"/>
                </a:lnTo>
                <a:lnTo>
                  <a:pt x="21602" y="195503"/>
                </a:lnTo>
                <a:lnTo>
                  <a:pt x="35267" y="198361"/>
                </a:lnTo>
                <a:lnTo>
                  <a:pt x="65239" y="198361"/>
                </a:lnTo>
                <a:lnTo>
                  <a:pt x="65239" y="295452"/>
                </a:lnTo>
                <a:lnTo>
                  <a:pt x="69824" y="317893"/>
                </a:lnTo>
                <a:lnTo>
                  <a:pt x="82308" y="336219"/>
                </a:lnTo>
                <a:lnTo>
                  <a:pt x="100761" y="348576"/>
                </a:lnTo>
                <a:lnTo>
                  <a:pt x="123278" y="353110"/>
                </a:lnTo>
                <a:lnTo>
                  <a:pt x="254114" y="353110"/>
                </a:lnTo>
                <a:lnTo>
                  <a:pt x="294741" y="336219"/>
                </a:lnTo>
                <a:lnTo>
                  <a:pt x="311772" y="295452"/>
                </a:lnTo>
                <a:lnTo>
                  <a:pt x="311772" y="208584"/>
                </a:lnTo>
                <a:lnTo>
                  <a:pt x="337959" y="208584"/>
                </a:lnTo>
                <a:lnTo>
                  <a:pt x="344385" y="202526"/>
                </a:lnTo>
                <a:lnTo>
                  <a:pt x="344385" y="197205"/>
                </a:lnTo>
                <a:lnTo>
                  <a:pt x="344385" y="192659"/>
                </a:lnTo>
                <a:lnTo>
                  <a:pt x="345541" y="188861"/>
                </a:lnTo>
                <a:lnTo>
                  <a:pt x="344195" y="186982"/>
                </a:lnTo>
                <a:lnTo>
                  <a:pt x="341744" y="183578"/>
                </a:lnTo>
                <a:lnTo>
                  <a:pt x="344411" y="176339"/>
                </a:lnTo>
                <a:lnTo>
                  <a:pt x="350621" y="1594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08898" y="3349013"/>
            <a:ext cx="342616" cy="349249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5830015" y="3350031"/>
            <a:ext cx="220979" cy="352425"/>
            <a:chOff x="5830015" y="3350031"/>
            <a:chExt cx="220979" cy="352425"/>
          </a:xfrm>
        </p:grpSpPr>
        <p:sp>
          <p:nvSpPr>
            <p:cNvPr id="107" name="object 107"/>
            <p:cNvSpPr/>
            <p:nvPr/>
          </p:nvSpPr>
          <p:spPr>
            <a:xfrm>
              <a:off x="5830015" y="3350031"/>
              <a:ext cx="220979" cy="352425"/>
            </a:xfrm>
            <a:custGeom>
              <a:avLst/>
              <a:gdLst/>
              <a:ahLst/>
              <a:cxnLst/>
              <a:rect l="l" t="t" r="r" b="b"/>
              <a:pathLst>
                <a:path w="220979" h="352425">
                  <a:moveTo>
                    <a:pt x="194538" y="75846"/>
                  </a:moveTo>
                  <a:lnTo>
                    <a:pt x="26153" y="75846"/>
                  </a:lnTo>
                  <a:lnTo>
                    <a:pt x="23508" y="73585"/>
                  </a:lnTo>
                  <a:lnTo>
                    <a:pt x="23508" y="2261"/>
                  </a:lnTo>
                  <a:lnTo>
                    <a:pt x="26153" y="0"/>
                  </a:lnTo>
                  <a:lnTo>
                    <a:pt x="194538" y="0"/>
                  </a:lnTo>
                  <a:lnTo>
                    <a:pt x="197214" y="2261"/>
                  </a:lnTo>
                  <a:lnTo>
                    <a:pt x="197214" y="10225"/>
                  </a:lnTo>
                  <a:lnTo>
                    <a:pt x="157395" y="10225"/>
                  </a:lnTo>
                  <a:lnTo>
                    <a:pt x="157395" y="10607"/>
                  </a:lnTo>
                  <a:lnTo>
                    <a:pt x="34116" y="10607"/>
                  </a:lnTo>
                  <a:lnTo>
                    <a:pt x="34116" y="65621"/>
                  </a:lnTo>
                  <a:lnTo>
                    <a:pt x="197214" y="65621"/>
                  </a:lnTo>
                  <a:lnTo>
                    <a:pt x="197214" y="73585"/>
                  </a:lnTo>
                  <a:lnTo>
                    <a:pt x="194538" y="75846"/>
                  </a:lnTo>
                  <a:close/>
                </a:path>
                <a:path w="220979" h="352425">
                  <a:moveTo>
                    <a:pt x="194538" y="21629"/>
                  </a:moveTo>
                  <a:lnTo>
                    <a:pt x="189250" y="21629"/>
                  </a:lnTo>
                  <a:lnTo>
                    <a:pt x="186574" y="19335"/>
                  </a:lnTo>
                  <a:lnTo>
                    <a:pt x="186574" y="10225"/>
                  </a:lnTo>
                  <a:lnTo>
                    <a:pt x="197214" y="10225"/>
                  </a:lnTo>
                  <a:lnTo>
                    <a:pt x="197214" y="19335"/>
                  </a:lnTo>
                  <a:lnTo>
                    <a:pt x="194538" y="21629"/>
                  </a:lnTo>
                  <a:close/>
                </a:path>
                <a:path w="220979" h="352425">
                  <a:moveTo>
                    <a:pt x="73935" y="65621"/>
                  </a:moveTo>
                  <a:lnTo>
                    <a:pt x="63327" y="65621"/>
                  </a:lnTo>
                  <a:lnTo>
                    <a:pt x="63327" y="10607"/>
                  </a:lnTo>
                  <a:lnTo>
                    <a:pt x="73935" y="10607"/>
                  </a:lnTo>
                  <a:lnTo>
                    <a:pt x="73935" y="65621"/>
                  </a:lnTo>
                  <a:close/>
                </a:path>
                <a:path w="220979" h="352425">
                  <a:moveTo>
                    <a:pt x="115665" y="65621"/>
                  </a:moveTo>
                  <a:lnTo>
                    <a:pt x="105057" y="65621"/>
                  </a:lnTo>
                  <a:lnTo>
                    <a:pt x="105057" y="10607"/>
                  </a:lnTo>
                  <a:lnTo>
                    <a:pt x="115665" y="10607"/>
                  </a:lnTo>
                  <a:lnTo>
                    <a:pt x="115665" y="65621"/>
                  </a:lnTo>
                  <a:close/>
                </a:path>
                <a:path w="220979" h="352425">
                  <a:moveTo>
                    <a:pt x="197214" y="65621"/>
                  </a:moveTo>
                  <a:lnTo>
                    <a:pt x="146755" y="65621"/>
                  </a:lnTo>
                  <a:lnTo>
                    <a:pt x="146755" y="10607"/>
                  </a:lnTo>
                  <a:lnTo>
                    <a:pt x="157395" y="10607"/>
                  </a:lnTo>
                  <a:lnTo>
                    <a:pt x="157395" y="65238"/>
                  </a:lnTo>
                  <a:lnTo>
                    <a:pt x="197214" y="65238"/>
                  </a:lnTo>
                  <a:lnTo>
                    <a:pt x="197214" y="65621"/>
                  </a:lnTo>
                  <a:close/>
                </a:path>
                <a:path w="220979" h="352425">
                  <a:moveTo>
                    <a:pt x="197214" y="65238"/>
                  </a:moveTo>
                  <a:lnTo>
                    <a:pt x="186574" y="65238"/>
                  </a:lnTo>
                  <a:lnTo>
                    <a:pt x="186574" y="34881"/>
                  </a:lnTo>
                  <a:lnTo>
                    <a:pt x="189250" y="32619"/>
                  </a:lnTo>
                  <a:lnTo>
                    <a:pt x="194538" y="32619"/>
                  </a:lnTo>
                  <a:lnTo>
                    <a:pt x="197214" y="34881"/>
                  </a:lnTo>
                  <a:lnTo>
                    <a:pt x="197214" y="65238"/>
                  </a:lnTo>
                  <a:close/>
                </a:path>
                <a:path w="220979" h="352425">
                  <a:moveTo>
                    <a:pt x="193805" y="352348"/>
                  </a:moveTo>
                  <a:lnTo>
                    <a:pt x="26917" y="352348"/>
                  </a:lnTo>
                  <a:lnTo>
                    <a:pt x="16314" y="350167"/>
                  </a:lnTo>
                  <a:lnTo>
                    <a:pt x="7772" y="344289"/>
                  </a:lnTo>
                  <a:lnTo>
                    <a:pt x="2073" y="335711"/>
                  </a:lnTo>
                  <a:lnTo>
                    <a:pt x="0" y="325430"/>
                  </a:lnTo>
                  <a:lnTo>
                    <a:pt x="76" y="114932"/>
                  </a:lnTo>
                  <a:lnTo>
                    <a:pt x="2127" y="104634"/>
                  </a:lnTo>
                  <a:lnTo>
                    <a:pt x="7916" y="95951"/>
                  </a:lnTo>
                  <a:lnTo>
                    <a:pt x="16476" y="90117"/>
                  </a:lnTo>
                  <a:lnTo>
                    <a:pt x="26917" y="87983"/>
                  </a:lnTo>
                  <a:lnTo>
                    <a:pt x="47782" y="87983"/>
                  </a:lnTo>
                  <a:lnTo>
                    <a:pt x="47782" y="75846"/>
                  </a:lnTo>
                  <a:lnTo>
                    <a:pt x="57625" y="75846"/>
                  </a:lnTo>
                  <a:lnTo>
                    <a:pt x="57625" y="88365"/>
                  </a:lnTo>
                  <a:lnTo>
                    <a:pt x="193805" y="88365"/>
                  </a:lnTo>
                  <a:lnTo>
                    <a:pt x="204247" y="90434"/>
                  </a:lnTo>
                  <a:lnTo>
                    <a:pt x="212807" y="96094"/>
                  </a:lnTo>
                  <a:lnTo>
                    <a:pt x="214279" y="98240"/>
                  </a:lnTo>
                  <a:lnTo>
                    <a:pt x="17806" y="98240"/>
                  </a:lnTo>
                  <a:lnTo>
                    <a:pt x="10225" y="105822"/>
                  </a:lnTo>
                  <a:lnTo>
                    <a:pt x="10225" y="334127"/>
                  </a:lnTo>
                  <a:lnTo>
                    <a:pt x="17806" y="341740"/>
                  </a:lnTo>
                  <a:lnTo>
                    <a:pt x="214728" y="341740"/>
                  </a:lnTo>
                  <a:lnTo>
                    <a:pt x="212807" y="344575"/>
                  </a:lnTo>
                  <a:lnTo>
                    <a:pt x="204247" y="350274"/>
                  </a:lnTo>
                  <a:lnTo>
                    <a:pt x="193805" y="352348"/>
                  </a:lnTo>
                  <a:close/>
                </a:path>
                <a:path w="220979" h="352425">
                  <a:moveTo>
                    <a:pt x="172940" y="88365"/>
                  </a:moveTo>
                  <a:lnTo>
                    <a:pt x="162683" y="88365"/>
                  </a:lnTo>
                  <a:lnTo>
                    <a:pt x="162683" y="75846"/>
                  </a:lnTo>
                  <a:lnTo>
                    <a:pt x="172940" y="75846"/>
                  </a:lnTo>
                  <a:lnTo>
                    <a:pt x="172940" y="88365"/>
                  </a:lnTo>
                  <a:close/>
                </a:path>
                <a:path w="220979" h="352425">
                  <a:moveTo>
                    <a:pt x="214728" y="341740"/>
                  </a:moveTo>
                  <a:lnTo>
                    <a:pt x="202884" y="341740"/>
                  </a:lnTo>
                  <a:lnTo>
                    <a:pt x="210498" y="334127"/>
                  </a:lnTo>
                  <a:lnTo>
                    <a:pt x="210498" y="105822"/>
                  </a:lnTo>
                  <a:lnTo>
                    <a:pt x="202884" y="98240"/>
                  </a:lnTo>
                  <a:lnTo>
                    <a:pt x="214279" y="98240"/>
                  </a:lnTo>
                  <a:lnTo>
                    <a:pt x="218596" y="104532"/>
                  </a:lnTo>
                  <a:lnTo>
                    <a:pt x="220723" y="114932"/>
                  </a:lnTo>
                  <a:lnTo>
                    <a:pt x="220723" y="325430"/>
                  </a:lnTo>
                  <a:lnTo>
                    <a:pt x="218596" y="336033"/>
                  </a:lnTo>
                  <a:lnTo>
                    <a:pt x="214728" y="3417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62985" y="3476336"/>
              <a:ext cx="154751" cy="188103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4884853" y="3349840"/>
            <a:ext cx="353060" cy="352425"/>
            <a:chOff x="4884853" y="3349840"/>
            <a:chExt cx="353060" cy="352425"/>
          </a:xfrm>
        </p:grpSpPr>
        <p:pic>
          <p:nvPicPr>
            <p:cNvPr id="110" name="object 11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26329" y="3395552"/>
              <a:ext cx="165820" cy="16612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884853" y="3349840"/>
              <a:ext cx="353060" cy="352425"/>
            </a:xfrm>
            <a:custGeom>
              <a:avLst/>
              <a:gdLst/>
              <a:ahLst/>
              <a:cxnLst/>
              <a:rect l="l" t="t" r="r" b="b"/>
              <a:pathLst>
                <a:path w="353060" h="352425">
                  <a:moveTo>
                    <a:pt x="87561" y="238466"/>
                  </a:moveTo>
                  <a:lnTo>
                    <a:pt x="84853" y="238466"/>
                  </a:lnTo>
                  <a:lnTo>
                    <a:pt x="83675" y="238052"/>
                  </a:lnTo>
                  <a:lnTo>
                    <a:pt x="82687" y="237224"/>
                  </a:lnTo>
                  <a:lnTo>
                    <a:pt x="80394" y="235726"/>
                  </a:lnTo>
                  <a:lnTo>
                    <a:pt x="80011" y="232700"/>
                  </a:lnTo>
                  <a:lnTo>
                    <a:pt x="81923" y="230024"/>
                  </a:lnTo>
                  <a:lnTo>
                    <a:pt x="100165" y="201104"/>
                  </a:lnTo>
                  <a:lnTo>
                    <a:pt x="123843" y="150072"/>
                  </a:lnTo>
                  <a:lnTo>
                    <a:pt x="146779" y="119647"/>
                  </a:lnTo>
                  <a:lnTo>
                    <a:pt x="256393" y="9683"/>
                  </a:lnTo>
                  <a:lnTo>
                    <a:pt x="262636" y="3217"/>
                  </a:lnTo>
                  <a:lnTo>
                    <a:pt x="270982" y="0"/>
                  </a:lnTo>
                  <a:lnTo>
                    <a:pt x="287769" y="0"/>
                  </a:lnTo>
                  <a:lnTo>
                    <a:pt x="296211" y="3217"/>
                  </a:lnTo>
                  <a:lnTo>
                    <a:pt x="304557" y="11595"/>
                  </a:lnTo>
                  <a:lnTo>
                    <a:pt x="272320" y="11595"/>
                  </a:lnTo>
                  <a:lnTo>
                    <a:pt x="266777" y="13697"/>
                  </a:lnTo>
                  <a:lnTo>
                    <a:pt x="250308" y="30166"/>
                  </a:lnTo>
                  <a:lnTo>
                    <a:pt x="257449" y="36983"/>
                  </a:lnTo>
                  <a:lnTo>
                    <a:pt x="243491" y="36983"/>
                  </a:lnTo>
                  <a:lnTo>
                    <a:pt x="230972" y="49502"/>
                  </a:lnTo>
                  <a:lnTo>
                    <a:pt x="238171" y="56701"/>
                  </a:lnTo>
                  <a:lnTo>
                    <a:pt x="223773" y="56701"/>
                  </a:lnTo>
                  <a:lnTo>
                    <a:pt x="211636" y="68838"/>
                  </a:lnTo>
                  <a:lnTo>
                    <a:pt x="218835" y="76037"/>
                  </a:lnTo>
                  <a:lnTo>
                    <a:pt x="204437" y="76037"/>
                  </a:lnTo>
                  <a:lnTo>
                    <a:pt x="192300" y="88556"/>
                  </a:lnTo>
                  <a:lnTo>
                    <a:pt x="199391" y="95373"/>
                  </a:lnTo>
                  <a:lnTo>
                    <a:pt x="185069" y="95373"/>
                  </a:lnTo>
                  <a:lnTo>
                    <a:pt x="172932" y="107892"/>
                  </a:lnTo>
                  <a:lnTo>
                    <a:pt x="179860" y="115123"/>
                  </a:lnTo>
                  <a:lnTo>
                    <a:pt x="165733" y="115123"/>
                  </a:lnTo>
                  <a:lnTo>
                    <a:pt x="162325" y="118149"/>
                  </a:lnTo>
                  <a:lnTo>
                    <a:pt x="158916" y="121558"/>
                  </a:lnTo>
                  <a:lnTo>
                    <a:pt x="153979" y="127260"/>
                  </a:lnTo>
                  <a:lnTo>
                    <a:pt x="161267" y="134842"/>
                  </a:lnTo>
                  <a:lnTo>
                    <a:pt x="147162" y="134842"/>
                  </a:lnTo>
                  <a:lnTo>
                    <a:pt x="125018" y="170101"/>
                  </a:lnTo>
                  <a:lnTo>
                    <a:pt x="115798" y="205630"/>
                  </a:lnTo>
                  <a:lnTo>
                    <a:pt x="118145" y="211453"/>
                  </a:lnTo>
                  <a:lnTo>
                    <a:pt x="105814" y="211453"/>
                  </a:lnTo>
                  <a:lnTo>
                    <a:pt x="102255" y="217874"/>
                  </a:lnTo>
                  <a:lnTo>
                    <a:pt x="98411" y="224115"/>
                  </a:lnTo>
                  <a:lnTo>
                    <a:pt x="94288" y="230285"/>
                  </a:lnTo>
                  <a:lnTo>
                    <a:pt x="89886" y="236491"/>
                  </a:lnTo>
                  <a:lnTo>
                    <a:pt x="89026" y="237765"/>
                  </a:lnTo>
                  <a:lnTo>
                    <a:pt x="87561" y="238466"/>
                  </a:lnTo>
                  <a:close/>
                </a:path>
                <a:path w="353060" h="352425">
                  <a:moveTo>
                    <a:pt x="184145" y="237574"/>
                  </a:moveTo>
                  <a:lnTo>
                    <a:pt x="156623" y="237574"/>
                  </a:lnTo>
                  <a:lnTo>
                    <a:pt x="161178" y="236746"/>
                  </a:lnTo>
                  <a:lnTo>
                    <a:pt x="165733" y="234962"/>
                  </a:lnTo>
                  <a:lnTo>
                    <a:pt x="212303" y="209894"/>
                  </a:lnTo>
                  <a:lnTo>
                    <a:pt x="336030" y="89321"/>
                  </a:lnTo>
                  <a:lnTo>
                    <a:pt x="342098" y="73393"/>
                  </a:lnTo>
                  <a:lnTo>
                    <a:pt x="340080" y="65328"/>
                  </a:lnTo>
                  <a:lnTo>
                    <a:pt x="334501" y="58613"/>
                  </a:lnTo>
                  <a:lnTo>
                    <a:pt x="292803" y="16883"/>
                  </a:lnTo>
                  <a:lnTo>
                    <a:pt x="288407" y="13410"/>
                  </a:lnTo>
                  <a:lnTo>
                    <a:pt x="283151" y="11595"/>
                  </a:lnTo>
                  <a:lnTo>
                    <a:pt x="304557" y="11595"/>
                  </a:lnTo>
                  <a:lnTo>
                    <a:pt x="342847" y="49884"/>
                  </a:lnTo>
                  <a:lnTo>
                    <a:pt x="350092" y="60800"/>
                  </a:lnTo>
                  <a:lnTo>
                    <a:pt x="352431" y="73202"/>
                  </a:lnTo>
                  <a:lnTo>
                    <a:pt x="349795" y="85605"/>
                  </a:lnTo>
                  <a:lnTo>
                    <a:pt x="240083" y="198552"/>
                  </a:lnTo>
                  <a:lnTo>
                    <a:pt x="195967" y="231781"/>
                  </a:lnTo>
                  <a:lnTo>
                    <a:pt x="184145" y="237574"/>
                  </a:lnTo>
                  <a:close/>
                </a:path>
                <a:path w="353060" h="352425">
                  <a:moveTo>
                    <a:pt x="257253" y="47495"/>
                  </a:moveTo>
                  <a:lnTo>
                    <a:pt x="254672" y="47495"/>
                  </a:lnTo>
                  <a:lnTo>
                    <a:pt x="253366" y="47017"/>
                  </a:lnTo>
                  <a:lnTo>
                    <a:pt x="252219" y="46093"/>
                  </a:lnTo>
                  <a:lnTo>
                    <a:pt x="243491" y="36983"/>
                  </a:lnTo>
                  <a:lnTo>
                    <a:pt x="257449" y="36983"/>
                  </a:lnTo>
                  <a:lnTo>
                    <a:pt x="259419" y="38863"/>
                  </a:lnTo>
                  <a:lnTo>
                    <a:pt x="261330" y="40774"/>
                  </a:lnTo>
                  <a:lnTo>
                    <a:pt x="261330" y="44182"/>
                  </a:lnTo>
                  <a:lnTo>
                    <a:pt x="259419" y="46093"/>
                  </a:lnTo>
                  <a:lnTo>
                    <a:pt x="258463" y="47017"/>
                  </a:lnTo>
                  <a:lnTo>
                    <a:pt x="257253" y="47495"/>
                  </a:lnTo>
                  <a:close/>
                </a:path>
                <a:path w="353060" h="352425">
                  <a:moveTo>
                    <a:pt x="237789" y="66863"/>
                  </a:moveTo>
                  <a:lnTo>
                    <a:pt x="235145" y="66863"/>
                  </a:lnTo>
                  <a:lnTo>
                    <a:pt x="233807" y="66385"/>
                  </a:lnTo>
                  <a:lnTo>
                    <a:pt x="232778" y="65328"/>
                  </a:lnTo>
                  <a:lnTo>
                    <a:pt x="223773" y="56701"/>
                  </a:lnTo>
                  <a:lnTo>
                    <a:pt x="238171" y="56701"/>
                  </a:lnTo>
                  <a:lnTo>
                    <a:pt x="241962" y="60492"/>
                  </a:lnTo>
                  <a:lnTo>
                    <a:pt x="241962" y="63518"/>
                  </a:lnTo>
                  <a:lnTo>
                    <a:pt x="239127" y="66385"/>
                  </a:lnTo>
                  <a:lnTo>
                    <a:pt x="237789" y="66863"/>
                  </a:lnTo>
                  <a:close/>
                </a:path>
                <a:path w="353060" h="352425">
                  <a:moveTo>
                    <a:pt x="218453" y="86581"/>
                  </a:moveTo>
                  <a:lnTo>
                    <a:pt x="215809" y="86581"/>
                  </a:lnTo>
                  <a:lnTo>
                    <a:pt x="214471" y="86103"/>
                  </a:lnTo>
                  <a:lnTo>
                    <a:pt x="204437" y="76037"/>
                  </a:lnTo>
                  <a:lnTo>
                    <a:pt x="218835" y="76037"/>
                  </a:lnTo>
                  <a:lnTo>
                    <a:pt x="222626" y="79828"/>
                  </a:lnTo>
                  <a:lnTo>
                    <a:pt x="222626" y="83236"/>
                  </a:lnTo>
                  <a:lnTo>
                    <a:pt x="219791" y="86103"/>
                  </a:lnTo>
                  <a:lnTo>
                    <a:pt x="218453" y="86581"/>
                  </a:lnTo>
                  <a:close/>
                </a:path>
                <a:path w="353060" h="352425">
                  <a:moveTo>
                    <a:pt x="199117" y="105917"/>
                  </a:moveTo>
                  <a:lnTo>
                    <a:pt x="196473" y="105917"/>
                  </a:lnTo>
                  <a:lnTo>
                    <a:pt x="195136" y="105439"/>
                  </a:lnTo>
                  <a:lnTo>
                    <a:pt x="185069" y="95373"/>
                  </a:lnTo>
                  <a:lnTo>
                    <a:pt x="199391" y="95373"/>
                  </a:lnTo>
                  <a:lnTo>
                    <a:pt x="201379" y="97285"/>
                  </a:lnTo>
                  <a:lnTo>
                    <a:pt x="203290" y="99196"/>
                  </a:lnTo>
                  <a:lnTo>
                    <a:pt x="203254" y="102640"/>
                  </a:lnTo>
                  <a:lnTo>
                    <a:pt x="201379" y="104484"/>
                  </a:lnTo>
                  <a:lnTo>
                    <a:pt x="200455" y="105439"/>
                  </a:lnTo>
                  <a:lnTo>
                    <a:pt x="199117" y="105917"/>
                  </a:lnTo>
                  <a:close/>
                </a:path>
                <a:path w="353060" h="352425">
                  <a:moveTo>
                    <a:pt x="179494" y="125253"/>
                  </a:moveTo>
                  <a:lnTo>
                    <a:pt x="177010" y="125253"/>
                  </a:lnTo>
                  <a:lnTo>
                    <a:pt x="175799" y="124776"/>
                  </a:lnTo>
                  <a:lnTo>
                    <a:pt x="174844" y="123820"/>
                  </a:lnTo>
                  <a:lnTo>
                    <a:pt x="165733" y="115123"/>
                  </a:lnTo>
                  <a:lnTo>
                    <a:pt x="179860" y="115123"/>
                  </a:lnTo>
                  <a:lnTo>
                    <a:pt x="181661" y="117003"/>
                  </a:lnTo>
                  <a:lnTo>
                    <a:pt x="183572" y="118914"/>
                  </a:lnTo>
                  <a:lnTo>
                    <a:pt x="183572" y="121940"/>
                  </a:lnTo>
                  <a:lnTo>
                    <a:pt x="180705" y="124776"/>
                  </a:lnTo>
                  <a:lnTo>
                    <a:pt x="179494" y="125253"/>
                  </a:lnTo>
                  <a:close/>
                </a:path>
                <a:path w="353060" h="352425">
                  <a:moveTo>
                    <a:pt x="160509" y="144972"/>
                  </a:moveTo>
                  <a:lnTo>
                    <a:pt x="158056" y="144972"/>
                  </a:lnTo>
                  <a:lnTo>
                    <a:pt x="156814" y="144493"/>
                  </a:lnTo>
                  <a:lnTo>
                    <a:pt x="147162" y="134842"/>
                  </a:lnTo>
                  <a:lnTo>
                    <a:pt x="161267" y="134842"/>
                  </a:lnTo>
                  <a:lnTo>
                    <a:pt x="162707" y="136339"/>
                  </a:lnTo>
                  <a:lnTo>
                    <a:pt x="164586" y="138250"/>
                  </a:lnTo>
                  <a:lnTo>
                    <a:pt x="164586" y="141658"/>
                  </a:lnTo>
                  <a:lnTo>
                    <a:pt x="162707" y="143570"/>
                  </a:lnTo>
                  <a:lnTo>
                    <a:pt x="161751" y="144493"/>
                  </a:lnTo>
                  <a:lnTo>
                    <a:pt x="160509" y="144972"/>
                  </a:lnTo>
                  <a:close/>
                </a:path>
                <a:path w="353060" h="352425">
                  <a:moveTo>
                    <a:pt x="79661" y="310809"/>
                  </a:moveTo>
                  <a:lnTo>
                    <a:pt x="64848" y="310809"/>
                  </a:lnTo>
                  <a:lnTo>
                    <a:pt x="82088" y="293912"/>
                  </a:lnTo>
                  <a:lnTo>
                    <a:pt x="98651" y="277437"/>
                  </a:lnTo>
                  <a:lnTo>
                    <a:pt x="117273" y="261529"/>
                  </a:lnTo>
                  <a:lnTo>
                    <a:pt x="140695" y="246334"/>
                  </a:lnTo>
                  <a:lnTo>
                    <a:pt x="128696" y="241686"/>
                  </a:lnTo>
                  <a:lnTo>
                    <a:pt x="118572" y="233875"/>
                  </a:lnTo>
                  <a:lnTo>
                    <a:pt x="110789" y="223573"/>
                  </a:lnTo>
                  <a:lnTo>
                    <a:pt x="105814" y="211453"/>
                  </a:lnTo>
                  <a:lnTo>
                    <a:pt x="118145" y="211453"/>
                  </a:lnTo>
                  <a:lnTo>
                    <a:pt x="122307" y="221778"/>
                  </a:lnTo>
                  <a:lnTo>
                    <a:pt x="135206" y="233225"/>
                  </a:lnTo>
                  <a:lnTo>
                    <a:pt x="152226" y="237574"/>
                  </a:lnTo>
                  <a:lnTo>
                    <a:pt x="184145" y="237574"/>
                  </a:lnTo>
                  <a:lnTo>
                    <a:pt x="179399" y="239899"/>
                  </a:lnTo>
                  <a:lnTo>
                    <a:pt x="166256" y="245702"/>
                  </a:lnTo>
                  <a:lnTo>
                    <a:pt x="148249" y="254210"/>
                  </a:lnTo>
                  <a:lnTo>
                    <a:pt x="126759" y="267413"/>
                  </a:lnTo>
                  <a:lnTo>
                    <a:pt x="103170" y="287300"/>
                  </a:lnTo>
                  <a:lnTo>
                    <a:pt x="79661" y="310809"/>
                  </a:lnTo>
                  <a:close/>
                </a:path>
                <a:path w="353060" h="352425">
                  <a:moveTo>
                    <a:pt x="33630" y="352284"/>
                  </a:moveTo>
                  <a:lnTo>
                    <a:pt x="19773" y="352284"/>
                  </a:lnTo>
                  <a:lnTo>
                    <a:pt x="13052" y="349640"/>
                  </a:lnTo>
                  <a:lnTo>
                    <a:pt x="7955" y="344193"/>
                  </a:lnTo>
                  <a:lnTo>
                    <a:pt x="1988" y="335226"/>
                  </a:lnTo>
                  <a:lnTo>
                    <a:pt x="0" y="325044"/>
                  </a:lnTo>
                  <a:lnTo>
                    <a:pt x="1988" y="314856"/>
                  </a:lnTo>
                  <a:lnTo>
                    <a:pt x="7955" y="305871"/>
                  </a:lnTo>
                  <a:lnTo>
                    <a:pt x="65804" y="248054"/>
                  </a:lnTo>
                  <a:lnTo>
                    <a:pt x="67046" y="247576"/>
                  </a:lnTo>
                  <a:lnTo>
                    <a:pt x="69499" y="247576"/>
                  </a:lnTo>
                  <a:lnTo>
                    <a:pt x="70742" y="248054"/>
                  </a:lnTo>
                  <a:lnTo>
                    <a:pt x="71665" y="249010"/>
                  </a:lnTo>
                  <a:lnTo>
                    <a:pt x="73576" y="250889"/>
                  </a:lnTo>
                  <a:lnTo>
                    <a:pt x="73576" y="254298"/>
                  </a:lnTo>
                  <a:lnTo>
                    <a:pt x="40957" y="286917"/>
                  </a:lnTo>
                  <a:lnTo>
                    <a:pt x="48538" y="294499"/>
                  </a:lnTo>
                  <a:lnTo>
                    <a:pt x="34905" y="294499"/>
                  </a:lnTo>
                  <a:lnTo>
                    <a:pt x="15919" y="313485"/>
                  </a:lnTo>
                  <a:lnTo>
                    <a:pt x="11148" y="322404"/>
                  </a:lnTo>
                  <a:lnTo>
                    <a:pt x="12132" y="331686"/>
                  </a:lnTo>
                  <a:lnTo>
                    <a:pt x="17948" y="338978"/>
                  </a:lnTo>
                  <a:lnTo>
                    <a:pt x="27674" y="341931"/>
                  </a:lnTo>
                  <a:lnTo>
                    <a:pt x="48539" y="341931"/>
                  </a:lnTo>
                  <a:lnTo>
                    <a:pt x="46277" y="344193"/>
                  </a:lnTo>
                  <a:lnTo>
                    <a:pt x="40734" y="349544"/>
                  </a:lnTo>
                  <a:lnTo>
                    <a:pt x="33630" y="352284"/>
                  </a:lnTo>
                  <a:close/>
                </a:path>
                <a:path w="353060" h="352425">
                  <a:moveTo>
                    <a:pt x="48539" y="341931"/>
                  </a:moveTo>
                  <a:lnTo>
                    <a:pt x="32611" y="341931"/>
                  </a:lnTo>
                  <a:lnTo>
                    <a:pt x="36402" y="340784"/>
                  </a:lnTo>
                  <a:lnTo>
                    <a:pt x="39428" y="337376"/>
                  </a:lnTo>
                  <a:lnTo>
                    <a:pt x="58414" y="318390"/>
                  </a:lnTo>
                  <a:lnTo>
                    <a:pt x="34905" y="294499"/>
                  </a:lnTo>
                  <a:lnTo>
                    <a:pt x="48538" y="294499"/>
                  </a:lnTo>
                  <a:lnTo>
                    <a:pt x="64848" y="310809"/>
                  </a:lnTo>
                  <a:lnTo>
                    <a:pt x="79661" y="310809"/>
                  </a:lnTo>
                  <a:lnTo>
                    <a:pt x="48539" y="34193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3957383" y="2893008"/>
            <a:ext cx="356870" cy="356870"/>
          </a:xfrm>
          <a:custGeom>
            <a:avLst/>
            <a:gdLst/>
            <a:ahLst/>
            <a:cxnLst/>
            <a:rect l="l" t="t" r="r" b="b"/>
            <a:pathLst>
              <a:path w="356870" h="356869">
                <a:moveTo>
                  <a:pt x="71741" y="356807"/>
                </a:moveTo>
                <a:lnTo>
                  <a:pt x="62726" y="356807"/>
                </a:lnTo>
                <a:lnTo>
                  <a:pt x="58170" y="355183"/>
                </a:lnTo>
                <a:lnTo>
                  <a:pt x="54762" y="351966"/>
                </a:lnTo>
                <a:lnTo>
                  <a:pt x="4686" y="301507"/>
                </a:lnTo>
                <a:lnTo>
                  <a:pt x="905" y="295796"/>
                </a:lnTo>
                <a:lnTo>
                  <a:pt x="0" y="288765"/>
                </a:lnTo>
                <a:lnTo>
                  <a:pt x="2290" y="281089"/>
                </a:lnTo>
                <a:lnTo>
                  <a:pt x="8095" y="273443"/>
                </a:lnTo>
                <a:lnTo>
                  <a:pt x="276250" y="5319"/>
                </a:lnTo>
                <a:lnTo>
                  <a:pt x="279658" y="1911"/>
                </a:lnTo>
                <a:lnTo>
                  <a:pt x="284214" y="0"/>
                </a:lnTo>
                <a:lnTo>
                  <a:pt x="288769" y="0"/>
                </a:lnTo>
                <a:lnTo>
                  <a:pt x="292942" y="0"/>
                </a:lnTo>
                <a:lnTo>
                  <a:pt x="297497" y="1911"/>
                </a:lnTo>
                <a:lnTo>
                  <a:pt x="300906" y="5319"/>
                </a:lnTo>
                <a:lnTo>
                  <a:pt x="351364" y="55364"/>
                </a:lnTo>
                <a:lnTo>
                  <a:pt x="354390" y="58772"/>
                </a:lnTo>
                <a:lnTo>
                  <a:pt x="356270" y="62945"/>
                </a:lnTo>
                <a:lnTo>
                  <a:pt x="356270" y="72438"/>
                </a:lnTo>
                <a:lnTo>
                  <a:pt x="314571" y="116430"/>
                </a:lnTo>
                <a:lnTo>
                  <a:pt x="311991" y="117863"/>
                </a:lnTo>
                <a:lnTo>
                  <a:pt x="309252" y="117863"/>
                </a:lnTo>
                <a:lnTo>
                  <a:pt x="307914" y="117385"/>
                </a:lnTo>
                <a:lnTo>
                  <a:pt x="306990" y="116430"/>
                </a:lnTo>
                <a:lnTo>
                  <a:pt x="305079" y="114168"/>
                </a:lnTo>
                <a:lnTo>
                  <a:pt x="305079" y="110759"/>
                </a:lnTo>
                <a:lnTo>
                  <a:pt x="306990" y="108848"/>
                </a:lnTo>
                <a:lnTo>
                  <a:pt x="343750" y="72438"/>
                </a:lnTo>
                <a:lnTo>
                  <a:pt x="344515" y="71673"/>
                </a:lnTo>
                <a:lnTo>
                  <a:pt x="345662" y="69794"/>
                </a:lnTo>
                <a:lnTo>
                  <a:pt x="345662" y="66003"/>
                </a:lnTo>
                <a:lnTo>
                  <a:pt x="344897" y="64474"/>
                </a:lnTo>
                <a:lnTo>
                  <a:pt x="343750" y="62945"/>
                </a:lnTo>
                <a:lnTo>
                  <a:pt x="293324" y="12901"/>
                </a:lnTo>
                <a:lnTo>
                  <a:pt x="291986" y="11372"/>
                </a:lnTo>
                <a:lnTo>
                  <a:pt x="290202" y="10607"/>
                </a:lnTo>
                <a:lnTo>
                  <a:pt x="286603" y="10607"/>
                </a:lnTo>
                <a:lnTo>
                  <a:pt x="284787" y="11372"/>
                </a:lnTo>
                <a:lnTo>
                  <a:pt x="283449" y="12901"/>
                </a:lnTo>
                <a:lnTo>
                  <a:pt x="274370" y="21629"/>
                </a:lnTo>
                <a:lnTo>
                  <a:pt x="293706" y="41347"/>
                </a:lnTo>
                <a:lnTo>
                  <a:pt x="295586" y="43609"/>
                </a:lnTo>
                <a:lnTo>
                  <a:pt x="296350" y="47017"/>
                </a:lnTo>
                <a:lnTo>
                  <a:pt x="293706" y="48929"/>
                </a:lnTo>
                <a:lnTo>
                  <a:pt x="292559" y="49884"/>
                </a:lnTo>
                <a:lnTo>
                  <a:pt x="291126" y="50362"/>
                </a:lnTo>
                <a:lnTo>
                  <a:pt x="288387" y="50362"/>
                </a:lnTo>
                <a:lnTo>
                  <a:pt x="287049" y="49884"/>
                </a:lnTo>
                <a:lnTo>
                  <a:pt x="286125" y="48929"/>
                </a:lnTo>
                <a:lnTo>
                  <a:pt x="266757" y="29211"/>
                </a:lnTo>
                <a:lnTo>
                  <a:pt x="249714" y="46285"/>
                </a:lnTo>
                <a:lnTo>
                  <a:pt x="262234" y="58772"/>
                </a:lnTo>
                <a:lnTo>
                  <a:pt x="264113" y="61066"/>
                </a:lnTo>
                <a:lnTo>
                  <a:pt x="264113" y="64474"/>
                </a:lnTo>
                <a:lnTo>
                  <a:pt x="262234" y="66385"/>
                </a:lnTo>
                <a:lnTo>
                  <a:pt x="260896" y="67309"/>
                </a:lnTo>
                <a:lnTo>
                  <a:pt x="259462" y="67787"/>
                </a:lnTo>
                <a:lnTo>
                  <a:pt x="256818" y="67787"/>
                </a:lnTo>
                <a:lnTo>
                  <a:pt x="255576" y="67309"/>
                </a:lnTo>
                <a:lnTo>
                  <a:pt x="254620" y="66385"/>
                </a:lnTo>
                <a:lnTo>
                  <a:pt x="242133" y="53866"/>
                </a:lnTo>
                <a:lnTo>
                  <a:pt x="225059" y="70909"/>
                </a:lnTo>
                <a:lnTo>
                  <a:pt x="237578" y="83428"/>
                </a:lnTo>
                <a:lnTo>
                  <a:pt x="239457" y="85721"/>
                </a:lnTo>
                <a:lnTo>
                  <a:pt x="239457" y="89130"/>
                </a:lnTo>
                <a:lnTo>
                  <a:pt x="237578" y="91041"/>
                </a:lnTo>
                <a:lnTo>
                  <a:pt x="236240" y="91965"/>
                </a:lnTo>
                <a:lnTo>
                  <a:pt x="234807" y="92443"/>
                </a:lnTo>
                <a:lnTo>
                  <a:pt x="232163" y="92443"/>
                </a:lnTo>
                <a:lnTo>
                  <a:pt x="230920" y="91965"/>
                </a:lnTo>
                <a:lnTo>
                  <a:pt x="217477" y="78522"/>
                </a:lnTo>
                <a:lnTo>
                  <a:pt x="200403" y="95565"/>
                </a:lnTo>
                <a:lnTo>
                  <a:pt x="212922" y="108083"/>
                </a:lnTo>
                <a:lnTo>
                  <a:pt x="214802" y="110377"/>
                </a:lnTo>
                <a:lnTo>
                  <a:pt x="214802" y="113786"/>
                </a:lnTo>
                <a:lnTo>
                  <a:pt x="212922" y="115665"/>
                </a:lnTo>
                <a:lnTo>
                  <a:pt x="211584" y="116621"/>
                </a:lnTo>
                <a:lnTo>
                  <a:pt x="210151" y="117099"/>
                </a:lnTo>
                <a:lnTo>
                  <a:pt x="207507" y="117099"/>
                </a:lnTo>
                <a:lnTo>
                  <a:pt x="206264" y="116621"/>
                </a:lnTo>
                <a:lnTo>
                  <a:pt x="205341" y="115665"/>
                </a:lnTo>
                <a:lnTo>
                  <a:pt x="192821" y="103178"/>
                </a:lnTo>
                <a:lnTo>
                  <a:pt x="175747" y="120220"/>
                </a:lnTo>
                <a:lnTo>
                  <a:pt x="195083" y="139939"/>
                </a:lnTo>
                <a:lnTo>
                  <a:pt x="196995" y="142232"/>
                </a:lnTo>
                <a:lnTo>
                  <a:pt x="196995" y="145641"/>
                </a:lnTo>
                <a:lnTo>
                  <a:pt x="195083" y="147552"/>
                </a:lnTo>
                <a:lnTo>
                  <a:pt x="193936" y="148476"/>
                </a:lnTo>
                <a:lnTo>
                  <a:pt x="192535" y="148954"/>
                </a:lnTo>
                <a:lnTo>
                  <a:pt x="189795" y="148954"/>
                </a:lnTo>
                <a:lnTo>
                  <a:pt x="188457" y="148476"/>
                </a:lnTo>
                <a:lnTo>
                  <a:pt x="187502" y="147552"/>
                </a:lnTo>
                <a:lnTo>
                  <a:pt x="168166" y="127802"/>
                </a:lnTo>
                <a:lnTo>
                  <a:pt x="151091" y="144876"/>
                </a:lnTo>
                <a:lnTo>
                  <a:pt x="163611" y="157395"/>
                </a:lnTo>
                <a:lnTo>
                  <a:pt x="165522" y="159689"/>
                </a:lnTo>
                <a:lnTo>
                  <a:pt x="165522" y="163097"/>
                </a:lnTo>
                <a:lnTo>
                  <a:pt x="163611" y="164977"/>
                </a:lnTo>
                <a:lnTo>
                  <a:pt x="162273" y="165932"/>
                </a:lnTo>
                <a:lnTo>
                  <a:pt x="160871" y="166410"/>
                </a:lnTo>
                <a:lnTo>
                  <a:pt x="158195" y="166410"/>
                </a:lnTo>
                <a:lnTo>
                  <a:pt x="156985" y="165932"/>
                </a:lnTo>
                <a:lnTo>
                  <a:pt x="143510" y="152458"/>
                </a:lnTo>
                <a:lnTo>
                  <a:pt x="126436" y="169532"/>
                </a:lnTo>
                <a:lnTo>
                  <a:pt x="138955" y="182051"/>
                </a:lnTo>
                <a:lnTo>
                  <a:pt x="140866" y="184313"/>
                </a:lnTo>
                <a:lnTo>
                  <a:pt x="140866" y="187753"/>
                </a:lnTo>
                <a:lnTo>
                  <a:pt x="138955" y="189632"/>
                </a:lnTo>
                <a:lnTo>
                  <a:pt x="137617" y="190588"/>
                </a:lnTo>
                <a:lnTo>
                  <a:pt x="136215" y="191066"/>
                </a:lnTo>
                <a:lnTo>
                  <a:pt x="133539" y="191066"/>
                </a:lnTo>
                <a:lnTo>
                  <a:pt x="132329" y="190588"/>
                </a:lnTo>
                <a:lnTo>
                  <a:pt x="118854" y="177113"/>
                </a:lnTo>
                <a:lnTo>
                  <a:pt x="101780" y="194188"/>
                </a:lnTo>
                <a:lnTo>
                  <a:pt x="114299" y="206707"/>
                </a:lnTo>
                <a:lnTo>
                  <a:pt x="116210" y="208968"/>
                </a:lnTo>
                <a:lnTo>
                  <a:pt x="116210" y="212409"/>
                </a:lnTo>
                <a:lnTo>
                  <a:pt x="114299" y="214288"/>
                </a:lnTo>
                <a:lnTo>
                  <a:pt x="112961" y="215244"/>
                </a:lnTo>
                <a:lnTo>
                  <a:pt x="111559" y="215722"/>
                </a:lnTo>
                <a:lnTo>
                  <a:pt x="108916" y="215722"/>
                </a:lnTo>
                <a:lnTo>
                  <a:pt x="107673" y="215244"/>
                </a:lnTo>
                <a:lnTo>
                  <a:pt x="94198" y="201769"/>
                </a:lnTo>
                <a:lnTo>
                  <a:pt x="77124" y="218843"/>
                </a:lnTo>
                <a:lnTo>
                  <a:pt x="96492" y="238562"/>
                </a:lnTo>
                <a:lnTo>
                  <a:pt x="98371" y="240823"/>
                </a:lnTo>
                <a:lnTo>
                  <a:pt x="98371" y="244264"/>
                </a:lnTo>
                <a:lnTo>
                  <a:pt x="96492" y="246143"/>
                </a:lnTo>
                <a:lnTo>
                  <a:pt x="95345" y="247099"/>
                </a:lnTo>
                <a:lnTo>
                  <a:pt x="93912" y="247577"/>
                </a:lnTo>
                <a:lnTo>
                  <a:pt x="91172" y="247577"/>
                </a:lnTo>
                <a:lnTo>
                  <a:pt x="89834" y="247099"/>
                </a:lnTo>
                <a:lnTo>
                  <a:pt x="88879" y="246143"/>
                </a:lnTo>
                <a:lnTo>
                  <a:pt x="69543" y="226425"/>
                </a:lnTo>
                <a:lnTo>
                  <a:pt x="52468" y="243499"/>
                </a:lnTo>
                <a:lnTo>
                  <a:pt x="64988" y="256018"/>
                </a:lnTo>
                <a:lnTo>
                  <a:pt x="66899" y="258280"/>
                </a:lnTo>
                <a:lnTo>
                  <a:pt x="66899" y="261688"/>
                </a:lnTo>
                <a:lnTo>
                  <a:pt x="64988" y="263600"/>
                </a:lnTo>
                <a:lnTo>
                  <a:pt x="63681" y="264555"/>
                </a:lnTo>
                <a:lnTo>
                  <a:pt x="62248" y="265001"/>
                </a:lnTo>
                <a:lnTo>
                  <a:pt x="59604" y="265001"/>
                </a:lnTo>
                <a:lnTo>
                  <a:pt x="58362" y="264555"/>
                </a:lnTo>
                <a:lnTo>
                  <a:pt x="44887" y="251081"/>
                </a:lnTo>
                <a:lnTo>
                  <a:pt x="27845" y="268155"/>
                </a:lnTo>
                <a:lnTo>
                  <a:pt x="40332" y="280674"/>
                </a:lnTo>
                <a:lnTo>
                  <a:pt x="42243" y="282936"/>
                </a:lnTo>
                <a:lnTo>
                  <a:pt x="42243" y="286344"/>
                </a:lnTo>
                <a:lnTo>
                  <a:pt x="40332" y="288255"/>
                </a:lnTo>
                <a:lnTo>
                  <a:pt x="39026" y="289211"/>
                </a:lnTo>
                <a:lnTo>
                  <a:pt x="37592" y="289657"/>
                </a:lnTo>
                <a:lnTo>
                  <a:pt x="34948" y="289657"/>
                </a:lnTo>
                <a:lnTo>
                  <a:pt x="33706" y="289211"/>
                </a:lnTo>
                <a:lnTo>
                  <a:pt x="20231" y="275736"/>
                </a:lnTo>
                <a:lnTo>
                  <a:pt x="12268" y="284083"/>
                </a:lnTo>
                <a:lnTo>
                  <a:pt x="9241" y="286726"/>
                </a:lnTo>
                <a:lnTo>
                  <a:pt x="9241" y="291282"/>
                </a:lnTo>
                <a:lnTo>
                  <a:pt x="12268" y="293926"/>
                </a:lnTo>
                <a:lnTo>
                  <a:pt x="61961" y="344384"/>
                </a:lnTo>
                <a:lnTo>
                  <a:pt x="63490" y="345722"/>
                </a:lnTo>
                <a:lnTo>
                  <a:pt x="65274" y="346359"/>
                </a:lnTo>
                <a:lnTo>
                  <a:pt x="68778" y="346359"/>
                </a:lnTo>
                <a:lnTo>
                  <a:pt x="70498" y="345722"/>
                </a:lnTo>
                <a:lnTo>
                  <a:pt x="288769" y="127451"/>
                </a:lnTo>
                <a:lnTo>
                  <a:pt x="289916" y="126496"/>
                </a:lnTo>
                <a:lnTo>
                  <a:pt x="291317" y="126018"/>
                </a:lnTo>
                <a:lnTo>
                  <a:pt x="294089" y="126018"/>
                </a:lnTo>
                <a:lnTo>
                  <a:pt x="295395" y="126496"/>
                </a:lnTo>
                <a:lnTo>
                  <a:pt x="296350" y="127451"/>
                </a:lnTo>
                <a:lnTo>
                  <a:pt x="298262" y="130095"/>
                </a:lnTo>
                <a:lnTo>
                  <a:pt x="298262" y="133122"/>
                </a:lnTo>
                <a:lnTo>
                  <a:pt x="76200" y="355183"/>
                </a:lnTo>
                <a:lnTo>
                  <a:pt x="71741" y="35680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99758" y="2442228"/>
            <a:ext cx="381000" cy="310515"/>
          </a:xfrm>
          <a:custGeom>
            <a:avLst/>
            <a:gdLst/>
            <a:ahLst/>
            <a:cxnLst/>
            <a:rect l="l" t="t" r="r" b="b"/>
            <a:pathLst>
              <a:path w="381000" h="310514">
                <a:moveTo>
                  <a:pt x="70144" y="153445"/>
                </a:moveTo>
                <a:lnTo>
                  <a:pt x="63710" y="153445"/>
                </a:lnTo>
                <a:lnTo>
                  <a:pt x="61034" y="151151"/>
                </a:lnTo>
                <a:lnTo>
                  <a:pt x="61034" y="128407"/>
                </a:lnTo>
                <a:lnTo>
                  <a:pt x="3790" y="106777"/>
                </a:lnTo>
                <a:lnTo>
                  <a:pt x="1497" y="105631"/>
                </a:lnTo>
                <a:lnTo>
                  <a:pt x="0" y="103751"/>
                </a:lnTo>
                <a:lnTo>
                  <a:pt x="0" y="73393"/>
                </a:lnTo>
                <a:lnTo>
                  <a:pt x="1497" y="71514"/>
                </a:lnTo>
                <a:lnTo>
                  <a:pt x="3790" y="70749"/>
                </a:lnTo>
                <a:lnTo>
                  <a:pt x="187721" y="573"/>
                </a:lnTo>
                <a:lnTo>
                  <a:pt x="188294" y="191"/>
                </a:lnTo>
                <a:lnTo>
                  <a:pt x="188868" y="0"/>
                </a:lnTo>
                <a:lnTo>
                  <a:pt x="190110" y="0"/>
                </a:lnTo>
                <a:lnTo>
                  <a:pt x="190747" y="191"/>
                </a:lnTo>
                <a:lnTo>
                  <a:pt x="191512" y="573"/>
                </a:lnTo>
                <a:lnTo>
                  <a:pt x="221999" y="11977"/>
                </a:lnTo>
                <a:lnTo>
                  <a:pt x="190015" y="11977"/>
                </a:lnTo>
                <a:lnTo>
                  <a:pt x="21980" y="75687"/>
                </a:lnTo>
                <a:lnTo>
                  <a:pt x="43862" y="84033"/>
                </a:lnTo>
                <a:lnTo>
                  <a:pt x="11754" y="84033"/>
                </a:lnTo>
                <a:lnTo>
                  <a:pt x="11754" y="97667"/>
                </a:lnTo>
                <a:lnTo>
                  <a:pt x="105029" y="133345"/>
                </a:lnTo>
                <a:lnTo>
                  <a:pt x="72438" y="133345"/>
                </a:lnTo>
                <a:lnTo>
                  <a:pt x="72438" y="151151"/>
                </a:lnTo>
                <a:lnTo>
                  <a:pt x="70144" y="153445"/>
                </a:lnTo>
                <a:close/>
              </a:path>
              <a:path w="381000" h="310514">
                <a:moveTo>
                  <a:pt x="235504" y="27745"/>
                </a:moveTo>
                <a:lnTo>
                  <a:pt x="232541" y="27745"/>
                </a:lnTo>
                <a:lnTo>
                  <a:pt x="231936" y="27650"/>
                </a:lnTo>
                <a:lnTo>
                  <a:pt x="231331" y="27522"/>
                </a:lnTo>
                <a:lnTo>
                  <a:pt x="190015" y="11977"/>
                </a:lnTo>
                <a:lnTo>
                  <a:pt x="221999" y="11977"/>
                </a:lnTo>
                <a:lnTo>
                  <a:pt x="238180" y="18029"/>
                </a:lnTo>
                <a:lnTo>
                  <a:pt x="239294" y="21438"/>
                </a:lnTo>
                <a:lnTo>
                  <a:pt x="238562" y="24114"/>
                </a:lnTo>
                <a:lnTo>
                  <a:pt x="237638" y="26535"/>
                </a:lnTo>
                <a:lnTo>
                  <a:pt x="235504" y="27745"/>
                </a:lnTo>
                <a:close/>
              </a:path>
              <a:path w="381000" h="310514">
                <a:moveTo>
                  <a:pt x="316653" y="103751"/>
                </a:moveTo>
                <a:lnTo>
                  <a:pt x="285580" y="103751"/>
                </a:lnTo>
                <a:lnTo>
                  <a:pt x="358782" y="75687"/>
                </a:lnTo>
                <a:lnTo>
                  <a:pt x="252578" y="35486"/>
                </a:lnTo>
                <a:lnTo>
                  <a:pt x="249934" y="34721"/>
                </a:lnTo>
                <a:lnTo>
                  <a:pt x="248405" y="31313"/>
                </a:lnTo>
                <a:lnTo>
                  <a:pt x="249552" y="28255"/>
                </a:lnTo>
                <a:lnTo>
                  <a:pt x="250125" y="26216"/>
                </a:lnTo>
                <a:lnTo>
                  <a:pt x="252291" y="24846"/>
                </a:lnTo>
                <a:lnTo>
                  <a:pt x="255126" y="24846"/>
                </a:lnTo>
                <a:lnTo>
                  <a:pt x="255763" y="24974"/>
                </a:lnTo>
                <a:lnTo>
                  <a:pt x="256369" y="25229"/>
                </a:lnTo>
                <a:lnTo>
                  <a:pt x="376589" y="70749"/>
                </a:lnTo>
                <a:lnTo>
                  <a:pt x="378883" y="71514"/>
                </a:lnTo>
                <a:lnTo>
                  <a:pt x="380412" y="73393"/>
                </a:lnTo>
                <a:lnTo>
                  <a:pt x="378883" y="75305"/>
                </a:lnTo>
                <a:lnTo>
                  <a:pt x="378883" y="84033"/>
                </a:lnTo>
                <a:lnTo>
                  <a:pt x="369008" y="84033"/>
                </a:lnTo>
                <a:lnTo>
                  <a:pt x="316653" y="103751"/>
                </a:lnTo>
                <a:close/>
              </a:path>
              <a:path w="381000" h="310514">
                <a:moveTo>
                  <a:pt x="221788" y="139779"/>
                </a:moveTo>
                <a:lnTo>
                  <a:pt x="190015" y="139779"/>
                </a:lnTo>
                <a:lnTo>
                  <a:pt x="270417" y="109421"/>
                </a:lnTo>
                <a:lnTo>
                  <a:pt x="188103" y="72661"/>
                </a:lnTo>
                <a:lnTo>
                  <a:pt x="185459" y="71132"/>
                </a:lnTo>
                <a:lnTo>
                  <a:pt x="183930" y="67723"/>
                </a:lnTo>
                <a:lnTo>
                  <a:pt x="185459" y="65047"/>
                </a:lnTo>
                <a:lnTo>
                  <a:pt x="186574" y="62849"/>
                </a:lnTo>
                <a:lnTo>
                  <a:pt x="188485" y="61416"/>
                </a:lnTo>
                <a:lnTo>
                  <a:pt x="191416" y="61416"/>
                </a:lnTo>
                <a:lnTo>
                  <a:pt x="192213" y="61607"/>
                </a:lnTo>
                <a:lnTo>
                  <a:pt x="193041" y="62021"/>
                </a:lnTo>
                <a:lnTo>
                  <a:pt x="285580" y="103751"/>
                </a:lnTo>
                <a:lnTo>
                  <a:pt x="316653" y="103751"/>
                </a:lnTo>
                <a:lnTo>
                  <a:pt x="290517" y="113594"/>
                </a:lnTo>
                <a:lnTo>
                  <a:pt x="290517" y="118150"/>
                </a:lnTo>
                <a:lnTo>
                  <a:pt x="279145" y="118150"/>
                </a:lnTo>
                <a:lnTo>
                  <a:pt x="221788" y="139779"/>
                </a:lnTo>
                <a:close/>
              </a:path>
              <a:path w="381000" h="310514">
                <a:moveTo>
                  <a:pt x="195685" y="163671"/>
                </a:moveTo>
                <a:lnTo>
                  <a:pt x="184313" y="163671"/>
                </a:lnTo>
                <a:lnTo>
                  <a:pt x="184313" y="149623"/>
                </a:lnTo>
                <a:lnTo>
                  <a:pt x="11754" y="84033"/>
                </a:lnTo>
                <a:lnTo>
                  <a:pt x="43862" y="84033"/>
                </a:lnTo>
                <a:lnTo>
                  <a:pt x="190015" y="139779"/>
                </a:lnTo>
                <a:lnTo>
                  <a:pt x="221788" y="139779"/>
                </a:lnTo>
                <a:lnTo>
                  <a:pt x="195685" y="149623"/>
                </a:lnTo>
                <a:lnTo>
                  <a:pt x="195685" y="163671"/>
                </a:lnTo>
                <a:close/>
              </a:path>
              <a:path w="381000" h="310514">
                <a:moveTo>
                  <a:pt x="318812" y="127642"/>
                </a:moveTo>
                <a:lnTo>
                  <a:pt x="290517" y="127642"/>
                </a:lnTo>
                <a:lnTo>
                  <a:pt x="369008" y="97667"/>
                </a:lnTo>
                <a:lnTo>
                  <a:pt x="369008" y="84033"/>
                </a:lnTo>
                <a:lnTo>
                  <a:pt x="378883" y="84033"/>
                </a:lnTo>
                <a:lnTo>
                  <a:pt x="378883" y="103369"/>
                </a:lnTo>
                <a:lnTo>
                  <a:pt x="377354" y="105248"/>
                </a:lnTo>
                <a:lnTo>
                  <a:pt x="375092" y="106013"/>
                </a:lnTo>
                <a:lnTo>
                  <a:pt x="318812" y="127642"/>
                </a:lnTo>
                <a:close/>
              </a:path>
              <a:path w="381000" h="310514">
                <a:moveTo>
                  <a:pt x="227071" y="163671"/>
                </a:moveTo>
                <a:lnTo>
                  <a:pt x="195685" y="163671"/>
                </a:lnTo>
                <a:lnTo>
                  <a:pt x="279145" y="131815"/>
                </a:lnTo>
                <a:lnTo>
                  <a:pt x="279145" y="118150"/>
                </a:lnTo>
                <a:lnTo>
                  <a:pt x="290517" y="118150"/>
                </a:lnTo>
                <a:lnTo>
                  <a:pt x="290517" y="127642"/>
                </a:lnTo>
                <a:lnTo>
                  <a:pt x="318812" y="127642"/>
                </a:lnTo>
                <a:lnTo>
                  <a:pt x="317817" y="128025"/>
                </a:lnTo>
                <a:lnTo>
                  <a:pt x="317817" y="132580"/>
                </a:lnTo>
                <a:lnTo>
                  <a:pt x="307591" y="132580"/>
                </a:lnTo>
                <a:lnTo>
                  <a:pt x="290517" y="139397"/>
                </a:lnTo>
                <a:lnTo>
                  <a:pt x="290517" y="143952"/>
                </a:lnTo>
                <a:lnTo>
                  <a:pt x="278380" y="143952"/>
                </a:lnTo>
                <a:lnTo>
                  <a:pt x="227071" y="163671"/>
                </a:lnTo>
                <a:close/>
              </a:path>
              <a:path w="381000" h="310514">
                <a:moveTo>
                  <a:pt x="308398" y="226616"/>
                </a:moveTo>
                <a:lnTo>
                  <a:pt x="290517" y="226616"/>
                </a:lnTo>
                <a:lnTo>
                  <a:pt x="301889" y="219034"/>
                </a:lnTo>
                <a:lnTo>
                  <a:pt x="307591" y="214861"/>
                </a:lnTo>
                <a:lnTo>
                  <a:pt x="307591" y="132580"/>
                </a:lnTo>
                <a:lnTo>
                  <a:pt x="317817" y="132580"/>
                </a:lnTo>
                <a:lnTo>
                  <a:pt x="317817" y="217920"/>
                </a:lnTo>
                <a:lnTo>
                  <a:pt x="317052" y="219799"/>
                </a:lnTo>
                <a:lnTo>
                  <a:pt x="315906" y="220946"/>
                </a:lnTo>
                <a:lnTo>
                  <a:pt x="309593" y="225753"/>
                </a:lnTo>
                <a:lnTo>
                  <a:pt x="308398" y="226616"/>
                </a:lnTo>
                <a:close/>
              </a:path>
              <a:path w="381000" h="310514">
                <a:moveTo>
                  <a:pt x="191130" y="177719"/>
                </a:moveTo>
                <a:lnTo>
                  <a:pt x="188103" y="177719"/>
                </a:lnTo>
                <a:lnTo>
                  <a:pt x="187721" y="177336"/>
                </a:lnTo>
                <a:lnTo>
                  <a:pt x="72438" y="133345"/>
                </a:lnTo>
                <a:lnTo>
                  <a:pt x="105029" y="133345"/>
                </a:lnTo>
                <a:lnTo>
                  <a:pt x="184313" y="163671"/>
                </a:lnTo>
                <a:lnTo>
                  <a:pt x="227071" y="163671"/>
                </a:lnTo>
                <a:lnTo>
                  <a:pt x="191512" y="177336"/>
                </a:lnTo>
                <a:lnTo>
                  <a:pt x="191130" y="177719"/>
                </a:lnTo>
                <a:close/>
              </a:path>
              <a:path w="381000" h="310514">
                <a:moveTo>
                  <a:pt x="254117" y="255063"/>
                </a:moveTo>
                <a:lnTo>
                  <a:pt x="189250" y="255063"/>
                </a:lnTo>
                <a:lnTo>
                  <a:pt x="212400" y="253653"/>
                </a:lnTo>
                <a:lnTo>
                  <a:pt x="235093" y="249472"/>
                </a:lnTo>
                <a:lnTo>
                  <a:pt x="257148" y="242591"/>
                </a:lnTo>
                <a:lnTo>
                  <a:pt x="278380" y="233082"/>
                </a:lnTo>
                <a:lnTo>
                  <a:pt x="278380" y="143952"/>
                </a:lnTo>
                <a:lnTo>
                  <a:pt x="290517" y="143952"/>
                </a:lnTo>
                <a:lnTo>
                  <a:pt x="290517" y="226616"/>
                </a:lnTo>
                <a:lnTo>
                  <a:pt x="308398" y="226616"/>
                </a:lnTo>
                <a:lnTo>
                  <a:pt x="303128" y="230423"/>
                </a:lnTo>
                <a:lnTo>
                  <a:pt x="296513" y="234806"/>
                </a:lnTo>
                <a:lnTo>
                  <a:pt x="289753" y="238753"/>
                </a:lnTo>
                <a:lnTo>
                  <a:pt x="289753" y="245219"/>
                </a:lnTo>
                <a:lnTo>
                  <a:pt x="278380" y="245219"/>
                </a:lnTo>
                <a:lnTo>
                  <a:pt x="256933" y="254231"/>
                </a:lnTo>
                <a:lnTo>
                  <a:pt x="254117" y="255063"/>
                </a:lnTo>
                <a:close/>
              </a:path>
              <a:path w="381000" h="310514">
                <a:moveTo>
                  <a:pt x="189250" y="266084"/>
                </a:moveTo>
                <a:lnTo>
                  <a:pt x="122060" y="254374"/>
                </a:lnTo>
                <a:lnTo>
                  <a:pt x="62563" y="221328"/>
                </a:lnTo>
                <a:lnTo>
                  <a:pt x="60683" y="219034"/>
                </a:lnTo>
                <a:lnTo>
                  <a:pt x="60683" y="167461"/>
                </a:lnTo>
                <a:lnTo>
                  <a:pt x="62945" y="164817"/>
                </a:lnTo>
                <a:lnTo>
                  <a:pt x="69762" y="164817"/>
                </a:lnTo>
                <a:lnTo>
                  <a:pt x="72056" y="167461"/>
                </a:lnTo>
                <a:lnTo>
                  <a:pt x="72056" y="214861"/>
                </a:lnTo>
                <a:lnTo>
                  <a:pt x="98516" y="232028"/>
                </a:lnTo>
                <a:lnTo>
                  <a:pt x="127368" y="244638"/>
                </a:lnTo>
                <a:lnTo>
                  <a:pt x="157863" y="252410"/>
                </a:lnTo>
                <a:lnTo>
                  <a:pt x="189250" y="255063"/>
                </a:lnTo>
                <a:lnTo>
                  <a:pt x="254117" y="255063"/>
                </a:lnTo>
                <a:lnTo>
                  <a:pt x="234807" y="260764"/>
                </a:lnTo>
                <a:lnTo>
                  <a:pt x="212185" y="264741"/>
                </a:lnTo>
                <a:lnTo>
                  <a:pt x="189250" y="266084"/>
                </a:lnTo>
                <a:close/>
              </a:path>
              <a:path w="381000" h="310514">
                <a:moveTo>
                  <a:pt x="284051" y="310076"/>
                </a:moveTo>
                <a:lnTo>
                  <a:pt x="275777" y="308409"/>
                </a:lnTo>
                <a:lnTo>
                  <a:pt x="269035" y="303860"/>
                </a:lnTo>
                <a:lnTo>
                  <a:pt x="264497" y="297108"/>
                </a:lnTo>
                <a:lnTo>
                  <a:pt x="262835" y="288829"/>
                </a:lnTo>
                <a:lnTo>
                  <a:pt x="263983" y="281577"/>
                </a:lnTo>
                <a:lnTo>
                  <a:pt x="267191" y="275422"/>
                </a:lnTo>
                <a:lnTo>
                  <a:pt x="272108" y="270754"/>
                </a:lnTo>
                <a:lnTo>
                  <a:pt x="278380" y="267964"/>
                </a:lnTo>
                <a:lnTo>
                  <a:pt x="278380" y="245219"/>
                </a:lnTo>
                <a:lnTo>
                  <a:pt x="289753" y="245219"/>
                </a:lnTo>
                <a:lnTo>
                  <a:pt x="289753" y="267964"/>
                </a:lnTo>
                <a:lnTo>
                  <a:pt x="296025" y="270915"/>
                </a:lnTo>
                <a:lnTo>
                  <a:pt x="300942" y="275565"/>
                </a:lnTo>
                <a:lnTo>
                  <a:pt x="302734" y="278954"/>
                </a:lnTo>
                <a:lnTo>
                  <a:pt x="279878" y="278954"/>
                </a:lnTo>
                <a:lnTo>
                  <a:pt x="274972" y="283509"/>
                </a:lnTo>
                <a:lnTo>
                  <a:pt x="274972" y="294531"/>
                </a:lnTo>
                <a:lnTo>
                  <a:pt x="279145" y="299086"/>
                </a:lnTo>
                <a:lnTo>
                  <a:pt x="302298" y="299086"/>
                </a:lnTo>
                <a:lnTo>
                  <a:pt x="299082" y="303860"/>
                </a:lnTo>
                <a:lnTo>
                  <a:pt x="292329" y="308409"/>
                </a:lnTo>
                <a:lnTo>
                  <a:pt x="284051" y="310076"/>
                </a:lnTo>
                <a:close/>
              </a:path>
              <a:path w="381000" h="310514">
                <a:moveTo>
                  <a:pt x="302298" y="299086"/>
                </a:moveTo>
                <a:lnTo>
                  <a:pt x="290135" y="299086"/>
                </a:lnTo>
                <a:lnTo>
                  <a:pt x="295073" y="294913"/>
                </a:lnTo>
                <a:lnTo>
                  <a:pt x="295073" y="283732"/>
                </a:lnTo>
                <a:lnTo>
                  <a:pt x="290836" y="278954"/>
                </a:lnTo>
                <a:lnTo>
                  <a:pt x="302734" y="278954"/>
                </a:lnTo>
                <a:lnTo>
                  <a:pt x="304150" y="281631"/>
                </a:lnTo>
                <a:lnTo>
                  <a:pt x="305298" y="288829"/>
                </a:lnTo>
                <a:lnTo>
                  <a:pt x="303631" y="297108"/>
                </a:lnTo>
                <a:lnTo>
                  <a:pt x="302298" y="29908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3044996" y="2435220"/>
            <a:ext cx="400050" cy="324485"/>
            <a:chOff x="3044996" y="2435220"/>
            <a:chExt cx="400050" cy="324485"/>
          </a:xfrm>
        </p:grpSpPr>
        <p:pic>
          <p:nvPicPr>
            <p:cNvPr id="115" name="object 1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05680" y="2649413"/>
              <a:ext cx="68265" cy="6686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97224" y="2649413"/>
              <a:ext cx="68265" cy="6686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044996" y="2435220"/>
              <a:ext cx="400050" cy="324485"/>
            </a:xfrm>
            <a:custGeom>
              <a:avLst/>
              <a:gdLst/>
              <a:ahLst/>
              <a:cxnLst/>
              <a:rect l="l" t="t" r="r" b="b"/>
              <a:pathLst>
                <a:path w="400050" h="324485">
                  <a:moveTo>
                    <a:pt x="103910" y="324283"/>
                  </a:moveTo>
                  <a:lnTo>
                    <a:pt x="93835" y="323656"/>
                  </a:lnTo>
                  <a:lnTo>
                    <a:pt x="84109" y="321819"/>
                  </a:lnTo>
                  <a:lnTo>
                    <a:pt x="74806" y="318841"/>
                  </a:lnTo>
                  <a:lnTo>
                    <a:pt x="66003" y="314790"/>
                  </a:lnTo>
                  <a:lnTo>
                    <a:pt x="65621" y="314790"/>
                  </a:lnTo>
                  <a:lnTo>
                    <a:pt x="65621" y="314058"/>
                  </a:lnTo>
                  <a:lnTo>
                    <a:pt x="64856" y="314058"/>
                  </a:lnTo>
                  <a:lnTo>
                    <a:pt x="52097" y="305063"/>
                  </a:lnTo>
                  <a:lnTo>
                    <a:pt x="41335" y="293655"/>
                  </a:lnTo>
                  <a:lnTo>
                    <a:pt x="32849" y="280120"/>
                  </a:lnTo>
                  <a:lnTo>
                    <a:pt x="26917" y="264746"/>
                  </a:lnTo>
                  <a:lnTo>
                    <a:pt x="19335" y="264746"/>
                  </a:lnTo>
                  <a:lnTo>
                    <a:pt x="11839" y="263217"/>
                  </a:lnTo>
                  <a:lnTo>
                    <a:pt x="5690" y="259056"/>
                  </a:lnTo>
                  <a:lnTo>
                    <a:pt x="1529" y="252907"/>
                  </a:lnTo>
                  <a:lnTo>
                    <a:pt x="0" y="245410"/>
                  </a:lnTo>
                  <a:lnTo>
                    <a:pt x="87" y="237447"/>
                  </a:lnTo>
                  <a:lnTo>
                    <a:pt x="52719" y="27299"/>
                  </a:lnTo>
                  <a:lnTo>
                    <a:pt x="87601" y="0"/>
                  </a:lnTo>
                  <a:lnTo>
                    <a:pt x="91009" y="0"/>
                  </a:lnTo>
                  <a:lnTo>
                    <a:pt x="94067" y="2675"/>
                  </a:lnTo>
                  <a:lnTo>
                    <a:pt x="94067" y="9492"/>
                  </a:lnTo>
                  <a:lnTo>
                    <a:pt x="91009" y="12136"/>
                  </a:lnTo>
                  <a:lnTo>
                    <a:pt x="87601" y="12136"/>
                  </a:lnTo>
                  <a:lnTo>
                    <a:pt x="79944" y="13421"/>
                  </a:lnTo>
                  <a:lnTo>
                    <a:pt x="73242" y="17018"/>
                  </a:lnTo>
                  <a:lnTo>
                    <a:pt x="68034" y="22538"/>
                  </a:lnTo>
                  <a:lnTo>
                    <a:pt x="64856" y="29593"/>
                  </a:lnTo>
                  <a:lnTo>
                    <a:pt x="17456" y="221137"/>
                  </a:lnTo>
                  <a:lnTo>
                    <a:pt x="48944" y="221137"/>
                  </a:lnTo>
                  <a:lnTo>
                    <a:pt x="43198" y="226869"/>
                  </a:lnTo>
                  <a:lnTo>
                    <a:pt x="40973" y="234389"/>
                  </a:lnTo>
                  <a:lnTo>
                    <a:pt x="16309" y="234389"/>
                  </a:lnTo>
                  <a:lnTo>
                    <a:pt x="13283" y="237797"/>
                  </a:lnTo>
                  <a:lnTo>
                    <a:pt x="13283" y="249201"/>
                  </a:lnTo>
                  <a:lnTo>
                    <a:pt x="16691" y="252227"/>
                  </a:lnTo>
                  <a:lnTo>
                    <a:pt x="38922" y="252227"/>
                  </a:lnTo>
                  <a:lnTo>
                    <a:pt x="40119" y="261460"/>
                  </a:lnTo>
                  <a:lnTo>
                    <a:pt x="46281" y="276784"/>
                  </a:lnTo>
                  <a:lnTo>
                    <a:pt x="55853" y="289975"/>
                  </a:lnTo>
                  <a:lnTo>
                    <a:pt x="68265" y="300392"/>
                  </a:lnTo>
                  <a:lnTo>
                    <a:pt x="86454" y="300392"/>
                  </a:lnTo>
                  <a:lnTo>
                    <a:pt x="80401" y="306445"/>
                  </a:lnTo>
                  <a:lnTo>
                    <a:pt x="87983" y="309885"/>
                  </a:lnTo>
                  <a:lnTo>
                    <a:pt x="95947" y="311382"/>
                  </a:lnTo>
                  <a:lnTo>
                    <a:pt x="144645" y="311382"/>
                  </a:lnTo>
                  <a:lnTo>
                    <a:pt x="134179" y="318278"/>
                  </a:lnTo>
                  <a:lnTo>
                    <a:pt x="103910" y="324283"/>
                  </a:lnTo>
                  <a:close/>
                </a:path>
                <a:path w="400050" h="324485">
                  <a:moveTo>
                    <a:pt x="395988" y="221137"/>
                  </a:moveTo>
                  <a:lnTo>
                    <a:pt x="382673" y="221137"/>
                  </a:lnTo>
                  <a:lnTo>
                    <a:pt x="335273" y="29593"/>
                  </a:lnTo>
                  <a:lnTo>
                    <a:pt x="332150" y="22538"/>
                  </a:lnTo>
                  <a:lnTo>
                    <a:pt x="327031" y="17018"/>
                  </a:lnTo>
                  <a:lnTo>
                    <a:pt x="320347" y="13421"/>
                  </a:lnTo>
                  <a:lnTo>
                    <a:pt x="312529" y="12136"/>
                  </a:lnTo>
                  <a:lnTo>
                    <a:pt x="309120" y="12136"/>
                  </a:lnTo>
                  <a:lnTo>
                    <a:pt x="306444" y="9492"/>
                  </a:lnTo>
                  <a:lnTo>
                    <a:pt x="306444" y="2675"/>
                  </a:lnTo>
                  <a:lnTo>
                    <a:pt x="309120" y="0"/>
                  </a:lnTo>
                  <a:lnTo>
                    <a:pt x="312529" y="0"/>
                  </a:lnTo>
                  <a:lnTo>
                    <a:pt x="324548" y="2025"/>
                  </a:lnTo>
                  <a:lnTo>
                    <a:pt x="334998" y="7677"/>
                  </a:lnTo>
                  <a:lnTo>
                    <a:pt x="343030" y="16314"/>
                  </a:lnTo>
                  <a:lnTo>
                    <a:pt x="347792" y="27299"/>
                  </a:lnTo>
                  <a:lnTo>
                    <a:pt x="395988" y="221137"/>
                  </a:lnTo>
                  <a:close/>
                </a:path>
                <a:path w="400050" h="324485">
                  <a:moveTo>
                    <a:pt x="48944" y="221137"/>
                  </a:moveTo>
                  <a:lnTo>
                    <a:pt x="30708" y="221137"/>
                  </a:lnTo>
                  <a:lnTo>
                    <a:pt x="34437" y="216052"/>
                  </a:lnTo>
                  <a:lnTo>
                    <a:pt x="74472" y="190353"/>
                  </a:lnTo>
                  <a:lnTo>
                    <a:pt x="104293" y="186224"/>
                  </a:lnTo>
                  <a:lnTo>
                    <a:pt x="119727" y="187274"/>
                  </a:lnTo>
                  <a:lnTo>
                    <a:pt x="134447" y="190353"/>
                  </a:lnTo>
                  <a:lnTo>
                    <a:pt x="148027" y="195349"/>
                  </a:lnTo>
                  <a:lnTo>
                    <a:pt x="155370" y="199507"/>
                  </a:lnTo>
                  <a:lnTo>
                    <a:pt x="105057" y="199507"/>
                  </a:lnTo>
                  <a:lnTo>
                    <a:pt x="78887" y="202986"/>
                  </a:lnTo>
                  <a:lnTo>
                    <a:pt x="57557" y="212544"/>
                  </a:lnTo>
                  <a:lnTo>
                    <a:pt x="48944" y="221137"/>
                  </a:lnTo>
                  <a:close/>
                </a:path>
                <a:path w="400050" h="324485">
                  <a:moveTo>
                    <a:pt x="233881" y="232509"/>
                  </a:moveTo>
                  <a:lnTo>
                    <a:pt x="217696" y="232509"/>
                  </a:lnTo>
                  <a:lnTo>
                    <a:pt x="220713" y="224195"/>
                  </a:lnTo>
                  <a:lnTo>
                    <a:pt x="252586" y="195349"/>
                  </a:lnTo>
                  <a:lnTo>
                    <a:pt x="295837" y="186224"/>
                  </a:lnTo>
                  <a:lnTo>
                    <a:pt x="311271" y="187274"/>
                  </a:lnTo>
                  <a:lnTo>
                    <a:pt x="325992" y="190353"/>
                  </a:lnTo>
                  <a:lnTo>
                    <a:pt x="339571" y="195349"/>
                  </a:lnTo>
                  <a:lnTo>
                    <a:pt x="347590" y="199890"/>
                  </a:lnTo>
                  <a:lnTo>
                    <a:pt x="296983" y="199890"/>
                  </a:lnTo>
                  <a:lnTo>
                    <a:pt x="270868" y="203368"/>
                  </a:lnTo>
                  <a:lnTo>
                    <a:pt x="249659" y="212926"/>
                  </a:lnTo>
                  <a:lnTo>
                    <a:pt x="235420" y="227251"/>
                  </a:lnTo>
                  <a:lnTo>
                    <a:pt x="233881" y="232509"/>
                  </a:lnTo>
                  <a:close/>
                </a:path>
                <a:path w="400050" h="324485">
                  <a:moveTo>
                    <a:pt x="147902" y="238944"/>
                  </a:moveTo>
                  <a:lnTo>
                    <a:pt x="144111" y="238944"/>
                  </a:lnTo>
                  <a:lnTo>
                    <a:pt x="142996" y="238179"/>
                  </a:lnTo>
                  <a:lnTo>
                    <a:pt x="141467" y="237064"/>
                  </a:lnTo>
                  <a:lnTo>
                    <a:pt x="139206" y="234389"/>
                  </a:lnTo>
                  <a:lnTo>
                    <a:pt x="139206" y="230215"/>
                  </a:lnTo>
                  <a:lnTo>
                    <a:pt x="154751" y="214670"/>
                  </a:lnTo>
                  <a:lnTo>
                    <a:pt x="144478" y="208296"/>
                  </a:lnTo>
                  <a:lnTo>
                    <a:pt x="132604" y="203529"/>
                  </a:lnTo>
                  <a:lnTo>
                    <a:pt x="119380" y="200542"/>
                  </a:lnTo>
                  <a:lnTo>
                    <a:pt x="105057" y="199507"/>
                  </a:lnTo>
                  <a:lnTo>
                    <a:pt x="155370" y="199507"/>
                  </a:lnTo>
                  <a:lnTo>
                    <a:pt x="160039" y="202151"/>
                  </a:lnTo>
                  <a:lnTo>
                    <a:pt x="168146" y="208679"/>
                  </a:lnTo>
                  <a:lnTo>
                    <a:pt x="174671" y="216083"/>
                  </a:lnTo>
                  <a:lnTo>
                    <a:pt x="179287" y="223781"/>
                  </a:lnTo>
                  <a:lnTo>
                    <a:pt x="164212" y="223781"/>
                  </a:lnTo>
                  <a:lnTo>
                    <a:pt x="150960" y="237064"/>
                  </a:lnTo>
                  <a:lnTo>
                    <a:pt x="149431" y="238179"/>
                  </a:lnTo>
                  <a:lnTo>
                    <a:pt x="147902" y="238944"/>
                  </a:lnTo>
                  <a:close/>
                </a:path>
                <a:path w="400050" h="324485">
                  <a:moveTo>
                    <a:pt x="339446" y="239326"/>
                  </a:moveTo>
                  <a:lnTo>
                    <a:pt x="336420" y="239326"/>
                  </a:lnTo>
                  <a:lnTo>
                    <a:pt x="334891" y="238562"/>
                  </a:lnTo>
                  <a:lnTo>
                    <a:pt x="333394" y="237447"/>
                  </a:lnTo>
                  <a:lnTo>
                    <a:pt x="331100" y="234771"/>
                  </a:lnTo>
                  <a:lnTo>
                    <a:pt x="331100" y="230598"/>
                  </a:lnTo>
                  <a:lnTo>
                    <a:pt x="333394" y="228336"/>
                  </a:lnTo>
                  <a:lnTo>
                    <a:pt x="346646" y="215053"/>
                  </a:lnTo>
                  <a:lnTo>
                    <a:pt x="336480" y="208655"/>
                  </a:lnTo>
                  <a:lnTo>
                    <a:pt x="324658" y="203911"/>
                  </a:lnTo>
                  <a:lnTo>
                    <a:pt x="311355" y="200924"/>
                  </a:lnTo>
                  <a:lnTo>
                    <a:pt x="296983" y="199890"/>
                  </a:lnTo>
                  <a:lnTo>
                    <a:pt x="347590" y="199890"/>
                  </a:lnTo>
                  <a:lnTo>
                    <a:pt x="369422" y="221137"/>
                  </a:lnTo>
                  <a:lnTo>
                    <a:pt x="395988" y="221137"/>
                  </a:lnTo>
                  <a:lnTo>
                    <a:pt x="396740" y="224163"/>
                  </a:lnTo>
                  <a:lnTo>
                    <a:pt x="356138" y="224163"/>
                  </a:lnTo>
                  <a:lnTo>
                    <a:pt x="342855" y="237447"/>
                  </a:lnTo>
                  <a:lnTo>
                    <a:pt x="341358" y="238562"/>
                  </a:lnTo>
                  <a:lnTo>
                    <a:pt x="339446" y="239326"/>
                  </a:lnTo>
                  <a:close/>
                </a:path>
                <a:path w="400050" h="324485">
                  <a:moveTo>
                    <a:pt x="144645" y="311382"/>
                  </a:moveTo>
                  <a:lnTo>
                    <a:pt x="104293" y="311382"/>
                  </a:lnTo>
                  <a:lnTo>
                    <a:pt x="130474" y="306135"/>
                  </a:lnTo>
                  <a:lnTo>
                    <a:pt x="151852" y="291859"/>
                  </a:lnTo>
                  <a:lnTo>
                    <a:pt x="166326" y="270757"/>
                  </a:lnTo>
                  <a:lnTo>
                    <a:pt x="171712" y="245410"/>
                  </a:lnTo>
                  <a:lnTo>
                    <a:pt x="171793" y="237064"/>
                  </a:lnTo>
                  <a:lnTo>
                    <a:pt x="168767" y="229833"/>
                  </a:lnTo>
                  <a:lnTo>
                    <a:pt x="164212" y="223781"/>
                  </a:lnTo>
                  <a:lnTo>
                    <a:pt x="179287" y="223781"/>
                  </a:lnTo>
                  <a:lnTo>
                    <a:pt x="179471" y="224088"/>
                  </a:lnTo>
                  <a:lnTo>
                    <a:pt x="182433" y="232509"/>
                  </a:lnTo>
                  <a:lnTo>
                    <a:pt x="233881" y="232509"/>
                  </a:lnTo>
                  <a:lnTo>
                    <a:pt x="231111" y="241970"/>
                  </a:lnTo>
                  <a:lnTo>
                    <a:pt x="194187" y="241970"/>
                  </a:lnTo>
                  <a:lnTo>
                    <a:pt x="188485" y="243881"/>
                  </a:lnTo>
                  <a:lnTo>
                    <a:pt x="183580" y="247290"/>
                  </a:lnTo>
                  <a:lnTo>
                    <a:pt x="176355" y="277395"/>
                  </a:lnTo>
                  <a:lnTo>
                    <a:pt x="159107" y="301854"/>
                  </a:lnTo>
                  <a:lnTo>
                    <a:pt x="144645" y="311382"/>
                  </a:lnTo>
                  <a:close/>
                </a:path>
                <a:path w="400050" h="324485">
                  <a:moveTo>
                    <a:pt x="337042" y="311382"/>
                  </a:moveTo>
                  <a:lnTo>
                    <a:pt x="296601" y="311382"/>
                  </a:lnTo>
                  <a:lnTo>
                    <a:pt x="322566" y="306135"/>
                  </a:lnTo>
                  <a:lnTo>
                    <a:pt x="343814" y="291907"/>
                  </a:lnTo>
                  <a:lnTo>
                    <a:pt x="358245" y="270918"/>
                  </a:lnTo>
                  <a:lnTo>
                    <a:pt x="363720" y="245410"/>
                  </a:lnTo>
                  <a:lnTo>
                    <a:pt x="363720" y="237447"/>
                  </a:lnTo>
                  <a:lnTo>
                    <a:pt x="361076" y="230215"/>
                  </a:lnTo>
                  <a:lnTo>
                    <a:pt x="356138" y="224163"/>
                  </a:lnTo>
                  <a:lnTo>
                    <a:pt x="396740" y="224163"/>
                  </a:lnTo>
                  <a:lnTo>
                    <a:pt x="399283" y="234389"/>
                  </a:lnTo>
                  <a:lnTo>
                    <a:pt x="374710" y="234389"/>
                  </a:lnTo>
                  <a:lnTo>
                    <a:pt x="375474" y="241237"/>
                  </a:lnTo>
                  <a:lnTo>
                    <a:pt x="375411" y="247672"/>
                  </a:lnTo>
                  <a:lnTo>
                    <a:pt x="375156" y="249201"/>
                  </a:lnTo>
                  <a:lnTo>
                    <a:pt x="375092" y="252227"/>
                  </a:lnTo>
                  <a:lnTo>
                    <a:pt x="398692" y="252227"/>
                  </a:lnTo>
                  <a:lnTo>
                    <a:pt x="398601" y="252686"/>
                  </a:lnTo>
                  <a:lnTo>
                    <a:pt x="394440" y="258817"/>
                  </a:lnTo>
                  <a:lnTo>
                    <a:pt x="388291" y="262888"/>
                  </a:lnTo>
                  <a:lnTo>
                    <a:pt x="380794" y="264364"/>
                  </a:lnTo>
                  <a:lnTo>
                    <a:pt x="373212" y="264364"/>
                  </a:lnTo>
                  <a:lnTo>
                    <a:pt x="362895" y="288000"/>
                  </a:lnTo>
                  <a:lnTo>
                    <a:pt x="345574" y="306735"/>
                  </a:lnTo>
                  <a:lnTo>
                    <a:pt x="337042" y="311382"/>
                  </a:lnTo>
                  <a:close/>
                </a:path>
                <a:path w="400050" h="324485">
                  <a:moveTo>
                    <a:pt x="217696" y="232509"/>
                  </a:moveTo>
                  <a:lnTo>
                    <a:pt x="182433" y="232509"/>
                  </a:lnTo>
                  <a:lnTo>
                    <a:pt x="187753" y="229833"/>
                  </a:lnTo>
                  <a:lnTo>
                    <a:pt x="194187" y="228336"/>
                  </a:lnTo>
                  <a:lnTo>
                    <a:pt x="206324" y="228336"/>
                  </a:lnTo>
                  <a:lnTo>
                    <a:pt x="212377" y="229833"/>
                  </a:lnTo>
                  <a:lnTo>
                    <a:pt x="217696" y="232509"/>
                  </a:lnTo>
                  <a:close/>
                </a:path>
                <a:path w="400050" h="324485">
                  <a:moveTo>
                    <a:pt x="38922" y="252227"/>
                  </a:moveTo>
                  <a:lnTo>
                    <a:pt x="25802" y="252227"/>
                  </a:lnTo>
                  <a:lnTo>
                    <a:pt x="25134" y="249583"/>
                  </a:lnTo>
                  <a:lnTo>
                    <a:pt x="25152" y="237447"/>
                  </a:lnTo>
                  <a:lnTo>
                    <a:pt x="26152" y="234389"/>
                  </a:lnTo>
                  <a:lnTo>
                    <a:pt x="40973" y="234389"/>
                  </a:lnTo>
                  <a:lnTo>
                    <a:pt x="38052" y="244264"/>
                  </a:lnTo>
                  <a:lnTo>
                    <a:pt x="38038" y="245410"/>
                  </a:lnTo>
                  <a:lnTo>
                    <a:pt x="38922" y="252227"/>
                  </a:lnTo>
                  <a:close/>
                </a:path>
                <a:path w="400050" h="324485">
                  <a:moveTo>
                    <a:pt x="398692" y="252227"/>
                  </a:moveTo>
                  <a:lnTo>
                    <a:pt x="384585" y="252227"/>
                  </a:lnTo>
                  <a:lnTo>
                    <a:pt x="387611" y="248819"/>
                  </a:lnTo>
                  <a:lnTo>
                    <a:pt x="387576" y="245028"/>
                  </a:lnTo>
                  <a:lnTo>
                    <a:pt x="387296" y="241970"/>
                  </a:lnTo>
                  <a:lnTo>
                    <a:pt x="387229" y="237447"/>
                  </a:lnTo>
                  <a:lnTo>
                    <a:pt x="384203" y="234389"/>
                  </a:lnTo>
                  <a:lnTo>
                    <a:pt x="399283" y="234389"/>
                  </a:lnTo>
                  <a:lnTo>
                    <a:pt x="400043" y="237447"/>
                  </a:lnTo>
                  <a:lnTo>
                    <a:pt x="400054" y="245410"/>
                  </a:lnTo>
                  <a:lnTo>
                    <a:pt x="398692" y="252227"/>
                  </a:lnTo>
                  <a:close/>
                </a:path>
                <a:path w="400050" h="324485">
                  <a:moveTo>
                    <a:pt x="296601" y="323519"/>
                  </a:moveTo>
                  <a:lnTo>
                    <a:pt x="286346" y="322946"/>
                  </a:lnTo>
                  <a:lnTo>
                    <a:pt x="276628" y="321201"/>
                  </a:lnTo>
                  <a:lnTo>
                    <a:pt x="267412" y="318251"/>
                  </a:lnTo>
                  <a:lnTo>
                    <a:pt x="258662" y="314058"/>
                  </a:lnTo>
                  <a:lnTo>
                    <a:pt x="257898" y="314058"/>
                  </a:lnTo>
                  <a:lnTo>
                    <a:pt x="257898" y="313676"/>
                  </a:lnTo>
                  <a:lnTo>
                    <a:pt x="257515" y="313676"/>
                  </a:lnTo>
                  <a:lnTo>
                    <a:pt x="241364" y="301699"/>
                  </a:lnTo>
                  <a:lnTo>
                    <a:pt x="228694" y="286169"/>
                  </a:lnTo>
                  <a:lnTo>
                    <a:pt x="220290" y="267795"/>
                  </a:lnTo>
                  <a:lnTo>
                    <a:pt x="216932" y="247290"/>
                  </a:lnTo>
                  <a:lnTo>
                    <a:pt x="212026" y="243881"/>
                  </a:lnTo>
                  <a:lnTo>
                    <a:pt x="206324" y="241970"/>
                  </a:lnTo>
                  <a:lnTo>
                    <a:pt x="231111" y="241970"/>
                  </a:lnTo>
                  <a:lnTo>
                    <a:pt x="230328" y="244646"/>
                  </a:lnTo>
                  <a:lnTo>
                    <a:pt x="230264" y="245410"/>
                  </a:lnTo>
                  <a:lnTo>
                    <a:pt x="232343" y="261842"/>
                  </a:lnTo>
                  <a:lnTo>
                    <a:pt x="238418" y="277166"/>
                  </a:lnTo>
                  <a:lnTo>
                    <a:pt x="247982" y="290357"/>
                  </a:lnTo>
                  <a:lnTo>
                    <a:pt x="260573" y="300774"/>
                  </a:lnTo>
                  <a:lnTo>
                    <a:pt x="277998" y="300774"/>
                  </a:lnTo>
                  <a:lnTo>
                    <a:pt x="272328" y="306445"/>
                  </a:lnTo>
                  <a:lnTo>
                    <a:pt x="279909" y="309885"/>
                  </a:lnTo>
                  <a:lnTo>
                    <a:pt x="287873" y="311382"/>
                  </a:lnTo>
                  <a:lnTo>
                    <a:pt x="337042" y="311382"/>
                  </a:lnTo>
                  <a:lnTo>
                    <a:pt x="322920" y="319074"/>
                  </a:lnTo>
                  <a:lnTo>
                    <a:pt x="296601" y="323519"/>
                  </a:lnTo>
                  <a:close/>
                </a:path>
                <a:path w="400050" h="324485">
                  <a:moveTo>
                    <a:pt x="86454" y="300392"/>
                  </a:moveTo>
                  <a:lnTo>
                    <a:pt x="68265" y="300392"/>
                  </a:lnTo>
                  <a:lnTo>
                    <a:pt x="123246" y="245410"/>
                  </a:lnTo>
                  <a:lnTo>
                    <a:pt x="124584" y="244264"/>
                  </a:lnTo>
                  <a:lnTo>
                    <a:pt x="126304" y="243690"/>
                  </a:lnTo>
                  <a:lnTo>
                    <a:pt x="129617" y="243690"/>
                  </a:lnTo>
                  <a:lnTo>
                    <a:pt x="131242" y="244264"/>
                  </a:lnTo>
                  <a:lnTo>
                    <a:pt x="132357" y="245410"/>
                  </a:lnTo>
                  <a:lnTo>
                    <a:pt x="134651" y="247672"/>
                  </a:lnTo>
                  <a:lnTo>
                    <a:pt x="134651" y="252227"/>
                  </a:lnTo>
                  <a:lnTo>
                    <a:pt x="132357" y="254489"/>
                  </a:lnTo>
                  <a:lnTo>
                    <a:pt x="86454" y="300392"/>
                  </a:lnTo>
                  <a:close/>
                </a:path>
                <a:path w="400050" h="324485">
                  <a:moveTo>
                    <a:pt x="277998" y="300774"/>
                  </a:moveTo>
                  <a:lnTo>
                    <a:pt x="260573" y="300774"/>
                  </a:lnTo>
                  <a:lnTo>
                    <a:pt x="316702" y="244264"/>
                  </a:lnTo>
                  <a:lnTo>
                    <a:pt x="318294" y="243690"/>
                  </a:lnTo>
                  <a:lnTo>
                    <a:pt x="321512" y="243690"/>
                  </a:lnTo>
                  <a:lnTo>
                    <a:pt x="323137" y="244264"/>
                  </a:lnTo>
                  <a:lnTo>
                    <a:pt x="324283" y="245410"/>
                  </a:lnTo>
                  <a:lnTo>
                    <a:pt x="326927" y="247672"/>
                  </a:lnTo>
                  <a:lnTo>
                    <a:pt x="326927" y="252227"/>
                  </a:lnTo>
                  <a:lnTo>
                    <a:pt x="324283" y="254489"/>
                  </a:lnTo>
                  <a:lnTo>
                    <a:pt x="277998" y="3007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4878411" y="2473923"/>
            <a:ext cx="367665" cy="287655"/>
            <a:chOff x="4878411" y="2473923"/>
            <a:chExt cx="367665" cy="287655"/>
          </a:xfrm>
        </p:grpSpPr>
        <p:pic>
          <p:nvPicPr>
            <p:cNvPr id="119" name="object 11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10888" y="2554708"/>
              <a:ext cx="75496" cy="7129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958042" y="2692006"/>
              <a:ext cx="217804" cy="45720"/>
            </a:xfrm>
            <a:custGeom>
              <a:avLst/>
              <a:gdLst/>
              <a:ahLst/>
              <a:cxnLst/>
              <a:rect l="l" t="t" r="r" b="b"/>
              <a:pathLst>
                <a:path w="217804" h="45719">
                  <a:moveTo>
                    <a:pt x="45516" y="22745"/>
                  </a:moveTo>
                  <a:lnTo>
                    <a:pt x="43776" y="14071"/>
                  </a:lnTo>
                  <a:lnTo>
                    <a:pt x="41986" y="11379"/>
                  </a:lnTo>
                  <a:lnTo>
                    <a:pt x="38976" y="6819"/>
                  </a:lnTo>
                  <a:lnTo>
                    <a:pt x="34531" y="3771"/>
                  </a:lnTo>
                  <a:lnTo>
                    <a:pt x="34531" y="16700"/>
                  </a:lnTo>
                  <a:lnTo>
                    <a:pt x="34531" y="29946"/>
                  </a:lnTo>
                  <a:lnTo>
                    <a:pt x="29591" y="35267"/>
                  </a:lnTo>
                  <a:lnTo>
                    <a:pt x="16306" y="35267"/>
                  </a:lnTo>
                  <a:lnTo>
                    <a:pt x="10985" y="29946"/>
                  </a:lnTo>
                  <a:lnTo>
                    <a:pt x="10985" y="16700"/>
                  </a:lnTo>
                  <a:lnTo>
                    <a:pt x="16306" y="11379"/>
                  </a:lnTo>
                  <a:lnTo>
                    <a:pt x="29591" y="11379"/>
                  </a:lnTo>
                  <a:lnTo>
                    <a:pt x="34531" y="16700"/>
                  </a:lnTo>
                  <a:lnTo>
                    <a:pt x="34531" y="3771"/>
                  </a:lnTo>
                  <a:lnTo>
                    <a:pt x="31750" y="1854"/>
                  </a:lnTo>
                  <a:lnTo>
                    <a:pt x="22745" y="0"/>
                  </a:lnTo>
                  <a:lnTo>
                    <a:pt x="13766" y="1854"/>
                  </a:lnTo>
                  <a:lnTo>
                    <a:pt x="6540" y="6819"/>
                  </a:lnTo>
                  <a:lnTo>
                    <a:pt x="1739" y="14071"/>
                  </a:lnTo>
                  <a:lnTo>
                    <a:pt x="0" y="22745"/>
                  </a:lnTo>
                  <a:lnTo>
                    <a:pt x="1841" y="31584"/>
                  </a:lnTo>
                  <a:lnTo>
                    <a:pt x="6819" y="38811"/>
                  </a:lnTo>
                  <a:lnTo>
                    <a:pt x="14071" y="43700"/>
                  </a:lnTo>
                  <a:lnTo>
                    <a:pt x="22745" y="45491"/>
                  </a:lnTo>
                  <a:lnTo>
                    <a:pt x="31584" y="43700"/>
                  </a:lnTo>
                  <a:lnTo>
                    <a:pt x="38823" y="38811"/>
                  </a:lnTo>
                  <a:lnTo>
                    <a:pt x="41224" y="35267"/>
                  </a:lnTo>
                  <a:lnTo>
                    <a:pt x="43726" y="31584"/>
                  </a:lnTo>
                  <a:lnTo>
                    <a:pt x="45516" y="22745"/>
                  </a:lnTo>
                  <a:close/>
                </a:path>
                <a:path w="217804" h="45719">
                  <a:moveTo>
                    <a:pt x="217703" y="22745"/>
                  </a:moveTo>
                  <a:lnTo>
                    <a:pt x="215963" y="14071"/>
                  </a:lnTo>
                  <a:lnTo>
                    <a:pt x="214172" y="11379"/>
                  </a:lnTo>
                  <a:lnTo>
                    <a:pt x="211162" y="6819"/>
                  </a:lnTo>
                  <a:lnTo>
                    <a:pt x="206705" y="3759"/>
                  </a:lnTo>
                  <a:lnTo>
                    <a:pt x="206705" y="16700"/>
                  </a:lnTo>
                  <a:lnTo>
                    <a:pt x="206705" y="29565"/>
                  </a:lnTo>
                  <a:lnTo>
                    <a:pt x="201383" y="35267"/>
                  </a:lnTo>
                  <a:lnTo>
                    <a:pt x="188137" y="35267"/>
                  </a:lnTo>
                  <a:lnTo>
                    <a:pt x="183197" y="29946"/>
                  </a:lnTo>
                  <a:lnTo>
                    <a:pt x="183197" y="16700"/>
                  </a:lnTo>
                  <a:lnTo>
                    <a:pt x="188137" y="11379"/>
                  </a:lnTo>
                  <a:lnTo>
                    <a:pt x="201383" y="11379"/>
                  </a:lnTo>
                  <a:lnTo>
                    <a:pt x="206705" y="16700"/>
                  </a:lnTo>
                  <a:lnTo>
                    <a:pt x="206705" y="3759"/>
                  </a:lnTo>
                  <a:lnTo>
                    <a:pt x="203949" y="1854"/>
                  </a:lnTo>
                  <a:lnTo>
                    <a:pt x="194957" y="0"/>
                  </a:lnTo>
                  <a:lnTo>
                    <a:pt x="185953" y="1854"/>
                  </a:lnTo>
                  <a:lnTo>
                    <a:pt x="178739" y="6819"/>
                  </a:lnTo>
                  <a:lnTo>
                    <a:pt x="173951" y="14071"/>
                  </a:lnTo>
                  <a:lnTo>
                    <a:pt x="172212" y="22745"/>
                  </a:lnTo>
                  <a:lnTo>
                    <a:pt x="174002" y="31584"/>
                  </a:lnTo>
                  <a:lnTo>
                    <a:pt x="178892" y="38811"/>
                  </a:lnTo>
                  <a:lnTo>
                    <a:pt x="186118" y="43700"/>
                  </a:lnTo>
                  <a:lnTo>
                    <a:pt x="194957" y="45491"/>
                  </a:lnTo>
                  <a:lnTo>
                    <a:pt x="203631" y="43700"/>
                  </a:lnTo>
                  <a:lnTo>
                    <a:pt x="210870" y="38811"/>
                  </a:lnTo>
                  <a:lnTo>
                    <a:pt x="213321" y="35267"/>
                  </a:lnTo>
                  <a:lnTo>
                    <a:pt x="215849" y="31584"/>
                  </a:lnTo>
                  <a:lnTo>
                    <a:pt x="217703" y="2274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30748" y="2523585"/>
              <a:ext cx="100884" cy="10053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878411" y="2473923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4" h="287655">
                  <a:moveTo>
                    <a:pt x="238179" y="38289"/>
                  </a:moveTo>
                  <a:lnTo>
                    <a:pt x="227189" y="38289"/>
                  </a:lnTo>
                  <a:lnTo>
                    <a:pt x="227189" y="26535"/>
                  </a:lnTo>
                  <a:lnTo>
                    <a:pt x="229257" y="16153"/>
                  </a:lnTo>
                  <a:lnTo>
                    <a:pt x="234914" y="7724"/>
                  </a:lnTo>
                  <a:lnTo>
                    <a:pt x="243343" y="2067"/>
                  </a:lnTo>
                  <a:lnTo>
                    <a:pt x="253724" y="0"/>
                  </a:lnTo>
                  <a:lnTo>
                    <a:pt x="263945" y="2067"/>
                  </a:lnTo>
                  <a:lnTo>
                    <a:pt x="272392" y="7724"/>
                  </a:lnTo>
                  <a:lnTo>
                    <a:pt x="274618" y="10989"/>
                  </a:lnTo>
                  <a:lnTo>
                    <a:pt x="244996" y="10989"/>
                  </a:lnTo>
                  <a:lnTo>
                    <a:pt x="238179" y="18189"/>
                  </a:lnTo>
                  <a:lnTo>
                    <a:pt x="238179" y="38289"/>
                  </a:lnTo>
                  <a:close/>
                </a:path>
                <a:path w="367664" h="287655">
                  <a:moveTo>
                    <a:pt x="280260" y="38289"/>
                  </a:moveTo>
                  <a:lnTo>
                    <a:pt x="269270" y="38289"/>
                  </a:lnTo>
                  <a:lnTo>
                    <a:pt x="269270" y="18189"/>
                  </a:lnTo>
                  <a:lnTo>
                    <a:pt x="262071" y="10989"/>
                  </a:lnTo>
                  <a:lnTo>
                    <a:pt x="274618" y="10989"/>
                  </a:lnTo>
                  <a:lnTo>
                    <a:pt x="278138" y="16153"/>
                  </a:lnTo>
                  <a:lnTo>
                    <a:pt x="280260" y="26535"/>
                  </a:lnTo>
                  <a:lnTo>
                    <a:pt x="280260" y="38289"/>
                  </a:lnTo>
                  <a:close/>
                </a:path>
                <a:path w="367664" h="287655">
                  <a:moveTo>
                    <a:pt x="366746" y="177496"/>
                  </a:moveTo>
                  <a:lnTo>
                    <a:pt x="195302" y="177496"/>
                  </a:lnTo>
                  <a:lnTo>
                    <a:pt x="195302" y="27681"/>
                  </a:lnTo>
                  <a:lnTo>
                    <a:pt x="190014" y="22744"/>
                  </a:lnTo>
                  <a:lnTo>
                    <a:pt x="70526" y="22744"/>
                  </a:lnTo>
                  <a:lnTo>
                    <a:pt x="68265" y="20482"/>
                  </a:lnTo>
                  <a:lnTo>
                    <a:pt x="68265" y="14780"/>
                  </a:lnTo>
                  <a:lnTo>
                    <a:pt x="70526" y="12136"/>
                  </a:lnTo>
                  <a:lnTo>
                    <a:pt x="183930" y="12136"/>
                  </a:lnTo>
                  <a:lnTo>
                    <a:pt x="192329" y="13918"/>
                  </a:lnTo>
                  <a:lnTo>
                    <a:pt x="199344" y="18718"/>
                  </a:lnTo>
                  <a:lnTo>
                    <a:pt x="204156" y="25723"/>
                  </a:lnTo>
                  <a:lnTo>
                    <a:pt x="205942" y="34116"/>
                  </a:lnTo>
                  <a:lnTo>
                    <a:pt x="205942" y="53452"/>
                  </a:lnTo>
                  <a:lnTo>
                    <a:pt x="231713" y="53452"/>
                  </a:lnTo>
                  <a:lnTo>
                    <a:pt x="231713" y="54217"/>
                  </a:lnTo>
                  <a:lnTo>
                    <a:pt x="301836" y="54217"/>
                  </a:lnTo>
                  <a:lnTo>
                    <a:pt x="303609" y="54408"/>
                  </a:lnTo>
                  <a:lnTo>
                    <a:pt x="311982" y="64092"/>
                  </a:lnTo>
                  <a:lnTo>
                    <a:pt x="205942" y="64092"/>
                  </a:lnTo>
                  <a:lnTo>
                    <a:pt x="205942" y="176731"/>
                  </a:lnTo>
                  <a:lnTo>
                    <a:pt x="366739" y="176731"/>
                  </a:lnTo>
                  <a:lnTo>
                    <a:pt x="366746" y="177496"/>
                  </a:lnTo>
                  <a:close/>
                </a:path>
                <a:path w="367664" h="287655">
                  <a:moveTo>
                    <a:pt x="102764" y="287491"/>
                  </a:moveTo>
                  <a:lnTo>
                    <a:pt x="84933" y="283816"/>
                  </a:lnTo>
                  <a:lnTo>
                    <a:pt x="70116" y="273738"/>
                  </a:lnTo>
                  <a:lnTo>
                    <a:pt x="60060" y="258678"/>
                  </a:lnTo>
                  <a:lnTo>
                    <a:pt x="56510" y="240059"/>
                  </a:lnTo>
                  <a:lnTo>
                    <a:pt x="21979" y="240059"/>
                  </a:lnTo>
                  <a:lnTo>
                    <a:pt x="13425" y="238277"/>
                  </a:lnTo>
                  <a:lnTo>
                    <a:pt x="6438" y="233477"/>
                  </a:lnTo>
                  <a:lnTo>
                    <a:pt x="1727" y="226472"/>
                  </a:lnTo>
                  <a:lnTo>
                    <a:pt x="0" y="218079"/>
                  </a:lnTo>
                  <a:lnTo>
                    <a:pt x="0" y="34116"/>
                  </a:lnTo>
                  <a:lnTo>
                    <a:pt x="1727" y="25783"/>
                  </a:lnTo>
                  <a:lnTo>
                    <a:pt x="6438" y="18910"/>
                  </a:lnTo>
                  <a:lnTo>
                    <a:pt x="13425" y="14240"/>
                  </a:lnTo>
                  <a:lnTo>
                    <a:pt x="21979" y="12519"/>
                  </a:lnTo>
                  <a:lnTo>
                    <a:pt x="49661" y="12519"/>
                  </a:lnTo>
                  <a:lnTo>
                    <a:pt x="52337" y="14780"/>
                  </a:lnTo>
                  <a:lnTo>
                    <a:pt x="52337" y="20482"/>
                  </a:lnTo>
                  <a:lnTo>
                    <a:pt x="49661" y="22744"/>
                  </a:lnTo>
                  <a:lnTo>
                    <a:pt x="15162" y="22744"/>
                  </a:lnTo>
                  <a:lnTo>
                    <a:pt x="10607" y="28064"/>
                  </a:lnTo>
                  <a:lnTo>
                    <a:pt x="10607" y="177496"/>
                  </a:lnTo>
                  <a:lnTo>
                    <a:pt x="366746" y="177496"/>
                  </a:lnTo>
                  <a:lnTo>
                    <a:pt x="366843" y="187721"/>
                  </a:lnTo>
                  <a:lnTo>
                    <a:pt x="10607" y="187721"/>
                  </a:lnTo>
                  <a:lnTo>
                    <a:pt x="10607" y="224896"/>
                  </a:lnTo>
                  <a:lnTo>
                    <a:pt x="15545" y="229451"/>
                  </a:lnTo>
                  <a:lnTo>
                    <a:pt x="69216" y="229451"/>
                  </a:lnTo>
                  <a:lnTo>
                    <a:pt x="66735" y="241205"/>
                  </a:lnTo>
                  <a:lnTo>
                    <a:pt x="69532" y="255094"/>
                  </a:lnTo>
                  <a:lnTo>
                    <a:pt x="77164" y="266423"/>
                  </a:lnTo>
                  <a:lnTo>
                    <a:pt x="88493" y="274055"/>
                  </a:lnTo>
                  <a:lnTo>
                    <a:pt x="102381" y="276851"/>
                  </a:lnTo>
                  <a:lnTo>
                    <a:pt x="131331" y="276851"/>
                  </a:lnTo>
                  <a:lnTo>
                    <a:pt x="120834" y="283869"/>
                  </a:lnTo>
                  <a:lnTo>
                    <a:pt x="102764" y="287491"/>
                  </a:lnTo>
                  <a:close/>
                </a:path>
                <a:path w="367664" h="287655">
                  <a:moveTo>
                    <a:pt x="231713" y="53452"/>
                  </a:moveTo>
                  <a:lnTo>
                    <a:pt x="221105" y="53452"/>
                  </a:lnTo>
                  <a:lnTo>
                    <a:pt x="221105" y="40583"/>
                  </a:lnTo>
                  <a:lnTo>
                    <a:pt x="223398" y="38289"/>
                  </a:lnTo>
                  <a:lnTo>
                    <a:pt x="284082" y="38289"/>
                  </a:lnTo>
                  <a:lnTo>
                    <a:pt x="286344" y="40583"/>
                  </a:lnTo>
                  <a:lnTo>
                    <a:pt x="286344" y="49279"/>
                  </a:lnTo>
                  <a:lnTo>
                    <a:pt x="231713" y="49279"/>
                  </a:lnTo>
                  <a:lnTo>
                    <a:pt x="231713" y="53452"/>
                  </a:lnTo>
                  <a:close/>
                </a:path>
                <a:path w="367664" h="287655">
                  <a:moveTo>
                    <a:pt x="301836" y="54217"/>
                  </a:moveTo>
                  <a:lnTo>
                    <a:pt x="275354" y="54217"/>
                  </a:lnTo>
                  <a:lnTo>
                    <a:pt x="275354" y="49279"/>
                  </a:lnTo>
                  <a:lnTo>
                    <a:pt x="286344" y="49279"/>
                  </a:lnTo>
                  <a:lnTo>
                    <a:pt x="286344" y="53452"/>
                  </a:lnTo>
                  <a:lnTo>
                    <a:pt x="294747" y="53452"/>
                  </a:lnTo>
                  <a:lnTo>
                    <a:pt x="301836" y="54217"/>
                  </a:lnTo>
                  <a:close/>
                </a:path>
                <a:path w="367664" h="287655">
                  <a:moveTo>
                    <a:pt x="294747" y="53452"/>
                  </a:moveTo>
                  <a:lnTo>
                    <a:pt x="286535" y="53452"/>
                  </a:lnTo>
                  <a:lnTo>
                    <a:pt x="287555" y="53357"/>
                  </a:lnTo>
                  <a:lnTo>
                    <a:pt x="293862" y="53357"/>
                  </a:lnTo>
                  <a:lnTo>
                    <a:pt x="294747" y="53452"/>
                  </a:lnTo>
                  <a:close/>
                </a:path>
                <a:path w="367664" h="287655">
                  <a:moveTo>
                    <a:pt x="317657" y="82918"/>
                  </a:moveTo>
                  <a:lnTo>
                    <a:pt x="314918" y="82918"/>
                  </a:lnTo>
                  <a:lnTo>
                    <a:pt x="313516" y="82345"/>
                  </a:lnTo>
                  <a:lnTo>
                    <a:pt x="312529" y="81166"/>
                  </a:lnTo>
                  <a:lnTo>
                    <a:pt x="303036" y="70144"/>
                  </a:lnTo>
                  <a:lnTo>
                    <a:pt x="299628" y="66354"/>
                  </a:lnTo>
                  <a:lnTo>
                    <a:pt x="295072" y="64092"/>
                  </a:lnTo>
                  <a:lnTo>
                    <a:pt x="311982" y="64092"/>
                  </a:lnTo>
                  <a:lnTo>
                    <a:pt x="320492" y="73935"/>
                  </a:lnTo>
                  <a:lnTo>
                    <a:pt x="322372" y="76229"/>
                  </a:lnTo>
                  <a:lnTo>
                    <a:pt x="322372" y="79637"/>
                  </a:lnTo>
                  <a:lnTo>
                    <a:pt x="319027" y="82440"/>
                  </a:lnTo>
                  <a:lnTo>
                    <a:pt x="317657" y="82918"/>
                  </a:lnTo>
                  <a:close/>
                </a:path>
                <a:path w="367664" h="287655">
                  <a:moveTo>
                    <a:pt x="366739" y="176731"/>
                  </a:moveTo>
                  <a:lnTo>
                    <a:pt x="356138" y="176731"/>
                  </a:lnTo>
                  <a:lnTo>
                    <a:pt x="356138" y="132357"/>
                  </a:lnTo>
                  <a:lnTo>
                    <a:pt x="354227" y="128184"/>
                  </a:lnTo>
                  <a:lnTo>
                    <a:pt x="331483" y="102381"/>
                  </a:lnTo>
                  <a:lnTo>
                    <a:pt x="329571" y="100120"/>
                  </a:lnTo>
                  <a:lnTo>
                    <a:pt x="329571" y="96711"/>
                  </a:lnTo>
                  <a:lnTo>
                    <a:pt x="332948" y="93908"/>
                  </a:lnTo>
                  <a:lnTo>
                    <a:pt x="334286" y="93430"/>
                  </a:lnTo>
                  <a:lnTo>
                    <a:pt x="337057" y="93430"/>
                  </a:lnTo>
                  <a:lnTo>
                    <a:pt x="338459" y="94004"/>
                  </a:lnTo>
                  <a:lnTo>
                    <a:pt x="339446" y="95182"/>
                  </a:lnTo>
                  <a:lnTo>
                    <a:pt x="359164" y="117576"/>
                  </a:lnTo>
                  <a:lnTo>
                    <a:pt x="364102" y="123246"/>
                  </a:lnTo>
                  <a:lnTo>
                    <a:pt x="366364" y="130063"/>
                  </a:lnTo>
                  <a:lnTo>
                    <a:pt x="366364" y="136912"/>
                  </a:lnTo>
                  <a:lnTo>
                    <a:pt x="366739" y="176731"/>
                  </a:lnTo>
                  <a:close/>
                </a:path>
                <a:path w="367664" h="287655">
                  <a:moveTo>
                    <a:pt x="205942" y="229069"/>
                  </a:moveTo>
                  <a:lnTo>
                    <a:pt x="195302" y="229069"/>
                  </a:lnTo>
                  <a:lnTo>
                    <a:pt x="195302" y="187721"/>
                  </a:lnTo>
                  <a:lnTo>
                    <a:pt x="366843" y="187721"/>
                  </a:lnTo>
                  <a:lnTo>
                    <a:pt x="366846" y="188103"/>
                  </a:lnTo>
                  <a:lnTo>
                    <a:pt x="205942" y="188103"/>
                  </a:lnTo>
                  <a:lnTo>
                    <a:pt x="205942" y="229069"/>
                  </a:lnTo>
                  <a:close/>
                </a:path>
                <a:path w="367664" h="287655">
                  <a:moveTo>
                    <a:pt x="363304" y="229451"/>
                  </a:moveTo>
                  <a:lnTo>
                    <a:pt x="351201" y="229451"/>
                  </a:lnTo>
                  <a:lnTo>
                    <a:pt x="356138" y="224131"/>
                  </a:lnTo>
                  <a:lnTo>
                    <a:pt x="356138" y="188103"/>
                  </a:lnTo>
                  <a:lnTo>
                    <a:pt x="366846" y="188103"/>
                  </a:lnTo>
                  <a:lnTo>
                    <a:pt x="367128" y="218079"/>
                  </a:lnTo>
                  <a:lnTo>
                    <a:pt x="365347" y="226472"/>
                  </a:lnTo>
                  <a:lnTo>
                    <a:pt x="363304" y="229451"/>
                  </a:lnTo>
                  <a:close/>
                </a:path>
                <a:path w="367664" h="287655">
                  <a:moveTo>
                    <a:pt x="241395" y="229451"/>
                  </a:moveTo>
                  <a:lnTo>
                    <a:pt x="229451" y="229451"/>
                  </a:lnTo>
                  <a:lnTo>
                    <a:pt x="229451" y="229069"/>
                  </a:lnTo>
                  <a:lnTo>
                    <a:pt x="229833" y="228687"/>
                  </a:lnTo>
                  <a:lnTo>
                    <a:pt x="229947" y="227700"/>
                  </a:lnTo>
                  <a:lnTo>
                    <a:pt x="237037" y="213761"/>
                  </a:lnTo>
                  <a:lnTo>
                    <a:pt x="247660" y="203290"/>
                  </a:lnTo>
                  <a:lnTo>
                    <a:pt x="260559" y="196798"/>
                  </a:lnTo>
                  <a:lnTo>
                    <a:pt x="274589" y="194570"/>
                  </a:lnTo>
                  <a:lnTo>
                    <a:pt x="288825" y="196954"/>
                  </a:lnTo>
                  <a:lnTo>
                    <a:pt x="301746" y="203708"/>
                  </a:lnTo>
                  <a:lnTo>
                    <a:pt x="303962" y="205942"/>
                  </a:lnTo>
                  <a:lnTo>
                    <a:pt x="274589" y="205942"/>
                  </a:lnTo>
                  <a:lnTo>
                    <a:pt x="260862" y="208733"/>
                  </a:lnTo>
                  <a:lnTo>
                    <a:pt x="249516" y="216323"/>
                  </a:lnTo>
                  <a:lnTo>
                    <a:pt x="241794" y="227538"/>
                  </a:lnTo>
                  <a:lnTo>
                    <a:pt x="241395" y="229451"/>
                  </a:lnTo>
                  <a:close/>
                </a:path>
                <a:path w="367664" h="287655">
                  <a:moveTo>
                    <a:pt x="69216" y="229451"/>
                  </a:moveTo>
                  <a:lnTo>
                    <a:pt x="58007" y="229451"/>
                  </a:lnTo>
                  <a:lnTo>
                    <a:pt x="58007" y="229069"/>
                  </a:lnTo>
                  <a:lnTo>
                    <a:pt x="58390" y="228687"/>
                  </a:lnTo>
                  <a:lnTo>
                    <a:pt x="58498" y="227700"/>
                  </a:lnTo>
                  <a:lnTo>
                    <a:pt x="65437" y="213463"/>
                  </a:lnTo>
                  <a:lnTo>
                    <a:pt x="76041" y="203083"/>
                  </a:lnTo>
                  <a:lnTo>
                    <a:pt x="89017" y="196825"/>
                  </a:lnTo>
                  <a:lnTo>
                    <a:pt x="103178" y="194729"/>
                  </a:lnTo>
                  <a:lnTo>
                    <a:pt x="117085" y="196765"/>
                  </a:lnTo>
                  <a:lnTo>
                    <a:pt x="129864" y="202892"/>
                  </a:lnTo>
                  <a:lnTo>
                    <a:pt x="132996" y="205942"/>
                  </a:lnTo>
                  <a:lnTo>
                    <a:pt x="102381" y="205942"/>
                  </a:lnTo>
                  <a:lnTo>
                    <a:pt x="88654" y="208787"/>
                  </a:lnTo>
                  <a:lnTo>
                    <a:pt x="77307" y="216466"/>
                  </a:lnTo>
                  <a:lnTo>
                    <a:pt x="69586" y="227700"/>
                  </a:lnTo>
                  <a:lnTo>
                    <a:pt x="69216" y="229451"/>
                  </a:lnTo>
                  <a:close/>
                </a:path>
                <a:path w="367664" h="287655">
                  <a:moveTo>
                    <a:pt x="131331" y="276851"/>
                  </a:moveTo>
                  <a:lnTo>
                    <a:pt x="102381" y="276851"/>
                  </a:lnTo>
                  <a:lnTo>
                    <a:pt x="116288" y="274055"/>
                  </a:lnTo>
                  <a:lnTo>
                    <a:pt x="127626" y="266423"/>
                  </a:lnTo>
                  <a:lnTo>
                    <a:pt x="135262" y="255094"/>
                  </a:lnTo>
                  <a:lnTo>
                    <a:pt x="138059" y="241205"/>
                  </a:lnTo>
                  <a:lnTo>
                    <a:pt x="135208" y="227700"/>
                  </a:lnTo>
                  <a:lnTo>
                    <a:pt x="127483" y="216466"/>
                  </a:lnTo>
                  <a:lnTo>
                    <a:pt x="116127" y="208787"/>
                  </a:lnTo>
                  <a:lnTo>
                    <a:pt x="102381" y="205942"/>
                  </a:lnTo>
                  <a:lnTo>
                    <a:pt x="132996" y="205942"/>
                  </a:lnTo>
                  <a:lnTo>
                    <a:pt x="140385" y="213140"/>
                  </a:lnTo>
                  <a:lnTo>
                    <a:pt x="147519" y="227538"/>
                  </a:lnTo>
                  <a:lnTo>
                    <a:pt x="147520" y="227922"/>
                  </a:lnTo>
                  <a:lnTo>
                    <a:pt x="147902" y="228687"/>
                  </a:lnTo>
                  <a:lnTo>
                    <a:pt x="147902" y="229069"/>
                  </a:lnTo>
                  <a:lnTo>
                    <a:pt x="205942" y="229069"/>
                  </a:lnTo>
                  <a:lnTo>
                    <a:pt x="205942" y="229451"/>
                  </a:lnTo>
                  <a:lnTo>
                    <a:pt x="241395" y="229451"/>
                  </a:lnTo>
                  <a:lnTo>
                    <a:pt x="239183" y="240059"/>
                  </a:lnTo>
                  <a:lnTo>
                    <a:pt x="149431" y="240059"/>
                  </a:lnTo>
                  <a:lnTo>
                    <a:pt x="145876" y="258839"/>
                  </a:lnTo>
                  <a:lnTo>
                    <a:pt x="135774" y="273881"/>
                  </a:lnTo>
                  <a:lnTo>
                    <a:pt x="131331" y="276851"/>
                  </a:lnTo>
                  <a:close/>
                </a:path>
                <a:path w="367664" h="287655">
                  <a:moveTo>
                    <a:pt x="303377" y="276851"/>
                  </a:moveTo>
                  <a:lnTo>
                    <a:pt x="274589" y="276851"/>
                  </a:lnTo>
                  <a:lnTo>
                    <a:pt x="288478" y="274055"/>
                  </a:lnTo>
                  <a:lnTo>
                    <a:pt x="299807" y="266423"/>
                  </a:lnTo>
                  <a:lnTo>
                    <a:pt x="307439" y="255094"/>
                  </a:lnTo>
                  <a:lnTo>
                    <a:pt x="310235" y="241205"/>
                  </a:lnTo>
                  <a:lnTo>
                    <a:pt x="307439" y="227700"/>
                  </a:lnTo>
                  <a:lnTo>
                    <a:pt x="299807" y="216466"/>
                  </a:lnTo>
                  <a:lnTo>
                    <a:pt x="288478" y="208787"/>
                  </a:lnTo>
                  <a:lnTo>
                    <a:pt x="274589" y="205942"/>
                  </a:lnTo>
                  <a:lnTo>
                    <a:pt x="303962" y="205942"/>
                  </a:lnTo>
                  <a:lnTo>
                    <a:pt x="312183" y="214231"/>
                  </a:lnTo>
                  <a:lnTo>
                    <a:pt x="318853" y="227700"/>
                  </a:lnTo>
                  <a:lnTo>
                    <a:pt x="318964" y="228687"/>
                  </a:lnTo>
                  <a:lnTo>
                    <a:pt x="319728" y="229069"/>
                  </a:lnTo>
                  <a:lnTo>
                    <a:pt x="319728" y="229451"/>
                  </a:lnTo>
                  <a:lnTo>
                    <a:pt x="363304" y="229451"/>
                  </a:lnTo>
                  <a:lnTo>
                    <a:pt x="360542" y="233477"/>
                  </a:lnTo>
                  <a:lnTo>
                    <a:pt x="353528" y="238277"/>
                  </a:lnTo>
                  <a:lnTo>
                    <a:pt x="345116" y="240059"/>
                  </a:lnTo>
                  <a:lnTo>
                    <a:pt x="321607" y="240059"/>
                  </a:lnTo>
                  <a:lnTo>
                    <a:pt x="318003" y="258839"/>
                  </a:lnTo>
                  <a:lnTo>
                    <a:pt x="307822" y="273881"/>
                  </a:lnTo>
                  <a:lnTo>
                    <a:pt x="303377" y="276851"/>
                  </a:lnTo>
                  <a:close/>
                </a:path>
                <a:path w="367664" h="287655">
                  <a:moveTo>
                    <a:pt x="274972" y="287491"/>
                  </a:moveTo>
                  <a:lnTo>
                    <a:pt x="257069" y="283816"/>
                  </a:lnTo>
                  <a:lnTo>
                    <a:pt x="242153" y="273738"/>
                  </a:lnTo>
                  <a:lnTo>
                    <a:pt x="232075" y="258678"/>
                  </a:lnTo>
                  <a:lnTo>
                    <a:pt x="228687" y="240059"/>
                  </a:lnTo>
                  <a:lnTo>
                    <a:pt x="239183" y="240059"/>
                  </a:lnTo>
                  <a:lnTo>
                    <a:pt x="238944" y="241205"/>
                  </a:lnTo>
                  <a:lnTo>
                    <a:pt x="241687" y="255094"/>
                  </a:lnTo>
                  <a:lnTo>
                    <a:pt x="249229" y="266423"/>
                  </a:lnTo>
                  <a:lnTo>
                    <a:pt x="260540" y="274055"/>
                  </a:lnTo>
                  <a:lnTo>
                    <a:pt x="274589" y="276851"/>
                  </a:lnTo>
                  <a:lnTo>
                    <a:pt x="303377" y="276851"/>
                  </a:lnTo>
                  <a:lnTo>
                    <a:pt x="292875" y="283869"/>
                  </a:lnTo>
                  <a:lnTo>
                    <a:pt x="274972" y="28749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1325740" y="2887700"/>
            <a:ext cx="290830" cy="372745"/>
          </a:xfrm>
          <a:custGeom>
            <a:avLst/>
            <a:gdLst/>
            <a:ahLst/>
            <a:cxnLst/>
            <a:rect l="l" t="t" r="r" b="b"/>
            <a:pathLst>
              <a:path w="290830" h="372745">
                <a:moveTo>
                  <a:pt x="136918" y="237820"/>
                </a:moveTo>
                <a:lnTo>
                  <a:pt x="135394" y="230365"/>
                </a:lnTo>
                <a:lnTo>
                  <a:pt x="134785" y="229476"/>
                </a:lnTo>
                <a:lnTo>
                  <a:pt x="131279" y="224345"/>
                </a:lnTo>
                <a:lnTo>
                  <a:pt x="125920" y="220776"/>
                </a:lnTo>
                <a:lnTo>
                  <a:pt x="125920" y="233273"/>
                </a:lnTo>
                <a:lnTo>
                  <a:pt x="125920" y="241998"/>
                </a:lnTo>
                <a:lnTo>
                  <a:pt x="122135" y="245783"/>
                </a:lnTo>
                <a:lnTo>
                  <a:pt x="113411" y="245783"/>
                </a:lnTo>
                <a:lnTo>
                  <a:pt x="109994" y="242341"/>
                </a:lnTo>
                <a:lnTo>
                  <a:pt x="109994" y="233273"/>
                </a:lnTo>
                <a:lnTo>
                  <a:pt x="113792" y="229476"/>
                </a:lnTo>
                <a:lnTo>
                  <a:pt x="122135" y="229476"/>
                </a:lnTo>
                <a:lnTo>
                  <a:pt x="125920" y="233273"/>
                </a:lnTo>
                <a:lnTo>
                  <a:pt x="125920" y="220776"/>
                </a:lnTo>
                <a:lnTo>
                  <a:pt x="125234" y="220306"/>
                </a:lnTo>
                <a:lnTo>
                  <a:pt x="117957" y="218833"/>
                </a:lnTo>
                <a:lnTo>
                  <a:pt x="110502" y="220306"/>
                </a:lnTo>
                <a:lnTo>
                  <a:pt x="104482" y="224345"/>
                </a:lnTo>
                <a:lnTo>
                  <a:pt x="100444" y="230365"/>
                </a:lnTo>
                <a:lnTo>
                  <a:pt x="98971" y="237820"/>
                </a:lnTo>
                <a:lnTo>
                  <a:pt x="100444" y="245097"/>
                </a:lnTo>
                <a:lnTo>
                  <a:pt x="104482" y="251129"/>
                </a:lnTo>
                <a:lnTo>
                  <a:pt x="110502" y="255257"/>
                </a:lnTo>
                <a:lnTo>
                  <a:pt x="117957" y="256781"/>
                </a:lnTo>
                <a:lnTo>
                  <a:pt x="125234" y="255257"/>
                </a:lnTo>
                <a:lnTo>
                  <a:pt x="131279" y="251129"/>
                </a:lnTo>
                <a:lnTo>
                  <a:pt x="134924" y="245783"/>
                </a:lnTo>
                <a:lnTo>
                  <a:pt x="135394" y="245097"/>
                </a:lnTo>
                <a:lnTo>
                  <a:pt x="136918" y="237820"/>
                </a:lnTo>
                <a:close/>
              </a:path>
              <a:path w="290830" h="372745">
                <a:moveTo>
                  <a:pt x="290525" y="29972"/>
                </a:moveTo>
                <a:lnTo>
                  <a:pt x="260578" y="0"/>
                </a:lnTo>
                <a:lnTo>
                  <a:pt x="29591" y="0"/>
                </a:lnTo>
                <a:lnTo>
                  <a:pt x="18097" y="2336"/>
                </a:lnTo>
                <a:lnTo>
                  <a:pt x="8686" y="8724"/>
                </a:lnTo>
                <a:lnTo>
                  <a:pt x="2336" y="18249"/>
                </a:lnTo>
                <a:lnTo>
                  <a:pt x="0" y="29972"/>
                </a:lnTo>
                <a:lnTo>
                  <a:pt x="0" y="86093"/>
                </a:lnTo>
                <a:lnTo>
                  <a:pt x="1054" y="95008"/>
                </a:lnTo>
                <a:lnTo>
                  <a:pt x="4089" y="103301"/>
                </a:lnTo>
                <a:lnTo>
                  <a:pt x="8966" y="110680"/>
                </a:lnTo>
                <a:lnTo>
                  <a:pt x="15544" y="116801"/>
                </a:lnTo>
                <a:lnTo>
                  <a:pt x="25692" y="127990"/>
                </a:lnTo>
                <a:lnTo>
                  <a:pt x="33616" y="145122"/>
                </a:lnTo>
                <a:lnTo>
                  <a:pt x="38747" y="166573"/>
                </a:lnTo>
                <a:lnTo>
                  <a:pt x="40589" y="190779"/>
                </a:lnTo>
                <a:lnTo>
                  <a:pt x="38747" y="214757"/>
                </a:lnTo>
                <a:lnTo>
                  <a:pt x="33616" y="236156"/>
                </a:lnTo>
                <a:lnTo>
                  <a:pt x="25692" y="253352"/>
                </a:lnTo>
                <a:lnTo>
                  <a:pt x="15544" y="264744"/>
                </a:lnTo>
                <a:lnTo>
                  <a:pt x="8966" y="270865"/>
                </a:lnTo>
                <a:lnTo>
                  <a:pt x="4089" y="278244"/>
                </a:lnTo>
                <a:lnTo>
                  <a:pt x="1054" y="286537"/>
                </a:lnTo>
                <a:lnTo>
                  <a:pt x="0" y="295452"/>
                </a:lnTo>
                <a:lnTo>
                  <a:pt x="0" y="342493"/>
                </a:lnTo>
                <a:lnTo>
                  <a:pt x="2336" y="354215"/>
                </a:lnTo>
                <a:lnTo>
                  <a:pt x="8686" y="363728"/>
                </a:lnTo>
                <a:lnTo>
                  <a:pt x="18097" y="370116"/>
                </a:lnTo>
                <a:lnTo>
                  <a:pt x="29591" y="372440"/>
                </a:lnTo>
                <a:lnTo>
                  <a:pt x="260578" y="372440"/>
                </a:lnTo>
                <a:lnTo>
                  <a:pt x="272288" y="370116"/>
                </a:lnTo>
                <a:lnTo>
                  <a:pt x="281800" y="363728"/>
                </a:lnTo>
                <a:lnTo>
                  <a:pt x="283578" y="361073"/>
                </a:lnTo>
                <a:lnTo>
                  <a:pt x="288188" y="354215"/>
                </a:lnTo>
                <a:lnTo>
                  <a:pt x="290525" y="342493"/>
                </a:lnTo>
                <a:lnTo>
                  <a:pt x="290525" y="295452"/>
                </a:lnTo>
                <a:lnTo>
                  <a:pt x="289483" y="286537"/>
                </a:lnTo>
                <a:lnTo>
                  <a:pt x="286448" y="278244"/>
                </a:lnTo>
                <a:lnTo>
                  <a:pt x="281571" y="270865"/>
                </a:lnTo>
                <a:lnTo>
                  <a:pt x="274980" y="264744"/>
                </a:lnTo>
                <a:lnTo>
                  <a:pt x="264769" y="253352"/>
                </a:lnTo>
                <a:lnTo>
                  <a:pt x="256717" y="236156"/>
                </a:lnTo>
                <a:lnTo>
                  <a:pt x="251447" y="214757"/>
                </a:lnTo>
                <a:lnTo>
                  <a:pt x="249555" y="190779"/>
                </a:lnTo>
                <a:lnTo>
                  <a:pt x="251447" y="166573"/>
                </a:lnTo>
                <a:lnTo>
                  <a:pt x="256717" y="145122"/>
                </a:lnTo>
                <a:lnTo>
                  <a:pt x="264769" y="127990"/>
                </a:lnTo>
                <a:lnTo>
                  <a:pt x="274980" y="116801"/>
                </a:lnTo>
                <a:lnTo>
                  <a:pt x="281571" y="110680"/>
                </a:lnTo>
                <a:lnTo>
                  <a:pt x="286448" y="103301"/>
                </a:lnTo>
                <a:lnTo>
                  <a:pt x="289483" y="95008"/>
                </a:lnTo>
                <a:lnTo>
                  <a:pt x="290525" y="86093"/>
                </a:lnTo>
                <a:lnTo>
                  <a:pt x="290525" y="54241"/>
                </a:lnTo>
                <a:lnTo>
                  <a:pt x="288264" y="51600"/>
                </a:lnTo>
                <a:lnTo>
                  <a:pt x="282562" y="51600"/>
                </a:lnTo>
                <a:lnTo>
                  <a:pt x="279908" y="54241"/>
                </a:lnTo>
                <a:lnTo>
                  <a:pt x="279908" y="94449"/>
                </a:lnTo>
                <a:lnTo>
                  <a:pt x="275742" y="102412"/>
                </a:lnTo>
                <a:lnTo>
                  <a:pt x="268541" y="107734"/>
                </a:lnTo>
                <a:lnTo>
                  <a:pt x="246557" y="141401"/>
                </a:lnTo>
                <a:lnTo>
                  <a:pt x="239229" y="190258"/>
                </a:lnTo>
                <a:lnTo>
                  <a:pt x="246557" y="239191"/>
                </a:lnTo>
                <a:lnTo>
                  <a:pt x="268541" y="273088"/>
                </a:lnTo>
                <a:lnTo>
                  <a:pt x="275742" y="278409"/>
                </a:lnTo>
                <a:lnTo>
                  <a:pt x="279908" y="286372"/>
                </a:lnTo>
                <a:lnTo>
                  <a:pt x="279831" y="342493"/>
                </a:lnTo>
                <a:lnTo>
                  <a:pt x="260934" y="361073"/>
                </a:lnTo>
                <a:lnTo>
                  <a:pt x="218465" y="361073"/>
                </a:lnTo>
                <a:lnTo>
                  <a:pt x="218465" y="359918"/>
                </a:lnTo>
                <a:lnTo>
                  <a:pt x="218465" y="164236"/>
                </a:lnTo>
                <a:lnTo>
                  <a:pt x="213855" y="141668"/>
                </a:lnTo>
                <a:lnTo>
                  <a:pt x="213779" y="141401"/>
                </a:lnTo>
                <a:lnTo>
                  <a:pt x="207098" y="131533"/>
                </a:lnTo>
                <a:lnTo>
                  <a:pt x="207098" y="163093"/>
                </a:lnTo>
                <a:lnTo>
                  <a:pt x="207098" y="359918"/>
                </a:lnTo>
                <a:lnTo>
                  <a:pt x="160426" y="359918"/>
                </a:lnTo>
                <a:lnTo>
                  <a:pt x="160426" y="116459"/>
                </a:lnTo>
                <a:lnTo>
                  <a:pt x="160426" y="115303"/>
                </a:lnTo>
                <a:lnTo>
                  <a:pt x="178600" y="119634"/>
                </a:lnTo>
                <a:lnTo>
                  <a:pt x="193433" y="129959"/>
                </a:lnTo>
                <a:lnTo>
                  <a:pt x="203428" y="144907"/>
                </a:lnTo>
                <a:lnTo>
                  <a:pt x="207098" y="163093"/>
                </a:lnTo>
                <a:lnTo>
                  <a:pt x="207098" y="131533"/>
                </a:lnTo>
                <a:lnTo>
                  <a:pt x="201155" y="122745"/>
                </a:lnTo>
                <a:lnTo>
                  <a:pt x="190157" y="115303"/>
                </a:lnTo>
                <a:lnTo>
                  <a:pt x="182448" y="110083"/>
                </a:lnTo>
                <a:lnTo>
                  <a:pt x="159664" y="105435"/>
                </a:lnTo>
                <a:lnTo>
                  <a:pt x="95567" y="105435"/>
                </a:lnTo>
                <a:lnTo>
                  <a:pt x="72440" y="318604"/>
                </a:lnTo>
                <a:lnTo>
                  <a:pt x="74701" y="321246"/>
                </a:lnTo>
                <a:lnTo>
                  <a:pt x="80403" y="321246"/>
                </a:lnTo>
                <a:lnTo>
                  <a:pt x="82664" y="318604"/>
                </a:lnTo>
                <a:lnTo>
                  <a:pt x="82664" y="122123"/>
                </a:lnTo>
                <a:lnTo>
                  <a:pt x="88366" y="116459"/>
                </a:lnTo>
                <a:lnTo>
                  <a:pt x="149821" y="116459"/>
                </a:lnTo>
                <a:lnTo>
                  <a:pt x="149821" y="361073"/>
                </a:lnTo>
                <a:lnTo>
                  <a:pt x="83426" y="361073"/>
                </a:lnTo>
                <a:lnTo>
                  <a:pt x="83426" y="333387"/>
                </a:lnTo>
                <a:lnTo>
                  <a:pt x="80784" y="331089"/>
                </a:lnTo>
                <a:lnTo>
                  <a:pt x="75082" y="331089"/>
                </a:lnTo>
                <a:lnTo>
                  <a:pt x="72821" y="333387"/>
                </a:lnTo>
                <a:lnTo>
                  <a:pt x="72821" y="361073"/>
                </a:lnTo>
                <a:lnTo>
                  <a:pt x="29984" y="361073"/>
                </a:lnTo>
                <a:lnTo>
                  <a:pt x="10998" y="286372"/>
                </a:lnTo>
                <a:lnTo>
                  <a:pt x="15544" y="278409"/>
                </a:lnTo>
                <a:lnTo>
                  <a:pt x="22364" y="273088"/>
                </a:lnTo>
                <a:lnTo>
                  <a:pt x="44564" y="239572"/>
                </a:lnTo>
                <a:lnTo>
                  <a:pt x="51955" y="190779"/>
                </a:lnTo>
                <a:lnTo>
                  <a:pt x="51904" y="190258"/>
                </a:lnTo>
                <a:lnTo>
                  <a:pt x="44564" y="141668"/>
                </a:lnTo>
                <a:lnTo>
                  <a:pt x="22364" y="107734"/>
                </a:lnTo>
                <a:lnTo>
                  <a:pt x="15544" y="102412"/>
                </a:lnTo>
                <a:lnTo>
                  <a:pt x="10998" y="94449"/>
                </a:lnTo>
                <a:lnTo>
                  <a:pt x="10998" y="29972"/>
                </a:lnTo>
                <a:lnTo>
                  <a:pt x="12522" y="22682"/>
                </a:lnTo>
                <a:lnTo>
                  <a:pt x="16637" y="16649"/>
                </a:lnTo>
                <a:lnTo>
                  <a:pt x="22682" y="12534"/>
                </a:lnTo>
                <a:lnTo>
                  <a:pt x="29984" y="11010"/>
                </a:lnTo>
                <a:lnTo>
                  <a:pt x="260934" y="11010"/>
                </a:lnTo>
                <a:lnTo>
                  <a:pt x="268389" y="12534"/>
                </a:lnTo>
                <a:lnTo>
                  <a:pt x="274408" y="16649"/>
                </a:lnTo>
                <a:lnTo>
                  <a:pt x="278447" y="22682"/>
                </a:lnTo>
                <a:lnTo>
                  <a:pt x="279908" y="29972"/>
                </a:lnTo>
                <a:lnTo>
                  <a:pt x="279908" y="36017"/>
                </a:lnTo>
                <a:lnTo>
                  <a:pt x="279527" y="39077"/>
                </a:lnTo>
                <a:lnTo>
                  <a:pt x="281787" y="41338"/>
                </a:lnTo>
                <a:lnTo>
                  <a:pt x="288264" y="41338"/>
                </a:lnTo>
                <a:lnTo>
                  <a:pt x="290525" y="39077"/>
                </a:lnTo>
                <a:lnTo>
                  <a:pt x="290525" y="2997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19184" y="2882400"/>
            <a:ext cx="191135" cy="382905"/>
          </a:xfrm>
          <a:custGeom>
            <a:avLst/>
            <a:gdLst/>
            <a:ahLst/>
            <a:cxnLst/>
            <a:rect l="l" t="t" r="r" b="b"/>
            <a:pathLst>
              <a:path w="191135" h="382904">
                <a:moveTo>
                  <a:pt x="95182" y="382673"/>
                </a:moveTo>
                <a:lnTo>
                  <a:pt x="69514" y="377540"/>
                </a:lnTo>
                <a:lnTo>
                  <a:pt x="48543" y="363517"/>
                </a:lnTo>
                <a:lnTo>
                  <a:pt x="34398" y="342666"/>
                </a:lnTo>
                <a:lnTo>
                  <a:pt x="29211" y="317052"/>
                </a:lnTo>
                <a:lnTo>
                  <a:pt x="29211" y="295072"/>
                </a:lnTo>
                <a:lnTo>
                  <a:pt x="31855" y="292779"/>
                </a:lnTo>
                <a:lnTo>
                  <a:pt x="38289" y="292779"/>
                </a:lnTo>
                <a:lnTo>
                  <a:pt x="40583" y="295455"/>
                </a:lnTo>
                <a:lnTo>
                  <a:pt x="40583" y="317052"/>
                </a:lnTo>
                <a:lnTo>
                  <a:pt x="44849" y="338013"/>
                </a:lnTo>
                <a:lnTo>
                  <a:pt x="56510" y="355274"/>
                </a:lnTo>
                <a:lnTo>
                  <a:pt x="73857" y="366986"/>
                </a:lnTo>
                <a:lnTo>
                  <a:pt x="95182" y="371301"/>
                </a:lnTo>
                <a:lnTo>
                  <a:pt x="116364" y="367094"/>
                </a:lnTo>
                <a:lnTo>
                  <a:pt x="133739" y="355561"/>
                </a:lnTo>
                <a:lnTo>
                  <a:pt x="145493" y="338336"/>
                </a:lnTo>
                <a:lnTo>
                  <a:pt x="149814" y="317052"/>
                </a:lnTo>
                <a:lnTo>
                  <a:pt x="149814" y="293161"/>
                </a:lnTo>
                <a:lnTo>
                  <a:pt x="118341" y="293161"/>
                </a:lnTo>
                <a:lnTo>
                  <a:pt x="116047" y="290517"/>
                </a:lnTo>
                <a:lnTo>
                  <a:pt x="116047" y="284050"/>
                </a:lnTo>
                <a:lnTo>
                  <a:pt x="119105" y="281789"/>
                </a:lnTo>
                <a:lnTo>
                  <a:pt x="149814" y="281789"/>
                </a:lnTo>
                <a:lnTo>
                  <a:pt x="149814" y="253724"/>
                </a:lnTo>
                <a:lnTo>
                  <a:pt x="118341" y="253724"/>
                </a:lnTo>
                <a:lnTo>
                  <a:pt x="116047" y="251080"/>
                </a:lnTo>
                <a:lnTo>
                  <a:pt x="116047" y="244996"/>
                </a:lnTo>
                <a:lnTo>
                  <a:pt x="119105" y="242352"/>
                </a:lnTo>
                <a:lnTo>
                  <a:pt x="149814" y="242352"/>
                </a:lnTo>
                <a:lnTo>
                  <a:pt x="149814" y="214670"/>
                </a:lnTo>
                <a:lnTo>
                  <a:pt x="118341" y="214670"/>
                </a:lnTo>
                <a:lnTo>
                  <a:pt x="116047" y="211612"/>
                </a:lnTo>
                <a:lnTo>
                  <a:pt x="116047" y="205560"/>
                </a:lnTo>
                <a:lnTo>
                  <a:pt x="119105" y="203266"/>
                </a:lnTo>
                <a:lnTo>
                  <a:pt x="149814" y="203266"/>
                </a:lnTo>
                <a:lnTo>
                  <a:pt x="149814" y="175202"/>
                </a:lnTo>
                <a:lnTo>
                  <a:pt x="118341" y="175202"/>
                </a:lnTo>
                <a:lnTo>
                  <a:pt x="116047" y="172176"/>
                </a:lnTo>
                <a:lnTo>
                  <a:pt x="116047" y="166123"/>
                </a:lnTo>
                <a:lnTo>
                  <a:pt x="119105" y="163830"/>
                </a:lnTo>
                <a:lnTo>
                  <a:pt x="149814" y="163830"/>
                </a:lnTo>
                <a:lnTo>
                  <a:pt x="149814" y="135765"/>
                </a:lnTo>
                <a:lnTo>
                  <a:pt x="118341" y="135765"/>
                </a:lnTo>
                <a:lnTo>
                  <a:pt x="116047" y="133122"/>
                </a:lnTo>
                <a:lnTo>
                  <a:pt x="116047" y="126655"/>
                </a:lnTo>
                <a:lnTo>
                  <a:pt x="119105" y="124393"/>
                </a:lnTo>
                <a:lnTo>
                  <a:pt x="149814" y="124393"/>
                </a:lnTo>
                <a:lnTo>
                  <a:pt x="149814" y="96329"/>
                </a:lnTo>
                <a:lnTo>
                  <a:pt x="118341" y="96329"/>
                </a:lnTo>
                <a:lnTo>
                  <a:pt x="116047" y="93653"/>
                </a:lnTo>
                <a:lnTo>
                  <a:pt x="116047" y="87218"/>
                </a:lnTo>
                <a:lnTo>
                  <a:pt x="119105" y="84957"/>
                </a:lnTo>
                <a:lnTo>
                  <a:pt x="149814" y="84957"/>
                </a:lnTo>
                <a:lnTo>
                  <a:pt x="149814" y="69029"/>
                </a:lnTo>
                <a:lnTo>
                  <a:pt x="40201" y="69029"/>
                </a:lnTo>
                <a:lnTo>
                  <a:pt x="40201" y="278380"/>
                </a:lnTo>
                <a:lnTo>
                  <a:pt x="37939" y="281024"/>
                </a:lnTo>
                <a:lnTo>
                  <a:pt x="31090" y="281024"/>
                </a:lnTo>
                <a:lnTo>
                  <a:pt x="28828" y="277998"/>
                </a:lnTo>
                <a:lnTo>
                  <a:pt x="28828" y="69029"/>
                </a:lnTo>
                <a:lnTo>
                  <a:pt x="17443" y="66759"/>
                </a:lnTo>
                <a:lnTo>
                  <a:pt x="8298" y="60540"/>
                </a:lnTo>
                <a:lnTo>
                  <a:pt x="2210" y="51263"/>
                </a:lnTo>
                <a:lnTo>
                  <a:pt x="0" y="39818"/>
                </a:lnTo>
                <a:lnTo>
                  <a:pt x="0" y="29179"/>
                </a:lnTo>
                <a:lnTo>
                  <a:pt x="2264" y="17739"/>
                </a:lnTo>
                <a:lnTo>
                  <a:pt x="8441" y="8473"/>
                </a:lnTo>
                <a:lnTo>
                  <a:pt x="17604" y="2265"/>
                </a:lnTo>
                <a:lnTo>
                  <a:pt x="28828" y="0"/>
                </a:lnTo>
                <a:lnTo>
                  <a:pt x="126305" y="0"/>
                </a:lnTo>
                <a:lnTo>
                  <a:pt x="128949" y="3026"/>
                </a:lnTo>
                <a:lnTo>
                  <a:pt x="128949" y="9078"/>
                </a:lnTo>
                <a:lnTo>
                  <a:pt x="125922" y="11754"/>
                </a:lnTo>
                <a:lnTo>
                  <a:pt x="28828" y="11754"/>
                </a:lnTo>
                <a:lnTo>
                  <a:pt x="21815" y="13152"/>
                </a:lnTo>
                <a:lnTo>
                  <a:pt x="16015" y="16966"/>
                </a:lnTo>
                <a:lnTo>
                  <a:pt x="12066" y="22626"/>
                </a:lnTo>
                <a:lnTo>
                  <a:pt x="10607" y="29561"/>
                </a:lnTo>
                <a:lnTo>
                  <a:pt x="10607" y="40965"/>
                </a:lnTo>
                <a:lnTo>
                  <a:pt x="12066" y="47900"/>
                </a:lnTo>
                <a:lnTo>
                  <a:pt x="16015" y="53560"/>
                </a:lnTo>
                <a:lnTo>
                  <a:pt x="21815" y="57374"/>
                </a:lnTo>
                <a:lnTo>
                  <a:pt x="28828" y="58772"/>
                </a:lnTo>
                <a:lnTo>
                  <a:pt x="161950" y="58772"/>
                </a:lnTo>
                <a:lnTo>
                  <a:pt x="169106" y="57374"/>
                </a:lnTo>
                <a:lnTo>
                  <a:pt x="174880" y="53560"/>
                </a:lnTo>
                <a:lnTo>
                  <a:pt x="178736" y="47900"/>
                </a:lnTo>
                <a:lnTo>
                  <a:pt x="180140" y="40965"/>
                </a:lnTo>
                <a:lnTo>
                  <a:pt x="180140" y="29943"/>
                </a:lnTo>
                <a:lnTo>
                  <a:pt x="178736" y="23008"/>
                </a:lnTo>
                <a:lnTo>
                  <a:pt x="174880" y="17348"/>
                </a:lnTo>
                <a:lnTo>
                  <a:pt x="169106" y="13534"/>
                </a:lnTo>
                <a:lnTo>
                  <a:pt x="161950" y="12136"/>
                </a:lnTo>
                <a:lnTo>
                  <a:pt x="140703" y="12136"/>
                </a:lnTo>
                <a:lnTo>
                  <a:pt x="138441" y="9078"/>
                </a:lnTo>
                <a:lnTo>
                  <a:pt x="138441" y="3026"/>
                </a:lnTo>
                <a:lnTo>
                  <a:pt x="141085" y="732"/>
                </a:lnTo>
                <a:lnTo>
                  <a:pt x="161950" y="732"/>
                </a:lnTo>
                <a:lnTo>
                  <a:pt x="173389" y="2997"/>
                </a:lnTo>
                <a:lnTo>
                  <a:pt x="182624" y="9174"/>
                </a:lnTo>
                <a:lnTo>
                  <a:pt x="188729" y="18337"/>
                </a:lnTo>
                <a:lnTo>
                  <a:pt x="190779" y="29561"/>
                </a:lnTo>
                <a:lnTo>
                  <a:pt x="190779" y="42080"/>
                </a:lnTo>
                <a:lnTo>
                  <a:pt x="188568" y="53304"/>
                </a:lnTo>
                <a:lnTo>
                  <a:pt x="182481" y="62467"/>
                </a:lnTo>
                <a:lnTo>
                  <a:pt x="173336" y="68644"/>
                </a:lnTo>
                <a:lnTo>
                  <a:pt x="161950" y="70909"/>
                </a:lnTo>
                <a:lnTo>
                  <a:pt x="161186" y="70909"/>
                </a:lnTo>
                <a:lnTo>
                  <a:pt x="161186" y="317052"/>
                </a:lnTo>
                <a:lnTo>
                  <a:pt x="155993" y="342666"/>
                </a:lnTo>
                <a:lnTo>
                  <a:pt x="141838" y="363517"/>
                </a:lnTo>
                <a:lnTo>
                  <a:pt x="120856" y="377540"/>
                </a:lnTo>
                <a:lnTo>
                  <a:pt x="95182" y="38267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3510366" y="2892530"/>
            <a:ext cx="361315" cy="361315"/>
            <a:chOff x="3510366" y="2892530"/>
            <a:chExt cx="361315" cy="361315"/>
          </a:xfrm>
        </p:grpSpPr>
        <p:sp>
          <p:nvSpPr>
            <p:cNvPr id="126" name="object 126"/>
            <p:cNvSpPr/>
            <p:nvPr/>
          </p:nvSpPr>
          <p:spPr>
            <a:xfrm>
              <a:off x="3514058" y="2892530"/>
              <a:ext cx="357505" cy="358775"/>
            </a:xfrm>
            <a:custGeom>
              <a:avLst/>
              <a:gdLst/>
              <a:ahLst/>
              <a:cxnLst/>
              <a:rect l="l" t="t" r="r" b="b"/>
              <a:pathLst>
                <a:path w="357504" h="358775">
                  <a:moveTo>
                    <a:pt x="234839" y="103273"/>
                  </a:moveTo>
                  <a:lnTo>
                    <a:pt x="217031" y="103273"/>
                  </a:lnTo>
                  <a:lnTo>
                    <a:pt x="317692" y="2580"/>
                  </a:lnTo>
                  <a:lnTo>
                    <a:pt x="324669" y="0"/>
                  </a:lnTo>
                  <a:lnTo>
                    <a:pt x="331549" y="0"/>
                  </a:lnTo>
                  <a:lnTo>
                    <a:pt x="338457" y="891"/>
                  </a:lnTo>
                  <a:lnTo>
                    <a:pt x="344932" y="3523"/>
                  </a:lnTo>
                  <a:lnTo>
                    <a:pt x="350601" y="7834"/>
                  </a:lnTo>
                  <a:lnTo>
                    <a:pt x="354125" y="12486"/>
                  </a:lnTo>
                  <a:lnTo>
                    <a:pt x="327981" y="12486"/>
                  </a:lnTo>
                  <a:lnTo>
                    <a:pt x="324255" y="13888"/>
                  </a:lnTo>
                  <a:lnTo>
                    <a:pt x="234839" y="103273"/>
                  </a:lnTo>
                  <a:close/>
                </a:path>
                <a:path w="357504" h="358775">
                  <a:moveTo>
                    <a:pt x="350917" y="23317"/>
                  </a:moveTo>
                  <a:lnTo>
                    <a:pt x="347668" y="23317"/>
                  </a:lnTo>
                  <a:lnTo>
                    <a:pt x="345406" y="21947"/>
                  </a:lnTo>
                  <a:lnTo>
                    <a:pt x="344100" y="19813"/>
                  </a:lnTo>
                  <a:lnTo>
                    <a:pt x="341488" y="15035"/>
                  </a:lnTo>
                  <a:lnTo>
                    <a:pt x="336614" y="12486"/>
                  </a:lnTo>
                  <a:lnTo>
                    <a:pt x="354125" y="12486"/>
                  </a:lnTo>
                  <a:lnTo>
                    <a:pt x="355171" y="13888"/>
                  </a:lnTo>
                  <a:lnTo>
                    <a:pt x="357001" y="16787"/>
                  </a:lnTo>
                  <a:lnTo>
                    <a:pt x="355473" y="20578"/>
                  </a:lnTo>
                  <a:lnTo>
                    <a:pt x="352828" y="22489"/>
                  </a:lnTo>
                  <a:lnTo>
                    <a:pt x="351905" y="23062"/>
                  </a:lnTo>
                  <a:lnTo>
                    <a:pt x="350917" y="23317"/>
                  </a:lnTo>
                  <a:close/>
                </a:path>
                <a:path w="357504" h="358775">
                  <a:moveTo>
                    <a:pt x="267489" y="128662"/>
                  </a:moveTo>
                  <a:lnTo>
                    <a:pt x="249650" y="128662"/>
                  </a:lnTo>
                  <a:lnTo>
                    <a:pt x="332628" y="45851"/>
                  </a:lnTo>
                  <a:lnTo>
                    <a:pt x="341397" y="36986"/>
                  </a:lnTo>
                  <a:lnTo>
                    <a:pt x="342189" y="36123"/>
                  </a:lnTo>
                  <a:lnTo>
                    <a:pt x="343463" y="34849"/>
                  </a:lnTo>
                  <a:lnTo>
                    <a:pt x="345215" y="34052"/>
                  </a:lnTo>
                  <a:lnTo>
                    <a:pt x="348464" y="34052"/>
                  </a:lnTo>
                  <a:lnTo>
                    <a:pt x="349962" y="34562"/>
                  </a:lnTo>
                  <a:lnTo>
                    <a:pt x="351299" y="35741"/>
                  </a:lnTo>
                  <a:lnTo>
                    <a:pt x="353593" y="38034"/>
                  </a:lnTo>
                  <a:lnTo>
                    <a:pt x="353975" y="41825"/>
                  </a:lnTo>
                  <a:lnTo>
                    <a:pt x="351681" y="44469"/>
                  </a:lnTo>
                  <a:lnTo>
                    <a:pt x="267489" y="128662"/>
                  </a:lnTo>
                  <a:close/>
                </a:path>
                <a:path w="357504" h="358775">
                  <a:moveTo>
                    <a:pt x="128792" y="140480"/>
                  </a:moveTo>
                  <a:lnTo>
                    <a:pt x="125766" y="140480"/>
                  </a:lnTo>
                  <a:lnTo>
                    <a:pt x="123377" y="139206"/>
                  </a:lnTo>
                  <a:lnTo>
                    <a:pt x="122166" y="136498"/>
                  </a:lnTo>
                  <a:lnTo>
                    <a:pt x="120701" y="133599"/>
                  </a:lnTo>
                  <a:lnTo>
                    <a:pt x="122230" y="129808"/>
                  </a:lnTo>
                  <a:lnTo>
                    <a:pt x="125638" y="128662"/>
                  </a:lnTo>
                  <a:lnTo>
                    <a:pt x="140470" y="122318"/>
                  </a:lnTo>
                  <a:lnTo>
                    <a:pt x="153237" y="116617"/>
                  </a:lnTo>
                  <a:lnTo>
                    <a:pt x="163299" y="111912"/>
                  </a:lnTo>
                  <a:lnTo>
                    <a:pt x="170013" y="108561"/>
                  </a:lnTo>
                  <a:lnTo>
                    <a:pt x="177704" y="105231"/>
                  </a:lnTo>
                  <a:lnTo>
                    <a:pt x="185407" y="102875"/>
                  </a:lnTo>
                  <a:lnTo>
                    <a:pt x="193074" y="101474"/>
                  </a:lnTo>
                  <a:lnTo>
                    <a:pt x="200657" y="101011"/>
                  </a:lnTo>
                  <a:lnTo>
                    <a:pt x="206263" y="101011"/>
                  </a:lnTo>
                  <a:lnTo>
                    <a:pt x="211743" y="101776"/>
                  </a:lnTo>
                  <a:lnTo>
                    <a:pt x="217031" y="103273"/>
                  </a:lnTo>
                  <a:lnTo>
                    <a:pt x="234839" y="103273"/>
                  </a:lnTo>
                  <a:lnTo>
                    <a:pt x="229549" y="108561"/>
                  </a:lnTo>
                  <a:lnTo>
                    <a:pt x="235571" y="112611"/>
                  </a:lnTo>
                  <a:lnTo>
                    <a:pt x="236485" y="113403"/>
                  </a:lnTo>
                  <a:lnTo>
                    <a:pt x="192502" y="113403"/>
                  </a:lnTo>
                  <a:lnTo>
                    <a:pt x="184124" y="115314"/>
                  </a:lnTo>
                  <a:lnTo>
                    <a:pt x="168911" y="122994"/>
                  </a:lnTo>
                  <a:lnTo>
                    <a:pt x="158628" y="127830"/>
                  </a:lnTo>
                  <a:lnTo>
                    <a:pt x="145509" y="133662"/>
                  </a:lnTo>
                  <a:lnTo>
                    <a:pt x="130194" y="140066"/>
                  </a:lnTo>
                  <a:lnTo>
                    <a:pt x="129525" y="140321"/>
                  </a:lnTo>
                  <a:lnTo>
                    <a:pt x="128792" y="140480"/>
                  </a:lnTo>
                  <a:close/>
                </a:path>
                <a:path w="357504" h="358775">
                  <a:moveTo>
                    <a:pt x="211482" y="289848"/>
                  </a:moveTo>
                  <a:lnTo>
                    <a:pt x="198459" y="289848"/>
                  </a:lnTo>
                  <a:lnTo>
                    <a:pt x="200083" y="282532"/>
                  </a:lnTo>
                  <a:lnTo>
                    <a:pt x="216268" y="233466"/>
                  </a:lnTo>
                  <a:lnTo>
                    <a:pt x="233581" y="193634"/>
                  </a:lnTo>
                  <a:lnTo>
                    <a:pt x="239042" y="182528"/>
                  </a:lnTo>
                  <a:lnTo>
                    <a:pt x="245081" y="156622"/>
                  </a:lnTo>
                  <a:lnTo>
                    <a:pt x="238613" y="134539"/>
                  </a:lnTo>
                  <a:lnTo>
                    <a:pt x="222683" y="119169"/>
                  </a:lnTo>
                  <a:lnTo>
                    <a:pt x="200338" y="113403"/>
                  </a:lnTo>
                  <a:lnTo>
                    <a:pt x="236485" y="113403"/>
                  </a:lnTo>
                  <a:lnTo>
                    <a:pt x="241021" y="117333"/>
                  </a:lnTo>
                  <a:lnTo>
                    <a:pt x="245761" y="122694"/>
                  </a:lnTo>
                  <a:lnTo>
                    <a:pt x="249650" y="128662"/>
                  </a:lnTo>
                  <a:lnTo>
                    <a:pt x="267489" y="128662"/>
                  </a:lnTo>
                  <a:lnTo>
                    <a:pt x="254970" y="141181"/>
                  </a:lnTo>
                  <a:lnTo>
                    <a:pt x="257039" y="152406"/>
                  </a:lnTo>
                  <a:lnTo>
                    <a:pt x="257005" y="164419"/>
                  </a:lnTo>
                  <a:lnTo>
                    <a:pt x="254589" y="176391"/>
                  </a:lnTo>
                  <a:lnTo>
                    <a:pt x="249650" y="188231"/>
                  </a:lnTo>
                  <a:lnTo>
                    <a:pt x="235685" y="218205"/>
                  </a:lnTo>
                  <a:lnTo>
                    <a:pt x="223529" y="248289"/>
                  </a:lnTo>
                  <a:lnTo>
                    <a:pt x="214288" y="276600"/>
                  </a:lnTo>
                  <a:lnTo>
                    <a:pt x="211482" y="289848"/>
                  </a:lnTo>
                  <a:close/>
                </a:path>
                <a:path w="357504" h="358775">
                  <a:moveTo>
                    <a:pt x="8444" y="167716"/>
                  </a:moveTo>
                  <a:lnTo>
                    <a:pt x="5131" y="167716"/>
                  </a:lnTo>
                  <a:lnTo>
                    <a:pt x="2806" y="166219"/>
                  </a:lnTo>
                  <a:lnTo>
                    <a:pt x="1627" y="163575"/>
                  </a:lnTo>
                  <a:lnTo>
                    <a:pt x="85" y="156622"/>
                  </a:lnTo>
                  <a:lnTo>
                    <a:pt x="0" y="155408"/>
                  </a:lnTo>
                  <a:lnTo>
                    <a:pt x="484" y="148539"/>
                  </a:lnTo>
                  <a:lnTo>
                    <a:pt x="3002" y="141544"/>
                  </a:lnTo>
                  <a:lnTo>
                    <a:pt x="7297" y="135510"/>
                  </a:lnTo>
                  <a:lnTo>
                    <a:pt x="12426" y="130573"/>
                  </a:lnTo>
                  <a:lnTo>
                    <a:pt x="19147" y="128088"/>
                  </a:lnTo>
                  <a:lnTo>
                    <a:pt x="32526" y="128088"/>
                  </a:lnTo>
                  <a:lnTo>
                    <a:pt x="39152" y="130573"/>
                  </a:lnTo>
                  <a:lnTo>
                    <a:pt x="49779" y="141181"/>
                  </a:lnTo>
                  <a:lnTo>
                    <a:pt x="26283" y="141181"/>
                  </a:lnTo>
                  <a:lnTo>
                    <a:pt x="20179" y="142662"/>
                  </a:lnTo>
                  <a:lnTo>
                    <a:pt x="15365" y="146648"/>
                  </a:lnTo>
                  <a:lnTo>
                    <a:pt x="12901" y="152406"/>
                  </a:lnTo>
                  <a:lnTo>
                    <a:pt x="12897" y="152591"/>
                  </a:lnTo>
                  <a:lnTo>
                    <a:pt x="13764" y="159402"/>
                  </a:lnTo>
                  <a:lnTo>
                    <a:pt x="14496" y="162810"/>
                  </a:lnTo>
                  <a:lnTo>
                    <a:pt x="13381" y="165836"/>
                  </a:lnTo>
                  <a:lnTo>
                    <a:pt x="9973" y="167366"/>
                  </a:lnTo>
                  <a:lnTo>
                    <a:pt x="9208" y="167620"/>
                  </a:lnTo>
                  <a:lnTo>
                    <a:pt x="8444" y="167716"/>
                  </a:lnTo>
                  <a:close/>
                </a:path>
                <a:path w="357504" h="358775">
                  <a:moveTo>
                    <a:pt x="106685" y="148762"/>
                  </a:moveTo>
                  <a:lnTo>
                    <a:pt x="57373" y="148762"/>
                  </a:lnTo>
                  <a:lnTo>
                    <a:pt x="66069" y="147418"/>
                  </a:lnTo>
                  <a:lnTo>
                    <a:pt x="76335" y="145035"/>
                  </a:lnTo>
                  <a:lnTo>
                    <a:pt x="88409" y="141544"/>
                  </a:lnTo>
                  <a:lnTo>
                    <a:pt x="102130" y="137008"/>
                  </a:lnTo>
                  <a:lnTo>
                    <a:pt x="102926" y="136657"/>
                  </a:lnTo>
                  <a:lnTo>
                    <a:pt x="103754" y="136498"/>
                  </a:lnTo>
                  <a:lnTo>
                    <a:pt x="107194" y="136498"/>
                  </a:lnTo>
                  <a:lnTo>
                    <a:pt x="109584" y="138218"/>
                  </a:lnTo>
                  <a:lnTo>
                    <a:pt x="110476" y="140798"/>
                  </a:lnTo>
                  <a:lnTo>
                    <a:pt x="111973" y="144207"/>
                  </a:lnTo>
                  <a:lnTo>
                    <a:pt x="110093" y="148029"/>
                  </a:lnTo>
                  <a:lnTo>
                    <a:pt x="106685" y="148762"/>
                  </a:lnTo>
                  <a:close/>
                </a:path>
                <a:path w="357504" h="358775">
                  <a:moveTo>
                    <a:pt x="226064" y="346200"/>
                  </a:moveTo>
                  <a:lnTo>
                    <a:pt x="208238" y="346200"/>
                  </a:lnTo>
                  <a:lnTo>
                    <a:pt x="211743" y="344861"/>
                  </a:lnTo>
                  <a:lnTo>
                    <a:pt x="214387" y="342217"/>
                  </a:lnTo>
                  <a:lnTo>
                    <a:pt x="219324" y="337662"/>
                  </a:lnTo>
                  <a:lnTo>
                    <a:pt x="219324" y="328934"/>
                  </a:lnTo>
                  <a:lnTo>
                    <a:pt x="35362" y="144971"/>
                  </a:lnTo>
                  <a:lnTo>
                    <a:pt x="32622" y="142327"/>
                  </a:lnTo>
                  <a:lnTo>
                    <a:pt x="29405" y="141181"/>
                  </a:lnTo>
                  <a:lnTo>
                    <a:pt x="49779" y="141181"/>
                  </a:lnTo>
                  <a:lnTo>
                    <a:pt x="57373" y="148762"/>
                  </a:lnTo>
                  <a:lnTo>
                    <a:pt x="106685" y="148762"/>
                  </a:lnTo>
                  <a:lnTo>
                    <a:pt x="96215" y="152406"/>
                  </a:lnTo>
                  <a:lnTo>
                    <a:pt x="86425" y="155408"/>
                  </a:lnTo>
                  <a:lnTo>
                    <a:pt x="77281" y="157842"/>
                  </a:lnTo>
                  <a:lnTo>
                    <a:pt x="68746" y="159784"/>
                  </a:lnTo>
                  <a:lnTo>
                    <a:pt x="198459" y="289848"/>
                  </a:lnTo>
                  <a:lnTo>
                    <a:pt x="211482" y="289848"/>
                  </a:lnTo>
                  <a:lnTo>
                    <a:pt x="209067" y="301252"/>
                  </a:lnTo>
                  <a:lnTo>
                    <a:pt x="222350" y="314504"/>
                  </a:lnTo>
                  <a:lnTo>
                    <a:pt x="227917" y="322927"/>
                  </a:lnTo>
                  <a:lnTo>
                    <a:pt x="229852" y="332625"/>
                  </a:lnTo>
                  <a:lnTo>
                    <a:pt x="228228" y="342461"/>
                  </a:lnTo>
                  <a:lnTo>
                    <a:pt x="226064" y="346200"/>
                  </a:lnTo>
                  <a:close/>
                </a:path>
                <a:path w="357504" h="358775">
                  <a:moveTo>
                    <a:pt x="93401" y="274685"/>
                  </a:moveTo>
                  <a:lnTo>
                    <a:pt x="75562" y="274685"/>
                  </a:lnTo>
                  <a:lnTo>
                    <a:pt x="92637" y="257611"/>
                  </a:lnTo>
                  <a:lnTo>
                    <a:pt x="17937" y="182528"/>
                  </a:lnTo>
                  <a:lnTo>
                    <a:pt x="17937" y="178355"/>
                  </a:lnTo>
                  <a:lnTo>
                    <a:pt x="21537" y="174756"/>
                  </a:lnTo>
                  <a:lnTo>
                    <a:pt x="23225" y="174087"/>
                  </a:lnTo>
                  <a:lnTo>
                    <a:pt x="26538" y="174087"/>
                  </a:lnTo>
                  <a:lnTo>
                    <a:pt x="28162" y="174756"/>
                  </a:lnTo>
                  <a:lnTo>
                    <a:pt x="29309" y="176094"/>
                  </a:lnTo>
                  <a:lnTo>
                    <a:pt x="119762" y="266339"/>
                  </a:lnTo>
                  <a:lnTo>
                    <a:pt x="101748" y="266339"/>
                  </a:lnTo>
                  <a:lnTo>
                    <a:pt x="93401" y="274685"/>
                  </a:lnTo>
                  <a:close/>
                </a:path>
                <a:path w="357504" h="358775">
                  <a:moveTo>
                    <a:pt x="211551" y="358687"/>
                  </a:moveTo>
                  <a:lnTo>
                    <a:pt x="198268" y="358687"/>
                  </a:lnTo>
                  <a:lnTo>
                    <a:pt x="191642" y="356234"/>
                  </a:lnTo>
                  <a:lnTo>
                    <a:pt x="101748" y="266339"/>
                  </a:lnTo>
                  <a:lnTo>
                    <a:pt x="119762" y="266339"/>
                  </a:lnTo>
                  <a:lnTo>
                    <a:pt x="195815" y="342217"/>
                  </a:lnTo>
                  <a:lnTo>
                    <a:pt x="198077" y="344861"/>
                  </a:lnTo>
                  <a:lnTo>
                    <a:pt x="201390" y="346200"/>
                  </a:lnTo>
                  <a:lnTo>
                    <a:pt x="226064" y="346200"/>
                  </a:lnTo>
                  <a:lnTo>
                    <a:pt x="223115" y="351296"/>
                  </a:lnTo>
                  <a:lnTo>
                    <a:pt x="218177" y="356234"/>
                  </a:lnTo>
                  <a:lnTo>
                    <a:pt x="211551" y="358687"/>
                  </a:lnTo>
                  <a:close/>
                </a:path>
                <a:path w="357504" h="358775">
                  <a:moveTo>
                    <a:pt x="69797" y="320492"/>
                  </a:moveTo>
                  <a:lnTo>
                    <a:pt x="57087" y="320492"/>
                  </a:lnTo>
                  <a:lnTo>
                    <a:pt x="50715" y="318103"/>
                  </a:lnTo>
                  <a:lnTo>
                    <a:pt x="46001" y="313389"/>
                  </a:lnTo>
                  <a:lnTo>
                    <a:pt x="40661" y="305264"/>
                  </a:lnTo>
                  <a:lnTo>
                    <a:pt x="38882" y="295932"/>
                  </a:lnTo>
                  <a:lnTo>
                    <a:pt x="40661" y="286601"/>
                  </a:lnTo>
                  <a:lnTo>
                    <a:pt x="46001" y="278476"/>
                  </a:lnTo>
                  <a:lnTo>
                    <a:pt x="50684" y="273570"/>
                  </a:lnTo>
                  <a:lnTo>
                    <a:pt x="56800" y="271149"/>
                  </a:lnTo>
                  <a:lnTo>
                    <a:pt x="67312" y="271149"/>
                  </a:lnTo>
                  <a:lnTo>
                    <a:pt x="71676" y="272359"/>
                  </a:lnTo>
                  <a:lnTo>
                    <a:pt x="75562" y="274685"/>
                  </a:lnTo>
                  <a:lnTo>
                    <a:pt x="93401" y="274685"/>
                  </a:lnTo>
                  <a:lnTo>
                    <a:pt x="84673" y="283413"/>
                  </a:lnTo>
                  <a:lnTo>
                    <a:pt x="59539" y="283413"/>
                  </a:lnTo>
                  <a:lnTo>
                    <a:pt x="56418" y="284560"/>
                  </a:lnTo>
                  <a:lnTo>
                    <a:pt x="53965" y="286822"/>
                  </a:lnTo>
                  <a:lnTo>
                    <a:pt x="49410" y="291759"/>
                  </a:lnTo>
                  <a:lnTo>
                    <a:pt x="49410" y="299341"/>
                  </a:lnTo>
                  <a:lnTo>
                    <a:pt x="56418" y="306349"/>
                  </a:lnTo>
                  <a:lnTo>
                    <a:pt x="59539" y="307591"/>
                  </a:lnTo>
                  <a:lnTo>
                    <a:pt x="85130" y="307591"/>
                  </a:lnTo>
                  <a:lnTo>
                    <a:pt x="80882" y="313389"/>
                  </a:lnTo>
                  <a:lnTo>
                    <a:pt x="76136" y="318103"/>
                  </a:lnTo>
                  <a:lnTo>
                    <a:pt x="69797" y="320492"/>
                  </a:lnTo>
                  <a:close/>
                </a:path>
                <a:path w="357504" h="358775">
                  <a:moveTo>
                    <a:pt x="85130" y="307591"/>
                  </a:moveTo>
                  <a:lnTo>
                    <a:pt x="65719" y="307591"/>
                  </a:lnTo>
                  <a:lnTo>
                    <a:pt x="68746" y="306349"/>
                  </a:lnTo>
                  <a:lnTo>
                    <a:pt x="71007" y="303896"/>
                  </a:lnTo>
                  <a:lnTo>
                    <a:pt x="75945" y="299341"/>
                  </a:lnTo>
                  <a:lnTo>
                    <a:pt x="75945" y="291759"/>
                  </a:lnTo>
                  <a:lnTo>
                    <a:pt x="68746" y="284560"/>
                  </a:lnTo>
                  <a:lnTo>
                    <a:pt x="65719" y="283413"/>
                  </a:lnTo>
                  <a:lnTo>
                    <a:pt x="84673" y="283413"/>
                  </a:lnTo>
                  <a:lnTo>
                    <a:pt x="87660" y="290982"/>
                  </a:lnTo>
                  <a:lnTo>
                    <a:pt x="88046" y="298974"/>
                  </a:lnTo>
                  <a:lnTo>
                    <a:pt x="85798" y="306680"/>
                  </a:lnTo>
                  <a:lnTo>
                    <a:pt x="85130" y="30759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10366" y="2920212"/>
              <a:ext cx="176348" cy="829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61447" y="3078818"/>
              <a:ext cx="82577" cy="174883"/>
            </a:xfrm>
            <a:prstGeom prst="rect">
              <a:avLst/>
            </a:prstGeom>
          </p:spPr>
        </p:pic>
      </p:grpSp>
      <p:sp>
        <p:nvSpPr>
          <p:cNvPr id="129" name="object 129"/>
          <p:cNvSpPr/>
          <p:nvPr/>
        </p:nvSpPr>
        <p:spPr>
          <a:xfrm>
            <a:off x="3086341" y="2877083"/>
            <a:ext cx="320675" cy="393065"/>
          </a:xfrm>
          <a:custGeom>
            <a:avLst/>
            <a:gdLst/>
            <a:ahLst/>
            <a:cxnLst/>
            <a:rect l="l" t="t" r="r" b="b"/>
            <a:pathLst>
              <a:path w="320675" h="393064">
                <a:moveTo>
                  <a:pt x="26530" y="155867"/>
                </a:moveTo>
                <a:lnTo>
                  <a:pt x="23126" y="152463"/>
                </a:lnTo>
                <a:lnTo>
                  <a:pt x="7200" y="152463"/>
                </a:lnTo>
                <a:lnTo>
                  <a:pt x="3403" y="152463"/>
                </a:lnTo>
                <a:lnTo>
                  <a:pt x="0" y="155867"/>
                </a:lnTo>
                <a:lnTo>
                  <a:pt x="0" y="163487"/>
                </a:lnTo>
                <a:lnTo>
                  <a:pt x="3403" y="166509"/>
                </a:lnTo>
                <a:lnTo>
                  <a:pt x="23126" y="166509"/>
                </a:lnTo>
                <a:lnTo>
                  <a:pt x="26530" y="163487"/>
                </a:lnTo>
                <a:lnTo>
                  <a:pt x="26530" y="155867"/>
                </a:lnTo>
                <a:close/>
              </a:path>
              <a:path w="320675" h="393064">
                <a:moveTo>
                  <a:pt x="46634" y="229831"/>
                </a:moveTo>
                <a:lnTo>
                  <a:pt x="44754" y="226428"/>
                </a:lnTo>
                <a:lnTo>
                  <a:pt x="43510" y="224231"/>
                </a:lnTo>
                <a:lnTo>
                  <a:pt x="41186" y="222961"/>
                </a:lnTo>
                <a:lnTo>
                  <a:pt x="38862" y="222961"/>
                </a:lnTo>
                <a:lnTo>
                  <a:pt x="37592" y="222961"/>
                </a:lnTo>
                <a:lnTo>
                  <a:pt x="36347" y="223342"/>
                </a:lnTo>
                <a:lnTo>
                  <a:pt x="35255" y="224167"/>
                </a:lnTo>
                <a:lnTo>
                  <a:pt x="24650" y="230225"/>
                </a:lnTo>
                <a:lnTo>
                  <a:pt x="21209" y="232130"/>
                </a:lnTo>
                <a:lnTo>
                  <a:pt x="20091" y="236308"/>
                </a:lnTo>
                <a:lnTo>
                  <a:pt x="22364" y="239712"/>
                </a:lnTo>
                <a:lnTo>
                  <a:pt x="23507" y="241973"/>
                </a:lnTo>
                <a:lnTo>
                  <a:pt x="26149" y="243116"/>
                </a:lnTo>
                <a:lnTo>
                  <a:pt x="29946" y="243116"/>
                </a:lnTo>
                <a:lnTo>
                  <a:pt x="30708" y="242354"/>
                </a:lnTo>
                <a:lnTo>
                  <a:pt x="31851" y="241973"/>
                </a:lnTo>
                <a:lnTo>
                  <a:pt x="42075" y="235927"/>
                </a:lnTo>
                <a:lnTo>
                  <a:pt x="45135" y="234010"/>
                </a:lnTo>
                <a:lnTo>
                  <a:pt x="46634" y="229831"/>
                </a:lnTo>
                <a:close/>
              </a:path>
              <a:path w="320675" h="393064">
                <a:moveTo>
                  <a:pt x="46634" y="89522"/>
                </a:moveTo>
                <a:lnTo>
                  <a:pt x="45135" y="85344"/>
                </a:lnTo>
                <a:lnTo>
                  <a:pt x="41694" y="83426"/>
                </a:lnTo>
                <a:lnTo>
                  <a:pt x="31470" y="77000"/>
                </a:lnTo>
                <a:lnTo>
                  <a:pt x="30353" y="76390"/>
                </a:lnTo>
                <a:lnTo>
                  <a:pt x="29108" y="76073"/>
                </a:lnTo>
                <a:lnTo>
                  <a:pt x="27901" y="76073"/>
                </a:lnTo>
                <a:lnTo>
                  <a:pt x="25412" y="76073"/>
                </a:lnTo>
                <a:lnTo>
                  <a:pt x="22999" y="77343"/>
                </a:lnTo>
                <a:lnTo>
                  <a:pt x="21971" y="79641"/>
                </a:lnTo>
                <a:lnTo>
                  <a:pt x="20091" y="82702"/>
                </a:lnTo>
                <a:lnTo>
                  <a:pt x="20866" y="87223"/>
                </a:lnTo>
                <a:lnTo>
                  <a:pt x="24269" y="89128"/>
                </a:lnTo>
                <a:lnTo>
                  <a:pt x="34493" y="95186"/>
                </a:lnTo>
                <a:lnTo>
                  <a:pt x="35648" y="95567"/>
                </a:lnTo>
                <a:lnTo>
                  <a:pt x="37172" y="95948"/>
                </a:lnTo>
                <a:lnTo>
                  <a:pt x="40195" y="95948"/>
                </a:lnTo>
                <a:lnTo>
                  <a:pt x="42837" y="94830"/>
                </a:lnTo>
                <a:lnTo>
                  <a:pt x="43992" y="92925"/>
                </a:lnTo>
                <a:lnTo>
                  <a:pt x="46634" y="89522"/>
                </a:lnTo>
                <a:close/>
              </a:path>
              <a:path w="320675" h="393064">
                <a:moveTo>
                  <a:pt x="97853" y="37947"/>
                </a:moveTo>
                <a:lnTo>
                  <a:pt x="95948" y="34505"/>
                </a:lnTo>
                <a:lnTo>
                  <a:pt x="89509" y="23901"/>
                </a:lnTo>
                <a:lnTo>
                  <a:pt x="88265" y="21691"/>
                </a:lnTo>
                <a:lnTo>
                  <a:pt x="86106" y="20421"/>
                </a:lnTo>
                <a:lnTo>
                  <a:pt x="83807" y="20421"/>
                </a:lnTo>
                <a:lnTo>
                  <a:pt x="82537" y="20421"/>
                </a:lnTo>
                <a:lnTo>
                  <a:pt x="81229" y="20802"/>
                </a:lnTo>
                <a:lnTo>
                  <a:pt x="80022" y="21628"/>
                </a:lnTo>
                <a:lnTo>
                  <a:pt x="76987" y="23507"/>
                </a:lnTo>
                <a:lnTo>
                  <a:pt x="75463" y="27686"/>
                </a:lnTo>
                <a:lnTo>
                  <a:pt x="77749" y="31089"/>
                </a:lnTo>
                <a:lnTo>
                  <a:pt x="83807" y="41732"/>
                </a:lnTo>
                <a:lnTo>
                  <a:pt x="85331" y="43992"/>
                </a:lnTo>
                <a:lnTo>
                  <a:pt x="87591" y="44754"/>
                </a:lnTo>
                <a:lnTo>
                  <a:pt x="91389" y="44754"/>
                </a:lnTo>
                <a:lnTo>
                  <a:pt x="92532" y="44373"/>
                </a:lnTo>
                <a:lnTo>
                  <a:pt x="93294" y="43992"/>
                </a:lnTo>
                <a:lnTo>
                  <a:pt x="96710" y="42113"/>
                </a:lnTo>
                <a:lnTo>
                  <a:pt x="97853" y="37947"/>
                </a:lnTo>
                <a:close/>
              </a:path>
              <a:path w="320675" h="393064">
                <a:moveTo>
                  <a:pt x="166852" y="3035"/>
                </a:moveTo>
                <a:lnTo>
                  <a:pt x="164211" y="0"/>
                </a:lnTo>
                <a:lnTo>
                  <a:pt x="159651" y="0"/>
                </a:lnTo>
                <a:lnTo>
                  <a:pt x="155867" y="0"/>
                </a:lnTo>
                <a:lnTo>
                  <a:pt x="152831" y="3035"/>
                </a:lnTo>
                <a:lnTo>
                  <a:pt x="152831" y="23126"/>
                </a:lnTo>
                <a:lnTo>
                  <a:pt x="155867" y="26543"/>
                </a:lnTo>
                <a:lnTo>
                  <a:pt x="163449" y="26543"/>
                </a:lnTo>
                <a:lnTo>
                  <a:pt x="166852" y="23126"/>
                </a:lnTo>
                <a:lnTo>
                  <a:pt x="166852" y="3035"/>
                </a:lnTo>
                <a:close/>
              </a:path>
              <a:path w="320675" h="393064">
                <a:moveTo>
                  <a:pt x="172173" y="65620"/>
                </a:moveTo>
                <a:lnTo>
                  <a:pt x="169151" y="62217"/>
                </a:lnTo>
                <a:lnTo>
                  <a:pt x="158534" y="62217"/>
                </a:lnTo>
                <a:lnTo>
                  <a:pt x="154711" y="62217"/>
                </a:lnTo>
                <a:lnTo>
                  <a:pt x="151307" y="65620"/>
                </a:lnTo>
                <a:lnTo>
                  <a:pt x="151307" y="73202"/>
                </a:lnTo>
                <a:lnTo>
                  <a:pt x="154711" y="76619"/>
                </a:lnTo>
                <a:lnTo>
                  <a:pt x="168376" y="76619"/>
                </a:lnTo>
                <a:lnTo>
                  <a:pt x="171030" y="73583"/>
                </a:lnTo>
                <a:lnTo>
                  <a:pt x="171792" y="70180"/>
                </a:lnTo>
                <a:lnTo>
                  <a:pt x="172173" y="65620"/>
                </a:lnTo>
                <a:close/>
              </a:path>
              <a:path w="320675" h="393064">
                <a:moveTo>
                  <a:pt x="244233" y="27305"/>
                </a:moveTo>
                <a:lnTo>
                  <a:pt x="243116" y="23126"/>
                </a:lnTo>
                <a:lnTo>
                  <a:pt x="240055" y="21247"/>
                </a:lnTo>
                <a:lnTo>
                  <a:pt x="238848" y="20548"/>
                </a:lnTo>
                <a:lnTo>
                  <a:pt x="237540" y="20231"/>
                </a:lnTo>
                <a:lnTo>
                  <a:pt x="236270" y="20231"/>
                </a:lnTo>
                <a:lnTo>
                  <a:pt x="233972" y="20231"/>
                </a:lnTo>
                <a:lnTo>
                  <a:pt x="231800" y="21310"/>
                </a:lnTo>
                <a:lnTo>
                  <a:pt x="230593" y="23507"/>
                </a:lnTo>
                <a:lnTo>
                  <a:pt x="224129" y="34150"/>
                </a:lnTo>
                <a:lnTo>
                  <a:pt x="222250" y="37172"/>
                </a:lnTo>
                <a:lnTo>
                  <a:pt x="223393" y="41732"/>
                </a:lnTo>
                <a:lnTo>
                  <a:pt x="226809" y="43611"/>
                </a:lnTo>
                <a:lnTo>
                  <a:pt x="227533" y="43992"/>
                </a:lnTo>
                <a:lnTo>
                  <a:pt x="229069" y="44373"/>
                </a:lnTo>
                <a:lnTo>
                  <a:pt x="232473" y="44373"/>
                </a:lnTo>
                <a:lnTo>
                  <a:pt x="234772" y="42849"/>
                </a:lnTo>
                <a:lnTo>
                  <a:pt x="236270" y="40970"/>
                </a:lnTo>
                <a:lnTo>
                  <a:pt x="242354" y="30708"/>
                </a:lnTo>
                <a:lnTo>
                  <a:pt x="244233" y="27305"/>
                </a:lnTo>
                <a:close/>
              </a:path>
              <a:path w="320675" h="393064">
                <a:moveTo>
                  <a:pt x="255981" y="157784"/>
                </a:moveTo>
                <a:lnTo>
                  <a:pt x="236601" y="100457"/>
                </a:lnTo>
                <a:lnTo>
                  <a:pt x="186220" y="65620"/>
                </a:lnTo>
                <a:lnTo>
                  <a:pt x="185102" y="65468"/>
                </a:lnTo>
                <a:lnTo>
                  <a:pt x="184569" y="65468"/>
                </a:lnTo>
                <a:lnTo>
                  <a:pt x="181381" y="65468"/>
                </a:lnTo>
                <a:lnTo>
                  <a:pt x="178511" y="67310"/>
                </a:lnTo>
                <a:lnTo>
                  <a:pt x="177876" y="70561"/>
                </a:lnTo>
                <a:lnTo>
                  <a:pt x="176733" y="74358"/>
                </a:lnTo>
                <a:lnTo>
                  <a:pt x="178638" y="78143"/>
                </a:lnTo>
                <a:lnTo>
                  <a:pt x="182435" y="78879"/>
                </a:lnTo>
                <a:lnTo>
                  <a:pt x="206603" y="90462"/>
                </a:lnTo>
                <a:lnTo>
                  <a:pt x="225425" y="108661"/>
                </a:lnTo>
                <a:lnTo>
                  <a:pt x="237629" y="131699"/>
                </a:lnTo>
                <a:lnTo>
                  <a:pt x="241973" y="157784"/>
                </a:lnTo>
                <a:lnTo>
                  <a:pt x="241973" y="161569"/>
                </a:lnTo>
                <a:lnTo>
                  <a:pt x="244995" y="164985"/>
                </a:lnTo>
                <a:lnTo>
                  <a:pt x="252577" y="164985"/>
                </a:lnTo>
                <a:lnTo>
                  <a:pt x="255981" y="161569"/>
                </a:lnTo>
                <a:lnTo>
                  <a:pt x="255981" y="157784"/>
                </a:lnTo>
                <a:close/>
              </a:path>
              <a:path w="320675" h="393064">
                <a:moveTo>
                  <a:pt x="278257" y="156248"/>
                </a:moveTo>
                <a:lnTo>
                  <a:pt x="276885" y="134429"/>
                </a:lnTo>
                <a:lnTo>
                  <a:pt x="270370" y="111937"/>
                </a:lnTo>
                <a:lnTo>
                  <a:pt x="265442" y="102781"/>
                </a:lnTo>
                <a:lnTo>
                  <a:pt x="265442" y="157403"/>
                </a:lnTo>
                <a:lnTo>
                  <a:pt x="265404" y="158546"/>
                </a:lnTo>
                <a:lnTo>
                  <a:pt x="257606" y="197612"/>
                </a:lnTo>
                <a:lnTo>
                  <a:pt x="235534" y="231749"/>
                </a:lnTo>
                <a:lnTo>
                  <a:pt x="223862" y="245986"/>
                </a:lnTo>
                <a:lnTo>
                  <a:pt x="215087" y="261747"/>
                </a:lnTo>
                <a:lnTo>
                  <a:pt x="209219" y="278739"/>
                </a:lnTo>
                <a:lnTo>
                  <a:pt x="206324" y="296608"/>
                </a:lnTo>
                <a:lnTo>
                  <a:pt x="205943" y="296608"/>
                </a:lnTo>
                <a:lnTo>
                  <a:pt x="205943" y="311010"/>
                </a:lnTo>
                <a:lnTo>
                  <a:pt x="205943" y="321259"/>
                </a:lnTo>
                <a:lnTo>
                  <a:pt x="202526" y="321259"/>
                </a:lnTo>
                <a:lnTo>
                  <a:pt x="202526" y="334899"/>
                </a:lnTo>
                <a:lnTo>
                  <a:pt x="196913" y="344385"/>
                </a:lnTo>
                <a:lnTo>
                  <a:pt x="188950" y="351548"/>
                </a:lnTo>
                <a:lnTo>
                  <a:pt x="179146" y="356082"/>
                </a:lnTo>
                <a:lnTo>
                  <a:pt x="171030" y="357238"/>
                </a:lnTo>
                <a:lnTo>
                  <a:pt x="171030" y="372452"/>
                </a:lnTo>
                <a:lnTo>
                  <a:pt x="171030" y="375856"/>
                </a:lnTo>
                <a:lnTo>
                  <a:pt x="168376" y="378117"/>
                </a:lnTo>
                <a:lnTo>
                  <a:pt x="151307" y="378117"/>
                </a:lnTo>
                <a:lnTo>
                  <a:pt x="149047" y="375475"/>
                </a:lnTo>
                <a:lnTo>
                  <a:pt x="149047" y="372071"/>
                </a:lnTo>
                <a:lnTo>
                  <a:pt x="170294" y="372071"/>
                </a:lnTo>
                <a:lnTo>
                  <a:pt x="171030" y="372452"/>
                </a:lnTo>
                <a:lnTo>
                  <a:pt x="171030" y="357238"/>
                </a:lnTo>
                <a:lnTo>
                  <a:pt x="167995" y="357670"/>
                </a:lnTo>
                <a:lnTo>
                  <a:pt x="151688" y="357670"/>
                </a:lnTo>
                <a:lnTo>
                  <a:pt x="140538" y="355981"/>
                </a:lnTo>
                <a:lnTo>
                  <a:pt x="130733" y="351269"/>
                </a:lnTo>
                <a:lnTo>
                  <a:pt x="122783" y="344055"/>
                </a:lnTo>
                <a:lnTo>
                  <a:pt x="117195" y="334899"/>
                </a:lnTo>
                <a:lnTo>
                  <a:pt x="202526" y="334899"/>
                </a:lnTo>
                <a:lnTo>
                  <a:pt x="202526" y="321259"/>
                </a:lnTo>
                <a:lnTo>
                  <a:pt x="113779" y="321259"/>
                </a:lnTo>
                <a:lnTo>
                  <a:pt x="113779" y="311010"/>
                </a:lnTo>
                <a:lnTo>
                  <a:pt x="205943" y="311010"/>
                </a:lnTo>
                <a:lnTo>
                  <a:pt x="205943" y="296608"/>
                </a:lnTo>
                <a:lnTo>
                  <a:pt x="194945" y="296608"/>
                </a:lnTo>
                <a:lnTo>
                  <a:pt x="194945" y="169913"/>
                </a:lnTo>
                <a:lnTo>
                  <a:pt x="194945" y="158546"/>
                </a:lnTo>
                <a:lnTo>
                  <a:pt x="194564" y="157403"/>
                </a:lnTo>
                <a:lnTo>
                  <a:pt x="193421" y="156248"/>
                </a:lnTo>
                <a:lnTo>
                  <a:pt x="189166" y="149821"/>
                </a:lnTo>
                <a:lnTo>
                  <a:pt x="181648" y="138442"/>
                </a:lnTo>
                <a:lnTo>
                  <a:pt x="180517" y="136740"/>
                </a:lnTo>
                <a:lnTo>
                  <a:pt x="180517" y="169913"/>
                </a:lnTo>
                <a:lnTo>
                  <a:pt x="180517" y="296608"/>
                </a:lnTo>
                <a:lnTo>
                  <a:pt x="166852" y="296608"/>
                </a:lnTo>
                <a:lnTo>
                  <a:pt x="166852" y="172567"/>
                </a:lnTo>
                <a:lnTo>
                  <a:pt x="171792" y="171792"/>
                </a:lnTo>
                <a:lnTo>
                  <a:pt x="175958" y="171450"/>
                </a:lnTo>
                <a:lnTo>
                  <a:pt x="180517" y="169913"/>
                </a:lnTo>
                <a:lnTo>
                  <a:pt x="180517" y="136740"/>
                </a:lnTo>
                <a:lnTo>
                  <a:pt x="177126" y="131597"/>
                </a:lnTo>
                <a:lnTo>
                  <a:pt x="176352" y="130429"/>
                </a:lnTo>
                <a:lnTo>
                  <a:pt x="176352" y="156248"/>
                </a:lnTo>
                <a:lnTo>
                  <a:pt x="170840" y="157784"/>
                </a:lnTo>
                <a:lnTo>
                  <a:pt x="165163" y="158546"/>
                </a:lnTo>
                <a:lnTo>
                  <a:pt x="153797" y="158546"/>
                </a:lnTo>
                <a:lnTo>
                  <a:pt x="152831" y="158419"/>
                </a:lnTo>
                <a:lnTo>
                  <a:pt x="152831" y="172567"/>
                </a:lnTo>
                <a:lnTo>
                  <a:pt x="152831" y="296608"/>
                </a:lnTo>
                <a:lnTo>
                  <a:pt x="138785" y="296608"/>
                </a:lnTo>
                <a:lnTo>
                  <a:pt x="138785" y="169913"/>
                </a:lnTo>
                <a:lnTo>
                  <a:pt x="143725" y="171450"/>
                </a:lnTo>
                <a:lnTo>
                  <a:pt x="148285" y="171792"/>
                </a:lnTo>
                <a:lnTo>
                  <a:pt x="152831" y="172567"/>
                </a:lnTo>
                <a:lnTo>
                  <a:pt x="152831" y="158419"/>
                </a:lnTo>
                <a:lnTo>
                  <a:pt x="148094" y="157784"/>
                </a:lnTo>
                <a:lnTo>
                  <a:pt x="142582" y="156248"/>
                </a:lnTo>
                <a:lnTo>
                  <a:pt x="147129" y="149821"/>
                </a:lnTo>
                <a:lnTo>
                  <a:pt x="151307" y="151701"/>
                </a:lnTo>
                <a:lnTo>
                  <a:pt x="155486" y="152082"/>
                </a:lnTo>
                <a:lnTo>
                  <a:pt x="164211" y="152082"/>
                </a:lnTo>
                <a:lnTo>
                  <a:pt x="168376" y="150964"/>
                </a:lnTo>
                <a:lnTo>
                  <a:pt x="172173" y="149821"/>
                </a:lnTo>
                <a:lnTo>
                  <a:pt x="176352" y="156248"/>
                </a:lnTo>
                <a:lnTo>
                  <a:pt x="176352" y="130429"/>
                </a:lnTo>
                <a:lnTo>
                  <a:pt x="166116" y="114935"/>
                </a:lnTo>
                <a:lnTo>
                  <a:pt x="164592" y="113030"/>
                </a:lnTo>
                <a:lnTo>
                  <a:pt x="164211" y="112801"/>
                </a:lnTo>
                <a:lnTo>
                  <a:pt x="164211" y="137680"/>
                </a:lnTo>
                <a:lnTo>
                  <a:pt x="162712" y="138442"/>
                </a:lnTo>
                <a:lnTo>
                  <a:pt x="159651" y="138442"/>
                </a:lnTo>
                <a:lnTo>
                  <a:pt x="158534" y="138061"/>
                </a:lnTo>
                <a:lnTo>
                  <a:pt x="157010" y="137680"/>
                </a:lnTo>
                <a:lnTo>
                  <a:pt x="155486" y="137680"/>
                </a:lnTo>
                <a:lnTo>
                  <a:pt x="159651" y="131597"/>
                </a:lnTo>
                <a:lnTo>
                  <a:pt x="164211" y="137680"/>
                </a:lnTo>
                <a:lnTo>
                  <a:pt x="164211" y="112801"/>
                </a:lnTo>
                <a:lnTo>
                  <a:pt x="162712" y="111874"/>
                </a:lnTo>
                <a:lnTo>
                  <a:pt x="157772" y="111874"/>
                </a:lnTo>
                <a:lnTo>
                  <a:pt x="155486" y="112649"/>
                </a:lnTo>
                <a:lnTo>
                  <a:pt x="154711" y="114935"/>
                </a:lnTo>
                <a:lnTo>
                  <a:pt x="127038" y="156248"/>
                </a:lnTo>
                <a:lnTo>
                  <a:pt x="126301" y="157403"/>
                </a:lnTo>
                <a:lnTo>
                  <a:pt x="125539" y="158546"/>
                </a:lnTo>
                <a:lnTo>
                  <a:pt x="125539" y="296608"/>
                </a:lnTo>
                <a:lnTo>
                  <a:pt x="114160" y="296608"/>
                </a:lnTo>
                <a:lnTo>
                  <a:pt x="111239" y="278739"/>
                </a:lnTo>
                <a:lnTo>
                  <a:pt x="105371" y="261747"/>
                </a:lnTo>
                <a:lnTo>
                  <a:pt x="96596" y="245986"/>
                </a:lnTo>
                <a:lnTo>
                  <a:pt x="84950" y="231749"/>
                </a:lnTo>
                <a:lnTo>
                  <a:pt x="72313" y="216103"/>
                </a:lnTo>
                <a:lnTo>
                  <a:pt x="62992" y="198551"/>
                </a:lnTo>
                <a:lnTo>
                  <a:pt x="57150" y="179565"/>
                </a:lnTo>
                <a:lnTo>
                  <a:pt x="54978" y="159664"/>
                </a:lnTo>
                <a:lnTo>
                  <a:pt x="56781" y="138976"/>
                </a:lnTo>
                <a:lnTo>
                  <a:pt x="72059" y="101003"/>
                </a:lnTo>
                <a:lnTo>
                  <a:pt x="100876" y="71120"/>
                </a:lnTo>
                <a:lnTo>
                  <a:pt x="138264" y="54711"/>
                </a:lnTo>
                <a:lnTo>
                  <a:pt x="158889" y="52336"/>
                </a:lnTo>
                <a:lnTo>
                  <a:pt x="160413" y="52336"/>
                </a:lnTo>
                <a:lnTo>
                  <a:pt x="200240" y="60261"/>
                </a:lnTo>
                <a:lnTo>
                  <a:pt x="234391" y="82702"/>
                </a:lnTo>
                <a:lnTo>
                  <a:pt x="257467" y="117106"/>
                </a:lnTo>
                <a:lnTo>
                  <a:pt x="265442" y="157403"/>
                </a:lnTo>
                <a:lnTo>
                  <a:pt x="265442" y="102781"/>
                </a:lnTo>
                <a:lnTo>
                  <a:pt x="225640" y="57962"/>
                </a:lnTo>
                <a:lnTo>
                  <a:pt x="182676" y="40538"/>
                </a:lnTo>
                <a:lnTo>
                  <a:pt x="159245" y="38290"/>
                </a:lnTo>
                <a:lnTo>
                  <a:pt x="157772" y="38290"/>
                </a:lnTo>
                <a:lnTo>
                  <a:pt x="111607" y="48298"/>
                </a:lnTo>
                <a:lnTo>
                  <a:pt x="74041" y="74523"/>
                </a:lnTo>
                <a:lnTo>
                  <a:pt x="48856" y="112979"/>
                </a:lnTo>
                <a:lnTo>
                  <a:pt x="39814" y="159664"/>
                </a:lnTo>
                <a:lnTo>
                  <a:pt x="42265" y="182283"/>
                </a:lnTo>
                <a:lnTo>
                  <a:pt x="48869" y="203720"/>
                </a:lnTo>
                <a:lnTo>
                  <a:pt x="59397" y="223520"/>
                </a:lnTo>
                <a:lnTo>
                  <a:pt x="84582" y="254939"/>
                </a:lnTo>
                <a:lnTo>
                  <a:pt x="92519" y="270243"/>
                </a:lnTo>
                <a:lnTo>
                  <a:pt x="97345" y="286664"/>
                </a:lnTo>
                <a:lnTo>
                  <a:pt x="98971" y="303809"/>
                </a:lnTo>
                <a:lnTo>
                  <a:pt x="98971" y="319735"/>
                </a:lnTo>
                <a:lnTo>
                  <a:pt x="101600" y="336067"/>
                </a:lnTo>
                <a:lnTo>
                  <a:pt x="108889" y="350354"/>
                </a:lnTo>
                <a:lnTo>
                  <a:pt x="119951" y="361645"/>
                </a:lnTo>
                <a:lnTo>
                  <a:pt x="133883" y="369049"/>
                </a:lnTo>
                <a:lnTo>
                  <a:pt x="133883" y="372452"/>
                </a:lnTo>
                <a:lnTo>
                  <a:pt x="135420" y="380225"/>
                </a:lnTo>
                <a:lnTo>
                  <a:pt x="139611" y="386626"/>
                </a:lnTo>
                <a:lnTo>
                  <a:pt x="145872" y="390956"/>
                </a:lnTo>
                <a:lnTo>
                  <a:pt x="153606" y="392557"/>
                </a:lnTo>
                <a:lnTo>
                  <a:pt x="164592" y="392557"/>
                </a:lnTo>
                <a:lnTo>
                  <a:pt x="172313" y="390956"/>
                </a:lnTo>
                <a:lnTo>
                  <a:pt x="178574" y="386626"/>
                </a:lnTo>
                <a:lnTo>
                  <a:pt x="182778" y="380225"/>
                </a:lnTo>
                <a:lnTo>
                  <a:pt x="183184" y="378117"/>
                </a:lnTo>
                <a:lnTo>
                  <a:pt x="184315" y="372452"/>
                </a:lnTo>
                <a:lnTo>
                  <a:pt x="184315" y="372071"/>
                </a:lnTo>
                <a:lnTo>
                  <a:pt x="184315" y="369049"/>
                </a:lnTo>
                <a:lnTo>
                  <a:pt x="198412" y="361645"/>
                </a:lnTo>
                <a:lnTo>
                  <a:pt x="202298" y="357670"/>
                </a:lnTo>
                <a:lnTo>
                  <a:pt x="209448" y="350354"/>
                </a:lnTo>
                <a:lnTo>
                  <a:pt x="216649" y="336067"/>
                </a:lnTo>
                <a:lnTo>
                  <a:pt x="216827" y="334899"/>
                </a:lnTo>
                <a:lnTo>
                  <a:pt x="218986" y="321259"/>
                </a:lnTo>
                <a:lnTo>
                  <a:pt x="219227" y="319735"/>
                </a:lnTo>
                <a:lnTo>
                  <a:pt x="219227" y="311010"/>
                </a:lnTo>
                <a:lnTo>
                  <a:pt x="219227" y="303809"/>
                </a:lnTo>
                <a:lnTo>
                  <a:pt x="233603" y="255270"/>
                </a:lnTo>
                <a:lnTo>
                  <a:pt x="259168" y="223545"/>
                </a:lnTo>
                <a:lnTo>
                  <a:pt x="269748" y="203288"/>
                </a:lnTo>
                <a:lnTo>
                  <a:pt x="276199" y="181330"/>
                </a:lnTo>
                <a:lnTo>
                  <a:pt x="278231" y="159664"/>
                </a:lnTo>
                <a:lnTo>
                  <a:pt x="278257" y="156248"/>
                </a:lnTo>
                <a:close/>
              </a:path>
              <a:path w="320675" h="393064">
                <a:moveTo>
                  <a:pt x="300012" y="236308"/>
                </a:moveTo>
                <a:lnTo>
                  <a:pt x="299237" y="231749"/>
                </a:lnTo>
                <a:lnTo>
                  <a:pt x="295833" y="229831"/>
                </a:lnTo>
                <a:lnTo>
                  <a:pt x="285572" y="223786"/>
                </a:lnTo>
                <a:lnTo>
                  <a:pt x="284365" y="223088"/>
                </a:lnTo>
                <a:lnTo>
                  <a:pt x="283057" y="222770"/>
                </a:lnTo>
                <a:lnTo>
                  <a:pt x="281787" y="222770"/>
                </a:lnTo>
                <a:lnTo>
                  <a:pt x="279488" y="222770"/>
                </a:lnTo>
                <a:lnTo>
                  <a:pt x="277329" y="223850"/>
                </a:lnTo>
                <a:lnTo>
                  <a:pt x="276085" y="226047"/>
                </a:lnTo>
                <a:lnTo>
                  <a:pt x="274205" y="229450"/>
                </a:lnTo>
                <a:lnTo>
                  <a:pt x="274967" y="233629"/>
                </a:lnTo>
                <a:lnTo>
                  <a:pt x="278384" y="235534"/>
                </a:lnTo>
                <a:lnTo>
                  <a:pt x="288607" y="241592"/>
                </a:lnTo>
                <a:lnTo>
                  <a:pt x="289750" y="241973"/>
                </a:lnTo>
                <a:lnTo>
                  <a:pt x="291274" y="242735"/>
                </a:lnTo>
                <a:lnTo>
                  <a:pt x="294309" y="242735"/>
                </a:lnTo>
                <a:lnTo>
                  <a:pt x="296951" y="241211"/>
                </a:lnTo>
                <a:lnTo>
                  <a:pt x="298094" y="239331"/>
                </a:lnTo>
                <a:lnTo>
                  <a:pt x="300012" y="236308"/>
                </a:lnTo>
                <a:close/>
              </a:path>
              <a:path w="320675" h="393064">
                <a:moveTo>
                  <a:pt x="300012" y="83426"/>
                </a:moveTo>
                <a:lnTo>
                  <a:pt x="298094" y="80022"/>
                </a:lnTo>
                <a:lnTo>
                  <a:pt x="296849" y="77825"/>
                </a:lnTo>
                <a:lnTo>
                  <a:pt x="294690" y="76390"/>
                </a:lnTo>
                <a:lnTo>
                  <a:pt x="292366" y="76390"/>
                </a:lnTo>
                <a:lnTo>
                  <a:pt x="291122" y="76390"/>
                </a:lnTo>
                <a:lnTo>
                  <a:pt x="289814" y="76809"/>
                </a:lnTo>
                <a:lnTo>
                  <a:pt x="288607" y="77762"/>
                </a:lnTo>
                <a:lnTo>
                  <a:pt x="278384" y="83820"/>
                </a:lnTo>
                <a:lnTo>
                  <a:pt x="274967" y="85725"/>
                </a:lnTo>
                <a:lnTo>
                  <a:pt x="273443" y="89903"/>
                </a:lnTo>
                <a:lnTo>
                  <a:pt x="276085" y="93306"/>
                </a:lnTo>
                <a:lnTo>
                  <a:pt x="277228" y="95567"/>
                </a:lnTo>
                <a:lnTo>
                  <a:pt x="279908" y="96710"/>
                </a:lnTo>
                <a:lnTo>
                  <a:pt x="283311" y="96710"/>
                </a:lnTo>
                <a:lnTo>
                  <a:pt x="284429" y="95948"/>
                </a:lnTo>
                <a:lnTo>
                  <a:pt x="285572" y="95567"/>
                </a:lnTo>
                <a:lnTo>
                  <a:pt x="295833" y="89522"/>
                </a:lnTo>
                <a:lnTo>
                  <a:pt x="299237" y="87604"/>
                </a:lnTo>
                <a:lnTo>
                  <a:pt x="300012" y="83426"/>
                </a:lnTo>
                <a:close/>
              </a:path>
              <a:path w="320675" h="393064">
                <a:moveTo>
                  <a:pt x="320103" y="159664"/>
                </a:moveTo>
                <a:lnTo>
                  <a:pt x="319722" y="155867"/>
                </a:lnTo>
                <a:lnTo>
                  <a:pt x="316661" y="152463"/>
                </a:lnTo>
                <a:lnTo>
                  <a:pt x="300736" y="152463"/>
                </a:lnTo>
                <a:lnTo>
                  <a:pt x="296951" y="152463"/>
                </a:lnTo>
                <a:lnTo>
                  <a:pt x="293535" y="155867"/>
                </a:lnTo>
                <a:lnTo>
                  <a:pt x="293535" y="163487"/>
                </a:lnTo>
                <a:lnTo>
                  <a:pt x="296951" y="166509"/>
                </a:lnTo>
                <a:lnTo>
                  <a:pt x="316661" y="166509"/>
                </a:lnTo>
                <a:lnTo>
                  <a:pt x="320103" y="163487"/>
                </a:lnTo>
                <a:lnTo>
                  <a:pt x="320103" y="15966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253845" y="2894155"/>
            <a:ext cx="210820" cy="358140"/>
          </a:xfrm>
          <a:custGeom>
            <a:avLst/>
            <a:gdLst/>
            <a:ahLst/>
            <a:cxnLst/>
            <a:rect l="l" t="t" r="r" b="b"/>
            <a:pathLst>
              <a:path w="210819" h="358139">
                <a:moveTo>
                  <a:pt x="7963" y="92920"/>
                </a:moveTo>
                <a:lnTo>
                  <a:pt x="2261" y="92920"/>
                </a:lnTo>
                <a:lnTo>
                  <a:pt x="0" y="90245"/>
                </a:lnTo>
                <a:lnTo>
                  <a:pt x="0" y="81899"/>
                </a:lnTo>
                <a:lnTo>
                  <a:pt x="6399" y="50073"/>
                </a:lnTo>
                <a:lnTo>
                  <a:pt x="23891" y="24034"/>
                </a:lnTo>
                <a:lnTo>
                  <a:pt x="49911" y="6453"/>
                </a:lnTo>
                <a:lnTo>
                  <a:pt x="81899" y="0"/>
                </a:lnTo>
                <a:lnTo>
                  <a:pt x="127420" y="0"/>
                </a:lnTo>
                <a:lnTo>
                  <a:pt x="159335" y="6453"/>
                </a:lnTo>
                <a:lnTo>
                  <a:pt x="164969" y="10225"/>
                </a:lnTo>
                <a:lnTo>
                  <a:pt x="81899" y="10225"/>
                </a:lnTo>
                <a:lnTo>
                  <a:pt x="54283" y="15878"/>
                </a:lnTo>
                <a:lnTo>
                  <a:pt x="31608" y="31273"/>
                </a:lnTo>
                <a:lnTo>
                  <a:pt x="16255" y="54062"/>
                </a:lnTo>
                <a:lnTo>
                  <a:pt x="10607" y="81899"/>
                </a:lnTo>
                <a:lnTo>
                  <a:pt x="10607" y="90245"/>
                </a:lnTo>
                <a:lnTo>
                  <a:pt x="7963" y="92920"/>
                </a:lnTo>
                <a:close/>
              </a:path>
              <a:path w="210819" h="358139">
                <a:moveTo>
                  <a:pt x="116047" y="111110"/>
                </a:moveTo>
                <a:lnTo>
                  <a:pt x="94035" y="111110"/>
                </a:lnTo>
                <a:lnTo>
                  <a:pt x="86318" y="109531"/>
                </a:lnTo>
                <a:lnTo>
                  <a:pt x="80055" y="105288"/>
                </a:lnTo>
                <a:lnTo>
                  <a:pt x="75853" y="99122"/>
                </a:lnTo>
                <a:lnTo>
                  <a:pt x="74317" y="91774"/>
                </a:lnTo>
                <a:lnTo>
                  <a:pt x="74317" y="81899"/>
                </a:lnTo>
                <a:lnTo>
                  <a:pt x="76260" y="71141"/>
                </a:lnTo>
                <a:lnTo>
                  <a:pt x="81616" y="62089"/>
                </a:lnTo>
                <a:lnTo>
                  <a:pt x="89678" y="55456"/>
                </a:lnTo>
                <a:lnTo>
                  <a:pt x="99738" y="51955"/>
                </a:lnTo>
                <a:lnTo>
                  <a:pt x="99738" y="10225"/>
                </a:lnTo>
                <a:lnTo>
                  <a:pt x="110345" y="10225"/>
                </a:lnTo>
                <a:lnTo>
                  <a:pt x="110345" y="51955"/>
                </a:lnTo>
                <a:lnTo>
                  <a:pt x="120405" y="55509"/>
                </a:lnTo>
                <a:lnTo>
                  <a:pt x="127946" y="61798"/>
                </a:lnTo>
                <a:lnTo>
                  <a:pt x="105408" y="61798"/>
                </a:lnTo>
                <a:lnTo>
                  <a:pt x="97631" y="63393"/>
                </a:lnTo>
                <a:lnTo>
                  <a:pt x="91236" y="67727"/>
                </a:lnTo>
                <a:lnTo>
                  <a:pt x="86903" y="74122"/>
                </a:lnTo>
                <a:lnTo>
                  <a:pt x="85307" y="81899"/>
                </a:lnTo>
                <a:lnTo>
                  <a:pt x="85307" y="96711"/>
                </a:lnTo>
                <a:lnTo>
                  <a:pt x="89098" y="100502"/>
                </a:lnTo>
                <a:lnTo>
                  <a:pt x="133427" y="100502"/>
                </a:lnTo>
                <a:lnTo>
                  <a:pt x="129884" y="105563"/>
                </a:lnTo>
                <a:lnTo>
                  <a:pt x="123603" y="109634"/>
                </a:lnTo>
                <a:lnTo>
                  <a:pt x="116047" y="111110"/>
                </a:lnTo>
                <a:close/>
              </a:path>
              <a:path w="210819" h="358139">
                <a:moveTo>
                  <a:pt x="175966" y="146405"/>
                </a:moveTo>
                <a:lnTo>
                  <a:pt x="170265" y="146405"/>
                </a:lnTo>
                <a:lnTo>
                  <a:pt x="168003" y="144111"/>
                </a:lnTo>
                <a:lnTo>
                  <a:pt x="168003" y="135001"/>
                </a:lnTo>
                <a:lnTo>
                  <a:pt x="169532" y="127343"/>
                </a:lnTo>
                <a:lnTo>
                  <a:pt x="173693" y="121212"/>
                </a:lnTo>
                <a:lnTo>
                  <a:pt x="179842" y="117141"/>
                </a:lnTo>
                <a:lnTo>
                  <a:pt x="187339" y="115665"/>
                </a:lnTo>
                <a:lnTo>
                  <a:pt x="199475" y="115665"/>
                </a:lnTo>
                <a:lnTo>
                  <a:pt x="199475" y="81899"/>
                </a:lnTo>
                <a:lnTo>
                  <a:pt x="193828" y="54062"/>
                </a:lnTo>
                <a:lnTo>
                  <a:pt x="178475" y="31273"/>
                </a:lnTo>
                <a:lnTo>
                  <a:pt x="155799" y="15878"/>
                </a:lnTo>
                <a:lnTo>
                  <a:pt x="128184" y="10225"/>
                </a:lnTo>
                <a:lnTo>
                  <a:pt x="164969" y="10225"/>
                </a:lnTo>
                <a:lnTo>
                  <a:pt x="185595" y="24034"/>
                </a:lnTo>
                <a:lnTo>
                  <a:pt x="203528" y="50073"/>
                </a:lnTo>
                <a:lnTo>
                  <a:pt x="210466" y="81899"/>
                </a:lnTo>
                <a:lnTo>
                  <a:pt x="210466" y="126305"/>
                </a:lnTo>
                <a:lnTo>
                  <a:pt x="182051" y="126305"/>
                </a:lnTo>
                <a:lnTo>
                  <a:pt x="178228" y="130095"/>
                </a:lnTo>
                <a:lnTo>
                  <a:pt x="178228" y="144111"/>
                </a:lnTo>
                <a:lnTo>
                  <a:pt x="175966" y="146405"/>
                </a:lnTo>
                <a:close/>
              </a:path>
              <a:path w="210819" h="358139">
                <a:moveTo>
                  <a:pt x="133427" y="100502"/>
                </a:moveTo>
                <a:lnTo>
                  <a:pt x="120985" y="100502"/>
                </a:lnTo>
                <a:lnTo>
                  <a:pt x="124775" y="96711"/>
                </a:lnTo>
                <a:lnTo>
                  <a:pt x="124775" y="81899"/>
                </a:lnTo>
                <a:lnTo>
                  <a:pt x="123192" y="74122"/>
                </a:lnTo>
                <a:lnTo>
                  <a:pt x="118938" y="67727"/>
                </a:lnTo>
                <a:lnTo>
                  <a:pt x="112761" y="63393"/>
                </a:lnTo>
                <a:lnTo>
                  <a:pt x="105408" y="61798"/>
                </a:lnTo>
                <a:lnTo>
                  <a:pt x="127946" y="61798"/>
                </a:lnTo>
                <a:lnTo>
                  <a:pt x="128467" y="62232"/>
                </a:lnTo>
                <a:lnTo>
                  <a:pt x="133823" y="71302"/>
                </a:lnTo>
                <a:lnTo>
                  <a:pt x="135766" y="81899"/>
                </a:lnTo>
                <a:lnTo>
                  <a:pt x="135766" y="91774"/>
                </a:lnTo>
                <a:lnTo>
                  <a:pt x="134176" y="99431"/>
                </a:lnTo>
                <a:lnTo>
                  <a:pt x="133427" y="100502"/>
                </a:lnTo>
                <a:close/>
              </a:path>
              <a:path w="210819" h="358139">
                <a:moveTo>
                  <a:pt x="142200" y="329571"/>
                </a:moveTo>
                <a:lnTo>
                  <a:pt x="68265" y="329571"/>
                </a:lnTo>
                <a:lnTo>
                  <a:pt x="41593" y="324192"/>
                </a:lnTo>
                <a:lnTo>
                  <a:pt x="19905" y="309570"/>
                </a:lnTo>
                <a:lnTo>
                  <a:pt x="5331" y="287978"/>
                </a:lnTo>
                <a:lnTo>
                  <a:pt x="77" y="262071"/>
                </a:lnTo>
                <a:lnTo>
                  <a:pt x="0" y="108848"/>
                </a:lnTo>
                <a:lnTo>
                  <a:pt x="2261" y="106554"/>
                </a:lnTo>
                <a:lnTo>
                  <a:pt x="7963" y="106554"/>
                </a:lnTo>
                <a:lnTo>
                  <a:pt x="10607" y="108848"/>
                </a:lnTo>
                <a:lnTo>
                  <a:pt x="10607" y="115283"/>
                </a:lnTo>
                <a:lnTo>
                  <a:pt x="22744" y="115283"/>
                </a:lnTo>
                <a:lnTo>
                  <a:pt x="30402" y="116872"/>
                </a:lnTo>
                <a:lnTo>
                  <a:pt x="36533" y="121164"/>
                </a:lnTo>
                <a:lnTo>
                  <a:pt x="39865" y="126305"/>
                </a:lnTo>
                <a:lnTo>
                  <a:pt x="10990" y="126305"/>
                </a:lnTo>
                <a:lnTo>
                  <a:pt x="10990" y="231362"/>
                </a:lnTo>
                <a:lnTo>
                  <a:pt x="39824" y="231362"/>
                </a:lnTo>
                <a:lnTo>
                  <a:pt x="36390" y="236423"/>
                </a:lnTo>
                <a:lnTo>
                  <a:pt x="30240" y="240494"/>
                </a:lnTo>
                <a:lnTo>
                  <a:pt x="22744" y="241970"/>
                </a:lnTo>
                <a:lnTo>
                  <a:pt x="10607" y="241970"/>
                </a:lnTo>
                <a:lnTo>
                  <a:pt x="10607" y="262071"/>
                </a:lnTo>
                <a:lnTo>
                  <a:pt x="15137" y="284518"/>
                </a:lnTo>
                <a:lnTo>
                  <a:pt x="27490" y="302845"/>
                </a:lnTo>
                <a:lnTo>
                  <a:pt x="45817" y="315199"/>
                </a:lnTo>
                <a:lnTo>
                  <a:pt x="68265" y="319728"/>
                </a:lnTo>
                <a:lnTo>
                  <a:pt x="175582" y="319728"/>
                </a:lnTo>
                <a:lnTo>
                  <a:pt x="168711" y="324300"/>
                </a:lnTo>
                <a:lnTo>
                  <a:pt x="142200" y="329571"/>
                </a:lnTo>
                <a:close/>
              </a:path>
              <a:path w="210819" h="358139">
                <a:moveTo>
                  <a:pt x="39818" y="197596"/>
                </a:moveTo>
                <a:lnTo>
                  <a:pt x="34116" y="197596"/>
                </a:lnTo>
                <a:lnTo>
                  <a:pt x="31855" y="195302"/>
                </a:lnTo>
                <a:lnTo>
                  <a:pt x="31855" y="130095"/>
                </a:lnTo>
                <a:lnTo>
                  <a:pt x="28064" y="126305"/>
                </a:lnTo>
                <a:lnTo>
                  <a:pt x="39865" y="126305"/>
                </a:lnTo>
                <a:lnTo>
                  <a:pt x="40604" y="127445"/>
                </a:lnTo>
                <a:lnTo>
                  <a:pt x="42080" y="135001"/>
                </a:lnTo>
                <a:lnTo>
                  <a:pt x="42080" y="195302"/>
                </a:lnTo>
                <a:lnTo>
                  <a:pt x="39818" y="197596"/>
                </a:lnTo>
                <a:close/>
              </a:path>
              <a:path w="210819" h="358139">
                <a:moveTo>
                  <a:pt x="210466" y="231362"/>
                </a:moveTo>
                <a:lnTo>
                  <a:pt x="199093" y="231362"/>
                </a:lnTo>
                <a:lnTo>
                  <a:pt x="199093" y="126305"/>
                </a:lnTo>
                <a:lnTo>
                  <a:pt x="210466" y="126305"/>
                </a:lnTo>
                <a:lnTo>
                  <a:pt x="210466" y="231362"/>
                </a:lnTo>
                <a:close/>
              </a:path>
              <a:path w="210819" h="358139">
                <a:moveTo>
                  <a:pt x="175582" y="319728"/>
                </a:moveTo>
                <a:lnTo>
                  <a:pt x="141818" y="319728"/>
                </a:lnTo>
                <a:lnTo>
                  <a:pt x="164279" y="315199"/>
                </a:lnTo>
                <a:lnTo>
                  <a:pt x="182604" y="302845"/>
                </a:lnTo>
                <a:lnTo>
                  <a:pt x="194951" y="284518"/>
                </a:lnTo>
                <a:lnTo>
                  <a:pt x="199475" y="262071"/>
                </a:lnTo>
                <a:lnTo>
                  <a:pt x="199475" y="241970"/>
                </a:lnTo>
                <a:lnTo>
                  <a:pt x="187339" y="241970"/>
                </a:lnTo>
                <a:lnTo>
                  <a:pt x="179681" y="240440"/>
                </a:lnTo>
                <a:lnTo>
                  <a:pt x="173550" y="236280"/>
                </a:lnTo>
                <a:lnTo>
                  <a:pt x="169479" y="230130"/>
                </a:lnTo>
                <a:lnTo>
                  <a:pt x="168003" y="222634"/>
                </a:lnTo>
                <a:lnTo>
                  <a:pt x="168003" y="163447"/>
                </a:lnTo>
                <a:lnTo>
                  <a:pt x="170265" y="161186"/>
                </a:lnTo>
                <a:lnTo>
                  <a:pt x="175966" y="161186"/>
                </a:lnTo>
                <a:lnTo>
                  <a:pt x="178228" y="163447"/>
                </a:lnTo>
                <a:lnTo>
                  <a:pt x="178228" y="227540"/>
                </a:lnTo>
                <a:lnTo>
                  <a:pt x="182051" y="231362"/>
                </a:lnTo>
                <a:lnTo>
                  <a:pt x="210466" y="231362"/>
                </a:lnTo>
                <a:lnTo>
                  <a:pt x="210388" y="262071"/>
                </a:lnTo>
                <a:lnTo>
                  <a:pt x="205081" y="288301"/>
                </a:lnTo>
                <a:lnTo>
                  <a:pt x="190417" y="309857"/>
                </a:lnTo>
                <a:lnTo>
                  <a:pt x="175582" y="319728"/>
                </a:lnTo>
                <a:close/>
              </a:path>
              <a:path w="210819" h="358139">
                <a:moveTo>
                  <a:pt x="39824" y="231362"/>
                </a:moveTo>
                <a:lnTo>
                  <a:pt x="28064" y="231362"/>
                </a:lnTo>
                <a:lnTo>
                  <a:pt x="31855" y="227540"/>
                </a:lnTo>
                <a:lnTo>
                  <a:pt x="31855" y="214288"/>
                </a:lnTo>
                <a:lnTo>
                  <a:pt x="34116" y="211612"/>
                </a:lnTo>
                <a:lnTo>
                  <a:pt x="39818" y="211612"/>
                </a:lnTo>
                <a:lnTo>
                  <a:pt x="42080" y="214288"/>
                </a:lnTo>
                <a:lnTo>
                  <a:pt x="42080" y="222634"/>
                </a:lnTo>
                <a:lnTo>
                  <a:pt x="40550" y="230292"/>
                </a:lnTo>
                <a:lnTo>
                  <a:pt x="39824" y="231362"/>
                </a:lnTo>
                <a:close/>
              </a:path>
              <a:path w="210819" h="358139">
                <a:moveTo>
                  <a:pt x="116047" y="357636"/>
                </a:moveTo>
                <a:lnTo>
                  <a:pt x="94035" y="357636"/>
                </a:lnTo>
                <a:lnTo>
                  <a:pt x="86318" y="356057"/>
                </a:lnTo>
                <a:lnTo>
                  <a:pt x="80055" y="351814"/>
                </a:lnTo>
                <a:lnTo>
                  <a:pt x="75853" y="345648"/>
                </a:lnTo>
                <a:lnTo>
                  <a:pt x="74397" y="338682"/>
                </a:lnTo>
                <a:lnTo>
                  <a:pt x="74317" y="329571"/>
                </a:lnTo>
                <a:lnTo>
                  <a:pt x="135766" y="329571"/>
                </a:lnTo>
                <a:lnTo>
                  <a:pt x="135766" y="330336"/>
                </a:lnTo>
                <a:lnTo>
                  <a:pt x="84957" y="330336"/>
                </a:lnTo>
                <a:lnTo>
                  <a:pt x="84957" y="343619"/>
                </a:lnTo>
                <a:lnTo>
                  <a:pt x="88748" y="347410"/>
                </a:lnTo>
                <a:lnTo>
                  <a:pt x="133159" y="347410"/>
                </a:lnTo>
                <a:lnTo>
                  <a:pt x="129884" y="352089"/>
                </a:lnTo>
                <a:lnTo>
                  <a:pt x="123603" y="356160"/>
                </a:lnTo>
                <a:lnTo>
                  <a:pt x="116047" y="357636"/>
                </a:lnTo>
                <a:close/>
              </a:path>
              <a:path w="210819" h="358139">
                <a:moveTo>
                  <a:pt x="133159" y="347410"/>
                </a:moveTo>
                <a:lnTo>
                  <a:pt x="120603" y="347410"/>
                </a:lnTo>
                <a:lnTo>
                  <a:pt x="124393" y="343619"/>
                </a:lnTo>
                <a:lnTo>
                  <a:pt x="124393" y="338682"/>
                </a:lnTo>
                <a:lnTo>
                  <a:pt x="124775" y="338682"/>
                </a:lnTo>
                <a:lnTo>
                  <a:pt x="124775" y="330336"/>
                </a:lnTo>
                <a:lnTo>
                  <a:pt x="135766" y="330336"/>
                </a:lnTo>
                <a:lnTo>
                  <a:pt x="135686" y="338682"/>
                </a:lnTo>
                <a:lnTo>
                  <a:pt x="134176" y="345957"/>
                </a:lnTo>
                <a:lnTo>
                  <a:pt x="133159" y="3474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861145" y="2885745"/>
            <a:ext cx="334010" cy="373380"/>
            <a:chOff x="861145" y="2885745"/>
            <a:chExt cx="334010" cy="373380"/>
          </a:xfrm>
        </p:grpSpPr>
        <p:sp>
          <p:nvSpPr>
            <p:cNvPr id="132" name="object 132"/>
            <p:cNvSpPr/>
            <p:nvPr/>
          </p:nvSpPr>
          <p:spPr>
            <a:xfrm>
              <a:off x="861145" y="2981533"/>
              <a:ext cx="316230" cy="277495"/>
            </a:xfrm>
            <a:custGeom>
              <a:avLst/>
              <a:gdLst/>
              <a:ahLst/>
              <a:cxnLst/>
              <a:rect l="l" t="t" r="r" b="b"/>
              <a:pathLst>
                <a:path w="316230" h="277495">
                  <a:moveTo>
                    <a:pt x="202916" y="277489"/>
                  </a:moveTo>
                  <a:lnTo>
                    <a:pt x="168385" y="271786"/>
                  </a:lnTo>
                  <a:lnTo>
                    <a:pt x="163161" y="271022"/>
                  </a:lnTo>
                  <a:lnTo>
                    <a:pt x="152744" y="271022"/>
                  </a:lnTo>
                  <a:lnTo>
                    <a:pt x="147520" y="271786"/>
                  </a:lnTo>
                  <a:lnTo>
                    <a:pt x="142614" y="273316"/>
                  </a:lnTo>
                  <a:lnTo>
                    <a:pt x="135424" y="275083"/>
                  </a:lnTo>
                  <a:lnTo>
                    <a:pt x="128092" y="276394"/>
                  </a:lnTo>
                  <a:lnTo>
                    <a:pt x="120624" y="277208"/>
                  </a:lnTo>
                  <a:lnTo>
                    <a:pt x="113021" y="277489"/>
                  </a:lnTo>
                  <a:lnTo>
                    <a:pt x="93788" y="273648"/>
                  </a:lnTo>
                  <a:lnTo>
                    <a:pt x="54616" y="244201"/>
                  </a:lnTo>
                  <a:lnTo>
                    <a:pt x="20951" y="193334"/>
                  </a:lnTo>
                  <a:lnTo>
                    <a:pt x="2480" y="139550"/>
                  </a:lnTo>
                  <a:lnTo>
                    <a:pt x="0" y="115155"/>
                  </a:lnTo>
                  <a:lnTo>
                    <a:pt x="1487" y="93791"/>
                  </a:lnTo>
                  <a:lnTo>
                    <a:pt x="13277" y="55196"/>
                  </a:lnTo>
                  <a:lnTo>
                    <a:pt x="46882" y="15680"/>
                  </a:lnTo>
                  <a:lnTo>
                    <a:pt x="88429" y="0"/>
                  </a:lnTo>
                  <a:lnTo>
                    <a:pt x="96011" y="0"/>
                  </a:lnTo>
                  <a:lnTo>
                    <a:pt x="135001" y="6307"/>
                  </a:lnTo>
                  <a:lnTo>
                    <a:pt x="138441" y="7040"/>
                  </a:lnTo>
                  <a:lnTo>
                    <a:pt x="140321" y="10480"/>
                  </a:lnTo>
                  <a:lnTo>
                    <a:pt x="139556" y="13888"/>
                  </a:lnTo>
                  <a:lnTo>
                    <a:pt x="138919" y="16787"/>
                  </a:lnTo>
                  <a:lnTo>
                    <a:pt x="136339" y="18603"/>
                  </a:lnTo>
                  <a:lnTo>
                    <a:pt x="132994" y="18603"/>
                  </a:lnTo>
                  <a:lnTo>
                    <a:pt x="132484" y="18539"/>
                  </a:lnTo>
                  <a:lnTo>
                    <a:pt x="131975" y="18444"/>
                  </a:lnTo>
                  <a:lnTo>
                    <a:pt x="130095" y="18061"/>
                  </a:lnTo>
                  <a:lnTo>
                    <a:pt x="127802" y="17679"/>
                  </a:lnTo>
                  <a:lnTo>
                    <a:pt x="125922" y="17297"/>
                  </a:lnTo>
                  <a:lnTo>
                    <a:pt x="117437" y="15337"/>
                  </a:lnTo>
                  <a:lnTo>
                    <a:pt x="109314" y="13944"/>
                  </a:lnTo>
                  <a:lnTo>
                    <a:pt x="101603" y="13113"/>
                  </a:lnTo>
                  <a:lnTo>
                    <a:pt x="94354" y="12837"/>
                  </a:lnTo>
                  <a:lnTo>
                    <a:pt x="88333" y="12837"/>
                  </a:lnTo>
                  <a:lnTo>
                    <a:pt x="42612" y="35649"/>
                  </a:lnTo>
                  <a:lnTo>
                    <a:pt x="17253" y="78212"/>
                  </a:lnTo>
                  <a:lnTo>
                    <a:pt x="11754" y="115888"/>
                  </a:lnTo>
                  <a:lnTo>
                    <a:pt x="14096" y="138640"/>
                  </a:lnTo>
                  <a:lnTo>
                    <a:pt x="31442" y="188695"/>
                  </a:lnTo>
                  <a:lnTo>
                    <a:pt x="61958" y="235303"/>
                  </a:lnTo>
                  <a:lnTo>
                    <a:pt x="95849" y="262112"/>
                  </a:lnTo>
                  <a:lnTo>
                    <a:pt x="111874" y="265702"/>
                  </a:lnTo>
                  <a:lnTo>
                    <a:pt x="118247" y="265432"/>
                  </a:lnTo>
                  <a:lnTo>
                    <a:pt x="124728" y="264667"/>
                  </a:lnTo>
                  <a:lnTo>
                    <a:pt x="131137" y="263471"/>
                  </a:lnTo>
                  <a:lnTo>
                    <a:pt x="137295" y="261911"/>
                  </a:lnTo>
                  <a:lnTo>
                    <a:pt x="143538" y="260032"/>
                  </a:lnTo>
                  <a:lnTo>
                    <a:pt x="150005" y="259076"/>
                  </a:lnTo>
                  <a:lnTo>
                    <a:pt x="162810" y="259076"/>
                  </a:lnTo>
                  <a:lnTo>
                    <a:pt x="169150" y="260032"/>
                  </a:lnTo>
                  <a:lnTo>
                    <a:pt x="175202" y="261911"/>
                  </a:lnTo>
                  <a:lnTo>
                    <a:pt x="181366" y="263471"/>
                  </a:lnTo>
                  <a:lnTo>
                    <a:pt x="187817" y="264667"/>
                  </a:lnTo>
                  <a:lnTo>
                    <a:pt x="194411" y="265432"/>
                  </a:lnTo>
                  <a:lnTo>
                    <a:pt x="201005" y="265702"/>
                  </a:lnTo>
                  <a:lnTo>
                    <a:pt x="216816" y="262112"/>
                  </a:lnTo>
                  <a:lnTo>
                    <a:pt x="250719" y="235303"/>
                  </a:lnTo>
                  <a:lnTo>
                    <a:pt x="281404" y="188431"/>
                  </a:lnTo>
                  <a:lnTo>
                    <a:pt x="298465" y="138277"/>
                  </a:lnTo>
                  <a:lnTo>
                    <a:pt x="300743" y="115888"/>
                  </a:lnTo>
                  <a:lnTo>
                    <a:pt x="300026" y="101230"/>
                  </a:lnTo>
                  <a:lnTo>
                    <a:pt x="297852" y="87358"/>
                  </a:lnTo>
                  <a:lnTo>
                    <a:pt x="294184" y="74196"/>
                  </a:lnTo>
                  <a:lnTo>
                    <a:pt x="288988" y="61671"/>
                  </a:lnTo>
                  <a:lnTo>
                    <a:pt x="287491" y="58645"/>
                  </a:lnTo>
                  <a:lnTo>
                    <a:pt x="288606" y="54472"/>
                  </a:lnTo>
                  <a:lnTo>
                    <a:pt x="292046" y="53325"/>
                  </a:lnTo>
                  <a:lnTo>
                    <a:pt x="293002" y="52815"/>
                  </a:lnTo>
                  <a:lnTo>
                    <a:pt x="294085" y="52592"/>
                  </a:lnTo>
                  <a:lnTo>
                    <a:pt x="297302" y="52592"/>
                  </a:lnTo>
                  <a:lnTo>
                    <a:pt x="299341" y="53675"/>
                  </a:lnTo>
                  <a:lnTo>
                    <a:pt x="313818" y="99452"/>
                  </a:lnTo>
                  <a:lnTo>
                    <a:pt x="315937" y="115155"/>
                  </a:lnTo>
                  <a:lnTo>
                    <a:pt x="313453" y="139550"/>
                  </a:lnTo>
                  <a:lnTo>
                    <a:pt x="294973" y="193334"/>
                  </a:lnTo>
                  <a:lnTo>
                    <a:pt x="261155" y="244039"/>
                  </a:lnTo>
                  <a:lnTo>
                    <a:pt x="222082" y="273594"/>
                  </a:lnTo>
                  <a:lnTo>
                    <a:pt x="202916" y="27748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9486" y="2885745"/>
              <a:ext cx="215403" cy="145704"/>
            </a:xfrm>
            <a:prstGeom prst="rect">
              <a:avLst/>
            </a:prstGeom>
          </p:spPr>
        </p:pic>
      </p:grpSp>
      <p:sp>
        <p:nvSpPr>
          <p:cNvPr id="134" name="object 134"/>
          <p:cNvSpPr/>
          <p:nvPr/>
        </p:nvSpPr>
        <p:spPr>
          <a:xfrm>
            <a:off x="2616037" y="2886573"/>
            <a:ext cx="371475" cy="372745"/>
          </a:xfrm>
          <a:custGeom>
            <a:avLst/>
            <a:gdLst/>
            <a:ahLst/>
            <a:cxnLst/>
            <a:rect l="l" t="t" r="r" b="b"/>
            <a:pathLst>
              <a:path w="371475" h="372745">
                <a:moveTo>
                  <a:pt x="301147" y="38289"/>
                </a:moveTo>
                <a:lnTo>
                  <a:pt x="282553" y="38289"/>
                </a:lnTo>
                <a:lnTo>
                  <a:pt x="318199" y="2643"/>
                </a:lnTo>
                <a:lnTo>
                  <a:pt x="325781" y="0"/>
                </a:lnTo>
                <a:lnTo>
                  <a:pt x="341358" y="0"/>
                </a:lnTo>
                <a:lnTo>
                  <a:pt x="348557" y="2643"/>
                </a:lnTo>
                <a:lnTo>
                  <a:pt x="358026" y="12136"/>
                </a:lnTo>
                <a:lnTo>
                  <a:pt x="329954" y="12136"/>
                </a:lnTo>
                <a:lnTo>
                  <a:pt x="325430" y="14015"/>
                </a:lnTo>
                <a:lnTo>
                  <a:pt x="321990" y="17424"/>
                </a:lnTo>
                <a:lnTo>
                  <a:pt x="301147" y="38289"/>
                </a:lnTo>
                <a:close/>
              </a:path>
              <a:path w="371475" h="372745">
                <a:moveTo>
                  <a:pt x="339766" y="81516"/>
                </a:moveTo>
                <a:lnTo>
                  <a:pt x="326163" y="81516"/>
                </a:lnTo>
                <a:lnTo>
                  <a:pt x="359547" y="48164"/>
                </a:lnTo>
                <a:lnTo>
                  <a:pt x="361458" y="43609"/>
                </a:lnTo>
                <a:lnTo>
                  <a:pt x="361458" y="34116"/>
                </a:lnTo>
                <a:lnTo>
                  <a:pt x="359547" y="29179"/>
                </a:lnTo>
                <a:lnTo>
                  <a:pt x="356138" y="25770"/>
                </a:lnTo>
                <a:lnTo>
                  <a:pt x="347410" y="17424"/>
                </a:lnTo>
                <a:lnTo>
                  <a:pt x="344384" y="14015"/>
                </a:lnTo>
                <a:lnTo>
                  <a:pt x="339446" y="12136"/>
                </a:lnTo>
                <a:lnTo>
                  <a:pt x="358026" y="12136"/>
                </a:lnTo>
                <a:lnTo>
                  <a:pt x="368275" y="22362"/>
                </a:lnTo>
                <a:lnTo>
                  <a:pt x="371301" y="29561"/>
                </a:lnTo>
                <a:lnTo>
                  <a:pt x="371301" y="45871"/>
                </a:lnTo>
                <a:lnTo>
                  <a:pt x="368275" y="52719"/>
                </a:lnTo>
                <a:lnTo>
                  <a:pt x="362573" y="58390"/>
                </a:lnTo>
                <a:lnTo>
                  <a:pt x="339766" y="81516"/>
                </a:lnTo>
                <a:close/>
              </a:path>
              <a:path w="371475" h="372745">
                <a:moveTo>
                  <a:pt x="165837" y="170456"/>
                </a:moveTo>
                <a:lnTo>
                  <a:pt x="163001" y="170456"/>
                </a:lnTo>
                <a:lnTo>
                  <a:pt x="161568" y="169914"/>
                </a:lnTo>
                <a:lnTo>
                  <a:pt x="157777" y="166123"/>
                </a:lnTo>
                <a:lnTo>
                  <a:pt x="157777" y="163065"/>
                </a:lnTo>
                <a:lnTo>
                  <a:pt x="274589" y="46253"/>
                </a:lnTo>
                <a:lnTo>
                  <a:pt x="269652" y="41698"/>
                </a:lnTo>
                <a:lnTo>
                  <a:pt x="267390" y="39054"/>
                </a:lnTo>
                <a:lnTo>
                  <a:pt x="267390" y="35645"/>
                </a:lnTo>
                <a:lnTo>
                  <a:pt x="269652" y="33352"/>
                </a:lnTo>
                <a:lnTo>
                  <a:pt x="270990" y="32237"/>
                </a:lnTo>
                <a:lnTo>
                  <a:pt x="272423" y="31663"/>
                </a:lnTo>
                <a:lnTo>
                  <a:pt x="275258" y="31663"/>
                </a:lnTo>
                <a:lnTo>
                  <a:pt x="276692" y="32237"/>
                </a:lnTo>
                <a:lnTo>
                  <a:pt x="277998" y="33352"/>
                </a:lnTo>
                <a:lnTo>
                  <a:pt x="282553" y="38289"/>
                </a:lnTo>
                <a:lnTo>
                  <a:pt x="301147" y="38289"/>
                </a:lnTo>
                <a:lnTo>
                  <a:pt x="292046" y="47400"/>
                </a:lnTo>
                <a:lnTo>
                  <a:pt x="299245" y="54599"/>
                </a:lnTo>
                <a:lnTo>
                  <a:pt x="284082" y="54599"/>
                </a:lnTo>
                <a:lnTo>
                  <a:pt x="187371" y="151311"/>
                </a:lnTo>
                <a:lnTo>
                  <a:pt x="194563" y="158510"/>
                </a:lnTo>
                <a:lnTo>
                  <a:pt x="178260" y="158510"/>
                </a:lnTo>
                <a:lnTo>
                  <a:pt x="167270" y="169914"/>
                </a:lnTo>
                <a:lnTo>
                  <a:pt x="165837" y="170456"/>
                </a:lnTo>
                <a:close/>
              </a:path>
              <a:path w="371475" h="372745">
                <a:moveTo>
                  <a:pt x="236650" y="185459"/>
                </a:moveTo>
                <a:lnTo>
                  <a:pt x="221487" y="185459"/>
                </a:lnTo>
                <a:lnTo>
                  <a:pt x="318199" y="89130"/>
                </a:lnTo>
                <a:lnTo>
                  <a:pt x="284082" y="54599"/>
                </a:lnTo>
                <a:lnTo>
                  <a:pt x="299245" y="54599"/>
                </a:lnTo>
                <a:lnTo>
                  <a:pt x="326163" y="81516"/>
                </a:lnTo>
                <a:lnTo>
                  <a:pt x="339766" y="81516"/>
                </a:lnTo>
                <a:lnTo>
                  <a:pt x="333012" y="88365"/>
                </a:lnTo>
                <a:lnTo>
                  <a:pt x="340975" y="96329"/>
                </a:lnTo>
                <a:lnTo>
                  <a:pt x="325781" y="96329"/>
                </a:lnTo>
                <a:lnTo>
                  <a:pt x="236650" y="185459"/>
                </a:lnTo>
                <a:close/>
              </a:path>
              <a:path w="371475" h="372745">
                <a:moveTo>
                  <a:pt x="272838" y="182656"/>
                </a:moveTo>
                <a:lnTo>
                  <a:pt x="269875" y="182656"/>
                </a:lnTo>
                <a:lnTo>
                  <a:pt x="268378" y="182082"/>
                </a:lnTo>
                <a:lnTo>
                  <a:pt x="265479" y="178610"/>
                </a:lnTo>
                <a:lnTo>
                  <a:pt x="265861" y="175202"/>
                </a:lnTo>
                <a:lnTo>
                  <a:pt x="267773" y="173323"/>
                </a:lnTo>
                <a:lnTo>
                  <a:pt x="335273" y="105790"/>
                </a:lnTo>
                <a:lnTo>
                  <a:pt x="325781" y="96329"/>
                </a:lnTo>
                <a:lnTo>
                  <a:pt x="340975" y="96329"/>
                </a:lnTo>
                <a:lnTo>
                  <a:pt x="346646" y="101999"/>
                </a:lnTo>
                <a:lnTo>
                  <a:pt x="348939" y="104675"/>
                </a:lnTo>
                <a:lnTo>
                  <a:pt x="348939" y="107701"/>
                </a:lnTo>
                <a:lnTo>
                  <a:pt x="346646" y="110345"/>
                </a:lnTo>
                <a:lnTo>
                  <a:pt x="275354" y="181286"/>
                </a:lnTo>
                <a:lnTo>
                  <a:pt x="274271" y="182178"/>
                </a:lnTo>
                <a:lnTo>
                  <a:pt x="272838" y="182656"/>
                </a:lnTo>
                <a:close/>
              </a:path>
              <a:path w="371475" h="372745">
                <a:moveTo>
                  <a:pt x="138094" y="303418"/>
                </a:moveTo>
                <a:lnTo>
                  <a:pt x="104293" y="303418"/>
                </a:lnTo>
                <a:lnTo>
                  <a:pt x="139730" y="289759"/>
                </a:lnTo>
                <a:lnTo>
                  <a:pt x="162185" y="273821"/>
                </a:lnTo>
                <a:lnTo>
                  <a:pt x="176464" y="255607"/>
                </a:lnTo>
                <a:lnTo>
                  <a:pt x="187371" y="235121"/>
                </a:lnTo>
                <a:lnTo>
                  <a:pt x="192178" y="225189"/>
                </a:lnTo>
                <a:lnTo>
                  <a:pt x="197736" y="214750"/>
                </a:lnTo>
                <a:lnTo>
                  <a:pt x="204362" y="203880"/>
                </a:lnTo>
                <a:lnTo>
                  <a:pt x="212377" y="192658"/>
                </a:lnTo>
                <a:lnTo>
                  <a:pt x="178260" y="158510"/>
                </a:lnTo>
                <a:lnTo>
                  <a:pt x="194563" y="158510"/>
                </a:lnTo>
                <a:lnTo>
                  <a:pt x="221487" y="185459"/>
                </a:lnTo>
                <a:lnTo>
                  <a:pt x="236650" y="185459"/>
                </a:lnTo>
                <a:lnTo>
                  <a:pt x="209586" y="219210"/>
                </a:lnTo>
                <a:lnTo>
                  <a:pt x="198743" y="240441"/>
                </a:lnTo>
                <a:lnTo>
                  <a:pt x="187186" y="262416"/>
                </a:lnTo>
                <a:lnTo>
                  <a:pt x="171391" y="282502"/>
                </a:lnTo>
                <a:lnTo>
                  <a:pt x="146417" y="300239"/>
                </a:lnTo>
                <a:lnTo>
                  <a:pt x="138094" y="303418"/>
                </a:lnTo>
                <a:close/>
              </a:path>
              <a:path w="371475" h="372745">
                <a:moveTo>
                  <a:pt x="7358" y="372289"/>
                </a:moveTo>
                <a:lnTo>
                  <a:pt x="4395" y="372289"/>
                </a:lnTo>
                <a:lnTo>
                  <a:pt x="2898" y="371715"/>
                </a:lnTo>
                <a:lnTo>
                  <a:pt x="0" y="368275"/>
                </a:lnTo>
                <a:lnTo>
                  <a:pt x="0" y="362573"/>
                </a:lnTo>
                <a:lnTo>
                  <a:pt x="11372" y="351201"/>
                </a:lnTo>
                <a:lnTo>
                  <a:pt x="7963" y="344352"/>
                </a:lnTo>
                <a:lnTo>
                  <a:pt x="9492" y="336388"/>
                </a:lnTo>
                <a:lnTo>
                  <a:pt x="31854" y="314026"/>
                </a:lnTo>
                <a:lnTo>
                  <a:pt x="31472" y="313644"/>
                </a:lnTo>
                <a:lnTo>
                  <a:pt x="27638" y="308035"/>
                </a:lnTo>
                <a:lnTo>
                  <a:pt x="26359" y="301459"/>
                </a:lnTo>
                <a:lnTo>
                  <a:pt x="27638" y="294812"/>
                </a:lnTo>
                <a:lnTo>
                  <a:pt x="31472" y="288988"/>
                </a:lnTo>
                <a:lnTo>
                  <a:pt x="138441" y="182051"/>
                </a:lnTo>
                <a:lnTo>
                  <a:pt x="139556" y="180713"/>
                </a:lnTo>
                <a:lnTo>
                  <a:pt x="140990" y="180044"/>
                </a:lnTo>
                <a:lnTo>
                  <a:pt x="143825" y="180044"/>
                </a:lnTo>
                <a:lnTo>
                  <a:pt x="145258" y="180713"/>
                </a:lnTo>
                <a:lnTo>
                  <a:pt x="146442" y="182082"/>
                </a:lnTo>
                <a:lnTo>
                  <a:pt x="149049" y="184312"/>
                </a:lnTo>
                <a:lnTo>
                  <a:pt x="149049" y="187721"/>
                </a:lnTo>
                <a:lnTo>
                  <a:pt x="146405" y="190015"/>
                </a:lnTo>
                <a:lnTo>
                  <a:pt x="68647" y="267741"/>
                </a:lnTo>
                <a:lnTo>
                  <a:pt x="76986" y="276087"/>
                </a:lnTo>
                <a:lnTo>
                  <a:pt x="62595" y="276087"/>
                </a:lnTo>
                <a:lnTo>
                  <a:pt x="41347" y="297716"/>
                </a:lnTo>
                <a:lnTo>
                  <a:pt x="38671" y="299978"/>
                </a:lnTo>
                <a:lnTo>
                  <a:pt x="38671" y="304151"/>
                </a:lnTo>
                <a:lnTo>
                  <a:pt x="41347" y="306444"/>
                </a:lnTo>
                <a:lnTo>
                  <a:pt x="57422" y="322754"/>
                </a:lnTo>
                <a:lnTo>
                  <a:pt x="41730" y="322754"/>
                </a:lnTo>
                <a:lnTo>
                  <a:pt x="24655" y="339829"/>
                </a:lnTo>
                <a:lnTo>
                  <a:pt x="22362" y="342090"/>
                </a:lnTo>
                <a:lnTo>
                  <a:pt x="22362" y="345881"/>
                </a:lnTo>
                <a:lnTo>
                  <a:pt x="25802" y="349863"/>
                </a:lnTo>
                <a:lnTo>
                  <a:pt x="27395" y="350532"/>
                </a:lnTo>
                <a:lnTo>
                  <a:pt x="46954" y="350532"/>
                </a:lnTo>
                <a:lnTo>
                  <a:pt x="37939" y="359515"/>
                </a:lnTo>
                <a:lnTo>
                  <a:pt x="21247" y="359547"/>
                </a:lnTo>
                <a:lnTo>
                  <a:pt x="9874" y="370919"/>
                </a:lnTo>
                <a:lnTo>
                  <a:pt x="8760" y="371811"/>
                </a:lnTo>
                <a:lnTo>
                  <a:pt x="7358" y="372289"/>
                </a:lnTo>
                <a:close/>
              </a:path>
              <a:path w="371475" h="372745">
                <a:moveTo>
                  <a:pt x="88644" y="333553"/>
                </a:moveTo>
                <a:lnTo>
                  <a:pt x="72629" y="333553"/>
                </a:lnTo>
                <a:lnTo>
                  <a:pt x="74349" y="332980"/>
                </a:lnTo>
                <a:lnTo>
                  <a:pt x="75464" y="331865"/>
                </a:lnTo>
                <a:lnTo>
                  <a:pt x="96711" y="310235"/>
                </a:lnTo>
                <a:lnTo>
                  <a:pt x="62595" y="276087"/>
                </a:lnTo>
                <a:lnTo>
                  <a:pt x="76986" y="276087"/>
                </a:lnTo>
                <a:lnTo>
                  <a:pt x="104293" y="303418"/>
                </a:lnTo>
                <a:lnTo>
                  <a:pt x="138094" y="303418"/>
                </a:lnTo>
                <a:lnTo>
                  <a:pt x="107319" y="315173"/>
                </a:lnTo>
                <a:lnTo>
                  <a:pt x="88644" y="333553"/>
                </a:lnTo>
                <a:close/>
              </a:path>
              <a:path w="371475" h="372745">
                <a:moveTo>
                  <a:pt x="46954" y="350532"/>
                </a:moveTo>
                <a:lnTo>
                  <a:pt x="30708" y="350532"/>
                </a:lnTo>
                <a:lnTo>
                  <a:pt x="32428" y="349863"/>
                </a:lnTo>
                <a:lnTo>
                  <a:pt x="50808" y="331482"/>
                </a:lnTo>
                <a:lnTo>
                  <a:pt x="41730" y="322754"/>
                </a:lnTo>
                <a:lnTo>
                  <a:pt x="57422" y="322754"/>
                </a:lnTo>
                <a:lnTo>
                  <a:pt x="67500" y="332980"/>
                </a:lnTo>
                <a:lnTo>
                  <a:pt x="69220" y="333553"/>
                </a:lnTo>
                <a:lnTo>
                  <a:pt x="88644" y="333553"/>
                </a:lnTo>
                <a:lnTo>
                  <a:pt x="83045" y="339064"/>
                </a:lnTo>
                <a:lnTo>
                  <a:pt x="58422" y="339064"/>
                </a:lnTo>
                <a:lnTo>
                  <a:pt x="46954" y="350532"/>
                </a:lnTo>
                <a:close/>
              </a:path>
              <a:path w="371475" h="372745">
                <a:moveTo>
                  <a:pt x="75082" y="344352"/>
                </a:moveTo>
                <a:lnTo>
                  <a:pt x="66003" y="344352"/>
                </a:lnTo>
                <a:lnTo>
                  <a:pt x="61830" y="342473"/>
                </a:lnTo>
                <a:lnTo>
                  <a:pt x="58422" y="339064"/>
                </a:lnTo>
                <a:lnTo>
                  <a:pt x="83045" y="339064"/>
                </a:lnTo>
                <a:lnTo>
                  <a:pt x="79637" y="342473"/>
                </a:lnTo>
                <a:lnTo>
                  <a:pt x="75082" y="344352"/>
                </a:lnTo>
                <a:close/>
              </a:path>
              <a:path w="371475" h="372745">
                <a:moveTo>
                  <a:pt x="33479" y="361363"/>
                </a:moveTo>
                <a:lnTo>
                  <a:pt x="26312" y="361363"/>
                </a:lnTo>
                <a:lnTo>
                  <a:pt x="23699" y="360757"/>
                </a:lnTo>
                <a:lnTo>
                  <a:pt x="21247" y="359547"/>
                </a:lnTo>
                <a:lnTo>
                  <a:pt x="37862" y="359547"/>
                </a:lnTo>
                <a:lnTo>
                  <a:pt x="33479" y="36136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60160" y="1516235"/>
            <a:ext cx="400050" cy="342265"/>
          </a:xfrm>
          <a:custGeom>
            <a:avLst/>
            <a:gdLst/>
            <a:ahLst/>
            <a:cxnLst/>
            <a:rect l="l" t="t" r="r" b="b"/>
            <a:pathLst>
              <a:path w="400050" h="342264">
                <a:moveTo>
                  <a:pt x="124393" y="80051"/>
                </a:moveTo>
                <a:lnTo>
                  <a:pt x="107319" y="80051"/>
                </a:lnTo>
                <a:lnTo>
                  <a:pt x="176310" y="11754"/>
                </a:lnTo>
                <a:lnTo>
                  <a:pt x="185459" y="2675"/>
                </a:lnTo>
                <a:lnTo>
                  <a:pt x="192658" y="0"/>
                </a:lnTo>
                <a:lnTo>
                  <a:pt x="207153" y="0"/>
                </a:lnTo>
                <a:lnTo>
                  <a:pt x="214479" y="2675"/>
                </a:lnTo>
                <a:lnTo>
                  <a:pt x="219958" y="7963"/>
                </a:lnTo>
                <a:lnTo>
                  <a:pt x="223767" y="11754"/>
                </a:lnTo>
                <a:lnTo>
                  <a:pt x="195430" y="11754"/>
                </a:lnTo>
                <a:lnTo>
                  <a:pt x="192781" y="15194"/>
                </a:lnTo>
                <a:lnTo>
                  <a:pt x="192658" y="23158"/>
                </a:lnTo>
                <a:lnTo>
                  <a:pt x="182051" y="23158"/>
                </a:lnTo>
                <a:lnTo>
                  <a:pt x="124393" y="80051"/>
                </a:lnTo>
                <a:close/>
              </a:path>
              <a:path w="400050" h="342264">
                <a:moveTo>
                  <a:pt x="218097" y="26567"/>
                </a:moveTo>
                <a:lnTo>
                  <a:pt x="204795" y="26567"/>
                </a:lnTo>
                <a:lnTo>
                  <a:pt x="207822" y="23158"/>
                </a:lnTo>
                <a:lnTo>
                  <a:pt x="207822" y="15194"/>
                </a:lnTo>
                <a:lnTo>
                  <a:pt x="205178" y="12519"/>
                </a:lnTo>
                <a:lnTo>
                  <a:pt x="201387" y="11786"/>
                </a:lnTo>
                <a:lnTo>
                  <a:pt x="201132" y="11754"/>
                </a:lnTo>
                <a:lnTo>
                  <a:pt x="223767" y="11754"/>
                </a:lnTo>
                <a:lnTo>
                  <a:pt x="235227" y="23158"/>
                </a:lnTo>
                <a:lnTo>
                  <a:pt x="218843" y="23158"/>
                </a:lnTo>
                <a:lnTo>
                  <a:pt x="218097" y="26567"/>
                </a:lnTo>
                <a:close/>
              </a:path>
              <a:path w="400050" h="342264">
                <a:moveTo>
                  <a:pt x="209351" y="37939"/>
                </a:moveTo>
                <a:lnTo>
                  <a:pt x="191512" y="37939"/>
                </a:lnTo>
                <a:lnTo>
                  <a:pt x="183930" y="31886"/>
                </a:lnTo>
                <a:lnTo>
                  <a:pt x="182051" y="23158"/>
                </a:lnTo>
                <a:lnTo>
                  <a:pt x="192658" y="23158"/>
                </a:lnTo>
                <a:lnTo>
                  <a:pt x="196067" y="26567"/>
                </a:lnTo>
                <a:lnTo>
                  <a:pt x="218097" y="26567"/>
                </a:lnTo>
                <a:lnTo>
                  <a:pt x="216932" y="31886"/>
                </a:lnTo>
                <a:lnTo>
                  <a:pt x="209351" y="37939"/>
                </a:lnTo>
                <a:close/>
              </a:path>
              <a:path w="400050" h="342264">
                <a:moveTo>
                  <a:pt x="292397" y="80051"/>
                </a:moveTo>
                <a:lnTo>
                  <a:pt x="276087" y="80051"/>
                </a:lnTo>
                <a:lnTo>
                  <a:pt x="218843" y="23158"/>
                </a:lnTo>
                <a:lnTo>
                  <a:pt x="235227" y="23158"/>
                </a:lnTo>
                <a:lnTo>
                  <a:pt x="292397" y="80051"/>
                </a:lnTo>
                <a:close/>
              </a:path>
              <a:path w="400050" h="342264">
                <a:moveTo>
                  <a:pt x="28446" y="303036"/>
                </a:moveTo>
                <a:lnTo>
                  <a:pt x="15163" y="303036"/>
                </a:lnTo>
                <a:lnTo>
                  <a:pt x="15163" y="85721"/>
                </a:lnTo>
                <a:lnTo>
                  <a:pt x="21215" y="80051"/>
                </a:lnTo>
                <a:lnTo>
                  <a:pt x="379265" y="80051"/>
                </a:lnTo>
                <a:lnTo>
                  <a:pt x="384967" y="86486"/>
                </a:lnTo>
                <a:lnTo>
                  <a:pt x="384967" y="91901"/>
                </a:lnTo>
                <a:lnTo>
                  <a:pt x="339255" y="91901"/>
                </a:lnTo>
                <a:lnTo>
                  <a:pt x="28637" y="92124"/>
                </a:lnTo>
                <a:lnTo>
                  <a:pt x="27820" y="96525"/>
                </a:lnTo>
                <a:lnTo>
                  <a:pt x="27741" y="121311"/>
                </a:lnTo>
                <a:lnTo>
                  <a:pt x="27682" y="302303"/>
                </a:lnTo>
                <a:lnTo>
                  <a:pt x="28446" y="303036"/>
                </a:lnTo>
                <a:close/>
              </a:path>
              <a:path w="400050" h="342264">
                <a:moveTo>
                  <a:pt x="394512" y="303132"/>
                </a:moveTo>
                <a:lnTo>
                  <a:pt x="373085" y="303132"/>
                </a:lnTo>
                <a:lnTo>
                  <a:pt x="374057" y="298684"/>
                </a:lnTo>
                <a:lnTo>
                  <a:pt x="374153" y="268187"/>
                </a:lnTo>
                <a:lnTo>
                  <a:pt x="373959" y="211103"/>
                </a:lnTo>
                <a:lnTo>
                  <a:pt x="373945" y="93303"/>
                </a:lnTo>
                <a:lnTo>
                  <a:pt x="374192" y="92613"/>
                </a:lnTo>
                <a:lnTo>
                  <a:pt x="371712" y="92184"/>
                </a:lnTo>
                <a:lnTo>
                  <a:pt x="361676" y="91963"/>
                </a:lnTo>
                <a:lnTo>
                  <a:pt x="339255" y="91901"/>
                </a:lnTo>
                <a:lnTo>
                  <a:pt x="384967" y="91901"/>
                </a:lnTo>
                <a:lnTo>
                  <a:pt x="384967" y="303036"/>
                </a:lnTo>
                <a:lnTo>
                  <a:pt x="394428" y="303036"/>
                </a:lnTo>
                <a:close/>
              </a:path>
              <a:path w="400050" h="342264">
                <a:moveTo>
                  <a:pt x="28988" y="92188"/>
                </a:moveTo>
                <a:lnTo>
                  <a:pt x="28796" y="92124"/>
                </a:lnTo>
                <a:lnTo>
                  <a:pt x="168419" y="92124"/>
                </a:lnTo>
                <a:lnTo>
                  <a:pt x="28988" y="92188"/>
                </a:lnTo>
                <a:close/>
              </a:path>
              <a:path w="400050" h="342264">
                <a:moveTo>
                  <a:pt x="104675" y="303036"/>
                </a:moveTo>
                <a:lnTo>
                  <a:pt x="92921" y="303036"/>
                </a:lnTo>
                <a:lnTo>
                  <a:pt x="92921" y="291282"/>
                </a:lnTo>
                <a:lnTo>
                  <a:pt x="42462" y="291282"/>
                </a:lnTo>
                <a:lnTo>
                  <a:pt x="39818" y="288638"/>
                </a:lnTo>
                <a:lnTo>
                  <a:pt x="39818" y="106586"/>
                </a:lnTo>
                <a:lnTo>
                  <a:pt x="42080" y="103942"/>
                </a:lnTo>
                <a:lnTo>
                  <a:pt x="87601" y="103942"/>
                </a:lnTo>
                <a:lnTo>
                  <a:pt x="90245" y="106204"/>
                </a:lnTo>
                <a:lnTo>
                  <a:pt x="90245" y="112288"/>
                </a:lnTo>
                <a:lnTo>
                  <a:pt x="87983" y="115315"/>
                </a:lnTo>
                <a:lnTo>
                  <a:pt x="51191" y="115315"/>
                </a:lnTo>
                <a:lnTo>
                  <a:pt x="51191" y="279527"/>
                </a:lnTo>
                <a:lnTo>
                  <a:pt x="362191" y="279527"/>
                </a:lnTo>
                <a:lnTo>
                  <a:pt x="362191" y="279909"/>
                </a:lnTo>
                <a:lnTo>
                  <a:pt x="109230" y="279909"/>
                </a:lnTo>
                <a:lnTo>
                  <a:pt x="106172" y="282203"/>
                </a:lnTo>
                <a:lnTo>
                  <a:pt x="104675" y="286758"/>
                </a:lnTo>
                <a:lnTo>
                  <a:pt x="104293" y="288255"/>
                </a:lnTo>
                <a:lnTo>
                  <a:pt x="104675" y="303036"/>
                </a:lnTo>
                <a:close/>
              </a:path>
              <a:path w="400050" h="342264">
                <a:moveTo>
                  <a:pt x="362191" y="279527"/>
                </a:moveTo>
                <a:lnTo>
                  <a:pt x="350054" y="279527"/>
                </a:lnTo>
                <a:lnTo>
                  <a:pt x="350054" y="115315"/>
                </a:lnTo>
                <a:lnTo>
                  <a:pt x="103528" y="115315"/>
                </a:lnTo>
                <a:lnTo>
                  <a:pt x="100884" y="112671"/>
                </a:lnTo>
                <a:lnTo>
                  <a:pt x="100884" y="106586"/>
                </a:lnTo>
                <a:lnTo>
                  <a:pt x="103146" y="103942"/>
                </a:lnTo>
                <a:lnTo>
                  <a:pt x="359165" y="103942"/>
                </a:lnTo>
                <a:lnTo>
                  <a:pt x="362191" y="106204"/>
                </a:lnTo>
                <a:lnTo>
                  <a:pt x="362191" y="279527"/>
                </a:lnTo>
                <a:close/>
              </a:path>
              <a:path w="400050" h="342264">
                <a:moveTo>
                  <a:pt x="180140" y="279527"/>
                </a:moveTo>
                <a:lnTo>
                  <a:pt x="94800" y="279527"/>
                </a:lnTo>
                <a:lnTo>
                  <a:pt x="97826" y="273092"/>
                </a:lnTo>
                <a:lnTo>
                  <a:pt x="104675" y="268919"/>
                </a:lnTo>
                <a:lnTo>
                  <a:pt x="111874" y="268537"/>
                </a:lnTo>
                <a:lnTo>
                  <a:pt x="149559" y="268187"/>
                </a:lnTo>
                <a:lnTo>
                  <a:pt x="157268" y="268187"/>
                </a:lnTo>
                <a:lnTo>
                  <a:pt x="163320" y="268282"/>
                </a:lnTo>
                <a:lnTo>
                  <a:pt x="164212" y="268537"/>
                </a:lnTo>
                <a:lnTo>
                  <a:pt x="171029" y="269302"/>
                </a:lnTo>
                <a:lnTo>
                  <a:pt x="177113" y="273475"/>
                </a:lnTo>
                <a:lnTo>
                  <a:pt x="180140" y="279527"/>
                </a:lnTo>
                <a:close/>
              </a:path>
              <a:path w="400050" h="342264">
                <a:moveTo>
                  <a:pt x="182783" y="303036"/>
                </a:moveTo>
                <a:lnTo>
                  <a:pt x="171029" y="303036"/>
                </a:lnTo>
                <a:lnTo>
                  <a:pt x="171029" y="284847"/>
                </a:lnTo>
                <a:lnTo>
                  <a:pt x="168003" y="281056"/>
                </a:lnTo>
                <a:lnTo>
                  <a:pt x="164212" y="280292"/>
                </a:lnTo>
                <a:lnTo>
                  <a:pt x="162900" y="280071"/>
                </a:lnTo>
                <a:lnTo>
                  <a:pt x="157921" y="279957"/>
                </a:lnTo>
                <a:lnTo>
                  <a:pt x="113786" y="279909"/>
                </a:lnTo>
                <a:lnTo>
                  <a:pt x="362191" y="279909"/>
                </a:lnTo>
                <a:lnTo>
                  <a:pt x="362191" y="288255"/>
                </a:lnTo>
                <a:lnTo>
                  <a:pt x="359547" y="291282"/>
                </a:lnTo>
                <a:lnTo>
                  <a:pt x="182783" y="291282"/>
                </a:lnTo>
                <a:lnTo>
                  <a:pt x="182783" y="303036"/>
                </a:lnTo>
                <a:close/>
              </a:path>
              <a:path w="400050" h="342264">
                <a:moveTo>
                  <a:pt x="252196" y="341740"/>
                </a:moveTo>
                <a:lnTo>
                  <a:pt x="5670" y="341740"/>
                </a:lnTo>
                <a:lnTo>
                  <a:pt x="0" y="335656"/>
                </a:lnTo>
                <a:lnTo>
                  <a:pt x="0" y="308738"/>
                </a:lnTo>
                <a:lnTo>
                  <a:pt x="6052" y="303036"/>
                </a:lnTo>
                <a:lnTo>
                  <a:pt x="372671" y="303036"/>
                </a:lnTo>
                <a:lnTo>
                  <a:pt x="372894" y="303132"/>
                </a:lnTo>
                <a:lnTo>
                  <a:pt x="394512" y="303132"/>
                </a:lnTo>
                <a:lnTo>
                  <a:pt x="399748" y="309120"/>
                </a:lnTo>
                <a:lnTo>
                  <a:pt x="399748" y="315173"/>
                </a:lnTo>
                <a:lnTo>
                  <a:pt x="39691" y="315237"/>
                </a:lnTo>
                <a:lnTo>
                  <a:pt x="21537" y="315295"/>
                </a:lnTo>
                <a:lnTo>
                  <a:pt x="13466" y="315515"/>
                </a:lnTo>
                <a:lnTo>
                  <a:pt x="11523" y="315962"/>
                </a:lnTo>
                <a:lnTo>
                  <a:pt x="11754" y="316702"/>
                </a:lnTo>
                <a:lnTo>
                  <a:pt x="11754" y="330368"/>
                </a:lnTo>
                <a:lnTo>
                  <a:pt x="9556" y="330654"/>
                </a:lnTo>
                <a:lnTo>
                  <a:pt x="251791" y="330654"/>
                </a:lnTo>
                <a:lnTo>
                  <a:pt x="254489" y="333012"/>
                </a:lnTo>
                <a:lnTo>
                  <a:pt x="254489" y="339096"/>
                </a:lnTo>
                <a:lnTo>
                  <a:pt x="252196" y="341740"/>
                </a:lnTo>
                <a:close/>
              </a:path>
              <a:path w="400050" h="342264">
                <a:moveTo>
                  <a:pt x="393664" y="341740"/>
                </a:moveTo>
                <a:lnTo>
                  <a:pt x="267390" y="341740"/>
                </a:lnTo>
                <a:lnTo>
                  <a:pt x="264332" y="339446"/>
                </a:lnTo>
                <a:lnTo>
                  <a:pt x="264332" y="333394"/>
                </a:lnTo>
                <a:lnTo>
                  <a:pt x="266626" y="330368"/>
                </a:lnTo>
                <a:lnTo>
                  <a:pt x="386847" y="330368"/>
                </a:lnTo>
                <a:lnTo>
                  <a:pt x="387229" y="329985"/>
                </a:lnTo>
                <a:lnTo>
                  <a:pt x="387229" y="315937"/>
                </a:lnTo>
                <a:lnTo>
                  <a:pt x="386847" y="315173"/>
                </a:lnTo>
                <a:lnTo>
                  <a:pt x="399748" y="315173"/>
                </a:lnTo>
                <a:lnTo>
                  <a:pt x="399748" y="336038"/>
                </a:lnTo>
                <a:lnTo>
                  <a:pt x="393664" y="341740"/>
                </a:lnTo>
                <a:close/>
              </a:path>
              <a:path w="400050" h="342264">
                <a:moveTo>
                  <a:pt x="199061" y="315396"/>
                </a:moveTo>
                <a:lnTo>
                  <a:pt x="39691" y="315237"/>
                </a:lnTo>
                <a:lnTo>
                  <a:pt x="346993" y="315237"/>
                </a:lnTo>
                <a:lnTo>
                  <a:pt x="199061" y="315396"/>
                </a:lnTo>
                <a:close/>
              </a:path>
              <a:path w="400050" h="342264">
                <a:moveTo>
                  <a:pt x="251791" y="330654"/>
                </a:moveTo>
                <a:lnTo>
                  <a:pt x="26981" y="330654"/>
                </a:lnTo>
                <a:lnTo>
                  <a:pt x="183102" y="330304"/>
                </a:lnTo>
                <a:lnTo>
                  <a:pt x="251463" y="330368"/>
                </a:lnTo>
                <a:lnTo>
                  <a:pt x="251791" y="33065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1302615" y="1504480"/>
            <a:ext cx="340995" cy="361950"/>
            <a:chOff x="1302615" y="1504480"/>
            <a:chExt cx="340995" cy="361950"/>
          </a:xfrm>
        </p:grpSpPr>
        <p:sp>
          <p:nvSpPr>
            <p:cNvPr id="137" name="object 137"/>
            <p:cNvSpPr/>
            <p:nvPr/>
          </p:nvSpPr>
          <p:spPr>
            <a:xfrm>
              <a:off x="1302615" y="1504480"/>
              <a:ext cx="340995" cy="361950"/>
            </a:xfrm>
            <a:custGeom>
              <a:avLst/>
              <a:gdLst/>
              <a:ahLst/>
              <a:cxnLst/>
              <a:rect l="l" t="t" r="r" b="b"/>
              <a:pathLst>
                <a:path w="340994" h="361950">
                  <a:moveTo>
                    <a:pt x="93542" y="45719"/>
                  </a:moveTo>
                  <a:lnTo>
                    <a:pt x="72637" y="45719"/>
                  </a:lnTo>
                  <a:lnTo>
                    <a:pt x="80824" y="44449"/>
                  </a:lnTo>
                  <a:lnTo>
                    <a:pt x="86080" y="36829"/>
                  </a:lnTo>
                  <a:lnTo>
                    <a:pt x="112790" y="7619"/>
                  </a:lnTo>
                  <a:lnTo>
                    <a:pt x="142973" y="0"/>
                  </a:lnTo>
                  <a:lnTo>
                    <a:pt x="194196" y="0"/>
                  </a:lnTo>
                  <a:lnTo>
                    <a:pt x="209833" y="1269"/>
                  </a:lnTo>
                  <a:lnTo>
                    <a:pt x="224378" y="7619"/>
                  </a:lnTo>
                  <a:lnTo>
                    <a:pt x="229792" y="11429"/>
                  </a:lnTo>
                  <a:lnTo>
                    <a:pt x="142973" y="11429"/>
                  </a:lnTo>
                  <a:lnTo>
                    <a:pt x="129713" y="12699"/>
                  </a:lnTo>
                  <a:lnTo>
                    <a:pt x="117620" y="17779"/>
                  </a:lnTo>
                  <a:lnTo>
                    <a:pt x="107302" y="25399"/>
                  </a:lnTo>
                  <a:lnTo>
                    <a:pt x="99363" y="35559"/>
                  </a:lnTo>
                  <a:lnTo>
                    <a:pt x="96790" y="40639"/>
                  </a:lnTo>
                  <a:lnTo>
                    <a:pt x="93542" y="45719"/>
                  </a:lnTo>
                  <a:close/>
                </a:path>
                <a:path w="340994" h="361950">
                  <a:moveTo>
                    <a:pt x="262982" y="66039"/>
                  </a:moveTo>
                  <a:lnTo>
                    <a:pt x="247298" y="66039"/>
                  </a:lnTo>
                  <a:lnTo>
                    <a:pt x="249177" y="64769"/>
                  </a:lnTo>
                  <a:lnTo>
                    <a:pt x="254879" y="58419"/>
                  </a:lnTo>
                  <a:lnTo>
                    <a:pt x="257523" y="55879"/>
                  </a:lnTo>
                  <a:lnTo>
                    <a:pt x="249049" y="52069"/>
                  </a:lnTo>
                  <a:lnTo>
                    <a:pt x="243531" y="45719"/>
                  </a:lnTo>
                  <a:lnTo>
                    <a:pt x="240080" y="40639"/>
                  </a:lnTo>
                  <a:lnTo>
                    <a:pt x="237805" y="35559"/>
                  </a:lnTo>
                  <a:lnTo>
                    <a:pt x="229598" y="25399"/>
                  </a:lnTo>
                  <a:lnTo>
                    <a:pt x="219118" y="17779"/>
                  </a:lnTo>
                  <a:lnTo>
                    <a:pt x="207079" y="12699"/>
                  </a:lnTo>
                  <a:lnTo>
                    <a:pt x="194196" y="11429"/>
                  </a:lnTo>
                  <a:lnTo>
                    <a:pt x="229792" y="11429"/>
                  </a:lnTo>
                  <a:lnTo>
                    <a:pt x="237012" y="16509"/>
                  </a:lnTo>
                  <a:lnTo>
                    <a:pt x="246916" y="29209"/>
                  </a:lnTo>
                  <a:lnTo>
                    <a:pt x="251089" y="36829"/>
                  </a:lnTo>
                  <a:lnTo>
                    <a:pt x="254497" y="43179"/>
                  </a:lnTo>
                  <a:lnTo>
                    <a:pt x="260550" y="45719"/>
                  </a:lnTo>
                  <a:lnTo>
                    <a:pt x="305262" y="45719"/>
                  </a:lnTo>
                  <a:lnTo>
                    <a:pt x="314046" y="49529"/>
                  </a:lnTo>
                  <a:lnTo>
                    <a:pt x="320974" y="54609"/>
                  </a:lnTo>
                  <a:lnTo>
                    <a:pt x="290525" y="54609"/>
                  </a:lnTo>
                  <a:lnTo>
                    <a:pt x="276829" y="57149"/>
                  </a:lnTo>
                  <a:lnTo>
                    <a:pt x="266869" y="62229"/>
                  </a:lnTo>
                  <a:lnTo>
                    <a:pt x="262982" y="66039"/>
                  </a:lnTo>
                  <a:close/>
                </a:path>
                <a:path w="340994" h="361950">
                  <a:moveTo>
                    <a:pt x="109410" y="64769"/>
                  </a:moveTo>
                  <a:lnTo>
                    <a:pt x="92164" y="64769"/>
                  </a:lnTo>
                  <a:lnTo>
                    <a:pt x="99928" y="59689"/>
                  </a:lnTo>
                  <a:lnTo>
                    <a:pt x="105057" y="53339"/>
                  </a:lnTo>
                  <a:lnTo>
                    <a:pt x="133462" y="26669"/>
                  </a:lnTo>
                  <a:lnTo>
                    <a:pt x="142973" y="25399"/>
                  </a:lnTo>
                  <a:lnTo>
                    <a:pt x="194196" y="25399"/>
                  </a:lnTo>
                  <a:lnTo>
                    <a:pt x="203639" y="26669"/>
                  </a:lnTo>
                  <a:lnTo>
                    <a:pt x="212381" y="30479"/>
                  </a:lnTo>
                  <a:lnTo>
                    <a:pt x="219994" y="35559"/>
                  </a:lnTo>
                  <a:lnTo>
                    <a:pt x="142208" y="35559"/>
                  </a:lnTo>
                  <a:lnTo>
                    <a:pt x="135746" y="36829"/>
                  </a:lnTo>
                  <a:lnTo>
                    <a:pt x="129665" y="39369"/>
                  </a:lnTo>
                  <a:lnTo>
                    <a:pt x="124361" y="43179"/>
                  </a:lnTo>
                  <a:lnTo>
                    <a:pt x="120228" y="49529"/>
                  </a:lnTo>
                  <a:lnTo>
                    <a:pt x="117589" y="53339"/>
                  </a:lnTo>
                  <a:lnTo>
                    <a:pt x="113594" y="59689"/>
                  </a:lnTo>
                  <a:lnTo>
                    <a:pt x="109410" y="64769"/>
                  </a:lnTo>
                  <a:close/>
                </a:path>
                <a:path w="340994" h="361950">
                  <a:moveTo>
                    <a:pt x="297374" y="133349"/>
                  </a:moveTo>
                  <a:lnTo>
                    <a:pt x="264340" y="133349"/>
                  </a:lnTo>
                  <a:lnTo>
                    <a:pt x="270807" y="126999"/>
                  </a:lnTo>
                  <a:lnTo>
                    <a:pt x="262079" y="116839"/>
                  </a:lnTo>
                  <a:lnTo>
                    <a:pt x="246151" y="116839"/>
                  </a:lnTo>
                  <a:lnTo>
                    <a:pt x="253350" y="109219"/>
                  </a:lnTo>
                  <a:lnTo>
                    <a:pt x="248413" y="104139"/>
                  </a:lnTo>
                  <a:lnTo>
                    <a:pt x="243724" y="97789"/>
                  </a:lnTo>
                  <a:lnTo>
                    <a:pt x="241026" y="91439"/>
                  </a:lnTo>
                  <a:lnTo>
                    <a:pt x="240318" y="83819"/>
                  </a:lnTo>
                  <a:lnTo>
                    <a:pt x="241596" y="76199"/>
                  </a:lnTo>
                  <a:lnTo>
                    <a:pt x="230468" y="68579"/>
                  </a:lnTo>
                  <a:lnTo>
                    <a:pt x="223152" y="60959"/>
                  </a:lnTo>
                  <a:lnTo>
                    <a:pt x="218606" y="53339"/>
                  </a:lnTo>
                  <a:lnTo>
                    <a:pt x="215793" y="49529"/>
                  </a:lnTo>
                  <a:lnTo>
                    <a:pt x="211820" y="43179"/>
                  </a:lnTo>
                  <a:lnTo>
                    <a:pt x="206464" y="39369"/>
                  </a:lnTo>
                  <a:lnTo>
                    <a:pt x="200182" y="36829"/>
                  </a:lnTo>
                  <a:lnTo>
                    <a:pt x="193431" y="35559"/>
                  </a:lnTo>
                  <a:lnTo>
                    <a:pt x="219994" y="35559"/>
                  </a:lnTo>
                  <a:lnTo>
                    <a:pt x="226051" y="43179"/>
                  </a:lnTo>
                  <a:lnTo>
                    <a:pt x="228403" y="46989"/>
                  </a:lnTo>
                  <a:lnTo>
                    <a:pt x="232111" y="53339"/>
                  </a:lnTo>
                  <a:lnTo>
                    <a:pt x="238101" y="59689"/>
                  </a:lnTo>
                  <a:lnTo>
                    <a:pt x="247298" y="66039"/>
                  </a:lnTo>
                  <a:lnTo>
                    <a:pt x="262982" y="66039"/>
                  </a:lnTo>
                  <a:lnTo>
                    <a:pt x="260391" y="68579"/>
                  </a:lnTo>
                  <a:lnTo>
                    <a:pt x="257141" y="71119"/>
                  </a:lnTo>
                  <a:lnTo>
                    <a:pt x="253414" y="77469"/>
                  </a:lnTo>
                  <a:lnTo>
                    <a:pt x="252028" y="83819"/>
                  </a:lnTo>
                  <a:lnTo>
                    <a:pt x="253199" y="90169"/>
                  </a:lnTo>
                  <a:lnTo>
                    <a:pt x="257141" y="96519"/>
                  </a:lnTo>
                  <a:lnTo>
                    <a:pt x="292882" y="132079"/>
                  </a:lnTo>
                  <a:lnTo>
                    <a:pt x="297374" y="133349"/>
                  </a:lnTo>
                  <a:close/>
                </a:path>
                <a:path w="340994" h="361950">
                  <a:moveTo>
                    <a:pt x="53842" y="143509"/>
                  </a:moveTo>
                  <a:lnTo>
                    <a:pt x="39444" y="143509"/>
                  </a:lnTo>
                  <a:lnTo>
                    <a:pt x="29620" y="142239"/>
                  </a:lnTo>
                  <a:lnTo>
                    <a:pt x="22565" y="138429"/>
                  </a:lnTo>
                  <a:lnTo>
                    <a:pt x="17785" y="133349"/>
                  </a:lnTo>
                  <a:lnTo>
                    <a:pt x="14788" y="130809"/>
                  </a:lnTo>
                  <a:lnTo>
                    <a:pt x="3697" y="114299"/>
                  </a:lnTo>
                  <a:lnTo>
                    <a:pt x="0" y="93979"/>
                  </a:lnTo>
                  <a:lnTo>
                    <a:pt x="3697" y="74929"/>
                  </a:lnTo>
                  <a:lnTo>
                    <a:pt x="31906" y="46989"/>
                  </a:lnTo>
                  <a:lnTo>
                    <a:pt x="51103" y="43179"/>
                  </a:lnTo>
                  <a:lnTo>
                    <a:pt x="56359" y="43179"/>
                  </a:lnTo>
                  <a:lnTo>
                    <a:pt x="66744" y="45719"/>
                  </a:lnTo>
                  <a:lnTo>
                    <a:pt x="93542" y="45719"/>
                  </a:lnTo>
                  <a:lnTo>
                    <a:pt x="88657" y="50799"/>
                  </a:lnTo>
                  <a:lnTo>
                    <a:pt x="81174" y="54609"/>
                  </a:lnTo>
                  <a:lnTo>
                    <a:pt x="82438" y="55879"/>
                  </a:lnTo>
                  <a:lnTo>
                    <a:pt x="50052" y="55879"/>
                  </a:lnTo>
                  <a:lnTo>
                    <a:pt x="26515" y="63499"/>
                  </a:lnTo>
                  <a:lnTo>
                    <a:pt x="12511" y="81279"/>
                  </a:lnTo>
                  <a:lnTo>
                    <a:pt x="10165" y="102869"/>
                  </a:lnTo>
                  <a:lnTo>
                    <a:pt x="21605" y="124459"/>
                  </a:lnTo>
                  <a:lnTo>
                    <a:pt x="29760" y="132079"/>
                  </a:lnTo>
                  <a:lnTo>
                    <a:pt x="34315" y="134619"/>
                  </a:lnTo>
                  <a:lnTo>
                    <a:pt x="61074" y="134619"/>
                  </a:lnTo>
                  <a:lnTo>
                    <a:pt x="53842" y="143509"/>
                  </a:lnTo>
                  <a:close/>
                </a:path>
                <a:path w="340994" h="361950">
                  <a:moveTo>
                    <a:pt x="305262" y="45719"/>
                  </a:moveTo>
                  <a:lnTo>
                    <a:pt x="274598" y="45719"/>
                  </a:lnTo>
                  <a:lnTo>
                    <a:pt x="284759" y="43179"/>
                  </a:lnTo>
                  <a:lnTo>
                    <a:pt x="289824" y="43179"/>
                  </a:lnTo>
                  <a:lnTo>
                    <a:pt x="302334" y="44449"/>
                  </a:lnTo>
                  <a:lnTo>
                    <a:pt x="305262" y="45719"/>
                  </a:lnTo>
                  <a:close/>
                </a:path>
                <a:path w="340994" h="361950">
                  <a:moveTo>
                    <a:pt x="330471" y="74929"/>
                  </a:moveTo>
                  <a:lnTo>
                    <a:pt x="326521" y="74929"/>
                  </a:lnTo>
                  <a:lnTo>
                    <a:pt x="324833" y="73659"/>
                  </a:lnTo>
                  <a:lnTo>
                    <a:pt x="323909" y="72389"/>
                  </a:lnTo>
                  <a:lnTo>
                    <a:pt x="317775" y="64769"/>
                  </a:lnTo>
                  <a:lnTo>
                    <a:pt x="309905" y="59689"/>
                  </a:lnTo>
                  <a:lnTo>
                    <a:pt x="300691" y="55879"/>
                  </a:lnTo>
                  <a:lnTo>
                    <a:pt x="290525" y="54609"/>
                  </a:lnTo>
                  <a:lnTo>
                    <a:pt x="320974" y="54609"/>
                  </a:lnTo>
                  <a:lnTo>
                    <a:pt x="324438" y="57149"/>
                  </a:lnTo>
                  <a:lnTo>
                    <a:pt x="332988" y="66039"/>
                  </a:lnTo>
                  <a:lnTo>
                    <a:pt x="334899" y="69849"/>
                  </a:lnTo>
                  <a:lnTo>
                    <a:pt x="334135" y="72389"/>
                  </a:lnTo>
                  <a:lnTo>
                    <a:pt x="331491" y="73659"/>
                  </a:lnTo>
                  <a:lnTo>
                    <a:pt x="330471" y="74929"/>
                  </a:lnTo>
                  <a:close/>
                </a:path>
                <a:path w="340994" h="361950">
                  <a:moveTo>
                    <a:pt x="61074" y="134619"/>
                  </a:moveTo>
                  <a:lnTo>
                    <a:pt x="43330" y="134619"/>
                  </a:lnTo>
                  <a:lnTo>
                    <a:pt x="47790" y="132079"/>
                  </a:lnTo>
                  <a:lnTo>
                    <a:pt x="51198" y="129539"/>
                  </a:lnTo>
                  <a:lnTo>
                    <a:pt x="81958" y="99059"/>
                  </a:lnTo>
                  <a:lnTo>
                    <a:pt x="85803" y="93979"/>
                  </a:lnTo>
                  <a:lnTo>
                    <a:pt x="86844" y="91439"/>
                  </a:lnTo>
                  <a:lnTo>
                    <a:pt x="89870" y="85089"/>
                  </a:lnTo>
                  <a:lnTo>
                    <a:pt x="88373" y="77469"/>
                  </a:lnTo>
                  <a:lnTo>
                    <a:pt x="83053" y="72389"/>
                  </a:lnTo>
                  <a:lnTo>
                    <a:pt x="80092" y="68579"/>
                  </a:lnTo>
                  <a:lnTo>
                    <a:pt x="73815" y="63499"/>
                  </a:lnTo>
                  <a:lnTo>
                    <a:pt x="63908" y="58419"/>
                  </a:lnTo>
                  <a:lnTo>
                    <a:pt x="50052" y="55879"/>
                  </a:lnTo>
                  <a:lnTo>
                    <a:pt x="82438" y="55879"/>
                  </a:lnTo>
                  <a:lnTo>
                    <a:pt x="84965" y="58419"/>
                  </a:lnTo>
                  <a:lnTo>
                    <a:pt x="86462" y="59689"/>
                  </a:lnTo>
                  <a:lnTo>
                    <a:pt x="91399" y="64769"/>
                  </a:lnTo>
                  <a:lnTo>
                    <a:pt x="109410" y="64769"/>
                  </a:lnTo>
                  <a:lnTo>
                    <a:pt x="107318" y="67309"/>
                  </a:lnTo>
                  <a:lnTo>
                    <a:pt x="97834" y="74929"/>
                  </a:lnTo>
                  <a:lnTo>
                    <a:pt x="99363" y="77469"/>
                  </a:lnTo>
                  <a:lnTo>
                    <a:pt x="99746" y="81279"/>
                  </a:lnTo>
                  <a:lnTo>
                    <a:pt x="99746" y="85089"/>
                  </a:lnTo>
                  <a:lnTo>
                    <a:pt x="97992" y="95249"/>
                  </a:lnTo>
                  <a:lnTo>
                    <a:pt x="93964" y="101599"/>
                  </a:lnTo>
                  <a:lnTo>
                    <a:pt x="89505" y="106679"/>
                  </a:lnTo>
                  <a:lnTo>
                    <a:pt x="86462" y="109219"/>
                  </a:lnTo>
                  <a:lnTo>
                    <a:pt x="93661" y="116839"/>
                  </a:lnTo>
                  <a:lnTo>
                    <a:pt x="78498" y="116839"/>
                  </a:lnTo>
                  <a:lnTo>
                    <a:pt x="69388" y="126999"/>
                  </a:lnTo>
                  <a:lnTo>
                    <a:pt x="76237" y="133349"/>
                  </a:lnTo>
                  <a:lnTo>
                    <a:pt x="62188" y="133349"/>
                  </a:lnTo>
                  <a:lnTo>
                    <a:pt x="61074" y="134619"/>
                  </a:lnTo>
                  <a:close/>
                </a:path>
                <a:path w="340994" h="361950">
                  <a:moveTo>
                    <a:pt x="310243" y="143509"/>
                  </a:moveTo>
                  <a:lnTo>
                    <a:pt x="287849" y="143509"/>
                  </a:lnTo>
                  <a:lnTo>
                    <a:pt x="281415" y="134619"/>
                  </a:lnTo>
                  <a:lnTo>
                    <a:pt x="279885" y="133349"/>
                  </a:lnTo>
                  <a:lnTo>
                    <a:pt x="306484" y="133349"/>
                  </a:lnTo>
                  <a:lnTo>
                    <a:pt x="311103" y="132079"/>
                  </a:lnTo>
                  <a:lnTo>
                    <a:pt x="314416" y="128269"/>
                  </a:lnTo>
                  <a:lnTo>
                    <a:pt x="317928" y="125729"/>
                  </a:lnTo>
                  <a:lnTo>
                    <a:pt x="323993" y="118109"/>
                  </a:lnTo>
                  <a:lnTo>
                    <a:pt x="329347" y="106679"/>
                  </a:lnTo>
                  <a:lnTo>
                    <a:pt x="330726" y="91439"/>
                  </a:lnTo>
                  <a:lnTo>
                    <a:pt x="330344" y="88899"/>
                  </a:lnTo>
                  <a:lnTo>
                    <a:pt x="332606" y="86359"/>
                  </a:lnTo>
                  <a:lnTo>
                    <a:pt x="335281" y="85089"/>
                  </a:lnTo>
                  <a:lnTo>
                    <a:pt x="338626" y="85089"/>
                  </a:lnTo>
                  <a:lnTo>
                    <a:pt x="340601" y="87629"/>
                  </a:lnTo>
                  <a:lnTo>
                    <a:pt x="340951" y="90169"/>
                  </a:lnTo>
                  <a:lnTo>
                    <a:pt x="339615" y="109219"/>
                  </a:lnTo>
                  <a:lnTo>
                    <a:pt x="333290" y="123189"/>
                  </a:lnTo>
                  <a:lnTo>
                    <a:pt x="326249" y="132079"/>
                  </a:lnTo>
                  <a:lnTo>
                    <a:pt x="322762" y="135889"/>
                  </a:lnTo>
                  <a:lnTo>
                    <a:pt x="317443" y="140969"/>
                  </a:lnTo>
                  <a:lnTo>
                    <a:pt x="310243" y="143509"/>
                  </a:lnTo>
                  <a:close/>
                </a:path>
                <a:path w="340994" h="361950">
                  <a:moveTo>
                    <a:pt x="126663" y="109219"/>
                  </a:moveTo>
                  <a:lnTo>
                    <a:pt x="120324" y="109219"/>
                  </a:lnTo>
                  <a:lnTo>
                    <a:pt x="119464" y="106679"/>
                  </a:lnTo>
                  <a:lnTo>
                    <a:pt x="118317" y="104139"/>
                  </a:lnTo>
                  <a:lnTo>
                    <a:pt x="169604" y="90169"/>
                  </a:lnTo>
                  <a:lnTo>
                    <a:pt x="190004" y="91439"/>
                  </a:lnTo>
                  <a:lnTo>
                    <a:pt x="209860" y="96519"/>
                  </a:lnTo>
                  <a:lnTo>
                    <a:pt x="220640" y="101599"/>
                  </a:lnTo>
                  <a:lnTo>
                    <a:pt x="158889" y="101599"/>
                  </a:lnTo>
                  <a:lnTo>
                    <a:pt x="148141" y="102869"/>
                  </a:lnTo>
                  <a:lnTo>
                    <a:pt x="137381" y="105409"/>
                  </a:lnTo>
                  <a:lnTo>
                    <a:pt x="126663" y="109219"/>
                  </a:lnTo>
                  <a:close/>
                </a:path>
                <a:path w="340994" h="361950">
                  <a:moveTo>
                    <a:pt x="216643" y="332739"/>
                  </a:moveTo>
                  <a:lnTo>
                    <a:pt x="170177" y="332739"/>
                  </a:lnTo>
                  <a:lnTo>
                    <a:pt x="213978" y="323849"/>
                  </a:lnTo>
                  <a:lnTo>
                    <a:pt x="250925" y="299719"/>
                  </a:lnTo>
                  <a:lnTo>
                    <a:pt x="276447" y="262889"/>
                  </a:lnTo>
                  <a:lnTo>
                    <a:pt x="285970" y="217169"/>
                  </a:lnTo>
                  <a:lnTo>
                    <a:pt x="276406" y="170179"/>
                  </a:lnTo>
                  <a:lnTo>
                    <a:pt x="250766" y="134619"/>
                  </a:lnTo>
                  <a:lnTo>
                    <a:pt x="213629" y="110489"/>
                  </a:lnTo>
                  <a:lnTo>
                    <a:pt x="169572" y="101599"/>
                  </a:lnTo>
                  <a:lnTo>
                    <a:pt x="220640" y="101599"/>
                  </a:lnTo>
                  <a:lnTo>
                    <a:pt x="228725" y="105409"/>
                  </a:lnTo>
                  <a:lnTo>
                    <a:pt x="246151" y="116839"/>
                  </a:lnTo>
                  <a:lnTo>
                    <a:pt x="262079" y="116839"/>
                  </a:lnTo>
                  <a:lnTo>
                    <a:pt x="255262" y="123189"/>
                  </a:lnTo>
                  <a:lnTo>
                    <a:pt x="264340" y="133349"/>
                  </a:lnTo>
                  <a:lnTo>
                    <a:pt x="279885" y="133349"/>
                  </a:lnTo>
                  <a:lnTo>
                    <a:pt x="272686" y="139699"/>
                  </a:lnTo>
                  <a:lnTo>
                    <a:pt x="292725" y="179069"/>
                  </a:lnTo>
                  <a:lnTo>
                    <a:pt x="297864" y="222249"/>
                  </a:lnTo>
                  <a:lnTo>
                    <a:pt x="288423" y="264159"/>
                  </a:lnTo>
                  <a:lnTo>
                    <a:pt x="264723" y="300989"/>
                  </a:lnTo>
                  <a:lnTo>
                    <a:pt x="273451" y="309879"/>
                  </a:lnTo>
                  <a:lnTo>
                    <a:pt x="256376" y="309879"/>
                  </a:lnTo>
                  <a:lnTo>
                    <a:pt x="250887" y="314959"/>
                  </a:lnTo>
                  <a:lnTo>
                    <a:pt x="245148" y="318769"/>
                  </a:lnTo>
                  <a:lnTo>
                    <a:pt x="239049" y="322579"/>
                  </a:lnTo>
                  <a:lnTo>
                    <a:pt x="232485" y="327659"/>
                  </a:lnTo>
                  <a:lnTo>
                    <a:pt x="235119" y="330199"/>
                  </a:lnTo>
                  <a:lnTo>
                    <a:pt x="223024" y="330199"/>
                  </a:lnTo>
                  <a:lnTo>
                    <a:pt x="216643" y="332739"/>
                  </a:lnTo>
                  <a:close/>
                </a:path>
                <a:path w="340994" h="361950">
                  <a:moveTo>
                    <a:pt x="84583" y="361949"/>
                  </a:moveTo>
                  <a:lnTo>
                    <a:pt x="78116" y="361949"/>
                  </a:lnTo>
                  <a:lnTo>
                    <a:pt x="63492" y="356869"/>
                  </a:lnTo>
                  <a:lnTo>
                    <a:pt x="54663" y="345439"/>
                  </a:lnTo>
                  <a:lnTo>
                    <a:pt x="53012" y="331469"/>
                  </a:lnTo>
                  <a:lnTo>
                    <a:pt x="59927" y="318769"/>
                  </a:lnTo>
                  <a:lnTo>
                    <a:pt x="77383" y="300989"/>
                  </a:lnTo>
                  <a:lnTo>
                    <a:pt x="54475" y="265429"/>
                  </a:lnTo>
                  <a:lnTo>
                    <a:pt x="44656" y="224789"/>
                  </a:lnTo>
                  <a:lnTo>
                    <a:pt x="49202" y="181609"/>
                  </a:lnTo>
                  <a:lnTo>
                    <a:pt x="69388" y="139699"/>
                  </a:lnTo>
                  <a:lnTo>
                    <a:pt x="62188" y="133349"/>
                  </a:lnTo>
                  <a:lnTo>
                    <a:pt x="76237" y="133349"/>
                  </a:lnTo>
                  <a:lnTo>
                    <a:pt x="78880" y="129539"/>
                  </a:lnTo>
                  <a:lnTo>
                    <a:pt x="81907" y="126999"/>
                  </a:lnTo>
                  <a:lnTo>
                    <a:pt x="84965" y="123189"/>
                  </a:lnTo>
                  <a:lnTo>
                    <a:pt x="78498" y="116839"/>
                  </a:lnTo>
                  <a:lnTo>
                    <a:pt x="93661" y="116839"/>
                  </a:lnTo>
                  <a:lnTo>
                    <a:pt x="96719" y="114299"/>
                  </a:lnTo>
                  <a:lnTo>
                    <a:pt x="103536" y="109219"/>
                  </a:lnTo>
                  <a:lnTo>
                    <a:pt x="108155" y="109219"/>
                  </a:lnTo>
                  <a:lnTo>
                    <a:pt x="110066" y="110489"/>
                  </a:lnTo>
                  <a:lnTo>
                    <a:pt x="111118" y="111759"/>
                  </a:lnTo>
                  <a:lnTo>
                    <a:pt x="112647" y="114299"/>
                  </a:lnTo>
                  <a:lnTo>
                    <a:pt x="111500" y="118109"/>
                  </a:lnTo>
                  <a:lnTo>
                    <a:pt x="109238" y="119379"/>
                  </a:lnTo>
                  <a:lnTo>
                    <a:pt x="76528" y="149859"/>
                  </a:lnTo>
                  <a:lnTo>
                    <a:pt x="58809" y="186689"/>
                  </a:lnTo>
                  <a:lnTo>
                    <a:pt x="55523" y="227329"/>
                  </a:lnTo>
                  <a:lnTo>
                    <a:pt x="66109" y="266699"/>
                  </a:lnTo>
                  <a:lnTo>
                    <a:pt x="90009" y="299719"/>
                  </a:lnTo>
                  <a:lnTo>
                    <a:pt x="105442" y="309879"/>
                  </a:lnTo>
                  <a:lnTo>
                    <a:pt x="84583" y="309879"/>
                  </a:lnTo>
                  <a:lnTo>
                    <a:pt x="61424" y="332739"/>
                  </a:lnTo>
                  <a:lnTo>
                    <a:pt x="61424" y="341629"/>
                  </a:lnTo>
                  <a:lnTo>
                    <a:pt x="69961" y="350519"/>
                  </a:lnTo>
                  <a:lnTo>
                    <a:pt x="73656" y="351789"/>
                  </a:lnTo>
                  <a:lnTo>
                    <a:pt x="98389" y="351789"/>
                  </a:lnTo>
                  <a:lnTo>
                    <a:pt x="95955" y="354329"/>
                  </a:lnTo>
                  <a:lnTo>
                    <a:pt x="90635" y="359409"/>
                  </a:lnTo>
                  <a:lnTo>
                    <a:pt x="84583" y="361949"/>
                  </a:lnTo>
                  <a:close/>
                </a:path>
                <a:path w="340994" h="361950">
                  <a:moveTo>
                    <a:pt x="98389" y="351789"/>
                  </a:moveTo>
                  <a:lnTo>
                    <a:pt x="81078" y="351789"/>
                  </a:lnTo>
                  <a:lnTo>
                    <a:pt x="84774" y="350519"/>
                  </a:lnTo>
                  <a:lnTo>
                    <a:pt x="87609" y="347979"/>
                  </a:lnTo>
                  <a:lnTo>
                    <a:pt x="108091" y="327659"/>
                  </a:lnTo>
                  <a:lnTo>
                    <a:pt x="101910" y="323849"/>
                  </a:lnTo>
                  <a:lnTo>
                    <a:pt x="95907" y="318769"/>
                  </a:lnTo>
                  <a:lnTo>
                    <a:pt x="90119" y="314959"/>
                  </a:lnTo>
                  <a:lnTo>
                    <a:pt x="84583" y="309879"/>
                  </a:lnTo>
                  <a:lnTo>
                    <a:pt x="105442" y="309879"/>
                  </a:lnTo>
                  <a:lnTo>
                    <a:pt x="126663" y="323849"/>
                  </a:lnTo>
                  <a:lnTo>
                    <a:pt x="137529" y="327659"/>
                  </a:lnTo>
                  <a:lnTo>
                    <a:pt x="148438" y="330199"/>
                  </a:lnTo>
                  <a:lnTo>
                    <a:pt x="119081" y="330199"/>
                  </a:lnTo>
                  <a:lnTo>
                    <a:pt x="98389" y="351789"/>
                  </a:lnTo>
                  <a:close/>
                </a:path>
                <a:path w="340994" h="361950">
                  <a:moveTo>
                    <a:pt x="282733" y="351789"/>
                  </a:moveTo>
                  <a:lnTo>
                    <a:pt x="267303" y="351789"/>
                  </a:lnTo>
                  <a:lnTo>
                    <a:pt x="270998" y="350519"/>
                  </a:lnTo>
                  <a:lnTo>
                    <a:pt x="279535" y="341629"/>
                  </a:lnTo>
                  <a:lnTo>
                    <a:pt x="279535" y="332739"/>
                  </a:lnTo>
                  <a:lnTo>
                    <a:pt x="256376" y="309879"/>
                  </a:lnTo>
                  <a:lnTo>
                    <a:pt x="273451" y="309879"/>
                  </a:lnTo>
                  <a:lnTo>
                    <a:pt x="282179" y="318769"/>
                  </a:lnTo>
                  <a:lnTo>
                    <a:pt x="289260" y="331469"/>
                  </a:lnTo>
                  <a:lnTo>
                    <a:pt x="287630" y="345439"/>
                  </a:lnTo>
                  <a:lnTo>
                    <a:pt x="282733" y="351789"/>
                  </a:lnTo>
                  <a:close/>
                </a:path>
                <a:path w="340994" h="361950">
                  <a:moveTo>
                    <a:pt x="184043" y="341629"/>
                  </a:moveTo>
                  <a:lnTo>
                    <a:pt x="157485" y="341629"/>
                  </a:lnTo>
                  <a:lnTo>
                    <a:pt x="144338" y="339089"/>
                  </a:lnTo>
                  <a:lnTo>
                    <a:pt x="131496" y="335279"/>
                  </a:lnTo>
                  <a:lnTo>
                    <a:pt x="119081" y="330199"/>
                  </a:lnTo>
                  <a:lnTo>
                    <a:pt x="148438" y="330199"/>
                  </a:lnTo>
                  <a:lnTo>
                    <a:pt x="159346" y="332739"/>
                  </a:lnTo>
                  <a:lnTo>
                    <a:pt x="216643" y="332739"/>
                  </a:lnTo>
                  <a:lnTo>
                    <a:pt x="210261" y="335279"/>
                  </a:lnTo>
                  <a:lnTo>
                    <a:pt x="197230" y="339089"/>
                  </a:lnTo>
                  <a:lnTo>
                    <a:pt x="184043" y="341629"/>
                  </a:lnTo>
                  <a:close/>
                </a:path>
                <a:path w="340994" h="361950">
                  <a:moveTo>
                    <a:pt x="264340" y="361949"/>
                  </a:moveTo>
                  <a:lnTo>
                    <a:pt x="257523" y="361949"/>
                  </a:lnTo>
                  <a:lnTo>
                    <a:pt x="251089" y="358139"/>
                  </a:lnTo>
                  <a:lnTo>
                    <a:pt x="246151" y="354329"/>
                  </a:lnTo>
                  <a:lnTo>
                    <a:pt x="223024" y="330199"/>
                  </a:lnTo>
                  <a:lnTo>
                    <a:pt x="235119" y="330199"/>
                  </a:lnTo>
                  <a:lnTo>
                    <a:pt x="256185" y="350519"/>
                  </a:lnTo>
                  <a:lnTo>
                    <a:pt x="259881" y="351789"/>
                  </a:lnTo>
                  <a:lnTo>
                    <a:pt x="282733" y="351789"/>
                  </a:lnTo>
                  <a:lnTo>
                    <a:pt x="278815" y="356869"/>
                  </a:lnTo>
                  <a:lnTo>
                    <a:pt x="264340" y="3619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9742" y="1618744"/>
              <a:ext cx="206625" cy="206484"/>
            </a:xfrm>
            <a:prstGeom prst="rect">
              <a:avLst/>
            </a:prstGeom>
          </p:spPr>
        </p:pic>
      </p:grpSp>
      <p:sp>
        <p:nvSpPr>
          <p:cNvPr id="139" name="object 139"/>
          <p:cNvSpPr/>
          <p:nvPr/>
        </p:nvSpPr>
        <p:spPr>
          <a:xfrm>
            <a:off x="3945377" y="1530729"/>
            <a:ext cx="381635" cy="313055"/>
          </a:xfrm>
          <a:custGeom>
            <a:avLst/>
            <a:gdLst/>
            <a:ahLst/>
            <a:cxnLst/>
            <a:rect l="l" t="t" r="r" b="b"/>
            <a:pathLst>
              <a:path w="381635" h="313055">
                <a:moveTo>
                  <a:pt x="228390" y="15481"/>
                </a:moveTo>
                <a:lnTo>
                  <a:pt x="190779" y="15481"/>
                </a:lnTo>
                <a:lnTo>
                  <a:pt x="207196" y="8923"/>
                </a:lnTo>
                <a:lnTo>
                  <a:pt x="224996" y="4061"/>
                </a:lnTo>
                <a:lnTo>
                  <a:pt x="243876" y="1039"/>
                </a:lnTo>
                <a:lnTo>
                  <a:pt x="263536" y="0"/>
                </a:lnTo>
                <a:lnTo>
                  <a:pt x="282293" y="937"/>
                </a:lnTo>
                <a:lnTo>
                  <a:pt x="301233" y="3822"/>
                </a:lnTo>
                <a:lnTo>
                  <a:pt x="320118" y="8762"/>
                </a:lnTo>
                <a:lnTo>
                  <a:pt x="327036" y="11404"/>
                </a:lnTo>
                <a:lnTo>
                  <a:pt x="264683" y="11404"/>
                </a:lnTo>
                <a:lnTo>
                  <a:pt x="240807" y="13046"/>
                </a:lnTo>
                <a:lnTo>
                  <a:pt x="228390" y="15481"/>
                </a:lnTo>
                <a:close/>
              </a:path>
              <a:path w="381635" h="313055">
                <a:moveTo>
                  <a:pt x="191544" y="312433"/>
                </a:moveTo>
                <a:lnTo>
                  <a:pt x="187594" y="312433"/>
                </a:lnTo>
                <a:lnTo>
                  <a:pt x="185109" y="310267"/>
                </a:lnTo>
                <a:lnTo>
                  <a:pt x="185109" y="284751"/>
                </a:lnTo>
                <a:lnTo>
                  <a:pt x="5702" y="284751"/>
                </a:lnTo>
                <a:lnTo>
                  <a:pt x="0" y="279081"/>
                </a:lnTo>
                <a:lnTo>
                  <a:pt x="0" y="32555"/>
                </a:lnTo>
                <a:lnTo>
                  <a:pt x="5702" y="26853"/>
                </a:lnTo>
                <a:lnTo>
                  <a:pt x="37939" y="26853"/>
                </a:lnTo>
                <a:lnTo>
                  <a:pt x="37849" y="24974"/>
                </a:lnTo>
                <a:lnTo>
                  <a:pt x="78761" y="4292"/>
                </a:lnTo>
                <a:lnTo>
                  <a:pt x="116844" y="318"/>
                </a:lnTo>
                <a:lnTo>
                  <a:pt x="143161" y="2154"/>
                </a:lnTo>
                <a:lnTo>
                  <a:pt x="164754" y="6478"/>
                </a:lnTo>
                <a:lnTo>
                  <a:pt x="180526" y="11404"/>
                </a:lnTo>
                <a:lnTo>
                  <a:pt x="117863" y="11404"/>
                </a:lnTo>
                <a:lnTo>
                  <a:pt x="100734" y="12235"/>
                </a:lnTo>
                <a:lnTo>
                  <a:pt x="83540" y="14784"/>
                </a:lnTo>
                <a:lnTo>
                  <a:pt x="66464" y="19131"/>
                </a:lnTo>
                <a:lnTo>
                  <a:pt x="49694" y="25356"/>
                </a:lnTo>
                <a:lnTo>
                  <a:pt x="49694" y="37843"/>
                </a:lnTo>
                <a:lnTo>
                  <a:pt x="12137" y="37843"/>
                </a:lnTo>
                <a:lnTo>
                  <a:pt x="11404" y="38608"/>
                </a:lnTo>
                <a:lnTo>
                  <a:pt x="11404" y="273379"/>
                </a:lnTo>
                <a:lnTo>
                  <a:pt x="12137" y="274144"/>
                </a:lnTo>
                <a:lnTo>
                  <a:pt x="196481" y="274144"/>
                </a:lnTo>
                <a:lnTo>
                  <a:pt x="196481" y="295009"/>
                </a:lnTo>
                <a:lnTo>
                  <a:pt x="221901" y="295009"/>
                </a:lnTo>
                <a:lnTo>
                  <a:pt x="221901" y="303737"/>
                </a:lnTo>
                <a:lnTo>
                  <a:pt x="203298" y="303737"/>
                </a:lnTo>
                <a:lnTo>
                  <a:pt x="193805" y="311318"/>
                </a:lnTo>
                <a:lnTo>
                  <a:pt x="192723" y="312083"/>
                </a:lnTo>
                <a:lnTo>
                  <a:pt x="191544" y="312433"/>
                </a:lnTo>
                <a:close/>
              </a:path>
              <a:path w="381635" h="313055">
                <a:moveTo>
                  <a:pt x="196481" y="248341"/>
                </a:moveTo>
                <a:lnTo>
                  <a:pt x="185109" y="248341"/>
                </a:lnTo>
                <a:lnTo>
                  <a:pt x="185157" y="135009"/>
                </a:lnTo>
                <a:lnTo>
                  <a:pt x="185270" y="67401"/>
                </a:lnTo>
                <a:lnTo>
                  <a:pt x="185491" y="25356"/>
                </a:lnTo>
                <a:lnTo>
                  <a:pt x="169827" y="19373"/>
                </a:lnTo>
                <a:lnTo>
                  <a:pt x="153183" y="14999"/>
                </a:lnTo>
                <a:lnTo>
                  <a:pt x="135786" y="12316"/>
                </a:lnTo>
                <a:lnTo>
                  <a:pt x="117863" y="11404"/>
                </a:lnTo>
                <a:lnTo>
                  <a:pt x="180526" y="11404"/>
                </a:lnTo>
                <a:lnTo>
                  <a:pt x="180875" y="11513"/>
                </a:lnTo>
                <a:lnTo>
                  <a:pt x="190779" y="15481"/>
                </a:lnTo>
                <a:lnTo>
                  <a:pt x="228390" y="15481"/>
                </a:lnTo>
                <a:lnTo>
                  <a:pt x="220918" y="16946"/>
                </a:lnTo>
                <a:lnTo>
                  <a:pt x="205861" y="21563"/>
                </a:lnTo>
                <a:lnTo>
                  <a:pt x="196481" y="25356"/>
                </a:lnTo>
                <a:lnTo>
                  <a:pt x="196481" y="248341"/>
                </a:lnTo>
                <a:close/>
              </a:path>
              <a:path w="381635" h="313055">
                <a:moveTo>
                  <a:pt x="343269" y="248341"/>
                </a:moveTo>
                <a:lnTo>
                  <a:pt x="331865" y="248341"/>
                </a:lnTo>
                <a:lnTo>
                  <a:pt x="331865" y="25356"/>
                </a:lnTo>
                <a:lnTo>
                  <a:pt x="314048" y="18781"/>
                </a:lnTo>
                <a:lnTo>
                  <a:pt x="296793" y="14474"/>
                </a:lnTo>
                <a:lnTo>
                  <a:pt x="280278" y="12119"/>
                </a:lnTo>
                <a:lnTo>
                  <a:pt x="264683" y="11404"/>
                </a:lnTo>
                <a:lnTo>
                  <a:pt x="327036" y="11404"/>
                </a:lnTo>
                <a:lnTo>
                  <a:pt x="338714" y="15863"/>
                </a:lnTo>
                <a:lnTo>
                  <a:pt x="344384" y="18507"/>
                </a:lnTo>
                <a:lnTo>
                  <a:pt x="342505" y="24974"/>
                </a:lnTo>
                <a:lnTo>
                  <a:pt x="342887" y="26471"/>
                </a:lnTo>
                <a:lnTo>
                  <a:pt x="375124" y="26471"/>
                </a:lnTo>
                <a:lnTo>
                  <a:pt x="380794" y="31791"/>
                </a:lnTo>
                <a:lnTo>
                  <a:pt x="381082" y="37493"/>
                </a:lnTo>
                <a:lnTo>
                  <a:pt x="343269" y="37493"/>
                </a:lnTo>
                <a:lnTo>
                  <a:pt x="343269" y="248341"/>
                </a:lnTo>
                <a:close/>
              </a:path>
              <a:path w="381635" h="313055">
                <a:moveTo>
                  <a:pt x="375506" y="285134"/>
                </a:moveTo>
                <a:lnTo>
                  <a:pt x="316702" y="285134"/>
                </a:lnTo>
                <a:lnTo>
                  <a:pt x="314441" y="282872"/>
                </a:lnTo>
                <a:lnTo>
                  <a:pt x="314441" y="276055"/>
                </a:lnTo>
                <a:lnTo>
                  <a:pt x="316702" y="273761"/>
                </a:lnTo>
                <a:lnTo>
                  <a:pt x="369422" y="273761"/>
                </a:lnTo>
                <a:lnTo>
                  <a:pt x="370187" y="272997"/>
                </a:lnTo>
                <a:lnTo>
                  <a:pt x="370187" y="38608"/>
                </a:lnTo>
                <a:lnTo>
                  <a:pt x="369422" y="37493"/>
                </a:lnTo>
                <a:lnTo>
                  <a:pt x="381082" y="37493"/>
                </a:lnTo>
                <a:lnTo>
                  <a:pt x="381176" y="279463"/>
                </a:lnTo>
                <a:lnTo>
                  <a:pt x="375506" y="285134"/>
                </a:lnTo>
                <a:close/>
              </a:path>
              <a:path w="381635" h="313055">
                <a:moveTo>
                  <a:pt x="47432" y="106140"/>
                </a:moveTo>
                <a:lnTo>
                  <a:pt x="40583" y="106140"/>
                </a:lnTo>
                <a:lnTo>
                  <a:pt x="38321" y="103465"/>
                </a:lnTo>
                <a:lnTo>
                  <a:pt x="38321" y="37843"/>
                </a:lnTo>
                <a:lnTo>
                  <a:pt x="49694" y="37843"/>
                </a:lnTo>
                <a:lnTo>
                  <a:pt x="49694" y="103465"/>
                </a:lnTo>
                <a:lnTo>
                  <a:pt x="47432" y="106140"/>
                </a:lnTo>
                <a:close/>
              </a:path>
              <a:path w="381635" h="313055">
                <a:moveTo>
                  <a:pt x="47432" y="262007"/>
                </a:moveTo>
                <a:lnTo>
                  <a:pt x="41348" y="262007"/>
                </a:lnTo>
                <a:lnTo>
                  <a:pt x="37939" y="258598"/>
                </a:lnTo>
                <a:lnTo>
                  <a:pt x="37939" y="119774"/>
                </a:lnTo>
                <a:lnTo>
                  <a:pt x="40201" y="117512"/>
                </a:lnTo>
                <a:lnTo>
                  <a:pt x="47049" y="117512"/>
                </a:lnTo>
                <a:lnTo>
                  <a:pt x="49311" y="119774"/>
                </a:lnTo>
                <a:lnTo>
                  <a:pt x="49311" y="248723"/>
                </a:lnTo>
                <a:lnTo>
                  <a:pt x="95328" y="248723"/>
                </a:lnTo>
                <a:lnTo>
                  <a:pt x="81787" y="250877"/>
                </a:lnTo>
                <a:lnTo>
                  <a:pt x="64973" y="255383"/>
                </a:lnTo>
                <a:lnTo>
                  <a:pt x="48547" y="261625"/>
                </a:lnTo>
                <a:lnTo>
                  <a:pt x="47432" y="262007"/>
                </a:lnTo>
                <a:close/>
              </a:path>
              <a:path w="381635" h="313055">
                <a:moveTo>
                  <a:pt x="237367" y="248341"/>
                </a:moveTo>
                <a:lnTo>
                  <a:pt x="196481" y="248341"/>
                </a:lnTo>
                <a:lnTo>
                  <a:pt x="212400" y="242660"/>
                </a:lnTo>
                <a:lnTo>
                  <a:pt x="229081" y="238518"/>
                </a:lnTo>
                <a:lnTo>
                  <a:pt x="246353" y="235982"/>
                </a:lnTo>
                <a:lnTo>
                  <a:pt x="264046" y="235121"/>
                </a:lnTo>
                <a:lnTo>
                  <a:pt x="281044" y="235919"/>
                </a:lnTo>
                <a:lnTo>
                  <a:pt x="298111" y="238351"/>
                </a:lnTo>
                <a:lnTo>
                  <a:pt x="315100" y="242472"/>
                </a:lnTo>
                <a:lnTo>
                  <a:pt x="325678" y="246175"/>
                </a:lnTo>
                <a:lnTo>
                  <a:pt x="264237" y="246175"/>
                </a:lnTo>
                <a:lnTo>
                  <a:pt x="253546" y="246503"/>
                </a:lnTo>
                <a:lnTo>
                  <a:pt x="242902" y="247485"/>
                </a:lnTo>
                <a:lnTo>
                  <a:pt x="237367" y="248341"/>
                </a:lnTo>
                <a:close/>
              </a:path>
              <a:path w="381635" h="313055">
                <a:moveTo>
                  <a:pt x="95328" y="248723"/>
                </a:moveTo>
                <a:lnTo>
                  <a:pt x="49311" y="248723"/>
                </a:lnTo>
                <a:lnTo>
                  <a:pt x="65517" y="242823"/>
                </a:lnTo>
                <a:lnTo>
                  <a:pt x="82218" y="238693"/>
                </a:lnTo>
                <a:lnTo>
                  <a:pt x="99349" y="236265"/>
                </a:lnTo>
                <a:lnTo>
                  <a:pt x="116844" y="235472"/>
                </a:lnTo>
                <a:lnTo>
                  <a:pt x="139027" y="236793"/>
                </a:lnTo>
                <a:lnTo>
                  <a:pt x="158084" y="240067"/>
                </a:lnTo>
                <a:lnTo>
                  <a:pt x="173587" y="244261"/>
                </a:lnTo>
                <a:lnTo>
                  <a:pt x="181961" y="247226"/>
                </a:lnTo>
                <a:lnTo>
                  <a:pt x="116462" y="247226"/>
                </a:lnTo>
                <a:lnTo>
                  <a:pt x="98960" y="248145"/>
                </a:lnTo>
                <a:lnTo>
                  <a:pt x="95328" y="248723"/>
                </a:lnTo>
                <a:close/>
              </a:path>
              <a:path w="381635" h="313055">
                <a:moveTo>
                  <a:pt x="339638" y="261179"/>
                </a:moveTo>
                <a:lnTo>
                  <a:pt x="334923" y="261179"/>
                </a:lnTo>
                <a:lnTo>
                  <a:pt x="333935" y="260956"/>
                </a:lnTo>
                <a:lnTo>
                  <a:pt x="333012" y="260478"/>
                </a:lnTo>
                <a:lnTo>
                  <a:pt x="316210" y="254184"/>
                </a:lnTo>
                <a:lnTo>
                  <a:pt x="299055" y="249719"/>
                </a:lnTo>
                <a:lnTo>
                  <a:pt x="281685" y="247057"/>
                </a:lnTo>
                <a:lnTo>
                  <a:pt x="264237" y="246175"/>
                </a:lnTo>
                <a:lnTo>
                  <a:pt x="325678" y="246175"/>
                </a:lnTo>
                <a:lnTo>
                  <a:pt x="331865" y="248341"/>
                </a:lnTo>
                <a:lnTo>
                  <a:pt x="343269" y="248341"/>
                </a:lnTo>
                <a:lnTo>
                  <a:pt x="343269" y="257898"/>
                </a:lnTo>
                <a:lnTo>
                  <a:pt x="339638" y="261179"/>
                </a:lnTo>
                <a:close/>
              </a:path>
              <a:path w="381635" h="313055">
                <a:moveTo>
                  <a:pt x="196481" y="274144"/>
                </a:moveTo>
                <a:lnTo>
                  <a:pt x="184727" y="274144"/>
                </a:lnTo>
                <a:lnTo>
                  <a:pt x="184727" y="260860"/>
                </a:lnTo>
                <a:lnTo>
                  <a:pt x="175283" y="257131"/>
                </a:lnTo>
                <a:lnTo>
                  <a:pt x="160115" y="252622"/>
                </a:lnTo>
                <a:lnTo>
                  <a:pt x="140186" y="248823"/>
                </a:lnTo>
                <a:lnTo>
                  <a:pt x="116462" y="247226"/>
                </a:lnTo>
                <a:lnTo>
                  <a:pt x="181961" y="247226"/>
                </a:lnTo>
                <a:lnTo>
                  <a:pt x="185109" y="248341"/>
                </a:lnTo>
                <a:lnTo>
                  <a:pt x="237367" y="248341"/>
                </a:lnTo>
                <a:lnTo>
                  <a:pt x="232342" y="249118"/>
                </a:lnTo>
                <a:lnTo>
                  <a:pt x="221901" y="251399"/>
                </a:lnTo>
                <a:lnTo>
                  <a:pt x="221901" y="254425"/>
                </a:lnTo>
                <a:lnTo>
                  <a:pt x="210498" y="254425"/>
                </a:lnTo>
                <a:lnTo>
                  <a:pt x="204445" y="256687"/>
                </a:lnTo>
                <a:lnTo>
                  <a:pt x="199125" y="258598"/>
                </a:lnTo>
                <a:lnTo>
                  <a:pt x="196481" y="260127"/>
                </a:lnTo>
                <a:lnTo>
                  <a:pt x="196481" y="274144"/>
                </a:lnTo>
                <a:close/>
              </a:path>
              <a:path w="381635" h="313055">
                <a:moveTo>
                  <a:pt x="221901" y="294626"/>
                </a:moveTo>
                <a:lnTo>
                  <a:pt x="210498" y="294626"/>
                </a:lnTo>
                <a:lnTo>
                  <a:pt x="210498" y="254425"/>
                </a:lnTo>
                <a:lnTo>
                  <a:pt x="221901" y="254425"/>
                </a:lnTo>
                <a:lnTo>
                  <a:pt x="221901" y="273379"/>
                </a:lnTo>
                <a:lnTo>
                  <a:pt x="300774" y="273379"/>
                </a:lnTo>
                <a:lnTo>
                  <a:pt x="303036" y="275673"/>
                </a:lnTo>
                <a:lnTo>
                  <a:pt x="303036" y="282107"/>
                </a:lnTo>
                <a:lnTo>
                  <a:pt x="300774" y="284751"/>
                </a:lnTo>
                <a:lnTo>
                  <a:pt x="221901" y="284751"/>
                </a:lnTo>
                <a:lnTo>
                  <a:pt x="221901" y="294626"/>
                </a:lnTo>
                <a:close/>
              </a:path>
              <a:path w="381635" h="313055">
                <a:moveTo>
                  <a:pt x="221901" y="295009"/>
                </a:moveTo>
                <a:lnTo>
                  <a:pt x="196481" y="295009"/>
                </a:lnTo>
                <a:lnTo>
                  <a:pt x="200272" y="291982"/>
                </a:lnTo>
                <a:lnTo>
                  <a:pt x="201037" y="291027"/>
                </a:lnTo>
                <a:lnTo>
                  <a:pt x="202247" y="290549"/>
                </a:lnTo>
                <a:lnTo>
                  <a:pt x="204827" y="290549"/>
                </a:lnTo>
                <a:lnTo>
                  <a:pt x="206133" y="291027"/>
                </a:lnTo>
                <a:lnTo>
                  <a:pt x="207089" y="291982"/>
                </a:lnTo>
                <a:lnTo>
                  <a:pt x="210498" y="294626"/>
                </a:lnTo>
                <a:lnTo>
                  <a:pt x="221901" y="294626"/>
                </a:lnTo>
                <a:lnTo>
                  <a:pt x="221901" y="295009"/>
                </a:lnTo>
                <a:close/>
              </a:path>
              <a:path w="381635" h="313055">
                <a:moveTo>
                  <a:pt x="219608" y="312465"/>
                </a:moveTo>
                <a:lnTo>
                  <a:pt x="212409" y="312465"/>
                </a:lnTo>
                <a:lnTo>
                  <a:pt x="212026" y="310172"/>
                </a:lnTo>
                <a:lnTo>
                  <a:pt x="203298" y="303737"/>
                </a:lnTo>
                <a:lnTo>
                  <a:pt x="221901" y="303737"/>
                </a:lnTo>
                <a:lnTo>
                  <a:pt x="221806" y="310267"/>
                </a:lnTo>
                <a:lnTo>
                  <a:pt x="219608" y="31246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140"/>
          <p:cNvGrpSpPr/>
          <p:nvPr/>
        </p:nvGrpSpPr>
        <p:grpSpPr>
          <a:xfrm>
            <a:off x="852417" y="1510947"/>
            <a:ext cx="353695" cy="352425"/>
            <a:chOff x="852417" y="1510947"/>
            <a:chExt cx="353695" cy="352425"/>
          </a:xfrm>
        </p:grpSpPr>
        <p:sp>
          <p:nvSpPr>
            <p:cNvPr id="141" name="object 141"/>
            <p:cNvSpPr/>
            <p:nvPr/>
          </p:nvSpPr>
          <p:spPr>
            <a:xfrm>
              <a:off x="852411" y="1510956"/>
              <a:ext cx="353695" cy="352425"/>
            </a:xfrm>
            <a:custGeom>
              <a:avLst/>
              <a:gdLst/>
              <a:ahLst/>
              <a:cxnLst/>
              <a:rect l="l" t="t" r="r" b="b"/>
              <a:pathLst>
                <a:path w="353694" h="352425">
                  <a:moveTo>
                    <a:pt x="353110" y="230974"/>
                  </a:moveTo>
                  <a:lnTo>
                    <a:pt x="350824" y="228688"/>
                  </a:lnTo>
                  <a:lnTo>
                    <a:pt x="342849" y="228688"/>
                  </a:lnTo>
                  <a:lnTo>
                    <a:pt x="342849" y="238556"/>
                  </a:lnTo>
                  <a:lnTo>
                    <a:pt x="342849" y="256743"/>
                  </a:lnTo>
                  <a:lnTo>
                    <a:pt x="138061" y="256743"/>
                  </a:lnTo>
                  <a:lnTo>
                    <a:pt x="138061" y="267004"/>
                  </a:lnTo>
                  <a:lnTo>
                    <a:pt x="97091" y="341325"/>
                  </a:lnTo>
                  <a:lnTo>
                    <a:pt x="81927" y="341325"/>
                  </a:lnTo>
                  <a:lnTo>
                    <a:pt x="122897" y="267004"/>
                  </a:lnTo>
                  <a:lnTo>
                    <a:pt x="138061" y="267004"/>
                  </a:lnTo>
                  <a:lnTo>
                    <a:pt x="138061" y="256743"/>
                  </a:lnTo>
                  <a:lnTo>
                    <a:pt x="10985" y="256743"/>
                  </a:lnTo>
                  <a:lnTo>
                    <a:pt x="10985" y="238556"/>
                  </a:lnTo>
                  <a:lnTo>
                    <a:pt x="342849" y="238556"/>
                  </a:lnTo>
                  <a:lnTo>
                    <a:pt x="342849" y="228688"/>
                  </a:lnTo>
                  <a:lnTo>
                    <a:pt x="332244" y="228688"/>
                  </a:lnTo>
                  <a:lnTo>
                    <a:pt x="332244" y="200240"/>
                  </a:lnTo>
                  <a:lnTo>
                    <a:pt x="329958" y="197980"/>
                  </a:lnTo>
                  <a:lnTo>
                    <a:pt x="324281" y="197980"/>
                  </a:lnTo>
                  <a:lnTo>
                    <a:pt x="321995" y="200240"/>
                  </a:lnTo>
                  <a:lnTo>
                    <a:pt x="321995" y="228688"/>
                  </a:lnTo>
                  <a:lnTo>
                    <a:pt x="31470" y="228688"/>
                  </a:lnTo>
                  <a:lnTo>
                    <a:pt x="31470" y="101650"/>
                  </a:lnTo>
                  <a:lnTo>
                    <a:pt x="28829" y="98971"/>
                  </a:lnTo>
                  <a:lnTo>
                    <a:pt x="23126" y="98971"/>
                  </a:lnTo>
                  <a:lnTo>
                    <a:pt x="20866" y="101650"/>
                  </a:lnTo>
                  <a:lnTo>
                    <a:pt x="20866" y="228688"/>
                  </a:lnTo>
                  <a:lnTo>
                    <a:pt x="2260" y="228688"/>
                  </a:lnTo>
                  <a:lnTo>
                    <a:pt x="0" y="230974"/>
                  </a:lnTo>
                  <a:lnTo>
                    <a:pt x="0" y="264706"/>
                  </a:lnTo>
                  <a:lnTo>
                    <a:pt x="2260" y="267004"/>
                  </a:lnTo>
                  <a:lnTo>
                    <a:pt x="111112" y="267004"/>
                  </a:lnTo>
                  <a:lnTo>
                    <a:pt x="68262" y="344385"/>
                  </a:lnTo>
                  <a:lnTo>
                    <a:pt x="67500" y="345884"/>
                  </a:lnTo>
                  <a:lnTo>
                    <a:pt x="67500" y="347789"/>
                  </a:lnTo>
                  <a:lnTo>
                    <a:pt x="68262" y="349669"/>
                  </a:lnTo>
                  <a:lnTo>
                    <a:pt x="69405" y="350812"/>
                  </a:lnTo>
                  <a:lnTo>
                    <a:pt x="71285" y="351967"/>
                  </a:lnTo>
                  <a:lnTo>
                    <a:pt x="101650" y="351967"/>
                  </a:lnTo>
                  <a:lnTo>
                    <a:pt x="103530" y="350812"/>
                  </a:lnTo>
                  <a:lnTo>
                    <a:pt x="104292" y="348907"/>
                  </a:lnTo>
                  <a:lnTo>
                    <a:pt x="108419" y="341325"/>
                  </a:lnTo>
                  <a:lnTo>
                    <a:pt x="116052" y="327304"/>
                  </a:lnTo>
                  <a:lnTo>
                    <a:pt x="150583" y="327304"/>
                  </a:lnTo>
                  <a:lnTo>
                    <a:pt x="153225" y="325018"/>
                  </a:lnTo>
                  <a:lnTo>
                    <a:pt x="153225" y="318960"/>
                  </a:lnTo>
                  <a:lnTo>
                    <a:pt x="150583" y="316661"/>
                  </a:lnTo>
                  <a:lnTo>
                    <a:pt x="121754" y="316661"/>
                  </a:lnTo>
                  <a:lnTo>
                    <a:pt x="128562" y="304914"/>
                  </a:lnTo>
                  <a:lnTo>
                    <a:pt x="224891" y="304914"/>
                  </a:lnTo>
                  <a:lnTo>
                    <a:pt x="230974" y="316661"/>
                  </a:lnTo>
                  <a:lnTo>
                    <a:pt x="166128" y="316661"/>
                  </a:lnTo>
                  <a:lnTo>
                    <a:pt x="163474" y="318960"/>
                  </a:lnTo>
                  <a:lnTo>
                    <a:pt x="163474" y="325018"/>
                  </a:lnTo>
                  <a:lnTo>
                    <a:pt x="166128" y="327304"/>
                  </a:lnTo>
                  <a:lnTo>
                    <a:pt x="236651" y="327304"/>
                  </a:lnTo>
                  <a:lnTo>
                    <a:pt x="248437" y="348907"/>
                  </a:lnTo>
                  <a:lnTo>
                    <a:pt x="249555" y="350431"/>
                  </a:lnTo>
                  <a:lnTo>
                    <a:pt x="251460" y="351967"/>
                  </a:lnTo>
                  <a:lnTo>
                    <a:pt x="282168" y="351967"/>
                  </a:lnTo>
                  <a:lnTo>
                    <a:pt x="283705" y="350812"/>
                  </a:lnTo>
                  <a:lnTo>
                    <a:pt x="284467" y="349669"/>
                  </a:lnTo>
                  <a:lnTo>
                    <a:pt x="285584" y="348170"/>
                  </a:lnTo>
                  <a:lnTo>
                    <a:pt x="285584" y="346265"/>
                  </a:lnTo>
                  <a:lnTo>
                    <a:pt x="284467" y="344385"/>
                  </a:lnTo>
                  <a:lnTo>
                    <a:pt x="282790" y="341325"/>
                  </a:lnTo>
                  <a:lnTo>
                    <a:pt x="271183" y="320192"/>
                  </a:lnTo>
                  <a:lnTo>
                    <a:pt x="271183" y="341325"/>
                  </a:lnTo>
                  <a:lnTo>
                    <a:pt x="256019" y="341325"/>
                  </a:lnTo>
                  <a:lnTo>
                    <a:pt x="236131" y="304914"/>
                  </a:lnTo>
                  <a:lnTo>
                    <a:pt x="230974" y="295452"/>
                  </a:lnTo>
                  <a:lnTo>
                    <a:pt x="219608" y="274662"/>
                  </a:lnTo>
                  <a:lnTo>
                    <a:pt x="219608" y="295452"/>
                  </a:lnTo>
                  <a:lnTo>
                    <a:pt x="134645" y="295452"/>
                  </a:lnTo>
                  <a:lnTo>
                    <a:pt x="150190" y="267004"/>
                  </a:lnTo>
                  <a:lnTo>
                    <a:pt x="204025" y="267004"/>
                  </a:lnTo>
                  <a:lnTo>
                    <a:pt x="219608" y="295452"/>
                  </a:lnTo>
                  <a:lnTo>
                    <a:pt x="219608" y="274662"/>
                  </a:lnTo>
                  <a:lnTo>
                    <a:pt x="215430" y="267004"/>
                  </a:lnTo>
                  <a:lnTo>
                    <a:pt x="230593" y="267004"/>
                  </a:lnTo>
                  <a:lnTo>
                    <a:pt x="271183" y="341325"/>
                  </a:lnTo>
                  <a:lnTo>
                    <a:pt x="271183" y="320192"/>
                  </a:lnTo>
                  <a:lnTo>
                    <a:pt x="241973" y="267004"/>
                  </a:lnTo>
                  <a:lnTo>
                    <a:pt x="350824" y="267004"/>
                  </a:lnTo>
                  <a:lnTo>
                    <a:pt x="353110" y="264706"/>
                  </a:lnTo>
                  <a:lnTo>
                    <a:pt x="353110" y="256743"/>
                  </a:lnTo>
                  <a:lnTo>
                    <a:pt x="353110" y="238556"/>
                  </a:lnTo>
                  <a:lnTo>
                    <a:pt x="353110" y="230974"/>
                  </a:lnTo>
                  <a:close/>
                </a:path>
                <a:path w="353694" h="352425">
                  <a:moveTo>
                    <a:pt x="353110" y="24650"/>
                  </a:moveTo>
                  <a:lnTo>
                    <a:pt x="350824" y="22364"/>
                  </a:lnTo>
                  <a:lnTo>
                    <a:pt x="342849" y="22364"/>
                  </a:lnTo>
                  <a:lnTo>
                    <a:pt x="342849" y="32613"/>
                  </a:lnTo>
                  <a:lnTo>
                    <a:pt x="342849" y="50800"/>
                  </a:lnTo>
                  <a:lnTo>
                    <a:pt x="10985" y="50800"/>
                  </a:lnTo>
                  <a:lnTo>
                    <a:pt x="10985" y="32613"/>
                  </a:lnTo>
                  <a:lnTo>
                    <a:pt x="342849" y="32613"/>
                  </a:lnTo>
                  <a:lnTo>
                    <a:pt x="342849" y="22364"/>
                  </a:lnTo>
                  <a:lnTo>
                    <a:pt x="206324" y="22364"/>
                  </a:lnTo>
                  <a:lnTo>
                    <a:pt x="206324" y="10604"/>
                  </a:lnTo>
                  <a:lnTo>
                    <a:pt x="206324" y="2641"/>
                  </a:lnTo>
                  <a:lnTo>
                    <a:pt x="204025" y="0"/>
                  </a:lnTo>
                  <a:lnTo>
                    <a:pt x="195719" y="0"/>
                  </a:lnTo>
                  <a:lnTo>
                    <a:pt x="195719" y="10604"/>
                  </a:lnTo>
                  <a:lnTo>
                    <a:pt x="195719" y="22364"/>
                  </a:lnTo>
                  <a:lnTo>
                    <a:pt x="157391" y="22364"/>
                  </a:lnTo>
                  <a:lnTo>
                    <a:pt x="157391" y="10604"/>
                  </a:lnTo>
                  <a:lnTo>
                    <a:pt x="195719" y="10604"/>
                  </a:lnTo>
                  <a:lnTo>
                    <a:pt x="195719" y="0"/>
                  </a:lnTo>
                  <a:lnTo>
                    <a:pt x="149428" y="0"/>
                  </a:lnTo>
                  <a:lnTo>
                    <a:pt x="147167" y="2641"/>
                  </a:lnTo>
                  <a:lnTo>
                    <a:pt x="147167" y="22364"/>
                  </a:lnTo>
                  <a:lnTo>
                    <a:pt x="2260" y="22364"/>
                  </a:lnTo>
                  <a:lnTo>
                    <a:pt x="0" y="24650"/>
                  </a:lnTo>
                  <a:lnTo>
                    <a:pt x="0" y="58381"/>
                  </a:lnTo>
                  <a:lnTo>
                    <a:pt x="2260" y="60680"/>
                  </a:lnTo>
                  <a:lnTo>
                    <a:pt x="20866" y="60680"/>
                  </a:lnTo>
                  <a:lnTo>
                    <a:pt x="20866" y="86448"/>
                  </a:lnTo>
                  <a:lnTo>
                    <a:pt x="23126" y="88747"/>
                  </a:lnTo>
                  <a:lnTo>
                    <a:pt x="28829" y="88747"/>
                  </a:lnTo>
                  <a:lnTo>
                    <a:pt x="31470" y="86448"/>
                  </a:lnTo>
                  <a:lnTo>
                    <a:pt x="31470" y="60680"/>
                  </a:lnTo>
                  <a:lnTo>
                    <a:pt x="321995" y="60680"/>
                  </a:lnTo>
                  <a:lnTo>
                    <a:pt x="321995" y="185458"/>
                  </a:lnTo>
                  <a:lnTo>
                    <a:pt x="324281" y="187718"/>
                  </a:lnTo>
                  <a:lnTo>
                    <a:pt x="329958" y="187718"/>
                  </a:lnTo>
                  <a:lnTo>
                    <a:pt x="332244" y="185458"/>
                  </a:lnTo>
                  <a:lnTo>
                    <a:pt x="332244" y="61061"/>
                  </a:lnTo>
                  <a:lnTo>
                    <a:pt x="350824" y="61061"/>
                  </a:lnTo>
                  <a:lnTo>
                    <a:pt x="353110" y="58762"/>
                  </a:lnTo>
                  <a:lnTo>
                    <a:pt x="353110" y="50800"/>
                  </a:lnTo>
                  <a:lnTo>
                    <a:pt x="353110" y="32613"/>
                  </a:lnTo>
                  <a:lnTo>
                    <a:pt x="353110" y="2465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8263" y="1584532"/>
              <a:ext cx="198743" cy="140703"/>
            </a:xfrm>
            <a:prstGeom prst="rect">
              <a:avLst/>
            </a:prstGeom>
          </p:spPr>
        </p:pic>
      </p:grpSp>
      <p:sp>
        <p:nvSpPr>
          <p:cNvPr id="143" name="object 143"/>
          <p:cNvSpPr/>
          <p:nvPr/>
        </p:nvSpPr>
        <p:spPr>
          <a:xfrm>
            <a:off x="1745208" y="1515503"/>
            <a:ext cx="343535" cy="342900"/>
          </a:xfrm>
          <a:custGeom>
            <a:avLst/>
            <a:gdLst/>
            <a:ahLst/>
            <a:cxnLst/>
            <a:rect l="l" t="t" r="r" b="b"/>
            <a:pathLst>
              <a:path w="343535" h="342900">
                <a:moveTo>
                  <a:pt x="131241" y="136537"/>
                </a:moveTo>
                <a:lnTo>
                  <a:pt x="126301" y="131597"/>
                </a:lnTo>
                <a:lnTo>
                  <a:pt x="120256" y="131597"/>
                </a:lnTo>
                <a:lnTo>
                  <a:pt x="114173" y="131597"/>
                </a:lnTo>
                <a:lnTo>
                  <a:pt x="109232" y="136537"/>
                </a:lnTo>
                <a:lnTo>
                  <a:pt x="109232" y="148678"/>
                </a:lnTo>
                <a:lnTo>
                  <a:pt x="114173" y="153225"/>
                </a:lnTo>
                <a:lnTo>
                  <a:pt x="126301" y="153225"/>
                </a:lnTo>
                <a:lnTo>
                  <a:pt x="131241" y="148678"/>
                </a:lnTo>
                <a:lnTo>
                  <a:pt x="131241" y="136537"/>
                </a:lnTo>
                <a:close/>
              </a:path>
              <a:path w="343535" h="342900">
                <a:moveTo>
                  <a:pt x="182435" y="136537"/>
                </a:moveTo>
                <a:lnTo>
                  <a:pt x="177495" y="131597"/>
                </a:lnTo>
                <a:lnTo>
                  <a:pt x="171450" y="131597"/>
                </a:lnTo>
                <a:lnTo>
                  <a:pt x="165366" y="131597"/>
                </a:lnTo>
                <a:lnTo>
                  <a:pt x="160807" y="136537"/>
                </a:lnTo>
                <a:lnTo>
                  <a:pt x="160807" y="148678"/>
                </a:lnTo>
                <a:lnTo>
                  <a:pt x="165366" y="153225"/>
                </a:lnTo>
                <a:lnTo>
                  <a:pt x="177495" y="153225"/>
                </a:lnTo>
                <a:lnTo>
                  <a:pt x="182435" y="148678"/>
                </a:lnTo>
                <a:lnTo>
                  <a:pt x="182435" y="136537"/>
                </a:lnTo>
                <a:close/>
              </a:path>
              <a:path w="343535" h="342900">
                <a:moveTo>
                  <a:pt x="233629" y="136537"/>
                </a:moveTo>
                <a:lnTo>
                  <a:pt x="228727" y="131597"/>
                </a:lnTo>
                <a:lnTo>
                  <a:pt x="222631" y="131597"/>
                </a:lnTo>
                <a:lnTo>
                  <a:pt x="216585" y="131597"/>
                </a:lnTo>
                <a:lnTo>
                  <a:pt x="211645" y="136537"/>
                </a:lnTo>
                <a:lnTo>
                  <a:pt x="211645" y="148678"/>
                </a:lnTo>
                <a:lnTo>
                  <a:pt x="216585" y="153225"/>
                </a:lnTo>
                <a:lnTo>
                  <a:pt x="228727" y="153225"/>
                </a:lnTo>
                <a:lnTo>
                  <a:pt x="233629" y="148678"/>
                </a:lnTo>
                <a:lnTo>
                  <a:pt x="233629" y="136537"/>
                </a:lnTo>
                <a:close/>
              </a:path>
              <a:path w="343535" h="342900">
                <a:moveTo>
                  <a:pt x="343242" y="141097"/>
                </a:moveTo>
                <a:lnTo>
                  <a:pt x="330073" y="87325"/>
                </a:lnTo>
                <a:lnTo>
                  <a:pt x="292430" y="40944"/>
                </a:lnTo>
                <a:lnTo>
                  <a:pt x="236918" y="10515"/>
                </a:lnTo>
                <a:lnTo>
                  <a:pt x="171450" y="0"/>
                </a:lnTo>
                <a:lnTo>
                  <a:pt x="137934" y="2667"/>
                </a:lnTo>
                <a:lnTo>
                  <a:pt x="76885" y="23342"/>
                </a:lnTo>
                <a:lnTo>
                  <a:pt x="28981" y="62852"/>
                </a:lnTo>
                <a:lnTo>
                  <a:pt x="3302" y="113906"/>
                </a:lnTo>
                <a:lnTo>
                  <a:pt x="0" y="142201"/>
                </a:lnTo>
                <a:lnTo>
                  <a:pt x="2717" y="167119"/>
                </a:lnTo>
                <a:lnTo>
                  <a:pt x="23368" y="213956"/>
                </a:lnTo>
                <a:lnTo>
                  <a:pt x="61087" y="251129"/>
                </a:lnTo>
                <a:lnTo>
                  <a:pt x="109601" y="274929"/>
                </a:lnTo>
                <a:lnTo>
                  <a:pt x="136918" y="281406"/>
                </a:lnTo>
                <a:lnTo>
                  <a:pt x="135928" y="295668"/>
                </a:lnTo>
                <a:lnTo>
                  <a:pt x="132422" y="309295"/>
                </a:lnTo>
                <a:lnTo>
                  <a:pt x="126415" y="322059"/>
                </a:lnTo>
                <a:lnTo>
                  <a:pt x="117957" y="333756"/>
                </a:lnTo>
                <a:lnTo>
                  <a:pt x="116433" y="334899"/>
                </a:lnTo>
                <a:lnTo>
                  <a:pt x="116078" y="337540"/>
                </a:lnTo>
                <a:lnTo>
                  <a:pt x="117195" y="339458"/>
                </a:lnTo>
                <a:lnTo>
                  <a:pt x="117957" y="340944"/>
                </a:lnTo>
                <a:lnTo>
                  <a:pt x="119875" y="342480"/>
                </a:lnTo>
                <a:lnTo>
                  <a:pt x="122135" y="342480"/>
                </a:lnTo>
                <a:lnTo>
                  <a:pt x="149517" y="337997"/>
                </a:lnTo>
                <a:lnTo>
                  <a:pt x="173621" y="325450"/>
                </a:lnTo>
                <a:lnTo>
                  <a:pt x="192760" y="306158"/>
                </a:lnTo>
                <a:lnTo>
                  <a:pt x="205206" y="281406"/>
                </a:lnTo>
                <a:lnTo>
                  <a:pt x="227711" y="276225"/>
                </a:lnTo>
                <a:lnTo>
                  <a:pt x="268871" y="258902"/>
                </a:lnTo>
                <a:lnTo>
                  <a:pt x="290169" y="241592"/>
                </a:lnTo>
                <a:lnTo>
                  <a:pt x="288251" y="239306"/>
                </a:lnTo>
                <a:lnTo>
                  <a:pt x="287147" y="237769"/>
                </a:lnTo>
                <a:lnTo>
                  <a:pt x="285521" y="237007"/>
                </a:lnTo>
                <a:lnTo>
                  <a:pt x="282778" y="237007"/>
                </a:lnTo>
                <a:lnTo>
                  <a:pt x="281635" y="237388"/>
                </a:lnTo>
                <a:lnTo>
                  <a:pt x="280682" y="238188"/>
                </a:lnTo>
                <a:lnTo>
                  <a:pt x="262661" y="249897"/>
                </a:lnTo>
                <a:lnTo>
                  <a:pt x="242976" y="259334"/>
                </a:lnTo>
                <a:lnTo>
                  <a:pt x="221945" y="266344"/>
                </a:lnTo>
                <a:lnTo>
                  <a:pt x="199898" y="270802"/>
                </a:lnTo>
                <a:lnTo>
                  <a:pt x="197599" y="271538"/>
                </a:lnTo>
                <a:lnTo>
                  <a:pt x="196100" y="272681"/>
                </a:lnTo>
                <a:lnTo>
                  <a:pt x="195338" y="274599"/>
                </a:lnTo>
                <a:lnTo>
                  <a:pt x="186651" y="295084"/>
                </a:lnTo>
                <a:lnTo>
                  <a:pt x="172770" y="311708"/>
                </a:lnTo>
                <a:lnTo>
                  <a:pt x="154914" y="323710"/>
                </a:lnTo>
                <a:lnTo>
                  <a:pt x="134277" y="330339"/>
                </a:lnTo>
                <a:lnTo>
                  <a:pt x="140995" y="317652"/>
                </a:lnTo>
                <a:lnTo>
                  <a:pt x="145656" y="304177"/>
                </a:lnTo>
                <a:lnTo>
                  <a:pt x="148031" y="290118"/>
                </a:lnTo>
                <a:lnTo>
                  <a:pt x="147942" y="275704"/>
                </a:lnTo>
                <a:lnTo>
                  <a:pt x="147942" y="273443"/>
                </a:lnTo>
                <a:lnTo>
                  <a:pt x="145643" y="270802"/>
                </a:lnTo>
                <a:lnTo>
                  <a:pt x="143002" y="270421"/>
                </a:lnTo>
                <a:lnTo>
                  <a:pt x="90055" y="254571"/>
                </a:lnTo>
                <a:lnTo>
                  <a:pt x="48285" y="225653"/>
                </a:lnTo>
                <a:lnTo>
                  <a:pt x="20866" y="186791"/>
                </a:lnTo>
                <a:lnTo>
                  <a:pt x="11023" y="141097"/>
                </a:lnTo>
                <a:lnTo>
                  <a:pt x="19227" y="99631"/>
                </a:lnTo>
                <a:lnTo>
                  <a:pt x="42037" y="63601"/>
                </a:lnTo>
                <a:lnTo>
                  <a:pt x="76809" y="35179"/>
                </a:lnTo>
                <a:lnTo>
                  <a:pt x="120827" y="16548"/>
                </a:lnTo>
                <a:lnTo>
                  <a:pt x="171450" y="9842"/>
                </a:lnTo>
                <a:lnTo>
                  <a:pt x="222250" y="16548"/>
                </a:lnTo>
                <a:lnTo>
                  <a:pt x="266382" y="35179"/>
                </a:lnTo>
                <a:lnTo>
                  <a:pt x="301205" y="63601"/>
                </a:lnTo>
                <a:lnTo>
                  <a:pt x="324040" y="99631"/>
                </a:lnTo>
                <a:lnTo>
                  <a:pt x="332244" y="141097"/>
                </a:lnTo>
                <a:lnTo>
                  <a:pt x="329882" y="163322"/>
                </a:lnTo>
                <a:lnTo>
                  <a:pt x="322961" y="184785"/>
                </a:lnTo>
                <a:lnTo>
                  <a:pt x="311772" y="204965"/>
                </a:lnTo>
                <a:lnTo>
                  <a:pt x="296608" y="223367"/>
                </a:lnTo>
                <a:lnTo>
                  <a:pt x="294690" y="226047"/>
                </a:lnTo>
                <a:lnTo>
                  <a:pt x="294690" y="229069"/>
                </a:lnTo>
                <a:lnTo>
                  <a:pt x="296608" y="230987"/>
                </a:lnTo>
                <a:lnTo>
                  <a:pt x="297942" y="231914"/>
                </a:lnTo>
                <a:lnTo>
                  <a:pt x="299339" y="232384"/>
                </a:lnTo>
                <a:lnTo>
                  <a:pt x="302018" y="232384"/>
                </a:lnTo>
                <a:lnTo>
                  <a:pt x="333248" y="188887"/>
                </a:lnTo>
                <a:lnTo>
                  <a:pt x="340715" y="165379"/>
                </a:lnTo>
                <a:lnTo>
                  <a:pt x="343242" y="14109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510836" y="1505436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5" h="363219">
                <a:moveTo>
                  <a:pt x="204421" y="101599"/>
                </a:moveTo>
                <a:lnTo>
                  <a:pt x="201586" y="101599"/>
                </a:lnTo>
                <a:lnTo>
                  <a:pt x="200152" y="100329"/>
                </a:lnTo>
                <a:lnTo>
                  <a:pt x="199038" y="99059"/>
                </a:lnTo>
                <a:lnTo>
                  <a:pt x="196744" y="97789"/>
                </a:lnTo>
                <a:lnTo>
                  <a:pt x="196744" y="93979"/>
                </a:lnTo>
                <a:lnTo>
                  <a:pt x="286257" y="5079"/>
                </a:lnTo>
                <a:lnTo>
                  <a:pt x="289856" y="1269"/>
                </a:lnTo>
                <a:lnTo>
                  <a:pt x="294316" y="0"/>
                </a:lnTo>
                <a:lnTo>
                  <a:pt x="303140" y="0"/>
                </a:lnTo>
                <a:lnTo>
                  <a:pt x="307504" y="1269"/>
                </a:lnTo>
                <a:lnTo>
                  <a:pt x="310913" y="5079"/>
                </a:lnTo>
                <a:lnTo>
                  <a:pt x="316055" y="10159"/>
                </a:lnTo>
                <a:lnTo>
                  <a:pt x="297247" y="10159"/>
                </a:lnTo>
                <a:lnTo>
                  <a:pt x="295367" y="11429"/>
                </a:lnTo>
                <a:lnTo>
                  <a:pt x="294220" y="12699"/>
                </a:lnTo>
                <a:lnTo>
                  <a:pt x="205855" y="100329"/>
                </a:lnTo>
                <a:lnTo>
                  <a:pt x="204421" y="101599"/>
                </a:lnTo>
                <a:close/>
              </a:path>
              <a:path w="362585" h="363219">
                <a:moveTo>
                  <a:pt x="68559" y="363219"/>
                </a:moveTo>
                <a:lnTo>
                  <a:pt x="59067" y="363219"/>
                </a:lnTo>
                <a:lnTo>
                  <a:pt x="54894" y="360679"/>
                </a:lnTo>
                <a:lnTo>
                  <a:pt x="51485" y="358139"/>
                </a:lnTo>
                <a:lnTo>
                  <a:pt x="4850" y="311149"/>
                </a:lnTo>
                <a:lnTo>
                  <a:pt x="1212" y="304799"/>
                </a:lnTo>
                <a:lnTo>
                  <a:pt x="0" y="298449"/>
                </a:lnTo>
                <a:lnTo>
                  <a:pt x="1212" y="292099"/>
                </a:lnTo>
                <a:lnTo>
                  <a:pt x="4850" y="287019"/>
                </a:lnTo>
                <a:lnTo>
                  <a:pt x="118604" y="172719"/>
                </a:lnTo>
                <a:lnTo>
                  <a:pt x="15457" y="69849"/>
                </a:lnTo>
                <a:lnTo>
                  <a:pt x="10703" y="63499"/>
                </a:lnTo>
                <a:lnTo>
                  <a:pt x="7262" y="57149"/>
                </a:lnTo>
                <a:lnTo>
                  <a:pt x="5172" y="49529"/>
                </a:lnTo>
                <a:lnTo>
                  <a:pt x="4467" y="41909"/>
                </a:lnTo>
                <a:lnTo>
                  <a:pt x="5172" y="34289"/>
                </a:lnTo>
                <a:lnTo>
                  <a:pt x="35029" y="5079"/>
                </a:lnTo>
                <a:lnTo>
                  <a:pt x="50117" y="5079"/>
                </a:lnTo>
                <a:lnTo>
                  <a:pt x="57319" y="7619"/>
                </a:lnTo>
                <a:lnTo>
                  <a:pt x="63881" y="10159"/>
                </a:lnTo>
                <a:lnTo>
                  <a:pt x="69706" y="15239"/>
                </a:lnTo>
                <a:lnTo>
                  <a:pt x="36131" y="15239"/>
                </a:lnTo>
                <a:lnTo>
                  <a:pt x="29314" y="17779"/>
                </a:lnTo>
                <a:lnTo>
                  <a:pt x="24186" y="22859"/>
                </a:lnTo>
                <a:lnTo>
                  <a:pt x="18201" y="31749"/>
                </a:lnTo>
                <a:lnTo>
                  <a:pt x="16206" y="41909"/>
                </a:lnTo>
                <a:lnTo>
                  <a:pt x="18201" y="52069"/>
                </a:lnTo>
                <a:lnTo>
                  <a:pt x="24186" y="60959"/>
                </a:lnTo>
                <a:lnTo>
                  <a:pt x="41642" y="78739"/>
                </a:lnTo>
                <a:lnTo>
                  <a:pt x="58451" y="78739"/>
                </a:lnTo>
                <a:lnTo>
                  <a:pt x="49606" y="87629"/>
                </a:lnTo>
                <a:lnTo>
                  <a:pt x="64004" y="101599"/>
                </a:lnTo>
                <a:lnTo>
                  <a:pt x="80813" y="101599"/>
                </a:lnTo>
                <a:lnTo>
                  <a:pt x="71968" y="110489"/>
                </a:lnTo>
                <a:lnTo>
                  <a:pt x="141940" y="180339"/>
                </a:lnTo>
                <a:lnTo>
                  <a:pt x="126950" y="180339"/>
                </a:lnTo>
                <a:lnTo>
                  <a:pt x="13195" y="294639"/>
                </a:lnTo>
                <a:lnTo>
                  <a:pt x="10520" y="295909"/>
                </a:lnTo>
                <a:lnTo>
                  <a:pt x="10520" y="299719"/>
                </a:lnTo>
                <a:lnTo>
                  <a:pt x="13195" y="302259"/>
                </a:lnTo>
                <a:lnTo>
                  <a:pt x="59449" y="349249"/>
                </a:lnTo>
                <a:lnTo>
                  <a:pt x="60596" y="350519"/>
                </a:lnTo>
                <a:lnTo>
                  <a:pt x="82923" y="350519"/>
                </a:lnTo>
                <a:lnTo>
                  <a:pt x="72733" y="360679"/>
                </a:lnTo>
                <a:lnTo>
                  <a:pt x="68559" y="363219"/>
                </a:lnTo>
                <a:close/>
              </a:path>
              <a:path w="362585" h="363219">
                <a:moveTo>
                  <a:pt x="355919" y="78739"/>
                </a:moveTo>
                <a:lnTo>
                  <a:pt x="337830" y="78739"/>
                </a:lnTo>
                <a:lnTo>
                  <a:pt x="349202" y="67309"/>
                </a:lnTo>
                <a:lnTo>
                  <a:pt x="350731" y="66039"/>
                </a:lnTo>
                <a:lnTo>
                  <a:pt x="351113" y="64769"/>
                </a:lnTo>
                <a:lnTo>
                  <a:pt x="351113" y="62229"/>
                </a:lnTo>
                <a:lnTo>
                  <a:pt x="350349" y="59689"/>
                </a:lnTo>
                <a:lnTo>
                  <a:pt x="349202" y="59689"/>
                </a:lnTo>
                <a:lnTo>
                  <a:pt x="302948" y="12699"/>
                </a:lnTo>
                <a:lnTo>
                  <a:pt x="301802" y="11429"/>
                </a:lnTo>
                <a:lnTo>
                  <a:pt x="299922" y="10159"/>
                </a:lnTo>
                <a:lnTo>
                  <a:pt x="316055" y="10159"/>
                </a:lnTo>
                <a:lnTo>
                  <a:pt x="357198" y="50799"/>
                </a:lnTo>
                <a:lnTo>
                  <a:pt x="361032" y="57149"/>
                </a:lnTo>
                <a:lnTo>
                  <a:pt x="362310" y="63499"/>
                </a:lnTo>
                <a:lnTo>
                  <a:pt x="361032" y="71119"/>
                </a:lnTo>
                <a:lnTo>
                  <a:pt x="357198" y="77469"/>
                </a:lnTo>
                <a:lnTo>
                  <a:pt x="355919" y="78739"/>
                </a:lnTo>
                <a:close/>
              </a:path>
              <a:path w="362585" h="363219">
                <a:moveTo>
                  <a:pt x="58451" y="78739"/>
                </a:moveTo>
                <a:lnTo>
                  <a:pt x="41642" y="78739"/>
                </a:lnTo>
                <a:lnTo>
                  <a:pt x="79550" y="40639"/>
                </a:lnTo>
                <a:lnTo>
                  <a:pt x="62093" y="22859"/>
                </a:lnTo>
                <a:lnTo>
                  <a:pt x="56805" y="17779"/>
                </a:lnTo>
                <a:lnTo>
                  <a:pt x="49861" y="15239"/>
                </a:lnTo>
                <a:lnTo>
                  <a:pt x="69706" y="15239"/>
                </a:lnTo>
                <a:lnTo>
                  <a:pt x="103961" y="49529"/>
                </a:lnTo>
                <a:lnTo>
                  <a:pt x="87513" y="49529"/>
                </a:lnTo>
                <a:lnTo>
                  <a:pt x="58451" y="78739"/>
                </a:lnTo>
                <a:close/>
              </a:path>
              <a:path w="362585" h="363219">
                <a:moveTo>
                  <a:pt x="335463" y="99059"/>
                </a:moveTo>
                <a:lnTo>
                  <a:pt x="316965" y="99059"/>
                </a:lnTo>
                <a:lnTo>
                  <a:pt x="329866" y="86359"/>
                </a:lnTo>
                <a:lnTo>
                  <a:pt x="299922" y="57149"/>
                </a:lnTo>
                <a:lnTo>
                  <a:pt x="297629" y="54609"/>
                </a:lnTo>
                <a:lnTo>
                  <a:pt x="297629" y="52069"/>
                </a:lnTo>
                <a:lnTo>
                  <a:pt x="299922" y="48259"/>
                </a:lnTo>
                <a:lnTo>
                  <a:pt x="301037" y="48259"/>
                </a:lnTo>
                <a:lnTo>
                  <a:pt x="302471" y="46989"/>
                </a:lnTo>
                <a:lnTo>
                  <a:pt x="305306" y="46989"/>
                </a:lnTo>
                <a:lnTo>
                  <a:pt x="306740" y="48259"/>
                </a:lnTo>
                <a:lnTo>
                  <a:pt x="337830" y="78739"/>
                </a:lnTo>
                <a:lnTo>
                  <a:pt x="355919" y="78739"/>
                </a:lnTo>
                <a:lnTo>
                  <a:pt x="335463" y="99059"/>
                </a:lnTo>
                <a:close/>
              </a:path>
              <a:path w="362585" h="363219">
                <a:moveTo>
                  <a:pt x="80813" y="101599"/>
                </a:moveTo>
                <a:lnTo>
                  <a:pt x="64004" y="101599"/>
                </a:lnTo>
                <a:lnTo>
                  <a:pt x="101943" y="63499"/>
                </a:lnTo>
                <a:lnTo>
                  <a:pt x="87513" y="49529"/>
                </a:lnTo>
                <a:lnTo>
                  <a:pt x="103961" y="49529"/>
                </a:lnTo>
                <a:lnTo>
                  <a:pt x="125529" y="71119"/>
                </a:lnTo>
                <a:lnTo>
                  <a:pt x="109908" y="71119"/>
                </a:lnTo>
                <a:lnTo>
                  <a:pt x="94713" y="86359"/>
                </a:lnTo>
                <a:lnTo>
                  <a:pt x="103018" y="95249"/>
                </a:lnTo>
                <a:lnTo>
                  <a:pt x="87131" y="95249"/>
                </a:lnTo>
                <a:lnTo>
                  <a:pt x="80813" y="101599"/>
                </a:lnTo>
                <a:close/>
              </a:path>
              <a:path w="362585" h="363219">
                <a:moveTo>
                  <a:pt x="316197" y="292099"/>
                </a:moveTo>
                <a:lnTo>
                  <a:pt x="299922" y="292099"/>
                </a:lnTo>
                <a:lnTo>
                  <a:pt x="315085" y="276859"/>
                </a:lnTo>
                <a:lnTo>
                  <a:pt x="232008" y="194309"/>
                </a:lnTo>
                <a:lnTo>
                  <a:pt x="231657" y="193039"/>
                </a:lnTo>
                <a:lnTo>
                  <a:pt x="231275" y="193039"/>
                </a:lnTo>
                <a:lnTo>
                  <a:pt x="109908" y="71119"/>
                </a:lnTo>
                <a:lnTo>
                  <a:pt x="125529" y="71119"/>
                </a:lnTo>
                <a:lnTo>
                  <a:pt x="172470" y="118109"/>
                </a:lnTo>
                <a:lnTo>
                  <a:pt x="188175" y="118109"/>
                </a:lnTo>
                <a:lnTo>
                  <a:pt x="180434" y="125729"/>
                </a:lnTo>
                <a:lnTo>
                  <a:pt x="235448" y="181609"/>
                </a:lnTo>
                <a:lnTo>
                  <a:pt x="252361" y="181609"/>
                </a:lnTo>
                <a:lnTo>
                  <a:pt x="243412" y="190499"/>
                </a:lnTo>
                <a:lnTo>
                  <a:pt x="327987" y="275589"/>
                </a:lnTo>
                <a:lnTo>
                  <a:pt x="328369" y="275589"/>
                </a:lnTo>
                <a:lnTo>
                  <a:pt x="332728" y="287019"/>
                </a:lnTo>
                <a:lnTo>
                  <a:pt x="321138" y="287019"/>
                </a:lnTo>
                <a:lnTo>
                  <a:pt x="316197" y="292099"/>
                </a:lnTo>
                <a:close/>
              </a:path>
              <a:path w="362585" h="363219">
                <a:moveTo>
                  <a:pt x="313729" y="120649"/>
                </a:moveTo>
                <a:lnTo>
                  <a:pt x="296132" y="120649"/>
                </a:lnTo>
                <a:lnTo>
                  <a:pt x="309001" y="107949"/>
                </a:lnTo>
                <a:lnTo>
                  <a:pt x="293456" y="92709"/>
                </a:lnTo>
                <a:lnTo>
                  <a:pt x="293456" y="88899"/>
                </a:lnTo>
                <a:lnTo>
                  <a:pt x="295749" y="86359"/>
                </a:lnTo>
                <a:lnTo>
                  <a:pt x="296864" y="85089"/>
                </a:lnTo>
                <a:lnTo>
                  <a:pt x="302566" y="85089"/>
                </a:lnTo>
                <a:lnTo>
                  <a:pt x="316965" y="99059"/>
                </a:lnTo>
                <a:lnTo>
                  <a:pt x="335463" y="99059"/>
                </a:lnTo>
                <a:lnTo>
                  <a:pt x="313729" y="120649"/>
                </a:lnTo>
                <a:close/>
              </a:path>
              <a:path w="362585" h="363219">
                <a:moveTo>
                  <a:pt x="103059" y="105409"/>
                </a:moveTo>
                <a:lnTo>
                  <a:pt x="97388" y="105409"/>
                </a:lnTo>
                <a:lnTo>
                  <a:pt x="87131" y="95249"/>
                </a:lnTo>
                <a:lnTo>
                  <a:pt x="103018" y="95249"/>
                </a:lnTo>
                <a:lnTo>
                  <a:pt x="104205" y="96519"/>
                </a:lnTo>
                <a:lnTo>
                  <a:pt x="106467" y="99059"/>
                </a:lnTo>
                <a:lnTo>
                  <a:pt x="106467" y="101599"/>
                </a:lnTo>
                <a:lnTo>
                  <a:pt x="103059" y="105409"/>
                </a:lnTo>
                <a:close/>
              </a:path>
              <a:path w="362585" h="363219">
                <a:moveTo>
                  <a:pt x="188175" y="118109"/>
                </a:moveTo>
                <a:lnTo>
                  <a:pt x="172470" y="118109"/>
                </a:lnTo>
                <a:lnTo>
                  <a:pt x="182728" y="107949"/>
                </a:lnTo>
                <a:lnTo>
                  <a:pt x="183843" y="106679"/>
                </a:lnTo>
                <a:lnTo>
                  <a:pt x="185276" y="105409"/>
                </a:lnTo>
                <a:lnTo>
                  <a:pt x="188111" y="105409"/>
                </a:lnTo>
                <a:lnTo>
                  <a:pt x="189545" y="106679"/>
                </a:lnTo>
                <a:lnTo>
                  <a:pt x="190691" y="107949"/>
                </a:lnTo>
                <a:lnTo>
                  <a:pt x="193336" y="110489"/>
                </a:lnTo>
                <a:lnTo>
                  <a:pt x="193336" y="113029"/>
                </a:lnTo>
                <a:lnTo>
                  <a:pt x="188175" y="118109"/>
                </a:lnTo>
                <a:close/>
              </a:path>
              <a:path w="362585" h="363219">
                <a:moveTo>
                  <a:pt x="281701" y="106679"/>
                </a:moveTo>
                <a:lnTo>
                  <a:pt x="276031" y="106679"/>
                </a:lnTo>
                <a:lnTo>
                  <a:pt x="277433" y="105409"/>
                </a:lnTo>
                <a:lnTo>
                  <a:pt x="280300" y="105409"/>
                </a:lnTo>
                <a:lnTo>
                  <a:pt x="281701" y="106679"/>
                </a:lnTo>
                <a:close/>
              </a:path>
              <a:path w="362585" h="363219">
                <a:moveTo>
                  <a:pt x="293273" y="140969"/>
                </a:moveTo>
                <a:lnTo>
                  <a:pt x="275266" y="140969"/>
                </a:lnTo>
                <a:lnTo>
                  <a:pt x="288168" y="128269"/>
                </a:lnTo>
                <a:lnTo>
                  <a:pt x="272240" y="113029"/>
                </a:lnTo>
                <a:lnTo>
                  <a:pt x="272240" y="109219"/>
                </a:lnTo>
                <a:lnTo>
                  <a:pt x="274884" y="106679"/>
                </a:lnTo>
                <a:lnTo>
                  <a:pt x="282848" y="106679"/>
                </a:lnTo>
                <a:lnTo>
                  <a:pt x="296132" y="120649"/>
                </a:lnTo>
                <a:lnTo>
                  <a:pt x="313729" y="120649"/>
                </a:lnTo>
                <a:lnTo>
                  <a:pt x="293273" y="140969"/>
                </a:lnTo>
                <a:close/>
              </a:path>
              <a:path w="362585" h="363219">
                <a:moveTo>
                  <a:pt x="271539" y="162559"/>
                </a:moveTo>
                <a:lnTo>
                  <a:pt x="254402" y="162559"/>
                </a:lnTo>
                <a:lnTo>
                  <a:pt x="267303" y="149859"/>
                </a:lnTo>
                <a:lnTo>
                  <a:pt x="237327" y="119379"/>
                </a:lnTo>
                <a:lnTo>
                  <a:pt x="235066" y="116839"/>
                </a:lnTo>
                <a:lnTo>
                  <a:pt x="235066" y="114299"/>
                </a:lnTo>
                <a:lnTo>
                  <a:pt x="238474" y="110489"/>
                </a:lnTo>
                <a:lnTo>
                  <a:pt x="239876" y="109219"/>
                </a:lnTo>
                <a:lnTo>
                  <a:pt x="242743" y="109219"/>
                </a:lnTo>
                <a:lnTo>
                  <a:pt x="244144" y="110489"/>
                </a:lnTo>
                <a:lnTo>
                  <a:pt x="245291" y="111759"/>
                </a:lnTo>
                <a:lnTo>
                  <a:pt x="275266" y="140969"/>
                </a:lnTo>
                <a:lnTo>
                  <a:pt x="293273" y="140969"/>
                </a:lnTo>
                <a:lnTo>
                  <a:pt x="271539" y="162559"/>
                </a:lnTo>
                <a:close/>
              </a:path>
              <a:path w="362585" h="363219">
                <a:moveTo>
                  <a:pt x="292727" y="316229"/>
                </a:moveTo>
                <a:lnTo>
                  <a:pt x="277528" y="316229"/>
                </a:lnTo>
                <a:lnTo>
                  <a:pt x="292691" y="300989"/>
                </a:lnTo>
                <a:lnTo>
                  <a:pt x="114080" y="121919"/>
                </a:lnTo>
                <a:lnTo>
                  <a:pt x="114080" y="118109"/>
                </a:lnTo>
                <a:lnTo>
                  <a:pt x="116342" y="116839"/>
                </a:lnTo>
                <a:lnTo>
                  <a:pt x="117680" y="115569"/>
                </a:lnTo>
                <a:lnTo>
                  <a:pt x="119082" y="114299"/>
                </a:lnTo>
                <a:lnTo>
                  <a:pt x="121948" y="114299"/>
                </a:lnTo>
                <a:lnTo>
                  <a:pt x="123350" y="115569"/>
                </a:lnTo>
                <a:lnTo>
                  <a:pt x="124688" y="116839"/>
                </a:lnTo>
                <a:lnTo>
                  <a:pt x="299922" y="292099"/>
                </a:lnTo>
                <a:lnTo>
                  <a:pt x="316197" y="292099"/>
                </a:lnTo>
                <a:lnTo>
                  <a:pt x="292727" y="316229"/>
                </a:lnTo>
                <a:close/>
              </a:path>
              <a:path w="362585" h="363219">
                <a:moveTo>
                  <a:pt x="252361" y="181609"/>
                </a:moveTo>
                <a:lnTo>
                  <a:pt x="235448" y="181609"/>
                </a:lnTo>
                <a:lnTo>
                  <a:pt x="246438" y="170179"/>
                </a:lnTo>
                <a:lnTo>
                  <a:pt x="230510" y="154939"/>
                </a:lnTo>
                <a:lnTo>
                  <a:pt x="230510" y="151129"/>
                </a:lnTo>
                <a:lnTo>
                  <a:pt x="233154" y="148589"/>
                </a:lnTo>
                <a:lnTo>
                  <a:pt x="234301" y="147319"/>
                </a:lnTo>
                <a:lnTo>
                  <a:pt x="239971" y="147319"/>
                </a:lnTo>
                <a:lnTo>
                  <a:pt x="254402" y="162559"/>
                </a:lnTo>
                <a:lnTo>
                  <a:pt x="271539" y="162559"/>
                </a:lnTo>
                <a:lnTo>
                  <a:pt x="252361" y="181609"/>
                </a:lnTo>
                <a:close/>
              </a:path>
              <a:path w="362585" h="363219">
                <a:moveTo>
                  <a:pt x="187379" y="246379"/>
                </a:moveTo>
                <a:lnTo>
                  <a:pt x="170973" y="246379"/>
                </a:lnTo>
                <a:lnTo>
                  <a:pt x="181963" y="234949"/>
                </a:lnTo>
                <a:lnTo>
                  <a:pt x="126950" y="180339"/>
                </a:lnTo>
                <a:lnTo>
                  <a:pt x="141940" y="180339"/>
                </a:lnTo>
                <a:lnTo>
                  <a:pt x="194100" y="232409"/>
                </a:lnTo>
                <a:lnTo>
                  <a:pt x="194865" y="232409"/>
                </a:lnTo>
                <a:lnTo>
                  <a:pt x="206019" y="243839"/>
                </a:lnTo>
                <a:lnTo>
                  <a:pt x="189927" y="243839"/>
                </a:lnTo>
                <a:lnTo>
                  <a:pt x="187379" y="246379"/>
                </a:lnTo>
                <a:close/>
              </a:path>
              <a:path w="362585" h="363219">
                <a:moveTo>
                  <a:pt x="166998" y="266699"/>
                </a:moveTo>
                <a:lnTo>
                  <a:pt x="150108" y="266699"/>
                </a:lnTo>
                <a:lnTo>
                  <a:pt x="163009" y="253999"/>
                </a:lnTo>
                <a:lnTo>
                  <a:pt x="149726" y="241299"/>
                </a:lnTo>
                <a:lnTo>
                  <a:pt x="147433" y="238759"/>
                </a:lnTo>
                <a:lnTo>
                  <a:pt x="147433" y="234949"/>
                </a:lnTo>
                <a:lnTo>
                  <a:pt x="149726" y="233679"/>
                </a:lnTo>
                <a:lnTo>
                  <a:pt x="150873" y="232409"/>
                </a:lnTo>
                <a:lnTo>
                  <a:pt x="152274" y="231139"/>
                </a:lnTo>
                <a:lnTo>
                  <a:pt x="155109" y="231139"/>
                </a:lnTo>
                <a:lnTo>
                  <a:pt x="156543" y="232409"/>
                </a:lnTo>
                <a:lnTo>
                  <a:pt x="157690" y="233679"/>
                </a:lnTo>
                <a:lnTo>
                  <a:pt x="170973" y="246379"/>
                </a:lnTo>
                <a:lnTo>
                  <a:pt x="187379" y="246379"/>
                </a:lnTo>
                <a:lnTo>
                  <a:pt x="166998" y="266699"/>
                </a:lnTo>
                <a:close/>
              </a:path>
              <a:path w="362585" h="363219">
                <a:moveTo>
                  <a:pt x="145342" y="288289"/>
                </a:moveTo>
                <a:lnTo>
                  <a:pt x="129243" y="288289"/>
                </a:lnTo>
                <a:lnTo>
                  <a:pt x="142145" y="275589"/>
                </a:lnTo>
                <a:lnTo>
                  <a:pt x="109908" y="242569"/>
                </a:lnTo>
                <a:lnTo>
                  <a:pt x="109908" y="240029"/>
                </a:lnTo>
                <a:lnTo>
                  <a:pt x="113316" y="236219"/>
                </a:lnTo>
                <a:lnTo>
                  <a:pt x="118986" y="236219"/>
                </a:lnTo>
                <a:lnTo>
                  <a:pt x="120133" y="237489"/>
                </a:lnTo>
                <a:lnTo>
                  <a:pt x="150108" y="266699"/>
                </a:lnTo>
                <a:lnTo>
                  <a:pt x="166998" y="266699"/>
                </a:lnTo>
                <a:lnTo>
                  <a:pt x="145342" y="288289"/>
                </a:lnTo>
                <a:close/>
              </a:path>
              <a:path w="362585" h="363219">
                <a:moveTo>
                  <a:pt x="203402" y="253999"/>
                </a:moveTo>
                <a:lnTo>
                  <a:pt x="200439" y="253999"/>
                </a:lnTo>
                <a:lnTo>
                  <a:pt x="199038" y="252729"/>
                </a:lnTo>
                <a:lnTo>
                  <a:pt x="197891" y="251459"/>
                </a:lnTo>
                <a:lnTo>
                  <a:pt x="189927" y="243839"/>
                </a:lnTo>
                <a:lnTo>
                  <a:pt x="206019" y="243839"/>
                </a:lnTo>
                <a:lnTo>
                  <a:pt x="208498" y="246379"/>
                </a:lnTo>
                <a:lnTo>
                  <a:pt x="208498" y="248919"/>
                </a:lnTo>
                <a:lnTo>
                  <a:pt x="206237" y="251459"/>
                </a:lnTo>
                <a:lnTo>
                  <a:pt x="204899" y="252729"/>
                </a:lnTo>
                <a:lnTo>
                  <a:pt x="203402" y="253999"/>
                </a:lnTo>
                <a:close/>
              </a:path>
              <a:path w="362585" h="363219">
                <a:moveTo>
                  <a:pt x="348470" y="355599"/>
                </a:moveTo>
                <a:lnTo>
                  <a:pt x="342385" y="355599"/>
                </a:lnTo>
                <a:lnTo>
                  <a:pt x="275266" y="328929"/>
                </a:lnTo>
                <a:lnTo>
                  <a:pt x="273738" y="328929"/>
                </a:lnTo>
                <a:lnTo>
                  <a:pt x="273355" y="327659"/>
                </a:lnTo>
                <a:lnTo>
                  <a:pt x="214200" y="267969"/>
                </a:lnTo>
                <a:lnTo>
                  <a:pt x="214200" y="265429"/>
                </a:lnTo>
                <a:lnTo>
                  <a:pt x="217609" y="261619"/>
                </a:lnTo>
                <a:lnTo>
                  <a:pt x="223311" y="261619"/>
                </a:lnTo>
                <a:lnTo>
                  <a:pt x="224426" y="262889"/>
                </a:lnTo>
                <a:lnTo>
                  <a:pt x="277528" y="316229"/>
                </a:lnTo>
                <a:lnTo>
                  <a:pt x="292727" y="316229"/>
                </a:lnTo>
                <a:lnTo>
                  <a:pt x="287786" y="321309"/>
                </a:lnTo>
                <a:lnTo>
                  <a:pt x="342767" y="341629"/>
                </a:lnTo>
                <a:lnTo>
                  <a:pt x="353553" y="341629"/>
                </a:lnTo>
                <a:lnTo>
                  <a:pt x="354522" y="344169"/>
                </a:lnTo>
                <a:lnTo>
                  <a:pt x="356051" y="346709"/>
                </a:lnTo>
                <a:lnTo>
                  <a:pt x="354904" y="350519"/>
                </a:lnTo>
                <a:lnTo>
                  <a:pt x="352642" y="353059"/>
                </a:lnTo>
                <a:lnTo>
                  <a:pt x="350731" y="354329"/>
                </a:lnTo>
                <a:lnTo>
                  <a:pt x="348470" y="355599"/>
                </a:lnTo>
                <a:close/>
              </a:path>
              <a:path w="362585" h="363219">
                <a:moveTo>
                  <a:pt x="124961" y="308609"/>
                </a:moveTo>
                <a:lnTo>
                  <a:pt x="108378" y="308609"/>
                </a:lnTo>
                <a:lnTo>
                  <a:pt x="121280" y="295909"/>
                </a:lnTo>
                <a:lnTo>
                  <a:pt x="105352" y="280669"/>
                </a:lnTo>
                <a:lnTo>
                  <a:pt x="105352" y="276859"/>
                </a:lnTo>
                <a:lnTo>
                  <a:pt x="109143" y="273049"/>
                </a:lnTo>
                <a:lnTo>
                  <a:pt x="114813" y="273049"/>
                </a:lnTo>
                <a:lnTo>
                  <a:pt x="115960" y="274319"/>
                </a:lnTo>
                <a:lnTo>
                  <a:pt x="129243" y="288289"/>
                </a:lnTo>
                <a:lnTo>
                  <a:pt x="145342" y="288289"/>
                </a:lnTo>
                <a:lnTo>
                  <a:pt x="124961" y="308609"/>
                </a:lnTo>
                <a:close/>
              </a:path>
              <a:path w="362585" h="363219">
                <a:moveTo>
                  <a:pt x="353553" y="341629"/>
                </a:moveTo>
                <a:lnTo>
                  <a:pt x="342767" y="341629"/>
                </a:lnTo>
                <a:lnTo>
                  <a:pt x="321138" y="287019"/>
                </a:lnTo>
                <a:lnTo>
                  <a:pt x="332728" y="287019"/>
                </a:lnTo>
                <a:lnTo>
                  <a:pt x="353553" y="341629"/>
                </a:lnTo>
                <a:close/>
              </a:path>
              <a:path w="362585" h="363219">
                <a:moveTo>
                  <a:pt x="104579" y="328929"/>
                </a:moveTo>
                <a:lnTo>
                  <a:pt x="87513" y="328929"/>
                </a:lnTo>
                <a:lnTo>
                  <a:pt x="100415" y="317499"/>
                </a:lnTo>
                <a:lnTo>
                  <a:pt x="87131" y="303529"/>
                </a:lnTo>
                <a:lnTo>
                  <a:pt x="84487" y="300989"/>
                </a:lnTo>
                <a:lnTo>
                  <a:pt x="84487" y="298449"/>
                </a:lnTo>
                <a:lnTo>
                  <a:pt x="88278" y="294639"/>
                </a:lnTo>
                <a:lnTo>
                  <a:pt x="89711" y="293369"/>
                </a:lnTo>
                <a:lnTo>
                  <a:pt x="92546" y="293369"/>
                </a:lnTo>
                <a:lnTo>
                  <a:pt x="93980" y="294639"/>
                </a:lnTo>
                <a:lnTo>
                  <a:pt x="95095" y="295909"/>
                </a:lnTo>
                <a:lnTo>
                  <a:pt x="108378" y="308609"/>
                </a:lnTo>
                <a:lnTo>
                  <a:pt x="124961" y="308609"/>
                </a:lnTo>
                <a:lnTo>
                  <a:pt x="104579" y="328929"/>
                </a:lnTo>
                <a:close/>
              </a:path>
              <a:path w="362585" h="363219">
                <a:moveTo>
                  <a:pt x="82923" y="350519"/>
                </a:moveTo>
                <a:lnTo>
                  <a:pt x="67031" y="350519"/>
                </a:lnTo>
                <a:lnTo>
                  <a:pt x="68177" y="349249"/>
                </a:lnTo>
                <a:lnTo>
                  <a:pt x="79550" y="337819"/>
                </a:lnTo>
                <a:lnTo>
                  <a:pt x="47312" y="306069"/>
                </a:lnTo>
                <a:lnTo>
                  <a:pt x="47312" y="302259"/>
                </a:lnTo>
                <a:lnTo>
                  <a:pt x="49606" y="299719"/>
                </a:lnTo>
                <a:lnTo>
                  <a:pt x="50721" y="298449"/>
                </a:lnTo>
                <a:lnTo>
                  <a:pt x="56423" y="298449"/>
                </a:lnTo>
                <a:lnTo>
                  <a:pt x="57570" y="299719"/>
                </a:lnTo>
                <a:lnTo>
                  <a:pt x="87513" y="328929"/>
                </a:lnTo>
                <a:lnTo>
                  <a:pt x="104579" y="328929"/>
                </a:lnTo>
                <a:lnTo>
                  <a:pt x="82923" y="3505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5" name="object 145"/>
          <p:cNvGrpSpPr/>
          <p:nvPr/>
        </p:nvGrpSpPr>
        <p:grpSpPr>
          <a:xfrm>
            <a:off x="3042735" y="1529136"/>
            <a:ext cx="412115" cy="315595"/>
            <a:chOff x="3042735" y="1529136"/>
            <a:chExt cx="412115" cy="315595"/>
          </a:xfrm>
        </p:grpSpPr>
        <p:sp>
          <p:nvSpPr>
            <p:cNvPr id="146" name="object 146"/>
            <p:cNvSpPr/>
            <p:nvPr/>
          </p:nvSpPr>
          <p:spPr>
            <a:xfrm>
              <a:off x="3042729" y="1529143"/>
              <a:ext cx="412115" cy="315595"/>
            </a:xfrm>
            <a:custGeom>
              <a:avLst/>
              <a:gdLst/>
              <a:ahLst/>
              <a:cxnLst/>
              <a:rect l="l" t="t" r="r" b="b"/>
              <a:pathLst>
                <a:path w="412114" h="315594">
                  <a:moveTo>
                    <a:pt x="47396" y="31851"/>
                  </a:moveTo>
                  <a:lnTo>
                    <a:pt x="44729" y="28829"/>
                  </a:lnTo>
                  <a:lnTo>
                    <a:pt x="41313" y="28829"/>
                  </a:lnTo>
                  <a:lnTo>
                    <a:pt x="37909" y="28829"/>
                  </a:lnTo>
                  <a:lnTo>
                    <a:pt x="35267" y="31851"/>
                  </a:lnTo>
                  <a:lnTo>
                    <a:pt x="35267" y="38315"/>
                  </a:lnTo>
                  <a:lnTo>
                    <a:pt x="37909" y="41351"/>
                  </a:lnTo>
                  <a:lnTo>
                    <a:pt x="44729" y="41351"/>
                  </a:lnTo>
                  <a:lnTo>
                    <a:pt x="47396" y="38315"/>
                  </a:lnTo>
                  <a:lnTo>
                    <a:pt x="47396" y="31851"/>
                  </a:lnTo>
                  <a:close/>
                </a:path>
                <a:path w="412114" h="315594">
                  <a:moveTo>
                    <a:pt x="69761" y="31851"/>
                  </a:moveTo>
                  <a:lnTo>
                    <a:pt x="66738" y="28829"/>
                  </a:lnTo>
                  <a:lnTo>
                    <a:pt x="63703" y="28829"/>
                  </a:lnTo>
                  <a:lnTo>
                    <a:pt x="60299" y="28829"/>
                  </a:lnTo>
                  <a:lnTo>
                    <a:pt x="57238" y="31851"/>
                  </a:lnTo>
                  <a:lnTo>
                    <a:pt x="57238" y="38315"/>
                  </a:lnTo>
                  <a:lnTo>
                    <a:pt x="60299" y="41351"/>
                  </a:lnTo>
                  <a:lnTo>
                    <a:pt x="66738" y="41351"/>
                  </a:lnTo>
                  <a:lnTo>
                    <a:pt x="69761" y="38315"/>
                  </a:lnTo>
                  <a:lnTo>
                    <a:pt x="69761" y="31851"/>
                  </a:lnTo>
                  <a:close/>
                </a:path>
                <a:path w="412114" h="315594">
                  <a:moveTo>
                    <a:pt x="92151" y="31851"/>
                  </a:moveTo>
                  <a:lnTo>
                    <a:pt x="89103" y="28829"/>
                  </a:lnTo>
                  <a:lnTo>
                    <a:pt x="85686" y="28829"/>
                  </a:lnTo>
                  <a:lnTo>
                    <a:pt x="82664" y="28829"/>
                  </a:lnTo>
                  <a:lnTo>
                    <a:pt x="79641" y="31851"/>
                  </a:lnTo>
                  <a:lnTo>
                    <a:pt x="79641" y="38315"/>
                  </a:lnTo>
                  <a:lnTo>
                    <a:pt x="82664" y="41351"/>
                  </a:lnTo>
                  <a:lnTo>
                    <a:pt x="89103" y="41351"/>
                  </a:lnTo>
                  <a:lnTo>
                    <a:pt x="92151" y="38315"/>
                  </a:lnTo>
                  <a:lnTo>
                    <a:pt x="92151" y="31851"/>
                  </a:lnTo>
                  <a:close/>
                </a:path>
                <a:path w="412114" h="315594">
                  <a:moveTo>
                    <a:pt x="290512" y="31851"/>
                  </a:moveTo>
                  <a:lnTo>
                    <a:pt x="287845" y="28829"/>
                  </a:lnTo>
                  <a:lnTo>
                    <a:pt x="269646" y="28829"/>
                  </a:lnTo>
                  <a:lnTo>
                    <a:pt x="266623" y="28829"/>
                  </a:lnTo>
                  <a:lnTo>
                    <a:pt x="263563" y="31851"/>
                  </a:lnTo>
                  <a:lnTo>
                    <a:pt x="263563" y="38315"/>
                  </a:lnTo>
                  <a:lnTo>
                    <a:pt x="266623" y="41351"/>
                  </a:lnTo>
                  <a:lnTo>
                    <a:pt x="287845" y="41351"/>
                  </a:lnTo>
                  <a:lnTo>
                    <a:pt x="290512" y="38315"/>
                  </a:lnTo>
                  <a:lnTo>
                    <a:pt x="290512" y="31851"/>
                  </a:lnTo>
                  <a:close/>
                </a:path>
                <a:path w="412114" h="315594">
                  <a:moveTo>
                    <a:pt x="379260" y="31851"/>
                  </a:moveTo>
                  <a:lnTo>
                    <a:pt x="376593" y="28829"/>
                  </a:lnTo>
                  <a:lnTo>
                    <a:pt x="305676" y="28829"/>
                  </a:lnTo>
                  <a:lnTo>
                    <a:pt x="302272" y="28829"/>
                  </a:lnTo>
                  <a:lnTo>
                    <a:pt x="299593" y="31851"/>
                  </a:lnTo>
                  <a:lnTo>
                    <a:pt x="299593" y="38315"/>
                  </a:lnTo>
                  <a:lnTo>
                    <a:pt x="302653" y="41351"/>
                  </a:lnTo>
                  <a:lnTo>
                    <a:pt x="376593" y="41351"/>
                  </a:lnTo>
                  <a:lnTo>
                    <a:pt x="379260" y="38315"/>
                  </a:lnTo>
                  <a:lnTo>
                    <a:pt x="379260" y="31851"/>
                  </a:lnTo>
                  <a:close/>
                </a:path>
                <a:path w="412114" h="315594">
                  <a:moveTo>
                    <a:pt x="411505" y="6083"/>
                  </a:moveTo>
                  <a:lnTo>
                    <a:pt x="411124" y="2679"/>
                  </a:lnTo>
                  <a:lnTo>
                    <a:pt x="408825" y="0"/>
                  </a:lnTo>
                  <a:lnTo>
                    <a:pt x="215404" y="0"/>
                  </a:lnTo>
                  <a:lnTo>
                    <a:pt x="212382" y="2679"/>
                  </a:lnTo>
                  <a:lnTo>
                    <a:pt x="212382" y="9486"/>
                  </a:lnTo>
                  <a:lnTo>
                    <a:pt x="215404" y="12141"/>
                  </a:lnTo>
                  <a:lnTo>
                    <a:pt x="399364" y="12141"/>
                  </a:lnTo>
                  <a:lnTo>
                    <a:pt x="399364" y="57658"/>
                  </a:lnTo>
                  <a:lnTo>
                    <a:pt x="11747" y="57658"/>
                  </a:lnTo>
                  <a:lnTo>
                    <a:pt x="11747" y="12141"/>
                  </a:lnTo>
                  <a:lnTo>
                    <a:pt x="194538" y="12141"/>
                  </a:lnTo>
                  <a:lnTo>
                    <a:pt x="197218" y="9486"/>
                  </a:lnTo>
                  <a:lnTo>
                    <a:pt x="197218" y="2679"/>
                  </a:lnTo>
                  <a:lnTo>
                    <a:pt x="194183" y="0"/>
                  </a:lnTo>
                  <a:lnTo>
                    <a:pt x="6057" y="0"/>
                  </a:lnTo>
                  <a:lnTo>
                    <a:pt x="2641" y="0"/>
                  </a:lnTo>
                  <a:lnTo>
                    <a:pt x="0" y="2679"/>
                  </a:lnTo>
                  <a:lnTo>
                    <a:pt x="0" y="312915"/>
                  </a:lnTo>
                  <a:lnTo>
                    <a:pt x="3022" y="315556"/>
                  </a:lnTo>
                  <a:lnTo>
                    <a:pt x="79641" y="315556"/>
                  </a:lnTo>
                  <a:lnTo>
                    <a:pt x="82283" y="312915"/>
                  </a:lnTo>
                  <a:lnTo>
                    <a:pt x="82283" y="306095"/>
                  </a:lnTo>
                  <a:lnTo>
                    <a:pt x="79641" y="303415"/>
                  </a:lnTo>
                  <a:lnTo>
                    <a:pt x="12141" y="303415"/>
                  </a:lnTo>
                  <a:lnTo>
                    <a:pt x="12141" y="254495"/>
                  </a:lnTo>
                  <a:lnTo>
                    <a:pt x="267360" y="254495"/>
                  </a:lnTo>
                  <a:lnTo>
                    <a:pt x="270040" y="251460"/>
                  </a:lnTo>
                  <a:lnTo>
                    <a:pt x="270040" y="245033"/>
                  </a:lnTo>
                  <a:lnTo>
                    <a:pt x="267360" y="241973"/>
                  </a:lnTo>
                  <a:lnTo>
                    <a:pt x="12141" y="241973"/>
                  </a:lnTo>
                  <a:lnTo>
                    <a:pt x="12141" y="69024"/>
                  </a:lnTo>
                  <a:lnTo>
                    <a:pt x="399745" y="69024"/>
                  </a:lnTo>
                  <a:lnTo>
                    <a:pt x="399745" y="241973"/>
                  </a:lnTo>
                  <a:lnTo>
                    <a:pt x="292392" y="241973"/>
                  </a:lnTo>
                  <a:lnTo>
                    <a:pt x="289750" y="245033"/>
                  </a:lnTo>
                  <a:lnTo>
                    <a:pt x="289750" y="251460"/>
                  </a:lnTo>
                  <a:lnTo>
                    <a:pt x="292392" y="254495"/>
                  </a:lnTo>
                  <a:lnTo>
                    <a:pt x="399364" y="254495"/>
                  </a:lnTo>
                  <a:lnTo>
                    <a:pt x="399364" y="303415"/>
                  </a:lnTo>
                  <a:lnTo>
                    <a:pt x="100114" y="303415"/>
                  </a:lnTo>
                  <a:lnTo>
                    <a:pt x="97091" y="306095"/>
                  </a:lnTo>
                  <a:lnTo>
                    <a:pt x="97091" y="312915"/>
                  </a:lnTo>
                  <a:lnTo>
                    <a:pt x="100114" y="315556"/>
                  </a:lnTo>
                  <a:lnTo>
                    <a:pt x="408825" y="315556"/>
                  </a:lnTo>
                  <a:lnTo>
                    <a:pt x="411505" y="312915"/>
                  </a:lnTo>
                  <a:lnTo>
                    <a:pt x="411505" y="608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65217" y="1622822"/>
              <a:ext cx="166888" cy="12174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087459" y="1800326"/>
              <a:ext cx="325120" cy="13335"/>
            </a:xfrm>
            <a:custGeom>
              <a:avLst/>
              <a:gdLst/>
              <a:ahLst/>
              <a:cxnLst/>
              <a:rect l="l" t="t" r="r" b="b"/>
              <a:pathLst>
                <a:path w="325120" h="13335">
                  <a:moveTo>
                    <a:pt x="160451" y="3403"/>
                  </a:moveTo>
                  <a:lnTo>
                    <a:pt x="157772" y="381"/>
                  </a:lnTo>
                  <a:lnTo>
                    <a:pt x="6083" y="381"/>
                  </a:lnTo>
                  <a:lnTo>
                    <a:pt x="2667" y="381"/>
                  </a:lnTo>
                  <a:lnTo>
                    <a:pt x="0" y="3403"/>
                  </a:lnTo>
                  <a:lnTo>
                    <a:pt x="0" y="9867"/>
                  </a:lnTo>
                  <a:lnTo>
                    <a:pt x="2667" y="12903"/>
                  </a:lnTo>
                  <a:lnTo>
                    <a:pt x="157772" y="12903"/>
                  </a:lnTo>
                  <a:lnTo>
                    <a:pt x="160451" y="9867"/>
                  </a:lnTo>
                  <a:lnTo>
                    <a:pt x="160451" y="3403"/>
                  </a:lnTo>
                  <a:close/>
                </a:path>
                <a:path w="325120" h="13335">
                  <a:moveTo>
                    <a:pt x="325043" y="2679"/>
                  </a:moveTo>
                  <a:lnTo>
                    <a:pt x="322402" y="0"/>
                  </a:lnTo>
                  <a:lnTo>
                    <a:pt x="287489" y="0"/>
                  </a:lnTo>
                  <a:lnTo>
                    <a:pt x="284073" y="0"/>
                  </a:lnTo>
                  <a:lnTo>
                    <a:pt x="281432" y="2679"/>
                  </a:lnTo>
                  <a:lnTo>
                    <a:pt x="281432" y="9486"/>
                  </a:lnTo>
                  <a:lnTo>
                    <a:pt x="284454" y="12128"/>
                  </a:lnTo>
                  <a:lnTo>
                    <a:pt x="322402" y="12128"/>
                  </a:lnTo>
                  <a:lnTo>
                    <a:pt x="325043" y="9486"/>
                  </a:lnTo>
                  <a:lnTo>
                    <a:pt x="325043" y="267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/>
          <p:nvPr/>
        </p:nvSpPr>
        <p:spPr>
          <a:xfrm>
            <a:off x="2629319" y="1544688"/>
            <a:ext cx="350520" cy="284480"/>
          </a:xfrm>
          <a:custGeom>
            <a:avLst/>
            <a:gdLst/>
            <a:ahLst/>
            <a:cxnLst/>
            <a:rect l="l" t="t" r="r" b="b"/>
            <a:pathLst>
              <a:path w="350519" h="284480">
                <a:moveTo>
                  <a:pt x="216547" y="276504"/>
                </a:moveTo>
                <a:lnTo>
                  <a:pt x="214287" y="273862"/>
                </a:lnTo>
                <a:lnTo>
                  <a:pt x="211607" y="273862"/>
                </a:lnTo>
                <a:lnTo>
                  <a:pt x="208584" y="273862"/>
                </a:lnTo>
                <a:lnTo>
                  <a:pt x="206324" y="276504"/>
                </a:lnTo>
                <a:lnTo>
                  <a:pt x="206324" y="282206"/>
                </a:lnTo>
                <a:lnTo>
                  <a:pt x="208584" y="284467"/>
                </a:lnTo>
                <a:lnTo>
                  <a:pt x="214287" y="284467"/>
                </a:lnTo>
                <a:lnTo>
                  <a:pt x="216547" y="282206"/>
                </a:lnTo>
                <a:lnTo>
                  <a:pt x="216547" y="276504"/>
                </a:lnTo>
                <a:close/>
              </a:path>
              <a:path w="350519" h="284480">
                <a:moveTo>
                  <a:pt x="278371" y="276504"/>
                </a:moveTo>
                <a:lnTo>
                  <a:pt x="276085" y="273862"/>
                </a:lnTo>
                <a:lnTo>
                  <a:pt x="252577" y="273862"/>
                </a:lnTo>
                <a:lnTo>
                  <a:pt x="249923" y="273862"/>
                </a:lnTo>
                <a:lnTo>
                  <a:pt x="247637" y="276504"/>
                </a:lnTo>
                <a:lnTo>
                  <a:pt x="247637" y="282206"/>
                </a:lnTo>
                <a:lnTo>
                  <a:pt x="249923" y="284467"/>
                </a:lnTo>
                <a:lnTo>
                  <a:pt x="276085" y="284467"/>
                </a:lnTo>
                <a:lnTo>
                  <a:pt x="278371" y="282206"/>
                </a:lnTo>
                <a:lnTo>
                  <a:pt x="278371" y="276504"/>
                </a:lnTo>
                <a:close/>
              </a:path>
              <a:path w="350519" h="284480">
                <a:moveTo>
                  <a:pt x="318579" y="93687"/>
                </a:moveTo>
                <a:lnTo>
                  <a:pt x="318198" y="91427"/>
                </a:lnTo>
                <a:lnTo>
                  <a:pt x="317042" y="89128"/>
                </a:lnTo>
                <a:lnTo>
                  <a:pt x="316318" y="86868"/>
                </a:lnTo>
                <a:lnTo>
                  <a:pt x="314782" y="84963"/>
                </a:lnTo>
                <a:lnTo>
                  <a:pt x="312877" y="83083"/>
                </a:lnTo>
                <a:lnTo>
                  <a:pt x="308698" y="78905"/>
                </a:lnTo>
                <a:lnTo>
                  <a:pt x="308698" y="94449"/>
                </a:lnTo>
                <a:lnTo>
                  <a:pt x="308698" y="99009"/>
                </a:lnTo>
                <a:lnTo>
                  <a:pt x="306438" y="102793"/>
                </a:lnTo>
                <a:lnTo>
                  <a:pt x="208584" y="200660"/>
                </a:lnTo>
                <a:lnTo>
                  <a:pt x="124764" y="117195"/>
                </a:lnTo>
                <a:lnTo>
                  <a:pt x="118681" y="111137"/>
                </a:lnTo>
                <a:lnTo>
                  <a:pt x="216166" y="12903"/>
                </a:lnTo>
                <a:lnTo>
                  <a:pt x="217690" y="11404"/>
                </a:lnTo>
                <a:lnTo>
                  <a:pt x="219951" y="10642"/>
                </a:lnTo>
                <a:lnTo>
                  <a:pt x="224510" y="10642"/>
                </a:lnTo>
                <a:lnTo>
                  <a:pt x="279146" y="63741"/>
                </a:lnTo>
                <a:lnTo>
                  <a:pt x="297903" y="82029"/>
                </a:lnTo>
                <a:lnTo>
                  <a:pt x="303872" y="87934"/>
                </a:lnTo>
                <a:lnTo>
                  <a:pt x="306438" y="90665"/>
                </a:lnTo>
                <a:lnTo>
                  <a:pt x="307581" y="92189"/>
                </a:lnTo>
                <a:lnTo>
                  <a:pt x="308698" y="94449"/>
                </a:lnTo>
                <a:lnTo>
                  <a:pt x="308698" y="78905"/>
                </a:lnTo>
                <a:lnTo>
                  <a:pt x="240436" y="10642"/>
                </a:lnTo>
                <a:lnTo>
                  <a:pt x="235496" y="5702"/>
                </a:lnTo>
                <a:lnTo>
                  <a:pt x="233616" y="3784"/>
                </a:lnTo>
                <a:lnTo>
                  <a:pt x="231711" y="2298"/>
                </a:lnTo>
                <a:lnTo>
                  <a:pt x="229450" y="1524"/>
                </a:lnTo>
                <a:lnTo>
                  <a:pt x="227190" y="381"/>
                </a:lnTo>
                <a:lnTo>
                  <a:pt x="224510" y="0"/>
                </a:lnTo>
                <a:lnTo>
                  <a:pt x="219951" y="0"/>
                </a:lnTo>
                <a:lnTo>
                  <a:pt x="217690" y="381"/>
                </a:lnTo>
                <a:lnTo>
                  <a:pt x="215049" y="1524"/>
                </a:lnTo>
                <a:lnTo>
                  <a:pt x="212750" y="2298"/>
                </a:lnTo>
                <a:lnTo>
                  <a:pt x="210870" y="3784"/>
                </a:lnTo>
                <a:lnTo>
                  <a:pt x="3784" y="210883"/>
                </a:lnTo>
                <a:lnTo>
                  <a:pt x="2260" y="212788"/>
                </a:lnTo>
                <a:lnTo>
                  <a:pt x="1498" y="215049"/>
                </a:lnTo>
                <a:lnTo>
                  <a:pt x="381" y="217728"/>
                </a:lnTo>
                <a:lnTo>
                  <a:pt x="63" y="219608"/>
                </a:lnTo>
                <a:lnTo>
                  <a:pt x="0" y="224548"/>
                </a:lnTo>
                <a:lnTo>
                  <a:pt x="381" y="227190"/>
                </a:lnTo>
                <a:lnTo>
                  <a:pt x="1498" y="229489"/>
                </a:lnTo>
                <a:lnTo>
                  <a:pt x="2260" y="231749"/>
                </a:lnTo>
                <a:lnTo>
                  <a:pt x="47015" y="276885"/>
                </a:lnTo>
                <a:lnTo>
                  <a:pt x="62179" y="284467"/>
                </a:lnTo>
                <a:lnTo>
                  <a:pt x="194564" y="284467"/>
                </a:lnTo>
                <a:lnTo>
                  <a:pt x="196824" y="282206"/>
                </a:lnTo>
                <a:lnTo>
                  <a:pt x="196824" y="276504"/>
                </a:lnTo>
                <a:lnTo>
                  <a:pt x="193421" y="273862"/>
                </a:lnTo>
                <a:lnTo>
                  <a:pt x="60299" y="273862"/>
                </a:lnTo>
                <a:lnTo>
                  <a:pt x="56502" y="272707"/>
                </a:lnTo>
                <a:lnTo>
                  <a:pt x="53454" y="269303"/>
                </a:lnTo>
                <a:lnTo>
                  <a:pt x="10985" y="226428"/>
                </a:lnTo>
                <a:lnTo>
                  <a:pt x="9842" y="224167"/>
                </a:lnTo>
                <a:lnTo>
                  <a:pt x="9842" y="219608"/>
                </a:lnTo>
                <a:lnTo>
                  <a:pt x="10985" y="217728"/>
                </a:lnTo>
                <a:lnTo>
                  <a:pt x="12509" y="215823"/>
                </a:lnTo>
                <a:lnTo>
                  <a:pt x="110718" y="117195"/>
                </a:lnTo>
                <a:lnTo>
                  <a:pt x="200621" y="206705"/>
                </a:lnTo>
                <a:lnTo>
                  <a:pt x="152450" y="254495"/>
                </a:lnTo>
                <a:lnTo>
                  <a:pt x="151688" y="255638"/>
                </a:lnTo>
                <a:lnTo>
                  <a:pt x="151307" y="256781"/>
                </a:lnTo>
                <a:lnTo>
                  <a:pt x="151307" y="259803"/>
                </a:lnTo>
                <a:lnTo>
                  <a:pt x="151688" y="261340"/>
                </a:lnTo>
                <a:lnTo>
                  <a:pt x="153593" y="263220"/>
                </a:lnTo>
                <a:lnTo>
                  <a:pt x="155092" y="263601"/>
                </a:lnTo>
                <a:lnTo>
                  <a:pt x="157772" y="263601"/>
                </a:lnTo>
                <a:lnTo>
                  <a:pt x="159270" y="263220"/>
                </a:lnTo>
                <a:lnTo>
                  <a:pt x="160032" y="262102"/>
                </a:lnTo>
                <a:lnTo>
                  <a:pt x="221627" y="200660"/>
                </a:lnTo>
                <a:lnTo>
                  <a:pt x="312877" y="109613"/>
                </a:lnTo>
                <a:lnTo>
                  <a:pt x="314782" y="107734"/>
                </a:lnTo>
                <a:lnTo>
                  <a:pt x="316318" y="105816"/>
                </a:lnTo>
                <a:lnTo>
                  <a:pt x="317042" y="103174"/>
                </a:lnTo>
                <a:lnTo>
                  <a:pt x="318198" y="100888"/>
                </a:lnTo>
                <a:lnTo>
                  <a:pt x="318516" y="99009"/>
                </a:lnTo>
                <a:lnTo>
                  <a:pt x="318579" y="93687"/>
                </a:lnTo>
                <a:close/>
              </a:path>
              <a:path w="350519" h="284480">
                <a:moveTo>
                  <a:pt x="321983" y="276504"/>
                </a:moveTo>
                <a:lnTo>
                  <a:pt x="319341" y="273862"/>
                </a:lnTo>
                <a:lnTo>
                  <a:pt x="292392" y="273862"/>
                </a:lnTo>
                <a:lnTo>
                  <a:pt x="289750" y="273862"/>
                </a:lnTo>
                <a:lnTo>
                  <a:pt x="287489" y="276504"/>
                </a:lnTo>
                <a:lnTo>
                  <a:pt x="287489" y="282206"/>
                </a:lnTo>
                <a:lnTo>
                  <a:pt x="289750" y="284467"/>
                </a:lnTo>
                <a:lnTo>
                  <a:pt x="319722" y="284467"/>
                </a:lnTo>
                <a:lnTo>
                  <a:pt x="321983" y="282206"/>
                </a:lnTo>
                <a:lnTo>
                  <a:pt x="321983" y="276504"/>
                </a:lnTo>
                <a:close/>
              </a:path>
              <a:path w="350519" h="284480">
                <a:moveTo>
                  <a:pt x="350431" y="276504"/>
                </a:moveTo>
                <a:lnTo>
                  <a:pt x="347789" y="273862"/>
                </a:lnTo>
                <a:lnTo>
                  <a:pt x="345109" y="273862"/>
                </a:lnTo>
                <a:lnTo>
                  <a:pt x="342087" y="273862"/>
                </a:lnTo>
                <a:lnTo>
                  <a:pt x="339826" y="276504"/>
                </a:lnTo>
                <a:lnTo>
                  <a:pt x="339826" y="282206"/>
                </a:lnTo>
                <a:lnTo>
                  <a:pt x="342087" y="284467"/>
                </a:lnTo>
                <a:lnTo>
                  <a:pt x="347789" y="284467"/>
                </a:lnTo>
                <a:lnTo>
                  <a:pt x="350431" y="282206"/>
                </a:lnTo>
                <a:lnTo>
                  <a:pt x="350431" y="27650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0" name="object 150"/>
          <p:cNvGrpSpPr/>
          <p:nvPr/>
        </p:nvGrpSpPr>
        <p:grpSpPr>
          <a:xfrm>
            <a:off x="5305459" y="1502633"/>
            <a:ext cx="367030" cy="365760"/>
            <a:chOff x="5305459" y="1502633"/>
            <a:chExt cx="367030" cy="365760"/>
          </a:xfrm>
        </p:grpSpPr>
        <p:sp>
          <p:nvSpPr>
            <p:cNvPr id="151" name="object 151"/>
            <p:cNvSpPr/>
            <p:nvPr/>
          </p:nvSpPr>
          <p:spPr>
            <a:xfrm>
              <a:off x="5305459" y="1502633"/>
              <a:ext cx="260985" cy="365760"/>
            </a:xfrm>
            <a:custGeom>
              <a:avLst/>
              <a:gdLst/>
              <a:ahLst/>
              <a:cxnLst/>
              <a:rect l="l" t="t" r="r" b="b"/>
              <a:pathLst>
                <a:path w="260985" h="365760">
                  <a:moveTo>
                    <a:pt x="93290" y="218461"/>
                  </a:moveTo>
                  <a:lnTo>
                    <a:pt x="75496" y="218461"/>
                  </a:lnTo>
                  <a:lnTo>
                    <a:pt x="80592" y="216327"/>
                  </a:lnTo>
                  <a:lnTo>
                    <a:pt x="213173" y="83778"/>
                  </a:lnTo>
                  <a:lnTo>
                    <a:pt x="218461" y="78076"/>
                  </a:lnTo>
                  <a:lnTo>
                    <a:pt x="220372" y="70112"/>
                  </a:lnTo>
                  <a:lnTo>
                    <a:pt x="218079" y="62913"/>
                  </a:lnTo>
                  <a:lnTo>
                    <a:pt x="216181" y="42364"/>
                  </a:lnTo>
                  <a:lnTo>
                    <a:pt x="235142" y="8947"/>
                  </a:lnTo>
                  <a:lnTo>
                    <a:pt x="254807" y="0"/>
                  </a:lnTo>
                  <a:lnTo>
                    <a:pt x="257515" y="0"/>
                  </a:lnTo>
                  <a:lnTo>
                    <a:pt x="259490" y="1720"/>
                  </a:lnTo>
                  <a:lnTo>
                    <a:pt x="259809" y="4141"/>
                  </a:lnTo>
                  <a:lnTo>
                    <a:pt x="260955" y="6785"/>
                  </a:lnTo>
                  <a:lnTo>
                    <a:pt x="259044" y="9811"/>
                  </a:lnTo>
                  <a:lnTo>
                    <a:pt x="256018" y="10193"/>
                  </a:lnTo>
                  <a:lnTo>
                    <a:pt x="241664" y="17148"/>
                  </a:lnTo>
                  <a:lnTo>
                    <a:pt x="231689" y="28828"/>
                  </a:lnTo>
                  <a:lnTo>
                    <a:pt x="227053" y="43423"/>
                  </a:lnTo>
                  <a:lnTo>
                    <a:pt x="228718" y="59122"/>
                  </a:lnTo>
                  <a:lnTo>
                    <a:pt x="230302" y="67670"/>
                  </a:lnTo>
                  <a:lnTo>
                    <a:pt x="229467" y="76041"/>
                  </a:lnTo>
                  <a:lnTo>
                    <a:pt x="226362" y="83917"/>
                  </a:lnTo>
                  <a:lnTo>
                    <a:pt x="221137" y="90977"/>
                  </a:lnTo>
                  <a:lnTo>
                    <a:pt x="93290" y="218461"/>
                  </a:lnTo>
                  <a:close/>
                </a:path>
                <a:path w="260985" h="365760">
                  <a:moveTo>
                    <a:pt x="50107" y="313357"/>
                  </a:moveTo>
                  <a:lnTo>
                    <a:pt x="49024" y="313357"/>
                  </a:lnTo>
                  <a:lnTo>
                    <a:pt x="30201" y="309569"/>
                  </a:lnTo>
                  <a:lnTo>
                    <a:pt x="14501" y="299106"/>
                  </a:lnTo>
                  <a:lnTo>
                    <a:pt x="3807" y="283321"/>
                  </a:lnTo>
                  <a:lnTo>
                    <a:pt x="0" y="263568"/>
                  </a:lnTo>
                  <a:lnTo>
                    <a:pt x="4340" y="244133"/>
                  </a:lnTo>
                  <a:lnTo>
                    <a:pt x="15182" y="228738"/>
                  </a:lnTo>
                  <a:lnTo>
                    <a:pt x="30689" y="218606"/>
                  </a:lnTo>
                  <a:lnTo>
                    <a:pt x="49024" y="214957"/>
                  </a:lnTo>
                  <a:lnTo>
                    <a:pt x="53866" y="214957"/>
                  </a:lnTo>
                  <a:lnTo>
                    <a:pt x="58804" y="215721"/>
                  </a:lnTo>
                  <a:lnTo>
                    <a:pt x="63709" y="217282"/>
                  </a:lnTo>
                  <a:lnTo>
                    <a:pt x="65875" y="218079"/>
                  </a:lnTo>
                  <a:lnTo>
                    <a:pt x="68105" y="218461"/>
                  </a:lnTo>
                  <a:lnTo>
                    <a:pt x="93290" y="218461"/>
                  </a:lnTo>
                  <a:lnTo>
                    <a:pt x="86773" y="224960"/>
                  </a:lnTo>
                  <a:lnTo>
                    <a:pt x="49088" y="224960"/>
                  </a:lnTo>
                  <a:lnTo>
                    <a:pt x="34794" y="227741"/>
                  </a:lnTo>
                  <a:lnTo>
                    <a:pt x="22704" y="235531"/>
                  </a:lnTo>
                  <a:lnTo>
                    <a:pt x="14281" y="247496"/>
                  </a:lnTo>
                  <a:lnTo>
                    <a:pt x="10989" y="262803"/>
                  </a:lnTo>
                  <a:lnTo>
                    <a:pt x="14103" y="278431"/>
                  </a:lnTo>
                  <a:lnTo>
                    <a:pt x="22493" y="290728"/>
                  </a:lnTo>
                  <a:lnTo>
                    <a:pt x="34736" y="298779"/>
                  </a:lnTo>
                  <a:lnTo>
                    <a:pt x="49406" y="301666"/>
                  </a:lnTo>
                  <a:lnTo>
                    <a:pt x="63347" y="301666"/>
                  </a:lnTo>
                  <a:lnTo>
                    <a:pt x="65143" y="303737"/>
                  </a:lnTo>
                  <a:lnTo>
                    <a:pt x="64091" y="307177"/>
                  </a:lnTo>
                  <a:lnTo>
                    <a:pt x="64122" y="313230"/>
                  </a:lnTo>
                  <a:lnTo>
                    <a:pt x="52337" y="313230"/>
                  </a:lnTo>
                  <a:lnTo>
                    <a:pt x="51222" y="313325"/>
                  </a:lnTo>
                  <a:lnTo>
                    <a:pt x="50107" y="313357"/>
                  </a:lnTo>
                  <a:close/>
                </a:path>
                <a:path w="260985" h="365760">
                  <a:moveTo>
                    <a:pt x="78649" y="228209"/>
                  </a:moveTo>
                  <a:lnTo>
                    <a:pt x="67213" y="228209"/>
                  </a:lnTo>
                  <a:lnTo>
                    <a:pt x="63932" y="227731"/>
                  </a:lnTo>
                  <a:lnTo>
                    <a:pt x="60683" y="226775"/>
                  </a:lnTo>
                  <a:lnTo>
                    <a:pt x="56829" y="225533"/>
                  </a:lnTo>
                  <a:lnTo>
                    <a:pt x="52911" y="224960"/>
                  </a:lnTo>
                  <a:lnTo>
                    <a:pt x="86773" y="224960"/>
                  </a:lnTo>
                  <a:lnTo>
                    <a:pt x="86581" y="225151"/>
                  </a:lnTo>
                  <a:lnTo>
                    <a:pt x="78649" y="228209"/>
                  </a:lnTo>
                  <a:close/>
                </a:path>
                <a:path w="260985" h="365760">
                  <a:moveTo>
                    <a:pt x="131155" y="353462"/>
                  </a:moveTo>
                  <a:lnTo>
                    <a:pt x="101617" y="353462"/>
                  </a:lnTo>
                  <a:lnTo>
                    <a:pt x="101839" y="353431"/>
                  </a:lnTo>
                  <a:lnTo>
                    <a:pt x="102031" y="353431"/>
                  </a:lnTo>
                  <a:lnTo>
                    <a:pt x="119921" y="348923"/>
                  </a:lnTo>
                  <a:lnTo>
                    <a:pt x="132839" y="337559"/>
                  </a:lnTo>
                  <a:lnTo>
                    <a:pt x="139359" y="321715"/>
                  </a:lnTo>
                  <a:lnTo>
                    <a:pt x="138053" y="303737"/>
                  </a:lnTo>
                  <a:lnTo>
                    <a:pt x="136470" y="295203"/>
                  </a:lnTo>
                  <a:lnTo>
                    <a:pt x="137298" y="286826"/>
                  </a:lnTo>
                  <a:lnTo>
                    <a:pt x="140402" y="278956"/>
                  </a:lnTo>
                  <a:lnTo>
                    <a:pt x="145640" y="271914"/>
                  </a:lnTo>
                  <a:lnTo>
                    <a:pt x="173763" y="244133"/>
                  </a:lnTo>
                  <a:lnTo>
                    <a:pt x="174756" y="242989"/>
                  </a:lnTo>
                  <a:lnTo>
                    <a:pt x="176030" y="242352"/>
                  </a:lnTo>
                  <a:lnTo>
                    <a:pt x="178770" y="242352"/>
                  </a:lnTo>
                  <a:lnTo>
                    <a:pt x="180267" y="243276"/>
                  </a:lnTo>
                  <a:lnTo>
                    <a:pt x="181286" y="245347"/>
                  </a:lnTo>
                  <a:lnTo>
                    <a:pt x="183197" y="247258"/>
                  </a:lnTo>
                  <a:lnTo>
                    <a:pt x="183197" y="251049"/>
                  </a:lnTo>
                  <a:lnTo>
                    <a:pt x="181286" y="252928"/>
                  </a:lnTo>
                  <a:lnTo>
                    <a:pt x="147552" y="286694"/>
                  </a:lnTo>
                  <a:lnTo>
                    <a:pt x="145640" y="294658"/>
                  </a:lnTo>
                  <a:lnTo>
                    <a:pt x="147934" y="301857"/>
                  </a:lnTo>
                  <a:lnTo>
                    <a:pt x="149537" y="324721"/>
                  </a:lnTo>
                  <a:lnTo>
                    <a:pt x="140906" y="345049"/>
                  </a:lnTo>
                  <a:lnTo>
                    <a:pt x="131155" y="353462"/>
                  </a:lnTo>
                  <a:close/>
                </a:path>
                <a:path w="260985" h="365760">
                  <a:moveTo>
                    <a:pt x="63347" y="301666"/>
                  </a:moveTo>
                  <a:lnTo>
                    <a:pt x="52241" y="301666"/>
                  </a:lnTo>
                  <a:lnTo>
                    <a:pt x="55140" y="301380"/>
                  </a:lnTo>
                  <a:lnTo>
                    <a:pt x="58039" y="300711"/>
                  </a:lnTo>
                  <a:lnTo>
                    <a:pt x="58389" y="300647"/>
                  </a:lnTo>
                  <a:lnTo>
                    <a:pt x="58740" y="300615"/>
                  </a:lnTo>
                  <a:lnTo>
                    <a:pt x="62435" y="300615"/>
                  </a:lnTo>
                  <a:lnTo>
                    <a:pt x="63347" y="301666"/>
                  </a:lnTo>
                  <a:close/>
                </a:path>
                <a:path w="260985" h="365760">
                  <a:moveTo>
                    <a:pt x="100884" y="365185"/>
                  </a:moveTo>
                  <a:lnTo>
                    <a:pt x="80711" y="360911"/>
                  </a:lnTo>
                  <a:lnTo>
                    <a:pt x="64951" y="349456"/>
                  </a:lnTo>
                  <a:lnTo>
                    <a:pt x="55022" y="332878"/>
                  </a:lnTo>
                  <a:lnTo>
                    <a:pt x="52337" y="313230"/>
                  </a:lnTo>
                  <a:lnTo>
                    <a:pt x="64122" y="313230"/>
                  </a:lnTo>
                  <a:lnTo>
                    <a:pt x="64178" y="324085"/>
                  </a:lnTo>
                  <a:lnTo>
                    <a:pt x="71375" y="338921"/>
                  </a:lnTo>
                  <a:lnTo>
                    <a:pt x="84268" y="349457"/>
                  </a:lnTo>
                  <a:lnTo>
                    <a:pt x="101425" y="353462"/>
                  </a:lnTo>
                  <a:lnTo>
                    <a:pt x="131155" y="353462"/>
                  </a:lnTo>
                  <a:lnTo>
                    <a:pt x="124026" y="359613"/>
                  </a:lnTo>
                  <a:lnTo>
                    <a:pt x="100884" y="36518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95092" y="1503111"/>
              <a:ext cx="177145" cy="233114"/>
            </a:xfrm>
            <a:prstGeom prst="rect">
              <a:avLst/>
            </a:prstGeom>
          </p:spPr>
        </p:pic>
      </p:grpSp>
      <p:grpSp>
        <p:nvGrpSpPr>
          <p:cNvPr id="153" name="object 153"/>
          <p:cNvGrpSpPr/>
          <p:nvPr/>
        </p:nvGrpSpPr>
        <p:grpSpPr>
          <a:xfrm>
            <a:off x="7100201" y="1500116"/>
            <a:ext cx="368300" cy="367030"/>
            <a:chOff x="7100201" y="1500116"/>
            <a:chExt cx="368300" cy="367030"/>
          </a:xfrm>
        </p:grpSpPr>
        <p:pic>
          <p:nvPicPr>
            <p:cNvPr id="154" name="object 1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28697" y="1501040"/>
              <a:ext cx="139779" cy="9712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7100189" y="1500123"/>
              <a:ext cx="368300" cy="367030"/>
            </a:xfrm>
            <a:custGeom>
              <a:avLst/>
              <a:gdLst/>
              <a:ahLst/>
              <a:cxnLst/>
              <a:rect l="l" t="t" r="r" b="b"/>
              <a:pathLst>
                <a:path w="368300" h="367030">
                  <a:moveTo>
                    <a:pt x="32981" y="337210"/>
                  </a:moveTo>
                  <a:lnTo>
                    <a:pt x="29121" y="332790"/>
                  </a:lnTo>
                  <a:lnTo>
                    <a:pt x="24117" y="332790"/>
                  </a:lnTo>
                  <a:lnTo>
                    <a:pt x="23926" y="332790"/>
                  </a:lnTo>
                  <a:lnTo>
                    <a:pt x="23710" y="332816"/>
                  </a:lnTo>
                  <a:lnTo>
                    <a:pt x="18199" y="332816"/>
                  </a:lnTo>
                  <a:lnTo>
                    <a:pt x="14020" y="336994"/>
                  </a:lnTo>
                  <a:lnTo>
                    <a:pt x="14020" y="347599"/>
                  </a:lnTo>
                  <a:lnTo>
                    <a:pt x="18199" y="351777"/>
                  </a:lnTo>
                  <a:lnTo>
                    <a:pt x="28803" y="351777"/>
                  </a:lnTo>
                  <a:lnTo>
                    <a:pt x="32981" y="347599"/>
                  </a:lnTo>
                  <a:lnTo>
                    <a:pt x="32981" y="337210"/>
                  </a:lnTo>
                  <a:close/>
                </a:path>
                <a:path w="368300" h="367030">
                  <a:moveTo>
                    <a:pt x="47790" y="289433"/>
                  </a:moveTo>
                  <a:lnTo>
                    <a:pt x="43967" y="285394"/>
                  </a:lnTo>
                  <a:lnTo>
                    <a:pt x="38963" y="285394"/>
                  </a:lnTo>
                  <a:lnTo>
                    <a:pt x="38519" y="285394"/>
                  </a:lnTo>
                  <a:lnTo>
                    <a:pt x="38290" y="285419"/>
                  </a:lnTo>
                  <a:lnTo>
                    <a:pt x="32981" y="285419"/>
                  </a:lnTo>
                  <a:lnTo>
                    <a:pt x="28803" y="289598"/>
                  </a:lnTo>
                  <a:lnTo>
                    <a:pt x="28803" y="300202"/>
                  </a:lnTo>
                  <a:lnTo>
                    <a:pt x="32981" y="304368"/>
                  </a:lnTo>
                  <a:lnTo>
                    <a:pt x="43611" y="304368"/>
                  </a:lnTo>
                  <a:lnTo>
                    <a:pt x="47790" y="300202"/>
                  </a:lnTo>
                  <a:lnTo>
                    <a:pt x="47790" y="289433"/>
                  </a:lnTo>
                  <a:close/>
                </a:path>
                <a:path w="368300" h="367030">
                  <a:moveTo>
                    <a:pt x="67119" y="319532"/>
                  </a:moveTo>
                  <a:lnTo>
                    <a:pt x="62953" y="315366"/>
                  </a:lnTo>
                  <a:lnTo>
                    <a:pt x="57632" y="315366"/>
                  </a:lnTo>
                  <a:lnTo>
                    <a:pt x="52349" y="315366"/>
                  </a:lnTo>
                  <a:lnTo>
                    <a:pt x="48171" y="319532"/>
                  </a:lnTo>
                  <a:lnTo>
                    <a:pt x="48171" y="330174"/>
                  </a:lnTo>
                  <a:lnTo>
                    <a:pt x="52349" y="334352"/>
                  </a:lnTo>
                  <a:lnTo>
                    <a:pt x="62953" y="334352"/>
                  </a:lnTo>
                  <a:lnTo>
                    <a:pt x="67119" y="330174"/>
                  </a:lnTo>
                  <a:lnTo>
                    <a:pt x="67119" y="319532"/>
                  </a:lnTo>
                  <a:close/>
                </a:path>
                <a:path w="368300" h="367030">
                  <a:moveTo>
                    <a:pt x="78879" y="270256"/>
                  </a:moveTo>
                  <a:lnTo>
                    <a:pt x="74701" y="266077"/>
                  </a:lnTo>
                  <a:lnTo>
                    <a:pt x="69392" y="266077"/>
                  </a:lnTo>
                  <a:lnTo>
                    <a:pt x="64477" y="266077"/>
                  </a:lnTo>
                  <a:lnTo>
                    <a:pt x="59931" y="270256"/>
                  </a:lnTo>
                  <a:lnTo>
                    <a:pt x="59931" y="280860"/>
                  </a:lnTo>
                  <a:lnTo>
                    <a:pt x="64477" y="285038"/>
                  </a:lnTo>
                  <a:lnTo>
                    <a:pt x="74701" y="285038"/>
                  </a:lnTo>
                  <a:lnTo>
                    <a:pt x="78879" y="280860"/>
                  </a:lnTo>
                  <a:lnTo>
                    <a:pt x="78879" y="270256"/>
                  </a:lnTo>
                  <a:close/>
                </a:path>
                <a:path w="368300" h="367030">
                  <a:moveTo>
                    <a:pt x="167627" y="192112"/>
                  </a:moveTo>
                  <a:lnTo>
                    <a:pt x="163449" y="187947"/>
                  </a:lnTo>
                  <a:lnTo>
                    <a:pt x="158140" y="187947"/>
                  </a:lnTo>
                  <a:lnTo>
                    <a:pt x="152844" y="187947"/>
                  </a:lnTo>
                  <a:lnTo>
                    <a:pt x="148678" y="192112"/>
                  </a:lnTo>
                  <a:lnTo>
                    <a:pt x="148678" y="202336"/>
                  </a:lnTo>
                  <a:lnTo>
                    <a:pt x="152844" y="206895"/>
                  </a:lnTo>
                  <a:lnTo>
                    <a:pt x="163449" y="206895"/>
                  </a:lnTo>
                  <a:lnTo>
                    <a:pt x="167627" y="202336"/>
                  </a:lnTo>
                  <a:lnTo>
                    <a:pt x="167627" y="192112"/>
                  </a:lnTo>
                  <a:close/>
                </a:path>
                <a:path w="368300" h="367030">
                  <a:moveTo>
                    <a:pt x="192671" y="6273"/>
                  </a:moveTo>
                  <a:lnTo>
                    <a:pt x="191897" y="2870"/>
                  </a:lnTo>
                  <a:lnTo>
                    <a:pt x="189674" y="990"/>
                  </a:lnTo>
                  <a:lnTo>
                    <a:pt x="188683" y="292"/>
                  </a:lnTo>
                  <a:lnTo>
                    <a:pt x="187731" y="0"/>
                  </a:lnTo>
                  <a:lnTo>
                    <a:pt x="184988" y="0"/>
                  </a:lnTo>
                  <a:lnTo>
                    <a:pt x="153695" y="64160"/>
                  </a:lnTo>
                  <a:lnTo>
                    <a:pt x="148450" y="98005"/>
                  </a:lnTo>
                  <a:lnTo>
                    <a:pt x="148678" y="132956"/>
                  </a:lnTo>
                  <a:lnTo>
                    <a:pt x="131978" y="146316"/>
                  </a:lnTo>
                  <a:lnTo>
                    <a:pt x="131978" y="159499"/>
                  </a:lnTo>
                  <a:lnTo>
                    <a:pt x="128193" y="166319"/>
                  </a:lnTo>
                  <a:lnTo>
                    <a:pt x="127431" y="169367"/>
                  </a:lnTo>
                  <a:lnTo>
                    <a:pt x="127800" y="180365"/>
                  </a:lnTo>
                  <a:lnTo>
                    <a:pt x="128193" y="190969"/>
                  </a:lnTo>
                  <a:lnTo>
                    <a:pt x="127812" y="192493"/>
                  </a:lnTo>
                  <a:lnTo>
                    <a:pt x="111887" y="205778"/>
                  </a:lnTo>
                  <a:lnTo>
                    <a:pt x="109969" y="208038"/>
                  </a:lnTo>
                  <a:lnTo>
                    <a:pt x="105067" y="218274"/>
                  </a:lnTo>
                  <a:lnTo>
                    <a:pt x="100888" y="228142"/>
                  </a:lnTo>
                  <a:lnTo>
                    <a:pt x="99745" y="228904"/>
                  </a:lnTo>
                  <a:lnTo>
                    <a:pt x="87985" y="231940"/>
                  </a:lnTo>
                  <a:lnTo>
                    <a:pt x="78879" y="233845"/>
                  </a:lnTo>
                  <a:lnTo>
                    <a:pt x="75857" y="235343"/>
                  </a:lnTo>
                  <a:lnTo>
                    <a:pt x="66738" y="242925"/>
                  </a:lnTo>
                  <a:lnTo>
                    <a:pt x="63715" y="245224"/>
                  </a:lnTo>
                  <a:lnTo>
                    <a:pt x="61036" y="247865"/>
                  </a:lnTo>
                  <a:lnTo>
                    <a:pt x="58775" y="248627"/>
                  </a:lnTo>
                  <a:lnTo>
                    <a:pt x="55943" y="249453"/>
                  </a:lnTo>
                  <a:lnTo>
                    <a:pt x="54190" y="249770"/>
                  </a:lnTo>
                  <a:lnTo>
                    <a:pt x="51168" y="249770"/>
                  </a:lnTo>
                  <a:lnTo>
                    <a:pt x="50088" y="249262"/>
                  </a:lnTo>
                  <a:lnTo>
                    <a:pt x="48171" y="248627"/>
                  </a:lnTo>
                  <a:lnTo>
                    <a:pt x="85407" y="202590"/>
                  </a:lnTo>
                  <a:lnTo>
                    <a:pt x="115976" y="173012"/>
                  </a:lnTo>
                  <a:lnTo>
                    <a:pt x="131978" y="159499"/>
                  </a:lnTo>
                  <a:lnTo>
                    <a:pt x="131978" y="146316"/>
                  </a:lnTo>
                  <a:lnTo>
                    <a:pt x="64808" y="208762"/>
                  </a:lnTo>
                  <a:lnTo>
                    <a:pt x="30314" y="252996"/>
                  </a:lnTo>
                  <a:lnTo>
                    <a:pt x="1117" y="300202"/>
                  </a:lnTo>
                  <a:lnTo>
                    <a:pt x="0" y="302488"/>
                  </a:lnTo>
                  <a:lnTo>
                    <a:pt x="736" y="305904"/>
                  </a:lnTo>
                  <a:lnTo>
                    <a:pt x="3035" y="307403"/>
                  </a:lnTo>
                  <a:lnTo>
                    <a:pt x="3860" y="307746"/>
                  </a:lnTo>
                  <a:lnTo>
                    <a:pt x="4724" y="307936"/>
                  </a:lnTo>
                  <a:lnTo>
                    <a:pt x="7429" y="307936"/>
                  </a:lnTo>
                  <a:lnTo>
                    <a:pt x="9182" y="307086"/>
                  </a:lnTo>
                  <a:lnTo>
                    <a:pt x="10236" y="305523"/>
                  </a:lnTo>
                  <a:lnTo>
                    <a:pt x="17208" y="293204"/>
                  </a:lnTo>
                  <a:lnTo>
                    <a:pt x="24460" y="281241"/>
                  </a:lnTo>
                  <a:lnTo>
                    <a:pt x="31991" y="269570"/>
                  </a:lnTo>
                  <a:lnTo>
                    <a:pt x="39827" y="258114"/>
                  </a:lnTo>
                  <a:lnTo>
                    <a:pt x="45339" y="258368"/>
                  </a:lnTo>
                  <a:lnTo>
                    <a:pt x="47218" y="260451"/>
                  </a:lnTo>
                  <a:lnTo>
                    <a:pt x="54483" y="260451"/>
                  </a:lnTo>
                  <a:lnTo>
                    <a:pt x="57340" y="260032"/>
                  </a:lnTo>
                  <a:lnTo>
                    <a:pt x="64008" y="258114"/>
                  </a:lnTo>
                  <a:lnTo>
                    <a:pt x="69392" y="256590"/>
                  </a:lnTo>
                  <a:lnTo>
                    <a:pt x="74269" y="249770"/>
                  </a:lnTo>
                  <a:lnTo>
                    <a:pt x="75095" y="248627"/>
                  </a:lnTo>
                  <a:lnTo>
                    <a:pt x="82283" y="244830"/>
                  </a:lnTo>
                  <a:lnTo>
                    <a:pt x="84201" y="243687"/>
                  </a:lnTo>
                  <a:lnTo>
                    <a:pt x="87223" y="242925"/>
                  </a:lnTo>
                  <a:lnTo>
                    <a:pt x="90246" y="242189"/>
                  </a:lnTo>
                  <a:lnTo>
                    <a:pt x="99720" y="239636"/>
                  </a:lnTo>
                  <a:lnTo>
                    <a:pt x="106146" y="236004"/>
                  </a:lnTo>
                  <a:lnTo>
                    <a:pt x="110794" y="230543"/>
                  </a:lnTo>
                  <a:lnTo>
                    <a:pt x="114909" y="222440"/>
                  </a:lnTo>
                  <a:lnTo>
                    <a:pt x="118694" y="213741"/>
                  </a:lnTo>
                  <a:lnTo>
                    <a:pt x="119849" y="213360"/>
                  </a:lnTo>
                  <a:lnTo>
                    <a:pt x="125552" y="208038"/>
                  </a:lnTo>
                  <a:lnTo>
                    <a:pt x="132791" y="201422"/>
                  </a:lnTo>
                  <a:lnTo>
                    <a:pt x="136867" y="195478"/>
                  </a:lnTo>
                  <a:lnTo>
                    <a:pt x="138595" y="188899"/>
                  </a:lnTo>
                  <a:lnTo>
                    <a:pt x="138798" y="180365"/>
                  </a:lnTo>
                  <a:lnTo>
                    <a:pt x="138417" y="170865"/>
                  </a:lnTo>
                  <a:lnTo>
                    <a:pt x="138798" y="169367"/>
                  </a:lnTo>
                  <a:lnTo>
                    <a:pt x="142595" y="162140"/>
                  </a:lnTo>
                  <a:lnTo>
                    <a:pt x="144043" y="159499"/>
                  </a:lnTo>
                  <a:lnTo>
                    <a:pt x="144881" y="157962"/>
                  </a:lnTo>
                  <a:lnTo>
                    <a:pt x="147142" y="152679"/>
                  </a:lnTo>
                  <a:lnTo>
                    <a:pt x="147904" y="146977"/>
                  </a:lnTo>
                  <a:lnTo>
                    <a:pt x="157784" y="139776"/>
                  </a:lnTo>
                  <a:lnTo>
                    <a:pt x="159283" y="139014"/>
                  </a:lnTo>
                  <a:lnTo>
                    <a:pt x="160045" y="137134"/>
                  </a:lnTo>
                  <a:lnTo>
                    <a:pt x="160007" y="132956"/>
                  </a:lnTo>
                  <a:lnTo>
                    <a:pt x="159461" y="101777"/>
                  </a:lnTo>
                  <a:lnTo>
                    <a:pt x="164172" y="69037"/>
                  </a:lnTo>
                  <a:lnTo>
                    <a:pt x="174498" y="37719"/>
                  </a:lnTo>
                  <a:lnTo>
                    <a:pt x="190754" y="8534"/>
                  </a:lnTo>
                  <a:lnTo>
                    <a:pt x="192671" y="6273"/>
                  </a:lnTo>
                  <a:close/>
                </a:path>
                <a:path w="368300" h="367030">
                  <a:moveTo>
                    <a:pt x="194195" y="117005"/>
                  </a:moveTo>
                  <a:lnTo>
                    <a:pt x="190017" y="112864"/>
                  </a:lnTo>
                  <a:lnTo>
                    <a:pt x="184696" y="112864"/>
                  </a:lnTo>
                  <a:lnTo>
                    <a:pt x="179387" y="112864"/>
                  </a:lnTo>
                  <a:lnTo>
                    <a:pt x="175209" y="117005"/>
                  </a:lnTo>
                  <a:lnTo>
                    <a:pt x="175209" y="127647"/>
                  </a:lnTo>
                  <a:lnTo>
                    <a:pt x="179387" y="131813"/>
                  </a:lnTo>
                  <a:lnTo>
                    <a:pt x="190017" y="131813"/>
                  </a:lnTo>
                  <a:lnTo>
                    <a:pt x="194195" y="127647"/>
                  </a:lnTo>
                  <a:lnTo>
                    <a:pt x="194195" y="117005"/>
                  </a:lnTo>
                  <a:close/>
                </a:path>
                <a:path w="368300" h="367030">
                  <a:moveTo>
                    <a:pt x="214299" y="44246"/>
                  </a:moveTo>
                  <a:lnTo>
                    <a:pt x="210375" y="39941"/>
                  </a:lnTo>
                  <a:lnTo>
                    <a:pt x="205879" y="39941"/>
                  </a:lnTo>
                  <a:lnTo>
                    <a:pt x="205536" y="39941"/>
                  </a:lnTo>
                  <a:lnTo>
                    <a:pt x="205155" y="39979"/>
                  </a:lnTo>
                  <a:lnTo>
                    <a:pt x="204800" y="40043"/>
                  </a:lnTo>
                  <a:lnTo>
                    <a:pt x="199478" y="40043"/>
                  </a:lnTo>
                  <a:lnTo>
                    <a:pt x="195313" y="44183"/>
                  </a:lnTo>
                  <a:lnTo>
                    <a:pt x="195313" y="54444"/>
                  </a:lnTo>
                  <a:lnTo>
                    <a:pt x="199478" y="58991"/>
                  </a:lnTo>
                  <a:lnTo>
                    <a:pt x="209740" y="58991"/>
                  </a:lnTo>
                  <a:lnTo>
                    <a:pt x="214299" y="54444"/>
                  </a:lnTo>
                  <a:lnTo>
                    <a:pt x="214299" y="44246"/>
                  </a:lnTo>
                  <a:close/>
                </a:path>
                <a:path w="368300" h="367030">
                  <a:moveTo>
                    <a:pt x="256755" y="135610"/>
                  </a:moveTo>
                  <a:lnTo>
                    <a:pt x="252590" y="131432"/>
                  </a:lnTo>
                  <a:lnTo>
                    <a:pt x="247269" y="131432"/>
                  </a:lnTo>
                  <a:lnTo>
                    <a:pt x="241973" y="131432"/>
                  </a:lnTo>
                  <a:lnTo>
                    <a:pt x="237807" y="135610"/>
                  </a:lnTo>
                  <a:lnTo>
                    <a:pt x="237807" y="146215"/>
                  </a:lnTo>
                  <a:lnTo>
                    <a:pt x="241973" y="150380"/>
                  </a:lnTo>
                  <a:lnTo>
                    <a:pt x="252590" y="150380"/>
                  </a:lnTo>
                  <a:lnTo>
                    <a:pt x="256755" y="146215"/>
                  </a:lnTo>
                  <a:lnTo>
                    <a:pt x="256755" y="135610"/>
                  </a:lnTo>
                  <a:close/>
                </a:path>
                <a:path w="368300" h="367030">
                  <a:moveTo>
                    <a:pt x="266636" y="167462"/>
                  </a:moveTo>
                  <a:lnTo>
                    <a:pt x="265099" y="164439"/>
                  </a:lnTo>
                  <a:lnTo>
                    <a:pt x="264528" y="162687"/>
                  </a:lnTo>
                  <a:lnTo>
                    <a:pt x="262839" y="161378"/>
                  </a:lnTo>
                  <a:lnTo>
                    <a:pt x="260070" y="161378"/>
                  </a:lnTo>
                  <a:lnTo>
                    <a:pt x="259372" y="161505"/>
                  </a:lnTo>
                  <a:lnTo>
                    <a:pt x="207886" y="187274"/>
                  </a:lnTo>
                  <a:lnTo>
                    <a:pt x="161963" y="222440"/>
                  </a:lnTo>
                  <a:lnTo>
                    <a:pt x="158864" y="222440"/>
                  </a:lnTo>
                  <a:lnTo>
                    <a:pt x="155841" y="222250"/>
                  </a:lnTo>
                  <a:lnTo>
                    <a:pt x="150558" y="222250"/>
                  </a:lnTo>
                  <a:lnTo>
                    <a:pt x="150558" y="233845"/>
                  </a:lnTo>
                  <a:lnTo>
                    <a:pt x="133146" y="251472"/>
                  </a:lnTo>
                  <a:lnTo>
                    <a:pt x="117081" y="269963"/>
                  </a:lnTo>
                  <a:lnTo>
                    <a:pt x="102031" y="289725"/>
                  </a:lnTo>
                  <a:lnTo>
                    <a:pt x="87604" y="311188"/>
                  </a:lnTo>
                  <a:lnTo>
                    <a:pt x="87223" y="309689"/>
                  </a:lnTo>
                  <a:lnTo>
                    <a:pt x="87223" y="307784"/>
                  </a:lnTo>
                  <a:lnTo>
                    <a:pt x="87985" y="302882"/>
                  </a:lnTo>
                  <a:lnTo>
                    <a:pt x="88366" y="300583"/>
                  </a:lnTo>
                  <a:lnTo>
                    <a:pt x="91401" y="297942"/>
                  </a:lnTo>
                  <a:lnTo>
                    <a:pt x="93662" y="294881"/>
                  </a:lnTo>
                  <a:lnTo>
                    <a:pt x="101625" y="285800"/>
                  </a:lnTo>
                  <a:lnTo>
                    <a:pt x="102768" y="283121"/>
                  </a:lnTo>
                  <a:lnTo>
                    <a:pt x="104686" y="273659"/>
                  </a:lnTo>
                  <a:lnTo>
                    <a:pt x="106946" y="262293"/>
                  </a:lnTo>
                  <a:lnTo>
                    <a:pt x="108470" y="260769"/>
                  </a:lnTo>
                  <a:lnTo>
                    <a:pt x="128193" y="252412"/>
                  </a:lnTo>
                  <a:lnTo>
                    <a:pt x="130835" y="249770"/>
                  </a:lnTo>
                  <a:lnTo>
                    <a:pt x="136537" y="242925"/>
                  </a:lnTo>
                  <a:lnTo>
                    <a:pt x="142595" y="235343"/>
                  </a:lnTo>
                  <a:lnTo>
                    <a:pt x="144500" y="233845"/>
                  </a:lnTo>
                  <a:lnTo>
                    <a:pt x="150558" y="233845"/>
                  </a:lnTo>
                  <a:lnTo>
                    <a:pt x="150558" y="222250"/>
                  </a:lnTo>
                  <a:lnTo>
                    <a:pt x="148894" y="222250"/>
                  </a:lnTo>
                  <a:lnTo>
                    <a:pt x="144983" y="222631"/>
                  </a:lnTo>
                  <a:lnTo>
                    <a:pt x="141097" y="224358"/>
                  </a:lnTo>
                  <a:lnTo>
                    <a:pt x="135089" y="228307"/>
                  </a:lnTo>
                  <a:lnTo>
                    <a:pt x="130365" y="233222"/>
                  </a:lnTo>
                  <a:lnTo>
                    <a:pt x="126365" y="238074"/>
                  </a:lnTo>
                  <a:lnTo>
                    <a:pt x="122491" y="241808"/>
                  </a:lnTo>
                  <a:lnTo>
                    <a:pt x="120230" y="243687"/>
                  </a:lnTo>
                  <a:lnTo>
                    <a:pt x="114147" y="245986"/>
                  </a:lnTo>
                  <a:lnTo>
                    <a:pt x="106108" y="250037"/>
                  </a:lnTo>
                  <a:lnTo>
                    <a:pt x="100685" y="254596"/>
                  </a:lnTo>
                  <a:lnTo>
                    <a:pt x="96977" y="261010"/>
                  </a:lnTo>
                  <a:lnTo>
                    <a:pt x="94043" y="270637"/>
                  </a:lnTo>
                  <a:lnTo>
                    <a:pt x="92544" y="278218"/>
                  </a:lnTo>
                  <a:lnTo>
                    <a:pt x="92163" y="279717"/>
                  </a:lnTo>
                  <a:lnTo>
                    <a:pt x="85699" y="287299"/>
                  </a:lnTo>
                  <a:lnTo>
                    <a:pt x="78879" y="294881"/>
                  </a:lnTo>
                  <a:lnTo>
                    <a:pt x="77355" y="299440"/>
                  </a:lnTo>
                  <a:lnTo>
                    <a:pt x="75819" y="308025"/>
                  </a:lnTo>
                  <a:lnTo>
                    <a:pt x="76504" y="313207"/>
                  </a:lnTo>
                  <a:lnTo>
                    <a:pt x="77889" y="317373"/>
                  </a:lnTo>
                  <a:lnTo>
                    <a:pt x="78473" y="322770"/>
                  </a:lnTo>
                  <a:lnTo>
                    <a:pt x="78498" y="323329"/>
                  </a:lnTo>
                  <a:lnTo>
                    <a:pt x="78879" y="323329"/>
                  </a:lnTo>
                  <a:lnTo>
                    <a:pt x="78879" y="323710"/>
                  </a:lnTo>
                  <a:lnTo>
                    <a:pt x="72986" y="334149"/>
                  </a:lnTo>
                  <a:lnTo>
                    <a:pt x="67843" y="343687"/>
                  </a:lnTo>
                  <a:lnTo>
                    <a:pt x="63474" y="352158"/>
                  </a:lnTo>
                  <a:lnTo>
                    <a:pt x="59931" y="359384"/>
                  </a:lnTo>
                  <a:lnTo>
                    <a:pt x="58394" y="362026"/>
                  </a:lnTo>
                  <a:lnTo>
                    <a:pt x="59931" y="365061"/>
                  </a:lnTo>
                  <a:lnTo>
                    <a:pt x="62953" y="366585"/>
                  </a:lnTo>
                  <a:lnTo>
                    <a:pt x="63627" y="366877"/>
                  </a:lnTo>
                  <a:lnTo>
                    <a:pt x="64325" y="367004"/>
                  </a:lnTo>
                  <a:lnTo>
                    <a:pt x="67030" y="367004"/>
                  </a:lnTo>
                  <a:lnTo>
                    <a:pt x="68935" y="365785"/>
                  </a:lnTo>
                  <a:lnTo>
                    <a:pt x="69773" y="363562"/>
                  </a:lnTo>
                  <a:lnTo>
                    <a:pt x="78701" y="345833"/>
                  </a:lnTo>
                  <a:lnTo>
                    <a:pt x="91960" y="322770"/>
                  </a:lnTo>
                  <a:lnTo>
                    <a:pt x="99682" y="311188"/>
                  </a:lnTo>
                  <a:lnTo>
                    <a:pt x="109778" y="296024"/>
                  </a:lnTo>
                  <a:lnTo>
                    <a:pt x="132359" y="267195"/>
                  </a:lnTo>
                  <a:lnTo>
                    <a:pt x="163144" y="234988"/>
                  </a:lnTo>
                  <a:lnTo>
                    <a:pt x="164515" y="233845"/>
                  </a:lnTo>
                  <a:lnTo>
                    <a:pt x="178117" y="222440"/>
                  </a:lnTo>
                  <a:lnTo>
                    <a:pt x="194284" y="208889"/>
                  </a:lnTo>
                  <a:lnTo>
                    <a:pt x="226987" y="188061"/>
                  </a:lnTo>
                  <a:lnTo>
                    <a:pt x="262458" y="171627"/>
                  </a:lnTo>
                  <a:lnTo>
                    <a:pt x="265099" y="170484"/>
                  </a:lnTo>
                  <a:lnTo>
                    <a:pt x="266636" y="167462"/>
                  </a:lnTo>
                  <a:close/>
                </a:path>
                <a:path w="368300" h="367030">
                  <a:moveTo>
                    <a:pt x="332219" y="91617"/>
                  </a:moveTo>
                  <a:lnTo>
                    <a:pt x="328053" y="87439"/>
                  </a:lnTo>
                  <a:lnTo>
                    <a:pt x="322757" y="87439"/>
                  </a:lnTo>
                  <a:lnTo>
                    <a:pt x="317436" y="87439"/>
                  </a:lnTo>
                  <a:lnTo>
                    <a:pt x="313270" y="91617"/>
                  </a:lnTo>
                  <a:lnTo>
                    <a:pt x="313270" y="101841"/>
                  </a:lnTo>
                  <a:lnTo>
                    <a:pt x="317436" y="106400"/>
                  </a:lnTo>
                  <a:lnTo>
                    <a:pt x="328053" y="106400"/>
                  </a:lnTo>
                  <a:lnTo>
                    <a:pt x="332219" y="101841"/>
                  </a:lnTo>
                  <a:lnTo>
                    <a:pt x="332219" y="91617"/>
                  </a:lnTo>
                  <a:close/>
                </a:path>
                <a:path w="368300" h="367030">
                  <a:moveTo>
                    <a:pt x="368287" y="143192"/>
                  </a:moveTo>
                  <a:lnTo>
                    <a:pt x="367893" y="140538"/>
                  </a:lnTo>
                  <a:lnTo>
                    <a:pt x="367893" y="137706"/>
                  </a:lnTo>
                  <a:lnTo>
                    <a:pt x="365290" y="135572"/>
                  </a:lnTo>
                  <a:lnTo>
                    <a:pt x="362800" y="135572"/>
                  </a:lnTo>
                  <a:lnTo>
                    <a:pt x="362394" y="135572"/>
                  </a:lnTo>
                  <a:lnTo>
                    <a:pt x="362204" y="135610"/>
                  </a:lnTo>
                  <a:lnTo>
                    <a:pt x="320294" y="142430"/>
                  </a:lnTo>
                  <a:lnTo>
                    <a:pt x="280644" y="153797"/>
                  </a:lnTo>
                  <a:lnTo>
                    <a:pt x="274535" y="155867"/>
                  </a:lnTo>
                  <a:lnTo>
                    <a:pt x="276631" y="164020"/>
                  </a:lnTo>
                  <a:lnTo>
                    <a:pt x="282397" y="164020"/>
                  </a:lnTo>
                  <a:lnTo>
                    <a:pt x="283032" y="163893"/>
                  </a:lnTo>
                  <a:lnTo>
                    <a:pt x="283679" y="163664"/>
                  </a:lnTo>
                  <a:lnTo>
                    <a:pt x="302945" y="157632"/>
                  </a:lnTo>
                  <a:lnTo>
                    <a:pt x="322618" y="152666"/>
                  </a:lnTo>
                  <a:lnTo>
                    <a:pt x="342633" y="148844"/>
                  </a:lnTo>
                  <a:lnTo>
                    <a:pt x="362966" y="146215"/>
                  </a:lnTo>
                  <a:lnTo>
                    <a:pt x="365988" y="145453"/>
                  </a:lnTo>
                  <a:lnTo>
                    <a:pt x="368287" y="1431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6657681" y="1500021"/>
            <a:ext cx="367030" cy="367665"/>
            <a:chOff x="6657681" y="1500021"/>
            <a:chExt cx="367030" cy="367665"/>
          </a:xfrm>
        </p:grpSpPr>
        <p:sp>
          <p:nvSpPr>
            <p:cNvPr id="157" name="object 157"/>
            <p:cNvSpPr/>
            <p:nvPr/>
          </p:nvSpPr>
          <p:spPr>
            <a:xfrm>
              <a:off x="6657681" y="1500021"/>
              <a:ext cx="367030" cy="367665"/>
            </a:xfrm>
            <a:custGeom>
              <a:avLst/>
              <a:gdLst/>
              <a:ahLst/>
              <a:cxnLst/>
              <a:rect l="l" t="t" r="r" b="b"/>
              <a:pathLst>
                <a:path w="367029" h="367664">
                  <a:moveTo>
                    <a:pt x="87496" y="366205"/>
                  </a:moveTo>
                  <a:lnTo>
                    <a:pt x="39654" y="351959"/>
                  </a:lnTo>
                  <a:lnTo>
                    <a:pt x="7086" y="312348"/>
                  </a:lnTo>
                  <a:lnTo>
                    <a:pt x="755" y="279623"/>
                  </a:lnTo>
                  <a:lnTo>
                    <a:pt x="7086" y="246898"/>
                  </a:lnTo>
                  <a:lnTo>
                    <a:pt x="26080" y="218365"/>
                  </a:lnTo>
                  <a:lnTo>
                    <a:pt x="60578" y="183484"/>
                  </a:lnTo>
                  <a:lnTo>
                    <a:pt x="25315" y="147839"/>
                  </a:lnTo>
                  <a:lnTo>
                    <a:pt x="6321" y="119480"/>
                  </a:lnTo>
                  <a:lnTo>
                    <a:pt x="0" y="87155"/>
                  </a:lnTo>
                  <a:lnTo>
                    <a:pt x="55" y="86772"/>
                  </a:lnTo>
                  <a:lnTo>
                    <a:pt x="25315" y="26089"/>
                  </a:lnTo>
                  <a:lnTo>
                    <a:pt x="70620" y="1582"/>
                  </a:lnTo>
                  <a:lnTo>
                    <a:pt x="87082" y="0"/>
                  </a:lnTo>
                  <a:lnTo>
                    <a:pt x="103526" y="1582"/>
                  </a:lnTo>
                  <a:lnTo>
                    <a:pt x="119459" y="6331"/>
                  </a:lnTo>
                  <a:lnTo>
                    <a:pt x="127403" y="10543"/>
                  </a:lnTo>
                  <a:lnTo>
                    <a:pt x="87113" y="10543"/>
                  </a:lnTo>
                  <a:lnTo>
                    <a:pt x="64297" y="14103"/>
                  </a:lnTo>
                  <a:lnTo>
                    <a:pt x="16083" y="58707"/>
                  </a:lnTo>
                  <a:lnTo>
                    <a:pt x="10606" y="87155"/>
                  </a:lnTo>
                  <a:lnTo>
                    <a:pt x="16083" y="115602"/>
                  </a:lnTo>
                  <a:lnTo>
                    <a:pt x="32514" y="140639"/>
                  </a:lnTo>
                  <a:lnTo>
                    <a:pt x="83806" y="191830"/>
                  </a:lnTo>
                  <a:lnTo>
                    <a:pt x="67778" y="191830"/>
                  </a:lnTo>
                  <a:lnTo>
                    <a:pt x="33279" y="226329"/>
                  </a:lnTo>
                  <a:lnTo>
                    <a:pt x="16418" y="251593"/>
                  </a:lnTo>
                  <a:lnTo>
                    <a:pt x="10797" y="280196"/>
                  </a:lnTo>
                  <a:lnTo>
                    <a:pt x="16418" y="308799"/>
                  </a:lnTo>
                  <a:lnTo>
                    <a:pt x="45274" y="343763"/>
                  </a:lnTo>
                  <a:lnTo>
                    <a:pt x="87113" y="356234"/>
                  </a:lnTo>
                  <a:lnTo>
                    <a:pt x="127197" y="356234"/>
                  </a:lnTo>
                  <a:lnTo>
                    <a:pt x="120251" y="359873"/>
                  </a:lnTo>
                  <a:lnTo>
                    <a:pt x="104130" y="364622"/>
                  </a:lnTo>
                  <a:lnTo>
                    <a:pt x="87496" y="366205"/>
                  </a:lnTo>
                  <a:close/>
                </a:path>
                <a:path w="367029" h="367664">
                  <a:moveTo>
                    <a:pt x="198360" y="60970"/>
                  </a:moveTo>
                  <a:lnTo>
                    <a:pt x="183475" y="60970"/>
                  </a:lnTo>
                  <a:lnTo>
                    <a:pt x="218851" y="25611"/>
                  </a:lnTo>
                  <a:lnTo>
                    <a:pt x="231747" y="14693"/>
                  </a:lnTo>
                  <a:lnTo>
                    <a:pt x="246572" y="6737"/>
                  </a:lnTo>
                  <a:lnTo>
                    <a:pt x="262746" y="1911"/>
                  </a:lnTo>
                  <a:lnTo>
                    <a:pt x="279805" y="286"/>
                  </a:lnTo>
                  <a:lnTo>
                    <a:pt x="313531" y="7080"/>
                  </a:lnTo>
                  <a:lnTo>
                    <a:pt x="319261" y="10926"/>
                  </a:lnTo>
                  <a:lnTo>
                    <a:pt x="279805" y="10926"/>
                  </a:lnTo>
                  <a:lnTo>
                    <a:pt x="264943" y="12395"/>
                  </a:lnTo>
                  <a:lnTo>
                    <a:pt x="250793" y="16707"/>
                  </a:lnTo>
                  <a:lnTo>
                    <a:pt x="237777" y="23719"/>
                  </a:lnTo>
                  <a:lnTo>
                    <a:pt x="226321" y="33288"/>
                  </a:lnTo>
                  <a:lnTo>
                    <a:pt x="198360" y="60970"/>
                  </a:lnTo>
                  <a:close/>
                </a:path>
                <a:path w="367029" h="367664">
                  <a:moveTo>
                    <a:pt x="320914" y="356330"/>
                  </a:moveTo>
                  <a:lnTo>
                    <a:pt x="279837" y="356330"/>
                  </a:lnTo>
                  <a:lnTo>
                    <a:pt x="294249" y="354962"/>
                  </a:lnTo>
                  <a:lnTo>
                    <a:pt x="308247" y="350858"/>
                  </a:lnTo>
                  <a:lnTo>
                    <a:pt x="350835" y="308476"/>
                  </a:lnTo>
                  <a:lnTo>
                    <a:pt x="356294" y="280196"/>
                  </a:lnTo>
                  <a:lnTo>
                    <a:pt x="356221" y="279623"/>
                  </a:lnTo>
                  <a:lnTo>
                    <a:pt x="334404" y="226329"/>
                  </a:lnTo>
                  <a:lnTo>
                    <a:pt x="140216" y="32523"/>
                  </a:lnTo>
                  <a:lnTo>
                    <a:pt x="101503" y="11899"/>
                  </a:lnTo>
                  <a:lnTo>
                    <a:pt x="87113" y="10543"/>
                  </a:lnTo>
                  <a:lnTo>
                    <a:pt x="127403" y="10543"/>
                  </a:lnTo>
                  <a:lnTo>
                    <a:pt x="134382" y="14245"/>
                  </a:lnTo>
                  <a:lnTo>
                    <a:pt x="147798" y="25324"/>
                  </a:lnTo>
                  <a:lnTo>
                    <a:pt x="183475" y="60970"/>
                  </a:lnTo>
                  <a:lnTo>
                    <a:pt x="198360" y="60970"/>
                  </a:lnTo>
                  <a:lnTo>
                    <a:pt x="191056" y="68201"/>
                  </a:lnTo>
                  <a:lnTo>
                    <a:pt x="341986" y="219130"/>
                  </a:lnTo>
                  <a:lnTo>
                    <a:pt x="360549" y="247704"/>
                  </a:lnTo>
                  <a:lnTo>
                    <a:pt x="366637" y="279623"/>
                  </a:lnTo>
                  <a:lnTo>
                    <a:pt x="366728" y="280196"/>
                  </a:lnTo>
                  <a:lnTo>
                    <a:pt x="360549" y="312521"/>
                  </a:lnTo>
                  <a:lnTo>
                    <a:pt x="341986" y="340880"/>
                  </a:lnTo>
                  <a:lnTo>
                    <a:pt x="340871" y="342027"/>
                  </a:lnTo>
                  <a:lnTo>
                    <a:pt x="327327" y="352981"/>
                  </a:lnTo>
                  <a:lnTo>
                    <a:pt x="320914" y="356330"/>
                  </a:lnTo>
                  <a:close/>
                </a:path>
                <a:path w="367029" h="367664">
                  <a:moveTo>
                    <a:pt x="313539" y="173641"/>
                  </a:moveTo>
                  <a:lnTo>
                    <a:pt x="308634" y="173641"/>
                  </a:lnTo>
                  <a:lnTo>
                    <a:pt x="306340" y="167939"/>
                  </a:lnTo>
                  <a:lnTo>
                    <a:pt x="333289" y="141022"/>
                  </a:lnTo>
                  <a:lnTo>
                    <a:pt x="354851" y="100361"/>
                  </a:lnTo>
                  <a:lnTo>
                    <a:pt x="349921" y="57900"/>
                  </a:lnTo>
                  <a:lnTo>
                    <a:pt x="323304" y="24476"/>
                  </a:lnTo>
                  <a:lnTo>
                    <a:pt x="279805" y="10926"/>
                  </a:lnTo>
                  <a:lnTo>
                    <a:pt x="319261" y="10926"/>
                  </a:lnTo>
                  <a:lnTo>
                    <a:pt x="341141" y="25611"/>
                  </a:lnTo>
                  <a:lnTo>
                    <a:pt x="359793" y="53101"/>
                  </a:lnTo>
                  <a:lnTo>
                    <a:pt x="366642" y="86772"/>
                  </a:lnTo>
                  <a:lnTo>
                    <a:pt x="364962" y="103777"/>
                  </a:lnTo>
                  <a:lnTo>
                    <a:pt x="360016" y="119862"/>
                  </a:lnTo>
                  <a:lnTo>
                    <a:pt x="351939" y="134668"/>
                  </a:lnTo>
                  <a:lnTo>
                    <a:pt x="340871" y="147839"/>
                  </a:lnTo>
                  <a:lnTo>
                    <a:pt x="326897" y="161949"/>
                  </a:lnTo>
                  <a:lnTo>
                    <a:pt x="319536" y="169699"/>
                  </a:lnTo>
                  <a:lnTo>
                    <a:pt x="316009" y="172969"/>
                  </a:lnTo>
                  <a:lnTo>
                    <a:pt x="313539" y="173641"/>
                  </a:lnTo>
                  <a:close/>
                </a:path>
                <a:path w="367029" h="367664">
                  <a:moveTo>
                    <a:pt x="127197" y="356234"/>
                  </a:moveTo>
                  <a:lnTo>
                    <a:pt x="87113" y="356234"/>
                  </a:lnTo>
                  <a:lnTo>
                    <a:pt x="101636" y="354848"/>
                  </a:lnTo>
                  <a:lnTo>
                    <a:pt x="115731" y="350691"/>
                  </a:lnTo>
                  <a:lnTo>
                    <a:pt x="128985" y="343763"/>
                  </a:lnTo>
                  <a:lnTo>
                    <a:pt x="140981" y="334063"/>
                  </a:lnTo>
                  <a:lnTo>
                    <a:pt x="175511" y="299150"/>
                  </a:lnTo>
                  <a:lnTo>
                    <a:pt x="67778" y="191830"/>
                  </a:lnTo>
                  <a:lnTo>
                    <a:pt x="83806" y="191830"/>
                  </a:lnTo>
                  <a:lnTo>
                    <a:pt x="198583" y="306381"/>
                  </a:lnTo>
                  <a:lnTo>
                    <a:pt x="183475" y="306381"/>
                  </a:lnTo>
                  <a:lnTo>
                    <a:pt x="148945" y="340880"/>
                  </a:lnTo>
                  <a:lnTo>
                    <a:pt x="135356" y="351959"/>
                  </a:lnTo>
                  <a:lnTo>
                    <a:pt x="127197" y="356234"/>
                  </a:lnTo>
                  <a:close/>
                </a:path>
                <a:path w="367029" h="367664">
                  <a:moveTo>
                    <a:pt x="279996" y="367065"/>
                  </a:moveTo>
                  <a:lnTo>
                    <a:pt x="232660" y="352981"/>
                  </a:lnTo>
                  <a:lnTo>
                    <a:pt x="183475" y="306381"/>
                  </a:lnTo>
                  <a:lnTo>
                    <a:pt x="198583" y="306381"/>
                  </a:lnTo>
                  <a:lnTo>
                    <a:pt x="226703" y="334445"/>
                  </a:lnTo>
                  <a:lnTo>
                    <a:pt x="238450" y="344020"/>
                  </a:lnTo>
                  <a:lnTo>
                    <a:pt x="251514" y="350858"/>
                  </a:lnTo>
                  <a:lnTo>
                    <a:pt x="265456" y="354962"/>
                  </a:lnTo>
                  <a:lnTo>
                    <a:pt x="279837" y="356330"/>
                  </a:lnTo>
                  <a:lnTo>
                    <a:pt x="320914" y="356330"/>
                  </a:lnTo>
                  <a:lnTo>
                    <a:pt x="312344" y="360805"/>
                  </a:lnTo>
                  <a:lnTo>
                    <a:pt x="296406" y="365500"/>
                  </a:lnTo>
                  <a:lnTo>
                    <a:pt x="279996" y="36706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712175" y="1555034"/>
              <a:ext cx="257930" cy="256942"/>
            </a:xfrm>
            <a:prstGeom prst="rect">
              <a:avLst/>
            </a:prstGeom>
          </p:spPr>
        </p:pic>
      </p:grpSp>
      <p:sp>
        <p:nvSpPr>
          <p:cNvPr id="159" name="object 159"/>
          <p:cNvSpPr/>
          <p:nvPr/>
        </p:nvSpPr>
        <p:spPr>
          <a:xfrm>
            <a:off x="5757367" y="1543545"/>
            <a:ext cx="367030" cy="280670"/>
          </a:xfrm>
          <a:custGeom>
            <a:avLst/>
            <a:gdLst/>
            <a:ahLst/>
            <a:cxnLst/>
            <a:rect l="l" t="t" r="r" b="b"/>
            <a:pathLst>
              <a:path w="367029" h="280669">
                <a:moveTo>
                  <a:pt x="175793" y="155511"/>
                </a:moveTo>
                <a:lnTo>
                  <a:pt x="172821" y="140817"/>
                </a:lnTo>
                <a:lnTo>
                  <a:pt x="165125" y="128168"/>
                </a:lnTo>
                <a:lnTo>
                  <a:pt x="153657" y="118567"/>
                </a:lnTo>
                <a:lnTo>
                  <a:pt x="139382" y="113055"/>
                </a:lnTo>
                <a:lnTo>
                  <a:pt x="148590" y="108127"/>
                </a:lnTo>
                <a:lnTo>
                  <a:pt x="155917" y="100139"/>
                </a:lnTo>
                <a:lnTo>
                  <a:pt x="160756" y="89890"/>
                </a:lnTo>
                <a:lnTo>
                  <a:pt x="162509" y="78130"/>
                </a:lnTo>
                <a:lnTo>
                  <a:pt x="162509" y="67906"/>
                </a:lnTo>
                <a:lnTo>
                  <a:pt x="160248" y="65620"/>
                </a:lnTo>
                <a:lnTo>
                  <a:pt x="154546" y="65620"/>
                </a:lnTo>
                <a:lnTo>
                  <a:pt x="152285" y="67906"/>
                </a:lnTo>
                <a:lnTo>
                  <a:pt x="152285" y="78130"/>
                </a:lnTo>
                <a:lnTo>
                  <a:pt x="150622" y="88099"/>
                </a:lnTo>
                <a:lnTo>
                  <a:pt x="146113" y="96304"/>
                </a:lnTo>
                <a:lnTo>
                  <a:pt x="139471" y="101879"/>
                </a:lnTo>
                <a:lnTo>
                  <a:pt x="131419" y="103936"/>
                </a:lnTo>
                <a:lnTo>
                  <a:pt x="123837" y="103936"/>
                </a:lnTo>
                <a:lnTo>
                  <a:pt x="123456" y="102793"/>
                </a:lnTo>
                <a:lnTo>
                  <a:pt x="122682" y="101295"/>
                </a:lnTo>
                <a:lnTo>
                  <a:pt x="122301" y="100152"/>
                </a:lnTo>
                <a:lnTo>
                  <a:pt x="120421" y="97116"/>
                </a:lnTo>
                <a:lnTo>
                  <a:pt x="120040" y="92570"/>
                </a:lnTo>
                <a:lnTo>
                  <a:pt x="122301" y="89535"/>
                </a:lnTo>
                <a:lnTo>
                  <a:pt x="132702" y="57099"/>
                </a:lnTo>
                <a:lnTo>
                  <a:pt x="125018" y="28371"/>
                </a:lnTo>
                <a:lnTo>
                  <a:pt x="104394" y="7835"/>
                </a:lnTo>
                <a:lnTo>
                  <a:pt x="75958" y="0"/>
                </a:lnTo>
                <a:lnTo>
                  <a:pt x="67894" y="0"/>
                </a:lnTo>
                <a:lnTo>
                  <a:pt x="59575" y="1778"/>
                </a:lnTo>
                <a:lnTo>
                  <a:pt x="51396" y="5702"/>
                </a:lnTo>
                <a:lnTo>
                  <a:pt x="48374" y="7226"/>
                </a:lnTo>
                <a:lnTo>
                  <a:pt x="47599" y="10629"/>
                </a:lnTo>
                <a:lnTo>
                  <a:pt x="48717" y="12903"/>
                </a:lnTo>
                <a:lnTo>
                  <a:pt x="55956" y="15189"/>
                </a:lnTo>
                <a:lnTo>
                  <a:pt x="62572" y="11976"/>
                </a:lnTo>
                <a:lnTo>
                  <a:pt x="69392" y="10502"/>
                </a:lnTo>
                <a:lnTo>
                  <a:pt x="75958" y="10502"/>
                </a:lnTo>
                <a:lnTo>
                  <a:pt x="98958" y="16776"/>
                </a:lnTo>
                <a:lnTo>
                  <a:pt x="115709" y="33286"/>
                </a:lnTo>
                <a:lnTo>
                  <a:pt x="121894" y="56540"/>
                </a:lnTo>
                <a:lnTo>
                  <a:pt x="113220" y="83070"/>
                </a:lnTo>
                <a:lnTo>
                  <a:pt x="109054" y="89890"/>
                </a:lnTo>
                <a:lnTo>
                  <a:pt x="109054" y="98234"/>
                </a:lnTo>
                <a:lnTo>
                  <a:pt x="113220" y="105473"/>
                </a:lnTo>
                <a:lnTo>
                  <a:pt x="116636" y="111137"/>
                </a:lnTo>
                <a:lnTo>
                  <a:pt x="116636" y="118719"/>
                </a:lnTo>
                <a:lnTo>
                  <a:pt x="113220" y="124421"/>
                </a:lnTo>
                <a:lnTo>
                  <a:pt x="109054" y="130860"/>
                </a:lnTo>
                <a:lnTo>
                  <a:pt x="108673" y="139585"/>
                </a:lnTo>
                <a:lnTo>
                  <a:pt x="113957" y="147548"/>
                </a:lnTo>
                <a:lnTo>
                  <a:pt x="118122" y="155841"/>
                </a:lnTo>
                <a:lnTo>
                  <a:pt x="120751" y="164668"/>
                </a:lnTo>
                <a:lnTo>
                  <a:pt x="121602" y="173837"/>
                </a:lnTo>
                <a:lnTo>
                  <a:pt x="120421" y="183197"/>
                </a:lnTo>
                <a:lnTo>
                  <a:pt x="114338" y="198653"/>
                </a:lnTo>
                <a:lnTo>
                  <a:pt x="103962" y="209994"/>
                </a:lnTo>
                <a:lnTo>
                  <a:pt x="90703" y="216966"/>
                </a:lnTo>
                <a:lnTo>
                  <a:pt x="75958" y="219354"/>
                </a:lnTo>
                <a:lnTo>
                  <a:pt x="65303" y="218109"/>
                </a:lnTo>
                <a:lnTo>
                  <a:pt x="17678" y="157734"/>
                </a:lnTo>
                <a:lnTo>
                  <a:pt x="10655" y="115404"/>
                </a:lnTo>
                <a:lnTo>
                  <a:pt x="17360" y="72669"/>
                </a:lnTo>
                <a:lnTo>
                  <a:pt x="38112" y="30353"/>
                </a:lnTo>
                <a:lnTo>
                  <a:pt x="39255" y="28092"/>
                </a:lnTo>
                <a:lnTo>
                  <a:pt x="38874" y="24688"/>
                </a:lnTo>
                <a:lnTo>
                  <a:pt x="36576" y="22771"/>
                </a:lnTo>
                <a:lnTo>
                  <a:pt x="35788" y="22352"/>
                </a:lnTo>
                <a:lnTo>
                  <a:pt x="34836" y="22161"/>
                </a:lnTo>
                <a:lnTo>
                  <a:pt x="32054" y="22161"/>
                </a:lnTo>
                <a:lnTo>
                  <a:pt x="30213" y="22834"/>
                </a:lnTo>
                <a:lnTo>
                  <a:pt x="29006" y="24307"/>
                </a:lnTo>
                <a:lnTo>
                  <a:pt x="7467" y="68287"/>
                </a:lnTo>
                <a:lnTo>
                  <a:pt x="0" y="113665"/>
                </a:lnTo>
                <a:lnTo>
                  <a:pt x="7035" y="159397"/>
                </a:lnTo>
                <a:lnTo>
                  <a:pt x="29006" y="204444"/>
                </a:lnTo>
                <a:lnTo>
                  <a:pt x="62484" y="228092"/>
                </a:lnTo>
                <a:lnTo>
                  <a:pt x="75577" y="229603"/>
                </a:lnTo>
                <a:lnTo>
                  <a:pt x="93802" y="226682"/>
                </a:lnTo>
                <a:lnTo>
                  <a:pt x="110248" y="218084"/>
                </a:lnTo>
                <a:lnTo>
                  <a:pt x="123228" y="204127"/>
                </a:lnTo>
                <a:lnTo>
                  <a:pt x="131025" y="185102"/>
                </a:lnTo>
                <a:lnTo>
                  <a:pt x="132067" y="173951"/>
                </a:lnTo>
                <a:lnTo>
                  <a:pt x="131076" y="162725"/>
                </a:lnTo>
                <a:lnTo>
                  <a:pt x="127889" y="151498"/>
                </a:lnTo>
                <a:lnTo>
                  <a:pt x="122301" y="140347"/>
                </a:lnTo>
                <a:lnTo>
                  <a:pt x="120421" y="137325"/>
                </a:lnTo>
                <a:lnTo>
                  <a:pt x="120421" y="132765"/>
                </a:lnTo>
                <a:lnTo>
                  <a:pt x="122301" y="129743"/>
                </a:lnTo>
                <a:lnTo>
                  <a:pt x="123837" y="127063"/>
                </a:lnTo>
                <a:lnTo>
                  <a:pt x="124599" y="124802"/>
                </a:lnTo>
                <a:lnTo>
                  <a:pt x="125717" y="122516"/>
                </a:lnTo>
                <a:lnTo>
                  <a:pt x="132181" y="122516"/>
                </a:lnTo>
                <a:lnTo>
                  <a:pt x="145224" y="125107"/>
                </a:lnTo>
                <a:lnTo>
                  <a:pt x="155841" y="132194"/>
                </a:lnTo>
                <a:lnTo>
                  <a:pt x="162953" y="142684"/>
                </a:lnTo>
                <a:lnTo>
                  <a:pt x="165557" y="155511"/>
                </a:lnTo>
                <a:lnTo>
                  <a:pt x="165557" y="276885"/>
                </a:lnTo>
                <a:lnTo>
                  <a:pt x="167830" y="279552"/>
                </a:lnTo>
                <a:lnTo>
                  <a:pt x="173532" y="279552"/>
                </a:lnTo>
                <a:lnTo>
                  <a:pt x="175793" y="276885"/>
                </a:lnTo>
                <a:lnTo>
                  <a:pt x="175793" y="155511"/>
                </a:lnTo>
                <a:close/>
              </a:path>
              <a:path w="367029" h="280669">
                <a:moveTo>
                  <a:pt x="366801" y="116217"/>
                </a:moveTo>
                <a:lnTo>
                  <a:pt x="359613" y="70485"/>
                </a:lnTo>
                <a:lnTo>
                  <a:pt x="337743" y="25412"/>
                </a:lnTo>
                <a:lnTo>
                  <a:pt x="336753" y="23952"/>
                </a:lnTo>
                <a:lnTo>
                  <a:pt x="334962" y="22961"/>
                </a:lnTo>
                <a:lnTo>
                  <a:pt x="332105" y="22961"/>
                </a:lnTo>
                <a:lnTo>
                  <a:pt x="331076" y="23253"/>
                </a:lnTo>
                <a:lnTo>
                  <a:pt x="330161" y="23914"/>
                </a:lnTo>
                <a:lnTo>
                  <a:pt x="327520" y="25412"/>
                </a:lnTo>
                <a:lnTo>
                  <a:pt x="326745" y="28473"/>
                </a:lnTo>
                <a:lnTo>
                  <a:pt x="328625" y="31496"/>
                </a:lnTo>
                <a:lnTo>
                  <a:pt x="348945" y="72745"/>
                </a:lnTo>
                <a:lnTo>
                  <a:pt x="355790" y="115138"/>
                </a:lnTo>
                <a:lnTo>
                  <a:pt x="349059" y="157797"/>
                </a:lnTo>
                <a:lnTo>
                  <a:pt x="328625" y="199885"/>
                </a:lnTo>
                <a:lnTo>
                  <a:pt x="321157" y="208534"/>
                </a:lnTo>
                <a:lnTo>
                  <a:pt x="312089" y="214960"/>
                </a:lnTo>
                <a:lnTo>
                  <a:pt x="301815" y="218986"/>
                </a:lnTo>
                <a:lnTo>
                  <a:pt x="290715" y="220370"/>
                </a:lnTo>
                <a:lnTo>
                  <a:pt x="266877" y="213690"/>
                </a:lnTo>
                <a:lnTo>
                  <a:pt x="250786" y="196481"/>
                </a:lnTo>
                <a:lnTo>
                  <a:pt x="245376" y="173012"/>
                </a:lnTo>
                <a:lnTo>
                  <a:pt x="253542" y="147548"/>
                </a:lnTo>
                <a:lnTo>
                  <a:pt x="258102" y="141109"/>
                </a:lnTo>
                <a:lnTo>
                  <a:pt x="258102" y="132003"/>
                </a:lnTo>
                <a:lnTo>
                  <a:pt x="253542" y="124802"/>
                </a:lnTo>
                <a:lnTo>
                  <a:pt x="250520" y="119100"/>
                </a:lnTo>
                <a:lnTo>
                  <a:pt x="250520" y="111518"/>
                </a:lnTo>
                <a:lnTo>
                  <a:pt x="253542" y="105854"/>
                </a:lnTo>
                <a:lnTo>
                  <a:pt x="258102" y="98996"/>
                </a:lnTo>
                <a:lnTo>
                  <a:pt x="258102" y="90271"/>
                </a:lnTo>
                <a:lnTo>
                  <a:pt x="253542" y="83832"/>
                </a:lnTo>
                <a:lnTo>
                  <a:pt x="245135" y="57315"/>
                </a:lnTo>
                <a:lnTo>
                  <a:pt x="251193" y="33947"/>
                </a:lnTo>
                <a:lnTo>
                  <a:pt x="267690" y="17322"/>
                </a:lnTo>
                <a:lnTo>
                  <a:pt x="290563" y="10985"/>
                </a:lnTo>
                <a:lnTo>
                  <a:pt x="297319" y="10985"/>
                </a:lnTo>
                <a:lnTo>
                  <a:pt x="304292" y="12547"/>
                </a:lnTo>
                <a:lnTo>
                  <a:pt x="311200" y="15951"/>
                </a:lnTo>
                <a:lnTo>
                  <a:pt x="311937" y="16370"/>
                </a:lnTo>
                <a:lnTo>
                  <a:pt x="312699" y="16560"/>
                </a:lnTo>
                <a:lnTo>
                  <a:pt x="315379" y="16560"/>
                </a:lnTo>
                <a:lnTo>
                  <a:pt x="317195" y="15316"/>
                </a:lnTo>
                <a:lnTo>
                  <a:pt x="318020" y="13665"/>
                </a:lnTo>
                <a:lnTo>
                  <a:pt x="319544" y="10629"/>
                </a:lnTo>
                <a:lnTo>
                  <a:pt x="290588" y="406"/>
                </a:lnTo>
                <a:lnTo>
                  <a:pt x="262369" y="8229"/>
                </a:lnTo>
                <a:lnTo>
                  <a:pt x="241960" y="28727"/>
                </a:lnTo>
                <a:lnTo>
                  <a:pt x="234429" y="57429"/>
                </a:lnTo>
                <a:lnTo>
                  <a:pt x="244817" y="89890"/>
                </a:lnTo>
                <a:lnTo>
                  <a:pt x="246735" y="93332"/>
                </a:lnTo>
                <a:lnTo>
                  <a:pt x="246735" y="97510"/>
                </a:lnTo>
                <a:lnTo>
                  <a:pt x="244817" y="100914"/>
                </a:lnTo>
                <a:lnTo>
                  <a:pt x="244055" y="101676"/>
                </a:lnTo>
                <a:lnTo>
                  <a:pt x="243674" y="103174"/>
                </a:lnTo>
                <a:lnTo>
                  <a:pt x="243293" y="104698"/>
                </a:lnTo>
                <a:lnTo>
                  <a:pt x="235712" y="104698"/>
                </a:lnTo>
                <a:lnTo>
                  <a:pt x="227647" y="102590"/>
                </a:lnTo>
                <a:lnTo>
                  <a:pt x="221005" y="96875"/>
                </a:lnTo>
                <a:lnTo>
                  <a:pt x="216509" y="88531"/>
                </a:lnTo>
                <a:lnTo>
                  <a:pt x="214845" y="78524"/>
                </a:lnTo>
                <a:lnTo>
                  <a:pt x="214845" y="68681"/>
                </a:lnTo>
                <a:lnTo>
                  <a:pt x="212585" y="66001"/>
                </a:lnTo>
                <a:lnTo>
                  <a:pt x="206883" y="66001"/>
                </a:lnTo>
                <a:lnTo>
                  <a:pt x="204228" y="68681"/>
                </a:lnTo>
                <a:lnTo>
                  <a:pt x="204228" y="78524"/>
                </a:lnTo>
                <a:lnTo>
                  <a:pt x="206044" y="90424"/>
                </a:lnTo>
                <a:lnTo>
                  <a:pt x="211010" y="100672"/>
                </a:lnTo>
                <a:lnTo>
                  <a:pt x="218465" y="108559"/>
                </a:lnTo>
                <a:lnTo>
                  <a:pt x="227749" y="113436"/>
                </a:lnTo>
                <a:lnTo>
                  <a:pt x="213474" y="118795"/>
                </a:lnTo>
                <a:lnTo>
                  <a:pt x="202044" y="128498"/>
                </a:lnTo>
                <a:lnTo>
                  <a:pt x="194462" y="141478"/>
                </a:lnTo>
                <a:lnTo>
                  <a:pt x="191719" y="156654"/>
                </a:lnTo>
                <a:lnTo>
                  <a:pt x="191719" y="278028"/>
                </a:lnTo>
                <a:lnTo>
                  <a:pt x="194005" y="280289"/>
                </a:lnTo>
                <a:lnTo>
                  <a:pt x="199682" y="280289"/>
                </a:lnTo>
                <a:lnTo>
                  <a:pt x="201968" y="278028"/>
                </a:lnTo>
                <a:lnTo>
                  <a:pt x="201968" y="156654"/>
                </a:lnTo>
                <a:lnTo>
                  <a:pt x="204571" y="143662"/>
                </a:lnTo>
                <a:lnTo>
                  <a:pt x="211683" y="133197"/>
                </a:lnTo>
                <a:lnTo>
                  <a:pt x="222275" y="126199"/>
                </a:lnTo>
                <a:lnTo>
                  <a:pt x="235331" y="123659"/>
                </a:lnTo>
                <a:lnTo>
                  <a:pt x="241795" y="123659"/>
                </a:lnTo>
                <a:lnTo>
                  <a:pt x="242176" y="125945"/>
                </a:lnTo>
                <a:lnTo>
                  <a:pt x="243674" y="128600"/>
                </a:lnTo>
                <a:lnTo>
                  <a:pt x="245198" y="130479"/>
                </a:lnTo>
                <a:lnTo>
                  <a:pt x="247078" y="133908"/>
                </a:lnTo>
                <a:lnTo>
                  <a:pt x="247459" y="138087"/>
                </a:lnTo>
                <a:lnTo>
                  <a:pt x="244817" y="142608"/>
                </a:lnTo>
                <a:lnTo>
                  <a:pt x="235191" y="172046"/>
                </a:lnTo>
                <a:lnTo>
                  <a:pt x="241503" y="200558"/>
                </a:lnTo>
                <a:lnTo>
                  <a:pt x="261035" y="222097"/>
                </a:lnTo>
                <a:lnTo>
                  <a:pt x="291109" y="230632"/>
                </a:lnTo>
                <a:lnTo>
                  <a:pt x="304952" y="228904"/>
                </a:lnTo>
                <a:lnTo>
                  <a:pt x="317741" y="223939"/>
                </a:lnTo>
                <a:lnTo>
                  <a:pt x="328968" y="216052"/>
                </a:lnTo>
                <a:lnTo>
                  <a:pt x="338124" y="205587"/>
                </a:lnTo>
                <a:lnTo>
                  <a:pt x="359562" y="161594"/>
                </a:lnTo>
                <a:lnTo>
                  <a:pt x="366801" y="11621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0" name="object 16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43942" y="1499925"/>
            <a:ext cx="788398" cy="367542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6198291" y="1525345"/>
            <a:ext cx="367665" cy="317500"/>
            <a:chOff x="6198291" y="1525345"/>
            <a:chExt cx="367665" cy="317500"/>
          </a:xfrm>
        </p:grpSpPr>
        <p:pic>
          <p:nvPicPr>
            <p:cNvPr id="162" name="object 1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85509" y="1697171"/>
              <a:ext cx="193805" cy="14564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198286" y="1525345"/>
              <a:ext cx="367665" cy="317500"/>
            </a:xfrm>
            <a:custGeom>
              <a:avLst/>
              <a:gdLst/>
              <a:ahLst/>
              <a:cxnLst/>
              <a:rect l="l" t="t" r="r" b="b"/>
              <a:pathLst>
                <a:path w="367665" h="317500">
                  <a:moveTo>
                    <a:pt x="171030" y="2298"/>
                  </a:moveTo>
                  <a:lnTo>
                    <a:pt x="168770" y="0"/>
                  </a:lnTo>
                  <a:lnTo>
                    <a:pt x="165735" y="0"/>
                  </a:lnTo>
                  <a:lnTo>
                    <a:pt x="163068" y="0"/>
                  </a:lnTo>
                  <a:lnTo>
                    <a:pt x="160807" y="2298"/>
                  </a:lnTo>
                  <a:lnTo>
                    <a:pt x="160807" y="134658"/>
                  </a:lnTo>
                  <a:lnTo>
                    <a:pt x="155867" y="139217"/>
                  </a:lnTo>
                  <a:lnTo>
                    <a:pt x="154724" y="141097"/>
                  </a:lnTo>
                  <a:lnTo>
                    <a:pt x="153606" y="128193"/>
                  </a:lnTo>
                  <a:lnTo>
                    <a:pt x="146951" y="112547"/>
                  </a:lnTo>
                  <a:lnTo>
                    <a:pt x="132588" y="100330"/>
                  </a:lnTo>
                  <a:lnTo>
                    <a:pt x="114604" y="92367"/>
                  </a:lnTo>
                  <a:lnTo>
                    <a:pt x="97091" y="89522"/>
                  </a:lnTo>
                  <a:lnTo>
                    <a:pt x="88747" y="89522"/>
                  </a:lnTo>
                  <a:lnTo>
                    <a:pt x="45897" y="124523"/>
                  </a:lnTo>
                  <a:lnTo>
                    <a:pt x="26720" y="161899"/>
                  </a:lnTo>
                  <a:lnTo>
                    <a:pt x="14173" y="205270"/>
                  </a:lnTo>
                  <a:lnTo>
                    <a:pt x="6007" y="251104"/>
                  </a:lnTo>
                  <a:lnTo>
                    <a:pt x="0" y="295846"/>
                  </a:lnTo>
                  <a:lnTo>
                    <a:pt x="711" y="304025"/>
                  </a:lnTo>
                  <a:lnTo>
                    <a:pt x="4635" y="310921"/>
                  </a:lnTo>
                  <a:lnTo>
                    <a:pt x="10972" y="315696"/>
                  </a:lnTo>
                  <a:lnTo>
                    <a:pt x="18948" y="317474"/>
                  </a:lnTo>
                  <a:lnTo>
                    <a:pt x="64477" y="317474"/>
                  </a:lnTo>
                  <a:lnTo>
                    <a:pt x="66738" y="315175"/>
                  </a:lnTo>
                  <a:lnTo>
                    <a:pt x="66738" y="309511"/>
                  </a:lnTo>
                  <a:lnTo>
                    <a:pt x="64477" y="307213"/>
                  </a:lnTo>
                  <a:lnTo>
                    <a:pt x="16662" y="307213"/>
                  </a:lnTo>
                  <a:lnTo>
                    <a:pt x="14020" y="306070"/>
                  </a:lnTo>
                  <a:lnTo>
                    <a:pt x="12865" y="304190"/>
                  </a:lnTo>
                  <a:lnTo>
                    <a:pt x="9461" y="300786"/>
                  </a:lnTo>
                  <a:lnTo>
                    <a:pt x="10985" y="296608"/>
                  </a:lnTo>
                  <a:lnTo>
                    <a:pt x="10985" y="296227"/>
                  </a:lnTo>
                  <a:lnTo>
                    <a:pt x="18808" y="236334"/>
                  </a:lnTo>
                  <a:lnTo>
                    <a:pt x="30416" y="182105"/>
                  </a:lnTo>
                  <a:lnTo>
                    <a:pt x="49276" y="137337"/>
                  </a:lnTo>
                  <a:lnTo>
                    <a:pt x="78867" y="105829"/>
                  </a:lnTo>
                  <a:lnTo>
                    <a:pt x="89484" y="100507"/>
                  </a:lnTo>
                  <a:lnTo>
                    <a:pt x="96329" y="100507"/>
                  </a:lnTo>
                  <a:lnTo>
                    <a:pt x="136753" y="118275"/>
                  </a:lnTo>
                  <a:lnTo>
                    <a:pt x="144106" y="154381"/>
                  </a:lnTo>
                  <a:lnTo>
                    <a:pt x="138404" y="160083"/>
                  </a:lnTo>
                  <a:lnTo>
                    <a:pt x="133858" y="164604"/>
                  </a:lnTo>
                  <a:lnTo>
                    <a:pt x="136144" y="163487"/>
                  </a:lnTo>
                  <a:lnTo>
                    <a:pt x="127419" y="169151"/>
                  </a:lnTo>
                  <a:lnTo>
                    <a:pt x="123240" y="172212"/>
                  </a:lnTo>
                  <a:lnTo>
                    <a:pt x="121361" y="172212"/>
                  </a:lnTo>
                  <a:lnTo>
                    <a:pt x="109575" y="170307"/>
                  </a:lnTo>
                  <a:lnTo>
                    <a:pt x="105791" y="156286"/>
                  </a:lnTo>
                  <a:lnTo>
                    <a:pt x="104838" y="154025"/>
                  </a:lnTo>
                  <a:lnTo>
                    <a:pt x="102768" y="152311"/>
                  </a:lnTo>
                  <a:lnTo>
                    <a:pt x="99898" y="152311"/>
                  </a:lnTo>
                  <a:lnTo>
                    <a:pt x="99415" y="152374"/>
                  </a:lnTo>
                  <a:lnTo>
                    <a:pt x="98971" y="152463"/>
                  </a:lnTo>
                  <a:lnTo>
                    <a:pt x="96329" y="153606"/>
                  </a:lnTo>
                  <a:lnTo>
                    <a:pt x="94411" y="156286"/>
                  </a:lnTo>
                  <a:lnTo>
                    <a:pt x="95186" y="159308"/>
                  </a:lnTo>
                  <a:lnTo>
                    <a:pt x="97828" y="168046"/>
                  </a:lnTo>
                  <a:lnTo>
                    <a:pt x="102768" y="174091"/>
                  </a:lnTo>
                  <a:lnTo>
                    <a:pt x="107696" y="177114"/>
                  </a:lnTo>
                  <a:lnTo>
                    <a:pt x="105410" y="177888"/>
                  </a:lnTo>
                  <a:lnTo>
                    <a:pt x="102768" y="178269"/>
                  </a:lnTo>
                  <a:lnTo>
                    <a:pt x="95948" y="178269"/>
                  </a:lnTo>
                  <a:lnTo>
                    <a:pt x="93268" y="183972"/>
                  </a:lnTo>
                  <a:lnTo>
                    <a:pt x="96710" y="186994"/>
                  </a:lnTo>
                  <a:lnTo>
                    <a:pt x="97091" y="187756"/>
                  </a:lnTo>
                  <a:lnTo>
                    <a:pt x="98209" y="187756"/>
                  </a:lnTo>
                  <a:lnTo>
                    <a:pt x="98971" y="188137"/>
                  </a:lnTo>
                  <a:lnTo>
                    <a:pt x="99352" y="188518"/>
                  </a:lnTo>
                  <a:lnTo>
                    <a:pt x="100507" y="188518"/>
                  </a:lnTo>
                  <a:lnTo>
                    <a:pt x="139496" y="173697"/>
                  </a:lnTo>
                  <a:lnTo>
                    <a:pt x="166471" y="142621"/>
                  </a:lnTo>
                  <a:lnTo>
                    <a:pt x="171030" y="131635"/>
                  </a:lnTo>
                  <a:lnTo>
                    <a:pt x="171030" y="2298"/>
                  </a:lnTo>
                  <a:close/>
                </a:path>
                <a:path w="367665" h="317500">
                  <a:moveTo>
                    <a:pt x="367512" y="301167"/>
                  </a:moveTo>
                  <a:lnTo>
                    <a:pt x="367131" y="295846"/>
                  </a:lnTo>
                  <a:lnTo>
                    <a:pt x="364451" y="294309"/>
                  </a:lnTo>
                  <a:lnTo>
                    <a:pt x="355460" y="232943"/>
                  </a:lnTo>
                  <a:lnTo>
                    <a:pt x="342849" y="177038"/>
                  </a:lnTo>
                  <a:lnTo>
                    <a:pt x="322554" y="130378"/>
                  </a:lnTo>
                  <a:lnTo>
                    <a:pt x="294487" y="100888"/>
                  </a:lnTo>
                  <a:lnTo>
                    <a:pt x="275323" y="89522"/>
                  </a:lnTo>
                  <a:lnTo>
                    <a:pt x="267360" y="89522"/>
                  </a:lnTo>
                  <a:lnTo>
                    <a:pt x="217500" y="112877"/>
                  </a:lnTo>
                  <a:lnTo>
                    <a:pt x="210108" y="142621"/>
                  </a:lnTo>
                  <a:lnTo>
                    <a:pt x="206324" y="136918"/>
                  </a:lnTo>
                  <a:lnTo>
                    <a:pt x="203263" y="132740"/>
                  </a:lnTo>
                  <a:lnTo>
                    <a:pt x="203263" y="2298"/>
                  </a:lnTo>
                  <a:lnTo>
                    <a:pt x="201002" y="0"/>
                  </a:lnTo>
                  <a:lnTo>
                    <a:pt x="195300" y="0"/>
                  </a:lnTo>
                  <a:lnTo>
                    <a:pt x="193040" y="2298"/>
                  </a:lnTo>
                  <a:lnTo>
                    <a:pt x="193040" y="131254"/>
                  </a:lnTo>
                  <a:lnTo>
                    <a:pt x="194183" y="137299"/>
                  </a:lnTo>
                  <a:lnTo>
                    <a:pt x="197599" y="142240"/>
                  </a:lnTo>
                  <a:lnTo>
                    <a:pt x="201383" y="148323"/>
                  </a:lnTo>
                  <a:lnTo>
                    <a:pt x="229146" y="176288"/>
                  </a:lnTo>
                  <a:lnTo>
                    <a:pt x="235115" y="180174"/>
                  </a:lnTo>
                  <a:lnTo>
                    <a:pt x="235508" y="180174"/>
                  </a:lnTo>
                  <a:lnTo>
                    <a:pt x="235508" y="180555"/>
                  </a:lnTo>
                  <a:lnTo>
                    <a:pt x="235889" y="180555"/>
                  </a:lnTo>
                  <a:lnTo>
                    <a:pt x="237413" y="180911"/>
                  </a:lnTo>
                  <a:lnTo>
                    <a:pt x="238175" y="181673"/>
                  </a:lnTo>
                  <a:lnTo>
                    <a:pt x="244068" y="184289"/>
                  </a:lnTo>
                  <a:lnTo>
                    <a:pt x="250634" y="186334"/>
                  </a:lnTo>
                  <a:lnTo>
                    <a:pt x="257416" y="187667"/>
                  </a:lnTo>
                  <a:lnTo>
                    <a:pt x="263944" y="188137"/>
                  </a:lnTo>
                  <a:lnTo>
                    <a:pt x="265099" y="188137"/>
                  </a:lnTo>
                  <a:lnTo>
                    <a:pt x="265861" y="187375"/>
                  </a:lnTo>
                  <a:lnTo>
                    <a:pt x="267360" y="187375"/>
                  </a:lnTo>
                  <a:lnTo>
                    <a:pt x="267741" y="186613"/>
                  </a:lnTo>
                  <a:lnTo>
                    <a:pt x="271145" y="183591"/>
                  </a:lnTo>
                  <a:lnTo>
                    <a:pt x="268884" y="177888"/>
                  </a:lnTo>
                  <a:lnTo>
                    <a:pt x="261683" y="177888"/>
                  </a:lnTo>
                  <a:lnTo>
                    <a:pt x="259016" y="177114"/>
                  </a:lnTo>
                  <a:lnTo>
                    <a:pt x="256362" y="176733"/>
                  </a:lnTo>
                  <a:lnTo>
                    <a:pt x="261302" y="173329"/>
                  </a:lnTo>
                  <a:lnTo>
                    <a:pt x="263067" y="171450"/>
                  </a:lnTo>
                  <a:lnTo>
                    <a:pt x="266623" y="167652"/>
                  </a:lnTo>
                  <a:lnTo>
                    <a:pt x="269646" y="155905"/>
                  </a:lnTo>
                  <a:lnTo>
                    <a:pt x="267741" y="153225"/>
                  </a:lnTo>
                  <a:lnTo>
                    <a:pt x="265099" y="152107"/>
                  </a:lnTo>
                  <a:lnTo>
                    <a:pt x="264655" y="151980"/>
                  </a:lnTo>
                  <a:lnTo>
                    <a:pt x="264172" y="151917"/>
                  </a:lnTo>
                  <a:lnTo>
                    <a:pt x="261302" y="151917"/>
                  </a:lnTo>
                  <a:lnTo>
                    <a:pt x="259232" y="153644"/>
                  </a:lnTo>
                  <a:lnTo>
                    <a:pt x="258279" y="155905"/>
                  </a:lnTo>
                  <a:lnTo>
                    <a:pt x="255219" y="169151"/>
                  </a:lnTo>
                  <a:lnTo>
                    <a:pt x="244233" y="171069"/>
                  </a:lnTo>
                  <a:lnTo>
                    <a:pt x="221107" y="155524"/>
                  </a:lnTo>
                  <a:lnTo>
                    <a:pt x="222046" y="142621"/>
                  </a:lnTo>
                  <a:lnTo>
                    <a:pt x="222986" y="129717"/>
                  </a:lnTo>
                  <a:lnTo>
                    <a:pt x="228244" y="118656"/>
                  </a:lnTo>
                  <a:lnTo>
                    <a:pt x="239966" y="109474"/>
                  </a:lnTo>
                  <a:lnTo>
                    <a:pt x="254673" y="103212"/>
                  </a:lnTo>
                  <a:lnTo>
                    <a:pt x="268884" y="100888"/>
                  </a:lnTo>
                  <a:lnTo>
                    <a:pt x="274967" y="100888"/>
                  </a:lnTo>
                  <a:lnTo>
                    <a:pt x="315798" y="137871"/>
                  </a:lnTo>
                  <a:lnTo>
                    <a:pt x="334835" y="182587"/>
                  </a:lnTo>
                  <a:lnTo>
                    <a:pt x="346976" y="236613"/>
                  </a:lnTo>
                  <a:lnTo>
                    <a:pt x="355701" y="295846"/>
                  </a:lnTo>
                  <a:lnTo>
                    <a:pt x="355752" y="297751"/>
                  </a:lnTo>
                  <a:lnTo>
                    <a:pt x="356108" y="300012"/>
                  </a:lnTo>
                  <a:lnTo>
                    <a:pt x="354990" y="302272"/>
                  </a:lnTo>
                  <a:lnTo>
                    <a:pt x="353847" y="304190"/>
                  </a:lnTo>
                  <a:lnTo>
                    <a:pt x="352310" y="306070"/>
                  </a:lnTo>
                  <a:lnTo>
                    <a:pt x="350050" y="307213"/>
                  </a:lnTo>
                  <a:lnTo>
                    <a:pt x="296951" y="307213"/>
                  </a:lnTo>
                  <a:lnTo>
                    <a:pt x="294309" y="309511"/>
                  </a:lnTo>
                  <a:lnTo>
                    <a:pt x="294309" y="315175"/>
                  </a:lnTo>
                  <a:lnTo>
                    <a:pt x="296951" y="317474"/>
                  </a:lnTo>
                  <a:lnTo>
                    <a:pt x="353085" y="317474"/>
                  </a:lnTo>
                  <a:lnTo>
                    <a:pt x="358406" y="315175"/>
                  </a:lnTo>
                  <a:lnTo>
                    <a:pt x="365975" y="306832"/>
                  </a:lnTo>
                  <a:lnTo>
                    <a:pt x="367512" y="30116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/>
          <p:nvPr/>
        </p:nvSpPr>
        <p:spPr>
          <a:xfrm>
            <a:off x="4940592" y="1500695"/>
            <a:ext cx="245745" cy="367665"/>
          </a:xfrm>
          <a:custGeom>
            <a:avLst/>
            <a:gdLst/>
            <a:ahLst/>
            <a:cxnLst/>
            <a:rect l="l" t="t" r="r" b="b"/>
            <a:pathLst>
              <a:path w="245745" h="367664">
                <a:moveTo>
                  <a:pt x="63741" y="288251"/>
                </a:moveTo>
                <a:lnTo>
                  <a:pt x="62420" y="279857"/>
                </a:lnTo>
                <a:lnTo>
                  <a:pt x="60502" y="276885"/>
                </a:lnTo>
                <a:lnTo>
                  <a:pt x="57886" y="272846"/>
                </a:lnTo>
                <a:lnTo>
                  <a:pt x="53479" y="269824"/>
                </a:lnTo>
                <a:lnTo>
                  <a:pt x="53479" y="282206"/>
                </a:lnTo>
                <a:lnTo>
                  <a:pt x="53479" y="325043"/>
                </a:lnTo>
                <a:lnTo>
                  <a:pt x="48158" y="330365"/>
                </a:lnTo>
                <a:lnTo>
                  <a:pt x="36017" y="330365"/>
                </a:lnTo>
                <a:lnTo>
                  <a:pt x="30734" y="325043"/>
                </a:lnTo>
                <a:lnTo>
                  <a:pt x="30734" y="282206"/>
                </a:lnTo>
                <a:lnTo>
                  <a:pt x="36017" y="276885"/>
                </a:lnTo>
                <a:lnTo>
                  <a:pt x="48158" y="276885"/>
                </a:lnTo>
                <a:lnTo>
                  <a:pt x="53479" y="282206"/>
                </a:lnTo>
                <a:lnTo>
                  <a:pt x="53479" y="269824"/>
                </a:lnTo>
                <a:lnTo>
                  <a:pt x="50876" y="268033"/>
                </a:lnTo>
                <a:lnTo>
                  <a:pt x="42100" y="266242"/>
                </a:lnTo>
                <a:lnTo>
                  <a:pt x="33604" y="268033"/>
                </a:lnTo>
                <a:lnTo>
                  <a:pt x="26746" y="272846"/>
                </a:lnTo>
                <a:lnTo>
                  <a:pt x="22148" y="279857"/>
                </a:lnTo>
                <a:lnTo>
                  <a:pt x="20472" y="288251"/>
                </a:lnTo>
                <a:lnTo>
                  <a:pt x="20472" y="318960"/>
                </a:lnTo>
                <a:lnTo>
                  <a:pt x="22199" y="327685"/>
                </a:lnTo>
                <a:lnTo>
                  <a:pt x="26885" y="334670"/>
                </a:lnTo>
                <a:lnTo>
                  <a:pt x="33769" y="339293"/>
                </a:lnTo>
                <a:lnTo>
                  <a:pt x="42100" y="340982"/>
                </a:lnTo>
                <a:lnTo>
                  <a:pt x="50444" y="339191"/>
                </a:lnTo>
                <a:lnTo>
                  <a:pt x="57327" y="334378"/>
                </a:lnTo>
                <a:lnTo>
                  <a:pt x="60007" y="330365"/>
                </a:lnTo>
                <a:lnTo>
                  <a:pt x="62014" y="327367"/>
                </a:lnTo>
                <a:lnTo>
                  <a:pt x="63741" y="318960"/>
                </a:lnTo>
                <a:lnTo>
                  <a:pt x="63741" y="288251"/>
                </a:lnTo>
                <a:close/>
              </a:path>
              <a:path w="245745" h="367664">
                <a:moveTo>
                  <a:pt x="105816" y="141846"/>
                </a:moveTo>
                <a:lnTo>
                  <a:pt x="104292" y="134480"/>
                </a:lnTo>
                <a:lnTo>
                  <a:pt x="103886" y="133883"/>
                </a:lnTo>
                <a:lnTo>
                  <a:pt x="100215" y="128587"/>
                </a:lnTo>
                <a:lnTo>
                  <a:pt x="94830" y="125044"/>
                </a:lnTo>
                <a:lnTo>
                  <a:pt x="94830" y="137299"/>
                </a:lnTo>
                <a:lnTo>
                  <a:pt x="94830" y="146024"/>
                </a:lnTo>
                <a:lnTo>
                  <a:pt x="91414" y="149428"/>
                </a:lnTo>
                <a:lnTo>
                  <a:pt x="82689" y="149428"/>
                </a:lnTo>
                <a:lnTo>
                  <a:pt x="79667" y="146024"/>
                </a:lnTo>
                <a:lnTo>
                  <a:pt x="79667" y="137299"/>
                </a:lnTo>
                <a:lnTo>
                  <a:pt x="83070" y="133883"/>
                </a:lnTo>
                <a:lnTo>
                  <a:pt x="91414" y="133883"/>
                </a:lnTo>
                <a:lnTo>
                  <a:pt x="94830" y="137299"/>
                </a:lnTo>
                <a:lnTo>
                  <a:pt x="94830" y="125044"/>
                </a:lnTo>
                <a:lnTo>
                  <a:pt x="94297" y="124688"/>
                </a:lnTo>
                <a:lnTo>
                  <a:pt x="87249" y="123278"/>
                </a:lnTo>
                <a:lnTo>
                  <a:pt x="80175" y="124688"/>
                </a:lnTo>
                <a:lnTo>
                  <a:pt x="74244" y="128587"/>
                </a:lnTo>
                <a:lnTo>
                  <a:pt x="70154" y="134480"/>
                </a:lnTo>
                <a:lnTo>
                  <a:pt x="68643" y="141846"/>
                </a:lnTo>
                <a:lnTo>
                  <a:pt x="70053" y="149021"/>
                </a:lnTo>
                <a:lnTo>
                  <a:pt x="73952" y="154813"/>
                </a:lnTo>
                <a:lnTo>
                  <a:pt x="79844" y="158673"/>
                </a:lnTo>
                <a:lnTo>
                  <a:pt x="87249" y="160070"/>
                </a:lnTo>
                <a:lnTo>
                  <a:pt x="94297" y="158673"/>
                </a:lnTo>
                <a:lnTo>
                  <a:pt x="100215" y="154813"/>
                </a:lnTo>
                <a:lnTo>
                  <a:pt x="104013" y="149428"/>
                </a:lnTo>
                <a:lnTo>
                  <a:pt x="104292" y="149021"/>
                </a:lnTo>
                <a:lnTo>
                  <a:pt x="105816" y="141846"/>
                </a:lnTo>
                <a:close/>
              </a:path>
              <a:path w="245745" h="367664">
                <a:moveTo>
                  <a:pt x="219989" y="309499"/>
                </a:moveTo>
                <a:lnTo>
                  <a:pt x="217995" y="299821"/>
                </a:lnTo>
                <a:lnTo>
                  <a:pt x="214515" y="294690"/>
                </a:lnTo>
                <a:lnTo>
                  <a:pt x="212585" y="291858"/>
                </a:lnTo>
                <a:lnTo>
                  <a:pt x="208991" y="289433"/>
                </a:lnTo>
                <a:lnTo>
                  <a:pt x="208991" y="301536"/>
                </a:lnTo>
                <a:lnTo>
                  <a:pt x="208991" y="317080"/>
                </a:lnTo>
                <a:lnTo>
                  <a:pt x="202145" y="323138"/>
                </a:lnTo>
                <a:lnTo>
                  <a:pt x="187363" y="323138"/>
                </a:lnTo>
                <a:lnTo>
                  <a:pt x="180543" y="316699"/>
                </a:lnTo>
                <a:lnTo>
                  <a:pt x="180543" y="301536"/>
                </a:lnTo>
                <a:lnTo>
                  <a:pt x="186601" y="294690"/>
                </a:lnTo>
                <a:lnTo>
                  <a:pt x="202907" y="294690"/>
                </a:lnTo>
                <a:lnTo>
                  <a:pt x="208991" y="301536"/>
                </a:lnTo>
                <a:lnTo>
                  <a:pt x="208991" y="289433"/>
                </a:lnTo>
                <a:lnTo>
                  <a:pt x="204622" y="286461"/>
                </a:lnTo>
                <a:lnTo>
                  <a:pt x="194945" y="284467"/>
                </a:lnTo>
                <a:lnTo>
                  <a:pt x="185064" y="286461"/>
                </a:lnTo>
                <a:lnTo>
                  <a:pt x="176974" y="291858"/>
                </a:lnTo>
                <a:lnTo>
                  <a:pt x="171526" y="299821"/>
                </a:lnTo>
                <a:lnTo>
                  <a:pt x="169532" y="309499"/>
                </a:lnTo>
                <a:lnTo>
                  <a:pt x="171526" y="319163"/>
                </a:lnTo>
                <a:lnTo>
                  <a:pt x="176974" y="327139"/>
                </a:lnTo>
                <a:lnTo>
                  <a:pt x="185064" y="332549"/>
                </a:lnTo>
                <a:lnTo>
                  <a:pt x="194945" y="334543"/>
                </a:lnTo>
                <a:lnTo>
                  <a:pt x="204622" y="332549"/>
                </a:lnTo>
                <a:lnTo>
                  <a:pt x="212585" y="327139"/>
                </a:lnTo>
                <a:lnTo>
                  <a:pt x="215303" y="323138"/>
                </a:lnTo>
                <a:lnTo>
                  <a:pt x="217995" y="319163"/>
                </a:lnTo>
                <a:lnTo>
                  <a:pt x="219989" y="309499"/>
                </a:lnTo>
                <a:close/>
              </a:path>
              <a:path w="245745" h="367664">
                <a:moveTo>
                  <a:pt x="245402" y="309118"/>
                </a:moveTo>
                <a:lnTo>
                  <a:pt x="240131" y="289560"/>
                </a:lnTo>
                <a:lnTo>
                  <a:pt x="228498" y="274370"/>
                </a:lnTo>
                <a:lnTo>
                  <a:pt x="225640" y="272618"/>
                </a:lnTo>
                <a:lnTo>
                  <a:pt x="223939" y="271564"/>
                </a:lnTo>
                <a:lnTo>
                  <a:pt x="212483" y="264528"/>
                </a:lnTo>
                <a:lnTo>
                  <a:pt x="194119" y="261023"/>
                </a:lnTo>
                <a:lnTo>
                  <a:pt x="186397" y="261645"/>
                </a:lnTo>
                <a:lnTo>
                  <a:pt x="178752" y="263563"/>
                </a:lnTo>
                <a:lnTo>
                  <a:pt x="171323" y="266852"/>
                </a:lnTo>
                <a:lnTo>
                  <a:pt x="164236" y="271564"/>
                </a:lnTo>
                <a:lnTo>
                  <a:pt x="124510" y="174472"/>
                </a:lnTo>
                <a:lnTo>
                  <a:pt x="123710" y="172491"/>
                </a:lnTo>
                <a:lnTo>
                  <a:pt x="120624" y="164973"/>
                </a:lnTo>
                <a:lnTo>
                  <a:pt x="123278" y="161569"/>
                </a:lnTo>
                <a:lnTo>
                  <a:pt x="125145" y="157784"/>
                </a:lnTo>
                <a:lnTo>
                  <a:pt x="126301" y="153606"/>
                </a:lnTo>
                <a:lnTo>
                  <a:pt x="153974" y="125920"/>
                </a:lnTo>
                <a:lnTo>
                  <a:pt x="155892" y="124040"/>
                </a:lnTo>
                <a:lnTo>
                  <a:pt x="155892" y="120256"/>
                </a:lnTo>
                <a:lnTo>
                  <a:pt x="153974" y="118338"/>
                </a:lnTo>
                <a:lnTo>
                  <a:pt x="153060" y="117386"/>
                </a:lnTo>
                <a:lnTo>
                  <a:pt x="151625" y="116903"/>
                </a:lnTo>
                <a:lnTo>
                  <a:pt x="148793" y="116903"/>
                </a:lnTo>
                <a:lnTo>
                  <a:pt x="120281" y="144246"/>
                </a:lnTo>
                <a:lnTo>
                  <a:pt x="115303" y="155511"/>
                </a:lnTo>
                <a:lnTo>
                  <a:pt x="111899" y="159689"/>
                </a:lnTo>
                <a:lnTo>
                  <a:pt x="105054" y="166509"/>
                </a:lnTo>
                <a:lnTo>
                  <a:pt x="104698" y="166890"/>
                </a:lnTo>
                <a:lnTo>
                  <a:pt x="100139" y="169151"/>
                </a:lnTo>
                <a:lnTo>
                  <a:pt x="98615" y="169532"/>
                </a:lnTo>
                <a:lnTo>
                  <a:pt x="97472" y="170675"/>
                </a:lnTo>
                <a:lnTo>
                  <a:pt x="96354" y="171056"/>
                </a:lnTo>
                <a:lnTo>
                  <a:pt x="93357" y="171983"/>
                </a:lnTo>
                <a:lnTo>
                  <a:pt x="90652" y="172491"/>
                </a:lnTo>
                <a:lnTo>
                  <a:pt x="85940" y="172491"/>
                </a:lnTo>
                <a:lnTo>
                  <a:pt x="84023" y="172275"/>
                </a:lnTo>
                <a:lnTo>
                  <a:pt x="81927" y="171831"/>
                </a:lnTo>
                <a:lnTo>
                  <a:pt x="81445" y="171767"/>
                </a:lnTo>
                <a:lnTo>
                  <a:pt x="78130" y="171767"/>
                </a:lnTo>
                <a:lnTo>
                  <a:pt x="75869" y="173964"/>
                </a:lnTo>
                <a:lnTo>
                  <a:pt x="75869" y="323519"/>
                </a:lnTo>
                <a:lnTo>
                  <a:pt x="73279" y="336359"/>
                </a:lnTo>
                <a:lnTo>
                  <a:pt x="66243" y="346849"/>
                </a:lnTo>
                <a:lnTo>
                  <a:pt x="55867" y="353923"/>
                </a:lnTo>
                <a:lnTo>
                  <a:pt x="43256" y="356527"/>
                </a:lnTo>
                <a:lnTo>
                  <a:pt x="30403" y="353923"/>
                </a:lnTo>
                <a:lnTo>
                  <a:pt x="19913" y="346849"/>
                </a:lnTo>
                <a:lnTo>
                  <a:pt x="12839" y="336359"/>
                </a:lnTo>
                <a:lnTo>
                  <a:pt x="10248" y="323519"/>
                </a:lnTo>
                <a:lnTo>
                  <a:pt x="10248" y="284848"/>
                </a:lnTo>
                <a:lnTo>
                  <a:pt x="13030" y="271576"/>
                </a:lnTo>
                <a:lnTo>
                  <a:pt x="20447" y="261086"/>
                </a:lnTo>
                <a:lnTo>
                  <a:pt x="31140" y="254203"/>
                </a:lnTo>
                <a:lnTo>
                  <a:pt x="43700" y="251714"/>
                </a:lnTo>
                <a:lnTo>
                  <a:pt x="48348" y="251714"/>
                </a:lnTo>
                <a:lnTo>
                  <a:pt x="53098" y="252704"/>
                </a:lnTo>
                <a:lnTo>
                  <a:pt x="57645" y="254876"/>
                </a:lnTo>
                <a:lnTo>
                  <a:pt x="58445" y="255320"/>
                </a:lnTo>
                <a:lnTo>
                  <a:pt x="59245" y="255511"/>
                </a:lnTo>
                <a:lnTo>
                  <a:pt x="62750" y="255511"/>
                </a:lnTo>
                <a:lnTo>
                  <a:pt x="65227" y="253250"/>
                </a:lnTo>
                <a:lnTo>
                  <a:pt x="65227" y="251714"/>
                </a:lnTo>
                <a:lnTo>
                  <a:pt x="65227" y="242735"/>
                </a:lnTo>
                <a:lnTo>
                  <a:pt x="65341" y="163347"/>
                </a:lnTo>
                <a:lnTo>
                  <a:pt x="64465" y="160832"/>
                </a:lnTo>
                <a:lnTo>
                  <a:pt x="57810" y="144246"/>
                </a:lnTo>
                <a:lnTo>
                  <a:pt x="61112" y="128219"/>
                </a:lnTo>
                <a:lnTo>
                  <a:pt x="72009" y="116116"/>
                </a:lnTo>
                <a:lnTo>
                  <a:pt x="88099" y="111328"/>
                </a:lnTo>
                <a:lnTo>
                  <a:pt x="91008" y="111328"/>
                </a:lnTo>
                <a:lnTo>
                  <a:pt x="94030" y="111747"/>
                </a:lnTo>
                <a:lnTo>
                  <a:pt x="97091" y="112636"/>
                </a:lnTo>
                <a:lnTo>
                  <a:pt x="98615" y="113411"/>
                </a:lnTo>
                <a:lnTo>
                  <a:pt x="100533" y="113792"/>
                </a:lnTo>
                <a:lnTo>
                  <a:pt x="101600" y="114515"/>
                </a:lnTo>
                <a:lnTo>
                  <a:pt x="102438" y="114935"/>
                </a:lnTo>
                <a:lnTo>
                  <a:pt x="103301" y="115125"/>
                </a:lnTo>
                <a:lnTo>
                  <a:pt x="105625" y="115125"/>
                </a:lnTo>
                <a:lnTo>
                  <a:pt x="107124" y="114515"/>
                </a:lnTo>
                <a:lnTo>
                  <a:pt x="108115" y="113792"/>
                </a:lnTo>
                <a:lnTo>
                  <a:pt x="110553" y="111328"/>
                </a:lnTo>
                <a:lnTo>
                  <a:pt x="113017" y="108851"/>
                </a:lnTo>
                <a:lnTo>
                  <a:pt x="120561" y="101269"/>
                </a:lnTo>
                <a:lnTo>
                  <a:pt x="174078" y="47434"/>
                </a:lnTo>
                <a:lnTo>
                  <a:pt x="178066" y="45897"/>
                </a:lnTo>
                <a:lnTo>
                  <a:pt x="186118" y="45897"/>
                </a:lnTo>
                <a:lnTo>
                  <a:pt x="190195" y="47434"/>
                </a:lnTo>
                <a:lnTo>
                  <a:pt x="193446" y="50457"/>
                </a:lnTo>
                <a:lnTo>
                  <a:pt x="196850" y="55816"/>
                </a:lnTo>
                <a:lnTo>
                  <a:pt x="197993" y="61785"/>
                </a:lnTo>
                <a:lnTo>
                  <a:pt x="196850" y="67678"/>
                </a:lnTo>
                <a:lnTo>
                  <a:pt x="193446" y="72821"/>
                </a:lnTo>
                <a:lnTo>
                  <a:pt x="165011" y="100888"/>
                </a:lnTo>
                <a:lnTo>
                  <a:pt x="162331" y="103555"/>
                </a:lnTo>
                <a:lnTo>
                  <a:pt x="162331" y="107353"/>
                </a:lnTo>
                <a:lnTo>
                  <a:pt x="164236" y="109232"/>
                </a:lnTo>
                <a:lnTo>
                  <a:pt x="165379" y="110185"/>
                </a:lnTo>
                <a:lnTo>
                  <a:pt x="166878" y="110667"/>
                </a:lnTo>
                <a:lnTo>
                  <a:pt x="169722" y="110667"/>
                </a:lnTo>
                <a:lnTo>
                  <a:pt x="171056" y="110185"/>
                </a:lnTo>
                <a:lnTo>
                  <a:pt x="171818" y="109232"/>
                </a:lnTo>
                <a:lnTo>
                  <a:pt x="201028" y="80403"/>
                </a:lnTo>
                <a:lnTo>
                  <a:pt x="208267" y="66332"/>
                </a:lnTo>
                <a:lnTo>
                  <a:pt x="206527" y="51600"/>
                </a:lnTo>
                <a:lnTo>
                  <a:pt x="202044" y="45897"/>
                </a:lnTo>
                <a:lnTo>
                  <a:pt x="197396" y="40005"/>
                </a:lnTo>
                <a:lnTo>
                  <a:pt x="182422" y="35293"/>
                </a:lnTo>
                <a:lnTo>
                  <a:pt x="175221" y="35293"/>
                </a:lnTo>
                <a:lnTo>
                  <a:pt x="168795" y="38328"/>
                </a:lnTo>
                <a:lnTo>
                  <a:pt x="163855" y="42875"/>
                </a:lnTo>
                <a:lnTo>
                  <a:pt x="105435" y="101269"/>
                </a:lnTo>
                <a:lnTo>
                  <a:pt x="105435" y="100888"/>
                </a:lnTo>
                <a:lnTo>
                  <a:pt x="105359" y="26187"/>
                </a:lnTo>
                <a:lnTo>
                  <a:pt x="103365" y="16167"/>
                </a:lnTo>
                <a:lnTo>
                  <a:pt x="99402" y="10261"/>
                </a:lnTo>
                <a:lnTo>
                  <a:pt x="97713" y="7734"/>
                </a:lnTo>
                <a:lnTo>
                  <a:pt x="93294" y="4775"/>
                </a:lnTo>
                <a:lnTo>
                  <a:pt x="93294" y="17462"/>
                </a:lnTo>
                <a:lnTo>
                  <a:pt x="93294" y="100888"/>
                </a:lnTo>
                <a:lnTo>
                  <a:pt x="91262" y="100533"/>
                </a:lnTo>
                <a:lnTo>
                  <a:pt x="89192" y="100380"/>
                </a:lnTo>
                <a:lnTo>
                  <a:pt x="87122" y="100380"/>
                </a:lnTo>
                <a:lnTo>
                  <a:pt x="80479" y="100952"/>
                </a:lnTo>
                <a:lnTo>
                  <a:pt x="74117" y="102577"/>
                </a:lnTo>
                <a:lnTo>
                  <a:pt x="68211" y="105130"/>
                </a:lnTo>
                <a:lnTo>
                  <a:pt x="62966" y="108470"/>
                </a:lnTo>
                <a:lnTo>
                  <a:pt x="62585" y="108470"/>
                </a:lnTo>
                <a:lnTo>
                  <a:pt x="61823" y="108851"/>
                </a:lnTo>
                <a:lnTo>
                  <a:pt x="61823" y="26187"/>
                </a:lnTo>
                <a:lnTo>
                  <a:pt x="62204" y="26187"/>
                </a:lnTo>
                <a:lnTo>
                  <a:pt x="62204" y="17462"/>
                </a:lnTo>
                <a:lnTo>
                  <a:pt x="69024" y="10261"/>
                </a:lnTo>
                <a:lnTo>
                  <a:pt x="86093" y="10261"/>
                </a:lnTo>
                <a:lnTo>
                  <a:pt x="93294" y="17462"/>
                </a:lnTo>
                <a:lnTo>
                  <a:pt x="93294" y="4775"/>
                </a:lnTo>
                <a:lnTo>
                  <a:pt x="89281" y="2070"/>
                </a:lnTo>
                <a:lnTo>
                  <a:pt x="78892" y="0"/>
                </a:lnTo>
                <a:lnTo>
                  <a:pt x="68656" y="2070"/>
                </a:lnTo>
                <a:lnTo>
                  <a:pt x="60198" y="7734"/>
                </a:lnTo>
                <a:lnTo>
                  <a:pt x="54457" y="16167"/>
                </a:lnTo>
                <a:lnTo>
                  <a:pt x="52412" y="26187"/>
                </a:lnTo>
                <a:lnTo>
                  <a:pt x="52336" y="121754"/>
                </a:lnTo>
                <a:lnTo>
                  <a:pt x="47955" y="133172"/>
                </a:lnTo>
                <a:lnTo>
                  <a:pt x="47129" y="144754"/>
                </a:lnTo>
                <a:lnTo>
                  <a:pt x="49580" y="155829"/>
                </a:lnTo>
                <a:lnTo>
                  <a:pt x="55003" y="165747"/>
                </a:lnTo>
                <a:lnTo>
                  <a:pt x="55003" y="242735"/>
                </a:lnTo>
                <a:lnTo>
                  <a:pt x="12712" y="253936"/>
                </a:lnTo>
                <a:lnTo>
                  <a:pt x="0" y="284848"/>
                </a:lnTo>
                <a:lnTo>
                  <a:pt x="0" y="323519"/>
                </a:lnTo>
                <a:lnTo>
                  <a:pt x="3403" y="340575"/>
                </a:lnTo>
                <a:lnTo>
                  <a:pt x="12712" y="354431"/>
                </a:lnTo>
                <a:lnTo>
                  <a:pt x="26581" y="363728"/>
                </a:lnTo>
                <a:lnTo>
                  <a:pt x="43637" y="367131"/>
                </a:lnTo>
                <a:lnTo>
                  <a:pt x="60528" y="363728"/>
                </a:lnTo>
                <a:lnTo>
                  <a:pt x="71272" y="356527"/>
                </a:lnTo>
                <a:lnTo>
                  <a:pt x="74396" y="354431"/>
                </a:lnTo>
                <a:lnTo>
                  <a:pt x="83794" y="340575"/>
                </a:lnTo>
                <a:lnTo>
                  <a:pt x="87249" y="323519"/>
                </a:lnTo>
                <a:lnTo>
                  <a:pt x="87249" y="182816"/>
                </a:lnTo>
                <a:lnTo>
                  <a:pt x="90271" y="182816"/>
                </a:lnTo>
                <a:lnTo>
                  <a:pt x="91033" y="182435"/>
                </a:lnTo>
                <a:lnTo>
                  <a:pt x="93675" y="182054"/>
                </a:lnTo>
                <a:lnTo>
                  <a:pt x="113779" y="230212"/>
                </a:lnTo>
                <a:lnTo>
                  <a:pt x="114350" y="232473"/>
                </a:lnTo>
                <a:lnTo>
                  <a:pt x="116395" y="233692"/>
                </a:lnTo>
                <a:lnTo>
                  <a:pt x="119189" y="233692"/>
                </a:lnTo>
                <a:lnTo>
                  <a:pt x="119926" y="233565"/>
                </a:lnTo>
                <a:lnTo>
                  <a:pt x="120624" y="233273"/>
                </a:lnTo>
                <a:lnTo>
                  <a:pt x="123659" y="232130"/>
                </a:lnTo>
                <a:lnTo>
                  <a:pt x="125145" y="228714"/>
                </a:lnTo>
                <a:lnTo>
                  <a:pt x="123659" y="226047"/>
                </a:lnTo>
                <a:lnTo>
                  <a:pt x="105778" y="182054"/>
                </a:lnTo>
                <a:lnTo>
                  <a:pt x="104698" y="179412"/>
                </a:lnTo>
                <a:lnTo>
                  <a:pt x="106578" y="178638"/>
                </a:lnTo>
                <a:lnTo>
                  <a:pt x="108496" y="177114"/>
                </a:lnTo>
                <a:lnTo>
                  <a:pt x="110375" y="176377"/>
                </a:lnTo>
                <a:lnTo>
                  <a:pt x="113779" y="174472"/>
                </a:lnTo>
                <a:lnTo>
                  <a:pt x="114160" y="174472"/>
                </a:lnTo>
                <a:lnTo>
                  <a:pt x="159296" y="284086"/>
                </a:lnTo>
                <a:lnTo>
                  <a:pt x="159943" y="286181"/>
                </a:lnTo>
                <a:lnTo>
                  <a:pt x="161721" y="287235"/>
                </a:lnTo>
                <a:lnTo>
                  <a:pt x="165227" y="287235"/>
                </a:lnTo>
                <a:lnTo>
                  <a:pt x="166852" y="286562"/>
                </a:lnTo>
                <a:lnTo>
                  <a:pt x="168033" y="285229"/>
                </a:lnTo>
                <a:lnTo>
                  <a:pt x="173850" y="279984"/>
                </a:lnTo>
                <a:lnTo>
                  <a:pt x="180555" y="276009"/>
                </a:lnTo>
                <a:lnTo>
                  <a:pt x="187909" y="273494"/>
                </a:lnTo>
                <a:lnTo>
                  <a:pt x="195681" y="272618"/>
                </a:lnTo>
                <a:lnTo>
                  <a:pt x="196443" y="272618"/>
                </a:lnTo>
                <a:lnTo>
                  <a:pt x="231635" y="296176"/>
                </a:lnTo>
                <a:lnTo>
                  <a:pt x="233921" y="316814"/>
                </a:lnTo>
                <a:lnTo>
                  <a:pt x="223774" y="336423"/>
                </a:lnTo>
                <a:lnTo>
                  <a:pt x="217754" y="341439"/>
                </a:lnTo>
                <a:lnTo>
                  <a:pt x="211150" y="344944"/>
                </a:lnTo>
                <a:lnTo>
                  <a:pt x="204190" y="347014"/>
                </a:lnTo>
                <a:lnTo>
                  <a:pt x="197078" y="347700"/>
                </a:lnTo>
                <a:lnTo>
                  <a:pt x="185191" y="345795"/>
                </a:lnTo>
                <a:lnTo>
                  <a:pt x="174498" y="340245"/>
                </a:lnTo>
                <a:lnTo>
                  <a:pt x="166027" y="331343"/>
                </a:lnTo>
                <a:lnTo>
                  <a:pt x="160832" y="319341"/>
                </a:lnTo>
                <a:lnTo>
                  <a:pt x="155994" y="304126"/>
                </a:lnTo>
                <a:lnTo>
                  <a:pt x="150342" y="289115"/>
                </a:lnTo>
                <a:lnTo>
                  <a:pt x="143560" y="272707"/>
                </a:lnTo>
                <a:lnTo>
                  <a:pt x="135064" y="252704"/>
                </a:lnTo>
                <a:lnTo>
                  <a:pt x="134162" y="250355"/>
                </a:lnTo>
                <a:lnTo>
                  <a:pt x="132283" y="249135"/>
                </a:lnTo>
                <a:lnTo>
                  <a:pt x="129362" y="249135"/>
                </a:lnTo>
                <a:lnTo>
                  <a:pt x="128587" y="249262"/>
                </a:lnTo>
                <a:lnTo>
                  <a:pt x="125145" y="250698"/>
                </a:lnTo>
                <a:lnTo>
                  <a:pt x="123723" y="253936"/>
                </a:lnTo>
                <a:lnTo>
                  <a:pt x="123710" y="254203"/>
                </a:lnTo>
                <a:lnTo>
                  <a:pt x="125145" y="256781"/>
                </a:lnTo>
                <a:lnTo>
                  <a:pt x="133299" y="276847"/>
                </a:lnTo>
                <a:lnTo>
                  <a:pt x="140106" y="293281"/>
                </a:lnTo>
                <a:lnTo>
                  <a:pt x="145707" y="307886"/>
                </a:lnTo>
                <a:lnTo>
                  <a:pt x="150190" y="322402"/>
                </a:lnTo>
                <a:lnTo>
                  <a:pt x="156794" y="336981"/>
                </a:lnTo>
                <a:lnTo>
                  <a:pt x="167449" y="348373"/>
                </a:lnTo>
                <a:lnTo>
                  <a:pt x="181241" y="355790"/>
                </a:lnTo>
                <a:lnTo>
                  <a:pt x="197243" y="358432"/>
                </a:lnTo>
                <a:lnTo>
                  <a:pt x="216230" y="354507"/>
                </a:lnTo>
                <a:lnTo>
                  <a:pt x="226136" y="347700"/>
                </a:lnTo>
                <a:lnTo>
                  <a:pt x="231698" y="343877"/>
                </a:lnTo>
                <a:lnTo>
                  <a:pt x="241985" y="328180"/>
                </a:lnTo>
                <a:lnTo>
                  <a:pt x="245402" y="30911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779557" y="2902118"/>
            <a:ext cx="323215" cy="356235"/>
          </a:xfrm>
          <a:custGeom>
            <a:avLst/>
            <a:gdLst/>
            <a:ahLst/>
            <a:cxnLst/>
            <a:rect l="l" t="t" r="r" b="b"/>
            <a:pathLst>
              <a:path w="323214" h="356235">
                <a:moveTo>
                  <a:pt x="229451" y="355756"/>
                </a:moveTo>
                <a:lnTo>
                  <a:pt x="166123" y="355756"/>
                </a:lnTo>
                <a:lnTo>
                  <a:pt x="138682" y="350234"/>
                </a:lnTo>
                <a:lnTo>
                  <a:pt x="116390" y="335182"/>
                </a:lnTo>
                <a:lnTo>
                  <a:pt x="101420" y="312873"/>
                </a:lnTo>
                <a:lnTo>
                  <a:pt x="95947" y="285579"/>
                </a:lnTo>
                <a:lnTo>
                  <a:pt x="95947" y="228304"/>
                </a:lnTo>
                <a:lnTo>
                  <a:pt x="71673" y="228304"/>
                </a:lnTo>
                <a:lnTo>
                  <a:pt x="63675" y="226654"/>
                </a:lnTo>
                <a:lnTo>
                  <a:pt x="57167" y="222196"/>
                </a:lnTo>
                <a:lnTo>
                  <a:pt x="52792" y="215672"/>
                </a:lnTo>
                <a:lnTo>
                  <a:pt x="51190" y="207821"/>
                </a:lnTo>
                <a:lnTo>
                  <a:pt x="51190" y="199125"/>
                </a:lnTo>
                <a:lnTo>
                  <a:pt x="34038" y="195127"/>
                </a:lnTo>
                <a:lnTo>
                  <a:pt x="23178" y="187972"/>
                </a:lnTo>
                <a:lnTo>
                  <a:pt x="17222" y="178900"/>
                </a:lnTo>
                <a:lnTo>
                  <a:pt x="14780" y="169149"/>
                </a:lnTo>
                <a:lnTo>
                  <a:pt x="678" y="25770"/>
                </a:lnTo>
                <a:lnTo>
                  <a:pt x="0" y="19718"/>
                </a:lnTo>
                <a:lnTo>
                  <a:pt x="1911" y="13251"/>
                </a:lnTo>
                <a:lnTo>
                  <a:pt x="6816" y="7963"/>
                </a:lnTo>
                <a:lnTo>
                  <a:pt x="10989" y="2643"/>
                </a:lnTo>
                <a:lnTo>
                  <a:pt x="17456" y="0"/>
                </a:lnTo>
                <a:lnTo>
                  <a:pt x="183579" y="0"/>
                </a:lnTo>
                <a:lnTo>
                  <a:pt x="189632" y="2643"/>
                </a:lnTo>
                <a:lnTo>
                  <a:pt x="194570" y="7963"/>
                </a:lnTo>
                <a:lnTo>
                  <a:pt x="197506" y="11372"/>
                </a:lnTo>
                <a:lnTo>
                  <a:pt x="19717" y="11372"/>
                </a:lnTo>
                <a:lnTo>
                  <a:pt x="15927" y="12518"/>
                </a:lnTo>
                <a:lnTo>
                  <a:pt x="10989" y="18189"/>
                </a:lnTo>
                <a:lnTo>
                  <a:pt x="9492" y="21979"/>
                </a:lnTo>
                <a:lnTo>
                  <a:pt x="10225" y="25770"/>
                </a:lnTo>
                <a:lnTo>
                  <a:pt x="11372" y="38671"/>
                </a:lnTo>
                <a:lnTo>
                  <a:pt x="50808" y="38671"/>
                </a:lnTo>
                <a:lnTo>
                  <a:pt x="53102" y="40965"/>
                </a:lnTo>
                <a:lnTo>
                  <a:pt x="53102" y="46635"/>
                </a:lnTo>
                <a:lnTo>
                  <a:pt x="50808" y="49311"/>
                </a:lnTo>
                <a:lnTo>
                  <a:pt x="12518" y="49311"/>
                </a:lnTo>
                <a:lnTo>
                  <a:pt x="24273" y="168767"/>
                </a:lnTo>
                <a:lnTo>
                  <a:pt x="25991" y="175763"/>
                </a:lnTo>
                <a:lnTo>
                  <a:pt x="30584" y="182329"/>
                </a:lnTo>
                <a:lnTo>
                  <a:pt x="39795" y="187331"/>
                </a:lnTo>
                <a:lnTo>
                  <a:pt x="55363" y="189632"/>
                </a:lnTo>
                <a:lnTo>
                  <a:pt x="176494" y="189632"/>
                </a:lnTo>
                <a:lnTo>
                  <a:pt x="167026" y="195818"/>
                </a:lnTo>
                <a:lnTo>
                  <a:pt x="149813" y="199475"/>
                </a:lnTo>
                <a:lnTo>
                  <a:pt x="60683" y="199475"/>
                </a:lnTo>
                <a:lnTo>
                  <a:pt x="60683" y="213906"/>
                </a:lnTo>
                <a:lnTo>
                  <a:pt x="65620" y="218461"/>
                </a:lnTo>
                <a:lnTo>
                  <a:pt x="146889" y="218461"/>
                </a:lnTo>
                <a:lnTo>
                  <a:pt x="143741" y="223092"/>
                </a:lnTo>
                <a:lnTo>
                  <a:pt x="137329" y="227468"/>
                </a:lnTo>
                <a:lnTo>
                  <a:pt x="129713" y="229069"/>
                </a:lnTo>
                <a:lnTo>
                  <a:pt x="105439" y="229069"/>
                </a:lnTo>
                <a:lnTo>
                  <a:pt x="105439" y="286344"/>
                </a:lnTo>
                <a:lnTo>
                  <a:pt x="110155" y="309569"/>
                </a:lnTo>
                <a:lnTo>
                  <a:pt x="122976" y="328488"/>
                </a:lnTo>
                <a:lnTo>
                  <a:pt x="141912" y="341219"/>
                </a:lnTo>
                <a:lnTo>
                  <a:pt x="164976" y="345881"/>
                </a:lnTo>
                <a:lnTo>
                  <a:pt x="263148" y="345881"/>
                </a:lnTo>
                <a:lnTo>
                  <a:pt x="256583" y="350283"/>
                </a:lnTo>
                <a:lnTo>
                  <a:pt x="229451" y="355756"/>
                </a:lnTo>
                <a:close/>
              </a:path>
              <a:path w="323214" h="356235">
                <a:moveTo>
                  <a:pt x="176494" y="189632"/>
                </a:moveTo>
                <a:lnTo>
                  <a:pt x="141467" y="189632"/>
                </a:lnTo>
                <a:lnTo>
                  <a:pt x="157920" y="187659"/>
                </a:lnTo>
                <a:lnTo>
                  <a:pt x="167584" y="182664"/>
                </a:lnTo>
                <a:lnTo>
                  <a:pt x="172345" y="176032"/>
                </a:lnTo>
                <a:lnTo>
                  <a:pt x="174087" y="169149"/>
                </a:lnTo>
                <a:lnTo>
                  <a:pt x="175998" y="147902"/>
                </a:lnTo>
                <a:lnTo>
                  <a:pt x="142614" y="147902"/>
                </a:lnTo>
                <a:lnTo>
                  <a:pt x="140320" y="145640"/>
                </a:lnTo>
                <a:lnTo>
                  <a:pt x="140320" y="139938"/>
                </a:lnTo>
                <a:lnTo>
                  <a:pt x="142614" y="137294"/>
                </a:lnTo>
                <a:lnTo>
                  <a:pt x="177495" y="137294"/>
                </a:lnTo>
                <a:lnTo>
                  <a:pt x="178642" y="123246"/>
                </a:lnTo>
                <a:lnTo>
                  <a:pt x="164212" y="123246"/>
                </a:lnTo>
                <a:lnTo>
                  <a:pt x="161568" y="120985"/>
                </a:lnTo>
                <a:lnTo>
                  <a:pt x="161568" y="115283"/>
                </a:lnTo>
                <a:lnTo>
                  <a:pt x="164212" y="112639"/>
                </a:lnTo>
                <a:lnTo>
                  <a:pt x="179789" y="112639"/>
                </a:lnTo>
                <a:lnTo>
                  <a:pt x="181286" y="98591"/>
                </a:lnTo>
                <a:lnTo>
                  <a:pt x="142614" y="98591"/>
                </a:lnTo>
                <a:lnTo>
                  <a:pt x="140320" y="96329"/>
                </a:lnTo>
                <a:lnTo>
                  <a:pt x="140320" y="90627"/>
                </a:lnTo>
                <a:lnTo>
                  <a:pt x="142614" y="87983"/>
                </a:lnTo>
                <a:lnTo>
                  <a:pt x="182050" y="87983"/>
                </a:lnTo>
                <a:lnTo>
                  <a:pt x="183579" y="73935"/>
                </a:lnTo>
                <a:lnTo>
                  <a:pt x="163479" y="73935"/>
                </a:lnTo>
                <a:lnTo>
                  <a:pt x="161186" y="71673"/>
                </a:lnTo>
                <a:lnTo>
                  <a:pt x="161186" y="65621"/>
                </a:lnTo>
                <a:lnTo>
                  <a:pt x="163479" y="63327"/>
                </a:lnTo>
                <a:lnTo>
                  <a:pt x="185077" y="63327"/>
                </a:lnTo>
                <a:lnTo>
                  <a:pt x="186224" y="49311"/>
                </a:lnTo>
                <a:lnTo>
                  <a:pt x="73966" y="49311"/>
                </a:lnTo>
                <a:lnTo>
                  <a:pt x="71673" y="46635"/>
                </a:lnTo>
                <a:lnTo>
                  <a:pt x="71673" y="40965"/>
                </a:lnTo>
                <a:lnTo>
                  <a:pt x="73966" y="38671"/>
                </a:lnTo>
                <a:lnTo>
                  <a:pt x="187370" y="38671"/>
                </a:lnTo>
                <a:lnTo>
                  <a:pt x="188868" y="25770"/>
                </a:lnTo>
                <a:lnTo>
                  <a:pt x="189250" y="21979"/>
                </a:lnTo>
                <a:lnTo>
                  <a:pt x="187752" y="18189"/>
                </a:lnTo>
                <a:lnTo>
                  <a:pt x="185459" y="15545"/>
                </a:lnTo>
                <a:lnTo>
                  <a:pt x="183197" y="12518"/>
                </a:lnTo>
                <a:lnTo>
                  <a:pt x="179407" y="11372"/>
                </a:lnTo>
                <a:lnTo>
                  <a:pt x="197506" y="11372"/>
                </a:lnTo>
                <a:lnTo>
                  <a:pt x="199125" y="13251"/>
                </a:lnTo>
                <a:lnTo>
                  <a:pt x="201004" y="19718"/>
                </a:lnTo>
                <a:lnTo>
                  <a:pt x="200622" y="26535"/>
                </a:lnTo>
                <a:lnTo>
                  <a:pt x="198743" y="43991"/>
                </a:lnTo>
                <a:lnTo>
                  <a:pt x="194187" y="93303"/>
                </a:lnTo>
                <a:lnTo>
                  <a:pt x="191508" y="118341"/>
                </a:lnTo>
                <a:lnTo>
                  <a:pt x="189250" y="142614"/>
                </a:lnTo>
                <a:lnTo>
                  <a:pt x="186606" y="169532"/>
                </a:lnTo>
                <a:lnTo>
                  <a:pt x="184105" y="179389"/>
                </a:lnTo>
                <a:lnTo>
                  <a:pt x="178017" y="188637"/>
                </a:lnTo>
                <a:lnTo>
                  <a:pt x="176494" y="189632"/>
                </a:lnTo>
                <a:close/>
              </a:path>
              <a:path w="323214" h="356235">
                <a:moveTo>
                  <a:pt x="299627" y="78108"/>
                </a:moveTo>
                <a:lnTo>
                  <a:pt x="289370" y="78108"/>
                </a:lnTo>
                <a:lnTo>
                  <a:pt x="289370" y="53484"/>
                </a:lnTo>
                <a:lnTo>
                  <a:pt x="291664" y="51190"/>
                </a:lnTo>
                <a:lnTo>
                  <a:pt x="297366" y="51190"/>
                </a:lnTo>
                <a:lnTo>
                  <a:pt x="299627" y="53484"/>
                </a:lnTo>
                <a:lnTo>
                  <a:pt x="299627" y="78108"/>
                </a:lnTo>
                <a:close/>
              </a:path>
              <a:path w="323214" h="356235">
                <a:moveTo>
                  <a:pt x="275736" y="118341"/>
                </a:moveTo>
                <a:lnTo>
                  <a:pt x="270034" y="118341"/>
                </a:lnTo>
                <a:lnTo>
                  <a:pt x="267390" y="116047"/>
                </a:lnTo>
                <a:lnTo>
                  <a:pt x="267390" y="84574"/>
                </a:lnTo>
                <a:lnTo>
                  <a:pt x="274207" y="78108"/>
                </a:lnTo>
                <a:lnTo>
                  <a:pt x="314790" y="78108"/>
                </a:lnTo>
                <a:lnTo>
                  <a:pt x="320875" y="84574"/>
                </a:lnTo>
                <a:lnTo>
                  <a:pt x="321909" y="88747"/>
                </a:lnTo>
                <a:lnTo>
                  <a:pt x="279909" y="88747"/>
                </a:lnTo>
                <a:lnTo>
                  <a:pt x="277998" y="90627"/>
                </a:lnTo>
                <a:lnTo>
                  <a:pt x="277998" y="116047"/>
                </a:lnTo>
                <a:lnTo>
                  <a:pt x="275736" y="118341"/>
                </a:lnTo>
                <a:close/>
              </a:path>
              <a:path w="323214" h="356235">
                <a:moveTo>
                  <a:pt x="322754" y="170678"/>
                </a:moveTo>
                <a:lnTo>
                  <a:pt x="309120" y="170678"/>
                </a:lnTo>
                <a:lnTo>
                  <a:pt x="311000" y="168767"/>
                </a:lnTo>
                <a:lnTo>
                  <a:pt x="311000" y="90627"/>
                </a:lnTo>
                <a:lnTo>
                  <a:pt x="309120" y="88747"/>
                </a:lnTo>
                <a:lnTo>
                  <a:pt x="321909" y="88747"/>
                </a:lnTo>
                <a:lnTo>
                  <a:pt x="322754" y="92156"/>
                </a:lnTo>
                <a:lnTo>
                  <a:pt x="322754" y="170678"/>
                </a:lnTo>
                <a:close/>
              </a:path>
              <a:path w="323214" h="356235">
                <a:moveTo>
                  <a:pt x="263148" y="345881"/>
                </a:moveTo>
                <a:lnTo>
                  <a:pt x="228686" y="345881"/>
                </a:lnTo>
                <a:lnTo>
                  <a:pt x="251917" y="341165"/>
                </a:lnTo>
                <a:lnTo>
                  <a:pt x="270846" y="328345"/>
                </a:lnTo>
                <a:lnTo>
                  <a:pt x="283588" y="309408"/>
                </a:lnTo>
                <a:lnTo>
                  <a:pt x="288255" y="286344"/>
                </a:lnTo>
                <a:lnTo>
                  <a:pt x="288255" y="180904"/>
                </a:lnTo>
                <a:lnTo>
                  <a:pt x="274207" y="180904"/>
                </a:lnTo>
                <a:lnTo>
                  <a:pt x="267390" y="174469"/>
                </a:lnTo>
                <a:lnTo>
                  <a:pt x="267390" y="132739"/>
                </a:lnTo>
                <a:lnTo>
                  <a:pt x="270034" y="130477"/>
                </a:lnTo>
                <a:lnTo>
                  <a:pt x="275736" y="130477"/>
                </a:lnTo>
                <a:lnTo>
                  <a:pt x="277998" y="132739"/>
                </a:lnTo>
                <a:lnTo>
                  <a:pt x="277998" y="168767"/>
                </a:lnTo>
                <a:lnTo>
                  <a:pt x="279909" y="170678"/>
                </a:lnTo>
                <a:lnTo>
                  <a:pt x="322754" y="170678"/>
                </a:lnTo>
                <a:lnTo>
                  <a:pt x="322754" y="173705"/>
                </a:lnTo>
                <a:lnTo>
                  <a:pt x="316319" y="180522"/>
                </a:lnTo>
                <a:lnTo>
                  <a:pt x="299627" y="180522"/>
                </a:lnTo>
                <a:lnTo>
                  <a:pt x="299627" y="285579"/>
                </a:lnTo>
                <a:lnTo>
                  <a:pt x="294051" y="313021"/>
                </a:lnTo>
                <a:lnTo>
                  <a:pt x="278910" y="335313"/>
                </a:lnTo>
                <a:lnTo>
                  <a:pt x="263148" y="345881"/>
                </a:lnTo>
                <a:close/>
              </a:path>
              <a:path w="323214" h="356235">
                <a:moveTo>
                  <a:pt x="146889" y="218461"/>
                </a:moveTo>
                <a:lnTo>
                  <a:pt x="134650" y="218461"/>
                </a:lnTo>
                <a:lnTo>
                  <a:pt x="139206" y="213906"/>
                </a:lnTo>
                <a:lnTo>
                  <a:pt x="139206" y="199475"/>
                </a:lnTo>
                <a:lnTo>
                  <a:pt x="149813" y="199475"/>
                </a:lnTo>
                <a:lnTo>
                  <a:pt x="149813" y="208586"/>
                </a:lnTo>
                <a:lnTo>
                  <a:pt x="148164" y="216584"/>
                </a:lnTo>
                <a:lnTo>
                  <a:pt x="146889" y="21846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07388" y="2902318"/>
            <a:ext cx="285750" cy="354330"/>
          </a:xfrm>
          <a:custGeom>
            <a:avLst/>
            <a:gdLst/>
            <a:ahLst/>
            <a:cxnLst/>
            <a:rect l="l" t="t" r="r" b="b"/>
            <a:pathLst>
              <a:path w="285750" h="354329">
                <a:moveTo>
                  <a:pt x="167271" y="282740"/>
                </a:moveTo>
                <a:lnTo>
                  <a:pt x="165735" y="275031"/>
                </a:lnTo>
                <a:lnTo>
                  <a:pt x="164287" y="272872"/>
                </a:lnTo>
                <a:lnTo>
                  <a:pt x="161544" y="268757"/>
                </a:lnTo>
                <a:lnTo>
                  <a:pt x="157048" y="265760"/>
                </a:lnTo>
                <a:lnTo>
                  <a:pt x="157048" y="277037"/>
                </a:lnTo>
                <a:lnTo>
                  <a:pt x="157048" y="287680"/>
                </a:lnTo>
                <a:lnTo>
                  <a:pt x="152882" y="291858"/>
                </a:lnTo>
                <a:lnTo>
                  <a:pt x="142240" y="291858"/>
                </a:lnTo>
                <a:lnTo>
                  <a:pt x="138061" y="287680"/>
                </a:lnTo>
                <a:lnTo>
                  <a:pt x="138061" y="277037"/>
                </a:lnTo>
                <a:lnTo>
                  <a:pt x="142240" y="272872"/>
                </a:lnTo>
                <a:lnTo>
                  <a:pt x="152882" y="272872"/>
                </a:lnTo>
                <a:lnTo>
                  <a:pt x="157048" y="277037"/>
                </a:lnTo>
                <a:lnTo>
                  <a:pt x="157048" y="265760"/>
                </a:lnTo>
                <a:lnTo>
                  <a:pt x="155270" y="264566"/>
                </a:lnTo>
                <a:lnTo>
                  <a:pt x="147561" y="263029"/>
                </a:lnTo>
                <a:lnTo>
                  <a:pt x="139776" y="264566"/>
                </a:lnTo>
                <a:lnTo>
                  <a:pt x="133388" y="268757"/>
                </a:lnTo>
                <a:lnTo>
                  <a:pt x="129057" y="275031"/>
                </a:lnTo>
                <a:lnTo>
                  <a:pt x="127457" y="282740"/>
                </a:lnTo>
                <a:lnTo>
                  <a:pt x="129057" y="290525"/>
                </a:lnTo>
                <a:lnTo>
                  <a:pt x="133388" y="296913"/>
                </a:lnTo>
                <a:lnTo>
                  <a:pt x="139776" y="301244"/>
                </a:lnTo>
                <a:lnTo>
                  <a:pt x="147561" y="302844"/>
                </a:lnTo>
                <a:lnTo>
                  <a:pt x="155270" y="301244"/>
                </a:lnTo>
                <a:lnTo>
                  <a:pt x="161544" y="296913"/>
                </a:lnTo>
                <a:lnTo>
                  <a:pt x="164858" y="291858"/>
                </a:lnTo>
                <a:lnTo>
                  <a:pt x="165735" y="290525"/>
                </a:lnTo>
                <a:lnTo>
                  <a:pt x="167271" y="282740"/>
                </a:lnTo>
                <a:close/>
              </a:path>
              <a:path w="285750" h="354329">
                <a:moveTo>
                  <a:pt x="285242" y="350520"/>
                </a:moveTo>
                <a:lnTo>
                  <a:pt x="284086" y="347980"/>
                </a:lnTo>
                <a:lnTo>
                  <a:pt x="275678" y="326390"/>
                </a:lnTo>
                <a:lnTo>
                  <a:pt x="272719" y="318770"/>
                </a:lnTo>
                <a:lnTo>
                  <a:pt x="271564" y="317500"/>
                </a:lnTo>
                <a:lnTo>
                  <a:pt x="269684" y="316230"/>
                </a:lnTo>
                <a:lnTo>
                  <a:pt x="230987" y="316230"/>
                </a:lnTo>
                <a:lnTo>
                  <a:pt x="229844" y="307340"/>
                </a:lnTo>
                <a:lnTo>
                  <a:pt x="228003" y="298450"/>
                </a:lnTo>
                <a:lnTo>
                  <a:pt x="225386" y="289560"/>
                </a:lnTo>
                <a:lnTo>
                  <a:pt x="221881" y="281940"/>
                </a:lnTo>
                <a:lnTo>
                  <a:pt x="231470" y="273050"/>
                </a:lnTo>
                <a:lnTo>
                  <a:pt x="256120" y="242570"/>
                </a:lnTo>
                <a:lnTo>
                  <a:pt x="271564" y="193040"/>
                </a:lnTo>
                <a:lnTo>
                  <a:pt x="271957" y="189230"/>
                </a:lnTo>
                <a:lnTo>
                  <a:pt x="269684" y="186690"/>
                </a:lnTo>
                <a:lnTo>
                  <a:pt x="263474" y="186690"/>
                </a:lnTo>
                <a:lnTo>
                  <a:pt x="261658" y="189230"/>
                </a:lnTo>
                <a:lnTo>
                  <a:pt x="261340" y="191770"/>
                </a:lnTo>
                <a:lnTo>
                  <a:pt x="256489" y="214630"/>
                </a:lnTo>
                <a:lnTo>
                  <a:pt x="247218" y="237490"/>
                </a:lnTo>
                <a:lnTo>
                  <a:pt x="233832" y="256540"/>
                </a:lnTo>
                <a:lnTo>
                  <a:pt x="220383" y="269417"/>
                </a:lnTo>
                <a:lnTo>
                  <a:pt x="220383" y="316230"/>
                </a:lnTo>
                <a:lnTo>
                  <a:pt x="74358" y="316230"/>
                </a:lnTo>
                <a:lnTo>
                  <a:pt x="81419" y="289560"/>
                </a:lnTo>
                <a:lnTo>
                  <a:pt x="87020" y="281940"/>
                </a:lnTo>
                <a:lnTo>
                  <a:pt x="97307" y="267970"/>
                </a:lnTo>
                <a:lnTo>
                  <a:pt x="110553" y="259080"/>
                </a:lnTo>
                <a:lnTo>
                  <a:pt x="120015" y="252730"/>
                </a:lnTo>
                <a:lnTo>
                  <a:pt x="147561" y="247650"/>
                </a:lnTo>
                <a:lnTo>
                  <a:pt x="175247" y="252730"/>
                </a:lnTo>
                <a:lnTo>
                  <a:pt x="197891" y="267970"/>
                </a:lnTo>
                <a:lnTo>
                  <a:pt x="213575" y="289560"/>
                </a:lnTo>
                <a:lnTo>
                  <a:pt x="220383" y="316230"/>
                </a:lnTo>
                <a:lnTo>
                  <a:pt x="220383" y="269417"/>
                </a:lnTo>
                <a:lnTo>
                  <a:pt x="216585" y="273050"/>
                </a:lnTo>
                <a:lnTo>
                  <a:pt x="215061" y="271780"/>
                </a:lnTo>
                <a:lnTo>
                  <a:pt x="213918" y="270510"/>
                </a:lnTo>
                <a:lnTo>
                  <a:pt x="212420" y="269240"/>
                </a:lnTo>
                <a:lnTo>
                  <a:pt x="210502" y="266700"/>
                </a:lnTo>
                <a:lnTo>
                  <a:pt x="208241" y="262890"/>
                </a:lnTo>
                <a:lnTo>
                  <a:pt x="205600" y="261620"/>
                </a:lnTo>
                <a:lnTo>
                  <a:pt x="204838" y="260350"/>
                </a:lnTo>
                <a:lnTo>
                  <a:pt x="209854" y="254000"/>
                </a:lnTo>
                <a:lnTo>
                  <a:pt x="233921" y="223520"/>
                </a:lnTo>
                <a:lnTo>
                  <a:pt x="244132" y="180340"/>
                </a:lnTo>
                <a:lnTo>
                  <a:pt x="235064" y="135890"/>
                </a:lnTo>
                <a:lnTo>
                  <a:pt x="212280" y="106680"/>
                </a:lnTo>
                <a:lnTo>
                  <a:pt x="206336" y="99060"/>
                </a:lnTo>
                <a:lnTo>
                  <a:pt x="211264" y="92710"/>
                </a:lnTo>
                <a:lnTo>
                  <a:pt x="213182" y="91440"/>
                </a:lnTo>
                <a:lnTo>
                  <a:pt x="213182" y="88900"/>
                </a:lnTo>
                <a:lnTo>
                  <a:pt x="211264" y="86360"/>
                </a:lnTo>
                <a:lnTo>
                  <a:pt x="209003" y="83820"/>
                </a:lnTo>
                <a:lnTo>
                  <a:pt x="212039" y="81280"/>
                </a:lnTo>
                <a:lnTo>
                  <a:pt x="240182" y="110490"/>
                </a:lnTo>
                <a:lnTo>
                  <a:pt x="257352" y="146050"/>
                </a:lnTo>
                <a:lnTo>
                  <a:pt x="261721" y="170180"/>
                </a:lnTo>
                <a:lnTo>
                  <a:pt x="261721" y="173990"/>
                </a:lnTo>
                <a:lnTo>
                  <a:pt x="263982" y="175260"/>
                </a:lnTo>
                <a:lnTo>
                  <a:pt x="270078" y="175260"/>
                </a:lnTo>
                <a:lnTo>
                  <a:pt x="272719" y="172720"/>
                </a:lnTo>
                <a:lnTo>
                  <a:pt x="271957" y="170180"/>
                </a:lnTo>
                <a:lnTo>
                  <a:pt x="266979" y="142240"/>
                </a:lnTo>
                <a:lnTo>
                  <a:pt x="256311" y="115570"/>
                </a:lnTo>
                <a:lnTo>
                  <a:pt x="240372" y="92710"/>
                </a:lnTo>
                <a:lnTo>
                  <a:pt x="227914" y="81280"/>
                </a:lnTo>
                <a:lnTo>
                  <a:pt x="222377" y="76200"/>
                </a:lnTo>
                <a:lnTo>
                  <a:pt x="219608" y="73660"/>
                </a:lnTo>
                <a:lnTo>
                  <a:pt x="230987" y="62230"/>
                </a:lnTo>
                <a:lnTo>
                  <a:pt x="233083" y="63500"/>
                </a:lnTo>
                <a:lnTo>
                  <a:pt x="240538" y="63500"/>
                </a:lnTo>
                <a:lnTo>
                  <a:pt x="243509" y="62230"/>
                </a:lnTo>
                <a:lnTo>
                  <a:pt x="245414" y="59690"/>
                </a:lnTo>
                <a:lnTo>
                  <a:pt x="251802" y="53340"/>
                </a:lnTo>
                <a:lnTo>
                  <a:pt x="255638" y="49530"/>
                </a:lnTo>
                <a:lnTo>
                  <a:pt x="255638" y="41910"/>
                </a:lnTo>
                <a:lnTo>
                  <a:pt x="250317" y="36830"/>
                </a:lnTo>
                <a:lnTo>
                  <a:pt x="244271" y="30848"/>
                </a:lnTo>
                <a:lnTo>
                  <a:pt x="244271" y="44450"/>
                </a:lnTo>
                <a:lnTo>
                  <a:pt x="244271" y="46990"/>
                </a:lnTo>
                <a:lnTo>
                  <a:pt x="243128" y="48260"/>
                </a:lnTo>
                <a:lnTo>
                  <a:pt x="238569" y="52070"/>
                </a:lnTo>
                <a:lnTo>
                  <a:pt x="238023" y="53340"/>
                </a:lnTo>
                <a:lnTo>
                  <a:pt x="235546" y="53340"/>
                </a:lnTo>
                <a:lnTo>
                  <a:pt x="234772" y="52070"/>
                </a:lnTo>
                <a:lnTo>
                  <a:pt x="223024" y="40449"/>
                </a:lnTo>
                <a:lnTo>
                  <a:pt x="223024" y="55880"/>
                </a:lnTo>
                <a:lnTo>
                  <a:pt x="202158" y="76200"/>
                </a:lnTo>
                <a:lnTo>
                  <a:pt x="179793" y="54610"/>
                </a:lnTo>
                <a:lnTo>
                  <a:pt x="181025" y="53340"/>
                </a:lnTo>
                <a:lnTo>
                  <a:pt x="187159" y="46990"/>
                </a:lnTo>
                <a:lnTo>
                  <a:pt x="200660" y="33020"/>
                </a:lnTo>
                <a:lnTo>
                  <a:pt x="223024" y="55880"/>
                </a:lnTo>
                <a:lnTo>
                  <a:pt x="223024" y="40449"/>
                </a:lnTo>
                <a:lnTo>
                  <a:pt x="215531" y="33020"/>
                </a:lnTo>
                <a:lnTo>
                  <a:pt x="201422" y="19050"/>
                </a:lnTo>
                <a:lnTo>
                  <a:pt x="200660" y="17780"/>
                </a:lnTo>
                <a:lnTo>
                  <a:pt x="200660" y="16510"/>
                </a:lnTo>
                <a:lnTo>
                  <a:pt x="201422" y="15240"/>
                </a:lnTo>
                <a:lnTo>
                  <a:pt x="206336" y="11430"/>
                </a:lnTo>
                <a:lnTo>
                  <a:pt x="206717" y="10160"/>
                </a:lnTo>
                <a:lnTo>
                  <a:pt x="209384" y="10160"/>
                </a:lnTo>
                <a:lnTo>
                  <a:pt x="210121" y="11430"/>
                </a:lnTo>
                <a:lnTo>
                  <a:pt x="243128" y="44450"/>
                </a:lnTo>
                <a:lnTo>
                  <a:pt x="244271" y="44450"/>
                </a:lnTo>
                <a:lnTo>
                  <a:pt x="244271" y="30848"/>
                </a:lnTo>
                <a:lnTo>
                  <a:pt x="223380" y="10160"/>
                </a:lnTo>
                <a:lnTo>
                  <a:pt x="216966" y="3810"/>
                </a:lnTo>
                <a:lnTo>
                  <a:pt x="214490" y="1270"/>
                </a:lnTo>
                <a:lnTo>
                  <a:pt x="211175" y="0"/>
                </a:lnTo>
                <a:lnTo>
                  <a:pt x="204546" y="0"/>
                </a:lnTo>
                <a:lnTo>
                  <a:pt x="201231" y="1270"/>
                </a:lnTo>
                <a:lnTo>
                  <a:pt x="198755" y="3810"/>
                </a:lnTo>
                <a:lnTo>
                  <a:pt x="193814" y="7620"/>
                </a:lnTo>
                <a:lnTo>
                  <a:pt x="189293" y="12700"/>
                </a:lnTo>
                <a:lnTo>
                  <a:pt x="189293" y="20320"/>
                </a:lnTo>
                <a:lnTo>
                  <a:pt x="193459" y="25400"/>
                </a:lnTo>
                <a:lnTo>
                  <a:pt x="172212" y="46990"/>
                </a:lnTo>
                <a:lnTo>
                  <a:pt x="167271" y="41910"/>
                </a:lnTo>
                <a:lnTo>
                  <a:pt x="166319" y="40640"/>
                </a:lnTo>
                <a:lnTo>
                  <a:pt x="160845" y="40640"/>
                </a:lnTo>
                <a:lnTo>
                  <a:pt x="159689" y="41910"/>
                </a:lnTo>
                <a:lnTo>
                  <a:pt x="126695" y="74930"/>
                </a:lnTo>
                <a:lnTo>
                  <a:pt x="124777" y="77470"/>
                </a:lnTo>
                <a:lnTo>
                  <a:pt x="124777" y="80010"/>
                </a:lnTo>
                <a:lnTo>
                  <a:pt x="127647" y="83820"/>
                </a:lnTo>
                <a:lnTo>
                  <a:pt x="132930" y="83820"/>
                </a:lnTo>
                <a:lnTo>
                  <a:pt x="134277" y="82550"/>
                </a:lnTo>
                <a:lnTo>
                  <a:pt x="163487" y="53340"/>
                </a:lnTo>
                <a:lnTo>
                  <a:pt x="200660" y="90170"/>
                </a:lnTo>
                <a:lnTo>
                  <a:pt x="131013" y="159626"/>
                </a:lnTo>
                <a:lnTo>
                  <a:pt x="131013" y="176530"/>
                </a:lnTo>
                <a:lnTo>
                  <a:pt x="130860" y="177800"/>
                </a:lnTo>
                <a:lnTo>
                  <a:pt x="122516" y="186690"/>
                </a:lnTo>
                <a:lnTo>
                  <a:pt x="122174" y="186690"/>
                </a:lnTo>
                <a:lnTo>
                  <a:pt x="120192" y="185420"/>
                </a:lnTo>
                <a:lnTo>
                  <a:pt x="111607" y="176530"/>
                </a:lnTo>
                <a:lnTo>
                  <a:pt x="105829" y="170561"/>
                </a:lnTo>
                <a:lnTo>
                  <a:pt x="105829" y="186690"/>
                </a:lnTo>
                <a:lnTo>
                  <a:pt x="98247" y="193040"/>
                </a:lnTo>
                <a:lnTo>
                  <a:pt x="97675" y="193040"/>
                </a:lnTo>
                <a:lnTo>
                  <a:pt x="96913" y="194310"/>
                </a:lnTo>
                <a:lnTo>
                  <a:pt x="95504" y="194310"/>
                </a:lnTo>
                <a:lnTo>
                  <a:pt x="94843" y="193040"/>
                </a:lnTo>
                <a:lnTo>
                  <a:pt x="94462" y="193040"/>
                </a:lnTo>
                <a:lnTo>
                  <a:pt x="88366" y="186690"/>
                </a:lnTo>
                <a:lnTo>
                  <a:pt x="88366" y="185420"/>
                </a:lnTo>
                <a:lnTo>
                  <a:pt x="89141" y="184150"/>
                </a:lnTo>
                <a:lnTo>
                  <a:pt x="96367" y="176530"/>
                </a:lnTo>
                <a:lnTo>
                  <a:pt x="105829" y="186690"/>
                </a:lnTo>
                <a:lnTo>
                  <a:pt x="105829" y="170561"/>
                </a:lnTo>
                <a:lnTo>
                  <a:pt x="96875" y="161290"/>
                </a:lnTo>
                <a:lnTo>
                  <a:pt x="84124" y="148590"/>
                </a:lnTo>
                <a:lnTo>
                  <a:pt x="78143" y="142646"/>
                </a:lnTo>
                <a:lnTo>
                  <a:pt x="78143" y="158750"/>
                </a:lnTo>
                <a:lnTo>
                  <a:pt x="70561" y="165100"/>
                </a:lnTo>
                <a:lnTo>
                  <a:pt x="70180" y="165100"/>
                </a:lnTo>
                <a:lnTo>
                  <a:pt x="69507" y="166370"/>
                </a:lnTo>
                <a:lnTo>
                  <a:pt x="68084" y="166370"/>
                </a:lnTo>
                <a:lnTo>
                  <a:pt x="67348" y="165100"/>
                </a:lnTo>
                <a:lnTo>
                  <a:pt x="66776" y="165100"/>
                </a:lnTo>
                <a:lnTo>
                  <a:pt x="61836" y="160020"/>
                </a:lnTo>
                <a:lnTo>
                  <a:pt x="60693" y="158750"/>
                </a:lnTo>
                <a:lnTo>
                  <a:pt x="60693" y="157480"/>
                </a:lnTo>
                <a:lnTo>
                  <a:pt x="68656" y="148590"/>
                </a:lnTo>
                <a:lnTo>
                  <a:pt x="78143" y="158750"/>
                </a:lnTo>
                <a:lnTo>
                  <a:pt x="78143" y="142646"/>
                </a:lnTo>
                <a:lnTo>
                  <a:pt x="67538" y="132080"/>
                </a:lnTo>
                <a:lnTo>
                  <a:pt x="66776" y="132080"/>
                </a:lnTo>
                <a:lnTo>
                  <a:pt x="66776" y="130810"/>
                </a:lnTo>
                <a:lnTo>
                  <a:pt x="67538" y="130810"/>
                </a:lnTo>
                <a:lnTo>
                  <a:pt x="74168" y="124460"/>
                </a:lnTo>
                <a:lnTo>
                  <a:pt x="75755" y="121920"/>
                </a:lnTo>
                <a:lnTo>
                  <a:pt x="76962" y="121920"/>
                </a:lnTo>
                <a:lnTo>
                  <a:pt x="77152" y="123190"/>
                </a:lnTo>
                <a:lnTo>
                  <a:pt x="81940" y="128270"/>
                </a:lnTo>
                <a:lnTo>
                  <a:pt x="126314" y="171450"/>
                </a:lnTo>
                <a:lnTo>
                  <a:pt x="131013" y="176530"/>
                </a:lnTo>
                <a:lnTo>
                  <a:pt x="131013" y="159626"/>
                </a:lnTo>
                <a:lnTo>
                  <a:pt x="129336" y="161290"/>
                </a:lnTo>
                <a:lnTo>
                  <a:pt x="92544" y="124460"/>
                </a:lnTo>
                <a:lnTo>
                  <a:pt x="95135" y="121920"/>
                </a:lnTo>
                <a:lnTo>
                  <a:pt x="100304" y="116840"/>
                </a:lnTo>
                <a:lnTo>
                  <a:pt x="120992" y="96520"/>
                </a:lnTo>
                <a:lnTo>
                  <a:pt x="120992" y="92710"/>
                </a:lnTo>
                <a:lnTo>
                  <a:pt x="118160" y="90170"/>
                </a:lnTo>
                <a:lnTo>
                  <a:pt x="116814" y="88900"/>
                </a:lnTo>
                <a:lnTo>
                  <a:pt x="114084" y="88900"/>
                </a:lnTo>
                <a:lnTo>
                  <a:pt x="112649" y="90170"/>
                </a:lnTo>
                <a:lnTo>
                  <a:pt x="111531" y="90170"/>
                </a:lnTo>
                <a:lnTo>
                  <a:pt x="84963" y="116840"/>
                </a:lnTo>
                <a:lnTo>
                  <a:pt x="83845" y="115570"/>
                </a:lnTo>
                <a:lnTo>
                  <a:pt x="81749" y="114300"/>
                </a:lnTo>
                <a:lnTo>
                  <a:pt x="78905" y="113030"/>
                </a:lnTo>
                <a:lnTo>
                  <a:pt x="73202" y="113030"/>
                </a:lnTo>
                <a:lnTo>
                  <a:pt x="70370" y="114300"/>
                </a:lnTo>
                <a:lnTo>
                  <a:pt x="55397" y="128270"/>
                </a:lnTo>
                <a:lnTo>
                  <a:pt x="55397" y="135890"/>
                </a:lnTo>
                <a:lnTo>
                  <a:pt x="59575" y="139700"/>
                </a:lnTo>
                <a:lnTo>
                  <a:pt x="60693" y="140970"/>
                </a:lnTo>
                <a:lnTo>
                  <a:pt x="55778" y="147320"/>
                </a:lnTo>
                <a:lnTo>
                  <a:pt x="49314" y="149860"/>
                </a:lnTo>
                <a:lnTo>
                  <a:pt x="49314" y="161290"/>
                </a:lnTo>
                <a:lnTo>
                  <a:pt x="50850" y="165100"/>
                </a:lnTo>
                <a:lnTo>
                  <a:pt x="53111" y="167640"/>
                </a:lnTo>
                <a:lnTo>
                  <a:pt x="56896" y="170180"/>
                </a:lnTo>
                <a:lnTo>
                  <a:pt x="59575" y="176530"/>
                </a:lnTo>
                <a:lnTo>
                  <a:pt x="75882" y="176530"/>
                </a:lnTo>
                <a:lnTo>
                  <a:pt x="78524" y="170180"/>
                </a:lnTo>
                <a:lnTo>
                  <a:pt x="82804" y="166370"/>
                </a:lnTo>
                <a:lnTo>
                  <a:pt x="84226" y="165100"/>
                </a:lnTo>
                <a:lnTo>
                  <a:pt x="88023" y="168910"/>
                </a:lnTo>
                <a:lnTo>
                  <a:pt x="83464" y="173990"/>
                </a:lnTo>
                <a:lnTo>
                  <a:pt x="76619" y="177800"/>
                </a:lnTo>
                <a:lnTo>
                  <a:pt x="76619" y="193040"/>
                </a:lnTo>
                <a:lnTo>
                  <a:pt x="83083" y="196850"/>
                </a:lnTo>
                <a:lnTo>
                  <a:pt x="85725" y="200660"/>
                </a:lnTo>
                <a:lnTo>
                  <a:pt x="88023" y="201930"/>
                </a:lnTo>
                <a:lnTo>
                  <a:pt x="91427" y="204470"/>
                </a:lnTo>
                <a:lnTo>
                  <a:pt x="103187" y="204470"/>
                </a:lnTo>
                <a:lnTo>
                  <a:pt x="106210" y="196850"/>
                </a:lnTo>
                <a:lnTo>
                  <a:pt x="110007" y="194310"/>
                </a:lnTo>
                <a:lnTo>
                  <a:pt x="111912" y="193040"/>
                </a:lnTo>
                <a:lnTo>
                  <a:pt x="112293" y="193040"/>
                </a:lnTo>
                <a:lnTo>
                  <a:pt x="115316" y="196850"/>
                </a:lnTo>
                <a:lnTo>
                  <a:pt x="123672" y="196850"/>
                </a:lnTo>
                <a:lnTo>
                  <a:pt x="126695" y="195580"/>
                </a:lnTo>
                <a:lnTo>
                  <a:pt x="135534" y="186690"/>
                </a:lnTo>
                <a:lnTo>
                  <a:pt x="141859" y="180340"/>
                </a:lnTo>
                <a:lnTo>
                  <a:pt x="141859" y="173990"/>
                </a:lnTo>
                <a:lnTo>
                  <a:pt x="137299" y="168910"/>
                </a:lnTo>
                <a:lnTo>
                  <a:pt x="136563" y="168910"/>
                </a:lnTo>
                <a:lnTo>
                  <a:pt x="144183" y="161290"/>
                </a:lnTo>
                <a:lnTo>
                  <a:pt x="198755" y="106680"/>
                </a:lnTo>
                <a:lnTo>
                  <a:pt x="213487" y="120650"/>
                </a:lnTo>
                <a:lnTo>
                  <a:pt x="224459" y="138430"/>
                </a:lnTo>
                <a:lnTo>
                  <a:pt x="231305" y="157480"/>
                </a:lnTo>
                <a:lnTo>
                  <a:pt x="233667" y="179070"/>
                </a:lnTo>
                <a:lnTo>
                  <a:pt x="231152" y="200660"/>
                </a:lnTo>
                <a:lnTo>
                  <a:pt x="223837" y="220980"/>
                </a:lnTo>
                <a:lnTo>
                  <a:pt x="212051" y="238760"/>
                </a:lnTo>
                <a:lnTo>
                  <a:pt x="196100" y="254000"/>
                </a:lnTo>
                <a:lnTo>
                  <a:pt x="186499" y="247650"/>
                </a:lnTo>
                <a:lnTo>
                  <a:pt x="184581" y="246380"/>
                </a:lnTo>
                <a:lnTo>
                  <a:pt x="172440" y="241300"/>
                </a:lnTo>
                <a:lnTo>
                  <a:pt x="159880" y="238760"/>
                </a:lnTo>
                <a:lnTo>
                  <a:pt x="147142" y="237490"/>
                </a:lnTo>
                <a:lnTo>
                  <a:pt x="132270" y="238760"/>
                </a:lnTo>
                <a:lnTo>
                  <a:pt x="117792" y="242570"/>
                </a:lnTo>
                <a:lnTo>
                  <a:pt x="104063" y="248920"/>
                </a:lnTo>
                <a:lnTo>
                  <a:pt x="91427" y="259080"/>
                </a:lnTo>
                <a:lnTo>
                  <a:pt x="84226" y="254000"/>
                </a:lnTo>
                <a:lnTo>
                  <a:pt x="83845" y="253682"/>
                </a:lnTo>
                <a:lnTo>
                  <a:pt x="83845" y="266700"/>
                </a:lnTo>
                <a:lnTo>
                  <a:pt x="83083" y="267970"/>
                </a:lnTo>
                <a:lnTo>
                  <a:pt x="81940" y="270510"/>
                </a:lnTo>
                <a:lnTo>
                  <a:pt x="81178" y="270510"/>
                </a:lnTo>
                <a:lnTo>
                  <a:pt x="79298" y="273050"/>
                </a:lnTo>
                <a:lnTo>
                  <a:pt x="76238" y="278130"/>
                </a:lnTo>
                <a:lnTo>
                  <a:pt x="75882" y="278130"/>
                </a:lnTo>
                <a:lnTo>
                  <a:pt x="74358" y="279400"/>
                </a:lnTo>
                <a:lnTo>
                  <a:pt x="44805" y="255270"/>
                </a:lnTo>
                <a:lnTo>
                  <a:pt x="37185" y="243840"/>
                </a:lnTo>
                <a:lnTo>
                  <a:pt x="58432" y="243840"/>
                </a:lnTo>
                <a:lnTo>
                  <a:pt x="64046" y="250190"/>
                </a:lnTo>
                <a:lnTo>
                  <a:pt x="70129" y="256540"/>
                </a:lnTo>
                <a:lnTo>
                  <a:pt x="76720" y="261620"/>
                </a:lnTo>
                <a:lnTo>
                  <a:pt x="83845" y="266700"/>
                </a:lnTo>
                <a:lnTo>
                  <a:pt x="83845" y="253682"/>
                </a:lnTo>
                <a:lnTo>
                  <a:pt x="78143" y="248920"/>
                </a:lnTo>
                <a:lnTo>
                  <a:pt x="73583" y="243840"/>
                </a:lnTo>
                <a:lnTo>
                  <a:pt x="72440" y="242570"/>
                </a:lnTo>
                <a:lnTo>
                  <a:pt x="103187" y="242570"/>
                </a:lnTo>
                <a:lnTo>
                  <a:pt x="108851" y="237490"/>
                </a:lnTo>
                <a:lnTo>
                  <a:pt x="108851" y="233680"/>
                </a:lnTo>
                <a:lnTo>
                  <a:pt x="108851" y="219710"/>
                </a:lnTo>
                <a:lnTo>
                  <a:pt x="108851" y="215900"/>
                </a:lnTo>
                <a:lnTo>
                  <a:pt x="103187" y="209550"/>
                </a:lnTo>
                <a:lnTo>
                  <a:pt x="98628" y="209550"/>
                </a:lnTo>
                <a:lnTo>
                  <a:pt x="98628" y="220980"/>
                </a:lnTo>
                <a:lnTo>
                  <a:pt x="98628" y="232410"/>
                </a:lnTo>
                <a:lnTo>
                  <a:pt x="97866" y="233680"/>
                </a:lnTo>
                <a:lnTo>
                  <a:pt x="11760" y="233680"/>
                </a:lnTo>
                <a:lnTo>
                  <a:pt x="10642" y="232410"/>
                </a:lnTo>
                <a:lnTo>
                  <a:pt x="10642" y="220980"/>
                </a:lnTo>
                <a:lnTo>
                  <a:pt x="11404" y="219710"/>
                </a:lnTo>
                <a:lnTo>
                  <a:pt x="97866" y="219710"/>
                </a:lnTo>
                <a:lnTo>
                  <a:pt x="98628" y="220980"/>
                </a:lnTo>
                <a:lnTo>
                  <a:pt x="98628" y="209550"/>
                </a:lnTo>
                <a:lnTo>
                  <a:pt x="5702" y="209550"/>
                </a:lnTo>
                <a:lnTo>
                  <a:pt x="0" y="215900"/>
                </a:lnTo>
                <a:lnTo>
                  <a:pt x="0" y="237490"/>
                </a:lnTo>
                <a:lnTo>
                  <a:pt x="5702" y="242570"/>
                </a:lnTo>
                <a:lnTo>
                  <a:pt x="24663" y="242570"/>
                </a:lnTo>
                <a:lnTo>
                  <a:pt x="32359" y="255270"/>
                </a:lnTo>
                <a:lnTo>
                  <a:pt x="42684" y="267970"/>
                </a:lnTo>
                <a:lnTo>
                  <a:pt x="55283" y="279400"/>
                </a:lnTo>
                <a:lnTo>
                  <a:pt x="69799" y="289560"/>
                </a:lnTo>
                <a:lnTo>
                  <a:pt x="67576" y="295910"/>
                </a:lnTo>
                <a:lnTo>
                  <a:pt x="65963" y="302260"/>
                </a:lnTo>
                <a:lnTo>
                  <a:pt x="64833" y="308610"/>
                </a:lnTo>
                <a:lnTo>
                  <a:pt x="64096" y="316230"/>
                </a:lnTo>
                <a:lnTo>
                  <a:pt x="24663" y="316230"/>
                </a:lnTo>
                <a:lnTo>
                  <a:pt x="22783" y="317500"/>
                </a:lnTo>
                <a:lnTo>
                  <a:pt x="22402" y="318770"/>
                </a:lnTo>
                <a:lnTo>
                  <a:pt x="11023" y="347980"/>
                </a:lnTo>
                <a:lnTo>
                  <a:pt x="9499" y="350520"/>
                </a:lnTo>
                <a:lnTo>
                  <a:pt x="12141" y="354330"/>
                </a:lnTo>
                <a:lnTo>
                  <a:pt x="47434" y="354330"/>
                </a:lnTo>
                <a:lnTo>
                  <a:pt x="49695" y="353060"/>
                </a:lnTo>
                <a:lnTo>
                  <a:pt x="49695" y="346710"/>
                </a:lnTo>
                <a:lnTo>
                  <a:pt x="47434" y="344170"/>
                </a:lnTo>
                <a:lnTo>
                  <a:pt x="23545" y="344170"/>
                </a:lnTo>
                <a:lnTo>
                  <a:pt x="30746" y="326390"/>
                </a:lnTo>
                <a:lnTo>
                  <a:pt x="264375" y="326390"/>
                </a:lnTo>
                <a:lnTo>
                  <a:pt x="271564" y="344170"/>
                </a:lnTo>
                <a:lnTo>
                  <a:pt x="66395" y="344170"/>
                </a:lnTo>
                <a:lnTo>
                  <a:pt x="64096" y="346710"/>
                </a:lnTo>
                <a:lnTo>
                  <a:pt x="64096" y="353060"/>
                </a:lnTo>
                <a:lnTo>
                  <a:pt x="66395" y="354330"/>
                </a:lnTo>
                <a:lnTo>
                  <a:pt x="282943" y="354330"/>
                </a:lnTo>
                <a:lnTo>
                  <a:pt x="285242" y="3505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22568" y="2902826"/>
            <a:ext cx="314960" cy="355600"/>
          </a:xfrm>
          <a:custGeom>
            <a:avLst/>
            <a:gdLst/>
            <a:ahLst/>
            <a:cxnLst/>
            <a:rect l="l" t="t" r="r" b="b"/>
            <a:pathLst>
              <a:path w="314959" h="355600">
                <a:moveTo>
                  <a:pt x="136906" y="295135"/>
                </a:moveTo>
                <a:lnTo>
                  <a:pt x="134988" y="293230"/>
                </a:lnTo>
                <a:lnTo>
                  <a:pt x="134162" y="291985"/>
                </a:lnTo>
                <a:lnTo>
                  <a:pt x="132854" y="291414"/>
                </a:lnTo>
                <a:lnTo>
                  <a:pt x="130251" y="291414"/>
                </a:lnTo>
                <a:lnTo>
                  <a:pt x="128968" y="291795"/>
                </a:lnTo>
                <a:lnTo>
                  <a:pt x="127787" y="292455"/>
                </a:lnTo>
                <a:lnTo>
                  <a:pt x="118135" y="298386"/>
                </a:lnTo>
                <a:lnTo>
                  <a:pt x="107937" y="301434"/>
                </a:lnTo>
                <a:lnTo>
                  <a:pt x="99796" y="302552"/>
                </a:lnTo>
                <a:lnTo>
                  <a:pt x="96316" y="302717"/>
                </a:lnTo>
                <a:lnTo>
                  <a:pt x="63322" y="302717"/>
                </a:lnTo>
                <a:lnTo>
                  <a:pt x="55753" y="301117"/>
                </a:lnTo>
                <a:lnTo>
                  <a:pt x="49466" y="296786"/>
                </a:lnTo>
                <a:lnTo>
                  <a:pt x="45186" y="290398"/>
                </a:lnTo>
                <a:lnTo>
                  <a:pt x="43599" y="282613"/>
                </a:lnTo>
                <a:lnTo>
                  <a:pt x="43599" y="240499"/>
                </a:lnTo>
                <a:lnTo>
                  <a:pt x="42075" y="238620"/>
                </a:lnTo>
                <a:lnTo>
                  <a:pt x="40195" y="238239"/>
                </a:lnTo>
                <a:lnTo>
                  <a:pt x="16268" y="227990"/>
                </a:lnTo>
                <a:lnTo>
                  <a:pt x="11366" y="225729"/>
                </a:lnTo>
                <a:lnTo>
                  <a:pt x="8686" y="219633"/>
                </a:lnTo>
                <a:lnTo>
                  <a:pt x="11747" y="214350"/>
                </a:lnTo>
                <a:lnTo>
                  <a:pt x="23634" y="193484"/>
                </a:lnTo>
                <a:lnTo>
                  <a:pt x="29794" y="182867"/>
                </a:lnTo>
                <a:lnTo>
                  <a:pt x="32054" y="178498"/>
                </a:lnTo>
                <a:lnTo>
                  <a:pt x="32232" y="176415"/>
                </a:lnTo>
                <a:lnTo>
                  <a:pt x="29552" y="159715"/>
                </a:lnTo>
                <a:lnTo>
                  <a:pt x="29552" y="151371"/>
                </a:lnTo>
                <a:lnTo>
                  <a:pt x="36918" y="109143"/>
                </a:lnTo>
                <a:lnTo>
                  <a:pt x="43980" y="93370"/>
                </a:lnTo>
                <a:lnTo>
                  <a:pt x="42456" y="90309"/>
                </a:lnTo>
                <a:lnTo>
                  <a:pt x="40195" y="88811"/>
                </a:lnTo>
                <a:lnTo>
                  <a:pt x="39560" y="88366"/>
                </a:lnTo>
                <a:lnTo>
                  <a:pt x="38823" y="88176"/>
                </a:lnTo>
                <a:lnTo>
                  <a:pt x="36144" y="88176"/>
                </a:lnTo>
                <a:lnTo>
                  <a:pt x="34074" y="89446"/>
                </a:lnTo>
                <a:lnTo>
                  <a:pt x="20180" y="135813"/>
                </a:lnTo>
                <a:lnTo>
                  <a:pt x="19329" y="151371"/>
                </a:lnTo>
                <a:lnTo>
                  <a:pt x="19443" y="159715"/>
                </a:lnTo>
                <a:lnTo>
                  <a:pt x="21209" y="171856"/>
                </a:lnTo>
                <a:lnTo>
                  <a:pt x="21590" y="176034"/>
                </a:lnTo>
                <a:lnTo>
                  <a:pt x="2628" y="209410"/>
                </a:lnTo>
                <a:lnTo>
                  <a:pt x="0" y="217474"/>
                </a:lnTo>
                <a:lnTo>
                  <a:pt x="1003" y="225615"/>
                </a:lnTo>
                <a:lnTo>
                  <a:pt x="5283" y="232765"/>
                </a:lnTo>
                <a:lnTo>
                  <a:pt x="12471" y="237858"/>
                </a:lnTo>
                <a:lnTo>
                  <a:pt x="32956" y="246202"/>
                </a:lnTo>
                <a:lnTo>
                  <a:pt x="32956" y="282613"/>
                </a:lnTo>
                <a:lnTo>
                  <a:pt x="35356" y="294398"/>
                </a:lnTo>
                <a:lnTo>
                  <a:pt x="41884" y="304038"/>
                </a:lnTo>
                <a:lnTo>
                  <a:pt x="51536" y="310553"/>
                </a:lnTo>
                <a:lnTo>
                  <a:pt x="63322" y="312940"/>
                </a:lnTo>
                <a:lnTo>
                  <a:pt x="90995" y="312940"/>
                </a:lnTo>
                <a:lnTo>
                  <a:pt x="90995" y="352767"/>
                </a:lnTo>
                <a:lnTo>
                  <a:pt x="93256" y="355434"/>
                </a:lnTo>
                <a:lnTo>
                  <a:pt x="98958" y="355434"/>
                </a:lnTo>
                <a:lnTo>
                  <a:pt x="101231" y="352767"/>
                </a:lnTo>
                <a:lnTo>
                  <a:pt x="101231" y="312559"/>
                </a:lnTo>
                <a:lnTo>
                  <a:pt x="108165" y="311734"/>
                </a:lnTo>
                <a:lnTo>
                  <a:pt x="136906" y="298538"/>
                </a:lnTo>
                <a:lnTo>
                  <a:pt x="136906" y="295135"/>
                </a:lnTo>
                <a:close/>
              </a:path>
              <a:path w="314959" h="355600">
                <a:moveTo>
                  <a:pt x="216928" y="121780"/>
                </a:moveTo>
                <a:lnTo>
                  <a:pt x="214630" y="119138"/>
                </a:lnTo>
                <a:lnTo>
                  <a:pt x="211988" y="119138"/>
                </a:lnTo>
                <a:lnTo>
                  <a:pt x="206248" y="118122"/>
                </a:lnTo>
                <a:lnTo>
                  <a:pt x="201041" y="114960"/>
                </a:lnTo>
                <a:lnTo>
                  <a:pt x="197319" y="108686"/>
                </a:lnTo>
                <a:lnTo>
                  <a:pt x="196062" y="98272"/>
                </a:lnTo>
                <a:lnTo>
                  <a:pt x="196062" y="95631"/>
                </a:lnTo>
                <a:lnTo>
                  <a:pt x="193802" y="92989"/>
                </a:lnTo>
                <a:lnTo>
                  <a:pt x="191122" y="92989"/>
                </a:lnTo>
                <a:lnTo>
                  <a:pt x="188099" y="92989"/>
                </a:lnTo>
                <a:lnTo>
                  <a:pt x="185826" y="95631"/>
                </a:lnTo>
                <a:lnTo>
                  <a:pt x="185826" y="98272"/>
                </a:lnTo>
                <a:lnTo>
                  <a:pt x="187185" y="111048"/>
                </a:lnTo>
                <a:lnTo>
                  <a:pt x="191795" y="120764"/>
                </a:lnTo>
                <a:lnTo>
                  <a:pt x="199682" y="127190"/>
                </a:lnTo>
                <a:lnTo>
                  <a:pt x="210832" y="130124"/>
                </a:lnTo>
                <a:lnTo>
                  <a:pt x="213893" y="130124"/>
                </a:lnTo>
                <a:lnTo>
                  <a:pt x="216154" y="128244"/>
                </a:lnTo>
                <a:lnTo>
                  <a:pt x="216535" y="125222"/>
                </a:lnTo>
                <a:lnTo>
                  <a:pt x="216928" y="121780"/>
                </a:lnTo>
                <a:close/>
              </a:path>
              <a:path w="314959" h="355600">
                <a:moveTo>
                  <a:pt x="314782" y="72123"/>
                </a:moveTo>
                <a:lnTo>
                  <a:pt x="313639" y="70205"/>
                </a:lnTo>
                <a:lnTo>
                  <a:pt x="312483" y="69443"/>
                </a:lnTo>
                <a:lnTo>
                  <a:pt x="303022" y="62242"/>
                </a:lnTo>
                <a:lnTo>
                  <a:pt x="301917" y="61442"/>
                </a:lnTo>
                <a:lnTo>
                  <a:pt x="300736" y="61061"/>
                </a:lnTo>
                <a:lnTo>
                  <a:pt x="298094" y="61061"/>
                </a:lnTo>
                <a:lnTo>
                  <a:pt x="296684" y="61836"/>
                </a:lnTo>
                <a:lnTo>
                  <a:pt x="295795" y="63385"/>
                </a:lnTo>
                <a:lnTo>
                  <a:pt x="293916" y="65659"/>
                </a:lnTo>
                <a:lnTo>
                  <a:pt x="294297" y="69088"/>
                </a:lnTo>
                <a:lnTo>
                  <a:pt x="296557" y="70205"/>
                </a:lnTo>
                <a:lnTo>
                  <a:pt x="298094" y="71361"/>
                </a:lnTo>
                <a:lnTo>
                  <a:pt x="284429" y="75907"/>
                </a:lnTo>
                <a:lnTo>
                  <a:pt x="230936" y="94094"/>
                </a:lnTo>
                <a:lnTo>
                  <a:pt x="260527" y="67945"/>
                </a:lnTo>
                <a:lnTo>
                  <a:pt x="263182" y="65659"/>
                </a:lnTo>
                <a:lnTo>
                  <a:pt x="263131" y="61442"/>
                </a:lnTo>
                <a:lnTo>
                  <a:pt x="260146" y="59601"/>
                </a:lnTo>
                <a:lnTo>
                  <a:pt x="237401" y="44818"/>
                </a:lnTo>
                <a:lnTo>
                  <a:pt x="257733" y="34950"/>
                </a:lnTo>
                <a:lnTo>
                  <a:pt x="290512" y="19011"/>
                </a:lnTo>
                <a:lnTo>
                  <a:pt x="279247" y="34137"/>
                </a:lnTo>
                <a:lnTo>
                  <a:pt x="272999" y="42202"/>
                </a:lnTo>
                <a:lnTo>
                  <a:pt x="270395" y="46062"/>
                </a:lnTo>
                <a:lnTo>
                  <a:pt x="270027" y="48615"/>
                </a:lnTo>
                <a:lnTo>
                  <a:pt x="270789" y="52019"/>
                </a:lnTo>
                <a:lnTo>
                  <a:pt x="273431" y="52781"/>
                </a:lnTo>
                <a:lnTo>
                  <a:pt x="278752" y="56578"/>
                </a:lnTo>
                <a:lnTo>
                  <a:pt x="279704" y="57365"/>
                </a:lnTo>
                <a:lnTo>
                  <a:pt x="280924" y="57785"/>
                </a:lnTo>
                <a:lnTo>
                  <a:pt x="283629" y="57785"/>
                </a:lnTo>
                <a:lnTo>
                  <a:pt x="285089" y="57086"/>
                </a:lnTo>
                <a:lnTo>
                  <a:pt x="285953" y="55803"/>
                </a:lnTo>
                <a:lnTo>
                  <a:pt x="287832" y="53136"/>
                </a:lnTo>
                <a:lnTo>
                  <a:pt x="287096" y="50101"/>
                </a:lnTo>
                <a:lnTo>
                  <a:pt x="284810" y="48615"/>
                </a:lnTo>
                <a:lnTo>
                  <a:pt x="282930" y="47078"/>
                </a:lnTo>
                <a:lnTo>
                  <a:pt x="303822" y="19011"/>
                </a:lnTo>
                <a:lnTo>
                  <a:pt x="311721" y="8407"/>
                </a:lnTo>
                <a:lnTo>
                  <a:pt x="314528" y="4686"/>
                </a:lnTo>
                <a:lnTo>
                  <a:pt x="312013" y="0"/>
                </a:lnTo>
                <a:lnTo>
                  <a:pt x="307263" y="0"/>
                </a:lnTo>
                <a:lnTo>
                  <a:pt x="306273" y="254"/>
                </a:lnTo>
                <a:lnTo>
                  <a:pt x="305282" y="800"/>
                </a:lnTo>
                <a:lnTo>
                  <a:pt x="234378" y="34950"/>
                </a:lnTo>
                <a:lnTo>
                  <a:pt x="197396" y="17627"/>
                </a:lnTo>
                <a:lnTo>
                  <a:pt x="158534" y="11976"/>
                </a:lnTo>
                <a:lnTo>
                  <a:pt x="127050" y="15633"/>
                </a:lnTo>
                <a:lnTo>
                  <a:pt x="97180" y="26377"/>
                </a:lnTo>
                <a:lnTo>
                  <a:pt x="70192" y="43916"/>
                </a:lnTo>
                <a:lnTo>
                  <a:pt x="47396" y="67945"/>
                </a:lnTo>
                <a:lnTo>
                  <a:pt x="45478" y="70205"/>
                </a:lnTo>
                <a:lnTo>
                  <a:pt x="45859" y="73621"/>
                </a:lnTo>
                <a:lnTo>
                  <a:pt x="48158" y="75145"/>
                </a:lnTo>
                <a:lnTo>
                  <a:pt x="49072" y="75946"/>
                </a:lnTo>
                <a:lnTo>
                  <a:pt x="50228" y="76327"/>
                </a:lnTo>
                <a:lnTo>
                  <a:pt x="52933" y="76327"/>
                </a:lnTo>
                <a:lnTo>
                  <a:pt x="54457" y="75565"/>
                </a:lnTo>
                <a:lnTo>
                  <a:pt x="55359" y="74002"/>
                </a:lnTo>
                <a:lnTo>
                  <a:pt x="76987" y="51269"/>
                </a:lnTo>
                <a:lnTo>
                  <a:pt x="102133" y="35166"/>
                </a:lnTo>
                <a:lnTo>
                  <a:pt x="129616" y="25565"/>
                </a:lnTo>
                <a:lnTo>
                  <a:pt x="158242" y="22390"/>
                </a:lnTo>
                <a:lnTo>
                  <a:pt x="175272" y="23495"/>
                </a:lnTo>
                <a:lnTo>
                  <a:pt x="192024" y="26797"/>
                </a:lnTo>
                <a:lnTo>
                  <a:pt x="208254" y="32270"/>
                </a:lnTo>
                <a:lnTo>
                  <a:pt x="223735" y="39878"/>
                </a:lnTo>
                <a:lnTo>
                  <a:pt x="223735" y="40652"/>
                </a:lnTo>
                <a:lnTo>
                  <a:pt x="221094" y="42532"/>
                </a:lnTo>
                <a:lnTo>
                  <a:pt x="221043" y="44818"/>
                </a:lnTo>
                <a:lnTo>
                  <a:pt x="220713" y="47078"/>
                </a:lnTo>
                <a:lnTo>
                  <a:pt x="223735" y="48958"/>
                </a:lnTo>
                <a:lnTo>
                  <a:pt x="248399" y="65265"/>
                </a:lnTo>
                <a:lnTo>
                  <a:pt x="204406" y="103593"/>
                </a:lnTo>
                <a:lnTo>
                  <a:pt x="201764" y="105854"/>
                </a:lnTo>
                <a:lnTo>
                  <a:pt x="201764" y="110032"/>
                </a:lnTo>
                <a:lnTo>
                  <a:pt x="205549" y="111937"/>
                </a:lnTo>
                <a:lnTo>
                  <a:pt x="206222" y="112229"/>
                </a:lnTo>
                <a:lnTo>
                  <a:pt x="206629" y="112445"/>
                </a:lnTo>
                <a:lnTo>
                  <a:pt x="207365" y="112445"/>
                </a:lnTo>
                <a:lnTo>
                  <a:pt x="211226" y="111594"/>
                </a:lnTo>
                <a:lnTo>
                  <a:pt x="263220" y="94094"/>
                </a:lnTo>
                <a:lnTo>
                  <a:pt x="272288" y="91071"/>
                </a:lnTo>
                <a:lnTo>
                  <a:pt x="285750" y="132600"/>
                </a:lnTo>
                <a:lnTo>
                  <a:pt x="284759" y="175514"/>
                </a:lnTo>
                <a:lnTo>
                  <a:pt x="269455" y="215938"/>
                </a:lnTo>
                <a:lnTo>
                  <a:pt x="240055" y="249999"/>
                </a:lnTo>
                <a:lnTo>
                  <a:pt x="232968" y="257556"/>
                </a:lnTo>
                <a:lnTo>
                  <a:pt x="227723" y="266357"/>
                </a:lnTo>
                <a:lnTo>
                  <a:pt x="224472" y="276072"/>
                </a:lnTo>
                <a:lnTo>
                  <a:pt x="223354" y="286410"/>
                </a:lnTo>
                <a:lnTo>
                  <a:pt x="223354" y="352374"/>
                </a:lnTo>
                <a:lnTo>
                  <a:pt x="225653" y="354672"/>
                </a:lnTo>
                <a:lnTo>
                  <a:pt x="231317" y="354672"/>
                </a:lnTo>
                <a:lnTo>
                  <a:pt x="233616" y="352374"/>
                </a:lnTo>
                <a:lnTo>
                  <a:pt x="233616" y="286410"/>
                </a:lnTo>
                <a:lnTo>
                  <a:pt x="234467" y="278130"/>
                </a:lnTo>
                <a:lnTo>
                  <a:pt x="236982" y="270471"/>
                </a:lnTo>
                <a:lnTo>
                  <a:pt x="241122" y="263677"/>
                </a:lnTo>
                <a:lnTo>
                  <a:pt x="246862" y="257962"/>
                </a:lnTo>
                <a:lnTo>
                  <a:pt x="277507" y="222669"/>
                </a:lnTo>
                <a:lnTo>
                  <a:pt x="294563" y="180111"/>
                </a:lnTo>
                <a:lnTo>
                  <a:pt x="296697" y="134010"/>
                </a:lnTo>
                <a:lnTo>
                  <a:pt x="283476" y="91071"/>
                </a:lnTo>
                <a:lnTo>
                  <a:pt x="282549" y="88049"/>
                </a:lnTo>
                <a:lnTo>
                  <a:pt x="311378" y="78549"/>
                </a:lnTo>
                <a:lnTo>
                  <a:pt x="313258" y="77787"/>
                </a:lnTo>
                <a:lnTo>
                  <a:pt x="314756" y="75946"/>
                </a:lnTo>
                <a:lnTo>
                  <a:pt x="314782" y="7212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69408" y="2902889"/>
            <a:ext cx="185420" cy="355600"/>
          </a:xfrm>
          <a:custGeom>
            <a:avLst/>
            <a:gdLst/>
            <a:ahLst/>
            <a:cxnLst/>
            <a:rect l="l" t="t" r="r" b="b"/>
            <a:pathLst>
              <a:path w="185420" h="355600">
                <a:moveTo>
                  <a:pt x="69799" y="185077"/>
                </a:moveTo>
                <a:lnTo>
                  <a:pt x="66395" y="181673"/>
                </a:lnTo>
                <a:lnTo>
                  <a:pt x="61836" y="181292"/>
                </a:lnTo>
                <a:lnTo>
                  <a:pt x="57277" y="181292"/>
                </a:lnTo>
                <a:lnTo>
                  <a:pt x="53492" y="185077"/>
                </a:lnTo>
                <a:lnTo>
                  <a:pt x="53492" y="194183"/>
                </a:lnTo>
                <a:lnTo>
                  <a:pt x="57277" y="197218"/>
                </a:lnTo>
                <a:lnTo>
                  <a:pt x="66014" y="197218"/>
                </a:lnTo>
                <a:lnTo>
                  <a:pt x="69799" y="193421"/>
                </a:lnTo>
                <a:lnTo>
                  <a:pt x="69799" y="185077"/>
                </a:lnTo>
                <a:close/>
              </a:path>
              <a:path w="185420" h="355600">
                <a:moveTo>
                  <a:pt x="80784" y="238556"/>
                </a:moveTo>
                <a:lnTo>
                  <a:pt x="77000" y="234772"/>
                </a:lnTo>
                <a:lnTo>
                  <a:pt x="72059" y="234772"/>
                </a:lnTo>
                <a:lnTo>
                  <a:pt x="67538" y="234772"/>
                </a:lnTo>
                <a:lnTo>
                  <a:pt x="63754" y="238556"/>
                </a:lnTo>
                <a:lnTo>
                  <a:pt x="63754" y="248018"/>
                </a:lnTo>
                <a:lnTo>
                  <a:pt x="67538" y="251815"/>
                </a:lnTo>
                <a:lnTo>
                  <a:pt x="77000" y="251815"/>
                </a:lnTo>
                <a:lnTo>
                  <a:pt x="80784" y="248018"/>
                </a:lnTo>
                <a:lnTo>
                  <a:pt x="80784" y="238556"/>
                </a:lnTo>
                <a:close/>
              </a:path>
              <a:path w="185420" h="355600">
                <a:moveTo>
                  <a:pt x="83464" y="305142"/>
                </a:moveTo>
                <a:lnTo>
                  <a:pt x="81076" y="302234"/>
                </a:lnTo>
                <a:lnTo>
                  <a:pt x="77317" y="302234"/>
                </a:lnTo>
                <a:lnTo>
                  <a:pt x="76873" y="302234"/>
                </a:lnTo>
                <a:lnTo>
                  <a:pt x="76619" y="302272"/>
                </a:lnTo>
                <a:lnTo>
                  <a:pt x="72821" y="302272"/>
                </a:lnTo>
                <a:lnTo>
                  <a:pt x="70180" y="304914"/>
                </a:lnTo>
                <a:lnTo>
                  <a:pt x="70180" y="312496"/>
                </a:lnTo>
                <a:lnTo>
                  <a:pt x="72821" y="315556"/>
                </a:lnTo>
                <a:lnTo>
                  <a:pt x="80784" y="315556"/>
                </a:lnTo>
                <a:lnTo>
                  <a:pt x="83464" y="312496"/>
                </a:lnTo>
                <a:lnTo>
                  <a:pt x="83464" y="305142"/>
                </a:lnTo>
                <a:close/>
              </a:path>
              <a:path w="185420" h="355600">
                <a:moveTo>
                  <a:pt x="130860" y="275932"/>
                </a:moveTo>
                <a:lnTo>
                  <a:pt x="127774" y="272643"/>
                </a:lnTo>
                <a:lnTo>
                  <a:pt x="124561" y="272643"/>
                </a:lnTo>
                <a:lnTo>
                  <a:pt x="124396" y="272643"/>
                </a:lnTo>
                <a:lnTo>
                  <a:pt x="124206" y="272681"/>
                </a:lnTo>
                <a:lnTo>
                  <a:pt x="120256" y="272681"/>
                </a:lnTo>
                <a:lnTo>
                  <a:pt x="117576" y="275704"/>
                </a:lnTo>
                <a:lnTo>
                  <a:pt x="117576" y="282930"/>
                </a:lnTo>
                <a:lnTo>
                  <a:pt x="120256" y="285965"/>
                </a:lnTo>
                <a:lnTo>
                  <a:pt x="128219" y="285965"/>
                </a:lnTo>
                <a:lnTo>
                  <a:pt x="130860" y="282930"/>
                </a:lnTo>
                <a:lnTo>
                  <a:pt x="130860" y="275932"/>
                </a:lnTo>
                <a:close/>
              </a:path>
              <a:path w="185420" h="355600">
                <a:moveTo>
                  <a:pt x="130860" y="207314"/>
                </a:moveTo>
                <a:lnTo>
                  <a:pt x="127838" y="204381"/>
                </a:lnTo>
                <a:lnTo>
                  <a:pt x="124625" y="204381"/>
                </a:lnTo>
                <a:lnTo>
                  <a:pt x="124244" y="204381"/>
                </a:lnTo>
                <a:lnTo>
                  <a:pt x="124053" y="204419"/>
                </a:lnTo>
                <a:lnTo>
                  <a:pt x="120256" y="204419"/>
                </a:lnTo>
                <a:lnTo>
                  <a:pt x="117576" y="207441"/>
                </a:lnTo>
                <a:lnTo>
                  <a:pt x="117576" y="215023"/>
                </a:lnTo>
                <a:lnTo>
                  <a:pt x="120256" y="217703"/>
                </a:lnTo>
                <a:lnTo>
                  <a:pt x="128219" y="217703"/>
                </a:lnTo>
                <a:lnTo>
                  <a:pt x="130860" y="215023"/>
                </a:lnTo>
                <a:lnTo>
                  <a:pt x="130860" y="207314"/>
                </a:lnTo>
                <a:close/>
              </a:path>
              <a:path w="185420" h="355600">
                <a:moveTo>
                  <a:pt x="185115" y="15925"/>
                </a:moveTo>
                <a:lnTo>
                  <a:pt x="184353" y="7200"/>
                </a:lnTo>
                <a:lnTo>
                  <a:pt x="176771" y="0"/>
                </a:lnTo>
                <a:lnTo>
                  <a:pt x="55016" y="0"/>
                </a:lnTo>
                <a:lnTo>
                  <a:pt x="52730" y="2641"/>
                </a:lnTo>
                <a:lnTo>
                  <a:pt x="52730" y="8343"/>
                </a:lnTo>
                <a:lnTo>
                  <a:pt x="55016" y="10604"/>
                </a:lnTo>
                <a:lnTo>
                  <a:pt x="171831" y="10604"/>
                </a:lnTo>
                <a:lnTo>
                  <a:pt x="174091" y="12865"/>
                </a:lnTo>
                <a:lnTo>
                  <a:pt x="174091" y="29946"/>
                </a:lnTo>
                <a:lnTo>
                  <a:pt x="171831" y="32232"/>
                </a:lnTo>
                <a:lnTo>
                  <a:pt x="12903" y="32232"/>
                </a:lnTo>
                <a:lnTo>
                  <a:pt x="10642" y="29946"/>
                </a:lnTo>
                <a:lnTo>
                  <a:pt x="10642" y="12865"/>
                </a:lnTo>
                <a:lnTo>
                  <a:pt x="12903" y="10604"/>
                </a:lnTo>
                <a:lnTo>
                  <a:pt x="32626" y="10604"/>
                </a:lnTo>
                <a:lnTo>
                  <a:pt x="35306" y="8343"/>
                </a:lnTo>
                <a:lnTo>
                  <a:pt x="35306" y="2641"/>
                </a:lnTo>
                <a:lnTo>
                  <a:pt x="32626" y="0"/>
                </a:lnTo>
                <a:lnTo>
                  <a:pt x="7200" y="0"/>
                </a:lnTo>
                <a:lnTo>
                  <a:pt x="0" y="7200"/>
                </a:lnTo>
                <a:lnTo>
                  <a:pt x="0" y="35648"/>
                </a:lnTo>
                <a:lnTo>
                  <a:pt x="7200" y="42849"/>
                </a:lnTo>
                <a:lnTo>
                  <a:pt x="24663" y="42849"/>
                </a:lnTo>
                <a:lnTo>
                  <a:pt x="24663" y="287464"/>
                </a:lnTo>
                <a:lnTo>
                  <a:pt x="29997" y="313918"/>
                </a:lnTo>
                <a:lnTo>
                  <a:pt x="44526" y="335495"/>
                </a:lnTo>
                <a:lnTo>
                  <a:pt x="66103" y="350050"/>
                </a:lnTo>
                <a:lnTo>
                  <a:pt x="92544" y="355371"/>
                </a:lnTo>
                <a:lnTo>
                  <a:pt x="118999" y="350050"/>
                </a:lnTo>
                <a:lnTo>
                  <a:pt x="126885" y="344728"/>
                </a:lnTo>
                <a:lnTo>
                  <a:pt x="140589" y="335495"/>
                </a:lnTo>
                <a:lnTo>
                  <a:pt x="155130" y="313918"/>
                </a:lnTo>
                <a:lnTo>
                  <a:pt x="160464" y="287464"/>
                </a:lnTo>
                <a:lnTo>
                  <a:pt x="160464" y="164592"/>
                </a:lnTo>
                <a:lnTo>
                  <a:pt x="160464" y="161823"/>
                </a:lnTo>
                <a:lnTo>
                  <a:pt x="160464" y="106934"/>
                </a:lnTo>
                <a:lnTo>
                  <a:pt x="157784" y="104292"/>
                </a:lnTo>
                <a:lnTo>
                  <a:pt x="152107" y="104292"/>
                </a:lnTo>
                <a:lnTo>
                  <a:pt x="149821" y="106934"/>
                </a:lnTo>
                <a:lnTo>
                  <a:pt x="149821" y="152463"/>
                </a:lnTo>
                <a:lnTo>
                  <a:pt x="149821" y="164592"/>
                </a:lnTo>
                <a:lnTo>
                  <a:pt x="149821" y="287464"/>
                </a:lnTo>
                <a:lnTo>
                  <a:pt x="145351" y="309867"/>
                </a:lnTo>
                <a:lnTo>
                  <a:pt x="133134" y="328053"/>
                </a:lnTo>
                <a:lnTo>
                  <a:pt x="114947" y="340271"/>
                </a:lnTo>
                <a:lnTo>
                  <a:pt x="92544" y="344728"/>
                </a:lnTo>
                <a:lnTo>
                  <a:pt x="70167" y="340271"/>
                </a:lnTo>
                <a:lnTo>
                  <a:pt x="51981" y="328053"/>
                </a:lnTo>
                <a:lnTo>
                  <a:pt x="39763" y="309867"/>
                </a:lnTo>
                <a:lnTo>
                  <a:pt x="35306" y="287464"/>
                </a:lnTo>
                <a:lnTo>
                  <a:pt x="35306" y="162687"/>
                </a:lnTo>
                <a:lnTo>
                  <a:pt x="39166" y="160743"/>
                </a:lnTo>
                <a:lnTo>
                  <a:pt x="44970" y="158597"/>
                </a:lnTo>
                <a:lnTo>
                  <a:pt x="52336" y="156883"/>
                </a:lnTo>
                <a:lnTo>
                  <a:pt x="61036" y="156184"/>
                </a:lnTo>
                <a:lnTo>
                  <a:pt x="67640" y="156591"/>
                </a:lnTo>
                <a:lnTo>
                  <a:pt x="74650" y="157937"/>
                </a:lnTo>
                <a:lnTo>
                  <a:pt x="81965" y="160413"/>
                </a:lnTo>
                <a:lnTo>
                  <a:pt x="89522" y="164211"/>
                </a:lnTo>
                <a:lnTo>
                  <a:pt x="96748" y="167932"/>
                </a:lnTo>
                <a:lnTo>
                  <a:pt x="104178" y="170573"/>
                </a:lnTo>
                <a:lnTo>
                  <a:pt x="111734" y="172135"/>
                </a:lnTo>
                <a:lnTo>
                  <a:pt x="119392" y="172656"/>
                </a:lnTo>
                <a:lnTo>
                  <a:pt x="127076" y="172148"/>
                </a:lnTo>
                <a:lnTo>
                  <a:pt x="134747" y="170624"/>
                </a:lnTo>
                <a:lnTo>
                  <a:pt x="142354" y="168097"/>
                </a:lnTo>
                <a:lnTo>
                  <a:pt x="149821" y="164592"/>
                </a:lnTo>
                <a:lnTo>
                  <a:pt x="149821" y="152463"/>
                </a:lnTo>
                <a:lnTo>
                  <a:pt x="145364" y="155079"/>
                </a:lnTo>
                <a:lnTo>
                  <a:pt x="138569" y="158165"/>
                </a:lnTo>
                <a:lnTo>
                  <a:pt x="129933" y="160731"/>
                </a:lnTo>
                <a:lnTo>
                  <a:pt x="119684" y="161823"/>
                </a:lnTo>
                <a:lnTo>
                  <a:pt x="113855" y="161455"/>
                </a:lnTo>
                <a:lnTo>
                  <a:pt x="107797" y="160248"/>
                </a:lnTo>
                <a:lnTo>
                  <a:pt x="101561" y="158051"/>
                </a:lnTo>
                <a:lnTo>
                  <a:pt x="98018" y="156184"/>
                </a:lnTo>
                <a:lnTo>
                  <a:pt x="87858" y="150926"/>
                </a:lnTo>
                <a:lnTo>
                  <a:pt x="86436" y="150202"/>
                </a:lnTo>
                <a:lnTo>
                  <a:pt x="77901" y="147243"/>
                </a:lnTo>
                <a:lnTo>
                  <a:pt x="69710" y="145618"/>
                </a:lnTo>
                <a:lnTo>
                  <a:pt x="61963" y="145135"/>
                </a:lnTo>
                <a:lnTo>
                  <a:pt x="53975" y="145643"/>
                </a:lnTo>
                <a:lnTo>
                  <a:pt x="46786" y="146977"/>
                </a:lnTo>
                <a:lnTo>
                  <a:pt x="40513" y="148844"/>
                </a:lnTo>
                <a:lnTo>
                  <a:pt x="35306" y="150926"/>
                </a:lnTo>
                <a:lnTo>
                  <a:pt x="35306" y="42468"/>
                </a:lnTo>
                <a:lnTo>
                  <a:pt x="149821" y="42468"/>
                </a:lnTo>
                <a:lnTo>
                  <a:pt x="149821" y="84569"/>
                </a:lnTo>
                <a:lnTo>
                  <a:pt x="152107" y="86842"/>
                </a:lnTo>
                <a:lnTo>
                  <a:pt x="157784" y="86842"/>
                </a:lnTo>
                <a:lnTo>
                  <a:pt x="160464" y="84569"/>
                </a:lnTo>
                <a:lnTo>
                  <a:pt x="160464" y="42468"/>
                </a:lnTo>
                <a:lnTo>
                  <a:pt x="177888" y="42468"/>
                </a:lnTo>
                <a:lnTo>
                  <a:pt x="185115" y="35267"/>
                </a:lnTo>
                <a:lnTo>
                  <a:pt x="185115" y="32232"/>
                </a:lnTo>
                <a:lnTo>
                  <a:pt x="185115" y="1592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576180" y="2903042"/>
            <a:ext cx="299720" cy="354330"/>
          </a:xfrm>
          <a:custGeom>
            <a:avLst/>
            <a:gdLst/>
            <a:ahLst/>
            <a:cxnLst/>
            <a:rect l="l" t="t" r="r" b="b"/>
            <a:pathLst>
              <a:path w="299720" h="354329">
                <a:moveTo>
                  <a:pt x="114932" y="163829"/>
                </a:moveTo>
                <a:lnTo>
                  <a:pt x="104292" y="163829"/>
                </a:lnTo>
                <a:lnTo>
                  <a:pt x="104292" y="110489"/>
                </a:lnTo>
                <a:lnTo>
                  <a:pt x="99737" y="102869"/>
                </a:lnTo>
                <a:lnTo>
                  <a:pt x="61447" y="82549"/>
                </a:lnTo>
                <a:lnTo>
                  <a:pt x="45549" y="52069"/>
                </a:lnTo>
                <a:lnTo>
                  <a:pt x="49310" y="40639"/>
                </a:lnTo>
                <a:lnTo>
                  <a:pt x="62944" y="15239"/>
                </a:lnTo>
                <a:lnTo>
                  <a:pt x="68218" y="8889"/>
                </a:lnTo>
                <a:lnTo>
                  <a:pt x="74794" y="3809"/>
                </a:lnTo>
                <a:lnTo>
                  <a:pt x="82278" y="0"/>
                </a:lnTo>
                <a:lnTo>
                  <a:pt x="95978" y="0"/>
                </a:lnTo>
                <a:lnTo>
                  <a:pt x="101744" y="1269"/>
                </a:lnTo>
                <a:lnTo>
                  <a:pt x="106936" y="5079"/>
                </a:lnTo>
                <a:lnTo>
                  <a:pt x="113020" y="8889"/>
                </a:lnTo>
                <a:lnTo>
                  <a:pt x="115962" y="10159"/>
                </a:lnTo>
                <a:lnTo>
                  <a:pt x="83013" y="10159"/>
                </a:lnTo>
                <a:lnTo>
                  <a:pt x="76132" y="13969"/>
                </a:lnTo>
                <a:lnTo>
                  <a:pt x="72437" y="20319"/>
                </a:lnTo>
                <a:lnTo>
                  <a:pt x="58389" y="45719"/>
                </a:lnTo>
                <a:lnTo>
                  <a:pt x="55917" y="53339"/>
                </a:lnTo>
                <a:lnTo>
                  <a:pt x="56745" y="60959"/>
                </a:lnTo>
                <a:lnTo>
                  <a:pt x="60481" y="68579"/>
                </a:lnTo>
                <a:lnTo>
                  <a:pt x="66735" y="73659"/>
                </a:lnTo>
                <a:lnTo>
                  <a:pt x="104134" y="95249"/>
                </a:lnTo>
                <a:lnTo>
                  <a:pt x="109273" y="101599"/>
                </a:lnTo>
                <a:lnTo>
                  <a:pt x="112782" y="109219"/>
                </a:lnTo>
                <a:lnTo>
                  <a:pt x="114549" y="118109"/>
                </a:lnTo>
                <a:lnTo>
                  <a:pt x="196448" y="118109"/>
                </a:lnTo>
                <a:lnTo>
                  <a:pt x="196448" y="123189"/>
                </a:lnTo>
                <a:lnTo>
                  <a:pt x="142085" y="123189"/>
                </a:lnTo>
                <a:lnTo>
                  <a:pt x="124391" y="125729"/>
                </a:lnTo>
                <a:lnTo>
                  <a:pt x="115664" y="128269"/>
                </a:lnTo>
                <a:lnTo>
                  <a:pt x="115664" y="143509"/>
                </a:lnTo>
                <a:lnTo>
                  <a:pt x="196448" y="143509"/>
                </a:lnTo>
                <a:lnTo>
                  <a:pt x="196448" y="149859"/>
                </a:lnTo>
                <a:lnTo>
                  <a:pt x="141688" y="149859"/>
                </a:lnTo>
                <a:lnTo>
                  <a:pt x="123874" y="152399"/>
                </a:lnTo>
                <a:lnTo>
                  <a:pt x="114932" y="154939"/>
                </a:lnTo>
                <a:lnTo>
                  <a:pt x="114932" y="163829"/>
                </a:lnTo>
                <a:close/>
              </a:path>
              <a:path w="299720" h="354329">
                <a:moveTo>
                  <a:pt x="190774" y="19049"/>
                </a:moveTo>
                <a:lnTo>
                  <a:pt x="160351" y="19049"/>
                </a:lnTo>
                <a:lnTo>
                  <a:pt x="169973" y="16509"/>
                </a:lnTo>
                <a:lnTo>
                  <a:pt x="179278" y="12699"/>
                </a:lnTo>
                <a:lnTo>
                  <a:pt x="188102" y="8889"/>
                </a:lnTo>
                <a:lnTo>
                  <a:pt x="190333" y="7619"/>
                </a:lnTo>
                <a:lnTo>
                  <a:pt x="198423" y="0"/>
                </a:lnTo>
                <a:lnTo>
                  <a:pt x="218460" y="0"/>
                </a:lnTo>
                <a:lnTo>
                  <a:pt x="226424" y="2539"/>
                </a:lnTo>
                <a:lnTo>
                  <a:pt x="233623" y="7619"/>
                </a:lnTo>
                <a:lnTo>
                  <a:pt x="235014" y="10159"/>
                </a:lnTo>
                <a:lnTo>
                  <a:pt x="207215" y="10159"/>
                </a:lnTo>
                <a:lnTo>
                  <a:pt x="203329" y="11429"/>
                </a:lnTo>
                <a:lnTo>
                  <a:pt x="199889" y="13969"/>
                </a:lnTo>
                <a:lnTo>
                  <a:pt x="194787" y="16509"/>
                </a:lnTo>
                <a:lnTo>
                  <a:pt x="190774" y="19049"/>
                </a:lnTo>
                <a:close/>
              </a:path>
              <a:path w="299720" h="354329">
                <a:moveTo>
                  <a:pt x="150577" y="30479"/>
                </a:moveTo>
                <a:lnTo>
                  <a:pt x="131189" y="27939"/>
                </a:lnTo>
                <a:lnTo>
                  <a:pt x="116389" y="22859"/>
                </a:lnTo>
                <a:lnTo>
                  <a:pt x="106355" y="16509"/>
                </a:lnTo>
                <a:lnTo>
                  <a:pt x="101265" y="13969"/>
                </a:lnTo>
                <a:lnTo>
                  <a:pt x="97794" y="11429"/>
                </a:lnTo>
                <a:lnTo>
                  <a:pt x="93907" y="10159"/>
                </a:lnTo>
                <a:lnTo>
                  <a:pt x="115962" y="10159"/>
                </a:lnTo>
                <a:lnTo>
                  <a:pt x="121845" y="12699"/>
                </a:lnTo>
                <a:lnTo>
                  <a:pt x="131154" y="16509"/>
                </a:lnTo>
                <a:lnTo>
                  <a:pt x="140785" y="19049"/>
                </a:lnTo>
                <a:lnTo>
                  <a:pt x="190774" y="19049"/>
                </a:lnTo>
                <a:lnTo>
                  <a:pt x="184754" y="22859"/>
                </a:lnTo>
                <a:lnTo>
                  <a:pt x="169961" y="27939"/>
                </a:lnTo>
                <a:lnTo>
                  <a:pt x="150577" y="30479"/>
                </a:lnTo>
                <a:close/>
              </a:path>
              <a:path w="299720" h="354329">
                <a:moveTo>
                  <a:pt x="235917" y="22859"/>
                </a:moveTo>
                <a:lnTo>
                  <a:pt x="229737" y="22859"/>
                </a:lnTo>
                <a:lnTo>
                  <a:pt x="228686" y="20319"/>
                </a:lnTo>
                <a:lnTo>
                  <a:pt x="225022" y="13969"/>
                </a:lnTo>
                <a:lnTo>
                  <a:pt x="218142" y="10159"/>
                </a:lnTo>
                <a:lnTo>
                  <a:pt x="235014" y="10159"/>
                </a:lnTo>
                <a:lnTo>
                  <a:pt x="237796" y="15239"/>
                </a:lnTo>
                <a:lnTo>
                  <a:pt x="239326" y="17779"/>
                </a:lnTo>
                <a:lnTo>
                  <a:pt x="238179" y="21589"/>
                </a:lnTo>
                <a:lnTo>
                  <a:pt x="235917" y="22859"/>
                </a:lnTo>
                <a:close/>
              </a:path>
              <a:path w="299720" h="354329">
                <a:moveTo>
                  <a:pt x="196448" y="118109"/>
                </a:moveTo>
                <a:lnTo>
                  <a:pt x="186605" y="118109"/>
                </a:lnTo>
                <a:lnTo>
                  <a:pt x="188207" y="109219"/>
                </a:lnTo>
                <a:lnTo>
                  <a:pt x="191726" y="102869"/>
                </a:lnTo>
                <a:lnTo>
                  <a:pt x="196953" y="96519"/>
                </a:lnTo>
                <a:lnTo>
                  <a:pt x="203679" y="91439"/>
                </a:lnTo>
                <a:lnTo>
                  <a:pt x="234388" y="73659"/>
                </a:lnTo>
                <a:lnTo>
                  <a:pt x="240694" y="68579"/>
                </a:lnTo>
                <a:lnTo>
                  <a:pt x="244199" y="60959"/>
                </a:lnTo>
                <a:lnTo>
                  <a:pt x="244790" y="53339"/>
                </a:lnTo>
                <a:lnTo>
                  <a:pt x="242351" y="45719"/>
                </a:lnTo>
                <a:lnTo>
                  <a:pt x="240440" y="41909"/>
                </a:lnTo>
                <a:lnTo>
                  <a:pt x="239326" y="39369"/>
                </a:lnTo>
                <a:lnTo>
                  <a:pt x="240089" y="36829"/>
                </a:lnTo>
                <a:lnTo>
                  <a:pt x="242351" y="34289"/>
                </a:lnTo>
                <a:lnTo>
                  <a:pt x="246747" y="34289"/>
                </a:lnTo>
                <a:lnTo>
                  <a:pt x="248531" y="35559"/>
                </a:lnTo>
                <a:lnTo>
                  <a:pt x="249551" y="36829"/>
                </a:lnTo>
                <a:lnTo>
                  <a:pt x="251462" y="40639"/>
                </a:lnTo>
                <a:lnTo>
                  <a:pt x="255219" y="52069"/>
                </a:lnTo>
                <a:lnTo>
                  <a:pt x="254210" y="63499"/>
                </a:lnTo>
                <a:lnTo>
                  <a:pt x="248792" y="74929"/>
                </a:lnTo>
                <a:lnTo>
                  <a:pt x="239326" y="82549"/>
                </a:lnTo>
                <a:lnTo>
                  <a:pt x="201386" y="102869"/>
                </a:lnTo>
                <a:lnTo>
                  <a:pt x="196448" y="110489"/>
                </a:lnTo>
                <a:lnTo>
                  <a:pt x="196448" y="118109"/>
                </a:lnTo>
                <a:close/>
              </a:path>
              <a:path w="299720" h="354329">
                <a:moveTo>
                  <a:pt x="14779" y="207009"/>
                </a:moveTo>
                <a:lnTo>
                  <a:pt x="11626" y="207009"/>
                </a:lnTo>
                <a:lnTo>
                  <a:pt x="9077" y="205739"/>
                </a:lnTo>
                <a:lnTo>
                  <a:pt x="8727" y="203199"/>
                </a:lnTo>
                <a:lnTo>
                  <a:pt x="6303" y="189229"/>
                </a:lnTo>
                <a:lnTo>
                  <a:pt x="4124" y="173989"/>
                </a:lnTo>
                <a:lnTo>
                  <a:pt x="2160" y="160019"/>
                </a:lnTo>
                <a:lnTo>
                  <a:pt x="381" y="144779"/>
                </a:lnTo>
                <a:lnTo>
                  <a:pt x="0" y="143509"/>
                </a:lnTo>
                <a:lnTo>
                  <a:pt x="0" y="140969"/>
                </a:lnTo>
                <a:lnTo>
                  <a:pt x="2827" y="123189"/>
                </a:lnTo>
                <a:lnTo>
                  <a:pt x="12255" y="109219"/>
                </a:lnTo>
                <a:lnTo>
                  <a:pt x="26115" y="101599"/>
                </a:lnTo>
                <a:lnTo>
                  <a:pt x="42238" y="97789"/>
                </a:lnTo>
                <a:lnTo>
                  <a:pt x="53121" y="99059"/>
                </a:lnTo>
                <a:lnTo>
                  <a:pt x="63410" y="104139"/>
                </a:lnTo>
                <a:lnTo>
                  <a:pt x="68842" y="107949"/>
                </a:lnTo>
                <a:lnTo>
                  <a:pt x="42334" y="107949"/>
                </a:lnTo>
                <a:lnTo>
                  <a:pt x="30259" y="110489"/>
                </a:lnTo>
                <a:lnTo>
                  <a:pt x="19864" y="116839"/>
                </a:lnTo>
                <a:lnTo>
                  <a:pt x="12773" y="126999"/>
                </a:lnTo>
                <a:lnTo>
                  <a:pt x="10606" y="140969"/>
                </a:lnTo>
                <a:lnTo>
                  <a:pt x="10606" y="143509"/>
                </a:lnTo>
                <a:lnTo>
                  <a:pt x="12620" y="158749"/>
                </a:lnTo>
                <a:lnTo>
                  <a:pt x="14696" y="172719"/>
                </a:lnTo>
                <a:lnTo>
                  <a:pt x="16909" y="186689"/>
                </a:lnTo>
                <a:lnTo>
                  <a:pt x="19335" y="200659"/>
                </a:lnTo>
                <a:lnTo>
                  <a:pt x="19717" y="203199"/>
                </a:lnTo>
                <a:lnTo>
                  <a:pt x="17837" y="205739"/>
                </a:lnTo>
                <a:lnTo>
                  <a:pt x="14779" y="207009"/>
                </a:lnTo>
                <a:close/>
              </a:path>
              <a:path w="299720" h="354329">
                <a:moveTo>
                  <a:pt x="208569" y="163829"/>
                </a:moveTo>
                <a:lnTo>
                  <a:pt x="196448" y="163829"/>
                </a:lnTo>
                <a:lnTo>
                  <a:pt x="202702" y="154939"/>
                </a:lnTo>
                <a:lnTo>
                  <a:pt x="208920" y="144779"/>
                </a:lnTo>
                <a:lnTo>
                  <a:pt x="215066" y="133349"/>
                </a:lnTo>
                <a:lnTo>
                  <a:pt x="221104" y="121919"/>
                </a:lnTo>
                <a:lnTo>
                  <a:pt x="228238" y="111759"/>
                </a:lnTo>
                <a:lnTo>
                  <a:pt x="237223" y="104139"/>
                </a:lnTo>
                <a:lnTo>
                  <a:pt x="247426" y="99059"/>
                </a:lnTo>
                <a:lnTo>
                  <a:pt x="258215" y="97789"/>
                </a:lnTo>
                <a:lnTo>
                  <a:pt x="274239" y="101599"/>
                </a:lnTo>
                <a:lnTo>
                  <a:pt x="284000" y="107949"/>
                </a:lnTo>
                <a:lnTo>
                  <a:pt x="258534" y="107949"/>
                </a:lnTo>
                <a:lnTo>
                  <a:pt x="250261" y="109219"/>
                </a:lnTo>
                <a:lnTo>
                  <a:pt x="242451" y="113029"/>
                </a:lnTo>
                <a:lnTo>
                  <a:pt x="235603" y="118109"/>
                </a:lnTo>
                <a:lnTo>
                  <a:pt x="230214" y="125729"/>
                </a:lnTo>
                <a:lnTo>
                  <a:pt x="210561" y="161289"/>
                </a:lnTo>
                <a:lnTo>
                  <a:pt x="208569" y="163829"/>
                </a:lnTo>
                <a:close/>
              </a:path>
              <a:path w="299720" h="354329">
                <a:moveTo>
                  <a:pt x="150386" y="207009"/>
                </a:moveTo>
                <a:lnTo>
                  <a:pt x="130194" y="201929"/>
                </a:lnTo>
                <a:lnTo>
                  <a:pt x="110098" y="186689"/>
                </a:lnTo>
                <a:lnTo>
                  <a:pt x="90180" y="161289"/>
                </a:lnTo>
                <a:lnTo>
                  <a:pt x="70526" y="125729"/>
                </a:lnTo>
                <a:lnTo>
                  <a:pt x="65185" y="118109"/>
                </a:lnTo>
                <a:lnTo>
                  <a:pt x="58377" y="113029"/>
                </a:lnTo>
                <a:lnTo>
                  <a:pt x="50596" y="109219"/>
                </a:lnTo>
                <a:lnTo>
                  <a:pt x="42334" y="107949"/>
                </a:lnTo>
                <a:lnTo>
                  <a:pt x="68842" y="107949"/>
                </a:lnTo>
                <a:lnTo>
                  <a:pt x="72463" y="110489"/>
                </a:lnTo>
                <a:lnTo>
                  <a:pt x="79637" y="121919"/>
                </a:lnTo>
                <a:lnTo>
                  <a:pt x="85836" y="133349"/>
                </a:lnTo>
                <a:lnTo>
                  <a:pt x="91964" y="144779"/>
                </a:lnTo>
                <a:lnTo>
                  <a:pt x="98092" y="154939"/>
                </a:lnTo>
                <a:lnTo>
                  <a:pt x="104292" y="163829"/>
                </a:lnTo>
                <a:lnTo>
                  <a:pt x="114932" y="163829"/>
                </a:lnTo>
                <a:lnTo>
                  <a:pt x="114932" y="168909"/>
                </a:lnTo>
                <a:lnTo>
                  <a:pt x="204587" y="168909"/>
                </a:lnTo>
                <a:lnTo>
                  <a:pt x="200604" y="173989"/>
                </a:lnTo>
                <a:lnTo>
                  <a:pt x="142103" y="173989"/>
                </a:lnTo>
                <a:lnTo>
                  <a:pt x="125214" y="176529"/>
                </a:lnTo>
                <a:lnTo>
                  <a:pt x="116811" y="179069"/>
                </a:lnTo>
                <a:lnTo>
                  <a:pt x="119455" y="180339"/>
                </a:lnTo>
                <a:lnTo>
                  <a:pt x="121366" y="182879"/>
                </a:lnTo>
                <a:lnTo>
                  <a:pt x="123628" y="185419"/>
                </a:lnTo>
                <a:lnTo>
                  <a:pt x="124010" y="185419"/>
                </a:lnTo>
                <a:lnTo>
                  <a:pt x="130831" y="190499"/>
                </a:lnTo>
                <a:lnTo>
                  <a:pt x="144186" y="195579"/>
                </a:lnTo>
                <a:lnTo>
                  <a:pt x="150577" y="196849"/>
                </a:lnTo>
                <a:lnTo>
                  <a:pt x="177256" y="196849"/>
                </a:lnTo>
                <a:lnTo>
                  <a:pt x="170560" y="201929"/>
                </a:lnTo>
                <a:lnTo>
                  <a:pt x="150386" y="207009"/>
                </a:lnTo>
                <a:close/>
              </a:path>
              <a:path w="299720" h="354329">
                <a:moveTo>
                  <a:pt x="251306" y="313689"/>
                </a:moveTo>
                <a:lnTo>
                  <a:pt x="222601" y="313689"/>
                </a:lnTo>
                <a:lnTo>
                  <a:pt x="232123" y="312419"/>
                </a:lnTo>
                <a:lnTo>
                  <a:pt x="241030" y="308609"/>
                </a:lnTo>
                <a:lnTo>
                  <a:pt x="267348" y="261619"/>
                </a:lnTo>
                <a:lnTo>
                  <a:pt x="277376" y="220979"/>
                </a:lnTo>
                <a:lnTo>
                  <a:pt x="284777" y="179069"/>
                </a:lnTo>
                <a:lnTo>
                  <a:pt x="289369" y="144779"/>
                </a:lnTo>
                <a:lnTo>
                  <a:pt x="288216" y="129539"/>
                </a:lnTo>
                <a:lnTo>
                  <a:pt x="281478" y="118109"/>
                </a:lnTo>
                <a:lnTo>
                  <a:pt x="270977" y="110489"/>
                </a:lnTo>
                <a:lnTo>
                  <a:pt x="258534" y="107949"/>
                </a:lnTo>
                <a:lnTo>
                  <a:pt x="284000" y="107949"/>
                </a:lnTo>
                <a:lnTo>
                  <a:pt x="287904" y="110489"/>
                </a:lnTo>
                <a:lnTo>
                  <a:pt x="296982" y="124459"/>
                </a:lnTo>
                <a:lnTo>
                  <a:pt x="299244" y="142239"/>
                </a:lnTo>
                <a:lnTo>
                  <a:pt x="296461" y="167639"/>
                </a:lnTo>
                <a:lnTo>
                  <a:pt x="289517" y="209549"/>
                </a:lnTo>
                <a:lnTo>
                  <a:pt x="278804" y="256539"/>
                </a:lnTo>
                <a:lnTo>
                  <a:pt x="264714" y="295909"/>
                </a:lnTo>
                <a:lnTo>
                  <a:pt x="257082" y="308609"/>
                </a:lnTo>
                <a:lnTo>
                  <a:pt x="251306" y="313689"/>
                </a:lnTo>
                <a:close/>
              </a:path>
              <a:path w="299720" h="354329">
                <a:moveTo>
                  <a:pt x="186605" y="118109"/>
                </a:moveTo>
                <a:lnTo>
                  <a:pt x="114549" y="118109"/>
                </a:lnTo>
                <a:lnTo>
                  <a:pt x="123634" y="115569"/>
                </a:lnTo>
                <a:lnTo>
                  <a:pt x="141709" y="113029"/>
                </a:lnTo>
                <a:lnTo>
                  <a:pt x="159701" y="113029"/>
                </a:lnTo>
                <a:lnTo>
                  <a:pt x="177645" y="115569"/>
                </a:lnTo>
                <a:lnTo>
                  <a:pt x="186605" y="118109"/>
                </a:lnTo>
                <a:close/>
              </a:path>
              <a:path w="299720" h="354329">
                <a:moveTo>
                  <a:pt x="196448" y="143509"/>
                </a:moveTo>
                <a:lnTo>
                  <a:pt x="186605" y="143509"/>
                </a:lnTo>
                <a:lnTo>
                  <a:pt x="186605" y="128269"/>
                </a:lnTo>
                <a:lnTo>
                  <a:pt x="177757" y="125729"/>
                </a:lnTo>
                <a:lnTo>
                  <a:pt x="159929" y="123189"/>
                </a:lnTo>
                <a:lnTo>
                  <a:pt x="196448" y="123189"/>
                </a:lnTo>
                <a:lnTo>
                  <a:pt x="196448" y="143509"/>
                </a:lnTo>
                <a:close/>
              </a:path>
              <a:path w="299720" h="354329">
                <a:moveTo>
                  <a:pt x="186605" y="143509"/>
                </a:moveTo>
                <a:lnTo>
                  <a:pt x="115664" y="143509"/>
                </a:lnTo>
                <a:lnTo>
                  <a:pt x="142246" y="139699"/>
                </a:lnTo>
                <a:lnTo>
                  <a:pt x="160037" y="139699"/>
                </a:lnTo>
                <a:lnTo>
                  <a:pt x="186605" y="143509"/>
                </a:lnTo>
                <a:close/>
              </a:path>
              <a:path w="299720" h="354329">
                <a:moveTo>
                  <a:pt x="204587" y="168909"/>
                </a:moveTo>
                <a:lnTo>
                  <a:pt x="186223" y="168909"/>
                </a:lnTo>
                <a:lnTo>
                  <a:pt x="186223" y="154939"/>
                </a:lnTo>
                <a:lnTo>
                  <a:pt x="177280" y="152399"/>
                </a:lnTo>
                <a:lnTo>
                  <a:pt x="159466" y="149859"/>
                </a:lnTo>
                <a:lnTo>
                  <a:pt x="196448" y="149859"/>
                </a:lnTo>
                <a:lnTo>
                  <a:pt x="196448" y="163829"/>
                </a:lnTo>
                <a:lnTo>
                  <a:pt x="208569" y="163829"/>
                </a:lnTo>
                <a:lnTo>
                  <a:pt x="204587" y="168909"/>
                </a:lnTo>
                <a:close/>
              </a:path>
              <a:path w="299720" h="354329">
                <a:moveTo>
                  <a:pt x="186223" y="168909"/>
                </a:moveTo>
                <a:lnTo>
                  <a:pt x="114932" y="168909"/>
                </a:lnTo>
                <a:lnTo>
                  <a:pt x="123874" y="166369"/>
                </a:lnTo>
                <a:lnTo>
                  <a:pt x="141688" y="163829"/>
                </a:lnTo>
                <a:lnTo>
                  <a:pt x="159466" y="163829"/>
                </a:lnTo>
                <a:lnTo>
                  <a:pt x="177280" y="166369"/>
                </a:lnTo>
                <a:lnTo>
                  <a:pt x="186223" y="168909"/>
                </a:lnTo>
                <a:close/>
              </a:path>
              <a:path w="299720" h="354329">
                <a:moveTo>
                  <a:pt x="177256" y="196849"/>
                </a:moveTo>
                <a:lnTo>
                  <a:pt x="150577" y="196849"/>
                </a:lnTo>
                <a:lnTo>
                  <a:pt x="163701" y="194309"/>
                </a:lnTo>
                <a:lnTo>
                  <a:pt x="170350" y="190499"/>
                </a:lnTo>
                <a:lnTo>
                  <a:pt x="177112" y="185419"/>
                </a:lnTo>
                <a:lnTo>
                  <a:pt x="180139" y="182879"/>
                </a:lnTo>
                <a:lnTo>
                  <a:pt x="182433" y="180339"/>
                </a:lnTo>
                <a:lnTo>
                  <a:pt x="184312" y="179069"/>
                </a:lnTo>
                <a:lnTo>
                  <a:pt x="175910" y="176529"/>
                </a:lnTo>
                <a:lnTo>
                  <a:pt x="159033" y="173989"/>
                </a:lnTo>
                <a:lnTo>
                  <a:pt x="200604" y="173989"/>
                </a:lnTo>
                <a:lnTo>
                  <a:pt x="190647" y="186689"/>
                </a:lnTo>
                <a:lnTo>
                  <a:pt x="177256" y="196849"/>
                </a:lnTo>
                <a:close/>
              </a:path>
              <a:path w="299720" h="354329">
                <a:moveTo>
                  <a:pt x="76228" y="325119"/>
                </a:moveTo>
                <a:lnTo>
                  <a:pt x="73201" y="325119"/>
                </a:lnTo>
                <a:lnTo>
                  <a:pt x="70526" y="323849"/>
                </a:lnTo>
                <a:lnTo>
                  <a:pt x="67499" y="323849"/>
                </a:lnTo>
                <a:lnTo>
                  <a:pt x="36026" y="299719"/>
                </a:lnTo>
                <a:lnTo>
                  <a:pt x="34497" y="295909"/>
                </a:lnTo>
                <a:lnTo>
                  <a:pt x="28734" y="283209"/>
                </a:lnTo>
                <a:lnTo>
                  <a:pt x="23365" y="267969"/>
                </a:lnTo>
                <a:lnTo>
                  <a:pt x="18353" y="250189"/>
                </a:lnTo>
                <a:lnTo>
                  <a:pt x="13664" y="229869"/>
                </a:lnTo>
                <a:lnTo>
                  <a:pt x="12518" y="227329"/>
                </a:lnTo>
                <a:lnTo>
                  <a:pt x="14397" y="224789"/>
                </a:lnTo>
                <a:lnTo>
                  <a:pt x="17455" y="223519"/>
                </a:lnTo>
                <a:lnTo>
                  <a:pt x="21214" y="223519"/>
                </a:lnTo>
                <a:lnTo>
                  <a:pt x="23221" y="226059"/>
                </a:lnTo>
                <a:lnTo>
                  <a:pt x="23508" y="227329"/>
                </a:lnTo>
                <a:lnTo>
                  <a:pt x="28197" y="246379"/>
                </a:lnTo>
                <a:lnTo>
                  <a:pt x="33092" y="264159"/>
                </a:lnTo>
                <a:lnTo>
                  <a:pt x="38125" y="279399"/>
                </a:lnTo>
                <a:lnTo>
                  <a:pt x="43226" y="292099"/>
                </a:lnTo>
                <a:lnTo>
                  <a:pt x="43990" y="292099"/>
                </a:lnTo>
                <a:lnTo>
                  <a:pt x="44755" y="294639"/>
                </a:lnTo>
                <a:lnTo>
                  <a:pt x="49557" y="300989"/>
                </a:lnTo>
                <a:lnTo>
                  <a:pt x="55363" y="307339"/>
                </a:lnTo>
                <a:lnTo>
                  <a:pt x="62029" y="311149"/>
                </a:lnTo>
                <a:lnTo>
                  <a:pt x="69411" y="313689"/>
                </a:lnTo>
                <a:lnTo>
                  <a:pt x="115664" y="313689"/>
                </a:lnTo>
                <a:lnTo>
                  <a:pt x="115664" y="314959"/>
                </a:lnTo>
                <a:lnTo>
                  <a:pt x="103527" y="314959"/>
                </a:lnTo>
                <a:lnTo>
                  <a:pt x="97076" y="318769"/>
                </a:lnTo>
                <a:lnTo>
                  <a:pt x="90307" y="322579"/>
                </a:lnTo>
                <a:lnTo>
                  <a:pt x="76228" y="325119"/>
                </a:lnTo>
                <a:close/>
              </a:path>
              <a:path w="299720" h="354329">
                <a:moveTo>
                  <a:pt x="115664" y="313689"/>
                </a:moveTo>
                <a:lnTo>
                  <a:pt x="82638" y="313689"/>
                </a:lnTo>
                <a:lnTo>
                  <a:pt x="88966" y="311149"/>
                </a:lnTo>
                <a:lnTo>
                  <a:pt x="95072" y="308609"/>
                </a:lnTo>
                <a:lnTo>
                  <a:pt x="100883" y="304799"/>
                </a:lnTo>
                <a:lnTo>
                  <a:pt x="101265" y="303529"/>
                </a:lnTo>
                <a:lnTo>
                  <a:pt x="109229" y="298449"/>
                </a:lnTo>
                <a:lnTo>
                  <a:pt x="109612" y="298449"/>
                </a:lnTo>
                <a:lnTo>
                  <a:pt x="119830" y="292099"/>
                </a:lnTo>
                <a:lnTo>
                  <a:pt x="129908" y="288289"/>
                </a:lnTo>
                <a:lnTo>
                  <a:pt x="139872" y="285749"/>
                </a:lnTo>
                <a:lnTo>
                  <a:pt x="149749" y="284479"/>
                </a:lnTo>
                <a:lnTo>
                  <a:pt x="167473" y="287019"/>
                </a:lnTo>
                <a:lnTo>
                  <a:pt x="185076" y="294639"/>
                </a:lnTo>
                <a:lnTo>
                  <a:pt x="151373" y="294639"/>
                </a:lnTo>
                <a:lnTo>
                  <a:pt x="142600" y="295909"/>
                </a:lnTo>
                <a:lnTo>
                  <a:pt x="133746" y="298449"/>
                </a:lnTo>
                <a:lnTo>
                  <a:pt x="124778" y="302259"/>
                </a:lnTo>
                <a:lnTo>
                  <a:pt x="115664" y="307339"/>
                </a:lnTo>
                <a:lnTo>
                  <a:pt x="115664" y="313689"/>
                </a:lnTo>
                <a:close/>
              </a:path>
              <a:path w="299720" h="354329">
                <a:moveTo>
                  <a:pt x="222379" y="323849"/>
                </a:moveTo>
                <a:lnTo>
                  <a:pt x="215516" y="323849"/>
                </a:lnTo>
                <a:lnTo>
                  <a:pt x="202077" y="318769"/>
                </a:lnTo>
                <a:lnTo>
                  <a:pt x="195715" y="314959"/>
                </a:lnTo>
                <a:lnTo>
                  <a:pt x="186605" y="314959"/>
                </a:lnTo>
                <a:lnTo>
                  <a:pt x="186605" y="307339"/>
                </a:lnTo>
                <a:lnTo>
                  <a:pt x="177768" y="302259"/>
                </a:lnTo>
                <a:lnTo>
                  <a:pt x="168966" y="298449"/>
                </a:lnTo>
                <a:lnTo>
                  <a:pt x="160176" y="295909"/>
                </a:lnTo>
                <a:lnTo>
                  <a:pt x="151373" y="294639"/>
                </a:lnTo>
                <a:lnTo>
                  <a:pt x="185076" y="294639"/>
                </a:lnTo>
                <a:lnTo>
                  <a:pt x="186987" y="295909"/>
                </a:lnTo>
                <a:lnTo>
                  <a:pt x="197595" y="303529"/>
                </a:lnTo>
                <a:lnTo>
                  <a:pt x="199507" y="304799"/>
                </a:lnTo>
                <a:lnTo>
                  <a:pt x="206355" y="309879"/>
                </a:lnTo>
                <a:lnTo>
                  <a:pt x="214542" y="313689"/>
                </a:lnTo>
                <a:lnTo>
                  <a:pt x="251306" y="313689"/>
                </a:lnTo>
                <a:lnTo>
                  <a:pt x="246975" y="317499"/>
                </a:lnTo>
                <a:lnTo>
                  <a:pt x="235153" y="322579"/>
                </a:lnTo>
                <a:lnTo>
                  <a:pt x="222379" y="323849"/>
                </a:lnTo>
                <a:close/>
              </a:path>
              <a:path w="299720" h="354329">
                <a:moveTo>
                  <a:pt x="186605" y="314959"/>
                </a:moveTo>
                <a:lnTo>
                  <a:pt x="115664" y="314959"/>
                </a:lnTo>
                <a:lnTo>
                  <a:pt x="124497" y="312419"/>
                </a:lnTo>
                <a:lnTo>
                  <a:pt x="142246" y="309879"/>
                </a:lnTo>
                <a:lnTo>
                  <a:pt x="160037" y="309879"/>
                </a:lnTo>
                <a:lnTo>
                  <a:pt x="177773" y="312419"/>
                </a:lnTo>
                <a:lnTo>
                  <a:pt x="186605" y="314959"/>
                </a:lnTo>
                <a:close/>
              </a:path>
              <a:path w="299720" h="354329">
                <a:moveTo>
                  <a:pt x="169531" y="354329"/>
                </a:moveTo>
                <a:lnTo>
                  <a:pt x="129712" y="354329"/>
                </a:lnTo>
                <a:lnTo>
                  <a:pt x="119533" y="353059"/>
                </a:lnTo>
                <a:lnTo>
                  <a:pt x="111208" y="347979"/>
                </a:lnTo>
                <a:lnTo>
                  <a:pt x="105589" y="339089"/>
                </a:lnTo>
                <a:lnTo>
                  <a:pt x="103527" y="328929"/>
                </a:lnTo>
                <a:lnTo>
                  <a:pt x="103527" y="314959"/>
                </a:lnTo>
                <a:lnTo>
                  <a:pt x="195715" y="314959"/>
                </a:lnTo>
                <a:lnTo>
                  <a:pt x="195715" y="320039"/>
                </a:lnTo>
                <a:lnTo>
                  <a:pt x="141688" y="320039"/>
                </a:lnTo>
                <a:lnTo>
                  <a:pt x="123874" y="322579"/>
                </a:lnTo>
                <a:lnTo>
                  <a:pt x="114932" y="325119"/>
                </a:lnTo>
                <a:lnTo>
                  <a:pt x="114932" y="336549"/>
                </a:lnTo>
                <a:lnTo>
                  <a:pt x="122131" y="344169"/>
                </a:lnTo>
                <a:lnTo>
                  <a:pt x="190012" y="344169"/>
                </a:lnTo>
                <a:lnTo>
                  <a:pt x="188166" y="346709"/>
                </a:lnTo>
                <a:lnTo>
                  <a:pt x="179858" y="353059"/>
                </a:lnTo>
                <a:lnTo>
                  <a:pt x="169531" y="354329"/>
                </a:lnTo>
                <a:close/>
              </a:path>
              <a:path w="299720" h="354329">
                <a:moveTo>
                  <a:pt x="190012" y="344169"/>
                </a:moveTo>
                <a:lnTo>
                  <a:pt x="179406" y="344169"/>
                </a:lnTo>
                <a:lnTo>
                  <a:pt x="186605" y="336549"/>
                </a:lnTo>
                <a:lnTo>
                  <a:pt x="186223" y="328929"/>
                </a:lnTo>
                <a:lnTo>
                  <a:pt x="186223" y="325119"/>
                </a:lnTo>
                <a:lnTo>
                  <a:pt x="177280" y="322579"/>
                </a:lnTo>
                <a:lnTo>
                  <a:pt x="159466" y="320039"/>
                </a:lnTo>
                <a:lnTo>
                  <a:pt x="195715" y="320039"/>
                </a:lnTo>
                <a:lnTo>
                  <a:pt x="195715" y="328929"/>
                </a:lnTo>
                <a:lnTo>
                  <a:pt x="193703" y="339089"/>
                </a:lnTo>
                <a:lnTo>
                  <a:pt x="190012" y="34416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32821" y="2902883"/>
            <a:ext cx="307340" cy="354965"/>
          </a:xfrm>
          <a:custGeom>
            <a:avLst/>
            <a:gdLst/>
            <a:ahLst/>
            <a:cxnLst/>
            <a:rect l="l" t="t" r="r" b="b"/>
            <a:pathLst>
              <a:path w="307340" h="354964">
                <a:moveTo>
                  <a:pt x="185842" y="354609"/>
                </a:moveTo>
                <a:lnTo>
                  <a:pt x="182784" y="354609"/>
                </a:lnTo>
                <a:lnTo>
                  <a:pt x="180522" y="352316"/>
                </a:lnTo>
                <a:lnTo>
                  <a:pt x="180522" y="272678"/>
                </a:lnTo>
                <a:lnTo>
                  <a:pt x="178389" y="262016"/>
                </a:lnTo>
                <a:lnTo>
                  <a:pt x="172558" y="253342"/>
                </a:lnTo>
                <a:lnTo>
                  <a:pt x="163885" y="247512"/>
                </a:lnTo>
                <a:lnTo>
                  <a:pt x="153222" y="245378"/>
                </a:lnTo>
                <a:lnTo>
                  <a:pt x="142482" y="247512"/>
                </a:lnTo>
                <a:lnTo>
                  <a:pt x="133668" y="253342"/>
                </a:lnTo>
                <a:lnTo>
                  <a:pt x="127702" y="262016"/>
                </a:lnTo>
                <a:lnTo>
                  <a:pt x="125509" y="272678"/>
                </a:lnTo>
                <a:lnTo>
                  <a:pt x="125509" y="352316"/>
                </a:lnTo>
                <a:lnTo>
                  <a:pt x="123247" y="354609"/>
                </a:lnTo>
                <a:lnTo>
                  <a:pt x="120221" y="354609"/>
                </a:lnTo>
                <a:lnTo>
                  <a:pt x="93429" y="349208"/>
                </a:lnTo>
                <a:lnTo>
                  <a:pt x="71479" y="334453"/>
                </a:lnTo>
                <a:lnTo>
                  <a:pt x="56642" y="312519"/>
                </a:lnTo>
                <a:lnTo>
                  <a:pt x="51191" y="285579"/>
                </a:lnTo>
                <a:lnTo>
                  <a:pt x="51191" y="229069"/>
                </a:lnTo>
                <a:lnTo>
                  <a:pt x="49177" y="208008"/>
                </a:lnTo>
                <a:lnTo>
                  <a:pt x="43323" y="187729"/>
                </a:lnTo>
                <a:lnTo>
                  <a:pt x="33909" y="168585"/>
                </a:lnTo>
                <a:lnTo>
                  <a:pt x="21215" y="150928"/>
                </a:lnTo>
                <a:lnTo>
                  <a:pt x="17042" y="145991"/>
                </a:lnTo>
                <a:lnTo>
                  <a:pt x="13252" y="141085"/>
                </a:lnTo>
                <a:lnTo>
                  <a:pt x="10225" y="135765"/>
                </a:lnTo>
                <a:lnTo>
                  <a:pt x="9078" y="133504"/>
                </a:lnTo>
                <a:lnTo>
                  <a:pt x="9843" y="130063"/>
                </a:lnTo>
                <a:lnTo>
                  <a:pt x="12136" y="128566"/>
                </a:lnTo>
                <a:lnTo>
                  <a:pt x="12965" y="128088"/>
                </a:lnTo>
                <a:lnTo>
                  <a:pt x="13825" y="127865"/>
                </a:lnTo>
                <a:lnTo>
                  <a:pt x="16532" y="127865"/>
                </a:lnTo>
                <a:lnTo>
                  <a:pt x="18285" y="128885"/>
                </a:lnTo>
                <a:lnTo>
                  <a:pt x="19336" y="130446"/>
                </a:lnTo>
                <a:lnTo>
                  <a:pt x="22362" y="135765"/>
                </a:lnTo>
                <a:lnTo>
                  <a:pt x="25006" y="139938"/>
                </a:lnTo>
                <a:lnTo>
                  <a:pt x="52740" y="184034"/>
                </a:lnTo>
                <a:lnTo>
                  <a:pt x="61034" y="229069"/>
                </a:lnTo>
                <a:lnTo>
                  <a:pt x="61034" y="285579"/>
                </a:lnTo>
                <a:lnTo>
                  <a:pt x="65234" y="307292"/>
                </a:lnTo>
                <a:lnTo>
                  <a:pt x="76691" y="325347"/>
                </a:lnTo>
                <a:lnTo>
                  <a:pt x="93690" y="338211"/>
                </a:lnTo>
                <a:lnTo>
                  <a:pt x="114518" y="344352"/>
                </a:lnTo>
                <a:lnTo>
                  <a:pt x="114518" y="273060"/>
                </a:lnTo>
                <a:lnTo>
                  <a:pt x="117512" y="258330"/>
                </a:lnTo>
                <a:lnTo>
                  <a:pt x="125664" y="246266"/>
                </a:lnTo>
                <a:lnTo>
                  <a:pt x="137728" y="238115"/>
                </a:lnTo>
                <a:lnTo>
                  <a:pt x="152458" y="235121"/>
                </a:lnTo>
                <a:lnTo>
                  <a:pt x="167184" y="238115"/>
                </a:lnTo>
                <a:lnTo>
                  <a:pt x="179236" y="246266"/>
                </a:lnTo>
                <a:lnTo>
                  <a:pt x="187376" y="258330"/>
                </a:lnTo>
                <a:lnTo>
                  <a:pt x="190365" y="273060"/>
                </a:lnTo>
                <a:lnTo>
                  <a:pt x="190365" y="344352"/>
                </a:lnTo>
                <a:lnTo>
                  <a:pt x="211428" y="338211"/>
                </a:lnTo>
                <a:lnTo>
                  <a:pt x="228540" y="325347"/>
                </a:lnTo>
                <a:lnTo>
                  <a:pt x="240031" y="307292"/>
                </a:lnTo>
                <a:lnTo>
                  <a:pt x="244232" y="285579"/>
                </a:lnTo>
                <a:lnTo>
                  <a:pt x="244232" y="229069"/>
                </a:lnTo>
                <a:lnTo>
                  <a:pt x="246335" y="206253"/>
                </a:lnTo>
                <a:lnTo>
                  <a:pt x="252526" y="184177"/>
                </a:lnTo>
                <a:lnTo>
                  <a:pt x="262630" y="163308"/>
                </a:lnTo>
                <a:lnTo>
                  <a:pt x="276469" y="144111"/>
                </a:lnTo>
                <a:lnTo>
                  <a:pt x="284611" y="132513"/>
                </a:lnTo>
                <a:lnTo>
                  <a:pt x="290689" y="119555"/>
                </a:lnTo>
                <a:lnTo>
                  <a:pt x="294491" y="105600"/>
                </a:lnTo>
                <a:lnTo>
                  <a:pt x="295806" y="91009"/>
                </a:lnTo>
                <a:lnTo>
                  <a:pt x="288873" y="58623"/>
                </a:lnTo>
                <a:lnTo>
                  <a:pt x="270708" y="33153"/>
                </a:lnTo>
                <a:lnTo>
                  <a:pt x="244689" y="16487"/>
                </a:lnTo>
                <a:lnTo>
                  <a:pt x="214193" y="10512"/>
                </a:lnTo>
                <a:lnTo>
                  <a:pt x="202852" y="11327"/>
                </a:lnTo>
                <a:lnTo>
                  <a:pt x="191528" y="13833"/>
                </a:lnTo>
                <a:lnTo>
                  <a:pt x="180372" y="18118"/>
                </a:lnTo>
                <a:lnTo>
                  <a:pt x="169532" y="24273"/>
                </a:lnTo>
                <a:lnTo>
                  <a:pt x="164212" y="27873"/>
                </a:lnTo>
                <a:lnTo>
                  <a:pt x="158223" y="29656"/>
                </a:lnTo>
                <a:lnTo>
                  <a:pt x="146182" y="29656"/>
                </a:lnTo>
                <a:lnTo>
                  <a:pt x="140130" y="27873"/>
                </a:lnTo>
                <a:lnTo>
                  <a:pt x="134619" y="24273"/>
                </a:lnTo>
                <a:lnTo>
                  <a:pt x="124347" y="18276"/>
                </a:lnTo>
                <a:lnTo>
                  <a:pt x="113344" y="13996"/>
                </a:lnTo>
                <a:lnTo>
                  <a:pt x="101797" y="11430"/>
                </a:lnTo>
                <a:lnTo>
                  <a:pt x="89895" y="10575"/>
                </a:lnTo>
                <a:lnTo>
                  <a:pt x="88621" y="10575"/>
                </a:lnTo>
                <a:lnTo>
                  <a:pt x="27053" y="40567"/>
                </a:lnTo>
                <a:lnTo>
                  <a:pt x="10225" y="106937"/>
                </a:lnTo>
                <a:lnTo>
                  <a:pt x="10990" y="109581"/>
                </a:lnTo>
                <a:lnTo>
                  <a:pt x="9078" y="112256"/>
                </a:lnTo>
                <a:lnTo>
                  <a:pt x="6053" y="113021"/>
                </a:lnTo>
                <a:lnTo>
                  <a:pt x="5829" y="113053"/>
                </a:lnTo>
                <a:lnTo>
                  <a:pt x="2898" y="113053"/>
                </a:lnTo>
                <a:lnTo>
                  <a:pt x="318" y="111269"/>
                </a:lnTo>
                <a:lnTo>
                  <a:pt x="0" y="108848"/>
                </a:lnTo>
                <a:lnTo>
                  <a:pt x="1252" y="68318"/>
                </a:lnTo>
                <a:lnTo>
                  <a:pt x="18906" y="33794"/>
                </a:lnTo>
                <a:lnTo>
                  <a:pt x="49007" y="9584"/>
                </a:lnTo>
                <a:lnTo>
                  <a:pt x="87601" y="0"/>
                </a:lnTo>
                <a:lnTo>
                  <a:pt x="101649" y="992"/>
                </a:lnTo>
                <a:lnTo>
                  <a:pt x="115239" y="3973"/>
                </a:lnTo>
                <a:lnTo>
                  <a:pt x="128191" y="8950"/>
                </a:lnTo>
                <a:lnTo>
                  <a:pt x="140321" y="15927"/>
                </a:lnTo>
                <a:lnTo>
                  <a:pt x="144112" y="18189"/>
                </a:lnTo>
                <a:lnTo>
                  <a:pt x="148285" y="19335"/>
                </a:lnTo>
                <a:lnTo>
                  <a:pt x="156440" y="19335"/>
                </a:lnTo>
                <a:lnTo>
                  <a:pt x="160421" y="18189"/>
                </a:lnTo>
                <a:lnTo>
                  <a:pt x="163830" y="15927"/>
                </a:lnTo>
                <a:lnTo>
                  <a:pt x="176046" y="8899"/>
                </a:lnTo>
                <a:lnTo>
                  <a:pt x="188637" y="3997"/>
                </a:lnTo>
                <a:lnTo>
                  <a:pt x="201432" y="1126"/>
                </a:lnTo>
                <a:lnTo>
                  <a:pt x="214256" y="191"/>
                </a:lnTo>
                <a:lnTo>
                  <a:pt x="248621" y="6927"/>
                </a:lnTo>
                <a:lnTo>
                  <a:pt x="278090" y="25722"/>
                </a:lnTo>
                <a:lnTo>
                  <a:pt x="298881" y="54457"/>
                </a:lnTo>
                <a:lnTo>
                  <a:pt x="307210" y="91009"/>
                </a:lnTo>
                <a:lnTo>
                  <a:pt x="305740" y="107311"/>
                </a:lnTo>
                <a:lnTo>
                  <a:pt x="301424" y="122964"/>
                </a:lnTo>
                <a:lnTo>
                  <a:pt x="294402" y="137620"/>
                </a:lnTo>
                <a:lnTo>
                  <a:pt x="284815" y="150928"/>
                </a:lnTo>
                <a:lnTo>
                  <a:pt x="271979" y="168585"/>
                </a:lnTo>
                <a:lnTo>
                  <a:pt x="262592" y="187729"/>
                </a:lnTo>
                <a:lnTo>
                  <a:pt x="256831" y="208008"/>
                </a:lnTo>
                <a:lnTo>
                  <a:pt x="254871" y="229069"/>
                </a:lnTo>
                <a:lnTo>
                  <a:pt x="254871" y="285579"/>
                </a:lnTo>
                <a:lnTo>
                  <a:pt x="249470" y="312371"/>
                </a:lnTo>
                <a:lnTo>
                  <a:pt x="234715" y="334322"/>
                </a:lnTo>
                <a:lnTo>
                  <a:pt x="212781" y="349159"/>
                </a:lnTo>
                <a:lnTo>
                  <a:pt x="185842" y="35460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6685258" y="2902883"/>
            <a:ext cx="311150" cy="355600"/>
            <a:chOff x="6685258" y="2902883"/>
            <a:chExt cx="311150" cy="355600"/>
          </a:xfrm>
        </p:grpSpPr>
        <p:sp>
          <p:nvSpPr>
            <p:cNvPr id="172" name="object 172"/>
            <p:cNvSpPr/>
            <p:nvPr/>
          </p:nvSpPr>
          <p:spPr>
            <a:xfrm>
              <a:off x="6835837" y="3045466"/>
              <a:ext cx="10795" cy="155575"/>
            </a:xfrm>
            <a:custGeom>
              <a:avLst/>
              <a:gdLst/>
              <a:ahLst/>
              <a:cxnLst/>
              <a:rect l="l" t="t" r="r" b="b"/>
              <a:pathLst>
                <a:path w="10795" h="155575">
                  <a:moveTo>
                    <a:pt x="8345" y="155133"/>
                  </a:moveTo>
                  <a:lnTo>
                    <a:pt x="2643" y="155133"/>
                  </a:lnTo>
                  <a:lnTo>
                    <a:pt x="0" y="152872"/>
                  </a:lnTo>
                  <a:lnTo>
                    <a:pt x="0" y="2675"/>
                  </a:lnTo>
                  <a:lnTo>
                    <a:pt x="2643" y="0"/>
                  </a:lnTo>
                  <a:lnTo>
                    <a:pt x="5319" y="0"/>
                  </a:lnTo>
                  <a:lnTo>
                    <a:pt x="8345" y="0"/>
                  </a:lnTo>
                  <a:lnTo>
                    <a:pt x="10607" y="2675"/>
                  </a:lnTo>
                  <a:lnTo>
                    <a:pt x="10607" y="152872"/>
                  </a:lnTo>
                  <a:lnTo>
                    <a:pt x="8345" y="15513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65661" y="2938529"/>
              <a:ext cx="149813" cy="63709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6685258" y="2902883"/>
              <a:ext cx="311150" cy="355600"/>
            </a:xfrm>
            <a:custGeom>
              <a:avLst/>
              <a:gdLst/>
              <a:ahLst/>
              <a:cxnLst/>
              <a:rect l="l" t="t" r="r" b="b"/>
              <a:pathLst>
                <a:path w="311150" h="355600">
                  <a:moveTo>
                    <a:pt x="284847" y="355374"/>
                  </a:moveTo>
                  <a:lnTo>
                    <a:pt x="26185" y="355374"/>
                  </a:lnTo>
                  <a:lnTo>
                    <a:pt x="16005" y="353258"/>
                  </a:lnTo>
                  <a:lnTo>
                    <a:pt x="7681" y="347549"/>
                  </a:lnTo>
                  <a:lnTo>
                    <a:pt x="2062" y="339207"/>
                  </a:lnTo>
                  <a:lnTo>
                    <a:pt x="0" y="329189"/>
                  </a:lnTo>
                  <a:lnTo>
                    <a:pt x="0" y="163830"/>
                  </a:lnTo>
                  <a:lnTo>
                    <a:pt x="2293" y="161186"/>
                  </a:lnTo>
                  <a:lnTo>
                    <a:pt x="7963" y="161186"/>
                  </a:lnTo>
                  <a:lnTo>
                    <a:pt x="10256" y="163830"/>
                  </a:lnTo>
                  <a:lnTo>
                    <a:pt x="10256" y="337535"/>
                  </a:lnTo>
                  <a:lnTo>
                    <a:pt x="17456" y="344734"/>
                  </a:lnTo>
                  <a:lnTo>
                    <a:pt x="67500" y="344734"/>
                  </a:lnTo>
                  <a:lnTo>
                    <a:pt x="67500" y="310235"/>
                  </a:lnTo>
                  <a:lnTo>
                    <a:pt x="70176" y="307591"/>
                  </a:lnTo>
                  <a:lnTo>
                    <a:pt x="75846" y="307591"/>
                  </a:lnTo>
                  <a:lnTo>
                    <a:pt x="78140" y="310235"/>
                  </a:lnTo>
                  <a:lnTo>
                    <a:pt x="78140" y="344734"/>
                  </a:lnTo>
                  <a:lnTo>
                    <a:pt x="232509" y="344734"/>
                  </a:lnTo>
                  <a:lnTo>
                    <a:pt x="232509" y="310235"/>
                  </a:lnTo>
                  <a:lnTo>
                    <a:pt x="235153" y="307591"/>
                  </a:lnTo>
                  <a:lnTo>
                    <a:pt x="240855" y="307591"/>
                  </a:lnTo>
                  <a:lnTo>
                    <a:pt x="243117" y="310235"/>
                  </a:lnTo>
                  <a:lnTo>
                    <a:pt x="243117" y="344734"/>
                  </a:lnTo>
                  <a:lnTo>
                    <a:pt x="293193" y="344734"/>
                  </a:lnTo>
                  <a:lnTo>
                    <a:pt x="300392" y="337535"/>
                  </a:lnTo>
                  <a:lnTo>
                    <a:pt x="300392" y="46253"/>
                  </a:lnTo>
                  <a:lnTo>
                    <a:pt x="293193" y="39054"/>
                  </a:lnTo>
                  <a:lnTo>
                    <a:pt x="254107" y="39054"/>
                  </a:lnTo>
                  <a:lnTo>
                    <a:pt x="252610" y="37907"/>
                  </a:lnTo>
                  <a:lnTo>
                    <a:pt x="251463" y="37142"/>
                  </a:lnTo>
                  <a:lnTo>
                    <a:pt x="241588" y="25770"/>
                  </a:lnTo>
                  <a:lnTo>
                    <a:pt x="234610" y="19410"/>
                  </a:lnTo>
                  <a:lnTo>
                    <a:pt x="226429" y="14641"/>
                  </a:lnTo>
                  <a:lnTo>
                    <a:pt x="217394" y="11646"/>
                  </a:lnTo>
                  <a:lnTo>
                    <a:pt x="207853" y="10607"/>
                  </a:lnTo>
                  <a:lnTo>
                    <a:pt x="102796" y="10607"/>
                  </a:lnTo>
                  <a:lnTo>
                    <a:pt x="59186" y="37142"/>
                  </a:lnTo>
                  <a:lnTo>
                    <a:pt x="58039" y="38671"/>
                  </a:lnTo>
                  <a:lnTo>
                    <a:pt x="56892" y="39054"/>
                  </a:lnTo>
                  <a:lnTo>
                    <a:pt x="17456" y="39054"/>
                  </a:lnTo>
                  <a:lnTo>
                    <a:pt x="10256" y="46253"/>
                  </a:lnTo>
                  <a:lnTo>
                    <a:pt x="10256" y="139556"/>
                  </a:lnTo>
                  <a:lnTo>
                    <a:pt x="7963" y="141850"/>
                  </a:lnTo>
                  <a:lnTo>
                    <a:pt x="2293" y="141850"/>
                  </a:lnTo>
                  <a:lnTo>
                    <a:pt x="0" y="139556"/>
                  </a:lnTo>
                  <a:lnTo>
                    <a:pt x="0" y="54599"/>
                  </a:lnTo>
                  <a:lnTo>
                    <a:pt x="2062" y="44599"/>
                  </a:lnTo>
                  <a:lnTo>
                    <a:pt x="7681" y="36266"/>
                  </a:lnTo>
                  <a:lnTo>
                    <a:pt x="16005" y="30561"/>
                  </a:lnTo>
                  <a:lnTo>
                    <a:pt x="26185" y="28446"/>
                  </a:lnTo>
                  <a:lnTo>
                    <a:pt x="53102" y="28446"/>
                  </a:lnTo>
                  <a:lnTo>
                    <a:pt x="58309" y="22389"/>
                  </a:lnTo>
                  <a:lnTo>
                    <a:pt x="67712" y="12789"/>
                  </a:lnTo>
                  <a:lnTo>
                    <a:pt x="82233" y="3907"/>
                  </a:lnTo>
                  <a:lnTo>
                    <a:pt x="102796" y="0"/>
                  </a:lnTo>
                  <a:lnTo>
                    <a:pt x="208235" y="0"/>
                  </a:lnTo>
                  <a:lnTo>
                    <a:pt x="228686" y="3907"/>
                  </a:lnTo>
                  <a:lnTo>
                    <a:pt x="243304" y="12789"/>
                  </a:lnTo>
                  <a:lnTo>
                    <a:pt x="252803" y="22389"/>
                  </a:lnTo>
                  <a:lnTo>
                    <a:pt x="257898" y="28446"/>
                  </a:lnTo>
                  <a:lnTo>
                    <a:pt x="284847" y="28446"/>
                  </a:lnTo>
                  <a:lnTo>
                    <a:pt x="295223" y="30561"/>
                  </a:lnTo>
                  <a:lnTo>
                    <a:pt x="303610" y="36266"/>
                  </a:lnTo>
                  <a:lnTo>
                    <a:pt x="309154" y="44599"/>
                  </a:lnTo>
                  <a:lnTo>
                    <a:pt x="311000" y="54599"/>
                  </a:lnTo>
                  <a:lnTo>
                    <a:pt x="311000" y="329189"/>
                  </a:lnTo>
                  <a:lnTo>
                    <a:pt x="308939" y="339207"/>
                  </a:lnTo>
                  <a:lnTo>
                    <a:pt x="303323" y="347549"/>
                  </a:lnTo>
                  <a:lnTo>
                    <a:pt x="295008" y="353258"/>
                  </a:lnTo>
                  <a:lnTo>
                    <a:pt x="284847" y="3553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5" name="object 17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11530" y="2903202"/>
            <a:ext cx="355041" cy="355599"/>
          </a:xfrm>
          <a:prstGeom prst="rect">
            <a:avLst/>
          </a:prstGeom>
        </p:spPr>
      </p:pic>
      <p:sp>
        <p:nvSpPr>
          <p:cNvPr id="176" name="object 176"/>
          <p:cNvSpPr/>
          <p:nvPr/>
        </p:nvSpPr>
        <p:spPr>
          <a:xfrm>
            <a:off x="2199589" y="2421204"/>
            <a:ext cx="312420" cy="353060"/>
          </a:xfrm>
          <a:custGeom>
            <a:avLst/>
            <a:gdLst/>
            <a:ahLst/>
            <a:cxnLst/>
            <a:rect l="l" t="t" r="r" b="b"/>
            <a:pathLst>
              <a:path w="312419" h="353060">
                <a:moveTo>
                  <a:pt x="177114" y="70154"/>
                </a:moveTo>
                <a:lnTo>
                  <a:pt x="175514" y="62217"/>
                </a:lnTo>
                <a:lnTo>
                  <a:pt x="174205" y="60312"/>
                </a:lnTo>
                <a:lnTo>
                  <a:pt x="171132" y="55841"/>
                </a:lnTo>
                <a:lnTo>
                  <a:pt x="166509" y="52819"/>
                </a:lnTo>
                <a:lnTo>
                  <a:pt x="166509" y="65239"/>
                </a:lnTo>
                <a:lnTo>
                  <a:pt x="166509" y="75476"/>
                </a:lnTo>
                <a:lnTo>
                  <a:pt x="161950" y="80403"/>
                </a:lnTo>
                <a:lnTo>
                  <a:pt x="151345" y="80403"/>
                </a:lnTo>
                <a:lnTo>
                  <a:pt x="146786" y="75476"/>
                </a:lnTo>
                <a:lnTo>
                  <a:pt x="146786" y="65239"/>
                </a:lnTo>
                <a:lnTo>
                  <a:pt x="150964" y="60312"/>
                </a:lnTo>
                <a:lnTo>
                  <a:pt x="162331" y="60312"/>
                </a:lnTo>
                <a:lnTo>
                  <a:pt x="166509" y="65239"/>
                </a:lnTo>
                <a:lnTo>
                  <a:pt x="166509" y="52819"/>
                </a:lnTo>
                <a:lnTo>
                  <a:pt x="164630" y="51587"/>
                </a:lnTo>
                <a:lnTo>
                  <a:pt x="156629" y="50050"/>
                </a:lnTo>
                <a:lnTo>
                  <a:pt x="148628" y="51587"/>
                </a:lnTo>
                <a:lnTo>
                  <a:pt x="142125" y="55841"/>
                </a:lnTo>
                <a:lnTo>
                  <a:pt x="137756" y="62217"/>
                </a:lnTo>
                <a:lnTo>
                  <a:pt x="136144" y="70154"/>
                </a:lnTo>
                <a:lnTo>
                  <a:pt x="137756" y="78168"/>
                </a:lnTo>
                <a:lnTo>
                  <a:pt x="142125" y="84670"/>
                </a:lnTo>
                <a:lnTo>
                  <a:pt x="148628" y="89039"/>
                </a:lnTo>
                <a:lnTo>
                  <a:pt x="156629" y="90639"/>
                </a:lnTo>
                <a:lnTo>
                  <a:pt x="164630" y="89039"/>
                </a:lnTo>
                <a:lnTo>
                  <a:pt x="171132" y="84670"/>
                </a:lnTo>
                <a:lnTo>
                  <a:pt x="174002" y="80403"/>
                </a:lnTo>
                <a:lnTo>
                  <a:pt x="175514" y="78168"/>
                </a:lnTo>
                <a:lnTo>
                  <a:pt x="177114" y="70154"/>
                </a:lnTo>
                <a:close/>
              </a:path>
              <a:path w="312419" h="353060">
                <a:moveTo>
                  <a:pt x="312153" y="204470"/>
                </a:moveTo>
                <a:lnTo>
                  <a:pt x="306832" y="198120"/>
                </a:lnTo>
                <a:lnTo>
                  <a:pt x="302653" y="198120"/>
                </a:lnTo>
                <a:lnTo>
                  <a:pt x="302653" y="209550"/>
                </a:lnTo>
                <a:lnTo>
                  <a:pt x="302653" y="213360"/>
                </a:lnTo>
                <a:lnTo>
                  <a:pt x="301129" y="214630"/>
                </a:lnTo>
                <a:lnTo>
                  <a:pt x="271564" y="214630"/>
                </a:lnTo>
                <a:lnTo>
                  <a:pt x="269176" y="209550"/>
                </a:lnTo>
                <a:lnTo>
                  <a:pt x="268630" y="208280"/>
                </a:lnTo>
                <a:lnTo>
                  <a:pt x="301129" y="208280"/>
                </a:lnTo>
                <a:lnTo>
                  <a:pt x="302653" y="209550"/>
                </a:lnTo>
                <a:lnTo>
                  <a:pt x="302653" y="198120"/>
                </a:lnTo>
                <a:lnTo>
                  <a:pt x="263220" y="198120"/>
                </a:lnTo>
                <a:lnTo>
                  <a:pt x="207873" y="91440"/>
                </a:lnTo>
                <a:lnTo>
                  <a:pt x="200621" y="77470"/>
                </a:lnTo>
                <a:lnTo>
                  <a:pt x="200723" y="63500"/>
                </a:lnTo>
                <a:lnTo>
                  <a:pt x="196799" y="50800"/>
                </a:lnTo>
                <a:lnTo>
                  <a:pt x="191160" y="42100"/>
                </a:lnTo>
                <a:lnTo>
                  <a:pt x="191160" y="69850"/>
                </a:lnTo>
                <a:lnTo>
                  <a:pt x="188391" y="83820"/>
                </a:lnTo>
                <a:lnTo>
                  <a:pt x="180936" y="95250"/>
                </a:lnTo>
                <a:lnTo>
                  <a:pt x="170027" y="101600"/>
                </a:lnTo>
                <a:lnTo>
                  <a:pt x="156921" y="104140"/>
                </a:lnTo>
                <a:lnTo>
                  <a:pt x="149174" y="104140"/>
                </a:lnTo>
                <a:lnTo>
                  <a:pt x="122516" y="69850"/>
                </a:lnTo>
                <a:lnTo>
                  <a:pt x="124955" y="57150"/>
                </a:lnTo>
                <a:lnTo>
                  <a:pt x="132130" y="45720"/>
                </a:lnTo>
                <a:lnTo>
                  <a:pt x="142925" y="38100"/>
                </a:lnTo>
                <a:lnTo>
                  <a:pt x="156248" y="35560"/>
                </a:lnTo>
                <a:lnTo>
                  <a:pt x="169710" y="38100"/>
                </a:lnTo>
                <a:lnTo>
                  <a:pt x="180822" y="45720"/>
                </a:lnTo>
                <a:lnTo>
                  <a:pt x="188379" y="55880"/>
                </a:lnTo>
                <a:lnTo>
                  <a:pt x="191160" y="69850"/>
                </a:lnTo>
                <a:lnTo>
                  <a:pt x="191160" y="42100"/>
                </a:lnTo>
                <a:lnTo>
                  <a:pt x="189395" y="39370"/>
                </a:lnTo>
                <a:lnTo>
                  <a:pt x="184213" y="35560"/>
                </a:lnTo>
                <a:lnTo>
                  <a:pt x="179031" y="31750"/>
                </a:lnTo>
                <a:lnTo>
                  <a:pt x="179031" y="26670"/>
                </a:lnTo>
                <a:lnTo>
                  <a:pt x="179031" y="10160"/>
                </a:lnTo>
                <a:lnTo>
                  <a:pt x="179031" y="6350"/>
                </a:lnTo>
                <a:lnTo>
                  <a:pt x="172173" y="0"/>
                </a:lnTo>
                <a:lnTo>
                  <a:pt x="169151" y="0"/>
                </a:lnTo>
                <a:lnTo>
                  <a:pt x="169151" y="11430"/>
                </a:lnTo>
                <a:lnTo>
                  <a:pt x="169151" y="26670"/>
                </a:lnTo>
                <a:lnTo>
                  <a:pt x="165684" y="25400"/>
                </a:lnTo>
                <a:lnTo>
                  <a:pt x="148285" y="25400"/>
                </a:lnTo>
                <a:lnTo>
                  <a:pt x="144881" y="26670"/>
                </a:lnTo>
                <a:lnTo>
                  <a:pt x="144881" y="11430"/>
                </a:lnTo>
                <a:lnTo>
                  <a:pt x="146786" y="10160"/>
                </a:lnTo>
                <a:lnTo>
                  <a:pt x="166509" y="10160"/>
                </a:lnTo>
                <a:lnTo>
                  <a:pt x="169151" y="11430"/>
                </a:lnTo>
                <a:lnTo>
                  <a:pt x="169151" y="0"/>
                </a:lnTo>
                <a:lnTo>
                  <a:pt x="141084" y="0"/>
                </a:lnTo>
                <a:lnTo>
                  <a:pt x="133883" y="6350"/>
                </a:lnTo>
                <a:lnTo>
                  <a:pt x="133883" y="31750"/>
                </a:lnTo>
                <a:lnTo>
                  <a:pt x="123469" y="39370"/>
                </a:lnTo>
                <a:lnTo>
                  <a:pt x="115963" y="50800"/>
                </a:lnTo>
                <a:lnTo>
                  <a:pt x="112014" y="63500"/>
                </a:lnTo>
                <a:lnTo>
                  <a:pt x="112255" y="77470"/>
                </a:lnTo>
                <a:lnTo>
                  <a:pt x="98971" y="102870"/>
                </a:lnTo>
                <a:lnTo>
                  <a:pt x="97472" y="105410"/>
                </a:lnTo>
                <a:lnTo>
                  <a:pt x="98247" y="109220"/>
                </a:lnTo>
                <a:lnTo>
                  <a:pt x="101269" y="110490"/>
                </a:lnTo>
                <a:lnTo>
                  <a:pt x="101968" y="110490"/>
                </a:lnTo>
                <a:lnTo>
                  <a:pt x="102768" y="111760"/>
                </a:lnTo>
                <a:lnTo>
                  <a:pt x="105435" y="111760"/>
                </a:lnTo>
                <a:lnTo>
                  <a:pt x="107416" y="110490"/>
                </a:lnTo>
                <a:lnTo>
                  <a:pt x="108470" y="107950"/>
                </a:lnTo>
                <a:lnTo>
                  <a:pt x="117195" y="90170"/>
                </a:lnTo>
                <a:lnTo>
                  <a:pt x="122224" y="97790"/>
                </a:lnTo>
                <a:lnTo>
                  <a:pt x="128625" y="104140"/>
                </a:lnTo>
                <a:lnTo>
                  <a:pt x="136232" y="109220"/>
                </a:lnTo>
                <a:lnTo>
                  <a:pt x="144881" y="113030"/>
                </a:lnTo>
                <a:lnTo>
                  <a:pt x="132003" y="143510"/>
                </a:lnTo>
                <a:lnTo>
                  <a:pt x="106146" y="207010"/>
                </a:lnTo>
                <a:lnTo>
                  <a:pt x="61455" y="314960"/>
                </a:lnTo>
                <a:lnTo>
                  <a:pt x="60490" y="316230"/>
                </a:lnTo>
                <a:lnTo>
                  <a:pt x="58737" y="317500"/>
                </a:lnTo>
                <a:lnTo>
                  <a:pt x="56134" y="317500"/>
                </a:lnTo>
                <a:lnTo>
                  <a:pt x="47015" y="313842"/>
                </a:lnTo>
                <a:lnTo>
                  <a:pt x="47015" y="325120"/>
                </a:lnTo>
                <a:lnTo>
                  <a:pt x="40970" y="332740"/>
                </a:lnTo>
                <a:lnTo>
                  <a:pt x="41351" y="322580"/>
                </a:lnTo>
                <a:lnTo>
                  <a:pt x="47015" y="325120"/>
                </a:lnTo>
                <a:lnTo>
                  <a:pt x="47015" y="313842"/>
                </a:lnTo>
                <a:lnTo>
                  <a:pt x="37172" y="309880"/>
                </a:lnTo>
                <a:lnTo>
                  <a:pt x="35648" y="309880"/>
                </a:lnTo>
                <a:lnTo>
                  <a:pt x="34886" y="308610"/>
                </a:lnTo>
                <a:lnTo>
                  <a:pt x="34709" y="270510"/>
                </a:lnTo>
                <a:lnTo>
                  <a:pt x="41097" y="242570"/>
                </a:lnTo>
                <a:lnTo>
                  <a:pt x="49136" y="223520"/>
                </a:lnTo>
                <a:lnTo>
                  <a:pt x="53873" y="214630"/>
                </a:lnTo>
                <a:lnTo>
                  <a:pt x="57188" y="208280"/>
                </a:lnTo>
                <a:lnTo>
                  <a:pt x="61823" y="199390"/>
                </a:lnTo>
                <a:lnTo>
                  <a:pt x="75196" y="172720"/>
                </a:lnTo>
                <a:lnTo>
                  <a:pt x="89268" y="146050"/>
                </a:lnTo>
                <a:lnTo>
                  <a:pt x="99352" y="125730"/>
                </a:lnTo>
                <a:lnTo>
                  <a:pt x="100507" y="123190"/>
                </a:lnTo>
                <a:lnTo>
                  <a:pt x="99745" y="120650"/>
                </a:lnTo>
                <a:lnTo>
                  <a:pt x="96710" y="119380"/>
                </a:lnTo>
                <a:lnTo>
                  <a:pt x="96050" y="118110"/>
                </a:lnTo>
                <a:lnTo>
                  <a:pt x="92633" y="118110"/>
                </a:lnTo>
                <a:lnTo>
                  <a:pt x="90690" y="119380"/>
                </a:lnTo>
                <a:lnTo>
                  <a:pt x="89890" y="121920"/>
                </a:lnTo>
                <a:lnTo>
                  <a:pt x="50076" y="198120"/>
                </a:lnTo>
                <a:lnTo>
                  <a:pt x="44754" y="198120"/>
                </a:lnTo>
                <a:lnTo>
                  <a:pt x="44754" y="208280"/>
                </a:lnTo>
                <a:lnTo>
                  <a:pt x="42113" y="214630"/>
                </a:lnTo>
                <a:lnTo>
                  <a:pt x="11760" y="214630"/>
                </a:lnTo>
                <a:lnTo>
                  <a:pt x="10604" y="213360"/>
                </a:lnTo>
                <a:lnTo>
                  <a:pt x="10604" y="209550"/>
                </a:lnTo>
                <a:lnTo>
                  <a:pt x="12141" y="208280"/>
                </a:lnTo>
                <a:lnTo>
                  <a:pt x="44754" y="208280"/>
                </a:lnTo>
                <a:lnTo>
                  <a:pt x="44754" y="198120"/>
                </a:lnTo>
                <a:lnTo>
                  <a:pt x="6438" y="198120"/>
                </a:lnTo>
                <a:lnTo>
                  <a:pt x="0" y="204470"/>
                </a:lnTo>
                <a:lnTo>
                  <a:pt x="0" y="218440"/>
                </a:lnTo>
                <a:lnTo>
                  <a:pt x="5702" y="224790"/>
                </a:lnTo>
                <a:lnTo>
                  <a:pt x="36791" y="224790"/>
                </a:lnTo>
                <a:lnTo>
                  <a:pt x="29184" y="245110"/>
                </a:lnTo>
                <a:lnTo>
                  <a:pt x="24511" y="265430"/>
                </a:lnTo>
                <a:lnTo>
                  <a:pt x="22872" y="285750"/>
                </a:lnTo>
                <a:lnTo>
                  <a:pt x="22961" y="290830"/>
                </a:lnTo>
                <a:lnTo>
                  <a:pt x="23888" y="308610"/>
                </a:lnTo>
                <a:lnTo>
                  <a:pt x="24269" y="312420"/>
                </a:lnTo>
                <a:lnTo>
                  <a:pt x="27305" y="317500"/>
                </a:lnTo>
                <a:lnTo>
                  <a:pt x="31089" y="318770"/>
                </a:lnTo>
                <a:lnTo>
                  <a:pt x="29591" y="346710"/>
                </a:lnTo>
                <a:lnTo>
                  <a:pt x="29591" y="350520"/>
                </a:lnTo>
                <a:lnTo>
                  <a:pt x="32270" y="351790"/>
                </a:lnTo>
                <a:lnTo>
                  <a:pt x="37617" y="351790"/>
                </a:lnTo>
                <a:lnTo>
                  <a:pt x="38671" y="350520"/>
                </a:lnTo>
                <a:lnTo>
                  <a:pt x="54622" y="332740"/>
                </a:lnTo>
                <a:lnTo>
                  <a:pt x="58039" y="328930"/>
                </a:lnTo>
                <a:lnTo>
                  <a:pt x="63334" y="328930"/>
                </a:lnTo>
                <a:lnTo>
                  <a:pt x="67881" y="325120"/>
                </a:lnTo>
                <a:lnTo>
                  <a:pt x="69202" y="322580"/>
                </a:lnTo>
                <a:lnTo>
                  <a:pt x="70523" y="320040"/>
                </a:lnTo>
                <a:lnTo>
                  <a:pt x="71577" y="317500"/>
                </a:lnTo>
                <a:lnTo>
                  <a:pt x="109232" y="226060"/>
                </a:lnTo>
                <a:lnTo>
                  <a:pt x="133883" y="226060"/>
                </a:lnTo>
                <a:lnTo>
                  <a:pt x="135470" y="233680"/>
                </a:lnTo>
                <a:lnTo>
                  <a:pt x="139763" y="240030"/>
                </a:lnTo>
                <a:lnTo>
                  <a:pt x="146050" y="243840"/>
                </a:lnTo>
                <a:lnTo>
                  <a:pt x="153606" y="245110"/>
                </a:lnTo>
                <a:lnTo>
                  <a:pt x="158546" y="245110"/>
                </a:lnTo>
                <a:lnTo>
                  <a:pt x="166255" y="243840"/>
                </a:lnTo>
                <a:lnTo>
                  <a:pt x="172529" y="240030"/>
                </a:lnTo>
                <a:lnTo>
                  <a:pt x="176720" y="233680"/>
                </a:lnTo>
                <a:lnTo>
                  <a:pt x="178257" y="226060"/>
                </a:lnTo>
                <a:lnTo>
                  <a:pt x="202920" y="226060"/>
                </a:lnTo>
                <a:lnTo>
                  <a:pt x="224231" y="276860"/>
                </a:lnTo>
                <a:lnTo>
                  <a:pt x="226110" y="278130"/>
                </a:lnTo>
                <a:lnTo>
                  <a:pt x="230212" y="278130"/>
                </a:lnTo>
                <a:lnTo>
                  <a:pt x="232867" y="276860"/>
                </a:lnTo>
                <a:lnTo>
                  <a:pt x="234010" y="274320"/>
                </a:lnTo>
                <a:lnTo>
                  <a:pt x="232867" y="271780"/>
                </a:lnTo>
                <a:lnTo>
                  <a:pt x="221665" y="243840"/>
                </a:lnTo>
                <a:lnTo>
                  <a:pt x="214236" y="226060"/>
                </a:lnTo>
                <a:lnTo>
                  <a:pt x="209461" y="214630"/>
                </a:lnTo>
                <a:lnTo>
                  <a:pt x="206806" y="208280"/>
                </a:lnTo>
                <a:lnTo>
                  <a:pt x="202552" y="198120"/>
                </a:lnTo>
                <a:lnTo>
                  <a:pt x="200431" y="193040"/>
                </a:lnTo>
                <a:lnTo>
                  <a:pt x="199885" y="191706"/>
                </a:lnTo>
                <a:lnTo>
                  <a:pt x="199885" y="214630"/>
                </a:lnTo>
                <a:lnTo>
                  <a:pt x="179031" y="214630"/>
                </a:lnTo>
                <a:lnTo>
                  <a:pt x="179031" y="208280"/>
                </a:lnTo>
                <a:lnTo>
                  <a:pt x="197599" y="208280"/>
                </a:lnTo>
                <a:lnTo>
                  <a:pt x="199885" y="214630"/>
                </a:lnTo>
                <a:lnTo>
                  <a:pt x="199885" y="191706"/>
                </a:lnTo>
                <a:lnTo>
                  <a:pt x="193040" y="174904"/>
                </a:lnTo>
                <a:lnTo>
                  <a:pt x="193040" y="198120"/>
                </a:lnTo>
                <a:lnTo>
                  <a:pt x="179031" y="198120"/>
                </a:lnTo>
                <a:lnTo>
                  <a:pt x="177431" y="190500"/>
                </a:lnTo>
                <a:lnTo>
                  <a:pt x="176352" y="189230"/>
                </a:lnTo>
                <a:lnTo>
                  <a:pt x="173101" y="185420"/>
                </a:lnTo>
                <a:lnTo>
                  <a:pt x="168389" y="181686"/>
                </a:lnTo>
                <a:lnTo>
                  <a:pt x="168389" y="193040"/>
                </a:lnTo>
                <a:lnTo>
                  <a:pt x="168389" y="229870"/>
                </a:lnTo>
                <a:lnTo>
                  <a:pt x="164211" y="233680"/>
                </a:lnTo>
                <a:lnTo>
                  <a:pt x="149047" y="233680"/>
                </a:lnTo>
                <a:lnTo>
                  <a:pt x="144881" y="229870"/>
                </a:lnTo>
                <a:lnTo>
                  <a:pt x="144881" y="226060"/>
                </a:lnTo>
                <a:lnTo>
                  <a:pt x="144881" y="214630"/>
                </a:lnTo>
                <a:lnTo>
                  <a:pt x="144881" y="209550"/>
                </a:lnTo>
                <a:lnTo>
                  <a:pt x="144881" y="198120"/>
                </a:lnTo>
                <a:lnTo>
                  <a:pt x="144881" y="193040"/>
                </a:lnTo>
                <a:lnTo>
                  <a:pt x="149047" y="189230"/>
                </a:lnTo>
                <a:lnTo>
                  <a:pt x="164211" y="189230"/>
                </a:lnTo>
                <a:lnTo>
                  <a:pt x="168389" y="193040"/>
                </a:lnTo>
                <a:lnTo>
                  <a:pt x="168389" y="181686"/>
                </a:lnTo>
                <a:lnTo>
                  <a:pt x="166700" y="180340"/>
                </a:lnTo>
                <a:lnTo>
                  <a:pt x="158927" y="179070"/>
                </a:lnTo>
                <a:lnTo>
                  <a:pt x="154368" y="179070"/>
                </a:lnTo>
                <a:lnTo>
                  <a:pt x="146583" y="180340"/>
                </a:lnTo>
                <a:lnTo>
                  <a:pt x="140182" y="185420"/>
                </a:lnTo>
                <a:lnTo>
                  <a:pt x="135864" y="190500"/>
                </a:lnTo>
                <a:lnTo>
                  <a:pt x="134264" y="198120"/>
                </a:lnTo>
                <a:lnTo>
                  <a:pt x="134264" y="209550"/>
                </a:lnTo>
                <a:lnTo>
                  <a:pt x="134264" y="214630"/>
                </a:lnTo>
                <a:lnTo>
                  <a:pt x="113792" y="214630"/>
                </a:lnTo>
                <a:lnTo>
                  <a:pt x="116052" y="209550"/>
                </a:lnTo>
                <a:lnTo>
                  <a:pt x="134264" y="209550"/>
                </a:lnTo>
                <a:lnTo>
                  <a:pt x="134264" y="198120"/>
                </a:lnTo>
                <a:lnTo>
                  <a:pt x="120218" y="198120"/>
                </a:lnTo>
                <a:lnTo>
                  <a:pt x="154749" y="114300"/>
                </a:lnTo>
                <a:lnTo>
                  <a:pt x="158546" y="114300"/>
                </a:lnTo>
                <a:lnTo>
                  <a:pt x="193040" y="198120"/>
                </a:lnTo>
                <a:lnTo>
                  <a:pt x="193040" y="174904"/>
                </a:lnTo>
                <a:lnTo>
                  <a:pt x="179209" y="140970"/>
                </a:lnTo>
                <a:lnTo>
                  <a:pt x="168008" y="114300"/>
                </a:lnTo>
                <a:lnTo>
                  <a:pt x="176428" y="110490"/>
                </a:lnTo>
                <a:lnTo>
                  <a:pt x="183934" y="105410"/>
                </a:lnTo>
                <a:lnTo>
                  <a:pt x="185216" y="104140"/>
                </a:lnTo>
                <a:lnTo>
                  <a:pt x="190309" y="99060"/>
                </a:lnTo>
                <a:lnTo>
                  <a:pt x="195338" y="91440"/>
                </a:lnTo>
                <a:lnTo>
                  <a:pt x="205879" y="111760"/>
                </a:lnTo>
                <a:lnTo>
                  <a:pt x="228269" y="156210"/>
                </a:lnTo>
                <a:lnTo>
                  <a:pt x="251167" y="200660"/>
                </a:lnTo>
                <a:lnTo>
                  <a:pt x="263220" y="224790"/>
                </a:lnTo>
                <a:lnTo>
                  <a:pt x="271665" y="243840"/>
                </a:lnTo>
                <a:lnTo>
                  <a:pt x="277012" y="264160"/>
                </a:lnTo>
                <a:lnTo>
                  <a:pt x="279158" y="285750"/>
                </a:lnTo>
                <a:lnTo>
                  <a:pt x="278003" y="307340"/>
                </a:lnTo>
                <a:lnTo>
                  <a:pt x="278003" y="308610"/>
                </a:lnTo>
                <a:lnTo>
                  <a:pt x="275742" y="311150"/>
                </a:lnTo>
                <a:lnTo>
                  <a:pt x="272326" y="312521"/>
                </a:lnTo>
                <a:lnTo>
                  <a:pt x="272326" y="332740"/>
                </a:lnTo>
                <a:lnTo>
                  <a:pt x="266242" y="325120"/>
                </a:lnTo>
                <a:lnTo>
                  <a:pt x="271945" y="322580"/>
                </a:lnTo>
                <a:lnTo>
                  <a:pt x="272326" y="332740"/>
                </a:lnTo>
                <a:lnTo>
                  <a:pt x="272326" y="312521"/>
                </a:lnTo>
                <a:lnTo>
                  <a:pt x="256755" y="318770"/>
                </a:lnTo>
                <a:lnTo>
                  <a:pt x="253822" y="318770"/>
                </a:lnTo>
                <a:lnTo>
                  <a:pt x="252323" y="317500"/>
                </a:lnTo>
                <a:lnTo>
                  <a:pt x="251460" y="316230"/>
                </a:lnTo>
                <a:lnTo>
                  <a:pt x="241211" y="290830"/>
                </a:lnTo>
                <a:lnTo>
                  <a:pt x="240347" y="288290"/>
                </a:lnTo>
                <a:lnTo>
                  <a:pt x="238150" y="287020"/>
                </a:lnTo>
                <a:lnTo>
                  <a:pt x="234391" y="287020"/>
                </a:lnTo>
                <a:lnTo>
                  <a:pt x="231749" y="288290"/>
                </a:lnTo>
                <a:lnTo>
                  <a:pt x="230593" y="292100"/>
                </a:lnTo>
                <a:lnTo>
                  <a:pt x="231749" y="294640"/>
                </a:lnTo>
                <a:lnTo>
                  <a:pt x="241973" y="320040"/>
                </a:lnTo>
                <a:lnTo>
                  <a:pt x="243878" y="325120"/>
                </a:lnTo>
                <a:lnTo>
                  <a:pt x="249174" y="328930"/>
                </a:lnTo>
                <a:lnTo>
                  <a:pt x="254495" y="328930"/>
                </a:lnTo>
                <a:lnTo>
                  <a:pt x="273824" y="350520"/>
                </a:lnTo>
                <a:lnTo>
                  <a:pt x="274942" y="351790"/>
                </a:lnTo>
                <a:lnTo>
                  <a:pt x="276339" y="353060"/>
                </a:lnTo>
                <a:lnTo>
                  <a:pt x="280390" y="353060"/>
                </a:lnTo>
                <a:lnTo>
                  <a:pt x="282943" y="350520"/>
                </a:lnTo>
                <a:lnTo>
                  <a:pt x="282943" y="346710"/>
                </a:lnTo>
                <a:lnTo>
                  <a:pt x="282168" y="332740"/>
                </a:lnTo>
                <a:lnTo>
                  <a:pt x="281622" y="322580"/>
                </a:lnTo>
                <a:lnTo>
                  <a:pt x="281406" y="318770"/>
                </a:lnTo>
                <a:lnTo>
                  <a:pt x="285203" y="316230"/>
                </a:lnTo>
                <a:lnTo>
                  <a:pt x="287870" y="312420"/>
                </a:lnTo>
                <a:lnTo>
                  <a:pt x="288645" y="308610"/>
                </a:lnTo>
                <a:lnTo>
                  <a:pt x="289852" y="288290"/>
                </a:lnTo>
                <a:lnTo>
                  <a:pt x="289826" y="285750"/>
                </a:lnTo>
                <a:lnTo>
                  <a:pt x="288163" y="265430"/>
                </a:lnTo>
                <a:lnTo>
                  <a:pt x="283413" y="245110"/>
                </a:lnTo>
                <a:lnTo>
                  <a:pt x="275742" y="224790"/>
                </a:lnTo>
                <a:lnTo>
                  <a:pt x="306070" y="224790"/>
                </a:lnTo>
                <a:lnTo>
                  <a:pt x="312153" y="219710"/>
                </a:lnTo>
                <a:lnTo>
                  <a:pt x="312153" y="214630"/>
                </a:lnTo>
                <a:lnTo>
                  <a:pt x="312153" y="208280"/>
                </a:lnTo>
                <a:lnTo>
                  <a:pt x="312153" y="2044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750910" y="2425763"/>
            <a:ext cx="320675" cy="343535"/>
          </a:xfrm>
          <a:custGeom>
            <a:avLst/>
            <a:gdLst/>
            <a:ahLst/>
            <a:cxnLst/>
            <a:rect l="l" t="t" r="r" b="b"/>
            <a:pathLst>
              <a:path w="320675" h="343535">
                <a:moveTo>
                  <a:pt x="318960" y="42849"/>
                </a:moveTo>
                <a:lnTo>
                  <a:pt x="318109" y="35890"/>
                </a:lnTo>
                <a:lnTo>
                  <a:pt x="317449" y="34886"/>
                </a:lnTo>
                <a:lnTo>
                  <a:pt x="314375" y="30226"/>
                </a:lnTo>
                <a:lnTo>
                  <a:pt x="311772" y="28524"/>
                </a:lnTo>
                <a:lnTo>
                  <a:pt x="311772" y="38671"/>
                </a:lnTo>
                <a:lnTo>
                  <a:pt x="311772" y="80403"/>
                </a:lnTo>
                <a:lnTo>
                  <a:pt x="11760" y="80403"/>
                </a:lnTo>
                <a:lnTo>
                  <a:pt x="11760" y="38671"/>
                </a:lnTo>
                <a:lnTo>
                  <a:pt x="15544" y="34886"/>
                </a:lnTo>
                <a:lnTo>
                  <a:pt x="33731" y="34886"/>
                </a:lnTo>
                <a:lnTo>
                  <a:pt x="33731" y="40589"/>
                </a:lnTo>
                <a:lnTo>
                  <a:pt x="35217" y="47917"/>
                </a:lnTo>
                <a:lnTo>
                  <a:pt x="39281" y="54089"/>
                </a:lnTo>
                <a:lnTo>
                  <a:pt x="45427" y="58343"/>
                </a:lnTo>
                <a:lnTo>
                  <a:pt x="53098" y="59918"/>
                </a:lnTo>
                <a:lnTo>
                  <a:pt x="60439" y="58445"/>
                </a:lnTo>
                <a:lnTo>
                  <a:pt x="66611" y="54368"/>
                </a:lnTo>
                <a:lnTo>
                  <a:pt x="69875" y="49669"/>
                </a:lnTo>
                <a:lnTo>
                  <a:pt x="70853" y="48247"/>
                </a:lnTo>
                <a:lnTo>
                  <a:pt x="72440" y="40589"/>
                </a:lnTo>
                <a:lnTo>
                  <a:pt x="72440" y="34886"/>
                </a:lnTo>
                <a:lnTo>
                  <a:pt x="106210" y="34886"/>
                </a:lnTo>
                <a:lnTo>
                  <a:pt x="106210" y="40589"/>
                </a:lnTo>
                <a:lnTo>
                  <a:pt x="107683" y="47917"/>
                </a:lnTo>
                <a:lnTo>
                  <a:pt x="111747" y="54089"/>
                </a:lnTo>
                <a:lnTo>
                  <a:pt x="117881" y="58343"/>
                </a:lnTo>
                <a:lnTo>
                  <a:pt x="125539" y="59918"/>
                </a:lnTo>
                <a:lnTo>
                  <a:pt x="133197" y="58445"/>
                </a:lnTo>
                <a:lnTo>
                  <a:pt x="139331" y="54368"/>
                </a:lnTo>
                <a:lnTo>
                  <a:pt x="142455" y="49669"/>
                </a:lnTo>
                <a:lnTo>
                  <a:pt x="143408" y="48247"/>
                </a:lnTo>
                <a:lnTo>
                  <a:pt x="144881" y="40589"/>
                </a:lnTo>
                <a:lnTo>
                  <a:pt x="144881" y="34886"/>
                </a:lnTo>
                <a:lnTo>
                  <a:pt x="178650" y="34886"/>
                </a:lnTo>
                <a:lnTo>
                  <a:pt x="178650" y="40589"/>
                </a:lnTo>
                <a:lnTo>
                  <a:pt x="180174" y="47917"/>
                </a:lnTo>
                <a:lnTo>
                  <a:pt x="184340" y="54089"/>
                </a:lnTo>
                <a:lnTo>
                  <a:pt x="190487" y="58343"/>
                </a:lnTo>
                <a:lnTo>
                  <a:pt x="197980" y="59918"/>
                </a:lnTo>
                <a:lnTo>
                  <a:pt x="205701" y="58445"/>
                </a:lnTo>
                <a:lnTo>
                  <a:pt x="211963" y="54368"/>
                </a:lnTo>
                <a:lnTo>
                  <a:pt x="215188" y="49669"/>
                </a:lnTo>
                <a:lnTo>
                  <a:pt x="216166" y="48247"/>
                </a:lnTo>
                <a:lnTo>
                  <a:pt x="217703" y="40589"/>
                </a:lnTo>
                <a:lnTo>
                  <a:pt x="217703" y="34886"/>
                </a:lnTo>
                <a:lnTo>
                  <a:pt x="251079" y="34886"/>
                </a:lnTo>
                <a:lnTo>
                  <a:pt x="251079" y="40589"/>
                </a:lnTo>
                <a:lnTo>
                  <a:pt x="252615" y="47917"/>
                </a:lnTo>
                <a:lnTo>
                  <a:pt x="256819" y="54089"/>
                </a:lnTo>
                <a:lnTo>
                  <a:pt x="263080" y="58343"/>
                </a:lnTo>
                <a:lnTo>
                  <a:pt x="270802" y="59918"/>
                </a:lnTo>
                <a:lnTo>
                  <a:pt x="278142" y="58445"/>
                </a:lnTo>
                <a:lnTo>
                  <a:pt x="284302" y="54368"/>
                </a:lnTo>
                <a:lnTo>
                  <a:pt x="287566" y="49669"/>
                </a:lnTo>
                <a:lnTo>
                  <a:pt x="288556" y="48247"/>
                </a:lnTo>
                <a:lnTo>
                  <a:pt x="290131" y="40589"/>
                </a:lnTo>
                <a:lnTo>
                  <a:pt x="290131" y="34886"/>
                </a:lnTo>
                <a:lnTo>
                  <a:pt x="307975" y="34886"/>
                </a:lnTo>
                <a:lnTo>
                  <a:pt x="311772" y="38671"/>
                </a:lnTo>
                <a:lnTo>
                  <a:pt x="311772" y="28524"/>
                </a:lnTo>
                <a:lnTo>
                  <a:pt x="308559" y="26403"/>
                </a:lnTo>
                <a:lnTo>
                  <a:pt x="301510" y="25006"/>
                </a:lnTo>
                <a:lnTo>
                  <a:pt x="288251" y="25006"/>
                </a:lnTo>
                <a:lnTo>
                  <a:pt x="288251" y="19342"/>
                </a:lnTo>
                <a:lnTo>
                  <a:pt x="286727" y="11823"/>
                </a:lnTo>
                <a:lnTo>
                  <a:pt x="285623" y="10223"/>
                </a:lnTo>
                <a:lnTo>
                  <a:pt x="282511" y="5676"/>
                </a:lnTo>
                <a:lnTo>
                  <a:pt x="277241" y="2197"/>
                </a:lnTo>
                <a:lnTo>
                  <a:pt x="277241" y="14401"/>
                </a:lnTo>
                <a:lnTo>
                  <a:pt x="277241" y="45872"/>
                </a:lnTo>
                <a:lnTo>
                  <a:pt x="273062" y="49669"/>
                </a:lnTo>
                <a:lnTo>
                  <a:pt x="263601" y="49669"/>
                </a:lnTo>
                <a:lnTo>
                  <a:pt x="259422" y="45491"/>
                </a:lnTo>
                <a:lnTo>
                  <a:pt x="259422" y="34886"/>
                </a:lnTo>
                <a:lnTo>
                  <a:pt x="259422" y="25006"/>
                </a:lnTo>
                <a:lnTo>
                  <a:pt x="259422" y="14020"/>
                </a:lnTo>
                <a:lnTo>
                  <a:pt x="263601" y="10223"/>
                </a:lnTo>
                <a:lnTo>
                  <a:pt x="273062" y="10223"/>
                </a:lnTo>
                <a:lnTo>
                  <a:pt x="277241" y="14401"/>
                </a:lnTo>
                <a:lnTo>
                  <a:pt x="277241" y="2197"/>
                </a:lnTo>
                <a:lnTo>
                  <a:pt x="276237" y="1524"/>
                </a:lnTo>
                <a:lnTo>
                  <a:pt x="268503" y="0"/>
                </a:lnTo>
                <a:lnTo>
                  <a:pt x="261175" y="1473"/>
                </a:lnTo>
                <a:lnTo>
                  <a:pt x="255003" y="5537"/>
                </a:lnTo>
                <a:lnTo>
                  <a:pt x="250748" y="11671"/>
                </a:lnTo>
                <a:lnTo>
                  <a:pt x="249174" y="19342"/>
                </a:lnTo>
                <a:lnTo>
                  <a:pt x="249174" y="25006"/>
                </a:lnTo>
                <a:lnTo>
                  <a:pt x="215442" y="25006"/>
                </a:lnTo>
                <a:lnTo>
                  <a:pt x="215442" y="19342"/>
                </a:lnTo>
                <a:lnTo>
                  <a:pt x="213956" y="11823"/>
                </a:lnTo>
                <a:lnTo>
                  <a:pt x="212902" y="10223"/>
                </a:lnTo>
                <a:lnTo>
                  <a:pt x="209880" y="5676"/>
                </a:lnTo>
                <a:lnTo>
                  <a:pt x="205562" y="2755"/>
                </a:lnTo>
                <a:lnTo>
                  <a:pt x="205562" y="14401"/>
                </a:lnTo>
                <a:lnTo>
                  <a:pt x="205562" y="45872"/>
                </a:lnTo>
                <a:lnTo>
                  <a:pt x="201383" y="49669"/>
                </a:lnTo>
                <a:lnTo>
                  <a:pt x="191897" y="49669"/>
                </a:lnTo>
                <a:lnTo>
                  <a:pt x="187718" y="45491"/>
                </a:lnTo>
                <a:lnTo>
                  <a:pt x="187718" y="34886"/>
                </a:lnTo>
                <a:lnTo>
                  <a:pt x="187718" y="25006"/>
                </a:lnTo>
                <a:lnTo>
                  <a:pt x="187718" y="14020"/>
                </a:lnTo>
                <a:lnTo>
                  <a:pt x="191897" y="10223"/>
                </a:lnTo>
                <a:lnTo>
                  <a:pt x="201383" y="10223"/>
                </a:lnTo>
                <a:lnTo>
                  <a:pt x="205562" y="14401"/>
                </a:lnTo>
                <a:lnTo>
                  <a:pt x="205562" y="2755"/>
                </a:lnTo>
                <a:lnTo>
                  <a:pt x="203746" y="1524"/>
                </a:lnTo>
                <a:lnTo>
                  <a:pt x="196075" y="0"/>
                </a:lnTo>
                <a:lnTo>
                  <a:pt x="188417" y="1473"/>
                </a:lnTo>
                <a:lnTo>
                  <a:pt x="182283" y="5537"/>
                </a:lnTo>
                <a:lnTo>
                  <a:pt x="178206" y="11671"/>
                </a:lnTo>
                <a:lnTo>
                  <a:pt x="176733" y="19342"/>
                </a:lnTo>
                <a:lnTo>
                  <a:pt x="176733" y="25006"/>
                </a:lnTo>
                <a:lnTo>
                  <a:pt x="142963" y="25006"/>
                </a:lnTo>
                <a:lnTo>
                  <a:pt x="142963" y="19342"/>
                </a:lnTo>
                <a:lnTo>
                  <a:pt x="141490" y="11823"/>
                </a:lnTo>
                <a:lnTo>
                  <a:pt x="140436" y="10223"/>
                </a:lnTo>
                <a:lnTo>
                  <a:pt x="137426" y="5676"/>
                </a:lnTo>
                <a:lnTo>
                  <a:pt x="133502" y="3022"/>
                </a:lnTo>
                <a:lnTo>
                  <a:pt x="133502" y="14401"/>
                </a:lnTo>
                <a:lnTo>
                  <a:pt x="133502" y="45872"/>
                </a:lnTo>
                <a:lnTo>
                  <a:pt x="129336" y="49669"/>
                </a:lnTo>
                <a:lnTo>
                  <a:pt x="119837" y="49669"/>
                </a:lnTo>
                <a:lnTo>
                  <a:pt x="115671" y="45491"/>
                </a:lnTo>
                <a:lnTo>
                  <a:pt x="115671" y="34886"/>
                </a:lnTo>
                <a:lnTo>
                  <a:pt x="115671" y="25006"/>
                </a:lnTo>
                <a:lnTo>
                  <a:pt x="115671" y="14020"/>
                </a:lnTo>
                <a:lnTo>
                  <a:pt x="119837" y="10223"/>
                </a:lnTo>
                <a:lnTo>
                  <a:pt x="129336" y="10223"/>
                </a:lnTo>
                <a:lnTo>
                  <a:pt x="133502" y="14401"/>
                </a:lnTo>
                <a:lnTo>
                  <a:pt x="133502" y="3022"/>
                </a:lnTo>
                <a:lnTo>
                  <a:pt x="131305" y="1524"/>
                </a:lnTo>
                <a:lnTo>
                  <a:pt x="123634" y="0"/>
                </a:lnTo>
                <a:lnTo>
                  <a:pt x="116128" y="1473"/>
                </a:lnTo>
                <a:lnTo>
                  <a:pt x="109982" y="5537"/>
                </a:lnTo>
                <a:lnTo>
                  <a:pt x="105829" y="11671"/>
                </a:lnTo>
                <a:lnTo>
                  <a:pt x="104292" y="19342"/>
                </a:lnTo>
                <a:lnTo>
                  <a:pt x="104292" y="25006"/>
                </a:lnTo>
                <a:lnTo>
                  <a:pt x="70523" y="25006"/>
                </a:lnTo>
                <a:lnTo>
                  <a:pt x="70523" y="19342"/>
                </a:lnTo>
                <a:lnTo>
                  <a:pt x="68999" y="11823"/>
                </a:lnTo>
                <a:lnTo>
                  <a:pt x="67919" y="10223"/>
                </a:lnTo>
                <a:lnTo>
                  <a:pt x="64846" y="5676"/>
                </a:lnTo>
                <a:lnTo>
                  <a:pt x="62179" y="3886"/>
                </a:lnTo>
                <a:lnTo>
                  <a:pt x="62179" y="14401"/>
                </a:lnTo>
                <a:lnTo>
                  <a:pt x="62179" y="45872"/>
                </a:lnTo>
                <a:lnTo>
                  <a:pt x="57658" y="49669"/>
                </a:lnTo>
                <a:lnTo>
                  <a:pt x="48171" y="49669"/>
                </a:lnTo>
                <a:lnTo>
                  <a:pt x="43992" y="45491"/>
                </a:lnTo>
                <a:lnTo>
                  <a:pt x="43992" y="34886"/>
                </a:lnTo>
                <a:lnTo>
                  <a:pt x="43992" y="19342"/>
                </a:lnTo>
                <a:lnTo>
                  <a:pt x="43611" y="14401"/>
                </a:lnTo>
                <a:lnTo>
                  <a:pt x="47790" y="10223"/>
                </a:lnTo>
                <a:lnTo>
                  <a:pt x="58394" y="10223"/>
                </a:lnTo>
                <a:lnTo>
                  <a:pt x="62179" y="14401"/>
                </a:lnTo>
                <a:lnTo>
                  <a:pt x="62179" y="3886"/>
                </a:lnTo>
                <a:lnTo>
                  <a:pt x="58699" y="1524"/>
                </a:lnTo>
                <a:lnTo>
                  <a:pt x="51193" y="0"/>
                </a:lnTo>
                <a:lnTo>
                  <a:pt x="43637" y="1473"/>
                </a:lnTo>
                <a:lnTo>
                  <a:pt x="37350" y="5537"/>
                </a:lnTo>
                <a:lnTo>
                  <a:pt x="33058" y="11671"/>
                </a:lnTo>
                <a:lnTo>
                  <a:pt x="31470" y="19342"/>
                </a:lnTo>
                <a:lnTo>
                  <a:pt x="31470" y="25006"/>
                </a:lnTo>
                <a:lnTo>
                  <a:pt x="18186" y="25006"/>
                </a:lnTo>
                <a:lnTo>
                  <a:pt x="11036" y="26466"/>
                </a:lnTo>
                <a:lnTo>
                  <a:pt x="5257" y="30467"/>
                </a:lnTo>
                <a:lnTo>
                  <a:pt x="1409" y="36372"/>
                </a:lnTo>
                <a:lnTo>
                  <a:pt x="0" y="43611"/>
                </a:lnTo>
                <a:lnTo>
                  <a:pt x="0" y="116814"/>
                </a:lnTo>
                <a:lnTo>
                  <a:pt x="2260" y="119456"/>
                </a:lnTo>
                <a:lnTo>
                  <a:pt x="7962" y="119456"/>
                </a:lnTo>
                <a:lnTo>
                  <a:pt x="10223" y="116814"/>
                </a:lnTo>
                <a:lnTo>
                  <a:pt x="10223" y="90246"/>
                </a:lnTo>
                <a:lnTo>
                  <a:pt x="308356" y="90246"/>
                </a:lnTo>
                <a:lnTo>
                  <a:pt x="308356" y="286727"/>
                </a:lnTo>
                <a:lnTo>
                  <a:pt x="310997" y="288988"/>
                </a:lnTo>
                <a:lnTo>
                  <a:pt x="316699" y="288988"/>
                </a:lnTo>
                <a:lnTo>
                  <a:pt x="318960" y="286727"/>
                </a:lnTo>
                <a:lnTo>
                  <a:pt x="318960" y="90246"/>
                </a:lnTo>
                <a:lnTo>
                  <a:pt x="318960" y="80403"/>
                </a:lnTo>
                <a:lnTo>
                  <a:pt x="318960" y="42849"/>
                </a:lnTo>
                <a:close/>
              </a:path>
              <a:path w="320675" h="343535">
                <a:moveTo>
                  <a:pt x="320116" y="305295"/>
                </a:moveTo>
                <a:lnTo>
                  <a:pt x="317436" y="302653"/>
                </a:lnTo>
                <a:lnTo>
                  <a:pt x="311772" y="302653"/>
                </a:lnTo>
                <a:lnTo>
                  <a:pt x="309473" y="305295"/>
                </a:lnTo>
                <a:lnTo>
                  <a:pt x="309473" y="329196"/>
                </a:lnTo>
                <a:lnTo>
                  <a:pt x="305676" y="332981"/>
                </a:lnTo>
                <a:lnTo>
                  <a:pt x="15163" y="332981"/>
                </a:lnTo>
                <a:lnTo>
                  <a:pt x="11379" y="329196"/>
                </a:lnTo>
                <a:lnTo>
                  <a:pt x="11379" y="135001"/>
                </a:lnTo>
                <a:lnTo>
                  <a:pt x="8724" y="132740"/>
                </a:lnTo>
                <a:lnTo>
                  <a:pt x="6057" y="132740"/>
                </a:lnTo>
                <a:lnTo>
                  <a:pt x="3022" y="132740"/>
                </a:lnTo>
                <a:lnTo>
                  <a:pt x="762" y="135001"/>
                </a:lnTo>
                <a:lnTo>
                  <a:pt x="762" y="324637"/>
                </a:lnTo>
                <a:lnTo>
                  <a:pt x="2273" y="331876"/>
                </a:lnTo>
                <a:lnTo>
                  <a:pt x="6350" y="337781"/>
                </a:lnTo>
                <a:lnTo>
                  <a:pt x="12268" y="341769"/>
                </a:lnTo>
                <a:lnTo>
                  <a:pt x="19342" y="343242"/>
                </a:lnTo>
                <a:lnTo>
                  <a:pt x="300393" y="343242"/>
                </a:lnTo>
                <a:lnTo>
                  <a:pt x="307771" y="341718"/>
                </a:lnTo>
                <a:lnTo>
                  <a:pt x="313664" y="337642"/>
                </a:lnTo>
                <a:lnTo>
                  <a:pt x="317550" y="331711"/>
                </a:lnTo>
                <a:lnTo>
                  <a:pt x="318960" y="324637"/>
                </a:lnTo>
                <a:lnTo>
                  <a:pt x="318960" y="307949"/>
                </a:lnTo>
                <a:lnTo>
                  <a:pt x="320116" y="30529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98067" y="2425763"/>
            <a:ext cx="338455" cy="342900"/>
          </a:xfrm>
          <a:custGeom>
            <a:avLst/>
            <a:gdLst/>
            <a:ahLst/>
            <a:cxnLst/>
            <a:rect l="l" t="t" r="r" b="b"/>
            <a:pathLst>
              <a:path w="338455" h="342900">
                <a:moveTo>
                  <a:pt x="94068" y="217322"/>
                </a:moveTo>
                <a:lnTo>
                  <a:pt x="92062" y="207645"/>
                </a:lnTo>
                <a:lnTo>
                  <a:pt x="88544" y="202501"/>
                </a:lnTo>
                <a:lnTo>
                  <a:pt x="86614" y="199669"/>
                </a:lnTo>
                <a:lnTo>
                  <a:pt x="83426" y="197548"/>
                </a:lnTo>
                <a:lnTo>
                  <a:pt x="83426" y="209359"/>
                </a:lnTo>
                <a:lnTo>
                  <a:pt x="83426" y="225666"/>
                </a:lnTo>
                <a:lnTo>
                  <a:pt x="76987" y="232092"/>
                </a:lnTo>
                <a:lnTo>
                  <a:pt x="60680" y="232092"/>
                </a:lnTo>
                <a:lnTo>
                  <a:pt x="54216" y="225666"/>
                </a:lnTo>
                <a:lnTo>
                  <a:pt x="54216" y="209359"/>
                </a:lnTo>
                <a:lnTo>
                  <a:pt x="60680" y="202501"/>
                </a:lnTo>
                <a:lnTo>
                  <a:pt x="76987" y="202501"/>
                </a:lnTo>
                <a:lnTo>
                  <a:pt x="83426" y="209359"/>
                </a:lnTo>
                <a:lnTo>
                  <a:pt x="83426" y="197548"/>
                </a:lnTo>
                <a:lnTo>
                  <a:pt x="78524" y="194271"/>
                </a:lnTo>
                <a:lnTo>
                  <a:pt x="68643" y="192278"/>
                </a:lnTo>
                <a:lnTo>
                  <a:pt x="58966" y="194271"/>
                </a:lnTo>
                <a:lnTo>
                  <a:pt x="51003" y="199669"/>
                </a:lnTo>
                <a:lnTo>
                  <a:pt x="45593" y="207645"/>
                </a:lnTo>
                <a:lnTo>
                  <a:pt x="43599" y="217322"/>
                </a:lnTo>
                <a:lnTo>
                  <a:pt x="45593" y="227203"/>
                </a:lnTo>
                <a:lnTo>
                  <a:pt x="51003" y="235280"/>
                </a:lnTo>
                <a:lnTo>
                  <a:pt x="58966" y="240741"/>
                </a:lnTo>
                <a:lnTo>
                  <a:pt x="68643" y="242735"/>
                </a:lnTo>
                <a:lnTo>
                  <a:pt x="78524" y="240741"/>
                </a:lnTo>
                <a:lnTo>
                  <a:pt x="86614" y="235280"/>
                </a:lnTo>
                <a:lnTo>
                  <a:pt x="88760" y="232092"/>
                </a:lnTo>
                <a:lnTo>
                  <a:pt x="92062" y="227203"/>
                </a:lnTo>
                <a:lnTo>
                  <a:pt x="94068" y="217322"/>
                </a:lnTo>
                <a:close/>
              </a:path>
              <a:path w="338455" h="342900">
                <a:moveTo>
                  <a:pt x="294309" y="217322"/>
                </a:moveTo>
                <a:lnTo>
                  <a:pt x="292315" y="207645"/>
                </a:lnTo>
                <a:lnTo>
                  <a:pt x="288823" y="202501"/>
                </a:lnTo>
                <a:lnTo>
                  <a:pt x="286905" y="199669"/>
                </a:lnTo>
                <a:lnTo>
                  <a:pt x="284073" y="197751"/>
                </a:lnTo>
                <a:lnTo>
                  <a:pt x="284073" y="209359"/>
                </a:lnTo>
                <a:lnTo>
                  <a:pt x="284073" y="225666"/>
                </a:lnTo>
                <a:lnTo>
                  <a:pt x="277228" y="232092"/>
                </a:lnTo>
                <a:lnTo>
                  <a:pt x="261302" y="232092"/>
                </a:lnTo>
                <a:lnTo>
                  <a:pt x="254482" y="225666"/>
                </a:lnTo>
                <a:lnTo>
                  <a:pt x="254482" y="209359"/>
                </a:lnTo>
                <a:lnTo>
                  <a:pt x="261302" y="202501"/>
                </a:lnTo>
                <a:lnTo>
                  <a:pt x="277228" y="202501"/>
                </a:lnTo>
                <a:lnTo>
                  <a:pt x="284073" y="209359"/>
                </a:lnTo>
                <a:lnTo>
                  <a:pt x="284073" y="197751"/>
                </a:lnTo>
                <a:lnTo>
                  <a:pt x="278942" y="194271"/>
                </a:lnTo>
                <a:lnTo>
                  <a:pt x="269265" y="192278"/>
                </a:lnTo>
                <a:lnTo>
                  <a:pt x="259600" y="194271"/>
                </a:lnTo>
                <a:lnTo>
                  <a:pt x="251637" y="199669"/>
                </a:lnTo>
                <a:lnTo>
                  <a:pt x="246227" y="207645"/>
                </a:lnTo>
                <a:lnTo>
                  <a:pt x="244233" y="217322"/>
                </a:lnTo>
                <a:lnTo>
                  <a:pt x="246227" y="227203"/>
                </a:lnTo>
                <a:lnTo>
                  <a:pt x="251637" y="235280"/>
                </a:lnTo>
                <a:lnTo>
                  <a:pt x="259600" y="240741"/>
                </a:lnTo>
                <a:lnTo>
                  <a:pt x="269265" y="242735"/>
                </a:lnTo>
                <a:lnTo>
                  <a:pt x="278942" y="240741"/>
                </a:lnTo>
                <a:lnTo>
                  <a:pt x="286905" y="235280"/>
                </a:lnTo>
                <a:lnTo>
                  <a:pt x="289039" y="232092"/>
                </a:lnTo>
                <a:lnTo>
                  <a:pt x="292315" y="227203"/>
                </a:lnTo>
                <a:lnTo>
                  <a:pt x="294309" y="217322"/>
                </a:lnTo>
                <a:close/>
              </a:path>
              <a:path w="338455" h="342900">
                <a:moveTo>
                  <a:pt x="297332" y="70523"/>
                </a:moveTo>
                <a:lnTo>
                  <a:pt x="295186" y="60909"/>
                </a:lnTo>
                <a:lnTo>
                  <a:pt x="289839" y="53073"/>
                </a:lnTo>
                <a:lnTo>
                  <a:pt x="282079" y="47802"/>
                </a:lnTo>
                <a:lnTo>
                  <a:pt x="272669" y="45872"/>
                </a:lnTo>
                <a:lnTo>
                  <a:pt x="223012" y="45872"/>
                </a:lnTo>
                <a:lnTo>
                  <a:pt x="220332" y="48171"/>
                </a:lnTo>
                <a:lnTo>
                  <a:pt x="220332" y="53835"/>
                </a:lnTo>
                <a:lnTo>
                  <a:pt x="223012" y="56134"/>
                </a:lnTo>
                <a:lnTo>
                  <a:pt x="280631" y="56134"/>
                </a:lnTo>
                <a:lnTo>
                  <a:pt x="286727" y="62560"/>
                </a:lnTo>
                <a:lnTo>
                  <a:pt x="286727" y="82664"/>
                </a:lnTo>
                <a:lnTo>
                  <a:pt x="286727" y="92925"/>
                </a:lnTo>
                <a:lnTo>
                  <a:pt x="286727" y="165366"/>
                </a:lnTo>
                <a:lnTo>
                  <a:pt x="280631" y="171411"/>
                </a:lnTo>
                <a:lnTo>
                  <a:pt x="58000" y="171411"/>
                </a:lnTo>
                <a:lnTo>
                  <a:pt x="51574" y="165366"/>
                </a:lnTo>
                <a:lnTo>
                  <a:pt x="51574" y="92925"/>
                </a:lnTo>
                <a:lnTo>
                  <a:pt x="286727" y="92925"/>
                </a:lnTo>
                <a:lnTo>
                  <a:pt x="286727" y="82664"/>
                </a:lnTo>
                <a:lnTo>
                  <a:pt x="51574" y="82664"/>
                </a:lnTo>
                <a:lnTo>
                  <a:pt x="51574" y="62560"/>
                </a:lnTo>
                <a:lnTo>
                  <a:pt x="58000" y="56134"/>
                </a:lnTo>
                <a:lnTo>
                  <a:pt x="204787" y="56134"/>
                </a:lnTo>
                <a:lnTo>
                  <a:pt x="207086" y="53835"/>
                </a:lnTo>
                <a:lnTo>
                  <a:pt x="207086" y="48171"/>
                </a:lnTo>
                <a:lnTo>
                  <a:pt x="204787" y="45872"/>
                </a:lnTo>
                <a:lnTo>
                  <a:pt x="65963" y="45872"/>
                </a:lnTo>
                <a:lnTo>
                  <a:pt x="56362" y="47802"/>
                </a:lnTo>
                <a:lnTo>
                  <a:pt x="48539" y="53073"/>
                </a:lnTo>
                <a:lnTo>
                  <a:pt x="43268" y="60909"/>
                </a:lnTo>
                <a:lnTo>
                  <a:pt x="41338" y="70523"/>
                </a:lnTo>
                <a:lnTo>
                  <a:pt x="41338" y="157403"/>
                </a:lnTo>
                <a:lnTo>
                  <a:pt x="43268" y="167005"/>
                </a:lnTo>
                <a:lnTo>
                  <a:pt x="48539" y="174840"/>
                </a:lnTo>
                <a:lnTo>
                  <a:pt x="56362" y="180124"/>
                </a:lnTo>
                <a:lnTo>
                  <a:pt x="65963" y="182054"/>
                </a:lnTo>
                <a:lnTo>
                  <a:pt x="272669" y="182054"/>
                </a:lnTo>
                <a:lnTo>
                  <a:pt x="282295" y="180124"/>
                </a:lnTo>
                <a:lnTo>
                  <a:pt x="290131" y="174840"/>
                </a:lnTo>
                <a:lnTo>
                  <a:pt x="292430" y="171411"/>
                </a:lnTo>
                <a:lnTo>
                  <a:pt x="295402" y="167005"/>
                </a:lnTo>
                <a:lnTo>
                  <a:pt x="297332" y="157403"/>
                </a:lnTo>
                <a:lnTo>
                  <a:pt x="297332" y="92925"/>
                </a:lnTo>
                <a:lnTo>
                  <a:pt x="297332" y="82664"/>
                </a:lnTo>
                <a:lnTo>
                  <a:pt x="297332" y="70523"/>
                </a:lnTo>
                <a:close/>
              </a:path>
              <a:path w="338455" h="342900">
                <a:moveTo>
                  <a:pt x="338289" y="87985"/>
                </a:moveTo>
                <a:lnTo>
                  <a:pt x="338010" y="80784"/>
                </a:lnTo>
                <a:lnTo>
                  <a:pt x="337908" y="78498"/>
                </a:lnTo>
                <a:lnTo>
                  <a:pt x="329946" y="70523"/>
                </a:lnTo>
                <a:lnTo>
                  <a:pt x="327685" y="70523"/>
                </a:lnTo>
                <a:lnTo>
                  <a:pt x="327685" y="84201"/>
                </a:lnTo>
                <a:lnTo>
                  <a:pt x="327685" y="144881"/>
                </a:lnTo>
                <a:lnTo>
                  <a:pt x="324281" y="148285"/>
                </a:lnTo>
                <a:lnTo>
                  <a:pt x="315163" y="148285"/>
                </a:lnTo>
                <a:lnTo>
                  <a:pt x="315163" y="80784"/>
                </a:lnTo>
                <a:lnTo>
                  <a:pt x="324281" y="80784"/>
                </a:lnTo>
                <a:lnTo>
                  <a:pt x="327685" y="84201"/>
                </a:lnTo>
                <a:lnTo>
                  <a:pt x="327685" y="70523"/>
                </a:lnTo>
                <a:lnTo>
                  <a:pt x="315163" y="70523"/>
                </a:lnTo>
                <a:lnTo>
                  <a:pt x="315163" y="48552"/>
                </a:lnTo>
                <a:lnTo>
                  <a:pt x="311365" y="29591"/>
                </a:lnTo>
                <a:lnTo>
                  <a:pt x="300990" y="14173"/>
                </a:lnTo>
                <a:lnTo>
                  <a:pt x="295694" y="10604"/>
                </a:lnTo>
                <a:lnTo>
                  <a:pt x="285559" y="3797"/>
                </a:lnTo>
                <a:lnTo>
                  <a:pt x="266623" y="0"/>
                </a:lnTo>
                <a:lnTo>
                  <a:pt x="71285" y="0"/>
                </a:lnTo>
                <a:lnTo>
                  <a:pt x="52120" y="3797"/>
                </a:lnTo>
                <a:lnTo>
                  <a:pt x="36588" y="14173"/>
                </a:lnTo>
                <a:lnTo>
                  <a:pt x="26162" y="29591"/>
                </a:lnTo>
                <a:lnTo>
                  <a:pt x="22745" y="46596"/>
                </a:lnTo>
                <a:lnTo>
                  <a:pt x="22745" y="80403"/>
                </a:lnTo>
                <a:lnTo>
                  <a:pt x="22745" y="147904"/>
                </a:lnTo>
                <a:lnTo>
                  <a:pt x="17805" y="147904"/>
                </a:lnTo>
                <a:lnTo>
                  <a:pt x="17805" y="148285"/>
                </a:lnTo>
                <a:lnTo>
                  <a:pt x="13627" y="148285"/>
                </a:lnTo>
                <a:lnTo>
                  <a:pt x="10223" y="144881"/>
                </a:lnTo>
                <a:lnTo>
                  <a:pt x="10223" y="83807"/>
                </a:lnTo>
                <a:lnTo>
                  <a:pt x="13627" y="80403"/>
                </a:lnTo>
                <a:lnTo>
                  <a:pt x="22745" y="80403"/>
                </a:lnTo>
                <a:lnTo>
                  <a:pt x="22745" y="46596"/>
                </a:lnTo>
                <a:lnTo>
                  <a:pt x="22352" y="48552"/>
                </a:lnTo>
                <a:lnTo>
                  <a:pt x="22352" y="70523"/>
                </a:lnTo>
                <a:lnTo>
                  <a:pt x="7581" y="70523"/>
                </a:lnTo>
                <a:lnTo>
                  <a:pt x="0" y="78498"/>
                </a:lnTo>
                <a:lnTo>
                  <a:pt x="0" y="150545"/>
                </a:lnTo>
                <a:lnTo>
                  <a:pt x="7962" y="158127"/>
                </a:lnTo>
                <a:lnTo>
                  <a:pt x="22352" y="158127"/>
                </a:lnTo>
                <a:lnTo>
                  <a:pt x="22352" y="252577"/>
                </a:lnTo>
                <a:lnTo>
                  <a:pt x="15544" y="253339"/>
                </a:lnTo>
                <a:lnTo>
                  <a:pt x="10985" y="259041"/>
                </a:lnTo>
                <a:lnTo>
                  <a:pt x="10985" y="304152"/>
                </a:lnTo>
                <a:lnTo>
                  <a:pt x="17068" y="310235"/>
                </a:lnTo>
                <a:lnTo>
                  <a:pt x="30314" y="310235"/>
                </a:lnTo>
                <a:lnTo>
                  <a:pt x="30314" y="336003"/>
                </a:lnTo>
                <a:lnTo>
                  <a:pt x="36791" y="342861"/>
                </a:lnTo>
                <a:lnTo>
                  <a:pt x="91008" y="342861"/>
                </a:lnTo>
                <a:lnTo>
                  <a:pt x="98209" y="336384"/>
                </a:lnTo>
                <a:lnTo>
                  <a:pt x="98209" y="332981"/>
                </a:lnTo>
                <a:lnTo>
                  <a:pt x="98209" y="310997"/>
                </a:lnTo>
                <a:lnTo>
                  <a:pt x="98209" y="310235"/>
                </a:lnTo>
                <a:lnTo>
                  <a:pt x="106553" y="310235"/>
                </a:lnTo>
                <a:lnTo>
                  <a:pt x="108839" y="318579"/>
                </a:lnTo>
                <a:lnTo>
                  <a:pt x="116801" y="324637"/>
                </a:lnTo>
                <a:lnTo>
                  <a:pt x="221869" y="324637"/>
                </a:lnTo>
                <a:lnTo>
                  <a:pt x="229450" y="318579"/>
                </a:lnTo>
                <a:lnTo>
                  <a:pt x="230479" y="314794"/>
                </a:lnTo>
                <a:lnTo>
                  <a:pt x="231711" y="310235"/>
                </a:lnTo>
                <a:lnTo>
                  <a:pt x="243497" y="310235"/>
                </a:lnTo>
                <a:lnTo>
                  <a:pt x="243497" y="336003"/>
                </a:lnTo>
                <a:lnTo>
                  <a:pt x="250317" y="342861"/>
                </a:lnTo>
                <a:lnTo>
                  <a:pt x="304177" y="342861"/>
                </a:lnTo>
                <a:lnTo>
                  <a:pt x="311378" y="336384"/>
                </a:lnTo>
                <a:lnTo>
                  <a:pt x="311378" y="332981"/>
                </a:lnTo>
                <a:lnTo>
                  <a:pt x="311378" y="310997"/>
                </a:lnTo>
                <a:lnTo>
                  <a:pt x="311378" y="310235"/>
                </a:lnTo>
                <a:lnTo>
                  <a:pt x="324662" y="310235"/>
                </a:lnTo>
                <a:lnTo>
                  <a:pt x="330708" y="304152"/>
                </a:lnTo>
                <a:lnTo>
                  <a:pt x="330708" y="300748"/>
                </a:lnTo>
                <a:lnTo>
                  <a:pt x="330708" y="258660"/>
                </a:lnTo>
                <a:lnTo>
                  <a:pt x="324662" y="252577"/>
                </a:lnTo>
                <a:lnTo>
                  <a:pt x="320103" y="252577"/>
                </a:lnTo>
                <a:lnTo>
                  <a:pt x="320103" y="264337"/>
                </a:lnTo>
                <a:lnTo>
                  <a:pt x="320103" y="298869"/>
                </a:lnTo>
                <a:lnTo>
                  <a:pt x="318579" y="300748"/>
                </a:lnTo>
                <a:lnTo>
                  <a:pt x="300736" y="300748"/>
                </a:lnTo>
                <a:lnTo>
                  <a:pt x="300736" y="310997"/>
                </a:lnTo>
                <a:lnTo>
                  <a:pt x="300736" y="331101"/>
                </a:lnTo>
                <a:lnTo>
                  <a:pt x="298094" y="332981"/>
                </a:lnTo>
                <a:lnTo>
                  <a:pt x="255625" y="332981"/>
                </a:lnTo>
                <a:lnTo>
                  <a:pt x="253720" y="330720"/>
                </a:lnTo>
                <a:lnTo>
                  <a:pt x="253720" y="310997"/>
                </a:lnTo>
                <a:lnTo>
                  <a:pt x="300736" y="310997"/>
                </a:lnTo>
                <a:lnTo>
                  <a:pt x="300736" y="300748"/>
                </a:lnTo>
                <a:lnTo>
                  <a:pt x="219951" y="300748"/>
                </a:lnTo>
                <a:lnTo>
                  <a:pt x="219951" y="310235"/>
                </a:lnTo>
                <a:lnTo>
                  <a:pt x="218452" y="313258"/>
                </a:lnTo>
                <a:lnTo>
                  <a:pt x="215785" y="314794"/>
                </a:lnTo>
                <a:lnTo>
                  <a:pt x="121742" y="314794"/>
                </a:lnTo>
                <a:lnTo>
                  <a:pt x="119075" y="313258"/>
                </a:lnTo>
                <a:lnTo>
                  <a:pt x="117576" y="310235"/>
                </a:lnTo>
                <a:lnTo>
                  <a:pt x="219951" y="310235"/>
                </a:lnTo>
                <a:lnTo>
                  <a:pt x="219951" y="300748"/>
                </a:lnTo>
                <a:lnTo>
                  <a:pt x="87591" y="300748"/>
                </a:lnTo>
                <a:lnTo>
                  <a:pt x="87591" y="310997"/>
                </a:lnTo>
                <a:lnTo>
                  <a:pt x="87591" y="330720"/>
                </a:lnTo>
                <a:lnTo>
                  <a:pt x="85712" y="332981"/>
                </a:lnTo>
                <a:lnTo>
                  <a:pt x="42837" y="332981"/>
                </a:lnTo>
                <a:lnTo>
                  <a:pt x="40957" y="330720"/>
                </a:lnTo>
                <a:lnTo>
                  <a:pt x="40957" y="310997"/>
                </a:lnTo>
                <a:lnTo>
                  <a:pt x="87591" y="310997"/>
                </a:lnTo>
                <a:lnTo>
                  <a:pt x="87591" y="300748"/>
                </a:lnTo>
                <a:lnTo>
                  <a:pt x="22352" y="300748"/>
                </a:lnTo>
                <a:lnTo>
                  <a:pt x="20472" y="299593"/>
                </a:lnTo>
                <a:lnTo>
                  <a:pt x="20472" y="264718"/>
                </a:lnTo>
                <a:lnTo>
                  <a:pt x="21971" y="262839"/>
                </a:lnTo>
                <a:lnTo>
                  <a:pt x="81546" y="262839"/>
                </a:lnTo>
                <a:lnTo>
                  <a:pt x="83807" y="260540"/>
                </a:lnTo>
                <a:lnTo>
                  <a:pt x="83807" y="254876"/>
                </a:lnTo>
                <a:lnTo>
                  <a:pt x="81546" y="252577"/>
                </a:lnTo>
                <a:lnTo>
                  <a:pt x="32232" y="252577"/>
                </a:lnTo>
                <a:lnTo>
                  <a:pt x="32232" y="148285"/>
                </a:lnTo>
                <a:lnTo>
                  <a:pt x="32232" y="80403"/>
                </a:lnTo>
                <a:lnTo>
                  <a:pt x="32308" y="48552"/>
                </a:lnTo>
                <a:lnTo>
                  <a:pt x="35229" y="33972"/>
                </a:lnTo>
                <a:lnTo>
                  <a:pt x="43421" y="21793"/>
                </a:lnTo>
                <a:lnTo>
                  <a:pt x="55587" y="13614"/>
                </a:lnTo>
                <a:lnTo>
                  <a:pt x="70523" y="10604"/>
                </a:lnTo>
                <a:lnTo>
                  <a:pt x="265861" y="10604"/>
                </a:lnTo>
                <a:lnTo>
                  <a:pt x="301523" y="33972"/>
                </a:lnTo>
                <a:lnTo>
                  <a:pt x="304533" y="252577"/>
                </a:lnTo>
                <a:lnTo>
                  <a:pt x="229450" y="252577"/>
                </a:lnTo>
                <a:lnTo>
                  <a:pt x="229450" y="215023"/>
                </a:lnTo>
                <a:lnTo>
                  <a:pt x="227444" y="204863"/>
                </a:lnTo>
                <a:lnTo>
                  <a:pt x="223862" y="199478"/>
                </a:lnTo>
                <a:lnTo>
                  <a:pt x="221907" y="196545"/>
                </a:lnTo>
                <a:lnTo>
                  <a:pt x="219951" y="195224"/>
                </a:lnTo>
                <a:lnTo>
                  <a:pt x="219951" y="206679"/>
                </a:lnTo>
                <a:lnTo>
                  <a:pt x="219951" y="252577"/>
                </a:lnTo>
                <a:lnTo>
                  <a:pt x="118681" y="252577"/>
                </a:lnTo>
                <a:lnTo>
                  <a:pt x="118681" y="206679"/>
                </a:lnTo>
                <a:lnTo>
                  <a:pt x="125539" y="199478"/>
                </a:lnTo>
                <a:lnTo>
                  <a:pt x="212750" y="199478"/>
                </a:lnTo>
                <a:lnTo>
                  <a:pt x="219951" y="206679"/>
                </a:lnTo>
                <a:lnTo>
                  <a:pt x="219951" y="195224"/>
                </a:lnTo>
                <a:lnTo>
                  <a:pt x="213614" y="190931"/>
                </a:lnTo>
                <a:lnTo>
                  <a:pt x="203288" y="188874"/>
                </a:lnTo>
                <a:lnTo>
                  <a:pt x="133121" y="188874"/>
                </a:lnTo>
                <a:lnTo>
                  <a:pt x="123164" y="190881"/>
                </a:lnTo>
                <a:lnTo>
                  <a:pt x="114947" y="196405"/>
                </a:lnTo>
                <a:lnTo>
                  <a:pt x="109372" y="204698"/>
                </a:lnTo>
                <a:lnTo>
                  <a:pt x="107315" y="215023"/>
                </a:lnTo>
                <a:lnTo>
                  <a:pt x="107315" y="252577"/>
                </a:lnTo>
                <a:lnTo>
                  <a:pt x="99352" y="252577"/>
                </a:lnTo>
                <a:lnTo>
                  <a:pt x="97091" y="254876"/>
                </a:lnTo>
                <a:lnTo>
                  <a:pt x="97091" y="260540"/>
                </a:lnTo>
                <a:lnTo>
                  <a:pt x="99352" y="262839"/>
                </a:lnTo>
                <a:lnTo>
                  <a:pt x="318198" y="262839"/>
                </a:lnTo>
                <a:lnTo>
                  <a:pt x="320103" y="264337"/>
                </a:lnTo>
                <a:lnTo>
                  <a:pt x="320103" y="252577"/>
                </a:lnTo>
                <a:lnTo>
                  <a:pt x="316318" y="252577"/>
                </a:lnTo>
                <a:lnTo>
                  <a:pt x="316318" y="158127"/>
                </a:lnTo>
                <a:lnTo>
                  <a:pt x="330708" y="158127"/>
                </a:lnTo>
                <a:lnTo>
                  <a:pt x="338289" y="150164"/>
                </a:lnTo>
                <a:lnTo>
                  <a:pt x="338289" y="148285"/>
                </a:lnTo>
                <a:lnTo>
                  <a:pt x="338289" y="8798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49008" y="2418528"/>
            <a:ext cx="347345" cy="357505"/>
          </a:xfrm>
          <a:custGeom>
            <a:avLst/>
            <a:gdLst/>
            <a:ahLst/>
            <a:cxnLst/>
            <a:rect l="l" t="t" r="r" b="b"/>
            <a:pathLst>
              <a:path w="347344" h="357505">
                <a:moveTo>
                  <a:pt x="61448" y="117194"/>
                </a:moveTo>
                <a:lnTo>
                  <a:pt x="5670" y="117194"/>
                </a:lnTo>
                <a:lnTo>
                  <a:pt x="1497" y="112639"/>
                </a:lnTo>
                <a:lnTo>
                  <a:pt x="1568" y="89823"/>
                </a:lnTo>
                <a:lnTo>
                  <a:pt x="5670" y="85721"/>
                </a:lnTo>
                <a:lnTo>
                  <a:pt x="58390" y="85721"/>
                </a:lnTo>
                <a:lnTo>
                  <a:pt x="65061" y="85029"/>
                </a:lnTo>
                <a:lnTo>
                  <a:pt x="71339" y="83022"/>
                </a:lnTo>
                <a:lnTo>
                  <a:pt x="77114" y="79808"/>
                </a:lnTo>
                <a:lnTo>
                  <a:pt x="82281" y="75496"/>
                </a:lnTo>
                <a:lnTo>
                  <a:pt x="90835" y="68059"/>
                </a:lnTo>
                <a:lnTo>
                  <a:pt x="100876" y="62443"/>
                </a:lnTo>
                <a:lnTo>
                  <a:pt x="112052" y="58894"/>
                </a:lnTo>
                <a:lnTo>
                  <a:pt x="124011" y="57657"/>
                </a:lnTo>
                <a:lnTo>
                  <a:pt x="157013" y="57657"/>
                </a:lnTo>
                <a:lnTo>
                  <a:pt x="157013" y="46285"/>
                </a:lnTo>
                <a:lnTo>
                  <a:pt x="151311" y="41347"/>
                </a:lnTo>
                <a:lnTo>
                  <a:pt x="147520" y="34148"/>
                </a:lnTo>
                <a:lnTo>
                  <a:pt x="147520" y="26184"/>
                </a:lnTo>
                <a:lnTo>
                  <a:pt x="149528" y="16005"/>
                </a:lnTo>
                <a:lnTo>
                  <a:pt x="155058" y="7681"/>
                </a:lnTo>
                <a:lnTo>
                  <a:pt x="163364" y="2062"/>
                </a:lnTo>
                <a:lnTo>
                  <a:pt x="173705" y="0"/>
                </a:lnTo>
                <a:lnTo>
                  <a:pt x="183704" y="2012"/>
                </a:lnTo>
                <a:lnTo>
                  <a:pt x="192037" y="7549"/>
                </a:lnTo>
                <a:lnTo>
                  <a:pt x="193897" y="10257"/>
                </a:lnTo>
                <a:lnTo>
                  <a:pt x="164594" y="10257"/>
                </a:lnTo>
                <a:lnTo>
                  <a:pt x="157395" y="17456"/>
                </a:lnTo>
                <a:lnTo>
                  <a:pt x="155564" y="26184"/>
                </a:lnTo>
                <a:lnTo>
                  <a:pt x="155484" y="32237"/>
                </a:lnTo>
                <a:lnTo>
                  <a:pt x="158892" y="36792"/>
                </a:lnTo>
                <a:lnTo>
                  <a:pt x="163065" y="39818"/>
                </a:lnTo>
                <a:lnTo>
                  <a:pt x="163065" y="40201"/>
                </a:lnTo>
                <a:lnTo>
                  <a:pt x="164594" y="40201"/>
                </a:lnTo>
                <a:lnTo>
                  <a:pt x="164594" y="40583"/>
                </a:lnTo>
                <a:lnTo>
                  <a:pt x="165741" y="40583"/>
                </a:lnTo>
                <a:lnTo>
                  <a:pt x="165741" y="41347"/>
                </a:lnTo>
                <a:lnTo>
                  <a:pt x="166506" y="41347"/>
                </a:lnTo>
                <a:lnTo>
                  <a:pt x="166888" y="41730"/>
                </a:lnTo>
                <a:lnTo>
                  <a:pt x="196067" y="41730"/>
                </a:lnTo>
                <a:lnTo>
                  <a:pt x="190397" y="46285"/>
                </a:lnTo>
                <a:lnTo>
                  <a:pt x="190397" y="51955"/>
                </a:lnTo>
                <a:lnTo>
                  <a:pt x="166888" y="51955"/>
                </a:lnTo>
                <a:lnTo>
                  <a:pt x="166888" y="58422"/>
                </a:lnTo>
                <a:lnTo>
                  <a:pt x="230914" y="58422"/>
                </a:lnTo>
                <a:lnTo>
                  <a:pt x="235034" y="58841"/>
                </a:lnTo>
                <a:lnTo>
                  <a:pt x="246243" y="62300"/>
                </a:lnTo>
                <a:lnTo>
                  <a:pt x="256454" y="67898"/>
                </a:lnTo>
                <a:lnTo>
                  <a:pt x="256871" y="68265"/>
                </a:lnTo>
                <a:lnTo>
                  <a:pt x="124011" y="68265"/>
                </a:lnTo>
                <a:lnTo>
                  <a:pt x="114184" y="69232"/>
                </a:lnTo>
                <a:lnTo>
                  <a:pt x="104862" y="72016"/>
                </a:lnTo>
                <a:lnTo>
                  <a:pt x="96394" y="76436"/>
                </a:lnTo>
                <a:lnTo>
                  <a:pt x="89130" y="82313"/>
                </a:lnTo>
                <a:lnTo>
                  <a:pt x="82620" y="88071"/>
                </a:lnTo>
                <a:lnTo>
                  <a:pt x="75181" y="92228"/>
                </a:lnTo>
                <a:lnTo>
                  <a:pt x="67032" y="94748"/>
                </a:lnTo>
                <a:lnTo>
                  <a:pt x="58390" y="95596"/>
                </a:lnTo>
                <a:lnTo>
                  <a:pt x="11754" y="95596"/>
                </a:lnTo>
                <a:lnTo>
                  <a:pt x="11754" y="106204"/>
                </a:lnTo>
                <a:lnTo>
                  <a:pt x="95105" y="106204"/>
                </a:lnTo>
                <a:lnTo>
                  <a:pt x="94395" y="106806"/>
                </a:lnTo>
                <a:lnTo>
                  <a:pt x="84292" y="112412"/>
                </a:lnTo>
                <a:lnTo>
                  <a:pt x="73191" y="115957"/>
                </a:lnTo>
                <a:lnTo>
                  <a:pt x="61448" y="117194"/>
                </a:lnTo>
                <a:close/>
              </a:path>
              <a:path w="347344" h="357505">
                <a:moveTo>
                  <a:pt x="196067" y="41730"/>
                </a:moveTo>
                <a:lnTo>
                  <a:pt x="177878" y="41730"/>
                </a:lnTo>
                <a:lnTo>
                  <a:pt x="178260" y="41347"/>
                </a:lnTo>
                <a:lnTo>
                  <a:pt x="179375" y="41347"/>
                </a:lnTo>
                <a:lnTo>
                  <a:pt x="179375" y="40583"/>
                </a:lnTo>
                <a:lnTo>
                  <a:pt x="180904" y="40583"/>
                </a:lnTo>
                <a:lnTo>
                  <a:pt x="180904" y="40201"/>
                </a:lnTo>
                <a:lnTo>
                  <a:pt x="181669" y="40201"/>
                </a:lnTo>
                <a:lnTo>
                  <a:pt x="182051" y="39818"/>
                </a:lnTo>
                <a:lnTo>
                  <a:pt x="186988" y="36792"/>
                </a:lnTo>
                <a:lnTo>
                  <a:pt x="189632" y="32237"/>
                </a:lnTo>
                <a:lnTo>
                  <a:pt x="189632" y="17456"/>
                </a:lnTo>
                <a:lnTo>
                  <a:pt x="182815" y="10257"/>
                </a:lnTo>
                <a:lnTo>
                  <a:pt x="193897" y="10257"/>
                </a:lnTo>
                <a:lnTo>
                  <a:pt x="197742" y="15857"/>
                </a:lnTo>
                <a:lnTo>
                  <a:pt x="199858" y="26184"/>
                </a:lnTo>
                <a:lnTo>
                  <a:pt x="199858" y="34148"/>
                </a:lnTo>
                <a:lnTo>
                  <a:pt x="196067" y="41730"/>
                </a:lnTo>
                <a:close/>
              </a:path>
              <a:path w="347344" h="357505">
                <a:moveTo>
                  <a:pt x="179375" y="52720"/>
                </a:moveTo>
                <a:lnTo>
                  <a:pt x="168385" y="52720"/>
                </a:lnTo>
                <a:lnTo>
                  <a:pt x="168385" y="51955"/>
                </a:lnTo>
                <a:lnTo>
                  <a:pt x="179025" y="51955"/>
                </a:lnTo>
                <a:lnTo>
                  <a:pt x="179375" y="52720"/>
                </a:lnTo>
                <a:close/>
              </a:path>
              <a:path w="347344" h="357505">
                <a:moveTo>
                  <a:pt x="230914" y="58422"/>
                </a:moveTo>
                <a:lnTo>
                  <a:pt x="179757" y="58422"/>
                </a:lnTo>
                <a:lnTo>
                  <a:pt x="179757" y="51955"/>
                </a:lnTo>
                <a:lnTo>
                  <a:pt x="190397" y="51955"/>
                </a:lnTo>
                <a:lnTo>
                  <a:pt x="190397" y="57657"/>
                </a:lnTo>
                <a:lnTo>
                  <a:pt x="223399" y="57657"/>
                </a:lnTo>
                <a:lnTo>
                  <a:pt x="230914" y="58422"/>
                </a:lnTo>
                <a:close/>
              </a:path>
              <a:path w="347344" h="357505">
                <a:moveTo>
                  <a:pt x="345881" y="106586"/>
                </a:moveTo>
                <a:lnTo>
                  <a:pt x="288255" y="106586"/>
                </a:lnTo>
                <a:lnTo>
                  <a:pt x="288255" y="106204"/>
                </a:lnTo>
                <a:lnTo>
                  <a:pt x="334891" y="106204"/>
                </a:lnTo>
                <a:lnTo>
                  <a:pt x="334891" y="95596"/>
                </a:lnTo>
                <a:lnTo>
                  <a:pt x="288255" y="95596"/>
                </a:lnTo>
                <a:lnTo>
                  <a:pt x="279600" y="94748"/>
                </a:lnTo>
                <a:lnTo>
                  <a:pt x="271452" y="92228"/>
                </a:lnTo>
                <a:lnTo>
                  <a:pt x="264021" y="88071"/>
                </a:lnTo>
                <a:lnTo>
                  <a:pt x="257515" y="82313"/>
                </a:lnTo>
                <a:lnTo>
                  <a:pt x="250145" y="76436"/>
                </a:lnTo>
                <a:lnTo>
                  <a:pt x="241819" y="72016"/>
                </a:lnTo>
                <a:lnTo>
                  <a:pt x="232716" y="69232"/>
                </a:lnTo>
                <a:lnTo>
                  <a:pt x="223016" y="68265"/>
                </a:lnTo>
                <a:lnTo>
                  <a:pt x="256871" y="68265"/>
                </a:lnTo>
                <a:lnTo>
                  <a:pt x="288988" y="85721"/>
                </a:lnTo>
                <a:lnTo>
                  <a:pt x="341326" y="85721"/>
                </a:lnTo>
                <a:lnTo>
                  <a:pt x="345803" y="89823"/>
                </a:lnTo>
                <a:lnTo>
                  <a:pt x="345881" y="106586"/>
                </a:lnTo>
                <a:close/>
              </a:path>
              <a:path w="347344" h="357505">
                <a:moveTo>
                  <a:pt x="95105" y="106204"/>
                </a:moveTo>
                <a:lnTo>
                  <a:pt x="60301" y="106204"/>
                </a:lnTo>
                <a:lnTo>
                  <a:pt x="70122" y="105231"/>
                </a:lnTo>
                <a:lnTo>
                  <a:pt x="79402" y="102409"/>
                </a:lnTo>
                <a:lnTo>
                  <a:pt x="87757" y="97886"/>
                </a:lnTo>
                <a:lnTo>
                  <a:pt x="101310" y="86209"/>
                </a:lnTo>
                <a:lnTo>
                  <a:pt x="108748" y="82034"/>
                </a:lnTo>
                <a:lnTo>
                  <a:pt x="116898" y="79424"/>
                </a:lnTo>
                <a:lnTo>
                  <a:pt x="125540" y="78522"/>
                </a:lnTo>
                <a:lnTo>
                  <a:pt x="223016" y="78522"/>
                </a:lnTo>
                <a:lnTo>
                  <a:pt x="230637" y="79352"/>
                </a:lnTo>
                <a:lnTo>
                  <a:pt x="237944" y="81747"/>
                </a:lnTo>
                <a:lnTo>
                  <a:pt x="244613" y="85564"/>
                </a:lnTo>
                <a:lnTo>
                  <a:pt x="248604" y="89130"/>
                </a:lnTo>
                <a:lnTo>
                  <a:pt x="126655" y="89130"/>
                </a:lnTo>
                <a:lnTo>
                  <a:pt x="120007" y="89823"/>
                </a:lnTo>
                <a:lnTo>
                  <a:pt x="113778" y="91834"/>
                </a:lnTo>
                <a:lnTo>
                  <a:pt x="108109" y="95056"/>
                </a:lnTo>
                <a:lnTo>
                  <a:pt x="103146" y="99387"/>
                </a:lnTo>
                <a:lnTo>
                  <a:pt x="95105" y="106204"/>
                </a:lnTo>
                <a:close/>
              </a:path>
              <a:path w="347344" h="357505">
                <a:moveTo>
                  <a:pt x="166888" y="294690"/>
                </a:moveTo>
                <a:lnTo>
                  <a:pt x="157395" y="294690"/>
                </a:lnTo>
                <a:lnTo>
                  <a:pt x="157395" y="89130"/>
                </a:lnTo>
                <a:lnTo>
                  <a:pt x="166888" y="89130"/>
                </a:lnTo>
                <a:lnTo>
                  <a:pt x="166888" y="294690"/>
                </a:lnTo>
                <a:close/>
              </a:path>
              <a:path w="347344" h="357505">
                <a:moveTo>
                  <a:pt x="187721" y="117959"/>
                </a:moveTo>
                <a:lnTo>
                  <a:pt x="182051" y="117959"/>
                </a:lnTo>
                <a:lnTo>
                  <a:pt x="179757" y="115697"/>
                </a:lnTo>
                <a:lnTo>
                  <a:pt x="179757" y="89130"/>
                </a:lnTo>
                <a:lnTo>
                  <a:pt x="190397" y="89130"/>
                </a:lnTo>
                <a:lnTo>
                  <a:pt x="190397" y="115697"/>
                </a:lnTo>
                <a:lnTo>
                  <a:pt x="187721" y="117959"/>
                </a:lnTo>
                <a:close/>
              </a:path>
              <a:path w="347344" h="357505">
                <a:moveTo>
                  <a:pt x="300392" y="260191"/>
                </a:moveTo>
                <a:lnTo>
                  <a:pt x="296570" y="260191"/>
                </a:lnTo>
                <a:lnTo>
                  <a:pt x="278190" y="256469"/>
                </a:lnTo>
                <a:lnTo>
                  <a:pt x="263253" y="246346"/>
                </a:lnTo>
                <a:lnTo>
                  <a:pt x="253220" y="231392"/>
                </a:lnTo>
                <a:lnTo>
                  <a:pt x="249552" y="213173"/>
                </a:lnTo>
                <a:lnTo>
                  <a:pt x="249552" y="206324"/>
                </a:lnTo>
                <a:lnTo>
                  <a:pt x="289753" y="117194"/>
                </a:lnTo>
                <a:lnTo>
                  <a:pt x="288255" y="117194"/>
                </a:lnTo>
                <a:lnTo>
                  <a:pt x="242720" y="97461"/>
                </a:lnTo>
                <a:lnTo>
                  <a:pt x="237797" y="92538"/>
                </a:lnTo>
                <a:lnTo>
                  <a:pt x="230598" y="89130"/>
                </a:lnTo>
                <a:lnTo>
                  <a:pt x="248604" y="89130"/>
                </a:lnTo>
                <a:lnTo>
                  <a:pt x="250316" y="90659"/>
                </a:lnTo>
                <a:lnTo>
                  <a:pt x="258555" y="97476"/>
                </a:lnTo>
                <a:lnTo>
                  <a:pt x="267709" y="102457"/>
                </a:lnTo>
                <a:lnTo>
                  <a:pt x="277678" y="105536"/>
                </a:lnTo>
                <a:lnTo>
                  <a:pt x="288255" y="106586"/>
                </a:lnTo>
                <a:lnTo>
                  <a:pt x="345881" y="106586"/>
                </a:lnTo>
                <a:lnTo>
                  <a:pt x="345881" y="112639"/>
                </a:lnTo>
                <a:lnTo>
                  <a:pt x="341326" y="116812"/>
                </a:lnTo>
                <a:lnTo>
                  <a:pt x="306827" y="116812"/>
                </a:lnTo>
                <a:lnTo>
                  <a:pt x="310088" y="124043"/>
                </a:lnTo>
                <a:lnTo>
                  <a:pt x="298481" y="124043"/>
                </a:lnTo>
                <a:lnTo>
                  <a:pt x="262835" y="203298"/>
                </a:lnTo>
                <a:lnTo>
                  <a:pt x="345835" y="203298"/>
                </a:lnTo>
                <a:lnTo>
                  <a:pt x="347028" y="205942"/>
                </a:lnTo>
                <a:lnTo>
                  <a:pt x="347028" y="213173"/>
                </a:lnTo>
                <a:lnTo>
                  <a:pt x="259809" y="213173"/>
                </a:lnTo>
                <a:lnTo>
                  <a:pt x="262721" y="227563"/>
                </a:lnTo>
                <a:lnTo>
                  <a:pt x="270608" y="239250"/>
                </a:lnTo>
                <a:lnTo>
                  <a:pt x="282198" y="247097"/>
                </a:lnTo>
                <a:lnTo>
                  <a:pt x="296219" y="249966"/>
                </a:lnTo>
                <a:lnTo>
                  <a:pt x="328089" y="249966"/>
                </a:lnTo>
                <a:lnTo>
                  <a:pt x="318390" y="256523"/>
                </a:lnTo>
                <a:lnTo>
                  <a:pt x="300392" y="260191"/>
                </a:lnTo>
                <a:close/>
              </a:path>
              <a:path w="347344" h="357505">
                <a:moveTo>
                  <a:pt x="50808" y="260191"/>
                </a:moveTo>
                <a:lnTo>
                  <a:pt x="47017" y="260191"/>
                </a:lnTo>
                <a:lnTo>
                  <a:pt x="28638" y="256469"/>
                </a:lnTo>
                <a:lnTo>
                  <a:pt x="13701" y="246346"/>
                </a:lnTo>
                <a:lnTo>
                  <a:pt x="3668" y="231392"/>
                </a:lnTo>
                <a:lnTo>
                  <a:pt x="0" y="213173"/>
                </a:lnTo>
                <a:lnTo>
                  <a:pt x="0" y="206324"/>
                </a:lnTo>
                <a:lnTo>
                  <a:pt x="40200" y="117194"/>
                </a:lnTo>
                <a:lnTo>
                  <a:pt x="57657" y="117194"/>
                </a:lnTo>
                <a:lnTo>
                  <a:pt x="60746" y="124043"/>
                </a:lnTo>
                <a:lnTo>
                  <a:pt x="48546" y="124043"/>
                </a:lnTo>
                <a:lnTo>
                  <a:pt x="12901" y="203298"/>
                </a:lnTo>
                <a:lnTo>
                  <a:pt x="96493" y="203298"/>
                </a:lnTo>
                <a:lnTo>
                  <a:pt x="97858" y="206324"/>
                </a:lnTo>
                <a:lnTo>
                  <a:pt x="97858" y="213173"/>
                </a:lnTo>
                <a:lnTo>
                  <a:pt x="10607" y="213173"/>
                </a:lnTo>
                <a:lnTo>
                  <a:pt x="13523" y="227563"/>
                </a:lnTo>
                <a:lnTo>
                  <a:pt x="21418" y="239250"/>
                </a:lnTo>
                <a:lnTo>
                  <a:pt x="33010" y="247097"/>
                </a:lnTo>
                <a:lnTo>
                  <a:pt x="47017" y="249966"/>
                </a:lnTo>
                <a:lnTo>
                  <a:pt x="78825" y="249966"/>
                </a:lnTo>
                <a:lnTo>
                  <a:pt x="69045" y="256523"/>
                </a:lnTo>
                <a:lnTo>
                  <a:pt x="50808" y="260191"/>
                </a:lnTo>
                <a:close/>
              </a:path>
              <a:path w="347344" h="357505">
                <a:moveTo>
                  <a:pt x="96493" y="203298"/>
                </a:moveTo>
                <a:lnTo>
                  <a:pt x="84192" y="203298"/>
                </a:lnTo>
                <a:lnTo>
                  <a:pt x="48546" y="124043"/>
                </a:lnTo>
                <a:lnTo>
                  <a:pt x="60746" y="124043"/>
                </a:lnTo>
                <a:lnTo>
                  <a:pt x="96493" y="203298"/>
                </a:lnTo>
                <a:close/>
              </a:path>
              <a:path w="347344" h="357505">
                <a:moveTo>
                  <a:pt x="345835" y="203298"/>
                </a:moveTo>
                <a:lnTo>
                  <a:pt x="333744" y="203298"/>
                </a:lnTo>
                <a:lnTo>
                  <a:pt x="298481" y="124043"/>
                </a:lnTo>
                <a:lnTo>
                  <a:pt x="310088" y="124043"/>
                </a:lnTo>
                <a:lnTo>
                  <a:pt x="345835" y="203298"/>
                </a:lnTo>
                <a:close/>
              </a:path>
              <a:path w="347344" h="357505">
                <a:moveTo>
                  <a:pt x="190397" y="294690"/>
                </a:moveTo>
                <a:lnTo>
                  <a:pt x="179757" y="294690"/>
                </a:lnTo>
                <a:lnTo>
                  <a:pt x="179757" y="142614"/>
                </a:lnTo>
                <a:lnTo>
                  <a:pt x="182051" y="140353"/>
                </a:lnTo>
                <a:lnTo>
                  <a:pt x="187721" y="140353"/>
                </a:lnTo>
                <a:lnTo>
                  <a:pt x="190397" y="142614"/>
                </a:lnTo>
                <a:lnTo>
                  <a:pt x="190397" y="294690"/>
                </a:lnTo>
                <a:close/>
              </a:path>
              <a:path w="347344" h="357505">
                <a:moveTo>
                  <a:pt x="78825" y="249966"/>
                </a:moveTo>
                <a:lnTo>
                  <a:pt x="50808" y="249966"/>
                </a:lnTo>
                <a:lnTo>
                  <a:pt x="64923" y="247097"/>
                </a:lnTo>
                <a:lnTo>
                  <a:pt x="76408" y="239250"/>
                </a:lnTo>
                <a:lnTo>
                  <a:pt x="84195" y="227563"/>
                </a:lnTo>
                <a:lnTo>
                  <a:pt x="87218" y="213173"/>
                </a:lnTo>
                <a:lnTo>
                  <a:pt x="97858" y="213173"/>
                </a:lnTo>
                <a:lnTo>
                  <a:pt x="94135" y="231553"/>
                </a:lnTo>
                <a:lnTo>
                  <a:pt x="84009" y="246490"/>
                </a:lnTo>
                <a:lnTo>
                  <a:pt x="78825" y="249966"/>
                </a:lnTo>
                <a:close/>
              </a:path>
              <a:path w="347344" h="357505">
                <a:moveTo>
                  <a:pt x="328089" y="249966"/>
                </a:moveTo>
                <a:lnTo>
                  <a:pt x="300392" y="249966"/>
                </a:lnTo>
                <a:lnTo>
                  <a:pt x="314400" y="247097"/>
                </a:lnTo>
                <a:lnTo>
                  <a:pt x="325992" y="239250"/>
                </a:lnTo>
                <a:lnTo>
                  <a:pt x="333886" y="227563"/>
                </a:lnTo>
                <a:lnTo>
                  <a:pt x="336802" y="213173"/>
                </a:lnTo>
                <a:lnTo>
                  <a:pt x="347028" y="213173"/>
                </a:lnTo>
                <a:lnTo>
                  <a:pt x="343311" y="231553"/>
                </a:lnTo>
                <a:lnTo>
                  <a:pt x="333231" y="246490"/>
                </a:lnTo>
                <a:lnTo>
                  <a:pt x="328089" y="249966"/>
                </a:lnTo>
                <a:close/>
              </a:path>
              <a:path w="347344" h="357505">
                <a:moveTo>
                  <a:pt x="283318" y="357285"/>
                </a:moveTo>
                <a:lnTo>
                  <a:pt x="65971" y="357285"/>
                </a:lnTo>
                <a:lnTo>
                  <a:pt x="63709" y="355024"/>
                </a:lnTo>
                <a:lnTo>
                  <a:pt x="63709" y="326577"/>
                </a:lnTo>
                <a:lnTo>
                  <a:pt x="70909" y="319346"/>
                </a:lnTo>
                <a:lnTo>
                  <a:pt x="88748" y="319346"/>
                </a:lnTo>
                <a:lnTo>
                  <a:pt x="88748" y="301921"/>
                </a:lnTo>
                <a:lnTo>
                  <a:pt x="95947" y="294690"/>
                </a:lnTo>
                <a:lnTo>
                  <a:pt x="253342" y="294690"/>
                </a:lnTo>
                <a:lnTo>
                  <a:pt x="260541" y="301921"/>
                </a:lnTo>
                <a:lnTo>
                  <a:pt x="260541" y="305330"/>
                </a:lnTo>
                <a:lnTo>
                  <a:pt x="100120" y="305330"/>
                </a:lnTo>
                <a:lnTo>
                  <a:pt x="97858" y="307974"/>
                </a:lnTo>
                <a:lnTo>
                  <a:pt x="97858" y="320110"/>
                </a:lnTo>
                <a:lnTo>
                  <a:pt x="110345" y="320110"/>
                </a:lnTo>
                <a:lnTo>
                  <a:pt x="113021" y="322404"/>
                </a:lnTo>
                <a:lnTo>
                  <a:pt x="113021" y="328074"/>
                </a:lnTo>
                <a:lnTo>
                  <a:pt x="110345" y="330368"/>
                </a:lnTo>
                <a:lnTo>
                  <a:pt x="75082" y="330368"/>
                </a:lnTo>
                <a:lnTo>
                  <a:pt x="72438" y="332630"/>
                </a:lnTo>
                <a:lnTo>
                  <a:pt x="72438" y="347410"/>
                </a:lnTo>
                <a:lnTo>
                  <a:pt x="285580" y="347410"/>
                </a:lnTo>
                <a:lnTo>
                  <a:pt x="285580" y="355024"/>
                </a:lnTo>
                <a:lnTo>
                  <a:pt x="283318" y="357285"/>
                </a:lnTo>
                <a:close/>
              </a:path>
              <a:path w="347344" h="357505">
                <a:moveTo>
                  <a:pt x="285580" y="347410"/>
                </a:moveTo>
                <a:lnTo>
                  <a:pt x="273443" y="347410"/>
                </a:lnTo>
                <a:lnTo>
                  <a:pt x="273443" y="332630"/>
                </a:lnTo>
                <a:lnTo>
                  <a:pt x="271181" y="330368"/>
                </a:lnTo>
                <a:lnTo>
                  <a:pt x="138059" y="330368"/>
                </a:lnTo>
                <a:lnTo>
                  <a:pt x="135765" y="328074"/>
                </a:lnTo>
                <a:lnTo>
                  <a:pt x="135765" y="322404"/>
                </a:lnTo>
                <a:lnTo>
                  <a:pt x="138059" y="320110"/>
                </a:lnTo>
                <a:lnTo>
                  <a:pt x="248787" y="320110"/>
                </a:lnTo>
                <a:lnTo>
                  <a:pt x="248787" y="307591"/>
                </a:lnTo>
                <a:lnTo>
                  <a:pt x="246143" y="305330"/>
                </a:lnTo>
                <a:lnTo>
                  <a:pt x="260541" y="305330"/>
                </a:lnTo>
                <a:lnTo>
                  <a:pt x="260541" y="319346"/>
                </a:lnTo>
                <a:lnTo>
                  <a:pt x="278380" y="319346"/>
                </a:lnTo>
                <a:lnTo>
                  <a:pt x="285580" y="326577"/>
                </a:lnTo>
                <a:lnTo>
                  <a:pt x="285580" y="3474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0" name="object 180"/>
          <p:cNvGrpSpPr/>
          <p:nvPr/>
        </p:nvGrpSpPr>
        <p:grpSpPr>
          <a:xfrm>
            <a:off x="3974971" y="2429008"/>
            <a:ext cx="319405" cy="338455"/>
            <a:chOff x="3974971" y="2429008"/>
            <a:chExt cx="319405" cy="338455"/>
          </a:xfrm>
        </p:grpSpPr>
        <p:sp>
          <p:nvSpPr>
            <p:cNvPr id="181" name="object 181"/>
            <p:cNvSpPr/>
            <p:nvPr/>
          </p:nvSpPr>
          <p:spPr>
            <a:xfrm>
              <a:off x="3974971" y="2429008"/>
              <a:ext cx="319405" cy="338455"/>
            </a:xfrm>
            <a:custGeom>
              <a:avLst/>
              <a:gdLst/>
              <a:ahLst/>
              <a:cxnLst/>
              <a:rect l="l" t="t" r="r" b="b"/>
              <a:pathLst>
                <a:path w="319404" h="338455">
                  <a:moveTo>
                    <a:pt x="62977" y="338459"/>
                  </a:moveTo>
                  <a:lnTo>
                    <a:pt x="61830" y="338459"/>
                  </a:lnTo>
                  <a:lnTo>
                    <a:pt x="49729" y="337210"/>
                  </a:lnTo>
                  <a:lnTo>
                    <a:pt x="9985" y="309954"/>
                  </a:lnTo>
                  <a:lnTo>
                    <a:pt x="0" y="274749"/>
                  </a:lnTo>
                  <a:lnTo>
                    <a:pt x="1183" y="262993"/>
                  </a:lnTo>
                  <a:lnTo>
                    <a:pt x="27037" y="224609"/>
                  </a:lnTo>
                  <a:lnTo>
                    <a:pt x="60683" y="213683"/>
                  </a:lnTo>
                  <a:lnTo>
                    <a:pt x="67500" y="213683"/>
                  </a:lnTo>
                  <a:lnTo>
                    <a:pt x="74349" y="214830"/>
                  </a:lnTo>
                  <a:lnTo>
                    <a:pt x="80784" y="216709"/>
                  </a:lnTo>
                  <a:lnTo>
                    <a:pt x="80784" y="56669"/>
                  </a:lnTo>
                  <a:lnTo>
                    <a:pt x="293925" y="541"/>
                  </a:lnTo>
                  <a:lnTo>
                    <a:pt x="295423" y="191"/>
                  </a:lnTo>
                  <a:lnTo>
                    <a:pt x="296888" y="0"/>
                  </a:lnTo>
                  <a:lnTo>
                    <a:pt x="298353" y="0"/>
                  </a:lnTo>
                  <a:lnTo>
                    <a:pt x="303163" y="0"/>
                  </a:lnTo>
                  <a:lnTo>
                    <a:pt x="307687" y="1879"/>
                  </a:lnTo>
                  <a:lnTo>
                    <a:pt x="311764" y="5064"/>
                  </a:lnTo>
                  <a:lnTo>
                    <a:pt x="316702" y="8887"/>
                  </a:lnTo>
                  <a:lnTo>
                    <a:pt x="319346" y="14939"/>
                  </a:lnTo>
                  <a:lnTo>
                    <a:pt x="318963" y="21756"/>
                  </a:lnTo>
                  <a:lnTo>
                    <a:pt x="318963" y="91551"/>
                  </a:lnTo>
                  <a:lnTo>
                    <a:pt x="315937" y="94195"/>
                  </a:lnTo>
                  <a:lnTo>
                    <a:pt x="309502" y="94195"/>
                  </a:lnTo>
                  <a:lnTo>
                    <a:pt x="306445" y="91551"/>
                  </a:lnTo>
                  <a:lnTo>
                    <a:pt x="306445" y="18730"/>
                  </a:lnTo>
                  <a:lnTo>
                    <a:pt x="305329" y="16086"/>
                  </a:lnTo>
                  <a:lnTo>
                    <a:pt x="302654" y="14175"/>
                  </a:lnTo>
                  <a:lnTo>
                    <a:pt x="300870" y="12678"/>
                  </a:lnTo>
                  <a:lnTo>
                    <a:pt x="298863" y="11658"/>
                  </a:lnTo>
                  <a:lnTo>
                    <a:pt x="295964" y="11658"/>
                  </a:lnTo>
                  <a:lnTo>
                    <a:pt x="295359" y="11754"/>
                  </a:lnTo>
                  <a:lnTo>
                    <a:pt x="294690" y="11913"/>
                  </a:lnTo>
                  <a:lnTo>
                    <a:pt x="99738" y="46412"/>
                  </a:lnTo>
                  <a:lnTo>
                    <a:pt x="95214" y="47177"/>
                  </a:lnTo>
                  <a:lnTo>
                    <a:pt x="91774" y="51732"/>
                  </a:lnTo>
                  <a:lnTo>
                    <a:pt x="91774" y="226966"/>
                  </a:lnTo>
                  <a:lnTo>
                    <a:pt x="91041" y="228846"/>
                  </a:lnTo>
                  <a:lnTo>
                    <a:pt x="89130" y="229992"/>
                  </a:lnTo>
                  <a:lnTo>
                    <a:pt x="88302" y="230630"/>
                  </a:lnTo>
                  <a:lnTo>
                    <a:pt x="87218" y="230884"/>
                  </a:lnTo>
                  <a:lnTo>
                    <a:pt x="85211" y="230884"/>
                  </a:lnTo>
                  <a:lnTo>
                    <a:pt x="84288" y="230693"/>
                  </a:lnTo>
                  <a:lnTo>
                    <a:pt x="83428" y="230375"/>
                  </a:lnTo>
                  <a:lnTo>
                    <a:pt x="76229" y="226584"/>
                  </a:lnTo>
                  <a:lnTo>
                    <a:pt x="68265" y="225055"/>
                  </a:lnTo>
                  <a:lnTo>
                    <a:pt x="25838" y="240035"/>
                  </a:lnTo>
                  <a:lnTo>
                    <a:pt x="11372" y="274366"/>
                  </a:lnTo>
                  <a:lnTo>
                    <a:pt x="12292" y="284265"/>
                  </a:lnTo>
                  <a:lnTo>
                    <a:pt x="33495" y="316709"/>
                  </a:lnTo>
                  <a:lnTo>
                    <a:pt x="61448" y="325175"/>
                  </a:lnTo>
                  <a:lnTo>
                    <a:pt x="62595" y="325175"/>
                  </a:lnTo>
                  <a:lnTo>
                    <a:pt x="81650" y="320968"/>
                  </a:lnTo>
                  <a:lnTo>
                    <a:pt x="97329" y="310008"/>
                  </a:lnTo>
                  <a:lnTo>
                    <a:pt x="107960" y="293930"/>
                  </a:lnTo>
                  <a:lnTo>
                    <a:pt x="111874" y="274366"/>
                  </a:lnTo>
                  <a:lnTo>
                    <a:pt x="111874" y="145800"/>
                  </a:lnTo>
                  <a:lnTo>
                    <a:pt x="114550" y="143124"/>
                  </a:lnTo>
                  <a:lnTo>
                    <a:pt x="121367" y="143124"/>
                  </a:lnTo>
                  <a:lnTo>
                    <a:pt x="124011" y="145800"/>
                  </a:lnTo>
                  <a:lnTo>
                    <a:pt x="124011" y="275513"/>
                  </a:lnTo>
                  <a:lnTo>
                    <a:pt x="119219" y="299849"/>
                  </a:lnTo>
                  <a:lnTo>
                    <a:pt x="106144" y="319780"/>
                  </a:lnTo>
                  <a:lnTo>
                    <a:pt x="86745" y="333314"/>
                  </a:lnTo>
                  <a:lnTo>
                    <a:pt x="62977" y="33845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86846" y="2479976"/>
              <a:ext cx="207471" cy="245761"/>
            </a:xfrm>
            <a:prstGeom prst="rect">
              <a:avLst/>
            </a:prstGeom>
          </p:spPr>
        </p:pic>
      </p:grpSp>
      <p:sp>
        <p:nvSpPr>
          <p:cNvPr id="183" name="object 183"/>
          <p:cNvSpPr/>
          <p:nvPr/>
        </p:nvSpPr>
        <p:spPr>
          <a:xfrm>
            <a:off x="2623236" y="2431059"/>
            <a:ext cx="355600" cy="332740"/>
          </a:xfrm>
          <a:custGeom>
            <a:avLst/>
            <a:gdLst/>
            <a:ahLst/>
            <a:cxnLst/>
            <a:rect l="l" t="t" r="r" b="b"/>
            <a:pathLst>
              <a:path w="355600" h="332739">
                <a:moveTo>
                  <a:pt x="81165" y="197586"/>
                </a:moveTo>
                <a:lnTo>
                  <a:pt x="79235" y="188201"/>
                </a:lnTo>
                <a:lnTo>
                  <a:pt x="76619" y="184340"/>
                </a:lnTo>
                <a:lnTo>
                  <a:pt x="74002" y="180479"/>
                </a:lnTo>
                <a:lnTo>
                  <a:pt x="70548" y="178142"/>
                </a:lnTo>
                <a:lnTo>
                  <a:pt x="70548" y="190385"/>
                </a:lnTo>
                <a:lnTo>
                  <a:pt x="70548" y="227952"/>
                </a:lnTo>
                <a:lnTo>
                  <a:pt x="43599" y="227952"/>
                </a:lnTo>
                <a:lnTo>
                  <a:pt x="43599" y="197967"/>
                </a:lnTo>
                <a:lnTo>
                  <a:pt x="43256" y="197967"/>
                </a:lnTo>
                <a:lnTo>
                  <a:pt x="43256" y="190385"/>
                </a:lnTo>
                <a:lnTo>
                  <a:pt x="49301" y="184340"/>
                </a:lnTo>
                <a:lnTo>
                  <a:pt x="64465" y="184340"/>
                </a:lnTo>
                <a:lnTo>
                  <a:pt x="70548" y="190385"/>
                </a:lnTo>
                <a:lnTo>
                  <a:pt x="70548" y="178142"/>
                </a:lnTo>
                <a:lnTo>
                  <a:pt x="66281" y="175247"/>
                </a:lnTo>
                <a:lnTo>
                  <a:pt x="56883" y="173316"/>
                </a:lnTo>
                <a:lnTo>
                  <a:pt x="47485" y="175247"/>
                </a:lnTo>
                <a:lnTo>
                  <a:pt x="39763" y="180479"/>
                </a:lnTo>
                <a:lnTo>
                  <a:pt x="34544" y="188201"/>
                </a:lnTo>
                <a:lnTo>
                  <a:pt x="32613" y="197586"/>
                </a:lnTo>
                <a:lnTo>
                  <a:pt x="32613" y="235534"/>
                </a:lnTo>
                <a:lnTo>
                  <a:pt x="34912" y="237794"/>
                </a:lnTo>
                <a:lnTo>
                  <a:pt x="78511" y="237794"/>
                </a:lnTo>
                <a:lnTo>
                  <a:pt x="81165" y="235534"/>
                </a:lnTo>
                <a:lnTo>
                  <a:pt x="81165" y="227952"/>
                </a:lnTo>
                <a:lnTo>
                  <a:pt x="81165" y="197586"/>
                </a:lnTo>
                <a:close/>
              </a:path>
              <a:path w="355600" h="332739">
                <a:moveTo>
                  <a:pt x="203669" y="146405"/>
                </a:moveTo>
                <a:lnTo>
                  <a:pt x="201460" y="136296"/>
                </a:lnTo>
                <a:lnTo>
                  <a:pt x="197548" y="130467"/>
                </a:lnTo>
                <a:lnTo>
                  <a:pt x="195948" y="128104"/>
                </a:lnTo>
                <a:lnTo>
                  <a:pt x="193421" y="126377"/>
                </a:lnTo>
                <a:lnTo>
                  <a:pt x="193421" y="137287"/>
                </a:lnTo>
                <a:lnTo>
                  <a:pt x="193357" y="146405"/>
                </a:lnTo>
                <a:lnTo>
                  <a:pt x="192684" y="154368"/>
                </a:lnTo>
                <a:lnTo>
                  <a:pt x="186220" y="160794"/>
                </a:lnTo>
                <a:lnTo>
                  <a:pt x="170294" y="160794"/>
                </a:lnTo>
                <a:lnTo>
                  <a:pt x="163093" y="154368"/>
                </a:lnTo>
                <a:lnTo>
                  <a:pt x="163093" y="137668"/>
                </a:lnTo>
                <a:lnTo>
                  <a:pt x="169532" y="130467"/>
                </a:lnTo>
                <a:lnTo>
                  <a:pt x="186220" y="130467"/>
                </a:lnTo>
                <a:lnTo>
                  <a:pt x="193421" y="137287"/>
                </a:lnTo>
                <a:lnTo>
                  <a:pt x="193421" y="126377"/>
                </a:lnTo>
                <a:lnTo>
                  <a:pt x="187934" y="122605"/>
                </a:lnTo>
                <a:lnTo>
                  <a:pt x="178257" y="120599"/>
                </a:lnTo>
                <a:lnTo>
                  <a:pt x="168148" y="122605"/>
                </a:lnTo>
                <a:lnTo>
                  <a:pt x="159969" y="128104"/>
                </a:lnTo>
                <a:lnTo>
                  <a:pt x="154482" y="136296"/>
                </a:lnTo>
                <a:lnTo>
                  <a:pt x="152488" y="146405"/>
                </a:lnTo>
                <a:lnTo>
                  <a:pt x="154482" y="156298"/>
                </a:lnTo>
                <a:lnTo>
                  <a:pt x="159969" y="164376"/>
                </a:lnTo>
                <a:lnTo>
                  <a:pt x="168148" y="169824"/>
                </a:lnTo>
                <a:lnTo>
                  <a:pt x="178257" y="171818"/>
                </a:lnTo>
                <a:lnTo>
                  <a:pt x="188150" y="169824"/>
                </a:lnTo>
                <a:lnTo>
                  <a:pt x="196227" y="164376"/>
                </a:lnTo>
                <a:lnTo>
                  <a:pt x="198640" y="160794"/>
                </a:lnTo>
                <a:lnTo>
                  <a:pt x="201676" y="156298"/>
                </a:lnTo>
                <a:lnTo>
                  <a:pt x="203669" y="146405"/>
                </a:lnTo>
                <a:close/>
              </a:path>
              <a:path w="355600" h="332739">
                <a:moveTo>
                  <a:pt x="322745" y="197967"/>
                </a:moveTo>
                <a:lnTo>
                  <a:pt x="320827" y="188595"/>
                </a:lnTo>
                <a:lnTo>
                  <a:pt x="317944" y="184340"/>
                </a:lnTo>
                <a:lnTo>
                  <a:pt x="315595" y="180860"/>
                </a:lnTo>
                <a:lnTo>
                  <a:pt x="312521" y="178790"/>
                </a:lnTo>
                <a:lnTo>
                  <a:pt x="312521" y="190385"/>
                </a:lnTo>
                <a:lnTo>
                  <a:pt x="312521" y="227952"/>
                </a:lnTo>
                <a:lnTo>
                  <a:pt x="285229" y="227952"/>
                </a:lnTo>
                <a:lnTo>
                  <a:pt x="285229" y="190385"/>
                </a:lnTo>
                <a:lnTo>
                  <a:pt x="291274" y="184340"/>
                </a:lnTo>
                <a:lnTo>
                  <a:pt x="306095" y="184340"/>
                </a:lnTo>
                <a:lnTo>
                  <a:pt x="312521" y="190385"/>
                </a:lnTo>
                <a:lnTo>
                  <a:pt x="312521" y="178790"/>
                </a:lnTo>
                <a:lnTo>
                  <a:pt x="307873" y="175628"/>
                </a:lnTo>
                <a:lnTo>
                  <a:pt x="298475" y="173697"/>
                </a:lnTo>
                <a:lnTo>
                  <a:pt x="289153" y="175628"/>
                </a:lnTo>
                <a:lnTo>
                  <a:pt x="281559" y="180860"/>
                </a:lnTo>
                <a:lnTo>
                  <a:pt x="276453" y="188595"/>
                </a:lnTo>
                <a:lnTo>
                  <a:pt x="274586" y="197967"/>
                </a:lnTo>
                <a:lnTo>
                  <a:pt x="274586" y="235915"/>
                </a:lnTo>
                <a:lnTo>
                  <a:pt x="276872" y="238175"/>
                </a:lnTo>
                <a:lnTo>
                  <a:pt x="320484" y="238175"/>
                </a:lnTo>
                <a:lnTo>
                  <a:pt x="322745" y="235915"/>
                </a:lnTo>
                <a:lnTo>
                  <a:pt x="322745" y="227952"/>
                </a:lnTo>
                <a:lnTo>
                  <a:pt x="322745" y="197967"/>
                </a:lnTo>
                <a:close/>
              </a:path>
              <a:path w="355600" h="332739">
                <a:moveTo>
                  <a:pt x="354990" y="154749"/>
                </a:moveTo>
                <a:lnTo>
                  <a:pt x="354634" y="153212"/>
                </a:lnTo>
                <a:lnTo>
                  <a:pt x="354203" y="148666"/>
                </a:lnTo>
                <a:lnTo>
                  <a:pt x="350418" y="108839"/>
                </a:lnTo>
                <a:lnTo>
                  <a:pt x="350367" y="108458"/>
                </a:lnTo>
                <a:lnTo>
                  <a:pt x="349694" y="103174"/>
                </a:lnTo>
                <a:lnTo>
                  <a:pt x="344373" y="98234"/>
                </a:lnTo>
                <a:lnTo>
                  <a:pt x="343992" y="98234"/>
                </a:lnTo>
                <a:lnTo>
                  <a:pt x="343992" y="148666"/>
                </a:lnTo>
                <a:lnTo>
                  <a:pt x="261327" y="148666"/>
                </a:lnTo>
                <a:lnTo>
                  <a:pt x="261327" y="136906"/>
                </a:lnTo>
                <a:lnTo>
                  <a:pt x="261327" y="133502"/>
                </a:lnTo>
                <a:lnTo>
                  <a:pt x="267004" y="128206"/>
                </a:lnTo>
                <a:lnTo>
                  <a:pt x="267766" y="127444"/>
                </a:lnTo>
                <a:lnTo>
                  <a:pt x="268147" y="125920"/>
                </a:lnTo>
                <a:lnTo>
                  <a:pt x="268147" y="108839"/>
                </a:lnTo>
                <a:lnTo>
                  <a:pt x="339445" y="108839"/>
                </a:lnTo>
                <a:lnTo>
                  <a:pt x="339826" y="109220"/>
                </a:lnTo>
                <a:lnTo>
                  <a:pt x="340207" y="109994"/>
                </a:lnTo>
                <a:lnTo>
                  <a:pt x="343992" y="148666"/>
                </a:lnTo>
                <a:lnTo>
                  <a:pt x="343992" y="98234"/>
                </a:lnTo>
                <a:lnTo>
                  <a:pt x="288632" y="98234"/>
                </a:lnTo>
                <a:lnTo>
                  <a:pt x="288632" y="83070"/>
                </a:lnTo>
                <a:lnTo>
                  <a:pt x="288632" y="78511"/>
                </a:lnTo>
                <a:lnTo>
                  <a:pt x="282930" y="72809"/>
                </a:lnTo>
                <a:lnTo>
                  <a:pt x="278752" y="72809"/>
                </a:lnTo>
                <a:lnTo>
                  <a:pt x="278752" y="84188"/>
                </a:lnTo>
                <a:lnTo>
                  <a:pt x="278752" y="97472"/>
                </a:lnTo>
                <a:lnTo>
                  <a:pt x="277647" y="98234"/>
                </a:lnTo>
                <a:lnTo>
                  <a:pt x="257886" y="98234"/>
                </a:lnTo>
                <a:lnTo>
                  <a:pt x="257886" y="108458"/>
                </a:lnTo>
                <a:lnTo>
                  <a:pt x="257886" y="122123"/>
                </a:lnTo>
                <a:lnTo>
                  <a:pt x="257162" y="122859"/>
                </a:lnTo>
                <a:lnTo>
                  <a:pt x="257162" y="258279"/>
                </a:lnTo>
                <a:lnTo>
                  <a:pt x="257162" y="271945"/>
                </a:lnTo>
                <a:lnTo>
                  <a:pt x="226034" y="271945"/>
                </a:lnTo>
                <a:lnTo>
                  <a:pt x="226034" y="258279"/>
                </a:lnTo>
                <a:lnTo>
                  <a:pt x="229831" y="254482"/>
                </a:lnTo>
                <a:lnTo>
                  <a:pt x="253365" y="254482"/>
                </a:lnTo>
                <a:lnTo>
                  <a:pt x="257162" y="258279"/>
                </a:lnTo>
                <a:lnTo>
                  <a:pt x="257162" y="122859"/>
                </a:lnTo>
                <a:lnTo>
                  <a:pt x="254101" y="125920"/>
                </a:lnTo>
                <a:lnTo>
                  <a:pt x="250698" y="125920"/>
                </a:lnTo>
                <a:lnTo>
                  <a:pt x="250698" y="136906"/>
                </a:lnTo>
                <a:lnTo>
                  <a:pt x="250698" y="243497"/>
                </a:lnTo>
                <a:lnTo>
                  <a:pt x="233273" y="243497"/>
                </a:lnTo>
                <a:lnTo>
                  <a:pt x="233273" y="136906"/>
                </a:lnTo>
                <a:lnTo>
                  <a:pt x="250698" y="136906"/>
                </a:lnTo>
                <a:lnTo>
                  <a:pt x="250698" y="125920"/>
                </a:lnTo>
                <a:lnTo>
                  <a:pt x="230212" y="125920"/>
                </a:lnTo>
                <a:lnTo>
                  <a:pt x="226415" y="122123"/>
                </a:lnTo>
                <a:lnTo>
                  <a:pt x="226415" y="109220"/>
                </a:lnTo>
                <a:lnTo>
                  <a:pt x="226415" y="108839"/>
                </a:lnTo>
                <a:lnTo>
                  <a:pt x="226415" y="108458"/>
                </a:lnTo>
                <a:lnTo>
                  <a:pt x="257886" y="108458"/>
                </a:lnTo>
                <a:lnTo>
                  <a:pt x="257886" y="98234"/>
                </a:lnTo>
                <a:lnTo>
                  <a:pt x="223393" y="98234"/>
                </a:lnTo>
                <a:lnTo>
                  <a:pt x="223393" y="134264"/>
                </a:lnTo>
                <a:lnTo>
                  <a:pt x="223393" y="247281"/>
                </a:lnTo>
                <a:lnTo>
                  <a:pt x="217690" y="252984"/>
                </a:lnTo>
                <a:lnTo>
                  <a:pt x="216573" y="253746"/>
                </a:lnTo>
                <a:lnTo>
                  <a:pt x="216293" y="254863"/>
                </a:lnTo>
                <a:lnTo>
                  <a:pt x="216192" y="272326"/>
                </a:lnTo>
                <a:lnTo>
                  <a:pt x="206324" y="271564"/>
                </a:lnTo>
                <a:lnTo>
                  <a:pt x="206324" y="207086"/>
                </a:lnTo>
                <a:lnTo>
                  <a:pt x="202907" y="200647"/>
                </a:lnTo>
                <a:lnTo>
                  <a:pt x="199821" y="198450"/>
                </a:lnTo>
                <a:lnTo>
                  <a:pt x="197586" y="196862"/>
                </a:lnTo>
                <a:lnTo>
                  <a:pt x="195326" y="195351"/>
                </a:lnTo>
                <a:lnTo>
                  <a:pt x="195326" y="210108"/>
                </a:lnTo>
                <a:lnTo>
                  <a:pt x="195326" y="271564"/>
                </a:lnTo>
                <a:lnTo>
                  <a:pt x="159677" y="271564"/>
                </a:lnTo>
                <a:lnTo>
                  <a:pt x="159677" y="210108"/>
                </a:lnTo>
                <a:lnTo>
                  <a:pt x="161175" y="207467"/>
                </a:lnTo>
                <a:lnTo>
                  <a:pt x="172580" y="199885"/>
                </a:lnTo>
                <a:lnTo>
                  <a:pt x="173888" y="198932"/>
                </a:lnTo>
                <a:lnTo>
                  <a:pt x="175514" y="198450"/>
                </a:lnTo>
                <a:lnTo>
                  <a:pt x="178917" y="198450"/>
                </a:lnTo>
                <a:lnTo>
                  <a:pt x="195326" y="210108"/>
                </a:lnTo>
                <a:lnTo>
                  <a:pt x="195326" y="195351"/>
                </a:lnTo>
                <a:lnTo>
                  <a:pt x="188506" y="190779"/>
                </a:lnTo>
                <a:lnTo>
                  <a:pt x="185267" y="188709"/>
                </a:lnTo>
                <a:lnTo>
                  <a:pt x="181660" y="187655"/>
                </a:lnTo>
                <a:lnTo>
                  <a:pt x="174371" y="187655"/>
                </a:lnTo>
                <a:lnTo>
                  <a:pt x="149809" y="206324"/>
                </a:lnTo>
                <a:lnTo>
                  <a:pt x="149809" y="271564"/>
                </a:lnTo>
                <a:lnTo>
                  <a:pt x="139966" y="271564"/>
                </a:lnTo>
                <a:lnTo>
                  <a:pt x="139966" y="254482"/>
                </a:lnTo>
                <a:lnTo>
                  <a:pt x="139204" y="252984"/>
                </a:lnTo>
                <a:lnTo>
                  <a:pt x="138430" y="251841"/>
                </a:lnTo>
                <a:lnTo>
                  <a:pt x="132740" y="246900"/>
                </a:lnTo>
                <a:lnTo>
                  <a:pt x="132740" y="243497"/>
                </a:lnTo>
                <a:lnTo>
                  <a:pt x="132740" y="136906"/>
                </a:lnTo>
                <a:lnTo>
                  <a:pt x="132740" y="133883"/>
                </a:lnTo>
                <a:lnTo>
                  <a:pt x="139204" y="127825"/>
                </a:lnTo>
                <a:lnTo>
                  <a:pt x="139966" y="126301"/>
                </a:lnTo>
                <a:lnTo>
                  <a:pt x="139966" y="109220"/>
                </a:lnTo>
                <a:lnTo>
                  <a:pt x="216192" y="109220"/>
                </a:lnTo>
                <a:lnTo>
                  <a:pt x="216192" y="126301"/>
                </a:lnTo>
                <a:lnTo>
                  <a:pt x="216573" y="127825"/>
                </a:lnTo>
                <a:lnTo>
                  <a:pt x="217690" y="128562"/>
                </a:lnTo>
                <a:lnTo>
                  <a:pt x="223393" y="134264"/>
                </a:lnTo>
                <a:lnTo>
                  <a:pt x="223393" y="98234"/>
                </a:lnTo>
                <a:lnTo>
                  <a:pt x="128943" y="98234"/>
                </a:lnTo>
                <a:lnTo>
                  <a:pt x="128943" y="108839"/>
                </a:lnTo>
                <a:lnTo>
                  <a:pt x="128943" y="122504"/>
                </a:lnTo>
                <a:lnTo>
                  <a:pt x="128943" y="258279"/>
                </a:lnTo>
                <a:lnTo>
                  <a:pt x="128943" y="271945"/>
                </a:lnTo>
                <a:lnTo>
                  <a:pt x="97472" y="271945"/>
                </a:lnTo>
                <a:lnTo>
                  <a:pt x="97472" y="258279"/>
                </a:lnTo>
                <a:lnTo>
                  <a:pt x="101257" y="254482"/>
                </a:lnTo>
                <a:lnTo>
                  <a:pt x="125158" y="254482"/>
                </a:lnTo>
                <a:lnTo>
                  <a:pt x="128943" y="258279"/>
                </a:lnTo>
                <a:lnTo>
                  <a:pt x="128943" y="122504"/>
                </a:lnTo>
                <a:lnTo>
                  <a:pt x="125158" y="126301"/>
                </a:lnTo>
                <a:lnTo>
                  <a:pt x="122123" y="126301"/>
                </a:lnTo>
                <a:lnTo>
                  <a:pt x="122123" y="136906"/>
                </a:lnTo>
                <a:lnTo>
                  <a:pt x="122123" y="243497"/>
                </a:lnTo>
                <a:lnTo>
                  <a:pt x="104673" y="243497"/>
                </a:lnTo>
                <a:lnTo>
                  <a:pt x="104673" y="148666"/>
                </a:lnTo>
                <a:lnTo>
                  <a:pt x="104673" y="136906"/>
                </a:lnTo>
                <a:lnTo>
                  <a:pt x="122123" y="136906"/>
                </a:lnTo>
                <a:lnTo>
                  <a:pt x="122123" y="126301"/>
                </a:lnTo>
                <a:lnTo>
                  <a:pt x="101257" y="126301"/>
                </a:lnTo>
                <a:lnTo>
                  <a:pt x="97472" y="122504"/>
                </a:lnTo>
                <a:lnTo>
                  <a:pt x="97472" y="108839"/>
                </a:lnTo>
                <a:lnTo>
                  <a:pt x="128943" y="108839"/>
                </a:lnTo>
                <a:lnTo>
                  <a:pt x="128943" y="98234"/>
                </a:lnTo>
                <a:lnTo>
                  <a:pt x="93675" y="98234"/>
                </a:lnTo>
                <a:lnTo>
                  <a:pt x="93675" y="133502"/>
                </a:lnTo>
                <a:lnTo>
                  <a:pt x="93675" y="148666"/>
                </a:lnTo>
                <a:lnTo>
                  <a:pt x="11366" y="148666"/>
                </a:lnTo>
                <a:lnTo>
                  <a:pt x="15151" y="109994"/>
                </a:lnTo>
                <a:lnTo>
                  <a:pt x="15151" y="109220"/>
                </a:lnTo>
                <a:lnTo>
                  <a:pt x="15925" y="108839"/>
                </a:lnTo>
                <a:lnTo>
                  <a:pt x="87249" y="108839"/>
                </a:lnTo>
                <a:lnTo>
                  <a:pt x="87337" y="126301"/>
                </a:lnTo>
                <a:lnTo>
                  <a:pt x="87630" y="127444"/>
                </a:lnTo>
                <a:lnTo>
                  <a:pt x="88353" y="128206"/>
                </a:lnTo>
                <a:lnTo>
                  <a:pt x="93675" y="133502"/>
                </a:lnTo>
                <a:lnTo>
                  <a:pt x="93675" y="98234"/>
                </a:lnTo>
                <a:lnTo>
                  <a:pt x="77749" y="98234"/>
                </a:lnTo>
                <a:lnTo>
                  <a:pt x="76606" y="97472"/>
                </a:lnTo>
                <a:lnTo>
                  <a:pt x="76606" y="84188"/>
                </a:lnTo>
                <a:lnTo>
                  <a:pt x="77749" y="83070"/>
                </a:lnTo>
                <a:lnTo>
                  <a:pt x="277647" y="83070"/>
                </a:lnTo>
                <a:lnTo>
                  <a:pt x="278752" y="84188"/>
                </a:lnTo>
                <a:lnTo>
                  <a:pt x="278752" y="72809"/>
                </a:lnTo>
                <a:lnTo>
                  <a:pt x="271945" y="72809"/>
                </a:lnTo>
                <a:lnTo>
                  <a:pt x="195059" y="12509"/>
                </a:lnTo>
                <a:lnTo>
                  <a:pt x="179590" y="381"/>
                </a:lnTo>
                <a:lnTo>
                  <a:pt x="178447" y="0"/>
                </a:lnTo>
                <a:lnTo>
                  <a:pt x="176187" y="0"/>
                </a:lnTo>
                <a:lnTo>
                  <a:pt x="175031" y="381"/>
                </a:lnTo>
                <a:lnTo>
                  <a:pt x="140703" y="27292"/>
                </a:lnTo>
                <a:lnTo>
                  <a:pt x="138430" y="29210"/>
                </a:lnTo>
                <a:lnTo>
                  <a:pt x="138049" y="32613"/>
                </a:lnTo>
                <a:lnTo>
                  <a:pt x="141020" y="36182"/>
                </a:lnTo>
                <a:lnTo>
                  <a:pt x="142481" y="36880"/>
                </a:lnTo>
                <a:lnTo>
                  <a:pt x="145161" y="36880"/>
                </a:lnTo>
                <a:lnTo>
                  <a:pt x="146405" y="36474"/>
                </a:lnTo>
                <a:lnTo>
                  <a:pt x="147548" y="35636"/>
                </a:lnTo>
                <a:lnTo>
                  <a:pt x="177114" y="12509"/>
                </a:lnTo>
                <a:lnTo>
                  <a:pt x="255625" y="73202"/>
                </a:lnTo>
                <a:lnTo>
                  <a:pt x="100114" y="73202"/>
                </a:lnTo>
                <a:lnTo>
                  <a:pt x="128562" y="50838"/>
                </a:lnTo>
                <a:lnTo>
                  <a:pt x="130860" y="48920"/>
                </a:lnTo>
                <a:lnTo>
                  <a:pt x="131241" y="45897"/>
                </a:lnTo>
                <a:lnTo>
                  <a:pt x="129324" y="43256"/>
                </a:lnTo>
                <a:lnTo>
                  <a:pt x="128244" y="41948"/>
                </a:lnTo>
                <a:lnTo>
                  <a:pt x="126682" y="41275"/>
                </a:lnTo>
                <a:lnTo>
                  <a:pt x="123939" y="41275"/>
                </a:lnTo>
                <a:lnTo>
                  <a:pt x="122732" y="41656"/>
                </a:lnTo>
                <a:lnTo>
                  <a:pt x="121742" y="42494"/>
                </a:lnTo>
                <a:lnTo>
                  <a:pt x="82308" y="73202"/>
                </a:lnTo>
                <a:lnTo>
                  <a:pt x="71666" y="73202"/>
                </a:lnTo>
                <a:lnTo>
                  <a:pt x="66001" y="78905"/>
                </a:lnTo>
                <a:lnTo>
                  <a:pt x="66001" y="98996"/>
                </a:lnTo>
                <a:lnTo>
                  <a:pt x="10248" y="98996"/>
                </a:lnTo>
                <a:lnTo>
                  <a:pt x="63" y="153212"/>
                </a:lnTo>
                <a:lnTo>
                  <a:pt x="0" y="155130"/>
                </a:lnTo>
                <a:lnTo>
                  <a:pt x="381" y="156654"/>
                </a:lnTo>
                <a:lnTo>
                  <a:pt x="2286" y="158534"/>
                </a:lnTo>
                <a:lnTo>
                  <a:pt x="3784" y="159677"/>
                </a:lnTo>
                <a:lnTo>
                  <a:pt x="8343" y="159677"/>
                </a:lnTo>
                <a:lnTo>
                  <a:pt x="8343" y="188506"/>
                </a:lnTo>
                <a:lnTo>
                  <a:pt x="10985" y="190779"/>
                </a:lnTo>
                <a:lnTo>
                  <a:pt x="16687" y="190779"/>
                </a:lnTo>
                <a:lnTo>
                  <a:pt x="18973" y="188506"/>
                </a:lnTo>
                <a:lnTo>
                  <a:pt x="18973" y="159677"/>
                </a:lnTo>
                <a:lnTo>
                  <a:pt x="94449" y="159677"/>
                </a:lnTo>
                <a:lnTo>
                  <a:pt x="94449" y="247281"/>
                </a:lnTo>
                <a:lnTo>
                  <a:pt x="89128" y="252603"/>
                </a:lnTo>
                <a:lnTo>
                  <a:pt x="87972" y="253365"/>
                </a:lnTo>
                <a:lnTo>
                  <a:pt x="87718" y="254482"/>
                </a:lnTo>
                <a:lnTo>
                  <a:pt x="87630" y="271945"/>
                </a:lnTo>
                <a:lnTo>
                  <a:pt x="76225" y="271945"/>
                </a:lnTo>
                <a:lnTo>
                  <a:pt x="73964" y="274205"/>
                </a:lnTo>
                <a:lnTo>
                  <a:pt x="73964" y="296976"/>
                </a:lnTo>
                <a:lnTo>
                  <a:pt x="59182" y="296976"/>
                </a:lnTo>
                <a:lnTo>
                  <a:pt x="59182" y="306819"/>
                </a:lnTo>
                <a:lnTo>
                  <a:pt x="59182" y="321640"/>
                </a:lnTo>
                <a:lnTo>
                  <a:pt x="19329" y="321640"/>
                </a:lnTo>
                <a:lnTo>
                  <a:pt x="19329" y="306819"/>
                </a:lnTo>
                <a:lnTo>
                  <a:pt x="59182" y="306819"/>
                </a:lnTo>
                <a:lnTo>
                  <a:pt x="59182" y="296976"/>
                </a:lnTo>
                <a:lnTo>
                  <a:pt x="20472" y="296976"/>
                </a:lnTo>
                <a:lnTo>
                  <a:pt x="20472" y="207086"/>
                </a:lnTo>
                <a:lnTo>
                  <a:pt x="17830" y="204444"/>
                </a:lnTo>
                <a:lnTo>
                  <a:pt x="12128" y="204444"/>
                </a:lnTo>
                <a:lnTo>
                  <a:pt x="9867" y="207086"/>
                </a:lnTo>
                <a:lnTo>
                  <a:pt x="9867" y="330365"/>
                </a:lnTo>
                <a:lnTo>
                  <a:pt x="12128" y="332625"/>
                </a:lnTo>
                <a:lnTo>
                  <a:pt x="345147" y="332625"/>
                </a:lnTo>
                <a:lnTo>
                  <a:pt x="347408" y="330365"/>
                </a:lnTo>
                <a:lnTo>
                  <a:pt x="347408" y="321640"/>
                </a:lnTo>
                <a:lnTo>
                  <a:pt x="347408" y="306819"/>
                </a:lnTo>
                <a:lnTo>
                  <a:pt x="347408" y="296976"/>
                </a:lnTo>
                <a:lnTo>
                  <a:pt x="347408" y="262826"/>
                </a:lnTo>
                <a:lnTo>
                  <a:pt x="345147" y="260565"/>
                </a:lnTo>
                <a:lnTo>
                  <a:pt x="339445" y="260565"/>
                </a:lnTo>
                <a:lnTo>
                  <a:pt x="337185" y="262826"/>
                </a:lnTo>
                <a:lnTo>
                  <a:pt x="337185" y="296976"/>
                </a:lnTo>
                <a:lnTo>
                  <a:pt x="336029" y="296976"/>
                </a:lnTo>
                <a:lnTo>
                  <a:pt x="336029" y="306819"/>
                </a:lnTo>
                <a:lnTo>
                  <a:pt x="336029" y="321640"/>
                </a:lnTo>
                <a:lnTo>
                  <a:pt x="296214" y="321640"/>
                </a:lnTo>
                <a:lnTo>
                  <a:pt x="296214" y="306819"/>
                </a:lnTo>
                <a:lnTo>
                  <a:pt x="336029" y="306819"/>
                </a:lnTo>
                <a:lnTo>
                  <a:pt x="336029" y="296976"/>
                </a:lnTo>
                <a:lnTo>
                  <a:pt x="285991" y="296976"/>
                </a:lnTo>
                <a:lnTo>
                  <a:pt x="285991" y="306819"/>
                </a:lnTo>
                <a:lnTo>
                  <a:pt x="285991" y="321640"/>
                </a:lnTo>
                <a:lnTo>
                  <a:pt x="70167" y="321640"/>
                </a:lnTo>
                <a:lnTo>
                  <a:pt x="70167" y="306819"/>
                </a:lnTo>
                <a:lnTo>
                  <a:pt x="285991" y="306819"/>
                </a:lnTo>
                <a:lnTo>
                  <a:pt x="285991" y="296976"/>
                </a:lnTo>
                <a:lnTo>
                  <a:pt x="283311" y="296976"/>
                </a:lnTo>
                <a:lnTo>
                  <a:pt x="283311" y="296595"/>
                </a:lnTo>
                <a:lnTo>
                  <a:pt x="283311" y="281813"/>
                </a:lnTo>
                <a:lnTo>
                  <a:pt x="283311" y="274205"/>
                </a:lnTo>
                <a:lnTo>
                  <a:pt x="281432" y="272326"/>
                </a:lnTo>
                <a:lnTo>
                  <a:pt x="281051" y="271945"/>
                </a:lnTo>
                <a:lnTo>
                  <a:pt x="271564" y="271945"/>
                </a:lnTo>
                <a:lnTo>
                  <a:pt x="271564" y="281813"/>
                </a:lnTo>
                <a:lnTo>
                  <a:pt x="271564" y="296595"/>
                </a:lnTo>
                <a:lnTo>
                  <a:pt x="83807" y="296595"/>
                </a:lnTo>
                <a:lnTo>
                  <a:pt x="83807" y="281813"/>
                </a:lnTo>
                <a:lnTo>
                  <a:pt x="271564" y="281813"/>
                </a:lnTo>
                <a:lnTo>
                  <a:pt x="271564" y="271945"/>
                </a:lnTo>
                <a:lnTo>
                  <a:pt x="269684" y="271945"/>
                </a:lnTo>
                <a:lnTo>
                  <a:pt x="269582" y="254482"/>
                </a:lnTo>
                <a:lnTo>
                  <a:pt x="269290" y="253365"/>
                </a:lnTo>
                <a:lnTo>
                  <a:pt x="268147" y="252603"/>
                </a:lnTo>
                <a:lnTo>
                  <a:pt x="262445" y="247281"/>
                </a:lnTo>
                <a:lnTo>
                  <a:pt x="262445" y="243497"/>
                </a:lnTo>
                <a:lnTo>
                  <a:pt x="262445" y="159677"/>
                </a:lnTo>
                <a:lnTo>
                  <a:pt x="336029" y="159677"/>
                </a:lnTo>
                <a:lnTo>
                  <a:pt x="336029" y="244259"/>
                </a:lnTo>
                <a:lnTo>
                  <a:pt x="338328" y="246900"/>
                </a:lnTo>
                <a:lnTo>
                  <a:pt x="343992" y="246900"/>
                </a:lnTo>
                <a:lnTo>
                  <a:pt x="346671" y="244259"/>
                </a:lnTo>
                <a:lnTo>
                  <a:pt x="346671" y="159677"/>
                </a:lnTo>
                <a:lnTo>
                  <a:pt x="351193" y="159677"/>
                </a:lnTo>
                <a:lnTo>
                  <a:pt x="352729" y="158915"/>
                </a:lnTo>
                <a:lnTo>
                  <a:pt x="353491" y="157772"/>
                </a:lnTo>
                <a:lnTo>
                  <a:pt x="354634" y="156273"/>
                </a:lnTo>
                <a:lnTo>
                  <a:pt x="354990" y="1547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6657194" y="2434073"/>
            <a:ext cx="367665" cy="368300"/>
            <a:chOff x="6657194" y="2434073"/>
            <a:chExt cx="367665" cy="368300"/>
          </a:xfrm>
        </p:grpSpPr>
        <p:sp>
          <p:nvSpPr>
            <p:cNvPr id="185" name="object 185"/>
            <p:cNvSpPr/>
            <p:nvPr/>
          </p:nvSpPr>
          <p:spPr>
            <a:xfrm>
              <a:off x="6657194" y="2434073"/>
              <a:ext cx="191135" cy="368300"/>
            </a:xfrm>
            <a:custGeom>
              <a:avLst/>
              <a:gdLst/>
              <a:ahLst/>
              <a:cxnLst/>
              <a:rect l="l" t="t" r="r" b="b"/>
              <a:pathLst>
                <a:path w="191134" h="368300">
                  <a:moveTo>
                    <a:pt x="96329" y="367925"/>
                  </a:moveTo>
                  <a:lnTo>
                    <a:pt x="94449" y="367925"/>
                  </a:lnTo>
                  <a:lnTo>
                    <a:pt x="57612" y="360527"/>
                  </a:lnTo>
                  <a:lnTo>
                    <a:pt x="27598" y="340326"/>
                  </a:lnTo>
                  <a:lnTo>
                    <a:pt x="7397" y="310312"/>
                  </a:lnTo>
                  <a:lnTo>
                    <a:pt x="0" y="273475"/>
                  </a:lnTo>
                  <a:lnTo>
                    <a:pt x="76" y="94067"/>
                  </a:lnTo>
                  <a:lnTo>
                    <a:pt x="7397" y="57612"/>
                  </a:lnTo>
                  <a:lnTo>
                    <a:pt x="27598" y="27598"/>
                  </a:lnTo>
                  <a:lnTo>
                    <a:pt x="57642" y="7391"/>
                  </a:lnTo>
                  <a:lnTo>
                    <a:pt x="94449" y="0"/>
                  </a:lnTo>
                  <a:lnTo>
                    <a:pt x="96329" y="0"/>
                  </a:lnTo>
                  <a:lnTo>
                    <a:pt x="132759" y="7397"/>
                  </a:lnTo>
                  <a:lnTo>
                    <a:pt x="138129" y="11021"/>
                  </a:lnTo>
                  <a:lnTo>
                    <a:pt x="94449" y="11021"/>
                  </a:lnTo>
                  <a:lnTo>
                    <a:pt x="62044" y="17602"/>
                  </a:lnTo>
                  <a:lnTo>
                    <a:pt x="35506" y="35522"/>
                  </a:lnTo>
                  <a:lnTo>
                    <a:pt x="17575" y="62049"/>
                  </a:lnTo>
                  <a:lnTo>
                    <a:pt x="11067" y="94067"/>
                  </a:lnTo>
                  <a:lnTo>
                    <a:pt x="10989" y="178260"/>
                  </a:lnTo>
                  <a:lnTo>
                    <a:pt x="70176" y="178260"/>
                  </a:lnTo>
                  <a:lnTo>
                    <a:pt x="72437" y="180553"/>
                  </a:lnTo>
                  <a:lnTo>
                    <a:pt x="72437" y="186224"/>
                  </a:lnTo>
                  <a:lnTo>
                    <a:pt x="70176" y="188900"/>
                  </a:lnTo>
                  <a:lnTo>
                    <a:pt x="10989" y="188900"/>
                  </a:lnTo>
                  <a:lnTo>
                    <a:pt x="10989" y="272710"/>
                  </a:lnTo>
                  <a:lnTo>
                    <a:pt x="17575" y="305111"/>
                  </a:lnTo>
                  <a:lnTo>
                    <a:pt x="35506" y="331638"/>
                  </a:lnTo>
                  <a:lnTo>
                    <a:pt x="62044" y="349558"/>
                  </a:lnTo>
                  <a:lnTo>
                    <a:pt x="94449" y="356138"/>
                  </a:lnTo>
                  <a:lnTo>
                    <a:pt x="139530" y="356138"/>
                  </a:lnTo>
                  <a:lnTo>
                    <a:pt x="133006" y="360527"/>
                  </a:lnTo>
                  <a:lnTo>
                    <a:pt x="96329" y="367925"/>
                  </a:lnTo>
                  <a:close/>
                </a:path>
                <a:path w="191134" h="368300">
                  <a:moveTo>
                    <a:pt x="139530" y="356138"/>
                  </a:moveTo>
                  <a:lnTo>
                    <a:pt x="96329" y="356138"/>
                  </a:lnTo>
                  <a:lnTo>
                    <a:pt x="128735" y="349558"/>
                  </a:lnTo>
                  <a:lnTo>
                    <a:pt x="155273" y="331638"/>
                  </a:lnTo>
                  <a:lnTo>
                    <a:pt x="173204" y="305111"/>
                  </a:lnTo>
                  <a:lnTo>
                    <a:pt x="179789" y="272710"/>
                  </a:lnTo>
                  <a:lnTo>
                    <a:pt x="179789" y="188900"/>
                  </a:lnTo>
                  <a:lnTo>
                    <a:pt x="92156" y="188900"/>
                  </a:lnTo>
                  <a:lnTo>
                    <a:pt x="89512" y="186224"/>
                  </a:lnTo>
                  <a:lnTo>
                    <a:pt x="89512" y="180553"/>
                  </a:lnTo>
                  <a:lnTo>
                    <a:pt x="92156" y="178260"/>
                  </a:lnTo>
                  <a:lnTo>
                    <a:pt x="179789" y="178260"/>
                  </a:lnTo>
                  <a:lnTo>
                    <a:pt x="179712" y="94067"/>
                  </a:lnTo>
                  <a:lnTo>
                    <a:pt x="173204" y="62049"/>
                  </a:lnTo>
                  <a:lnTo>
                    <a:pt x="155273" y="35522"/>
                  </a:lnTo>
                  <a:lnTo>
                    <a:pt x="128735" y="17602"/>
                  </a:lnTo>
                  <a:lnTo>
                    <a:pt x="96329" y="11021"/>
                  </a:lnTo>
                  <a:lnTo>
                    <a:pt x="138129" y="11021"/>
                  </a:lnTo>
                  <a:lnTo>
                    <a:pt x="162619" y="27550"/>
                  </a:lnTo>
                  <a:lnTo>
                    <a:pt x="182956" y="57450"/>
                  </a:lnTo>
                  <a:lnTo>
                    <a:pt x="190779" y="94067"/>
                  </a:lnTo>
                  <a:lnTo>
                    <a:pt x="190779" y="273475"/>
                  </a:lnTo>
                  <a:lnTo>
                    <a:pt x="183328" y="310312"/>
                  </a:lnTo>
                  <a:lnTo>
                    <a:pt x="163038" y="340326"/>
                  </a:lnTo>
                  <a:lnTo>
                    <a:pt x="139530" y="35613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62372" y="2464431"/>
              <a:ext cx="162333" cy="329221"/>
            </a:xfrm>
            <a:prstGeom prst="rect">
              <a:avLst/>
            </a:prstGeom>
          </p:spPr>
        </p:pic>
      </p:grpSp>
      <p:grpSp>
        <p:nvGrpSpPr>
          <p:cNvPr id="187" name="object 187"/>
          <p:cNvGrpSpPr/>
          <p:nvPr/>
        </p:nvGrpSpPr>
        <p:grpSpPr>
          <a:xfrm>
            <a:off x="7101317" y="2441686"/>
            <a:ext cx="368300" cy="352425"/>
            <a:chOff x="7101317" y="2441686"/>
            <a:chExt cx="368300" cy="352425"/>
          </a:xfrm>
        </p:grpSpPr>
        <p:sp>
          <p:nvSpPr>
            <p:cNvPr id="188" name="object 188"/>
            <p:cNvSpPr/>
            <p:nvPr/>
          </p:nvSpPr>
          <p:spPr>
            <a:xfrm>
              <a:off x="7101317" y="2441686"/>
              <a:ext cx="368300" cy="352425"/>
            </a:xfrm>
            <a:custGeom>
              <a:avLst/>
              <a:gdLst/>
              <a:ahLst/>
              <a:cxnLst/>
              <a:rect l="l" t="t" r="r" b="b"/>
              <a:pathLst>
                <a:path w="368300" h="352425">
                  <a:moveTo>
                    <a:pt x="342122" y="352316"/>
                  </a:moveTo>
                  <a:lnTo>
                    <a:pt x="26183" y="352316"/>
                  </a:lnTo>
                  <a:lnTo>
                    <a:pt x="15843" y="350254"/>
                  </a:lnTo>
                  <a:lnTo>
                    <a:pt x="7537" y="344639"/>
                  </a:lnTo>
                  <a:lnTo>
                    <a:pt x="2008" y="336324"/>
                  </a:lnTo>
                  <a:lnTo>
                    <a:pt x="0" y="326163"/>
                  </a:lnTo>
                  <a:lnTo>
                    <a:pt x="0" y="198711"/>
                  </a:lnTo>
                  <a:lnTo>
                    <a:pt x="6883" y="162452"/>
                  </a:lnTo>
                  <a:lnTo>
                    <a:pt x="25750" y="132166"/>
                  </a:lnTo>
                  <a:lnTo>
                    <a:pt x="53929" y="110409"/>
                  </a:lnTo>
                  <a:lnTo>
                    <a:pt x="88747" y="99737"/>
                  </a:lnTo>
                  <a:lnTo>
                    <a:pt x="88747" y="53452"/>
                  </a:lnTo>
                  <a:lnTo>
                    <a:pt x="92942" y="32790"/>
                  </a:lnTo>
                  <a:lnTo>
                    <a:pt x="104392" y="15784"/>
                  </a:lnTo>
                  <a:lnTo>
                    <a:pt x="121390" y="4248"/>
                  </a:lnTo>
                  <a:lnTo>
                    <a:pt x="142231" y="0"/>
                  </a:lnTo>
                  <a:lnTo>
                    <a:pt x="224927" y="0"/>
                  </a:lnTo>
                  <a:lnTo>
                    <a:pt x="245589" y="4194"/>
                  </a:lnTo>
                  <a:lnTo>
                    <a:pt x="255117" y="10607"/>
                  </a:lnTo>
                  <a:lnTo>
                    <a:pt x="142231" y="10607"/>
                  </a:lnTo>
                  <a:lnTo>
                    <a:pt x="125619" y="13996"/>
                  </a:lnTo>
                  <a:lnTo>
                    <a:pt x="111993" y="23214"/>
                  </a:lnTo>
                  <a:lnTo>
                    <a:pt x="102775" y="36840"/>
                  </a:lnTo>
                  <a:lnTo>
                    <a:pt x="99387" y="53452"/>
                  </a:lnTo>
                  <a:lnTo>
                    <a:pt x="99004" y="98973"/>
                  </a:lnTo>
                  <a:lnTo>
                    <a:pt x="278379" y="98973"/>
                  </a:lnTo>
                  <a:lnTo>
                    <a:pt x="278379" y="99737"/>
                  </a:lnTo>
                  <a:lnTo>
                    <a:pt x="312812" y="109963"/>
                  </a:lnTo>
                  <a:lnTo>
                    <a:pt x="99769" y="109963"/>
                  </a:lnTo>
                  <a:lnTo>
                    <a:pt x="65039" y="116960"/>
                  </a:lnTo>
                  <a:lnTo>
                    <a:pt x="36712" y="136048"/>
                  </a:lnTo>
                  <a:lnTo>
                    <a:pt x="17630" y="164377"/>
                  </a:lnTo>
                  <a:lnTo>
                    <a:pt x="10715" y="198711"/>
                  </a:lnTo>
                  <a:lnTo>
                    <a:pt x="10638" y="294690"/>
                  </a:lnTo>
                  <a:lnTo>
                    <a:pt x="69029" y="294690"/>
                  </a:lnTo>
                  <a:lnTo>
                    <a:pt x="71322" y="297334"/>
                  </a:lnTo>
                  <a:lnTo>
                    <a:pt x="71322" y="303036"/>
                  </a:lnTo>
                  <a:lnTo>
                    <a:pt x="69029" y="305298"/>
                  </a:lnTo>
                  <a:lnTo>
                    <a:pt x="10638" y="305298"/>
                  </a:lnTo>
                  <a:lnTo>
                    <a:pt x="10638" y="334127"/>
                  </a:lnTo>
                  <a:lnTo>
                    <a:pt x="17073" y="340944"/>
                  </a:lnTo>
                  <a:lnTo>
                    <a:pt x="24654" y="341326"/>
                  </a:lnTo>
                  <a:lnTo>
                    <a:pt x="362328" y="341708"/>
                  </a:lnTo>
                  <a:lnTo>
                    <a:pt x="360263" y="344782"/>
                  </a:lnTo>
                  <a:lnTo>
                    <a:pt x="352061" y="350308"/>
                  </a:lnTo>
                  <a:lnTo>
                    <a:pt x="342122" y="352316"/>
                  </a:lnTo>
                  <a:close/>
                </a:path>
                <a:path w="368300" h="352425">
                  <a:moveTo>
                    <a:pt x="278379" y="98973"/>
                  </a:moveTo>
                  <a:lnTo>
                    <a:pt x="267772" y="98973"/>
                  </a:lnTo>
                  <a:lnTo>
                    <a:pt x="267772" y="53452"/>
                  </a:lnTo>
                  <a:lnTo>
                    <a:pt x="264383" y="36840"/>
                  </a:lnTo>
                  <a:lnTo>
                    <a:pt x="255165" y="23214"/>
                  </a:lnTo>
                  <a:lnTo>
                    <a:pt x="241539" y="13996"/>
                  </a:lnTo>
                  <a:lnTo>
                    <a:pt x="224927" y="10607"/>
                  </a:lnTo>
                  <a:lnTo>
                    <a:pt x="255117" y="10607"/>
                  </a:lnTo>
                  <a:lnTo>
                    <a:pt x="262595" y="15640"/>
                  </a:lnTo>
                  <a:lnTo>
                    <a:pt x="274131" y="32629"/>
                  </a:lnTo>
                  <a:lnTo>
                    <a:pt x="278379" y="53452"/>
                  </a:lnTo>
                  <a:lnTo>
                    <a:pt x="278379" y="98973"/>
                  </a:lnTo>
                  <a:close/>
                </a:path>
                <a:path w="368300" h="352425">
                  <a:moveTo>
                    <a:pt x="123277" y="82663"/>
                  </a:moveTo>
                  <a:lnTo>
                    <a:pt x="117576" y="82663"/>
                  </a:lnTo>
                  <a:lnTo>
                    <a:pt x="115314" y="80019"/>
                  </a:lnTo>
                  <a:lnTo>
                    <a:pt x="115314" y="53452"/>
                  </a:lnTo>
                  <a:lnTo>
                    <a:pt x="117441" y="42849"/>
                  </a:lnTo>
                  <a:lnTo>
                    <a:pt x="123230" y="34307"/>
                  </a:lnTo>
                  <a:lnTo>
                    <a:pt x="131790" y="28608"/>
                  </a:lnTo>
                  <a:lnTo>
                    <a:pt x="142231" y="26535"/>
                  </a:lnTo>
                  <a:lnTo>
                    <a:pt x="224927" y="26535"/>
                  </a:lnTo>
                  <a:lnTo>
                    <a:pt x="235530" y="28716"/>
                  </a:lnTo>
                  <a:lnTo>
                    <a:pt x="244072" y="34594"/>
                  </a:lnTo>
                  <a:lnTo>
                    <a:pt x="246019" y="37525"/>
                  </a:lnTo>
                  <a:lnTo>
                    <a:pt x="132738" y="37525"/>
                  </a:lnTo>
                  <a:lnTo>
                    <a:pt x="125539" y="44756"/>
                  </a:lnTo>
                  <a:lnTo>
                    <a:pt x="125539" y="80019"/>
                  </a:lnTo>
                  <a:lnTo>
                    <a:pt x="123277" y="82663"/>
                  </a:lnTo>
                  <a:close/>
                </a:path>
                <a:path w="368300" h="352425">
                  <a:moveTo>
                    <a:pt x="251844" y="98973"/>
                  </a:moveTo>
                  <a:lnTo>
                    <a:pt x="240472" y="98973"/>
                  </a:lnTo>
                  <a:lnTo>
                    <a:pt x="240472" y="44756"/>
                  </a:lnTo>
                  <a:lnTo>
                    <a:pt x="233272" y="37525"/>
                  </a:lnTo>
                  <a:lnTo>
                    <a:pt x="246019" y="37525"/>
                  </a:lnTo>
                  <a:lnTo>
                    <a:pt x="249771" y="43172"/>
                  </a:lnTo>
                  <a:lnTo>
                    <a:pt x="251844" y="53452"/>
                  </a:lnTo>
                  <a:lnTo>
                    <a:pt x="251844" y="98973"/>
                  </a:lnTo>
                  <a:close/>
                </a:path>
                <a:path w="368300" h="352425">
                  <a:moveTo>
                    <a:pt x="362328" y="341708"/>
                  </a:moveTo>
                  <a:lnTo>
                    <a:pt x="348556" y="341708"/>
                  </a:lnTo>
                  <a:lnTo>
                    <a:pt x="355755" y="335656"/>
                  </a:lnTo>
                  <a:lnTo>
                    <a:pt x="356137" y="327692"/>
                  </a:lnTo>
                  <a:lnTo>
                    <a:pt x="356137" y="305298"/>
                  </a:lnTo>
                  <a:lnTo>
                    <a:pt x="89894" y="305298"/>
                  </a:lnTo>
                  <a:lnTo>
                    <a:pt x="87250" y="303036"/>
                  </a:lnTo>
                  <a:lnTo>
                    <a:pt x="87250" y="297334"/>
                  </a:lnTo>
                  <a:lnTo>
                    <a:pt x="89894" y="294690"/>
                  </a:lnTo>
                  <a:lnTo>
                    <a:pt x="356137" y="294690"/>
                  </a:lnTo>
                  <a:lnTo>
                    <a:pt x="356061" y="198711"/>
                  </a:lnTo>
                  <a:lnTo>
                    <a:pt x="349145" y="164377"/>
                  </a:lnTo>
                  <a:lnTo>
                    <a:pt x="330064" y="136048"/>
                  </a:lnTo>
                  <a:lnTo>
                    <a:pt x="301737" y="116960"/>
                  </a:lnTo>
                  <a:lnTo>
                    <a:pt x="267008" y="109963"/>
                  </a:lnTo>
                  <a:lnTo>
                    <a:pt x="312812" y="109963"/>
                  </a:lnTo>
                  <a:lnTo>
                    <a:pt x="313227" y="110086"/>
                  </a:lnTo>
                  <a:lnTo>
                    <a:pt x="341496" y="131879"/>
                  </a:lnTo>
                  <a:lnTo>
                    <a:pt x="360585" y="162345"/>
                  </a:lnTo>
                  <a:lnTo>
                    <a:pt x="367892" y="198711"/>
                  </a:lnTo>
                  <a:lnTo>
                    <a:pt x="367892" y="326163"/>
                  </a:lnTo>
                  <a:lnTo>
                    <a:pt x="365836" y="336485"/>
                  </a:lnTo>
                  <a:lnTo>
                    <a:pt x="362328" y="34170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222302" y="2588442"/>
              <a:ext cx="124425" cy="124043"/>
            </a:xfrm>
            <a:prstGeom prst="rect">
              <a:avLst/>
            </a:prstGeom>
          </p:spPr>
        </p:pic>
      </p:grpSp>
      <p:sp>
        <p:nvSpPr>
          <p:cNvPr id="190" name="object 190"/>
          <p:cNvSpPr/>
          <p:nvPr/>
        </p:nvSpPr>
        <p:spPr>
          <a:xfrm>
            <a:off x="5756427" y="2434462"/>
            <a:ext cx="368300" cy="367665"/>
          </a:xfrm>
          <a:custGeom>
            <a:avLst/>
            <a:gdLst/>
            <a:ahLst/>
            <a:cxnLst/>
            <a:rect l="l" t="t" r="r" b="b"/>
            <a:pathLst>
              <a:path w="368300" h="367664">
                <a:moveTo>
                  <a:pt x="73583" y="214287"/>
                </a:moveTo>
                <a:lnTo>
                  <a:pt x="71285" y="212026"/>
                </a:lnTo>
                <a:lnTo>
                  <a:pt x="62941" y="212026"/>
                </a:lnTo>
                <a:lnTo>
                  <a:pt x="62941" y="222631"/>
                </a:lnTo>
                <a:lnTo>
                  <a:pt x="62941" y="270065"/>
                </a:lnTo>
                <a:lnTo>
                  <a:pt x="44754" y="270065"/>
                </a:lnTo>
                <a:lnTo>
                  <a:pt x="44754" y="222631"/>
                </a:lnTo>
                <a:lnTo>
                  <a:pt x="62941" y="222631"/>
                </a:lnTo>
                <a:lnTo>
                  <a:pt x="62941" y="212026"/>
                </a:lnTo>
                <a:lnTo>
                  <a:pt x="36029" y="212026"/>
                </a:lnTo>
                <a:lnTo>
                  <a:pt x="33731" y="214287"/>
                </a:lnTo>
                <a:lnTo>
                  <a:pt x="33731" y="278028"/>
                </a:lnTo>
                <a:lnTo>
                  <a:pt x="36029" y="280289"/>
                </a:lnTo>
                <a:lnTo>
                  <a:pt x="71285" y="280289"/>
                </a:lnTo>
                <a:lnTo>
                  <a:pt x="73583" y="278028"/>
                </a:lnTo>
                <a:lnTo>
                  <a:pt x="73583" y="270065"/>
                </a:lnTo>
                <a:lnTo>
                  <a:pt x="73583" y="222631"/>
                </a:lnTo>
                <a:lnTo>
                  <a:pt x="73583" y="214287"/>
                </a:lnTo>
                <a:close/>
              </a:path>
              <a:path w="368300" h="367664">
                <a:moveTo>
                  <a:pt x="148285" y="130860"/>
                </a:moveTo>
                <a:lnTo>
                  <a:pt x="146024" y="128600"/>
                </a:lnTo>
                <a:lnTo>
                  <a:pt x="137668" y="128600"/>
                </a:lnTo>
                <a:lnTo>
                  <a:pt x="137668" y="139204"/>
                </a:lnTo>
                <a:lnTo>
                  <a:pt x="137668" y="186601"/>
                </a:lnTo>
                <a:lnTo>
                  <a:pt x="119075" y="186601"/>
                </a:lnTo>
                <a:lnTo>
                  <a:pt x="119075" y="139204"/>
                </a:lnTo>
                <a:lnTo>
                  <a:pt x="137668" y="139204"/>
                </a:lnTo>
                <a:lnTo>
                  <a:pt x="137668" y="128600"/>
                </a:lnTo>
                <a:lnTo>
                  <a:pt x="111112" y="128600"/>
                </a:lnTo>
                <a:lnTo>
                  <a:pt x="108458" y="130860"/>
                </a:lnTo>
                <a:lnTo>
                  <a:pt x="108458" y="194564"/>
                </a:lnTo>
                <a:lnTo>
                  <a:pt x="111112" y="196862"/>
                </a:lnTo>
                <a:lnTo>
                  <a:pt x="146024" y="196862"/>
                </a:lnTo>
                <a:lnTo>
                  <a:pt x="148285" y="194564"/>
                </a:lnTo>
                <a:lnTo>
                  <a:pt x="148285" y="186601"/>
                </a:lnTo>
                <a:lnTo>
                  <a:pt x="148285" y="139204"/>
                </a:lnTo>
                <a:lnTo>
                  <a:pt x="148285" y="130860"/>
                </a:lnTo>
                <a:close/>
              </a:path>
              <a:path w="368300" h="367664">
                <a:moveTo>
                  <a:pt x="204025" y="130860"/>
                </a:moveTo>
                <a:lnTo>
                  <a:pt x="201383" y="128600"/>
                </a:lnTo>
                <a:lnTo>
                  <a:pt x="193421" y="128600"/>
                </a:lnTo>
                <a:lnTo>
                  <a:pt x="193421" y="139204"/>
                </a:lnTo>
                <a:lnTo>
                  <a:pt x="193421" y="186601"/>
                </a:lnTo>
                <a:lnTo>
                  <a:pt x="174853" y="186601"/>
                </a:lnTo>
                <a:lnTo>
                  <a:pt x="174853" y="139204"/>
                </a:lnTo>
                <a:lnTo>
                  <a:pt x="193421" y="139204"/>
                </a:lnTo>
                <a:lnTo>
                  <a:pt x="193421" y="128600"/>
                </a:lnTo>
                <a:lnTo>
                  <a:pt x="166497" y="128600"/>
                </a:lnTo>
                <a:lnTo>
                  <a:pt x="164211" y="130860"/>
                </a:lnTo>
                <a:lnTo>
                  <a:pt x="164211" y="191541"/>
                </a:lnTo>
                <a:lnTo>
                  <a:pt x="163830" y="194564"/>
                </a:lnTo>
                <a:lnTo>
                  <a:pt x="166497" y="196862"/>
                </a:lnTo>
                <a:lnTo>
                  <a:pt x="201383" y="196862"/>
                </a:lnTo>
                <a:lnTo>
                  <a:pt x="204025" y="194564"/>
                </a:lnTo>
                <a:lnTo>
                  <a:pt x="204025" y="186601"/>
                </a:lnTo>
                <a:lnTo>
                  <a:pt x="204025" y="139204"/>
                </a:lnTo>
                <a:lnTo>
                  <a:pt x="204025" y="130860"/>
                </a:lnTo>
                <a:close/>
              </a:path>
              <a:path w="368300" h="367664">
                <a:moveTo>
                  <a:pt x="205562" y="37553"/>
                </a:moveTo>
                <a:lnTo>
                  <a:pt x="203263" y="35293"/>
                </a:lnTo>
                <a:lnTo>
                  <a:pt x="189623" y="35293"/>
                </a:lnTo>
                <a:lnTo>
                  <a:pt x="189623" y="20866"/>
                </a:lnTo>
                <a:lnTo>
                  <a:pt x="187337" y="18605"/>
                </a:lnTo>
                <a:lnTo>
                  <a:pt x="184315" y="18605"/>
                </a:lnTo>
                <a:lnTo>
                  <a:pt x="181660" y="18605"/>
                </a:lnTo>
                <a:lnTo>
                  <a:pt x="179374" y="20866"/>
                </a:lnTo>
                <a:lnTo>
                  <a:pt x="179374" y="35293"/>
                </a:lnTo>
                <a:lnTo>
                  <a:pt x="164973" y="35293"/>
                </a:lnTo>
                <a:lnTo>
                  <a:pt x="162712" y="37553"/>
                </a:lnTo>
                <a:lnTo>
                  <a:pt x="162712" y="43256"/>
                </a:lnTo>
                <a:lnTo>
                  <a:pt x="164973" y="45516"/>
                </a:lnTo>
                <a:lnTo>
                  <a:pt x="179374" y="45516"/>
                </a:lnTo>
                <a:lnTo>
                  <a:pt x="178638" y="56896"/>
                </a:lnTo>
                <a:lnTo>
                  <a:pt x="178638" y="59944"/>
                </a:lnTo>
                <a:lnTo>
                  <a:pt x="181279" y="62217"/>
                </a:lnTo>
                <a:lnTo>
                  <a:pt x="186601" y="62217"/>
                </a:lnTo>
                <a:lnTo>
                  <a:pt x="189242" y="59944"/>
                </a:lnTo>
                <a:lnTo>
                  <a:pt x="189242" y="45516"/>
                </a:lnTo>
                <a:lnTo>
                  <a:pt x="203263" y="45516"/>
                </a:lnTo>
                <a:lnTo>
                  <a:pt x="205562" y="43256"/>
                </a:lnTo>
                <a:lnTo>
                  <a:pt x="205562" y="37553"/>
                </a:lnTo>
                <a:close/>
              </a:path>
              <a:path w="368300" h="367664">
                <a:moveTo>
                  <a:pt x="259422" y="130860"/>
                </a:moveTo>
                <a:lnTo>
                  <a:pt x="257124" y="128600"/>
                </a:lnTo>
                <a:lnTo>
                  <a:pt x="248780" y="128600"/>
                </a:lnTo>
                <a:lnTo>
                  <a:pt x="248780" y="139204"/>
                </a:lnTo>
                <a:lnTo>
                  <a:pt x="248780" y="186601"/>
                </a:lnTo>
                <a:lnTo>
                  <a:pt x="230212" y="186601"/>
                </a:lnTo>
                <a:lnTo>
                  <a:pt x="230212" y="139204"/>
                </a:lnTo>
                <a:lnTo>
                  <a:pt x="248780" y="139204"/>
                </a:lnTo>
                <a:lnTo>
                  <a:pt x="248780" y="128600"/>
                </a:lnTo>
                <a:lnTo>
                  <a:pt x="221869" y="128600"/>
                </a:lnTo>
                <a:lnTo>
                  <a:pt x="219570" y="130860"/>
                </a:lnTo>
                <a:lnTo>
                  <a:pt x="219570" y="194564"/>
                </a:lnTo>
                <a:lnTo>
                  <a:pt x="221869" y="196862"/>
                </a:lnTo>
                <a:lnTo>
                  <a:pt x="257124" y="196862"/>
                </a:lnTo>
                <a:lnTo>
                  <a:pt x="259422" y="194564"/>
                </a:lnTo>
                <a:lnTo>
                  <a:pt x="259422" y="186601"/>
                </a:lnTo>
                <a:lnTo>
                  <a:pt x="259422" y="139204"/>
                </a:lnTo>
                <a:lnTo>
                  <a:pt x="259422" y="130860"/>
                </a:lnTo>
                <a:close/>
              </a:path>
              <a:path w="368300" h="367664">
                <a:moveTo>
                  <a:pt x="334124" y="214287"/>
                </a:moveTo>
                <a:lnTo>
                  <a:pt x="331863" y="212026"/>
                </a:lnTo>
                <a:lnTo>
                  <a:pt x="323900" y="212026"/>
                </a:lnTo>
                <a:lnTo>
                  <a:pt x="323900" y="222631"/>
                </a:lnTo>
                <a:lnTo>
                  <a:pt x="323900" y="270065"/>
                </a:lnTo>
                <a:lnTo>
                  <a:pt x="305295" y="270065"/>
                </a:lnTo>
                <a:lnTo>
                  <a:pt x="305295" y="222631"/>
                </a:lnTo>
                <a:lnTo>
                  <a:pt x="323900" y="222631"/>
                </a:lnTo>
                <a:lnTo>
                  <a:pt x="323900" y="212026"/>
                </a:lnTo>
                <a:lnTo>
                  <a:pt x="296951" y="212026"/>
                </a:lnTo>
                <a:lnTo>
                  <a:pt x="294309" y="214287"/>
                </a:lnTo>
                <a:lnTo>
                  <a:pt x="294309" y="278028"/>
                </a:lnTo>
                <a:lnTo>
                  <a:pt x="296570" y="280289"/>
                </a:lnTo>
                <a:lnTo>
                  <a:pt x="331863" y="280289"/>
                </a:lnTo>
                <a:lnTo>
                  <a:pt x="334124" y="278028"/>
                </a:lnTo>
                <a:lnTo>
                  <a:pt x="334124" y="270065"/>
                </a:lnTo>
                <a:lnTo>
                  <a:pt x="334124" y="222631"/>
                </a:lnTo>
                <a:lnTo>
                  <a:pt x="334124" y="214287"/>
                </a:lnTo>
                <a:close/>
              </a:path>
              <a:path w="368300" h="367664">
                <a:moveTo>
                  <a:pt x="367893" y="128600"/>
                </a:moveTo>
                <a:lnTo>
                  <a:pt x="365594" y="126301"/>
                </a:lnTo>
                <a:lnTo>
                  <a:pt x="327304" y="126301"/>
                </a:lnTo>
                <a:lnTo>
                  <a:pt x="324637" y="128600"/>
                </a:lnTo>
                <a:lnTo>
                  <a:pt x="324637" y="134264"/>
                </a:lnTo>
                <a:lnTo>
                  <a:pt x="327304" y="136563"/>
                </a:lnTo>
                <a:lnTo>
                  <a:pt x="357251" y="136563"/>
                </a:lnTo>
                <a:lnTo>
                  <a:pt x="357251" y="145262"/>
                </a:lnTo>
                <a:lnTo>
                  <a:pt x="356895" y="145262"/>
                </a:lnTo>
                <a:lnTo>
                  <a:pt x="356895" y="346671"/>
                </a:lnTo>
                <a:lnTo>
                  <a:pt x="356895" y="356133"/>
                </a:lnTo>
                <a:lnTo>
                  <a:pt x="10604" y="356133"/>
                </a:lnTo>
                <a:lnTo>
                  <a:pt x="10604" y="346671"/>
                </a:lnTo>
                <a:lnTo>
                  <a:pt x="356895" y="346671"/>
                </a:lnTo>
                <a:lnTo>
                  <a:pt x="356895" y="145262"/>
                </a:lnTo>
                <a:lnTo>
                  <a:pt x="349288" y="145262"/>
                </a:lnTo>
                <a:lnTo>
                  <a:pt x="349288" y="156273"/>
                </a:lnTo>
                <a:lnTo>
                  <a:pt x="349288" y="336423"/>
                </a:lnTo>
                <a:lnTo>
                  <a:pt x="279146" y="336423"/>
                </a:lnTo>
                <a:lnTo>
                  <a:pt x="279146" y="335661"/>
                </a:lnTo>
                <a:lnTo>
                  <a:pt x="279146" y="156273"/>
                </a:lnTo>
                <a:lnTo>
                  <a:pt x="349288" y="156273"/>
                </a:lnTo>
                <a:lnTo>
                  <a:pt x="349288" y="145262"/>
                </a:lnTo>
                <a:lnTo>
                  <a:pt x="279527" y="145262"/>
                </a:lnTo>
                <a:lnTo>
                  <a:pt x="279527" y="136563"/>
                </a:lnTo>
                <a:lnTo>
                  <a:pt x="306057" y="136563"/>
                </a:lnTo>
                <a:lnTo>
                  <a:pt x="308698" y="134264"/>
                </a:lnTo>
                <a:lnTo>
                  <a:pt x="308698" y="128600"/>
                </a:lnTo>
                <a:lnTo>
                  <a:pt x="306057" y="126301"/>
                </a:lnTo>
                <a:lnTo>
                  <a:pt x="279527" y="126301"/>
                </a:lnTo>
                <a:lnTo>
                  <a:pt x="279527" y="101269"/>
                </a:lnTo>
                <a:lnTo>
                  <a:pt x="290512" y="101269"/>
                </a:lnTo>
                <a:lnTo>
                  <a:pt x="291134" y="100533"/>
                </a:lnTo>
                <a:lnTo>
                  <a:pt x="292773" y="98628"/>
                </a:lnTo>
                <a:lnTo>
                  <a:pt x="292773" y="89890"/>
                </a:lnTo>
                <a:lnTo>
                  <a:pt x="292773" y="73583"/>
                </a:lnTo>
                <a:lnTo>
                  <a:pt x="290512" y="71323"/>
                </a:lnTo>
                <a:lnTo>
                  <a:pt x="282168" y="71323"/>
                </a:lnTo>
                <a:lnTo>
                  <a:pt x="282168" y="81165"/>
                </a:lnTo>
                <a:lnTo>
                  <a:pt x="282168" y="89890"/>
                </a:lnTo>
                <a:lnTo>
                  <a:pt x="268884" y="89890"/>
                </a:lnTo>
                <a:lnTo>
                  <a:pt x="268884" y="100533"/>
                </a:lnTo>
                <a:lnTo>
                  <a:pt x="268884" y="335661"/>
                </a:lnTo>
                <a:lnTo>
                  <a:pt x="238175" y="335661"/>
                </a:lnTo>
                <a:lnTo>
                  <a:pt x="238175" y="256019"/>
                </a:lnTo>
                <a:lnTo>
                  <a:pt x="238175" y="247675"/>
                </a:lnTo>
                <a:lnTo>
                  <a:pt x="235534" y="245414"/>
                </a:lnTo>
                <a:lnTo>
                  <a:pt x="227190" y="245414"/>
                </a:lnTo>
                <a:lnTo>
                  <a:pt x="227190" y="256019"/>
                </a:lnTo>
                <a:lnTo>
                  <a:pt x="227190" y="335661"/>
                </a:lnTo>
                <a:lnTo>
                  <a:pt x="189623" y="335661"/>
                </a:lnTo>
                <a:lnTo>
                  <a:pt x="189623" y="256781"/>
                </a:lnTo>
                <a:lnTo>
                  <a:pt x="189623" y="256019"/>
                </a:lnTo>
                <a:lnTo>
                  <a:pt x="227190" y="256019"/>
                </a:lnTo>
                <a:lnTo>
                  <a:pt x="227190" y="245414"/>
                </a:lnTo>
                <a:lnTo>
                  <a:pt x="178638" y="245414"/>
                </a:lnTo>
                <a:lnTo>
                  <a:pt x="178638" y="256781"/>
                </a:lnTo>
                <a:lnTo>
                  <a:pt x="178638" y="336423"/>
                </a:lnTo>
                <a:lnTo>
                  <a:pt x="141465" y="336423"/>
                </a:lnTo>
                <a:lnTo>
                  <a:pt x="141465" y="335661"/>
                </a:lnTo>
                <a:lnTo>
                  <a:pt x="141465" y="256781"/>
                </a:lnTo>
                <a:lnTo>
                  <a:pt x="178638" y="256781"/>
                </a:lnTo>
                <a:lnTo>
                  <a:pt x="178638" y="245414"/>
                </a:lnTo>
                <a:lnTo>
                  <a:pt x="133883" y="245414"/>
                </a:lnTo>
                <a:lnTo>
                  <a:pt x="131203" y="247675"/>
                </a:lnTo>
                <a:lnTo>
                  <a:pt x="131203" y="335661"/>
                </a:lnTo>
                <a:lnTo>
                  <a:pt x="100495" y="335661"/>
                </a:lnTo>
                <a:lnTo>
                  <a:pt x="99885" y="145262"/>
                </a:lnTo>
                <a:lnTo>
                  <a:pt x="99847" y="136563"/>
                </a:lnTo>
                <a:lnTo>
                  <a:pt x="99733" y="100533"/>
                </a:lnTo>
                <a:lnTo>
                  <a:pt x="268884" y="100533"/>
                </a:lnTo>
                <a:lnTo>
                  <a:pt x="268884" y="89890"/>
                </a:lnTo>
                <a:lnTo>
                  <a:pt x="85725" y="89890"/>
                </a:lnTo>
                <a:lnTo>
                  <a:pt x="85725" y="81165"/>
                </a:lnTo>
                <a:lnTo>
                  <a:pt x="172554" y="81165"/>
                </a:lnTo>
                <a:lnTo>
                  <a:pt x="174853" y="78905"/>
                </a:lnTo>
                <a:lnTo>
                  <a:pt x="174853" y="73202"/>
                </a:lnTo>
                <a:lnTo>
                  <a:pt x="172554" y="70561"/>
                </a:lnTo>
                <a:lnTo>
                  <a:pt x="139166" y="70561"/>
                </a:lnTo>
                <a:lnTo>
                  <a:pt x="139166" y="10642"/>
                </a:lnTo>
                <a:lnTo>
                  <a:pt x="229069" y="10642"/>
                </a:lnTo>
                <a:lnTo>
                  <a:pt x="229069" y="70561"/>
                </a:lnTo>
                <a:lnTo>
                  <a:pt x="197205" y="70561"/>
                </a:lnTo>
                <a:lnTo>
                  <a:pt x="194945" y="73202"/>
                </a:lnTo>
                <a:lnTo>
                  <a:pt x="194945" y="78905"/>
                </a:lnTo>
                <a:lnTo>
                  <a:pt x="197205" y="81165"/>
                </a:lnTo>
                <a:lnTo>
                  <a:pt x="282168" y="81165"/>
                </a:lnTo>
                <a:lnTo>
                  <a:pt x="282168" y="71323"/>
                </a:lnTo>
                <a:lnTo>
                  <a:pt x="239674" y="71323"/>
                </a:lnTo>
                <a:lnTo>
                  <a:pt x="239674" y="10642"/>
                </a:lnTo>
                <a:lnTo>
                  <a:pt x="239674" y="2298"/>
                </a:lnTo>
                <a:lnTo>
                  <a:pt x="237413" y="0"/>
                </a:lnTo>
                <a:lnTo>
                  <a:pt x="131203" y="0"/>
                </a:lnTo>
                <a:lnTo>
                  <a:pt x="128943" y="2298"/>
                </a:lnTo>
                <a:lnTo>
                  <a:pt x="128943" y="71323"/>
                </a:lnTo>
                <a:lnTo>
                  <a:pt x="77749" y="71323"/>
                </a:lnTo>
                <a:lnTo>
                  <a:pt x="75463" y="73583"/>
                </a:lnTo>
                <a:lnTo>
                  <a:pt x="75463" y="98628"/>
                </a:lnTo>
                <a:lnTo>
                  <a:pt x="77749" y="101269"/>
                </a:lnTo>
                <a:lnTo>
                  <a:pt x="88747" y="101269"/>
                </a:lnTo>
                <a:lnTo>
                  <a:pt x="88747" y="126301"/>
                </a:lnTo>
                <a:lnTo>
                  <a:pt x="88747" y="136563"/>
                </a:lnTo>
                <a:lnTo>
                  <a:pt x="88747" y="145262"/>
                </a:lnTo>
                <a:lnTo>
                  <a:pt x="10985" y="145262"/>
                </a:lnTo>
                <a:lnTo>
                  <a:pt x="10985" y="136563"/>
                </a:lnTo>
                <a:lnTo>
                  <a:pt x="88747" y="136563"/>
                </a:lnTo>
                <a:lnTo>
                  <a:pt x="88747" y="126301"/>
                </a:lnTo>
                <a:lnTo>
                  <a:pt x="2260" y="126301"/>
                </a:lnTo>
                <a:lnTo>
                  <a:pt x="0" y="128600"/>
                </a:lnTo>
                <a:lnTo>
                  <a:pt x="0" y="153606"/>
                </a:lnTo>
                <a:lnTo>
                  <a:pt x="2260" y="156273"/>
                </a:lnTo>
                <a:lnTo>
                  <a:pt x="7581" y="156273"/>
                </a:lnTo>
                <a:lnTo>
                  <a:pt x="7581" y="194564"/>
                </a:lnTo>
                <a:lnTo>
                  <a:pt x="9842" y="196862"/>
                </a:lnTo>
                <a:lnTo>
                  <a:pt x="15544" y="196862"/>
                </a:lnTo>
                <a:lnTo>
                  <a:pt x="18186" y="194564"/>
                </a:lnTo>
                <a:lnTo>
                  <a:pt x="18186" y="156273"/>
                </a:lnTo>
                <a:lnTo>
                  <a:pt x="87985" y="156273"/>
                </a:lnTo>
                <a:lnTo>
                  <a:pt x="87985" y="336423"/>
                </a:lnTo>
                <a:lnTo>
                  <a:pt x="18186" y="336423"/>
                </a:lnTo>
                <a:lnTo>
                  <a:pt x="18186" y="215811"/>
                </a:lnTo>
                <a:lnTo>
                  <a:pt x="15544" y="213550"/>
                </a:lnTo>
                <a:lnTo>
                  <a:pt x="9842" y="213550"/>
                </a:lnTo>
                <a:lnTo>
                  <a:pt x="7581" y="215811"/>
                </a:lnTo>
                <a:lnTo>
                  <a:pt x="7581" y="336423"/>
                </a:lnTo>
                <a:lnTo>
                  <a:pt x="2260" y="336423"/>
                </a:lnTo>
                <a:lnTo>
                  <a:pt x="0" y="338709"/>
                </a:lnTo>
                <a:lnTo>
                  <a:pt x="0" y="364871"/>
                </a:lnTo>
                <a:lnTo>
                  <a:pt x="2260" y="367157"/>
                </a:lnTo>
                <a:lnTo>
                  <a:pt x="365213" y="367157"/>
                </a:lnTo>
                <a:lnTo>
                  <a:pt x="367512" y="364871"/>
                </a:lnTo>
                <a:lnTo>
                  <a:pt x="367512" y="356133"/>
                </a:lnTo>
                <a:lnTo>
                  <a:pt x="367512" y="346671"/>
                </a:lnTo>
                <a:lnTo>
                  <a:pt x="367512" y="338709"/>
                </a:lnTo>
                <a:lnTo>
                  <a:pt x="365213" y="336423"/>
                </a:lnTo>
                <a:lnTo>
                  <a:pt x="359930" y="336423"/>
                </a:lnTo>
                <a:lnTo>
                  <a:pt x="359930" y="156273"/>
                </a:lnTo>
                <a:lnTo>
                  <a:pt x="365594" y="156273"/>
                </a:lnTo>
                <a:lnTo>
                  <a:pt x="367893" y="153606"/>
                </a:lnTo>
                <a:lnTo>
                  <a:pt x="367893" y="145262"/>
                </a:lnTo>
                <a:lnTo>
                  <a:pt x="367893" y="1286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04694" y="2434551"/>
            <a:ext cx="368300" cy="367030"/>
          </a:xfrm>
          <a:custGeom>
            <a:avLst/>
            <a:gdLst/>
            <a:ahLst/>
            <a:cxnLst/>
            <a:rect l="l" t="t" r="r" b="b"/>
            <a:pathLst>
              <a:path w="368300" h="367030">
                <a:moveTo>
                  <a:pt x="284751" y="44182"/>
                </a:moveTo>
                <a:lnTo>
                  <a:pt x="281916" y="44182"/>
                </a:lnTo>
                <a:lnTo>
                  <a:pt x="280482" y="43736"/>
                </a:lnTo>
                <a:lnTo>
                  <a:pt x="277647" y="40869"/>
                </a:lnTo>
                <a:lnTo>
                  <a:pt x="277647" y="37079"/>
                </a:lnTo>
                <a:lnTo>
                  <a:pt x="279527" y="35199"/>
                </a:lnTo>
                <a:lnTo>
                  <a:pt x="287873" y="27235"/>
                </a:lnTo>
                <a:lnTo>
                  <a:pt x="279527" y="18889"/>
                </a:lnTo>
                <a:lnTo>
                  <a:pt x="277647" y="16978"/>
                </a:lnTo>
                <a:lnTo>
                  <a:pt x="277647" y="13187"/>
                </a:lnTo>
                <a:lnTo>
                  <a:pt x="279527" y="11308"/>
                </a:lnTo>
                <a:lnTo>
                  <a:pt x="289784" y="1433"/>
                </a:lnTo>
                <a:lnTo>
                  <a:pt x="290740" y="477"/>
                </a:lnTo>
                <a:lnTo>
                  <a:pt x="292141" y="0"/>
                </a:lnTo>
                <a:lnTo>
                  <a:pt x="294977" y="0"/>
                </a:lnTo>
                <a:lnTo>
                  <a:pt x="296410" y="477"/>
                </a:lnTo>
                <a:lnTo>
                  <a:pt x="308673" y="12805"/>
                </a:lnTo>
                <a:lnTo>
                  <a:pt x="293193" y="12805"/>
                </a:lnTo>
                <a:lnTo>
                  <a:pt x="290899" y="15099"/>
                </a:lnTo>
                <a:lnTo>
                  <a:pt x="310628" y="34817"/>
                </a:lnTo>
                <a:lnTo>
                  <a:pt x="295454" y="34817"/>
                </a:lnTo>
                <a:lnTo>
                  <a:pt x="287108" y="42781"/>
                </a:lnTo>
                <a:lnTo>
                  <a:pt x="286184" y="43736"/>
                </a:lnTo>
                <a:lnTo>
                  <a:pt x="284751" y="44182"/>
                </a:lnTo>
                <a:close/>
              </a:path>
              <a:path w="368300" h="367030">
                <a:moveTo>
                  <a:pt x="367899" y="76897"/>
                </a:moveTo>
                <a:lnTo>
                  <a:pt x="352730" y="76897"/>
                </a:lnTo>
                <a:lnTo>
                  <a:pt x="355023" y="74636"/>
                </a:lnTo>
                <a:lnTo>
                  <a:pt x="293193" y="12805"/>
                </a:lnTo>
                <a:lnTo>
                  <a:pt x="308673" y="12805"/>
                </a:lnTo>
                <a:lnTo>
                  <a:pt x="368275" y="72724"/>
                </a:lnTo>
                <a:lnTo>
                  <a:pt x="368275" y="76515"/>
                </a:lnTo>
                <a:lnTo>
                  <a:pt x="367899" y="76897"/>
                </a:lnTo>
                <a:close/>
              </a:path>
              <a:path w="368300" h="367030">
                <a:moveTo>
                  <a:pt x="308738" y="110664"/>
                </a:moveTo>
                <a:lnTo>
                  <a:pt x="295454" y="110664"/>
                </a:lnTo>
                <a:lnTo>
                  <a:pt x="333394" y="72724"/>
                </a:lnTo>
                <a:lnTo>
                  <a:pt x="295454" y="34817"/>
                </a:lnTo>
                <a:lnTo>
                  <a:pt x="310628" y="34817"/>
                </a:lnTo>
                <a:lnTo>
                  <a:pt x="352730" y="76897"/>
                </a:lnTo>
                <a:lnTo>
                  <a:pt x="367899" y="76897"/>
                </a:lnTo>
                <a:lnTo>
                  <a:pt x="366395" y="78426"/>
                </a:lnTo>
                <a:lnTo>
                  <a:pt x="365119" y="79573"/>
                </a:lnTo>
                <a:lnTo>
                  <a:pt x="339828" y="79573"/>
                </a:lnTo>
                <a:lnTo>
                  <a:pt x="308738" y="110664"/>
                </a:lnTo>
                <a:close/>
              </a:path>
              <a:path w="368300" h="367030">
                <a:moveTo>
                  <a:pt x="7135" y="366969"/>
                </a:moveTo>
                <a:lnTo>
                  <a:pt x="4268" y="366969"/>
                </a:lnTo>
                <a:lnTo>
                  <a:pt x="2866" y="366491"/>
                </a:lnTo>
                <a:lnTo>
                  <a:pt x="0" y="363624"/>
                </a:lnTo>
                <a:lnTo>
                  <a:pt x="0" y="359833"/>
                </a:lnTo>
                <a:lnTo>
                  <a:pt x="1911" y="357954"/>
                </a:lnTo>
                <a:lnTo>
                  <a:pt x="70940" y="288924"/>
                </a:lnTo>
                <a:lnTo>
                  <a:pt x="66003" y="283987"/>
                </a:lnTo>
                <a:lnTo>
                  <a:pt x="66003" y="271850"/>
                </a:lnTo>
                <a:lnTo>
                  <a:pt x="67150" y="267677"/>
                </a:lnTo>
                <a:lnTo>
                  <a:pt x="70558" y="264651"/>
                </a:lnTo>
                <a:lnTo>
                  <a:pt x="84224" y="250985"/>
                </a:lnTo>
                <a:lnTo>
                  <a:pt x="96588" y="202672"/>
                </a:lnTo>
                <a:lnTo>
                  <a:pt x="220372" y="75400"/>
                </a:lnTo>
                <a:lnTo>
                  <a:pt x="206706" y="61734"/>
                </a:lnTo>
                <a:lnTo>
                  <a:pt x="206706" y="57944"/>
                </a:lnTo>
                <a:lnTo>
                  <a:pt x="208618" y="56064"/>
                </a:lnTo>
                <a:lnTo>
                  <a:pt x="219990" y="45042"/>
                </a:lnTo>
                <a:lnTo>
                  <a:pt x="220754" y="42398"/>
                </a:lnTo>
                <a:lnTo>
                  <a:pt x="224545" y="42398"/>
                </a:lnTo>
                <a:lnTo>
                  <a:pt x="227075" y="43018"/>
                </a:lnTo>
                <a:lnTo>
                  <a:pt x="230566" y="45946"/>
                </a:lnTo>
                <a:lnTo>
                  <a:pt x="237402" y="52787"/>
                </a:lnTo>
                <a:lnTo>
                  <a:pt x="239180" y="54535"/>
                </a:lnTo>
                <a:lnTo>
                  <a:pt x="224545" y="54535"/>
                </a:lnTo>
                <a:lnTo>
                  <a:pt x="219990" y="59090"/>
                </a:lnTo>
                <a:lnTo>
                  <a:pt x="243778" y="82982"/>
                </a:lnTo>
                <a:lnTo>
                  <a:pt x="227571" y="82982"/>
                </a:lnTo>
                <a:lnTo>
                  <a:pt x="212791" y="97762"/>
                </a:lnTo>
                <a:lnTo>
                  <a:pt x="220372" y="105344"/>
                </a:lnTo>
                <a:lnTo>
                  <a:pt x="205209" y="105344"/>
                </a:lnTo>
                <a:lnTo>
                  <a:pt x="193805" y="116748"/>
                </a:lnTo>
                <a:lnTo>
                  <a:pt x="201405" y="124330"/>
                </a:lnTo>
                <a:lnTo>
                  <a:pt x="186224" y="124330"/>
                </a:lnTo>
                <a:lnTo>
                  <a:pt x="174851" y="135702"/>
                </a:lnTo>
                <a:lnTo>
                  <a:pt x="182442" y="143283"/>
                </a:lnTo>
                <a:lnTo>
                  <a:pt x="167270" y="143283"/>
                </a:lnTo>
                <a:lnTo>
                  <a:pt x="163097" y="147456"/>
                </a:lnTo>
                <a:lnTo>
                  <a:pt x="169224" y="151320"/>
                </a:lnTo>
                <a:lnTo>
                  <a:pt x="175290" y="156949"/>
                </a:lnTo>
                <a:lnTo>
                  <a:pt x="160071" y="156949"/>
                </a:lnTo>
                <a:lnTo>
                  <a:pt x="164977" y="161855"/>
                </a:lnTo>
                <a:lnTo>
                  <a:pt x="150195" y="161855"/>
                </a:lnTo>
                <a:lnTo>
                  <a:pt x="138823" y="173259"/>
                </a:lnTo>
                <a:lnTo>
                  <a:pt x="145640" y="180076"/>
                </a:lnTo>
                <a:lnTo>
                  <a:pt x="131242" y="180076"/>
                </a:lnTo>
                <a:lnTo>
                  <a:pt x="119870" y="191448"/>
                </a:lnTo>
                <a:lnTo>
                  <a:pt x="127443" y="199029"/>
                </a:lnTo>
                <a:lnTo>
                  <a:pt x="112288" y="199029"/>
                </a:lnTo>
                <a:lnTo>
                  <a:pt x="104626" y="210851"/>
                </a:lnTo>
                <a:lnTo>
                  <a:pt x="99343" y="223837"/>
                </a:lnTo>
                <a:lnTo>
                  <a:pt x="96551" y="237599"/>
                </a:lnTo>
                <a:lnTo>
                  <a:pt x="96361" y="251749"/>
                </a:lnTo>
                <a:lnTo>
                  <a:pt x="98195" y="259156"/>
                </a:lnTo>
                <a:lnTo>
                  <a:pt x="100665" y="262740"/>
                </a:lnTo>
                <a:lnTo>
                  <a:pt x="87632" y="262740"/>
                </a:lnTo>
                <a:lnTo>
                  <a:pt x="78904" y="271085"/>
                </a:lnTo>
                <a:lnTo>
                  <a:pt x="76611" y="273761"/>
                </a:lnTo>
                <a:lnTo>
                  <a:pt x="76611" y="277552"/>
                </a:lnTo>
                <a:lnTo>
                  <a:pt x="78904" y="279814"/>
                </a:lnTo>
                <a:lnTo>
                  <a:pt x="86868" y="287013"/>
                </a:lnTo>
                <a:lnTo>
                  <a:pt x="88014" y="290071"/>
                </a:lnTo>
                <a:lnTo>
                  <a:pt x="109612" y="290071"/>
                </a:lnTo>
                <a:lnTo>
                  <a:pt x="103560" y="296124"/>
                </a:lnTo>
                <a:lnTo>
                  <a:pt x="78522" y="296124"/>
                </a:lnTo>
                <a:lnTo>
                  <a:pt x="8536" y="366491"/>
                </a:lnTo>
                <a:lnTo>
                  <a:pt x="7135" y="366969"/>
                </a:lnTo>
                <a:close/>
              </a:path>
              <a:path w="368300" h="367030">
                <a:moveTo>
                  <a:pt x="264855" y="65143"/>
                </a:moveTo>
                <a:lnTo>
                  <a:pt x="249965" y="65143"/>
                </a:lnTo>
                <a:lnTo>
                  <a:pt x="260191" y="54535"/>
                </a:lnTo>
                <a:lnTo>
                  <a:pt x="261147" y="53580"/>
                </a:lnTo>
                <a:lnTo>
                  <a:pt x="262548" y="53102"/>
                </a:lnTo>
                <a:lnTo>
                  <a:pt x="265415" y="53102"/>
                </a:lnTo>
                <a:lnTo>
                  <a:pt x="266817" y="53580"/>
                </a:lnTo>
                <a:lnTo>
                  <a:pt x="269684" y="56415"/>
                </a:lnTo>
                <a:lnTo>
                  <a:pt x="269684" y="60205"/>
                </a:lnTo>
                <a:lnTo>
                  <a:pt x="267772" y="62117"/>
                </a:lnTo>
                <a:lnTo>
                  <a:pt x="264855" y="65143"/>
                </a:lnTo>
                <a:close/>
              </a:path>
              <a:path w="368300" h="367030">
                <a:moveTo>
                  <a:pt x="322034" y="147456"/>
                </a:moveTo>
                <a:lnTo>
                  <a:pt x="307974" y="147456"/>
                </a:lnTo>
                <a:lnTo>
                  <a:pt x="312911" y="142901"/>
                </a:lnTo>
                <a:lnTo>
                  <a:pt x="224545" y="54535"/>
                </a:lnTo>
                <a:lnTo>
                  <a:pt x="239180" y="54535"/>
                </a:lnTo>
                <a:lnTo>
                  <a:pt x="249965" y="65143"/>
                </a:lnTo>
                <a:lnTo>
                  <a:pt x="264855" y="65143"/>
                </a:lnTo>
                <a:lnTo>
                  <a:pt x="257547" y="72724"/>
                </a:lnTo>
                <a:lnTo>
                  <a:pt x="295454" y="110664"/>
                </a:lnTo>
                <a:lnTo>
                  <a:pt x="308738" y="110664"/>
                </a:lnTo>
                <a:lnTo>
                  <a:pt x="301921" y="117481"/>
                </a:lnTo>
                <a:lnTo>
                  <a:pt x="314277" y="130206"/>
                </a:lnTo>
                <a:lnTo>
                  <a:pt x="321118" y="137024"/>
                </a:lnTo>
                <a:lnTo>
                  <a:pt x="324046" y="140425"/>
                </a:lnTo>
                <a:lnTo>
                  <a:pt x="324665" y="142901"/>
                </a:lnTo>
                <a:lnTo>
                  <a:pt x="324665" y="146309"/>
                </a:lnTo>
                <a:lnTo>
                  <a:pt x="322404" y="147074"/>
                </a:lnTo>
                <a:lnTo>
                  <a:pt x="322034" y="147456"/>
                </a:lnTo>
                <a:close/>
              </a:path>
              <a:path w="368300" h="367030">
                <a:moveTo>
                  <a:pt x="353112" y="89799"/>
                </a:moveTo>
                <a:lnTo>
                  <a:pt x="348174" y="89799"/>
                </a:lnTo>
                <a:lnTo>
                  <a:pt x="347442" y="86772"/>
                </a:lnTo>
                <a:lnTo>
                  <a:pt x="339828" y="79573"/>
                </a:lnTo>
                <a:lnTo>
                  <a:pt x="365119" y="79573"/>
                </a:lnTo>
                <a:lnTo>
                  <a:pt x="355406" y="88301"/>
                </a:lnTo>
                <a:lnTo>
                  <a:pt x="354641" y="89034"/>
                </a:lnTo>
                <a:lnTo>
                  <a:pt x="353112" y="89799"/>
                </a:lnTo>
                <a:close/>
              </a:path>
              <a:path w="368300" h="367030">
                <a:moveTo>
                  <a:pt x="269206" y="168226"/>
                </a:moveTo>
                <a:lnTo>
                  <a:pt x="266371" y="168226"/>
                </a:lnTo>
                <a:lnTo>
                  <a:pt x="264937" y="167748"/>
                </a:lnTo>
                <a:lnTo>
                  <a:pt x="262138" y="164949"/>
                </a:lnTo>
                <a:lnTo>
                  <a:pt x="262102" y="161122"/>
                </a:lnTo>
                <a:lnTo>
                  <a:pt x="263982" y="159211"/>
                </a:lnTo>
                <a:lnTo>
                  <a:pt x="283700" y="139492"/>
                </a:lnTo>
                <a:lnTo>
                  <a:pt x="227571" y="82982"/>
                </a:lnTo>
                <a:lnTo>
                  <a:pt x="243778" y="82982"/>
                </a:lnTo>
                <a:lnTo>
                  <a:pt x="307593" y="147074"/>
                </a:lnTo>
                <a:lnTo>
                  <a:pt x="291281" y="147074"/>
                </a:lnTo>
                <a:lnTo>
                  <a:pt x="270607" y="167748"/>
                </a:lnTo>
                <a:lnTo>
                  <a:pt x="269206" y="168226"/>
                </a:lnTo>
                <a:close/>
              </a:path>
              <a:path w="368300" h="367030">
                <a:moveTo>
                  <a:pt x="222156" y="118532"/>
                </a:moveTo>
                <a:lnTo>
                  <a:pt x="219321" y="118532"/>
                </a:lnTo>
                <a:lnTo>
                  <a:pt x="217919" y="118054"/>
                </a:lnTo>
                <a:lnTo>
                  <a:pt x="205209" y="105344"/>
                </a:lnTo>
                <a:lnTo>
                  <a:pt x="220372" y="105344"/>
                </a:lnTo>
                <a:lnTo>
                  <a:pt x="224545" y="109517"/>
                </a:lnTo>
                <a:lnTo>
                  <a:pt x="226425" y="111428"/>
                </a:lnTo>
                <a:lnTo>
                  <a:pt x="226425" y="115219"/>
                </a:lnTo>
                <a:lnTo>
                  <a:pt x="223589" y="118054"/>
                </a:lnTo>
                <a:lnTo>
                  <a:pt x="222156" y="118532"/>
                </a:lnTo>
                <a:close/>
              </a:path>
              <a:path w="368300" h="367030">
                <a:moveTo>
                  <a:pt x="203202" y="137486"/>
                </a:moveTo>
                <a:lnTo>
                  <a:pt x="200367" y="137486"/>
                </a:lnTo>
                <a:lnTo>
                  <a:pt x="198934" y="137008"/>
                </a:lnTo>
                <a:lnTo>
                  <a:pt x="197978" y="136084"/>
                </a:lnTo>
                <a:lnTo>
                  <a:pt x="186224" y="124330"/>
                </a:lnTo>
                <a:lnTo>
                  <a:pt x="201405" y="124330"/>
                </a:lnTo>
                <a:lnTo>
                  <a:pt x="207471" y="130382"/>
                </a:lnTo>
                <a:lnTo>
                  <a:pt x="207471" y="134173"/>
                </a:lnTo>
                <a:lnTo>
                  <a:pt x="205591" y="136084"/>
                </a:lnTo>
                <a:lnTo>
                  <a:pt x="204636" y="137008"/>
                </a:lnTo>
                <a:lnTo>
                  <a:pt x="203202" y="137486"/>
                </a:lnTo>
                <a:close/>
              </a:path>
              <a:path w="368300" h="367030">
                <a:moveTo>
                  <a:pt x="198647" y="170870"/>
                </a:moveTo>
                <a:lnTo>
                  <a:pt x="195812" y="170870"/>
                </a:lnTo>
                <a:lnTo>
                  <a:pt x="194379" y="170392"/>
                </a:lnTo>
                <a:lnTo>
                  <a:pt x="193455" y="169436"/>
                </a:lnTo>
                <a:lnTo>
                  <a:pt x="167270" y="143283"/>
                </a:lnTo>
                <a:lnTo>
                  <a:pt x="182442" y="143283"/>
                </a:lnTo>
                <a:lnTo>
                  <a:pt x="201036" y="161855"/>
                </a:lnTo>
                <a:lnTo>
                  <a:pt x="202916" y="163766"/>
                </a:lnTo>
                <a:lnTo>
                  <a:pt x="202916" y="167557"/>
                </a:lnTo>
                <a:lnTo>
                  <a:pt x="200081" y="170392"/>
                </a:lnTo>
                <a:lnTo>
                  <a:pt x="198647" y="170870"/>
                </a:lnTo>
                <a:close/>
              </a:path>
              <a:path w="368300" h="367030">
                <a:moveTo>
                  <a:pt x="308356" y="160357"/>
                </a:moveTo>
                <a:lnTo>
                  <a:pt x="303418" y="160357"/>
                </a:lnTo>
                <a:lnTo>
                  <a:pt x="302686" y="158064"/>
                </a:lnTo>
                <a:lnTo>
                  <a:pt x="291281" y="147074"/>
                </a:lnTo>
                <a:lnTo>
                  <a:pt x="307593" y="147074"/>
                </a:lnTo>
                <a:lnTo>
                  <a:pt x="307974" y="147456"/>
                </a:lnTo>
                <a:lnTo>
                  <a:pt x="322034" y="147456"/>
                </a:lnTo>
                <a:lnTo>
                  <a:pt x="311031" y="158828"/>
                </a:lnTo>
                <a:lnTo>
                  <a:pt x="309885" y="159593"/>
                </a:lnTo>
                <a:lnTo>
                  <a:pt x="308356" y="160357"/>
                </a:lnTo>
                <a:close/>
              </a:path>
              <a:path w="368300" h="367030">
                <a:moveTo>
                  <a:pt x="162913" y="271372"/>
                </a:moveTo>
                <a:lnTo>
                  <a:pt x="122195" y="271372"/>
                </a:lnTo>
                <a:lnTo>
                  <a:pt x="136860" y="269924"/>
                </a:lnTo>
                <a:lnTo>
                  <a:pt x="150733" y="265686"/>
                </a:lnTo>
                <a:lnTo>
                  <a:pt x="163502" y="258820"/>
                </a:lnTo>
                <a:lnTo>
                  <a:pt x="174851" y="249488"/>
                </a:lnTo>
                <a:lnTo>
                  <a:pt x="210115" y="214192"/>
                </a:lnTo>
                <a:lnTo>
                  <a:pt x="203175" y="210837"/>
                </a:lnTo>
                <a:lnTo>
                  <a:pt x="195760" y="204955"/>
                </a:lnTo>
                <a:lnTo>
                  <a:pt x="188411" y="196014"/>
                </a:lnTo>
                <a:lnTo>
                  <a:pt x="179851" y="180076"/>
                </a:lnTo>
                <a:lnTo>
                  <a:pt x="175843" y="172560"/>
                </a:lnTo>
                <a:lnTo>
                  <a:pt x="169983" y="164913"/>
                </a:lnTo>
                <a:lnTo>
                  <a:pt x="164624" y="159971"/>
                </a:lnTo>
                <a:lnTo>
                  <a:pt x="160071" y="156949"/>
                </a:lnTo>
                <a:lnTo>
                  <a:pt x="175290" y="156949"/>
                </a:lnTo>
                <a:lnTo>
                  <a:pt x="175994" y="157602"/>
                </a:lnTo>
                <a:lnTo>
                  <a:pt x="183045" y="166871"/>
                </a:lnTo>
                <a:lnTo>
                  <a:pt x="190288" y="180171"/>
                </a:lnTo>
                <a:lnTo>
                  <a:pt x="197751" y="193226"/>
                </a:lnTo>
                <a:lnTo>
                  <a:pt x="205484" y="201251"/>
                </a:lnTo>
                <a:lnTo>
                  <a:pt x="212220" y="205227"/>
                </a:lnTo>
                <a:lnTo>
                  <a:pt x="216964" y="206611"/>
                </a:lnTo>
                <a:lnTo>
                  <a:pt x="232159" y="206611"/>
                </a:lnTo>
                <a:lnTo>
                  <a:pt x="180936" y="257834"/>
                </a:lnTo>
                <a:lnTo>
                  <a:pt x="167846" y="268732"/>
                </a:lnTo>
                <a:lnTo>
                  <a:pt x="162913" y="271372"/>
                </a:lnTo>
                <a:close/>
              </a:path>
              <a:path w="368300" h="367030">
                <a:moveTo>
                  <a:pt x="170678" y="175520"/>
                </a:moveTo>
                <a:lnTo>
                  <a:pt x="161950" y="175520"/>
                </a:lnTo>
                <a:lnTo>
                  <a:pt x="161568" y="172494"/>
                </a:lnTo>
                <a:lnTo>
                  <a:pt x="150195" y="161855"/>
                </a:lnTo>
                <a:lnTo>
                  <a:pt x="164977" y="161855"/>
                </a:lnTo>
                <a:lnTo>
                  <a:pt x="172972" y="169818"/>
                </a:lnTo>
                <a:lnTo>
                  <a:pt x="170678" y="175520"/>
                </a:lnTo>
                <a:close/>
              </a:path>
              <a:path w="368300" h="367030">
                <a:moveTo>
                  <a:pt x="151725" y="194092"/>
                </a:moveTo>
                <a:lnTo>
                  <a:pt x="142996" y="194092"/>
                </a:lnTo>
                <a:lnTo>
                  <a:pt x="142614" y="191066"/>
                </a:lnTo>
                <a:lnTo>
                  <a:pt x="131242" y="180076"/>
                </a:lnTo>
                <a:lnTo>
                  <a:pt x="145640" y="180076"/>
                </a:lnTo>
                <a:lnTo>
                  <a:pt x="153986" y="188422"/>
                </a:lnTo>
                <a:lnTo>
                  <a:pt x="151725" y="194092"/>
                </a:lnTo>
                <a:close/>
              </a:path>
              <a:path w="368300" h="367030">
                <a:moveTo>
                  <a:pt x="232159" y="206611"/>
                </a:moveTo>
                <a:lnTo>
                  <a:pt x="216964" y="206611"/>
                </a:lnTo>
                <a:lnTo>
                  <a:pt x="242352" y="181573"/>
                </a:lnTo>
                <a:lnTo>
                  <a:pt x="243116" y="180649"/>
                </a:lnTo>
                <a:lnTo>
                  <a:pt x="244454" y="180171"/>
                </a:lnTo>
                <a:lnTo>
                  <a:pt x="247194" y="180171"/>
                </a:lnTo>
                <a:lnTo>
                  <a:pt x="248627" y="180649"/>
                </a:lnTo>
                <a:lnTo>
                  <a:pt x="249583" y="181573"/>
                </a:lnTo>
                <a:lnTo>
                  <a:pt x="251845" y="183484"/>
                </a:lnTo>
                <a:lnTo>
                  <a:pt x="251845" y="187275"/>
                </a:lnTo>
                <a:lnTo>
                  <a:pt x="249583" y="189186"/>
                </a:lnTo>
                <a:lnTo>
                  <a:pt x="232159" y="206611"/>
                </a:lnTo>
                <a:close/>
              </a:path>
              <a:path w="368300" h="367030">
                <a:moveTo>
                  <a:pt x="146787" y="226711"/>
                </a:moveTo>
                <a:lnTo>
                  <a:pt x="142232" y="226711"/>
                </a:lnTo>
                <a:lnTo>
                  <a:pt x="139524" y="226015"/>
                </a:lnTo>
                <a:lnTo>
                  <a:pt x="135646" y="222546"/>
                </a:lnTo>
                <a:lnTo>
                  <a:pt x="127526" y="214192"/>
                </a:lnTo>
                <a:lnTo>
                  <a:pt x="112288" y="199029"/>
                </a:lnTo>
                <a:lnTo>
                  <a:pt x="127443" y="199029"/>
                </a:lnTo>
                <a:lnTo>
                  <a:pt x="149431" y="221041"/>
                </a:lnTo>
                <a:lnTo>
                  <a:pt x="146787" y="226711"/>
                </a:lnTo>
                <a:close/>
              </a:path>
              <a:path w="368300" h="367030">
                <a:moveTo>
                  <a:pt x="109612" y="290071"/>
                </a:moveTo>
                <a:lnTo>
                  <a:pt x="95596" y="290071"/>
                </a:lnTo>
                <a:lnTo>
                  <a:pt x="96711" y="287395"/>
                </a:lnTo>
                <a:lnTo>
                  <a:pt x="104707" y="279814"/>
                </a:lnTo>
                <a:lnTo>
                  <a:pt x="97093" y="276405"/>
                </a:lnTo>
                <a:lnTo>
                  <a:pt x="91041" y="270353"/>
                </a:lnTo>
                <a:lnTo>
                  <a:pt x="87632" y="262740"/>
                </a:lnTo>
                <a:lnTo>
                  <a:pt x="100665" y="262740"/>
                </a:lnTo>
                <a:lnTo>
                  <a:pt x="102314" y="265133"/>
                </a:lnTo>
                <a:lnTo>
                  <a:pt x="108290" y="269251"/>
                </a:lnTo>
                <a:lnTo>
                  <a:pt x="115697" y="271085"/>
                </a:lnTo>
                <a:lnTo>
                  <a:pt x="117863" y="271277"/>
                </a:lnTo>
                <a:lnTo>
                  <a:pt x="120029" y="271372"/>
                </a:lnTo>
                <a:lnTo>
                  <a:pt x="162913" y="271372"/>
                </a:lnTo>
                <a:lnTo>
                  <a:pt x="152935" y="276712"/>
                </a:lnTo>
                <a:lnTo>
                  <a:pt x="136614" y="281616"/>
                </a:lnTo>
                <a:lnTo>
                  <a:pt x="119959" y="283222"/>
                </a:lnTo>
                <a:lnTo>
                  <a:pt x="116461" y="283222"/>
                </a:lnTo>
                <a:lnTo>
                  <a:pt x="109612" y="290071"/>
                </a:lnTo>
                <a:close/>
              </a:path>
              <a:path w="368300" h="367030">
                <a:moveTo>
                  <a:pt x="119296" y="283286"/>
                </a:moveTo>
                <a:lnTo>
                  <a:pt x="118341" y="283286"/>
                </a:lnTo>
                <a:lnTo>
                  <a:pt x="116461" y="283222"/>
                </a:lnTo>
                <a:lnTo>
                  <a:pt x="119959" y="283222"/>
                </a:lnTo>
                <a:lnTo>
                  <a:pt x="119296" y="283286"/>
                </a:lnTo>
                <a:close/>
              </a:path>
              <a:path w="368300" h="367030">
                <a:moveTo>
                  <a:pt x="95118" y="301730"/>
                </a:moveTo>
                <a:lnTo>
                  <a:pt x="86581" y="301730"/>
                </a:lnTo>
                <a:lnTo>
                  <a:pt x="82313" y="300105"/>
                </a:lnTo>
                <a:lnTo>
                  <a:pt x="78904" y="296888"/>
                </a:lnTo>
                <a:lnTo>
                  <a:pt x="78522" y="296124"/>
                </a:lnTo>
                <a:lnTo>
                  <a:pt x="103560" y="296124"/>
                </a:lnTo>
                <a:lnTo>
                  <a:pt x="102795" y="296888"/>
                </a:lnTo>
                <a:lnTo>
                  <a:pt x="99387" y="300105"/>
                </a:lnTo>
                <a:lnTo>
                  <a:pt x="95118" y="3017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542030" y="2445573"/>
            <a:ext cx="367665" cy="344170"/>
          </a:xfrm>
          <a:custGeom>
            <a:avLst/>
            <a:gdLst/>
            <a:ahLst/>
            <a:cxnLst/>
            <a:rect l="l" t="t" r="r" b="b"/>
            <a:pathLst>
              <a:path w="367665" h="344169">
                <a:moveTo>
                  <a:pt x="227476" y="79064"/>
                </a:moveTo>
                <a:lnTo>
                  <a:pt x="224641" y="79064"/>
                </a:lnTo>
                <a:lnTo>
                  <a:pt x="223208" y="78586"/>
                </a:lnTo>
                <a:lnTo>
                  <a:pt x="220373" y="75751"/>
                </a:lnTo>
                <a:lnTo>
                  <a:pt x="220373" y="71960"/>
                </a:lnTo>
                <a:lnTo>
                  <a:pt x="222251" y="70049"/>
                </a:lnTo>
                <a:lnTo>
                  <a:pt x="290358" y="2357"/>
                </a:lnTo>
                <a:lnTo>
                  <a:pt x="296697" y="0"/>
                </a:lnTo>
                <a:lnTo>
                  <a:pt x="309407" y="0"/>
                </a:lnTo>
                <a:lnTo>
                  <a:pt x="315746" y="2357"/>
                </a:lnTo>
                <a:lnTo>
                  <a:pt x="324475" y="11085"/>
                </a:lnTo>
                <a:lnTo>
                  <a:pt x="299819" y="11085"/>
                </a:lnTo>
                <a:lnTo>
                  <a:pt x="296410" y="12423"/>
                </a:lnTo>
                <a:lnTo>
                  <a:pt x="293958" y="15067"/>
                </a:lnTo>
                <a:lnTo>
                  <a:pt x="268538" y="40105"/>
                </a:lnTo>
                <a:lnTo>
                  <a:pt x="275737" y="47304"/>
                </a:lnTo>
                <a:lnTo>
                  <a:pt x="261720" y="47304"/>
                </a:lnTo>
                <a:lnTo>
                  <a:pt x="252992" y="56032"/>
                </a:lnTo>
                <a:lnTo>
                  <a:pt x="259809" y="62849"/>
                </a:lnTo>
                <a:lnTo>
                  <a:pt x="244263" y="62849"/>
                </a:lnTo>
                <a:lnTo>
                  <a:pt x="229865" y="77630"/>
                </a:lnTo>
                <a:lnTo>
                  <a:pt x="228909" y="78586"/>
                </a:lnTo>
                <a:lnTo>
                  <a:pt x="227476" y="79064"/>
                </a:lnTo>
                <a:close/>
              </a:path>
              <a:path w="367665" h="344169">
                <a:moveTo>
                  <a:pt x="341412" y="99642"/>
                </a:moveTo>
                <a:lnTo>
                  <a:pt x="328074" y="99642"/>
                </a:lnTo>
                <a:lnTo>
                  <a:pt x="353113" y="74222"/>
                </a:lnTo>
                <a:lnTo>
                  <a:pt x="358432" y="68551"/>
                </a:lnTo>
                <a:lnTo>
                  <a:pt x="358432" y="60206"/>
                </a:lnTo>
                <a:lnTo>
                  <a:pt x="313294" y="15067"/>
                </a:lnTo>
                <a:lnTo>
                  <a:pt x="310459" y="12423"/>
                </a:lnTo>
                <a:lnTo>
                  <a:pt x="306859" y="11085"/>
                </a:lnTo>
                <a:lnTo>
                  <a:pt x="324475" y="11085"/>
                </a:lnTo>
                <a:lnTo>
                  <a:pt x="360694" y="47304"/>
                </a:lnTo>
                <a:lnTo>
                  <a:pt x="366010" y="55315"/>
                </a:lnTo>
                <a:lnTo>
                  <a:pt x="367627" y="64422"/>
                </a:lnTo>
                <a:lnTo>
                  <a:pt x="365402" y="73595"/>
                </a:lnTo>
                <a:lnTo>
                  <a:pt x="359197" y="81803"/>
                </a:lnTo>
                <a:lnTo>
                  <a:pt x="341412" y="99642"/>
                </a:lnTo>
                <a:close/>
              </a:path>
              <a:path w="367665" h="344169">
                <a:moveTo>
                  <a:pt x="325914" y="115187"/>
                </a:moveTo>
                <a:lnTo>
                  <a:pt x="312147" y="115187"/>
                </a:lnTo>
                <a:lnTo>
                  <a:pt x="320875" y="106459"/>
                </a:lnTo>
                <a:lnTo>
                  <a:pt x="261720" y="47304"/>
                </a:lnTo>
                <a:lnTo>
                  <a:pt x="275737" y="47304"/>
                </a:lnTo>
                <a:lnTo>
                  <a:pt x="328074" y="99642"/>
                </a:lnTo>
                <a:lnTo>
                  <a:pt x="341412" y="99642"/>
                </a:lnTo>
                <a:lnTo>
                  <a:pt x="325914" y="115187"/>
                </a:lnTo>
                <a:close/>
              </a:path>
              <a:path w="367665" h="344169">
                <a:moveTo>
                  <a:pt x="238007" y="203362"/>
                </a:moveTo>
                <a:lnTo>
                  <a:pt x="220850" y="203362"/>
                </a:lnTo>
                <a:lnTo>
                  <a:pt x="224354" y="202056"/>
                </a:lnTo>
                <a:lnTo>
                  <a:pt x="226807" y="199380"/>
                </a:lnTo>
                <a:lnTo>
                  <a:pt x="303801" y="122386"/>
                </a:lnTo>
                <a:lnTo>
                  <a:pt x="244263" y="62849"/>
                </a:lnTo>
                <a:lnTo>
                  <a:pt x="259809" y="62849"/>
                </a:lnTo>
                <a:lnTo>
                  <a:pt x="312147" y="115187"/>
                </a:lnTo>
                <a:lnTo>
                  <a:pt x="325914" y="115187"/>
                </a:lnTo>
                <a:lnTo>
                  <a:pt x="238007" y="203362"/>
                </a:lnTo>
                <a:close/>
              </a:path>
              <a:path w="367665" h="344169">
                <a:moveTo>
                  <a:pt x="58709" y="280451"/>
                </a:moveTo>
                <a:lnTo>
                  <a:pt x="55874" y="280451"/>
                </a:lnTo>
                <a:lnTo>
                  <a:pt x="54440" y="279973"/>
                </a:lnTo>
                <a:lnTo>
                  <a:pt x="53484" y="279049"/>
                </a:lnTo>
                <a:lnTo>
                  <a:pt x="51605" y="277138"/>
                </a:lnTo>
                <a:lnTo>
                  <a:pt x="51605" y="273347"/>
                </a:lnTo>
                <a:lnTo>
                  <a:pt x="159306" y="166028"/>
                </a:lnTo>
                <a:lnTo>
                  <a:pt x="154242" y="158028"/>
                </a:lnTo>
                <a:lnTo>
                  <a:pt x="152665" y="149001"/>
                </a:lnTo>
                <a:lnTo>
                  <a:pt x="154504" y="140046"/>
                </a:lnTo>
                <a:lnTo>
                  <a:pt x="159688" y="132262"/>
                </a:lnTo>
                <a:lnTo>
                  <a:pt x="204827" y="87123"/>
                </a:lnTo>
                <a:lnTo>
                  <a:pt x="205591" y="86167"/>
                </a:lnTo>
                <a:lnTo>
                  <a:pt x="206898" y="85689"/>
                </a:lnTo>
                <a:lnTo>
                  <a:pt x="209765" y="85689"/>
                </a:lnTo>
                <a:lnTo>
                  <a:pt x="211262" y="86167"/>
                </a:lnTo>
                <a:lnTo>
                  <a:pt x="212409" y="87123"/>
                </a:lnTo>
                <a:lnTo>
                  <a:pt x="214288" y="89034"/>
                </a:lnTo>
                <a:lnTo>
                  <a:pt x="214288" y="92825"/>
                </a:lnTo>
                <a:lnTo>
                  <a:pt x="167270" y="139843"/>
                </a:lnTo>
                <a:lnTo>
                  <a:pt x="161950" y="145545"/>
                </a:lnTo>
                <a:lnTo>
                  <a:pt x="161950" y="153891"/>
                </a:lnTo>
                <a:lnTo>
                  <a:pt x="182083" y="173991"/>
                </a:lnTo>
                <a:lnTo>
                  <a:pt x="166124" y="173991"/>
                </a:lnTo>
                <a:lnTo>
                  <a:pt x="61066" y="279049"/>
                </a:lnTo>
                <a:lnTo>
                  <a:pt x="60110" y="279973"/>
                </a:lnTo>
                <a:lnTo>
                  <a:pt x="58709" y="280451"/>
                </a:lnTo>
                <a:close/>
              </a:path>
              <a:path w="367665" h="344169">
                <a:moveTo>
                  <a:pt x="82163" y="333521"/>
                </a:moveTo>
                <a:lnTo>
                  <a:pt x="30421" y="333521"/>
                </a:lnTo>
                <a:lnTo>
                  <a:pt x="64545" y="327821"/>
                </a:lnTo>
                <a:lnTo>
                  <a:pt x="102772" y="311378"/>
                </a:lnTo>
                <a:lnTo>
                  <a:pt x="134393" y="285182"/>
                </a:lnTo>
                <a:lnTo>
                  <a:pt x="148699" y="250221"/>
                </a:lnTo>
                <a:lnTo>
                  <a:pt x="149081" y="243021"/>
                </a:lnTo>
                <a:lnTo>
                  <a:pt x="152489" y="236172"/>
                </a:lnTo>
                <a:lnTo>
                  <a:pt x="158542" y="229738"/>
                </a:lnTo>
                <a:lnTo>
                  <a:pt x="190397" y="198265"/>
                </a:lnTo>
                <a:lnTo>
                  <a:pt x="166124" y="173991"/>
                </a:lnTo>
                <a:lnTo>
                  <a:pt x="182083" y="173991"/>
                </a:lnTo>
                <a:lnTo>
                  <a:pt x="207471" y="199380"/>
                </a:lnTo>
                <a:lnTo>
                  <a:pt x="210115" y="202056"/>
                </a:lnTo>
                <a:lnTo>
                  <a:pt x="213747" y="203362"/>
                </a:lnTo>
                <a:lnTo>
                  <a:pt x="238007" y="203362"/>
                </a:lnTo>
                <a:lnTo>
                  <a:pt x="235149" y="206229"/>
                </a:lnTo>
                <a:lnTo>
                  <a:pt x="197978" y="206229"/>
                </a:lnTo>
                <a:lnTo>
                  <a:pt x="179740" y="224567"/>
                </a:lnTo>
                <a:lnTo>
                  <a:pt x="167963" y="236172"/>
                </a:lnTo>
                <a:lnTo>
                  <a:pt x="161730" y="243768"/>
                </a:lnTo>
                <a:lnTo>
                  <a:pt x="159688" y="250603"/>
                </a:lnTo>
                <a:lnTo>
                  <a:pt x="147231" y="286346"/>
                </a:lnTo>
                <a:lnTo>
                  <a:pt x="118389" y="314695"/>
                </a:lnTo>
                <a:lnTo>
                  <a:pt x="82163" y="333521"/>
                </a:lnTo>
                <a:close/>
              </a:path>
              <a:path w="367665" h="344169">
                <a:moveTo>
                  <a:pt x="222634" y="214575"/>
                </a:moveTo>
                <a:lnTo>
                  <a:pt x="204827" y="214575"/>
                </a:lnTo>
                <a:lnTo>
                  <a:pt x="198361" y="206611"/>
                </a:lnTo>
                <a:lnTo>
                  <a:pt x="197978" y="206229"/>
                </a:lnTo>
                <a:lnTo>
                  <a:pt x="235149" y="206229"/>
                </a:lnTo>
                <a:lnTo>
                  <a:pt x="233656" y="207726"/>
                </a:lnTo>
                <a:lnTo>
                  <a:pt x="228719" y="212281"/>
                </a:lnTo>
                <a:lnTo>
                  <a:pt x="222634" y="214575"/>
                </a:lnTo>
                <a:close/>
              </a:path>
              <a:path w="367665" h="344169">
                <a:moveTo>
                  <a:pt x="35805" y="343970"/>
                </a:moveTo>
                <a:lnTo>
                  <a:pt x="32524" y="343970"/>
                </a:lnTo>
                <a:lnTo>
                  <a:pt x="22028" y="343260"/>
                </a:lnTo>
                <a:lnTo>
                  <a:pt x="12439" y="340772"/>
                </a:lnTo>
                <a:lnTo>
                  <a:pt x="4858" y="335974"/>
                </a:lnTo>
                <a:lnTo>
                  <a:pt x="382" y="328329"/>
                </a:lnTo>
                <a:lnTo>
                  <a:pt x="0" y="326450"/>
                </a:lnTo>
                <a:lnTo>
                  <a:pt x="382" y="324538"/>
                </a:lnTo>
                <a:lnTo>
                  <a:pt x="1911" y="323423"/>
                </a:lnTo>
                <a:lnTo>
                  <a:pt x="34913" y="290039"/>
                </a:lnTo>
                <a:lnTo>
                  <a:pt x="35837" y="289084"/>
                </a:lnTo>
                <a:lnTo>
                  <a:pt x="37270" y="288606"/>
                </a:lnTo>
                <a:lnTo>
                  <a:pt x="40105" y="288606"/>
                </a:lnTo>
                <a:lnTo>
                  <a:pt x="41538" y="289084"/>
                </a:lnTo>
                <a:lnTo>
                  <a:pt x="44374" y="291919"/>
                </a:lnTo>
                <a:lnTo>
                  <a:pt x="44374" y="295741"/>
                </a:lnTo>
                <a:lnTo>
                  <a:pt x="11754" y="328329"/>
                </a:lnTo>
                <a:lnTo>
                  <a:pt x="14908" y="331833"/>
                </a:lnTo>
                <a:lnTo>
                  <a:pt x="21597" y="333521"/>
                </a:lnTo>
                <a:lnTo>
                  <a:pt x="82163" y="333521"/>
                </a:lnTo>
                <a:lnTo>
                  <a:pt x="80803" y="334228"/>
                </a:lnTo>
                <a:lnTo>
                  <a:pt x="42112" y="343524"/>
                </a:lnTo>
                <a:lnTo>
                  <a:pt x="39054" y="343811"/>
                </a:lnTo>
                <a:lnTo>
                  <a:pt x="35805" y="3439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965694" y="2434081"/>
            <a:ext cx="367665" cy="367030"/>
          </a:xfrm>
          <a:custGeom>
            <a:avLst/>
            <a:gdLst/>
            <a:ahLst/>
            <a:cxnLst/>
            <a:rect l="l" t="t" r="r" b="b"/>
            <a:pathLst>
              <a:path w="367665" h="367030">
                <a:moveTo>
                  <a:pt x="333362" y="212026"/>
                </a:moveTo>
                <a:lnTo>
                  <a:pt x="331508" y="202971"/>
                </a:lnTo>
                <a:lnTo>
                  <a:pt x="329145" y="199504"/>
                </a:lnTo>
                <a:lnTo>
                  <a:pt x="326491" y="195618"/>
                </a:lnTo>
                <a:lnTo>
                  <a:pt x="321995" y="192620"/>
                </a:lnTo>
                <a:lnTo>
                  <a:pt x="321995" y="205206"/>
                </a:lnTo>
                <a:lnTo>
                  <a:pt x="321995" y="218465"/>
                </a:lnTo>
                <a:lnTo>
                  <a:pt x="316293" y="224167"/>
                </a:lnTo>
                <a:lnTo>
                  <a:pt x="303034" y="224167"/>
                </a:lnTo>
                <a:lnTo>
                  <a:pt x="297332" y="218465"/>
                </a:lnTo>
                <a:lnTo>
                  <a:pt x="297332" y="205206"/>
                </a:lnTo>
                <a:lnTo>
                  <a:pt x="303034" y="199504"/>
                </a:lnTo>
                <a:lnTo>
                  <a:pt x="309473" y="199504"/>
                </a:lnTo>
                <a:lnTo>
                  <a:pt x="316674" y="200266"/>
                </a:lnTo>
                <a:lnTo>
                  <a:pt x="321995" y="205206"/>
                </a:lnTo>
                <a:lnTo>
                  <a:pt x="321995" y="192620"/>
                </a:lnTo>
                <a:lnTo>
                  <a:pt x="319138" y="190703"/>
                </a:lnTo>
                <a:lnTo>
                  <a:pt x="310235" y="188899"/>
                </a:lnTo>
                <a:lnTo>
                  <a:pt x="301117" y="190906"/>
                </a:lnTo>
                <a:lnTo>
                  <a:pt x="293649" y="195910"/>
                </a:lnTo>
                <a:lnTo>
                  <a:pt x="288582" y="203187"/>
                </a:lnTo>
                <a:lnTo>
                  <a:pt x="286727" y="212026"/>
                </a:lnTo>
                <a:lnTo>
                  <a:pt x="288582" y="221081"/>
                </a:lnTo>
                <a:lnTo>
                  <a:pt x="293649" y="228422"/>
                </a:lnTo>
                <a:lnTo>
                  <a:pt x="301117" y="233349"/>
                </a:lnTo>
                <a:lnTo>
                  <a:pt x="310235" y="235153"/>
                </a:lnTo>
                <a:lnTo>
                  <a:pt x="319138" y="233349"/>
                </a:lnTo>
                <a:lnTo>
                  <a:pt x="326491" y="228422"/>
                </a:lnTo>
                <a:lnTo>
                  <a:pt x="329412" y="224167"/>
                </a:lnTo>
                <a:lnTo>
                  <a:pt x="331508" y="221081"/>
                </a:lnTo>
                <a:lnTo>
                  <a:pt x="333362" y="212026"/>
                </a:lnTo>
                <a:close/>
              </a:path>
              <a:path w="367665" h="367030">
                <a:moveTo>
                  <a:pt x="367068" y="217170"/>
                </a:moveTo>
                <a:lnTo>
                  <a:pt x="365798" y="198120"/>
                </a:lnTo>
                <a:lnTo>
                  <a:pt x="358025" y="180340"/>
                </a:lnTo>
                <a:lnTo>
                  <a:pt x="357098" y="179070"/>
                </a:lnTo>
                <a:lnTo>
                  <a:pt x="355473" y="177800"/>
                </a:lnTo>
                <a:lnTo>
                  <a:pt x="351459" y="177800"/>
                </a:lnTo>
                <a:lnTo>
                  <a:pt x="350443" y="179070"/>
                </a:lnTo>
                <a:lnTo>
                  <a:pt x="348183" y="180340"/>
                </a:lnTo>
                <a:lnTo>
                  <a:pt x="347027" y="182880"/>
                </a:lnTo>
                <a:lnTo>
                  <a:pt x="348907" y="186690"/>
                </a:lnTo>
                <a:lnTo>
                  <a:pt x="356717" y="209550"/>
                </a:lnTo>
                <a:lnTo>
                  <a:pt x="351370" y="233680"/>
                </a:lnTo>
                <a:lnTo>
                  <a:pt x="334937" y="250190"/>
                </a:lnTo>
                <a:lnTo>
                  <a:pt x="309473" y="257810"/>
                </a:lnTo>
                <a:lnTo>
                  <a:pt x="283425" y="248920"/>
                </a:lnTo>
                <a:lnTo>
                  <a:pt x="267474" y="228600"/>
                </a:lnTo>
                <a:lnTo>
                  <a:pt x="264452" y="203200"/>
                </a:lnTo>
                <a:lnTo>
                  <a:pt x="277241" y="179070"/>
                </a:lnTo>
                <a:lnTo>
                  <a:pt x="284492" y="172720"/>
                </a:lnTo>
                <a:lnTo>
                  <a:pt x="292481" y="168910"/>
                </a:lnTo>
                <a:lnTo>
                  <a:pt x="300977" y="166370"/>
                </a:lnTo>
                <a:lnTo>
                  <a:pt x="309765" y="165100"/>
                </a:lnTo>
                <a:lnTo>
                  <a:pt x="316445" y="165100"/>
                </a:lnTo>
                <a:lnTo>
                  <a:pt x="323049" y="167640"/>
                </a:lnTo>
                <a:lnTo>
                  <a:pt x="329488" y="170180"/>
                </a:lnTo>
                <a:lnTo>
                  <a:pt x="335661" y="172720"/>
                </a:lnTo>
                <a:lnTo>
                  <a:pt x="336448" y="173990"/>
                </a:lnTo>
                <a:lnTo>
                  <a:pt x="340182" y="173990"/>
                </a:lnTo>
                <a:lnTo>
                  <a:pt x="342023" y="172720"/>
                </a:lnTo>
                <a:lnTo>
                  <a:pt x="343242" y="171450"/>
                </a:lnTo>
                <a:lnTo>
                  <a:pt x="344741" y="168910"/>
                </a:lnTo>
                <a:lnTo>
                  <a:pt x="344385" y="166370"/>
                </a:lnTo>
                <a:lnTo>
                  <a:pt x="318312" y="154940"/>
                </a:lnTo>
                <a:lnTo>
                  <a:pt x="310362" y="154940"/>
                </a:lnTo>
                <a:lnTo>
                  <a:pt x="288975" y="158750"/>
                </a:lnTo>
                <a:lnTo>
                  <a:pt x="270751" y="170180"/>
                </a:lnTo>
                <a:lnTo>
                  <a:pt x="258089" y="187960"/>
                </a:lnTo>
                <a:lnTo>
                  <a:pt x="253339" y="212090"/>
                </a:lnTo>
                <a:lnTo>
                  <a:pt x="257340" y="232410"/>
                </a:lnTo>
                <a:lnTo>
                  <a:pt x="268274" y="250190"/>
                </a:lnTo>
                <a:lnTo>
                  <a:pt x="284530" y="262890"/>
                </a:lnTo>
                <a:lnTo>
                  <a:pt x="304533" y="269240"/>
                </a:lnTo>
                <a:lnTo>
                  <a:pt x="304533" y="298450"/>
                </a:lnTo>
                <a:lnTo>
                  <a:pt x="300024" y="321310"/>
                </a:lnTo>
                <a:lnTo>
                  <a:pt x="287756" y="339090"/>
                </a:lnTo>
                <a:lnTo>
                  <a:pt x="269659" y="351790"/>
                </a:lnTo>
                <a:lnTo>
                  <a:pt x="247637" y="355600"/>
                </a:lnTo>
                <a:lnTo>
                  <a:pt x="188874" y="355600"/>
                </a:lnTo>
                <a:lnTo>
                  <a:pt x="166700" y="351790"/>
                </a:lnTo>
                <a:lnTo>
                  <a:pt x="148615" y="339090"/>
                </a:lnTo>
                <a:lnTo>
                  <a:pt x="136436" y="321310"/>
                </a:lnTo>
                <a:lnTo>
                  <a:pt x="131978" y="298450"/>
                </a:lnTo>
                <a:lnTo>
                  <a:pt x="131978" y="279400"/>
                </a:lnTo>
                <a:lnTo>
                  <a:pt x="140322" y="276860"/>
                </a:lnTo>
                <a:lnTo>
                  <a:pt x="146380" y="269240"/>
                </a:lnTo>
                <a:lnTo>
                  <a:pt x="146380" y="237490"/>
                </a:lnTo>
                <a:lnTo>
                  <a:pt x="160807" y="237490"/>
                </a:lnTo>
                <a:lnTo>
                  <a:pt x="191401" y="232410"/>
                </a:lnTo>
                <a:lnTo>
                  <a:pt x="217360" y="215900"/>
                </a:lnTo>
                <a:lnTo>
                  <a:pt x="236270" y="191770"/>
                </a:lnTo>
                <a:lnTo>
                  <a:pt x="245757" y="162560"/>
                </a:lnTo>
                <a:lnTo>
                  <a:pt x="252577" y="106680"/>
                </a:lnTo>
                <a:lnTo>
                  <a:pt x="253733" y="97790"/>
                </a:lnTo>
                <a:lnTo>
                  <a:pt x="251066" y="93980"/>
                </a:lnTo>
                <a:lnTo>
                  <a:pt x="248412" y="90170"/>
                </a:lnTo>
                <a:lnTo>
                  <a:pt x="240449" y="86360"/>
                </a:lnTo>
                <a:lnTo>
                  <a:pt x="240449" y="55880"/>
                </a:lnTo>
                <a:lnTo>
                  <a:pt x="237858" y="43180"/>
                </a:lnTo>
                <a:lnTo>
                  <a:pt x="231749" y="34290"/>
                </a:lnTo>
                <a:lnTo>
                  <a:pt x="230873" y="33020"/>
                </a:lnTo>
                <a:lnTo>
                  <a:pt x="220611" y="25400"/>
                </a:lnTo>
                <a:lnTo>
                  <a:pt x="208203" y="22860"/>
                </a:lnTo>
                <a:lnTo>
                  <a:pt x="195681" y="22860"/>
                </a:lnTo>
                <a:lnTo>
                  <a:pt x="195681" y="10160"/>
                </a:lnTo>
                <a:lnTo>
                  <a:pt x="195681" y="6350"/>
                </a:lnTo>
                <a:lnTo>
                  <a:pt x="189255" y="0"/>
                </a:lnTo>
                <a:lnTo>
                  <a:pt x="185458" y="0"/>
                </a:lnTo>
                <a:lnTo>
                  <a:pt x="185458" y="12700"/>
                </a:lnTo>
                <a:lnTo>
                  <a:pt x="185458" y="44450"/>
                </a:lnTo>
                <a:lnTo>
                  <a:pt x="183553" y="46990"/>
                </a:lnTo>
                <a:lnTo>
                  <a:pt x="174091" y="46990"/>
                </a:lnTo>
                <a:lnTo>
                  <a:pt x="167081" y="45720"/>
                </a:lnTo>
                <a:lnTo>
                  <a:pt x="161277" y="41910"/>
                </a:lnTo>
                <a:lnTo>
                  <a:pt x="157327" y="36830"/>
                </a:lnTo>
                <a:lnTo>
                  <a:pt x="155867" y="29210"/>
                </a:lnTo>
                <a:lnTo>
                  <a:pt x="157327" y="21590"/>
                </a:lnTo>
                <a:lnTo>
                  <a:pt x="161277" y="16510"/>
                </a:lnTo>
                <a:lnTo>
                  <a:pt x="167081" y="12700"/>
                </a:lnTo>
                <a:lnTo>
                  <a:pt x="174091" y="10160"/>
                </a:lnTo>
                <a:lnTo>
                  <a:pt x="183553" y="10160"/>
                </a:lnTo>
                <a:lnTo>
                  <a:pt x="185458" y="12700"/>
                </a:lnTo>
                <a:lnTo>
                  <a:pt x="185458" y="0"/>
                </a:lnTo>
                <a:lnTo>
                  <a:pt x="173710" y="0"/>
                </a:lnTo>
                <a:lnTo>
                  <a:pt x="162267" y="1270"/>
                </a:lnTo>
                <a:lnTo>
                  <a:pt x="152984" y="7620"/>
                </a:lnTo>
                <a:lnTo>
                  <a:pt x="146761" y="16510"/>
                </a:lnTo>
                <a:lnTo>
                  <a:pt x="144500" y="27940"/>
                </a:lnTo>
                <a:lnTo>
                  <a:pt x="144500" y="29210"/>
                </a:lnTo>
                <a:lnTo>
                  <a:pt x="146761" y="40640"/>
                </a:lnTo>
                <a:lnTo>
                  <a:pt x="152984" y="49530"/>
                </a:lnTo>
                <a:lnTo>
                  <a:pt x="162267" y="55880"/>
                </a:lnTo>
                <a:lnTo>
                  <a:pt x="173710" y="58420"/>
                </a:lnTo>
                <a:lnTo>
                  <a:pt x="189255" y="58420"/>
                </a:lnTo>
                <a:lnTo>
                  <a:pt x="195681" y="50800"/>
                </a:lnTo>
                <a:lnTo>
                  <a:pt x="195681" y="46990"/>
                </a:lnTo>
                <a:lnTo>
                  <a:pt x="195681" y="34290"/>
                </a:lnTo>
                <a:lnTo>
                  <a:pt x="208203" y="34290"/>
                </a:lnTo>
                <a:lnTo>
                  <a:pt x="216484" y="35560"/>
                </a:lnTo>
                <a:lnTo>
                  <a:pt x="223240" y="40640"/>
                </a:lnTo>
                <a:lnTo>
                  <a:pt x="227787" y="46990"/>
                </a:lnTo>
                <a:lnTo>
                  <a:pt x="229450" y="55880"/>
                </a:lnTo>
                <a:lnTo>
                  <a:pt x="229450" y="83820"/>
                </a:lnTo>
                <a:lnTo>
                  <a:pt x="221107" y="86360"/>
                </a:lnTo>
                <a:lnTo>
                  <a:pt x="213906" y="92710"/>
                </a:lnTo>
                <a:lnTo>
                  <a:pt x="212382" y="101600"/>
                </a:lnTo>
                <a:lnTo>
                  <a:pt x="205181" y="157480"/>
                </a:lnTo>
                <a:lnTo>
                  <a:pt x="200266" y="172720"/>
                </a:lnTo>
                <a:lnTo>
                  <a:pt x="190334" y="185420"/>
                </a:lnTo>
                <a:lnTo>
                  <a:pt x="176644" y="194310"/>
                </a:lnTo>
                <a:lnTo>
                  <a:pt x="160426" y="196850"/>
                </a:lnTo>
                <a:lnTo>
                  <a:pt x="134239" y="196850"/>
                </a:lnTo>
                <a:lnTo>
                  <a:pt x="131978" y="199390"/>
                </a:lnTo>
                <a:lnTo>
                  <a:pt x="131978" y="205740"/>
                </a:lnTo>
                <a:lnTo>
                  <a:pt x="134239" y="207010"/>
                </a:lnTo>
                <a:lnTo>
                  <a:pt x="160426" y="207010"/>
                </a:lnTo>
                <a:lnTo>
                  <a:pt x="180657" y="204470"/>
                </a:lnTo>
                <a:lnTo>
                  <a:pt x="210019" y="177800"/>
                </a:lnTo>
                <a:lnTo>
                  <a:pt x="223367" y="102870"/>
                </a:lnTo>
                <a:lnTo>
                  <a:pt x="223748" y="97790"/>
                </a:lnTo>
                <a:lnTo>
                  <a:pt x="228206" y="93980"/>
                </a:lnTo>
                <a:lnTo>
                  <a:pt x="233375" y="93980"/>
                </a:lnTo>
                <a:lnTo>
                  <a:pt x="238950" y="95250"/>
                </a:lnTo>
                <a:lnTo>
                  <a:pt x="242354" y="100330"/>
                </a:lnTo>
                <a:lnTo>
                  <a:pt x="241973" y="105410"/>
                </a:lnTo>
                <a:lnTo>
                  <a:pt x="234772" y="160020"/>
                </a:lnTo>
                <a:lnTo>
                  <a:pt x="209969" y="207010"/>
                </a:lnTo>
                <a:lnTo>
                  <a:pt x="160426" y="226060"/>
                </a:lnTo>
                <a:lnTo>
                  <a:pt x="138061" y="226060"/>
                </a:lnTo>
                <a:lnTo>
                  <a:pt x="135763" y="228600"/>
                </a:lnTo>
                <a:lnTo>
                  <a:pt x="135763" y="264160"/>
                </a:lnTo>
                <a:lnTo>
                  <a:pt x="131216" y="269240"/>
                </a:lnTo>
                <a:lnTo>
                  <a:pt x="120992" y="269240"/>
                </a:lnTo>
                <a:lnTo>
                  <a:pt x="116814" y="264160"/>
                </a:lnTo>
                <a:lnTo>
                  <a:pt x="116814" y="228600"/>
                </a:lnTo>
                <a:lnTo>
                  <a:pt x="114134" y="226060"/>
                </a:lnTo>
                <a:lnTo>
                  <a:pt x="92163" y="226060"/>
                </a:lnTo>
                <a:lnTo>
                  <a:pt x="65176" y="220980"/>
                </a:lnTo>
                <a:lnTo>
                  <a:pt x="42418" y="207010"/>
                </a:lnTo>
                <a:lnTo>
                  <a:pt x="25857" y="186690"/>
                </a:lnTo>
                <a:lnTo>
                  <a:pt x="17424" y="160020"/>
                </a:lnTo>
                <a:lnTo>
                  <a:pt x="10604" y="105410"/>
                </a:lnTo>
                <a:lnTo>
                  <a:pt x="9842" y="100330"/>
                </a:lnTo>
                <a:lnTo>
                  <a:pt x="13258" y="95250"/>
                </a:lnTo>
                <a:lnTo>
                  <a:pt x="18834" y="93980"/>
                </a:lnTo>
                <a:lnTo>
                  <a:pt x="24345" y="93980"/>
                </a:lnTo>
                <a:lnTo>
                  <a:pt x="28448" y="97790"/>
                </a:lnTo>
                <a:lnTo>
                  <a:pt x="28829" y="102870"/>
                </a:lnTo>
                <a:lnTo>
                  <a:pt x="36029" y="158750"/>
                </a:lnTo>
                <a:lnTo>
                  <a:pt x="42240" y="177800"/>
                </a:lnTo>
                <a:lnTo>
                  <a:pt x="54698" y="193040"/>
                </a:lnTo>
                <a:lnTo>
                  <a:pt x="71869" y="204470"/>
                </a:lnTo>
                <a:lnTo>
                  <a:pt x="92163" y="207010"/>
                </a:lnTo>
                <a:lnTo>
                  <a:pt x="117932" y="207010"/>
                </a:lnTo>
                <a:lnTo>
                  <a:pt x="120599" y="205740"/>
                </a:lnTo>
                <a:lnTo>
                  <a:pt x="120599" y="199390"/>
                </a:lnTo>
                <a:lnTo>
                  <a:pt x="117932" y="196850"/>
                </a:lnTo>
                <a:lnTo>
                  <a:pt x="92163" y="196850"/>
                </a:lnTo>
                <a:lnTo>
                  <a:pt x="75869" y="194310"/>
                </a:lnTo>
                <a:lnTo>
                  <a:pt x="47015" y="157480"/>
                </a:lnTo>
                <a:lnTo>
                  <a:pt x="39814" y="101600"/>
                </a:lnTo>
                <a:lnTo>
                  <a:pt x="39166" y="93980"/>
                </a:lnTo>
                <a:lnTo>
                  <a:pt x="39052" y="92710"/>
                </a:lnTo>
                <a:lnTo>
                  <a:pt x="31851" y="86360"/>
                </a:lnTo>
                <a:lnTo>
                  <a:pt x="23888" y="85090"/>
                </a:lnTo>
                <a:lnTo>
                  <a:pt x="23888" y="55880"/>
                </a:lnTo>
                <a:lnTo>
                  <a:pt x="25552" y="46990"/>
                </a:lnTo>
                <a:lnTo>
                  <a:pt x="30099" y="40640"/>
                </a:lnTo>
                <a:lnTo>
                  <a:pt x="36830" y="36830"/>
                </a:lnTo>
                <a:lnTo>
                  <a:pt x="45110" y="34290"/>
                </a:lnTo>
                <a:lnTo>
                  <a:pt x="57251" y="34290"/>
                </a:lnTo>
                <a:lnTo>
                  <a:pt x="57251" y="52070"/>
                </a:lnTo>
                <a:lnTo>
                  <a:pt x="64096" y="58420"/>
                </a:lnTo>
                <a:lnTo>
                  <a:pt x="79641" y="58420"/>
                </a:lnTo>
                <a:lnTo>
                  <a:pt x="91020" y="55880"/>
                </a:lnTo>
                <a:lnTo>
                  <a:pt x="100164" y="49530"/>
                </a:lnTo>
                <a:lnTo>
                  <a:pt x="101904" y="46990"/>
                </a:lnTo>
                <a:lnTo>
                  <a:pt x="106260" y="40640"/>
                </a:lnTo>
                <a:lnTo>
                  <a:pt x="108470" y="29210"/>
                </a:lnTo>
                <a:lnTo>
                  <a:pt x="106260" y="17780"/>
                </a:lnTo>
                <a:lnTo>
                  <a:pt x="101688" y="10160"/>
                </a:lnTo>
                <a:lnTo>
                  <a:pt x="100164" y="7620"/>
                </a:lnTo>
                <a:lnTo>
                  <a:pt x="97828" y="6324"/>
                </a:lnTo>
                <a:lnTo>
                  <a:pt x="97828" y="29210"/>
                </a:lnTo>
                <a:lnTo>
                  <a:pt x="96380" y="36830"/>
                </a:lnTo>
                <a:lnTo>
                  <a:pt x="92443" y="41910"/>
                </a:lnTo>
                <a:lnTo>
                  <a:pt x="86652" y="45720"/>
                </a:lnTo>
                <a:lnTo>
                  <a:pt x="79641" y="46990"/>
                </a:lnTo>
                <a:lnTo>
                  <a:pt x="70142" y="46990"/>
                </a:lnTo>
                <a:lnTo>
                  <a:pt x="68262" y="45720"/>
                </a:lnTo>
                <a:lnTo>
                  <a:pt x="68262" y="34290"/>
                </a:lnTo>
                <a:lnTo>
                  <a:pt x="68262" y="12700"/>
                </a:lnTo>
                <a:lnTo>
                  <a:pt x="70142" y="10160"/>
                </a:lnTo>
                <a:lnTo>
                  <a:pt x="79641" y="10160"/>
                </a:lnTo>
                <a:lnTo>
                  <a:pt x="86652" y="12700"/>
                </a:lnTo>
                <a:lnTo>
                  <a:pt x="92443" y="16510"/>
                </a:lnTo>
                <a:lnTo>
                  <a:pt x="96380" y="21590"/>
                </a:lnTo>
                <a:lnTo>
                  <a:pt x="97828" y="29210"/>
                </a:lnTo>
                <a:lnTo>
                  <a:pt x="97828" y="6324"/>
                </a:lnTo>
                <a:lnTo>
                  <a:pt x="91020" y="2540"/>
                </a:lnTo>
                <a:lnTo>
                  <a:pt x="79641" y="0"/>
                </a:lnTo>
                <a:lnTo>
                  <a:pt x="64096" y="0"/>
                </a:lnTo>
                <a:lnTo>
                  <a:pt x="57251" y="6350"/>
                </a:lnTo>
                <a:lnTo>
                  <a:pt x="57251" y="24130"/>
                </a:lnTo>
                <a:lnTo>
                  <a:pt x="45110" y="24130"/>
                </a:lnTo>
                <a:lnTo>
                  <a:pt x="32397" y="26670"/>
                </a:lnTo>
                <a:lnTo>
                  <a:pt x="22174" y="33020"/>
                </a:lnTo>
                <a:lnTo>
                  <a:pt x="15354" y="43180"/>
                </a:lnTo>
                <a:lnTo>
                  <a:pt x="12877" y="55880"/>
                </a:lnTo>
                <a:lnTo>
                  <a:pt x="12877" y="86360"/>
                </a:lnTo>
                <a:lnTo>
                  <a:pt x="7086" y="88900"/>
                </a:lnTo>
                <a:lnTo>
                  <a:pt x="2882" y="93980"/>
                </a:lnTo>
                <a:lnTo>
                  <a:pt x="469" y="100330"/>
                </a:lnTo>
                <a:lnTo>
                  <a:pt x="0" y="106680"/>
                </a:lnTo>
                <a:lnTo>
                  <a:pt x="7200" y="162560"/>
                </a:lnTo>
                <a:lnTo>
                  <a:pt x="16637" y="191770"/>
                </a:lnTo>
                <a:lnTo>
                  <a:pt x="35458" y="215900"/>
                </a:lnTo>
                <a:lnTo>
                  <a:pt x="61391" y="232410"/>
                </a:lnTo>
                <a:lnTo>
                  <a:pt x="92163" y="237490"/>
                </a:lnTo>
                <a:lnTo>
                  <a:pt x="106172" y="237490"/>
                </a:lnTo>
                <a:lnTo>
                  <a:pt x="106172" y="269240"/>
                </a:lnTo>
                <a:lnTo>
                  <a:pt x="112255" y="276860"/>
                </a:lnTo>
                <a:lnTo>
                  <a:pt x="120992" y="279400"/>
                </a:lnTo>
                <a:lnTo>
                  <a:pt x="120992" y="299720"/>
                </a:lnTo>
                <a:lnTo>
                  <a:pt x="126314" y="326390"/>
                </a:lnTo>
                <a:lnTo>
                  <a:pt x="140843" y="347980"/>
                </a:lnTo>
                <a:lnTo>
                  <a:pt x="162420" y="361950"/>
                </a:lnTo>
                <a:lnTo>
                  <a:pt x="188874" y="367030"/>
                </a:lnTo>
                <a:lnTo>
                  <a:pt x="247637" y="367030"/>
                </a:lnTo>
                <a:lnTo>
                  <a:pt x="295351" y="347980"/>
                </a:lnTo>
                <a:lnTo>
                  <a:pt x="315175" y="299720"/>
                </a:lnTo>
                <a:lnTo>
                  <a:pt x="315175" y="269240"/>
                </a:lnTo>
                <a:lnTo>
                  <a:pt x="325005" y="266700"/>
                </a:lnTo>
                <a:lnTo>
                  <a:pt x="334403" y="264160"/>
                </a:lnTo>
                <a:lnTo>
                  <a:pt x="343115" y="259080"/>
                </a:lnTo>
                <a:lnTo>
                  <a:pt x="344398" y="257810"/>
                </a:lnTo>
                <a:lnTo>
                  <a:pt x="350824" y="251460"/>
                </a:lnTo>
                <a:lnTo>
                  <a:pt x="362026" y="236220"/>
                </a:lnTo>
                <a:lnTo>
                  <a:pt x="367068" y="2171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4" name="object 194"/>
          <p:cNvGrpSpPr/>
          <p:nvPr/>
        </p:nvGrpSpPr>
        <p:grpSpPr>
          <a:xfrm>
            <a:off x="6196379" y="2437768"/>
            <a:ext cx="367665" cy="360680"/>
            <a:chOff x="6196379" y="2437768"/>
            <a:chExt cx="367665" cy="360680"/>
          </a:xfrm>
        </p:grpSpPr>
        <p:sp>
          <p:nvSpPr>
            <p:cNvPr id="195" name="object 195"/>
            <p:cNvSpPr/>
            <p:nvPr/>
          </p:nvSpPr>
          <p:spPr>
            <a:xfrm>
              <a:off x="6196379" y="2437768"/>
              <a:ext cx="367665" cy="360680"/>
            </a:xfrm>
            <a:custGeom>
              <a:avLst/>
              <a:gdLst/>
              <a:ahLst/>
              <a:cxnLst/>
              <a:rect l="l" t="t" r="r" b="b"/>
              <a:pathLst>
                <a:path w="367665" h="360680">
                  <a:moveTo>
                    <a:pt x="32428" y="48132"/>
                  </a:moveTo>
                  <a:lnTo>
                    <a:pt x="32014" y="48132"/>
                  </a:lnTo>
                  <a:lnTo>
                    <a:pt x="29712" y="47380"/>
                  </a:lnTo>
                  <a:lnTo>
                    <a:pt x="25973" y="44812"/>
                  </a:lnTo>
                  <a:lnTo>
                    <a:pt x="19242" y="39962"/>
                  </a:lnTo>
                  <a:lnTo>
                    <a:pt x="7963" y="32364"/>
                  </a:lnTo>
                  <a:lnTo>
                    <a:pt x="3094" y="27387"/>
                  </a:lnTo>
                  <a:lnTo>
                    <a:pt x="573" y="21028"/>
                  </a:lnTo>
                  <a:lnTo>
                    <a:pt x="608" y="14173"/>
                  </a:lnTo>
                  <a:lnTo>
                    <a:pt x="3408" y="7708"/>
                  </a:lnTo>
                  <a:lnTo>
                    <a:pt x="6944" y="2739"/>
                  </a:lnTo>
                  <a:lnTo>
                    <a:pt x="12710" y="0"/>
                  </a:lnTo>
                  <a:lnTo>
                    <a:pt x="21947" y="0"/>
                  </a:lnTo>
                  <a:lnTo>
                    <a:pt x="25451" y="987"/>
                  </a:lnTo>
                  <a:lnTo>
                    <a:pt x="28446" y="3153"/>
                  </a:lnTo>
                  <a:lnTo>
                    <a:pt x="28701" y="3281"/>
                  </a:lnTo>
                  <a:lnTo>
                    <a:pt x="28868" y="3281"/>
                  </a:lnTo>
                  <a:lnTo>
                    <a:pt x="29226" y="3514"/>
                  </a:lnTo>
                  <a:lnTo>
                    <a:pt x="38722" y="10193"/>
                  </a:lnTo>
                  <a:lnTo>
                    <a:pt x="15608" y="10193"/>
                  </a:lnTo>
                  <a:lnTo>
                    <a:pt x="13378" y="11276"/>
                  </a:lnTo>
                  <a:lnTo>
                    <a:pt x="11754" y="13379"/>
                  </a:lnTo>
                  <a:lnTo>
                    <a:pt x="9492" y="16787"/>
                  </a:lnTo>
                  <a:lnTo>
                    <a:pt x="10607" y="20960"/>
                  </a:lnTo>
                  <a:lnTo>
                    <a:pt x="13824" y="23381"/>
                  </a:lnTo>
                  <a:lnTo>
                    <a:pt x="14114" y="23413"/>
                  </a:lnTo>
                  <a:lnTo>
                    <a:pt x="15959" y="24623"/>
                  </a:lnTo>
                  <a:lnTo>
                    <a:pt x="30708" y="35390"/>
                  </a:lnTo>
                  <a:lnTo>
                    <a:pt x="50699" y="35390"/>
                  </a:lnTo>
                  <a:lnTo>
                    <a:pt x="59310" y="41061"/>
                  </a:lnTo>
                  <a:lnTo>
                    <a:pt x="39818" y="41061"/>
                  </a:lnTo>
                  <a:lnTo>
                    <a:pt x="37174" y="44119"/>
                  </a:lnTo>
                  <a:lnTo>
                    <a:pt x="36410" y="47527"/>
                  </a:lnTo>
                  <a:lnTo>
                    <a:pt x="33383" y="47909"/>
                  </a:lnTo>
                  <a:lnTo>
                    <a:pt x="32428" y="48132"/>
                  </a:lnTo>
                  <a:close/>
                </a:path>
                <a:path w="367665" h="360680">
                  <a:moveTo>
                    <a:pt x="28868" y="3281"/>
                  </a:moveTo>
                  <a:lnTo>
                    <a:pt x="28446" y="3026"/>
                  </a:lnTo>
                  <a:lnTo>
                    <a:pt x="28868" y="3281"/>
                  </a:lnTo>
                  <a:close/>
                </a:path>
                <a:path w="367665" h="360680">
                  <a:moveTo>
                    <a:pt x="50699" y="35390"/>
                  </a:moveTo>
                  <a:lnTo>
                    <a:pt x="30708" y="35390"/>
                  </a:lnTo>
                  <a:lnTo>
                    <a:pt x="32619" y="32715"/>
                  </a:lnTo>
                  <a:lnTo>
                    <a:pt x="37556" y="25133"/>
                  </a:lnTo>
                  <a:lnTo>
                    <a:pt x="38671" y="23254"/>
                  </a:lnTo>
                  <a:lnTo>
                    <a:pt x="21629" y="11499"/>
                  </a:lnTo>
                  <a:lnTo>
                    <a:pt x="20450" y="10607"/>
                  </a:lnTo>
                  <a:lnTo>
                    <a:pt x="19112" y="10193"/>
                  </a:lnTo>
                  <a:lnTo>
                    <a:pt x="38722" y="10193"/>
                  </a:lnTo>
                  <a:lnTo>
                    <a:pt x="49693" y="17934"/>
                  </a:lnTo>
                  <a:lnTo>
                    <a:pt x="52337" y="20227"/>
                  </a:lnTo>
                  <a:lnTo>
                    <a:pt x="52719" y="23254"/>
                  </a:lnTo>
                  <a:lnTo>
                    <a:pt x="51190" y="25898"/>
                  </a:lnTo>
                  <a:lnTo>
                    <a:pt x="46635" y="32715"/>
                  </a:lnTo>
                  <a:lnTo>
                    <a:pt x="50699" y="35390"/>
                  </a:lnTo>
                  <a:close/>
                </a:path>
                <a:path w="367665" h="360680">
                  <a:moveTo>
                    <a:pt x="14114" y="23413"/>
                  </a:moveTo>
                  <a:lnTo>
                    <a:pt x="13920" y="23413"/>
                  </a:lnTo>
                  <a:lnTo>
                    <a:pt x="13729" y="23286"/>
                  </a:lnTo>
                  <a:lnTo>
                    <a:pt x="13920" y="23286"/>
                  </a:lnTo>
                  <a:lnTo>
                    <a:pt x="14114" y="23413"/>
                  </a:lnTo>
                  <a:close/>
                </a:path>
                <a:path w="367665" h="360680">
                  <a:moveTo>
                    <a:pt x="99004" y="360407"/>
                  </a:moveTo>
                  <a:lnTo>
                    <a:pt x="60649" y="352621"/>
                  </a:lnTo>
                  <a:lnTo>
                    <a:pt x="29159" y="331395"/>
                  </a:lnTo>
                  <a:lnTo>
                    <a:pt x="7840" y="299932"/>
                  </a:lnTo>
                  <a:lnTo>
                    <a:pt x="0" y="261433"/>
                  </a:lnTo>
                  <a:lnTo>
                    <a:pt x="3925" y="234034"/>
                  </a:lnTo>
                  <a:lnTo>
                    <a:pt x="14892" y="209522"/>
                  </a:lnTo>
                  <a:lnTo>
                    <a:pt x="31688" y="189066"/>
                  </a:lnTo>
                  <a:lnTo>
                    <a:pt x="53102" y="173832"/>
                  </a:lnTo>
                  <a:lnTo>
                    <a:pt x="53102" y="49789"/>
                  </a:lnTo>
                  <a:lnTo>
                    <a:pt x="39818" y="41061"/>
                  </a:lnTo>
                  <a:lnTo>
                    <a:pt x="59310" y="41061"/>
                  </a:lnTo>
                  <a:lnTo>
                    <a:pt x="62212" y="42972"/>
                  </a:lnTo>
                  <a:lnTo>
                    <a:pt x="63709" y="43736"/>
                  </a:lnTo>
                  <a:lnTo>
                    <a:pt x="64474" y="45234"/>
                  </a:lnTo>
                  <a:lnTo>
                    <a:pt x="64474" y="83173"/>
                  </a:lnTo>
                  <a:lnTo>
                    <a:pt x="246143" y="83173"/>
                  </a:lnTo>
                  <a:lnTo>
                    <a:pt x="246143" y="93398"/>
                  </a:lnTo>
                  <a:lnTo>
                    <a:pt x="64092" y="93398"/>
                  </a:lnTo>
                  <a:lnTo>
                    <a:pt x="64092" y="119201"/>
                  </a:lnTo>
                  <a:lnTo>
                    <a:pt x="216550" y="119201"/>
                  </a:lnTo>
                  <a:lnTo>
                    <a:pt x="216550" y="119583"/>
                  </a:lnTo>
                  <a:lnTo>
                    <a:pt x="247164" y="125535"/>
                  </a:lnTo>
                  <a:lnTo>
                    <a:pt x="254388" y="130191"/>
                  </a:lnTo>
                  <a:lnTo>
                    <a:pt x="64092" y="130191"/>
                  </a:lnTo>
                  <a:lnTo>
                    <a:pt x="64092" y="168513"/>
                  </a:lnTo>
                  <a:lnTo>
                    <a:pt x="133737" y="168513"/>
                  </a:lnTo>
                  <a:lnTo>
                    <a:pt x="141307" y="172686"/>
                  </a:lnTo>
                  <a:lnTo>
                    <a:pt x="99004" y="172686"/>
                  </a:lnTo>
                  <a:lnTo>
                    <a:pt x="64919" y="179612"/>
                  </a:lnTo>
                  <a:lnTo>
                    <a:pt x="36923" y="198520"/>
                  </a:lnTo>
                  <a:lnTo>
                    <a:pt x="17964" y="226602"/>
                  </a:lnTo>
                  <a:lnTo>
                    <a:pt x="10989" y="261051"/>
                  </a:lnTo>
                  <a:lnTo>
                    <a:pt x="17915" y="295339"/>
                  </a:lnTo>
                  <a:lnTo>
                    <a:pt x="36792" y="323439"/>
                  </a:lnTo>
                  <a:lnTo>
                    <a:pt x="64771" y="342437"/>
                  </a:lnTo>
                  <a:lnTo>
                    <a:pt x="99004" y="349417"/>
                  </a:lnTo>
                  <a:lnTo>
                    <a:pt x="143151" y="349417"/>
                  </a:lnTo>
                  <a:lnTo>
                    <a:pt x="140539" y="351359"/>
                  </a:lnTo>
                  <a:lnTo>
                    <a:pt x="99004" y="360407"/>
                  </a:lnTo>
                  <a:close/>
                </a:path>
                <a:path w="367665" h="360680">
                  <a:moveTo>
                    <a:pt x="246143" y="83173"/>
                  </a:moveTo>
                  <a:lnTo>
                    <a:pt x="236300" y="83173"/>
                  </a:lnTo>
                  <a:lnTo>
                    <a:pt x="236300" y="71418"/>
                  </a:lnTo>
                  <a:lnTo>
                    <a:pt x="238562" y="68774"/>
                  </a:lnTo>
                  <a:lnTo>
                    <a:pt x="291664" y="68774"/>
                  </a:lnTo>
                  <a:lnTo>
                    <a:pt x="299322" y="70306"/>
                  </a:lnTo>
                  <a:lnTo>
                    <a:pt x="305453" y="74500"/>
                  </a:lnTo>
                  <a:lnTo>
                    <a:pt x="308627" y="79382"/>
                  </a:lnTo>
                  <a:lnTo>
                    <a:pt x="246143" y="79382"/>
                  </a:lnTo>
                  <a:lnTo>
                    <a:pt x="246143" y="83173"/>
                  </a:lnTo>
                  <a:close/>
                </a:path>
                <a:path w="367665" h="360680">
                  <a:moveTo>
                    <a:pt x="309321" y="96839"/>
                  </a:moveTo>
                  <a:lnTo>
                    <a:pt x="295454" y="96839"/>
                  </a:lnTo>
                  <a:lnTo>
                    <a:pt x="299245" y="93048"/>
                  </a:lnTo>
                  <a:lnTo>
                    <a:pt x="299245" y="83173"/>
                  </a:lnTo>
                  <a:lnTo>
                    <a:pt x="295454" y="79382"/>
                  </a:lnTo>
                  <a:lnTo>
                    <a:pt x="308627" y="79382"/>
                  </a:lnTo>
                  <a:lnTo>
                    <a:pt x="309524" y="80762"/>
                  </a:lnTo>
                  <a:lnTo>
                    <a:pt x="311000" y="88493"/>
                  </a:lnTo>
                  <a:lnTo>
                    <a:pt x="311000" y="88875"/>
                  </a:lnTo>
                  <a:lnTo>
                    <a:pt x="309524" y="96533"/>
                  </a:lnTo>
                  <a:lnTo>
                    <a:pt x="309321" y="96839"/>
                  </a:lnTo>
                  <a:close/>
                </a:path>
                <a:path w="367665" h="360680">
                  <a:moveTo>
                    <a:pt x="216550" y="119201"/>
                  </a:moveTo>
                  <a:lnTo>
                    <a:pt x="205178" y="119201"/>
                  </a:lnTo>
                  <a:lnTo>
                    <a:pt x="205178" y="93398"/>
                  </a:lnTo>
                  <a:lnTo>
                    <a:pt x="246143" y="93398"/>
                  </a:lnTo>
                  <a:lnTo>
                    <a:pt x="246143" y="94163"/>
                  </a:lnTo>
                  <a:lnTo>
                    <a:pt x="216550" y="94163"/>
                  </a:lnTo>
                  <a:lnTo>
                    <a:pt x="216550" y="119201"/>
                  </a:lnTo>
                  <a:close/>
                </a:path>
                <a:path w="367665" h="360680">
                  <a:moveTo>
                    <a:pt x="291664" y="108211"/>
                  </a:moveTo>
                  <a:lnTo>
                    <a:pt x="238562" y="108211"/>
                  </a:lnTo>
                  <a:lnTo>
                    <a:pt x="236300" y="105917"/>
                  </a:lnTo>
                  <a:lnTo>
                    <a:pt x="236300" y="94163"/>
                  </a:lnTo>
                  <a:lnTo>
                    <a:pt x="246143" y="94163"/>
                  </a:lnTo>
                  <a:lnTo>
                    <a:pt x="246143" y="96839"/>
                  </a:lnTo>
                  <a:lnTo>
                    <a:pt x="309321" y="96839"/>
                  </a:lnTo>
                  <a:lnTo>
                    <a:pt x="305453" y="102664"/>
                  </a:lnTo>
                  <a:lnTo>
                    <a:pt x="299322" y="106735"/>
                  </a:lnTo>
                  <a:lnTo>
                    <a:pt x="291664" y="108211"/>
                  </a:lnTo>
                  <a:close/>
                </a:path>
                <a:path w="367665" h="360680">
                  <a:moveTo>
                    <a:pt x="295454" y="202279"/>
                  </a:moveTo>
                  <a:lnTo>
                    <a:pt x="289753" y="202279"/>
                  </a:lnTo>
                  <a:lnTo>
                    <a:pt x="286726" y="199603"/>
                  </a:lnTo>
                  <a:lnTo>
                    <a:pt x="286629" y="196577"/>
                  </a:lnTo>
                  <a:lnTo>
                    <a:pt x="280029" y="170682"/>
                  </a:lnTo>
                  <a:lnTo>
                    <a:pt x="264687" y="149491"/>
                  </a:lnTo>
                  <a:lnTo>
                    <a:pt x="242732" y="135342"/>
                  </a:lnTo>
                  <a:lnTo>
                    <a:pt x="216199" y="130191"/>
                  </a:lnTo>
                  <a:lnTo>
                    <a:pt x="254388" y="130191"/>
                  </a:lnTo>
                  <a:lnTo>
                    <a:pt x="272507" y="141870"/>
                  </a:lnTo>
                  <a:lnTo>
                    <a:pt x="290163" y="166310"/>
                  </a:lnTo>
                  <a:lnTo>
                    <a:pt x="297716" y="196577"/>
                  </a:lnTo>
                  <a:lnTo>
                    <a:pt x="297716" y="199221"/>
                  </a:lnTo>
                  <a:lnTo>
                    <a:pt x="295454" y="202279"/>
                  </a:lnTo>
                  <a:close/>
                </a:path>
                <a:path w="367665" h="360680">
                  <a:moveTo>
                    <a:pt x="133737" y="168513"/>
                  </a:moveTo>
                  <a:lnTo>
                    <a:pt x="64092" y="168513"/>
                  </a:lnTo>
                  <a:lnTo>
                    <a:pt x="72931" y="165551"/>
                  </a:lnTo>
                  <a:lnTo>
                    <a:pt x="81787" y="163475"/>
                  </a:lnTo>
                  <a:lnTo>
                    <a:pt x="90620" y="162254"/>
                  </a:lnTo>
                  <a:lnTo>
                    <a:pt x="99387" y="161855"/>
                  </a:lnTo>
                  <a:lnTo>
                    <a:pt x="131806" y="167448"/>
                  </a:lnTo>
                  <a:lnTo>
                    <a:pt x="133737" y="168513"/>
                  </a:lnTo>
                  <a:close/>
                </a:path>
                <a:path w="367665" h="360680">
                  <a:moveTo>
                    <a:pt x="143151" y="349417"/>
                  </a:moveTo>
                  <a:lnTo>
                    <a:pt x="99004" y="349417"/>
                  </a:lnTo>
                  <a:lnTo>
                    <a:pt x="133446" y="342544"/>
                  </a:lnTo>
                  <a:lnTo>
                    <a:pt x="161572" y="323726"/>
                  </a:lnTo>
                  <a:lnTo>
                    <a:pt x="180601" y="295662"/>
                  </a:lnTo>
                  <a:lnTo>
                    <a:pt x="187753" y="261051"/>
                  </a:lnTo>
                  <a:lnTo>
                    <a:pt x="180816" y="226763"/>
                  </a:lnTo>
                  <a:lnTo>
                    <a:pt x="161859" y="198663"/>
                  </a:lnTo>
                  <a:lnTo>
                    <a:pt x="133661" y="179666"/>
                  </a:lnTo>
                  <a:lnTo>
                    <a:pt x="99004" y="172686"/>
                  </a:lnTo>
                  <a:lnTo>
                    <a:pt x="141307" y="172686"/>
                  </a:lnTo>
                  <a:lnTo>
                    <a:pt x="160274" y="183142"/>
                  </a:lnTo>
                  <a:lnTo>
                    <a:pt x="182381" y="207305"/>
                  </a:lnTo>
                  <a:lnTo>
                    <a:pt x="195717" y="238307"/>
                  </a:lnTo>
                  <a:lnTo>
                    <a:pt x="297334" y="238307"/>
                  </a:lnTo>
                  <a:lnTo>
                    <a:pt x="297334" y="248914"/>
                  </a:lnTo>
                  <a:lnTo>
                    <a:pt x="197596" y="248914"/>
                  </a:lnTo>
                  <a:lnTo>
                    <a:pt x="193601" y="291453"/>
                  </a:lnTo>
                  <a:lnTo>
                    <a:pt x="173326" y="326987"/>
                  </a:lnTo>
                  <a:lnTo>
                    <a:pt x="143151" y="349417"/>
                  </a:lnTo>
                  <a:close/>
                </a:path>
                <a:path w="367665" h="360680">
                  <a:moveTo>
                    <a:pt x="297334" y="238307"/>
                  </a:moveTo>
                  <a:lnTo>
                    <a:pt x="286726" y="238307"/>
                  </a:lnTo>
                  <a:lnTo>
                    <a:pt x="286726" y="217824"/>
                  </a:lnTo>
                  <a:lnTo>
                    <a:pt x="289370" y="215531"/>
                  </a:lnTo>
                  <a:lnTo>
                    <a:pt x="295072" y="215531"/>
                  </a:lnTo>
                  <a:lnTo>
                    <a:pt x="297334" y="217824"/>
                  </a:lnTo>
                  <a:lnTo>
                    <a:pt x="297334" y="238307"/>
                  </a:lnTo>
                  <a:close/>
                </a:path>
                <a:path w="367665" h="360680">
                  <a:moveTo>
                    <a:pt x="292046" y="360407"/>
                  </a:moveTo>
                  <a:lnTo>
                    <a:pt x="274592" y="356827"/>
                  </a:lnTo>
                  <a:lnTo>
                    <a:pt x="260231" y="347100"/>
                  </a:lnTo>
                  <a:lnTo>
                    <a:pt x="250493" y="332750"/>
                  </a:lnTo>
                  <a:lnTo>
                    <a:pt x="246908" y="315300"/>
                  </a:lnTo>
                  <a:lnTo>
                    <a:pt x="250038" y="299130"/>
                  </a:lnTo>
                  <a:lnTo>
                    <a:pt x="258575" y="285564"/>
                  </a:lnTo>
                  <a:lnTo>
                    <a:pt x="271232" y="275772"/>
                  </a:lnTo>
                  <a:lnTo>
                    <a:pt x="286726" y="270926"/>
                  </a:lnTo>
                  <a:lnTo>
                    <a:pt x="286726" y="248914"/>
                  </a:lnTo>
                  <a:lnTo>
                    <a:pt x="297334" y="248914"/>
                  </a:lnTo>
                  <a:lnTo>
                    <a:pt x="297334" y="270544"/>
                  </a:lnTo>
                  <a:lnTo>
                    <a:pt x="311766" y="274774"/>
                  </a:lnTo>
                  <a:lnTo>
                    <a:pt x="320643" y="281152"/>
                  </a:lnTo>
                  <a:lnTo>
                    <a:pt x="292046" y="281152"/>
                  </a:lnTo>
                  <a:lnTo>
                    <a:pt x="278862" y="283818"/>
                  </a:lnTo>
                  <a:lnTo>
                    <a:pt x="267996" y="291107"/>
                  </a:lnTo>
                  <a:lnTo>
                    <a:pt x="260617" y="301955"/>
                  </a:lnTo>
                  <a:lnTo>
                    <a:pt x="257897" y="315300"/>
                  </a:lnTo>
                  <a:lnTo>
                    <a:pt x="260563" y="328466"/>
                  </a:lnTo>
                  <a:lnTo>
                    <a:pt x="267852" y="339323"/>
                  </a:lnTo>
                  <a:lnTo>
                    <a:pt x="278701" y="346698"/>
                  </a:lnTo>
                  <a:lnTo>
                    <a:pt x="292046" y="349417"/>
                  </a:lnTo>
                  <a:lnTo>
                    <a:pt x="321248" y="349417"/>
                  </a:lnTo>
                  <a:lnTo>
                    <a:pt x="308420" y="357335"/>
                  </a:lnTo>
                  <a:lnTo>
                    <a:pt x="292046" y="360407"/>
                  </a:lnTo>
                  <a:close/>
                </a:path>
                <a:path w="367665" h="360680">
                  <a:moveTo>
                    <a:pt x="321248" y="349417"/>
                  </a:moveTo>
                  <a:lnTo>
                    <a:pt x="292046" y="349417"/>
                  </a:lnTo>
                  <a:lnTo>
                    <a:pt x="305373" y="346752"/>
                  </a:lnTo>
                  <a:lnTo>
                    <a:pt x="316212" y="339466"/>
                  </a:lnTo>
                  <a:lnTo>
                    <a:pt x="323497" y="328627"/>
                  </a:lnTo>
                  <a:lnTo>
                    <a:pt x="326163" y="315300"/>
                  </a:lnTo>
                  <a:lnTo>
                    <a:pt x="323444" y="302278"/>
                  </a:lnTo>
                  <a:lnTo>
                    <a:pt x="316069" y="291393"/>
                  </a:lnTo>
                  <a:lnTo>
                    <a:pt x="305212" y="283925"/>
                  </a:lnTo>
                  <a:lnTo>
                    <a:pt x="292046" y="281152"/>
                  </a:lnTo>
                  <a:lnTo>
                    <a:pt x="320643" y="281152"/>
                  </a:lnTo>
                  <a:lnTo>
                    <a:pt x="323746" y="283382"/>
                  </a:lnTo>
                  <a:lnTo>
                    <a:pt x="332387" y="295334"/>
                  </a:lnTo>
                  <a:lnTo>
                    <a:pt x="336802" y="309598"/>
                  </a:lnTo>
                  <a:lnTo>
                    <a:pt x="365249" y="309598"/>
                  </a:lnTo>
                  <a:lnTo>
                    <a:pt x="367511" y="312624"/>
                  </a:lnTo>
                  <a:lnTo>
                    <a:pt x="367128" y="315300"/>
                  </a:lnTo>
                  <a:lnTo>
                    <a:pt x="367128" y="318327"/>
                  </a:lnTo>
                  <a:lnTo>
                    <a:pt x="364484" y="320588"/>
                  </a:lnTo>
                  <a:lnTo>
                    <a:pt x="336802" y="320588"/>
                  </a:lnTo>
                  <a:lnTo>
                    <a:pt x="331932" y="336258"/>
                  </a:lnTo>
                  <a:lnTo>
                    <a:pt x="322093" y="348896"/>
                  </a:lnTo>
                  <a:lnTo>
                    <a:pt x="321248" y="34941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51361" y="2655720"/>
              <a:ext cx="89894" cy="88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45" y="1004608"/>
            <a:ext cx="207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8827" y="1004608"/>
            <a:ext cx="226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Teamwork</a:t>
            </a:r>
            <a:r>
              <a:rPr spc="-40"/>
              <a:t> </a:t>
            </a:r>
            <a:r>
              <a:rPr spc="-10"/>
              <a:t>Icons</a:t>
            </a:r>
          </a:p>
        </p:txBody>
      </p:sp>
      <p:sp>
        <p:nvSpPr>
          <p:cNvPr id="4" name="object 4"/>
          <p:cNvSpPr/>
          <p:nvPr/>
        </p:nvSpPr>
        <p:spPr>
          <a:xfrm>
            <a:off x="3541001" y="1508632"/>
            <a:ext cx="350520" cy="349885"/>
          </a:xfrm>
          <a:custGeom>
            <a:avLst/>
            <a:gdLst/>
            <a:ahLst/>
            <a:cxnLst/>
            <a:rect l="l" t="t" r="r" b="b"/>
            <a:pathLst>
              <a:path w="350520" h="349885">
                <a:moveTo>
                  <a:pt x="48895" y="171640"/>
                </a:moveTo>
                <a:lnTo>
                  <a:pt x="46634" y="169379"/>
                </a:lnTo>
                <a:lnTo>
                  <a:pt x="5321" y="169379"/>
                </a:lnTo>
                <a:lnTo>
                  <a:pt x="2298" y="169379"/>
                </a:lnTo>
                <a:lnTo>
                  <a:pt x="0" y="171640"/>
                </a:lnTo>
                <a:lnTo>
                  <a:pt x="0" y="177342"/>
                </a:lnTo>
                <a:lnTo>
                  <a:pt x="2298" y="179984"/>
                </a:lnTo>
                <a:lnTo>
                  <a:pt x="46634" y="179984"/>
                </a:lnTo>
                <a:lnTo>
                  <a:pt x="48895" y="177342"/>
                </a:lnTo>
                <a:lnTo>
                  <a:pt x="48895" y="171640"/>
                </a:lnTo>
                <a:close/>
              </a:path>
              <a:path w="350520" h="349885">
                <a:moveTo>
                  <a:pt x="67449" y="239852"/>
                </a:moveTo>
                <a:lnTo>
                  <a:pt x="65951" y="237591"/>
                </a:lnTo>
                <a:lnTo>
                  <a:pt x="64897" y="236029"/>
                </a:lnTo>
                <a:lnTo>
                  <a:pt x="62953" y="235013"/>
                </a:lnTo>
                <a:lnTo>
                  <a:pt x="61150" y="235013"/>
                </a:lnTo>
                <a:lnTo>
                  <a:pt x="60286" y="235013"/>
                </a:lnTo>
                <a:lnTo>
                  <a:pt x="59461" y="235204"/>
                </a:lnTo>
                <a:lnTo>
                  <a:pt x="58762" y="235686"/>
                </a:lnTo>
                <a:lnTo>
                  <a:pt x="39789" y="246697"/>
                </a:lnTo>
                <a:lnTo>
                  <a:pt x="37528" y="248196"/>
                </a:lnTo>
                <a:lnTo>
                  <a:pt x="36385" y="251218"/>
                </a:lnTo>
                <a:lnTo>
                  <a:pt x="37909" y="253885"/>
                </a:lnTo>
                <a:lnTo>
                  <a:pt x="39052" y="255003"/>
                </a:lnTo>
                <a:lnTo>
                  <a:pt x="40932" y="256146"/>
                </a:lnTo>
                <a:lnTo>
                  <a:pt x="43954" y="256146"/>
                </a:lnTo>
                <a:lnTo>
                  <a:pt x="44716" y="255765"/>
                </a:lnTo>
                <a:lnTo>
                  <a:pt x="63665" y="244779"/>
                </a:lnTo>
                <a:lnTo>
                  <a:pt x="66332" y="243255"/>
                </a:lnTo>
                <a:lnTo>
                  <a:pt x="67449" y="239852"/>
                </a:lnTo>
                <a:close/>
              </a:path>
              <a:path w="350520" h="349885">
                <a:moveTo>
                  <a:pt x="67449" y="108750"/>
                </a:moveTo>
                <a:lnTo>
                  <a:pt x="66332" y="106083"/>
                </a:lnTo>
                <a:lnTo>
                  <a:pt x="64046" y="104584"/>
                </a:lnTo>
                <a:lnTo>
                  <a:pt x="45097" y="93573"/>
                </a:lnTo>
                <a:lnTo>
                  <a:pt x="44399" y="93091"/>
                </a:lnTo>
                <a:lnTo>
                  <a:pt x="43573" y="92900"/>
                </a:lnTo>
                <a:lnTo>
                  <a:pt x="42710" y="92900"/>
                </a:lnTo>
                <a:lnTo>
                  <a:pt x="40868" y="92900"/>
                </a:lnTo>
                <a:lnTo>
                  <a:pt x="38925" y="93916"/>
                </a:lnTo>
                <a:lnTo>
                  <a:pt x="37909" y="95478"/>
                </a:lnTo>
                <a:lnTo>
                  <a:pt x="36385" y="97739"/>
                </a:lnTo>
                <a:lnTo>
                  <a:pt x="37528" y="101180"/>
                </a:lnTo>
                <a:lnTo>
                  <a:pt x="39789" y="102679"/>
                </a:lnTo>
                <a:lnTo>
                  <a:pt x="58762" y="113309"/>
                </a:lnTo>
                <a:lnTo>
                  <a:pt x="59867" y="114033"/>
                </a:lnTo>
                <a:lnTo>
                  <a:pt x="62928" y="114033"/>
                </a:lnTo>
                <a:lnTo>
                  <a:pt x="64427" y="112928"/>
                </a:lnTo>
                <a:lnTo>
                  <a:pt x="65570" y="111772"/>
                </a:lnTo>
                <a:lnTo>
                  <a:pt x="67449" y="108750"/>
                </a:lnTo>
                <a:close/>
              </a:path>
              <a:path w="350520" h="349885">
                <a:moveTo>
                  <a:pt x="115214" y="288353"/>
                </a:moveTo>
                <a:lnTo>
                  <a:pt x="114071" y="285330"/>
                </a:lnTo>
                <a:lnTo>
                  <a:pt x="111810" y="284187"/>
                </a:lnTo>
                <a:lnTo>
                  <a:pt x="111023" y="283679"/>
                </a:lnTo>
                <a:lnTo>
                  <a:pt x="110096" y="283425"/>
                </a:lnTo>
                <a:lnTo>
                  <a:pt x="109169" y="283425"/>
                </a:lnTo>
                <a:lnTo>
                  <a:pt x="107416" y="283425"/>
                </a:lnTo>
                <a:lnTo>
                  <a:pt x="105613" y="284340"/>
                </a:lnTo>
                <a:lnTo>
                  <a:pt x="104584" y="286092"/>
                </a:lnTo>
                <a:lnTo>
                  <a:pt x="93992" y="305028"/>
                </a:lnTo>
                <a:lnTo>
                  <a:pt x="92468" y="307289"/>
                </a:lnTo>
                <a:lnTo>
                  <a:pt x="93230" y="310730"/>
                </a:lnTo>
                <a:lnTo>
                  <a:pt x="95872" y="311848"/>
                </a:lnTo>
                <a:lnTo>
                  <a:pt x="96634" y="312610"/>
                </a:lnTo>
                <a:lnTo>
                  <a:pt x="100037" y="312610"/>
                </a:lnTo>
                <a:lnTo>
                  <a:pt x="101561" y="311467"/>
                </a:lnTo>
                <a:lnTo>
                  <a:pt x="102323" y="309968"/>
                </a:lnTo>
                <a:lnTo>
                  <a:pt x="113309" y="291033"/>
                </a:lnTo>
                <a:lnTo>
                  <a:pt x="115214" y="288353"/>
                </a:lnTo>
                <a:close/>
              </a:path>
              <a:path w="350520" h="349885">
                <a:moveTo>
                  <a:pt x="115214" y="60248"/>
                </a:moveTo>
                <a:lnTo>
                  <a:pt x="113690" y="57962"/>
                </a:lnTo>
                <a:lnTo>
                  <a:pt x="102704" y="39014"/>
                </a:lnTo>
                <a:lnTo>
                  <a:pt x="101917" y="37465"/>
                </a:lnTo>
                <a:lnTo>
                  <a:pt x="100037" y="36601"/>
                </a:lnTo>
                <a:lnTo>
                  <a:pt x="98221" y="36601"/>
                </a:lnTo>
                <a:lnTo>
                  <a:pt x="97396" y="36601"/>
                </a:lnTo>
                <a:lnTo>
                  <a:pt x="96596" y="36753"/>
                </a:lnTo>
                <a:lnTo>
                  <a:pt x="95872" y="37109"/>
                </a:lnTo>
                <a:lnTo>
                  <a:pt x="93230" y="38633"/>
                </a:lnTo>
                <a:lnTo>
                  <a:pt x="92468" y="42037"/>
                </a:lnTo>
                <a:lnTo>
                  <a:pt x="93992" y="44335"/>
                </a:lnTo>
                <a:lnTo>
                  <a:pt x="104584" y="63271"/>
                </a:lnTo>
                <a:lnTo>
                  <a:pt x="105740" y="64795"/>
                </a:lnTo>
                <a:lnTo>
                  <a:pt x="107645" y="65532"/>
                </a:lnTo>
                <a:lnTo>
                  <a:pt x="111048" y="65532"/>
                </a:lnTo>
                <a:lnTo>
                  <a:pt x="111429" y="65151"/>
                </a:lnTo>
                <a:lnTo>
                  <a:pt x="114071" y="63652"/>
                </a:lnTo>
                <a:lnTo>
                  <a:pt x="115214" y="60248"/>
                </a:lnTo>
                <a:close/>
              </a:path>
              <a:path w="350520" h="349885">
                <a:moveTo>
                  <a:pt x="180403" y="4902"/>
                </a:moveTo>
                <a:lnTo>
                  <a:pt x="180022" y="1879"/>
                </a:lnTo>
                <a:lnTo>
                  <a:pt x="178104" y="0"/>
                </a:lnTo>
                <a:lnTo>
                  <a:pt x="175463" y="0"/>
                </a:lnTo>
                <a:lnTo>
                  <a:pt x="172440" y="0"/>
                </a:lnTo>
                <a:lnTo>
                  <a:pt x="170154" y="2260"/>
                </a:lnTo>
                <a:lnTo>
                  <a:pt x="170154" y="46215"/>
                </a:lnTo>
                <a:lnTo>
                  <a:pt x="172440" y="48501"/>
                </a:lnTo>
                <a:lnTo>
                  <a:pt x="178104" y="48501"/>
                </a:lnTo>
                <a:lnTo>
                  <a:pt x="180403" y="46215"/>
                </a:lnTo>
                <a:lnTo>
                  <a:pt x="180403" y="4902"/>
                </a:lnTo>
                <a:close/>
              </a:path>
              <a:path w="350520" h="349885">
                <a:moveTo>
                  <a:pt x="257683" y="307289"/>
                </a:moveTo>
                <a:lnTo>
                  <a:pt x="256184" y="305028"/>
                </a:lnTo>
                <a:lnTo>
                  <a:pt x="245554" y="286092"/>
                </a:lnTo>
                <a:lnTo>
                  <a:pt x="244563" y="284340"/>
                </a:lnTo>
                <a:lnTo>
                  <a:pt x="242747" y="283425"/>
                </a:lnTo>
                <a:lnTo>
                  <a:pt x="241007" y="283425"/>
                </a:lnTo>
                <a:lnTo>
                  <a:pt x="240042" y="283425"/>
                </a:lnTo>
                <a:lnTo>
                  <a:pt x="239153" y="283679"/>
                </a:lnTo>
                <a:lnTo>
                  <a:pt x="238353" y="284187"/>
                </a:lnTo>
                <a:lnTo>
                  <a:pt x="236105" y="285330"/>
                </a:lnTo>
                <a:lnTo>
                  <a:pt x="234950" y="288734"/>
                </a:lnTo>
                <a:lnTo>
                  <a:pt x="236486" y="291033"/>
                </a:lnTo>
                <a:lnTo>
                  <a:pt x="247459" y="309968"/>
                </a:lnTo>
                <a:lnTo>
                  <a:pt x="248221" y="311467"/>
                </a:lnTo>
                <a:lnTo>
                  <a:pt x="250101" y="312610"/>
                </a:lnTo>
                <a:lnTo>
                  <a:pt x="253504" y="312610"/>
                </a:lnTo>
                <a:lnTo>
                  <a:pt x="253885" y="311848"/>
                </a:lnTo>
                <a:lnTo>
                  <a:pt x="256946" y="310730"/>
                </a:lnTo>
                <a:lnTo>
                  <a:pt x="257683" y="307289"/>
                </a:lnTo>
                <a:close/>
              </a:path>
              <a:path w="350520" h="349885">
                <a:moveTo>
                  <a:pt x="257683" y="42037"/>
                </a:moveTo>
                <a:lnTo>
                  <a:pt x="256946" y="38633"/>
                </a:lnTo>
                <a:lnTo>
                  <a:pt x="254279" y="37109"/>
                </a:lnTo>
                <a:lnTo>
                  <a:pt x="253568" y="36753"/>
                </a:lnTo>
                <a:lnTo>
                  <a:pt x="252780" y="36601"/>
                </a:lnTo>
                <a:lnTo>
                  <a:pt x="251955" y="36601"/>
                </a:lnTo>
                <a:lnTo>
                  <a:pt x="250101" y="36601"/>
                </a:lnTo>
                <a:lnTo>
                  <a:pt x="248259" y="37465"/>
                </a:lnTo>
                <a:lnTo>
                  <a:pt x="247459" y="39014"/>
                </a:lnTo>
                <a:lnTo>
                  <a:pt x="236486" y="57962"/>
                </a:lnTo>
                <a:lnTo>
                  <a:pt x="234950" y="60248"/>
                </a:lnTo>
                <a:lnTo>
                  <a:pt x="236105" y="63652"/>
                </a:lnTo>
                <a:lnTo>
                  <a:pt x="238353" y="65151"/>
                </a:lnTo>
                <a:lnTo>
                  <a:pt x="239128" y="65532"/>
                </a:lnTo>
                <a:lnTo>
                  <a:pt x="242531" y="65532"/>
                </a:lnTo>
                <a:lnTo>
                  <a:pt x="244055" y="64795"/>
                </a:lnTo>
                <a:lnTo>
                  <a:pt x="244817" y="63271"/>
                </a:lnTo>
                <a:lnTo>
                  <a:pt x="255803" y="44335"/>
                </a:lnTo>
                <a:lnTo>
                  <a:pt x="257683" y="42037"/>
                </a:lnTo>
                <a:close/>
              </a:path>
              <a:path w="350520" h="349885">
                <a:moveTo>
                  <a:pt x="262610" y="142455"/>
                </a:moveTo>
                <a:lnTo>
                  <a:pt x="236181" y="104584"/>
                </a:lnTo>
                <a:lnTo>
                  <a:pt x="198196" y="84505"/>
                </a:lnTo>
                <a:lnTo>
                  <a:pt x="197878" y="84442"/>
                </a:lnTo>
                <a:lnTo>
                  <a:pt x="197269" y="84442"/>
                </a:lnTo>
                <a:lnTo>
                  <a:pt x="194627" y="84442"/>
                </a:lnTo>
                <a:lnTo>
                  <a:pt x="192430" y="85902"/>
                </a:lnTo>
                <a:lnTo>
                  <a:pt x="191770" y="88290"/>
                </a:lnTo>
                <a:lnTo>
                  <a:pt x="191376" y="91313"/>
                </a:lnTo>
                <a:lnTo>
                  <a:pt x="192874" y="93954"/>
                </a:lnTo>
                <a:lnTo>
                  <a:pt x="195554" y="94716"/>
                </a:lnTo>
                <a:lnTo>
                  <a:pt x="213639" y="101663"/>
                </a:lnTo>
                <a:lnTo>
                  <a:pt x="229412" y="112445"/>
                </a:lnTo>
                <a:lnTo>
                  <a:pt x="242277" y="126479"/>
                </a:lnTo>
                <a:lnTo>
                  <a:pt x="251637" y="143217"/>
                </a:lnTo>
                <a:lnTo>
                  <a:pt x="252399" y="145135"/>
                </a:lnTo>
                <a:lnTo>
                  <a:pt x="254279" y="146634"/>
                </a:lnTo>
                <a:lnTo>
                  <a:pt x="257683" y="146634"/>
                </a:lnTo>
                <a:lnTo>
                  <a:pt x="258064" y="146240"/>
                </a:lnTo>
                <a:lnTo>
                  <a:pt x="261112" y="145135"/>
                </a:lnTo>
                <a:lnTo>
                  <a:pt x="262610" y="142455"/>
                </a:lnTo>
                <a:close/>
              </a:path>
              <a:path w="350520" h="349885">
                <a:moveTo>
                  <a:pt x="288366" y="175818"/>
                </a:moveTo>
                <a:lnTo>
                  <a:pt x="288251" y="173177"/>
                </a:lnTo>
                <a:lnTo>
                  <a:pt x="286893" y="151574"/>
                </a:lnTo>
                <a:lnTo>
                  <a:pt x="280822" y="130784"/>
                </a:lnTo>
                <a:lnTo>
                  <a:pt x="280822" y="175437"/>
                </a:lnTo>
                <a:lnTo>
                  <a:pt x="278904" y="190792"/>
                </a:lnTo>
                <a:lnTo>
                  <a:pt x="261112" y="234188"/>
                </a:lnTo>
                <a:lnTo>
                  <a:pt x="227380" y="265290"/>
                </a:lnTo>
                <a:lnTo>
                  <a:pt x="206921" y="274726"/>
                </a:lnTo>
                <a:lnTo>
                  <a:pt x="203123" y="280784"/>
                </a:lnTo>
                <a:lnTo>
                  <a:pt x="203123" y="303504"/>
                </a:lnTo>
                <a:lnTo>
                  <a:pt x="202742" y="305409"/>
                </a:lnTo>
                <a:lnTo>
                  <a:pt x="201218" y="307289"/>
                </a:lnTo>
                <a:lnTo>
                  <a:pt x="196316" y="315277"/>
                </a:lnTo>
                <a:lnTo>
                  <a:pt x="195554" y="315633"/>
                </a:lnTo>
                <a:lnTo>
                  <a:pt x="195173" y="316776"/>
                </a:lnTo>
                <a:lnTo>
                  <a:pt x="195173" y="317157"/>
                </a:lnTo>
                <a:lnTo>
                  <a:pt x="191770" y="317157"/>
                </a:lnTo>
                <a:lnTo>
                  <a:pt x="191770" y="327761"/>
                </a:lnTo>
                <a:lnTo>
                  <a:pt x="191770" y="339153"/>
                </a:lnTo>
                <a:lnTo>
                  <a:pt x="158788" y="339534"/>
                </a:lnTo>
                <a:lnTo>
                  <a:pt x="158407" y="339534"/>
                </a:lnTo>
                <a:lnTo>
                  <a:pt x="158407" y="327761"/>
                </a:lnTo>
                <a:lnTo>
                  <a:pt x="191770" y="327761"/>
                </a:lnTo>
                <a:lnTo>
                  <a:pt x="191770" y="317157"/>
                </a:lnTo>
                <a:lnTo>
                  <a:pt x="156146" y="317157"/>
                </a:lnTo>
                <a:lnTo>
                  <a:pt x="155765" y="316776"/>
                </a:lnTo>
                <a:lnTo>
                  <a:pt x="155765" y="315633"/>
                </a:lnTo>
                <a:lnTo>
                  <a:pt x="155384" y="315277"/>
                </a:lnTo>
                <a:lnTo>
                  <a:pt x="150075" y="307289"/>
                </a:lnTo>
                <a:lnTo>
                  <a:pt x="148539" y="305409"/>
                </a:lnTo>
                <a:lnTo>
                  <a:pt x="148247" y="303504"/>
                </a:lnTo>
                <a:lnTo>
                  <a:pt x="148196" y="272059"/>
                </a:lnTo>
                <a:lnTo>
                  <a:pt x="148196" y="250482"/>
                </a:lnTo>
                <a:lnTo>
                  <a:pt x="149682" y="248577"/>
                </a:lnTo>
                <a:lnTo>
                  <a:pt x="151599" y="247421"/>
                </a:lnTo>
                <a:lnTo>
                  <a:pt x="160667" y="243255"/>
                </a:lnTo>
                <a:lnTo>
                  <a:pt x="170535" y="253123"/>
                </a:lnTo>
                <a:lnTo>
                  <a:pt x="173177" y="254647"/>
                </a:lnTo>
                <a:lnTo>
                  <a:pt x="179260" y="254647"/>
                </a:lnTo>
                <a:lnTo>
                  <a:pt x="181902" y="253885"/>
                </a:lnTo>
                <a:lnTo>
                  <a:pt x="183807" y="251218"/>
                </a:lnTo>
                <a:lnTo>
                  <a:pt x="191376" y="243636"/>
                </a:lnTo>
                <a:lnTo>
                  <a:pt x="191770" y="243255"/>
                </a:lnTo>
                <a:lnTo>
                  <a:pt x="200837" y="247421"/>
                </a:lnTo>
                <a:lnTo>
                  <a:pt x="202742" y="248577"/>
                </a:lnTo>
                <a:lnTo>
                  <a:pt x="204266" y="250482"/>
                </a:lnTo>
                <a:lnTo>
                  <a:pt x="204266" y="259930"/>
                </a:lnTo>
                <a:lnTo>
                  <a:pt x="206527" y="262229"/>
                </a:lnTo>
                <a:lnTo>
                  <a:pt x="212229" y="262229"/>
                </a:lnTo>
                <a:lnTo>
                  <a:pt x="214490" y="259930"/>
                </a:lnTo>
                <a:lnTo>
                  <a:pt x="214490" y="246697"/>
                </a:lnTo>
                <a:lnTo>
                  <a:pt x="212661" y="243255"/>
                </a:lnTo>
                <a:lnTo>
                  <a:pt x="211467" y="240995"/>
                </a:lnTo>
                <a:lnTo>
                  <a:pt x="205765" y="238709"/>
                </a:lnTo>
                <a:lnTo>
                  <a:pt x="192874" y="231889"/>
                </a:lnTo>
                <a:lnTo>
                  <a:pt x="192874" y="229247"/>
                </a:lnTo>
                <a:lnTo>
                  <a:pt x="192874" y="223939"/>
                </a:lnTo>
                <a:lnTo>
                  <a:pt x="199339" y="218998"/>
                </a:lnTo>
                <a:lnTo>
                  <a:pt x="199555" y="218617"/>
                </a:lnTo>
                <a:lnTo>
                  <a:pt x="203885" y="211048"/>
                </a:lnTo>
                <a:lnTo>
                  <a:pt x="203784" y="190792"/>
                </a:lnTo>
                <a:lnTo>
                  <a:pt x="202209" y="182803"/>
                </a:lnTo>
                <a:lnTo>
                  <a:pt x="200342" y="179984"/>
                </a:lnTo>
                <a:lnTo>
                  <a:pt x="197586" y="175818"/>
                </a:lnTo>
                <a:lnTo>
                  <a:pt x="192151" y="172148"/>
                </a:lnTo>
                <a:lnTo>
                  <a:pt x="192151" y="184912"/>
                </a:lnTo>
                <a:lnTo>
                  <a:pt x="192151" y="201980"/>
                </a:lnTo>
                <a:lnTo>
                  <a:pt x="191770" y="211048"/>
                </a:lnTo>
                <a:lnTo>
                  <a:pt x="184188" y="218617"/>
                </a:lnTo>
                <a:lnTo>
                  <a:pt x="182283" y="218617"/>
                </a:lnTo>
                <a:lnTo>
                  <a:pt x="182283" y="236829"/>
                </a:lnTo>
                <a:lnTo>
                  <a:pt x="175463" y="243636"/>
                </a:lnTo>
                <a:lnTo>
                  <a:pt x="174320" y="243636"/>
                </a:lnTo>
                <a:lnTo>
                  <a:pt x="173913" y="243255"/>
                </a:lnTo>
                <a:lnTo>
                  <a:pt x="167132" y="236829"/>
                </a:lnTo>
                <a:lnTo>
                  <a:pt x="168275" y="235305"/>
                </a:lnTo>
                <a:lnTo>
                  <a:pt x="168630" y="233426"/>
                </a:lnTo>
                <a:lnTo>
                  <a:pt x="168630" y="229247"/>
                </a:lnTo>
                <a:lnTo>
                  <a:pt x="180403" y="229247"/>
                </a:lnTo>
                <a:lnTo>
                  <a:pt x="180403" y="231508"/>
                </a:lnTo>
                <a:lnTo>
                  <a:pt x="181140" y="233426"/>
                </a:lnTo>
                <a:lnTo>
                  <a:pt x="181521" y="235305"/>
                </a:lnTo>
                <a:lnTo>
                  <a:pt x="182283" y="236829"/>
                </a:lnTo>
                <a:lnTo>
                  <a:pt x="182283" y="218617"/>
                </a:lnTo>
                <a:lnTo>
                  <a:pt x="165989" y="218617"/>
                </a:lnTo>
                <a:lnTo>
                  <a:pt x="158788" y="211048"/>
                </a:lnTo>
                <a:lnTo>
                  <a:pt x="158788" y="184912"/>
                </a:lnTo>
                <a:lnTo>
                  <a:pt x="164109" y="179984"/>
                </a:lnTo>
                <a:lnTo>
                  <a:pt x="187210" y="179984"/>
                </a:lnTo>
                <a:lnTo>
                  <a:pt x="192151" y="184912"/>
                </a:lnTo>
                <a:lnTo>
                  <a:pt x="192151" y="172148"/>
                </a:lnTo>
                <a:lnTo>
                  <a:pt x="190614" y="171107"/>
                </a:lnTo>
                <a:lnTo>
                  <a:pt x="181902" y="169379"/>
                </a:lnTo>
                <a:lnTo>
                  <a:pt x="170916" y="169379"/>
                </a:lnTo>
                <a:lnTo>
                  <a:pt x="149301" y="211048"/>
                </a:lnTo>
                <a:lnTo>
                  <a:pt x="153479" y="218617"/>
                </a:lnTo>
                <a:lnTo>
                  <a:pt x="160324" y="223939"/>
                </a:lnTo>
                <a:lnTo>
                  <a:pt x="160324" y="231889"/>
                </a:lnTo>
                <a:lnTo>
                  <a:pt x="147434" y="238709"/>
                </a:lnTo>
                <a:lnTo>
                  <a:pt x="141732" y="241376"/>
                </a:lnTo>
                <a:lnTo>
                  <a:pt x="138328" y="246697"/>
                </a:lnTo>
                <a:lnTo>
                  <a:pt x="138328" y="272059"/>
                </a:lnTo>
                <a:lnTo>
                  <a:pt x="124929" y="265861"/>
                </a:lnTo>
                <a:lnTo>
                  <a:pt x="112649" y="257708"/>
                </a:lnTo>
                <a:lnTo>
                  <a:pt x="82981" y="222250"/>
                </a:lnTo>
                <a:lnTo>
                  <a:pt x="71996" y="173177"/>
                </a:lnTo>
                <a:lnTo>
                  <a:pt x="74168" y="153847"/>
                </a:lnTo>
                <a:lnTo>
                  <a:pt x="89166" y="118325"/>
                </a:lnTo>
                <a:lnTo>
                  <a:pt x="116344" y="90309"/>
                </a:lnTo>
                <a:lnTo>
                  <a:pt x="151282" y="74180"/>
                </a:lnTo>
                <a:lnTo>
                  <a:pt x="173532" y="71132"/>
                </a:lnTo>
                <a:lnTo>
                  <a:pt x="174993" y="71132"/>
                </a:lnTo>
                <a:lnTo>
                  <a:pt x="214261" y="78384"/>
                </a:lnTo>
                <a:lnTo>
                  <a:pt x="248221" y="99656"/>
                </a:lnTo>
                <a:lnTo>
                  <a:pt x="272338" y="134277"/>
                </a:lnTo>
                <a:lnTo>
                  <a:pt x="280822" y="175437"/>
                </a:lnTo>
                <a:lnTo>
                  <a:pt x="280822" y="130784"/>
                </a:lnTo>
                <a:lnTo>
                  <a:pt x="253885" y="91313"/>
                </a:lnTo>
                <a:lnTo>
                  <a:pt x="217766" y="67830"/>
                </a:lnTo>
                <a:lnTo>
                  <a:pt x="175564" y="59639"/>
                </a:lnTo>
                <a:lnTo>
                  <a:pt x="173278" y="59639"/>
                </a:lnTo>
                <a:lnTo>
                  <a:pt x="127431" y="69938"/>
                </a:lnTo>
                <a:lnTo>
                  <a:pt x="92468" y="95097"/>
                </a:lnTo>
                <a:lnTo>
                  <a:pt x="68821" y="130581"/>
                </a:lnTo>
                <a:lnTo>
                  <a:pt x="60363" y="171056"/>
                </a:lnTo>
                <a:lnTo>
                  <a:pt x="60477" y="175679"/>
                </a:lnTo>
                <a:lnTo>
                  <a:pt x="72351" y="226339"/>
                </a:lnTo>
                <a:lnTo>
                  <a:pt x="106438" y="266712"/>
                </a:lnTo>
                <a:lnTo>
                  <a:pt x="136410" y="283044"/>
                </a:lnTo>
                <a:lnTo>
                  <a:pt x="136410" y="305803"/>
                </a:lnTo>
                <a:lnTo>
                  <a:pt x="137947" y="309968"/>
                </a:lnTo>
                <a:lnTo>
                  <a:pt x="145516" y="321335"/>
                </a:lnTo>
                <a:lnTo>
                  <a:pt x="147053" y="323240"/>
                </a:lnTo>
                <a:lnTo>
                  <a:pt x="147358" y="325120"/>
                </a:lnTo>
                <a:lnTo>
                  <a:pt x="147434" y="344436"/>
                </a:lnTo>
                <a:lnTo>
                  <a:pt x="151980" y="349364"/>
                </a:lnTo>
                <a:lnTo>
                  <a:pt x="196316" y="349364"/>
                </a:lnTo>
                <a:lnTo>
                  <a:pt x="200837" y="344436"/>
                </a:lnTo>
                <a:lnTo>
                  <a:pt x="200837" y="339534"/>
                </a:lnTo>
                <a:lnTo>
                  <a:pt x="200837" y="327761"/>
                </a:lnTo>
                <a:lnTo>
                  <a:pt x="200837" y="325120"/>
                </a:lnTo>
                <a:lnTo>
                  <a:pt x="201218" y="323240"/>
                </a:lnTo>
                <a:lnTo>
                  <a:pt x="202742" y="321335"/>
                </a:lnTo>
                <a:lnTo>
                  <a:pt x="205524" y="317157"/>
                </a:lnTo>
                <a:lnTo>
                  <a:pt x="210324" y="309968"/>
                </a:lnTo>
                <a:lnTo>
                  <a:pt x="211848" y="305803"/>
                </a:lnTo>
                <a:lnTo>
                  <a:pt x="211848" y="284949"/>
                </a:lnTo>
                <a:lnTo>
                  <a:pt x="213347" y="282689"/>
                </a:lnTo>
                <a:lnTo>
                  <a:pt x="257467" y="253936"/>
                </a:lnTo>
                <a:lnTo>
                  <a:pt x="283324" y="209778"/>
                </a:lnTo>
                <a:lnTo>
                  <a:pt x="287121" y="192976"/>
                </a:lnTo>
                <a:lnTo>
                  <a:pt x="288366" y="175818"/>
                </a:lnTo>
                <a:close/>
              </a:path>
              <a:path w="350520" h="349885">
                <a:moveTo>
                  <a:pt x="313791" y="251218"/>
                </a:moveTo>
                <a:lnTo>
                  <a:pt x="313029" y="248196"/>
                </a:lnTo>
                <a:lnTo>
                  <a:pt x="310349" y="246697"/>
                </a:lnTo>
                <a:lnTo>
                  <a:pt x="291414" y="235686"/>
                </a:lnTo>
                <a:lnTo>
                  <a:pt x="290715" y="235204"/>
                </a:lnTo>
                <a:lnTo>
                  <a:pt x="289890" y="235013"/>
                </a:lnTo>
                <a:lnTo>
                  <a:pt x="289026" y="235013"/>
                </a:lnTo>
                <a:lnTo>
                  <a:pt x="287185" y="235013"/>
                </a:lnTo>
                <a:lnTo>
                  <a:pt x="285267" y="236029"/>
                </a:lnTo>
                <a:lnTo>
                  <a:pt x="284226" y="237591"/>
                </a:lnTo>
                <a:lnTo>
                  <a:pt x="282702" y="239852"/>
                </a:lnTo>
                <a:lnTo>
                  <a:pt x="283845" y="243255"/>
                </a:lnTo>
                <a:lnTo>
                  <a:pt x="286105" y="244779"/>
                </a:lnTo>
                <a:lnTo>
                  <a:pt x="305066" y="255384"/>
                </a:lnTo>
                <a:lnTo>
                  <a:pt x="306184" y="256146"/>
                </a:lnTo>
                <a:lnTo>
                  <a:pt x="309245" y="256146"/>
                </a:lnTo>
                <a:lnTo>
                  <a:pt x="310730" y="255003"/>
                </a:lnTo>
                <a:lnTo>
                  <a:pt x="311886" y="253885"/>
                </a:lnTo>
                <a:lnTo>
                  <a:pt x="313791" y="251218"/>
                </a:lnTo>
                <a:close/>
              </a:path>
              <a:path w="350520" h="349885">
                <a:moveTo>
                  <a:pt x="313791" y="97739"/>
                </a:moveTo>
                <a:lnTo>
                  <a:pt x="312267" y="95478"/>
                </a:lnTo>
                <a:lnTo>
                  <a:pt x="311213" y="93916"/>
                </a:lnTo>
                <a:lnTo>
                  <a:pt x="309308" y="92900"/>
                </a:lnTo>
                <a:lnTo>
                  <a:pt x="307454" y="92900"/>
                </a:lnTo>
                <a:lnTo>
                  <a:pt x="306603" y="92900"/>
                </a:lnTo>
                <a:lnTo>
                  <a:pt x="305765" y="93091"/>
                </a:lnTo>
                <a:lnTo>
                  <a:pt x="305066" y="93573"/>
                </a:lnTo>
                <a:lnTo>
                  <a:pt x="286105" y="104584"/>
                </a:lnTo>
                <a:lnTo>
                  <a:pt x="283845" y="106083"/>
                </a:lnTo>
                <a:lnTo>
                  <a:pt x="282702" y="109131"/>
                </a:lnTo>
                <a:lnTo>
                  <a:pt x="284226" y="111772"/>
                </a:lnTo>
                <a:lnTo>
                  <a:pt x="285369" y="112928"/>
                </a:lnTo>
                <a:lnTo>
                  <a:pt x="287248" y="114033"/>
                </a:lnTo>
                <a:lnTo>
                  <a:pt x="290271" y="114033"/>
                </a:lnTo>
                <a:lnTo>
                  <a:pt x="291033" y="113652"/>
                </a:lnTo>
                <a:lnTo>
                  <a:pt x="309968" y="102679"/>
                </a:lnTo>
                <a:lnTo>
                  <a:pt x="313029" y="100799"/>
                </a:lnTo>
                <a:lnTo>
                  <a:pt x="313791" y="97739"/>
                </a:lnTo>
                <a:close/>
              </a:path>
              <a:path w="350520" h="349885">
                <a:moveTo>
                  <a:pt x="350164" y="171640"/>
                </a:moveTo>
                <a:lnTo>
                  <a:pt x="347878" y="169379"/>
                </a:lnTo>
                <a:lnTo>
                  <a:pt x="306565" y="169379"/>
                </a:lnTo>
                <a:lnTo>
                  <a:pt x="303542" y="169379"/>
                </a:lnTo>
                <a:lnTo>
                  <a:pt x="301282" y="171640"/>
                </a:lnTo>
                <a:lnTo>
                  <a:pt x="301282" y="177342"/>
                </a:lnTo>
                <a:lnTo>
                  <a:pt x="303542" y="179984"/>
                </a:lnTo>
                <a:lnTo>
                  <a:pt x="347878" y="179984"/>
                </a:lnTo>
                <a:lnTo>
                  <a:pt x="350164" y="177342"/>
                </a:lnTo>
                <a:lnTo>
                  <a:pt x="350164" y="1716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288" y="1508625"/>
            <a:ext cx="294818" cy="34937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10755" y="1508243"/>
            <a:ext cx="252095" cy="350520"/>
            <a:chOff x="910755" y="1508243"/>
            <a:chExt cx="252095" cy="350520"/>
          </a:xfrm>
        </p:grpSpPr>
        <p:sp>
          <p:nvSpPr>
            <p:cNvPr id="7" name="object 7"/>
            <p:cNvSpPr/>
            <p:nvPr/>
          </p:nvSpPr>
          <p:spPr>
            <a:xfrm>
              <a:off x="910742" y="1508251"/>
              <a:ext cx="252095" cy="350520"/>
            </a:xfrm>
            <a:custGeom>
              <a:avLst/>
              <a:gdLst/>
              <a:ahLst/>
              <a:cxnLst/>
              <a:rect l="l" t="t" r="r" b="b"/>
              <a:pathLst>
                <a:path w="252094" h="350519">
                  <a:moveTo>
                    <a:pt x="131102" y="24244"/>
                  </a:moveTo>
                  <a:lnTo>
                    <a:pt x="128841" y="21958"/>
                  </a:lnTo>
                  <a:lnTo>
                    <a:pt x="125818" y="21958"/>
                  </a:lnTo>
                  <a:lnTo>
                    <a:pt x="123151" y="21958"/>
                  </a:lnTo>
                  <a:lnTo>
                    <a:pt x="120891" y="24244"/>
                  </a:lnTo>
                  <a:lnTo>
                    <a:pt x="120891" y="29921"/>
                  </a:lnTo>
                  <a:lnTo>
                    <a:pt x="123151" y="32207"/>
                  </a:lnTo>
                  <a:lnTo>
                    <a:pt x="128841" y="32207"/>
                  </a:lnTo>
                  <a:lnTo>
                    <a:pt x="131102" y="29921"/>
                  </a:lnTo>
                  <a:lnTo>
                    <a:pt x="131102" y="24244"/>
                  </a:lnTo>
                  <a:close/>
                </a:path>
                <a:path w="252094" h="350519">
                  <a:moveTo>
                    <a:pt x="229641" y="46215"/>
                  </a:moveTo>
                  <a:lnTo>
                    <a:pt x="227380" y="43954"/>
                  </a:lnTo>
                  <a:lnTo>
                    <a:pt x="194030" y="43954"/>
                  </a:lnTo>
                  <a:lnTo>
                    <a:pt x="191731" y="46215"/>
                  </a:lnTo>
                  <a:lnTo>
                    <a:pt x="191731" y="51904"/>
                  </a:lnTo>
                  <a:lnTo>
                    <a:pt x="194030" y="54165"/>
                  </a:lnTo>
                  <a:lnTo>
                    <a:pt x="219036" y="54165"/>
                  </a:lnTo>
                  <a:lnTo>
                    <a:pt x="219036" y="306565"/>
                  </a:lnTo>
                  <a:lnTo>
                    <a:pt x="32219" y="306565"/>
                  </a:lnTo>
                  <a:lnTo>
                    <a:pt x="32219" y="54165"/>
                  </a:lnTo>
                  <a:lnTo>
                    <a:pt x="57226" y="54165"/>
                  </a:lnTo>
                  <a:lnTo>
                    <a:pt x="59486" y="51904"/>
                  </a:lnTo>
                  <a:lnTo>
                    <a:pt x="59486" y="46215"/>
                  </a:lnTo>
                  <a:lnTo>
                    <a:pt x="57226" y="43573"/>
                  </a:lnTo>
                  <a:lnTo>
                    <a:pt x="26898" y="43573"/>
                  </a:lnTo>
                  <a:lnTo>
                    <a:pt x="23876" y="43573"/>
                  </a:lnTo>
                  <a:lnTo>
                    <a:pt x="21615" y="46215"/>
                  </a:lnTo>
                  <a:lnTo>
                    <a:pt x="21615" y="314896"/>
                  </a:lnTo>
                  <a:lnTo>
                    <a:pt x="23876" y="317157"/>
                  </a:lnTo>
                  <a:lnTo>
                    <a:pt x="226618" y="317157"/>
                  </a:lnTo>
                  <a:lnTo>
                    <a:pt x="229260" y="314896"/>
                  </a:lnTo>
                  <a:lnTo>
                    <a:pt x="229260" y="48882"/>
                  </a:lnTo>
                  <a:lnTo>
                    <a:pt x="229641" y="46215"/>
                  </a:lnTo>
                  <a:close/>
                </a:path>
                <a:path w="252094" h="350519">
                  <a:moveTo>
                    <a:pt x="251637" y="43954"/>
                  </a:moveTo>
                  <a:lnTo>
                    <a:pt x="249961" y="35242"/>
                  </a:lnTo>
                  <a:lnTo>
                    <a:pt x="247967" y="32207"/>
                  </a:lnTo>
                  <a:lnTo>
                    <a:pt x="245376" y="28270"/>
                  </a:lnTo>
                  <a:lnTo>
                    <a:pt x="242150" y="26098"/>
                  </a:lnTo>
                  <a:lnTo>
                    <a:pt x="242150" y="37490"/>
                  </a:lnTo>
                  <a:lnTo>
                    <a:pt x="242150" y="328523"/>
                  </a:lnTo>
                  <a:lnTo>
                    <a:pt x="241388" y="328523"/>
                  </a:lnTo>
                  <a:lnTo>
                    <a:pt x="241388" y="334594"/>
                  </a:lnTo>
                  <a:lnTo>
                    <a:pt x="236448" y="339915"/>
                  </a:lnTo>
                  <a:lnTo>
                    <a:pt x="15925" y="339915"/>
                  </a:lnTo>
                  <a:lnTo>
                    <a:pt x="10604" y="334594"/>
                  </a:lnTo>
                  <a:lnTo>
                    <a:pt x="10604" y="37490"/>
                  </a:lnTo>
                  <a:lnTo>
                    <a:pt x="15925" y="32207"/>
                  </a:lnTo>
                  <a:lnTo>
                    <a:pt x="71996" y="32207"/>
                  </a:lnTo>
                  <a:lnTo>
                    <a:pt x="71996" y="51904"/>
                  </a:lnTo>
                  <a:lnTo>
                    <a:pt x="74295" y="54165"/>
                  </a:lnTo>
                  <a:lnTo>
                    <a:pt x="178498" y="54165"/>
                  </a:lnTo>
                  <a:lnTo>
                    <a:pt x="180759" y="51904"/>
                  </a:lnTo>
                  <a:lnTo>
                    <a:pt x="180759" y="43954"/>
                  </a:lnTo>
                  <a:lnTo>
                    <a:pt x="180759" y="32207"/>
                  </a:lnTo>
                  <a:lnTo>
                    <a:pt x="236829" y="32207"/>
                  </a:lnTo>
                  <a:lnTo>
                    <a:pt x="242150" y="37490"/>
                  </a:lnTo>
                  <a:lnTo>
                    <a:pt x="242150" y="26098"/>
                  </a:lnTo>
                  <a:lnTo>
                    <a:pt x="238518" y="23634"/>
                  </a:lnTo>
                  <a:lnTo>
                    <a:pt x="230022" y="21958"/>
                  </a:lnTo>
                  <a:lnTo>
                    <a:pt x="179603" y="21958"/>
                  </a:lnTo>
                  <a:lnTo>
                    <a:pt x="176961" y="15913"/>
                  </a:lnTo>
                  <a:lnTo>
                    <a:pt x="171297" y="10972"/>
                  </a:lnTo>
                  <a:lnTo>
                    <a:pt x="169011" y="10972"/>
                  </a:lnTo>
                  <a:lnTo>
                    <a:pt x="169011" y="24244"/>
                  </a:lnTo>
                  <a:lnTo>
                    <a:pt x="169011" y="43954"/>
                  </a:lnTo>
                  <a:lnTo>
                    <a:pt x="81864" y="43954"/>
                  </a:lnTo>
                  <a:lnTo>
                    <a:pt x="81864" y="32207"/>
                  </a:lnTo>
                  <a:lnTo>
                    <a:pt x="81864" y="23863"/>
                  </a:lnTo>
                  <a:lnTo>
                    <a:pt x="84886" y="21577"/>
                  </a:lnTo>
                  <a:lnTo>
                    <a:pt x="108762" y="21577"/>
                  </a:lnTo>
                  <a:lnTo>
                    <a:pt x="110286" y="20459"/>
                  </a:lnTo>
                  <a:lnTo>
                    <a:pt x="111404" y="19316"/>
                  </a:lnTo>
                  <a:lnTo>
                    <a:pt x="114071" y="14008"/>
                  </a:lnTo>
                  <a:lnTo>
                    <a:pt x="119735" y="10591"/>
                  </a:lnTo>
                  <a:lnTo>
                    <a:pt x="131483" y="10591"/>
                  </a:lnTo>
                  <a:lnTo>
                    <a:pt x="136804" y="14008"/>
                  </a:lnTo>
                  <a:lnTo>
                    <a:pt x="139827" y="19316"/>
                  </a:lnTo>
                  <a:lnTo>
                    <a:pt x="140589" y="20459"/>
                  </a:lnTo>
                  <a:lnTo>
                    <a:pt x="142113" y="21577"/>
                  </a:lnTo>
                  <a:lnTo>
                    <a:pt x="166751" y="21577"/>
                  </a:lnTo>
                  <a:lnTo>
                    <a:pt x="169011" y="24244"/>
                  </a:lnTo>
                  <a:lnTo>
                    <a:pt x="169011" y="10972"/>
                  </a:lnTo>
                  <a:lnTo>
                    <a:pt x="147777" y="10972"/>
                  </a:lnTo>
                  <a:lnTo>
                    <a:pt x="147472" y="10591"/>
                  </a:lnTo>
                  <a:lnTo>
                    <a:pt x="142494" y="4546"/>
                  </a:lnTo>
                  <a:lnTo>
                    <a:pt x="134543" y="0"/>
                  </a:lnTo>
                  <a:lnTo>
                    <a:pt x="117487" y="0"/>
                  </a:lnTo>
                  <a:lnTo>
                    <a:pt x="109524" y="4546"/>
                  </a:lnTo>
                  <a:lnTo>
                    <a:pt x="104203" y="10972"/>
                  </a:lnTo>
                  <a:lnTo>
                    <a:pt x="80340" y="10972"/>
                  </a:lnTo>
                  <a:lnTo>
                    <a:pt x="74295" y="15913"/>
                  </a:lnTo>
                  <a:lnTo>
                    <a:pt x="72377" y="21958"/>
                  </a:lnTo>
                  <a:lnTo>
                    <a:pt x="21615" y="21958"/>
                  </a:lnTo>
                  <a:lnTo>
                    <a:pt x="13271" y="23634"/>
                  </a:lnTo>
                  <a:lnTo>
                    <a:pt x="6400" y="28270"/>
                  </a:lnTo>
                  <a:lnTo>
                    <a:pt x="1727" y="35242"/>
                  </a:lnTo>
                  <a:lnTo>
                    <a:pt x="0" y="43954"/>
                  </a:lnTo>
                  <a:lnTo>
                    <a:pt x="0" y="328523"/>
                  </a:lnTo>
                  <a:lnTo>
                    <a:pt x="1676" y="336854"/>
                  </a:lnTo>
                  <a:lnTo>
                    <a:pt x="6261" y="343725"/>
                  </a:lnTo>
                  <a:lnTo>
                    <a:pt x="13119" y="348411"/>
                  </a:lnTo>
                  <a:lnTo>
                    <a:pt x="21615" y="350126"/>
                  </a:lnTo>
                  <a:lnTo>
                    <a:pt x="229641" y="350126"/>
                  </a:lnTo>
                  <a:lnTo>
                    <a:pt x="238036" y="348462"/>
                  </a:lnTo>
                  <a:lnTo>
                    <a:pt x="245046" y="343877"/>
                  </a:lnTo>
                  <a:lnTo>
                    <a:pt x="247815" y="339915"/>
                  </a:lnTo>
                  <a:lnTo>
                    <a:pt x="249847" y="337019"/>
                  </a:lnTo>
                  <a:lnTo>
                    <a:pt x="251637" y="328523"/>
                  </a:lnTo>
                  <a:lnTo>
                    <a:pt x="251637" y="439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689" y="1661333"/>
              <a:ext cx="142109" cy="1314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5682" y="1579473"/>
              <a:ext cx="142240" cy="60325"/>
            </a:xfrm>
            <a:custGeom>
              <a:avLst/>
              <a:gdLst/>
              <a:ahLst/>
              <a:cxnLst/>
              <a:rect l="l" t="t" r="r" b="b"/>
              <a:pathLst>
                <a:path w="142240" h="60325">
                  <a:moveTo>
                    <a:pt x="32588" y="5321"/>
                  </a:moveTo>
                  <a:lnTo>
                    <a:pt x="32207" y="2260"/>
                  </a:lnTo>
                  <a:lnTo>
                    <a:pt x="30327" y="0"/>
                  </a:lnTo>
                  <a:lnTo>
                    <a:pt x="22377" y="0"/>
                  </a:lnTo>
                  <a:lnTo>
                    <a:pt x="22377" y="9867"/>
                  </a:lnTo>
                  <a:lnTo>
                    <a:pt x="22377" y="21996"/>
                  </a:lnTo>
                  <a:lnTo>
                    <a:pt x="10248" y="21996"/>
                  </a:lnTo>
                  <a:lnTo>
                    <a:pt x="10248" y="9867"/>
                  </a:lnTo>
                  <a:lnTo>
                    <a:pt x="22377" y="9867"/>
                  </a:lnTo>
                  <a:lnTo>
                    <a:pt x="22377" y="0"/>
                  </a:lnTo>
                  <a:lnTo>
                    <a:pt x="2679" y="0"/>
                  </a:lnTo>
                  <a:lnTo>
                    <a:pt x="381" y="2260"/>
                  </a:lnTo>
                  <a:lnTo>
                    <a:pt x="381" y="29959"/>
                  </a:lnTo>
                  <a:lnTo>
                    <a:pt x="2679" y="32219"/>
                  </a:lnTo>
                  <a:lnTo>
                    <a:pt x="30327" y="32219"/>
                  </a:lnTo>
                  <a:lnTo>
                    <a:pt x="32588" y="29959"/>
                  </a:lnTo>
                  <a:lnTo>
                    <a:pt x="32588" y="21996"/>
                  </a:lnTo>
                  <a:lnTo>
                    <a:pt x="32588" y="9867"/>
                  </a:lnTo>
                  <a:lnTo>
                    <a:pt x="32588" y="5321"/>
                  </a:lnTo>
                  <a:close/>
                </a:path>
                <a:path w="142240" h="60325">
                  <a:moveTo>
                    <a:pt x="70878" y="24257"/>
                  </a:moveTo>
                  <a:lnTo>
                    <a:pt x="68211" y="21996"/>
                  </a:lnTo>
                  <a:lnTo>
                    <a:pt x="49263" y="21996"/>
                  </a:lnTo>
                  <a:lnTo>
                    <a:pt x="46240" y="21996"/>
                  </a:lnTo>
                  <a:lnTo>
                    <a:pt x="43954" y="24257"/>
                  </a:lnTo>
                  <a:lnTo>
                    <a:pt x="43954" y="29959"/>
                  </a:lnTo>
                  <a:lnTo>
                    <a:pt x="46240" y="32219"/>
                  </a:lnTo>
                  <a:lnTo>
                    <a:pt x="68592" y="32219"/>
                  </a:lnTo>
                  <a:lnTo>
                    <a:pt x="70878" y="29959"/>
                  </a:lnTo>
                  <a:lnTo>
                    <a:pt x="70878" y="24257"/>
                  </a:lnTo>
                  <a:close/>
                </a:path>
                <a:path w="142240" h="60325">
                  <a:moveTo>
                    <a:pt x="108750" y="24257"/>
                  </a:moveTo>
                  <a:lnTo>
                    <a:pt x="106489" y="21996"/>
                  </a:lnTo>
                  <a:lnTo>
                    <a:pt x="87172" y="21996"/>
                  </a:lnTo>
                  <a:lnTo>
                    <a:pt x="84124" y="21996"/>
                  </a:lnTo>
                  <a:lnTo>
                    <a:pt x="81864" y="24257"/>
                  </a:lnTo>
                  <a:lnTo>
                    <a:pt x="81864" y="29959"/>
                  </a:lnTo>
                  <a:lnTo>
                    <a:pt x="84124" y="32219"/>
                  </a:lnTo>
                  <a:lnTo>
                    <a:pt x="106489" y="32219"/>
                  </a:lnTo>
                  <a:lnTo>
                    <a:pt x="108750" y="29959"/>
                  </a:lnTo>
                  <a:lnTo>
                    <a:pt x="108750" y="24257"/>
                  </a:lnTo>
                  <a:close/>
                </a:path>
                <a:path w="142240" h="60325">
                  <a:moveTo>
                    <a:pt x="142113" y="51536"/>
                  </a:moveTo>
                  <a:lnTo>
                    <a:pt x="139852" y="49276"/>
                  </a:lnTo>
                  <a:lnTo>
                    <a:pt x="4927" y="49276"/>
                  </a:lnTo>
                  <a:lnTo>
                    <a:pt x="2286" y="49276"/>
                  </a:lnTo>
                  <a:lnTo>
                    <a:pt x="0" y="51536"/>
                  </a:lnTo>
                  <a:lnTo>
                    <a:pt x="0" y="57226"/>
                  </a:lnTo>
                  <a:lnTo>
                    <a:pt x="2286" y="59867"/>
                  </a:lnTo>
                  <a:lnTo>
                    <a:pt x="139852" y="59867"/>
                  </a:lnTo>
                  <a:lnTo>
                    <a:pt x="142113" y="57226"/>
                  </a:lnTo>
                  <a:lnTo>
                    <a:pt x="142113" y="51536"/>
                  </a:lnTo>
                  <a:close/>
                </a:path>
                <a:path w="142240" h="60325">
                  <a:moveTo>
                    <a:pt x="142113" y="2260"/>
                  </a:moveTo>
                  <a:lnTo>
                    <a:pt x="139852" y="0"/>
                  </a:lnTo>
                  <a:lnTo>
                    <a:pt x="49263" y="0"/>
                  </a:lnTo>
                  <a:lnTo>
                    <a:pt x="46240" y="0"/>
                  </a:lnTo>
                  <a:lnTo>
                    <a:pt x="43954" y="2260"/>
                  </a:lnTo>
                  <a:lnTo>
                    <a:pt x="43954" y="7962"/>
                  </a:lnTo>
                  <a:lnTo>
                    <a:pt x="46240" y="10604"/>
                  </a:lnTo>
                  <a:lnTo>
                    <a:pt x="139852" y="10604"/>
                  </a:lnTo>
                  <a:lnTo>
                    <a:pt x="142113" y="7962"/>
                  </a:lnTo>
                  <a:lnTo>
                    <a:pt x="142113" y="226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630" y="1507861"/>
            <a:ext cx="350166" cy="35013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756943" y="150975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67449" y="170522"/>
                </a:moveTo>
                <a:lnTo>
                  <a:pt x="65151" y="168262"/>
                </a:lnTo>
                <a:lnTo>
                  <a:pt x="55321" y="168262"/>
                </a:lnTo>
                <a:lnTo>
                  <a:pt x="52298" y="168262"/>
                </a:lnTo>
                <a:lnTo>
                  <a:pt x="49999" y="170522"/>
                </a:lnTo>
                <a:lnTo>
                  <a:pt x="49999" y="176225"/>
                </a:lnTo>
                <a:lnTo>
                  <a:pt x="52298" y="178866"/>
                </a:lnTo>
                <a:lnTo>
                  <a:pt x="65151" y="178866"/>
                </a:lnTo>
                <a:lnTo>
                  <a:pt x="67449" y="176225"/>
                </a:lnTo>
                <a:lnTo>
                  <a:pt x="67449" y="170522"/>
                </a:lnTo>
                <a:close/>
              </a:path>
              <a:path w="346075" h="346075">
                <a:moveTo>
                  <a:pt x="76161" y="215620"/>
                </a:moveTo>
                <a:lnTo>
                  <a:pt x="75018" y="212598"/>
                </a:lnTo>
                <a:lnTo>
                  <a:pt x="74422" y="210794"/>
                </a:lnTo>
                <a:lnTo>
                  <a:pt x="72161" y="209702"/>
                </a:lnTo>
                <a:lnTo>
                  <a:pt x="70116" y="209702"/>
                </a:lnTo>
                <a:lnTo>
                  <a:pt x="69583" y="209702"/>
                </a:lnTo>
                <a:lnTo>
                  <a:pt x="69037" y="209765"/>
                </a:lnTo>
                <a:lnTo>
                  <a:pt x="68592" y="209931"/>
                </a:lnTo>
                <a:lnTo>
                  <a:pt x="61747" y="212979"/>
                </a:lnTo>
                <a:lnTo>
                  <a:pt x="59486" y="213715"/>
                </a:lnTo>
                <a:lnTo>
                  <a:pt x="57962" y="216776"/>
                </a:lnTo>
                <a:lnTo>
                  <a:pt x="59105" y="219417"/>
                </a:lnTo>
                <a:lnTo>
                  <a:pt x="59867" y="221322"/>
                </a:lnTo>
                <a:lnTo>
                  <a:pt x="61747" y="222821"/>
                </a:lnTo>
                <a:lnTo>
                  <a:pt x="65151" y="222821"/>
                </a:lnTo>
                <a:lnTo>
                  <a:pt x="65532" y="222059"/>
                </a:lnTo>
                <a:lnTo>
                  <a:pt x="72377" y="219417"/>
                </a:lnTo>
                <a:lnTo>
                  <a:pt x="74637" y="218262"/>
                </a:lnTo>
                <a:lnTo>
                  <a:pt x="76161" y="215620"/>
                </a:lnTo>
                <a:close/>
              </a:path>
              <a:path w="346075" h="346075">
                <a:moveTo>
                  <a:pt x="76923" y="129590"/>
                </a:moveTo>
                <a:lnTo>
                  <a:pt x="65278" y="122339"/>
                </a:lnTo>
                <a:lnTo>
                  <a:pt x="64579" y="122339"/>
                </a:lnTo>
                <a:lnTo>
                  <a:pt x="62572" y="122339"/>
                </a:lnTo>
                <a:lnTo>
                  <a:pt x="60693" y="123482"/>
                </a:lnTo>
                <a:lnTo>
                  <a:pt x="59867" y="125425"/>
                </a:lnTo>
                <a:lnTo>
                  <a:pt x="59105" y="128104"/>
                </a:lnTo>
                <a:lnTo>
                  <a:pt x="59867" y="131127"/>
                </a:lnTo>
                <a:lnTo>
                  <a:pt x="62890" y="132270"/>
                </a:lnTo>
                <a:lnTo>
                  <a:pt x="69329" y="134912"/>
                </a:lnTo>
                <a:lnTo>
                  <a:pt x="69710" y="135674"/>
                </a:lnTo>
                <a:lnTo>
                  <a:pt x="73113" y="135674"/>
                </a:lnTo>
                <a:lnTo>
                  <a:pt x="75018" y="134531"/>
                </a:lnTo>
                <a:lnTo>
                  <a:pt x="76161" y="132270"/>
                </a:lnTo>
                <a:lnTo>
                  <a:pt x="76923" y="129590"/>
                </a:lnTo>
                <a:close/>
              </a:path>
              <a:path w="346075" h="346075">
                <a:moveTo>
                  <a:pt x="100799" y="250101"/>
                </a:moveTo>
                <a:lnTo>
                  <a:pt x="98894" y="248221"/>
                </a:lnTo>
                <a:lnTo>
                  <a:pt x="97942" y="247269"/>
                </a:lnTo>
                <a:lnTo>
                  <a:pt x="96634" y="246786"/>
                </a:lnTo>
                <a:lnTo>
                  <a:pt x="95300" y="246786"/>
                </a:lnTo>
                <a:lnTo>
                  <a:pt x="93954" y="246786"/>
                </a:lnTo>
                <a:lnTo>
                  <a:pt x="92659" y="247269"/>
                </a:lnTo>
                <a:lnTo>
                  <a:pt x="86385" y="253530"/>
                </a:lnTo>
                <a:lnTo>
                  <a:pt x="84124" y="255409"/>
                </a:lnTo>
                <a:lnTo>
                  <a:pt x="84124" y="258051"/>
                </a:lnTo>
                <a:lnTo>
                  <a:pt x="86004" y="260731"/>
                </a:lnTo>
                <a:lnTo>
                  <a:pt x="86766" y="261493"/>
                </a:lnTo>
                <a:lnTo>
                  <a:pt x="88290" y="262216"/>
                </a:lnTo>
                <a:lnTo>
                  <a:pt x="91313" y="262216"/>
                </a:lnTo>
                <a:lnTo>
                  <a:pt x="92075" y="261493"/>
                </a:lnTo>
                <a:lnTo>
                  <a:pt x="93573" y="260731"/>
                </a:lnTo>
                <a:lnTo>
                  <a:pt x="98894" y="255409"/>
                </a:lnTo>
                <a:lnTo>
                  <a:pt x="100799" y="253530"/>
                </a:lnTo>
                <a:lnTo>
                  <a:pt x="100799" y="250101"/>
                </a:lnTo>
                <a:close/>
              </a:path>
              <a:path w="346075" h="346075">
                <a:moveTo>
                  <a:pt x="100799" y="93218"/>
                </a:moveTo>
                <a:lnTo>
                  <a:pt x="98894" y="91719"/>
                </a:lnTo>
                <a:lnTo>
                  <a:pt x="93573" y="86410"/>
                </a:lnTo>
                <a:lnTo>
                  <a:pt x="92659" y="85458"/>
                </a:lnTo>
                <a:lnTo>
                  <a:pt x="91313" y="84975"/>
                </a:lnTo>
                <a:lnTo>
                  <a:pt x="89979" y="84975"/>
                </a:lnTo>
                <a:lnTo>
                  <a:pt x="88671" y="84975"/>
                </a:lnTo>
                <a:lnTo>
                  <a:pt x="87337" y="85458"/>
                </a:lnTo>
                <a:lnTo>
                  <a:pt x="84505" y="88290"/>
                </a:lnTo>
                <a:lnTo>
                  <a:pt x="84505" y="91719"/>
                </a:lnTo>
                <a:lnTo>
                  <a:pt x="86385" y="93218"/>
                </a:lnTo>
                <a:lnTo>
                  <a:pt x="91313" y="98539"/>
                </a:lnTo>
                <a:lnTo>
                  <a:pt x="92075" y="99682"/>
                </a:lnTo>
                <a:lnTo>
                  <a:pt x="93573" y="100063"/>
                </a:lnTo>
                <a:lnTo>
                  <a:pt x="96253" y="100063"/>
                </a:lnTo>
                <a:lnTo>
                  <a:pt x="97358" y="99682"/>
                </a:lnTo>
                <a:lnTo>
                  <a:pt x="98894" y="98539"/>
                </a:lnTo>
                <a:lnTo>
                  <a:pt x="100799" y="96621"/>
                </a:lnTo>
                <a:lnTo>
                  <a:pt x="100799" y="93218"/>
                </a:lnTo>
                <a:close/>
              </a:path>
              <a:path w="346075" h="346075">
                <a:moveTo>
                  <a:pt x="135267" y="274726"/>
                </a:moveTo>
                <a:lnTo>
                  <a:pt x="134124" y="271703"/>
                </a:lnTo>
                <a:lnTo>
                  <a:pt x="131483" y="270560"/>
                </a:lnTo>
                <a:lnTo>
                  <a:pt x="130937" y="270395"/>
                </a:lnTo>
                <a:lnTo>
                  <a:pt x="130340" y="270306"/>
                </a:lnTo>
                <a:lnTo>
                  <a:pt x="129730" y="270306"/>
                </a:lnTo>
                <a:lnTo>
                  <a:pt x="127723" y="270306"/>
                </a:lnTo>
                <a:lnTo>
                  <a:pt x="125526" y="271297"/>
                </a:lnTo>
                <a:lnTo>
                  <a:pt x="124675" y="273621"/>
                </a:lnTo>
                <a:lnTo>
                  <a:pt x="121996" y="280047"/>
                </a:lnTo>
                <a:lnTo>
                  <a:pt x="120878" y="282308"/>
                </a:lnTo>
                <a:lnTo>
                  <a:pt x="122377" y="285737"/>
                </a:lnTo>
                <a:lnTo>
                  <a:pt x="124675" y="286473"/>
                </a:lnTo>
                <a:lnTo>
                  <a:pt x="125437" y="287235"/>
                </a:lnTo>
                <a:lnTo>
                  <a:pt x="128460" y="287235"/>
                </a:lnTo>
                <a:lnTo>
                  <a:pt x="130340" y="286092"/>
                </a:lnTo>
                <a:lnTo>
                  <a:pt x="131483" y="283832"/>
                </a:lnTo>
                <a:lnTo>
                  <a:pt x="134124" y="277406"/>
                </a:lnTo>
                <a:lnTo>
                  <a:pt x="135267" y="274726"/>
                </a:lnTo>
                <a:close/>
              </a:path>
              <a:path w="346075" h="346075">
                <a:moveTo>
                  <a:pt x="137185" y="71640"/>
                </a:moveTo>
                <a:lnTo>
                  <a:pt x="136029" y="68580"/>
                </a:lnTo>
                <a:lnTo>
                  <a:pt x="133388" y="62153"/>
                </a:lnTo>
                <a:lnTo>
                  <a:pt x="132435" y="60274"/>
                </a:lnTo>
                <a:lnTo>
                  <a:pt x="130492" y="58902"/>
                </a:lnTo>
                <a:lnTo>
                  <a:pt x="128143" y="58902"/>
                </a:lnTo>
                <a:lnTo>
                  <a:pt x="127635" y="58902"/>
                </a:lnTo>
                <a:lnTo>
                  <a:pt x="127088" y="58966"/>
                </a:lnTo>
                <a:lnTo>
                  <a:pt x="126555" y="59131"/>
                </a:lnTo>
                <a:lnTo>
                  <a:pt x="124294" y="60248"/>
                </a:lnTo>
                <a:lnTo>
                  <a:pt x="122758" y="63296"/>
                </a:lnTo>
                <a:lnTo>
                  <a:pt x="123901" y="65938"/>
                </a:lnTo>
                <a:lnTo>
                  <a:pt x="126555" y="72364"/>
                </a:lnTo>
                <a:lnTo>
                  <a:pt x="127698" y="74663"/>
                </a:lnTo>
                <a:lnTo>
                  <a:pt x="129578" y="75806"/>
                </a:lnTo>
                <a:lnTo>
                  <a:pt x="133007" y="75806"/>
                </a:lnTo>
                <a:lnTo>
                  <a:pt x="133388" y="75425"/>
                </a:lnTo>
                <a:lnTo>
                  <a:pt x="135648" y="74282"/>
                </a:lnTo>
                <a:lnTo>
                  <a:pt x="137185" y="71640"/>
                </a:lnTo>
                <a:close/>
              </a:path>
              <a:path w="346075" h="346075">
                <a:moveTo>
                  <a:pt x="178460" y="281571"/>
                </a:moveTo>
                <a:lnTo>
                  <a:pt x="175818" y="278904"/>
                </a:lnTo>
                <a:lnTo>
                  <a:pt x="173177" y="278904"/>
                </a:lnTo>
                <a:lnTo>
                  <a:pt x="170116" y="278904"/>
                </a:lnTo>
                <a:lnTo>
                  <a:pt x="167855" y="281571"/>
                </a:lnTo>
                <a:lnTo>
                  <a:pt x="167855" y="294436"/>
                </a:lnTo>
                <a:lnTo>
                  <a:pt x="170116" y="296722"/>
                </a:lnTo>
                <a:lnTo>
                  <a:pt x="175818" y="296722"/>
                </a:lnTo>
                <a:lnTo>
                  <a:pt x="178460" y="294436"/>
                </a:lnTo>
                <a:lnTo>
                  <a:pt x="178460" y="281571"/>
                </a:lnTo>
                <a:close/>
              </a:path>
              <a:path w="346075" h="346075">
                <a:moveTo>
                  <a:pt x="222796" y="283832"/>
                </a:moveTo>
                <a:lnTo>
                  <a:pt x="222059" y="280809"/>
                </a:lnTo>
                <a:lnTo>
                  <a:pt x="219011" y="274345"/>
                </a:lnTo>
                <a:lnTo>
                  <a:pt x="218465" y="272440"/>
                </a:lnTo>
                <a:lnTo>
                  <a:pt x="216712" y="271106"/>
                </a:lnTo>
                <a:lnTo>
                  <a:pt x="214769" y="271106"/>
                </a:lnTo>
                <a:lnTo>
                  <a:pt x="214045" y="271106"/>
                </a:lnTo>
                <a:lnTo>
                  <a:pt x="213309" y="271297"/>
                </a:lnTo>
                <a:lnTo>
                  <a:pt x="212585" y="271703"/>
                </a:lnTo>
                <a:lnTo>
                  <a:pt x="209931" y="272465"/>
                </a:lnTo>
                <a:lnTo>
                  <a:pt x="208788" y="275488"/>
                </a:lnTo>
                <a:lnTo>
                  <a:pt x="209550" y="278130"/>
                </a:lnTo>
                <a:lnTo>
                  <a:pt x="212585" y="284594"/>
                </a:lnTo>
                <a:lnTo>
                  <a:pt x="213347" y="286473"/>
                </a:lnTo>
                <a:lnTo>
                  <a:pt x="215214" y="287997"/>
                </a:lnTo>
                <a:lnTo>
                  <a:pt x="218630" y="287997"/>
                </a:lnTo>
                <a:lnTo>
                  <a:pt x="219011" y="287616"/>
                </a:lnTo>
                <a:lnTo>
                  <a:pt x="221297" y="286473"/>
                </a:lnTo>
                <a:lnTo>
                  <a:pt x="222796" y="283832"/>
                </a:lnTo>
                <a:close/>
              </a:path>
              <a:path w="346075" h="346075">
                <a:moveTo>
                  <a:pt x="224701" y="64414"/>
                </a:moveTo>
                <a:lnTo>
                  <a:pt x="223939" y="61391"/>
                </a:lnTo>
                <a:lnTo>
                  <a:pt x="220916" y="60248"/>
                </a:lnTo>
                <a:lnTo>
                  <a:pt x="220370" y="60083"/>
                </a:lnTo>
                <a:lnTo>
                  <a:pt x="219773" y="59994"/>
                </a:lnTo>
                <a:lnTo>
                  <a:pt x="219163" y="59994"/>
                </a:lnTo>
                <a:lnTo>
                  <a:pt x="217157" y="59994"/>
                </a:lnTo>
                <a:lnTo>
                  <a:pt x="215061" y="60972"/>
                </a:lnTo>
                <a:lnTo>
                  <a:pt x="214452" y="63296"/>
                </a:lnTo>
                <a:lnTo>
                  <a:pt x="211429" y="69723"/>
                </a:lnTo>
                <a:lnTo>
                  <a:pt x="210667" y="71983"/>
                </a:lnTo>
                <a:lnTo>
                  <a:pt x="211429" y="75425"/>
                </a:lnTo>
                <a:lnTo>
                  <a:pt x="214452" y="76542"/>
                </a:lnTo>
                <a:lnTo>
                  <a:pt x="214833" y="76542"/>
                </a:lnTo>
                <a:lnTo>
                  <a:pt x="215607" y="76923"/>
                </a:lnTo>
                <a:lnTo>
                  <a:pt x="218274" y="76923"/>
                </a:lnTo>
                <a:lnTo>
                  <a:pt x="220154" y="75806"/>
                </a:lnTo>
                <a:lnTo>
                  <a:pt x="220916" y="73520"/>
                </a:lnTo>
                <a:lnTo>
                  <a:pt x="223939" y="67081"/>
                </a:lnTo>
                <a:lnTo>
                  <a:pt x="224701" y="64414"/>
                </a:lnTo>
                <a:close/>
              </a:path>
              <a:path w="346075" h="346075">
                <a:moveTo>
                  <a:pt x="261848" y="88290"/>
                </a:moveTo>
                <a:lnTo>
                  <a:pt x="259943" y="86410"/>
                </a:lnTo>
                <a:lnTo>
                  <a:pt x="258978" y="85458"/>
                </a:lnTo>
                <a:lnTo>
                  <a:pt x="257683" y="84975"/>
                </a:lnTo>
                <a:lnTo>
                  <a:pt x="256336" y="84975"/>
                </a:lnTo>
                <a:lnTo>
                  <a:pt x="255003" y="84975"/>
                </a:lnTo>
                <a:lnTo>
                  <a:pt x="253695" y="85458"/>
                </a:lnTo>
                <a:lnTo>
                  <a:pt x="247434" y="91719"/>
                </a:lnTo>
                <a:lnTo>
                  <a:pt x="245554" y="93218"/>
                </a:lnTo>
                <a:lnTo>
                  <a:pt x="245554" y="96621"/>
                </a:lnTo>
                <a:lnTo>
                  <a:pt x="247434" y="98539"/>
                </a:lnTo>
                <a:lnTo>
                  <a:pt x="248577" y="99682"/>
                </a:lnTo>
                <a:lnTo>
                  <a:pt x="249720" y="100063"/>
                </a:lnTo>
                <a:lnTo>
                  <a:pt x="252742" y="100063"/>
                </a:lnTo>
                <a:lnTo>
                  <a:pt x="253504" y="99682"/>
                </a:lnTo>
                <a:lnTo>
                  <a:pt x="254660" y="98539"/>
                </a:lnTo>
                <a:lnTo>
                  <a:pt x="259943" y="93218"/>
                </a:lnTo>
                <a:lnTo>
                  <a:pt x="261848" y="91719"/>
                </a:lnTo>
                <a:lnTo>
                  <a:pt x="261848" y="88290"/>
                </a:lnTo>
                <a:close/>
              </a:path>
              <a:path w="346075" h="346075">
                <a:moveTo>
                  <a:pt x="262229" y="255409"/>
                </a:moveTo>
                <a:lnTo>
                  <a:pt x="260324" y="253530"/>
                </a:lnTo>
                <a:lnTo>
                  <a:pt x="255003" y="248221"/>
                </a:lnTo>
                <a:lnTo>
                  <a:pt x="253885" y="247078"/>
                </a:lnTo>
                <a:lnTo>
                  <a:pt x="252463" y="246494"/>
                </a:lnTo>
                <a:lnTo>
                  <a:pt x="251091" y="246494"/>
                </a:lnTo>
                <a:lnTo>
                  <a:pt x="249720" y="246494"/>
                </a:lnTo>
                <a:lnTo>
                  <a:pt x="248386" y="247078"/>
                </a:lnTo>
                <a:lnTo>
                  <a:pt x="247434" y="248221"/>
                </a:lnTo>
                <a:lnTo>
                  <a:pt x="245554" y="250101"/>
                </a:lnTo>
                <a:lnTo>
                  <a:pt x="245554" y="253530"/>
                </a:lnTo>
                <a:lnTo>
                  <a:pt x="253504" y="261493"/>
                </a:lnTo>
                <a:lnTo>
                  <a:pt x="255003" y="262216"/>
                </a:lnTo>
                <a:lnTo>
                  <a:pt x="258064" y="262216"/>
                </a:lnTo>
                <a:lnTo>
                  <a:pt x="258826" y="261493"/>
                </a:lnTo>
                <a:lnTo>
                  <a:pt x="260324" y="260731"/>
                </a:lnTo>
                <a:lnTo>
                  <a:pt x="262229" y="258813"/>
                </a:lnTo>
                <a:lnTo>
                  <a:pt x="262229" y="255409"/>
                </a:lnTo>
                <a:close/>
              </a:path>
              <a:path w="346075" h="346075">
                <a:moveTo>
                  <a:pt x="287210" y="219036"/>
                </a:moveTo>
                <a:lnTo>
                  <a:pt x="286486" y="215620"/>
                </a:lnTo>
                <a:lnTo>
                  <a:pt x="283425" y="214858"/>
                </a:lnTo>
                <a:lnTo>
                  <a:pt x="276999" y="211836"/>
                </a:lnTo>
                <a:lnTo>
                  <a:pt x="276364" y="211645"/>
                </a:lnTo>
                <a:lnTo>
                  <a:pt x="275729" y="211556"/>
                </a:lnTo>
                <a:lnTo>
                  <a:pt x="275082" y="211556"/>
                </a:lnTo>
                <a:lnTo>
                  <a:pt x="273024" y="211556"/>
                </a:lnTo>
                <a:lnTo>
                  <a:pt x="271043" y="212534"/>
                </a:lnTo>
                <a:lnTo>
                  <a:pt x="270192" y="214858"/>
                </a:lnTo>
                <a:lnTo>
                  <a:pt x="269417" y="217157"/>
                </a:lnTo>
                <a:lnTo>
                  <a:pt x="270192" y="220560"/>
                </a:lnTo>
                <a:lnTo>
                  <a:pt x="273215" y="221322"/>
                </a:lnTo>
                <a:lnTo>
                  <a:pt x="279641" y="224345"/>
                </a:lnTo>
                <a:lnTo>
                  <a:pt x="280022" y="224726"/>
                </a:lnTo>
                <a:lnTo>
                  <a:pt x="283425" y="224726"/>
                </a:lnTo>
                <a:lnTo>
                  <a:pt x="285330" y="223583"/>
                </a:lnTo>
                <a:lnTo>
                  <a:pt x="286486" y="221322"/>
                </a:lnTo>
                <a:lnTo>
                  <a:pt x="287210" y="219036"/>
                </a:lnTo>
                <a:close/>
              </a:path>
              <a:path w="346075" h="346075">
                <a:moveTo>
                  <a:pt x="287591" y="129984"/>
                </a:moveTo>
                <a:lnTo>
                  <a:pt x="286867" y="126949"/>
                </a:lnTo>
                <a:lnTo>
                  <a:pt x="285978" y="125209"/>
                </a:lnTo>
                <a:lnTo>
                  <a:pt x="284226" y="123901"/>
                </a:lnTo>
                <a:lnTo>
                  <a:pt x="282092" y="123901"/>
                </a:lnTo>
                <a:lnTo>
                  <a:pt x="281419" y="123901"/>
                </a:lnTo>
                <a:lnTo>
                  <a:pt x="269798" y="130746"/>
                </a:lnTo>
                <a:lnTo>
                  <a:pt x="270573" y="133769"/>
                </a:lnTo>
                <a:lnTo>
                  <a:pt x="271678" y="136055"/>
                </a:lnTo>
                <a:lnTo>
                  <a:pt x="273596" y="137172"/>
                </a:lnTo>
                <a:lnTo>
                  <a:pt x="276999" y="137172"/>
                </a:lnTo>
                <a:lnTo>
                  <a:pt x="277380" y="136436"/>
                </a:lnTo>
                <a:lnTo>
                  <a:pt x="283806" y="133769"/>
                </a:lnTo>
                <a:lnTo>
                  <a:pt x="286105" y="132626"/>
                </a:lnTo>
                <a:lnTo>
                  <a:pt x="287591" y="129984"/>
                </a:lnTo>
                <a:close/>
              </a:path>
              <a:path w="346075" h="346075">
                <a:moveTo>
                  <a:pt x="295554" y="170522"/>
                </a:moveTo>
                <a:lnTo>
                  <a:pt x="293293" y="168262"/>
                </a:lnTo>
                <a:lnTo>
                  <a:pt x="177723" y="168262"/>
                </a:lnTo>
                <a:lnTo>
                  <a:pt x="177723" y="52666"/>
                </a:lnTo>
                <a:lnTo>
                  <a:pt x="175437" y="50406"/>
                </a:lnTo>
                <a:lnTo>
                  <a:pt x="172415" y="50406"/>
                </a:lnTo>
                <a:lnTo>
                  <a:pt x="169773" y="50406"/>
                </a:lnTo>
                <a:lnTo>
                  <a:pt x="167474" y="52666"/>
                </a:lnTo>
                <a:lnTo>
                  <a:pt x="167474" y="176225"/>
                </a:lnTo>
                <a:lnTo>
                  <a:pt x="169773" y="178866"/>
                </a:lnTo>
                <a:lnTo>
                  <a:pt x="293293" y="178866"/>
                </a:lnTo>
                <a:lnTo>
                  <a:pt x="295554" y="176225"/>
                </a:lnTo>
                <a:lnTo>
                  <a:pt x="295554" y="170522"/>
                </a:lnTo>
                <a:close/>
              </a:path>
              <a:path w="346075" h="346075">
                <a:moveTo>
                  <a:pt x="320573" y="173545"/>
                </a:moveTo>
                <a:lnTo>
                  <a:pt x="309486" y="116662"/>
                </a:lnTo>
                <a:lnTo>
                  <a:pt x="277380" y="68580"/>
                </a:lnTo>
                <a:lnTo>
                  <a:pt x="229489" y="36804"/>
                </a:lnTo>
                <a:lnTo>
                  <a:pt x="172796" y="25781"/>
                </a:lnTo>
                <a:lnTo>
                  <a:pt x="157251" y="26568"/>
                </a:lnTo>
                <a:lnTo>
                  <a:pt x="112547" y="38671"/>
                </a:lnTo>
                <a:lnTo>
                  <a:pt x="74917" y="62636"/>
                </a:lnTo>
                <a:lnTo>
                  <a:pt x="62128" y="75044"/>
                </a:lnTo>
                <a:lnTo>
                  <a:pt x="62128" y="78447"/>
                </a:lnTo>
                <a:lnTo>
                  <a:pt x="64808" y="80327"/>
                </a:lnTo>
                <a:lnTo>
                  <a:pt x="65659" y="81216"/>
                </a:lnTo>
                <a:lnTo>
                  <a:pt x="66776" y="81661"/>
                </a:lnTo>
                <a:lnTo>
                  <a:pt x="69227" y="81661"/>
                </a:lnTo>
                <a:lnTo>
                  <a:pt x="70599" y="81026"/>
                </a:lnTo>
                <a:lnTo>
                  <a:pt x="71615" y="79590"/>
                </a:lnTo>
                <a:lnTo>
                  <a:pt x="81699" y="69862"/>
                </a:lnTo>
                <a:lnTo>
                  <a:pt x="116713" y="47383"/>
                </a:lnTo>
                <a:lnTo>
                  <a:pt x="158165" y="36334"/>
                </a:lnTo>
                <a:lnTo>
                  <a:pt x="172796" y="35610"/>
                </a:lnTo>
                <a:lnTo>
                  <a:pt x="216204" y="42608"/>
                </a:lnTo>
                <a:lnTo>
                  <a:pt x="253949" y="62115"/>
                </a:lnTo>
                <a:lnTo>
                  <a:pt x="283756" y="91922"/>
                </a:lnTo>
                <a:lnTo>
                  <a:pt x="303326" y="129806"/>
                </a:lnTo>
                <a:lnTo>
                  <a:pt x="310349" y="173545"/>
                </a:lnTo>
                <a:lnTo>
                  <a:pt x="303364" y="217144"/>
                </a:lnTo>
                <a:lnTo>
                  <a:pt x="283870" y="255003"/>
                </a:lnTo>
                <a:lnTo>
                  <a:pt x="254114" y="284873"/>
                </a:lnTo>
                <a:lnTo>
                  <a:pt x="216344" y="304457"/>
                </a:lnTo>
                <a:lnTo>
                  <a:pt x="172796" y="311492"/>
                </a:lnTo>
                <a:lnTo>
                  <a:pt x="129349" y="304457"/>
                </a:lnTo>
                <a:lnTo>
                  <a:pt x="91503" y="284873"/>
                </a:lnTo>
                <a:lnTo>
                  <a:pt x="61582" y="255003"/>
                </a:lnTo>
                <a:lnTo>
                  <a:pt x="41922" y="217144"/>
                </a:lnTo>
                <a:lnTo>
                  <a:pt x="34848" y="173545"/>
                </a:lnTo>
                <a:lnTo>
                  <a:pt x="36322" y="153504"/>
                </a:lnTo>
                <a:lnTo>
                  <a:pt x="40678" y="133959"/>
                </a:lnTo>
                <a:lnTo>
                  <a:pt x="47802" y="115265"/>
                </a:lnTo>
                <a:lnTo>
                  <a:pt x="57581" y="97764"/>
                </a:lnTo>
                <a:lnTo>
                  <a:pt x="59486" y="95504"/>
                </a:lnTo>
                <a:lnTo>
                  <a:pt x="59105" y="92075"/>
                </a:lnTo>
                <a:lnTo>
                  <a:pt x="56464" y="90576"/>
                </a:lnTo>
                <a:lnTo>
                  <a:pt x="55638" y="90030"/>
                </a:lnTo>
                <a:lnTo>
                  <a:pt x="54686" y="89776"/>
                </a:lnTo>
                <a:lnTo>
                  <a:pt x="52044" y="89776"/>
                </a:lnTo>
                <a:lnTo>
                  <a:pt x="50355" y="90601"/>
                </a:lnTo>
                <a:lnTo>
                  <a:pt x="49618" y="92075"/>
                </a:lnTo>
                <a:lnTo>
                  <a:pt x="38900" y="110883"/>
                </a:lnTo>
                <a:lnTo>
                  <a:pt x="31191" y="130835"/>
                </a:lnTo>
                <a:lnTo>
                  <a:pt x="26543" y="151765"/>
                </a:lnTo>
                <a:lnTo>
                  <a:pt x="24993" y="173545"/>
                </a:lnTo>
                <a:lnTo>
                  <a:pt x="27787" y="202590"/>
                </a:lnTo>
                <a:lnTo>
                  <a:pt x="49466" y="255511"/>
                </a:lnTo>
                <a:lnTo>
                  <a:pt x="90462" y="296722"/>
                </a:lnTo>
                <a:lnTo>
                  <a:pt x="143548" y="318541"/>
                </a:lnTo>
                <a:lnTo>
                  <a:pt x="172796" y="321360"/>
                </a:lnTo>
                <a:lnTo>
                  <a:pt x="201980" y="318541"/>
                </a:lnTo>
                <a:lnTo>
                  <a:pt x="254800" y="296722"/>
                </a:lnTo>
                <a:lnTo>
                  <a:pt x="295960" y="255562"/>
                </a:lnTo>
                <a:lnTo>
                  <a:pt x="317766" y="202730"/>
                </a:lnTo>
                <a:lnTo>
                  <a:pt x="320573" y="173545"/>
                </a:lnTo>
                <a:close/>
              </a:path>
              <a:path w="346075" h="346075">
                <a:moveTo>
                  <a:pt x="345973" y="167500"/>
                </a:moveTo>
                <a:lnTo>
                  <a:pt x="345579" y="164096"/>
                </a:lnTo>
                <a:lnTo>
                  <a:pt x="345579" y="161036"/>
                </a:lnTo>
                <a:lnTo>
                  <a:pt x="343331" y="159169"/>
                </a:lnTo>
                <a:lnTo>
                  <a:pt x="337629" y="159169"/>
                </a:lnTo>
                <a:lnTo>
                  <a:pt x="335724" y="161810"/>
                </a:lnTo>
                <a:lnTo>
                  <a:pt x="335724" y="173164"/>
                </a:lnTo>
                <a:lnTo>
                  <a:pt x="332574" y="205193"/>
                </a:lnTo>
                <a:lnTo>
                  <a:pt x="308229" y="263245"/>
                </a:lnTo>
                <a:lnTo>
                  <a:pt x="262788" y="308622"/>
                </a:lnTo>
                <a:lnTo>
                  <a:pt x="204482" y="332968"/>
                </a:lnTo>
                <a:lnTo>
                  <a:pt x="172415" y="336130"/>
                </a:lnTo>
                <a:lnTo>
                  <a:pt x="140563" y="332968"/>
                </a:lnTo>
                <a:lnTo>
                  <a:pt x="82410" y="308622"/>
                </a:lnTo>
                <a:lnTo>
                  <a:pt x="36957" y="263245"/>
                </a:lnTo>
                <a:lnTo>
                  <a:pt x="12611" y="205193"/>
                </a:lnTo>
                <a:lnTo>
                  <a:pt x="9461" y="173164"/>
                </a:lnTo>
                <a:lnTo>
                  <a:pt x="12611" y="141109"/>
                </a:lnTo>
                <a:lnTo>
                  <a:pt x="36957" y="82804"/>
                </a:lnTo>
                <a:lnTo>
                  <a:pt x="82410" y="37579"/>
                </a:lnTo>
                <a:lnTo>
                  <a:pt x="140563" y="13385"/>
                </a:lnTo>
                <a:lnTo>
                  <a:pt x="172415" y="10248"/>
                </a:lnTo>
                <a:lnTo>
                  <a:pt x="201015" y="12750"/>
                </a:lnTo>
                <a:lnTo>
                  <a:pt x="254266" y="32131"/>
                </a:lnTo>
                <a:lnTo>
                  <a:pt x="297649" y="68592"/>
                </a:lnTo>
                <a:lnTo>
                  <a:pt x="325767" y="116725"/>
                </a:lnTo>
                <a:lnTo>
                  <a:pt x="333400" y="146215"/>
                </a:lnTo>
                <a:lnTo>
                  <a:pt x="335661" y="147955"/>
                </a:lnTo>
                <a:lnTo>
                  <a:pt x="338074" y="147955"/>
                </a:lnTo>
                <a:lnTo>
                  <a:pt x="338429" y="147891"/>
                </a:lnTo>
                <a:lnTo>
                  <a:pt x="338772" y="147802"/>
                </a:lnTo>
                <a:lnTo>
                  <a:pt x="341795" y="147421"/>
                </a:lnTo>
                <a:lnTo>
                  <a:pt x="343712" y="144741"/>
                </a:lnTo>
                <a:lnTo>
                  <a:pt x="342938" y="142100"/>
                </a:lnTo>
                <a:lnTo>
                  <a:pt x="335254" y="113512"/>
                </a:lnTo>
                <a:lnTo>
                  <a:pt x="305523" y="62280"/>
                </a:lnTo>
                <a:lnTo>
                  <a:pt x="259448" y="23507"/>
                </a:lnTo>
                <a:lnTo>
                  <a:pt x="203263" y="2717"/>
                </a:lnTo>
                <a:lnTo>
                  <a:pt x="173177" y="0"/>
                </a:lnTo>
                <a:lnTo>
                  <a:pt x="138963" y="3352"/>
                </a:lnTo>
                <a:lnTo>
                  <a:pt x="77089" y="29108"/>
                </a:lnTo>
                <a:lnTo>
                  <a:pt x="29083" y="77165"/>
                </a:lnTo>
                <a:lnTo>
                  <a:pt x="3352" y="139128"/>
                </a:lnTo>
                <a:lnTo>
                  <a:pt x="0" y="173164"/>
                </a:lnTo>
                <a:lnTo>
                  <a:pt x="3352" y="206997"/>
                </a:lnTo>
                <a:lnTo>
                  <a:pt x="29083" y="268833"/>
                </a:lnTo>
                <a:lnTo>
                  <a:pt x="77139" y="316877"/>
                </a:lnTo>
                <a:lnTo>
                  <a:pt x="139128" y="342633"/>
                </a:lnTo>
                <a:lnTo>
                  <a:pt x="173177" y="345986"/>
                </a:lnTo>
                <a:lnTo>
                  <a:pt x="206997" y="342633"/>
                </a:lnTo>
                <a:lnTo>
                  <a:pt x="268833" y="316877"/>
                </a:lnTo>
                <a:lnTo>
                  <a:pt x="316865" y="268833"/>
                </a:lnTo>
                <a:lnTo>
                  <a:pt x="342620" y="206997"/>
                </a:lnTo>
                <a:lnTo>
                  <a:pt x="345973" y="173164"/>
                </a:lnTo>
                <a:lnTo>
                  <a:pt x="345973" y="1675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216987" y="1510535"/>
            <a:ext cx="318770" cy="346075"/>
            <a:chOff x="2216987" y="1510535"/>
            <a:chExt cx="318770" cy="3460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350" y="1510535"/>
              <a:ext cx="137864" cy="1515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16975" y="1538554"/>
              <a:ext cx="318770" cy="318135"/>
            </a:xfrm>
            <a:custGeom>
              <a:avLst/>
              <a:gdLst/>
              <a:ahLst/>
              <a:cxnLst/>
              <a:rect l="l" t="t" r="r" b="b"/>
              <a:pathLst>
                <a:path w="318769" h="318135">
                  <a:moveTo>
                    <a:pt x="158407" y="128447"/>
                  </a:moveTo>
                  <a:lnTo>
                    <a:pt x="157264" y="126568"/>
                  </a:lnTo>
                  <a:lnTo>
                    <a:pt x="156502" y="124663"/>
                  </a:lnTo>
                  <a:lnTo>
                    <a:pt x="154597" y="123901"/>
                  </a:lnTo>
                  <a:lnTo>
                    <a:pt x="142113" y="123901"/>
                  </a:lnTo>
                  <a:lnTo>
                    <a:pt x="142113" y="133769"/>
                  </a:lnTo>
                  <a:lnTo>
                    <a:pt x="139827" y="137172"/>
                  </a:lnTo>
                  <a:lnTo>
                    <a:pt x="133108" y="143992"/>
                  </a:lnTo>
                  <a:lnTo>
                    <a:pt x="125615" y="149021"/>
                  </a:lnTo>
                  <a:lnTo>
                    <a:pt x="117551" y="152196"/>
                  </a:lnTo>
                  <a:lnTo>
                    <a:pt x="109143" y="153466"/>
                  </a:lnTo>
                  <a:lnTo>
                    <a:pt x="100787" y="152552"/>
                  </a:lnTo>
                  <a:lnTo>
                    <a:pt x="92837" y="149821"/>
                  </a:lnTo>
                  <a:lnTo>
                    <a:pt x="85471" y="145313"/>
                  </a:lnTo>
                  <a:lnTo>
                    <a:pt x="78816" y="139077"/>
                  </a:lnTo>
                  <a:lnTo>
                    <a:pt x="76936" y="136410"/>
                  </a:lnTo>
                  <a:lnTo>
                    <a:pt x="74637" y="133769"/>
                  </a:lnTo>
                  <a:lnTo>
                    <a:pt x="142113" y="133769"/>
                  </a:lnTo>
                  <a:lnTo>
                    <a:pt x="142113" y="123901"/>
                  </a:lnTo>
                  <a:lnTo>
                    <a:pt x="62128" y="123901"/>
                  </a:lnTo>
                  <a:lnTo>
                    <a:pt x="60261" y="124663"/>
                  </a:lnTo>
                  <a:lnTo>
                    <a:pt x="59486" y="126568"/>
                  </a:lnTo>
                  <a:lnTo>
                    <a:pt x="58343" y="128447"/>
                  </a:lnTo>
                  <a:lnTo>
                    <a:pt x="58724" y="130365"/>
                  </a:lnTo>
                  <a:lnTo>
                    <a:pt x="59867" y="131889"/>
                  </a:lnTo>
                  <a:lnTo>
                    <a:pt x="63284" y="135674"/>
                  </a:lnTo>
                  <a:lnTo>
                    <a:pt x="70091" y="145122"/>
                  </a:lnTo>
                  <a:lnTo>
                    <a:pt x="70853" y="145122"/>
                  </a:lnTo>
                  <a:lnTo>
                    <a:pt x="78841" y="152933"/>
                  </a:lnTo>
                  <a:lnTo>
                    <a:pt x="87858" y="158635"/>
                  </a:lnTo>
                  <a:lnTo>
                    <a:pt x="97663" y="162140"/>
                  </a:lnTo>
                  <a:lnTo>
                    <a:pt x="108000" y="163334"/>
                  </a:lnTo>
                  <a:lnTo>
                    <a:pt x="109143" y="163334"/>
                  </a:lnTo>
                  <a:lnTo>
                    <a:pt x="119976" y="161632"/>
                  </a:lnTo>
                  <a:lnTo>
                    <a:pt x="130162" y="157645"/>
                  </a:lnTo>
                  <a:lnTo>
                    <a:pt x="136410" y="153466"/>
                  </a:lnTo>
                  <a:lnTo>
                    <a:pt x="139509" y="151396"/>
                  </a:lnTo>
                  <a:lnTo>
                    <a:pt x="147777" y="142875"/>
                  </a:lnTo>
                  <a:lnTo>
                    <a:pt x="155067" y="133769"/>
                  </a:lnTo>
                  <a:lnTo>
                    <a:pt x="156883" y="131508"/>
                  </a:lnTo>
                  <a:lnTo>
                    <a:pt x="158026" y="130365"/>
                  </a:lnTo>
                  <a:lnTo>
                    <a:pt x="158407" y="128447"/>
                  </a:lnTo>
                  <a:close/>
                </a:path>
                <a:path w="318769" h="318135">
                  <a:moveTo>
                    <a:pt x="255422" y="211836"/>
                  </a:moveTo>
                  <a:lnTo>
                    <a:pt x="254660" y="209931"/>
                  </a:lnTo>
                  <a:lnTo>
                    <a:pt x="253517" y="208051"/>
                  </a:lnTo>
                  <a:lnTo>
                    <a:pt x="251599" y="206908"/>
                  </a:lnTo>
                  <a:lnTo>
                    <a:pt x="201980" y="206908"/>
                  </a:lnTo>
                  <a:lnTo>
                    <a:pt x="199694" y="209169"/>
                  </a:lnTo>
                  <a:lnTo>
                    <a:pt x="199694" y="214858"/>
                  </a:lnTo>
                  <a:lnTo>
                    <a:pt x="201980" y="217119"/>
                  </a:lnTo>
                  <a:lnTo>
                    <a:pt x="237591" y="217119"/>
                  </a:lnTo>
                  <a:lnTo>
                    <a:pt x="199694" y="255028"/>
                  </a:lnTo>
                  <a:lnTo>
                    <a:pt x="170535" y="226225"/>
                  </a:lnTo>
                  <a:lnTo>
                    <a:pt x="170154" y="225844"/>
                  </a:lnTo>
                  <a:lnTo>
                    <a:pt x="166712" y="222440"/>
                  </a:lnTo>
                  <a:lnTo>
                    <a:pt x="165608" y="217119"/>
                  </a:lnTo>
                  <a:lnTo>
                    <a:pt x="187566" y="217119"/>
                  </a:lnTo>
                  <a:lnTo>
                    <a:pt x="190233" y="214858"/>
                  </a:lnTo>
                  <a:lnTo>
                    <a:pt x="190233" y="209169"/>
                  </a:lnTo>
                  <a:lnTo>
                    <a:pt x="187566" y="206908"/>
                  </a:lnTo>
                  <a:lnTo>
                    <a:pt x="159143" y="206908"/>
                  </a:lnTo>
                  <a:lnTo>
                    <a:pt x="156502" y="206908"/>
                  </a:lnTo>
                  <a:lnTo>
                    <a:pt x="154241" y="209169"/>
                  </a:lnTo>
                  <a:lnTo>
                    <a:pt x="154241" y="223202"/>
                  </a:lnTo>
                  <a:lnTo>
                    <a:pt x="161810" y="231927"/>
                  </a:lnTo>
                  <a:lnTo>
                    <a:pt x="162928" y="233413"/>
                  </a:lnTo>
                  <a:lnTo>
                    <a:pt x="195516" y="266014"/>
                  </a:lnTo>
                  <a:lnTo>
                    <a:pt x="196672" y="266776"/>
                  </a:lnTo>
                  <a:lnTo>
                    <a:pt x="198196" y="267538"/>
                  </a:lnTo>
                  <a:lnTo>
                    <a:pt x="200837" y="267538"/>
                  </a:lnTo>
                  <a:lnTo>
                    <a:pt x="201980" y="266776"/>
                  </a:lnTo>
                  <a:lnTo>
                    <a:pt x="203479" y="266014"/>
                  </a:lnTo>
                  <a:lnTo>
                    <a:pt x="253517" y="215620"/>
                  </a:lnTo>
                  <a:lnTo>
                    <a:pt x="255041" y="213715"/>
                  </a:lnTo>
                  <a:lnTo>
                    <a:pt x="255422" y="211836"/>
                  </a:lnTo>
                  <a:close/>
                </a:path>
                <a:path w="318769" h="318135">
                  <a:moveTo>
                    <a:pt x="318693" y="204266"/>
                  </a:moveTo>
                  <a:lnTo>
                    <a:pt x="317169" y="202349"/>
                  </a:lnTo>
                  <a:lnTo>
                    <a:pt x="309435" y="194779"/>
                  </a:lnTo>
                  <a:lnTo>
                    <a:pt x="306565" y="191973"/>
                  </a:lnTo>
                  <a:lnTo>
                    <a:pt x="306565" y="205765"/>
                  </a:lnTo>
                  <a:lnTo>
                    <a:pt x="207264" y="305066"/>
                  </a:lnTo>
                  <a:lnTo>
                    <a:pt x="196291" y="294436"/>
                  </a:lnTo>
                  <a:lnTo>
                    <a:pt x="212902" y="277749"/>
                  </a:lnTo>
                  <a:lnTo>
                    <a:pt x="295592" y="194779"/>
                  </a:lnTo>
                  <a:lnTo>
                    <a:pt x="306565" y="205765"/>
                  </a:lnTo>
                  <a:lnTo>
                    <a:pt x="306565" y="191973"/>
                  </a:lnTo>
                  <a:lnTo>
                    <a:pt x="304787" y="190233"/>
                  </a:lnTo>
                  <a:lnTo>
                    <a:pt x="298043" y="183603"/>
                  </a:lnTo>
                  <a:lnTo>
                    <a:pt x="296697" y="183134"/>
                  </a:lnTo>
                  <a:lnTo>
                    <a:pt x="294055" y="183134"/>
                  </a:lnTo>
                  <a:lnTo>
                    <a:pt x="292722" y="183603"/>
                  </a:lnTo>
                  <a:lnTo>
                    <a:pt x="286105" y="190233"/>
                  </a:lnTo>
                  <a:lnTo>
                    <a:pt x="279285" y="183337"/>
                  </a:lnTo>
                  <a:lnTo>
                    <a:pt x="279285" y="196659"/>
                  </a:lnTo>
                  <a:lnTo>
                    <a:pt x="198196" y="277749"/>
                  </a:lnTo>
                  <a:lnTo>
                    <a:pt x="166712" y="246684"/>
                  </a:lnTo>
                  <a:lnTo>
                    <a:pt x="150241" y="209778"/>
                  </a:lnTo>
                  <a:lnTo>
                    <a:pt x="150685" y="198234"/>
                  </a:lnTo>
                  <a:lnTo>
                    <a:pt x="153466" y="187032"/>
                  </a:lnTo>
                  <a:lnTo>
                    <a:pt x="158407" y="176568"/>
                  </a:lnTo>
                  <a:lnTo>
                    <a:pt x="159905" y="174701"/>
                  </a:lnTo>
                  <a:lnTo>
                    <a:pt x="159143" y="171678"/>
                  </a:lnTo>
                  <a:lnTo>
                    <a:pt x="157734" y="170522"/>
                  </a:lnTo>
                  <a:lnTo>
                    <a:pt x="157264" y="170141"/>
                  </a:lnTo>
                  <a:lnTo>
                    <a:pt x="154203" y="167093"/>
                  </a:lnTo>
                  <a:lnTo>
                    <a:pt x="147015" y="159931"/>
                  </a:lnTo>
                  <a:lnTo>
                    <a:pt x="146024" y="158915"/>
                  </a:lnTo>
                  <a:lnTo>
                    <a:pt x="144500" y="158407"/>
                  </a:lnTo>
                  <a:lnTo>
                    <a:pt x="142303" y="158407"/>
                  </a:lnTo>
                  <a:lnTo>
                    <a:pt x="141605" y="158534"/>
                  </a:lnTo>
                  <a:lnTo>
                    <a:pt x="140970" y="158788"/>
                  </a:lnTo>
                  <a:lnTo>
                    <a:pt x="133819" y="162433"/>
                  </a:lnTo>
                  <a:lnTo>
                    <a:pt x="126415" y="165023"/>
                  </a:lnTo>
                  <a:lnTo>
                    <a:pt x="118859" y="166573"/>
                  </a:lnTo>
                  <a:lnTo>
                    <a:pt x="111239" y="167093"/>
                  </a:lnTo>
                  <a:lnTo>
                    <a:pt x="100304" y="166027"/>
                  </a:lnTo>
                  <a:lnTo>
                    <a:pt x="89738" y="162890"/>
                  </a:lnTo>
                  <a:lnTo>
                    <a:pt x="79819" y="157683"/>
                  </a:lnTo>
                  <a:lnTo>
                    <a:pt x="70853" y="150444"/>
                  </a:lnTo>
                  <a:lnTo>
                    <a:pt x="48133" y="127723"/>
                  </a:lnTo>
                  <a:lnTo>
                    <a:pt x="42811" y="122402"/>
                  </a:lnTo>
                  <a:lnTo>
                    <a:pt x="39408" y="118999"/>
                  </a:lnTo>
                  <a:lnTo>
                    <a:pt x="120510" y="37896"/>
                  </a:lnTo>
                  <a:lnTo>
                    <a:pt x="151574" y="69342"/>
                  </a:lnTo>
                  <a:lnTo>
                    <a:pt x="162687" y="84924"/>
                  </a:lnTo>
                  <a:lnTo>
                    <a:pt x="168021" y="102831"/>
                  </a:lnTo>
                  <a:lnTo>
                    <a:pt x="167297" y="121513"/>
                  </a:lnTo>
                  <a:lnTo>
                    <a:pt x="160286" y="139458"/>
                  </a:lnTo>
                  <a:lnTo>
                    <a:pt x="158762" y="141338"/>
                  </a:lnTo>
                  <a:lnTo>
                    <a:pt x="159143" y="144018"/>
                  </a:lnTo>
                  <a:lnTo>
                    <a:pt x="161048" y="145516"/>
                  </a:lnTo>
                  <a:lnTo>
                    <a:pt x="171653" y="156146"/>
                  </a:lnTo>
                  <a:lnTo>
                    <a:pt x="172580" y="157035"/>
                  </a:lnTo>
                  <a:lnTo>
                    <a:pt x="173913" y="157543"/>
                  </a:lnTo>
                  <a:lnTo>
                    <a:pt x="176110" y="157543"/>
                  </a:lnTo>
                  <a:lnTo>
                    <a:pt x="176961" y="157314"/>
                  </a:lnTo>
                  <a:lnTo>
                    <a:pt x="177736" y="156870"/>
                  </a:lnTo>
                  <a:lnTo>
                    <a:pt x="184772" y="153276"/>
                  </a:lnTo>
                  <a:lnTo>
                    <a:pt x="192062" y="150736"/>
                  </a:lnTo>
                  <a:lnTo>
                    <a:pt x="199517" y="149225"/>
                  </a:lnTo>
                  <a:lnTo>
                    <a:pt x="207048" y="148729"/>
                  </a:lnTo>
                  <a:lnTo>
                    <a:pt x="218084" y="149809"/>
                  </a:lnTo>
                  <a:lnTo>
                    <a:pt x="228752" y="153009"/>
                  </a:lnTo>
                  <a:lnTo>
                    <a:pt x="238760" y="158280"/>
                  </a:lnTo>
                  <a:lnTo>
                    <a:pt x="247815" y="165595"/>
                  </a:lnTo>
                  <a:lnTo>
                    <a:pt x="279285" y="196659"/>
                  </a:lnTo>
                  <a:lnTo>
                    <a:pt x="279285" y="183337"/>
                  </a:lnTo>
                  <a:lnTo>
                    <a:pt x="255041" y="158788"/>
                  </a:lnTo>
                  <a:lnTo>
                    <a:pt x="244627" y="150304"/>
                  </a:lnTo>
                  <a:lnTo>
                    <a:pt x="241630" y="148729"/>
                  </a:lnTo>
                  <a:lnTo>
                    <a:pt x="238417" y="147040"/>
                  </a:lnTo>
                  <a:lnTo>
                    <a:pt x="232994" y="144195"/>
                  </a:lnTo>
                  <a:lnTo>
                    <a:pt x="220535" y="140487"/>
                  </a:lnTo>
                  <a:lnTo>
                    <a:pt x="207619" y="139242"/>
                  </a:lnTo>
                  <a:lnTo>
                    <a:pt x="199555" y="139725"/>
                  </a:lnTo>
                  <a:lnTo>
                    <a:pt x="191579" y="141185"/>
                  </a:lnTo>
                  <a:lnTo>
                    <a:pt x="183756" y="143624"/>
                  </a:lnTo>
                  <a:lnTo>
                    <a:pt x="176199" y="147040"/>
                  </a:lnTo>
                  <a:lnTo>
                    <a:pt x="171653" y="142100"/>
                  </a:lnTo>
                  <a:lnTo>
                    <a:pt x="178447" y="121907"/>
                  </a:lnTo>
                  <a:lnTo>
                    <a:pt x="178523" y="101028"/>
                  </a:lnTo>
                  <a:lnTo>
                    <a:pt x="172135" y="81076"/>
                  </a:lnTo>
                  <a:lnTo>
                    <a:pt x="159524" y="63652"/>
                  </a:lnTo>
                  <a:lnTo>
                    <a:pt x="134086" y="37896"/>
                  </a:lnTo>
                  <a:lnTo>
                    <a:pt x="128460" y="32207"/>
                  </a:lnTo>
                  <a:lnTo>
                    <a:pt x="134162" y="26543"/>
                  </a:lnTo>
                  <a:lnTo>
                    <a:pt x="136042" y="24625"/>
                  </a:lnTo>
                  <a:lnTo>
                    <a:pt x="136042" y="21602"/>
                  </a:lnTo>
                  <a:lnTo>
                    <a:pt x="134162" y="19697"/>
                  </a:lnTo>
                  <a:lnTo>
                    <a:pt x="126568" y="12115"/>
                  </a:lnTo>
                  <a:lnTo>
                    <a:pt x="115189" y="762"/>
                  </a:lnTo>
                  <a:lnTo>
                    <a:pt x="113690" y="0"/>
                  </a:lnTo>
                  <a:lnTo>
                    <a:pt x="111023" y="0"/>
                  </a:lnTo>
                  <a:lnTo>
                    <a:pt x="109524" y="762"/>
                  </a:lnTo>
                  <a:lnTo>
                    <a:pt x="108381" y="1524"/>
                  </a:lnTo>
                  <a:lnTo>
                    <a:pt x="67449" y="42837"/>
                  </a:lnTo>
                  <a:lnTo>
                    <a:pt x="67449" y="46240"/>
                  </a:lnTo>
                  <a:lnTo>
                    <a:pt x="69354" y="48120"/>
                  </a:lnTo>
                  <a:lnTo>
                    <a:pt x="70281" y="49072"/>
                  </a:lnTo>
                  <a:lnTo>
                    <a:pt x="71526" y="49555"/>
                  </a:lnTo>
                  <a:lnTo>
                    <a:pt x="73977" y="49555"/>
                  </a:lnTo>
                  <a:lnTo>
                    <a:pt x="75209" y="49072"/>
                  </a:lnTo>
                  <a:lnTo>
                    <a:pt x="112166" y="12115"/>
                  </a:lnTo>
                  <a:lnTo>
                    <a:pt x="123151" y="22758"/>
                  </a:lnTo>
                  <a:lnTo>
                    <a:pt x="23876" y="122402"/>
                  </a:lnTo>
                  <a:lnTo>
                    <a:pt x="12890" y="111429"/>
                  </a:lnTo>
                  <a:lnTo>
                    <a:pt x="64046" y="60248"/>
                  </a:lnTo>
                  <a:lnTo>
                    <a:pt x="64046" y="56845"/>
                  </a:lnTo>
                  <a:lnTo>
                    <a:pt x="62128" y="54965"/>
                  </a:lnTo>
                  <a:lnTo>
                    <a:pt x="61214" y="54013"/>
                  </a:lnTo>
                  <a:lnTo>
                    <a:pt x="59867" y="53530"/>
                  </a:lnTo>
                  <a:lnTo>
                    <a:pt x="57226" y="53530"/>
                  </a:lnTo>
                  <a:lnTo>
                    <a:pt x="55892" y="54013"/>
                  </a:lnTo>
                  <a:lnTo>
                    <a:pt x="1879" y="107988"/>
                  </a:lnTo>
                  <a:lnTo>
                    <a:pt x="0" y="109893"/>
                  </a:lnTo>
                  <a:lnTo>
                    <a:pt x="0" y="113296"/>
                  </a:lnTo>
                  <a:lnTo>
                    <a:pt x="1879" y="115214"/>
                  </a:lnTo>
                  <a:lnTo>
                    <a:pt x="20853" y="134150"/>
                  </a:lnTo>
                  <a:lnTo>
                    <a:pt x="22352" y="134531"/>
                  </a:lnTo>
                  <a:lnTo>
                    <a:pt x="25019" y="134531"/>
                  </a:lnTo>
                  <a:lnTo>
                    <a:pt x="26517" y="134150"/>
                  </a:lnTo>
                  <a:lnTo>
                    <a:pt x="27660" y="133388"/>
                  </a:lnTo>
                  <a:lnTo>
                    <a:pt x="33324" y="127723"/>
                  </a:lnTo>
                  <a:lnTo>
                    <a:pt x="64427" y="158788"/>
                  </a:lnTo>
                  <a:lnTo>
                    <a:pt x="74841" y="167297"/>
                  </a:lnTo>
                  <a:lnTo>
                    <a:pt x="86487" y="173456"/>
                  </a:lnTo>
                  <a:lnTo>
                    <a:pt x="98971" y="177190"/>
                  </a:lnTo>
                  <a:lnTo>
                    <a:pt x="111912" y="178447"/>
                  </a:lnTo>
                  <a:lnTo>
                    <a:pt x="119951" y="177965"/>
                  </a:lnTo>
                  <a:lnTo>
                    <a:pt x="127901" y="176491"/>
                  </a:lnTo>
                  <a:lnTo>
                    <a:pt x="135699" y="174015"/>
                  </a:lnTo>
                  <a:lnTo>
                    <a:pt x="143230" y="170522"/>
                  </a:lnTo>
                  <a:lnTo>
                    <a:pt x="147777" y="175463"/>
                  </a:lnTo>
                  <a:lnTo>
                    <a:pt x="142963" y="187210"/>
                  </a:lnTo>
                  <a:lnTo>
                    <a:pt x="140449" y="199517"/>
                  </a:lnTo>
                  <a:lnTo>
                    <a:pt x="140271" y="212128"/>
                  </a:lnTo>
                  <a:lnTo>
                    <a:pt x="142468" y="224726"/>
                  </a:lnTo>
                  <a:lnTo>
                    <a:pt x="190969" y="285356"/>
                  </a:lnTo>
                  <a:lnTo>
                    <a:pt x="183400" y="292938"/>
                  </a:lnTo>
                  <a:lnTo>
                    <a:pt x="183400" y="296341"/>
                  </a:lnTo>
                  <a:lnTo>
                    <a:pt x="203479" y="316039"/>
                  </a:lnTo>
                  <a:lnTo>
                    <a:pt x="204241" y="317182"/>
                  </a:lnTo>
                  <a:lnTo>
                    <a:pt x="205765" y="317576"/>
                  </a:lnTo>
                  <a:lnTo>
                    <a:pt x="208407" y="317576"/>
                  </a:lnTo>
                  <a:lnTo>
                    <a:pt x="317550" y="209550"/>
                  </a:lnTo>
                  <a:lnTo>
                    <a:pt x="318693" y="207670"/>
                  </a:lnTo>
                  <a:lnTo>
                    <a:pt x="318693" y="20426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988181" y="1568500"/>
            <a:ext cx="349250" cy="230504"/>
          </a:xfrm>
          <a:custGeom>
            <a:avLst/>
            <a:gdLst/>
            <a:ahLst/>
            <a:cxnLst/>
            <a:rect l="l" t="t" r="r" b="b"/>
            <a:pathLst>
              <a:path w="349250" h="230505">
                <a:moveTo>
                  <a:pt x="66675" y="111772"/>
                </a:moveTo>
                <a:lnTo>
                  <a:pt x="64033" y="109131"/>
                </a:lnTo>
                <a:lnTo>
                  <a:pt x="60248" y="109131"/>
                </a:lnTo>
                <a:lnTo>
                  <a:pt x="56464" y="109131"/>
                </a:lnTo>
                <a:lnTo>
                  <a:pt x="53403" y="111772"/>
                </a:lnTo>
                <a:lnTo>
                  <a:pt x="53403" y="119354"/>
                </a:lnTo>
                <a:lnTo>
                  <a:pt x="56464" y="122377"/>
                </a:lnTo>
                <a:lnTo>
                  <a:pt x="64033" y="122377"/>
                </a:lnTo>
                <a:lnTo>
                  <a:pt x="66675" y="119354"/>
                </a:lnTo>
                <a:lnTo>
                  <a:pt x="66675" y="111772"/>
                </a:lnTo>
                <a:close/>
              </a:path>
              <a:path w="349250" h="230505">
                <a:moveTo>
                  <a:pt x="94335" y="111772"/>
                </a:moveTo>
                <a:lnTo>
                  <a:pt x="91313" y="109131"/>
                </a:lnTo>
                <a:lnTo>
                  <a:pt x="87528" y="109131"/>
                </a:lnTo>
                <a:lnTo>
                  <a:pt x="83743" y="109131"/>
                </a:lnTo>
                <a:lnTo>
                  <a:pt x="81064" y="111772"/>
                </a:lnTo>
                <a:lnTo>
                  <a:pt x="81064" y="115570"/>
                </a:lnTo>
                <a:lnTo>
                  <a:pt x="80721" y="119354"/>
                </a:lnTo>
                <a:lnTo>
                  <a:pt x="83743" y="122377"/>
                </a:lnTo>
                <a:lnTo>
                  <a:pt x="91313" y="122377"/>
                </a:lnTo>
                <a:lnTo>
                  <a:pt x="94335" y="119354"/>
                </a:lnTo>
                <a:lnTo>
                  <a:pt x="94335" y="111772"/>
                </a:lnTo>
                <a:close/>
              </a:path>
              <a:path w="349250" h="230505">
                <a:moveTo>
                  <a:pt x="121259" y="111772"/>
                </a:moveTo>
                <a:lnTo>
                  <a:pt x="118592" y="109131"/>
                </a:lnTo>
                <a:lnTo>
                  <a:pt x="114808" y="109131"/>
                </a:lnTo>
                <a:lnTo>
                  <a:pt x="111010" y="109131"/>
                </a:lnTo>
                <a:lnTo>
                  <a:pt x="107988" y="111772"/>
                </a:lnTo>
                <a:lnTo>
                  <a:pt x="107988" y="119354"/>
                </a:lnTo>
                <a:lnTo>
                  <a:pt x="111010" y="122377"/>
                </a:lnTo>
                <a:lnTo>
                  <a:pt x="118592" y="122377"/>
                </a:lnTo>
                <a:lnTo>
                  <a:pt x="121259" y="119354"/>
                </a:lnTo>
                <a:lnTo>
                  <a:pt x="121259" y="111772"/>
                </a:lnTo>
                <a:close/>
              </a:path>
              <a:path w="349250" h="230505">
                <a:moveTo>
                  <a:pt x="148920" y="111772"/>
                </a:moveTo>
                <a:lnTo>
                  <a:pt x="145859" y="109131"/>
                </a:lnTo>
                <a:lnTo>
                  <a:pt x="142074" y="109131"/>
                </a:lnTo>
                <a:lnTo>
                  <a:pt x="138290" y="109131"/>
                </a:lnTo>
                <a:lnTo>
                  <a:pt x="135648" y="111772"/>
                </a:lnTo>
                <a:lnTo>
                  <a:pt x="135648" y="119354"/>
                </a:lnTo>
                <a:lnTo>
                  <a:pt x="138290" y="122377"/>
                </a:lnTo>
                <a:lnTo>
                  <a:pt x="145516" y="122377"/>
                </a:lnTo>
                <a:lnTo>
                  <a:pt x="148920" y="119354"/>
                </a:lnTo>
                <a:lnTo>
                  <a:pt x="148920" y="111772"/>
                </a:lnTo>
                <a:close/>
              </a:path>
              <a:path w="349250" h="230505">
                <a:moveTo>
                  <a:pt x="264490" y="111772"/>
                </a:moveTo>
                <a:lnTo>
                  <a:pt x="261467" y="109131"/>
                </a:lnTo>
                <a:lnTo>
                  <a:pt x="257670" y="109131"/>
                </a:lnTo>
                <a:lnTo>
                  <a:pt x="253885" y="109131"/>
                </a:lnTo>
                <a:lnTo>
                  <a:pt x="251218" y="111772"/>
                </a:lnTo>
                <a:lnTo>
                  <a:pt x="251218" y="119354"/>
                </a:lnTo>
                <a:lnTo>
                  <a:pt x="253885" y="122377"/>
                </a:lnTo>
                <a:lnTo>
                  <a:pt x="261467" y="122377"/>
                </a:lnTo>
                <a:lnTo>
                  <a:pt x="264490" y="119354"/>
                </a:lnTo>
                <a:lnTo>
                  <a:pt x="264490" y="111772"/>
                </a:lnTo>
                <a:close/>
              </a:path>
              <a:path w="349250" h="230505">
                <a:moveTo>
                  <a:pt x="346735" y="56464"/>
                </a:moveTo>
                <a:lnTo>
                  <a:pt x="344144" y="43688"/>
                </a:lnTo>
                <a:lnTo>
                  <a:pt x="337108" y="33337"/>
                </a:lnTo>
                <a:lnTo>
                  <a:pt x="326732" y="26403"/>
                </a:lnTo>
                <a:lnTo>
                  <a:pt x="314134" y="23863"/>
                </a:lnTo>
                <a:lnTo>
                  <a:pt x="310349" y="23863"/>
                </a:lnTo>
                <a:lnTo>
                  <a:pt x="308444" y="24257"/>
                </a:lnTo>
                <a:lnTo>
                  <a:pt x="302666" y="14224"/>
                </a:lnTo>
                <a:lnTo>
                  <a:pt x="294284" y="6578"/>
                </a:lnTo>
                <a:lnTo>
                  <a:pt x="283984" y="1701"/>
                </a:lnTo>
                <a:lnTo>
                  <a:pt x="272440" y="0"/>
                </a:lnTo>
                <a:lnTo>
                  <a:pt x="259918" y="2146"/>
                </a:lnTo>
                <a:lnTo>
                  <a:pt x="248996" y="8051"/>
                </a:lnTo>
                <a:lnTo>
                  <a:pt x="240411" y="16941"/>
                </a:lnTo>
                <a:lnTo>
                  <a:pt x="234924" y="28041"/>
                </a:lnTo>
                <a:lnTo>
                  <a:pt x="233045" y="27660"/>
                </a:lnTo>
                <a:lnTo>
                  <a:pt x="228866" y="27660"/>
                </a:lnTo>
                <a:lnTo>
                  <a:pt x="217500" y="29870"/>
                </a:lnTo>
                <a:lnTo>
                  <a:pt x="208356" y="35953"/>
                </a:lnTo>
                <a:lnTo>
                  <a:pt x="202272" y="45085"/>
                </a:lnTo>
                <a:lnTo>
                  <a:pt x="200063" y="56464"/>
                </a:lnTo>
                <a:lnTo>
                  <a:pt x="200444" y="59867"/>
                </a:lnTo>
                <a:lnTo>
                  <a:pt x="202704" y="61747"/>
                </a:lnTo>
                <a:lnTo>
                  <a:pt x="295935" y="61747"/>
                </a:lnTo>
                <a:lnTo>
                  <a:pt x="298602" y="59486"/>
                </a:lnTo>
                <a:lnTo>
                  <a:pt x="298602" y="53441"/>
                </a:lnTo>
                <a:lnTo>
                  <a:pt x="295935" y="51142"/>
                </a:lnTo>
                <a:lnTo>
                  <a:pt x="211429" y="51142"/>
                </a:lnTo>
                <a:lnTo>
                  <a:pt x="213728" y="43192"/>
                </a:lnTo>
                <a:lnTo>
                  <a:pt x="220916" y="37490"/>
                </a:lnTo>
                <a:lnTo>
                  <a:pt x="232283" y="37490"/>
                </a:lnTo>
                <a:lnTo>
                  <a:pt x="234569" y="37871"/>
                </a:lnTo>
                <a:lnTo>
                  <a:pt x="236829" y="39395"/>
                </a:lnTo>
                <a:lnTo>
                  <a:pt x="237591" y="39585"/>
                </a:lnTo>
                <a:lnTo>
                  <a:pt x="238455" y="39687"/>
                </a:lnTo>
                <a:lnTo>
                  <a:pt x="240144" y="39687"/>
                </a:lnTo>
                <a:lnTo>
                  <a:pt x="240995" y="39585"/>
                </a:lnTo>
                <a:lnTo>
                  <a:pt x="241757" y="39395"/>
                </a:lnTo>
                <a:lnTo>
                  <a:pt x="242874" y="38252"/>
                </a:lnTo>
                <a:lnTo>
                  <a:pt x="244017" y="37147"/>
                </a:lnTo>
                <a:lnTo>
                  <a:pt x="244017" y="35610"/>
                </a:lnTo>
                <a:lnTo>
                  <a:pt x="247243" y="25615"/>
                </a:lnTo>
                <a:lnTo>
                  <a:pt x="253555" y="17703"/>
                </a:lnTo>
                <a:lnTo>
                  <a:pt x="262204" y="12484"/>
                </a:lnTo>
                <a:lnTo>
                  <a:pt x="272440" y="10591"/>
                </a:lnTo>
                <a:lnTo>
                  <a:pt x="281940" y="12153"/>
                </a:lnTo>
                <a:lnTo>
                  <a:pt x="290169" y="16522"/>
                </a:lnTo>
                <a:lnTo>
                  <a:pt x="296532" y="23228"/>
                </a:lnTo>
                <a:lnTo>
                  <a:pt x="300482" y="31826"/>
                </a:lnTo>
                <a:lnTo>
                  <a:pt x="300863" y="33324"/>
                </a:lnTo>
                <a:lnTo>
                  <a:pt x="303225" y="35674"/>
                </a:lnTo>
                <a:lnTo>
                  <a:pt x="304050" y="35864"/>
                </a:lnTo>
                <a:lnTo>
                  <a:pt x="305612" y="35864"/>
                </a:lnTo>
                <a:lnTo>
                  <a:pt x="306311" y="35775"/>
                </a:lnTo>
                <a:lnTo>
                  <a:pt x="306946" y="35610"/>
                </a:lnTo>
                <a:lnTo>
                  <a:pt x="309206" y="34467"/>
                </a:lnTo>
                <a:lnTo>
                  <a:pt x="311848" y="34086"/>
                </a:lnTo>
                <a:lnTo>
                  <a:pt x="314134" y="34086"/>
                </a:lnTo>
                <a:lnTo>
                  <a:pt x="321500" y="35420"/>
                </a:lnTo>
                <a:lnTo>
                  <a:pt x="327914" y="39065"/>
                </a:lnTo>
                <a:lnTo>
                  <a:pt x="332828" y="44475"/>
                </a:lnTo>
                <a:lnTo>
                  <a:pt x="335711" y="51142"/>
                </a:lnTo>
                <a:lnTo>
                  <a:pt x="314134" y="51142"/>
                </a:lnTo>
                <a:lnTo>
                  <a:pt x="311848" y="53441"/>
                </a:lnTo>
                <a:lnTo>
                  <a:pt x="311848" y="59486"/>
                </a:lnTo>
                <a:lnTo>
                  <a:pt x="314134" y="61747"/>
                </a:lnTo>
                <a:lnTo>
                  <a:pt x="344436" y="61747"/>
                </a:lnTo>
                <a:lnTo>
                  <a:pt x="346735" y="59486"/>
                </a:lnTo>
                <a:lnTo>
                  <a:pt x="346735" y="56464"/>
                </a:lnTo>
                <a:close/>
              </a:path>
              <a:path w="349250" h="230505">
                <a:moveTo>
                  <a:pt x="348983" y="135648"/>
                </a:moveTo>
                <a:lnTo>
                  <a:pt x="348805" y="133007"/>
                </a:lnTo>
                <a:lnTo>
                  <a:pt x="348602" y="129984"/>
                </a:lnTo>
                <a:lnTo>
                  <a:pt x="346735" y="125044"/>
                </a:lnTo>
                <a:lnTo>
                  <a:pt x="343319" y="122021"/>
                </a:lnTo>
                <a:lnTo>
                  <a:pt x="334010" y="112534"/>
                </a:lnTo>
                <a:lnTo>
                  <a:pt x="323596" y="101942"/>
                </a:lnTo>
                <a:lnTo>
                  <a:pt x="319798" y="98933"/>
                </a:lnTo>
                <a:lnTo>
                  <a:pt x="319798" y="112153"/>
                </a:lnTo>
                <a:lnTo>
                  <a:pt x="299339" y="112153"/>
                </a:lnTo>
                <a:lnTo>
                  <a:pt x="299339" y="112534"/>
                </a:lnTo>
                <a:lnTo>
                  <a:pt x="296697" y="112534"/>
                </a:lnTo>
                <a:lnTo>
                  <a:pt x="294055" y="109893"/>
                </a:lnTo>
                <a:lnTo>
                  <a:pt x="294055" y="98501"/>
                </a:lnTo>
                <a:lnTo>
                  <a:pt x="302780" y="99263"/>
                </a:lnTo>
                <a:lnTo>
                  <a:pt x="310349" y="102679"/>
                </a:lnTo>
                <a:lnTo>
                  <a:pt x="316395" y="109131"/>
                </a:lnTo>
                <a:lnTo>
                  <a:pt x="319798" y="112153"/>
                </a:lnTo>
                <a:lnTo>
                  <a:pt x="319798" y="98933"/>
                </a:lnTo>
                <a:lnTo>
                  <a:pt x="319265" y="98501"/>
                </a:lnTo>
                <a:lnTo>
                  <a:pt x="316547" y="96354"/>
                </a:lnTo>
                <a:lnTo>
                  <a:pt x="308648" y="92176"/>
                </a:lnTo>
                <a:lnTo>
                  <a:pt x="300164" y="89573"/>
                </a:lnTo>
                <a:lnTo>
                  <a:pt x="291376" y="88671"/>
                </a:lnTo>
                <a:lnTo>
                  <a:pt x="210667" y="88671"/>
                </a:lnTo>
                <a:lnTo>
                  <a:pt x="196278" y="75057"/>
                </a:lnTo>
                <a:lnTo>
                  <a:pt x="196278" y="88671"/>
                </a:lnTo>
                <a:lnTo>
                  <a:pt x="156883" y="88671"/>
                </a:lnTo>
                <a:lnTo>
                  <a:pt x="97739" y="12890"/>
                </a:lnTo>
                <a:lnTo>
                  <a:pt x="101917" y="12890"/>
                </a:lnTo>
                <a:lnTo>
                  <a:pt x="196278" y="88671"/>
                </a:lnTo>
                <a:lnTo>
                  <a:pt x="196278" y="75057"/>
                </a:lnTo>
                <a:lnTo>
                  <a:pt x="133007" y="15151"/>
                </a:lnTo>
                <a:lnTo>
                  <a:pt x="101536" y="2641"/>
                </a:lnTo>
                <a:lnTo>
                  <a:pt x="90551" y="2641"/>
                </a:lnTo>
                <a:lnTo>
                  <a:pt x="87528" y="4546"/>
                </a:lnTo>
                <a:lnTo>
                  <a:pt x="86004" y="7188"/>
                </a:lnTo>
                <a:lnTo>
                  <a:pt x="84886" y="10210"/>
                </a:lnTo>
                <a:lnTo>
                  <a:pt x="85229" y="13233"/>
                </a:lnTo>
                <a:lnTo>
                  <a:pt x="87147" y="16294"/>
                </a:lnTo>
                <a:lnTo>
                  <a:pt x="143611" y="88671"/>
                </a:lnTo>
                <a:lnTo>
                  <a:pt x="66675" y="88671"/>
                </a:lnTo>
                <a:lnTo>
                  <a:pt x="64033" y="87147"/>
                </a:lnTo>
                <a:lnTo>
                  <a:pt x="62128" y="84505"/>
                </a:lnTo>
                <a:lnTo>
                  <a:pt x="40043" y="46215"/>
                </a:lnTo>
                <a:lnTo>
                  <a:pt x="39408" y="45097"/>
                </a:lnTo>
                <a:lnTo>
                  <a:pt x="35991" y="39395"/>
                </a:lnTo>
                <a:lnTo>
                  <a:pt x="29921" y="35991"/>
                </a:lnTo>
                <a:lnTo>
                  <a:pt x="3784" y="35991"/>
                </a:lnTo>
                <a:lnTo>
                  <a:pt x="0" y="39789"/>
                </a:lnTo>
                <a:lnTo>
                  <a:pt x="76" y="125044"/>
                </a:lnTo>
                <a:lnTo>
                  <a:pt x="1524" y="132092"/>
                </a:lnTo>
                <a:lnTo>
                  <a:pt x="5626" y="138112"/>
                </a:lnTo>
                <a:lnTo>
                  <a:pt x="11658" y="142138"/>
                </a:lnTo>
                <a:lnTo>
                  <a:pt x="18935" y="143598"/>
                </a:lnTo>
                <a:lnTo>
                  <a:pt x="65913" y="143598"/>
                </a:lnTo>
                <a:lnTo>
                  <a:pt x="68211" y="141338"/>
                </a:lnTo>
                <a:lnTo>
                  <a:pt x="68211" y="135648"/>
                </a:lnTo>
                <a:lnTo>
                  <a:pt x="65913" y="133007"/>
                </a:lnTo>
                <a:lnTo>
                  <a:pt x="14389" y="133007"/>
                </a:lnTo>
                <a:lnTo>
                  <a:pt x="9829" y="129222"/>
                </a:lnTo>
                <a:lnTo>
                  <a:pt x="9829" y="46215"/>
                </a:lnTo>
                <a:lnTo>
                  <a:pt x="26517" y="46215"/>
                </a:lnTo>
                <a:lnTo>
                  <a:pt x="28778" y="47358"/>
                </a:lnTo>
                <a:lnTo>
                  <a:pt x="30683" y="50380"/>
                </a:lnTo>
                <a:lnTo>
                  <a:pt x="53403" y="89814"/>
                </a:lnTo>
                <a:lnTo>
                  <a:pt x="56807" y="95097"/>
                </a:lnTo>
                <a:lnTo>
                  <a:pt x="62890" y="99263"/>
                </a:lnTo>
                <a:lnTo>
                  <a:pt x="283070" y="99263"/>
                </a:lnTo>
                <a:lnTo>
                  <a:pt x="283070" y="116332"/>
                </a:lnTo>
                <a:lnTo>
                  <a:pt x="289890" y="122758"/>
                </a:lnTo>
                <a:lnTo>
                  <a:pt x="328523" y="122758"/>
                </a:lnTo>
                <a:lnTo>
                  <a:pt x="335368" y="129222"/>
                </a:lnTo>
                <a:lnTo>
                  <a:pt x="336092" y="130327"/>
                </a:lnTo>
                <a:lnTo>
                  <a:pt x="337248" y="131864"/>
                </a:lnTo>
                <a:lnTo>
                  <a:pt x="337248" y="133007"/>
                </a:lnTo>
                <a:lnTo>
                  <a:pt x="220535" y="133007"/>
                </a:lnTo>
                <a:lnTo>
                  <a:pt x="233680" y="120878"/>
                </a:lnTo>
                <a:lnTo>
                  <a:pt x="234924" y="119735"/>
                </a:lnTo>
                <a:lnTo>
                  <a:pt x="236448" y="118592"/>
                </a:lnTo>
                <a:lnTo>
                  <a:pt x="236829" y="115951"/>
                </a:lnTo>
                <a:lnTo>
                  <a:pt x="236448" y="114071"/>
                </a:lnTo>
                <a:lnTo>
                  <a:pt x="235305" y="112534"/>
                </a:lnTo>
                <a:lnTo>
                  <a:pt x="233426" y="111010"/>
                </a:lnTo>
                <a:lnTo>
                  <a:pt x="219392" y="111010"/>
                </a:lnTo>
                <a:lnTo>
                  <a:pt x="219392" y="120878"/>
                </a:lnTo>
                <a:lnTo>
                  <a:pt x="126542" y="208788"/>
                </a:lnTo>
                <a:lnTo>
                  <a:pt x="121158" y="213106"/>
                </a:lnTo>
                <a:lnTo>
                  <a:pt x="115227" y="216319"/>
                </a:lnTo>
                <a:lnTo>
                  <a:pt x="108800" y="218338"/>
                </a:lnTo>
                <a:lnTo>
                  <a:pt x="101917" y="219036"/>
                </a:lnTo>
                <a:lnTo>
                  <a:pt x="97739" y="219036"/>
                </a:lnTo>
                <a:lnTo>
                  <a:pt x="173939" y="120878"/>
                </a:lnTo>
                <a:lnTo>
                  <a:pt x="219392" y="120878"/>
                </a:lnTo>
                <a:lnTo>
                  <a:pt x="219392" y="111010"/>
                </a:lnTo>
                <a:lnTo>
                  <a:pt x="170497" y="111010"/>
                </a:lnTo>
                <a:lnTo>
                  <a:pt x="168236" y="112534"/>
                </a:lnTo>
                <a:lnTo>
                  <a:pt x="166712" y="114071"/>
                </a:lnTo>
                <a:lnTo>
                  <a:pt x="151942" y="133007"/>
                </a:lnTo>
                <a:lnTo>
                  <a:pt x="84505" y="133007"/>
                </a:lnTo>
                <a:lnTo>
                  <a:pt x="81826" y="135648"/>
                </a:lnTo>
                <a:lnTo>
                  <a:pt x="81826" y="141338"/>
                </a:lnTo>
                <a:lnTo>
                  <a:pt x="84505" y="143598"/>
                </a:lnTo>
                <a:lnTo>
                  <a:pt x="143992" y="143598"/>
                </a:lnTo>
                <a:lnTo>
                  <a:pt x="87528" y="215976"/>
                </a:lnTo>
                <a:lnTo>
                  <a:pt x="85610" y="218655"/>
                </a:lnTo>
                <a:lnTo>
                  <a:pt x="85229" y="222440"/>
                </a:lnTo>
                <a:lnTo>
                  <a:pt x="86766" y="225082"/>
                </a:lnTo>
                <a:lnTo>
                  <a:pt x="87909" y="228104"/>
                </a:lnTo>
                <a:lnTo>
                  <a:pt x="90932" y="230009"/>
                </a:lnTo>
                <a:lnTo>
                  <a:pt x="101917" y="230009"/>
                </a:lnTo>
                <a:lnTo>
                  <a:pt x="110617" y="229171"/>
                </a:lnTo>
                <a:lnTo>
                  <a:pt x="118973" y="226695"/>
                </a:lnTo>
                <a:lnTo>
                  <a:pt x="126758" y="222656"/>
                </a:lnTo>
                <a:lnTo>
                  <a:pt x="131330" y="219036"/>
                </a:lnTo>
                <a:lnTo>
                  <a:pt x="133743" y="217131"/>
                </a:lnTo>
                <a:lnTo>
                  <a:pt x="211429" y="143598"/>
                </a:lnTo>
                <a:lnTo>
                  <a:pt x="345198" y="143598"/>
                </a:lnTo>
                <a:lnTo>
                  <a:pt x="348983" y="140195"/>
                </a:lnTo>
                <a:lnTo>
                  <a:pt x="348983" y="13564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633832" y="1499904"/>
            <a:ext cx="378460" cy="366395"/>
            <a:chOff x="2633832" y="1499904"/>
            <a:chExt cx="378460" cy="366395"/>
          </a:xfrm>
        </p:grpSpPr>
        <p:sp>
          <p:nvSpPr>
            <p:cNvPr id="17" name="object 17"/>
            <p:cNvSpPr/>
            <p:nvPr/>
          </p:nvSpPr>
          <p:spPr>
            <a:xfrm>
              <a:off x="2652763" y="1499907"/>
              <a:ext cx="359410" cy="366395"/>
            </a:xfrm>
            <a:custGeom>
              <a:avLst/>
              <a:gdLst/>
              <a:ahLst/>
              <a:cxnLst/>
              <a:rect l="l" t="t" r="r" b="b"/>
              <a:pathLst>
                <a:path w="359410" h="366394">
                  <a:moveTo>
                    <a:pt x="166357" y="3022"/>
                  </a:moveTo>
                  <a:lnTo>
                    <a:pt x="163334" y="0"/>
                  </a:lnTo>
                  <a:lnTo>
                    <a:pt x="160286" y="0"/>
                  </a:lnTo>
                  <a:lnTo>
                    <a:pt x="156883" y="0"/>
                  </a:lnTo>
                  <a:lnTo>
                    <a:pt x="154241" y="3022"/>
                  </a:lnTo>
                  <a:lnTo>
                    <a:pt x="154241" y="12509"/>
                  </a:lnTo>
                  <a:lnTo>
                    <a:pt x="152704" y="15151"/>
                  </a:lnTo>
                  <a:lnTo>
                    <a:pt x="150825" y="18935"/>
                  </a:lnTo>
                  <a:lnTo>
                    <a:pt x="148158" y="23114"/>
                  </a:lnTo>
                  <a:lnTo>
                    <a:pt x="145897" y="28041"/>
                  </a:lnTo>
                  <a:lnTo>
                    <a:pt x="145897" y="46596"/>
                  </a:lnTo>
                  <a:lnTo>
                    <a:pt x="148158" y="51536"/>
                  </a:lnTo>
                  <a:lnTo>
                    <a:pt x="150825" y="56083"/>
                  </a:lnTo>
                  <a:lnTo>
                    <a:pt x="152704" y="59867"/>
                  </a:lnTo>
                  <a:lnTo>
                    <a:pt x="154241" y="62509"/>
                  </a:lnTo>
                  <a:lnTo>
                    <a:pt x="154241" y="75018"/>
                  </a:lnTo>
                  <a:lnTo>
                    <a:pt x="152704" y="77660"/>
                  </a:lnTo>
                  <a:lnTo>
                    <a:pt x="150825" y="81483"/>
                  </a:lnTo>
                  <a:lnTo>
                    <a:pt x="148158" y="85648"/>
                  </a:lnTo>
                  <a:lnTo>
                    <a:pt x="145897" y="90551"/>
                  </a:lnTo>
                  <a:lnTo>
                    <a:pt x="145897" y="103060"/>
                  </a:lnTo>
                  <a:lnTo>
                    <a:pt x="148920" y="106083"/>
                  </a:lnTo>
                  <a:lnTo>
                    <a:pt x="155346" y="106083"/>
                  </a:lnTo>
                  <a:lnTo>
                    <a:pt x="158407" y="103060"/>
                  </a:lnTo>
                  <a:lnTo>
                    <a:pt x="158407" y="93611"/>
                  </a:lnTo>
                  <a:lnTo>
                    <a:pt x="159524" y="90932"/>
                  </a:lnTo>
                  <a:lnTo>
                    <a:pt x="161429" y="87147"/>
                  </a:lnTo>
                  <a:lnTo>
                    <a:pt x="164071" y="82981"/>
                  </a:lnTo>
                  <a:lnTo>
                    <a:pt x="166357" y="78041"/>
                  </a:lnTo>
                  <a:lnTo>
                    <a:pt x="166357" y="59867"/>
                  </a:lnTo>
                  <a:lnTo>
                    <a:pt x="164071" y="54559"/>
                  </a:lnTo>
                  <a:lnTo>
                    <a:pt x="161429" y="50380"/>
                  </a:lnTo>
                  <a:lnTo>
                    <a:pt x="159524" y="46596"/>
                  </a:lnTo>
                  <a:lnTo>
                    <a:pt x="158407" y="43573"/>
                  </a:lnTo>
                  <a:lnTo>
                    <a:pt x="158407" y="31445"/>
                  </a:lnTo>
                  <a:lnTo>
                    <a:pt x="159524" y="28422"/>
                  </a:lnTo>
                  <a:lnTo>
                    <a:pt x="161429" y="24638"/>
                  </a:lnTo>
                  <a:lnTo>
                    <a:pt x="164071" y="20472"/>
                  </a:lnTo>
                  <a:lnTo>
                    <a:pt x="166357" y="15532"/>
                  </a:lnTo>
                  <a:lnTo>
                    <a:pt x="166357" y="3022"/>
                  </a:lnTo>
                  <a:close/>
                </a:path>
                <a:path w="359410" h="366394">
                  <a:moveTo>
                    <a:pt x="214490" y="3022"/>
                  </a:moveTo>
                  <a:lnTo>
                    <a:pt x="211848" y="0"/>
                  </a:lnTo>
                  <a:lnTo>
                    <a:pt x="208407" y="0"/>
                  </a:lnTo>
                  <a:lnTo>
                    <a:pt x="205003" y="0"/>
                  </a:lnTo>
                  <a:lnTo>
                    <a:pt x="202361" y="3022"/>
                  </a:lnTo>
                  <a:lnTo>
                    <a:pt x="202361" y="12509"/>
                  </a:lnTo>
                  <a:lnTo>
                    <a:pt x="200837" y="15151"/>
                  </a:lnTo>
                  <a:lnTo>
                    <a:pt x="198958" y="18935"/>
                  </a:lnTo>
                  <a:lnTo>
                    <a:pt x="196659" y="23114"/>
                  </a:lnTo>
                  <a:lnTo>
                    <a:pt x="194398" y="28041"/>
                  </a:lnTo>
                  <a:lnTo>
                    <a:pt x="194398" y="46596"/>
                  </a:lnTo>
                  <a:lnTo>
                    <a:pt x="196659" y="51536"/>
                  </a:lnTo>
                  <a:lnTo>
                    <a:pt x="198958" y="56083"/>
                  </a:lnTo>
                  <a:lnTo>
                    <a:pt x="200837" y="59867"/>
                  </a:lnTo>
                  <a:lnTo>
                    <a:pt x="202361" y="62509"/>
                  </a:lnTo>
                  <a:lnTo>
                    <a:pt x="202361" y="75018"/>
                  </a:lnTo>
                  <a:lnTo>
                    <a:pt x="200837" y="77660"/>
                  </a:lnTo>
                  <a:lnTo>
                    <a:pt x="198958" y="81483"/>
                  </a:lnTo>
                  <a:lnTo>
                    <a:pt x="197040" y="85648"/>
                  </a:lnTo>
                  <a:lnTo>
                    <a:pt x="194398" y="90551"/>
                  </a:lnTo>
                  <a:lnTo>
                    <a:pt x="194398" y="103060"/>
                  </a:lnTo>
                  <a:lnTo>
                    <a:pt x="197040" y="106083"/>
                  </a:lnTo>
                  <a:lnTo>
                    <a:pt x="203860" y="106083"/>
                  </a:lnTo>
                  <a:lnTo>
                    <a:pt x="206527" y="103060"/>
                  </a:lnTo>
                  <a:lnTo>
                    <a:pt x="206527" y="93611"/>
                  </a:lnTo>
                  <a:lnTo>
                    <a:pt x="208026" y="90932"/>
                  </a:lnTo>
                  <a:lnTo>
                    <a:pt x="209931" y="87147"/>
                  </a:lnTo>
                  <a:lnTo>
                    <a:pt x="212191" y="82981"/>
                  </a:lnTo>
                  <a:lnTo>
                    <a:pt x="214490" y="78041"/>
                  </a:lnTo>
                  <a:lnTo>
                    <a:pt x="214490" y="59867"/>
                  </a:lnTo>
                  <a:lnTo>
                    <a:pt x="212191" y="54559"/>
                  </a:lnTo>
                  <a:lnTo>
                    <a:pt x="209931" y="50380"/>
                  </a:lnTo>
                  <a:lnTo>
                    <a:pt x="208026" y="46596"/>
                  </a:lnTo>
                  <a:lnTo>
                    <a:pt x="206527" y="43573"/>
                  </a:lnTo>
                  <a:lnTo>
                    <a:pt x="206527" y="31445"/>
                  </a:lnTo>
                  <a:lnTo>
                    <a:pt x="208026" y="28422"/>
                  </a:lnTo>
                  <a:lnTo>
                    <a:pt x="209931" y="24638"/>
                  </a:lnTo>
                  <a:lnTo>
                    <a:pt x="212191" y="20472"/>
                  </a:lnTo>
                  <a:lnTo>
                    <a:pt x="214490" y="15532"/>
                  </a:lnTo>
                  <a:lnTo>
                    <a:pt x="214490" y="3022"/>
                  </a:lnTo>
                  <a:close/>
                </a:path>
                <a:path w="359410" h="366394">
                  <a:moveTo>
                    <a:pt x="359232" y="328142"/>
                  </a:moveTo>
                  <a:lnTo>
                    <a:pt x="357365" y="325501"/>
                  </a:lnTo>
                  <a:lnTo>
                    <a:pt x="338772" y="325501"/>
                  </a:lnTo>
                  <a:lnTo>
                    <a:pt x="338772" y="337248"/>
                  </a:lnTo>
                  <a:lnTo>
                    <a:pt x="335368" y="346354"/>
                  </a:lnTo>
                  <a:lnTo>
                    <a:pt x="334606" y="350139"/>
                  </a:lnTo>
                  <a:lnTo>
                    <a:pt x="329666" y="353161"/>
                  </a:lnTo>
                  <a:lnTo>
                    <a:pt x="31445" y="353161"/>
                  </a:lnTo>
                  <a:lnTo>
                    <a:pt x="26517" y="350139"/>
                  </a:lnTo>
                  <a:lnTo>
                    <a:pt x="25781" y="346354"/>
                  </a:lnTo>
                  <a:lnTo>
                    <a:pt x="23495" y="337248"/>
                  </a:lnTo>
                  <a:lnTo>
                    <a:pt x="338772" y="337248"/>
                  </a:lnTo>
                  <a:lnTo>
                    <a:pt x="338772" y="325501"/>
                  </a:lnTo>
                  <a:lnTo>
                    <a:pt x="3022" y="325501"/>
                  </a:lnTo>
                  <a:lnTo>
                    <a:pt x="0" y="328142"/>
                  </a:lnTo>
                  <a:lnTo>
                    <a:pt x="0" y="334987"/>
                  </a:lnTo>
                  <a:lnTo>
                    <a:pt x="3022" y="337629"/>
                  </a:lnTo>
                  <a:lnTo>
                    <a:pt x="9486" y="337629"/>
                  </a:lnTo>
                  <a:lnTo>
                    <a:pt x="12890" y="350139"/>
                  </a:lnTo>
                  <a:lnTo>
                    <a:pt x="15824" y="356463"/>
                  </a:lnTo>
                  <a:lnTo>
                    <a:pt x="20789" y="361505"/>
                  </a:lnTo>
                  <a:lnTo>
                    <a:pt x="27101" y="364845"/>
                  </a:lnTo>
                  <a:lnTo>
                    <a:pt x="34086" y="366052"/>
                  </a:lnTo>
                  <a:lnTo>
                    <a:pt x="325120" y="366052"/>
                  </a:lnTo>
                  <a:lnTo>
                    <a:pt x="349758" y="337629"/>
                  </a:lnTo>
                  <a:lnTo>
                    <a:pt x="356209" y="337629"/>
                  </a:lnTo>
                  <a:lnTo>
                    <a:pt x="356654" y="337248"/>
                  </a:lnTo>
                  <a:lnTo>
                    <a:pt x="359232" y="334987"/>
                  </a:lnTo>
                  <a:lnTo>
                    <a:pt x="359232" y="32814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7775" y="1642014"/>
              <a:ext cx="64345" cy="738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33832" y="1617762"/>
              <a:ext cx="325120" cy="195580"/>
            </a:xfrm>
            <a:custGeom>
              <a:avLst/>
              <a:gdLst/>
              <a:ahLst/>
              <a:cxnLst/>
              <a:rect l="l" t="t" r="r" b="b"/>
              <a:pathLst>
                <a:path w="325119" h="195580">
                  <a:moveTo>
                    <a:pt x="199685" y="195134"/>
                  </a:moveTo>
                  <a:lnTo>
                    <a:pt x="163895" y="190000"/>
                  </a:lnTo>
                  <a:lnTo>
                    <a:pt x="131662" y="175381"/>
                  </a:lnTo>
                  <a:lnTo>
                    <a:pt x="104835" y="152449"/>
                  </a:lnTo>
                  <a:lnTo>
                    <a:pt x="85265" y="122376"/>
                  </a:lnTo>
                  <a:lnTo>
                    <a:pt x="74635" y="122376"/>
                  </a:lnTo>
                  <a:lnTo>
                    <a:pt x="45276" y="116452"/>
                  </a:lnTo>
                  <a:lnTo>
                    <a:pt x="21395" y="100264"/>
                  </a:lnTo>
                  <a:lnTo>
                    <a:pt x="5476" y="76187"/>
                  </a:lnTo>
                  <a:lnTo>
                    <a:pt x="0" y="46595"/>
                  </a:lnTo>
                  <a:lnTo>
                    <a:pt x="914" y="34934"/>
                  </a:lnTo>
                  <a:lnTo>
                    <a:pt x="3636" y="23484"/>
                  </a:lnTo>
                  <a:lnTo>
                    <a:pt x="8136" y="12602"/>
                  </a:lnTo>
                  <a:lnTo>
                    <a:pt x="14386" y="2641"/>
                  </a:lnTo>
                  <a:lnTo>
                    <a:pt x="15149" y="1113"/>
                  </a:lnTo>
                  <a:lnTo>
                    <a:pt x="17027" y="0"/>
                  </a:lnTo>
                  <a:lnTo>
                    <a:pt x="322094" y="0"/>
                  </a:lnTo>
                  <a:lnTo>
                    <a:pt x="325117" y="3023"/>
                  </a:lnTo>
                  <a:lnTo>
                    <a:pt x="325117" y="12476"/>
                  </a:lnTo>
                  <a:lnTo>
                    <a:pt x="21578" y="12476"/>
                  </a:lnTo>
                  <a:lnTo>
                    <a:pt x="17115" y="20491"/>
                  </a:lnTo>
                  <a:lnTo>
                    <a:pt x="13964" y="29070"/>
                  </a:lnTo>
                  <a:lnTo>
                    <a:pt x="12162" y="38073"/>
                  </a:lnTo>
                  <a:lnTo>
                    <a:pt x="11744" y="47359"/>
                  </a:lnTo>
                  <a:lnTo>
                    <a:pt x="16729" y="71727"/>
                  </a:lnTo>
                  <a:lnTo>
                    <a:pt x="30311" y="91730"/>
                  </a:lnTo>
                  <a:lnTo>
                    <a:pt x="50428" y="105270"/>
                  </a:lnTo>
                  <a:lnTo>
                    <a:pt x="75017" y="110250"/>
                  </a:lnTo>
                  <a:lnTo>
                    <a:pt x="92076" y="110250"/>
                  </a:lnTo>
                  <a:lnTo>
                    <a:pt x="94336" y="111778"/>
                  </a:lnTo>
                  <a:lnTo>
                    <a:pt x="136842" y="164635"/>
                  </a:lnTo>
                  <a:lnTo>
                    <a:pt x="199303" y="183389"/>
                  </a:lnTo>
                  <a:lnTo>
                    <a:pt x="251199" y="183389"/>
                  </a:lnTo>
                  <a:lnTo>
                    <a:pt x="248381" y="185288"/>
                  </a:lnTo>
                  <a:lnTo>
                    <a:pt x="199685" y="195134"/>
                  </a:lnTo>
                  <a:close/>
                </a:path>
                <a:path w="325119" h="195580">
                  <a:moveTo>
                    <a:pt x="289502" y="44685"/>
                  </a:moveTo>
                  <a:lnTo>
                    <a:pt x="283073" y="44685"/>
                  </a:lnTo>
                  <a:lnTo>
                    <a:pt x="280018" y="41662"/>
                  </a:lnTo>
                  <a:lnTo>
                    <a:pt x="280018" y="12476"/>
                  </a:lnTo>
                  <a:lnTo>
                    <a:pt x="292144" y="12476"/>
                  </a:lnTo>
                  <a:lnTo>
                    <a:pt x="292144" y="41662"/>
                  </a:lnTo>
                  <a:lnTo>
                    <a:pt x="289502" y="44685"/>
                  </a:lnTo>
                  <a:close/>
                </a:path>
                <a:path w="325119" h="195580">
                  <a:moveTo>
                    <a:pt x="251199" y="183389"/>
                  </a:moveTo>
                  <a:lnTo>
                    <a:pt x="199303" y="183389"/>
                  </a:lnTo>
                  <a:lnTo>
                    <a:pt x="243392" y="174480"/>
                  </a:lnTo>
                  <a:lnTo>
                    <a:pt x="279409" y="150189"/>
                  </a:lnTo>
                  <a:lnTo>
                    <a:pt x="303700" y="114172"/>
                  </a:lnTo>
                  <a:lnTo>
                    <a:pt x="312609" y="70083"/>
                  </a:lnTo>
                  <a:lnTo>
                    <a:pt x="312609" y="12476"/>
                  </a:lnTo>
                  <a:lnTo>
                    <a:pt x="325117" y="12476"/>
                  </a:lnTo>
                  <a:lnTo>
                    <a:pt x="325040" y="70083"/>
                  </a:lnTo>
                  <a:lnTo>
                    <a:pt x="315218" y="118558"/>
                  </a:lnTo>
                  <a:lnTo>
                    <a:pt x="288265" y="158425"/>
                  </a:lnTo>
                  <a:lnTo>
                    <a:pt x="251199" y="18338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6325" y="1674574"/>
              <a:ext cx="99269" cy="10611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5287" y="1516200"/>
            <a:ext cx="327791" cy="35694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20159" y="1516582"/>
            <a:ext cx="300990" cy="356870"/>
            <a:chOff x="8020159" y="1516582"/>
            <a:chExt cx="300990" cy="35687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9809" y="1621549"/>
              <a:ext cx="200067" cy="2515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20159" y="1516582"/>
              <a:ext cx="300990" cy="284480"/>
            </a:xfrm>
            <a:custGeom>
              <a:avLst/>
              <a:gdLst/>
              <a:ahLst/>
              <a:cxnLst/>
              <a:rect l="l" t="t" r="r" b="b"/>
              <a:pathLst>
                <a:path w="300990" h="284480">
                  <a:moveTo>
                    <a:pt x="85265" y="284187"/>
                  </a:moveTo>
                  <a:lnTo>
                    <a:pt x="81859" y="284187"/>
                  </a:lnTo>
                  <a:lnTo>
                    <a:pt x="81095" y="283805"/>
                  </a:lnTo>
                  <a:lnTo>
                    <a:pt x="47317" y="259820"/>
                  </a:lnTo>
                  <a:lnTo>
                    <a:pt x="21785" y="228294"/>
                  </a:lnTo>
                  <a:lnTo>
                    <a:pt x="5635" y="191081"/>
                  </a:lnTo>
                  <a:lnTo>
                    <a:pt x="0" y="150034"/>
                  </a:lnTo>
                  <a:lnTo>
                    <a:pt x="2870" y="120672"/>
                  </a:lnTo>
                  <a:lnTo>
                    <a:pt x="25095" y="66924"/>
                  </a:lnTo>
                  <a:lnTo>
                    <a:pt x="66768" y="25095"/>
                  </a:lnTo>
                  <a:lnTo>
                    <a:pt x="120645" y="2870"/>
                  </a:lnTo>
                  <a:lnTo>
                    <a:pt x="150066" y="0"/>
                  </a:lnTo>
                  <a:lnTo>
                    <a:pt x="179433" y="2870"/>
                  </a:lnTo>
                  <a:lnTo>
                    <a:pt x="203737" y="10216"/>
                  </a:lnTo>
                  <a:lnTo>
                    <a:pt x="145133" y="10216"/>
                  </a:lnTo>
                  <a:lnTo>
                    <a:pt x="125117" y="15462"/>
                  </a:lnTo>
                  <a:lnTo>
                    <a:pt x="119143" y="19319"/>
                  </a:lnTo>
                  <a:lnTo>
                    <a:pt x="100033" y="19319"/>
                  </a:lnTo>
                  <a:lnTo>
                    <a:pt x="81896" y="27721"/>
                  </a:lnTo>
                  <a:lnTo>
                    <a:pt x="65222" y="38582"/>
                  </a:lnTo>
                  <a:lnTo>
                    <a:pt x="50325" y="51652"/>
                  </a:lnTo>
                  <a:lnTo>
                    <a:pt x="37523" y="66678"/>
                  </a:lnTo>
                  <a:lnTo>
                    <a:pt x="274944" y="66678"/>
                  </a:lnTo>
                  <a:lnTo>
                    <a:pt x="275132" y="66924"/>
                  </a:lnTo>
                  <a:lnTo>
                    <a:pt x="280557" y="76927"/>
                  </a:lnTo>
                  <a:lnTo>
                    <a:pt x="30330" y="76927"/>
                  </a:lnTo>
                  <a:lnTo>
                    <a:pt x="22174" y="92532"/>
                  </a:lnTo>
                  <a:lnTo>
                    <a:pt x="15959" y="109176"/>
                  </a:lnTo>
                  <a:lnTo>
                    <a:pt x="11828" y="126585"/>
                  </a:lnTo>
                  <a:lnTo>
                    <a:pt x="9866" y="144751"/>
                  </a:lnTo>
                  <a:lnTo>
                    <a:pt x="69733" y="144751"/>
                  </a:lnTo>
                  <a:lnTo>
                    <a:pt x="71993" y="147011"/>
                  </a:lnTo>
                  <a:lnTo>
                    <a:pt x="71993" y="152708"/>
                  </a:lnTo>
                  <a:lnTo>
                    <a:pt x="69733" y="155350"/>
                  </a:lnTo>
                  <a:lnTo>
                    <a:pt x="9866" y="155350"/>
                  </a:lnTo>
                  <a:lnTo>
                    <a:pt x="11828" y="173510"/>
                  </a:lnTo>
                  <a:lnTo>
                    <a:pt x="15969" y="190921"/>
                  </a:lnTo>
                  <a:lnTo>
                    <a:pt x="22174" y="207407"/>
                  </a:lnTo>
                  <a:lnTo>
                    <a:pt x="30330" y="222792"/>
                  </a:lnTo>
                  <a:lnTo>
                    <a:pt x="81095" y="222792"/>
                  </a:lnTo>
                  <a:lnTo>
                    <a:pt x="83355" y="225466"/>
                  </a:lnTo>
                  <a:lnTo>
                    <a:pt x="83355" y="231131"/>
                  </a:lnTo>
                  <a:lnTo>
                    <a:pt x="81095" y="233040"/>
                  </a:lnTo>
                  <a:lnTo>
                    <a:pt x="78454" y="233422"/>
                  </a:lnTo>
                  <a:lnTo>
                    <a:pt x="37905" y="233422"/>
                  </a:lnTo>
                  <a:lnTo>
                    <a:pt x="47764" y="245412"/>
                  </a:lnTo>
                  <a:lnTo>
                    <a:pt x="59079" y="256298"/>
                  </a:lnTo>
                  <a:lnTo>
                    <a:pt x="71800" y="266014"/>
                  </a:lnTo>
                  <a:lnTo>
                    <a:pt x="85647" y="274353"/>
                  </a:lnTo>
                  <a:lnTo>
                    <a:pt x="88670" y="275467"/>
                  </a:lnTo>
                  <a:lnTo>
                    <a:pt x="89434" y="278904"/>
                  </a:lnTo>
                  <a:lnTo>
                    <a:pt x="87906" y="281164"/>
                  </a:lnTo>
                  <a:lnTo>
                    <a:pt x="87143" y="283073"/>
                  </a:lnTo>
                  <a:lnTo>
                    <a:pt x="85265" y="284187"/>
                  </a:lnTo>
                  <a:close/>
                </a:path>
                <a:path w="300990" h="284480">
                  <a:moveTo>
                    <a:pt x="155381" y="66678"/>
                  </a:moveTo>
                  <a:lnTo>
                    <a:pt x="145133" y="66678"/>
                  </a:lnTo>
                  <a:lnTo>
                    <a:pt x="145133" y="10216"/>
                  </a:lnTo>
                  <a:lnTo>
                    <a:pt x="155381" y="10216"/>
                  </a:lnTo>
                  <a:lnTo>
                    <a:pt x="155381" y="66678"/>
                  </a:lnTo>
                  <a:close/>
                </a:path>
                <a:path w="300990" h="284480">
                  <a:moveTo>
                    <a:pt x="274944" y="66678"/>
                  </a:moveTo>
                  <a:lnTo>
                    <a:pt x="222059" y="66678"/>
                  </a:lnTo>
                  <a:lnTo>
                    <a:pt x="208978" y="44585"/>
                  </a:lnTo>
                  <a:lnTo>
                    <a:pt x="193268" y="27216"/>
                  </a:lnTo>
                  <a:lnTo>
                    <a:pt x="175284" y="15462"/>
                  </a:lnTo>
                  <a:lnTo>
                    <a:pt x="155381" y="10216"/>
                  </a:lnTo>
                  <a:lnTo>
                    <a:pt x="203737" y="10216"/>
                  </a:lnTo>
                  <a:lnTo>
                    <a:pt x="207383" y="11318"/>
                  </a:lnTo>
                  <a:lnTo>
                    <a:pt x="221662" y="18937"/>
                  </a:lnTo>
                  <a:lnTo>
                    <a:pt x="199334" y="18937"/>
                  </a:lnTo>
                  <a:lnTo>
                    <a:pt x="205326" y="24552"/>
                  </a:lnTo>
                  <a:lnTo>
                    <a:pt x="229634" y="58721"/>
                  </a:lnTo>
                  <a:lnTo>
                    <a:pt x="233040" y="66296"/>
                  </a:lnTo>
                  <a:lnTo>
                    <a:pt x="274629" y="66296"/>
                  </a:lnTo>
                  <a:lnTo>
                    <a:pt x="274944" y="66678"/>
                  </a:lnTo>
                  <a:close/>
                </a:path>
                <a:path w="300990" h="284480">
                  <a:moveTo>
                    <a:pt x="274629" y="66296"/>
                  </a:moveTo>
                  <a:lnTo>
                    <a:pt x="261844" y="66296"/>
                  </a:lnTo>
                  <a:lnTo>
                    <a:pt x="249092" y="51126"/>
                  </a:lnTo>
                  <a:lnTo>
                    <a:pt x="234277" y="38081"/>
                  </a:lnTo>
                  <a:lnTo>
                    <a:pt x="217619" y="27304"/>
                  </a:lnTo>
                  <a:lnTo>
                    <a:pt x="199334" y="18937"/>
                  </a:lnTo>
                  <a:lnTo>
                    <a:pt x="221662" y="18937"/>
                  </a:lnTo>
                  <a:lnTo>
                    <a:pt x="233203" y="25095"/>
                  </a:lnTo>
                  <a:lnTo>
                    <a:pt x="256179" y="43953"/>
                  </a:lnTo>
                  <a:lnTo>
                    <a:pt x="274629" y="66296"/>
                  </a:lnTo>
                  <a:close/>
                </a:path>
                <a:path w="300990" h="284480">
                  <a:moveTo>
                    <a:pt x="78072" y="66678"/>
                  </a:moveTo>
                  <a:lnTo>
                    <a:pt x="66327" y="66678"/>
                  </a:lnTo>
                  <a:lnTo>
                    <a:pt x="70115" y="58721"/>
                  </a:lnTo>
                  <a:lnTo>
                    <a:pt x="94203" y="24720"/>
                  </a:lnTo>
                  <a:lnTo>
                    <a:pt x="100033" y="19319"/>
                  </a:lnTo>
                  <a:lnTo>
                    <a:pt x="119143" y="19319"/>
                  </a:lnTo>
                  <a:lnTo>
                    <a:pt x="106912" y="27216"/>
                  </a:lnTo>
                  <a:lnTo>
                    <a:pt x="91052" y="44585"/>
                  </a:lnTo>
                  <a:lnTo>
                    <a:pt x="78072" y="66678"/>
                  </a:lnTo>
                  <a:close/>
                </a:path>
                <a:path w="300990" h="284480">
                  <a:moveTo>
                    <a:pt x="61012" y="144751"/>
                  </a:moveTo>
                  <a:lnTo>
                    <a:pt x="49650" y="144751"/>
                  </a:lnTo>
                  <a:lnTo>
                    <a:pt x="50861" y="127069"/>
                  </a:lnTo>
                  <a:lnTo>
                    <a:pt x="53350" y="109836"/>
                  </a:lnTo>
                  <a:lnTo>
                    <a:pt x="57116" y="93110"/>
                  </a:lnTo>
                  <a:lnTo>
                    <a:pt x="62158" y="76927"/>
                  </a:lnTo>
                  <a:lnTo>
                    <a:pt x="74284" y="76927"/>
                  </a:lnTo>
                  <a:lnTo>
                    <a:pt x="68908" y="92532"/>
                  </a:lnTo>
                  <a:lnTo>
                    <a:pt x="64808" y="109132"/>
                  </a:lnTo>
                  <a:lnTo>
                    <a:pt x="62129" y="126585"/>
                  </a:lnTo>
                  <a:lnTo>
                    <a:pt x="61012" y="144751"/>
                  </a:lnTo>
                  <a:close/>
                </a:path>
                <a:path w="300990" h="284480">
                  <a:moveTo>
                    <a:pt x="153471" y="93572"/>
                  </a:moveTo>
                  <a:lnTo>
                    <a:pt x="147774" y="93572"/>
                  </a:lnTo>
                  <a:lnTo>
                    <a:pt x="145514" y="91313"/>
                  </a:lnTo>
                  <a:lnTo>
                    <a:pt x="145514" y="76927"/>
                  </a:lnTo>
                  <a:lnTo>
                    <a:pt x="155762" y="76927"/>
                  </a:lnTo>
                  <a:lnTo>
                    <a:pt x="155762" y="91313"/>
                  </a:lnTo>
                  <a:lnTo>
                    <a:pt x="153471" y="93572"/>
                  </a:lnTo>
                  <a:close/>
                </a:path>
                <a:path w="300990" h="284480">
                  <a:moveTo>
                    <a:pt x="250099" y="144751"/>
                  </a:moveTo>
                  <a:lnTo>
                    <a:pt x="240265" y="144751"/>
                  </a:lnTo>
                  <a:lnTo>
                    <a:pt x="238773" y="126585"/>
                  </a:lnTo>
                  <a:lnTo>
                    <a:pt x="236040" y="109132"/>
                  </a:lnTo>
                  <a:lnTo>
                    <a:pt x="232101" y="92532"/>
                  </a:lnTo>
                  <a:lnTo>
                    <a:pt x="226993" y="76927"/>
                  </a:lnTo>
                  <a:lnTo>
                    <a:pt x="280557" y="76927"/>
                  </a:lnTo>
                  <a:lnTo>
                    <a:pt x="280747" y="77277"/>
                  </a:lnTo>
                  <a:lnTo>
                    <a:pt x="237973" y="77277"/>
                  </a:lnTo>
                  <a:lnTo>
                    <a:pt x="242964" y="93110"/>
                  </a:lnTo>
                  <a:lnTo>
                    <a:pt x="243081" y="93572"/>
                  </a:lnTo>
                  <a:lnTo>
                    <a:pt x="246734" y="109880"/>
                  </a:lnTo>
                  <a:lnTo>
                    <a:pt x="249109" y="127069"/>
                  </a:lnTo>
                  <a:lnTo>
                    <a:pt x="250099" y="144751"/>
                  </a:lnTo>
                  <a:close/>
                </a:path>
                <a:path w="300990" h="284480">
                  <a:moveTo>
                    <a:pt x="237209" y="222792"/>
                  </a:moveTo>
                  <a:lnTo>
                    <a:pt x="226993" y="222792"/>
                  </a:lnTo>
                  <a:lnTo>
                    <a:pt x="232316" y="207138"/>
                  </a:lnTo>
                  <a:lnTo>
                    <a:pt x="236326" y="190491"/>
                  </a:lnTo>
                  <a:lnTo>
                    <a:pt x="238988" y="173134"/>
                  </a:lnTo>
                  <a:lnTo>
                    <a:pt x="240265" y="155350"/>
                  </a:lnTo>
                  <a:lnTo>
                    <a:pt x="231544" y="155350"/>
                  </a:lnTo>
                  <a:lnTo>
                    <a:pt x="229252" y="152708"/>
                  </a:lnTo>
                  <a:lnTo>
                    <a:pt x="229252" y="147011"/>
                  </a:lnTo>
                  <a:lnTo>
                    <a:pt x="231544" y="144751"/>
                  </a:lnTo>
                  <a:lnTo>
                    <a:pt x="289884" y="144751"/>
                  </a:lnTo>
                  <a:lnTo>
                    <a:pt x="288135" y="126585"/>
                  </a:lnTo>
                  <a:lnTo>
                    <a:pt x="284051" y="109132"/>
                  </a:lnTo>
                  <a:lnTo>
                    <a:pt x="277811" y="92733"/>
                  </a:lnTo>
                  <a:lnTo>
                    <a:pt x="269419" y="77277"/>
                  </a:lnTo>
                  <a:lnTo>
                    <a:pt x="280747" y="77277"/>
                  </a:lnTo>
                  <a:lnTo>
                    <a:pt x="289022" y="92532"/>
                  </a:lnTo>
                  <a:lnTo>
                    <a:pt x="297745" y="120511"/>
                  </a:lnTo>
                  <a:lnTo>
                    <a:pt x="300896" y="150034"/>
                  </a:lnTo>
                  <a:lnTo>
                    <a:pt x="300514" y="155731"/>
                  </a:lnTo>
                  <a:lnTo>
                    <a:pt x="249718" y="155731"/>
                  </a:lnTo>
                  <a:lnTo>
                    <a:pt x="248799" y="172066"/>
                  </a:lnTo>
                  <a:lnTo>
                    <a:pt x="246639" y="188036"/>
                  </a:lnTo>
                  <a:lnTo>
                    <a:pt x="243273" y="203577"/>
                  </a:lnTo>
                  <a:lnTo>
                    <a:pt x="238737" y="218623"/>
                  </a:lnTo>
                  <a:lnTo>
                    <a:pt x="237209" y="222792"/>
                  </a:lnTo>
                  <a:close/>
                </a:path>
                <a:path w="300990" h="284480">
                  <a:moveTo>
                    <a:pt x="74284" y="222792"/>
                  </a:moveTo>
                  <a:lnTo>
                    <a:pt x="62158" y="222792"/>
                  </a:lnTo>
                  <a:lnTo>
                    <a:pt x="60630" y="218623"/>
                  </a:lnTo>
                  <a:lnTo>
                    <a:pt x="56310" y="203571"/>
                  </a:lnTo>
                  <a:lnTo>
                    <a:pt x="53016" y="187989"/>
                  </a:lnTo>
                  <a:lnTo>
                    <a:pt x="50784" y="171905"/>
                  </a:lnTo>
                  <a:lnTo>
                    <a:pt x="49650" y="155350"/>
                  </a:lnTo>
                  <a:lnTo>
                    <a:pt x="61012" y="155350"/>
                  </a:lnTo>
                  <a:lnTo>
                    <a:pt x="62062" y="172066"/>
                  </a:lnTo>
                  <a:lnTo>
                    <a:pt x="62187" y="173510"/>
                  </a:lnTo>
                  <a:lnTo>
                    <a:pt x="64808" y="190491"/>
                  </a:lnTo>
                  <a:lnTo>
                    <a:pt x="68908" y="207138"/>
                  </a:lnTo>
                  <a:lnTo>
                    <a:pt x="74284" y="222792"/>
                  </a:lnTo>
                  <a:close/>
                </a:path>
                <a:path w="300990" h="284480">
                  <a:moveTo>
                    <a:pt x="208055" y="272825"/>
                  </a:moveTo>
                  <a:lnTo>
                    <a:pt x="205382" y="272825"/>
                  </a:lnTo>
                  <a:lnTo>
                    <a:pt x="203122" y="271297"/>
                  </a:lnTo>
                  <a:lnTo>
                    <a:pt x="200830" y="269419"/>
                  </a:lnTo>
                  <a:lnTo>
                    <a:pt x="200860" y="265979"/>
                  </a:lnTo>
                  <a:lnTo>
                    <a:pt x="208213" y="257068"/>
                  </a:lnTo>
                  <a:lnTo>
                    <a:pt x="213381" y="249563"/>
                  </a:lnTo>
                  <a:lnTo>
                    <a:pt x="218054" y="241724"/>
                  </a:lnTo>
                  <a:lnTo>
                    <a:pt x="222441" y="233422"/>
                  </a:lnTo>
                  <a:lnTo>
                    <a:pt x="219800" y="233040"/>
                  </a:lnTo>
                  <a:lnTo>
                    <a:pt x="217890" y="231131"/>
                  </a:lnTo>
                  <a:lnTo>
                    <a:pt x="217890" y="225466"/>
                  </a:lnTo>
                  <a:lnTo>
                    <a:pt x="220182" y="222792"/>
                  </a:lnTo>
                  <a:lnTo>
                    <a:pt x="269037" y="222792"/>
                  </a:lnTo>
                  <a:lnTo>
                    <a:pt x="269419" y="222442"/>
                  </a:lnTo>
                  <a:lnTo>
                    <a:pt x="288047" y="172739"/>
                  </a:lnTo>
                  <a:lnTo>
                    <a:pt x="289502" y="155731"/>
                  </a:lnTo>
                  <a:lnTo>
                    <a:pt x="300514" y="155731"/>
                  </a:lnTo>
                  <a:lnTo>
                    <a:pt x="289053" y="208349"/>
                  </a:lnTo>
                  <a:lnTo>
                    <a:pt x="275136" y="233422"/>
                  </a:lnTo>
                  <a:lnTo>
                    <a:pt x="233804" y="233422"/>
                  </a:lnTo>
                  <a:lnTo>
                    <a:pt x="228702" y="243860"/>
                  </a:lnTo>
                  <a:lnTo>
                    <a:pt x="223062" y="253593"/>
                  </a:lnTo>
                  <a:lnTo>
                    <a:pt x="216921" y="262622"/>
                  </a:lnTo>
                  <a:lnTo>
                    <a:pt x="210315" y="270947"/>
                  </a:lnTo>
                  <a:lnTo>
                    <a:pt x="209170" y="272061"/>
                  </a:lnTo>
                  <a:lnTo>
                    <a:pt x="208055" y="272825"/>
                  </a:lnTo>
                  <a:close/>
                </a:path>
                <a:path w="300990" h="284480">
                  <a:moveTo>
                    <a:pt x="95545" y="272698"/>
                  </a:moveTo>
                  <a:lnTo>
                    <a:pt x="92872" y="272698"/>
                  </a:lnTo>
                  <a:lnTo>
                    <a:pt x="91566" y="272125"/>
                  </a:lnTo>
                  <a:lnTo>
                    <a:pt x="83700" y="262568"/>
                  </a:lnTo>
                  <a:lnTo>
                    <a:pt x="77356" y="253450"/>
                  </a:lnTo>
                  <a:lnTo>
                    <a:pt x="71657" y="243699"/>
                  </a:lnTo>
                  <a:lnTo>
                    <a:pt x="66709" y="233422"/>
                  </a:lnTo>
                  <a:lnTo>
                    <a:pt x="78454" y="233422"/>
                  </a:lnTo>
                  <a:lnTo>
                    <a:pt x="82950" y="241778"/>
                  </a:lnTo>
                  <a:lnTo>
                    <a:pt x="87881" y="249706"/>
                  </a:lnTo>
                  <a:lnTo>
                    <a:pt x="93000" y="256907"/>
                  </a:lnTo>
                  <a:lnTo>
                    <a:pt x="100387" y="265979"/>
                  </a:lnTo>
                  <a:lnTo>
                    <a:pt x="100415" y="269419"/>
                  </a:lnTo>
                  <a:lnTo>
                    <a:pt x="98155" y="271297"/>
                  </a:lnTo>
                  <a:lnTo>
                    <a:pt x="96882" y="272220"/>
                  </a:lnTo>
                  <a:lnTo>
                    <a:pt x="95545" y="272698"/>
                  </a:lnTo>
                  <a:close/>
                </a:path>
                <a:path w="300990" h="284480">
                  <a:moveTo>
                    <a:pt x="223937" y="281100"/>
                  </a:moveTo>
                  <a:lnTo>
                    <a:pt x="221232" y="281100"/>
                  </a:lnTo>
                  <a:lnTo>
                    <a:pt x="219322" y="280081"/>
                  </a:lnTo>
                  <a:lnTo>
                    <a:pt x="216745" y="276230"/>
                  </a:lnTo>
                  <a:lnTo>
                    <a:pt x="217890" y="272825"/>
                  </a:lnTo>
                  <a:lnTo>
                    <a:pt x="220182" y="271297"/>
                  </a:lnTo>
                  <a:lnTo>
                    <a:pt x="232295" y="263522"/>
                  </a:lnTo>
                  <a:lnTo>
                    <a:pt x="243567" y="254496"/>
                  </a:lnTo>
                  <a:lnTo>
                    <a:pt x="253848" y="244402"/>
                  </a:lnTo>
                  <a:lnTo>
                    <a:pt x="262990" y="233422"/>
                  </a:lnTo>
                  <a:lnTo>
                    <a:pt x="275136" y="233422"/>
                  </a:lnTo>
                  <a:lnTo>
                    <a:pt x="269068" y="242307"/>
                  </a:lnTo>
                  <a:lnTo>
                    <a:pt x="256117" y="256907"/>
                  </a:lnTo>
                  <a:lnTo>
                    <a:pt x="241567" y="269640"/>
                  </a:lnTo>
                  <a:lnTo>
                    <a:pt x="224765" y="280877"/>
                  </a:lnTo>
                  <a:lnTo>
                    <a:pt x="223937" y="28110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77394" y="1516200"/>
            <a:ext cx="255904" cy="356870"/>
            <a:chOff x="5377394" y="1516200"/>
            <a:chExt cx="255904" cy="356870"/>
          </a:xfrm>
        </p:grpSpPr>
        <p:sp>
          <p:nvSpPr>
            <p:cNvPr id="26" name="object 26"/>
            <p:cNvSpPr/>
            <p:nvPr/>
          </p:nvSpPr>
          <p:spPr>
            <a:xfrm>
              <a:off x="5377383" y="1516202"/>
              <a:ext cx="255904" cy="356870"/>
            </a:xfrm>
            <a:custGeom>
              <a:avLst/>
              <a:gdLst/>
              <a:ahLst/>
              <a:cxnLst/>
              <a:rect l="l" t="t" r="r" b="b"/>
              <a:pathLst>
                <a:path w="255904" h="356869">
                  <a:moveTo>
                    <a:pt x="134543" y="24993"/>
                  </a:moveTo>
                  <a:lnTo>
                    <a:pt x="132245" y="22733"/>
                  </a:lnTo>
                  <a:lnTo>
                    <a:pt x="129603" y="22733"/>
                  </a:lnTo>
                  <a:lnTo>
                    <a:pt x="126580" y="22733"/>
                  </a:lnTo>
                  <a:lnTo>
                    <a:pt x="124294" y="24993"/>
                  </a:lnTo>
                  <a:lnTo>
                    <a:pt x="124294" y="30683"/>
                  </a:lnTo>
                  <a:lnTo>
                    <a:pt x="126580" y="32981"/>
                  </a:lnTo>
                  <a:lnTo>
                    <a:pt x="132245" y="32981"/>
                  </a:lnTo>
                  <a:lnTo>
                    <a:pt x="134543" y="30683"/>
                  </a:lnTo>
                  <a:lnTo>
                    <a:pt x="134543" y="24993"/>
                  </a:lnTo>
                  <a:close/>
                </a:path>
                <a:path w="255904" h="356869">
                  <a:moveTo>
                    <a:pt x="234950" y="47358"/>
                  </a:moveTo>
                  <a:lnTo>
                    <a:pt x="232664" y="44716"/>
                  </a:lnTo>
                  <a:lnTo>
                    <a:pt x="198958" y="44716"/>
                  </a:lnTo>
                  <a:lnTo>
                    <a:pt x="196672" y="47358"/>
                  </a:lnTo>
                  <a:lnTo>
                    <a:pt x="196672" y="53060"/>
                  </a:lnTo>
                  <a:lnTo>
                    <a:pt x="198958" y="55321"/>
                  </a:lnTo>
                  <a:lnTo>
                    <a:pt x="224713" y="55321"/>
                  </a:lnTo>
                  <a:lnTo>
                    <a:pt x="224713" y="312991"/>
                  </a:lnTo>
                  <a:lnTo>
                    <a:pt x="34086" y="312991"/>
                  </a:lnTo>
                  <a:lnTo>
                    <a:pt x="34086" y="55321"/>
                  </a:lnTo>
                  <a:lnTo>
                    <a:pt x="59867" y="55321"/>
                  </a:lnTo>
                  <a:lnTo>
                    <a:pt x="62128" y="53060"/>
                  </a:lnTo>
                  <a:lnTo>
                    <a:pt x="62128" y="47358"/>
                  </a:lnTo>
                  <a:lnTo>
                    <a:pt x="59867" y="44716"/>
                  </a:lnTo>
                  <a:lnTo>
                    <a:pt x="28803" y="44716"/>
                  </a:lnTo>
                  <a:lnTo>
                    <a:pt x="26136" y="44716"/>
                  </a:lnTo>
                  <a:lnTo>
                    <a:pt x="23876" y="47358"/>
                  </a:lnTo>
                  <a:lnTo>
                    <a:pt x="23876" y="320954"/>
                  </a:lnTo>
                  <a:lnTo>
                    <a:pt x="26136" y="323240"/>
                  </a:lnTo>
                  <a:lnTo>
                    <a:pt x="232664" y="323240"/>
                  </a:lnTo>
                  <a:lnTo>
                    <a:pt x="234950" y="320954"/>
                  </a:lnTo>
                  <a:lnTo>
                    <a:pt x="234950" y="47358"/>
                  </a:lnTo>
                  <a:close/>
                </a:path>
                <a:path w="255904" h="356869">
                  <a:moveTo>
                    <a:pt x="255803" y="44335"/>
                  </a:moveTo>
                  <a:lnTo>
                    <a:pt x="254939" y="36004"/>
                  </a:lnTo>
                  <a:lnTo>
                    <a:pt x="253034" y="32981"/>
                  </a:lnTo>
                  <a:lnTo>
                    <a:pt x="250634" y="29133"/>
                  </a:lnTo>
                  <a:lnTo>
                    <a:pt x="247078" y="26746"/>
                  </a:lnTo>
                  <a:lnTo>
                    <a:pt x="247078" y="38265"/>
                  </a:lnTo>
                  <a:lnTo>
                    <a:pt x="247078" y="341033"/>
                  </a:lnTo>
                  <a:lnTo>
                    <a:pt x="241769" y="345973"/>
                  </a:lnTo>
                  <a:lnTo>
                    <a:pt x="17068" y="345973"/>
                  </a:lnTo>
                  <a:lnTo>
                    <a:pt x="11747" y="340652"/>
                  </a:lnTo>
                  <a:lnTo>
                    <a:pt x="11747" y="38265"/>
                  </a:lnTo>
                  <a:lnTo>
                    <a:pt x="17068" y="32981"/>
                  </a:lnTo>
                  <a:lnTo>
                    <a:pt x="73914" y="32981"/>
                  </a:lnTo>
                  <a:lnTo>
                    <a:pt x="73914" y="53060"/>
                  </a:lnTo>
                  <a:lnTo>
                    <a:pt x="76555" y="55321"/>
                  </a:lnTo>
                  <a:lnTo>
                    <a:pt x="182283" y="55321"/>
                  </a:lnTo>
                  <a:lnTo>
                    <a:pt x="184924" y="53060"/>
                  </a:lnTo>
                  <a:lnTo>
                    <a:pt x="184924" y="44716"/>
                  </a:lnTo>
                  <a:lnTo>
                    <a:pt x="184924" y="32981"/>
                  </a:lnTo>
                  <a:lnTo>
                    <a:pt x="241769" y="32981"/>
                  </a:lnTo>
                  <a:lnTo>
                    <a:pt x="247078" y="38265"/>
                  </a:lnTo>
                  <a:lnTo>
                    <a:pt x="247078" y="26746"/>
                  </a:lnTo>
                  <a:lnTo>
                    <a:pt x="243700" y="24460"/>
                  </a:lnTo>
                  <a:lnTo>
                    <a:pt x="234950" y="22733"/>
                  </a:lnTo>
                  <a:lnTo>
                    <a:pt x="183400" y="22733"/>
                  </a:lnTo>
                  <a:lnTo>
                    <a:pt x="181140" y="15913"/>
                  </a:lnTo>
                  <a:lnTo>
                    <a:pt x="174701" y="11366"/>
                  </a:lnTo>
                  <a:lnTo>
                    <a:pt x="174701" y="24638"/>
                  </a:lnTo>
                  <a:lnTo>
                    <a:pt x="174701" y="44716"/>
                  </a:lnTo>
                  <a:lnTo>
                    <a:pt x="84886" y="44716"/>
                  </a:lnTo>
                  <a:lnTo>
                    <a:pt x="84886" y="32981"/>
                  </a:lnTo>
                  <a:lnTo>
                    <a:pt x="84886" y="27660"/>
                  </a:lnTo>
                  <a:lnTo>
                    <a:pt x="84124" y="27660"/>
                  </a:lnTo>
                  <a:lnTo>
                    <a:pt x="84124" y="24638"/>
                  </a:lnTo>
                  <a:lnTo>
                    <a:pt x="86766" y="21590"/>
                  </a:lnTo>
                  <a:lnTo>
                    <a:pt x="111785" y="21590"/>
                  </a:lnTo>
                  <a:lnTo>
                    <a:pt x="113690" y="20853"/>
                  </a:lnTo>
                  <a:lnTo>
                    <a:pt x="114808" y="19329"/>
                  </a:lnTo>
                  <a:lnTo>
                    <a:pt x="118249" y="14008"/>
                  </a:lnTo>
                  <a:lnTo>
                    <a:pt x="123139" y="10604"/>
                  </a:lnTo>
                  <a:lnTo>
                    <a:pt x="135648" y="10604"/>
                  </a:lnTo>
                  <a:lnTo>
                    <a:pt x="140970" y="14008"/>
                  </a:lnTo>
                  <a:lnTo>
                    <a:pt x="143992" y="19329"/>
                  </a:lnTo>
                  <a:lnTo>
                    <a:pt x="145135" y="20853"/>
                  </a:lnTo>
                  <a:lnTo>
                    <a:pt x="147015" y="21590"/>
                  </a:lnTo>
                  <a:lnTo>
                    <a:pt x="172034" y="21590"/>
                  </a:lnTo>
                  <a:lnTo>
                    <a:pt x="174701" y="24638"/>
                  </a:lnTo>
                  <a:lnTo>
                    <a:pt x="174701" y="11366"/>
                  </a:lnTo>
                  <a:lnTo>
                    <a:pt x="150837" y="11366"/>
                  </a:lnTo>
                  <a:lnTo>
                    <a:pt x="150266" y="10604"/>
                  </a:lnTo>
                  <a:lnTo>
                    <a:pt x="145516" y="4178"/>
                  </a:lnTo>
                  <a:lnTo>
                    <a:pt x="137566" y="0"/>
                  </a:lnTo>
                  <a:lnTo>
                    <a:pt x="119354" y="0"/>
                  </a:lnTo>
                  <a:lnTo>
                    <a:pt x="111404" y="4178"/>
                  </a:lnTo>
                  <a:lnTo>
                    <a:pt x="106121" y="11366"/>
                  </a:lnTo>
                  <a:lnTo>
                    <a:pt x="82245" y="11366"/>
                  </a:lnTo>
                  <a:lnTo>
                    <a:pt x="75780" y="15913"/>
                  </a:lnTo>
                  <a:lnTo>
                    <a:pt x="73520" y="22733"/>
                  </a:lnTo>
                  <a:lnTo>
                    <a:pt x="21971" y="22733"/>
                  </a:lnTo>
                  <a:lnTo>
                    <a:pt x="13271" y="24460"/>
                  </a:lnTo>
                  <a:lnTo>
                    <a:pt x="6311" y="29133"/>
                  </a:lnTo>
                  <a:lnTo>
                    <a:pt x="1676" y="36004"/>
                  </a:lnTo>
                  <a:lnTo>
                    <a:pt x="0" y="44335"/>
                  </a:lnTo>
                  <a:lnTo>
                    <a:pt x="0" y="334606"/>
                  </a:lnTo>
                  <a:lnTo>
                    <a:pt x="1790" y="343319"/>
                  </a:lnTo>
                  <a:lnTo>
                    <a:pt x="6578" y="350278"/>
                  </a:lnTo>
                  <a:lnTo>
                    <a:pt x="13576" y="354901"/>
                  </a:lnTo>
                  <a:lnTo>
                    <a:pt x="21971" y="356565"/>
                  </a:lnTo>
                  <a:lnTo>
                    <a:pt x="234188" y="356565"/>
                  </a:lnTo>
                  <a:lnTo>
                    <a:pt x="255803" y="334606"/>
                  </a:lnTo>
                  <a:lnTo>
                    <a:pt x="255803" y="4433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4238" y="1672696"/>
              <a:ext cx="144369" cy="1337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34228" y="1588960"/>
              <a:ext cx="144780" cy="60960"/>
            </a:xfrm>
            <a:custGeom>
              <a:avLst/>
              <a:gdLst/>
              <a:ahLst/>
              <a:cxnLst/>
              <a:rect l="l" t="t" r="r" b="b"/>
              <a:pathLst>
                <a:path w="144779" h="60960">
                  <a:moveTo>
                    <a:pt x="32600" y="2260"/>
                  </a:moveTo>
                  <a:lnTo>
                    <a:pt x="30302" y="0"/>
                  </a:lnTo>
                  <a:lnTo>
                    <a:pt x="22352" y="0"/>
                  </a:lnTo>
                  <a:lnTo>
                    <a:pt x="22352" y="10604"/>
                  </a:lnTo>
                  <a:lnTo>
                    <a:pt x="22352" y="22352"/>
                  </a:lnTo>
                  <a:lnTo>
                    <a:pt x="10604" y="22352"/>
                  </a:lnTo>
                  <a:lnTo>
                    <a:pt x="10604" y="10604"/>
                  </a:lnTo>
                  <a:lnTo>
                    <a:pt x="22352" y="10604"/>
                  </a:lnTo>
                  <a:lnTo>
                    <a:pt x="22352" y="0"/>
                  </a:lnTo>
                  <a:lnTo>
                    <a:pt x="2641" y="0"/>
                  </a:lnTo>
                  <a:lnTo>
                    <a:pt x="0" y="2260"/>
                  </a:lnTo>
                  <a:lnTo>
                    <a:pt x="0" y="30302"/>
                  </a:lnTo>
                  <a:lnTo>
                    <a:pt x="2641" y="32600"/>
                  </a:lnTo>
                  <a:lnTo>
                    <a:pt x="30302" y="32600"/>
                  </a:lnTo>
                  <a:lnTo>
                    <a:pt x="32600" y="30302"/>
                  </a:lnTo>
                  <a:lnTo>
                    <a:pt x="32600" y="22352"/>
                  </a:lnTo>
                  <a:lnTo>
                    <a:pt x="32600" y="10604"/>
                  </a:lnTo>
                  <a:lnTo>
                    <a:pt x="32600" y="2260"/>
                  </a:lnTo>
                  <a:close/>
                </a:path>
                <a:path w="144779" h="60960">
                  <a:moveTo>
                    <a:pt x="71996" y="24638"/>
                  </a:moveTo>
                  <a:lnTo>
                    <a:pt x="69735" y="22352"/>
                  </a:lnTo>
                  <a:lnTo>
                    <a:pt x="50380" y="22352"/>
                  </a:lnTo>
                  <a:lnTo>
                    <a:pt x="47358" y="22352"/>
                  </a:lnTo>
                  <a:lnTo>
                    <a:pt x="45097" y="24638"/>
                  </a:lnTo>
                  <a:lnTo>
                    <a:pt x="45097" y="30302"/>
                  </a:lnTo>
                  <a:lnTo>
                    <a:pt x="47358" y="32600"/>
                  </a:lnTo>
                  <a:lnTo>
                    <a:pt x="69735" y="32600"/>
                  </a:lnTo>
                  <a:lnTo>
                    <a:pt x="71996" y="30302"/>
                  </a:lnTo>
                  <a:lnTo>
                    <a:pt x="71996" y="24638"/>
                  </a:lnTo>
                  <a:close/>
                </a:path>
                <a:path w="144779" h="60960">
                  <a:moveTo>
                    <a:pt x="111023" y="24638"/>
                  </a:moveTo>
                  <a:lnTo>
                    <a:pt x="108381" y="22352"/>
                  </a:lnTo>
                  <a:lnTo>
                    <a:pt x="89052" y="22352"/>
                  </a:lnTo>
                  <a:lnTo>
                    <a:pt x="86385" y="22352"/>
                  </a:lnTo>
                  <a:lnTo>
                    <a:pt x="84124" y="24638"/>
                  </a:lnTo>
                  <a:lnTo>
                    <a:pt x="84124" y="30302"/>
                  </a:lnTo>
                  <a:lnTo>
                    <a:pt x="86385" y="32600"/>
                  </a:lnTo>
                  <a:lnTo>
                    <a:pt x="108381" y="32600"/>
                  </a:lnTo>
                  <a:lnTo>
                    <a:pt x="111023" y="30302"/>
                  </a:lnTo>
                  <a:lnTo>
                    <a:pt x="111023" y="24638"/>
                  </a:lnTo>
                  <a:close/>
                </a:path>
                <a:path w="144779" h="60960">
                  <a:moveTo>
                    <a:pt x="144373" y="2260"/>
                  </a:moveTo>
                  <a:lnTo>
                    <a:pt x="142113" y="0"/>
                  </a:lnTo>
                  <a:lnTo>
                    <a:pt x="49657" y="0"/>
                  </a:lnTo>
                  <a:lnTo>
                    <a:pt x="46977" y="0"/>
                  </a:lnTo>
                  <a:lnTo>
                    <a:pt x="44716" y="2260"/>
                  </a:lnTo>
                  <a:lnTo>
                    <a:pt x="44716" y="7962"/>
                  </a:lnTo>
                  <a:lnTo>
                    <a:pt x="46977" y="10604"/>
                  </a:lnTo>
                  <a:lnTo>
                    <a:pt x="142113" y="10604"/>
                  </a:lnTo>
                  <a:lnTo>
                    <a:pt x="144373" y="7962"/>
                  </a:lnTo>
                  <a:lnTo>
                    <a:pt x="144373" y="2260"/>
                  </a:lnTo>
                  <a:close/>
                </a:path>
                <a:path w="144779" h="60960">
                  <a:moveTo>
                    <a:pt x="144754" y="52679"/>
                  </a:moveTo>
                  <a:lnTo>
                    <a:pt x="142113" y="50380"/>
                  </a:lnTo>
                  <a:lnTo>
                    <a:pt x="5283" y="50380"/>
                  </a:lnTo>
                  <a:lnTo>
                    <a:pt x="2641" y="50380"/>
                  </a:lnTo>
                  <a:lnTo>
                    <a:pt x="0" y="52679"/>
                  </a:lnTo>
                  <a:lnTo>
                    <a:pt x="0" y="58343"/>
                  </a:lnTo>
                  <a:lnTo>
                    <a:pt x="2641" y="60629"/>
                  </a:lnTo>
                  <a:lnTo>
                    <a:pt x="142113" y="60629"/>
                  </a:lnTo>
                  <a:lnTo>
                    <a:pt x="144373" y="58343"/>
                  </a:lnTo>
                  <a:lnTo>
                    <a:pt x="144373" y="55321"/>
                  </a:lnTo>
                  <a:lnTo>
                    <a:pt x="144754" y="5267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80599" y="1535901"/>
            <a:ext cx="356235" cy="318135"/>
            <a:chOff x="4880599" y="1535901"/>
            <a:chExt cx="356235" cy="31813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3805" y="1535901"/>
              <a:ext cx="100415" cy="1280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80597" y="1552968"/>
              <a:ext cx="201295" cy="300990"/>
            </a:xfrm>
            <a:custGeom>
              <a:avLst/>
              <a:gdLst/>
              <a:ahLst/>
              <a:cxnLst/>
              <a:rect l="l" t="t" r="r" b="b"/>
              <a:pathLst>
                <a:path w="201295" h="300989">
                  <a:moveTo>
                    <a:pt x="49263" y="270179"/>
                  </a:moveTo>
                  <a:lnTo>
                    <a:pt x="46977" y="267512"/>
                  </a:lnTo>
                  <a:lnTo>
                    <a:pt x="43954" y="267512"/>
                  </a:lnTo>
                  <a:lnTo>
                    <a:pt x="41313" y="267512"/>
                  </a:lnTo>
                  <a:lnTo>
                    <a:pt x="39014" y="270179"/>
                  </a:lnTo>
                  <a:lnTo>
                    <a:pt x="39014" y="297840"/>
                  </a:lnTo>
                  <a:lnTo>
                    <a:pt x="41313" y="300482"/>
                  </a:lnTo>
                  <a:lnTo>
                    <a:pt x="46977" y="300482"/>
                  </a:lnTo>
                  <a:lnTo>
                    <a:pt x="49263" y="297840"/>
                  </a:lnTo>
                  <a:lnTo>
                    <a:pt x="49263" y="270179"/>
                  </a:lnTo>
                  <a:close/>
                </a:path>
                <a:path w="201295" h="300989">
                  <a:moveTo>
                    <a:pt x="161048" y="270179"/>
                  </a:moveTo>
                  <a:lnTo>
                    <a:pt x="158750" y="267512"/>
                  </a:lnTo>
                  <a:lnTo>
                    <a:pt x="155727" y="267512"/>
                  </a:lnTo>
                  <a:lnTo>
                    <a:pt x="153085" y="267512"/>
                  </a:lnTo>
                  <a:lnTo>
                    <a:pt x="150799" y="270179"/>
                  </a:lnTo>
                  <a:lnTo>
                    <a:pt x="150799" y="297840"/>
                  </a:lnTo>
                  <a:lnTo>
                    <a:pt x="153085" y="300482"/>
                  </a:lnTo>
                  <a:lnTo>
                    <a:pt x="158750" y="300482"/>
                  </a:lnTo>
                  <a:lnTo>
                    <a:pt x="161048" y="297840"/>
                  </a:lnTo>
                  <a:lnTo>
                    <a:pt x="161048" y="270179"/>
                  </a:lnTo>
                  <a:close/>
                </a:path>
                <a:path w="201295" h="300989">
                  <a:moveTo>
                    <a:pt x="200825" y="297840"/>
                  </a:moveTo>
                  <a:lnTo>
                    <a:pt x="200774" y="259334"/>
                  </a:lnTo>
                  <a:lnTo>
                    <a:pt x="174777" y="230746"/>
                  </a:lnTo>
                  <a:lnTo>
                    <a:pt x="140195" y="215404"/>
                  </a:lnTo>
                  <a:lnTo>
                    <a:pt x="140195" y="226606"/>
                  </a:lnTo>
                  <a:lnTo>
                    <a:pt x="132956" y="236842"/>
                  </a:lnTo>
                  <a:lnTo>
                    <a:pt x="123520" y="244589"/>
                  </a:lnTo>
                  <a:lnTo>
                    <a:pt x="112382" y="249504"/>
                  </a:lnTo>
                  <a:lnTo>
                    <a:pt x="100025" y="251218"/>
                  </a:lnTo>
                  <a:lnTo>
                    <a:pt x="87680" y="249504"/>
                  </a:lnTo>
                  <a:lnTo>
                    <a:pt x="76530" y="244589"/>
                  </a:lnTo>
                  <a:lnTo>
                    <a:pt x="67094" y="236842"/>
                  </a:lnTo>
                  <a:lnTo>
                    <a:pt x="62788" y="230746"/>
                  </a:lnTo>
                  <a:lnTo>
                    <a:pt x="59867" y="226606"/>
                  </a:lnTo>
                  <a:lnTo>
                    <a:pt x="67437" y="223177"/>
                  </a:lnTo>
                  <a:lnTo>
                    <a:pt x="73520" y="220154"/>
                  </a:lnTo>
                  <a:lnTo>
                    <a:pt x="77304" y="214490"/>
                  </a:lnTo>
                  <a:lnTo>
                    <a:pt x="77304" y="195516"/>
                  </a:lnTo>
                  <a:lnTo>
                    <a:pt x="84112" y="198539"/>
                  </a:lnTo>
                  <a:lnTo>
                    <a:pt x="91694" y="200063"/>
                  </a:lnTo>
                  <a:lnTo>
                    <a:pt x="107988" y="200063"/>
                  </a:lnTo>
                  <a:lnTo>
                    <a:pt x="115557" y="198539"/>
                  </a:lnTo>
                  <a:lnTo>
                    <a:pt x="122758" y="195516"/>
                  </a:lnTo>
                  <a:lnTo>
                    <a:pt x="122758" y="214490"/>
                  </a:lnTo>
                  <a:lnTo>
                    <a:pt x="126542" y="220154"/>
                  </a:lnTo>
                  <a:lnTo>
                    <a:pt x="132626" y="223177"/>
                  </a:lnTo>
                  <a:lnTo>
                    <a:pt x="140195" y="226606"/>
                  </a:lnTo>
                  <a:lnTo>
                    <a:pt x="140195" y="215404"/>
                  </a:lnTo>
                  <a:lnTo>
                    <a:pt x="136410" y="213715"/>
                  </a:lnTo>
                  <a:lnTo>
                    <a:pt x="134150" y="212572"/>
                  </a:lnTo>
                  <a:lnTo>
                    <a:pt x="133007" y="210312"/>
                  </a:lnTo>
                  <a:lnTo>
                    <a:pt x="133007" y="195516"/>
                  </a:lnTo>
                  <a:lnTo>
                    <a:pt x="133007" y="190576"/>
                  </a:lnTo>
                  <a:lnTo>
                    <a:pt x="158013" y="157264"/>
                  </a:lnTo>
                  <a:lnTo>
                    <a:pt x="166370" y="145948"/>
                  </a:lnTo>
                  <a:lnTo>
                    <a:pt x="172364" y="133743"/>
                  </a:lnTo>
                  <a:lnTo>
                    <a:pt x="172554" y="133324"/>
                  </a:lnTo>
                  <a:lnTo>
                    <a:pt x="176390" y="119824"/>
                  </a:lnTo>
                  <a:lnTo>
                    <a:pt x="177723" y="105702"/>
                  </a:lnTo>
                  <a:lnTo>
                    <a:pt x="174815" y="84823"/>
                  </a:lnTo>
                  <a:lnTo>
                    <a:pt x="167005" y="66713"/>
                  </a:lnTo>
                  <a:lnTo>
                    <a:pt x="167005" y="104914"/>
                  </a:lnTo>
                  <a:lnTo>
                    <a:pt x="166979" y="107226"/>
                  </a:lnTo>
                  <a:lnTo>
                    <a:pt x="166662" y="112763"/>
                  </a:lnTo>
                  <a:lnTo>
                    <a:pt x="165506" y="119735"/>
                  </a:lnTo>
                  <a:lnTo>
                    <a:pt x="163588" y="126860"/>
                  </a:lnTo>
                  <a:lnTo>
                    <a:pt x="161048" y="133743"/>
                  </a:lnTo>
                  <a:lnTo>
                    <a:pt x="161048" y="122758"/>
                  </a:lnTo>
                  <a:lnTo>
                    <a:pt x="158407" y="116713"/>
                  </a:lnTo>
                  <a:lnTo>
                    <a:pt x="105816" y="88061"/>
                  </a:lnTo>
                  <a:lnTo>
                    <a:pt x="77851" y="82943"/>
                  </a:lnTo>
                  <a:lnTo>
                    <a:pt x="75082" y="82943"/>
                  </a:lnTo>
                  <a:lnTo>
                    <a:pt x="73075" y="85077"/>
                  </a:lnTo>
                  <a:lnTo>
                    <a:pt x="72377" y="87528"/>
                  </a:lnTo>
                  <a:lnTo>
                    <a:pt x="71983" y="90551"/>
                  </a:lnTo>
                  <a:lnTo>
                    <a:pt x="74244" y="92837"/>
                  </a:lnTo>
                  <a:lnTo>
                    <a:pt x="77304" y="93218"/>
                  </a:lnTo>
                  <a:lnTo>
                    <a:pt x="103009" y="97840"/>
                  </a:lnTo>
                  <a:lnTo>
                    <a:pt x="147002" y="119735"/>
                  </a:lnTo>
                  <a:lnTo>
                    <a:pt x="150444" y="125044"/>
                  </a:lnTo>
                  <a:lnTo>
                    <a:pt x="150368" y="138671"/>
                  </a:lnTo>
                  <a:lnTo>
                    <a:pt x="146507" y="158051"/>
                  </a:lnTo>
                  <a:lnTo>
                    <a:pt x="135750" y="174205"/>
                  </a:lnTo>
                  <a:lnTo>
                    <a:pt x="119735" y="185089"/>
                  </a:lnTo>
                  <a:lnTo>
                    <a:pt x="100025" y="189090"/>
                  </a:lnTo>
                  <a:lnTo>
                    <a:pt x="99326" y="189090"/>
                  </a:lnTo>
                  <a:lnTo>
                    <a:pt x="79806" y="185115"/>
                  </a:lnTo>
                  <a:lnTo>
                    <a:pt x="63906" y="174307"/>
                  </a:lnTo>
                  <a:lnTo>
                    <a:pt x="53187" y="158280"/>
                  </a:lnTo>
                  <a:lnTo>
                    <a:pt x="49263" y="138671"/>
                  </a:lnTo>
                  <a:lnTo>
                    <a:pt x="49263" y="133743"/>
                  </a:lnTo>
                  <a:lnTo>
                    <a:pt x="49263" y="132626"/>
                  </a:lnTo>
                  <a:lnTo>
                    <a:pt x="50380" y="130708"/>
                  </a:lnTo>
                  <a:lnTo>
                    <a:pt x="52285" y="129946"/>
                  </a:lnTo>
                  <a:lnTo>
                    <a:pt x="57429" y="126453"/>
                  </a:lnTo>
                  <a:lnTo>
                    <a:pt x="62699" y="121615"/>
                  </a:lnTo>
                  <a:lnTo>
                    <a:pt x="67576" y="115201"/>
                  </a:lnTo>
                  <a:lnTo>
                    <a:pt x="71221" y="107226"/>
                  </a:lnTo>
                  <a:lnTo>
                    <a:pt x="71983" y="104203"/>
                  </a:lnTo>
                  <a:lnTo>
                    <a:pt x="70459" y="101523"/>
                  </a:lnTo>
                  <a:lnTo>
                    <a:pt x="67818" y="100418"/>
                  </a:lnTo>
                  <a:lnTo>
                    <a:pt x="67221" y="100253"/>
                  </a:lnTo>
                  <a:lnTo>
                    <a:pt x="66611" y="100190"/>
                  </a:lnTo>
                  <a:lnTo>
                    <a:pt x="63779" y="100190"/>
                  </a:lnTo>
                  <a:lnTo>
                    <a:pt x="61899" y="101396"/>
                  </a:lnTo>
                  <a:lnTo>
                    <a:pt x="61010" y="103822"/>
                  </a:lnTo>
                  <a:lnTo>
                    <a:pt x="58331" y="112153"/>
                  </a:lnTo>
                  <a:lnTo>
                    <a:pt x="51523" y="117475"/>
                  </a:lnTo>
                  <a:lnTo>
                    <a:pt x="46977" y="120497"/>
                  </a:lnTo>
                  <a:lnTo>
                    <a:pt x="42037" y="123139"/>
                  </a:lnTo>
                  <a:lnTo>
                    <a:pt x="38633" y="128460"/>
                  </a:lnTo>
                  <a:lnTo>
                    <a:pt x="32677" y="107226"/>
                  </a:lnTo>
                  <a:lnTo>
                    <a:pt x="32677" y="104914"/>
                  </a:lnTo>
                  <a:lnTo>
                    <a:pt x="37896" y="79133"/>
                  </a:lnTo>
                  <a:lnTo>
                    <a:pt x="52374" y="57683"/>
                  </a:lnTo>
                  <a:lnTo>
                    <a:pt x="73825" y="43192"/>
                  </a:lnTo>
                  <a:lnTo>
                    <a:pt x="100025" y="37871"/>
                  </a:lnTo>
                  <a:lnTo>
                    <a:pt x="126022" y="43192"/>
                  </a:lnTo>
                  <a:lnTo>
                    <a:pt x="147345" y="57683"/>
                  </a:lnTo>
                  <a:lnTo>
                    <a:pt x="161785" y="79133"/>
                  </a:lnTo>
                  <a:lnTo>
                    <a:pt x="167005" y="104914"/>
                  </a:lnTo>
                  <a:lnTo>
                    <a:pt x="167005" y="66713"/>
                  </a:lnTo>
                  <a:lnTo>
                    <a:pt x="166687" y="65976"/>
                  </a:lnTo>
                  <a:lnTo>
                    <a:pt x="154228" y="50025"/>
                  </a:lnTo>
                  <a:lnTo>
                    <a:pt x="138315" y="37871"/>
                  </a:lnTo>
                  <a:lnTo>
                    <a:pt x="138671" y="36372"/>
                  </a:lnTo>
                  <a:lnTo>
                    <a:pt x="138671" y="33324"/>
                  </a:lnTo>
                  <a:lnTo>
                    <a:pt x="138493" y="32588"/>
                  </a:lnTo>
                  <a:lnTo>
                    <a:pt x="135610" y="20281"/>
                  </a:lnTo>
                  <a:lnTo>
                    <a:pt x="128447" y="11163"/>
                  </a:lnTo>
                  <a:lnTo>
                    <a:pt x="128447" y="32588"/>
                  </a:lnTo>
                  <a:lnTo>
                    <a:pt x="121551" y="30530"/>
                  </a:lnTo>
                  <a:lnTo>
                    <a:pt x="114528" y="28981"/>
                  </a:lnTo>
                  <a:lnTo>
                    <a:pt x="107353" y="28003"/>
                  </a:lnTo>
                  <a:lnTo>
                    <a:pt x="100025" y="27660"/>
                  </a:lnTo>
                  <a:lnTo>
                    <a:pt x="92710" y="28003"/>
                  </a:lnTo>
                  <a:lnTo>
                    <a:pt x="85534" y="28981"/>
                  </a:lnTo>
                  <a:lnTo>
                    <a:pt x="78498" y="30530"/>
                  </a:lnTo>
                  <a:lnTo>
                    <a:pt x="71602" y="32588"/>
                  </a:lnTo>
                  <a:lnTo>
                    <a:pt x="73812" y="23914"/>
                  </a:lnTo>
                  <a:lnTo>
                    <a:pt x="79844" y="16662"/>
                  </a:lnTo>
                  <a:lnTo>
                    <a:pt x="88874" y="11684"/>
                  </a:lnTo>
                  <a:lnTo>
                    <a:pt x="100025" y="9829"/>
                  </a:lnTo>
                  <a:lnTo>
                    <a:pt x="111023" y="11633"/>
                  </a:lnTo>
                  <a:lnTo>
                    <a:pt x="120065" y="16522"/>
                  </a:lnTo>
                  <a:lnTo>
                    <a:pt x="126199" y="23761"/>
                  </a:lnTo>
                  <a:lnTo>
                    <a:pt x="128447" y="32588"/>
                  </a:lnTo>
                  <a:lnTo>
                    <a:pt x="128447" y="11163"/>
                  </a:lnTo>
                  <a:lnTo>
                    <a:pt x="127406" y="9829"/>
                  </a:lnTo>
                  <a:lnTo>
                    <a:pt x="127304" y="9702"/>
                  </a:lnTo>
                  <a:lnTo>
                    <a:pt x="115023" y="2590"/>
                  </a:lnTo>
                  <a:lnTo>
                    <a:pt x="100025" y="0"/>
                  </a:lnTo>
                  <a:lnTo>
                    <a:pt x="84810" y="2590"/>
                  </a:lnTo>
                  <a:lnTo>
                    <a:pt x="72415" y="9702"/>
                  </a:lnTo>
                  <a:lnTo>
                    <a:pt x="64071" y="20281"/>
                  </a:lnTo>
                  <a:lnTo>
                    <a:pt x="61010" y="33324"/>
                  </a:lnTo>
                  <a:lnTo>
                    <a:pt x="61010" y="36372"/>
                  </a:lnTo>
                  <a:lnTo>
                    <a:pt x="61391" y="37871"/>
                  </a:lnTo>
                  <a:lnTo>
                    <a:pt x="45364" y="50025"/>
                  </a:lnTo>
                  <a:lnTo>
                    <a:pt x="33045" y="65976"/>
                  </a:lnTo>
                  <a:lnTo>
                    <a:pt x="25133" y="84823"/>
                  </a:lnTo>
                  <a:lnTo>
                    <a:pt x="22390" y="105346"/>
                  </a:lnTo>
                  <a:lnTo>
                    <a:pt x="22479" y="107226"/>
                  </a:lnTo>
                  <a:lnTo>
                    <a:pt x="23596" y="119735"/>
                  </a:lnTo>
                  <a:lnTo>
                    <a:pt x="27317" y="133324"/>
                  </a:lnTo>
                  <a:lnTo>
                    <a:pt x="33375" y="145948"/>
                  </a:lnTo>
                  <a:lnTo>
                    <a:pt x="41656" y="157264"/>
                  </a:lnTo>
                  <a:lnTo>
                    <a:pt x="45669" y="167093"/>
                  </a:lnTo>
                  <a:lnTo>
                    <a:pt x="51320" y="176047"/>
                  </a:lnTo>
                  <a:lnTo>
                    <a:pt x="58394" y="183934"/>
                  </a:lnTo>
                  <a:lnTo>
                    <a:pt x="66675" y="190576"/>
                  </a:lnTo>
                  <a:lnTo>
                    <a:pt x="66675" y="210667"/>
                  </a:lnTo>
                  <a:lnTo>
                    <a:pt x="65176" y="212572"/>
                  </a:lnTo>
                  <a:lnTo>
                    <a:pt x="63271" y="213715"/>
                  </a:lnTo>
                  <a:lnTo>
                    <a:pt x="16675" y="234569"/>
                  </a:lnTo>
                  <a:lnTo>
                    <a:pt x="9740" y="238671"/>
                  </a:lnTo>
                  <a:lnTo>
                    <a:pt x="4495" y="244487"/>
                  </a:lnTo>
                  <a:lnTo>
                    <a:pt x="1155" y="251599"/>
                  </a:lnTo>
                  <a:lnTo>
                    <a:pt x="25" y="259334"/>
                  </a:lnTo>
                  <a:lnTo>
                    <a:pt x="0" y="297840"/>
                  </a:lnTo>
                  <a:lnTo>
                    <a:pt x="2260" y="300482"/>
                  </a:lnTo>
                  <a:lnTo>
                    <a:pt x="7950" y="300482"/>
                  </a:lnTo>
                  <a:lnTo>
                    <a:pt x="10210" y="297840"/>
                  </a:lnTo>
                  <a:lnTo>
                    <a:pt x="10210" y="253123"/>
                  </a:lnTo>
                  <a:lnTo>
                    <a:pt x="13995" y="246697"/>
                  </a:lnTo>
                  <a:lnTo>
                    <a:pt x="20840" y="244017"/>
                  </a:lnTo>
                  <a:lnTo>
                    <a:pt x="50761" y="230746"/>
                  </a:lnTo>
                  <a:lnTo>
                    <a:pt x="59537" y="243547"/>
                  </a:lnTo>
                  <a:lnTo>
                    <a:pt x="71183" y="253212"/>
                  </a:lnTo>
                  <a:lnTo>
                    <a:pt x="85026" y="259334"/>
                  </a:lnTo>
                  <a:lnTo>
                    <a:pt x="100406" y="261467"/>
                  </a:lnTo>
                  <a:lnTo>
                    <a:pt x="115785" y="259334"/>
                  </a:lnTo>
                  <a:lnTo>
                    <a:pt x="129641" y="253212"/>
                  </a:lnTo>
                  <a:lnTo>
                    <a:pt x="132054" y="251218"/>
                  </a:lnTo>
                  <a:lnTo>
                    <a:pt x="141287" y="243547"/>
                  </a:lnTo>
                  <a:lnTo>
                    <a:pt x="150063" y="230746"/>
                  </a:lnTo>
                  <a:lnTo>
                    <a:pt x="186055" y="246697"/>
                  </a:lnTo>
                  <a:lnTo>
                    <a:pt x="190233" y="252742"/>
                  </a:lnTo>
                  <a:lnTo>
                    <a:pt x="190233" y="297840"/>
                  </a:lnTo>
                  <a:lnTo>
                    <a:pt x="192874" y="300482"/>
                  </a:lnTo>
                  <a:lnTo>
                    <a:pt x="198564" y="300482"/>
                  </a:lnTo>
                  <a:lnTo>
                    <a:pt x="200825" y="2978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0450" y="1552579"/>
              <a:ext cx="166362" cy="173937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71482" y="1515818"/>
            <a:ext cx="357358" cy="3573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21668" y="1533610"/>
            <a:ext cx="321362" cy="32136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568976" y="1514863"/>
            <a:ext cx="314960" cy="360680"/>
            <a:chOff x="7568976" y="1514863"/>
            <a:chExt cx="314960" cy="360680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9527" y="1548982"/>
              <a:ext cx="253374" cy="2900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568976" y="1514863"/>
              <a:ext cx="314960" cy="360680"/>
            </a:xfrm>
            <a:custGeom>
              <a:avLst/>
              <a:gdLst/>
              <a:ahLst/>
              <a:cxnLst/>
              <a:rect l="l" t="t" r="r" b="b"/>
              <a:pathLst>
                <a:path w="314959" h="360680">
                  <a:moveTo>
                    <a:pt x="159005" y="360191"/>
                  </a:moveTo>
                  <a:lnTo>
                    <a:pt x="157128" y="360191"/>
                  </a:lnTo>
                  <a:lnTo>
                    <a:pt x="156745" y="359809"/>
                  </a:lnTo>
                  <a:lnTo>
                    <a:pt x="155982" y="359809"/>
                  </a:lnTo>
                  <a:lnTo>
                    <a:pt x="97018" y="329975"/>
                  </a:lnTo>
                  <a:lnTo>
                    <a:pt x="51397" y="284792"/>
                  </a:lnTo>
                  <a:lnTo>
                    <a:pt x="24778" y="238547"/>
                  </a:lnTo>
                  <a:lnTo>
                    <a:pt x="7825" y="183230"/>
                  </a:lnTo>
                  <a:lnTo>
                    <a:pt x="1085" y="135011"/>
                  </a:lnTo>
                  <a:lnTo>
                    <a:pt x="0" y="94543"/>
                  </a:lnTo>
                  <a:lnTo>
                    <a:pt x="1689" y="66297"/>
                  </a:lnTo>
                  <a:lnTo>
                    <a:pt x="3274" y="54743"/>
                  </a:lnTo>
                  <a:lnTo>
                    <a:pt x="3655" y="52483"/>
                  </a:lnTo>
                  <a:lnTo>
                    <a:pt x="5915" y="50573"/>
                  </a:lnTo>
                  <a:lnTo>
                    <a:pt x="8207" y="50573"/>
                  </a:lnTo>
                  <a:lnTo>
                    <a:pt x="57332" y="42868"/>
                  </a:lnTo>
                  <a:lnTo>
                    <a:pt x="104545" y="25859"/>
                  </a:lnTo>
                  <a:lnTo>
                    <a:pt x="140246" y="8707"/>
                  </a:lnTo>
                  <a:lnTo>
                    <a:pt x="154836" y="572"/>
                  </a:lnTo>
                  <a:lnTo>
                    <a:pt x="155409" y="190"/>
                  </a:lnTo>
                  <a:lnTo>
                    <a:pt x="156173" y="0"/>
                  </a:lnTo>
                  <a:lnTo>
                    <a:pt x="157892" y="0"/>
                  </a:lnTo>
                  <a:lnTo>
                    <a:pt x="158815" y="190"/>
                  </a:lnTo>
                  <a:lnTo>
                    <a:pt x="159770" y="572"/>
                  </a:lnTo>
                  <a:lnTo>
                    <a:pt x="174374" y="8707"/>
                  </a:lnTo>
                  <a:lnTo>
                    <a:pt x="180297" y="11553"/>
                  </a:lnTo>
                  <a:lnTo>
                    <a:pt x="157128" y="11553"/>
                  </a:lnTo>
                  <a:lnTo>
                    <a:pt x="149965" y="15557"/>
                  </a:lnTo>
                  <a:lnTo>
                    <a:pt x="139117" y="21411"/>
                  </a:lnTo>
                  <a:lnTo>
                    <a:pt x="81864" y="46380"/>
                  </a:lnTo>
                  <a:lnTo>
                    <a:pt x="33752" y="59151"/>
                  </a:lnTo>
                  <a:lnTo>
                    <a:pt x="12758" y="61204"/>
                  </a:lnTo>
                  <a:lnTo>
                    <a:pt x="11120" y="78537"/>
                  </a:lnTo>
                  <a:lnTo>
                    <a:pt x="11832" y="141776"/>
                  </a:lnTo>
                  <a:lnTo>
                    <a:pt x="17660" y="181703"/>
                  </a:lnTo>
                  <a:lnTo>
                    <a:pt x="34389" y="234672"/>
                  </a:lnTo>
                  <a:lnTo>
                    <a:pt x="59354" y="279095"/>
                  </a:lnTo>
                  <a:lnTo>
                    <a:pt x="101987" y="321398"/>
                  </a:lnTo>
                  <a:lnTo>
                    <a:pt x="157128" y="349211"/>
                  </a:lnTo>
                  <a:lnTo>
                    <a:pt x="185138" y="349211"/>
                  </a:lnTo>
                  <a:lnTo>
                    <a:pt x="159770" y="359809"/>
                  </a:lnTo>
                  <a:lnTo>
                    <a:pt x="159005" y="360191"/>
                  </a:lnTo>
                  <a:close/>
                </a:path>
                <a:path w="314959" h="360680">
                  <a:moveTo>
                    <a:pt x="185138" y="349211"/>
                  </a:moveTo>
                  <a:lnTo>
                    <a:pt x="157128" y="349211"/>
                  </a:lnTo>
                  <a:lnTo>
                    <a:pt x="186095" y="336857"/>
                  </a:lnTo>
                  <a:lnTo>
                    <a:pt x="212078" y="320920"/>
                  </a:lnTo>
                  <a:lnTo>
                    <a:pt x="254520" y="278713"/>
                  </a:lnTo>
                  <a:lnTo>
                    <a:pt x="279899" y="234051"/>
                  </a:lnTo>
                  <a:lnTo>
                    <a:pt x="296182" y="180557"/>
                  </a:lnTo>
                  <a:lnTo>
                    <a:pt x="302397" y="140756"/>
                  </a:lnTo>
                  <a:lnTo>
                    <a:pt x="304104" y="105675"/>
                  </a:lnTo>
                  <a:lnTo>
                    <a:pt x="303178" y="78197"/>
                  </a:lnTo>
                  <a:lnTo>
                    <a:pt x="301497" y="61204"/>
                  </a:lnTo>
                  <a:lnTo>
                    <a:pt x="280551" y="59151"/>
                  </a:lnTo>
                  <a:lnTo>
                    <a:pt x="257504" y="54186"/>
                  </a:lnTo>
                  <a:lnTo>
                    <a:pt x="205251" y="35805"/>
                  </a:lnTo>
                  <a:lnTo>
                    <a:pt x="164056" y="15450"/>
                  </a:lnTo>
                  <a:lnTo>
                    <a:pt x="157128" y="11553"/>
                  </a:lnTo>
                  <a:lnTo>
                    <a:pt x="180297" y="11553"/>
                  </a:lnTo>
                  <a:lnTo>
                    <a:pt x="210077" y="25859"/>
                  </a:lnTo>
                  <a:lnTo>
                    <a:pt x="257291" y="42868"/>
                  </a:lnTo>
                  <a:lnTo>
                    <a:pt x="306430" y="50573"/>
                  </a:lnTo>
                  <a:lnTo>
                    <a:pt x="308690" y="50573"/>
                  </a:lnTo>
                  <a:lnTo>
                    <a:pt x="310982" y="52483"/>
                  </a:lnTo>
                  <a:lnTo>
                    <a:pt x="311363" y="54743"/>
                  </a:lnTo>
                  <a:lnTo>
                    <a:pt x="312954" y="66297"/>
                  </a:lnTo>
                  <a:lnTo>
                    <a:pt x="314801" y="94543"/>
                  </a:lnTo>
                  <a:lnTo>
                    <a:pt x="314166" y="135011"/>
                  </a:lnTo>
                  <a:lnTo>
                    <a:pt x="308309" y="183230"/>
                  </a:lnTo>
                  <a:lnTo>
                    <a:pt x="290796" y="238260"/>
                  </a:lnTo>
                  <a:lnTo>
                    <a:pt x="264737" y="284792"/>
                  </a:lnTo>
                  <a:lnTo>
                    <a:pt x="218794" y="329975"/>
                  </a:lnTo>
                  <a:lnTo>
                    <a:pt x="190878" y="346812"/>
                  </a:lnTo>
                  <a:lnTo>
                    <a:pt x="185138" y="34921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221260" y="1498676"/>
            <a:ext cx="361950" cy="362585"/>
          </a:xfrm>
          <a:custGeom>
            <a:avLst/>
            <a:gdLst/>
            <a:ahLst/>
            <a:cxnLst/>
            <a:rect l="l" t="t" r="r" b="b"/>
            <a:pathLst>
              <a:path w="361950" h="362585">
                <a:moveTo>
                  <a:pt x="69088" y="178066"/>
                </a:moveTo>
                <a:lnTo>
                  <a:pt x="66548" y="175526"/>
                </a:lnTo>
                <a:lnTo>
                  <a:pt x="56464" y="175526"/>
                </a:lnTo>
                <a:lnTo>
                  <a:pt x="53454" y="175526"/>
                </a:lnTo>
                <a:lnTo>
                  <a:pt x="51422" y="177050"/>
                </a:lnTo>
                <a:lnTo>
                  <a:pt x="51422" y="183616"/>
                </a:lnTo>
                <a:lnTo>
                  <a:pt x="53962" y="185648"/>
                </a:lnTo>
                <a:lnTo>
                  <a:pt x="67056" y="185648"/>
                </a:lnTo>
                <a:lnTo>
                  <a:pt x="69088" y="183108"/>
                </a:lnTo>
                <a:lnTo>
                  <a:pt x="69088" y="178066"/>
                </a:lnTo>
                <a:close/>
              </a:path>
              <a:path w="361950" h="362585">
                <a:moveTo>
                  <a:pt x="77647" y="223951"/>
                </a:moveTo>
                <a:lnTo>
                  <a:pt x="77139" y="221449"/>
                </a:lnTo>
                <a:lnTo>
                  <a:pt x="76796" y="219583"/>
                </a:lnTo>
                <a:lnTo>
                  <a:pt x="75018" y="218528"/>
                </a:lnTo>
                <a:lnTo>
                  <a:pt x="72898" y="218528"/>
                </a:lnTo>
                <a:lnTo>
                  <a:pt x="72136" y="218528"/>
                </a:lnTo>
                <a:lnTo>
                  <a:pt x="71374" y="218655"/>
                </a:lnTo>
                <a:lnTo>
                  <a:pt x="70612" y="218909"/>
                </a:lnTo>
                <a:lnTo>
                  <a:pt x="63538" y="221957"/>
                </a:lnTo>
                <a:lnTo>
                  <a:pt x="60998" y="223481"/>
                </a:lnTo>
                <a:lnTo>
                  <a:pt x="59512" y="226491"/>
                </a:lnTo>
                <a:lnTo>
                  <a:pt x="60490" y="229031"/>
                </a:lnTo>
                <a:lnTo>
                  <a:pt x="60998" y="231025"/>
                </a:lnTo>
                <a:lnTo>
                  <a:pt x="63030" y="232041"/>
                </a:lnTo>
                <a:lnTo>
                  <a:pt x="66548" y="232041"/>
                </a:lnTo>
                <a:lnTo>
                  <a:pt x="67056" y="231533"/>
                </a:lnTo>
                <a:lnTo>
                  <a:pt x="74129" y="228523"/>
                </a:lnTo>
                <a:lnTo>
                  <a:pt x="76631" y="226999"/>
                </a:lnTo>
                <a:lnTo>
                  <a:pt x="77647" y="223951"/>
                </a:lnTo>
                <a:close/>
              </a:path>
              <a:path w="361950" h="362585">
                <a:moveTo>
                  <a:pt x="79171" y="134683"/>
                </a:moveTo>
                <a:lnTo>
                  <a:pt x="78155" y="131165"/>
                </a:lnTo>
                <a:lnTo>
                  <a:pt x="75653" y="130149"/>
                </a:lnTo>
                <a:lnTo>
                  <a:pt x="68580" y="126631"/>
                </a:lnTo>
                <a:lnTo>
                  <a:pt x="67945" y="126339"/>
                </a:lnTo>
                <a:lnTo>
                  <a:pt x="67221" y="126212"/>
                </a:lnTo>
                <a:lnTo>
                  <a:pt x="66548" y="126212"/>
                </a:lnTo>
                <a:lnTo>
                  <a:pt x="64592" y="126212"/>
                </a:lnTo>
                <a:lnTo>
                  <a:pt x="62649" y="127266"/>
                </a:lnTo>
                <a:lnTo>
                  <a:pt x="61506" y="129133"/>
                </a:lnTo>
                <a:lnTo>
                  <a:pt x="60490" y="131673"/>
                </a:lnTo>
                <a:lnTo>
                  <a:pt x="61506" y="135191"/>
                </a:lnTo>
                <a:lnTo>
                  <a:pt x="64046" y="136207"/>
                </a:lnTo>
                <a:lnTo>
                  <a:pt x="71081" y="139217"/>
                </a:lnTo>
                <a:lnTo>
                  <a:pt x="71589" y="139217"/>
                </a:lnTo>
                <a:lnTo>
                  <a:pt x="72097" y="140233"/>
                </a:lnTo>
                <a:lnTo>
                  <a:pt x="74637" y="140233"/>
                </a:lnTo>
                <a:lnTo>
                  <a:pt x="76631" y="138709"/>
                </a:lnTo>
                <a:lnTo>
                  <a:pt x="78155" y="137223"/>
                </a:lnTo>
                <a:lnTo>
                  <a:pt x="79171" y="134683"/>
                </a:lnTo>
                <a:close/>
              </a:path>
              <a:path w="361950" h="362585">
                <a:moveTo>
                  <a:pt x="103860" y="259791"/>
                </a:moveTo>
                <a:lnTo>
                  <a:pt x="101866" y="258267"/>
                </a:lnTo>
                <a:lnTo>
                  <a:pt x="100850" y="257251"/>
                </a:lnTo>
                <a:lnTo>
                  <a:pt x="99453" y="256743"/>
                </a:lnTo>
                <a:lnTo>
                  <a:pt x="98056" y="256743"/>
                </a:lnTo>
                <a:lnTo>
                  <a:pt x="96697" y="256743"/>
                </a:lnTo>
                <a:lnTo>
                  <a:pt x="95300" y="257251"/>
                </a:lnTo>
                <a:lnTo>
                  <a:pt x="88734" y="263817"/>
                </a:lnTo>
                <a:lnTo>
                  <a:pt x="86753" y="266357"/>
                </a:lnTo>
                <a:lnTo>
                  <a:pt x="86753" y="269367"/>
                </a:lnTo>
                <a:lnTo>
                  <a:pt x="88734" y="271399"/>
                </a:lnTo>
                <a:lnTo>
                  <a:pt x="89750" y="272376"/>
                </a:lnTo>
                <a:lnTo>
                  <a:pt x="93776" y="272376"/>
                </a:lnTo>
                <a:lnTo>
                  <a:pt x="94792" y="271907"/>
                </a:lnTo>
                <a:lnTo>
                  <a:pt x="96316" y="271399"/>
                </a:lnTo>
                <a:lnTo>
                  <a:pt x="101866" y="265849"/>
                </a:lnTo>
                <a:lnTo>
                  <a:pt x="103860" y="263817"/>
                </a:lnTo>
                <a:lnTo>
                  <a:pt x="103860" y="259791"/>
                </a:lnTo>
                <a:close/>
              </a:path>
              <a:path w="361950" h="362585">
                <a:moveTo>
                  <a:pt x="103860" y="96850"/>
                </a:moveTo>
                <a:lnTo>
                  <a:pt x="101866" y="94818"/>
                </a:lnTo>
                <a:lnTo>
                  <a:pt x="96316" y="89268"/>
                </a:lnTo>
                <a:lnTo>
                  <a:pt x="95300" y="88290"/>
                </a:lnTo>
                <a:lnTo>
                  <a:pt x="93776" y="87782"/>
                </a:lnTo>
                <a:lnTo>
                  <a:pt x="92341" y="87782"/>
                </a:lnTo>
                <a:lnTo>
                  <a:pt x="90906" y="87782"/>
                </a:lnTo>
                <a:lnTo>
                  <a:pt x="89496" y="88290"/>
                </a:lnTo>
                <a:lnTo>
                  <a:pt x="88734" y="89268"/>
                </a:lnTo>
                <a:lnTo>
                  <a:pt x="86753" y="90792"/>
                </a:lnTo>
                <a:lnTo>
                  <a:pt x="86753" y="94818"/>
                </a:lnTo>
                <a:lnTo>
                  <a:pt x="88734" y="96850"/>
                </a:lnTo>
                <a:lnTo>
                  <a:pt x="94284" y="102400"/>
                </a:lnTo>
                <a:lnTo>
                  <a:pt x="95808" y="103416"/>
                </a:lnTo>
                <a:lnTo>
                  <a:pt x="99326" y="103416"/>
                </a:lnTo>
                <a:lnTo>
                  <a:pt x="100850" y="102908"/>
                </a:lnTo>
                <a:lnTo>
                  <a:pt x="101866" y="102400"/>
                </a:lnTo>
                <a:lnTo>
                  <a:pt x="103860" y="100368"/>
                </a:lnTo>
                <a:lnTo>
                  <a:pt x="103860" y="96850"/>
                </a:lnTo>
                <a:close/>
              </a:path>
              <a:path w="361950" h="362585">
                <a:moveTo>
                  <a:pt x="141173" y="287032"/>
                </a:moveTo>
                <a:lnTo>
                  <a:pt x="139700" y="283984"/>
                </a:lnTo>
                <a:lnTo>
                  <a:pt x="137147" y="282498"/>
                </a:lnTo>
                <a:lnTo>
                  <a:pt x="136512" y="282206"/>
                </a:lnTo>
                <a:lnTo>
                  <a:pt x="135839" y="282079"/>
                </a:lnTo>
                <a:lnTo>
                  <a:pt x="135115" y="282079"/>
                </a:lnTo>
                <a:lnTo>
                  <a:pt x="133172" y="282079"/>
                </a:lnTo>
                <a:lnTo>
                  <a:pt x="131229" y="283133"/>
                </a:lnTo>
                <a:lnTo>
                  <a:pt x="130124" y="285000"/>
                </a:lnTo>
                <a:lnTo>
                  <a:pt x="127076" y="292074"/>
                </a:lnTo>
                <a:lnTo>
                  <a:pt x="126060" y="294576"/>
                </a:lnTo>
                <a:lnTo>
                  <a:pt x="127076" y="297624"/>
                </a:lnTo>
                <a:lnTo>
                  <a:pt x="129616" y="299110"/>
                </a:lnTo>
                <a:lnTo>
                  <a:pt x="130124" y="299110"/>
                </a:lnTo>
                <a:lnTo>
                  <a:pt x="131102" y="299618"/>
                </a:lnTo>
                <a:lnTo>
                  <a:pt x="133642" y="299618"/>
                </a:lnTo>
                <a:lnTo>
                  <a:pt x="135166" y="298640"/>
                </a:lnTo>
                <a:lnTo>
                  <a:pt x="136639" y="296608"/>
                </a:lnTo>
                <a:lnTo>
                  <a:pt x="139700" y="289534"/>
                </a:lnTo>
                <a:lnTo>
                  <a:pt x="141173" y="287032"/>
                </a:lnTo>
                <a:close/>
              </a:path>
              <a:path w="361950" h="362585">
                <a:moveTo>
                  <a:pt x="142189" y="73126"/>
                </a:moveTo>
                <a:lnTo>
                  <a:pt x="141681" y="70624"/>
                </a:lnTo>
                <a:lnTo>
                  <a:pt x="138684" y="63550"/>
                </a:lnTo>
                <a:lnTo>
                  <a:pt x="137414" y="61480"/>
                </a:lnTo>
                <a:lnTo>
                  <a:pt x="135115" y="60413"/>
                </a:lnTo>
                <a:lnTo>
                  <a:pt x="132918" y="60413"/>
                </a:lnTo>
                <a:lnTo>
                  <a:pt x="132448" y="60413"/>
                </a:lnTo>
                <a:lnTo>
                  <a:pt x="132029" y="60464"/>
                </a:lnTo>
                <a:lnTo>
                  <a:pt x="131610" y="60540"/>
                </a:lnTo>
                <a:lnTo>
                  <a:pt x="129108" y="62064"/>
                </a:lnTo>
                <a:lnTo>
                  <a:pt x="127584" y="65074"/>
                </a:lnTo>
                <a:lnTo>
                  <a:pt x="128600" y="67614"/>
                </a:lnTo>
                <a:lnTo>
                  <a:pt x="131610" y="74650"/>
                </a:lnTo>
                <a:lnTo>
                  <a:pt x="132626" y="77190"/>
                </a:lnTo>
                <a:lnTo>
                  <a:pt x="134658" y="78206"/>
                </a:lnTo>
                <a:lnTo>
                  <a:pt x="137655" y="78206"/>
                </a:lnTo>
                <a:lnTo>
                  <a:pt x="138684" y="77698"/>
                </a:lnTo>
                <a:lnTo>
                  <a:pt x="141173" y="76174"/>
                </a:lnTo>
                <a:lnTo>
                  <a:pt x="142189" y="73126"/>
                </a:lnTo>
                <a:close/>
              </a:path>
              <a:path w="361950" h="362585">
                <a:moveTo>
                  <a:pt x="184556" y="293598"/>
                </a:moveTo>
                <a:lnTo>
                  <a:pt x="182054" y="291566"/>
                </a:lnTo>
                <a:lnTo>
                  <a:pt x="179514" y="291566"/>
                </a:lnTo>
                <a:lnTo>
                  <a:pt x="177012" y="291566"/>
                </a:lnTo>
                <a:lnTo>
                  <a:pt x="174472" y="294068"/>
                </a:lnTo>
                <a:lnTo>
                  <a:pt x="174472" y="307200"/>
                </a:lnTo>
                <a:lnTo>
                  <a:pt x="177012" y="309232"/>
                </a:lnTo>
                <a:lnTo>
                  <a:pt x="182054" y="309232"/>
                </a:lnTo>
                <a:lnTo>
                  <a:pt x="184556" y="306692"/>
                </a:lnTo>
                <a:lnTo>
                  <a:pt x="184556" y="293598"/>
                </a:lnTo>
                <a:close/>
              </a:path>
              <a:path w="361950" h="362585">
                <a:moveTo>
                  <a:pt x="231990" y="295084"/>
                </a:moveTo>
                <a:lnTo>
                  <a:pt x="230974" y="292582"/>
                </a:lnTo>
                <a:lnTo>
                  <a:pt x="227926" y="285508"/>
                </a:lnTo>
                <a:lnTo>
                  <a:pt x="227584" y="284060"/>
                </a:lnTo>
                <a:lnTo>
                  <a:pt x="225933" y="282879"/>
                </a:lnTo>
                <a:lnTo>
                  <a:pt x="223723" y="282879"/>
                </a:lnTo>
                <a:lnTo>
                  <a:pt x="222834" y="282879"/>
                </a:lnTo>
                <a:lnTo>
                  <a:pt x="221869" y="283044"/>
                </a:lnTo>
                <a:lnTo>
                  <a:pt x="220891" y="283476"/>
                </a:lnTo>
                <a:lnTo>
                  <a:pt x="218351" y="284492"/>
                </a:lnTo>
                <a:lnTo>
                  <a:pt x="217335" y="287540"/>
                </a:lnTo>
                <a:lnTo>
                  <a:pt x="217843" y="290042"/>
                </a:lnTo>
                <a:lnTo>
                  <a:pt x="220891" y="297116"/>
                </a:lnTo>
                <a:lnTo>
                  <a:pt x="221869" y="299110"/>
                </a:lnTo>
                <a:lnTo>
                  <a:pt x="223393" y="300126"/>
                </a:lnTo>
                <a:lnTo>
                  <a:pt x="227418" y="300126"/>
                </a:lnTo>
                <a:lnTo>
                  <a:pt x="227926" y="299618"/>
                </a:lnTo>
                <a:lnTo>
                  <a:pt x="230466" y="298640"/>
                </a:lnTo>
                <a:lnTo>
                  <a:pt x="231990" y="295084"/>
                </a:lnTo>
                <a:close/>
              </a:path>
              <a:path w="361950" h="362585">
                <a:moveTo>
                  <a:pt x="235000" y="66598"/>
                </a:moveTo>
                <a:lnTo>
                  <a:pt x="233476" y="63042"/>
                </a:lnTo>
                <a:lnTo>
                  <a:pt x="230974" y="62064"/>
                </a:lnTo>
                <a:lnTo>
                  <a:pt x="230251" y="61645"/>
                </a:lnTo>
                <a:lnTo>
                  <a:pt x="229527" y="61429"/>
                </a:lnTo>
                <a:lnTo>
                  <a:pt x="228815" y="61429"/>
                </a:lnTo>
                <a:lnTo>
                  <a:pt x="226949" y="61429"/>
                </a:lnTo>
                <a:lnTo>
                  <a:pt x="225132" y="62750"/>
                </a:lnTo>
                <a:lnTo>
                  <a:pt x="224409" y="64566"/>
                </a:lnTo>
                <a:lnTo>
                  <a:pt x="220891" y="71132"/>
                </a:lnTo>
                <a:lnTo>
                  <a:pt x="219875" y="73634"/>
                </a:lnTo>
                <a:lnTo>
                  <a:pt x="220891" y="77190"/>
                </a:lnTo>
                <a:lnTo>
                  <a:pt x="223393" y="78206"/>
                </a:lnTo>
                <a:lnTo>
                  <a:pt x="224409" y="79184"/>
                </a:lnTo>
                <a:lnTo>
                  <a:pt x="227418" y="79184"/>
                </a:lnTo>
                <a:lnTo>
                  <a:pt x="228942" y="77698"/>
                </a:lnTo>
                <a:lnTo>
                  <a:pt x="230466" y="75666"/>
                </a:lnTo>
                <a:lnTo>
                  <a:pt x="233476" y="69100"/>
                </a:lnTo>
                <a:lnTo>
                  <a:pt x="235000" y="66598"/>
                </a:lnTo>
                <a:close/>
              </a:path>
              <a:path w="361950" h="362585">
                <a:moveTo>
                  <a:pt x="273329" y="266357"/>
                </a:moveTo>
                <a:lnTo>
                  <a:pt x="265747" y="258775"/>
                </a:lnTo>
                <a:lnTo>
                  <a:pt x="264515" y="257759"/>
                </a:lnTo>
                <a:lnTo>
                  <a:pt x="263118" y="257251"/>
                </a:lnTo>
                <a:lnTo>
                  <a:pt x="261810" y="257251"/>
                </a:lnTo>
                <a:lnTo>
                  <a:pt x="260451" y="257251"/>
                </a:lnTo>
                <a:lnTo>
                  <a:pt x="259219" y="257759"/>
                </a:lnTo>
                <a:lnTo>
                  <a:pt x="256171" y="260807"/>
                </a:lnTo>
                <a:lnTo>
                  <a:pt x="256171" y="264325"/>
                </a:lnTo>
                <a:lnTo>
                  <a:pt x="263753" y="271907"/>
                </a:lnTo>
                <a:lnTo>
                  <a:pt x="265239" y="272884"/>
                </a:lnTo>
                <a:lnTo>
                  <a:pt x="268795" y="272884"/>
                </a:lnTo>
                <a:lnTo>
                  <a:pt x="270281" y="272376"/>
                </a:lnTo>
                <a:lnTo>
                  <a:pt x="271297" y="271907"/>
                </a:lnTo>
                <a:lnTo>
                  <a:pt x="273329" y="269875"/>
                </a:lnTo>
                <a:lnTo>
                  <a:pt x="273329" y="266357"/>
                </a:lnTo>
                <a:close/>
              </a:path>
              <a:path w="361950" h="362585">
                <a:moveTo>
                  <a:pt x="273329" y="90792"/>
                </a:moveTo>
                <a:lnTo>
                  <a:pt x="271297" y="89268"/>
                </a:lnTo>
                <a:lnTo>
                  <a:pt x="270535" y="88290"/>
                </a:lnTo>
                <a:lnTo>
                  <a:pt x="269176" y="87782"/>
                </a:lnTo>
                <a:lnTo>
                  <a:pt x="267690" y="87782"/>
                </a:lnTo>
                <a:lnTo>
                  <a:pt x="266255" y="87782"/>
                </a:lnTo>
                <a:lnTo>
                  <a:pt x="264731" y="88290"/>
                </a:lnTo>
                <a:lnTo>
                  <a:pt x="256171" y="96850"/>
                </a:lnTo>
                <a:lnTo>
                  <a:pt x="256171" y="100368"/>
                </a:lnTo>
                <a:lnTo>
                  <a:pt x="258203" y="102400"/>
                </a:lnTo>
                <a:lnTo>
                  <a:pt x="259689" y="103416"/>
                </a:lnTo>
                <a:lnTo>
                  <a:pt x="264731" y="103416"/>
                </a:lnTo>
                <a:lnTo>
                  <a:pt x="273329" y="94818"/>
                </a:lnTo>
                <a:lnTo>
                  <a:pt x="273329" y="90792"/>
                </a:lnTo>
                <a:close/>
              </a:path>
              <a:path w="361950" h="362585">
                <a:moveTo>
                  <a:pt x="299034" y="228523"/>
                </a:moveTo>
                <a:lnTo>
                  <a:pt x="298018" y="225475"/>
                </a:lnTo>
                <a:lnTo>
                  <a:pt x="295516" y="223951"/>
                </a:lnTo>
                <a:lnTo>
                  <a:pt x="288455" y="220941"/>
                </a:lnTo>
                <a:lnTo>
                  <a:pt x="287769" y="220510"/>
                </a:lnTo>
                <a:lnTo>
                  <a:pt x="287007" y="220345"/>
                </a:lnTo>
                <a:lnTo>
                  <a:pt x="286283" y="220345"/>
                </a:lnTo>
                <a:lnTo>
                  <a:pt x="284378" y="220345"/>
                </a:lnTo>
                <a:lnTo>
                  <a:pt x="282473" y="221615"/>
                </a:lnTo>
                <a:lnTo>
                  <a:pt x="281381" y="223481"/>
                </a:lnTo>
                <a:lnTo>
                  <a:pt x="280403" y="225983"/>
                </a:lnTo>
                <a:lnTo>
                  <a:pt x="281381" y="229031"/>
                </a:lnTo>
                <a:lnTo>
                  <a:pt x="283921" y="230517"/>
                </a:lnTo>
                <a:lnTo>
                  <a:pt x="290995" y="233565"/>
                </a:lnTo>
                <a:lnTo>
                  <a:pt x="291503" y="233565"/>
                </a:lnTo>
                <a:lnTo>
                  <a:pt x="292468" y="234073"/>
                </a:lnTo>
                <a:lnTo>
                  <a:pt x="295008" y="234073"/>
                </a:lnTo>
                <a:lnTo>
                  <a:pt x="296545" y="233057"/>
                </a:lnTo>
                <a:lnTo>
                  <a:pt x="298018" y="231025"/>
                </a:lnTo>
                <a:lnTo>
                  <a:pt x="299034" y="228523"/>
                </a:lnTo>
                <a:close/>
              </a:path>
              <a:path w="361950" h="362585">
                <a:moveTo>
                  <a:pt x="300050" y="134175"/>
                </a:moveTo>
                <a:lnTo>
                  <a:pt x="299034" y="131673"/>
                </a:lnTo>
                <a:lnTo>
                  <a:pt x="298196" y="129552"/>
                </a:lnTo>
                <a:lnTo>
                  <a:pt x="295948" y="128498"/>
                </a:lnTo>
                <a:lnTo>
                  <a:pt x="293789" y="128498"/>
                </a:lnTo>
                <a:lnTo>
                  <a:pt x="293319" y="128498"/>
                </a:lnTo>
                <a:lnTo>
                  <a:pt x="292900" y="128536"/>
                </a:lnTo>
                <a:lnTo>
                  <a:pt x="292468" y="128625"/>
                </a:lnTo>
                <a:lnTo>
                  <a:pt x="285445" y="131673"/>
                </a:lnTo>
                <a:lnTo>
                  <a:pt x="282905" y="133159"/>
                </a:lnTo>
                <a:lnTo>
                  <a:pt x="281381" y="136207"/>
                </a:lnTo>
                <a:lnTo>
                  <a:pt x="282397" y="138709"/>
                </a:lnTo>
                <a:lnTo>
                  <a:pt x="283413" y="141249"/>
                </a:lnTo>
                <a:lnTo>
                  <a:pt x="285445" y="142773"/>
                </a:lnTo>
                <a:lnTo>
                  <a:pt x="288455" y="142773"/>
                </a:lnTo>
                <a:lnTo>
                  <a:pt x="288963" y="141757"/>
                </a:lnTo>
                <a:lnTo>
                  <a:pt x="296037" y="138709"/>
                </a:lnTo>
                <a:lnTo>
                  <a:pt x="298526" y="137693"/>
                </a:lnTo>
                <a:lnTo>
                  <a:pt x="300050" y="134175"/>
                </a:lnTo>
                <a:close/>
              </a:path>
              <a:path w="361950" h="362585">
                <a:moveTo>
                  <a:pt x="308610" y="178066"/>
                </a:moveTo>
                <a:lnTo>
                  <a:pt x="306108" y="175526"/>
                </a:lnTo>
                <a:lnTo>
                  <a:pt x="185572" y="175526"/>
                </a:lnTo>
                <a:lnTo>
                  <a:pt x="185572" y="56984"/>
                </a:lnTo>
                <a:lnTo>
                  <a:pt x="185064" y="56984"/>
                </a:lnTo>
                <a:lnTo>
                  <a:pt x="185064" y="53975"/>
                </a:lnTo>
                <a:lnTo>
                  <a:pt x="182562" y="51943"/>
                </a:lnTo>
                <a:lnTo>
                  <a:pt x="180022" y="51943"/>
                </a:lnTo>
                <a:lnTo>
                  <a:pt x="177520" y="51943"/>
                </a:lnTo>
                <a:lnTo>
                  <a:pt x="174980" y="54483"/>
                </a:lnTo>
                <a:lnTo>
                  <a:pt x="174980" y="183616"/>
                </a:lnTo>
                <a:lnTo>
                  <a:pt x="177520" y="185648"/>
                </a:lnTo>
                <a:lnTo>
                  <a:pt x="306616" y="185648"/>
                </a:lnTo>
                <a:lnTo>
                  <a:pt x="308610" y="183108"/>
                </a:lnTo>
                <a:lnTo>
                  <a:pt x="308610" y="178066"/>
                </a:lnTo>
                <a:close/>
              </a:path>
              <a:path w="361950" h="362585">
                <a:moveTo>
                  <a:pt x="333857" y="180098"/>
                </a:moveTo>
                <a:lnTo>
                  <a:pt x="322122" y="120815"/>
                </a:lnTo>
                <a:lnTo>
                  <a:pt x="288455" y="70624"/>
                </a:lnTo>
                <a:lnTo>
                  <a:pt x="238518" y="37134"/>
                </a:lnTo>
                <a:lnTo>
                  <a:pt x="179514" y="25209"/>
                </a:lnTo>
                <a:lnTo>
                  <a:pt x="163131" y="26073"/>
                </a:lnTo>
                <a:lnTo>
                  <a:pt x="116484" y="38849"/>
                </a:lnTo>
                <a:lnTo>
                  <a:pt x="77406" y="64096"/>
                </a:lnTo>
                <a:lnTo>
                  <a:pt x="64046" y="77190"/>
                </a:lnTo>
                <a:lnTo>
                  <a:pt x="64046" y="80708"/>
                </a:lnTo>
                <a:lnTo>
                  <a:pt x="83947" y="72402"/>
                </a:lnTo>
                <a:lnTo>
                  <a:pt x="95250" y="63360"/>
                </a:lnTo>
                <a:lnTo>
                  <a:pt x="134988" y="43357"/>
                </a:lnTo>
                <a:lnTo>
                  <a:pt x="179514" y="36309"/>
                </a:lnTo>
                <a:lnTo>
                  <a:pt x="224878" y="43611"/>
                </a:lnTo>
                <a:lnTo>
                  <a:pt x="264325" y="63957"/>
                </a:lnTo>
                <a:lnTo>
                  <a:pt x="295478" y="95046"/>
                </a:lnTo>
                <a:lnTo>
                  <a:pt x="315925" y="134531"/>
                </a:lnTo>
                <a:lnTo>
                  <a:pt x="323265" y="180098"/>
                </a:lnTo>
                <a:lnTo>
                  <a:pt x="315925" y="225450"/>
                </a:lnTo>
                <a:lnTo>
                  <a:pt x="295478" y="264909"/>
                </a:lnTo>
                <a:lnTo>
                  <a:pt x="264325" y="296049"/>
                </a:lnTo>
                <a:lnTo>
                  <a:pt x="224878" y="316496"/>
                </a:lnTo>
                <a:lnTo>
                  <a:pt x="179514" y="323850"/>
                </a:lnTo>
                <a:lnTo>
                  <a:pt x="133972" y="316496"/>
                </a:lnTo>
                <a:lnTo>
                  <a:pt x="94500" y="296049"/>
                </a:lnTo>
                <a:lnTo>
                  <a:pt x="63436" y="264909"/>
                </a:lnTo>
                <a:lnTo>
                  <a:pt x="43091" y="225450"/>
                </a:lnTo>
                <a:lnTo>
                  <a:pt x="35801" y="180098"/>
                </a:lnTo>
                <a:lnTo>
                  <a:pt x="37299" y="158775"/>
                </a:lnTo>
                <a:lnTo>
                  <a:pt x="41795" y="138150"/>
                </a:lnTo>
                <a:lnTo>
                  <a:pt x="49212" y="118579"/>
                </a:lnTo>
                <a:lnTo>
                  <a:pt x="59512" y="100368"/>
                </a:lnTo>
                <a:lnTo>
                  <a:pt x="61506" y="98374"/>
                </a:lnTo>
                <a:lnTo>
                  <a:pt x="60998" y="95326"/>
                </a:lnTo>
                <a:lnTo>
                  <a:pt x="58496" y="93332"/>
                </a:lnTo>
                <a:lnTo>
                  <a:pt x="57645" y="92824"/>
                </a:lnTo>
                <a:lnTo>
                  <a:pt x="56680" y="92608"/>
                </a:lnTo>
                <a:lnTo>
                  <a:pt x="53835" y="92608"/>
                </a:lnTo>
                <a:lnTo>
                  <a:pt x="31623" y="135572"/>
                </a:lnTo>
                <a:lnTo>
                  <a:pt x="25209" y="180098"/>
                </a:lnTo>
                <a:lnTo>
                  <a:pt x="28181" y="210451"/>
                </a:lnTo>
                <a:lnTo>
                  <a:pt x="51168" y="265480"/>
                </a:lnTo>
                <a:lnTo>
                  <a:pt x="94005" y="308254"/>
                </a:lnTo>
                <a:lnTo>
                  <a:pt x="149301" y="331381"/>
                </a:lnTo>
                <a:lnTo>
                  <a:pt x="179514" y="334441"/>
                </a:lnTo>
                <a:lnTo>
                  <a:pt x="209943" y="331381"/>
                </a:lnTo>
                <a:lnTo>
                  <a:pt x="265112" y="308254"/>
                </a:lnTo>
                <a:lnTo>
                  <a:pt x="307682" y="265417"/>
                </a:lnTo>
                <a:lnTo>
                  <a:pt x="330809" y="210235"/>
                </a:lnTo>
                <a:lnTo>
                  <a:pt x="333857" y="180098"/>
                </a:lnTo>
                <a:close/>
              </a:path>
              <a:path w="361950" h="362585">
                <a:moveTo>
                  <a:pt x="361556" y="181076"/>
                </a:moveTo>
                <a:lnTo>
                  <a:pt x="361086" y="177050"/>
                </a:lnTo>
                <a:lnTo>
                  <a:pt x="361086" y="167982"/>
                </a:lnTo>
                <a:lnTo>
                  <a:pt x="358546" y="165950"/>
                </a:lnTo>
                <a:lnTo>
                  <a:pt x="351980" y="165950"/>
                </a:lnTo>
                <a:lnTo>
                  <a:pt x="350507" y="168490"/>
                </a:lnTo>
                <a:lnTo>
                  <a:pt x="350507" y="181076"/>
                </a:lnTo>
                <a:lnTo>
                  <a:pt x="347230" y="214528"/>
                </a:lnTo>
                <a:lnTo>
                  <a:pt x="321983" y="275577"/>
                </a:lnTo>
                <a:lnTo>
                  <a:pt x="274497" y="322986"/>
                </a:lnTo>
                <a:lnTo>
                  <a:pt x="213474" y="347903"/>
                </a:lnTo>
                <a:lnTo>
                  <a:pt x="180022" y="351091"/>
                </a:lnTo>
                <a:lnTo>
                  <a:pt x="146596" y="347827"/>
                </a:lnTo>
                <a:lnTo>
                  <a:pt x="85585" y="322770"/>
                </a:lnTo>
                <a:lnTo>
                  <a:pt x="38392" y="275577"/>
                </a:lnTo>
                <a:lnTo>
                  <a:pt x="13347" y="214528"/>
                </a:lnTo>
                <a:lnTo>
                  <a:pt x="10083" y="181076"/>
                </a:lnTo>
                <a:lnTo>
                  <a:pt x="13271" y="147637"/>
                </a:lnTo>
                <a:lnTo>
                  <a:pt x="38176" y="86614"/>
                </a:lnTo>
                <a:lnTo>
                  <a:pt x="85585" y="39116"/>
                </a:lnTo>
                <a:lnTo>
                  <a:pt x="146596" y="13855"/>
                </a:lnTo>
                <a:lnTo>
                  <a:pt x="180022" y="10591"/>
                </a:lnTo>
                <a:lnTo>
                  <a:pt x="209905" y="13284"/>
                </a:lnTo>
                <a:lnTo>
                  <a:pt x="265493" y="33794"/>
                </a:lnTo>
                <a:lnTo>
                  <a:pt x="310794" y="72237"/>
                </a:lnTo>
                <a:lnTo>
                  <a:pt x="340169" y="122732"/>
                </a:lnTo>
                <a:lnTo>
                  <a:pt x="348424" y="153530"/>
                </a:lnTo>
                <a:lnTo>
                  <a:pt x="350507" y="155448"/>
                </a:lnTo>
                <a:lnTo>
                  <a:pt x="353377" y="155448"/>
                </a:lnTo>
                <a:lnTo>
                  <a:pt x="353720" y="155397"/>
                </a:lnTo>
                <a:lnTo>
                  <a:pt x="354012" y="155359"/>
                </a:lnTo>
                <a:lnTo>
                  <a:pt x="357022" y="154343"/>
                </a:lnTo>
                <a:lnTo>
                  <a:pt x="359054" y="151841"/>
                </a:lnTo>
                <a:lnTo>
                  <a:pt x="358546" y="148793"/>
                </a:lnTo>
                <a:lnTo>
                  <a:pt x="337096" y="90728"/>
                </a:lnTo>
                <a:lnTo>
                  <a:pt x="297510" y="42875"/>
                </a:lnTo>
                <a:lnTo>
                  <a:pt x="242798" y="11036"/>
                </a:lnTo>
                <a:lnTo>
                  <a:pt x="180530" y="0"/>
                </a:lnTo>
                <a:lnTo>
                  <a:pt x="144919" y="3530"/>
                </a:lnTo>
                <a:lnTo>
                  <a:pt x="80340" y="30441"/>
                </a:lnTo>
                <a:lnTo>
                  <a:pt x="30200" y="80645"/>
                </a:lnTo>
                <a:lnTo>
                  <a:pt x="3454" y="145453"/>
                </a:lnTo>
                <a:lnTo>
                  <a:pt x="0" y="181076"/>
                </a:lnTo>
                <a:lnTo>
                  <a:pt x="3454" y="216700"/>
                </a:lnTo>
                <a:lnTo>
                  <a:pt x="30200" y="281533"/>
                </a:lnTo>
                <a:lnTo>
                  <a:pt x="80340" y="331749"/>
                </a:lnTo>
                <a:lnTo>
                  <a:pt x="144919" y="358660"/>
                </a:lnTo>
                <a:lnTo>
                  <a:pt x="180530" y="362191"/>
                </a:lnTo>
                <a:lnTo>
                  <a:pt x="216433" y="358660"/>
                </a:lnTo>
                <a:lnTo>
                  <a:pt x="281241" y="331749"/>
                </a:lnTo>
                <a:lnTo>
                  <a:pt x="331355" y="281533"/>
                </a:lnTo>
                <a:lnTo>
                  <a:pt x="358101" y="216700"/>
                </a:lnTo>
                <a:lnTo>
                  <a:pt x="361556" y="18107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61488" y="2015032"/>
            <a:ext cx="322580" cy="273050"/>
          </a:xfrm>
          <a:custGeom>
            <a:avLst/>
            <a:gdLst/>
            <a:ahLst/>
            <a:cxnLst/>
            <a:rect l="l" t="t" r="r" b="b"/>
            <a:pathLst>
              <a:path w="322580" h="273050">
                <a:moveTo>
                  <a:pt x="322478" y="158635"/>
                </a:moveTo>
                <a:lnTo>
                  <a:pt x="320941" y="157365"/>
                </a:lnTo>
                <a:lnTo>
                  <a:pt x="320306" y="156095"/>
                </a:lnTo>
                <a:lnTo>
                  <a:pt x="318846" y="154825"/>
                </a:lnTo>
                <a:lnTo>
                  <a:pt x="316357" y="154825"/>
                </a:lnTo>
                <a:lnTo>
                  <a:pt x="315315" y="156095"/>
                </a:lnTo>
                <a:lnTo>
                  <a:pt x="314515" y="156095"/>
                </a:lnTo>
                <a:lnTo>
                  <a:pt x="305028" y="162445"/>
                </a:lnTo>
                <a:lnTo>
                  <a:pt x="290258" y="143256"/>
                </a:lnTo>
                <a:lnTo>
                  <a:pt x="290258" y="158635"/>
                </a:lnTo>
                <a:lnTo>
                  <a:pt x="282308" y="165595"/>
                </a:lnTo>
                <a:lnTo>
                  <a:pt x="282308" y="181495"/>
                </a:lnTo>
                <a:lnTo>
                  <a:pt x="279285" y="186575"/>
                </a:lnTo>
                <a:lnTo>
                  <a:pt x="277431" y="190385"/>
                </a:lnTo>
                <a:lnTo>
                  <a:pt x="273964" y="192925"/>
                </a:lnTo>
                <a:lnTo>
                  <a:pt x="268592" y="192925"/>
                </a:lnTo>
                <a:lnTo>
                  <a:pt x="266865" y="191655"/>
                </a:lnTo>
                <a:lnTo>
                  <a:pt x="265252" y="191655"/>
                </a:lnTo>
                <a:lnTo>
                  <a:pt x="210693" y="161175"/>
                </a:lnTo>
                <a:lnTo>
                  <a:pt x="205155" y="161175"/>
                </a:lnTo>
                <a:lnTo>
                  <a:pt x="204609" y="163715"/>
                </a:lnTo>
                <a:lnTo>
                  <a:pt x="203123" y="166255"/>
                </a:lnTo>
                <a:lnTo>
                  <a:pt x="204228" y="168795"/>
                </a:lnTo>
                <a:lnTo>
                  <a:pt x="206527" y="170065"/>
                </a:lnTo>
                <a:lnTo>
                  <a:pt x="251968" y="194195"/>
                </a:lnTo>
                <a:lnTo>
                  <a:pt x="257289" y="196735"/>
                </a:lnTo>
                <a:lnTo>
                  <a:pt x="259194" y="203085"/>
                </a:lnTo>
                <a:lnTo>
                  <a:pt x="254101" y="211975"/>
                </a:lnTo>
                <a:lnTo>
                  <a:pt x="250672" y="214515"/>
                </a:lnTo>
                <a:lnTo>
                  <a:pt x="245452" y="214515"/>
                </a:lnTo>
                <a:lnTo>
                  <a:pt x="243725" y="213245"/>
                </a:lnTo>
                <a:lnTo>
                  <a:pt x="242138" y="211975"/>
                </a:lnTo>
                <a:lnTo>
                  <a:pt x="195516" y="187845"/>
                </a:lnTo>
                <a:lnTo>
                  <a:pt x="194818" y="186575"/>
                </a:lnTo>
                <a:lnTo>
                  <a:pt x="191566" y="186575"/>
                </a:lnTo>
                <a:lnTo>
                  <a:pt x="189979" y="187845"/>
                </a:lnTo>
                <a:lnTo>
                  <a:pt x="189458" y="189115"/>
                </a:lnTo>
                <a:lnTo>
                  <a:pt x="187934" y="191655"/>
                </a:lnTo>
                <a:lnTo>
                  <a:pt x="189077" y="194195"/>
                </a:lnTo>
                <a:lnTo>
                  <a:pt x="191338" y="195465"/>
                </a:lnTo>
                <a:lnTo>
                  <a:pt x="228866" y="215785"/>
                </a:lnTo>
                <a:lnTo>
                  <a:pt x="233794" y="219595"/>
                </a:lnTo>
                <a:lnTo>
                  <a:pt x="235331" y="224675"/>
                </a:lnTo>
                <a:lnTo>
                  <a:pt x="233032" y="229755"/>
                </a:lnTo>
                <a:lnTo>
                  <a:pt x="230873" y="233565"/>
                </a:lnTo>
                <a:lnTo>
                  <a:pt x="227177" y="236105"/>
                </a:lnTo>
                <a:lnTo>
                  <a:pt x="221767" y="236105"/>
                </a:lnTo>
                <a:lnTo>
                  <a:pt x="220179" y="234835"/>
                </a:lnTo>
                <a:lnTo>
                  <a:pt x="218655" y="234835"/>
                </a:lnTo>
                <a:lnTo>
                  <a:pt x="179603" y="213245"/>
                </a:lnTo>
                <a:lnTo>
                  <a:pt x="178701" y="213245"/>
                </a:lnTo>
                <a:lnTo>
                  <a:pt x="177787" y="211975"/>
                </a:lnTo>
                <a:lnTo>
                  <a:pt x="175298" y="211975"/>
                </a:lnTo>
                <a:lnTo>
                  <a:pt x="173901" y="213245"/>
                </a:lnTo>
                <a:lnTo>
                  <a:pt x="173164" y="215785"/>
                </a:lnTo>
                <a:lnTo>
                  <a:pt x="172021" y="217055"/>
                </a:lnTo>
                <a:lnTo>
                  <a:pt x="172783" y="219595"/>
                </a:lnTo>
                <a:lnTo>
                  <a:pt x="175044" y="220865"/>
                </a:lnTo>
                <a:lnTo>
                  <a:pt x="205384" y="237375"/>
                </a:lnTo>
                <a:lnTo>
                  <a:pt x="210312" y="241185"/>
                </a:lnTo>
                <a:lnTo>
                  <a:pt x="212191" y="246265"/>
                </a:lnTo>
                <a:lnTo>
                  <a:pt x="209931" y="252615"/>
                </a:lnTo>
                <a:lnTo>
                  <a:pt x="207835" y="255155"/>
                </a:lnTo>
                <a:lnTo>
                  <a:pt x="204266" y="257695"/>
                </a:lnTo>
                <a:lnTo>
                  <a:pt x="198856" y="257695"/>
                </a:lnTo>
                <a:lnTo>
                  <a:pt x="197167" y="256425"/>
                </a:lnTo>
                <a:lnTo>
                  <a:pt x="195516" y="256425"/>
                </a:lnTo>
                <a:lnTo>
                  <a:pt x="193154" y="255155"/>
                </a:lnTo>
                <a:lnTo>
                  <a:pt x="174320" y="244995"/>
                </a:lnTo>
                <a:lnTo>
                  <a:pt x="174320" y="239915"/>
                </a:lnTo>
                <a:lnTo>
                  <a:pt x="172783" y="236105"/>
                </a:lnTo>
                <a:lnTo>
                  <a:pt x="171030" y="233565"/>
                </a:lnTo>
                <a:lnTo>
                  <a:pt x="170141" y="232295"/>
                </a:lnTo>
                <a:lnTo>
                  <a:pt x="166357" y="227215"/>
                </a:lnTo>
                <a:lnTo>
                  <a:pt x="165214" y="226669"/>
                </a:lnTo>
                <a:lnTo>
                  <a:pt x="165214" y="243725"/>
                </a:lnTo>
                <a:lnTo>
                  <a:pt x="164833" y="244995"/>
                </a:lnTo>
                <a:lnTo>
                  <a:pt x="164452" y="248805"/>
                </a:lnTo>
                <a:lnTo>
                  <a:pt x="162915" y="251345"/>
                </a:lnTo>
                <a:lnTo>
                  <a:pt x="160655" y="252615"/>
                </a:lnTo>
                <a:lnTo>
                  <a:pt x="149682" y="260235"/>
                </a:lnTo>
                <a:lnTo>
                  <a:pt x="147739" y="261505"/>
                </a:lnTo>
                <a:lnTo>
                  <a:pt x="145542" y="262775"/>
                </a:lnTo>
                <a:lnTo>
                  <a:pt x="140131" y="262775"/>
                </a:lnTo>
                <a:lnTo>
                  <a:pt x="136944" y="261505"/>
                </a:lnTo>
                <a:lnTo>
                  <a:pt x="134886" y="258965"/>
                </a:lnTo>
                <a:lnTo>
                  <a:pt x="131470" y="253885"/>
                </a:lnTo>
                <a:lnTo>
                  <a:pt x="131699" y="252615"/>
                </a:lnTo>
                <a:lnTo>
                  <a:pt x="132626" y="247535"/>
                </a:lnTo>
                <a:lnTo>
                  <a:pt x="137172" y="243725"/>
                </a:lnTo>
                <a:lnTo>
                  <a:pt x="147777" y="236105"/>
                </a:lnTo>
                <a:lnTo>
                  <a:pt x="148158" y="234835"/>
                </a:lnTo>
                <a:lnTo>
                  <a:pt x="150152" y="233565"/>
                </a:lnTo>
                <a:lnTo>
                  <a:pt x="157607" y="233565"/>
                </a:lnTo>
                <a:lnTo>
                  <a:pt x="160528" y="234835"/>
                </a:lnTo>
                <a:lnTo>
                  <a:pt x="162572" y="237375"/>
                </a:lnTo>
                <a:lnTo>
                  <a:pt x="164452" y="239915"/>
                </a:lnTo>
                <a:lnTo>
                  <a:pt x="165214" y="243725"/>
                </a:lnTo>
                <a:lnTo>
                  <a:pt x="165214" y="226669"/>
                </a:lnTo>
                <a:lnTo>
                  <a:pt x="161048" y="224675"/>
                </a:lnTo>
                <a:lnTo>
                  <a:pt x="155346" y="224675"/>
                </a:lnTo>
                <a:lnTo>
                  <a:pt x="155346" y="223405"/>
                </a:lnTo>
                <a:lnTo>
                  <a:pt x="156108" y="218325"/>
                </a:lnTo>
                <a:lnTo>
                  <a:pt x="154965" y="211975"/>
                </a:lnTo>
                <a:lnTo>
                  <a:pt x="152692" y="209435"/>
                </a:lnTo>
                <a:lnTo>
                  <a:pt x="151561" y="208165"/>
                </a:lnTo>
                <a:lnTo>
                  <a:pt x="147777" y="204355"/>
                </a:lnTo>
                <a:lnTo>
                  <a:pt x="147383" y="204076"/>
                </a:lnTo>
                <a:lnTo>
                  <a:pt x="147383" y="218325"/>
                </a:lnTo>
                <a:lnTo>
                  <a:pt x="146278" y="224675"/>
                </a:lnTo>
                <a:lnTo>
                  <a:pt x="141719" y="228485"/>
                </a:lnTo>
                <a:lnTo>
                  <a:pt x="123520" y="242455"/>
                </a:lnTo>
                <a:lnTo>
                  <a:pt x="121640" y="243725"/>
                </a:lnTo>
                <a:lnTo>
                  <a:pt x="112915" y="243725"/>
                </a:lnTo>
                <a:lnTo>
                  <a:pt x="110629" y="242455"/>
                </a:lnTo>
                <a:lnTo>
                  <a:pt x="109512" y="239915"/>
                </a:lnTo>
                <a:lnTo>
                  <a:pt x="106108" y="234835"/>
                </a:lnTo>
                <a:lnTo>
                  <a:pt x="106260" y="233565"/>
                </a:lnTo>
                <a:lnTo>
                  <a:pt x="106845" y="228485"/>
                </a:lnTo>
                <a:lnTo>
                  <a:pt x="110134" y="225945"/>
                </a:lnTo>
                <a:lnTo>
                  <a:pt x="111772" y="224675"/>
                </a:lnTo>
                <a:lnTo>
                  <a:pt x="129209" y="211975"/>
                </a:lnTo>
                <a:lnTo>
                  <a:pt x="129603" y="211975"/>
                </a:lnTo>
                <a:lnTo>
                  <a:pt x="131572" y="210705"/>
                </a:lnTo>
                <a:lnTo>
                  <a:pt x="133731" y="209435"/>
                </a:lnTo>
                <a:lnTo>
                  <a:pt x="138950" y="209435"/>
                </a:lnTo>
                <a:lnTo>
                  <a:pt x="141947" y="210705"/>
                </a:lnTo>
                <a:lnTo>
                  <a:pt x="143979" y="213245"/>
                </a:lnTo>
                <a:lnTo>
                  <a:pt x="147383" y="218325"/>
                </a:lnTo>
                <a:lnTo>
                  <a:pt x="147383" y="204076"/>
                </a:lnTo>
                <a:lnTo>
                  <a:pt x="142481" y="200545"/>
                </a:lnTo>
                <a:lnTo>
                  <a:pt x="136791" y="200545"/>
                </a:lnTo>
                <a:lnTo>
                  <a:pt x="136791" y="199275"/>
                </a:lnTo>
                <a:lnTo>
                  <a:pt x="137934" y="194195"/>
                </a:lnTo>
                <a:lnTo>
                  <a:pt x="136410" y="189115"/>
                </a:lnTo>
                <a:lnTo>
                  <a:pt x="133007" y="185305"/>
                </a:lnTo>
                <a:lnTo>
                  <a:pt x="129603" y="180759"/>
                </a:lnTo>
                <a:lnTo>
                  <a:pt x="129603" y="194195"/>
                </a:lnTo>
                <a:lnTo>
                  <a:pt x="128828" y="201815"/>
                </a:lnTo>
                <a:lnTo>
                  <a:pt x="123901" y="204355"/>
                </a:lnTo>
                <a:lnTo>
                  <a:pt x="98120" y="223405"/>
                </a:lnTo>
                <a:lnTo>
                  <a:pt x="96113" y="224675"/>
                </a:lnTo>
                <a:lnTo>
                  <a:pt x="93916" y="225945"/>
                </a:lnTo>
                <a:lnTo>
                  <a:pt x="88696" y="225945"/>
                </a:lnTo>
                <a:lnTo>
                  <a:pt x="85737" y="224675"/>
                </a:lnTo>
                <a:lnTo>
                  <a:pt x="83731" y="220865"/>
                </a:lnTo>
                <a:lnTo>
                  <a:pt x="80327" y="217055"/>
                </a:lnTo>
                <a:lnTo>
                  <a:pt x="81470" y="209435"/>
                </a:lnTo>
                <a:lnTo>
                  <a:pt x="85991" y="206895"/>
                </a:lnTo>
                <a:lnTo>
                  <a:pt x="111010" y="189115"/>
                </a:lnTo>
                <a:lnTo>
                  <a:pt x="112153" y="187845"/>
                </a:lnTo>
                <a:lnTo>
                  <a:pt x="112915" y="186575"/>
                </a:lnTo>
                <a:lnTo>
                  <a:pt x="115557" y="186575"/>
                </a:lnTo>
                <a:lnTo>
                  <a:pt x="117094" y="185305"/>
                </a:lnTo>
                <a:lnTo>
                  <a:pt x="121640" y="185305"/>
                </a:lnTo>
                <a:lnTo>
                  <a:pt x="124663" y="187845"/>
                </a:lnTo>
                <a:lnTo>
                  <a:pt x="126542" y="190385"/>
                </a:lnTo>
                <a:lnTo>
                  <a:pt x="129603" y="194195"/>
                </a:lnTo>
                <a:lnTo>
                  <a:pt x="129603" y="180759"/>
                </a:lnTo>
                <a:lnTo>
                  <a:pt x="129209" y="180225"/>
                </a:lnTo>
                <a:lnTo>
                  <a:pt x="123901" y="177685"/>
                </a:lnTo>
                <a:lnTo>
                  <a:pt x="118237" y="177685"/>
                </a:lnTo>
                <a:lnTo>
                  <a:pt x="118237" y="176415"/>
                </a:lnTo>
                <a:lnTo>
                  <a:pt x="119354" y="170065"/>
                </a:lnTo>
                <a:lnTo>
                  <a:pt x="117856" y="164985"/>
                </a:lnTo>
                <a:lnTo>
                  <a:pt x="114414" y="161175"/>
                </a:lnTo>
                <a:lnTo>
                  <a:pt x="110591" y="156095"/>
                </a:lnTo>
                <a:lnTo>
                  <a:pt x="110248" y="155943"/>
                </a:lnTo>
                <a:lnTo>
                  <a:pt x="110248" y="170065"/>
                </a:lnTo>
                <a:lnTo>
                  <a:pt x="109512" y="177685"/>
                </a:lnTo>
                <a:lnTo>
                  <a:pt x="104584" y="180225"/>
                </a:lnTo>
                <a:lnTo>
                  <a:pt x="71983" y="204355"/>
                </a:lnTo>
                <a:lnTo>
                  <a:pt x="69989" y="205625"/>
                </a:lnTo>
                <a:lnTo>
                  <a:pt x="67754" y="206895"/>
                </a:lnTo>
                <a:lnTo>
                  <a:pt x="62471" y="206895"/>
                </a:lnTo>
                <a:lnTo>
                  <a:pt x="59448" y="205625"/>
                </a:lnTo>
                <a:lnTo>
                  <a:pt x="57226" y="201815"/>
                </a:lnTo>
                <a:lnTo>
                  <a:pt x="53784" y="198005"/>
                </a:lnTo>
                <a:lnTo>
                  <a:pt x="54927" y="191655"/>
                </a:lnTo>
                <a:lnTo>
                  <a:pt x="59486" y="187845"/>
                </a:lnTo>
                <a:lnTo>
                  <a:pt x="92837" y="163715"/>
                </a:lnTo>
                <a:lnTo>
                  <a:pt x="96621" y="161175"/>
                </a:lnTo>
                <a:lnTo>
                  <a:pt x="102285" y="161175"/>
                </a:lnTo>
                <a:lnTo>
                  <a:pt x="104965" y="162445"/>
                </a:lnTo>
                <a:lnTo>
                  <a:pt x="106845" y="166255"/>
                </a:lnTo>
                <a:lnTo>
                  <a:pt x="110248" y="170065"/>
                </a:lnTo>
                <a:lnTo>
                  <a:pt x="110248" y="155943"/>
                </a:lnTo>
                <a:lnTo>
                  <a:pt x="104902" y="153555"/>
                </a:lnTo>
                <a:lnTo>
                  <a:pt x="94932" y="153555"/>
                </a:lnTo>
                <a:lnTo>
                  <a:pt x="90830" y="154825"/>
                </a:lnTo>
                <a:lnTo>
                  <a:pt x="87134" y="157365"/>
                </a:lnTo>
                <a:lnTo>
                  <a:pt x="54546" y="181495"/>
                </a:lnTo>
                <a:lnTo>
                  <a:pt x="52120" y="180225"/>
                </a:lnTo>
                <a:lnTo>
                  <a:pt x="42418" y="175145"/>
                </a:lnTo>
                <a:lnTo>
                  <a:pt x="89052" y="93865"/>
                </a:lnTo>
                <a:lnTo>
                  <a:pt x="97383" y="100215"/>
                </a:lnTo>
                <a:lnTo>
                  <a:pt x="100406" y="100215"/>
                </a:lnTo>
                <a:lnTo>
                  <a:pt x="122758" y="97675"/>
                </a:lnTo>
                <a:lnTo>
                  <a:pt x="130708" y="100215"/>
                </a:lnTo>
                <a:lnTo>
                  <a:pt x="125806" y="119265"/>
                </a:lnTo>
                <a:lnTo>
                  <a:pt x="125806" y="161175"/>
                </a:lnTo>
                <a:lnTo>
                  <a:pt x="127736" y="170065"/>
                </a:lnTo>
                <a:lnTo>
                  <a:pt x="133007" y="177685"/>
                </a:lnTo>
                <a:lnTo>
                  <a:pt x="140830" y="182765"/>
                </a:lnTo>
                <a:lnTo>
                  <a:pt x="150444" y="185305"/>
                </a:lnTo>
                <a:lnTo>
                  <a:pt x="160197" y="182765"/>
                </a:lnTo>
                <a:lnTo>
                  <a:pt x="167995" y="177685"/>
                </a:lnTo>
                <a:lnTo>
                  <a:pt x="169722" y="175145"/>
                </a:lnTo>
                <a:lnTo>
                  <a:pt x="173177" y="170065"/>
                </a:lnTo>
                <a:lnTo>
                  <a:pt x="175044" y="161175"/>
                </a:lnTo>
                <a:lnTo>
                  <a:pt x="175044" y="121805"/>
                </a:lnTo>
                <a:lnTo>
                  <a:pt x="176187" y="120535"/>
                </a:lnTo>
                <a:lnTo>
                  <a:pt x="274345" y="173875"/>
                </a:lnTo>
                <a:lnTo>
                  <a:pt x="280390" y="176415"/>
                </a:lnTo>
                <a:lnTo>
                  <a:pt x="282308" y="181495"/>
                </a:lnTo>
                <a:lnTo>
                  <a:pt x="282308" y="165595"/>
                </a:lnTo>
                <a:lnTo>
                  <a:pt x="281546" y="166255"/>
                </a:lnTo>
                <a:lnTo>
                  <a:pt x="280390" y="164985"/>
                </a:lnTo>
                <a:lnTo>
                  <a:pt x="280009" y="164985"/>
                </a:lnTo>
                <a:lnTo>
                  <a:pt x="198564" y="120535"/>
                </a:lnTo>
                <a:lnTo>
                  <a:pt x="182270" y="111645"/>
                </a:lnTo>
                <a:lnTo>
                  <a:pt x="186055" y="106565"/>
                </a:lnTo>
                <a:lnTo>
                  <a:pt x="187553" y="104025"/>
                </a:lnTo>
                <a:lnTo>
                  <a:pt x="186436" y="101485"/>
                </a:lnTo>
                <a:lnTo>
                  <a:pt x="184531" y="100215"/>
                </a:lnTo>
                <a:lnTo>
                  <a:pt x="183794" y="98945"/>
                </a:lnTo>
                <a:lnTo>
                  <a:pt x="180492" y="98945"/>
                </a:lnTo>
                <a:lnTo>
                  <a:pt x="178866" y="100215"/>
                </a:lnTo>
                <a:lnTo>
                  <a:pt x="178104" y="101485"/>
                </a:lnTo>
                <a:lnTo>
                  <a:pt x="167474" y="116725"/>
                </a:lnTo>
                <a:lnTo>
                  <a:pt x="167093" y="117995"/>
                </a:lnTo>
                <a:lnTo>
                  <a:pt x="166738" y="117995"/>
                </a:lnTo>
                <a:lnTo>
                  <a:pt x="166738" y="168795"/>
                </a:lnTo>
                <a:lnTo>
                  <a:pt x="159512" y="175145"/>
                </a:lnTo>
                <a:lnTo>
                  <a:pt x="142836" y="175145"/>
                </a:lnTo>
                <a:lnTo>
                  <a:pt x="136410" y="167525"/>
                </a:lnTo>
                <a:lnTo>
                  <a:pt x="136410" y="120535"/>
                </a:lnTo>
                <a:lnTo>
                  <a:pt x="141820" y="97675"/>
                </a:lnTo>
                <a:lnTo>
                  <a:pt x="142722" y="93865"/>
                </a:lnTo>
                <a:lnTo>
                  <a:pt x="143624" y="90055"/>
                </a:lnTo>
                <a:lnTo>
                  <a:pt x="145122" y="83705"/>
                </a:lnTo>
                <a:lnTo>
                  <a:pt x="195897" y="83705"/>
                </a:lnTo>
                <a:lnTo>
                  <a:pt x="221957" y="92595"/>
                </a:lnTo>
                <a:lnTo>
                  <a:pt x="225018" y="92595"/>
                </a:lnTo>
                <a:lnTo>
                  <a:pt x="225844" y="91325"/>
                </a:lnTo>
                <a:lnTo>
                  <a:pt x="233794" y="84975"/>
                </a:lnTo>
                <a:lnTo>
                  <a:pt x="290258" y="158635"/>
                </a:lnTo>
                <a:lnTo>
                  <a:pt x="290258" y="143256"/>
                </a:lnTo>
                <a:lnTo>
                  <a:pt x="245427" y="84975"/>
                </a:lnTo>
                <a:lnTo>
                  <a:pt x="244449" y="83705"/>
                </a:lnTo>
                <a:lnTo>
                  <a:pt x="243484" y="82435"/>
                </a:lnTo>
                <a:lnTo>
                  <a:pt x="230771" y="65925"/>
                </a:lnTo>
                <a:lnTo>
                  <a:pt x="273202" y="37985"/>
                </a:lnTo>
                <a:lnTo>
                  <a:pt x="275488" y="36715"/>
                </a:lnTo>
                <a:lnTo>
                  <a:pt x="276225" y="34175"/>
                </a:lnTo>
                <a:lnTo>
                  <a:pt x="274726" y="31635"/>
                </a:lnTo>
                <a:lnTo>
                  <a:pt x="273748" y="30365"/>
                </a:lnTo>
                <a:lnTo>
                  <a:pt x="272275" y="29095"/>
                </a:lnTo>
                <a:lnTo>
                  <a:pt x="268846" y="29095"/>
                </a:lnTo>
                <a:lnTo>
                  <a:pt x="267893" y="30365"/>
                </a:lnTo>
                <a:lnTo>
                  <a:pt x="221297" y="60845"/>
                </a:lnTo>
                <a:lnTo>
                  <a:pt x="218655" y="62115"/>
                </a:lnTo>
                <a:lnTo>
                  <a:pt x="218274" y="64655"/>
                </a:lnTo>
                <a:lnTo>
                  <a:pt x="219760" y="67195"/>
                </a:lnTo>
                <a:lnTo>
                  <a:pt x="228104" y="78625"/>
                </a:lnTo>
                <a:lnTo>
                  <a:pt x="222059" y="82435"/>
                </a:lnTo>
                <a:lnTo>
                  <a:pt x="197802" y="74815"/>
                </a:lnTo>
                <a:lnTo>
                  <a:pt x="138671" y="74815"/>
                </a:lnTo>
                <a:lnTo>
                  <a:pt x="136791" y="76085"/>
                </a:lnTo>
                <a:lnTo>
                  <a:pt x="136410" y="78625"/>
                </a:lnTo>
                <a:lnTo>
                  <a:pt x="133007" y="90055"/>
                </a:lnTo>
                <a:lnTo>
                  <a:pt x="129019" y="88785"/>
                </a:lnTo>
                <a:lnTo>
                  <a:pt x="125044" y="87515"/>
                </a:lnTo>
                <a:lnTo>
                  <a:pt x="123901" y="86245"/>
                </a:lnTo>
                <a:lnTo>
                  <a:pt x="122377" y="86245"/>
                </a:lnTo>
                <a:lnTo>
                  <a:pt x="100787" y="88785"/>
                </a:lnTo>
                <a:lnTo>
                  <a:pt x="93218" y="84975"/>
                </a:lnTo>
                <a:lnTo>
                  <a:pt x="100406" y="72275"/>
                </a:lnTo>
                <a:lnTo>
                  <a:pt x="101561" y="69735"/>
                </a:lnTo>
                <a:lnTo>
                  <a:pt x="101180" y="68465"/>
                </a:lnTo>
                <a:lnTo>
                  <a:pt x="100787" y="67195"/>
                </a:lnTo>
                <a:lnTo>
                  <a:pt x="98501" y="65925"/>
                </a:lnTo>
                <a:lnTo>
                  <a:pt x="90932" y="61582"/>
                </a:lnTo>
                <a:lnTo>
                  <a:pt x="90932" y="72275"/>
                </a:lnTo>
                <a:lnTo>
                  <a:pt x="28803" y="180225"/>
                </a:lnTo>
                <a:lnTo>
                  <a:pt x="21221" y="175145"/>
                </a:lnTo>
                <a:lnTo>
                  <a:pt x="24180" y="170065"/>
                </a:lnTo>
                <a:lnTo>
                  <a:pt x="83350" y="68465"/>
                </a:lnTo>
                <a:lnTo>
                  <a:pt x="90932" y="72275"/>
                </a:lnTo>
                <a:lnTo>
                  <a:pt x="90932" y="61582"/>
                </a:lnTo>
                <a:lnTo>
                  <a:pt x="7950" y="13855"/>
                </a:lnTo>
                <a:lnTo>
                  <a:pt x="2260" y="13855"/>
                </a:lnTo>
                <a:lnTo>
                  <a:pt x="1485" y="16395"/>
                </a:lnTo>
                <a:lnTo>
                  <a:pt x="0" y="17665"/>
                </a:lnTo>
                <a:lnTo>
                  <a:pt x="762" y="20205"/>
                </a:lnTo>
                <a:lnTo>
                  <a:pt x="74625" y="63385"/>
                </a:lnTo>
                <a:lnTo>
                  <a:pt x="12890" y="170065"/>
                </a:lnTo>
                <a:lnTo>
                  <a:pt x="7950" y="167525"/>
                </a:lnTo>
                <a:lnTo>
                  <a:pt x="7162" y="167525"/>
                </a:lnTo>
                <a:lnTo>
                  <a:pt x="6299" y="166255"/>
                </a:lnTo>
                <a:lnTo>
                  <a:pt x="3810" y="166255"/>
                </a:lnTo>
                <a:lnTo>
                  <a:pt x="2260" y="167525"/>
                </a:lnTo>
                <a:lnTo>
                  <a:pt x="0" y="171335"/>
                </a:lnTo>
                <a:lnTo>
                  <a:pt x="762" y="173875"/>
                </a:lnTo>
                <a:lnTo>
                  <a:pt x="3403" y="176415"/>
                </a:lnTo>
                <a:lnTo>
                  <a:pt x="28422" y="190385"/>
                </a:lnTo>
                <a:lnTo>
                  <a:pt x="34112" y="190385"/>
                </a:lnTo>
                <a:lnTo>
                  <a:pt x="34848" y="187845"/>
                </a:lnTo>
                <a:lnTo>
                  <a:pt x="38633" y="181495"/>
                </a:lnTo>
                <a:lnTo>
                  <a:pt x="48501" y="186575"/>
                </a:lnTo>
                <a:lnTo>
                  <a:pt x="45478" y="194195"/>
                </a:lnTo>
                <a:lnTo>
                  <a:pt x="45821" y="201815"/>
                </a:lnTo>
                <a:lnTo>
                  <a:pt x="49999" y="208165"/>
                </a:lnTo>
                <a:lnTo>
                  <a:pt x="53784" y="213245"/>
                </a:lnTo>
                <a:lnTo>
                  <a:pt x="59867" y="215785"/>
                </a:lnTo>
                <a:lnTo>
                  <a:pt x="72377" y="215785"/>
                </a:lnTo>
                <a:lnTo>
                  <a:pt x="72377" y="219595"/>
                </a:lnTo>
                <a:lnTo>
                  <a:pt x="73863" y="223405"/>
                </a:lnTo>
                <a:lnTo>
                  <a:pt x="76161" y="227215"/>
                </a:lnTo>
                <a:lnTo>
                  <a:pt x="79946" y="232295"/>
                </a:lnTo>
                <a:lnTo>
                  <a:pt x="85991" y="234835"/>
                </a:lnTo>
                <a:lnTo>
                  <a:pt x="95859" y="234835"/>
                </a:lnTo>
                <a:lnTo>
                  <a:pt x="97764" y="233565"/>
                </a:lnTo>
                <a:lnTo>
                  <a:pt x="97764" y="237375"/>
                </a:lnTo>
                <a:lnTo>
                  <a:pt x="99263" y="242455"/>
                </a:lnTo>
                <a:lnTo>
                  <a:pt x="101561" y="244995"/>
                </a:lnTo>
                <a:lnTo>
                  <a:pt x="104965" y="250075"/>
                </a:lnTo>
                <a:lnTo>
                  <a:pt x="109131" y="252615"/>
                </a:lnTo>
                <a:lnTo>
                  <a:pt x="114414" y="253885"/>
                </a:lnTo>
                <a:lnTo>
                  <a:pt x="122021" y="253885"/>
                </a:lnTo>
                <a:lnTo>
                  <a:pt x="123901" y="252615"/>
                </a:lnTo>
                <a:lnTo>
                  <a:pt x="123901" y="257695"/>
                </a:lnTo>
                <a:lnTo>
                  <a:pt x="125425" y="261505"/>
                </a:lnTo>
                <a:lnTo>
                  <a:pt x="127685" y="264045"/>
                </a:lnTo>
                <a:lnTo>
                  <a:pt x="131089" y="269125"/>
                </a:lnTo>
                <a:lnTo>
                  <a:pt x="135267" y="271665"/>
                </a:lnTo>
                <a:lnTo>
                  <a:pt x="140576" y="272935"/>
                </a:lnTo>
                <a:lnTo>
                  <a:pt x="148158" y="272935"/>
                </a:lnTo>
                <a:lnTo>
                  <a:pt x="151942" y="271665"/>
                </a:lnTo>
                <a:lnTo>
                  <a:pt x="155346" y="269125"/>
                </a:lnTo>
                <a:lnTo>
                  <a:pt x="164198" y="262775"/>
                </a:lnTo>
                <a:lnTo>
                  <a:pt x="165976" y="261505"/>
                </a:lnTo>
                <a:lnTo>
                  <a:pt x="168617" y="258965"/>
                </a:lnTo>
                <a:lnTo>
                  <a:pt x="170522" y="257695"/>
                </a:lnTo>
                <a:lnTo>
                  <a:pt x="171640" y="255155"/>
                </a:lnTo>
                <a:lnTo>
                  <a:pt x="191338" y="265315"/>
                </a:lnTo>
                <a:lnTo>
                  <a:pt x="194017" y="266585"/>
                </a:lnTo>
                <a:lnTo>
                  <a:pt x="197421" y="267855"/>
                </a:lnTo>
                <a:lnTo>
                  <a:pt x="202742" y="267855"/>
                </a:lnTo>
                <a:lnTo>
                  <a:pt x="206527" y="266585"/>
                </a:lnTo>
                <a:lnTo>
                  <a:pt x="211429" y="265315"/>
                </a:lnTo>
                <a:lnTo>
                  <a:pt x="215976" y="261505"/>
                </a:lnTo>
                <a:lnTo>
                  <a:pt x="218274" y="257695"/>
                </a:lnTo>
                <a:lnTo>
                  <a:pt x="220141" y="253885"/>
                </a:lnTo>
                <a:lnTo>
                  <a:pt x="220916" y="250075"/>
                </a:lnTo>
                <a:lnTo>
                  <a:pt x="220522" y="244995"/>
                </a:lnTo>
                <a:lnTo>
                  <a:pt x="221678" y="244995"/>
                </a:lnTo>
                <a:lnTo>
                  <a:pt x="222821" y="246265"/>
                </a:lnTo>
                <a:lnTo>
                  <a:pt x="231508" y="246265"/>
                </a:lnTo>
                <a:lnTo>
                  <a:pt x="244779" y="227215"/>
                </a:lnTo>
                <a:lnTo>
                  <a:pt x="244398" y="223405"/>
                </a:lnTo>
                <a:lnTo>
                  <a:pt x="245541" y="223405"/>
                </a:lnTo>
                <a:lnTo>
                  <a:pt x="246684" y="224675"/>
                </a:lnTo>
                <a:lnTo>
                  <a:pt x="255028" y="224675"/>
                </a:lnTo>
                <a:lnTo>
                  <a:pt x="268274" y="205625"/>
                </a:lnTo>
                <a:lnTo>
                  <a:pt x="267893" y="201815"/>
                </a:lnTo>
                <a:lnTo>
                  <a:pt x="277368" y="201815"/>
                </a:lnTo>
                <a:lnTo>
                  <a:pt x="282689" y="200545"/>
                </a:lnTo>
                <a:lnTo>
                  <a:pt x="286854" y="196735"/>
                </a:lnTo>
                <a:lnTo>
                  <a:pt x="288556" y="192925"/>
                </a:lnTo>
                <a:lnTo>
                  <a:pt x="289115" y="191655"/>
                </a:lnTo>
                <a:lnTo>
                  <a:pt x="291795" y="186575"/>
                </a:lnTo>
                <a:lnTo>
                  <a:pt x="292519" y="181495"/>
                </a:lnTo>
                <a:lnTo>
                  <a:pt x="290639" y="176415"/>
                </a:lnTo>
                <a:lnTo>
                  <a:pt x="289877" y="173875"/>
                </a:lnTo>
                <a:lnTo>
                  <a:pt x="289115" y="173875"/>
                </a:lnTo>
                <a:lnTo>
                  <a:pt x="297459" y="167525"/>
                </a:lnTo>
                <a:lnTo>
                  <a:pt x="301625" y="173875"/>
                </a:lnTo>
                <a:lnTo>
                  <a:pt x="302514" y="175145"/>
                </a:lnTo>
                <a:lnTo>
                  <a:pt x="307289" y="175145"/>
                </a:lnTo>
                <a:lnTo>
                  <a:pt x="316395" y="167525"/>
                </a:lnTo>
                <a:lnTo>
                  <a:pt x="317906" y="166255"/>
                </a:lnTo>
                <a:lnTo>
                  <a:pt x="320941" y="163715"/>
                </a:lnTo>
                <a:lnTo>
                  <a:pt x="321513" y="162445"/>
                </a:lnTo>
                <a:lnTo>
                  <a:pt x="322084" y="161175"/>
                </a:lnTo>
                <a:lnTo>
                  <a:pt x="322478" y="158635"/>
                </a:lnTo>
                <a:close/>
              </a:path>
              <a:path w="322580" h="273050">
                <a:moveTo>
                  <a:pt x="322478" y="4013"/>
                </a:moveTo>
                <a:lnTo>
                  <a:pt x="320941" y="2133"/>
                </a:lnTo>
                <a:lnTo>
                  <a:pt x="320217" y="673"/>
                </a:lnTo>
                <a:lnTo>
                  <a:pt x="318719" y="0"/>
                </a:lnTo>
                <a:lnTo>
                  <a:pt x="317119" y="0"/>
                </a:lnTo>
                <a:lnTo>
                  <a:pt x="316230" y="0"/>
                </a:lnTo>
                <a:lnTo>
                  <a:pt x="315341" y="203"/>
                </a:lnTo>
                <a:lnTo>
                  <a:pt x="314515" y="609"/>
                </a:lnTo>
                <a:lnTo>
                  <a:pt x="287997" y="17665"/>
                </a:lnTo>
                <a:lnTo>
                  <a:pt x="285711" y="19164"/>
                </a:lnTo>
                <a:lnTo>
                  <a:pt x="284949" y="22225"/>
                </a:lnTo>
                <a:lnTo>
                  <a:pt x="286473" y="24485"/>
                </a:lnTo>
                <a:lnTo>
                  <a:pt x="287616" y="26009"/>
                </a:lnTo>
                <a:lnTo>
                  <a:pt x="288734" y="26771"/>
                </a:lnTo>
                <a:lnTo>
                  <a:pt x="291414" y="26771"/>
                </a:lnTo>
                <a:lnTo>
                  <a:pt x="292138" y="26390"/>
                </a:lnTo>
                <a:lnTo>
                  <a:pt x="292519" y="26009"/>
                </a:lnTo>
                <a:lnTo>
                  <a:pt x="319062" y="8953"/>
                </a:lnTo>
                <a:lnTo>
                  <a:pt x="322084" y="7416"/>
                </a:lnTo>
                <a:lnTo>
                  <a:pt x="322478" y="401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71106" y="2009343"/>
            <a:ext cx="332740" cy="281305"/>
          </a:xfrm>
          <a:custGeom>
            <a:avLst/>
            <a:gdLst/>
            <a:ahLst/>
            <a:cxnLst/>
            <a:rect l="l" t="t" r="r" b="b"/>
            <a:pathLst>
              <a:path w="332740" h="281305">
                <a:moveTo>
                  <a:pt x="331965" y="164185"/>
                </a:moveTo>
                <a:lnTo>
                  <a:pt x="330822" y="161645"/>
                </a:lnTo>
                <a:lnTo>
                  <a:pt x="329387" y="160375"/>
                </a:lnTo>
                <a:lnTo>
                  <a:pt x="324015" y="160375"/>
                </a:lnTo>
                <a:lnTo>
                  <a:pt x="314528" y="167995"/>
                </a:lnTo>
                <a:lnTo>
                  <a:pt x="299758" y="148831"/>
                </a:lnTo>
                <a:lnTo>
                  <a:pt x="299758" y="164185"/>
                </a:lnTo>
                <a:lnTo>
                  <a:pt x="290271" y="171513"/>
                </a:lnTo>
                <a:lnTo>
                  <a:pt x="290271" y="187045"/>
                </a:lnTo>
                <a:lnTo>
                  <a:pt x="287629" y="193395"/>
                </a:lnTo>
                <a:lnTo>
                  <a:pt x="285559" y="195935"/>
                </a:lnTo>
                <a:lnTo>
                  <a:pt x="281965" y="198475"/>
                </a:lnTo>
                <a:lnTo>
                  <a:pt x="274548" y="198475"/>
                </a:lnTo>
                <a:lnTo>
                  <a:pt x="272834" y="197205"/>
                </a:lnTo>
                <a:lnTo>
                  <a:pt x="216369" y="166725"/>
                </a:lnTo>
                <a:lnTo>
                  <a:pt x="215671" y="165455"/>
                </a:lnTo>
                <a:lnTo>
                  <a:pt x="212547" y="165455"/>
                </a:lnTo>
                <a:lnTo>
                  <a:pt x="210985" y="166725"/>
                </a:lnTo>
                <a:lnTo>
                  <a:pt x="208407" y="170535"/>
                </a:lnTo>
                <a:lnTo>
                  <a:pt x="209562" y="173075"/>
                </a:lnTo>
                <a:lnTo>
                  <a:pt x="258826" y="201015"/>
                </a:lnTo>
                <a:lnTo>
                  <a:pt x="263766" y="203555"/>
                </a:lnTo>
                <a:lnTo>
                  <a:pt x="265633" y="209905"/>
                </a:lnTo>
                <a:lnTo>
                  <a:pt x="262991" y="214985"/>
                </a:lnTo>
                <a:lnTo>
                  <a:pt x="260896" y="218795"/>
                </a:lnTo>
                <a:lnTo>
                  <a:pt x="257136" y="220065"/>
                </a:lnTo>
                <a:lnTo>
                  <a:pt x="249847" y="220065"/>
                </a:lnTo>
                <a:lnTo>
                  <a:pt x="248196" y="218795"/>
                </a:lnTo>
                <a:lnTo>
                  <a:pt x="200456" y="193395"/>
                </a:lnTo>
                <a:lnTo>
                  <a:pt x="199758" y="193395"/>
                </a:lnTo>
                <a:lnTo>
                  <a:pt x="198958" y="192125"/>
                </a:lnTo>
                <a:lnTo>
                  <a:pt x="196443" y="192125"/>
                </a:lnTo>
                <a:lnTo>
                  <a:pt x="194691" y="193395"/>
                </a:lnTo>
                <a:lnTo>
                  <a:pt x="193649" y="194665"/>
                </a:lnTo>
                <a:lnTo>
                  <a:pt x="192493" y="197205"/>
                </a:lnTo>
                <a:lnTo>
                  <a:pt x="193255" y="201015"/>
                </a:lnTo>
                <a:lnTo>
                  <a:pt x="195516" y="202285"/>
                </a:lnTo>
                <a:lnTo>
                  <a:pt x="234569" y="222605"/>
                </a:lnTo>
                <a:lnTo>
                  <a:pt x="239852" y="225145"/>
                </a:lnTo>
                <a:lnTo>
                  <a:pt x="241769" y="232765"/>
                </a:lnTo>
                <a:lnTo>
                  <a:pt x="238747" y="237845"/>
                </a:lnTo>
                <a:lnTo>
                  <a:pt x="236893" y="240385"/>
                </a:lnTo>
                <a:lnTo>
                  <a:pt x="233019" y="242925"/>
                </a:lnTo>
                <a:lnTo>
                  <a:pt x="225564" y="242925"/>
                </a:lnTo>
                <a:lnTo>
                  <a:pt x="223939" y="241655"/>
                </a:lnTo>
                <a:lnTo>
                  <a:pt x="183781" y="218795"/>
                </a:lnTo>
                <a:lnTo>
                  <a:pt x="179793" y="218795"/>
                </a:lnTo>
                <a:lnTo>
                  <a:pt x="178117" y="220065"/>
                </a:lnTo>
                <a:lnTo>
                  <a:pt x="175818" y="223875"/>
                </a:lnTo>
                <a:lnTo>
                  <a:pt x="176580" y="226415"/>
                </a:lnTo>
                <a:lnTo>
                  <a:pt x="179222" y="227685"/>
                </a:lnTo>
                <a:lnTo>
                  <a:pt x="210324" y="244195"/>
                </a:lnTo>
                <a:lnTo>
                  <a:pt x="215607" y="248005"/>
                </a:lnTo>
                <a:lnTo>
                  <a:pt x="217512" y="254355"/>
                </a:lnTo>
                <a:lnTo>
                  <a:pt x="214490" y="259435"/>
                </a:lnTo>
                <a:lnTo>
                  <a:pt x="212674" y="263245"/>
                </a:lnTo>
                <a:lnTo>
                  <a:pt x="208991" y="265785"/>
                </a:lnTo>
                <a:lnTo>
                  <a:pt x="203479" y="265785"/>
                </a:lnTo>
                <a:lnTo>
                  <a:pt x="201663" y="264515"/>
                </a:lnTo>
                <a:lnTo>
                  <a:pt x="200075" y="263245"/>
                </a:lnTo>
                <a:lnTo>
                  <a:pt x="197637" y="261975"/>
                </a:lnTo>
                <a:lnTo>
                  <a:pt x="178117" y="251815"/>
                </a:lnTo>
                <a:lnTo>
                  <a:pt x="178117" y="248005"/>
                </a:lnTo>
                <a:lnTo>
                  <a:pt x="176580" y="242925"/>
                </a:lnTo>
                <a:lnTo>
                  <a:pt x="175704" y="241655"/>
                </a:lnTo>
                <a:lnTo>
                  <a:pt x="173939" y="239115"/>
                </a:lnTo>
                <a:lnTo>
                  <a:pt x="170154" y="234035"/>
                </a:lnTo>
                <a:lnTo>
                  <a:pt x="170154" y="250545"/>
                </a:lnTo>
                <a:lnTo>
                  <a:pt x="169773" y="253085"/>
                </a:lnTo>
                <a:lnTo>
                  <a:pt x="169011" y="256895"/>
                </a:lnTo>
                <a:lnTo>
                  <a:pt x="167487" y="258165"/>
                </a:lnTo>
                <a:lnTo>
                  <a:pt x="165227" y="260705"/>
                </a:lnTo>
                <a:lnTo>
                  <a:pt x="153860" y="268325"/>
                </a:lnTo>
                <a:lnTo>
                  <a:pt x="152044" y="269595"/>
                </a:lnTo>
                <a:lnTo>
                  <a:pt x="149910" y="270865"/>
                </a:lnTo>
                <a:lnTo>
                  <a:pt x="144437" y="270865"/>
                </a:lnTo>
                <a:lnTo>
                  <a:pt x="141135" y="269595"/>
                </a:lnTo>
                <a:lnTo>
                  <a:pt x="139065" y="265785"/>
                </a:lnTo>
                <a:lnTo>
                  <a:pt x="136042" y="261975"/>
                </a:lnTo>
                <a:lnTo>
                  <a:pt x="136804" y="255625"/>
                </a:lnTo>
                <a:lnTo>
                  <a:pt x="141732" y="251815"/>
                </a:lnTo>
                <a:lnTo>
                  <a:pt x="151955" y="244195"/>
                </a:lnTo>
                <a:lnTo>
                  <a:pt x="153098" y="244195"/>
                </a:lnTo>
                <a:lnTo>
                  <a:pt x="154940" y="241655"/>
                </a:lnTo>
                <a:lnTo>
                  <a:pt x="162585" y="241655"/>
                </a:lnTo>
                <a:lnTo>
                  <a:pt x="165696" y="242925"/>
                </a:lnTo>
                <a:lnTo>
                  <a:pt x="167487" y="245465"/>
                </a:lnTo>
                <a:lnTo>
                  <a:pt x="169011" y="248005"/>
                </a:lnTo>
                <a:lnTo>
                  <a:pt x="170154" y="250545"/>
                </a:lnTo>
                <a:lnTo>
                  <a:pt x="170154" y="234035"/>
                </a:lnTo>
                <a:lnTo>
                  <a:pt x="164465" y="231495"/>
                </a:lnTo>
                <a:lnTo>
                  <a:pt x="158788" y="231495"/>
                </a:lnTo>
                <a:lnTo>
                  <a:pt x="158788" y="230225"/>
                </a:lnTo>
                <a:lnTo>
                  <a:pt x="159143" y="230225"/>
                </a:lnTo>
                <a:lnTo>
                  <a:pt x="160286" y="223875"/>
                </a:lnTo>
                <a:lnTo>
                  <a:pt x="158788" y="218795"/>
                </a:lnTo>
                <a:lnTo>
                  <a:pt x="157645" y="217525"/>
                </a:lnTo>
                <a:lnTo>
                  <a:pt x="155359" y="214985"/>
                </a:lnTo>
                <a:lnTo>
                  <a:pt x="152717" y="211455"/>
                </a:lnTo>
                <a:lnTo>
                  <a:pt x="152717" y="226415"/>
                </a:lnTo>
                <a:lnTo>
                  <a:pt x="151180" y="232765"/>
                </a:lnTo>
                <a:lnTo>
                  <a:pt x="146278" y="236575"/>
                </a:lnTo>
                <a:lnTo>
                  <a:pt x="127317" y="249275"/>
                </a:lnTo>
                <a:lnTo>
                  <a:pt x="125564" y="251815"/>
                </a:lnTo>
                <a:lnTo>
                  <a:pt x="116713" y="251815"/>
                </a:lnTo>
                <a:lnTo>
                  <a:pt x="114071" y="249275"/>
                </a:lnTo>
                <a:lnTo>
                  <a:pt x="112166" y="248005"/>
                </a:lnTo>
                <a:lnTo>
                  <a:pt x="109143" y="242925"/>
                </a:lnTo>
                <a:lnTo>
                  <a:pt x="109905" y="236575"/>
                </a:lnTo>
                <a:lnTo>
                  <a:pt x="114808" y="232765"/>
                </a:lnTo>
                <a:lnTo>
                  <a:pt x="133007" y="218795"/>
                </a:lnTo>
                <a:lnTo>
                  <a:pt x="134162" y="218795"/>
                </a:lnTo>
                <a:lnTo>
                  <a:pt x="136004" y="217525"/>
                </a:lnTo>
                <a:lnTo>
                  <a:pt x="143713" y="217525"/>
                </a:lnTo>
                <a:lnTo>
                  <a:pt x="146926" y="218795"/>
                </a:lnTo>
                <a:lnTo>
                  <a:pt x="148932" y="221335"/>
                </a:lnTo>
                <a:lnTo>
                  <a:pt x="152717" y="226415"/>
                </a:lnTo>
                <a:lnTo>
                  <a:pt x="152717" y="211455"/>
                </a:lnTo>
                <a:lnTo>
                  <a:pt x="151561" y="209905"/>
                </a:lnTo>
                <a:lnTo>
                  <a:pt x="145897" y="207365"/>
                </a:lnTo>
                <a:lnTo>
                  <a:pt x="140208" y="206095"/>
                </a:lnTo>
                <a:lnTo>
                  <a:pt x="140589" y="204825"/>
                </a:lnTo>
                <a:lnTo>
                  <a:pt x="141732" y="199745"/>
                </a:lnTo>
                <a:lnTo>
                  <a:pt x="140208" y="194665"/>
                </a:lnTo>
                <a:lnTo>
                  <a:pt x="138506" y="192125"/>
                </a:lnTo>
                <a:lnTo>
                  <a:pt x="136804" y="189585"/>
                </a:lnTo>
                <a:lnTo>
                  <a:pt x="133007" y="185775"/>
                </a:lnTo>
                <a:lnTo>
                  <a:pt x="133007" y="201015"/>
                </a:lnTo>
                <a:lnTo>
                  <a:pt x="131864" y="208635"/>
                </a:lnTo>
                <a:lnTo>
                  <a:pt x="126936" y="211175"/>
                </a:lnTo>
                <a:lnTo>
                  <a:pt x="98640" y="231495"/>
                </a:lnTo>
                <a:lnTo>
                  <a:pt x="96469" y="232765"/>
                </a:lnTo>
                <a:lnTo>
                  <a:pt x="91033" y="232765"/>
                </a:lnTo>
                <a:lnTo>
                  <a:pt x="87693" y="231495"/>
                </a:lnTo>
                <a:lnTo>
                  <a:pt x="85648" y="228955"/>
                </a:lnTo>
                <a:lnTo>
                  <a:pt x="81864" y="223875"/>
                </a:lnTo>
                <a:lnTo>
                  <a:pt x="83362" y="216255"/>
                </a:lnTo>
                <a:lnTo>
                  <a:pt x="88290" y="213715"/>
                </a:lnTo>
                <a:lnTo>
                  <a:pt x="113690" y="194665"/>
                </a:lnTo>
                <a:lnTo>
                  <a:pt x="114808" y="194665"/>
                </a:lnTo>
                <a:lnTo>
                  <a:pt x="115570" y="193395"/>
                </a:lnTo>
                <a:lnTo>
                  <a:pt x="117868" y="192125"/>
                </a:lnTo>
                <a:lnTo>
                  <a:pt x="124675" y="192125"/>
                </a:lnTo>
                <a:lnTo>
                  <a:pt x="127317" y="193395"/>
                </a:lnTo>
                <a:lnTo>
                  <a:pt x="133007" y="201015"/>
                </a:lnTo>
                <a:lnTo>
                  <a:pt x="133007" y="185775"/>
                </a:lnTo>
                <a:lnTo>
                  <a:pt x="127317" y="181965"/>
                </a:lnTo>
                <a:lnTo>
                  <a:pt x="121653" y="181965"/>
                </a:lnTo>
                <a:lnTo>
                  <a:pt x="121653" y="180695"/>
                </a:lnTo>
                <a:lnTo>
                  <a:pt x="122415" y="180695"/>
                </a:lnTo>
                <a:lnTo>
                  <a:pt x="123151" y="174345"/>
                </a:lnTo>
                <a:lnTo>
                  <a:pt x="121653" y="169265"/>
                </a:lnTo>
                <a:lnTo>
                  <a:pt x="120637" y="167995"/>
                </a:lnTo>
                <a:lnTo>
                  <a:pt x="114808" y="160705"/>
                </a:lnTo>
                <a:lnTo>
                  <a:pt x="114808" y="176885"/>
                </a:lnTo>
                <a:lnTo>
                  <a:pt x="113309" y="183235"/>
                </a:lnTo>
                <a:lnTo>
                  <a:pt x="108381" y="187045"/>
                </a:lnTo>
                <a:lnTo>
                  <a:pt x="72097" y="212445"/>
                </a:lnTo>
                <a:lnTo>
                  <a:pt x="69964" y="213715"/>
                </a:lnTo>
                <a:lnTo>
                  <a:pt x="64490" y="213715"/>
                </a:lnTo>
                <a:lnTo>
                  <a:pt x="61175" y="212445"/>
                </a:lnTo>
                <a:lnTo>
                  <a:pt x="59105" y="208635"/>
                </a:lnTo>
                <a:lnTo>
                  <a:pt x="56083" y="204825"/>
                </a:lnTo>
                <a:lnTo>
                  <a:pt x="56845" y="197205"/>
                </a:lnTo>
                <a:lnTo>
                  <a:pt x="61785" y="194665"/>
                </a:lnTo>
                <a:lnTo>
                  <a:pt x="72123" y="187045"/>
                </a:lnTo>
                <a:lnTo>
                  <a:pt x="73850" y="185775"/>
                </a:lnTo>
                <a:lnTo>
                  <a:pt x="96253" y="169265"/>
                </a:lnTo>
                <a:lnTo>
                  <a:pt x="98158" y="167995"/>
                </a:lnTo>
                <a:lnTo>
                  <a:pt x="105740" y="167995"/>
                </a:lnTo>
                <a:lnTo>
                  <a:pt x="108381" y="169265"/>
                </a:lnTo>
                <a:lnTo>
                  <a:pt x="111023" y="171805"/>
                </a:lnTo>
                <a:lnTo>
                  <a:pt x="114808" y="176885"/>
                </a:lnTo>
                <a:lnTo>
                  <a:pt x="114808" y="160705"/>
                </a:lnTo>
                <a:lnTo>
                  <a:pt x="114554" y="160375"/>
                </a:lnTo>
                <a:lnTo>
                  <a:pt x="108597" y="157835"/>
                </a:lnTo>
                <a:lnTo>
                  <a:pt x="98412" y="157835"/>
                </a:lnTo>
                <a:lnTo>
                  <a:pt x="94246" y="159105"/>
                </a:lnTo>
                <a:lnTo>
                  <a:pt x="90551" y="161645"/>
                </a:lnTo>
                <a:lnTo>
                  <a:pt x="56464" y="185775"/>
                </a:lnTo>
                <a:lnTo>
                  <a:pt x="43954" y="179425"/>
                </a:lnTo>
                <a:lnTo>
                  <a:pt x="92087" y="96875"/>
                </a:lnTo>
                <a:lnTo>
                  <a:pt x="100799" y="101955"/>
                </a:lnTo>
                <a:lnTo>
                  <a:pt x="103822" y="101955"/>
                </a:lnTo>
                <a:lnTo>
                  <a:pt x="126555" y="99415"/>
                </a:lnTo>
                <a:lnTo>
                  <a:pt x="134886" y="101955"/>
                </a:lnTo>
                <a:lnTo>
                  <a:pt x="130365" y="121005"/>
                </a:lnTo>
                <a:lnTo>
                  <a:pt x="130365" y="162915"/>
                </a:lnTo>
                <a:lnTo>
                  <a:pt x="132359" y="173075"/>
                </a:lnTo>
                <a:lnTo>
                  <a:pt x="137807" y="181965"/>
                </a:lnTo>
                <a:lnTo>
                  <a:pt x="145872" y="187045"/>
                </a:lnTo>
                <a:lnTo>
                  <a:pt x="155740" y="189585"/>
                </a:lnTo>
                <a:lnTo>
                  <a:pt x="165849" y="187045"/>
                </a:lnTo>
                <a:lnTo>
                  <a:pt x="174040" y="181965"/>
                </a:lnTo>
                <a:lnTo>
                  <a:pt x="175602" y="179425"/>
                </a:lnTo>
                <a:lnTo>
                  <a:pt x="179514" y="173075"/>
                </a:lnTo>
                <a:lnTo>
                  <a:pt x="181521" y="162915"/>
                </a:lnTo>
                <a:lnTo>
                  <a:pt x="181521" y="123545"/>
                </a:lnTo>
                <a:lnTo>
                  <a:pt x="182283" y="121005"/>
                </a:lnTo>
                <a:lnTo>
                  <a:pt x="283845" y="176885"/>
                </a:lnTo>
                <a:lnTo>
                  <a:pt x="288366" y="180695"/>
                </a:lnTo>
                <a:lnTo>
                  <a:pt x="290271" y="187045"/>
                </a:lnTo>
                <a:lnTo>
                  <a:pt x="290271" y="171513"/>
                </a:lnTo>
                <a:lnTo>
                  <a:pt x="289890" y="171805"/>
                </a:lnTo>
                <a:lnTo>
                  <a:pt x="289509" y="170535"/>
                </a:lnTo>
                <a:lnTo>
                  <a:pt x="288366" y="170535"/>
                </a:lnTo>
                <a:lnTo>
                  <a:pt x="288010" y="169265"/>
                </a:lnTo>
                <a:lnTo>
                  <a:pt x="187185" y="114655"/>
                </a:lnTo>
                <a:lnTo>
                  <a:pt x="191008" y="108305"/>
                </a:lnTo>
                <a:lnTo>
                  <a:pt x="192493" y="105765"/>
                </a:lnTo>
                <a:lnTo>
                  <a:pt x="191731" y="103225"/>
                </a:lnTo>
                <a:lnTo>
                  <a:pt x="188683" y="101955"/>
                </a:lnTo>
                <a:lnTo>
                  <a:pt x="187756" y="100685"/>
                </a:lnTo>
                <a:lnTo>
                  <a:pt x="185267" y="100685"/>
                </a:lnTo>
                <a:lnTo>
                  <a:pt x="183781" y="101955"/>
                </a:lnTo>
                <a:lnTo>
                  <a:pt x="183045" y="103225"/>
                </a:lnTo>
                <a:lnTo>
                  <a:pt x="172415" y="121005"/>
                </a:lnTo>
                <a:lnTo>
                  <a:pt x="172034" y="121005"/>
                </a:lnTo>
                <a:lnTo>
                  <a:pt x="171272" y="122275"/>
                </a:lnTo>
                <a:lnTo>
                  <a:pt x="171272" y="171805"/>
                </a:lnTo>
                <a:lnTo>
                  <a:pt x="164465" y="179425"/>
                </a:lnTo>
                <a:lnTo>
                  <a:pt x="147396" y="179425"/>
                </a:lnTo>
                <a:lnTo>
                  <a:pt x="140208" y="171805"/>
                </a:lnTo>
                <a:lnTo>
                  <a:pt x="140208" y="123545"/>
                </a:lnTo>
                <a:lnTo>
                  <a:pt x="146215" y="99415"/>
                </a:lnTo>
                <a:lnTo>
                  <a:pt x="146850" y="96875"/>
                </a:lnTo>
                <a:lnTo>
                  <a:pt x="147789" y="93065"/>
                </a:lnTo>
                <a:lnTo>
                  <a:pt x="149694" y="85445"/>
                </a:lnTo>
                <a:lnTo>
                  <a:pt x="202361" y="85445"/>
                </a:lnTo>
                <a:lnTo>
                  <a:pt x="228879" y="94335"/>
                </a:lnTo>
                <a:lnTo>
                  <a:pt x="229222" y="94335"/>
                </a:lnTo>
                <a:lnTo>
                  <a:pt x="229603" y="95605"/>
                </a:lnTo>
                <a:lnTo>
                  <a:pt x="231076" y="95605"/>
                </a:lnTo>
                <a:lnTo>
                  <a:pt x="232244" y="94335"/>
                </a:lnTo>
                <a:lnTo>
                  <a:pt x="233045" y="94335"/>
                </a:lnTo>
                <a:lnTo>
                  <a:pt x="241388" y="87985"/>
                </a:lnTo>
                <a:lnTo>
                  <a:pt x="299758" y="164185"/>
                </a:lnTo>
                <a:lnTo>
                  <a:pt x="299758" y="148831"/>
                </a:lnTo>
                <a:lnTo>
                  <a:pt x="252869" y="87985"/>
                </a:lnTo>
                <a:lnTo>
                  <a:pt x="237210" y="67665"/>
                </a:lnTo>
                <a:lnTo>
                  <a:pt x="281165" y="38455"/>
                </a:lnTo>
                <a:lnTo>
                  <a:pt x="283845" y="37185"/>
                </a:lnTo>
                <a:lnTo>
                  <a:pt x="284187" y="34645"/>
                </a:lnTo>
                <a:lnTo>
                  <a:pt x="282702" y="32105"/>
                </a:lnTo>
                <a:lnTo>
                  <a:pt x="281774" y="30835"/>
                </a:lnTo>
                <a:lnTo>
                  <a:pt x="280466" y="29565"/>
                </a:lnTo>
                <a:lnTo>
                  <a:pt x="278142" y="29565"/>
                </a:lnTo>
                <a:lnTo>
                  <a:pt x="277164" y="30835"/>
                </a:lnTo>
                <a:lnTo>
                  <a:pt x="227736" y="62585"/>
                </a:lnTo>
                <a:lnTo>
                  <a:pt x="225475" y="63855"/>
                </a:lnTo>
                <a:lnTo>
                  <a:pt x="225094" y="67665"/>
                </a:lnTo>
                <a:lnTo>
                  <a:pt x="226237" y="68935"/>
                </a:lnTo>
                <a:lnTo>
                  <a:pt x="235343" y="80365"/>
                </a:lnTo>
                <a:lnTo>
                  <a:pt x="229260" y="85445"/>
                </a:lnTo>
                <a:lnTo>
                  <a:pt x="204241" y="77825"/>
                </a:lnTo>
                <a:lnTo>
                  <a:pt x="203860" y="77825"/>
                </a:lnTo>
                <a:lnTo>
                  <a:pt x="203123" y="76555"/>
                </a:lnTo>
                <a:lnTo>
                  <a:pt x="143611" y="76555"/>
                </a:lnTo>
                <a:lnTo>
                  <a:pt x="141732" y="77825"/>
                </a:lnTo>
                <a:lnTo>
                  <a:pt x="141351" y="80365"/>
                </a:lnTo>
                <a:lnTo>
                  <a:pt x="137947" y="93065"/>
                </a:lnTo>
                <a:lnTo>
                  <a:pt x="129603" y="90525"/>
                </a:lnTo>
                <a:lnTo>
                  <a:pt x="128841" y="89255"/>
                </a:lnTo>
                <a:lnTo>
                  <a:pt x="127317" y="89255"/>
                </a:lnTo>
                <a:lnTo>
                  <a:pt x="104597" y="93065"/>
                </a:lnTo>
                <a:lnTo>
                  <a:pt x="97015" y="87985"/>
                </a:lnTo>
                <a:lnTo>
                  <a:pt x="104203" y="75285"/>
                </a:lnTo>
                <a:lnTo>
                  <a:pt x="105740" y="72745"/>
                </a:lnTo>
                <a:lnTo>
                  <a:pt x="105168" y="71475"/>
                </a:lnTo>
                <a:lnTo>
                  <a:pt x="104597" y="70205"/>
                </a:lnTo>
                <a:lnTo>
                  <a:pt x="102298" y="68935"/>
                </a:lnTo>
                <a:lnTo>
                  <a:pt x="93230" y="63690"/>
                </a:lnTo>
                <a:lnTo>
                  <a:pt x="93230" y="75285"/>
                </a:lnTo>
                <a:lnTo>
                  <a:pt x="29540" y="185775"/>
                </a:lnTo>
                <a:lnTo>
                  <a:pt x="21971" y="180695"/>
                </a:lnTo>
                <a:lnTo>
                  <a:pt x="24930" y="175615"/>
                </a:lnTo>
                <a:lnTo>
                  <a:pt x="85648" y="71475"/>
                </a:lnTo>
                <a:lnTo>
                  <a:pt x="93230" y="75285"/>
                </a:lnTo>
                <a:lnTo>
                  <a:pt x="93230" y="63690"/>
                </a:lnTo>
                <a:lnTo>
                  <a:pt x="7962" y="14325"/>
                </a:lnTo>
                <a:lnTo>
                  <a:pt x="2552" y="14325"/>
                </a:lnTo>
                <a:lnTo>
                  <a:pt x="1498" y="16865"/>
                </a:lnTo>
                <a:lnTo>
                  <a:pt x="0" y="18135"/>
                </a:lnTo>
                <a:lnTo>
                  <a:pt x="774" y="21945"/>
                </a:lnTo>
                <a:lnTo>
                  <a:pt x="3416" y="23215"/>
                </a:lnTo>
                <a:lnTo>
                  <a:pt x="77317" y="65125"/>
                </a:lnTo>
                <a:lnTo>
                  <a:pt x="13271" y="175615"/>
                </a:lnTo>
                <a:lnTo>
                  <a:pt x="7962" y="173075"/>
                </a:lnTo>
                <a:lnTo>
                  <a:pt x="7162" y="173075"/>
                </a:lnTo>
                <a:lnTo>
                  <a:pt x="6337" y="171805"/>
                </a:lnTo>
                <a:lnTo>
                  <a:pt x="3987" y="171805"/>
                </a:lnTo>
                <a:lnTo>
                  <a:pt x="2514" y="173075"/>
                </a:lnTo>
                <a:lnTo>
                  <a:pt x="1498" y="175615"/>
                </a:lnTo>
                <a:lnTo>
                  <a:pt x="0" y="176885"/>
                </a:lnTo>
                <a:lnTo>
                  <a:pt x="774" y="179425"/>
                </a:lnTo>
                <a:lnTo>
                  <a:pt x="29641" y="197205"/>
                </a:lnTo>
                <a:lnTo>
                  <a:pt x="33007" y="197205"/>
                </a:lnTo>
                <a:lnTo>
                  <a:pt x="34569" y="195935"/>
                </a:lnTo>
                <a:lnTo>
                  <a:pt x="35623" y="194665"/>
                </a:lnTo>
                <a:lnTo>
                  <a:pt x="39408" y="187045"/>
                </a:lnTo>
                <a:lnTo>
                  <a:pt x="49657" y="193395"/>
                </a:lnTo>
                <a:lnTo>
                  <a:pt x="46596" y="199745"/>
                </a:lnTo>
                <a:lnTo>
                  <a:pt x="46596" y="208635"/>
                </a:lnTo>
                <a:lnTo>
                  <a:pt x="54940" y="220065"/>
                </a:lnTo>
                <a:lnTo>
                  <a:pt x="61785" y="222605"/>
                </a:lnTo>
                <a:lnTo>
                  <a:pt x="73914" y="222605"/>
                </a:lnTo>
                <a:lnTo>
                  <a:pt x="73914" y="226415"/>
                </a:lnTo>
                <a:lnTo>
                  <a:pt x="75399" y="230225"/>
                </a:lnTo>
                <a:lnTo>
                  <a:pt x="77698" y="234035"/>
                </a:lnTo>
                <a:lnTo>
                  <a:pt x="81483" y="239115"/>
                </a:lnTo>
                <a:lnTo>
                  <a:pt x="87528" y="241655"/>
                </a:lnTo>
                <a:lnTo>
                  <a:pt x="100418" y="241655"/>
                </a:lnTo>
                <a:lnTo>
                  <a:pt x="100418" y="245465"/>
                </a:lnTo>
                <a:lnTo>
                  <a:pt x="101955" y="249275"/>
                </a:lnTo>
                <a:lnTo>
                  <a:pt x="104203" y="253085"/>
                </a:lnTo>
                <a:lnTo>
                  <a:pt x="107619" y="256895"/>
                </a:lnTo>
                <a:lnTo>
                  <a:pt x="112166" y="260705"/>
                </a:lnTo>
                <a:lnTo>
                  <a:pt x="118249" y="260705"/>
                </a:lnTo>
                <a:lnTo>
                  <a:pt x="119735" y="261975"/>
                </a:lnTo>
                <a:lnTo>
                  <a:pt x="122758" y="261975"/>
                </a:lnTo>
                <a:lnTo>
                  <a:pt x="125056" y="260705"/>
                </a:lnTo>
                <a:lnTo>
                  <a:pt x="126936" y="260705"/>
                </a:lnTo>
                <a:lnTo>
                  <a:pt x="126936" y="264515"/>
                </a:lnTo>
                <a:lnTo>
                  <a:pt x="128460" y="268325"/>
                </a:lnTo>
                <a:lnTo>
                  <a:pt x="130721" y="272135"/>
                </a:lnTo>
                <a:lnTo>
                  <a:pt x="134162" y="277215"/>
                </a:lnTo>
                <a:lnTo>
                  <a:pt x="138684" y="279755"/>
                </a:lnTo>
                <a:lnTo>
                  <a:pt x="143992" y="281025"/>
                </a:lnTo>
                <a:lnTo>
                  <a:pt x="151561" y="281025"/>
                </a:lnTo>
                <a:lnTo>
                  <a:pt x="155740" y="279755"/>
                </a:lnTo>
                <a:lnTo>
                  <a:pt x="159143" y="277215"/>
                </a:lnTo>
                <a:lnTo>
                  <a:pt x="168643" y="270865"/>
                </a:lnTo>
                <a:lnTo>
                  <a:pt x="170535" y="269595"/>
                </a:lnTo>
                <a:lnTo>
                  <a:pt x="172796" y="267055"/>
                </a:lnTo>
                <a:lnTo>
                  <a:pt x="174701" y="265785"/>
                </a:lnTo>
                <a:lnTo>
                  <a:pt x="176199" y="261975"/>
                </a:lnTo>
                <a:lnTo>
                  <a:pt x="195910" y="273405"/>
                </a:lnTo>
                <a:lnTo>
                  <a:pt x="198958" y="274675"/>
                </a:lnTo>
                <a:lnTo>
                  <a:pt x="202361" y="275945"/>
                </a:lnTo>
                <a:lnTo>
                  <a:pt x="209943" y="275945"/>
                </a:lnTo>
                <a:lnTo>
                  <a:pt x="211823" y="274675"/>
                </a:lnTo>
                <a:lnTo>
                  <a:pt x="216750" y="273405"/>
                </a:lnTo>
                <a:lnTo>
                  <a:pt x="221297" y="269595"/>
                </a:lnTo>
                <a:lnTo>
                  <a:pt x="223278" y="265785"/>
                </a:lnTo>
                <a:lnTo>
                  <a:pt x="223939" y="264515"/>
                </a:lnTo>
                <a:lnTo>
                  <a:pt x="225856" y="260705"/>
                </a:lnTo>
                <a:lnTo>
                  <a:pt x="226999" y="256895"/>
                </a:lnTo>
                <a:lnTo>
                  <a:pt x="226237" y="253085"/>
                </a:lnTo>
                <a:lnTo>
                  <a:pt x="237210" y="253085"/>
                </a:lnTo>
                <a:lnTo>
                  <a:pt x="244411" y="249275"/>
                </a:lnTo>
                <a:lnTo>
                  <a:pt x="248196" y="242925"/>
                </a:lnTo>
                <a:lnTo>
                  <a:pt x="250101" y="239115"/>
                </a:lnTo>
                <a:lnTo>
                  <a:pt x="250863" y="235305"/>
                </a:lnTo>
                <a:lnTo>
                  <a:pt x="250482" y="231495"/>
                </a:lnTo>
                <a:lnTo>
                  <a:pt x="261467" y="231495"/>
                </a:lnTo>
                <a:lnTo>
                  <a:pt x="268655" y="227685"/>
                </a:lnTo>
                <a:lnTo>
                  <a:pt x="272453" y="221335"/>
                </a:lnTo>
                <a:lnTo>
                  <a:pt x="273088" y="220065"/>
                </a:lnTo>
                <a:lnTo>
                  <a:pt x="274358" y="217525"/>
                </a:lnTo>
                <a:lnTo>
                  <a:pt x="275120" y="213715"/>
                </a:lnTo>
                <a:lnTo>
                  <a:pt x="274739" y="209905"/>
                </a:lnTo>
                <a:lnTo>
                  <a:pt x="280403" y="209905"/>
                </a:lnTo>
                <a:lnTo>
                  <a:pt x="284187" y="208635"/>
                </a:lnTo>
                <a:lnTo>
                  <a:pt x="289509" y="207365"/>
                </a:lnTo>
                <a:lnTo>
                  <a:pt x="293674" y="203555"/>
                </a:lnTo>
                <a:lnTo>
                  <a:pt x="296316" y="198475"/>
                </a:lnTo>
                <a:lnTo>
                  <a:pt x="299377" y="194665"/>
                </a:lnTo>
                <a:lnTo>
                  <a:pt x="299758" y="188315"/>
                </a:lnTo>
                <a:lnTo>
                  <a:pt x="297853" y="183235"/>
                </a:lnTo>
                <a:lnTo>
                  <a:pt x="297472" y="181965"/>
                </a:lnTo>
                <a:lnTo>
                  <a:pt x="296316" y="179425"/>
                </a:lnTo>
                <a:lnTo>
                  <a:pt x="305041" y="173075"/>
                </a:lnTo>
                <a:lnTo>
                  <a:pt x="310476" y="180695"/>
                </a:lnTo>
                <a:lnTo>
                  <a:pt x="315861" y="180695"/>
                </a:lnTo>
                <a:lnTo>
                  <a:pt x="316788" y="179425"/>
                </a:lnTo>
                <a:lnTo>
                  <a:pt x="325081" y="173075"/>
                </a:lnTo>
                <a:lnTo>
                  <a:pt x="326732" y="171805"/>
                </a:lnTo>
                <a:lnTo>
                  <a:pt x="330060" y="169265"/>
                </a:lnTo>
                <a:lnTo>
                  <a:pt x="331012" y="167995"/>
                </a:lnTo>
                <a:lnTo>
                  <a:pt x="331965" y="166725"/>
                </a:lnTo>
                <a:lnTo>
                  <a:pt x="331965" y="164185"/>
                </a:lnTo>
                <a:close/>
              </a:path>
              <a:path w="332740" h="281305">
                <a:moveTo>
                  <a:pt x="332701" y="4419"/>
                </a:moveTo>
                <a:lnTo>
                  <a:pt x="330822" y="2133"/>
                </a:lnTo>
                <a:lnTo>
                  <a:pt x="329831" y="673"/>
                </a:lnTo>
                <a:lnTo>
                  <a:pt x="328244" y="0"/>
                </a:lnTo>
                <a:lnTo>
                  <a:pt x="326618" y="0"/>
                </a:lnTo>
                <a:lnTo>
                  <a:pt x="325729" y="0"/>
                </a:lnTo>
                <a:lnTo>
                  <a:pt x="324802" y="215"/>
                </a:lnTo>
                <a:lnTo>
                  <a:pt x="324015" y="609"/>
                </a:lnTo>
                <a:lnTo>
                  <a:pt x="297078" y="18427"/>
                </a:lnTo>
                <a:lnTo>
                  <a:pt x="294436" y="19570"/>
                </a:lnTo>
                <a:lnTo>
                  <a:pt x="294055" y="22593"/>
                </a:lnTo>
                <a:lnTo>
                  <a:pt x="295592" y="24853"/>
                </a:lnTo>
                <a:lnTo>
                  <a:pt x="296697" y="26377"/>
                </a:lnTo>
                <a:lnTo>
                  <a:pt x="297853" y="27152"/>
                </a:lnTo>
                <a:lnTo>
                  <a:pt x="300875" y="27152"/>
                </a:lnTo>
                <a:lnTo>
                  <a:pt x="301637" y="26771"/>
                </a:lnTo>
                <a:lnTo>
                  <a:pt x="302780" y="26377"/>
                </a:lnTo>
                <a:lnTo>
                  <a:pt x="329679" y="8940"/>
                </a:lnTo>
                <a:lnTo>
                  <a:pt x="331584" y="7442"/>
                </a:lnTo>
                <a:lnTo>
                  <a:pt x="332701" y="44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45940" y="1967132"/>
            <a:ext cx="368935" cy="368300"/>
          </a:xfrm>
          <a:custGeom>
            <a:avLst/>
            <a:gdLst/>
            <a:ahLst/>
            <a:cxnLst/>
            <a:rect l="l" t="t" r="r" b="b"/>
            <a:pathLst>
              <a:path w="368935" h="368300">
                <a:moveTo>
                  <a:pt x="339917" y="368299"/>
                </a:moveTo>
                <a:lnTo>
                  <a:pt x="28421" y="368299"/>
                </a:lnTo>
                <a:lnTo>
                  <a:pt x="17267" y="365759"/>
                </a:lnTo>
                <a:lnTo>
                  <a:pt x="8243" y="359409"/>
                </a:lnTo>
                <a:lnTo>
                  <a:pt x="2203" y="350519"/>
                </a:lnTo>
                <a:lnTo>
                  <a:pt x="0" y="339089"/>
                </a:lnTo>
                <a:lnTo>
                  <a:pt x="0" y="27939"/>
                </a:lnTo>
                <a:lnTo>
                  <a:pt x="2203" y="16509"/>
                </a:lnTo>
                <a:lnTo>
                  <a:pt x="8243" y="7619"/>
                </a:lnTo>
                <a:lnTo>
                  <a:pt x="17267" y="1269"/>
                </a:lnTo>
                <a:lnTo>
                  <a:pt x="28421" y="0"/>
                </a:lnTo>
                <a:lnTo>
                  <a:pt x="339917" y="0"/>
                </a:lnTo>
                <a:lnTo>
                  <a:pt x="350911" y="1269"/>
                </a:lnTo>
                <a:lnTo>
                  <a:pt x="359953" y="7619"/>
                </a:lnTo>
                <a:lnTo>
                  <a:pt x="361704" y="10159"/>
                </a:lnTo>
                <a:lnTo>
                  <a:pt x="18587" y="10159"/>
                </a:lnTo>
                <a:lnTo>
                  <a:pt x="10630" y="17779"/>
                </a:lnTo>
                <a:lnTo>
                  <a:pt x="10630" y="177799"/>
                </a:lnTo>
                <a:lnTo>
                  <a:pt x="85647" y="177799"/>
                </a:lnTo>
                <a:lnTo>
                  <a:pt x="85647" y="181609"/>
                </a:lnTo>
                <a:lnTo>
                  <a:pt x="78072" y="189229"/>
                </a:lnTo>
                <a:lnTo>
                  <a:pt x="10248" y="189229"/>
                </a:lnTo>
                <a:lnTo>
                  <a:pt x="10248" y="349249"/>
                </a:lnTo>
                <a:lnTo>
                  <a:pt x="17823" y="356869"/>
                </a:lnTo>
                <a:lnTo>
                  <a:pt x="361704" y="356869"/>
                </a:lnTo>
                <a:lnTo>
                  <a:pt x="359953" y="359409"/>
                </a:lnTo>
                <a:lnTo>
                  <a:pt x="350911" y="365759"/>
                </a:lnTo>
                <a:lnTo>
                  <a:pt x="339917" y="368299"/>
                </a:lnTo>
                <a:close/>
              </a:path>
              <a:path w="368935" h="368300">
                <a:moveTo>
                  <a:pt x="186827" y="21589"/>
                </a:moveTo>
                <a:lnTo>
                  <a:pt x="181130" y="21589"/>
                </a:lnTo>
                <a:lnTo>
                  <a:pt x="178870" y="19049"/>
                </a:lnTo>
                <a:lnTo>
                  <a:pt x="178870" y="10159"/>
                </a:lnTo>
                <a:lnTo>
                  <a:pt x="189087" y="10159"/>
                </a:lnTo>
                <a:lnTo>
                  <a:pt x="189087" y="19049"/>
                </a:lnTo>
                <a:lnTo>
                  <a:pt x="186827" y="21589"/>
                </a:lnTo>
                <a:close/>
              </a:path>
              <a:path w="368935" h="368300">
                <a:moveTo>
                  <a:pt x="361704" y="356869"/>
                </a:moveTo>
                <a:lnTo>
                  <a:pt x="349402" y="356869"/>
                </a:lnTo>
                <a:lnTo>
                  <a:pt x="357359" y="349249"/>
                </a:lnTo>
                <a:lnTo>
                  <a:pt x="357359" y="189229"/>
                </a:lnTo>
                <a:lnTo>
                  <a:pt x="348638" y="189229"/>
                </a:lnTo>
                <a:lnTo>
                  <a:pt x="345996" y="186689"/>
                </a:lnTo>
                <a:lnTo>
                  <a:pt x="345996" y="180339"/>
                </a:lnTo>
                <a:lnTo>
                  <a:pt x="348638" y="177799"/>
                </a:lnTo>
                <a:lnTo>
                  <a:pt x="357359" y="177799"/>
                </a:lnTo>
                <a:lnTo>
                  <a:pt x="357359" y="17779"/>
                </a:lnTo>
                <a:lnTo>
                  <a:pt x="349784" y="10159"/>
                </a:lnTo>
                <a:lnTo>
                  <a:pt x="361704" y="10159"/>
                </a:lnTo>
                <a:lnTo>
                  <a:pt x="366082" y="16509"/>
                </a:lnTo>
                <a:lnTo>
                  <a:pt x="368339" y="27939"/>
                </a:lnTo>
                <a:lnTo>
                  <a:pt x="368339" y="339089"/>
                </a:lnTo>
                <a:lnTo>
                  <a:pt x="366082" y="350519"/>
                </a:lnTo>
                <a:lnTo>
                  <a:pt x="361704" y="356869"/>
                </a:lnTo>
                <a:close/>
              </a:path>
              <a:path w="368935" h="368300">
                <a:moveTo>
                  <a:pt x="214485" y="83819"/>
                </a:moveTo>
                <a:lnTo>
                  <a:pt x="186445" y="83819"/>
                </a:lnTo>
                <a:lnTo>
                  <a:pt x="178870" y="76199"/>
                </a:lnTo>
                <a:lnTo>
                  <a:pt x="178870" y="35559"/>
                </a:lnTo>
                <a:lnTo>
                  <a:pt x="181130" y="33019"/>
                </a:lnTo>
                <a:lnTo>
                  <a:pt x="186827" y="33019"/>
                </a:lnTo>
                <a:lnTo>
                  <a:pt x="189087" y="35559"/>
                </a:lnTo>
                <a:lnTo>
                  <a:pt x="189087" y="71119"/>
                </a:lnTo>
                <a:lnTo>
                  <a:pt x="192142" y="73659"/>
                </a:lnTo>
                <a:lnTo>
                  <a:pt x="226993" y="73659"/>
                </a:lnTo>
                <a:lnTo>
                  <a:pt x="224351" y="76199"/>
                </a:lnTo>
                <a:lnTo>
                  <a:pt x="220564" y="81279"/>
                </a:lnTo>
                <a:lnTo>
                  <a:pt x="214485" y="83819"/>
                </a:lnTo>
                <a:close/>
              </a:path>
              <a:path w="368935" h="368300">
                <a:moveTo>
                  <a:pt x="226993" y="73659"/>
                </a:moveTo>
                <a:lnTo>
                  <a:pt x="210697" y="73659"/>
                </a:lnTo>
                <a:lnTo>
                  <a:pt x="213721" y="72389"/>
                </a:lnTo>
                <a:lnTo>
                  <a:pt x="215631" y="69849"/>
                </a:lnTo>
                <a:lnTo>
                  <a:pt x="221677" y="63499"/>
                </a:lnTo>
                <a:lnTo>
                  <a:pt x="228791" y="59689"/>
                </a:lnTo>
                <a:lnTo>
                  <a:pt x="236622" y="57149"/>
                </a:lnTo>
                <a:lnTo>
                  <a:pt x="244817" y="55879"/>
                </a:lnTo>
                <a:lnTo>
                  <a:pt x="253095" y="57149"/>
                </a:lnTo>
                <a:lnTo>
                  <a:pt x="260770" y="59689"/>
                </a:lnTo>
                <a:lnTo>
                  <a:pt x="267670" y="63499"/>
                </a:lnTo>
                <a:lnTo>
                  <a:pt x="271240" y="67309"/>
                </a:lnTo>
                <a:lnTo>
                  <a:pt x="236478" y="67309"/>
                </a:lnTo>
                <a:lnTo>
                  <a:pt x="229635" y="71119"/>
                </a:lnTo>
                <a:lnTo>
                  <a:pt x="226993" y="73659"/>
                </a:lnTo>
                <a:close/>
              </a:path>
              <a:path w="368935" h="368300">
                <a:moveTo>
                  <a:pt x="269008" y="120649"/>
                </a:moveTo>
                <a:lnTo>
                  <a:pt x="247617" y="120649"/>
                </a:lnTo>
                <a:lnTo>
                  <a:pt x="249368" y="119379"/>
                </a:lnTo>
                <a:lnTo>
                  <a:pt x="256828" y="116839"/>
                </a:lnTo>
                <a:lnTo>
                  <a:pt x="263046" y="113029"/>
                </a:lnTo>
                <a:lnTo>
                  <a:pt x="267629" y="106679"/>
                </a:lnTo>
                <a:lnTo>
                  <a:pt x="270183" y="99059"/>
                </a:lnTo>
                <a:lnTo>
                  <a:pt x="272093" y="91439"/>
                </a:lnTo>
                <a:lnTo>
                  <a:pt x="270183" y="83819"/>
                </a:lnTo>
                <a:lnTo>
                  <a:pt x="264900" y="77469"/>
                </a:lnTo>
                <a:lnTo>
                  <a:pt x="260348" y="71119"/>
                </a:lnTo>
                <a:lnTo>
                  <a:pt x="252773" y="67309"/>
                </a:lnTo>
                <a:lnTo>
                  <a:pt x="271240" y="67309"/>
                </a:lnTo>
                <a:lnTo>
                  <a:pt x="273620" y="69849"/>
                </a:lnTo>
                <a:lnTo>
                  <a:pt x="278156" y="76199"/>
                </a:lnTo>
                <a:lnTo>
                  <a:pt x="280953" y="83819"/>
                </a:lnTo>
                <a:lnTo>
                  <a:pt x="281977" y="92709"/>
                </a:lnTo>
                <a:lnTo>
                  <a:pt x="281195" y="100329"/>
                </a:lnTo>
                <a:lnTo>
                  <a:pt x="277221" y="110489"/>
                </a:lnTo>
                <a:lnTo>
                  <a:pt x="270720" y="119379"/>
                </a:lnTo>
                <a:lnTo>
                  <a:pt x="269008" y="120649"/>
                </a:lnTo>
                <a:close/>
              </a:path>
              <a:path w="368935" h="368300">
                <a:moveTo>
                  <a:pt x="85647" y="177799"/>
                </a:moveTo>
                <a:lnTo>
                  <a:pt x="72375" y="177799"/>
                </a:lnTo>
                <a:lnTo>
                  <a:pt x="75049" y="175259"/>
                </a:lnTo>
                <a:lnTo>
                  <a:pt x="75049" y="157479"/>
                </a:lnTo>
                <a:lnTo>
                  <a:pt x="73521" y="153669"/>
                </a:lnTo>
                <a:lnTo>
                  <a:pt x="71261" y="151129"/>
                </a:lnTo>
                <a:lnTo>
                  <a:pt x="65288" y="146049"/>
                </a:lnTo>
                <a:lnTo>
                  <a:pt x="61021" y="138429"/>
                </a:lnTo>
                <a:lnTo>
                  <a:pt x="58461" y="130809"/>
                </a:lnTo>
                <a:lnTo>
                  <a:pt x="57607" y="123189"/>
                </a:lnTo>
                <a:lnTo>
                  <a:pt x="58568" y="114299"/>
                </a:lnTo>
                <a:lnTo>
                  <a:pt x="86443" y="85089"/>
                </a:lnTo>
                <a:lnTo>
                  <a:pt x="100192" y="85089"/>
                </a:lnTo>
                <a:lnTo>
                  <a:pt x="102707" y="86359"/>
                </a:lnTo>
                <a:lnTo>
                  <a:pt x="112631" y="90169"/>
                </a:lnTo>
                <a:lnTo>
                  <a:pt x="121035" y="96519"/>
                </a:lnTo>
                <a:lnTo>
                  <a:pt x="88766" y="96519"/>
                </a:lnTo>
                <a:lnTo>
                  <a:pt x="82974" y="99059"/>
                </a:lnTo>
                <a:lnTo>
                  <a:pt x="72375" y="107949"/>
                </a:lnTo>
                <a:lnTo>
                  <a:pt x="68588" y="115569"/>
                </a:lnTo>
                <a:lnTo>
                  <a:pt x="68588" y="130809"/>
                </a:lnTo>
                <a:lnTo>
                  <a:pt x="71993" y="138429"/>
                </a:lnTo>
                <a:lnTo>
                  <a:pt x="82624" y="147319"/>
                </a:lnTo>
                <a:lnTo>
                  <a:pt x="85647" y="153669"/>
                </a:lnTo>
                <a:lnTo>
                  <a:pt x="85647" y="177799"/>
                </a:lnTo>
                <a:close/>
              </a:path>
              <a:path w="368935" h="368300">
                <a:moveTo>
                  <a:pt x="189851" y="253999"/>
                </a:moveTo>
                <a:lnTo>
                  <a:pt x="176610" y="253999"/>
                </a:lnTo>
                <a:lnTo>
                  <a:pt x="179252" y="251459"/>
                </a:lnTo>
                <a:lnTo>
                  <a:pt x="179252" y="189229"/>
                </a:lnTo>
                <a:lnTo>
                  <a:pt x="111809" y="189229"/>
                </a:lnTo>
                <a:lnTo>
                  <a:pt x="104203" y="181609"/>
                </a:lnTo>
                <a:lnTo>
                  <a:pt x="104203" y="153669"/>
                </a:lnTo>
                <a:lnTo>
                  <a:pt x="106876" y="147319"/>
                </a:lnTo>
                <a:lnTo>
                  <a:pt x="112191" y="143509"/>
                </a:lnTo>
                <a:lnTo>
                  <a:pt x="117073" y="138429"/>
                </a:lnTo>
                <a:lnTo>
                  <a:pt x="120284" y="132079"/>
                </a:lnTo>
                <a:lnTo>
                  <a:pt x="121716" y="125729"/>
                </a:lnTo>
                <a:lnTo>
                  <a:pt x="121262" y="118109"/>
                </a:lnTo>
                <a:lnTo>
                  <a:pt x="118338" y="110489"/>
                </a:lnTo>
                <a:lnTo>
                  <a:pt x="113739" y="105409"/>
                </a:lnTo>
                <a:lnTo>
                  <a:pt x="107786" y="100329"/>
                </a:lnTo>
                <a:lnTo>
                  <a:pt x="100797" y="97789"/>
                </a:lnTo>
                <a:lnTo>
                  <a:pt x="98792" y="96519"/>
                </a:lnTo>
                <a:lnTo>
                  <a:pt x="121035" y="96519"/>
                </a:lnTo>
                <a:lnTo>
                  <a:pt x="127382" y="105409"/>
                </a:lnTo>
                <a:lnTo>
                  <a:pt x="131129" y="115569"/>
                </a:lnTo>
                <a:lnTo>
                  <a:pt x="131505" y="125729"/>
                </a:lnTo>
                <a:lnTo>
                  <a:pt x="129362" y="135889"/>
                </a:lnTo>
                <a:lnTo>
                  <a:pt x="124881" y="143509"/>
                </a:lnTo>
                <a:lnTo>
                  <a:pt x="118239" y="151129"/>
                </a:lnTo>
                <a:lnTo>
                  <a:pt x="115215" y="153669"/>
                </a:lnTo>
                <a:lnTo>
                  <a:pt x="114069" y="157479"/>
                </a:lnTo>
                <a:lnTo>
                  <a:pt x="114069" y="175259"/>
                </a:lnTo>
                <a:lnTo>
                  <a:pt x="116711" y="177799"/>
                </a:lnTo>
                <a:lnTo>
                  <a:pt x="257823" y="177799"/>
                </a:lnTo>
                <a:lnTo>
                  <a:pt x="264136" y="184149"/>
                </a:lnTo>
                <a:lnTo>
                  <a:pt x="264136" y="187959"/>
                </a:lnTo>
                <a:lnTo>
                  <a:pt x="189851" y="187959"/>
                </a:lnTo>
                <a:lnTo>
                  <a:pt x="189851" y="253999"/>
                </a:lnTo>
                <a:close/>
              </a:path>
              <a:path w="368935" h="368300">
                <a:moveTo>
                  <a:pt x="257823" y="177799"/>
                </a:moveTo>
                <a:lnTo>
                  <a:pt x="178488" y="177799"/>
                </a:lnTo>
                <a:lnTo>
                  <a:pt x="178488" y="110489"/>
                </a:lnTo>
                <a:lnTo>
                  <a:pt x="186063" y="102869"/>
                </a:lnTo>
                <a:lnTo>
                  <a:pt x="214103" y="102869"/>
                </a:lnTo>
                <a:lnTo>
                  <a:pt x="220182" y="105409"/>
                </a:lnTo>
                <a:lnTo>
                  <a:pt x="224351" y="110489"/>
                </a:lnTo>
                <a:lnTo>
                  <a:pt x="225345" y="111759"/>
                </a:lnTo>
                <a:lnTo>
                  <a:pt x="192142" y="111759"/>
                </a:lnTo>
                <a:lnTo>
                  <a:pt x="189468" y="115569"/>
                </a:lnTo>
                <a:lnTo>
                  <a:pt x="189468" y="176529"/>
                </a:lnTo>
                <a:lnTo>
                  <a:pt x="256561" y="176529"/>
                </a:lnTo>
                <a:lnTo>
                  <a:pt x="257823" y="177799"/>
                </a:lnTo>
                <a:close/>
              </a:path>
              <a:path w="368935" h="368300">
                <a:moveTo>
                  <a:pt x="252009" y="129539"/>
                </a:moveTo>
                <a:lnTo>
                  <a:pt x="236732" y="129539"/>
                </a:lnTo>
                <a:lnTo>
                  <a:pt x="229054" y="126999"/>
                </a:lnTo>
                <a:lnTo>
                  <a:pt x="222199" y="121919"/>
                </a:lnTo>
                <a:lnTo>
                  <a:pt x="216395" y="116839"/>
                </a:lnTo>
                <a:lnTo>
                  <a:pt x="214103" y="114299"/>
                </a:lnTo>
                <a:lnTo>
                  <a:pt x="210697" y="111759"/>
                </a:lnTo>
                <a:lnTo>
                  <a:pt x="225345" y="111759"/>
                </a:lnTo>
                <a:lnTo>
                  <a:pt x="229317" y="116839"/>
                </a:lnTo>
                <a:lnTo>
                  <a:pt x="236541" y="120649"/>
                </a:lnTo>
                <a:lnTo>
                  <a:pt x="269008" y="120649"/>
                </a:lnTo>
                <a:lnTo>
                  <a:pt x="262160" y="125729"/>
                </a:lnTo>
                <a:lnTo>
                  <a:pt x="252009" y="129539"/>
                </a:lnTo>
                <a:close/>
              </a:path>
              <a:path w="368935" h="368300">
                <a:moveTo>
                  <a:pt x="299750" y="269239"/>
                </a:moveTo>
                <a:lnTo>
                  <a:pt x="279445" y="269239"/>
                </a:lnTo>
                <a:lnTo>
                  <a:pt x="285078" y="267969"/>
                </a:lnTo>
                <a:lnTo>
                  <a:pt x="295963" y="259079"/>
                </a:lnTo>
                <a:lnTo>
                  <a:pt x="299751" y="251459"/>
                </a:lnTo>
                <a:lnTo>
                  <a:pt x="299751" y="234949"/>
                </a:lnTo>
                <a:lnTo>
                  <a:pt x="296345" y="227329"/>
                </a:lnTo>
                <a:lnTo>
                  <a:pt x="290266" y="222249"/>
                </a:lnTo>
                <a:lnTo>
                  <a:pt x="285365" y="218439"/>
                </a:lnTo>
                <a:lnTo>
                  <a:pt x="282691" y="212089"/>
                </a:lnTo>
                <a:lnTo>
                  <a:pt x="282691" y="184149"/>
                </a:lnTo>
                <a:lnTo>
                  <a:pt x="290266" y="176529"/>
                </a:lnTo>
                <a:lnTo>
                  <a:pt x="331578" y="176529"/>
                </a:lnTo>
                <a:lnTo>
                  <a:pt x="333870" y="180339"/>
                </a:lnTo>
                <a:lnTo>
                  <a:pt x="333870" y="185419"/>
                </a:lnTo>
                <a:lnTo>
                  <a:pt x="331578" y="187959"/>
                </a:lnTo>
                <a:lnTo>
                  <a:pt x="296345" y="187959"/>
                </a:lnTo>
                <a:lnTo>
                  <a:pt x="293704" y="190499"/>
                </a:lnTo>
                <a:lnTo>
                  <a:pt x="293704" y="209549"/>
                </a:lnTo>
                <a:lnTo>
                  <a:pt x="294817" y="212089"/>
                </a:lnTo>
                <a:lnTo>
                  <a:pt x="297491" y="214629"/>
                </a:lnTo>
                <a:lnTo>
                  <a:pt x="303299" y="219709"/>
                </a:lnTo>
                <a:lnTo>
                  <a:pt x="307572" y="227329"/>
                </a:lnTo>
                <a:lnTo>
                  <a:pt x="310211" y="234949"/>
                </a:lnTo>
                <a:lnTo>
                  <a:pt x="311113" y="242569"/>
                </a:lnTo>
                <a:lnTo>
                  <a:pt x="310157" y="251459"/>
                </a:lnTo>
                <a:lnTo>
                  <a:pt x="307429" y="259079"/>
                </a:lnTo>
                <a:lnTo>
                  <a:pt x="303137" y="265429"/>
                </a:lnTo>
                <a:lnTo>
                  <a:pt x="299750" y="269239"/>
                </a:lnTo>
                <a:close/>
              </a:path>
              <a:path w="368935" h="368300">
                <a:moveTo>
                  <a:pt x="273620" y="280669"/>
                </a:moveTo>
                <a:lnTo>
                  <a:pt x="268305" y="280669"/>
                </a:lnTo>
                <a:lnTo>
                  <a:pt x="265664" y="279399"/>
                </a:lnTo>
                <a:lnTo>
                  <a:pt x="255512" y="275589"/>
                </a:lnTo>
                <a:lnTo>
                  <a:pt x="247037" y="269239"/>
                </a:lnTo>
                <a:lnTo>
                  <a:pt x="240770" y="260349"/>
                </a:lnTo>
                <a:lnTo>
                  <a:pt x="237242" y="250189"/>
                </a:lnTo>
                <a:lnTo>
                  <a:pt x="236794" y="240029"/>
                </a:lnTo>
                <a:lnTo>
                  <a:pt x="238837" y="231139"/>
                </a:lnTo>
                <a:lnTo>
                  <a:pt x="243297" y="222249"/>
                </a:lnTo>
                <a:lnTo>
                  <a:pt x="250100" y="214629"/>
                </a:lnTo>
                <a:lnTo>
                  <a:pt x="252773" y="212089"/>
                </a:lnTo>
                <a:lnTo>
                  <a:pt x="254269" y="209549"/>
                </a:lnTo>
                <a:lnTo>
                  <a:pt x="254269" y="190499"/>
                </a:lnTo>
                <a:lnTo>
                  <a:pt x="251246" y="187959"/>
                </a:lnTo>
                <a:lnTo>
                  <a:pt x="264136" y="187959"/>
                </a:lnTo>
                <a:lnTo>
                  <a:pt x="264136" y="212089"/>
                </a:lnTo>
                <a:lnTo>
                  <a:pt x="261494" y="218439"/>
                </a:lnTo>
                <a:lnTo>
                  <a:pt x="256179" y="222249"/>
                </a:lnTo>
                <a:lnTo>
                  <a:pt x="251297" y="227329"/>
                </a:lnTo>
                <a:lnTo>
                  <a:pt x="248083" y="233679"/>
                </a:lnTo>
                <a:lnTo>
                  <a:pt x="246641" y="241299"/>
                </a:lnTo>
                <a:lnTo>
                  <a:pt x="247076" y="247649"/>
                </a:lnTo>
                <a:lnTo>
                  <a:pt x="249858" y="255269"/>
                </a:lnTo>
                <a:lnTo>
                  <a:pt x="254480" y="261619"/>
                </a:lnTo>
                <a:lnTo>
                  <a:pt x="260517" y="266699"/>
                </a:lnTo>
                <a:lnTo>
                  <a:pt x="267541" y="269239"/>
                </a:lnTo>
                <a:lnTo>
                  <a:pt x="299750" y="269239"/>
                </a:lnTo>
                <a:lnTo>
                  <a:pt x="297491" y="271779"/>
                </a:lnTo>
                <a:lnTo>
                  <a:pt x="291935" y="275589"/>
                </a:lnTo>
                <a:lnTo>
                  <a:pt x="286105" y="278129"/>
                </a:lnTo>
                <a:lnTo>
                  <a:pt x="273620" y="280669"/>
                </a:lnTo>
                <a:close/>
              </a:path>
              <a:path w="368935" h="368300">
                <a:moveTo>
                  <a:pt x="132106" y="309879"/>
                </a:moveTo>
                <a:lnTo>
                  <a:pt x="115640" y="309879"/>
                </a:lnTo>
                <a:lnTo>
                  <a:pt x="107958" y="307339"/>
                </a:lnTo>
                <a:lnTo>
                  <a:pt x="86762" y="274319"/>
                </a:lnTo>
                <a:lnTo>
                  <a:pt x="87557" y="265429"/>
                </a:lnTo>
                <a:lnTo>
                  <a:pt x="91526" y="255269"/>
                </a:lnTo>
                <a:lnTo>
                  <a:pt x="98016" y="247649"/>
                </a:lnTo>
                <a:lnTo>
                  <a:pt x="106565" y="241299"/>
                </a:lnTo>
                <a:lnTo>
                  <a:pt x="116711" y="237489"/>
                </a:lnTo>
                <a:lnTo>
                  <a:pt x="119066" y="236219"/>
                </a:lnTo>
                <a:lnTo>
                  <a:pt x="123713" y="236219"/>
                </a:lnTo>
                <a:lnTo>
                  <a:pt x="132007" y="237489"/>
                </a:lnTo>
                <a:lnTo>
                  <a:pt x="139694" y="240029"/>
                </a:lnTo>
                <a:lnTo>
                  <a:pt x="146553" y="243839"/>
                </a:lnTo>
                <a:lnTo>
                  <a:pt x="147714" y="245109"/>
                </a:lnTo>
                <a:lnTo>
                  <a:pt x="120339" y="245109"/>
                </a:lnTo>
                <a:lnTo>
                  <a:pt x="118620" y="246379"/>
                </a:lnTo>
                <a:lnTo>
                  <a:pt x="95896" y="274319"/>
                </a:lnTo>
                <a:lnTo>
                  <a:pt x="97774" y="281939"/>
                </a:lnTo>
                <a:lnTo>
                  <a:pt x="103089" y="288289"/>
                </a:lnTo>
                <a:lnTo>
                  <a:pt x="107640" y="294639"/>
                </a:lnTo>
                <a:lnTo>
                  <a:pt x="115597" y="298449"/>
                </a:lnTo>
                <a:lnTo>
                  <a:pt x="151252" y="298449"/>
                </a:lnTo>
                <a:lnTo>
                  <a:pt x="146883" y="302259"/>
                </a:lnTo>
                <a:lnTo>
                  <a:pt x="139885" y="307339"/>
                </a:lnTo>
                <a:lnTo>
                  <a:pt x="132106" y="309879"/>
                </a:lnTo>
                <a:close/>
              </a:path>
              <a:path w="368935" h="368300">
                <a:moveTo>
                  <a:pt x="182276" y="262889"/>
                </a:moveTo>
                <a:lnTo>
                  <a:pt x="154235" y="262889"/>
                </a:lnTo>
                <a:lnTo>
                  <a:pt x="148188" y="260349"/>
                </a:lnTo>
                <a:lnTo>
                  <a:pt x="143637" y="255269"/>
                </a:lnTo>
                <a:lnTo>
                  <a:pt x="138672" y="248919"/>
                </a:lnTo>
                <a:lnTo>
                  <a:pt x="131415" y="245109"/>
                </a:lnTo>
                <a:lnTo>
                  <a:pt x="147714" y="245109"/>
                </a:lnTo>
                <a:lnTo>
                  <a:pt x="152358" y="250189"/>
                </a:lnTo>
                <a:lnTo>
                  <a:pt x="154617" y="252729"/>
                </a:lnTo>
                <a:lnTo>
                  <a:pt x="158023" y="253999"/>
                </a:lnTo>
                <a:lnTo>
                  <a:pt x="189851" y="253999"/>
                </a:lnTo>
                <a:lnTo>
                  <a:pt x="189851" y="255269"/>
                </a:lnTo>
                <a:lnTo>
                  <a:pt x="182276" y="262889"/>
                </a:lnTo>
                <a:close/>
              </a:path>
              <a:path w="368935" h="368300">
                <a:moveTo>
                  <a:pt x="151252" y="298449"/>
                </a:moveTo>
                <a:lnTo>
                  <a:pt x="131511" y="298449"/>
                </a:lnTo>
                <a:lnTo>
                  <a:pt x="138704" y="295909"/>
                </a:lnTo>
                <a:lnTo>
                  <a:pt x="144019" y="289559"/>
                </a:lnTo>
                <a:lnTo>
                  <a:pt x="147806" y="284479"/>
                </a:lnTo>
                <a:lnTo>
                  <a:pt x="153853" y="281939"/>
                </a:lnTo>
                <a:lnTo>
                  <a:pt x="181893" y="281939"/>
                </a:lnTo>
                <a:lnTo>
                  <a:pt x="189468" y="289559"/>
                </a:lnTo>
                <a:lnTo>
                  <a:pt x="189468" y="293369"/>
                </a:lnTo>
                <a:lnTo>
                  <a:pt x="158023" y="293369"/>
                </a:lnTo>
                <a:lnTo>
                  <a:pt x="154617" y="294639"/>
                </a:lnTo>
                <a:lnTo>
                  <a:pt x="152708" y="297179"/>
                </a:lnTo>
                <a:lnTo>
                  <a:pt x="151252" y="298449"/>
                </a:lnTo>
                <a:close/>
              </a:path>
              <a:path w="368935" h="368300">
                <a:moveTo>
                  <a:pt x="189468" y="356869"/>
                </a:moveTo>
                <a:lnTo>
                  <a:pt x="179252" y="356869"/>
                </a:lnTo>
                <a:lnTo>
                  <a:pt x="179252" y="295909"/>
                </a:lnTo>
                <a:lnTo>
                  <a:pt x="176610" y="293369"/>
                </a:lnTo>
                <a:lnTo>
                  <a:pt x="189468" y="293369"/>
                </a:lnTo>
                <a:lnTo>
                  <a:pt x="189468" y="35686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01805" y="1976616"/>
            <a:ext cx="349784" cy="34937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94248" y="1976616"/>
            <a:ext cx="350134" cy="35051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870970" y="1975853"/>
            <a:ext cx="332740" cy="349250"/>
            <a:chOff x="870970" y="1975853"/>
            <a:chExt cx="332740" cy="349250"/>
          </a:xfrm>
        </p:grpSpPr>
        <p:sp>
          <p:nvSpPr>
            <p:cNvPr id="45" name="object 45"/>
            <p:cNvSpPr/>
            <p:nvPr/>
          </p:nvSpPr>
          <p:spPr>
            <a:xfrm>
              <a:off x="870970" y="1975853"/>
              <a:ext cx="332740" cy="349250"/>
            </a:xfrm>
            <a:custGeom>
              <a:avLst/>
              <a:gdLst/>
              <a:ahLst/>
              <a:cxnLst/>
              <a:rect l="l" t="t" r="r" b="b"/>
              <a:pathLst>
                <a:path w="332740" h="349250">
                  <a:moveTo>
                    <a:pt x="151848" y="349249"/>
                  </a:moveTo>
                  <a:lnTo>
                    <a:pt x="140804" y="349249"/>
                  </a:lnTo>
                  <a:lnTo>
                    <a:pt x="133898" y="345439"/>
                  </a:lnTo>
                  <a:lnTo>
                    <a:pt x="129601" y="339089"/>
                  </a:lnTo>
                  <a:lnTo>
                    <a:pt x="127500" y="336549"/>
                  </a:lnTo>
                  <a:lnTo>
                    <a:pt x="123204" y="334009"/>
                  </a:lnTo>
                  <a:lnTo>
                    <a:pt x="114833" y="334009"/>
                  </a:lnTo>
                  <a:lnTo>
                    <a:pt x="107470" y="332739"/>
                  </a:lnTo>
                  <a:lnTo>
                    <a:pt x="101044" y="328929"/>
                  </a:lnTo>
                  <a:lnTo>
                    <a:pt x="96205" y="323849"/>
                  </a:lnTo>
                  <a:lnTo>
                    <a:pt x="93604" y="316229"/>
                  </a:lnTo>
                  <a:lnTo>
                    <a:pt x="92840" y="311149"/>
                  </a:lnTo>
                  <a:lnTo>
                    <a:pt x="89435" y="308609"/>
                  </a:lnTo>
                  <a:lnTo>
                    <a:pt x="85265" y="307339"/>
                  </a:lnTo>
                  <a:lnTo>
                    <a:pt x="77661" y="303529"/>
                  </a:lnTo>
                  <a:lnTo>
                    <a:pt x="72268" y="297179"/>
                  </a:lnTo>
                  <a:lnTo>
                    <a:pt x="69578" y="289559"/>
                  </a:lnTo>
                  <a:lnTo>
                    <a:pt x="70084" y="280669"/>
                  </a:lnTo>
                  <a:lnTo>
                    <a:pt x="71229" y="275589"/>
                  </a:lnTo>
                  <a:lnTo>
                    <a:pt x="69351" y="271779"/>
                  </a:lnTo>
                  <a:lnTo>
                    <a:pt x="66296" y="267969"/>
                  </a:lnTo>
                  <a:lnTo>
                    <a:pt x="60711" y="261619"/>
                  </a:lnTo>
                  <a:lnTo>
                    <a:pt x="58208" y="253999"/>
                  </a:lnTo>
                  <a:lnTo>
                    <a:pt x="58898" y="245109"/>
                  </a:lnTo>
                  <a:lnTo>
                    <a:pt x="62891" y="237489"/>
                  </a:lnTo>
                  <a:lnTo>
                    <a:pt x="65914" y="234949"/>
                  </a:lnTo>
                  <a:lnTo>
                    <a:pt x="66296" y="229869"/>
                  </a:lnTo>
                  <a:lnTo>
                    <a:pt x="64418" y="226059"/>
                  </a:lnTo>
                  <a:lnTo>
                    <a:pt x="62163" y="217169"/>
                  </a:lnTo>
                  <a:lnTo>
                    <a:pt x="63177" y="208279"/>
                  </a:lnTo>
                  <a:lnTo>
                    <a:pt x="67175" y="201929"/>
                  </a:lnTo>
                  <a:lnTo>
                    <a:pt x="73871" y="195579"/>
                  </a:lnTo>
                  <a:lnTo>
                    <a:pt x="77690" y="194309"/>
                  </a:lnTo>
                  <a:lnTo>
                    <a:pt x="79950" y="190499"/>
                  </a:lnTo>
                  <a:lnTo>
                    <a:pt x="79950" y="185419"/>
                  </a:lnTo>
                  <a:lnTo>
                    <a:pt x="81174" y="176529"/>
                  </a:lnTo>
                  <a:lnTo>
                    <a:pt x="85492" y="170179"/>
                  </a:lnTo>
                  <a:lnTo>
                    <a:pt x="92155" y="165099"/>
                  </a:lnTo>
                  <a:lnTo>
                    <a:pt x="100415" y="162559"/>
                  </a:lnTo>
                  <a:lnTo>
                    <a:pt x="102675" y="162559"/>
                  </a:lnTo>
                  <a:lnTo>
                    <a:pt x="104966" y="161289"/>
                  </a:lnTo>
                  <a:lnTo>
                    <a:pt x="106844" y="160019"/>
                  </a:lnTo>
                  <a:lnTo>
                    <a:pt x="1877" y="13969"/>
                  </a:lnTo>
                  <a:lnTo>
                    <a:pt x="0" y="10159"/>
                  </a:lnTo>
                  <a:lnTo>
                    <a:pt x="0" y="6349"/>
                  </a:lnTo>
                  <a:lnTo>
                    <a:pt x="1495" y="3809"/>
                  </a:lnTo>
                  <a:lnTo>
                    <a:pt x="2641" y="1269"/>
                  </a:lnTo>
                  <a:lnTo>
                    <a:pt x="5665" y="0"/>
                  </a:lnTo>
                  <a:lnTo>
                    <a:pt x="100415" y="0"/>
                  </a:lnTo>
                  <a:lnTo>
                    <a:pt x="103057" y="1269"/>
                  </a:lnTo>
                  <a:lnTo>
                    <a:pt x="104585" y="2539"/>
                  </a:lnTo>
                  <a:lnTo>
                    <a:pt x="109957" y="10159"/>
                  </a:lnTo>
                  <a:lnTo>
                    <a:pt x="11362" y="10159"/>
                  </a:lnTo>
                  <a:lnTo>
                    <a:pt x="112159" y="151129"/>
                  </a:lnTo>
                  <a:lnTo>
                    <a:pt x="154331" y="151129"/>
                  </a:lnTo>
                  <a:lnTo>
                    <a:pt x="152867" y="152399"/>
                  </a:lnTo>
                  <a:lnTo>
                    <a:pt x="125527" y="152399"/>
                  </a:lnTo>
                  <a:lnTo>
                    <a:pt x="121135" y="154939"/>
                  </a:lnTo>
                  <a:lnTo>
                    <a:pt x="119353" y="160019"/>
                  </a:lnTo>
                  <a:lnTo>
                    <a:pt x="118589" y="161289"/>
                  </a:lnTo>
                  <a:lnTo>
                    <a:pt x="117857" y="162559"/>
                  </a:lnTo>
                  <a:lnTo>
                    <a:pt x="116711" y="163829"/>
                  </a:lnTo>
                  <a:lnTo>
                    <a:pt x="112923" y="168909"/>
                  </a:lnTo>
                  <a:lnTo>
                    <a:pt x="106844" y="172719"/>
                  </a:lnTo>
                  <a:lnTo>
                    <a:pt x="93954" y="173989"/>
                  </a:lnTo>
                  <a:lnTo>
                    <a:pt x="89053" y="179069"/>
                  </a:lnTo>
                  <a:lnTo>
                    <a:pt x="89435" y="185419"/>
                  </a:lnTo>
                  <a:lnTo>
                    <a:pt x="89817" y="194309"/>
                  </a:lnTo>
                  <a:lnTo>
                    <a:pt x="85265" y="201929"/>
                  </a:lnTo>
                  <a:lnTo>
                    <a:pt x="77690" y="205739"/>
                  </a:lnTo>
                  <a:lnTo>
                    <a:pt x="71993" y="209549"/>
                  </a:lnTo>
                  <a:lnTo>
                    <a:pt x="69351" y="215899"/>
                  </a:lnTo>
                  <a:lnTo>
                    <a:pt x="72375" y="222249"/>
                  </a:lnTo>
                  <a:lnTo>
                    <a:pt x="74309" y="227329"/>
                  </a:lnTo>
                  <a:lnTo>
                    <a:pt x="74500" y="233679"/>
                  </a:lnTo>
                  <a:lnTo>
                    <a:pt x="73055" y="240029"/>
                  </a:lnTo>
                  <a:lnTo>
                    <a:pt x="70084" y="245109"/>
                  </a:lnTo>
                  <a:lnTo>
                    <a:pt x="66296" y="250189"/>
                  </a:lnTo>
                  <a:lnTo>
                    <a:pt x="67060" y="257809"/>
                  </a:lnTo>
                  <a:lnTo>
                    <a:pt x="78422" y="266699"/>
                  </a:lnTo>
                  <a:lnTo>
                    <a:pt x="81478" y="275589"/>
                  </a:lnTo>
                  <a:lnTo>
                    <a:pt x="78804" y="283209"/>
                  </a:lnTo>
                  <a:lnTo>
                    <a:pt x="76926" y="289559"/>
                  </a:lnTo>
                  <a:lnTo>
                    <a:pt x="80714" y="295909"/>
                  </a:lnTo>
                  <a:lnTo>
                    <a:pt x="87143" y="298449"/>
                  </a:lnTo>
                  <a:lnTo>
                    <a:pt x="95100" y="299719"/>
                  </a:lnTo>
                  <a:lnTo>
                    <a:pt x="101179" y="307339"/>
                  </a:lnTo>
                  <a:lnTo>
                    <a:pt x="102675" y="314959"/>
                  </a:lnTo>
                  <a:lnTo>
                    <a:pt x="103693" y="321309"/>
                  </a:lnTo>
                  <a:lnTo>
                    <a:pt x="108690" y="325119"/>
                  </a:lnTo>
                  <a:lnTo>
                    <a:pt x="126737" y="325119"/>
                  </a:lnTo>
                  <a:lnTo>
                    <a:pt x="133675" y="327659"/>
                  </a:lnTo>
                  <a:lnTo>
                    <a:pt x="137558" y="334009"/>
                  </a:lnTo>
                  <a:lnTo>
                    <a:pt x="140200" y="337819"/>
                  </a:lnTo>
                  <a:lnTo>
                    <a:pt x="143955" y="339089"/>
                  </a:lnTo>
                  <a:lnTo>
                    <a:pt x="201977" y="339089"/>
                  </a:lnTo>
                  <a:lnTo>
                    <a:pt x="198641" y="344169"/>
                  </a:lnTo>
                  <a:lnTo>
                    <a:pt x="161429" y="344169"/>
                  </a:lnTo>
                  <a:lnTo>
                    <a:pt x="159519" y="345439"/>
                  </a:lnTo>
                  <a:lnTo>
                    <a:pt x="155922" y="347979"/>
                  </a:lnTo>
                  <a:lnTo>
                    <a:pt x="151848" y="349249"/>
                  </a:lnTo>
                  <a:close/>
                </a:path>
                <a:path w="332740" h="349250">
                  <a:moveTo>
                    <a:pt x="178358" y="90169"/>
                  </a:moveTo>
                  <a:lnTo>
                    <a:pt x="166362" y="90169"/>
                  </a:lnTo>
                  <a:lnTo>
                    <a:pt x="227725" y="2539"/>
                  </a:lnTo>
                  <a:lnTo>
                    <a:pt x="229635" y="1269"/>
                  </a:lnTo>
                  <a:lnTo>
                    <a:pt x="231895" y="0"/>
                  </a:lnTo>
                  <a:lnTo>
                    <a:pt x="326645" y="0"/>
                  </a:lnTo>
                  <a:lnTo>
                    <a:pt x="329669" y="1269"/>
                  </a:lnTo>
                  <a:lnTo>
                    <a:pt x="331196" y="3809"/>
                  </a:lnTo>
                  <a:lnTo>
                    <a:pt x="332342" y="7619"/>
                  </a:lnTo>
                  <a:lnTo>
                    <a:pt x="331960" y="10159"/>
                  </a:lnTo>
                  <a:lnTo>
                    <a:pt x="235332" y="10159"/>
                  </a:lnTo>
                  <a:lnTo>
                    <a:pt x="178358" y="90169"/>
                  </a:lnTo>
                  <a:close/>
                </a:path>
                <a:path w="332740" h="349250">
                  <a:moveTo>
                    <a:pt x="154331" y="151129"/>
                  </a:moveTo>
                  <a:lnTo>
                    <a:pt x="112159" y="151129"/>
                  </a:lnTo>
                  <a:lnTo>
                    <a:pt x="115565" y="146049"/>
                  </a:lnTo>
                  <a:lnTo>
                    <a:pt x="120116" y="143509"/>
                  </a:lnTo>
                  <a:lnTo>
                    <a:pt x="125432" y="142239"/>
                  </a:lnTo>
                  <a:lnTo>
                    <a:pt x="30681" y="10159"/>
                  </a:lnTo>
                  <a:lnTo>
                    <a:pt x="43571" y="10159"/>
                  </a:lnTo>
                  <a:lnTo>
                    <a:pt x="139054" y="143509"/>
                  </a:lnTo>
                  <a:lnTo>
                    <a:pt x="212193" y="143509"/>
                  </a:lnTo>
                  <a:lnTo>
                    <a:pt x="213583" y="144779"/>
                  </a:lnTo>
                  <a:lnTo>
                    <a:pt x="162288" y="144779"/>
                  </a:lnTo>
                  <a:lnTo>
                    <a:pt x="159328" y="146049"/>
                  </a:lnTo>
                  <a:lnTo>
                    <a:pt x="157259" y="148589"/>
                  </a:lnTo>
                  <a:lnTo>
                    <a:pt x="154331" y="151129"/>
                  </a:lnTo>
                  <a:close/>
                </a:path>
                <a:path w="332740" h="349250">
                  <a:moveTo>
                    <a:pt x="186127" y="143509"/>
                  </a:moveTo>
                  <a:lnTo>
                    <a:pt x="145387" y="143509"/>
                  </a:lnTo>
                  <a:lnTo>
                    <a:pt x="148507" y="142239"/>
                  </a:lnTo>
                  <a:lnTo>
                    <a:pt x="151944" y="139699"/>
                  </a:lnTo>
                  <a:lnTo>
                    <a:pt x="153472" y="137159"/>
                  </a:lnTo>
                  <a:lnTo>
                    <a:pt x="155349" y="137159"/>
                  </a:lnTo>
                  <a:lnTo>
                    <a:pt x="64418" y="10159"/>
                  </a:lnTo>
                  <a:lnTo>
                    <a:pt x="77308" y="10159"/>
                  </a:lnTo>
                  <a:lnTo>
                    <a:pt x="166362" y="133349"/>
                  </a:lnTo>
                  <a:lnTo>
                    <a:pt x="171263" y="133349"/>
                  </a:lnTo>
                  <a:lnTo>
                    <a:pt x="176960" y="135889"/>
                  </a:lnTo>
                  <a:lnTo>
                    <a:pt x="181512" y="139699"/>
                  </a:lnTo>
                  <a:lnTo>
                    <a:pt x="183262" y="142239"/>
                  </a:lnTo>
                  <a:lnTo>
                    <a:pt x="186127" y="143509"/>
                  </a:lnTo>
                  <a:close/>
                </a:path>
                <a:path w="332740" h="349250">
                  <a:moveTo>
                    <a:pt x="212193" y="143509"/>
                  </a:moveTo>
                  <a:lnTo>
                    <a:pt x="191728" y="143509"/>
                  </a:lnTo>
                  <a:lnTo>
                    <a:pt x="96246" y="10159"/>
                  </a:lnTo>
                  <a:lnTo>
                    <a:pt x="109957" y="10159"/>
                  </a:lnTo>
                  <a:lnTo>
                    <a:pt x="166362" y="90169"/>
                  </a:lnTo>
                  <a:lnTo>
                    <a:pt x="178358" y="90169"/>
                  </a:lnTo>
                  <a:lnTo>
                    <a:pt x="172027" y="99059"/>
                  </a:lnTo>
                  <a:lnTo>
                    <a:pt x="182275" y="113029"/>
                  </a:lnTo>
                  <a:lnTo>
                    <a:pt x="195446" y="113029"/>
                  </a:lnTo>
                  <a:lnTo>
                    <a:pt x="189087" y="121919"/>
                  </a:lnTo>
                  <a:lnTo>
                    <a:pt x="199303" y="137159"/>
                  </a:lnTo>
                  <a:lnTo>
                    <a:pt x="210934" y="137159"/>
                  </a:lnTo>
                  <a:lnTo>
                    <a:pt x="207260" y="142239"/>
                  </a:lnTo>
                  <a:lnTo>
                    <a:pt x="212193" y="143509"/>
                  </a:lnTo>
                  <a:close/>
                </a:path>
                <a:path w="332740" h="349250">
                  <a:moveTo>
                    <a:pt x="195446" y="113029"/>
                  </a:moveTo>
                  <a:lnTo>
                    <a:pt x="182275" y="113029"/>
                  </a:lnTo>
                  <a:lnTo>
                    <a:pt x="256147" y="10159"/>
                  </a:lnTo>
                  <a:lnTo>
                    <a:pt x="269037" y="10159"/>
                  </a:lnTo>
                  <a:lnTo>
                    <a:pt x="195446" y="113029"/>
                  </a:lnTo>
                  <a:close/>
                </a:path>
                <a:path w="332740" h="349250">
                  <a:moveTo>
                    <a:pt x="210934" y="137159"/>
                  </a:moveTo>
                  <a:lnTo>
                    <a:pt x="199303" y="137159"/>
                  </a:lnTo>
                  <a:lnTo>
                    <a:pt x="289884" y="10159"/>
                  </a:lnTo>
                  <a:lnTo>
                    <a:pt x="302774" y="10159"/>
                  </a:lnTo>
                  <a:lnTo>
                    <a:pt x="210934" y="137159"/>
                  </a:lnTo>
                  <a:close/>
                </a:path>
                <a:path w="332740" h="349250">
                  <a:moveTo>
                    <a:pt x="231059" y="151129"/>
                  </a:moveTo>
                  <a:lnTo>
                    <a:pt x="219386" y="151129"/>
                  </a:lnTo>
                  <a:lnTo>
                    <a:pt x="320216" y="10159"/>
                  </a:lnTo>
                  <a:lnTo>
                    <a:pt x="331960" y="10159"/>
                  </a:lnTo>
                  <a:lnTo>
                    <a:pt x="330051" y="12699"/>
                  </a:lnTo>
                  <a:lnTo>
                    <a:pt x="231059" y="151129"/>
                  </a:lnTo>
                  <a:close/>
                </a:path>
                <a:path w="332740" h="349250">
                  <a:moveTo>
                    <a:pt x="191060" y="154939"/>
                  </a:moveTo>
                  <a:lnTo>
                    <a:pt x="182785" y="154939"/>
                  </a:lnTo>
                  <a:lnTo>
                    <a:pt x="177470" y="152399"/>
                  </a:lnTo>
                  <a:lnTo>
                    <a:pt x="173173" y="148589"/>
                  </a:lnTo>
                  <a:lnTo>
                    <a:pt x="171072" y="146049"/>
                  </a:lnTo>
                  <a:lnTo>
                    <a:pt x="168144" y="144779"/>
                  </a:lnTo>
                  <a:lnTo>
                    <a:pt x="213583" y="144779"/>
                  </a:lnTo>
                  <a:lnTo>
                    <a:pt x="216363" y="147319"/>
                  </a:lnTo>
                  <a:lnTo>
                    <a:pt x="219386" y="151129"/>
                  </a:lnTo>
                  <a:lnTo>
                    <a:pt x="231059" y="151129"/>
                  </a:lnTo>
                  <a:lnTo>
                    <a:pt x="230151" y="152399"/>
                  </a:lnTo>
                  <a:lnTo>
                    <a:pt x="197807" y="152399"/>
                  </a:lnTo>
                  <a:lnTo>
                    <a:pt x="193892" y="153669"/>
                  </a:lnTo>
                  <a:lnTo>
                    <a:pt x="191060" y="154939"/>
                  </a:lnTo>
                  <a:close/>
                </a:path>
                <a:path w="332740" h="349250">
                  <a:moveTo>
                    <a:pt x="147424" y="153669"/>
                  </a:moveTo>
                  <a:lnTo>
                    <a:pt x="136412" y="153669"/>
                  </a:lnTo>
                  <a:lnTo>
                    <a:pt x="133770" y="152399"/>
                  </a:lnTo>
                  <a:lnTo>
                    <a:pt x="152867" y="152399"/>
                  </a:lnTo>
                  <a:lnTo>
                    <a:pt x="147424" y="153669"/>
                  </a:lnTo>
                  <a:close/>
                </a:path>
                <a:path w="332740" h="349250">
                  <a:moveTo>
                    <a:pt x="201977" y="339089"/>
                  </a:moveTo>
                  <a:lnTo>
                    <a:pt x="187877" y="339089"/>
                  </a:lnTo>
                  <a:lnTo>
                    <a:pt x="191442" y="337819"/>
                  </a:lnTo>
                  <a:lnTo>
                    <a:pt x="193638" y="334009"/>
                  </a:lnTo>
                  <a:lnTo>
                    <a:pt x="197839" y="327659"/>
                  </a:lnTo>
                  <a:lnTo>
                    <a:pt x="204523" y="325119"/>
                  </a:lnTo>
                  <a:lnTo>
                    <a:pt x="222887" y="325119"/>
                  </a:lnTo>
                  <a:lnTo>
                    <a:pt x="227852" y="321309"/>
                  </a:lnTo>
                  <a:lnTo>
                    <a:pt x="228871" y="314959"/>
                  </a:lnTo>
                  <a:lnTo>
                    <a:pt x="230017" y="307339"/>
                  </a:lnTo>
                  <a:lnTo>
                    <a:pt x="236446" y="299719"/>
                  </a:lnTo>
                  <a:lnTo>
                    <a:pt x="244403" y="298449"/>
                  </a:lnTo>
                  <a:lnTo>
                    <a:pt x="250482" y="295909"/>
                  </a:lnTo>
                  <a:lnTo>
                    <a:pt x="253887" y="289559"/>
                  </a:lnTo>
                  <a:lnTo>
                    <a:pt x="252360" y="283209"/>
                  </a:lnTo>
                  <a:lnTo>
                    <a:pt x="250100" y="275589"/>
                  </a:lnTo>
                  <a:lnTo>
                    <a:pt x="252742" y="266699"/>
                  </a:lnTo>
                  <a:lnTo>
                    <a:pt x="264868" y="257809"/>
                  </a:lnTo>
                  <a:lnTo>
                    <a:pt x="265250" y="250189"/>
                  </a:lnTo>
                  <a:lnTo>
                    <a:pt x="261462" y="245109"/>
                  </a:lnTo>
                  <a:lnTo>
                    <a:pt x="258334" y="240029"/>
                  </a:lnTo>
                  <a:lnTo>
                    <a:pt x="256919" y="233679"/>
                  </a:lnTo>
                  <a:lnTo>
                    <a:pt x="257210" y="227329"/>
                  </a:lnTo>
                  <a:lnTo>
                    <a:pt x="259203" y="222249"/>
                  </a:lnTo>
                  <a:lnTo>
                    <a:pt x="261844" y="215899"/>
                  </a:lnTo>
                  <a:lnTo>
                    <a:pt x="259584" y="209549"/>
                  </a:lnTo>
                  <a:lnTo>
                    <a:pt x="253887" y="205739"/>
                  </a:lnTo>
                  <a:lnTo>
                    <a:pt x="246312" y="201929"/>
                  </a:lnTo>
                  <a:lnTo>
                    <a:pt x="241379" y="194309"/>
                  </a:lnTo>
                  <a:lnTo>
                    <a:pt x="242143" y="185419"/>
                  </a:lnTo>
                  <a:lnTo>
                    <a:pt x="242525" y="179069"/>
                  </a:lnTo>
                  <a:lnTo>
                    <a:pt x="237210" y="173989"/>
                  </a:lnTo>
                  <a:lnTo>
                    <a:pt x="231162" y="172719"/>
                  </a:lnTo>
                  <a:lnTo>
                    <a:pt x="226993" y="172719"/>
                  </a:lnTo>
                  <a:lnTo>
                    <a:pt x="222442" y="171449"/>
                  </a:lnTo>
                  <a:lnTo>
                    <a:pt x="214103" y="166369"/>
                  </a:lnTo>
                  <a:lnTo>
                    <a:pt x="211429" y="160019"/>
                  </a:lnTo>
                  <a:lnTo>
                    <a:pt x="211079" y="160019"/>
                  </a:lnTo>
                  <a:lnTo>
                    <a:pt x="209583" y="154939"/>
                  </a:lnTo>
                  <a:lnTo>
                    <a:pt x="204809" y="152399"/>
                  </a:lnTo>
                  <a:lnTo>
                    <a:pt x="230151" y="152399"/>
                  </a:lnTo>
                  <a:lnTo>
                    <a:pt x="224702" y="160019"/>
                  </a:lnTo>
                  <a:lnTo>
                    <a:pt x="226611" y="161289"/>
                  </a:lnTo>
                  <a:lnTo>
                    <a:pt x="229253" y="162559"/>
                  </a:lnTo>
                  <a:lnTo>
                    <a:pt x="231513" y="162559"/>
                  </a:lnTo>
                  <a:lnTo>
                    <a:pt x="239732" y="163829"/>
                  </a:lnTo>
                  <a:lnTo>
                    <a:pt x="246305" y="168909"/>
                  </a:lnTo>
                  <a:lnTo>
                    <a:pt x="250597" y="176529"/>
                  </a:lnTo>
                  <a:lnTo>
                    <a:pt x="251978" y="184149"/>
                  </a:lnTo>
                  <a:lnTo>
                    <a:pt x="251246" y="189229"/>
                  </a:lnTo>
                  <a:lnTo>
                    <a:pt x="254269" y="194309"/>
                  </a:lnTo>
                  <a:lnTo>
                    <a:pt x="258057" y="195579"/>
                  </a:lnTo>
                  <a:lnTo>
                    <a:pt x="264592" y="200659"/>
                  </a:lnTo>
                  <a:lnTo>
                    <a:pt x="268612" y="208279"/>
                  </a:lnTo>
                  <a:lnTo>
                    <a:pt x="269725" y="217169"/>
                  </a:lnTo>
                  <a:lnTo>
                    <a:pt x="267541" y="224789"/>
                  </a:lnTo>
                  <a:lnTo>
                    <a:pt x="265632" y="228599"/>
                  </a:lnTo>
                  <a:lnTo>
                    <a:pt x="266014" y="233679"/>
                  </a:lnTo>
                  <a:lnTo>
                    <a:pt x="269037" y="237489"/>
                  </a:lnTo>
                  <a:lnTo>
                    <a:pt x="273035" y="245109"/>
                  </a:lnTo>
                  <a:lnTo>
                    <a:pt x="273732" y="253999"/>
                  </a:lnTo>
                  <a:lnTo>
                    <a:pt x="271230" y="261619"/>
                  </a:lnTo>
                  <a:lnTo>
                    <a:pt x="265632" y="267969"/>
                  </a:lnTo>
                  <a:lnTo>
                    <a:pt x="262226" y="270509"/>
                  </a:lnTo>
                  <a:lnTo>
                    <a:pt x="260698" y="275589"/>
                  </a:lnTo>
                  <a:lnTo>
                    <a:pt x="261844" y="279399"/>
                  </a:lnTo>
                  <a:lnTo>
                    <a:pt x="262512" y="288289"/>
                  </a:lnTo>
                  <a:lnTo>
                    <a:pt x="259807" y="295909"/>
                  </a:lnTo>
                  <a:lnTo>
                    <a:pt x="254334" y="302259"/>
                  </a:lnTo>
                  <a:lnTo>
                    <a:pt x="246694" y="306069"/>
                  </a:lnTo>
                  <a:lnTo>
                    <a:pt x="241761" y="307339"/>
                  </a:lnTo>
                  <a:lnTo>
                    <a:pt x="239119" y="311149"/>
                  </a:lnTo>
                  <a:lnTo>
                    <a:pt x="216904" y="334009"/>
                  </a:lnTo>
                  <a:lnTo>
                    <a:pt x="208406" y="334009"/>
                  </a:lnTo>
                  <a:lnTo>
                    <a:pt x="204396" y="335279"/>
                  </a:lnTo>
                  <a:lnTo>
                    <a:pt x="201977" y="339089"/>
                  </a:lnTo>
                  <a:close/>
                </a:path>
                <a:path w="332740" h="349250">
                  <a:moveTo>
                    <a:pt x="179761" y="339089"/>
                  </a:moveTo>
                  <a:lnTo>
                    <a:pt x="151912" y="339089"/>
                  </a:lnTo>
                  <a:lnTo>
                    <a:pt x="153854" y="337819"/>
                  </a:lnTo>
                  <a:lnTo>
                    <a:pt x="157641" y="335279"/>
                  </a:lnTo>
                  <a:lnTo>
                    <a:pt x="161429" y="334009"/>
                  </a:lnTo>
                  <a:lnTo>
                    <a:pt x="170149" y="334009"/>
                  </a:lnTo>
                  <a:lnTo>
                    <a:pt x="173555" y="335279"/>
                  </a:lnTo>
                  <a:lnTo>
                    <a:pt x="177724" y="337819"/>
                  </a:lnTo>
                  <a:lnTo>
                    <a:pt x="179761" y="339089"/>
                  </a:lnTo>
                  <a:close/>
                </a:path>
                <a:path w="332740" h="349250">
                  <a:moveTo>
                    <a:pt x="190614" y="349249"/>
                  </a:moveTo>
                  <a:lnTo>
                    <a:pt x="179220" y="349249"/>
                  </a:lnTo>
                  <a:lnTo>
                    <a:pt x="175433" y="347979"/>
                  </a:lnTo>
                  <a:lnTo>
                    <a:pt x="171645" y="345439"/>
                  </a:lnTo>
                  <a:lnTo>
                    <a:pt x="169958" y="344169"/>
                  </a:lnTo>
                  <a:lnTo>
                    <a:pt x="198641" y="344169"/>
                  </a:lnTo>
                  <a:lnTo>
                    <a:pt x="197807" y="345439"/>
                  </a:lnTo>
                  <a:lnTo>
                    <a:pt x="190614" y="3492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5090" y="2135754"/>
              <a:ext cx="164070" cy="164484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1276071" y="1961817"/>
            <a:ext cx="415290" cy="378460"/>
          </a:xfrm>
          <a:custGeom>
            <a:avLst/>
            <a:gdLst/>
            <a:ahLst/>
            <a:cxnLst/>
            <a:rect l="l" t="t" r="r" b="b"/>
            <a:pathLst>
              <a:path w="415289" h="378460">
                <a:moveTo>
                  <a:pt x="147953" y="78739"/>
                </a:moveTo>
                <a:lnTo>
                  <a:pt x="96628" y="78739"/>
                </a:lnTo>
                <a:lnTo>
                  <a:pt x="117825" y="74929"/>
                </a:lnTo>
                <a:lnTo>
                  <a:pt x="176960" y="58419"/>
                </a:lnTo>
                <a:lnTo>
                  <a:pt x="177569" y="50799"/>
                </a:lnTo>
                <a:lnTo>
                  <a:pt x="179849" y="44449"/>
                </a:lnTo>
                <a:lnTo>
                  <a:pt x="183620" y="38099"/>
                </a:lnTo>
                <a:lnTo>
                  <a:pt x="188705" y="33019"/>
                </a:lnTo>
                <a:lnTo>
                  <a:pt x="188705" y="6349"/>
                </a:lnTo>
                <a:lnTo>
                  <a:pt x="195134" y="0"/>
                </a:lnTo>
                <a:lnTo>
                  <a:pt x="218273" y="0"/>
                </a:lnTo>
                <a:lnTo>
                  <a:pt x="224702" y="5079"/>
                </a:lnTo>
                <a:lnTo>
                  <a:pt x="224702" y="11429"/>
                </a:lnTo>
                <a:lnTo>
                  <a:pt x="201977" y="11429"/>
                </a:lnTo>
                <a:lnTo>
                  <a:pt x="201213" y="12699"/>
                </a:lnTo>
                <a:lnTo>
                  <a:pt x="201213" y="13969"/>
                </a:lnTo>
                <a:lnTo>
                  <a:pt x="201595" y="13969"/>
                </a:lnTo>
                <a:lnTo>
                  <a:pt x="201595" y="27939"/>
                </a:lnTo>
                <a:lnTo>
                  <a:pt x="224702" y="27939"/>
                </a:lnTo>
                <a:lnTo>
                  <a:pt x="224702" y="33019"/>
                </a:lnTo>
                <a:lnTo>
                  <a:pt x="230168" y="38099"/>
                </a:lnTo>
                <a:lnTo>
                  <a:pt x="230941" y="39369"/>
                </a:lnTo>
                <a:lnTo>
                  <a:pt x="197425" y="39369"/>
                </a:lnTo>
                <a:lnTo>
                  <a:pt x="189469" y="46989"/>
                </a:lnTo>
                <a:lnTo>
                  <a:pt x="189469" y="66039"/>
                </a:lnTo>
                <a:lnTo>
                  <a:pt x="193447" y="69849"/>
                </a:lnTo>
                <a:lnTo>
                  <a:pt x="179984" y="69849"/>
                </a:lnTo>
                <a:lnTo>
                  <a:pt x="147953" y="78739"/>
                </a:lnTo>
                <a:close/>
              </a:path>
              <a:path w="415289" h="378460">
                <a:moveTo>
                  <a:pt x="224702" y="27939"/>
                </a:moveTo>
                <a:lnTo>
                  <a:pt x="213339" y="27939"/>
                </a:lnTo>
                <a:lnTo>
                  <a:pt x="213339" y="12699"/>
                </a:lnTo>
                <a:lnTo>
                  <a:pt x="212575" y="11429"/>
                </a:lnTo>
                <a:lnTo>
                  <a:pt x="224702" y="11429"/>
                </a:lnTo>
                <a:lnTo>
                  <a:pt x="224702" y="27939"/>
                </a:lnTo>
                <a:close/>
              </a:path>
              <a:path w="415289" h="378460">
                <a:moveTo>
                  <a:pt x="213339" y="27939"/>
                </a:moveTo>
                <a:lnTo>
                  <a:pt x="201595" y="27939"/>
                </a:lnTo>
                <a:lnTo>
                  <a:pt x="203473" y="26669"/>
                </a:lnTo>
                <a:lnTo>
                  <a:pt x="211430" y="26669"/>
                </a:lnTo>
                <a:lnTo>
                  <a:pt x="213339" y="27939"/>
                </a:lnTo>
                <a:close/>
              </a:path>
              <a:path w="415289" h="378460">
                <a:moveTo>
                  <a:pt x="231513" y="73659"/>
                </a:moveTo>
                <a:lnTo>
                  <a:pt x="212957" y="73659"/>
                </a:lnTo>
                <a:lnTo>
                  <a:pt x="215217" y="72389"/>
                </a:lnTo>
                <a:lnTo>
                  <a:pt x="223295" y="63499"/>
                </a:lnTo>
                <a:lnTo>
                  <a:pt x="223842" y="52069"/>
                </a:lnTo>
                <a:lnTo>
                  <a:pt x="217992" y="43179"/>
                </a:lnTo>
                <a:lnTo>
                  <a:pt x="206878" y="39369"/>
                </a:lnTo>
                <a:lnTo>
                  <a:pt x="230941" y="39369"/>
                </a:lnTo>
                <a:lnTo>
                  <a:pt x="234035" y="44449"/>
                </a:lnTo>
                <a:lnTo>
                  <a:pt x="236267" y="50799"/>
                </a:lnTo>
                <a:lnTo>
                  <a:pt x="236828" y="58419"/>
                </a:lnTo>
                <a:lnTo>
                  <a:pt x="278275" y="69849"/>
                </a:lnTo>
                <a:lnTo>
                  <a:pt x="233422" y="69849"/>
                </a:lnTo>
                <a:lnTo>
                  <a:pt x="231513" y="73659"/>
                </a:lnTo>
                <a:close/>
              </a:path>
              <a:path w="415289" h="378460">
                <a:moveTo>
                  <a:pt x="32559" y="190499"/>
                </a:moveTo>
                <a:lnTo>
                  <a:pt x="19319" y="190499"/>
                </a:lnTo>
                <a:lnTo>
                  <a:pt x="60981" y="104139"/>
                </a:lnTo>
                <a:lnTo>
                  <a:pt x="56080" y="99059"/>
                </a:lnTo>
                <a:lnTo>
                  <a:pt x="53406" y="92709"/>
                </a:lnTo>
                <a:lnTo>
                  <a:pt x="53406" y="86359"/>
                </a:lnTo>
                <a:lnTo>
                  <a:pt x="55143" y="77469"/>
                </a:lnTo>
                <a:lnTo>
                  <a:pt x="59903" y="71119"/>
                </a:lnTo>
                <a:lnTo>
                  <a:pt x="67008" y="66039"/>
                </a:lnTo>
                <a:lnTo>
                  <a:pt x="75781" y="64769"/>
                </a:lnTo>
                <a:lnTo>
                  <a:pt x="82543" y="64769"/>
                </a:lnTo>
                <a:lnTo>
                  <a:pt x="88460" y="68579"/>
                </a:lnTo>
                <a:lnTo>
                  <a:pt x="93250" y="72389"/>
                </a:lnTo>
                <a:lnTo>
                  <a:pt x="95277" y="76199"/>
                </a:lnTo>
                <a:lnTo>
                  <a:pt x="70084" y="76199"/>
                </a:lnTo>
                <a:lnTo>
                  <a:pt x="65150" y="81279"/>
                </a:lnTo>
                <a:lnTo>
                  <a:pt x="65150" y="92709"/>
                </a:lnTo>
                <a:lnTo>
                  <a:pt x="70466" y="97789"/>
                </a:lnTo>
                <a:lnTo>
                  <a:pt x="95737" y="97789"/>
                </a:lnTo>
                <a:lnTo>
                  <a:pt x="93954" y="100329"/>
                </a:lnTo>
                <a:lnTo>
                  <a:pt x="90167" y="104139"/>
                </a:lnTo>
                <a:lnTo>
                  <a:pt x="92619" y="109219"/>
                </a:lnTo>
                <a:lnTo>
                  <a:pt x="71229" y="109219"/>
                </a:lnTo>
                <a:lnTo>
                  <a:pt x="32559" y="190499"/>
                </a:lnTo>
                <a:close/>
              </a:path>
              <a:path w="415289" h="378460">
                <a:moveTo>
                  <a:pt x="330990" y="78739"/>
                </a:moveTo>
                <a:lnTo>
                  <a:pt x="318306" y="78739"/>
                </a:lnTo>
                <a:lnTo>
                  <a:pt x="321505" y="72389"/>
                </a:lnTo>
                <a:lnTo>
                  <a:pt x="326307" y="68579"/>
                </a:lnTo>
                <a:lnTo>
                  <a:pt x="332320" y="64769"/>
                </a:lnTo>
                <a:lnTo>
                  <a:pt x="339153" y="64769"/>
                </a:lnTo>
                <a:lnTo>
                  <a:pt x="347700" y="66039"/>
                </a:lnTo>
                <a:lnTo>
                  <a:pt x="354681" y="71119"/>
                </a:lnTo>
                <a:lnTo>
                  <a:pt x="358447" y="76199"/>
                </a:lnTo>
                <a:lnTo>
                  <a:pt x="333456" y="76199"/>
                </a:lnTo>
                <a:lnTo>
                  <a:pt x="330990" y="78739"/>
                </a:lnTo>
                <a:close/>
              </a:path>
              <a:path w="415289" h="378460">
                <a:moveTo>
                  <a:pt x="200831" y="317499"/>
                </a:moveTo>
                <a:lnTo>
                  <a:pt x="188323" y="317499"/>
                </a:lnTo>
                <a:lnTo>
                  <a:pt x="188323" y="80009"/>
                </a:lnTo>
                <a:lnTo>
                  <a:pt x="184917" y="77469"/>
                </a:lnTo>
                <a:lnTo>
                  <a:pt x="181894" y="73659"/>
                </a:lnTo>
                <a:lnTo>
                  <a:pt x="179984" y="69849"/>
                </a:lnTo>
                <a:lnTo>
                  <a:pt x="193447" y="69849"/>
                </a:lnTo>
                <a:lnTo>
                  <a:pt x="197425" y="73659"/>
                </a:lnTo>
                <a:lnTo>
                  <a:pt x="231513" y="73659"/>
                </a:lnTo>
                <a:lnTo>
                  <a:pt x="228489" y="77469"/>
                </a:lnTo>
                <a:lnTo>
                  <a:pt x="224702" y="80009"/>
                </a:lnTo>
                <a:lnTo>
                  <a:pt x="224702" y="86359"/>
                </a:lnTo>
                <a:lnTo>
                  <a:pt x="200831" y="86359"/>
                </a:lnTo>
                <a:lnTo>
                  <a:pt x="200831" y="317499"/>
                </a:lnTo>
                <a:close/>
              </a:path>
              <a:path w="415289" h="378460">
                <a:moveTo>
                  <a:pt x="407360" y="227329"/>
                </a:moveTo>
                <a:lnTo>
                  <a:pt x="269801" y="227329"/>
                </a:lnTo>
                <a:lnTo>
                  <a:pt x="262608" y="220979"/>
                </a:lnTo>
                <a:lnTo>
                  <a:pt x="262608" y="198119"/>
                </a:lnTo>
                <a:lnTo>
                  <a:pt x="269801" y="191769"/>
                </a:lnTo>
                <a:lnTo>
                  <a:pt x="282309" y="191769"/>
                </a:lnTo>
                <a:lnTo>
                  <a:pt x="323972" y="104139"/>
                </a:lnTo>
                <a:lnTo>
                  <a:pt x="320566" y="100329"/>
                </a:lnTo>
                <a:lnTo>
                  <a:pt x="317542" y="96519"/>
                </a:lnTo>
                <a:lnTo>
                  <a:pt x="316779" y="91439"/>
                </a:lnTo>
                <a:lnTo>
                  <a:pt x="301247" y="88899"/>
                </a:lnTo>
                <a:lnTo>
                  <a:pt x="293672" y="86359"/>
                </a:lnTo>
                <a:lnTo>
                  <a:pt x="233422" y="69849"/>
                </a:lnTo>
                <a:lnTo>
                  <a:pt x="278275" y="69849"/>
                </a:lnTo>
                <a:lnTo>
                  <a:pt x="296695" y="74929"/>
                </a:lnTo>
                <a:lnTo>
                  <a:pt x="318306" y="78739"/>
                </a:lnTo>
                <a:lnTo>
                  <a:pt x="330990" y="78739"/>
                </a:lnTo>
                <a:lnTo>
                  <a:pt x="328523" y="81279"/>
                </a:lnTo>
                <a:lnTo>
                  <a:pt x="328523" y="92709"/>
                </a:lnTo>
                <a:lnTo>
                  <a:pt x="333456" y="97789"/>
                </a:lnTo>
                <a:lnTo>
                  <a:pt x="359133" y="97789"/>
                </a:lnTo>
                <a:lnTo>
                  <a:pt x="358473" y="99059"/>
                </a:lnTo>
                <a:lnTo>
                  <a:pt x="353539" y="104139"/>
                </a:lnTo>
                <a:lnTo>
                  <a:pt x="355992" y="109219"/>
                </a:lnTo>
                <a:lnTo>
                  <a:pt x="335366" y="109219"/>
                </a:lnTo>
                <a:lnTo>
                  <a:pt x="295932" y="190499"/>
                </a:lnTo>
                <a:lnTo>
                  <a:pt x="407742" y="190499"/>
                </a:lnTo>
                <a:lnTo>
                  <a:pt x="414935" y="198119"/>
                </a:lnTo>
                <a:lnTo>
                  <a:pt x="414553" y="203199"/>
                </a:lnTo>
                <a:lnTo>
                  <a:pt x="276994" y="203199"/>
                </a:lnTo>
                <a:lnTo>
                  <a:pt x="275085" y="205739"/>
                </a:lnTo>
                <a:lnTo>
                  <a:pt x="275085" y="213359"/>
                </a:lnTo>
                <a:lnTo>
                  <a:pt x="276994" y="215899"/>
                </a:lnTo>
                <a:lnTo>
                  <a:pt x="414171" y="215899"/>
                </a:lnTo>
                <a:lnTo>
                  <a:pt x="414171" y="220979"/>
                </a:lnTo>
                <a:lnTo>
                  <a:pt x="407360" y="227329"/>
                </a:lnTo>
                <a:close/>
              </a:path>
              <a:path w="415289" h="378460">
                <a:moveTo>
                  <a:pt x="95737" y="97789"/>
                </a:moveTo>
                <a:lnTo>
                  <a:pt x="81446" y="97789"/>
                </a:lnTo>
                <a:lnTo>
                  <a:pt x="85997" y="92709"/>
                </a:lnTo>
                <a:lnTo>
                  <a:pt x="85997" y="81279"/>
                </a:lnTo>
                <a:lnTo>
                  <a:pt x="81446" y="76199"/>
                </a:lnTo>
                <a:lnTo>
                  <a:pt x="95277" y="76199"/>
                </a:lnTo>
                <a:lnTo>
                  <a:pt x="96628" y="78739"/>
                </a:lnTo>
                <a:lnTo>
                  <a:pt x="147953" y="78739"/>
                </a:lnTo>
                <a:lnTo>
                  <a:pt x="120498" y="86359"/>
                </a:lnTo>
                <a:lnTo>
                  <a:pt x="112924" y="88899"/>
                </a:lnTo>
                <a:lnTo>
                  <a:pt x="105317" y="90169"/>
                </a:lnTo>
                <a:lnTo>
                  <a:pt x="97360" y="90169"/>
                </a:lnTo>
                <a:lnTo>
                  <a:pt x="96628" y="96519"/>
                </a:lnTo>
                <a:lnTo>
                  <a:pt x="95737" y="97789"/>
                </a:lnTo>
                <a:close/>
              </a:path>
              <a:path w="415289" h="378460">
                <a:moveTo>
                  <a:pt x="359133" y="97789"/>
                </a:moveTo>
                <a:lnTo>
                  <a:pt x="344819" y="97789"/>
                </a:lnTo>
                <a:lnTo>
                  <a:pt x="349370" y="92709"/>
                </a:lnTo>
                <a:lnTo>
                  <a:pt x="349370" y="81279"/>
                </a:lnTo>
                <a:lnTo>
                  <a:pt x="344819" y="76199"/>
                </a:lnTo>
                <a:lnTo>
                  <a:pt x="358447" y="76199"/>
                </a:lnTo>
                <a:lnTo>
                  <a:pt x="359388" y="77469"/>
                </a:lnTo>
                <a:lnTo>
                  <a:pt x="361114" y="86359"/>
                </a:lnTo>
                <a:lnTo>
                  <a:pt x="361114" y="93979"/>
                </a:lnTo>
                <a:lnTo>
                  <a:pt x="359133" y="97789"/>
                </a:lnTo>
                <a:close/>
              </a:path>
              <a:path w="415289" h="378460">
                <a:moveTo>
                  <a:pt x="222060" y="201929"/>
                </a:moveTo>
                <a:lnTo>
                  <a:pt x="215217" y="201929"/>
                </a:lnTo>
                <a:lnTo>
                  <a:pt x="212575" y="198119"/>
                </a:lnTo>
                <a:lnTo>
                  <a:pt x="212575" y="86359"/>
                </a:lnTo>
                <a:lnTo>
                  <a:pt x="224702" y="86359"/>
                </a:lnTo>
                <a:lnTo>
                  <a:pt x="224702" y="198119"/>
                </a:lnTo>
                <a:lnTo>
                  <a:pt x="222060" y="201929"/>
                </a:lnTo>
                <a:close/>
              </a:path>
              <a:path w="415289" h="378460">
                <a:moveTo>
                  <a:pt x="131861" y="190499"/>
                </a:moveTo>
                <a:lnTo>
                  <a:pt x="118207" y="190499"/>
                </a:lnTo>
                <a:lnTo>
                  <a:pt x="78804" y="109219"/>
                </a:lnTo>
                <a:lnTo>
                  <a:pt x="92619" y="109219"/>
                </a:lnTo>
                <a:lnTo>
                  <a:pt x="131861" y="190499"/>
                </a:lnTo>
                <a:close/>
              </a:path>
              <a:path w="415289" h="378460">
                <a:moveTo>
                  <a:pt x="395233" y="190499"/>
                </a:moveTo>
                <a:lnTo>
                  <a:pt x="381579" y="190499"/>
                </a:lnTo>
                <a:lnTo>
                  <a:pt x="342941" y="109219"/>
                </a:lnTo>
                <a:lnTo>
                  <a:pt x="355992" y="109219"/>
                </a:lnTo>
                <a:lnTo>
                  <a:pt x="395233" y="190499"/>
                </a:lnTo>
                <a:close/>
              </a:path>
              <a:path w="415289" h="378460">
                <a:moveTo>
                  <a:pt x="144369" y="227329"/>
                </a:moveTo>
                <a:lnTo>
                  <a:pt x="6811" y="227329"/>
                </a:lnTo>
                <a:lnTo>
                  <a:pt x="0" y="219709"/>
                </a:lnTo>
                <a:lnTo>
                  <a:pt x="0" y="198119"/>
                </a:lnTo>
                <a:lnTo>
                  <a:pt x="6811" y="190499"/>
                </a:lnTo>
                <a:lnTo>
                  <a:pt x="144369" y="190499"/>
                </a:lnTo>
                <a:lnTo>
                  <a:pt x="151562" y="198119"/>
                </a:lnTo>
                <a:lnTo>
                  <a:pt x="151562" y="203199"/>
                </a:lnTo>
                <a:lnTo>
                  <a:pt x="13622" y="203199"/>
                </a:lnTo>
                <a:lnTo>
                  <a:pt x="11744" y="205739"/>
                </a:lnTo>
                <a:lnTo>
                  <a:pt x="11744" y="213359"/>
                </a:lnTo>
                <a:lnTo>
                  <a:pt x="13622" y="215899"/>
                </a:lnTo>
                <a:lnTo>
                  <a:pt x="151562" y="215899"/>
                </a:lnTo>
                <a:lnTo>
                  <a:pt x="151562" y="219709"/>
                </a:lnTo>
                <a:lnTo>
                  <a:pt x="144369" y="227329"/>
                </a:lnTo>
                <a:close/>
              </a:path>
              <a:path w="415289" h="378460">
                <a:moveTo>
                  <a:pt x="151562" y="215899"/>
                </a:moveTo>
                <a:lnTo>
                  <a:pt x="137526" y="215899"/>
                </a:lnTo>
                <a:lnTo>
                  <a:pt x="139436" y="213359"/>
                </a:lnTo>
                <a:lnTo>
                  <a:pt x="139436" y="205739"/>
                </a:lnTo>
                <a:lnTo>
                  <a:pt x="137526" y="203199"/>
                </a:lnTo>
                <a:lnTo>
                  <a:pt x="151562" y="203199"/>
                </a:lnTo>
                <a:lnTo>
                  <a:pt x="151562" y="215899"/>
                </a:lnTo>
                <a:close/>
              </a:path>
              <a:path w="415289" h="378460">
                <a:moveTo>
                  <a:pt x="414171" y="215899"/>
                </a:moveTo>
                <a:lnTo>
                  <a:pt x="400899" y="215899"/>
                </a:lnTo>
                <a:lnTo>
                  <a:pt x="402808" y="213359"/>
                </a:lnTo>
                <a:lnTo>
                  <a:pt x="402808" y="205739"/>
                </a:lnTo>
                <a:lnTo>
                  <a:pt x="400899" y="203199"/>
                </a:lnTo>
                <a:lnTo>
                  <a:pt x="414553" y="203199"/>
                </a:lnTo>
                <a:lnTo>
                  <a:pt x="414171" y="208279"/>
                </a:lnTo>
                <a:lnTo>
                  <a:pt x="414171" y="215899"/>
                </a:lnTo>
                <a:close/>
              </a:path>
              <a:path w="415289" h="378460">
                <a:moveTo>
                  <a:pt x="224702" y="317499"/>
                </a:moveTo>
                <a:lnTo>
                  <a:pt x="212575" y="317499"/>
                </a:lnTo>
                <a:lnTo>
                  <a:pt x="212575" y="220979"/>
                </a:lnTo>
                <a:lnTo>
                  <a:pt x="215217" y="217169"/>
                </a:lnTo>
                <a:lnTo>
                  <a:pt x="222060" y="217169"/>
                </a:lnTo>
                <a:lnTo>
                  <a:pt x="224702" y="220979"/>
                </a:lnTo>
                <a:lnTo>
                  <a:pt x="224702" y="317499"/>
                </a:lnTo>
                <a:close/>
              </a:path>
              <a:path w="415289" h="378460">
                <a:moveTo>
                  <a:pt x="73107" y="273049"/>
                </a:moveTo>
                <a:lnTo>
                  <a:pt x="53514" y="269239"/>
                </a:lnTo>
                <a:lnTo>
                  <a:pt x="36549" y="260349"/>
                </a:lnTo>
                <a:lnTo>
                  <a:pt x="23565" y="245109"/>
                </a:lnTo>
                <a:lnTo>
                  <a:pt x="15913" y="227329"/>
                </a:lnTo>
                <a:lnTo>
                  <a:pt x="28772" y="227329"/>
                </a:lnTo>
                <a:lnTo>
                  <a:pt x="35175" y="241299"/>
                </a:lnTo>
                <a:lnTo>
                  <a:pt x="45270" y="251459"/>
                </a:lnTo>
                <a:lnTo>
                  <a:pt x="58200" y="259079"/>
                </a:lnTo>
                <a:lnTo>
                  <a:pt x="73107" y="261619"/>
                </a:lnTo>
                <a:lnTo>
                  <a:pt x="105634" y="261619"/>
                </a:lnTo>
                <a:lnTo>
                  <a:pt x="92886" y="269239"/>
                </a:lnTo>
                <a:lnTo>
                  <a:pt x="73107" y="273049"/>
                </a:lnTo>
                <a:close/>
              </a:path>
              <a:path w="415289" h="378460">
                <a:moveTo>
                  <a:pt x="105634" y="261619"/>
                </a:moveTo>
                <a:lnTo>
                  <a:pt x="73107" y="261619"/>
                </a:lnTo>
                <a:lnTo>
                  <a:pt x="88099" y="259079"/>
                </a:lnTo>
                <a:lnTo>
                  <a:pt x="101207" y="251459"/>
                </a:lnTo>
                <a:lnTo>
                  <a:pt x="111540" y="241299"/>
                </a:lnTo>
                <a:lnTo>
                  <a:pt x="118207" y="227329"/>
                </a:lnTo>
                <a:lnTo>
                  <a:pt x="130715" y="227329"/>
                </a:lnTo>
                <a:lnTo>
                  <a:pt x="122895" y="245109"/>
                </a:lnTo>
                <a:lnTo>
                  <a:pt x="109884" y="259079"/>
                </a:lnTo>
                <a:lnTo>
                  <a:pt x="105634" y="261619"/>
                </a:lnTo>
                <a:close/>
              </a:path>
              <a:path w="415289" h="378460">
                <a:moveTo>
                  <a:pt x="341031" y="273049"/>
                </a:moveTo>
                <a:lnTo>
                  <a:pt x="321270" y="269239"/>
                </a:lnTo>
                <a:lnTo>
                  <a:pt x="304278" y="260349"/>
                </a:lnTo>
                <a:lnTo>
                  <a:pt x="291261" y="246379"/>
                </a:lnTo>
                <a:lnTo>
                  <a:pt x="283423" y="227329"/>
                </a:lnTo>
                <a:lnTo>
                  <a:pt x="296695" y="227329"/>
                </a:lnTo>
                <a:lnTo>
                  <a:pt x="303154" y="241299"/>
                </a:lnTo>
                <a:lnTo>
                  <a:pt x="313373" y="251459"/>
                </a:lnTo>
                <a:lnTo>
                  <a:pt x="326432" y="259079"/>
                </a:lnTo>
                <a:lnTo>
                  <a:pt x="341413" y="261619"/>
                </a:lnTo>
                <a:lnTo>
                  <a:pt x="375169" y="261619"/>
                </a:lnTo>
                <a:lnTo>
                  <a:pt x="360625" y="269239"/>
                </a:lnTo>
                <a:lnTo>
                  <a:pt x="341031" y="273049"/>
                </a:lnTo>
                <a:close/>
              </a:path>
              <a:path w="415289" h="378460">
                <a:moveTo>
                  <a:pt x="375169" y="261619"/>
                </a:moveTo>
                <a:lnTo>
                  <a:pt x="341413" y="261619"/>
                </a:lnTo>
                <a:lnTo>
                  <a:pt x="356346" y="259079"/>
                </a:lnTo>
                <a:lnTo>
                  <a:pt x="369358" y="251459"/>
                </a:lnTo>
                <a:lnTo>
                  <a:pt x="379672" y="241299"/>
                </a:lnTo>
                <a:lnTo>
                  <a:pt x="386513" y="227329"/>
                </a:lnTo>
                <a:lnTo>
                  <a:pt x="398257" y="227329"/>
                </a:lnTo>
                <a:lnTo>
                  <a:pt x="390587" y="245109"/>
                </a:lnTo>
                <a:lnTo>
                  <a:pt x="377593" y="260349"/>
                </a:lnTo>
                <a:lnTo>
                  <a:pt x="375169" y="261619"/>
                </a:lnTo>
                <a:close/>
              </a:path>
              <a:path w="415289" h="378460">
                <a:moveTo>
                  <a:pt x="195898" y="378459"/>
                </a:moveTo>
                <a:lnTo>
                  <a:pt x="138290" y="378459"/>
                </a:lnTo>
                <a:lnTo>
                  <a:pt x="131097" y="370839"/>
                </a:lnTo>
                <a:lnTo>
                  <a:pt x="131097" y="350519"/>
                </a:lnTo>
                <a:lnTo>
                  <a:pt x="136794" y="344169"/>
                </a:lnTo>
                <a:lnTo>
                  <a:pt x="144369" y="342899"/>
                </a:lnTo>
                <a:lnTo>
                  <a:pt x="144369" y="325119"/>
                </a:lnTo>
                <a:lnTo>
                  <a:pt x="151562" y="317499"/>
                </a:lnTo>
                <a:lnTo>
                  <a:pt x="261844" y="317499"/>
                </a:lnTo>
                <a:lnTo>
                  <a:pt x="269037" y="325119"/>
                </a:lnTo>
                <a:lnTo>
                  <a:pt x="269037" y="328929"/>
                </a:lnTo>
                <a:lnTo>
                  <a:pt x="158373" y="328929"/>
                </a:lnTo>
                <a:lnTo>
                  <a:pt x="156495" y="331469"/>
                </a:lnTo>
                <a:lnTo>
                  <a:pt x="156495" y="341629"/>
                </a:lnTo>
                <a:lnTo>
                  <a:pt x="269037" y="341629"/>
                </a:lnTo>
                <a:lnTo>
                  <a:pt x="269037" y="342899"/>
                </a:lnTo>
                <a:lnTo>
                  <a:pt x="276612" y="342899"/>
                </a:lnTo>
                <a:lnTo>
                  <a:pt x="282691" y="350519"/>
                </a:lnTo>
                <a:lnTo>
                  <a:pt x="282691" y="354329"/>
                </a:lnTo>
                <a:lnTo>
                  <a:pt x="144751" y="354329"/>
                </a:lnTo>
                <a:lnTo>
                  <a:pt x="142841" y="355599"/>
                </a:lnTo>
                <a:lnTo>
                  <a:pt x="142841" y="364489"/>
                </a:lnTo>
                <a:lnTo>
                  <a:pt x="144751" y="365759"/>
                </a:lnTo>
                <a:lnTo>
                  <a:pt x="195898" y="365759"/>
                </a:lnTo>
                <a:lnTo>
                  <a:pt x="198921" y="368299"/>
                </a:lnTo>
                <a:lnTo>
                  <a:pt x="198921" y="374649"/>
                </a:lnTo>
                <a:lnTo>
                  <a:pt x="195898" y="378459"/>
                </a:lnTo>
                <a:close/>
              </a:path>
              <a:path w="415289" h="378460">
                <a:moveTo>
                  <a:pt x="269037" y="341629"/>
                </a:moveTo>
                <a:lnTo>
                  <a:pt x="256911" y="341629"/>
                </a:lnTo>
                <a:lnTo>
                  <a:pt x="256911" y="331469"/>
                </a:lnTo>
                <a:lnTo>
                  <a:pt x="255001" y="328929"/>
                </a:lnTo>
                <a:lnTo>
                  <a:pt x="269037" y="328929"/>
                </a:lnTo>
                <a:lnTo>
                  <a:pt x="269037" y="341629"/>
                </a:lnTo>
                <a:close/>
              </a:path>
              <a:path w="415289" h="378460">
                <a:moveTo>
                  <a:pt x="275466" y="378459"/>
                </a:moveTo>
                <a:lnTo>
                  <a:pt x="217127" y="378459"/>
                </a:lnTo>
                <a:lnTo>
                  <a:pt x="214453" y="374649"/>
                </a:lnTo>
                <a:lnTo>
                  <a:pt x="214453" y="368299"/>
                </a:lnTo>
                <a:lnTo>
                  <a:pt x="217127" y="365759"/>
                </a:lnTo>
                <a:lnTo>
                  <a:pt x="269037" y="365759"/>
                </a:lnTo>
                <a:lnTo>
                  <a:pt x="270915" y="364489"/>
                </a:lnTo>
                <a:lnTo>
                  <a:pt x="270915" y="355599"/>
                </a:lnTo>
                <a:lnTo>
                  <a:pt x="269037" y="354329"/>
                </a:lnTo>
                <a:lnTo>
                  <a:pt x="282691" y="354329"/>
                </a:lnTo>
                <a:lnTo>
                  <a:pt x="282691" y="370839"/>
                </a:lnTo>
                <a:lnTo>
                  <a:pt x="275466" y="3784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4019201" y="1976616"/>
            <a:ext cx="287655" cy="349885"/>
            <a:chOff x="4019201" y="1976616"/>
            <a:chExt cx="287655" cy="349885"/>
          </a:xfrm>
        </p:grpSpPr>
        <p:sp>
          <p:nvSpPr>
            <p:cNvPr id="49" name="object 49"/>
            <p:cNvSpPr/>
            <p:nvPr/>
          </p:nvSpPr>
          <p:spPr>
            <a:xfrm>
              <a:off x="4019201" y="1976616"/>
              <a:ext cx="287655" cy="349885"/>
            </a:xfrm>
            <a:custGeom>
              <a:avLst/>
              <a:gdLst/>
              <a:ahLst/>
              <a:cxnLst/>
              <a:rect l="l" t="t" r="r" b="b"/>
              <a:pathLst>
                <a:path w="287654" h="349885">
                  <a:moveTo>
                    <a:pt x="171313" y="45449"/>
                  </a:moveTo>
                  <a:lnTo>
                    <a:pt x="116378" y="45449"/>
                  </a:lnTo>
                  <a:lnTo>
                    <a:pt x="107551" y="43657"/>
                  </a:lnTo>
                  <a:lnTo>
                    <a:pt x="100326" y="38777"/>
                  </a:lnTo>
                  <a:lnTo>
                    <a:pt x="95446" y="31552"/>
                  </a:lnTo>
                  <a:lnTo>
                    <a:pt x="93654" y="22724"/>
                  </a:lnTo>
                  <a:lnTo>
                    <a:pt x="95392" y="13897"/>
                  </a:lnTo>
                  <a:lnTo>
                    <a:pt x="100182" y="6671"/>
                  </a:lnTo>
                  <a:lnTo>
                    <a:pt x="107390" y="1791"/>
                  </a:lnTo>
                  <a:lnTo>
                    <a:pt x="116378" y="0"/>
                  </a:lnTo>
                  <a:lnTo>
                    <a:pt x="171313" y="0"/>
                  </a:lnTo>
                  <a:lnTo>
                    <a:pt x="179984" y="1738"/>
                  </a:lnTo>
                  <a:lnTo>
                    <a:pt x="187239" y="6528"/>
                  </a:lnTo>
                  <a:lnTo>
                    <a:pt x="189787" y="10216"/>
                  </a:lnTo>
                  <a:lnTo>
                    <a:pt x="109568" y="10216"/>
                  </a:lnTo>
                  <a:lnTo>
                    <a:pt x="103870" y="15531"/>
                  </a:lnTo>
                  <a:lnTo>
                    <a:pt x="103870" y="29185"/>
                  </a:lnTo>
                  <a:lnTo>
                    <a:pt x="109186" y="34851"/>
                  </a:lnTo>
                  <a:lnTo>
                    <a:pt x="190033" y="34851"/>
                  </a:lnTo>
                  <a:lnTo>
                    <a:pt x="187525" y="38634"/>
                  </a:lnTo>
                  <a:lnTo>
                    <a:pt x="180307" y="43604"/>
                  </a:lnTo>
                  <a:lnTo>
                    <a:pt x="171313" y="45449"/>
                  </a:lnTo>
                  <a:close/>
                </a:path>
                <a:path w="287654" h="349885">
                  <a:moveTo>
                    <a:pt x="190033" y="34851"/>
                  </a:moveTo>
                  <a:lnTo>
                    <a:pt x="177774" y="34851"/>
                  </a:lnTo>
                  <a:lnTo>
                    <a:pt x="183439" y="29535"/>
                  </a:lnTo>
                  <a:lnTo>
                    <a:pt x="183439" y="15913"/>
                  </a:lnTo>
                  <a:lnTo>
                    <a:pt x="178538" y="10216"/>
                  </a:lnTo>
                  <a:lnTo>
                    <a:pt x="189787" y="10216"/>
                  </a:lnTo>
                  <a:lnTo>
                    <a:pt x="192219" y="13736"/>
                  </a:lnTo>
                  <a:lnTo>
                    <a:pt x="194070" y="22724"/>
                  </a:lnTo>
                  <a:lnTo>
                    <a:pt x="192327" y="31391"/>
                  </a:lnTo>
                  <a:lnTo>
                    <a:pt x="190033" y="34851"/>
                  </a:lnTo>
                  <a:close/>
                </a:path>
                <a:path w="287654" h="349885">
                  <a:moveTo>
                    <a:pt x="144005" y="349784"/>
                  </a:moveTo>
                  <a:lnTo>
                    <a:pt x="83190" y="336368"/>
                  </a:lnTo>
                  <a:lnTo>
                    <a:pt x="32259" y="296695"/>
                  </a:lnTo>
                  <a:lnTo>
                    <a:pt x="8971" y="256762"/>
                  </a:lnTo>
                  <a:lnTo>
                    <a:pt x="0" y="214231"/>
                  </a:lnTo>
                  <a:lnTo>
                    <a:pt x="4118" y="171976"/>
                  </a:lnTo>
                  <a:lnTo>
                    <a:pt x="20102" y="132877"/>
                  </a:lnTo>
                  <a:lnTo>
                    <a:pt x="46723" y="99809"/>
                  </a:lnTo>
                  <a:lnTo>
                    <a:pt x="82757" y="75648"/>
                  </a:lnTo>
                  <a:lnTo>
                    <a:pt x="126977" y="63272"/>
                  </a:lnTo>
                  <a:lnTo>
                    <a:pt x="126977" y="45449"/>
                  </a:lnTo>
                  <a:lnTo>
                    <a:pt x="137226" y="45449"/>
                  </a:lnTo>
                  <a:lnTo>
                    <a:pt x="137226" y="62509"/>
                  </a:lnTo>
                  <a:lnTo>
                    <a:pt x="160332" y="62509"/>
                  </a:lnTo>
                  <a:lnTo>
                    <a:pt x="160332" y="63272"/>
                  </a:lnTo>
                  <a:lnTo>
                    <a:pt x="186698" y="68941"/>
                  </a:lnTo>
                  <a:lnTo>
                    <a:pt x="195826" y="72821"/>
                  </a:lnTo>
                  <a:lnTo>
                    <a:pt x="138499" y="72821"/>
                  </a:lnTo>
                  <a:lnTo>
                    <a:pt x="132897" y="73171"/>
                  </a:lnTo>
                  <a:lnTo>
                    <a:pt x="86481" y="85521"/>
                  </a:lnTo>
                  <a:lnTo>
                    <a:pt x="53244" y="107989"/>
                  </a:lnTo>
                  <a:lnTo>
                    <a:pt x="28749" y="138638"/>
                  </a:lnTo>
                  <a:lnTo>
                    <a:pt x="14098" y="174828"/>
                  </a:lnTo>
                  <a:lnTo>
                    <a:pt x="10391" y="213922"/>
                  </a:lnTo>
                  <a:lnTo>
                    <a:pt x="18730" y="253281"/>
                  </a:lnTo>
                  <a:lnTo>
                    <a:pt x="40216" y="290266"/>
                  </a:lnTo>
                  <a:lnTo>
                    <a:pt x="87149" y="327091"/>
                  </a:lnTo>
                  <a:lnTo>
                    <a:pt x="143464" y="339567"/>
                  </a:lnTo>
                  <a:lnTo>
                    <a:pt x="196258" y="339567"/>
                  </a:lnTo>
                  <a:lnTo>
                    <a:pt x="191305" y="341791"/>
                  </a:lnTo>
                  <a:lnTo>
                    <a:pt x="167889" y="347794"/>
                  </a:lnTo>
                  <a:lnTo>
                    <a:pt x="144005" y="349784"/>
                  </a:lnTo>
                  <a:close/>
                </a:path>
                <a:path w="287654" h="349885">
                  <a:moveTo>
                    <a:pt x="160332" y="62509"/>
                  </a:moveTo>
                  <a:lnTo>
                    <a:pt x="150116" y="62509"/>
                  </a:lnTo>
                  <a:lnTo>
                    <a:pt x="150116" y="45449"/>
                  </a:lnTo>
                  <a:lnTo>
                    <a:pt x="160332" y="45449"/>
                  </a:lnTo>
                  <a:lnTo>
                    <a:pt x="160332" y="62509"/>
                  </a:lnTo>
                  <a:close/>
                </a:path>
                <a:path w="287654" h="349885">
                  <a:moveTo>
                    <a:pt x="196258" y="339567"/>
                  </a:moveTo>
                  <a:lnTo>
                    <a:pt x="143464" y="339567"/>
                  </a:lnTo>
                  <a:lnTo>
                    <a:pt x="165607" y="337720"/>
                  </a:lnTo>
                  <a:lnTo>
                    <a:pt x="187366" y="332143"/>
                  </a:lnTo>
                  <a:lnTo>
                    <a:pt x="227807" y="309586"/>
                  </a:lnTo>
                  <a:lnTo>
                    <a:pt x="256218" y="277787"/>
                  </a:lnTo>
                  <a:lnTo>
                    <a:pt x="272649" y="239962"/>
                  </a:lnTo>
                  <a:lnTo>
                    <a:pt x="276844" y="199280"/>
                  </a:lnTo>
                  <a:lnTo>
                    <a:pt x="268549" y="158912"/>
                  </a:lnTo>
                  <a:lnTo>
                    <a:pt x="247508" y="122026"/>
                  </a:lnTo>
                  <a:lnTo>
                    <a:pt x="200308" y="85369"/>
                  </a:lnTo>
                  <a:lnTo>
                    <a:pt x="144037" y="72821"/>
                  </a:lnTo>
                  <a:lnTo>
                    <a:pt x="195826" y="72821"/>
                  </a:lnTo>
                  <a:lnTo>
                    <a:pt x="234894" y="95198"/>
                  </a:lnTo>
                  <a:lnTo>
                    <a:pt x="278195" y="155200"/>
                  </a:lnTo>
                  <a:lnTo>
                    <a:pt x="287326" y="198619"/>
                  </a:lnTo>
                  <a:lnTo>
                    <a:pt x="282854" y="242418"/>
                  </a:lnTo>
                  <a:lnTo>
                    <a:pt x="265159" y="283194"/>
                  </a:lnTo>
                  <a:lnTo>
                    <a:pt x="234618" y="317542"/>
                  </a:lnTo>
                  <a:lnTo>
                    <a:pt x="213724" y="331724"/>
                  </a:lnTo>
                  <a:lnTo>
                    <a:pt x="196258" y="33956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45382" y="2065988"/>
              <a:ext cx="234568" cy="233772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3576626" y="1975853"/>
            <a:ext cx="284480" cy="350520"/>
            <a:chOff x="3576626" y="1975853"/>
            <a:chExt cx="284480" cy="350520"/>
          </a:xfrm>
        </p:grpSpPr>
        <p:sp>
          <p:nvSpPr>
            <p:cNvPr id="52" name="object 52"/>
            <p:cNvSpPr/>
            <p:nvPr/>
          </p:nvSpPr>
          <p:spPr>
            <a:xfrm>
              <a:off x="3576626" y="2146002"/>
              <a:ext cx="284480" cy="180340"/>
            </a:xfrm>
            <a:custGeom>
              <a:avLst/>
              <a:gdLst/>
              <a:ahLst/>
              <a:cxnLst/>
              <a:rect l="l" t="t" r="r" b="b"/>
              <a:pathLst>
                <a:path w="284479" h="180339">
                  <a:moveTo>
                    <a:pt x="126490" y="66039"/>
                  </a:moveTo>
                  <a:lnTo>
                    <a:pt x="67092" y="66039"/>
                  </a:lnTo>
                  <a:lnTo>
                    <a:pt x="76194" y="62229"/>
                  </a:lnTo>
                  <a:lnTo>
                    <a:pt x="76194" y="57149"/>
                  </a:lnTo>
                  <a:lnTo>
                    <a:pt x="69733" y="52069"/>
                  </a:lnTo>
                  <a:lnTo>
                    <a:pt x="65182" y="44449"/>
                  </a:lnTo>
                  <a:lnTo>
                    <a:pt x="65182" y="21589"/>
                  </a:lnTo>
                  <a:lnTo>
                    <a:pt x="66853" y="12699"/>
                  </a:lnTo>
                  <a:lnTo>
                    <a:pt x="71440" y="6349"/>
                  </a:lnTo>
                  <a:lnTo>
                    <a:pt x="78301" y="1269"/>
                  </a:lnTo>
                  <a:lnTo>
                    <a:pt x="86793" y="0"/>
                  </a:lnTo>
                  <a:lnTo>
                    <a:pt x="103088" y="0"/>
                  </a:lnTo>
                  <a:lnTo>
                    <a:pt x="108404" y="1269"/>
                  </a:lnTo>
                  <a:lnTo>
                    <a:pt x="112573" y="6349"/>
                  </a:lnTo>
                  <a:lnTo>
                    <a:pt x="116361" y="10159"/>
                  </a:lnTo>
                  <a:lnTo>
                    <a:pt x="78454" y="10159"/>
                  </a:lnTo>
                  <a:lnTo>
                    <a:pt x="73521" y="15239"/>
                  </a:lnTo>
                  <a:lnTo>
                    <a:pt x="73521" y="40639"/>
                  </a:lnTo>
                  <a:lnTo>
                    <a:pt x="76544" y="46989"/>
                  </a:lnTo>
                  <a:lnTo>
                    <a:pt x="81860" y="49529"/>
                  </a:lnTo>
                  <a:lnTo>
                    <a:pt x="83387" y="50799"/>
                  </a:lnTo>
                  <a:lnTo>
                    <a:pt x="84151" y="52069"/>
                  </a:lnTo>
                  <a:lnTo>
                    <a:pt x="84151" y="59689"/>
                  </a:lnTo>
                  <a:lnTo>
                    <a:pt x="108022" y="59689"/>
                  </a:lnTo>
                  <a:lnTo>
                    <a:pt x="108022" y="60959"/>
                  </a:lnTo>
                  <a:lnTo>
                    <a:pt x="117093" y="64769"/>
                  </a:lnTo>
                  <a:lnTo>
                    <a:pt x="127723" y="64769"/>
                  </a:lnTo>
                  <a:lnTo>
                    <a:pt x="126490" y="66039"/>
                  </a:lnTo>
                  <a:close/>
                </a:path>
                <a:path w="284479" h="180339">
                  <a:moveTo>
                    <a:pt x="214485" y="64769"/>
                  </a:moveTo>
                  <a:lnTo>
                    <a:pt x="164866" y="64769"/>
                  </a:lnTo>
                  <a:lnTo>
                    <a:pt x="173937" y="60959"/>
                  </a:lnTo>
                  <a:lnTo>
                    <a:pt x="173937" y="57149"/>
                  </a:lnTo>
                  <a:lnTo>
                    <a:pt x="167126" y="52069"/>
                  </a:lnTo>
                  <a:lnTo>
                    <a:pt x="162956" y="43179"/>
                  </a:lnTo>
                  <a:lnTo>
                    <a:pt x="162956" y="21589"/>
                  </a:lnTo>
                  <a:lnTo>
                    <a:pt x="164622" y="12699"/>
                  </a:lnTo>
                  <a:lnTo>
                    <a:pt x="169167" y="6349"/>
                  </a:lnTo>
                  <a:lnTo>
                    <a:pt x="175914" y="1269"/>
                  </a:lnTo>
                  <a:lnTo>
                    <a:pt x="184185" y="0"/>
                  </a:lnTo>
                  <a:lnTo>
                    <a:pt x="200863" y="0"/>
                  </a:lnTo>
                  <a:lnTo>
                    <a:pt x="206146" y="1269"/>
                  </a:lnTo>
                  <a:lnTo>
                    <a:pt x="214103" y="8889"/>
                  </a:lnTo>
                  <a:lnTo>
                    <a:pt x="214561" y="10159"/>
                  </a:lnTo>
                  <a:lnTo>
                    <a:pt x="176992" y="10159"/>
                  </a:lnTo>
                  <a:lnTo>
                    <a:pt x="172059" y="15239"/>
                  </a:lnTo>
                  <a:lnTo>
                    <a:pt x="172059" y="40639"/>
                  </a:lnTo>
                  <a:lnTo>
                    <a:pt x="175082" y="46989"/>
                  </a:lnTo>
                  <a:lnTo>
                    <a:pt x="180397" y="49529"/>
                  </a:lnTo>
                  <a:lnTo>
                    <a:pt x="181894" y="50799"/>
                  </a:lnTo>
                  <a:lnTo>
                    <a:pt x="182657" y="52069"/>
                  </a:lnTo>
                  <a:lnTo>
                    <a:pt x="182657" y="59689"/>
                  </a:lnTo>
                  <a:lnTo>
                    <a:pt x="205414" y="59689"/>
                  </a:lnTo>
                  <a:lnTo>
                    <a:pt x="205414" y="60959"/>
                  </a:lnTo>
                  <a:lnTo>
                    <a:pt x="214485" y="64769"/>
                  </a:lnTo>
                  <a:close/>
                </a:path>
                <a:path w="284479" h="180339">
                  <a:moveTo>
                    <a:pt x="108022" y="59689"/>
                  </a:moveTo>
                  <a:lnTo>
                    <a:pt x="96278" y="59689"/>
                  </a:lnTo>
                  <a:lnTo>
                    <a:pt x="96278" y="52069"/>
                  </a:lnTo>
                  <a:lnTo>
                    <a:pt x="97010" y="50799"/>
                  </a:lnTo>
                  <a:lnTo>
                    <a:pt x="98537" y="49529"/>
                  </a:lnTo>
                  <a:lnTo>
                    <a:pt x="103853" y="45719"/>
                  </a:lnTo>
                  <a:lnTo>
                    <a:pt x="106876" y="40639"/>
                  </a:lnTo>
                  <a:lnTo>
                    <a:pt x="106876" y="19049"/>
                  </a:lnTo>
                  <a:lnTo>
                    <a:pt x="106112" y="16509"/>
                  </a:lnTo>
                  <a:lnTo>
                    <a:pt x="103853" y="13969"/>
                  </a:lnTo>
                  <a:lnTo>
                    <a:pt x="101179" y="11429"/>
                  </a:lnTo>
                  <a:lnTo>
                    <a:pt x="98537" y="10159"/>
                  </a:lnTo>
                  <a:lnTo>
                    <a:pt x="116361" y="10159"/>
                  </a:lnTo>
                  <a:lnTo>
                    <a:pt x="119002" y="15239"/>
                  </a:lnTo>
                  <a:lnTo>
                    <a:pt x="119002" y="43179"/>
                  </a:lnTo>
                  <a:lnTo>
                    <a:pt x="114451" y="52069"/>
                  </a:lnTo>
                  <a:lnTo>
                    <a:pt x="108022" y="57149"/>
                  </a:lnTo>
                  <a:lnTo>
                    <a:pt x="108022" y="59689"/>
                  </a:lnTo>
                  <a:close/>
                </a:path>
                <a:path w="284479" h="180339">
                  <a:moveTo>
                    <a:pt x="205414" y="59689"/>
                  </a:moveTo>
                  <a:lnTo>
                    <a:pt x="194784" y="59689"/>
                  </a:lnTo>
                  <a:lnTo>
                    <a:pt x="194784" y="52069"/>
                  </a:lnTo>
                  <a:lnTo>
                    <a:pt x="195547" y="50799"/>
                  </a:lnTo>
                  <a:lnTo>
                    <a:pt x="197075" y="49529"/>
                  </a:lnTo>
                  <a:lnTo>
                    <a:pt x="202740" y="45719"/>
                  </a:lnTo>
                  <a:lnTo>
                    <a:pt x="205414" y="40639"/>
                  </a:lnTo>
                  <a:lnTo>
                    <a:pt x="205414" y="19049"/>
                  </a:lnTo>
                  <a:lnTo>
                    <a:pt x="204650" y="16509"/>
                  </a:lnTo>
                  <a:lnTo>
                    <a:pt x="199717" y="11429"/>
                  </a:lnTo>
                  <a:lnTo>
                    <a:pt x="197075" y="10159"/>
                  </a:lnTo>
                  <a:lnTo>
                    <a:pt x="214561" y="10159"/>
                  </a:lnTo>
                  <a:lnTo>
                    <a:pt x="216394" y="15239"/>
                  </a:lnTo>
                  <a:lnTo>
                    <a:pt x="216394" y="43179"/>
                  </a:lnTo>
                  <a:lnTo>
                    <a:pt x="212225" y="50799"/>
                  </a:lnTo>
                  <a:lnTo>
                    <a:pt x="205414" y="55879"/>
                  </a:lnTo>
                  <a:lnTo>
                    <a:pt x="205414" y="59689"/>
                  </a:lnTo>
                  <a:close/>
                </a:path>
                <a:path w="284479" h="180339">
                  <a:moveTo>
                    <a:pt x="164866" y="64769"/>
                  </a:moveTo>
                  <a:lnTo>
                    <a:pt x="117093" y="64769"/>
                  </a:lnTo>
                  <a:lnTo>
                    <a:pt x="120880" y="59689"/>
                  </a:lnTo>
                  <a:lnTo>
                    <a:pt x="127341" y="54609"/>
                  </a:lnTo>
                  <a:lnTo>
                    <a:pt x="151976" y="54609"/>
                  </a:lnTo>
                  <a:lnTo>
                    <a:pt x="157259" y="57149"/>
                  </a:lnTo>
                  <a:lnTo>
                    <a:pt x="161428" y="60959"/>
                  </a:lnTo>
                  <a:lnTo>
                    <a:pt x="162956" y="62229"/>
                  </a:lnTo>
                  <a:lnTo>
                    <a:pt x="163720" y="63499"/>
                  </a:lnTo>
                  <a:lnTo>
                    <a:pt x="164866" y="64769"/>
                  </a:lnTo>
                  <a:close/>
                </a:path>
                <a:path w="284479" h="180339">
                  <a:moveTo>
                    <a:pt x="254269" y="114299"/>
                  </a:moveTo>
                  <a:lnTo>
                    <a:pt x="244435" y="114299"/>
                  </a:lnTo>
                  <a:lnTo>
                    <a:pt x="244435" y="106679"/>
                  </a:lnTo>
                  <a:lnTo>
                    <a:pt x="245198" y="105409"/>
                  </a:lnTo>
                  <a:lnTo>
                    <a:pt x="246694" y="104139"/>
                  </a:lnTo>
                  <a:lnTo>
                    <a:pt x="252010" y="101599"/>
                  </a:lnTo>
                  <a:lnTo>
                    <a:pt x="254651" y="95249"/>
                  </a:lnTo>
                  <a:lnTo>
                    <a:pt x="255415" y="90169"/>
                  </a:lnTo>
                  <a:lnTo>
                    <a:pt x="255415" y="73659"/>
                  </a:lnTo>
                  <a:lnTo>
                    <a:pt x="254269" y="71119"/>
                  </a:lnTo>
                  <a:lnTo>
                    <a:pt x="249750" y="66039"/>
                  </a:lnTo>
                  <a:lnTo>
                    <a:pt x="246694" y="64769"/>
                  </a:lnTo>
                  <a:lnTo>
                    <a:pt x="214485" y="64769"/>
                  </a:lnTo>
                  <a:lnTo>
                    <a:pt x="218272" y="58419"/>
                  </a:lnTo>
                  <a:lnTo>
                    <a:pt x="225115" y="54609"/>
                  </a:lnTo>
                  <a:lnTo>
                    <a:pt x="249750" y="54609"/>
                  </a:lnTo>
                  <a:lnTo>
                    <a:pt x="254651" y="55879"/>
                  </a:lnTo>
                  <a:lnTo>
                    <a:pt x="259203" y="60959"/>
                  </a:lnTo>
                  <a:lnTo>
                    <a:pt x="262990" y="64769"/>
                  </a:lnTo>
                  <a:lnTo>
                    <a:pt x="265281" y="69849"/>
                  </a:lnTo>
                  <a:lnTo>
                    <a:pt x="265281" y="97789"/>
                  </a:lnTo>
                  <a:lnTo>
                    <a:pt x="261112" y="105409"/>
                  </a:lnTo>
                  <a:lnTo>
                    <a:pt x="254269" y="111759"/>
                  </a:lnTo>
                  <a:lnTo>
                    <a:pt x="254269" y="114299"/>
                  </a:lnTo>
                  <a:close/>
                </a:path>
                <a:path w="284479" h="180339">
                  <a:moveTo>
                    <a:pt x="7956" y="180339"/>
                  </a:moveTo>
                  <a:lnTo>
                    <a:pt x="2291" y="180339"/>
                  </a:lnTo>
                  <a:lnTo>
                    <a:pt x="0" y="179069"/>
                  </a:lnTo>
                  <a:lnTo>
                    <a:pt x="0" y="134619"/>
                  </a:lnTo>
                  <a:lnTo>
                    <a:pt x="5696" y="125729"/>
                  </a:lnTo>
                  <a:lnTo>
                    <a:pt x="13653" y="123189"/>
                  </a:lnTo>
                  <a:lnTo>
                    <a:pt x="27307" y="116839"/>
                  </a:lnTo>
                  <a:lnTo>
                    <a:pt x="27307" y="113029"/>
                  </a:lnTo>
                  <a:lnTo>
                    <a:pt x="20846" y="107949"/>
                  </a:lnTo>
                  <a:lnTo>
                    <a:pt x="16677" y="99059"/>
                  </a:lnTo>
                  <a:lnTo>
                    <a:pt x="16677" y="77469"/>
                  </a:lnTo>
                  <a:lnTo>
                    <a:pt x="18342" y="68579"/>
                  </a:lnTo>
                  <a:lnTo>
                    <a:pt x="22887" y="62229"/>
                  </a:lnTo>
                  <a:lnTo>
                    <a:pt x="29634" y="57149"/>
                  </a:lnTo>
                  <a:lnTo>
                    <a:pt x="37906" y="55879"/>
                  </a:lnTo>
                  <a:lnTo>
                    <a:pt x="54583" y="55879"/>
                  </a:lnTo>
                  <a:lnTo>
                    <a:pt x="59517" y="57149"/>
                  </a:lnTo>
                  <a:lnTo>
                    <a:pt x="64068" y="60959"/>
                  </a:lnTo>
                  <a:lnTo>
                    <a:pt x="65182" y="63499"/>
                  </a:lnTo>
                  <a:lnTo>
                    <a:pt x="66328" y="64769"/>
                  </a:lnTo>
                  <a:lnTo>
                    <a:pt x="29185" y="64769"/>
                  </a:lnTo>
                  <a:lnTo>
                    <a:pt x="24252" y="69849"/>
                  </a:lnTo>
                  <a:lnTo>
                    <a:pt x="24252" y="95249"/>
                  </a:lnTo>
                  <a:lnTo>
                    <a:pt x="27307" y="101599"/>
                  </a:lnTo>
                  <a:lnTo>
                    <a:pt x="32591" y="104139"/>
                  </a:lnTo>
                  <a:lnTo>
                    <a:pt x="34119" y="105409"/>
                  </a:lnTo>
                  <a:lnTo>
                    <a:pt x="34882" y="106679"/>
                  </a:lnTo>
                  <a:lnTo>
                    <a:pt x="34882" y="114299"/>
                  </a:lnTo>
                  <a:lnTo>
                    <a:pt x="59517" y="114299"/>
                  </a:lnTo>
                  <a:lnTo>
                    <a:pt x="59517" y="116839"/>
                  </a:lnTo>
                  <a:lnTo>
                    <a:pt x="73521" y="123189"/>
                  </a:lnTo>
                  <a:lnTo>
                    <a:pt x="81860" y="125729"/>
                  </a:lnTo>
                  <a:lnTo>
                    <a:pt x="33737" y="125729"/>
                  </a:lnTo>
                  <a:lnTo>
                    <a:pt x="17441" y="132079"/>
                  </a:lnTo>
                  <a:lnTo>
                    <a:pt x="13271" y="133349"/>
                  </a:lnTo>
                  <a:lnTo>
                    <a:pt x="10248" y="138429"/>
                  </a:lnTo>
                  <a:lnTo>
                    <a:pt x="10248" y="179069"/>
                  </a:lnTo>
                  <a:lnTo>
                    <a:pt x="7956" y="180339"/>
                  </a:lnTo>
                  <a:close/>
                </a:path>
                <a:path w="284479" h="180339">
                  <a:moveTo>
                    <a:pt x="59517" y="114299"/>
                  </a:moveTo>
                  <a:lnTo>
                    <a:pt x="47008" y="114299"/>
                  </a:lnTo>
                  <a:lnTo>
                    <a:pt x="47008" y="106679"/>
                  </a:lnTo>
                  <a:lnTo>
                    <a:pt x="47772" y="105409"/>
                  </a:lnTo>
                  <a:lnTo>
                    <a:pt x="49268" y="104139"/>
                  </a:lnTo>
                  <a:lnTo>
                    <a:pt x="54583" y="101599"/>
                  </a:lnTo>
                  <a:lnTo>
                    <a:pt x="57607" y="96519"/>
                  </a:lnTo>
                  <a:lnTo>
                    <a:pt x="57607" y="73659"/>
                  </a:lnTo>
                  <a:lnTo>
                    <a:pt x="56843" y="71119"/>
                  </a:lnTo>
                  <a:lnTo>
                    <a:pt x="54583" y="68579"/>
                  </a:lnTo>
                  <a:lnTo>
                    <a:pt x="51942" y="66039"/>
                  </a:lnTo>
                  <a:lnTo>
                    <a:pt x="49268" y="64769"/>
                  </a:lnTo>
                  <a:lnTo>
                    <a:pt x="66328" y="64769"/>
                  </a:lnTo>
                  <a:lnTo>
                    <a:pt x="67092" y="66039"/>
                  </a:lnTo>
                  <a:lnTo>
                    <a:pt x="126490" y="66039"/>
                  </a:lnTo>
                  <a:lnTo>
                    <a:pt x="122790" y="69849"/>
                  </a:lnTo>
                  <a:lnTo>
                    <a:pt x="122790" y="71119"/>
                  </a:lnTo>
                  <a:lnTo>
                    <a:pt x="83005" y="71119"/>
                  </a:lnTo>
                  <a:lnTo>
                    <a:pt x="70497" y="76199"/>
                  </a:lnTo>
                  <a:lnTo>
                    <a:pt x="70497" y="99059"/>
                  </a:lnTo>
                  <a:lnTo>
                    <a:pt x="66328" y="107949"/>
                  </a:lnTo>
                  <a:lnTo>
                    <a:pt x="59517" y="113029"/>
                  </a:lnTo>
                  <a:lnTo>
                    <a:pt x="59517" y="114299"/>
                  </a:lnTo>
                  <a:close/>
                </a:path>
                <a:path w="284479" h="180339">
                  <a:moveTo>
                    <a:pt x="158023" y="114299"/>
                  </a:moveTo>
                  <a:lnTo>
                    <a:pt x="145515" y="114299"/>
                  </a:lnTo>
                  <a:lnTo>
                    <a:pt x="145515" y="106679"/>
                  </a:lnTo>
                  <a:lnTo>
                    <a:pt x="146278" y="105409"/>
                  </a:lnTo>
                  <a:lnTo>
                    <a:pt x="147806" y="104139"/>
                  </a:lnTo>
                  <a:lnTo>
                    <a:pt x="153090" y="101599"/>
                  </a:lnTo>
                  <a:lnTo>
                    <a:pt x="156145" y="95249"/>
                  </a:lnTo>
                  <a:lnTo>
                    <a:pt x="156145" y="73659"/>
                  </a:lnTo>
                  <a:lnTo>
                    <a:pt x="155381" y="71119"/>
                  </a:lnTo>
                  <a:lnTo>
                    <a:pt x="153090" y="68579"/>
                  </a:lnTo>
                  <a:lnTo>
                    <a:pt x="150448" y="66039"/>
                  </a:lnTo>
                  <a:lnTo>
                    <a:pt x="147806" y="64769"/>
                  </a:lnTo>
                  <a:lnTo>
                    <a:pt x="226993" y="64769"/>
                  </a:lnTo>
                  <a:lnTo>
                    <a:pt x="221710" y="69849"/>
                  </a:lnTo>
                  <a:lnTo>
                    <a:pt x="221710" y="71119"/>
                  </a:lnTo>
                  <a:lnTo>
                    <a:pt x="181512" y="71119"/>
                  </a:lnTo>
                  <a:lnTo>
                    <a:pt x="169035" y="76199"/>
                  </a:lnTo>
                  <a:lnTo>
                    <a:pt x="169035" y="99059"/>
                  </a:lnTo>
                  <a:lnTo>
                    <a:pt x="164866" y="107949"/>
                  </a:lnTo>
                  <a:lnTo>
                    <a:pt x="158023" y="113029"/>
                  </a:lnTo>
                  <a:lnTo>
                    <a:pt x="158023" y="114299"/>
                  </a:lnTo>
                  <a:close/>
                </a:path>
                <a:path w="284479" h="180339">
                  <a:moveTo>
                    <a:pt x="106494" y="180339"/>
                  </a:moveTo>
                  <a:lnTo>
                    <a:pt x="100797" y="180339"/>
                  </a:lnTo>
                  <a:lnTo>
                    <a:pt x="98537" y="179069"/>
                  </a:lnTo>
                  <a:lnTo>
                    <a:pt x="98537" y="134619"/>
                  </a:lnTo>
                  <a:lnTo>
                    <a:pt x="104234" y="125729"/>
                  </a:lnTo>
                  <a:lnTo>
                    <a:pt x="112191" y="123189"/>
                  </a:lnTo>
                  <a:lnTo>
                    <a:pt x="125813" y="116839"/>
                  </a:lnTo>
                  <a:lnTo>
                    <a:pt x="125813" y="113029"/>
                  </a:lnTo>
                  <a:lnTo>
                    <a:pt x="119384" y="107949"/>
                  </a:lnTo>
                  <a:lnTo>
                    <a:pt x="115215" y="99059"/>
                  </a:lnTo>
                  <a:lnTo>
                    <a:pt x="115215" y="76199"/>
                  </a:lnTo>
                  <a:lnTo>
                    <a:pt x="102707" y="71119"/>
                  </a:lnTo>
                  <a:lnTo>
                    <a:pt x="122790" y="71119"/>
                  </a:lnTo>
                  <a:lnTo>
                    <a:pt x="122790" y="95249"/>
                  </a:lnTo>
                  <a:lnTo>
                    <a:pt x="125813" y="101599"/>
                  </a:lnTo>
                  <a:lnTo>
                    <a:pt x="131129" y="104139"/>
                  </a:lnTo>
                  <a:lnTo>
                    <a:pt x="132656" y="105409"/>
                  </a:lnTo>
                  <a:lnTo>
                    <a:pt x="133388" y="106679"/>
                  </a:lnTo>
                  <a:lnTo>
                    <a:pt x="133388" y="114299"/>
                  </a:lnTo>
                  <a:lnTo>
                    <a:pt x="158023" y="114299"/>
                  </a:lnTo>
                  <a:lnTo>
                    <a:pt x="158023" y="116839"/>
                  </a:lnTo>
                  <a:lnTo>
                    <a:pt x="172059" y="123189"/>
                  </a:lnTo>
                  <a:lnTo>
                    <a:pt x="180397" y="125729"/>
                  </a:lnTo>
                  <a:lnTo>
                    <a:pt x="132274" y="125729"/>
                  </a:lnTo>
                  <a:lnTo>
                    <a:pt x="115979" y="132079"/>
                  </a:lnTo>
                  <a:lnTo>
                    <a:pt x="111809" y="133349"/>
                  </a:lnTo>
                  <a:lnTo>
                    <a:pt x="108754" y="138429"/>
                  </a:lnTo>
                  <a:lnTo>
                    <a:pt x="108754" y="179069"/>
                  </a:lnTo>
                  <a:lnTo>
                    <a:pt x="106494" y="180339"/>
                  </a:lnTo>
                  <a:close/>
                </a:path>
                <a:path w="284479" h="180339">
                  <a:moveTo>
                    <a:pt x="205032" y="180339"/>
                  </a:moveTo>
                  <a:lnTo>
                    <a:pt x="199335" y="180339"/>
                  </a:lnTo>
                  <a:lnTo>
                    <a:pt x="197075" y="179069"/>
                  </a:lnTo>
                  <a:lnTo>
                    <a:pt x="197075" y="134619"/>
                  </a:lnTo>
                  <a:lnTo>
                    <a:pt x="202740" y="125729"/>
                  </a:lnTo>
                  <a:lnTo>
                    <a:pt x="210697" y="123189"/>
                  </a:lnTo>
                  <a:lnTo>
                    <a:pt x="224351" y="116839"/>
                  </a:lnTo>
                  <a:lnTo>
                    <a:pt x="224351" y="113029"/>
                  </a:lnTo>
                  <a:lnTo>
                    <a:pt x="217890" y="107949"/>
                  </a:lnTo>
                  <a:lnTo>
                    <a:pt x="213721" y="99059"/>
                  </a:lnTo>
                  <a:lnTo>
                    <a:pt x="213721" y="76199"/>
                  </a:lnTo>
                  <a:lnTo>
                    <a:pt x="201245" y="71119"/>
                  </a:lnTo>
                  <a:lnTo>
                    <a:pt x="221710" y="71119"/>
                  </a:lnTo>
                  <a:lnTo>
                    <a:pt x="221710" y="95249"/>
                  </a:lnTo>
                  <a:lnTo>
                    <a:pt x="225115" y="101599"/>
                  </a:lnTo>
                  <a:lnTo>
                    <a:pt x="230017" y="104139"/>
                  </a:lnTo>
                  <a:lnTo>
                    <a:pt x="231544" y="105409"/>
                  </a:lnTo>
                  <a:lnTo>
                    <a:pt x="232690" y="106679"/>
                  </a:lnTo>
                  <a:lnTo>
                    <a:pt x="232690" y="114299"/>
                  </a:lnTo>
                  <a:lnTo>
                    <a:pt x="254269" y="114299"/>
                  </a:lnTo>
                  <a:lnTo>
                    <a:pt x="254269" y="115569"/>
                  </a:lnTo>
                  <a:lnTo>
                    <a:pt x="267923" y="121919"/>
                  </a:lnTo>
                  <a:lnTo>
                    <a:pt x="273670" y="124459"/>
                  </a:lnTo>
                  <a:lnTo>
                    <a:pt x="274840" y="125729"/>
                  </a:lnTo>
                  <a:lnTo>
                    <a:pt x="230781" y="125729"/>
                  </a:lnTo>
                  <a:lnTo>
                    <a:pt x="214485" y="132079"/>
                  </a:lnTo>
                  <a:lnTo>
                    <a:pt x="210315" y="133349"/>
                  </a:lnTo>
                  <a:lnTo>
                    <a:pt x="207292" y="138429"/>
                  </a:lnTo>
                  <a:lnTo>
                    <a:pt x="207292" y="179069"/>
                  </a:lnTo>
                  <a:lnTo>
                    <a:pt x="205032" y="180339"/>
                  </a:lnTo>
                  <a:close/>
                </a:path>
                <a:path w="284479" h="180339">
                  <a:moveTo>
                    <a:pt x="84883" y="180339"/>
                  </a:moveTo>
                  <a:lnTo>
                    <a:pt x="79218" y="180339"/>
                  </a:lnTo>
                  <a:lnTo>
                    <a:pt x="76544" y="179069"/>
                  </a:lnTo>
                  <a:lnTo>
                    <a:pt x="76544" y="138429"/>
                  </a:lnTo>
                  <a:lnTo>
                    <a:pt x="73903" y="134619"/>
                  </a:lnTo>
                  <a:lnTo>
                    <a:pt x="69733" y="132079"/>
                  </a:lnTo>
                  <a:lnTo>
                    <a:pt x="53438" y="125729"/>
                  </a:lnTo>
                  <a:lnTo>
                    <a:pt x="81860" y="125729"/>
                  </a:lnTo>
                  <a:lnTo>
                    <a:pt x="87175" y="133349"/>
                  </a:lnTo>
                  <a:lnTo>
                    <a:pt x="87175" y="179069"/>
                  </a:lnTo>
                  <a:lnTo>
                    <a:pt x="84883" y="180339"/>
                  </a:lnTo>
                  <a:close/>
                </a:path>
                <a:path w="284479" h="180339">
                  <a:moveTo>
                    <a:pt x="183421" y="180339"/>
                  </a:moveTo>
                  <a:lnTo>
                    <a:pt x="177724" y="180339"/>
                  </a:lnTo>
                  <a:lnTo>
                    <a:pt x="175082" y="179069"/>
                  </a:lnTo>
                  <a:lnTo>
                    <a:pt x="175082" y="138429"/>
                  </a:lnTo>
                  <a:lnTo>
                    <a:pt x="172441" y="134619"/>
                  </a:lnTo>
                  <a:lnTo>
                    <a:pt x="168271" y="132079"/>
                  </a:lnTo>
                  <a:lnTo>
                    <a:pt x="151976" y="125729"/>
                  </a:lnTo>
                  <a:lnTo>
                    <a:pt x="180397" y="125729"/>
                  </a:lnTo>
                  <a:lnTo>
                    <a:pt x="185681" y="133349"/>
                  </a:lnTo>
                  <a:lnTo>
                    <a:pt x="185681" y="179069"/>
                  </a:lnTo>
                  <a:lnTo>
                    <a:pt x="183421" y="180339"/>
                  </a:lnTo>
                  <a:close/>
                </a:path>
                <a:path w="284479" h="180339">
                  <a:moveTo>
                    <a:pt x="281959" y="180339"/>
                  </a:moveTo>
                  <a:lnTo>
                    <a:pt x="276262" y="180339"/>
                  </a:lnTo>
                  <a:lnTo>
                    <a:pt x="273620" y="179069"/>
                  </a:lnTo>
                  <a:lnTo>
                    <a:pt x="273620" y="138429"/>
                  </a:lnTo>
                  <a:lnTo>
                    <a:pt x="270947" y="134619"/>
                  </a:lnTo>
                  <a:lnTo>
                    <a:pt x="266778" y="132079"/>
                  </a:lnTo>
                  <a:lnTo>
                    <a:pt x="250482" y="125729"/>
                  </a:lnTo>
                  <a:lnTo>
                    <a:pt x="274840" y="125729"/>
                  </a:lnTo>
                  <a:lnTo>
                    <a:pt x="278351" y="129539"/>
                  </a:lnTo>
                  <a:lnTo>
                    <a:pt x="281892" y="135889"/>
                  </a:lnTo>
                  <a:lnTo>
                    <a:pt x="284219" y="143509"/>
                  </a:lnTo>
                  <a:lnTo>
                    <a:pt x="284219" y="179069"/>
                  </a:lnTo>
                  <a:lnTo>
                    <a:pt x="281959" y="1803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6227" y="1975853"/>
              <a:ext cx="120117" cy="164070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722118" y="2890202"/>
            <a:ext cx="238760" cy="372110"/>
          </a:xfrm>
          <a:custGeom>
            <a:avLst/>
            <a:gdLst/>
            <a:ahLst/>
            <a:cxnLst/>
            <a:rect l="l" t="t" r="r" b="b"/>
            <a:pathLst>
              <a:path w="238760" h="372110">
                <a:moveTo>
                  <a:pt x="93218" y="72440"/>
                </a:moveTo>
                <a:lnTo>
                  <a:pt x="90932" y="70142"/>
                </a:lnTo>
                <a:lnTo>
                  <a:pt x="87528" y="70142"/>
                </a:lnTo>
                <a:lnTo>
                  <a:pt x="84886" y="70142"/>
                </a:lnTo>
                <a:lnTo>
                  <a:pt x="82207" y="72440"/>
                </a:lnTo>
                <a:lnTo>
                  <a:pt x="82207" y="83794"/>
                </a:lnTo>
                <a:lnTo>
                  <a:pt x="84886" y="86055"/>
                </a:lnTo>
                <a:lnTo>
                  <a:pt x="90551" y="86055"/>
                </a:lnTo>
                <a:lnTo>
                  <a:pt x="92837" y="83794"/>
                </a:lnTo>
                <a:lnTo>
                  <a:pt x="92837" y="75463"/>
                </a:lnTo>
                <a:lnTo>
                  <a:pt x="93218" y="72440"/>
                </a:lnTo>
                <a:close/>
              </a:path>
              <a:path w="238760" h="372110">
                <a:moveTo>
                  <a:pt x="181889" y="72440"/>
                </a:moveTo>
                <a:lnTo>
                  <a:pt x="180746" y="69037"/>
                </a:lnTo>
                <a:lnTo>
                  <a:pt x="178485" y="67119"/>
                </a:lnTo>
                <a:lnTo>
                  <a:pt x="175425" y="65239"/>
                </a:lnTo>
                <a:lnTo>
                  <a:pt x="172402" y="63334"/>
                </a:lnTo>
                <a:lnTo>
                  <a:pt x="168998" y="61429"/>
                </a:lnTo>
                <a:lnTo>
                  <a:pt x="168084" y="61112"/>
                </a:lnTo>
                <a:lnTo>
                  <a:pt x="167182" y="60909"/>
                </a:lnTo>
                <a:lnTo>
                  <a:pt x="166331" y="60909"/>
                </a:lnTo>
                <a:lnTo>
                  <a:pt x="164287" y="60909"/>
                </a:lnTo>
                <a:lnTo>
                  <a:pt x="162471" y="61874"/>
                </a:lnTo>
                <a:lnTo>
                  <a:pt x="161429" y="63715"/>
                </a:lnTo>
                <a:lnTo>
                  <a:pt x="159893" y="66738"/>
                </a:lnTo>
                <a:lnTo>
                  <a:pt x="161048" y="70142"/>
                </a:lnTo>
                <a:lnTo>
                  <a:pt x="163690" y="71678"/>
                </a:lnTo>
                <a:lnTo>
                  <a:pt x="166738" y="72821"/>
                </a:lnTo>
                <a:lnTo>
                  <a:pt x="169379" y="74701"/>
                </a:lnTo>
                <a:lnTo>
                  <a:pt x="172402" y="76606"/>
                </a:lnTo>
                <a:lnTo>
                  <a:pt x="173164" y="77368"/>
                </a:lnTo>
                <a:lnTo>
                  <a:pt x="174320" y="77724"/>
                </a:lnTo>
                <a:lnTo>
                  <a:pt x="176961" y="77724"/>
                </a:lnTo>
                <a:lnTo>
                  <a:pt x="178485" y="76606"/>
                </a:lnTo>
                <a:lnTo>
                  <a:pt x="179984" y="75463"/>
                </a:lnTo>
                <a:lnTo>
                  <a:pt x="181889" y="72440"/>
                </a:lnTo>
                <a:close/>
              </a:path>
              <a:path w="238760" h="372110">
                <a:moveTo>
                  <a:pt x="238734" y="312674"/>
                </a:moveTo>
                <a:lnTo>
                  <a:pt x="233807" y="305854"/>
                </a:lnTo>
                <a:lnTo>
                  <a:pt x="228104" y="304177"/>
                </a:lnTo>
                <a:lnTo>
                  <a:pt x="228104" y="316458"/>
                </a:lnTo>
                <a:lnTo>
                  <a:pt x="228104" y="354749"/>
                </a:lnTo>
                <a:lnTo>
                  <a:pt x="227723" y="358533"/>
                </a:lnTo>
                <a:lnTo>
                  <a:pt x="225082" y="361556"/>
                </a:lnTo>
                <a:lnTo>
                  <a:pt x="43573" y="361556"/>
                </a:lnTo>
                <a:lnTo>
                  <a:pt x="40551" y="358533"/>
                </a:lnTo>
                <a:lnTo>
                  <a:pt x="40551" y="316839"/>
                </a:lnTo>
                <a:lnTo>
                  <a:pt x="43573" y="314198"/>
                </a:lnTo>
                <a:lnTo>
                  <a:pt x="189471" y="314198"/>
                </a:lnTo>
                <a:lnTo>
                  <a:pt x="191731" y="311556"/>
                </a:lnTo>
                <a:lnTo>
                  <a:pt x="191731" y="305854"/>
                </a:lnTo>
                <a:lnTo>
                  <a:pt x="189471" y="303606"/>
                </a:lnTo>
                <a:lnTo>
                  <a:pt x="52666" y="303606"/>
                </a:lnTo>
                <a:lnTo>
                  <a:pt x="52666" y="293738"/>
                </a:lnTo>
                <a:lnTo>
                  <a:pt x="55308" y="290715"/>
                </a:lnTo>
                <a:lnTo>
                  <a:pt x="213715" y="290715"/>
                </a:lnTo>
                <a:lnTo>
                  <a:pt x="216357" y="293738"/>
                </a:lnTo>
                <a:lnTo>
                  <a:pt x="216357" y="303212"/>
                </a:lnTo>
                <a:lnTo>
                  <a:pt x="207264" y="303212"/>
                </a:lnTo>
                <a:lnTo>
                  <a:pt x="205003" y="305473"/>
                </a:lnTo>
                <a:lnTo>
                  <a:pt x="205003" y="311175"/>
                </a:lnTo>
                <a:lnTo>
                  <a:pt x="207264" y="313436"/>
                </a:lnTo>
                <a:lnTo>
                  <a:pt x="225463" y="313436"/>
                </a:lnTo>
                <a:lnTo>
                  <a:pt x="228104" y="316458"/>
                </a:lnTo>
                <a:lnTo>
                  <a:pt x="228104" y="304177"/>
                </a:lnTo>
                <a:lnTo>
                  <a:pt x="227368" y="303949"/>
                </a:lnTo>
                <a:lnTo>
                  <a:pt x="227368" y="290715"/>
                </a:lnTo>
                <a:lnTo>
                  <a:pt x="227368" y="287655"/>
                </a:lnTo>
                <a:lnTo>
                  <a:pt x="219760" y="280073"/>
                </a:lnTo>
                <a:lnTo>
                  <a:pt x="204228" y="280073"/>
                </a:lnTo>
                <a:lnTo>
                  <a:pt x="204292" y="279349"/>
                </a:lnTo>
                <a:lnTo>
                  <a:pt x="209169" y="239483"/>
                </a:lnTo>
                <a:lnTo>
                  <a:pt x="223939" y="192265"/>
                </a:lnTo>
                <a:lnTo>
                  <a:pt x="228536" y="175450"/>
                </a:lnTo>
                <a:lnTo>
                  <a:pt x="231800" y="156286"/>
                </a:lnTo>
                <a:lnTo>
                  <a:pt x="233032" y="133832"/>
                </a:lnTo>
                <a:lnTo>
                  <a:pt x="231190" y="111531"/>
                </a:lnTo>
                <a:lnTo>
                  <a:pt x="216420" y="73494"/>
                </a:lnTo>
                <a:lnTo>
                  <a:pt x="178041" y="40411"/>
                </a:lnTo>
                <a:lnTo>
                  <a:pt x="164122" y="34112"/>
                </a:lnTo>
                <a:lnTo>
                  <a:pt x="151180" y="29591"/>
                </a:lnTo>
                <a:lnTo>
                  <a:pt x="150253" y="26949"/>
                </a:lnTo>
                <a:lnTo>
                  <a:pt x="147523" y="19215"/>
                </a:lnTo>
                <a:lnTo>
                  <a:pt x="142798" y="11811"/>
                </a:lnTo>
                <a:lnTo>
                  <a:pt x="142697" y="11645"/>
                </a:lnTo>
                <a:lnTo>
                  <a:pt x="138315" y="7353"/>
                </a:lnTo>
                <a:lnTo>
                  <a:pt x="138315" y="26949"/>
                </a:lnTo>
                <a:lnTo>
                  <a:pt x="132626" y="25806"/>
                </a:lnTo>
                <a:lnTo>
                  <a:pt x="127304" y="25044"/>
                </a:lnTo>
                <a:lnTo>
                  <a:pt x="122021" y="24701"/>
                </a:lnTo>
                <a:lnTo>
                  <a:pt x="122021" y="11811"/>
                </a:lnTo>
                <a:lnTo>
                  <a:pt x="126187" y="13296"/>
                </a:lnTo>
                <a:lnTo>
                  <a:pt x="131483" y="15595"/>
                </a:lnTo>
                <a:lnTo>
                  <a:pt x="135267" y="20142"/>
                </a:lnTo>
                <a:lnTo>
                  <a:pt x="138315" y="26949"/>
                </a:lnTo>
                <a:lnTo>
                  <a:pt x="138315" y="7353"/>
                </a:lnTo>
                <a:lnTo>
                  <a:pt x="137375" y="6426"/>
                </a:lnTo>
                <a:lnTo>
                  <a:pt x="132245" y="3086"/>
                </a:lnTo>
                <a:lnTo>
                  <a:pt x="126834" y="381"/>
                </a:lnTo>
                <a:lnTo>
                  <a:pt x="121805" y="0"/>
                </a:lnTo>
                <a:lnTo>
                  <a:pt x="117817" y="0"/>
                </a:lnTo>
                <a:lnTo>
                  <a:pt x="117030" y="63"/>
                </a:lnTo>
                <a:lnTo>
                  <a:pt x="116713" y="63"/>
                </a:lnTo>
                <a:lnTo>
                  <a:pt x="114071" y="444"/>
                </a:lnTo>
                <a:lnTo>
                  <a:pt x="111772" y="2324"/>
                </a:lnTo>
                <a:lnTo>
                  <a:pt x="111772" y="23164"/>
                </a:lnTo>
                <a:lnTo>
                  <a:pt x="109385" y="23037"/>
                </a:lnTo>
                <a:lnTo>
                  <a:pt x="107315" y="23012"/>
                </a:lnTo>
                <a:lnTo>
                  <a:pt x="102133" y="23012"/>
                </a:lnTo>
                <a:lnTo>
                  <a:pt x="100025" y="23164"/>
                </a:lnTo>
                <a:lnTo>
                  <a:pt x="96621" y="23164"/>
                </a:lnTo>
                <a:lnTo>
                  <a:pt x="93980" y="25806"/>
                </a:lnTo>
                <a:lnTo>
                  <a:pt x="93980" y="31508"/>
                </a:lnTo>
                <a:lnTo>
                  <a:pt x="97002" y="34150"/>
                </a:lnTo>
                <a:lnTo>
                  <a:pt x="99745" y="34150"/>
                </a:lnTo>
                <a:lnTo>
                  <a:pt x="100926" y="34112"/>
                </a:lnTo>
                <a:lnTo>
                  <a:pt x="102958" y="34112"/>
                </a:lnTo>
                <a:lnTo>
                  <a:pt x="142798" y="38785"/>
                </a:lnTo>
                <a:lnTo>
                  <a:pt x="195897" y="65595"/>
                </a:lnTo>
                <a:lnTo>
                  <a:pt x="220421" y="113207"/>
                </a:lnTo>
                <a:lnTo>
                  <a:pt x="222059" y="133451"/>
                </a:lnTo>
                <a:lnTo>
                  <a:pt x="220891" y="154470"/>
                </a:lnTo>
                <a:lnTo>
                  <a:pt x="217792" y="172377"/>
                </a:lnTo>
                <a:lnTo>
                  <a:pt x="213423" y="188429"/>
                </a:lnTo>
                <a:lnTo>
                  <a:pt x="208407" y="203911"/>
                </a:lnTo>
                <a:lnTo>
                  <a:pt x="203060" y="219862"/>
                </a:lnTo>
                <a:lnTo>
                  <a:pt x="198272" y="237083"/>
                </a:lnTo>
                <a:lnTo>
                  <a:pt x="194767" y="256578"/>
                </a:lnTo>
                <a:lnTo>
                  <a:pt x="193255" y="279349"/>
                </a:lnTo>
                <a:lnTo>
                  <a:pt x="67437" y="279349"/>
                </a:lnTo>
                <a:lnTo>
                  <a:pt x="66294" y="276669"/>
                </a:lnTo>
                <a:lnTo>
                  <a:pt x="64414" y="270243"/>
                </a:lnTo>
                <a:lnTo>
                  <a:pt x="64414" y="261518"/>
                </a:lnTo>
                <a:lnTo>
                  <a:pt x="76212" y="225005"/>
                </a:lnTo>
                <a:lnTo>
                  <a:pt x="132613" y="154660"/>
                </a:lnTo>
                <a:lnTo>
                  <a:pt x="134429" y="152831"/>
                </a:lnTo>
                <a:lnTo>
                  <a:pt x="134505" y="150482"/>
                </a:lnTo>
                <a:lnTo>
                  <a:pt x="133324" y="148120"/>
                </a:lnTo>
                <a:lnTo>
                  <a:pt x="132384" y="146723"/>
                </a:lnTo>
                <a:lnTo>
                  <a:pt x="132270" y="146558"/>
                </a:lnTo>
                <a:lnTo>
                  <a:pt x="130746" y="145516"/>
                </a:lnTo>
                <a:lnTo>
                  <a:pt x="128549" y="145516"/>
                </a:lnTo>
                <a:lnTo>
                  <a:pt x="127914" y="145643"/>
                </a:lnTo>
                <a:lnTo>
                  <a:pt x="127304" y="145961"/>
                </a:lnTo>
                <a:lnTo>
                  <a:pt x="124155" y="146723"/>
                </a:lnTo>
                <a:lnTo>
                  <a:pt x="119037" y="146723"/>
                </a:lnTo>
                <a:lnTo>
                  <a:pt x="113411" y="146418"/>
                </a:lnTo>
                <a:lnTo>
                  <a:pt x="106807" y="145275"/>
                </a:lnTo>
                <a:lnTo>
                  <a:pt x="99479" y="142951"/>
                </a:lnTo>
                <a:lnTo>
                  <a:pt x="91694" y="139115"/>
                </a:lnTo>
                <a:lnTo>
                  <a:pt x="89179" y="137718"/>
                </a:lnTo>
                <a:lnTo>
                  <a:pt x="86372" y="137020"/>
                </a:lnTo>
                <a:lnTo>
                  <a:pt x="79629" y="137020"/>
                </a:lnTo>
                <a:lnTo>
                  <a:pt x="75679" y="138353"/>
                </a:lnTo>
                <a:lnTo>
                  <a:pt x="72377" y="141020"/>
                </a:lnTo>
                <a:lnTo>
                  <a:pt x="66078" y="145465"/>
                </a:lnTo>
                <a:lnTo>
                  <a:pt x="57518" y="149682"/>
                </a:lnTo>
                <a:lnTo>
                  <a:pt x="46672" y="152831"/>
                </a:lnTo>
                <a:lnTo>
                  <a:pt x="33477" y="154076"/>
                </a:lnTo>
                <a:lnTo>
                  <a:pt x="28448" y="154076"/>
                </a:lnTo>
                <a:lnTo>
                  <a:pt x="22974" y="153568"/>
                </a:lnTo>
                <a:lnTo>
                  <a:pt x="17056" y="152387"/>
                </a:lnTo>
                <a:lnTo>
                  <a:pt x="12128" y="129667"/>
                </a:lnTo>
                <a:lnTo>
                  <a:pt x="69354" y="72440"/>
                </a:lnTo>
                <a:lnTo>
                  <a:pt x="70078" y="70904"/>
                </a:lnTo>
                <a:lnTo>
                  <a:pt x="70078" y="59169"/>
                </a:lnTo>
                <a:lnTo>
                  <a:pt x="72377" y="56908"/>
                </a:lnTo>
                <a:lnTo>
                  <a:pt x="79565" y="56108"/>
                </a:lnTo>
                <a:lnTo>
                  <a:pt x="85648" y="55664"/>
                </a:lnTo>
                <a:lnTo>
                  <a:pt x="93192" y="55664"/>
                </a:lnTo>
                <a:lnTo>
                  <a:pt x="143217" y="62953"/>
                </a:lnTo>
                <a:lnTo>
                  <a:pt x="143891" y="63207"/>
                </a:lnTo>
                <a:lnTo>
                  <a:pt x="144589" y="63334"/>
                </a:lnTo>
                <a:lnTo>
                  <a:pt x="147612" y="63334"/>
                </a:lnTo>
                <a:lnTo>
                  <a:pt x="149745" y="61810"/>
                </a:lnTo>
                <a:lnTo>
                  <a:pt x="150063" y="59169"/>
                </a:lnTo>
                <a:lnTo>
                  <a:pt x="150634" y="57124"/>
                </a:lnTo>
                <a:lnTo>
                  <a:pt x="150660" y="56108"/>
                </a:lnTo>
                <a:lnTo>
                  <a:pt x="150520" y="55664"/>
                </a:lnTo>
                <a:lnTo>
                  <a:pt x="149682" y="53111"/>
                </a:lnTo>
                <a:lnTo>
                  <a:pt x="146278" y="52730"/>
                </a:lnTo>
                <a:lnTo>
                  <a:pt x="131064" y="48793"/>
                </a:lnTo>
                <a:lnTo>
                  <a:pt x="116395" y="46355"/>
                </a:lnTo>
                <a:lnTo>
                  <a:pt x="102819" y="45123"/>
                </a:lnTo>
                <a:lnTo>
                  <a:pt x="90868" y="44780"/>
                </a:lnTo>
                <a:lnTo>
                  <a:pt x="83731" y="44780"/>
                </a:lnTo>
                <a:lnTo>
                  <a:pt x="77978" y="45161"/>
                </a:lnTo>
                <a:lnTo>
                  <a:pt x="65176" y="46278"/>
                </a:lnTo>
                <a:lnTo>
                  <a:pt x="58724" y="53467"/>
                </a:lnTo>
                <a:lnTo>
                  <a:pt x="58724" y="67119"/>
                </a:lnTo>
                <a:lnTo>
                  <a:pt x="1879" y="123964"/>
                </a:lnTo>
                <a:lnTo>
                  <a:pt x="381" y="125488"/>
                </a:lnTo>
                <a:lnTo>
                  <a:pt x="0" y="127368"/>
                </a:lnTo>
                <a:lnTo>
                  <a:pt x="381" y="128905"/>
                </a:lnTo>
                <a:lnTo>
                  <a:pt x="6426" y="159575"/>
                </a:lnTo>
                <a:lnTo>
                  <a:pt x="7950" y="161493"/>
                </a:lnTo>
                <a:lnTo>
                  <a:pt x="9829" y="161874"/>
                </a:lnTo>
                <a:lnTo>
                  <a:pt x="18072" y="163906"/>
                </a:lnTo>
                <a:lnTo>
                  <a:pt x="25615" y="164769"/>
                </a:lnTo>
                <a:lnTo>
                  <a:pt x="32499" y="164769"/>
                </a:lnTo>
                <a:lnTo>
                  <a:pt x="47866" y="163271"/>
                </a:lnTo>
                <a:lnTo>
                  <a:pt x="60591" y="159537"/>
                </a:lnTo>
                <a:lnTo>
                  <a:pt x="70650" y="154660"/>
                </a:lnTo>
                <a:lnTo>
                  <a:pt x="71526" y="154076"/>
                </a:lnTo>
                <a:lnTo>
                  <a:pt x="78041" y="149745"/>
                </a:lnTo>
                <a:lnTo>
                  <a:pt x="79438" y="148564"/>
                </a:lnTo>
                <a:lnTo>
                  <a:pt x="81127" y="148120"/>
                </a:lnTo>
                <a:lnTo>
                  <a:pt x="83604" y="148120"/>
                </a:lnTo>
                <a:lnTo>
                  <a:pt x="84531" y="148310"/>
                </a:lnTo>
                <a:lnTo>
                  <a:pt x="85178" y="148564"/>
                </a:lnTo>
                <a:lnTo>
                  <a:pt x="92951" y="152615"/>
                </a:lnTo>
                <a:lnTo>
                  <a:pt x="100469" y="155232"/>
                </a:lnTo>
                <a:lnTo>
                  <a:pt x="107480" y="156705"/>
                </a:lnTo>
                <a:lnTo>
                  <a:pt x="113690" y="157314"/>
                </a:lnTo>
                <a:lnTo>
                  <a:pt x="82600" y="193370"/>
                </a:lnTo>
                <a:lnTo>
                  <a:pt x="63754" y="222364"/>
                </a:lnTo>
                <a:lnTo>
                  <a:pt x="54419" y="244881"/>
                </a:lnTo>
                <a:lnTo>
                  <a:pt x="51904" y="261518"/>
                </a:lnTo>
                <a:lnTo>
                  <a:pt x="51904" y="269100"/>
                </a:lnTo>
                <a:lnTo>
                  <a:pt x="53441" y="275183"/>
                </a:lnTo>
                <a:lnTo>
                  <a:pt x="54927" y="279349"/>
                </a:lnTo>
                <a:lnTo>
                  <a:pt x="46596" y="280847"/>
                </a:lnTo>
                <a:lnTo>
                  <a:pt x="40551" y="288036"/>
                </a:lnTo>
                <a:lnTo>
                  <a:pt x="40551" y="303606"/>
                </a:lnTo>
                <a:lnTo>
                  <a:pt x="34086" y="305854"/>
                </a:lnTo>
                <a:lnTo>
                  <a:pt x="28803" y="311912"/>
                </a:lnTo>
                <a:lnTo>
                  <a:pt x="28803" y="364236"/>
                </a:lnTo>
                <a:lnTo>
                  <a:pt x="36372" y="371805"/>
                </a:lnTo>
                <a:lnTo>
                  <a:pt x="230009" y="371805"/>
                </a:lnTo>
                <a:lnTo>
                  <a:pt x="237591" y="364236"/>
                </a:lnTo>
                <a:lnTo>
                  <a:pt x="237591" y="361556"/>
                </a:lnTo>
                <a:lnTo>
                  <a:pt x="237591" y="319519"/>
                </a:lnTo>
                <a:lnTo>
                  <a:pt x="238734" y="31267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75652" y="1969423"/>
            <a:ext cx="361315" cy="360680"/>
          </a:xfrm>
          <a:custGeom>
            <a:avLst/>
            <a:gdLst/>
            <a:ahLst/>
            <a:cxnLst/>
            <a:rect l="l" t="t" r="r" b="b"/>
            <a:pathLst>
              <a:path w="361314" h="360680">
                <a:moveTo>
                  <a:pt x="333106" y="360679"/>
                </a:moveTo>
                <a:lnTo>
                  <a:pt x="28040" y="360679"/>
                </a:lnTo>
                <a:lnTo>
                  <a:pt x="17106" y="358139"/>
                </a:lnTo>
                <a:lnTo>
                  <a:pt x="8195" y="351789"/>
                </a:lnTo>
                <a:lnTo>
                  <a:pt x="2197" y="342899"/>
                </a:lnTo>
                <a:lnTo>
                  <a:pt x="0" y="331469"/>
                </a:lnTo>
                <a:lnTo>
                  <a:pt x="0" y="26669"/>
                </a:lnTo>
                <a:lnTo>
                  <a:pt x="2250" y="16509"/>
                </a:lnTo>
                <a:lnTo>
                  <a:pt x="8338" y="7619"/>
                </a:lnTo>
                <a:lnTo>
                  <a:pt x="17267" y="1269"/>
                </a:lnTo>
                <a:lnTo>
                  <a:pt x="28040" y="0"/>
                </a:lnTo>
                <a:lnTo>
                  <a:pt x="333106" y="0"/>
                </a:lnTo>
                <a:lnTo>
                  <a:pt x="343879" y="1269"/>
                </a:lnTo>
                <a:lnTo>
                  <a:pt x="352807" y="7619"/>
                </a:lnTo>
                <a:lnTo>
                  <a:pt x="354547" y="10159"/>
                </a:lnTo>
                <a:lnTo>
                  <a:pt x="16677" y="10159"/>
                </a:lnTo>
                <a:lnTo>
                  <a:pt x="9102" y="17779"/>
                </a:lnTo>
                <a:lnTo>
                  <a:pt x="9102" y="173989"/>
                </a:lnTo>
                <a:lnTo>
                  <a:pt x="84151" y="173989"/>
                </a:lnTo>
                <a:lnTo>
                  <a:pt x="84151" y="177799"/>
                </a:lnTo>
                <a:lnTo>
                  <a:pt x="76545" y="185419"/>
                </a:lnTo>
                <a:lnTo>
                  <a:pt x="10630" y="185419"/>
                </a:lnTo>
                <a:lnTo>
                  <a:pt x="10630" y="342899"/>
                </a:lnTo>
                <a:lnTo>
                  <a:pt x="18587" y="349249"/>
                </a:lnTo>
                <a:lnTo>
                  <a:pt x="354547" y="349249"/>
                </a:lnTo>
                <a:lnTo>
                  <a:pt x="352807" y="351789"/>
                </a:lnTo>
                <a:lnTo>
                  <a:pt x="343879" y="358139"/>
                </a:lnTo>
                <a:lnTo>
                  <a:pt x="333106" y="360679"/>
                </a:lnTo>
                <a:close/>
              </a:path>
              <a:path w="361314" h="360680">
                <a:moveTo>
                  <a:pt x="181893" y="20319"/>
                </a:moveTo>
                <a:lnTo>
                  <a:pt x="176228" y="20319"/>
                </a:lnTo>
                <a:lnTo>
                  <a:pt x="173937" y="19049"/>
                </a:lnTo>
                <a:lnTo>
                  <a:pt x="173937" y="10159"/>
                </a:lnTo>
                <a:lnTo>
                  <a:pt x="184567" y="10159"/>
                </a:lnTo>
                <a:lnTo>
                  <a:pt x="184567" y="19049"/>
                </a:lnTo>
                <a:lnTo>
                  <a:pt x="181893" y="20319"/>
                </a:lnTo>
                <a:close/>
              </a:path>
              <a:path w="361314" h="360680">
                <a:moveTo>
                  <a:pt x="354547" y="349249"/>
                </a:moveTo>
                <a:lnTo>
                  <a:pt x="342591" y="349249"/>
                </a:lnTo>
                <a:lnTo>
                  <a:pt x="350166" y="341629"/>
                </a:lnTo>
                <a:lnTo>
                  <a:pt x="350166" y="185419"/>
                </a:lnTo>
                <a:lnTo>
                  <a:pt x="341445" y="185419"/>
                </a:lnTo>
                <a:lnTo>
                  <a:pt x="338803" y="182879"/>
                </a:lnTo>
                <a:lnTo>
                  <a:pt x="338803" y="176529"/>
                </a:lnTo>
                <a:lnTo>
                  <a:pt x="341445" y="173989"/>
                </a:lnTo>
                <a:lnTo>
                  <a:pt x="349402" y="173989"/>
                </a:lnTo>
                <a:lnTo>
                  <a:pt x="349402" y="17779"/>
                </a:lnTo>
                <a:lnTo>
                  <a:pt x="341063" y="10159"/>
                </a:lnTo>
                <a:lnTo>
                  <a:pt x="354547" y="10159"/>
                </a:lnTo>
                <a:lnTo>
                  <a:pt x="358895" y="16509"/>
                </a:lnTo>
                <a:lnTo>
                  <a:pt x="361146" y="26669"/>
                </a:lnTo>
                <a:lnTo>
                  <a:pt x="361146" y="331469"/>
                </a:lnTo>
                <a:lnTo>
                  <a:pt x="358895" y="342899"/>
                </a:lnTo>
                <a:lnTo>
                  <a:pt x="354547" y="349249"/>
                </a:lnTo>
                <a:close/>
              </a:path>
              <a:path w="361314" h="360680">
                <a:moveTo>
                  <a:pt x="208820" y="82549"/>
                </a:moveTo>
                <a:lnTo>
                  <a:pt x="181512" y="82549"/>
                </a:lnTo>
                <a:lnTo>
                  <a:pt x="173937" y="74929"/>
                </a:lnTo>
                <a:lnTo>
                  <a:pt x="173937" y="35559"/>
                </a:lnTo>
                <a:lnTo>
                  <a:pt x="176610" y="31749"/>
                </a:lnTo>
                <a:lnTo>
                  <a:pt x="181893" y="31749"/>
                </a:lnTo>
                <a:lnTo>
                  <a:pt x="184567" y="35559"/>
                </a:lnTo>
                <a:lnTo>
                  <a:pt x="184567" y="69849"/>
                </a:lnTo>
                <a:lnTo>
                  <a:pt x="187209" y="72389"/>
                </a:lnTo>
                <a:lnTo>
                  <a:pt x="221010" y="72389"/>
                </a:lnTo>
                <a:lnTo>
                  <a:pt x="219036" y="74929"/>
                </a:lnTo>
                <a:lnTo>
                  <a:pt x="214867" y="80009"/>
                </a:lnTo>
                <a:lnTo>
                  <a:pt x="208820" y="82549"/>
                </a:lnTo>
                <a:close/>
              </a:path>
              <a:path w="361314" h="360680">
                <a:moveTo>
                  <a:pt x="221010" y="72389"/>
                </a:moveTo>
                <a:lnTo>
                  <a:pt x="205414" y="72389"/>
                </a:lnTo>
                <a:lnTo>
                  <a:pt x="208438" y="71119"/>
                </a:lnTo>
                <a:lnTo>
                  <a:pt x="210316" y="68579"/>
                </a:lnTo>
                <a:lnTo>
                  <a:pt x="216093" y="62229"/>
                </a:lnTo>
                <a:lnTo>
                  <a:pt x="222927" y="58419"/>
                </a:lnTo>
                <a:lnTo>
                  <a:pt x="230466" y="55879"/>
                </a:lnTo>
                <a:lnTo>
                  <a:pt x="238356" y="54609"/>
                </a:lnTo>
                <a:lnTo>
                  <a:pt x="246592" y="55879"/>
                </a:lnTo>
                <a:lnTo>
                  <a:pt x="254142" y="58419"/>
                </a:lnTo>
                <a:lnTo>
                  <a:pt x="260904" y="62229"/>
                </a:lnTo>
                <a:lnTo>
                  <a:pt x="264428" y="66039"/>
                </a:lnTo>
                <a:lnTo>
                  <a:pt x="231163" y="66039"/>
                </a:lnTo>
                <a:lnTo>
                  <a:pt x="223970" y="68579"/>
                </a:lnTo>
                <a:lnTo>
                  <a:pt x="221010" y="72389"/>
                </a:lnTo>
                <a:close/>
              </a:path>
              <a:path w="361314" h="360680">
                <a:moveTo>
                  <a:pt x="264949" y="116839"/>
                </a:moveTo>
                <a:lnTo>
                  <a:pt x="243671" y="116839"/>
                </a:lnTo>
                <a:lnTo>
                  <a:pt x="250763" y="114299"/>
                </a:lnTo>
                <a:lnTo>
                  <a:pt x="256887" y="110489"/>
                </a:lnTo>
                <a:lnTo>
                  <a:pt x="261520" y="104139"/>
                </a:lnTo>
                <a:lnTo>
                  <a:pt x="264136" y="96519"/>
                </a:lnTo>
                <a:lnTo>
                  <a:pt x="265664" y="88899"/>
                </a:lnTo>
                <a:lnTo>
                  <a:pt x="263754" y="81279"/>
                </a:lnTo>
                <a:lnTo>
                  <a:pt x="258821" y="74929"/>
                </a:lnTo>
                <a:lnTo>
                  <a:pt x="254269" y="68579"/>
                </a:lnTo>
                <a:lnTo>
                  <a:pt x="246694" y="66039"/>
                </a:lnTo>
                <a:lnTo>
                  <a:pt x="264428" y="66039"/>
                </a:lnTo>
                <a:lnTo>
                  <a:pt x="266777" y="68579"/>
                </a:lnTo>
                <a:lnTo>
                  <a:pt x="271111" y="74929"/>
                </a:lnTo>
                <a:lnTo>
                  <a:pt x="273804" y="82549"/>
                </a:lnTo>
                <a:lnTo>
                  <a:pt x="274789" y="91439"/>
                </a:lnTo>
                <a:lnTo>
                  <a:pt x="274002" y="99059"/>
                </a:lnTo>
                <a:lnTo>
                  <a:pt x="270403" y="109219"/>
                </a:lnTo>
                <a:lnTo>
                  <a:pt x="264949" y="116839"/>
                </a:lnTo>
                <a:close/>
              </a:path>
              <a:path w="361314" h="360680">
                <a:moveTo>
                  <a:pt x="84151" y="173989"/>
                </a:moveTo>
                <a:lnTo>
                  <a:pt x="69352" y="173989"/>
                </a:lnTo>
                <a:lnTo>
                  <a:pt x="72025" y="171449"/>
                </a:lnTo>
                <a:lnTo>
                  <a:pt x="72025" y="153669"/>
                </a:lnTo>
                <a:lnTo>
                  <a:pt x="70879" y="151129"/>
                </a:lnTo>
                <a:lnTo>
                  <a:pt x="68206" y="148589"/>
                </a:lnTo>
                <a:lnTo>
                  <a:pt x="62633" y="143509"/>
                </a:lnTo>
                <a:lnTo>
                  <a:pt x="58471" y="135889"/>
                </a:lnTo>
                <a:lnTo>
                  <a:pt x="55866" y="128269"/>
                </a:lnTo>
                <a:lnTo>
                  <a:pt x="54966" y="120649"/>
                </a:lnTo>
                <a:lnTo>
                  <a:pt x="55866" y="111759"/>
                </a:lnTo>
                <a:lnTo>
                  <a:pt x="58471" y="105409"/>
                </a:lnTo>
                <a:lnTo>
                  <a:pt x="62633" y="97789"/>
                </a:lnTo>
                <a:lnTo>
                  <a:pt x="68206" y="92709"/>
                </a:lnTo>
                <a:lnTo>
                  <a:pt x="74890" y="86359"/>
                </a:lnTo>
                <a:lnTo>
                  <a:pt x="83101" y="83819"/>
                </a:lnTo>
                <a:lnTo>
                  <a:pt x="94113" y="83819"/>
                </a:lnTo>
                <a:lnTo>
                  <a:pt x="96723" y="85089"/>
                </a:lnTo>
                <a:lnTo>
                  <a:pt x="99301" y="85089"/>
                </a:lnTo>
                <a:lnTo>
                  <a:pt x="109159" y="88899"/>
                </a:lnTo>
                <a:lnTo>
                  <a:pt x="115745" y="93979"/>
                </a:lnTo>
                <a:lnTo>
                  <a:pt x="87620" y="93979"/>
                </a:lnTo>
                <a:lnTo>
                  <a:pt x="81478" y="96519"/>
                </a:lnTo>
                <a:lnTo>
                  <a:pt x="76545" y="100329"/>
                </a:lnTo>
                <a:lnTo>
                  <a:pt x="70497" y="105409"/>
                </a:lnTo>
                <a:lnTo>
                  <a:pt x="67092" y="111759"/>
                </a:lnTo>
                <a:lnTo>
                  <a:pt x="67092" y="126999"/>
                </a:lnTo>
                <a:lnTo>
                  <a:pt x="70497" y="135889"/>
                </a:lnTo>
                <a:lnTo>
                  <a:pt x="76545" y="139699"/>
                </a:lnTo>
                <a:lnTo>
                  <a:pt x="81096" y="143509"/>
                </a:lnTo>
                <a:lnTo>
                  <a:pt x="84151" y="151129"/>
                </a:lnTo>
                <a:lnTo>
                  <a:pt x="84151" y="173989"/>
                </a:lnTo>
                <a:close/>
              </a:path>
              <a:path w="361314" h="360680">
                <a:moveTo>
                  <a:pt x="276262" y="274319"/>
                </a:moveTo>
                <a:lnTo>
                  <a:pt x="260349" y="274319"/>
                </a:lnTo>
                <a:lnTo>
                  <a:pt x="250310" y="270509"/>
                </a:lnTo>
                <a:lnTo>
                  <a:pt x="242056" y="264159"/>
                </a:lnTo>
                <a:lnTo>
                  <a:pt x="235938" y="255269"/>
                </a:lnTo>
                <a:lnTo>
                  <a:pt x="232308" y="245109"/>
                </a:lnTo>
                <a:lnTo>
                  <a:pt x="231855" y="236219"/>
                </a:lnTo>
                <a:lnTo>
                  <a:pt x="233860" y="226059"/>
                </a:lnTo>
                <a:lnTo>
                  <a:pt x="238217" y="218439"/>
                </a:lnTo>
                <a:lnTo>
                  <a:pt x="244817" y="210819"/>
                </a:lnTo>
                <a:lnTo>
                  <a:pt x="247076" y="209549"/>
                </a:lnTo>
                <a:lnTo>
                  <a:pt x="248604" y="205739"/>
                </a:lnTo>
                <a:lnTo>
                  <a:pt x="248604" y="187959"/>
                </a:lnTo>
                <a:lnTo>
                  <a:pt x="245581" y="185419"/>
                </a:lnTo>
                <a:lnTo>
                  <a:pt x="109518" y="185419"/>
                </a:lnTo>
                <a:lnTo>
                  <a:pt x="101943" y="177799"/>
                </a:lnTo>
                <a:lnTo>
                  <a:pt x="101943" y="149859"/>
                </a:lnTo>
                <a:lnTo>
                  <a:pt x="104967" y="143509"/>
                </a:lnTo>
                <a:lnTo>
                  <a:pt x="109518" y="139699"/>
                </a:lnTo>
                <a:lnTo>
                  <a:pt x="114184" y="134619"/>
                </a:lnTo>
                <a:lnTo>
                  <a:pt x="117292" y="128269"/>
                </a:lnTo>
                <a:lnTo>
                  <a:pt x="118693" y="121919"/>
                </a:lnTo>
                <a:lnTo>
                  <a:pt x="118239" y="115569"/>
                </a:lnTo>
                <a:lnTo>
                  <a:pt x="115696" y="107949"/>
                </a:lnTo>
                <a:lnTo>
                  <a:pt x="111193" y="101599"/>
                </a:lnTo>
                <a:lnTo>
                  <a:pt x="105192" y="97789"/>
                </a:lnTo>
                <a:lnTo>
                  <a:pt x="98156" y="95249"/>
                </a:lnTo>
                <a:lnTo>
                  <a:pt x="96723" y="95249"/>
                </a:lnTo>
                <a:lnTo>
                  <a:pt x="95259" y="93979"/>
                </a:lnTo>
                <a:lnTo>
                  <a:pt x="115745" y="93979"/>
                </a:lnTo>
                <a:lnTo>
                  <a:pt x="117391" y="95249"/>
                </a:lnTo>
                <a:lnTo>
                  <a:pt x="123493" y="102869"/>
                </a:lnTo>
                <a:lnTo>
                  <a:pt x="126959" y="113029"/>
                </a:lnTo>
                <a:lnTo>
                  <a:pt x="127562" y="123189"/>
                </a:lnTo>
                <a:lnTo>
                  <a:pt x="125575" y="132079"/>
                </a:lnTo>
                <a:lnTo>
                  <a:pt x="121248" y="140969"/>
                </a:lnTo>
                <a:lnTo>
                  <a:pt x="114833" y="147319"/>
                </a:lnTo>
                <a:lnTo>
                  <a:pt x="112542" y="149859"/>
                </a:lnTo>
                <a:lnTo>
                  <a:pt x="111045" y="153669"/>
                </a:lnTo>
                <a:lnTo>
                  <a:pt x="111045" y="171449"/>
                </a:lnTo>
                <a:lnTo>
                  <a:pt x="114069" y="173989"/>
                </a:lnTo>
                <a:lnTo>
                  <a:pt x="250864" y="173989"/>
                </a:lnTo>
                <a:lnTo>
                  <a:pt x="258439" y="181609"/>
                </a:lnTo>
                <a:lnTo>
                  <a:pt x="258439" y="208279"/>
                </a:lnTo>
                <a:lnTo>
                  <a:pt x="255415" y="214629"/>
                </a:lnTo>
                <a:lnTo>
                  <a:pt x="250864" y="219709"/>
                </a:lnTo>
                <a:lnTo>
                  <a:pt x="246203" y="224789"/>
                </a:lnTo>
                <a:lnTo>
                  <a:pt x="243102" y="229869"/>
                </a:lnTo>
                <a:lnTo>
                  <a:pt x="241702" y="236219"/>
                </a:lnTo>
                <a:lnTo>
                  <a:pt x="242143" y="243839"/>
                </a:lnTo>
                <a:lnTo>
                  <a:pt x="244704" y="251459"/>
                </a:lnTo>
                <a:lnTo>
                  <a:pt x="249213" y="256539"/>
                </a:lnTo>
                <a:lnTo>
                  <a:pt x="255208" y="261619"/>
                </a:lnTo>
                <a:lnTo>
                  <a:pt x="262226" y="264159"/>
                </a:lnTo>
                <a:lnTo>
                  <a:pt x="293444" y="264159"/>
                </a:lnTo>
                <a:lnTo>
                  <a:pt x="290648" y="266699"/>
                </a:lnTo>
                <a:lnTo>
                  <a:pt x="284601" y="271779"/>
                </a:lnTo>
                <a:lnTo>
                  <a:pt x="276262" y="274319"/>
                </a:lnTo>
                <a:close/>
              </a:path>
              <a:path w="361314" h="360680">
                <a:moveTo>
                  <a:pt x="184949" y="173989"/>
                </a:moveTo>
                <a:lnTo>
                  <a:pt x="173937" y="173989"/>
                </a:lnTo>
                <a:lnTo>
                  <a:pt x="173937" y="107949"/>
                </a:lnTo>
                <a:lnTo>
                  <a:pt x="181512" y="100329"/>
                </a:lnTo>
                <a:lnTo>
                  <a:pt x="208820" y="100329"/>
                </a:lnTo>
                <a:lnTo>
                  <a:pt x="214867" y="104139"/>
                </a:lnTo>
                <a:lnTo>
                  <a:pt x="219036" y="107949"/>
                </a:lnTo>
                <a:lnTo>
                  <a:pt x="222015" y="111759"/>
                </a:lnTo>
                <a:lnTo>
                  <a:pt x="187591" y="111759"/>
                </a:lnTo>
                <a:lnTo>
                  <a:pt x="184949" y="114299"/>
                </a:lnTo>
                <a:lnTo>
                  <a:pt x="184949" y="173989"/>
                </a:lnTo>
                <a:close/>
              </a:path>
              <a:path w="361314" h="360680">
                <a:moveTo>
                  <a:pt x="240774" y="128269"/>
                </a:moveTo>
                <a:lnTo>
                  <a:pt x="238451" y="128269"/>
                </a:lnTo>
                <a:lnTo>
                  <a:pt x="230639" y="126999"/>
                </a:lnTo>
                <a:lnTo>
                  <a:pt x="223333" y="124459"/>
                </a:lnTo>
                <a:lnTo>
                  <a:pt x="216744" y="120649"/>
                </a:lnTo>
                <a:lnTo>
                  <a:pt x="211079" y="114299"/>
                </a:lnTo>
                <a:lnTo>
                  <a:pt x="209202" y="113029"/>
                </a:lnTo>
                <a:lnTo>
                  <a:pt x="205764" y="111759"/>
                </a:lnTo>
                <a:lnTo>
                  <a:pt x="222015" y="111759"/>
                </a:lnTo>
                <a:lnTo>
                  <a:pt x="224001" y="114299"/>
                </a:lnTo>
                <a:lnTo>
                  <a:pt x="230972" y="116839"/>
                </a:lnTo>
                <a:lnTo>
                  <a:pt x="264949" y="116839"/>
                </a:lnTo>
                <a:lnTo>
                  <a:pt x="264041" y="118109"/>
                </a:lnTo>
                <a:lnTo>
                  <a:pt x="255554" y="123189"/>
                </a:lnTo>
                <a:lnTo>
                  <a:pt x="245581" y="126999"/>
                </a:lnTo>
                <a:lnTo>
                  <a:pt x="243161" y="126999"/>
                </a:lnTo>
                <a:lnTo>
                  <a:pt x="240774" y="128269"/>
                </a:lnTo>
                <a:close/>
              </a:path>
              <a:path w="361314" h="360680">
                <a:moveTo>
                  <a:pt x="293444" y="264159"/>
                </a:moveTo>
                <a:lnTo>
                  <a:pt x="272761" y="264159"/>
                </a:lnTo>
                <a:lnTo>
                  <a:pt x="278936" y="262889"/>
                </a:lnTo>
                <a:lnTo>
                  <a:pt x="290298" y="253999"/>
                </a:lnTo>
                <a:lnTo>
                  <a:pt x="293322" y="246379"/>
                </a:lnTo>
                <a:lnTo>
                  <a:pt x="293322" y="231139"/>
                </a:lnTo>
                <a:lnTo>
                  <a:pt x="290298" y="223519"/>
                </a:lnTo>
                <a:lnTo>
                  <a:pt x="283837" y="219709"/>
                </a:lnTo>
                <a:lnTo>
                  <a:pt x="279286" y="214629"/>
                </a:lnTo>
                <a:lnTo>
                  <a:pt x="276262" y="208279"/>
                </a:lnTo>
                <a:lnTo>
                  <a:pt x="276262" y="181609"/>
                </a:lnTo>
                <a:lnTo>
                  <a:pt x="283837" y="173989"/>
                </a:lnTo>
                <a:lnTo>
                  <a:pt x="324385" y="173989"/>
                </a:lnTo>
                <a:lnTo>
                  <a:pt x="326677" y="176529"/>
                </a:lnTo>
                <a:lnTo>
                  <a:pt x="326677" y="181609"/>
                </a:lnTo>
                <a:lnTo>
                  <a:pt x="324385" y="184149"/>
                </a:lnTo>
                <a:lnTo>
                  <a:pt x="289534" y="184149"/>
                </a:lnTo>
                <a:lnTo>
                  <a:pt x="286861" y="186689"/>
                </a:lnTo>
                <a:lnTo>
                  <a:pt x="286861" y="205739"/>
                </a:lnTo>
                <a:lnTo>
                  <a:pt x="288388" y="208279"/>
                </a:lnTo>
                <a:lnTo>
                  <a:pt x="290648" y="210819"/>
                </a:lnTo>
                <a:lnTo>
                  <a:pt x="296240" y="215899"/>
                </a:lnTo>
                <a:lnTo>
                  <a:pt x="300411" y="222249"/>
                </a:lnTo>
                <a:lnTo>
                  <a:pt x="303019" y="229869"/>
                </a:lnTo>
                <a:lnTo>
                  <a:pt x="303920" y="238759"/>
                </a:lnTo>
                <a:lnTo>
                  <a:pt x="303019" y="246379"/>
                </a:lnTo>
                <a:lnTo>
                  <a:pt x="300411" y="253999"/>
                </a:lnTo>
                <a:lnTo>
                  <a:pt x="296240" y="261619"/>
                </a:lnTo>
                <a:lnTo>
                  <a:pt x="293444" y="264159"/>
                </a:lnTo>
                <a:close/>
              </a:path>
              <a:path w="361314" h="360680">
                <a:moveTo>
                  <a:pt x="185299" y="247649"/>
                </a:moveTo>
                <a:lnTo>
                  <a:pt x="172823" y="247649"/>
                </a:lnTo>
                <a:lnTo>
                  <a:pt x="175465" y="245109"/>
                </a:lnTo>
                <a:lnTo>
                  <a:pt x="175465" y="185419"/>
                </a:lnTo>
                <a:lnTo>
                  <a:pt x="185299" y="185419"/>
                </a:lnTo>
                <a:lnTo>
                  <a:pt x="185299" y="247649"/>
                </a:lnTo>
                <a:close/>
              </a:path>
              <a:path w="361314" h="360680">
                <a:moveTo>
                  <a:pt x="122026" y="303529"/>
                </a:moveTo>
                <a:lnTo>
                  <a:pt x="89289" y="283209"/>
                </a:lnTo>
                <a:lnTo>
                  <a:pt x="85624" y="267969"/>
                </a:lnTo>
                <a:lnTo>
                  <a:pt x="86411" y="259079"/>
                </a:lnTo>
                <a:lnTo>
                  <a:pt x="90154" y="250189"/>
                </a:lnTo>
                <a:lnTo>
                  <a:pt x="96493" y="241299"/>
                </a:lnTo>
                <a:lnTo>
                  <a:pt x="104896" y="234949"/>
                </a:lnTo>
                <a:lnTo>
                  <a:pt x="114833" y="231139"/>
                </a:lnTo>
                <a:lnTo>
                  <a:pt x="121231" y="231139"/>
                </a:lnTo>
                <a:lnTo>
                  <a:pt x="129242" y="232409"/>
                </a:lnTo>
                <a:lnTo>
                  <a:pt x="136747" y="234949"/>
                </a:lnTo>
                <a:lnTo>
                  <a:pt x="143511" y="238759"/>
                </a:lnTo>
                <a:lnTo>
                  <a:pt x="146407" y="241299"/>
                </a:lnTo>
                <a:lnTo>
                  <a:pt x="118079" y="241299"/>
                </a:lnTo>
                <a:lnTo>
                  <a:pt x="116361" y="242569"/>
                </a:lnTo>
                <a:lnTo>
                  <a:pt x="94368" y="270509"/>
                </a:lnTo>
                <a:lnTo>
                  <a:pt x="96277" y="278129"/>
                </a:lnTo>
                <a:lnTo>
                  <a:pt x="101179" y="284479"/>
                </a:lnTo>
                <a:lnTo>
                  <a:pt x="105731" y="289559"/>
                </a:lnTo>
                <a:lnTo>
                  <a:pt x="113305" y="293369"/>
                </a:lnTo>
                <a:lnTo>
                  <a:pt x="147211" y="293369"/>
                </a:lnTo>
                <a:lnTo>
                  <a:pt x="144356" y="295909"/>
                </a:lnTo>
                <a:lnTo>
                  <a:pt x="137610" y="299719"/>
                </a:lnTo>
                <a:lnTo>
                  <a:pt x="130082" y="302259"/>
                </a:lnTo>
                <a:lnTo>
                  <a:pt x="122026" y="303529"/>
                </a:lnTo>
                <a:close/>
              </a:path>
              <a:path w="361314" h="360680">
                <a:moveTo>
                  <a:pt x="177724" y="259079"/>
                </a:moveTo>
                <a:lnTo>
                  <a:pt x="151212" y="259079"/>
                </a:lnTo>
                <a:lnTo>
                  <a:pt x="145133" y="255269"/>
                </a:lnTo>
                <a:lnTo>
                  <a:pt x="140963" y="251459"/>
                </a:lnTo>
                <a:lnTo>
                  <a:pt x="136030" y="245109"/>
                </a:lnTo>
                <a:lnTo>
                  <a:pt x="129060" y="241299"/>
                </a:lnTo>
                <a:lnTo>
                  <a:pt x="146407" y="241299"/>
                </a:lnTo>
                <a:lnTo>
                  <a:pt x="149302" y="243839"/>
                </a:lnTo>
                <a:lnTo>
                  <a:pt x="151212" y="246379"/>
                </a:lnTo>
                <a:lnTo>
                  <a:pt x="154617" y="247649"/>
                </a:lnTo>
                <a:lnTo>
                  <a:pt x="185299" y="247649"/>
                </a:lnTo>
                <a:lnTo>
                  <a:pt x="185299" y="251459"/>
                </a:lnTo>
                <a:lnTo>
                  <a:pt x="177724" y="259079"/>
                </a:lnTo>
                <a:close/>
              </a:path>
              <a:path w="361314" h="360680">
                <a:moveTo>
                  <a:pt x="147211" y="293369"/>
                </a:moveTo>
                <a:lnTo>
                  <a:pt x="128487" y="293369"/>
                </a:lnTo>
                <a:lnTo>
                  <a:pt x="136062" y="289559"/>
                </a:lnTo>
                <a:lnTo>
                  <a:pt x="140963" y="284479"/>
                </a:lnTo>
                <a:lnTo>
                  <a:pt x="145133" y="279399"/>
                </a:lnTo>
                <a:lnTo>
                  <a:pt x="151212" y="276859"/>
                </a:lnTo>
                <a:lnTo>
                  <a:pt x="178488" y="276859"/>
                </a:lnTo>
                <a:lnTo>
                  <a:pt x="186063" y="284479"/>
                </a:lnTo>
                <a:lnTo>
                  <a:pt x="186063" y="287019"/>
                </a:lnTo>
                <a:lnTo>
                  <a:pt x="154999" y="287019"/>
                </a:lnTo>
                <a:lnTo>
                  <a:pt x="151976" y="288289"/>
                </a:lnTo>
                <a:lnTo>
                  <a:pt x="150066" y="290829"/>
                </a:lnTo>
                <a:lnTo>
                  <a:pt x="147211" y="293369"/>
                </a:lnTo>
                <a:close/>
              </a:path>
              <a:path w="361314" h="360680">
                <a:moveTo>
                  <a:pt x="186063" y="349249"/>
                </a:moveTo>
                <a:lnTo>
                  <a:pt x="175846" y="349249"/>
                </a:lnTo>
                <a:lnTo>
                  <a:pt x="175846" y="289559"/>
                </a:lnTo>
                <a:lnTo>
                  <a:pt x="173173" y="287019"/>
                </a:lnTo>
                <a:lnTo>
                  <a:pt x="186063" y="287019"/>
                </a:lnTo>
                <a:lnTo>
                  <a:pt x="186063" y="3492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16367" y="1970155"/>
            <a:ext cx="361146" cy="36114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978464" y="1969423"/>
            <a:ext cx="361146" cy="36073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54293" y="2894808"/>
            <a:ext cx="1282361" cy="36340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206356" y="2890639"/>
            <a:ext cx="372745" cy="372110"/>
          </a:xfrm>
          <a:custGeom>
            <a:avLst/>
            <a:gdLst/>
            <a:ahLst/>
            <a:cxnLst/>
            <a:rect l="l" t="t" r="r" b="b"/>
            <a:pathLst>
              <a:path w="372744" h="372110">
                <a:moveTo>
                  <a:pt x="269833" y="110250"/>
                </a:moveTo>
                <a:lnTo>
                  <a:pt x="253919" y="110250"/>
                </a:lnTo>
                <a:lnTo>
                  <a:pt x="267923" y="96246"/>
                </a:lnTo>
                <a:lnTo>
                  <a:pt x="267923" y="62127"/>
                </a:lnTo>
                <a:lnTo>
                  <a:pt x="268305" y="60631"/>
                </a:lnTo>
                <a:lnTo>
                  <a:pt x="269451" y="59867"/>
                </a:lnTo>
                <a:lnTo>
                  <a:pt x="327027" y="1495"/>
                </a:lnTo>
                <a:lnTo>
                  <a:pt x="328300" y="477"/>
                </a:lnTo>
                <a:lnTo>
                  <a:pt x="329732" y="0"/>
                </a:lnTo>
                <a:lnTo>
                  <a:pt x="331801" y="0"/>
                </a:lnTo>
                <a:lnTo>
                  <a:pt x="332470" y="127"/>
                </a:lnTo>
                <a:lnTo>
                  <a:pt x="333106" y="349"/>
                </a:lnTo>
                <a:lnTo>
                  <a:pt x="335366" y="1495"/>
                </a:lnTo>
                <a:lnTo>
                  <a:pt x="336512" y="3405"/>
                </a:lnTo>
                <a:lnTo>
                  <a:pt x="336512" y="18555"/>
                </a:lnTo>
                <a:lnTo>
                  <a:pt x="326295" y="18555"/>
                </a:lnTo>
                <a:lnTo>
                  <a:pt x="278904" y="65914"/>
                </a:lnTo>
                <a:lnTo>
                  <a:pt x="278904" y="85233"/>
                </a:lnTo>
                <a:lnTo>
                  <a:pt x="294086" y="85233"/>
                </a:lnTo>
                <a:lnTo>
                  <a:pt x="286479" y="92840"/>
                </a:lnTo>
                <a:lnTo>
                  <a:pt x="322411" y="92840"/>
                </a:lnTo>
                <a:lnTo>
                  <a:pt x="311495" y="103821"/>
                </a:lnTo>
                <a:lnTo>
                  <a:pt x="309999" y="104203"/>
                </a:lnTo>
                <a:lnTo>
                  <a:pt x="275880" y="104203"/>
                </a:lnTo>
                <a:lnTo>
                  <a:pt x="269833" y="110250"/>
                </a:lnTo>
                <a:close/>
              </a:path>
              <a:path w="372744" h="372110">
                <a:moveTo>
                  <a:pt x="322411" y="92840"/>
                </a:moveTo>
                <a:lnTo>
                  <a:pt x="305830" y="92840"/>
                </a:lnTo>
                <a:lnTo>
                  <a:pt x="353189" y="45449"/>
                </a:lnTo>
                <a:lnTo>
                  <a:pt x="328555" y="45449"/>
                </a:lnTo>
                <a:lnTo>
                  <a:pt x="326295" y="43189"/>
                </a:lnTo>
                <a:lnTo>
                  <a:pt x="326295" y="18555"/>
                </a:lnTo>
                <a:lnTo>
                  <a:pt x="336512" y="18555"/>
                </a:lnTo>
                <a:lnTo>
                  <a:pt x="336512" y="34850"/>
                </a:lnTo>
                <a:lnTo>
                  <a:pt x="368339" y="34850"/>
                </a:lnTo>
                <a:lnTo>
                  <a:pt x="370249" y="36378"/>
                </a:lnTo>
                <a:lnTo>
                  <a:pt x="371363" y="38256"/>
                </a:lnTo>
                <a:lnTo>
                  <a:pt x="372127" y="40166"/>
                </a:lnTo>
                <a:lnTo>
                  <a:pt x="371745" y="42807"/>
                </a:lnTo>
                <a:lnTo>
                  <a:pt x="370631" y="44335"/>
                </a:lnTo>
                <a:lnTo>
                  <a:pt x="322411" y="92840"/>
                </a:lnTo>
                <a:close/>
              </a:path>
              <a:path w="372744" h="372110">
                <a:moveTo>
                  <a:pt x="294086" y="85233"/>
                </a:moveTo>
                <a:lnTo>
                  <a:pt x="278904" y="85233"/>
                </a:lnTo>
                <a:lnTo>
                  <a:pt x="309999" y="53788"/>
                </a:lnTo>
                <a:lnTo>
                  <a:pt x="310922" y="53024"/>
                </a:lnTo>
                <a:lnTo>
                  <a:pt x="312355" y="52674"/>
                </a:lnTo>
                <a:lnTo>
                  <a:pt x="315187" y="52674"/>
                </a:lnTo>
                <a:lnTo>
                  <a:pt x="316620" y="53024"/>
                </a:lnTo>
                <a:lnTo>
                  <a:pt x="317574" y="53788"/>
                </a:lnTo>
                <a:lnTo>
                  <a:pt x="319452" y="55697"/>
                </a:lnTo>
                <a:lnTo>
                  <a:pt x="319452" y="59867"/>
                </a:lnTo>
                <a:lnTo>
                  <a:pt x="294086" y="85233"/>
                </a:lnTo>
                <a:close/>
              </a:path>
              <a:path w="372744" h="372110">
                <a:moveTo>
                  <a:pt x="150830" y="372095"/>
                </a:moveTo>
                <a:lnTo>
                  <a:pt x="103135" y="364414"/>
                </a:lnTo>
                <a:lnTo>
                  <a:pt x="61728" y="343020"/>
                </a:lnTo>
                <a:lnTo>
                  <a:pt x="29085" y="310387"/>
                </a:lnTo>
                <a:lnTo>
                  <a:pt x="7684" y="268988"/>
                </a:lnTo>
                <a:lnTo>
                  <a:pt x="0" y="221296"/>
                </a:lnTo>
                <a:lnTo>
                  <a:pt x="7684" y="173549"/>
                </a:lnTo>
                <a:lnTo>
                  <a:pt x="29085" y="132046"/>
                </a:lnTo>
                <a:lnTo>
                  <a:pt x="61728" y="99295"/>
                </a:lnTo>
                <a:lnTo>
                  <a:pt x="103135" y="77805"/>
                </a:lnTo>
                <a:lnTo>
                  <a:pt x="150830" y="70084"/>
                </a:lnTo>
                <a:lnTo>
                  <a:pt x="179882" y="72842"/>
                </a:lnTo>
                <a:lnTo>
                  <a:pt x="206808" y="80714"/>
                </a:lnTo>
                <a:lnTo>
                  <a:pt x="150830" y="80714"/>
                </a:lnTo>
                <a:lnTo>
                  <a:pt x="106709" y="87873"/>
                </a:lnTo>
                <a:lnTo>
                  <a:pt x="68247" y="107799"/>
                </a:lnTo>
                <a:lnTo>
                  <a:pt x="37825" y="138166"/>
                </a:lnTo>
                <a:lnTo>
                  <a:pt x="17826" y="176647"/>
                </a:lnTo>
                <a:lnTo>
                  <a:pt x="10754" y="220150"/>
                </a:lnTo>
                <a:lnTo>
                  <a:pt x="10692" y="221296"/>
                </a:lnTo>
                <a:lnTo>
                  <a:pt x="17826" y="265035"/>
                </a:lnTo>
                <a:lnTo>
                  <a:pt x="37825" y="303497"/>
                </a:lnTo>
                <a:lnTo>
                  <a:pt x="68247" y="333919"/>
                </a:lnTo>
                <a:lnTo>
                  <a:pt x="106709" y="353918"/>
                </a:lnTo>
                <a:lnTo>
                  <a:pt x="150830" y="361114"/>
                </a:lnTo>
                <a:lnTo>
                  <a:pt x="204966" y="361114"/>
                </a:lnTo>
                <a:lnTo>
                  <a:pt x="198565" y="364414"/>
                </a:lnTo>
                <a:lnTo>
                  <a:pt x="150830" y="372095"/>
                </a:lnTo>
                <a:close/>
              </a:path>
              <a:path w="372744" h="372110">
                <a:moveTo>
                  <a:pt x="152358" y="225847"/>
                </a:moveTo>
                <a:lnTo>
                  <a:pt x="149684" y="225847"/>
                </a:lnTo>
                <a:lnTo>
                  <a:pt x="148188" y="225465"/>
                </a:lnTo>
                <a:lnTo>
                  <a:pt x="147043" y="224320"/>
                </a:lnTo>
                <a:lnTo>
                  <a:pt x="145133" y="222792"/>
                </a:lnTo>
                <a:lnTo>
                  <a:pt x="145133" y="218622"/>
                </a:lnTo>
                <a:lnTo>
                  <a:pt x="147043" y="216745"/>
                </a:lnTo>
                <a:lnTo>
                  <a:pt x="246313" y="117825"/>
                </a:lnTo>
                <a:lnTo>
                  <a:pt x="225861" y="102278"/>
                </a:lnTo>
                <a:lnTo>
                  <a:pt x="202844" y="90604"/>
                </a:lnTo>
                <a:lnTo>
                  <a:pt x="177691" y="83263"/>
                </a:lnTo>
                <a:lnTo>
                  <a:pt x="150830" y="80714"/>
                </a:lnTo>
                <a:lnTo>
                  <a:pt x="206808" y="80714"/>
                </a:lnTo>
                <a:lnTo>
                  <a:pt x="207053" y="80786"/>
                </a:lnTo>
                <a:lnTo>
                  <a:pt x="231886" y="93420"/>
                </a:lnTo>
                <a:lnTo>
                  <a:pt x="253919" y="110250"/>
                </a:lnTo>
                <a:lnTo>
                  <a:pt x="269833" y="110250"/>
                </a:lnTo>
                <a:lnTo>
                  <a:pt x="261876" y="118207"/>
                </a:lnTo>
                <a:lnTo>
                  <a:pt x="267099" y="125050"/>
                </a:lnTo>
                <a:lnTo>
                  <a:pt x="254269" y="125050"/>
                </a:lnTo>
                <a:lnTo>
                  <a:pt x="237242" y="142077"/>
                </a:lnTo>
                <a:lnTo>
                  <a:pt x="242972" y="149684"/>
                </a:lnTo>
                <a:lnTo>
                  <a:pt x="229285" y="149684"/>
                </a:lnTo>
                <a:lnTo>
                  <a:pt x="212225" y="166712"/>
                </a:lnTo>
                <a:lnTo>
                  <a:pt x="218305" y="175433"/>
                </a:lnTo>
                <a:lnTo>
                  <a:pt x="203887" y="175433"/>
                </a:lnTo>
                <a:lnTo>
                  <a:pt x="186827" y="192492"/>
                </a:lnTo>
                <a:lnTo>
                  <a:pt x="191302" y="198799"/>
                </a:lnTo>
                <a:lnTo>
                  <a:pt x="191712" y="199685"/>
                </a:lnTo>
                <a:lnTo>
                  <a:pt x="179252" y="199685"/>
                </a:lnTo>
                <a:lnTo>
                  <a:pt x="154617" y="224320"/>
                </a:lnTo>
                <a:lnTo>
                  <a:pt x="153854" y="225465"/>
                </a:lnTo>
                <a:lnTo>
                  <a:pt x="152358" y="225847"/>
                </a:lnTo>
                <a:close/>
              </a:path>
              <a:path w="372744" h="372110">
                <a:moveTo>
                  <a:pt x="151594" y="336480"/>
                </a:moveTo>
                <a:lnTo>
                  <a:pt x="106402" y="327308"/>
                </a:lnTo>
                <a:lnTo>
                  <a:pt x="69415" y="302329"/>
                </a:lnTo>
                <a:lnTo>
                  <a:pt x="44436" y="265342"/>
                </a:lnTo>
                <a:lnTo>
                  <a:pt x="35264" y="220150"/>
                </a:lnTo>
                <a:lnTo>
                  <a:pt x="44436" y="175179"/>
                </a:lnTo>
                <a:lnTo>
                  <a:pt x="69415" y="138306"/>
                </a:lnTo>
                <a:lnTo>
                  <a:pt x="106402" y="113368"/>
                </a:lnTo>
                <a:lnTo>
                  <a:pt x="151594" y="104203"/>
                </a:lnTo>
                <a:lnTo>
                  <a:pt x="168016" y="105397"/>
                </a:lnTo>
                <a:lnTo>
                  <a:pt x="184126" y="108933"/>
                </a:lnTo>
                <a:lnTo>
                  <a:pt x="199596" y="114743"/>
                </a:lnTo>
                <a:lnTo>
                  <a:pt x="200393" y="115183"/>
                </a:lnTo>
                <a:lnTo>
                  <a:pt x="150830" y="115183"/>
                </a:lnTo>
                <a:lnTo>
                  <a:pt x="110126" y="123483"/>
                </a:lnTo>
                <a:lnTo>
                  <a:pt x="76744" y="146064"/>
                </a:lnTo>
                <a:lnTo>
                  <a:pt x="54163" y="179446"/>
                </a:lnTo>
                <a:lnTo>
                  <a:pt x="45863" y="220150"/>
                </a:lnTo>
                <a:lnTo>
                  <a:pt x="54163" y="261075"/>
                </a:lnTo>
                <a:lnTo>
                  <a:pt x="76744" y="294571"/>
                </a:lnTo>
                <a:lnTo>
                  <a:pt x="110126" y="317193"/>
                </a:lnTo>
                <a:lnTo>
                  <a:pt x="150830" y="325499"/>
                </a:lnTo>
                <a:lnTo>
                  <a:pt x="199236" y="325499"/>
                </a:lnTo>
                <a:lnTo>
                  <a:pt x="196565" y="327308"/>
                </a:lnTo>
                <a:lnTo>
                  <a:pt x="151594" y="336480"/>
                </a:lnTo>
                <a:close/>
              </a:path>
              <a:path w="372744" h="372110">
                <a:moveTo>
                  <a:pt x="212575" y="132402"/>
                </a:moveTo>
                <a:lnTo>
                  <a:pt x="209870" y="132402"/>
                </a:lnTo>
                <a:lnTo>
                  <a:pt x="208724" y="132083"/>
                </a:lnTo>
                <a:lnTo>
                  <a:pt x="207674" y="131479"/>
                </a:lnTo>
                <a:lnTo>
                  <a:pt x="194473" y="124461"/>
                </a:lnTo>
                <a:lnTo>
                  <a:pt x="180529" y="119357"/>
                </a:lnTo>
                <a:lnTo>
                  <a:pt x="165947" y="116239"/>
                </a:lnTo>
                <a:lnTo>
                  <a:pt x="150830" y="115183"/>
                </a:lnTo>
                <a:lnTo>
                  <a:pt x="200393" y="115183"/>
                </a:lnTo>
                <a:lnTo>
                  <a:pt x="214103" y="122758"/>
                </a:lnTo>
                <a:lnTo>
                  <a:pt x="216395" y="124668"/>
                </a:lnTo>
                <a:lnTo>
                  <a:pt x="216777" y="128073"/>
                </a:lnTo>
                <a:lnTo>
                  <a:pt x="215249" y="130333"/>
                </a:lnTo>
                <a:lnTo>
                  <a:pt x="214103" y="131702"/>
                </a:lnTo>
                <a:lnTo>
                  <a:pt x="212575" y="132402"/>
                </a:lnTo>
                <a:close/>
              </a:path>
              <a:path w="372744" h="372110">
                <a:moveTo>
                  <a:pt x="204966" y="361114"/>
                </a:moveTo>
                <a:lnTo>
                  <a:pt x="150830" y="361114"/>
                </a:lnTo>
                <a:lnTo>
                  <a:pt x="195098" y="353918"/>
                </a:lnTo>
                <a:lnTo>
                  <a:pt x="233578" y="333919"/>
                </a:lnTo>
                <a:lnTo>
                  <a:pt x="263945" y="303497"/>
                </a:lnTo>
                <a:lnTo>
                  <a:pt x="283871" y="265035"/>
                </a:lnTo>
                <a:lnTo>
                  <a:pt x="290968" y="221296"/>
                </a:lnTo>
                <a:lnTo>
                  <a:pt x="290958" y="220150"/>
                </a:lnTo>
                <a:lnTo>
                  <a:pt x="288487" y="193887"/>
                </a:lnTo>
                <a:lnTo>
                  <a:pt x="281184" y="168709"/>
                </a:lnTo>
                <a:lnTo>
                  <a:pt x="269614" y="145668"/>
                </a:lnTo>
                <a:lnTo>
                  <a:pt x="254269" y="125050"/>
                </a:lnTo>
                <a:lnTo>
                  <a:pt x="267099" y="125050"/>
                </a:lnTo>
                <a:lnTo>
                  <a:pt x="278693" y="140240"/>
                </a:lnTo>
                <a:lnTo>
                  <a:pt x="291341" y="165116"/>
                </a:lnTo>
                <a:lnTo>
                  <a:pt x="299280" y="192244"/>
                </a:lnTo>
                <a:lnTo>
                  <a:pt x="302042" y="221296"/>
                </a:lnTo>
                <a:lnTo>
                  <a:pt x="294319" y="268988"/>
                </a:lnTo>
                <a:lnTo>
                  <a:pt x="272822" y="310387"/>
                </a:lnTo>
                <a:lnTo>
                  <a:pt x="240067" y="343020"/>
                </a:lnTo>
                <a:lnTo>
                  <a:pt x="204966" y="361114"/>
                </a:lnTo>
                <a:close/>
              </a:path>
              <a:path w="372744" h="372110">
                <a:moveTo>
                  <a:pt x="150830" y="301247"/>
                </a:moveTo>
                <a:lnTo>
                  <a:pt x="119514" y="294864"/>
                </a:lnTo>
                <a:lnTo>
                  <a:pt x="93847" y="277468"/>
                </a:lnTo>
                <a:lnTo>
                  <a:pt x="76492" y="251687"/>
                </a:lnTo>
                <a:lnTo>
                  <a:pt x="70115" y="220150"/>
                </a:lnTo>
                <a:lnTo>
                  <a:pt x="76492" y="188775"/>
                </a:lnTo>
                <a:lnTo>
                  <a:pt x="93847" y="162976"/>
                </a:lnTo>
                <a:lnTo>
                  <a:pt x="119514" y="145490"/>
                </a:lnTo>
                <a:lnTo>
                  <a:pt x="150830" y="139054"/>
                </a:lnTo>
                <a:lnTo>
                  <a:pt x="160761" y="139800"/>
                </a:lnTo>
                <a:lnTo>
                  <a:pt x="170579" y="141898"/>
                </a:lnTo>
                <a:lnTo>
                  <a:pt x="180182" y="145136"/>
                </a:lnTo>
                <a:lnTo>
                  <a:pt x="189469" y="149302"/>
                </a:lnTo>
                <a:lnTo>
                  <a:pt x="192142" y="150798"/>
                </a:lnTo>
                <a:lnTo>
                  <a:pt x="150830" y="150798"/>
                </a:lnTo>
                <a:lnTo>
                  <a:pt x="123574" y="156267"/>
                </a:lnTo>
                <a:lnTo>
                  <a:pt x="101283" y="171223"/>
                </a:lnTo>
                <a:lnTo>
                  <a:pt x="86236" y="193497"/>
                </a:lnTo>
                <a:lnTo>
                  <a:pt x="80791" y="220532"/>
                </a:lnTo>
                <a:lnTo>
                  <a:pt x="80792" y="221296"/>
                </a:lnTo>
                <a:lnTo>
                  <a:pt x="86236" y="248111"/>
                </a:lnTo>
                <a:lnTo>
                  <a:pt x="101283" y="270271"/>
                </a:lnTo>
                <a:lnTo>
                  <a:pt x="123574" y="285186"/>
                </a:lnTo>
                <a:lnTo>
                  <a:pt x="150830" y="290648"/>
                </a:lnTo>
                <a:lnTo>
                  <a:pt x="188614" y="290648"/>
                </a:lnTo>
                <a:lnTo>
                  <a:pt x="182367" y="294864"/>
                </a:lnTo>
                <a:lnTo>
                  <a:pt x="150830" y="301247"/>
                </a:lnTo>
                <a:close/>
              </a:path>
              <a:path w="372744" h="372110">
                <a:moveTo>
                  <a:pt x="199236" y="325499"/>
                </a:moveTo>
                <a:lnTo>
                  <a:pt x="150830" y="325499"/>
                </a:lnTo>
                <a:lnTo>
                  <a:pt x="191755" y="317193"/>
                </a:lnTo>
                <a:lnTo>
                  <a:pt x="225251" y="294571"/>
                </a:lnTo>
                <a:lnTo>
                  <a:pt x="247873" y="261075"/>
                </a:lnTo>
                <a:lnTo>
                  <a:pt x="256179" y="220150"/>
                </a:lnTo>
                <a:lnTo>
                  <a:pt x="254425" y="200672"/>
                </a:lnTo>
                <a:lnTo>
                  <a:pt x="249261" y="182220"/>
                </a:lnTo>
                <a:lnTo>
                  <a:pt x="240799" y="165073"/>
                </a:lnTo>
                <a:lnTo>
                  <a:pt x="229285" y="149684"/>
                </a:lnTo>
                <a:lnTo>
                  <a:pt x="242972" y="149684"/>
                </a:lnTo>
                <a:lnTo>
                  <a:pt x="250126" y="159182"/>
                </a:lnTo>
                <a:lnTo>
                  <a:pt x="259636" y="178273"/>
                </a:lnTo>
                <a:lnTo>
                  <a:pt x="265524" y="198785"/>
                </a:lnTo>
                <a:lnTo>
                  <a:pt x="267541" y="220150"/>
                </a:lnTo>
                <a:lnTo>
                  <a:pt x="258376" y="265342"/>
                </a:lnTo>
                <a:lnTo>
                  <a:pt x="233438" y="302329"/>
                </a:lnTo>
                <a:lnTo>
                  <a:pt x="199236" y="325499"/>
                </a:lnTo>
                <a:close/>
              </a:path>
              <a:path w="372744" h="372110">
                <a:moveTo>
                  <a:pt x="188737" y="159805"/>
                </a:moveTo>
                <a:lnTo>
                  <a:pt x="185872" y="159805"/>
                </a:lnTo>
                <a:lnTo>
                  <a:pt x="184981" y="159614"/>
                </a:lnTo>
                <a:lnTo>
                  <a:pt x="184185" y="159137"/>
                </a:lnTo>
                <a:lnTo>
                  <a:pt x="176516" y="155444"/>
                </a:lnTo>
                <a:lnTo>
                  <a:pt x="168355" y="152843"/>
                </a:lnTo>
                <a:lnTo>
                  <a:pt x="159770" y="151304"/>
                </a:lnTo>
                <a:lnTo>
                  <a:pt x="150830" y="150798"/>
                </a:lnTo>
                <a:lnTo>
                  <a:pt x="192142" y="150798"/>
                </a:lnTo>
                <a:lnTo>
                  <a:pt x="193288" y="153822"/>
                </a:lnTo>
                <a:lnTo>
                  <a:pt x="191760" y="156877"/>
                </a:lnTo>
                <a:lnTo>
                  <a:pt x="190710" y="158723"/>
                </a:lnTo>
                <a:lnTo>
                  <a:pt x="188737" y="159805"/>
                </a:lnTo>
                <a:close/>
              </a:path>
              <a:path w="372744" h="372110">
                <a:moveTo>
                  <a:pt x="150830" y="266778"/>
                </a:moveTo>
                <a:lnTo>
                  <a:pt x="108615" y="238795"/>
                </a:lnTo>
                <a:lnTo>
                  <a:pt x="105043" y="220532"/>
                </a:lnTo>
                <a:lnTo>
                  <a:pt x="108561" y="202973"/>
                </a:lnTo>
                <a:lnTo>
                  <a:pt x="118374" y="188267"/>
                </a:lnTo>
                <a:lnTo>
                  <a:pt x="132949" y="178323"/>
                </a:lnTo>
                <a:lnTo>
                  <a:pt x="150830" y="174669"/>
                </a:lnTo>
                <a:lnTo>
                  <a:pt x="153854" y="174669"/>
                </a:lnTo>
                <a:lnTo>
                  <a:pt x="156527" y="175433"/>
                </a:lnTo>
                <a:lnTo>
                  <a:pt x="159551" y="175814"/>
                </a:lnTo>
                <a:lnTo>
                  <a:pt x="162192" y="176196"/>
                </a:lnTo>
                <a:lnTo>
                  <a:pt x="163999" y="178696"/>
                </a:lnTo>
                <a:lnTo>
                  <a:pt x="164025" y="179446"/>
                </a:lnTo>
                <a:lnTo>
                  <a:pt x="163370" y="184599"/>
                </a:lnTo>
                <a:lnTo>
                  <a:pt x="161574" y="185681"/>
                </a:lnTo>
                <a:lnTo>
                  <a:pt x="150830" y="185681"/>
                </a:lnTo>
                <a:lnTo>
                  <a:pt x="137234" y="188410"/>
                </a:lnTo>
                <a:lnTo>
                  <a:pt x="126160" y="195862"/>
                </a:lnTo>
                <a:lnTo>
                  <a:pt x="118708" y="206936"/>
                </a:lnTo>
                <a:lnTo>
                  <a:pt x="116056" y="220150"/>
                </a:lnTo>
                <a:lnTo>
                  <a:pt x="116130" y="221296"/>
                </a:lnTo>
                <a:lnTo>
                  <a:pt x="118708" y="234349"/>
                </a:lnTo>
                <a:lnTo>
                  <a:pt x="126160" y="245537"/>
                </a:lnTo>
                <a:lnTo>
                  <a:pt x="137234" y="253030"/>
                </a:lnTo>
                <a:lnTo>
                  <a:pt x="150830" y="255765"/>
                </a:lnTo>
                <a:lnTo>
                  <a:pt x="179856" y="255765"/>
                </a:lnTo>
                <a:lnTo>
                  <a:pt x="168932" y="263129"/>
                </a:lnTo>
                <a:lnTo>
                  <a:pt x="150830" y="266778"/>
                </a:lnTo>
                <a:close/>
              </a:path>
              <a:path w="372744" h="372110">
                <a:moveTo>
                  <a:pt x="188614" y="290648"/>
                </a:moveTo>
                <a:lnTo>
                  <a:pt x="150830" y="290648"/>
                </a:lnTo>
                <a:lnTo>
                  <a:pt x="178248" y="285186"/>
                </a:lnTo>
                <a:lnTo>
                  <a:pt x="200521" y="270271"/>
                </a:lnTo>
                <a:lnTo>
                  <a:pt x="215478" y="248111"/>
                </a:lnTo>
                <a:lnTo>
                  <a:pt x="220869" y="221296"/>
                </a:lnTo>
                <a:lnTo>
                  <a:pt x="220877" y="220150"/>
                </a:lnTo>
                <a:lnTo>
                  <a:pt x="219825" y="208531"/>
                </a:lnTo>
                <a:lnTo>
                  <a:pt x="216534" y="196610"/>
                </a:lnTo>
                <a:lnTo>
                  <a:pt x="211185" y="185471"/>
                </a:lnTo>
                <a:lnTo>
                  <a:pt x="203887" y="175433"/>
                </a:lnTo>
                <a:lnTo>
                  <a:pt x="218305" y="175433"/>
                </a:lnTo>
                <a:lnTo>
                  <a:pt x="220581" y="178696"/>
                </a:lnTo>
                <a:lnTo>
                  <a:pt x="226767" y="191736"/>
                </a:lnTo>
                <a:lnTo>
                  <a:pt x="230607" y="205624"/>
                </a:lnTo>
                <a:lnTo>
                  <a:pt x="231927" y="220150"/>
                </a:lnTo>
                <a:lnTo>
                  <a:pt x="225544" y="251687"/>
                </a:lnTo>
                <a:lnTo>
                  <a:pt x="208148" y="277468"/>
                </a:lnTo>
                <a:lnTo>
                  <a:pt x="188614" y="290648"/>
                </a:lnTo>
                <a:close/>
              </a:path>
              <a:path w="372744" h="372110">
                <a:moveTo>
                  <a:pt x="160888" y="186095"/>
                </a:moveTo>
                <a:lnTo>
                  <a:pt x="157928" y="186095"/>
                </a:lnTo>
                <a:lnTo>
                  <a:pt x="157641" y="186063"/>
                </a:lnTo>
                <a:lnTo>
                  <a:pt x="155381" y="185681"/>
                </a:lnTo>
                <a:lnTo>
                  <a:pt x="161574" y="185681"/>
                </a:lnTo>
                <a:lnTo>
                  <a:pt x="160888" y="186095"/>
                </a:lnTo>
                <a:close/>
              </a:path>
              <a:path w="372744" h="372110">
                <a:moveTo>
                  <a:pt x="179856" y="255765"/>
                </a:moveTo>
                <a:lnTo>
                  <a:pt x="150830" y="255765"/>
                </a:lnTo>
                <a:lnTo>
                  <a:pt x="164647" y="253030"/>
                </a:lnTo>
                <a:lnTo>
                  <a:pt x="175835" y="245537"/>
                </a:lnTo>
                <a:lnTo>
                  <a:pt x="183329" y="234349"/>
                </a:lnTo>
                <a:lnTo>
                  <a:pt x="185988" y="220914"/>
                </a:lnTo>
                <a:lnTo>
                  <a:pt x="186063" y="212957"/>
                </a:lnTo>
                <a:lnTo>
                  <a:pt x="183803" y="206146"/>
                </a:lnTo>
                <a:lnTo>
                  <a:pt x="179252" y="199685"/>
                </a:lnTo>
                <a:lnTo>
                  <a:pt x="191712" y="199685"/>
                </a:lnTo>
                <a:lnTo>
                  <a:pt x="194505" y="205713"/>
                </a:lnTo>
                <a:lnTo>
                  <a:pt x="196432" y="213121"/>
                </a:lnTo>
                <a:lnTo>
                  <a:pt x="197012" y="220150"/>
                </a:lnTo>
                <a:lnTo>
                  <a:pt x="196998" y="221296"/>
                </a:lnTo>
                <a:lnTo>
                  <a:pt x="193475" y="238634"/>
                </a:lnTo>
                <a:lnTo>
                  <a:pt x="183620" y="253227"/>
                </a:lnTo>
                <a:lnTo>
                  <a:pt x="179856" y="25576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98943" y="1969423"/>
            <a:ext cx="359237" cy="36149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3094248" y="2895158"/>
            <a:ext cx="394335" cy="360680"/>
          </a:xfrm>
          <a:custGeom>
            <a:avLst/>
            <a:gdLst/>
            <a:ahLst/>
            <a:cxnLst/>
            <a:rect l="l" t="t" r="r" b="b"/>
            <a:pathLst>
              <a:path w="394335" h="360679">
                <a:moveTo>
                  <a:pt x="60631" y="83819"/>
                </a:moveTo>
                <a:lnTo>
                  <a:pt x="48505" y="83819"/>
                </a:lnTo>
                <a:lnTo>
                  <a:pt x="45449" y="77469"/>
                </a:lnTo>
                <a:lnTo>
                  <a:pt x="44335" y="71119"/>
                </a:lnTo>
                <a:lnTo>
                  <a:pt x="44335" y="64769"/>
                </a:lnTo>
                <a:lnTo>
                  <a:pt x="47405" y="48259"/>
                </a:lnTo>
                <a:lnTo>
                  <a:pt x="55837" y="34289"/>
                </a:lnTo>
                <a:lnTo>
                  <a:pt x="68464" y="24129"/>
                </a:lnTo>
                <a:lnTo>
                  <a:pt x="84120" y="19049"/>
                </a:lnTo>
                <a:lnTo>
                  <a:pt x="84120" y="2539"/>
                </a:lnTo>
                <a:lnTo>
                  <a:pt x="86761" y="0"/>
                </a:lnTo>
                <a:lnTo>
                  <a:pt x="93604" y="0"/>
                </a:lnTo>
                <a:lnTo>
                  <a:pt x="96246" y="2539"/>
                </a:lnTo>
                <a:lnTo>
                  <a:pt x="96246" y="19049"/>
                </a:lnTo>
                <a:lnTo>
                  <a:pt x="111888" y="24129"/>
                </a:lnTo>
                <a:lnTo>
                  <a:pt x="121360" y="31749"/>
                </a:lnTo>
                <a:lnTo>
                  <a:pt x="88289" y="31749"/>
                </a:lnTo>
                <a:lnTo>
                  <a:pt x="75397" y="34289"/>
                </a:lnTo>
                <a:lnTo>
                  <a:pt x="64785" y="41909"/>
                </a:lnTo>
                <a:lnTo>
                  <a:pt x="57586" y="52069"/>
                </a:lnTo>
                <a:lnTo>
                  <a:pt x="54934" y="64769"/>
                </a:lnTo>
                <a:lnTo>
                  <a:pt x="54934" y="72389"/>
                </a:lnTo>
                <a:lnTo>
                  <a:pt x="56843" y="78739"/>
                </a:lnTo>
                <a:lnTo>
                  <a:pt x="60631" y="83819"/>
                </a:lnTo>
                <a:close/>
              </a:path>
              <a:path w="394335" h="360679">
                <a:moveTo>
                  <a:pt x="356213" y="120649"/>
                </a:moveTo>
                <a:lnTo>
                  <a:pt x="255766" y="120649"/>
                </a:lnTo>
                <a:lnTo>
                  <a:pt x="249336" y="114299"/>
                </a:lnTo>
                <a:lnTo>
                  <a:pt x="249336" y="90169"/>
                </a:lnTo>
                <a:lnTo>
                  <a:pt x="255766" y="82549"/>
                </a:lnTo>
                <a:lnTo>
                  <a:pt x="264486" y="82549"/>
                </a:lnTo>
                <a:lnTo>
                  <a:pt x="261462" y="77469"/>
                </a:lnTo>
                <a:lnTo>
                  <a:pt x="260317" y="71119"/>
                </a:lnTo>
                <a:lnTo>
                  <a:pt x="260317" y="63499"/>
                </a:lnTo>
                <a:lnTo>
                  <a:pt x="263391" y="46989"/>
                </a:lnTo>
                <a:lnTo>
                  <a:pt x="271830" y="33019"/>
                </a:lnTo>
                <a:lnTo>
                  <a:pt x="284459" y="22859"/>
                </a:lnTo>
                <a:lnTo>
                  <a:pt x="300101" y="17779"/>
                </a:lnTo>
                <a:lnTo>
                  <a:pt x="300101" y="2539"/>
                </a:lnTo>
                <a:lnTo>
                  <a:pt x="302774" y="0"/>
                </a:lnTo>
                <a:lnTo>
                  <a:pt x="309585" y="0"/>
                </a:lnTo>
                <a:lnTo>
                  <a:pt x="312227" y="2539"/>
                </a:lnTo>
                <a:lnTo>
                  <a:pt x="312227" y="17779"/>
                </a:lnTo>
                <a:lnTo>
                  <a:pt x="327888" y="22859"/>
                </a:lnTo>
                <a:lnTo>
                  <a:pt x="338946" y="31749"/>
                </a:lnTo>
                <a:lnTo>
                  <a:pt x="305416" y="31749"/>
                </a:lnTo>
                <a:lnTo>
                  <a:pt x="292758" y="34289"/>
                </a:lnTo>
                <a:lnTo>
                  <a:pt x="282258" y="41909"/>
                </a:lnTo>
                <a:lnTo>
                  <a:pt x="275093" y="52069"/>
                </a:lnTo>
                <a:lnTo>
                  <a:pt x="272443" y="64769"/>
                </a:lnTo>
                <a:lnTo>
                  <a:pt x="272443" y="72389"/>
                </a:lnTo>
                <a:lnTo>
                  <a:pt x="274353" y="78739"/>
                </a:lnTo>
                <a:lnTo>
                  <a:pt x="278140" y="83819"/>
                </a:lnTo>
                <a:lnTo>
                  <a:pt x="320184" y="83819"/>
                </a:lnTo>
                <a:lnTo>
                  <a:pt x="323240" y="86359"/>
                </a:lnTo>
                <a:lnTo>
                  <a:pt x="323240" y="93979"/>
                </a:lnTo>
                <a:lnTo>
                  <a:pt x="320184" y="96519"/>
                </a:lnTo>
                <a:lnTo>
                  <a:pt x="261462" y="96519"/>
                </a:lnTo>
                <a:lnTo>
                  <a:pt x="261462" y="106679"/>
                </a:lnTo>
                <a:lnTo>
                  <a:pt x="262608" y="107949"/>
                </a:lnTo>
                <a:lnTo>
                  <a:pt x="363024" y="107949"/>
                </a:lnTo>
                <a:lnTo>
                  <a:pt x="363024" y="114299"/>
                </a:lnTo>
                <a:lnTo>
                  <a:pt x="356213" y="120649"/>
                </a:lnTo>
                <a:close/>
              </a:path>
              <a:path w="394335" h="360679">
                <a:moveTo>
                  <a:pt x="147011" y="107949"/>
                </a:moveTo>
                <a:lnTo>
                  <a:pt x="132243" y="107949"/>
                </a:lnTo>
                <a:lnTo>
                  <a:pt x="132243" y="97789"/>
                </a:lnTo>
                <a:lnTo>
                  <a:pt x="131097" y="96519"/>
                </a:lnTo>
                <a:lnTo>
                  <a:pt x="115947" y="96519"/>
                </a:lnTo>
                <a:lnTo>
                  <a:pt x="113687" y="95249"/>
                </a:lnTo>
                <a:lnTo>
                  <a:pt x="112924" y="92709"/>
                </a:lnTo>
                <a:lnTo>
                  <a:pt x="111778" y="90169"/>
                </a:lnTo>
                <a:lnTo>
                  <a:pt x="112160" y="87629"/>
                </a:lnTo>
                <a:lnTo>
                  <a:pt x="118589" y="80009"/>
                </a:lnTo>
                <a:lnTo>
                  <a:pt x="121262" y="72389"/>
                </a:lnTo>
                <a:lnTo>
                  <a:pt x="121262" y="64769"/>
                </a:lnTo>
                <a:lnTo>
                  <a:pt x="118666" y="52069"/>
                </a:lnTo>
                <a:lnTo>
                  <a:pt x="111591" y="41909"/>
                </a:lnTo>
                <a:lnTo>
                  <a:pt x="101108" y="34289"/>
                </a:lnTo>
                <a:lnTo>
                  <a:pt x="88289" y="31749"/>
                </a:lnTo>
                <a:lnTo>
                  <a:pt x="121360" y="31749"/>
                </a:lnTo>
                <a:lnTo>
                  <a:pt x="124517" y="34289"/>
                </a:lnTo>
                <a:lnTo>
                  <a:pt x="132956" y="48259"/>
                </a:lnTo>
                <a:lnTo>
                  <a:pt x="136030" y="64769"/>
                </a:lnTo>
                <a:lnTo>
                  <a:pt x="136030" y="71119"/>
                </a:lnTo>
                <a:lnTo>
                  <a:pt x="134503" y="77469"/>
                </a:lnTo>
                <a:lnTo>
                  <a:pt x="131861" y="83819"/>
                </a:lnTo>
                <a:lnTo>
                  <a:pt x="140200" y="83819"/>
                </a:lnTo>
                <a:lnTo>
                  <a:pt x="147011" y="90169"/>
                </a:lnTo>
                <a:lnTo>
                  <a:pt x="147011" y="107949"/>
                </a:lnTo>
                <a:close/>
              </a:path>
              <a:path w="394335" h="360679">
                <a:moveTo>
                  <a:pt x="363024" y="107949"/>
                </a:moveTo>
                <a:lnTo>
                  <a:pt x="349752" y="107949"/>
                </a:lnTo>
                <a:lnTo>
                  <a:pt x="349752" y="97789"/>
                </a:lnTo>
                <a:lnTo>
                  <a:pt x="348606" y="96519"/>
                </a:lnTo>
                <a:lnTo>
                  <a:pt x="333456" y="96519"/>
                </a:lnTo>
                <a:lnTo>
                  <a:pt x="331196" y="95249"/>
                </a:lnTo>
                <a:lnTo>
                  <a:pt x="330051" y="92709"/>
                </a:lnTo>
                <a:lnTo>
                  <a:pt x="329287" y="90169"/>
                </a:lnTo>
                <a:lnTo>
                  <a:pt x="329669" y="87629"/>
                </a:lnTo>
                <a:lnTo>
                  <a:pt x="331196" y="86359"/>
                </a:lnTo>
                <a:lnTo>
                  <a:pt x="335748" y="80009"/>
                </a:lnTo>
                <a:lnTo>
                  <a:pt x="338771" y="72389"/>
                </a:lnTo>
                <a:lnTo>
                  <a:pt x="338771" y="64769"/>
                </a:lnTo>
                <a:lnTo>
                  <a:pt x="336120" y="52069"/>
                </a:lnTo>
                <a:lnTo>
                  <a:pt x="328921" y="41909"/>
                </a:lnTo>
                <a:lnTo>
                  <a:pt x="318308" y="34289"/>
                </a:lnTo>
                <a:lnTo>
                  <a:pt x="305416" y="31749"/>
                </a:lnTo>
                <a:lnTo>
                  <a:pt x="338946" y="31749"/>
                </a:lnTo>
                <a:lnTo>
                  <a:pt x="340526" y="33019"/>
                </a:lnTo>
                <a:lnTo>
                  <a:pt x="348969" y="46989"/>
                </a:lnTo>
                <a:lnTo>
                  <a:pt x="352044" y="63499"/>
                </a:lnTo>
                <a:lnTo>
                  <a:pt x="352044" y="71119"/>
                </a:lnTo>
                <a:lnTo>
                  <a:pt x="350516" y="77469"/>
                </a:lnTo>
                <a:lnTo>
                  <a:pt x="347874" y="82549"/>
                </a:lnTo>
                <a:lnTo>
                  <a:pt x="356213" y="82549"/>
                </a:lnTo>
                <a:lnTo>
                  <a:pt x="363024" y="90169"/>
                </a:lnTo>
                <a:lnTo>
                  <a:pt x="363024" y="107949"/>
                </a:lnTo>
                <a:close/>
              </a:path>
              <a:path w="394335" h="360679">
                <a:moveTo>
                  <a:pt x="169767" y="137159"/>
                </a:moveTo>
                <a:lnTo>
                  <a:pt x="156495" y="137159"/>
                </a:lnTo>
                <a:lnTo>
                  <a:pt x="153472" y="130809"/>
                </a:lnTo>
                <a:lnTo>
                  <a:pt x="152326" y="124459"/>
                </a:lnTo>
                <a:lnTo>
                  <a:pt x="152326" y="118109"/>
                </a:lnTo>
                <a:lnTo>
                  <a:pt x="155400" y="101599"/>
                </a:lnTo>
                <a:lnTo>
                  <a:pt x="163840" y="87629"/>
                </a:lnTo>
                <a:lnTo>
                  <a:pt x="176468" y="77469"/>
                </a:lnTo>
                <a:lnTo>
                  <a:pt x="192110" y="72389"/>
                </a:lnTo>
                <a:lnTo>
                  <a:pt x="192110" y="55879"/>
                </a:lnTo>
                <a:lnTo>
                  <a:pt x="194784" y="53339"/>
                </a:lnTo>
                <a:lnTo>
                  <a:pt x="201595" y="53339"/>
                </a:lnTo>
                <a:lnTo>
                  <a:pt x="204237" y="55879"/>
                </a:lnTo>
                <a:lnTo>
                  <a:pt x="204237" y="71119"/>
                </a:lnTo>
                <a:lnTo>
                  <a:pt x="219892" y="76199"/>
                </a:lnTo>
                <a:lnTo>
                  <a:pt x="230941" y="85089"/>
                </a:lnTo>
                <a:lnTo>
                  <a:pt x="197044" y="85089"/>
                </a:lnTo>
                <a:lnTo>
                  <a:pt x="184372" y="87629"/>
                </a:lnTo>
                <a:lnTo>
                  <a:pt x="173873" y="93979"/>
                </a:lnTo>
                <a:lnTo>
                  <a:pt x="166716" y="105409"/>
                </a:lnTo>
                <a:lnTo>
                  <a:pt x="164070" y="118109"/>
                </a:lnTo>
                <a:lnTo>
                  <a:pt x="164070" y="124459"/>
                </a:lnTo>
                <a:lnTo>
                  <a:pt x="165980" y="130809"/>
                </a:lnTo>
                <a:lnTo>
                  <a:pt x="169767" y="137159"/>
                </a:lnTo>
                <a:close/>
              </a:path>
              <a:path w="394335" h="360679">
                <a:moveTo>
                  <a:pt x="140200" y="120649"/>
                </a:moveTo>
                <a:lnTo>
                  <a:pt x="39784" y="120649"/>
                </a:lnTo>
                <a:lnTo>
                  <a:pt x="33323" y="114299"/>
                </a:lnTo>
                <a:lnTo>
                  <a:pt x="33323" y="90169"/>
                </a:lnTo>
                <a:lnTo>
                  <a:pt x="39784" y="83819"/>
                </a:lnTo>
                <a:lnTo>
                  <a:pt x="102675" y="83819"/>
                </a:lnTo>
                <a:lnTo>
                  <a:pt x="105731" y="86359"/>
                </a:lnTo>
                <a:lnTo>
                  <a:pt x="105731" y="93979"/>
                </a:lnTo>
                <a:lnTo>
                  <a:pt x="103057" y="96519"/>
                </a:lnTo>
                <a:lnTo>
                  <a:pt x="44335" y="96519"/>
                </a:lnTo>
                <a:lnTo>
                  <a:pt x="44335" y="106679"/>
                </a:lnTo>
                <a:lnTo>
                  <a:pt x="45099" y="107949"/>
                </a:lnTo>
                <a:lnTo>
                  <a:pt x="147011" y="107949"/>
                </a:lnTo>
                <a:lnTo>
                  <a:pt x="147011" y="114299"/>
                </a:lnTo>
                <a:lnTo>
                  <a:pt x="140200" y="120649"/>
                </a:lnTo>
                <a:close/>
              </a:path>
              <a:path w="394335" h="360679">
                <a:moveTo>
                  <a:pt x="255033" y="161289"/>
                </a:moveTo>
                <a:lnTo>
                  <a:pt x="240998" y="161289"/>
                </a:lnTo>
                <a:lnTo>
                  <a:pt x="240998" y="151129"/>
                </a:lnTo>
                <a:lnTo>
                  <a:pt x="240233" y="149859"/>
                </a:lnTo>
                <a:lnTo>
                  <a:pt x="225083" y="149859"/>
                </a:lnTo>
                <a:lnTo>
                  <a:pt x="222824" y="148589"/>
                </a:lnTo>
                <a:lnTo>
                  <a:pt x="221678" y="146049"/>
                </a:lnTo>
                <a:lnTo>
                  <a:pt x="220914" y="143509"/>
                </a:lnTo>
                <a:lnTo>
                  <a:pt x="221296" y="140969"/>
                </a:lnTo>
                <a:lnTo>
                  <a:pt x="222824" y="139699"/>
                </a:lnTo>
                <a:lnTo>
                  <a:pt x="227343" y="133349"/>
                </a:lnTo>
                <a:lnTo>
                  <a:pt x="230399" y="125729"/>
                </a:lnTo>
                <a:lnTo>
                  <a:pt x="230399" y="118109"/>
                </a:lnTo>
                <a:lnTo>
                  <a:pt x="227743" y="105409"/>
                </a:lnTo>
                <a:lnTo>
                  <a:pt x="220536" y="95249"/>
                </a:lnTo>
                <a:lnTo>
                  <a:pt x="209922" y="87629"/>
                </a:lnTo>
                <a:lnTo>
                  <a:pt x="197044" y="85089"/>
                </a:lnTo>
                <a:lnTo>
                  <a:pt x="230941" y="85089"/>
                </a:lnTo>
                <a:lnTo>
                  <a:pt x="232519" y="86359"/>
                </a:lnTo>
                <a:lnTo>
                  <a:pt x="240951" y="100329"/>
                </a:lnTo>
                <a:lnTo>
                  <a:pt x="244021" y="116839"/>
                </a:lnTo>
                <a:lnTo>
                  <a:pt x="244021" y="123189"/>
                </a:lnTo>
                <a:lnTo>
                  <a:pt x="242525" y="129539"/>
                </a:lnTo>
                <a:lnTo>
                  <a:pt x="239851" y="135889"/>
                </a:lnTo>
                <a:lnTo>
                  <a:pt x="248191" y="135889"/>
                </a:lnTo>
                <a:lnTo>
                  <a:pt x="255033" y="142239"/>
                </a:lnTo>
                <a:lnTo>
                  <a:pt x="255033" y="161289"/>
                </a:lnTo>
                <a:close/>
              </a:path>
              <a:path w="394335" h="360679">
                <a:moveTo>
                  <a:pt x="47359" y="224789"/>
                </a:moveTo>
                <a:lnTo>
                  <a:pt x="35996" y="224789"/>
                </a:lnTo>
                <a:lnTo>
                  <a:pt x="39402" y="207009"/>
                </a:lnTo>
                <a:lnTo>
                  <a:pt x="39784" y="204469"/>
                </a:lnTo>
                <a:lnTo>
                  <a:pt x="40930" y="203199"/>
                </a:lnTo>
                <a:lnTo>
                  <a:pt x="42426" y="201929"/>
                </a:lnTo>
                <a:lnTo>
                  <a:pt x="51058" y="172719"/>
                </a:lnTo>
                <a:lnTo>
                  <a:pt x="55220" y="149859"/>
                </a:lnTo>
                <a:lnTo>
                  <a:pt x="56315" y="133349"/>
                </a:lnTo>
                <a:lnTo>
                  <a:pt x="56328" y="129539"/>
                </a:lnTo>
                <a:lnTo>
                  <a:pt x="56080" y="120649"/>
                </a:lnTo>
                <a:lnTo>
                  <a:pt x="67060" y="120649"/>
                </a:lnTo>
                <a:lnTo>
                  <a:pt x="67162" y="125729"/>
                </a:lnTo>
                <a:lnTo>
                  <a:pt x="67198" y="133349"/>
                </a:lnTo>
                <a:lnTo>
                  <a:pt x="66022" y="149859"/>
                </a:lnTo>
                <a:lnTo>
                  <a:pt x="62052" y="172719"/>
                </a:lnTo>
                <a:lnTo>
                  <a:pt x="54170" y="200659"/>
                </a:lnTo>
                <a:lnTo>
                  <a:pt x="137562" y="200659"/>
                </a:lnTo>
                <a:lnTo>
                  <a:pt x="137940" y="201929"/>
                </a:lnTo>
                <a:lnTo>
                  <a:pt x="139436" y="203199"/>
                </a:lnTo>
                <a:lnTo>
                  <a:pt x="140200" y="204469"/>
                </a:lnTo>
                <a:lnTo>
                  <a:pt x="140964" y="207009"/>
                </a:lnTo>
                <a:lnTo>
                  <a:pt x="142044" y="213359"/>
                </a:lnTo>
                <a:lnTo>
                  <a:pt x="49268" y="213359"/>
                </a:lnTo>
                <a:lnTo>
                  <a:pt x="47359" y="224789"/>
                </a:lnTo>
                <a:close/>
              </a:path>
              <a:path w="394335" h="360679">
                <a:moveTo>
                  <a:pt x="137562" y="200659"/>
                </a:moveTo>
                <a:lnTo>
                  <a:pt x="123140" y="200659"/>
                </a:lnTo>
                <a:lnTo>
                  <a:pt x="115282" y="172719"/>
                </a:lnTo>
                <a:lnTo>
                  <a:pt x="111360" y="149859"/>
                </a:lnTo>
                <a:lnTo>
                  <a:pt x="110284" y="133349"/>
                </a:lnTo>
                <a:lnTo>
                  <a:pt x="110297" y="129539"/>
                </a:lnTo>
                <a:lnTo>
                  <a:pt x="110632" y="120649"/>
                </a:lnTo>
                <a:lnTo>
                  <a:pt x="124286" y="120649"/>
                </a:lnTo>
                <a:lnTo>
                  <a:pt x="123909" y="129539"/>
                </a:lnTo>
                <a:lnTo>
                  <a:pt x="123886" y="133349"/>
                </a:lnTo>
                <a:lnTo>
                  <a:pt x="124990" y="149859"/>
                </a:lnTo>
                <a:lnTo>
                  <a:pt x="129241" y="172719"/>
                </a:lnTo>
                <a:lnTo>
                  <a:pt x="137562" y="200659"/>
                </a:lnTo>
                <a:close/>
              </a:path>
              <a:path w="394335" h="360679">
                <a:moveTo>
                  <a:pt x="264486" y="224789"/>
                </a:moveTo>
                <a:lnTo>
                  <a:pt x="251978" y="224789"/>
                </a:lnTo>
                <a:lnTo>
                  <a:pt x="255766" y="204469"/>
                </a:lnTo>
                <a:lnTo>
                  <a:pt x="256911" y="203199"/>
                </a:lnTo>
                <a:lnTo>
                  <a:pt x="258439" y="201929"/>
                </a:lnTo>
                <a:lnTo>
                  <a:pt x="267066" y="172719"/>
                </a:lnTo>
                <a:lnTo>
                  <a:pt x="271218" y="149859"/>
                </a:lnTo>
                <a:lnTo>
                  <a:pt x="272302" y="133349"/>
                </a:lnTo>
                <a:lnTo>
                  <a:pt x="272313" y="129539"/>
                </a:lnTo>
                <a:lnTo>
                  <a:pt x="272061" y="120649"/>
                </a:lnTo>
                <a:lnTo>
                  <a:pt x="283805" y="120649"/>
                </a:lnTo>
                <a:lnTo>
                  <a:pt x="284343" y="130809"/>
                </a:lnTo>
                <a:lnTo>
                  <a:pt x="284324" y="133349"/>
                </a:lnTo>
                <a:lnTo>
                  <a:pt x="283201" y="149859"/>
                </a:lnTo>
                <a:lnTo>
                  <a:pt x="279079" y="172719"/>
                </a:lnTo>
                <a:lnTo>
                  <a:pt x="270947" y="200659"/>
                </a:lnTo>
                <a:lnTo>
                  <a:pt x="353544" y="200659"/>
                </a:lnTo>
                <a:lnTo>
                  <a:pt x="353921" y="201929"/>
                </a:lnTo>
                <a:lnTo>
                  <a:pt x="355449" y="203199"/>
                </a:lnTo>
                <a:lnTo>
                  <a:pt x="356213" y="204469"/>
                </a:lnTo>
                <a:lnTo>
                  <a:pt x="356945" y="205739"/>
                </a:lnTo>
                <a:lnTo>
                  <a:pt x="358167" y="213359"/>
                </a:lnTo>
                <a:lnTo>
                  <a:pt x="266396" y="213359"/>
                </a:lnTo>
                <a:lnTo>
                  <a:pt x="264486" y="224789"/>
                </a:lnTo>
                <a:close/>
              </a:path>
              <a:path w="394335" h="360679">
                <a:moveTo>
                  <a:pt x="353544" y="200659"/>
                </a:moveTo>
                <a:lnTo>
                  <a:pt x="340299" y="200659"/>
                </a:lnTo>
                <a:lnTo>
                  <a:pt x="332417" y="172719"/>
                </a:lnTo>
                <a:lnTo>
                  <a:pt x="328447" y="149859"/>
                </a:lnTo>
                <a:lnTo>
                  <a:pt x="327271" y="133349"/>
                </a:lnTo>
                <a:lnTo>
                  <a:pt x="327308" y="125729"/>
                </a:lnTo>
                <a:lnTo>
                  <a:pt x="327409" y="120649"/>
                </a:lnTo>
                <a:lnTo>
                  <a:pt x="340299" y="120649"/>
                </a:lnTo>
                <a:lnTo>
                  <a:pt x="339922" y="129539"/>
                </a:lnTo>
                <a:lnTo>
                  <a:pt x="339899" y="133349"/>
                </a:lnTo>
                <a:lnTo>
                  <a:pt x="340999" y="149859"/>
                </a:lnTo>
                <a:lnTo>
                  <a:pt x="345240" y="172719"/>
                </a:lnTo>
                <a:lnTo>
                  <a:pt x="353544" y="200659"/>
                </a:lnTo>
                <a:close/>
              </a:path>
              <a:path w="394335" h="360679">
                <a:moveTo>
                  <a:pt x="167917" y="234949"/>
                </a:moveTo>
                <a:lnTo>
                  <a:pt x="156877" y="234949"/>
                </a:lnTo>
                <a:lnTo>
                  <a:pt x="161465" y="213359"/>
                </a:lnTo>
                <a:lnTo>
                  <a:pt x="163744" y="196849"/>
                </a:lnTo>
                <a:lnTo>
                  <a:pt x="164388" y="182879"/>
                </a:lnTo>
                <a:lnTo>
                  <a:pt x="164070" y="173989"/>
                </a:lnTo>
                <a:lnTo>
                  <a:pt x="147775" y="173989"/>
                </a:lnTo>
                <a:lnTo>
                  <a:pt x="141345" y="167639"/>
                </a:lnTo>
                <a:lnTo>
                  <a:pt x="141345" y="143509"/>
                </a:lnTo>
                <a:lnTo>
                  <a:pt x="147775" y="137159"/>
                </a:lnTo>
                <a:lnTo>
                  <a:pt x="211812" y="137159"/>
                </a:lnTo>
                <a:lnTo>
                  <a:pt x="214485" y="139699"/>
                </a:lnTo>
                <a:lnTo>
                  <a:pt x="214485" y="146049"/>
                </a:lnTo>
                <a:lnTo>
                  <a:pt x="211812" y="149859"/>
                </a:lnTo>
                <a:lnTo>
                  <a:pt x="153090" y="149859"/>
                </a:lnTo>
                <a:lnTo>
                  <a:pt x="153090" y="160019"/>
                </a:lnTo>
                <a:lnTo>
                  <a:pt x="154236" y="161289"/>
                </a:lnTo>
                <a:lnTo>
                  <a:pt x="255033" y="161289"/>
                </a:lnTo>
                <a:lnTo>
                  <a:pt x="255033" y="166369"/>
                </a:lnTo>
                <a:lnTo>
                  <a:pt x="248191" y="172719"/>
                </a:lnTo>
                <a:lnTo>
                  <a:pt x="175433" y="172719"/>
                </a:lnTo>
                <a:lnTo>
                  <a:pt x="175661" y="185419"/>
                </a:lnTo>
                <a:lnTo>
                  <a:pt x="174394" y="203199"/>
                </a:lnTo>
                <a:lnTo>
                  <a:pt x="170424" y="226059"/>
                </a:lnTo>
                <a:lnTo>
                  <a:pt x="167917" y="234949"/>
                </a:lnTo>
                <a:close/>
              </a:path>
              <a:path w="394335" h="360679">
                <a:moveTo>
                  <a:pt x="246665" y="253999"/>
                </a:moveTo>
                <a:lnTo>
                  <a:pt x="231895" y="253999"/>
                </a:lnTo>
                <a:lnTo>
                  <a:pt x="223817" y="226059"/>
                </a:lnTo>
                <a:lnTo>
                  <a:pt x="219784" y="203199"/>
                </a:lnTo>
                <a:lnTo>
                  <a:pt x="218593" y="185419"/>
                </a:lnTo>
                <a:lnTo>
                  <a:pt x="219036" y="172719"/>
                </a:lnTo>
                <a:lnTo>
                  <a:pt x="232276" y="172719"/>
                </a:lnTo>
                <a:lnTo>
                  <a:pt x="231709" y="182879"/>
                </a:lnTo>
                <a:lnTo>
                  <a:pt x="232197" y="195579"/>
                </a:lnTo>
                <a:lnTo>
                  <a:pt x="234524" y="213359"/>
                </a:lnTo>
                <a:lnTo>
                  <a:pt x="239470" y="234949"/>
                </a:lnTo>
                <a:lnTo>
                  <a:pt x="372740" y="234949"/>
                </a:lnTo>
                <a:lnTo>
                  <a:pt x="373429" y="237489"/>
                </a:lnTo>
                <a:lnTo>
                  <a:pt x="251246" y="237489"/>
                </a:lnTo>
                <a:lnTo>
                  <a:pt x="246665" y="253999"/>
                </a:lnTo>
                <a:close/>
              </a:path>
              <a:path w="394335" h="360679">
                <a:moveTo>
                  <a:pt x="143987" y="224789"/>
                </a:moveTo>
                <a:lnTo>
                  <a:pt x="130333" y="224789"/>
                </a:lnTo>
                <a:lnTo>
                  <a:pt x="128455" y="213359"/>
                </a:lnTo>
                <a:lnTo>
                  <a:pt x="142044" y="213359"/>
                </a:lnTo>
                <a:lnTo>
                  <a:pt x="143987" y="224789"/>
                </a:lnTo>
                <a:close/>
              </a:path>
              <a:path w="394335" h="360679">
                <a:moveTo>
                  <a:pt x="360000" y="224789"/>
                </a:moveTo>
                <a:lnTo>
                  <a:pt x="347492" y="224789"/>
                </a:lnTo>
                <a:lnTo>
                  <a:pt x="345583" y="213359"/>
                </a:lnTo>
                <a:lnTo>
                  <a:pt x="358167" y="213359"/>
                </a:lnTo>
                <a:lnTo>
                  <a:pt x="360000" y="224789"/>
                </a:lnTo>
                <a:close/>
              </a:path>
              <a:path w="394335" h="360679">
                <a:moveTo>
                  <a:pt x="24634" y="271779"/>
                </a:moveTo>
                <a:lnTo>
                  <a:pt x="13240" y="271779"/>
                </a:lnTo>
                <a:lnTo>
                  <a:pt x="24634" y="229869"/>
                </a:lnTo>
                <a:lnTo>
                  <a:pt x="25748" y="227329"/>
                </a:lnTo>
                <a:lnTo>
                  <a:pt x="28040" y="224789"/>
                </a:lnTo>
                <a:lnTo>
                  <a:pt x="152326" y="224789"/>
                </a:lnTo>
                <a:lnTo>
                  <a:pt x="154586" y="227329"/>
                </a:lnTo>
                <a:lnTo>
                  <a:pt x="156877" y="234949"/>
                </a:lnTo>
                <a:lnTo>
                  <a:pt x="167917" y="234949"/>
                </a:lnTo>
                <a:lnTo>
                  <a:pt x="167200" y="237489"/>
                </a:lnTo>
                <a:lnTo>
                  <a:pt x="34087" y="237489"/>
                </a:lnTo>
                <a:lnTo>
                  <a:pt x="24634" y="271779"/>
                </a:lnTo>
                <a:close/>
              </a:path>
              <a:path w="394335" h="360679">
                <a:moveTo>
                  <a:pt x="372740" y="234949"/>
                </a:moveTo>
                <a:lnTo>
                  <a:pt x="239470" y="234949"/>
                </a:lnTo>
                <a:lnTo>
                  <a:pt x="240616" y="229869"/>
                </a:lnTo>
                <a:lnTo>
                  <a:pt x="241761" y="226059"/>
                </a:lnTo>
                <a:lnTo>
                  <a:pt x="244021" y="224789"/>
                </a:lnTo>
                <a:lnTo>
                  <a:pt x="368339" y="224789"/>
                </a:lnTo>
                <a:lnTo>
                  <a:pt x="370599" y="227329"/>
                </a:lnTo>
                <a:lnTo>
                  <a:pt x="371363" y="229869"/>
                </a:lnTo>
                <a:lnTo>
                  <a:pt x="372740" y="234949"/>
                </a:lnTo>
                <a:close/>
              </a:path>
              <a:path w="394335" h="360679">
                <a:moveTo>
                  <a:pt x="133389" y="325119"/>
                </a:moveTo>
                <a:lnTo>
                  <a:pt x="120116" y="325119"/>
                </a:lnTo>
                <a:lnTo>
                  <a:pt x="124668" y="307339"/>
                </a:lnTo>
                <a:lnTo>
                  <a:pt x="3023" y="307339"/>
                </a:lnTo>
                <a:lnTo>
                  <a:pt x="0" y="304799"/>
                </a:lnTo>
                <a:lnTo>
                  <a:pt x="0" y="274319"/>
                </a:lnTo>
                <a:lnTo>
                  <a:pt x="3023" y="271779"/>
                </a:lnTo>
                <a:lnTo>
                  <a:pt x="143987" y="271779"/>
                </a:lnTo>
                <a:lnTo>
                  <a:pt x="146629" y="259079"/>
                </a:lnTo>
                <a:lnTo>
                  <a:pt x="146629" y="257809"/>
                </a:lnTo>
                <a:lnTo>
                  <a:pt x="147393" y="256539"/>
                </a:lnTo>
                <a:lnTo>
                  <a:pt x="148539" y="256539"/>
                </a:lnTo>
                <a:lnTo>
                  <a:pt x="148539" y="255269"/>
                </a:lnTo>
                <a:lnTo>
                  <a:pt x="143605" y="237489"/>
                </a:lnTo>
                <a:lnTo>
                  <a:pt x="167200" y="237489"/>
                </a:lnTo>
                <a:lnTo>
                  <a:pt x="162543" y="253999"/>
                </a:lnTo>
                <a:lnTo>
                  <a:pt x="246665" y="253999"/>
                </a:lnTo>
                <a:lnTo>
                  <a:pt x="246312" y="255269"/>
                </a:lnTo>
                <a:lnTo>
                  <a:pt x="247808" y="257809"/>
                </a:lnTo>
                <a:lnTo>
                  <a:pt x="248191" y="259079"/>
                </a:lnTo>
                <a:lnTo>
                  <a:pt x="249795" y="266699"/>
                </a:lnTo>
                <a:lnTo>
                  <a:pt x="158023" y="266699"/>
                </a:lnTo>
                <a:lnTo>
                  <a:pt x="156113" y="278129"/>
                </a:lnTo>
                <a:lnTo>
                  <a:pt x="394088" y="278129"/>
                </a:lnTo>
                <a:lnTo>
                  <a:pt x="394088" y="284479"/>
                </a:lnTo>
                <a:lnTo>
                  <a:pt x="12890" y="284479"/>
                </a:lnTo>
                <a:lnTo>
                  <a:pt x="12890" y="295909"/>
                </a:lnTo>
                <a:lnTo>
                  <a:pt x="141441" y="295909"/>
                </a:lnTo>
                <a:lnTo>
                  <a:pt x="133389" y="325119"/>
                </a:lnTo>
                <a:close/>
              </a:path>
              <a:path w="394335" h="360679">
                <a:moveTo>
                  <a:pt x="382725" y="271779"/>
                </a:moveTo>
                <a:lnTo>
                  <a:pt x="370217" y="271779"/>
                </a:lnTo>
                <a:lnTo>
                  <a:pt x="360732" y="237489"/>
                </a:lnTo>
                <a:lnTo>
                  <a:pt x="373429" y="237489"/>
                </a:lnTo>
                <a:lnTo>
                  <a:pt x="382725" y="271779"/>
                </a:lnTo>
                <a:close/>
              </a:path>
              <a:path w="394335" h="360679">
                <a:moveTo>
                  <a:pt x="394088" y="278129"/>
                </a:moveTo>
                <a:lnTo>
                  <a:pt x="238738" y="278129"/>
                </a:lnTo>
                <a:lnTo>
                  <a:pt x="236828" y="266699"/>
                </a:lnTo>
                <a:lnTo>
                  <a:pt x="249795" y="266699"/>
                </a:lnTo>
                <a:lnTo>
                  <a:pt x="250864" y="271779"/>
                </a:lnTo>
                <a:lnTo>
                  <a:pt x="391446" y="271779"/>
                </a:lnTo>
                <a:lnTo>
                  <a:pt x="394088" y="274319"/>
                </a:lnTo>
                <a:lnTo>
                  <a:pt x="394088" y="278129"/>
                </a:lnTo>
                <a:close/>
              </a:path>
              <a:path w="394335" h="360679">
                <a:moveTo>
                  <a:pt x="141441" y="295909"/>
                </a:moveTo>
                <a:lnTo>
                  <a:pt x="128455" y="295909"/>
                </a:lnTo>
                <a:lnTo>
                  <a:pt x="131479" y="284479"/>
                </a:lnTo>
                <a:lnTo>
                  <a:pt x="263372" y="284479"/>
                </a:lnTo>
                <a:lnTo>
                  <a:pt x="265052" y="290829"/>
                </a:lnTo>
                <a:lnTo>
                  <a:pt x="142841" y="290829"/>
                </a:lnTo>
                <a:lnTo>
                  <a:pt x="141441" y="295909"/>
                </a:lnTo>
                <a:close/>
              </a:path>
              <a:path w="394335" h="360679">
                <a:moveTo>
                  <a:pt x="394088" y="295909"/>
                </a:moveTo>
                <a:lnTo>
                  <a:pt x="381961" y="295909"/>
                </a:lnTo>
                <a:lnTo>
                  <a:pt x="381961" y="284479"/>
                </a:lnTo>
                <a:lnTo>
                  <a:pt x="394088" y="284479"/>
                </a:lnTo>
                <a:lnTo>
                  <a:pt x="394088" y="295909"/>
                </a:lnTo>
                <a:close/>
              </a:path>
              <a:path w="394335" h="360679">
                <a:moveTo>
                  <a:pt x="274353" y="325119"/>
                </a:moveTo>
                <a:lnTo>
                  <a:pt x="261080" y="325119"/>
                </a:lnTo>
                <a:lnTo>
                  <a:pt x="251596" y="290829"/>
                </a:lnTo>
                <a:lnTo>
                  <a:pt x="265052" y="290829"/>
                </a:lnTo>
                <a:lnTo>
                  <a:pt x="266396" y="295909"/>
                </a:lnTo>
                <a:lnTo>
                  <a:pt x="394088" y="295909"/>
                </a:lnTo>
                <a:lnTo>
                  <a:pt x="394088" y="304799"/>
                </a:lnTo>
                <a:lnTo>
                  <a:pt x="391446" y="307339"/>
                </a:lnTo>
                <a:lnTo>
                  <a:pt x="269801" y="307339"/>
                </a:lnTo>
                <a:lnTo>
                  <a:pt x="274353" y="325119"/>
                </a:lnTo>
                <a:close/>
              </a:path>
              <a:path w="394335" h="360679">
                <a:moveTo>
                  <a:pt x="283073" y="360679"/>
                </a:moveTo>
                <a:lnTo>
                  <a:pt x="111778" y="360679"/>
                </a:lnTo>
                <a:lnTo>
                  <a:pt x="109136" y="358139"/>
                </a:lnTo>
                <a:lnTo>
                  <a:pt x="109136" y="327659"/>
                </a:lnTo>
                <a:lnTo>
                  <a:pt x="111778" y="325119"/>
                </a:lnTo>
                <a:lnTo>
                  <a:pt x="283073" y="325119"/>
                </a:lnTo>
                <a:lnTo>
                  <a:pt x="285715" y="327659"/>
                </a:lnTo>
                <a:lnTo>
                  <a:pt x="285715" y="337819"/>
                </a:lnTo>
                <a:lnTo>
                  <a:pt x="120880" y="337819"/>
                </a:lnTo>
                <a:lnTo>
                  <a:pt x="120880" y="349249"/>
                </a:lnTo>
                <a:lnTo>
                  <a:pt x="285715" y="349249"/>
                </a:lnTo>
                <a:lnTo>
                  <a:pt x="285715" y="358139"/>
                </a:lnTo>
                <a:lnTo>
                  <a:pt x="283073" y="360679"/>
                </a:lnTo>
                <a:close/>
              </a:path>
              <a:path w="394335" h="360679">
                <a:moveTo>
                  <a:pt x="285715" y="349249"/>
                </a:moveTo>
                <a:lnTo>
                  <a:pt x="272825" y="349249"/>
                </a:lnTo>
                <a:lnTo>
                  <a:pt x="272825" y="337819"/>
                </a:lnTo>
                <a:lnTo>
                  <a:pt x="285715" y="337819"/>
                </a:lnTo>
                <a:lnTo>
                  <a:pt x="285715" y="3492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53678" y="1990239"/>
            <a:ext cx="324471" cy="322507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538885" y="1970163"/>
            <a:ext cx="361315" cy="361950"/>
          </a:xfrm>
          <a:custGeom>
            <a:avLst/>
            <a:gdLst/>
            <a:ahLst/>
            <a:cxnLst/>
            <a:rect l="l" t="t" r="r" b="b"/>
            <a:pathLst>
              <a:path w="361315" h="361950">
                <a:moveTo>
                  <a:pt x="248221" y="99301"/>
                </a:moveTo>
                <a:lnTo>
                  <a:pt x="245935" y="96621"/>
                </a:lnTo>
                <a:lnTo>
                  <a:pt x="152717" y="96621"/>
                </a:lnTo>
                <a:lnTo>
                  <a:pt x="149301" y="96621"/>
                </a:lnTo>
                <a:lnTo>
                  <a:pt x="147040" y="99301"/>
                </a:lnTo>
                <a:lnTo>
                  <a:pt x="147040" y="105727"/>
                </a:lnTo>
                <a:lnTo>
                  <a:pt x="149301" y="108026"/>
                </a:lnTo>
                <a:lnTo>
                  <a:pt x="245935" y="108026"/>
                </a:lnTo>
                <a:lnTo>
                  <a:pt x="248221" y="105727"/>
                </a:lnTo>
                <a:lnTo>
                  <a:pt x="248221" y="99301"/>
                </a:lnTo>
                <a:close/>
              </a:path>
              <a:path w="361315" h="361950">
                <a:moveTo>
                  <a:pt x="294055" y="255790"/>
                </a:moveTo>
                <a:lnTo>
                  <a:pt x="291414" y="253149"/>
                </a:lnTo>
                <a:lnTo>
                  <a:pt x="152717" y="253149"/>
                </a:lnTo>
                <a:lnTo>
                  <a:pt x="149301" y="253149"/>
                </a:lnTo>
                <a:lnTo>
                  <a:pt x="147040" y="255409"/>
                </a:lnTo>
                <a:lnTo>
                  <a:pt x="147040" y="262229"/>
                </a:lnTo>
                <a:lnTo>
                  <a:pt x="149301" y="264515"/>
                </a:lnTo>
                <a:lnTo>
                  <a:pt x="291795" y="264515"/>
                </a:lnTo>
                <a:lnTo>
                  <a:pt x="294055" y="262229"/>
                </a:lnTo>
                <a:lnTo>
                  <a:pt x="294055" y="255790"/>
                </a:lnTo>
                <a:close/>
              </a:path>
              <a:path w="361315" h="361950">
                <a:moveTo>
                  <a:pt x="294055" y="216776"/>
                </a:moveTo>
                <a:lnTo>
                  <a:pt x="291414" y="214096"/>
                </a:lnTo>
                <a:lnTo>
                  <a:pt x="152717" y="214096"/>
                </a:lnTo>
                <a:lnTo>
                  <a:pt x="149301" y="214096"/>
                </a:lnTo>
                <a:lnTo>
                  <a:pt x="147040" y="216776"/>
                </a:lnTo>
                <a:lnTo>
                  <a:pt x="147040" y="223202"/>
                </a:lnTo>
                <a:lnTo>
                  <a:pt x="149301" y="225501"/>
                </a:lnTo>
                <a:lnTo>
                  <a:pt x="291795" y="225501"/>
                </a:lnTo>
                <a:lnTo>
                  <a:pt x="294055" y="223202"/>
                </a:lnTo>
                <a:lnTo>
                  <a:pt x="294055" y="216776"/>
                </a:lnTo>
                <a:close/>
              </a:path>
              <a:path w="361315" h="361950">
                <a:moveTo>
                  <a:pt x="294055" y="177723"/>
                </a:moveTo>
                <a:lnTo>
                  <a:pt x="291414" y="175082"/>
                </a:lnTo>
                <a:lnTo>
                  <a:pt x="152717" y="175082"/>
                </a:lnTo>
                <a:lnTo>
                  <a:pt x="149301" y="175082"/>
                </a:lnTo>
                <a:lnTo>
                  <a:pt x="147040" y="177342"/>
                </a:lnTo>
                <a:lnTo>
                  <a:pt x="147040" y="183807"/>
                </a:lnTo>
                <a:lnTo>
                  <a:pt x="149301" y="186448"/>
                </a:lnTo>
                <a:lnTo>
                  <a:pt x="291795" y="186448"/>
                </a:lnTo>
                <a:lnTo>
                  <a:pt x="294055" y="183807"/>
                </a:lnTo>
                <a:lnTo>
                  <a:pt x="294055" y="177723"/>
                </a:lnTo>
                <a:close/>
              </a:path>
              <a:path w="361315" h="361950">
                <a:moveTo>
                  <a:pt x="294055" y="138315"/>
                </a:moveTo>
                <a:lnTo>
                  <a:pt x="291795" y="136055"/>
                </a:lnTo>
                <a:lnTo>
                  <a:pt x="152717" y="136055"/>
                </a:lnTo>
                <a:lnTo>
                  <a:pt x="149301" y="136055"/>
                </a:lnTo>
                <a:lnTo>
                  <a:pt x="147040" y="138315"/>
                </a:lnTo>
                <a:lnTo>
                  <a:pt x="147040" y="145135"/>
                </a:lnTo>
                <a:lnTo>
                  <a:pt x="149301" y="147421"/>
                </a:lnTo>
                <a:lnTo>
                  <a:pt x="291795" y="147421"/>
                </a:lnTo>
                <a:lnTo>
                  <a:pt x="294055" y="145135"/>
                </a:lnTo>
                <a:lnTo>
                  <a:pt x="294055" y="138315"/>
                </a:lnTo>
                <a:close/>
              </a:path>
              <a:path w="361315" h="361950">
                <a:moveTo>
                  <a:pt x="361149" y="357733"/>
                </a:moveTo>
                <a:lnTo>
                  <a:pt x="360006" y="78841"/>
                </a:lnTo>
                <a:lnTo>
                  <a:pt x="359625" y="78841"/>
                </a:lnTo>
                <a:lnTo>
                  <a:pt x="356222" y="75425"/>
                </a:lnTo>
                <a:lnTo>
                  <a:pt x="348640" y="67843"/>
                </a:lnTo>
                <a:lnTo>
                  <a:pt x="348640" y="87172"/>
                </a:lnTo>
                <a:lnTo>
                  <a:pt x="348640" y="348640"/>
                </a:lnTo>
                <a:lnTo>
                  <a:pt x="164452" y="348640"/>
                </a:lnTo>
                <a:lnTo>
                  <a:pt x="164325" y="325907"/>
                </a:lnTo>
                <a:lnTo>
                  <a:pt x="161531" y="309702"/>
                </a:lnTo>
                <a:lnTo>
                  <a:pt x="132435" y="283070"/>
                </a:lnTo>
                <a:lnTo>
                  <a:pt x="104203" y="271703"/>
                </a:lnTo>
                <a:lnTo>
                  <a:pt x="104203" y="267919"/>
                </a:lnTo>
                <a:lnTo>
                  <a:pt x="104203" y="264515"/>
                </a:lnTo>
                <a:lnTo>
                  <a:pt x="110629" y="260197"/>
                </a:lnTo>
                <a:lnTo>
                  <a:pt x="113499" y="257327"/>
                </a:lnTo>
                <a:lnTo>
                  <a:pt x="116103" y="254711"/>
                </a:lnTo>
                <a:lnTo>
                  <a:pt x="120370" y="248158"/>
                </a:lnTo>
                <a:lnTo>
                  <a:pt x="123177" y="240652"/>
                </a:lnTo>
                <a:lnTo>
                  <a:pt x="130886" y="239102"/>
                </a:lnTo>
                <a:lnTo>
                  <a:pt x="137147" y="234861"/>
                </a:lnTo>
                <a:lnTo>
                  <a:pt x="141071" y="228904"/>
                </a:lnTo>
                <a:lnTo>
                  <a:pt x="141325" y="228523"/>
                </a:lnTo>
                <a:lnTo>
                  <a:pt x="142875" y="220560"/>
                </a:lnTo>
                <a:lnTo>
                  <a:pt x="142875" y="213715"/>
                </a:lnTo>
                <a:lnTo>
                  <a:pt x="141935" y="211848"/>
                </a:lnTo>
                <a:lnTo>
                  <a:pt x="139852" y="207670"/>
                </a:lnTo>
                <a:lnTo>
                  <a:pt x="134924" y="204266"/>
                </a:lnTo>
                <a:lnTo>
                  <a:pt x="134924" y="197078"/>
                </a:lnTo>
                <a:lnTo>
                  <a:pt x="134924" y="189115"/>
                </a:lnTo>
                <a:lnTo>
                  <a:pt x="132245" y="174675"/>
                </a:lnTo>
                <a:lnTo>
                  <a:pt x="132245" y="224726"/>
                </a:lnTo>
                <a:lnTo>
                  <a:pt x="128841" y="228523"/>
                </a:lnTo>
                <a:lnTo>
                  <a:pt x="124675" y="228904"/>
                </a:lnTo>
                <a:lnTo>
                  <a:pt x="124675" y="211848"/>
                </a:lnTo>
                <a:lnTo>
                  <a:pt x="125056" y="211848"/>
                </a:lnTo>
                <a:lnTo>
                  <a:pt x="126199" y="212610"/>
                </a:lnTo>
                <a:lnTo>
                  <a:pt x="127342" y="213715"/>
                </a:lnTo>
                <a:lnTo>
                  <a:pt x="128841" y="213715"/>
                </a:lnTo>
                <a:lnTo>
                  <a:pt x="130746" y="215252"/>
                </a:lnTo>
                <a:lnTo>
                  <a:pt x="131521" y="217538"/>
                </a:lnTo>
                <a:lnTo>
                  <a:pt x="131572" y="220560"/>
                </a:lnTo>
                <a:lnTo>
                  <a:pt x="132245" y="224726"/>
                </a:lnTo>
                <a:lnTo>
                  <a:pt x="132245" y="174675"/>
                </a:lnTo>
                <a:lnTo>
                  <a:pt x="131445" y="170357"/>
                </a:lnTo>
                <a:lnTo>
                  <a:pt x="123558" y="157556"/>
                </a:lnTo>
                <a:lnTo>
                  <a:pt x="123558" y="187591"/>
                </a:lnTo>
                <a:lnTo>
                  <a:pt x="123558" y="197078"/>
                </a:lnTo>
                <a:lnTo>
                  <a:pt x="121272" y="197078"/>
                </a:lnTo>
                <a:lnTo>
                  <a:pt x="113690" y="195414"/>
                </a:lnTo>
                <a:lnTo>
                  <a:pt x="113690" y="230022"/>
                </a:lnTo>
                <a:lnTo>
                  <a:pt x="111277" y="240690"/>
                </a:lnTo>
                <a:lnTo>
                  <a:pt x="105206" y="249364"/>
                </a:lnTo>
                <a:lnTo>
                  <a:pt x="96367" y="255193"/>
                </a:lnTo>
                <a:lnTo>
                  <a:pt x="92849" y="255905"/>
                </a:lnTo>
                <a:lnTo>
                  <a:pt x="92849" y="267919"/>
                </a:lnTo>
                <a:lnTo>
                  <a:pt x="92849" y="275882"/>
                </a:lnTo>
                <a:lnTo>
                  <a:pt x="81864" y="287235"/>
                </a:lnTo>
                <a:lnTo>
                  <a:pt x="78206" y="283451"/>
                </a:lnTo>
                <a:lnTo>
                  <a:pt x="71615" y="276644"/>
                </a:lnTo>
                <a:lnTo>
                  <a:pt x="71615" y="267919"/>
                </a:lnTo>
                <a:lnTo>
                  <a:pt x="73914" y="268300"/>
                </a:lnTo>
                <a:lnTo>
                  <a:pt x="88290" y="268300"/>
                </a:lnTo>
                <a:lnTo>
                  <a:pt x="90589" y="267919"/>
                </a:lnTo>
                <a:lnTo>
                  <a:pt x="92849" y="267919"/>
                </a:lnTo>
                <a:lnTo>
                  <a:pt x="92849" y="255905"/>
                </a:lnTo>
                <a:lnTo>
                  <a:pt x="85648" y="257327"/>
                </a:lnTo>
                <a:lnTo>
                  <a:pt x="78841" y="257327"/>
                </a:lnTo>
                <a:lnTo>
                  <a:pt x="68110" y="255143"/>
                </a:lnTo>
                <a:lnTo>
                  <a:pt x="59309" y="249224"/>
                </a:lnTo>
                <a:lnTo>
                  <a:pt x="53340" y="240525"/>
                </a:lnTo>
                <a:lnTo>
                  <a:pt x="51155" y="230022"/>
                </a:lnTo>
                <a:lnTo>
                  <a:pt x="51155" y="228904"/>
                </a:lnTo>
                <a:lnTo>
                  <a:pt x="51155" y="211455"/>
                </a:lnTo>
                <a:lnTo>
                  <a:pt x="51155" y="206908"/>
                </a:lnTo>
                <a:lnTo>
                  <a:pt x="60337" y="205727"/>
                </a:lnTo>
                <a:lnTo>
                  <a:pt x="72059" y="202831"/>
                </a:lnTo>
                <a:lnTo>
                  <a:pt x="84683" y="197535"/>
                </a:lnTo>
                <a:lnTo>
                  <a:pt x="85877" y="196697"/>
                </a:lnTo>
                <a:lnTo>
                  <a:pt x="96634" y="189115"/>
                </a:lnTo>
                <a:lnTo>
                  <a:pt x="99301" y="195160"/>
                </a:lnTo>
                <a:lnTo>
                  <a:pt x="104584" y="202361"/>
                </a:lnTo>
                <a:lnTo>
                  <a:pt x="113588" y="205727"/>
                </a:lnTo>
                <a:lnTo>
                  <a:pt x="113690" y="230022"/>
                </a:lnTo>
                <a:lnTo>
                  <a:pt x="113690" y="195414"/>
                </a:lnTo>
                <a:lnTo>
                  <a:pt x="109143" y="194398"/>
                </a:lnTo>
                <a:lnTo>
                  <a:pt x="107911" y="189115"/>
                </a:lnTo>
                <a:lnTo>
                  <a:pt x="105359" y="178104"/>
                </a:lnTo>
                <a:lnTo>
                  <a:pt x="104584" y="178104"/>
                </a:lnTo>
                <a:lnTo>
                  <a:pt x="104203" y="175844"/>
                </a:lnTo>
                <a:lnTo>
                  <a:pt x="102323" y="174320"/>
                </a:lnTo>
                <a:lnTo>
                  <a:pt x="100037" y="173875"/>
                </a:lnTo>
                <a:lnTo>
                  <a:pt x="99682" y="173837"/>
                </a:lnTo>
                <a:lnTo>
                  <a:pt x="97523" y="173837"/>
                </a:lnTo>
                <a:lnTo>
                  <a:pt x="95999" y="174637"/>
                </a:lnTo>
                <a:lnTo>
                  <a:pt x="94754" y="176225"/>
                </a:lnTo>
                <a:lnTo>
                  <a:pt x="80340" y="187617"/>
                </a:lnTo>
                <a:lnTo>
                  <a:pt x="64109" y="193471"/>
                </a:lnTo>
                <a:lnTo>
                  <a:pt x="50787" y="195618"/>
                </a:lnTo>
                <a:lnTo>
                  <a:pt x="45097" y="195922"/>
                </a:lnTo>
                <a:lnTo>
                  <a:pt x="41313" y="195922"/>
                </a:lnTo>
                <a:lnTo>
                  <a:pt x="40932" y="196316"/>
                </a:lnTo>
                <a:lnTo>
                  <a:pt x="40170" y="196697"/>
                </a:lnTo>
                <a:lnTo>
                  <a:pt x="40170" y="187591"/>
                </a:lnTo>
                <a:lnTo>
                  <a:pt x="43357" y="172262"/>
                </a:lnTo>
                <a:lnTo>
                  <a:pt x="51968" y="159588"/>
                </a:lnTo>
                <a:lnTo>
                  <a:pt x="64630" y="150977"/>
                </a:lnTo>
                <a:lnTo>
                  <a:pt x="79959" y="147802"/>
                </a:lnTo>
                <a:lnTo>
                  <a:pt x="83743" y="147802"/>
                </a:lnTo>
                <a:lnTo>
                  <a:pt x="99237" y="150977"/>
                </a:lnTo>
                <a:lnTo>
                  <a:pt x="111899" y="159588"/>
                </a:lnTo>
                <a:lnTo>
                  <a:pt x="120434" y="172262"/>
                </a:lnTo>
                <a:lnTo>
                  <a:pt x="123558" y="187591"/>
                </a:lnTo>
                <a:lnTo>
                  <a:pt x="123558" y="157556"/>
                </a:lnTo>
                <a:lnTo>
                  <a:pt x="121843" y="154762"/>
                </a:lnTo>
                <a:lnTo>
                  <a:pt x="112826" y="147802"/>
                </a:lnTo>
                <a:lnTo>
                  <a:pt x="107416" y="143637"/>
                </a:lnTo>
                <a:lnTo>
                  <a:pt x="89446" y="138315"/>
                </a:lnTo>
                <a:lnTo>
                  <a:pt x="89446" y="11010"/>
                </a:lnTo>
                <a:lnTo>
                  <a:pt x="272478" y="11010"/>
                </a:lnTo>
                <a:lnTo>
                  <a:pt x="272478" y="84886"/>
                </a:lnTo>
                <a:lnTo>
                  <a:pt x="274739" y="87172"/>
                </a:lnTo>
                <a:lnTo>
                  <a:pt x="348640" y="87172"/>
                </a:lnTo>
                <a:lnTo>
                  <a:pt x="348640" y="67843"/>
                </a:lnTo>
                <a:lnTo>
                  <a:pt x="340690" y="59893"/>
                </a:lnTo>
                <a:lnTo>
                  <a:pt x="340690" y="75425"/>
                </a:lnTo>
                <a:lnTo>
                  <a:pt x="283845" y="75425"/>
                </a:lnTo>
                <a:lnTo>
                  <a:pt x="283845" y="18580"/>
                </a:lnTo>
                <a:lnTo>
                  <a:pt x="301637" y="36753"/>
                </a:lnTo>
                <a:lnTo>
                  <a:pt x="306565" y="41313"/>
                </a:lnTo>
                <a:lnTo>
                  <a:pt x="340690" y="75425"/>
                </a:lnTo>
                <a:lnTo>
                  <a:pt x="340690" y="59893"/>
                </a:lnTo>
                <a:lnTo>
                  <a:pt x="299377" y="18580"/>
                </a:lnTo>
                <a:lnTo>
                  <a:pt x="291795" y="11010"/>
                </a:lnTo>
                <a:lnTo>
                  <a:pt x="281927" y="1143"/>
                </a:lnTo>
                <a:lnTo>
                  <a:pt x="281546" y="381"/>
                </a:lnTo>
                <a:lnTo>
                  <a:pt x="280822" y="381"/>
                </a:lnTo>
                <a:lnTo>
                  <a:pt x="280822" y="0"/>
                </a:lnTo>
                <a:lnTo>
                  <a:pt x="81864" y="0"/>
                </a:lnTo>
                <a:lnTo>
                  <a:pt x="79578" y="2286"/>
                </a:lnTo>
                <a:lnTo>
                  <a:pt x="79578" y="138696"/>
                </a:lnTo>
                <a:lnTo>
                  <a:pt x="60375" y="143344"/>
                </a:lnTo>
                <a:lnTo>
                  <a:pt x="44729" y="154482"/>
                </a:lnTo>
                <a:lnTo>
                  <a:pt x="39408" y="162585"/>
                </a:lnTo>
                <a:lnTo>
                  <a:pt x="39408" y="211455"/>
                </a:lnTo>
                <a:lnTo>
                  <a:pt x="39408" y="228904"/>
                </a:lnTo>
                <a:lnTo>
                  <a:pt x="35242" y="228523"/>
                </a:lnTo>
                <a:lnTo>
                  <a:pt x="31826" y="224726"/>
                </a:lnTo>
                <a:lnTo>
                  <a:pt x="31953" y="217538"/>
                </a:lnTo>
                <a:lnTo>
                  <a:pt x="32600" y="215633"/>
                </a:lnTo>
                <a:lnTo>
                  <a:pt x="34505" y="213715"/>
                </a:lnTo>
                <a:lnTo>
                  <a:pt x="36385" y="213715"/>
                </a:lnTo>
                <a:lnTo>
                  <a:pt x="37909" y="212991"/>
                </a:lnTo>
                <a:lnTo>
                  <a:pt x="39027" y="211455"/>
                </a:lnTo>
                <a:lnTo>
                  <a:pt x="39408" y="211455"/>
                </a:lnTo>
                <a:lnTo>
                  <a:pt x="39408" y="162585"/>
                </a:lnTo>
                <a:lnTo>
                  <a:pt x="34188" y="170510"/>
                </a:lnTo>
                <a:lnTo>
                  <a:pt x="30340" y="189852"/>
                </a:lnTo>
                <a:lnTo>
                  <a:pt x="30340" y="205028"/>
                </a:lnTo>
                <a:lnTo>
                  <a:pt x="25019" y="208813"/>
                </a:lnTo>
                <a:lnTo>
                  <a:pt x="21996" y="214490"/>
                </a:lnTo>
                <a:lnTo>
                  <a:pt x="21996" y="221322"/>
                </a:lnTo>
                <a:lnTo>
                  <a:pt x="23533" y="229158"/>
                </a:lnTo>
                <a:lnTo>
                  <a:pt x="27774" y="235673"/>
                </a:lnTo>
                <a:lnTo>
                  <a:pt x="34150" y="240144"/>
                </a:lnTo>
                <a:lnTo>
                  <a:pt x="42075" y="241795"/>
                </a:lnTo>
                <a:lnTo>
                  <a:pt x="45085" y="249135"/>
                </a:lnTo>
                <a:lnTo>
                  <a:pt x="49415" y="255663"/>
                </a:lnTo>
                <a:lnTo>
                  <a:pt x="54800" y="261124"/>
                </a:lnTo>
                <a:lnTo>
                  <a:pt x="61010" y="265277"/>
                </a:lnTo>
                <a:lnTo>
                  <a:pt x="61010" y="272478"/>
                </a:lnTo>
                <a:lnTo>
                  <a:pt x="18707" y="290068"/>
                </a:lnTo>
                <a:lnTo>
                  <a:pt x="0" y="327406"/>
                </a:lnTo>
                <a:lnTo>
                  <a:pt x="0" y="359232"/>
                </a:lnTo>
                <a:lnTo>
                  <a:pt x="2298" y="361530"/>
                </a:lnTo>
                <a:lnTo>
                  <a:pt x="34124" y="361530"/>
                </a:lnTo>
                <a:lnTo>
                  <a:pt x="36385" y="359232"/>
                </a:lnTo>
                <a:lnTo>
                  <a:pt x="36385" y="352425"/>
                </a:lnTo>
                <a:lnTo>
                  <a:pt x="34124" y="350164"/>
                </a:lnTo>
                <a:lnTo>
                  <a:pt x="11366" y="350164"/>
                </a:lnTo>
                <a:lnTo>
                  <a:pt x="11366" y="326644"/>
                </a:lnTo>
                <a:lnTo>
                  <a:pt x="14287" y="311721"/>
                </a:lnTo>
                <a:lnTo>
                  <a:pt x="20751" y="302158"/>
                </a:lnTo>
                <a:lnTo>
                  <a:pt x="27368" y="297078"/>
                </a:lnTo>
                <a:lnTo>
                  <a:pt x="30721" y="295579"/>
                </a:lnTo>
                <a:lnTo>
                  <a:pt x="31445" y="295579"/>
                </a:lnTo>
                <a:lnTo>
                  <a:pt x="62547" y="283451"/>
                </a:lnTo>
                <a:lnTo>
                  <a:pt x="79578" y="300126"/>
                </a:lnTo>
                <a:lnTo>
                  <a:pt x="80721" y="300901"/>
                </a:lnTo>
                <a:lnTo>
                  <a:pt x="81864" y="301282"/>
                </a:lnTo>
                <a:lnTo>
                  <a:pt x="84886" y="301282"/>
                </a:lnTo>
                <a:lnTo>
                  <a:pt x="86410" y="300901"/>
                </a:lnTo>
                <a:lnTo>
                  <a:pt x="87185" y="299364"/>
                </a:lnTo>
                <a:lnTo>
                  <a:pt x="99301" y="287235"/>
                </a:lnTo>
                <a:lnTo>
                  <a:pt x="103479" y="283070"/>
                </a:lnTo>
                <a:lnTo>
                  <a:pt x="134543" y="295198"/>
                </a:lnTo>
                <a:lnTo>
                  <a:pt x="134924" y="295198"/>
                </a:lnTo>
                <a:lnTo>
                  <a:pt x="137998" y="296646"/>
                </a:lnTo>
                <a:lnTo>
                  <a:pt x="144767" y="301599"/>
                </a:lnTo>
                <a:lnTo>
                  <a:pt x="151549" y="311048"/>
                </a:lnTo>
                <a:lnTo>
                  <a:pt x="154622" y="325907"/>
                </a:lnTo>
                <a:lnTo>
                  <a:pt x="154622" y="348640"/>
                </a:lnTo>
                <a:lnTo>
                  <a:pt x="47739" y="348640"/>
                </a:lnTo>
                <a:lnTo>
                  <a:pt x="45491" y="351282"/>
                </a:lnTo>
                <a:lnTo>
                  <a:pt x="45491" y="357733"/>
                </a:lnTo>
                <a:lnTo>
                  <a:pt x="47739" y="359994"/>
                </a:lnTo>
                <a:lnTo>
                  <a:pt x="358482" y="359994"/>
                </a:lnTo>
                <a:lnTo>
                  <a:pt x="361149" y="35773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4896130" y="1970920"/>
            <a:ext cx="358140" cy="358140"/>
            <a:chOff x="4896130" y="1970920"/>
            <a:chExt cx="358140" cy="358140"/>
          </a:xfrm>
        </p:grpSpPr>
        <p:sp>
          <p:nvSpPr>
            <p:cNvPr id="65" name="object 65"/>
            <p:cNvSpPr/>
            <p:nvPr/>
          </p:nvSpPr>
          <p:spPr>
            <a:xfrm>
              <a:off x="4896130" y="1970920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179602" y="358122"/>
                  </a:moveTo>
                  <a:lnTo>
                    <a:pt x="114579" y="345992"/>
                  </a:lnTo>
                  <a:lnTo>
                    <a:pt x="58339" y="311113"/>
                  </a:lnTo>
                  <a:lnTo>
                    <a:pt x="54807" y="307867"/>
                  </a:lnTo>
                  <a:lnTo>
                    <a:pt x="57989" y="302042"/>
                  </a:lnTo>
                  <a:lnTo>
                    <a:pt x="63209" y="302042"/>
                  </a:lnTo>
                  <a:lnTo>
                    <a:pt x="64419" y="302488"/>
                  </a:lnTo>
                  <a:lnTo>
                    <a:pt x="65564" y="303538"/>
                  </a:lnTo>
                  <a:lnTo>
                    <a:pt x="90575" y="322397"/>
                  </a:lnTo>
                  <a:lnTo>
                    <a:pt x="118466" y="336173"/>
                  </a:lnTo>
                  <a:lnTo>
                    <a:pt x="148415" y="344621"/>
                  </a:lnTo>
                  <a:lnTo>
                    <a:pt x="179602" y="347492"/>
                  </a:lnTo>
                  <a:lnTo>
                    <a:pt x="212747" y="344214"/>
                  </a:lnTo>
                  <a:lnTo>
                    <a:pt x="272926" y="319040"/>
                  </a:lnTo>
                  <a:lnTo>
                    <a:pt x="319731" y="272107"/>
                  </a:lnTo>
                  <a:lnTo>
                    <a:pt x="344652" y="211688"/>
                  </a:lnTo>
                  <a:lnTo>
                    <a:pt x="347874" y="178488"/>
                  </a:lnTo>
                  <a:lnTo>
                    <a:pt x="344538" y="145348"/>
                  </a:lnTo>
                  <a:lnTo>
                    <a:pt x="319247" y="85178"/>
                  </a:lnTo>
                  <a:lnTo>
                    <a:pt x="272436" y="38364"/>
                  </a:lnTo>
                  <a:lnTo>
                    <a:pt x="211909" y="13465"/>
                  </a:lnTo>
                  <a:lnTo>
                    <a:pt x="178870" y="10248"/>
                  </a:lnTo>
                  <a:lnTo>
                    <a:pt x="145725" y="13579"/>
                  </a:lnTo>
                  <a:lnTo>
                    <a:pt x="85547" y="38848"/>
                  </a:lnTo>
                  <a:lnTo>
                    <a:pt x="38742" y="85660"/>
                  </a:lnTo>
                  <a:lnTo>
                    <a:pt x="13821" y="146209"/>
                  </a:lnTo>
                  <a:lnTo>
                    <a:pt x="10598" y="179252"/>
                  </a:lnTo>
                  <a:lnTo>
                    <a:pt x="13057" y="208201"/>
                  </a:lnTo>
                  <a:lnTo>
                    <a:pt x="20314" y="236088"/>
                  </a:lnTo>
                  <a:lnTo>
                    <a:pt x="32189" y="262268"/>
                  </a:lnTo>
                  <a:lnTo>
                    <a:pt x="48505" y="286097"/>
                  </a:lnTo>
                  <a:lnTo>
                    <a:pt x="51592" y="289757"/>
                  </a:lnTo>
                  <a:lnTo>
                    <a:pt x="47996" y="294467"/>
                  </a:lnTo>
                  <a:lnTo>
                    <a:pt x="10558" y="239462"/>
                  </a:lnTo>
                  <a:lnTo>
                    <a:pt x="0" y="179252"/>
                  </a:lnTo>
                  <a:lnTo>
                    <a:pt x="3426" y="144072"/>
                  </a:lnTo>
                  <a:lnTo>
                    <a:pt x="29889" y="79810"/>
                  </a:lnTo>
                  <a:lnTo>
                    <a:pt x="79535" y="30050"/>
                  </a:lnTo>
                  <a:lnTo>
                    <a:pt x="143535" y="3480"/>
                  </a:lnTo>
                  <a:lnTo>
                    <a:pt x="178870" y="0"/>
                  </a:lnTo>
                  <a:lnTo>
                    <a:pt x="213990" y="3371"/>
                  </a:lnTo>
                  <a:lnTo>
                    <a:pt x="277977" y="29580"/>
                  </a:lnTo>
                  <a:lnTo>
                    <a:pt x="327880" y="79422"/>
                  </a:lnTo>
                  <a:lnTo>
                    <a:pt x="354605" y="143529"/>
                  </a:lnTo>
                  <a:lnTo>
                    <a:pt x="358091" y="178488"/>
                  </a:lnTo>
                  <a:lnTo>
                    <a:pt x="354724" y="213668"/>
                  </a:lnTo>
                  <a:lnTo>
                    <a:pt x="328524" y="277930"/>
                  </a:lnTo>
                  <a:lnTo>
                    <a:pt x="278901" y="327898"/>
                  </a:lnTo>
                  <a:lnTo>
                    <a:pt x="214795" y="354632"/>
                  </a:lnTo>
                  <a:lnTo>
                    <a:pt x="179602" y="35812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1486" y="2067834"/>
              <a:ext cx="166966" cy="16432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923788" y="1998578"/>
              <a:ext cx="302260" cy="302895"/>
            </a:xfrm>
            <a:custGeom>
              <a:avLst/>
              <a:gdLst/>
              <a:ahLst/>
              <a:cxnLst/>
              <a:rect l="l" t="t" r="r" b="b"/>
              <a:pathLst>
                <a:path w="302260" h="302894">
                  <a:moveTo>
                    <a:pt x="151594" y="302392"/>
                  </a:moveTo>
                  <a:lnTo>
                    <a:pt x="93274" y="291074"/>
                  </a:lnTo>
                  <a:lnTo>
                    <a:pt x="44335" y="258439"/>
                  </a:lnTo>
                  <a:lnTo>
                    <a:pt x="11366" y="209707"/>
                  </a:lnTo>
                  <a:lnTo>
                    <a:pt x="0" y="151594"/>
                  </a:lnTo>
                  <a:lnTo>
                    <a:pt x="2870" y="121785"/>
                  </a:lnTo>
                  <a:lnTo>
                    <a:pt x="25095" y="67705"/>
                  </a:lnTo>
                  <a:lnTo>
                    <a:pt x="66935" y="25578"/>
                  </a:lnTo>
                  <a:lnTo>
                    <a:pt x="120860" y="2936"/>
                  </a:lnTo>
                  <a:lnTo>
                    <a:pt x="150448" y="0"/>
                  </a:lnTo>
                  <a:lnTo>
                    <a:pt x="176050" y="2051"/>
                  </a:lnTo>
                  <a:lnTo>
                    <a:pt x="223291" y="18234"/>
                  </a:lnTo>
                  <a:lnTo>
                    <a:pt x="247076" y="37524"/>
                  </a:lnTo>
                  <a:lnTo>
                    <a:pt x="245167" y="39784"/>
                  </a:lnTo>
                  <a:lnTo>
                    <a:pt x="244562" y="41216"/>
                  </a:lnTo>
                  <a:lnTo>
                    <a:pt x="243320" y="41980"/>
                  </a:lnTo>
                  <a:lnTo>
                    <a:pt x="240488" y="41980"/>
                  </a:lnTo>
                  <a:lnTo>
                    <a:pt x="239024" y="41407"/>
                  </a:lnTo>
                  <a:lnTo>
                    <a:pt x="237592" y="40166"/>
                  </a:lnTo>
                  <a:lnTo>
                    <a:pt x="219104" y="27987"/>
                  </a:lnTo>
                  <a:lnTo>
                    <a:pt x="199088" y="18857"/>
                  </a:lnTo>
                  <a:lnTo>
                    <a:pt x="177868" y="12998"/>
                  </a:lnTo>
                  <a:lnTo>
                    <a:pt x="155763" y="10630"/>
                  </a:lnTo>
                  <a:lnTo>
                    <a:pt x="155763" y="35073"/>
                  </a:lnTo>
                  <a:lnTo>
                    <a:pt x="153090" y="36665"/>
                  </a:lnTo>
                  <a:lnTo>
                    <a:pt x="147806" y="36665"/>
                  </a:lnTo>
                  <a:lnTo>
                    <a:pt x="145133" y="35073"/>
                  </a:lnTo>
                  <a:lnTo>
                    <a:pt x="145133" y="10630"/>
                  </a:lnTo>
                  <a:lnTo>
                    <a:pt x="119161" y="13977"/>
                  </a:lnTo>
                  <a:lnTo>
                    <a:pt x="71753" y="34767"/>
                  </a:lnTo>
                  <a:lnTo>
                    <a:pt x="34813" y="71874"/>
                  </a:lnTo>
                  <a:lnTo>
                    <a:pt x="14286" y="119054"/>
                  </a:lnTo>
                  <a:lnTo>
                    <a:pt x="10980" y="145133"/>
                  </a:lnTo>
                  <a:lnTo>
                    <a:pt x="38670" y="145133"/>
                  </a:lnTo>
                  <a:lnTo>
                    <a:pt x="38670" y="155381"/>
                  </a:lnTo>
                  <a:lnTo>
                    <a:pt x="10980" y="155381"/>
                  </a:lnTo>
                  <a:lnTo>
                    <a:pt x="14130" y="181800"/>
                  </a:lnTo>
                  <a:lnTo>
                    <a:pt x="34921" y="229661"/>
                  </a:lnTo>
                  <a:lnTo>
                    <a:pt x="72523" y="266839"/>
                  </a:lnTo>
                  <a:lnTo>
                    <a:pt x="120134" y="287522"/>
                  </a:lnTo>
                  <a:lnTo>
                    <a:pt x="146279" y="291030"/>
                  </a:lnTo>
                  <a:lnTo>
                    <a:pt x="146279" y="266205"/>
                  </a:lnTo>
                  <a:lnTo>
                    <a:pt x="148920" y="264613"/>
                  </a:lnTo>
                  <a:lnTo>
                    <a:pt x="154235" y="264613"/>
                  </a:lnTo>
                  <a:lnTo>
                    <a:pt x="156877" y="266205"/>
                  </a:lnTo>
                  <a:lnTo>
                    <a:pt x="156877" y="291030"/>
                  </a:lnTo>
                  <a:lnTo>
                    <a:pt x="182862" y="287462"/>
                  </a:lnTo>
                  <a:lnTo>
                    <a:pt x="230262" y="266530"/>
                  </a:lnTo>
                  <a:lnTo>
                    <a:pt x="267270" y="229131"/>
                  </a:lnTo>
                  <a:lnTo>
                    <a:pt x="288051" y="181365"/>
                  </a:lnTo>
                  <a:lnTo>
                    <a:pt x="291412" y="154999"/>
                  </a:lnTo>
                  <a:lnTo>
                    <a:pt x="263372" y="154999"/>
                  </a:lnTo>
                  <a:lnTo>
                    <a:pt x="263372" y="144401"/>
                  </a:lnTo>
                  <a:lnTo>
                    <a:pt x="291412" y="144401"/>
                  </a:lnTo>
                  <a:lnTo>
                    <a:pt x="288434" y="121382"/>
                  </a:lnTo>
                  <a:lnTo>
                    <a:pt x="281836" y="99293"/>
                  </a:lnTo>
                  <a:lnTo>
                    <a:pt x="271687" y="78625"/>
                  </a:lnTo>
                  <a:lnTo>
                    <a:pt x="258057" y="59867"/>
                  </a:lnTo>
                  <a:lnTo>
                    <a:pt x="254969" y="55920"/>
                  </a:lnTo>
                  <a:lnTo>
                    <a:pt x="258566" y="51146"/>
                  </a:lnTo>
                  <a:lnTo>
                    <a:pt x="263658" y="51146"/>
                  </a:lnTo>
                  <a:lnTo>
                    <a:pt x="264963" y="51719"/>
                  </a:lnTo>
                  <a:lnTo>
                    <a:pt x="292820" y="98816"/>
                  </a:lnTo>
                  <a:lnTo>
                    <a:pt x="302010" y="150830"/>
                  </a:lnTo>
                  <a:lnTo>
                    <a:pt x="299140" y="180639"/>
                  </a:lnTo>
                  <a:lnTo>
                    <a:pt x="276915" y="234719"/>
                  </a:lnTo>
                  <a:lnTo>
                    <a:pt x="235080" y="276988"/>
                  </a:lnTo>
                  <a:lnTo>
                    <a:pt x="181177" y="299510"/>
                  </a:lnTo>
                  <a:lnTo>
                    <a:pt x="151594" y="3023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4048819" y="2977019"/>
            <a:ext cx="283845" cy="198755"/>
            <a:chOff x="4048819" y="2977019"/>
            <a:chExt cx="283845" cy="198755"/>
          </a:xfrm>
        </p:grpSpPr>
        <p:sp>
          <p:nvSpPr>
            <p:cNvPr id="69" name="object 69"/>
            <p:cNvSpPr/>
            <p:nvPr/>
          </p:nvSpPr>
          <p:spPr>
            <a:xfrm>
              <a:off x="4048810" y="2977019"/>
              <a:ext cx="283845" cy="198755"/>
            </a:xfrm>
            <a:custGeom>
              <a:avLst/>
              <a:gdLst/>
              <a:ahLst/>
              <a:cxnLst/>
              <a:rect l="l" t="t" r="r" b="b"/>
              <a:pathLst>
                <a:path w="283845" h="198755">
                  <a:moveTo>
                    <a:pt x="218274" y="30340"/>
                  </a:moveTo>
                  <a:lnTo>
                    <a:pt x="174586" y="6451"/>
                  </a:lnTo>
                  <a:lnTo>
                    <a:pt x="142074" y="0"/>
                  </a:lnTo>
                  <a:lnTo>
                    <a:pt x="124587" y="2146"/>
                  </a:lnTo>
                  <a:lnTo>
                    <a:pt x="81343" y="19354"/>
                  </a:lnTo>
                  <a:lnTo>
                    <a:pt x="52679" y="38671"/>
                  </a:lnTo>
                  <a:lnTo>
                    <a:pt x="54178" y="40551"/>
                  </a:lnTo>
                  <a:lnTo>
                    <a:pt x="54940" y="42087"/>
                  </a:lnTo>
                  <a:lnTo>
                    <a:pt x="56464" y="42468"/>
                  </a:lnTo>
                  <a:lnTo>
                    <a:pt x="59105" y="42468"/>
                  </a:lnTo>
                  <a:lnTo>
                    <a:pt x="60248" y="42087"/>
                  </a:lnTo>
                  <a:lnTo>
                    <a:pt x="84861" y="27432"/>
                  </a:lnTo>
                  <a:lnTo>
                    <a:pt x="106514" y="17018"/>
                  </a:lnTo>
                  <a:lnTo>
                    <a:pt x="125399" y="10795"/>
                  </a:lnTo>
                  <a:lnTo>
                    <a:pt x="141693" y="8724"/>
                  </a:lnTo>
                  <a:lnTo>
                    <a:pt x="155790" y="10236"/>
                  </a:lnTo>
                  <a:lnTo>
                    <a:pt x="171932" y="14833"/>
                  </a:lnTo>
                  <a:lnTo>
                    <a:pt x="190207" y="22631"/>
                  </a:lnTo>
                  <a:lnTo>
                    <a:pt x="210667" y="33743"/>
                  </a:lnTo>
                  <a:lnTo>
                    <a:pt x="211366" y="34290"/>
                  </a:lnTo>
                  <a:lnTo>
                    <a:pt x="212229" y="34544"/>
                  </a:lnTo>
                  <a:lnTo>
                    <a:pt x="214579" y="34544"/>
                  </a:lnTo>
                  <a:lnTo>
                    <a:pt x="216179" y="33807"/>
                  </a:lnTo>
                  <a:lnTo>
                    <a:pt x="217131" y="32600"/>
                  </a:lnTo>
                  <a:lnTo>
                    <a:pt x="218274" y="30340"/>
                  </a:lnTo>
                  <a:close/>
                </a:path>
                <a:path w="283845" h="198755">
                  <a:moveTo>
                    <a:pt x="253885" y="54203"/>
                  </a:moveTo>
                  <a:lnTo>
                    <a:pt x="253504" y="51536"/>
                  </a:lnTo>
                  <a:lnTo>
                    <a:pt x="251218" y="50038"/>
                  </a:lnTo>
                  <a:lnTo>
                    <a:pt x="245935" y="46253"/>
                  </a:lnTo>
                  <a:lnTo>
                    <a:pt x="240995" y="42849"/>
                  </a:lnTo>
                  <a:lnTo>
                    <a:pt x="236448" y="39789"/>
                  </a:lnTo>
                  <a:lnTo>
                    <a:pt x="235686" y="39179"/>
                  </a:lnTo>
                  <a:lnTo>
                    <a:pt x="234759" y="38900"/>
                  </a:lnTo>
                  <a:lnTo>
                    <a:pt x="233832" y="38900"/>
                  </a:lnTo>
                  <a:lnTo>
                    <a:pt x="232435" y="38900"/>
                  </a:lnTo>
                  <a:lnTo>
                    <a:pt x="231063" y="39573"/>
                  </a:lnTo>
                  <a:lnTo>
                    <a:pt x="230403" y="40932"/>
                  </a:lnTo>
                  <a:lnTo>
                    <a:pt x="228879" y="42849"/>
                  </a:lnTo>
                  <a:lnTo>
                    <a:pt x="229260" y="45872"/>
                  </a:lnTo>
                  <a:lnTo>
                    <a:pt x="231521" y="47015"/>
                  </a:lnTo>
                  <a:lnTo>
                    <a:pt x="236448" y="50419"/>
                  </a:lnTo>
                  <a:lnTo>
                    <a:pt x="240995" y="53822"/>
                  </a:lnTo>
                  <a:lnTo>
                    <a:pt x="246316" y="57226"/>
                  </a:lnTo>
                  <a:lnTo>
                    <a:pt x="247434" y="57607"/>
                  </a:lnTo>
                  <a:lnTo>
                    <a:pt x="248196" y="58000"/>
                  </a:lnTo>
                  <a:lnTo>
                    <a:pt x="250101" y="58000"/>
                  </a:lnTo>
                  <a:lnTo>
                    <a:pt x="251599" y="57607"/>
                  </a:lnTo>
                  <a:lnTo>
                    <a:pt x="252361" y="56083"/>
                  </a:lnTo>
                  <a:lnTo>
                    <a:pt x="253885" y="54203"/>
                  </a:lnTo>
                  <a:close/>
                </a:path>
                <a:path w="283845" h="198755">
                  <a:moveTo>
                    <a:pt x="283425" y="106883"/>
                  </a:moveTo>
                  <a:lnTo>
                    <a:pt x="281546" y="103098"/>
                  </a:lnTo>
                  <a:lnTo>
                    <a:pt x="278142" y="100037"/>
                  </a:lnTo>
                  <a:lnTo>
                    <a:pt x="274358" y="97104"/>
                  </a:lnTo>
                  <a:lnTo>
                    <a:pt x="274358" y="109143"/>
                  </a:lnTo>
                  <a:lnTo>
                    <a:pt x="274358" y="112928"/>
                  </a:lnTo>
                  <a:lnTo>
                    <a:pt x="273977" y="114452"/>
                  </a:lnTo>
                  <a:lnTo>
                    <a:pt x="272440" y="115608"/>
                  </a:lnTo>
                  <a:lnTo>
                    <a:pt x="248170" y="134543"/>
                  </a:lnTo>
                  <a:lnTo>
                    <a:pt x="212750" y="159258"/>
                  </a:lnTo>
                  <a:lnTo>
                    <a:pt x="174485" y="180708"/>
                  </a:lnTo>
                  <a:lnTo>
                    <a:pt x="141693" y="189852"/>
                  </a:lnTo>
                  <a:lnTo>
                    <a:pt x="108915" y="180708"/>
                  </a:lnTo>
                  <a:lnTo>
                    <a:pt x="70662" y="159258"/>
                  </a:lnTo>
                  <a:lnTo>
                    <a:pt x="35242" y="134543"/>
                  </a:lnTo>
                  <a:lnTo>
                    <a:pt x="10985" y="115608"/>
                  </a:lnTo>
                  <a:lnTo>
                    <a:pt x="9448" y="114452"/>
                  </a:lnTo>
                  <a:lnTo>
                    <a:pt x="9067" y="112928"/>
                  </a:lnTo>
                  <a:lnTo>
                    <a:pt x="9067" y="109143"/>
                  </a:lnTo>
                  <a:lnTo>
                    <a:pt x="70662" y="63195"/>
                  </a:lnTo>
                  <a:lnTo>
                    <a:pt x="108915" y="41757"/>
                  </a:lnTo>
                  <a:lnTo>
                    <a:pt x="141693" y="32600"/>
                  </a:lnTo>
                  <a:lnTo>
                    <a:pt x="174485" y="41757"/>
                  </a:lnTo>
                  <a:lnTo>
                    <a:pt x="212750" y="63195"/>
                  </a:lnTo>
                  <a:lnTo>
                    <a:pt x="248170" y="87922"/>
                  </a:lnTo>
                  <a:lnTo>
                    <a:pt x="272440" y="106883"/>
                  </a:lnTo>
                  <a:lnTo>
                    <a:pt x="273977" y="108000"/>
                  </a:lnTo>
                  <a:lnTo>
                    <a:pt x="274358" y="109143"/>
                  </a:lnTo>
                  <a:lnTo>
                    <a:pt x="274358" y="97104"/>
                  </a:lnTo>
                  <a:lnTo>
                    <a:pt x="250215" y="78333"/>
                  </a:lnTo>
                  <a:lnTo>
                    <a:pt x="213626" y="53098"/>
                  </a:lnTo>
                  <a:lnTo>
                    <a:pt x="175895" y="32600"/>
                  </a:lnTo>
                  <a:lnTo>
                    <a:pt x="175171" y="32207"/>
                  </a:lnTo>
                  <a:lnTo>
                    <a:pt x="141693" y="23495"/>
                  </a:lnTo>
                  <a:lnTo>
                    <a:pt x="108242" y="32207"/>
                  </a:lnTo>
                  <a:lnTo>
                    <a:pt x="69799" y="53098"/>
                  </a:lnTo>
                  <a:lnTo>
                    <a:pt x="33210" y="78333"/>
                  </a:lnTo>
                  <a:lnTo>
                    <a:pt x="5283" y="100037"/>
                  </a:lnTo>
                  <a:lnTo>
                    <a:pt x="1879" y="103098"/>
                  </a:lnTo>
                  <a:lnTo>
                    <a:pt x="0" y="106883"/>
                  </a:lnTo>
                  <a:lnTo>
                    <a:pt x="0" y="115227"/>
                  </a:lnTo>
                  <a:lnTo>
                    <a:pt x="1879" y="119773"/>
                  </a:lnTo>
                  <a:lnTo>
                    <a:pt x="5283" y="122034"/>
                  </a:lnTo>
                  <a:lnTo>
                    <a:pt x="33210" y="143738"/>
                  </a:lnTo>
                  <a:lnTo>
                    <a:pt x="69799" y="168973"/>
                  </a:lnTo>
                  <a:lnTo>
                    <a:pt x="108216" y="189852"/>
                  </a:lnTo>
                  <a:lnTo>
                    <a:pt x="141693" y="198577"/>
                  </a:lnTo>
                  <a:lnTo>
                    <a:pt x="175196" y="189852"/>
                  </a:lnTo>
                  <a:lnTo>
                    <a:pt x="213626" y="168973"/>
                  </a:lnTo>
                  <a:lnTo>
                    <a:pt x="250215" y="143738"/>
                  </a:lnTo>
                  <a:lnTo>
                    <a:pt x="281546" y="119011"/>
                  </a:lnTo>
                  <a:lnTo>
                    <a:pt x="283425" y="115227"/>
                  </a:lnTo>
                  <a:lnTo>
                    <a:pt x="283425" y="10688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26859" y="3024346"/>
              <a:ext cx="127723" cy="127405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054102" y="2430190"/>
            <a:ext cx="219075" cy="349250"/>
            <a:chOff x="4054102" y="2430190"/>
            <a:chExt cx="219075" cy="349250"/>
          </a:xfrm>
        </p:grpSpPr>
        <p:sp>
          <p:nvSpPr>
            <p:cNvPr id="72" name="object 72"/>
            <p:cNvSpPr/>
            <p:nvPr/>
          </p:nvSpPr>
          <p:spPr>
            <a:xfrm>
              <a:off x="4054102" y="2430190"/>
              <a:ext cx="219075" cy="349250"/>
            </a:xfrm>
            <a:custGeom>
              <a:avLst/>
              <a:gdLst/>
              <a:ahLst/>
              <a:cxnLst/>
              <a:rect l="l" t="t" r="r" b="b"/>
              <a:pathLst>
                <a:path w="219075" h="349250">
                  <a:moveTo>
                    <a:pt x="114069" y="16677"/>
                  </a:moveTo>
                  <a:lnTo>
                    <a:pt x="103852" y="16677"/>
                  </a:lnTo>
                  <a:lnTo>
                    <a:pt x="103852" y="2291"/>
                  </a:lnTo>
                  <a:lnTo>
                    <a:pt x="106112" y="0"/>
                  </a:lnTo>
                  <a:lnTo>
                    <a:pt x="111809" y="0"/>
                  </a:lnTo>
                  <a:lnTo>
                    <a:pt x="114069" y="2291"/>
                  </a:lnTo>
                  <a:lnTo>
                    <a:pt x="114069" y="16677"/>
                  </a:lnTo>
                  <a:close/>
                </a:path>
                <a:path w="219075" h="349250">
                  <a:moveTo>
                    <a:pt x="203122" y="239501"/>
                  </a:moveTo>
                  <a:lnTo>
                    <a:pt x="15531" y="239501"/>
                  </a:lnTo>
                  <a:lnTo>
                    <a:pt x="10629" y="234950"/>
                  </a:lnTo>
                  <a:lnTo>
                    <a:pt x="10629" y="48505"/>
                  </a:lnTo>
                  <a:lnTo>
                    <a:pt x="4551" y="48505"/>
                  </a:lnTo>
                  <a:lnTo>
                    <a:pt x="0" y="43603"/>
                  </a:lnTo>
                  <a:lnTo>
                    <a:pt x="0" y="21228"/>
                  </a:lnTo>
                  <a:lnTo>
                    <a:pt x="4551" y="16677"/>
                  </a:lnTo>
                  <a:lnTo>
                    <a:pt x="212989" y="16677"/>
                  </a:lnTo>
                  <a:lnTo>
                    <a:pt x="217890" y="21228"/>
                  </a:lnTo>
                  <a:lnTo>
                    <a:pt x="218564" y="26925"/>
                  </a:lnTo>
                  <a:lnTo>
                    <a:pt x="9866" y="26925"/>
                  </a:lnTo>
                  <a:lnTo>
                    <a:pt x="9866" y="39052"/>
                  </a:lnTo>
                  <a:lnTo>
                    <a:pt x="172059" y="39052"/>
                  </a:lnTo>
                  <a:lnTo>
                    <a:pt x="174319" y="41312"/>
                  </a:lnTo>
                  <a:lnTo>
                    <a:pt x="174319" y="47009"/>
                  </a:lnTo>
                  <a:lnTo>
                    <a:pt x="172059" y="49268"/>
                  </a:lnTo>
                  <a:lnTo>
                    <a:pt x="20464" y="49268"/>
                  </a:lnTo>
                  <a:lnTo>
                    <a:pt x="20464" y="230781"/>
                  </a:lnTo>
                  <a:lnTo>
                    <a:pt x="208056" y="230781"/>
                  </a:lnTo>
                  <a:lnTo>
                    <a:pt x="208056" y="234950"/>
                  </a:lnTo>
                  <a:lnTo>
                    <a:pt x="203122" y="239501"/>
                  </a:lnTo>
                  <a:close/>
                </a:path>
                <a:path w="219075" h="349250">
                  <a:moveTo>
                    <a:pt x="208056" y="230781"/>
                  </a:moveTo>
                  <a:lnTo>
                    <a:pt x="196693" y="230781"/>
                  </a:lnTo>
                  <a:lnTo>
                    <a:pt x="196693" y="49268"/>
                  </a:lnTo>
                  <a:lnTo>
                    <a:pt x="187972" y="49268"/>
                  </a:lnTo>
                  <a:lnTo>
                    <a:pt x="185681" y="47009"/>
                  </a:lnTo>
                  <a:lnTo>
                    <a:pt x="185681" y="41312"/>
                  </a:lnTo>
                  <a:lnTo>
                    <a:pt x="187972" y="39052"/>
                  </a:lnTo>
                  <a:lnTo>
                    <a:pt x="190996" y="39052"/>
                  </a:lnTo>
                  <a:lnTo>
                    <a:pt x="207292" y="38288"/>
                  </a:lnTo>
                  <a:lnTo>
                    <a:pt x="208056" y="38288"/>
                  </a:lnTo>
                  <a:lnTo>
                    <a:pt x="208056" y="26925"/>
                  </a:lnTo>
                  <a:lnTo>
                    <a:pt x="218564" y="26925"/>
                  </a:lnTo>
                  <a:lnTo>
                    <a:pt x="218654" y="43603"/>
                  </a:lnTo>
                  <a:lnTo>
                    <a:pt x="214103" y="48154"/>
                  </a:lnTo>
                  <a:lnTo>
                    <a:pt x="208056" y="48154"/>
                  </a:lnTo>
                  <a:lnTo>
                    <a:pt x="208056" y="230781"/>
                  </a:lnTo>
                  <a:close/>
                </a:path>
                <a:path w="219075" h="349250">
                  <a:moveTo>
                    <a:pt x="28803" y="349020"/>
                  </a:moveTo>
                  <a:lnTo>
                    <a:pt x="25397" y="349020"/>
                  </a:lnTo>
                  <a:lnTo>
                    <a:pt x="23138" y="348638"/>
                  </a:lnTo>
                  <a:lnTo>
                    <a:pt x="21228" y="345614"/>
                  </a:lnTo>
                  <a:lnTo>
                    <a:pt x="21610" y="342973"/>
                  </a:lnTo>
                  <a:lnTo>
                    <a:pt x="42457" y="239501"/>
                  </a:lnTo>
                  <a:lnTo>
                    <a:pt x="176228" y="239501"/>
                  </a:lnTo>
                  <a:lnTo>
                    <a:pt x="176459" y="240647"/>
                  </a:lnTo>
                  <a:lnTo>
                    <a:pt x="52292" y="240647"/>
                  </a:lnTo>
                  <a:lnTo>
                    <a:pt x="36760" y="317956"/>
                  </a:lnTo>
                  <a:lnTo>
                    <a:pt x="192011" y="317956"/>
                  </a:lnTo>
                  <a:lnTo>
                    <a:pt x="193765" y="326677"/>
                  </a:lnTo>
                  <a:lnTo>
                    <a:pt x="35614" y="326677"/>
                  </a:lnTo>
                  <a:lnTo>
                    <a:pt x="31827" y="344850"/>
                  </a:lnTo>
                  <a:lnTo>
                    <a:pt x="31095" y="347142"/>
                  </a:lnTo>
                  <a:lnTo>
                    <a:pt x="28803" y="349020"/>
                  </a:lnTo>
                  <a:close/>
                </a:path>
                <a:path w="219075" h="349250">
                  <a:moveTo>
                    <a:pt x="192011" y="317956"/>
                  </a:moveTo>
                  <a:lnTo>
                    <a:pt x="180016" y="317956"/>
                  </a:lnTo>
                  <a:lnTo>
                    <a:pt x="164834" y="240647"/>
                  </a:lnTo>
                  <a:lnTo>
                    <a:pt x="176459" y="240647"/>
                  </a:lnTo>
                  <a:lnTo>
                    <a:pt x="192011" y="317956"/>
                  </a:lnTo>
                  <a:close/>
                </a:path>
                <a:path w="219075" h="349250">
                  <a:moveTo>
                    <a:pt x="113687" y="317956"/>
                  </a:moveTo>
                  <a:lnTo>
                    <a:pt x="103088" y="317956"/>
                  </a:lnTo>
                  <a:lnTo>
                    <a:pt x="103088" y="254301"/>
                  </a:lnTo>
                  <a:lnTo>
                    <a:pt x="105348" y="252010"/>
                  </a:lnTo>
                  <a:lnTo>
                    <a:pt x="111427" y="252010"/>
                  </a:lnTo>
                  <a:lnTo>
                    <a:pt x="113687" y="254301"/>
                  </a:lnTo>
                  <a:lnTo>
                    <a:pt x="113687" y="317956"/>
                  </a:lnTo>
                  <a:close/>
                </a:path>
                <a:path w="219075" h="349250">
                  <a:moveTo>
                    <a:pt x="112160" y="348638"/>
                  </a:moveTo>
                  <a:lnTo>
                    <a:pt x="106494" y="348638"/>
                  </a:lnTo>
                  <a:lnTo>
                    <a:pt x="104202" y="346378"/>
                  </a:lnTo>
                  <a:lnTo>
                    <a:pt x="104202" y="326677"/>
                  </a:lnTo>
                  <a:lnTo>
                    <a:pt x="114451" y="326677"/>
                  </a:lnTo>
                  <a:lnTo>
                    <a:pt x="114451" y="346378"/>
                  </a:lnTo>
                  <a:lnTo>
                    <a:pt x="112160" y="348638"/>
                  </a:lnTo>
                  <a:close/>
                </a:path>
                <a:path w="219075" h="349250">
                  <a:moveTo>
                    <a:pt x="193256" y="349020"/>
                  </a:moveTo>
                  <a:lnTo>
                    <a:pt x="189850" y="349020"/>
                  </a:lnTo>
                  <a:lnTo>
                    <a:pt x="187590" y="347142"/>
                  </a:lnTo>
                  <a:lnTo>
                    <a:pt x="187209" y="344850"/>
                  </a:lnTo>
                  <a:lnTo>
                    <a:pt x="183421" y="326677"/>
                  </a:lnTo>
                  <a:lnTo>
                    <a:pt x="193765" y="326677"/>
                  </a:lnTo>
                  <a:lnTo>
                    <a:pt x="197043" y="342973"/>
                  </a:lnTo>
                  <a:lnTo>
                    <a:pt x="197807" y="345614"/>
                  </a:lnTo>
                  <a:lnTo>
                    <a:pt x="195929" y="348638"/>
                  </a:lnTo>
                  <a:lnTo>
                    <a:pt x="193256" y="34902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1627" y="2517748"/>
              <a:ext cx="142491" cy="103439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185160" y="2427548"/>
            <a:ext cx="382725" cy="356595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3539121" y="2427554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44830" y="15913"/>
                </a:moveTo>
                <a:lnTo>
                  <a:pt x="332155" y="0"/>
                </a:lnTo>
                <a:lnTo>
                  <a:pt x="327545" y="0"/>
                </a:lnTo>
                <a:lnTo>
                  <a:pt x="326529" y="127"/>
                </a:lnTo>
                <a:lnTo>
                  <a:pt x="325501" y="381"/>
                </a:lnTo>
                <a:lnTo>
                  <a:pt x="280784" y="6083"/>
                </a:lnTo>
                <a:lnTo>
                  <a:pt x="272072" y="6807"/>
                </a:lnTo>
                <a:lnTo>
                  <a:pt x="265633" y="15532"/>
                </a:lnTo>
                <a:lnTo>
                  <a:pt x="266788" y="24257"/>
                </a:lnTo>
                <a:lnTo>
                  <a:pt x="267487" y="32842"/>
                </a:lnTo>
                <a:lnTo>
                  <a:pt x="275285" y="38735"/>
                </a:lnTo>
                <a:lnTo>
                  <a:pt x="284314" y="38735"/>
                </a:lnTo>
                <a:lnTo>
                  <a:pt x="285343" y="38671"/>
                </a:lnTo>
                <a:lnTo>
                  <a:pt x="288747" y="38290"/>
                </a:lnTo>
                <a:lnTo>
                  <a:pt x="246519" y="80213"/>
                </a:lnTo>
                <a:lnTo>
                  <a:pt x="203022" y="111988"/>
                </a:lnTo>
                <a:lnTo>
                  <a:pt x="161074" y="134950"/>
                </a:lnTo>
                <a:lnTo>
                  <a:pt x="123532" y="150444"/>
                </a:lnTo>
                <a:lnTo>
                  <a:pt x="83502" y="162572"/>
                </a:lnTo>
                <a:lnTo>
                  <a:pt x="29464" y="172173"/>
                </a:lnTo>
                <a:lnTo>
                  <a:pt x="12509" y="173177"/>
                </a:lnTo>
                <a:lnTo>
                  <a:pt x="5283" y="180746"/>
                </a:lnTo>
                <a:lnTo>
                  <a:pt x="6057" y="198577"/>
                </a:lnTo>
                <a:lnTo>
                  <a:pt x="13246" y="205384"/>
                </a:lnTo>
                <a:lnTo>
                  <a:pt x="22352" y="205384"/>
                </a:lnTo>
                <a:lnTo>
                  <a:pt x="31826" y="204749"/>
                </a:lnTo>
                <a:lnTo>
                  <a:pt x="55473" y="201701"/>
                </a:lnTo>
                <a:lnTo>
                  <a:pt x="89128" y="194779"/>
                </a:lnTo>
                <a:lnTo>
                  <a:pt x="90411" y="194525"/>
                </a:lnTo>
                <a:lnTo>
                  <a:pt x="133781" y="181508"/>
                </a:lnTo>
                <a:lnTo>
                  <a:pt x="184302" y="160058"/>
                </a:lnTo>
                <a:lnTo>
                  <a:pt x="231140" y="132626"/>
                </a:lnTo>
                <a:lnTo>
                  <a:pt x="234188" y="127723"/>
                </a:lnTo>
                <a:lnTo>
                  <a:pt x="231673" y="123964"/>
                </a:lnTo>
                <a:lnTo>
                  <a:pt x="229933" y="123139"/>
                </a:lnTo>
                <a:lnTo>
                  <a:pt x="227215" y="123139"/>
                </a:lnTo>
                <a:lnTo>
                  <a:pt x="226263" y="123393"/>
                </a:lnTo>
                <a:lnTo>
                  <a:pt x="202933" y="138049"/>
                </a:lnTo>
                <a:lnTo>
                  <a:pt x="179616" y="150787"/>
                </a:lnTo>
                <a:lnTo>
                  <a:pt x="130340" y="171678"/>
                </a:lnTo>
                <a:lnTo>
                  <a:pt x="88150" y="184556"/>
                </a:lnTo>
                <a:lnTo>
                  <a:pt x="31496" y="194259"/>
                </a:lnTo>
                <a:lnTo>
                  <a:pt x="22352" y="194779"/>
                </a:lnTo>
                <a:lnTo>
                  <a:pt x="18948" y="194779"/>
                </a:lnTo>
                <a:lnTo>
                  <a:pt x="16687" y="192532"/>
                </a:lnTo>
                <a:lnTo>
                  <a:pt x="16687" y="186067"/>
                </a:lnTo>
                <a:lnTo>
                  <a:pt x="18948" y="183045"/>
                </a:lnTo>
                <a:lnTo>
                  <a:pt x="22352" y="183045"/>
                </a:lnTo>
                <a:lnTo>
                  <a:pt x="30657" y="182422"/>
                </a:lnTo>
                <a:lnTo>
                  <a:pt x="86194" y="172631"/>
                </a:lnTo>
                <a:lnTo>
                  <a:pt x="127317" y="160286"/>
                </a:lnTo>
                <a:lnTo>
                  <a:pt x="168211" y="143408"/>
                </a:lnTo>
                <a:lnTo>
                  <a:pt x="213766" y="117868"/>
                </a:lnTo>
                <a:lnTo>
                  <a:pt x="260807" y="82080"/>
                </a:lnTo>
                <a:lnTo>
                  <a:pt x="302577" y="38290"/>
                </a:lnTo>
                <a:lnTo>
                  <a:pt x="308737" y="30835"/>
                </a:lnTo>
                <a:lnTo>
                  <a:pt x="307276" y="27724"/>
                </a:lnTo>
                <a:lnTo>
                  <a:pt x="306349" y="25755"/>
                </a:lnTo>
                <a:lnTo>
                  <a:pt x="301409" y="25755"/>
                </a:lnTo>
                <a:lnTo>
                  <a:pt x="301256" y="25781"/>
                </a:lnTo>
                <a:lnTo>
                  <a:pt x="284124" y="27724"/>
                </a:lnTo>
                <a:lnTo>
                  <a:pt x="281419" y="27724"/>
                </a:lnTo>
                <a:lnTo>
                  <a:pt x="278841" y="25946"/>
                </a:lnTo>
                <a:lnTo>
                  <a:pt x="278142" y="23495"/>
                </a:lnTo>
                <a:lnTo>
                  <a:pt x="276999" y="20078"/>
                </a:lnTo>
                <a:lnTo>
                  <a:pt x="279641" y="16294"/>
                </a:lnTo>
                <a:lnTo>
                  <a:pt x="283464" y="15913"/>
                </a:lnTo>
                <a:lnTo>
                  <a:pt x="328206" y="10185"/>
                </a:lnTo>
                <a:lnTo>
                  <a:pt x="331622" y="10185"/>
                </a:lnTo>
                <a:lnTo>
                  <a:pt x="334606" y="12738"/>
                </a:lnTo>
                <a:lnTo>
                  <a:pt x="334606" y="63652"/>
                </a:lnTo>
                <a:lnTo>
                  <a:pt x="331584" y="65951"/>
                </a:lnTo>
                <a:lnTo>
                  <a:pt x="325882" y="65951"/>
                </a:lnTo>
                <a:lnTo>
                  <a:pt x="323240" y="63271"/>
                </a:lnTo>
                <a:lnTo>
                  <a:pt x="323240" y="61010"/>
                </a:lnTo>
                <a:lnTo>
                  <a:pt x="323240" y="45097"/>
                </a:lnTo>
                <a:lnTo>
                  <a:pt x="321716" y="42837"/>
                </a:lnTo>
                <a:lnTo>
                  <a:pt x="319836" y="42456"/>
                </a:lnTo>
                <a:lnTo>
                  <a:pt x="319303" y="42138"/>
                </a:lnTo>
                <a:lnTo>
                  <a:pt x="318731" y="41986"/>
                </a:lnTo>
                <a:lnTo>
                  <a:pt x="316687" y="41986"/>
                </a:lnTo>
                <a:lnTo>
                  <a:pt x="315226" y="42875"/>
                </a:lnTo>
                <a:lnTo>
                  <a:pt x="314147" y="43954"/>
                </a:lnTo>
                <a:lnTo>
                  <a:pt x="298932" y="61252"/>
                </a:lnTo>
                <a:lnTo>
                  <a:pt x="282879" y="77774"/>
                </a:lnTo>
                <a:lnTo>
                  <a:pt x="265963" y="93319"/>
                </a:lnTo>
                <a:lnTo>
                  <a:pt x="248196" y="107645"/>
                </a:lnTo>
                <a:lnTo>
                  <a:pt x="245935" y="109524"/>
                </a:lnTo>
                <a:lnTo>
                  <a:pt x="245173" y="112928"/>
                </a:lnTo>
                <a:lnTo>
                  <a:pt x="248297" y="116039"/>
                </a:lnTo>
                <a:lnTo>
                  <a:pt x="250101" y="116941"/>
                </a:lnTo>
                <a:lnTo>
                  <a:pt x="252679" y="116941"/>
                </a:lnTo>
                <a:lnTo>
                  <a:pt x="253580" y="116649"/>
                </a:lnTo>
                <a:lnTo>
                  <a:pt x="254279" y="115951"/>
                </a:lnTo>
                <a:lnTo>
                  <a:pt x="269887" y="103314"/>
                </a:lnTo>
                <a:lnTo>
                  <a:pt x="284861" y="89903"/>
                </a:lnTo>
                <a:lnTo>
                  <a:pt x="299135" y="75780"/>
                </a:lnTo>
                <a:lnTo>
                  <a:pt x="312610" y="61010"/>
                </a:lnTo>
                <a:lnTo>
                  <a:pt x="312991" y="69354"/>
                </a:lnTo>
                <a:lnTo>
                  <a:pt x="320192" y="76542"/>
                </a:lnTo>
                <a:lnTo>
                  <a:pt x="337629" y="76542"/>
                </a:lnTo>
                <a:lnTo>
                  <a:pt x="344830" y="69354"/>
                </a:lnTo>
                <a:lnTo>
                  <a:pt x="344830" y="65951"/>
                </a:lnTo>
                <a:lnTo>
                  <a:pt x="344830" y="15913"/>
                </a:lnTo>
                <a:close/>
              </a:path>
              <a:path w="355600" h="355600">
                <a:moveTo>
                  <a:pt x="355079" y="350520"/>
                </a:moveTo>
                <a:lnTo>
                  <a:pt x="354685" y="347497"/>
                </a:lnTo>
                <a:lnTo>
                  <a:pt x="352399" y="345236"/>
                </a:lnTo>
                <a:lnTo>
                  <a:pt x="316026" y="345236"/>
                </a:lnTo>
                <a:lnTo>
                  <a:pt x="316026" y="144373"/>
                </a:lnTo>
                <a:lnTo>
                  <a:pt x="316026" y="136410"/>
                </a:lnTo>
                <a:lnTo>
                  <a:pt x="313766" y="133769"/>
                </a:lnTo>
                <a:lnTo>
                  <a:pt x="305041" y="133769"/>
                </a:lnTo>
                <a:lnTo>
                  <a:pt x="305041" y="144373"/>
                </a:lnTo>
                <a:lnTo>
                  <a:pt x="305041" y="345236"/>
                </a:lnTo>
                <a:lnTo>
                  <a:pt x="259943" y="345236"/>
                </a:lnTo>
                <a:lnTo>
                  <a:pt x="259943" y="144373"/>
                </a:lnTo>
                <a:lnTo>
                  <a:pt x="305041" y="144373"/>
                </a:lnTo>
                <a:lnTo>
                  <a:pt x="305041" y="133769"/>
                </a:lnTo>
                <a:lnTo>
                  <a:pt x="252361" y="133769"/>
                </a:lnTo>
                <a:lnTo>
                  <a:pt x="250101" y="136410"/>
                </a:lnTo>
                <a:lnTo>
                  <a:pt x="250101" y="345236"/>
                </a:lnTo>
                <a:lnTo>
                  <a:pt x="210324" y="345236"/>
                </a:lnTo>
                <a:lnTo>
                  <a:pt x="210324" y="205384"/>
                </a:lnTo>
                <a:lnTo>
                  <a:pt x="210324" y="197421"/>
                </a:lnTo>
                <a:lnTo>
                  <a:pt x="208026" y="194779"/>
                </a:lnTo>
                <a:lnTo>
                  <a:pt x="199313" y="194779"/>
                </a:lnTo>
                <a:lnTo>
                  <a:pt x="199313" y="205384"/>
                </a:lnTo>
                <a:lnTo>
                  <a:pt x="199313" y="345236"/>
                </a:lnTo>
                <a:lnTo>
                  <a:pt x="154597" y="345236"/>
                </a:lnTo>
                <a:lnTo>
                  <a:pt x="154597" y="205384"/>
                </a:lnTo>
                <a:lnTo>
                  <a:pt x="199313" y="205384"/>
                </a:lnTo>
                <a:lnTo>
                  <a:pt x="199313" y="194779"/>
                </a:lnTo>
                <a:lnTo>
                  <a:pt x="146634" y="194779"/>
                </a:lnTo>
                <a:lnTo>
                  <a:pt x="144373" y="197421"/>
                </a:lnTo>
                <a:lnTo>
                  <a:pt x="144373" y="345236"/>
                </a:lnTo>
                <a:lnTo>
                  <a:pt x="104584" y="345236"/>
                </a:lnTo>
                <a:lnTo>
                  <a:pt x="104584" y="233426"/>
                </a:lnTo>
                <a:lnTo>
                  <a:pt x="104584" y="225463"/>
                </a:lnTo>
                <a:lnTo>
                  <a:pt x="102298" y="222821"/>
                </a:lnTo>
                <a:lnTo>
                  <a:pt x="93954" y="222821"/>
                </a:lnTo>
                <a:lnTo>
                  <a:pt x="93954" y="233426"/>
                </a:lnTo>
                <a:lnTo>
                  <a:pt x="93954" y="345236"/>
                </a:lnTo>
                <a:lnTo>
                  <a:pt x="48895" y="345236"/>
                </a:lnTo>
                <a:lnTo>
                  <a:pt x="48895" y="233426"/>
                </a:lnTo>
                <a:lnTo>
                  <a:pt x="93954" y="233426"/>
                </a:lnTo>
                <a:lnTo>
                  <a:pt x="93954" y="222821"/>
                </a:lnTo>
                <a:lnTo>
                  <a:pt x="41287" y="222821"/>
                </a:lnTo>
                <a:lnTo>
                  <a:pt x="38646" y="225463"/>
                </a:lnTo>
                <a:lnTo>
                  <a:pt x="38646" y="345236"/>
                </a:lnTo>
                <a:lnTo>
                  <a:pt x="2260" y="345236"/>
                </a:lnTo>
                <a:lnTo>
                  <a:pt x="0" y="347497"/>
                </a:lnTo>
                <a:lnTo>
                  <a:pt x="0" y="353187"/>
                </a:lnTo>
                <a:lnTo>
                  <a:pt x="2260" y="355447"/>
                </a:lnTo>
                <a:lnTo>
                  <a:pt x="352780" y="355447"/>
                </a:lnTo>
                <a:lnTo>
                  <a:pt x="355079" y="353187"/>
                </a:lnTo>
                <a:lnTo>
                  <a:pt x="355079" y="3505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2656938" y="2439293"/>
            <a:ext cx="332740" cy="332740"/>
            <a:chOff x="2656938" y="2439293"/>
            <a:chExt cx="332740" cy="332740"/>
          </a:xfrm>
        </p:grpSpPr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05825" y="2534425"/>
              <a:ext cx="233040" cy="14210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656938" y="2439293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39">
                  <a:moveTo>
                    <a:pt x="28040" y="161047"/>
                  </a:moveTo>
                  <a:lnTo>
                    <a:pt x="18173" y="161047"/>
                  </a:lnTo>
                  <a:lnTo>
                    <a:pt x="26600" y="116621"/>
                  </a:lnTo>
                  <a:lnTo>
                    <a:pt x="47244" y="77954"/>
                  </a:lnTo>
                  <a:lnTo>
                    <a:pt x="77963" y="47178"/>
                  </a:lnTo>
                  <a:lnTo>
                    <a:pt x="116611" y="26424"/>
                  </a:lnTo>
                  <a:lnTo>
                    <a:pt x="161047" y="17823"/>
                  </a:lnTo>
                  <a:lnTo>
                    <a:pt x="161047" y="2291"/>
                  </a:lnTo>
                  <a:lnTo>
                    <a:pt x="163688" y="0"/>
                  </a:lnTo>
                  <a:lnTo>
                    <a:pt x="169385" y="0"/>
                  </a:lnTo>
                  <a:lnTo>
                    <a:pt x="171645" y="2291"/>
                  </a:lnTo>
                  <a:lnTo>
                    <a:pt x="171645" y="17823"/>
                  </a:lnTo>
                  <a:lnTo>
                    <a:pt x="216084" y="26424"/>
                  </a:lnTo>
                  <a:lnTo>
                    <a:pt x="219804" y="28422"/>
                  </a:lnTo>
                  <a:lnTo>
                    <a:pt x="160665" y="28422"/>
                  </a:lnTo>
                  <a:lnTo>
                    <a:pt x="109995" y="40148"/>
                  </a:lnTo>
                  <a:lnTo>
                    <a:pt x="68488" y="68739"/>
                  </a:lnTo>
                  <a:lnTo>
                    <a:pt x="39914" y="110328"/>
                  </a:lnTo>
                  <a:lnTo>
                    <a:pt x="28040" y="161047"/>
                  </a:lnTo>
                  <a:close/>
                </a:path>
                <a:path w="332739" h="332739">
                  <a:moveTo>
                    <a:pt x="169003" y="46245"/>
                  </a:moveTo>
                  <a:lnTo>
                    <a:pt x="162956" y="46245"/>
                  </a:lnTo>
                  <a:lnTo>
                    <a:pt x="160665" y="43953"/>
                  </a:lnTo>
                  <a:lnTo>
                    <a:pt x="160665" y="28422"/>
                  </a:lnTo>
                  <a:lnTo>
                    <a:pt x="171295" y="28422"/>
                  </a:lnTo>
                  <a:lnTo>
                    <a:pt x="171295" y="43953"/>
                  </a:lnTo>
                  <a:lnTo>
                    <a:pt x="169003" y="46245"/>
                  </a:lnTo>
                  <a:close/>
                </a:path>
                <a:path w="332739" h="332739">
                  <a:moveTo>
                    <a:pt x="314519" y="161047"/>
                  </a:moveTo>
                  <a:lnTo>
                    <a:pt x="303920" y="161047"/>
                  </a:lnTo>
                  <a:lnTo>
                    <a:pt x="292033" y="110328"/>
                  </a:lnTo>
                  <a:lnTo>
                    <a:pt x="263460" y="68739"/>
                  </a:lnTo>
                  <a:lnTo>
                    <a:pt x="221960" y="40148"/>
                  </a:lnTo>
                  <a:lnTo>
                    <a:pt x="171295" y="28422"/>
                  </a:lnTo>
                  <a:lnTo>
                    <a:pt x="219804" y="28422"/>
                  </a:lnTo>
                  <a:lnTo>
                    <a:pt x="254738" y="47178"/>
                  </a:lnTo>
                  <a:lnTo>
                    <a:pt x="285461" y="77954"/>
                  </a:lnTo>
                  <a:lnTo>
                    <a:pt x="306104" y="116621"/>
                  </a:lnTo>
                  <a:lnTo>
                    <a:pt x="314519" y="161047"/>
                  </a:lnTo>
                  <a:close/>
                </a:path>
                <a:path w="332739" h="332739">
                  <a:moveTo>
                    <a:pt x="43953" y="171295"/>
                  </a:moveTo>
                  <a:lnTo>
                    <a:pt x="2641" y="171295"/>
                  </a:lnTo>
                  <a:lnTo>
                    <a:pt x="0" y="169004"/>
                  </a:lnTo>
                  <a:lnTo>
                    <a:pt x="0" y="163338"/>
                  </a:lnTo>
                  <a:lnTo>
                    <a:pt x="2641" y="161047"/>
                  </a:lnTo>
                  <a:lnTo>
                    <a:pt x="43953" y="161047"/>
                  </a:lnTo>
                  <a:lnTo>
                    <a:pt x="46213" y="163338"/>
                  </a:lnTo>
                  <a:lnTo>
                    <a:pt x="46213" y="169004"/>
                  </a:lnTo>
                  <a:lnTo>
                    <a:pt x="43953" y="171295"/>
                  </a:lnTo>
                  <a:close/>
                </a:path>
                <a:path w="332739" h="332739">
                  <a:moveTo>
                    <a:pt x="330432" y="171295"/>
                  </a:moveTo>
                  <a:lnTo>
                    <a:pt x="288006" y="171295"/>
                  </a:lnTo>
                  <a:lnTo>
                    <a:pt x="285715" y="169004"/>
                  </a:lnTo>
                  <a:lnTo>
                    <a:pt x="285715" y="163338"/>
                  </a:lnTo>
                  <a:lnTo>
                    <a:pt x="288006" y="161047"/>
                  </a:lnTo>
                  <a:lnTo>
                    <a:pt x="330432" y="161047"/>
                  </a:lnTo>
                  <a:lnTo>
                    <a:pt x="332724" y="163338"/>
                  </a:lnTo>
                  <a:lnTo>
                    <a:pt x="332724" y="169004"/>
                  </a:lnTo>
                  <a:lnTo>
                    <a:pt x="330432" y="171295"/>
                  </a:lnTo>
                  <a:close/>
                </a:path>
                <a:path w="332739" h="332739">
                  <a:moveTo>
                    <a:pt x="169385" y="332342"/>
                  </a:moveTo>
                  <a:lnTo>
                    <a:pt x="163688" y="332342"/>
                  </a:lnTo>
                  <a:lnTo>
                    <a:pt x="161047" y="330083"/>
                  </a:lnTo>
                  <a:lnTo>
                    <a:pt x="161047" y="314519"/>
                  </a:lnTo>
                  <a:lnTo>
                    <a:pt x="116611" y="305921"/>
                  </a:lnTo>
                  <a:lnTo>
                    <a:pt x="77963" y="285173"/>
                  </a:lnTo>
                  <a:lnTo>
                    <a:pt x="47244" y="254402"/>
                  </a:lnTo>
                  <a:lnTo>
                    <a:pt x="26600" y="215733"/>
                  </a:lnTo>
                  <a:lnTo>
                    <a:pt x="18173" y="171295"/>
                  </a:lnTo>
                  <a:lnTo>
                    <a:pt x="28040" y="171295"/>
                  </a:lnTo>
                  <a:lnTo>
                    <a:pt x="39914" y="222019"/>
                  </a:lnTo>
                  <a:lnTo>
                    <a:pt x="68488" y="263615"/>
                  </a:lnTo>
                  <a:lnTo>
                    <a:pt x="109995" y="292207"/>
                  </a:lnTo>
                  <a:lnTo>
                    <a:pt x="160665" y="303920"/>
                  </a:lnTo>
                  <a:lnTo>
                    <a:pt x="219811" y="303920"/>
                  </a:lnTo>
                  <a:lnTo>
                    <a:pt x="216084" y="305921"/>
                  </a:lnTo>
                  <a:lnTo>
                    <a:pt x="171645" y="314519"/>
                  </a:lnTo>
                  <a:lnTo>
                    <a:pt x="171645" y="330083"/>
                  </a:lnTo>
                  <a:lnTo>
                    <a:pt x="169385" y="332342"/>
                  </a:lnTo>
                  <a:close/>
                </a:path>
                <a:path w="332739" h="332739">
                  <a:moveTo>
                    <a:pt x="219811" y="303920"/>
                  </a:moveTo>
                  <a:lnTo>
                    <a:pt x="171295" y="303920"/>
                  </a:lnTo>
                  <a:lnTo>
                    <a:pt x="221960" y="292207"/>
                  </a:lnTo>
                  <a:lnTo>
                    <a:pt x="263460" y="263615"/>
                  </a:lnTo>
                  <a:lnTo>
                    <a:pt x="292033" y="222019"/>
                  </a:lnTo>
                  <a:lnTo>
                    <a:pt x="303920" y="171295"/>
                  </a:lnTo>
                  <a:lnTo>
                    <a:pt x="314519" y="171295"/>
                  </a:lnTo>
                  <a:lnTo>
                    <a:pt x="306104" y="215733"/>
                  </a:lnTo>
                  <a:lnTo>
                    <a:pt x="285461" y="254402"/>
                  </a:lnTo>
                  <a:lnTo>
                    <a:pt x="254738" y="285173"/>
                  </a:lnTo>
                  <a:lnTo>
                    <a:pt x="219811" y="303920"/>
                  </a:lnTo>
                  <a:close/>
                </a:path>
                <a:path w="332739" h="332739">
                  <a:moveTo>
                    <a:pt x="171295" y="303920"/>
                  </a:moveTo>
                  <a:lnTo>
                    <a:pt x="160665" y="303920"/>
                  </a:lnTo>
                  <a:lnTo>
                    <a:pt x="160665" y="288389"/>
                  </a:lnTo>
                  <a:lnTo>
                    <a:pt x="162956" y="286097"/>
                  </a:lnTo>
                  <a:lnTo>
                    <a:pt x="169003" y="286097"/>
                  </a:lnTo>
                  <a:lnTo>
                    <a:pt x="171295" y="288389"/>
                  </a:lnTo>
                  <a:lnTo>
                    <a:pt x="171295" y="30392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3097272" y="2433596"/>
            <a:ext cx="345440" cy="343535"/>
            <a:chOff x="3097272" y="2433596"/>
            <a:chExt cx="345440" cy="343535"/>
          </a:xfrm>
        </p:grpSpPr>
        <p:sp>
          <p:nvSpPr>
            <p:cNvPr id="80" name="object 80"/>
            <p:cNvSpPr/>
            <p:nvPr/>
          </p:nvSpPr>
          <p:spPr>
            <a:xfrm>
              <a:off x="3151824" y="2465837"/>
              <a:ext cx="235585" cy="311150"/>
            </a:xfrm>
            <a:custGeom>
              <a:avLst/>
              <a:gdLst/>
              <a:ahLst/>
              <a:cxnLst/>
              <a:rect l="l" t="t" r="r" b="b"/>
              <a:pathLst>
                <a:path w="235585" h="311150">
                  <a:moveTo>
                    <a:pt x="118907" y="311113"/>
                  </a:moveTo>
                  <a:lnTo>
                    <a:pt x="116647" y="311113"/>
                  </a:lnTo>
                  <a:lnTo>
                    <a:pt x="115406" y="310731"/>
                  </a:lnTo>
                  <a:lnTo>
                    <a:pt x="77947" y="275164"/>
                  </a:lnTo>
                  <a:lnTo>
                    <a:pt x="45265" y="235890"/>
                  </a:lnTo>
                  <a:lnTo>
                    <a:pt x="17823" y="190232"/>
                  </a:lnTo>
                  <a:lnTo>
                    <a:pt x="4507" y="153185"/>
                  </a:lnTo>
                  <a:lnTo>
                    <a:pt x="0" y="117857"/>
                  </a:lnTo>
                  <a:lnTo>
                    <a:pt x="9302" y="72104"/>
                  </a:lnTo>
                  <a:lnTo>
                    <a:pt x="34628" y="34628"/>
                  </a:lnTo>
                  <a:lnTo>
                    <a:pt x="72104" y="9302"/>
                  </a:lnTo>
                  <a:lnTo>
                    <a:pt x="117857" y="0"/>
                  </a:lnTo>
                  <a:lnTo>
                    <a:pt x="163604" y="9302"/>
                  </a:lnTo>
                  <a:lnTo>
                    <a:pt x="164955" y="10216"/>
                  </a:lnTo>
                  <a:lnTo>
                    <a:pt x="117857" y="10216"/>
                  </a:lnTo>
                  <a:lnTo>
                    <a:pt x="75727" y="18725"/>
                  </a:lnTo>
                  <a:lnTo>
                    <a:pt x="41411" y="41904"/>
                  </a:lnTo>
                  <a:lnTo>
                    <a:pt x="18321" y="76238"/>
                  </a:lnTo>
                  <a:lnTo>
                    <a:pt x="9866" y="118207"/>
                  </a:lnTo>
                  <a:lnTo>
                    <a:pt x="14996" y="154139"/>
                  </a:lnTo>
                  <a:lnTo>
                    <a:pt x="45999" y="219045"/>
                  </a:lnTo>
                  <a:lnTo>
                    <a:pt x="81679" y="264347"/>
                  </a:lnTo>
                  <a:lnTo>
                    <a:pt x="109255" y="292050"/>
                  </a:lnTo>
                  <a:lnTo>
                    <a:pt x="117857" y="299719"/>
                  </a:lnTo>
                  <a:lnTo>
                    <a:pt x="132272" y="299719"/>
                  </a:lnTo>
                  <a:lnTo>
                    <a:pt x="126000" y="305424"/>
                  </a:lnTo>
                  <a:lnTo>
                    <a:pt x="120530" y="309967"/>
                  </a:lnTo>
                  <a:lnTo>
                    <a:pt x="119957" y="310731"/>
                  </a:lnTo>
                  <a:lnTo>
                    <a:pt x="118907" y="311113"/>
                  </a:lnTo>
                  <a:close/>
                </a:path>
                <a:path w="235585" h="311150">
                  <a:moveTo>
                    <a:pt x="132272" y="299719"/>
                  </a:moveTo>
                  <a:lnTo>
                    <a:pt x="117857" y="299719"/>
                  </a:lnTo>
                  <a:lnTo>
                    <a:pt x="126302" y="292050"/>
                  </a:lnTo>
                  <a:lnTo>
                    <a:pt x="138799" y="280117"/>
                  </a:lnTo>
                  <a:lnTo>
                    <a:pt x="170531" y="245167"/>
                  </a:lnTo>
                  <a:lnTo>
                    <a:pt x="207587" y="188227"/>
                  </a:lnTo>
                  <a:lnTo>
                    <a:pt x="225879" y="118207"/>
                  </a:lnTo>
                  <a:lnTo>
                    <a:pt x="217371" y="76238"/>
                  </a:lnTo>
                  <a:lnTo>
                    <a:pt x="194187" y="41904"/>
                  </a:lnTo>
                  <a:lnTo>
                    <a:pt x="159844" y="18725"/>
                  </a:lnTo>
                  <a:lnTo>
                    <a:pt x="117857" y="10216"/>
                  </a:lnTo>
                  <a:lnTo>
                    <a:pt x="164955" y="10216"/>
                  </a:lnTo>
                  <a:lnTo>
                    <a:pt x="201038" y="34628"/>
                  </a:lnTo>
                  <a:lnTo>
                    <a:pt x="226250" y="72104"/>
                  </a:lnTo>
                  <a:lnTo>
                    <a:pt x="235332" y="117857"/>
                  </a:lnTo>
                  <a:lnTo>
                    <a:pt x="234198" y="135235"/>
                  </a:lnTo>
                  <a:lnTo>
                    <a:pt x="217159" y="190232"/>
                  </a:lnTo>
                  <a:lnTo>
                    <a:pt x="189637" y="236037"/>
                  </a:lnTo>
                  <a:lnTo>
                    <a:pt x="157276" y="275164"/>
                  </a:lnTo>
                  <a:lnTo>
                    <a:pt x="139078" y="293529"/>
                  </a:lnTo>
                  <a:lnTo>
                    <a:pt x="132272" y="29971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97272" y="2433596"/>
              <a:ext cx="344850" cy="241029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1278330" y="2422615"/>
            <a:ext cx="847725" cy="364490"/>
            <a:chOff x="1278330" y="2422615"/>
            <a:chExt cx="847725" cy="364490"/>
          </a:xfrm>
        </p:grpSpPr>
        <p:sp>
          <p:nvSpPr>
            <p:cNvPr id="83" name="object 83"/>
            <p:cNvSpPr/>
            <p:nvPr/>
          </p:nvSpPr>
          <p:spPr>
            <a:xfrm>
              <a:off x="1278318" y="2422626"/>
              <a:ext cx="847725" cy="364490"/>
            </a:xfrm>
            <a:custGeom>
              <a:avLst/>
              <a:gdLst/>
              <a:ahLst/>
              <a:cxnLst/>
              <a:rect l="l" t="t" r="r" b="b"/>
              <a:pathLst>
                <a:path w="847725" h="364489">
                  <a:moveTo>
                    <a:pt x="125818" y="126568"/>
                  </a:moveTo>
                  <a:lnTo>
                    <a:pt x="125437" y="122783"/>
                  </a:lnTo>
                  <a:lnTo>
                    <a:pt x="123151" y="120523"/>
                  </a:lnTo>
                  <a:lnTo>
                    <a:pt x="88671" y="120523"/>
                  </a:lnTo>
                  <a:lnTo>
                    <a:pt x="85267" y="120523"/>
                  </a:lnTo>
                  <a:lnTo>
                    <a:pt x="82245" y="123164"/>
                  </a:lnTo>
                  <a:lnTo>
                    <a:pt x="82245" y="129984"/>
                  </a:lnTo>
                  <a:lnTo>
                    <a:pt x="85267" y="132651"/>
                  </a:lnTo>
                  <a:lnTo>
                    <a:pt x="123151" y="132651"/>
                  </a:lnTo>
                  <a:lnTo>
                    <a:pt x="125818" y="129984"/>
                  </a:lnTo>
                  <a:lnTo>
                    <a:pt x="125818" y="126568"/>
                  </a:lnTo>
                  <a:close/>
                </a:path>
                <a:path w="847725" h="364489">
                  <a:moveTo>
                    <a:pt x="251637" y="198564"/>
                  </a:moveTo>
                  <a:lnTo>
                    <a:pt x="248577" y="195541"/>
                  </a:lnTo>
                  <a:lnTo>
                    <a:pt x="164846" y="195541"/>
                  </a:lnTo>
                  <a:lnTo>
                    <a:pt x="161429" y="195541"/>
                  </a:lnTo>
                  <a:lnTo>
                    <a:pt x="158788" y="198564"/>
                  </a:lnTo>
                  <a:lnTo>
                    <a:pt x="158788" y="205028"/>
                  </a:lnTo>
                  <a:lnTo>
                    <a:pt x="161429" y="208051"/>
                  </a:lnTo>
                  <a:lnTo>
                    <a:pt x="248577" y="208051"/>
                  </a:lnTo>
                  <a:lnTo>
                    <a:pt x="251637" y="205028"/>
                  </a:lnTo>
                  <a:lnTo>
                    <a:pt x="251637" y="198564"/>
                  </a:lnTo>
                  <a:close/>
                </a:path>
                <a:path w="847725" h="364489">
                  <a:moveTo>
                    <a:pt x="327799" y="155765"/>
                  </a:moveTo>
                  <a:lnTo>
                    <a:pt x="324777" y="153085"/>
                  </a:lnTo>
                  <a:lnTo>
                    <a:pt x="87909" y="153085"/>
                  </a:lnTo>
                  <a:lnTo>
                    <a:pt x="84886" y="153085"/>
                  </a:lnTo>
                  <a:lnTo>
                    <a:pt x="81864" y="155765"/>
                  </a:lnTo>
                  <a:lnTo>
                    <a:pt x="81864" y="162572"/>
                  </a:lnTo>
                  <a:lnTo>
                    <a:pt x="84886" y="165214"/>
                  </a:lnTo>
                  <a:lnTo>
                    <a:pt x="324777" y="165214"/>
                  </a:lnTo>
                  <a:lnTo>
                    <a:pt x="327799" y="162572"/>
                  </a:lnTo>
                  <a:lnTo>
                    <a:pt x="327799" y="155765"/>
                  </a:lnTo>
                  <a:close/>
                </a:path>
                <a:path w="847725" h="364489">
                  <a:moveTo>
                    <a:pt x="327799" y="123164"/>
                  </a:moveTo>
                  <a:lnTo>
                    <a:pt x="324777" y="120523"/>
                  </a:lnTo>
                  <a:lnTo>
                    <a:pt x="147053" y="120523"/>
                  </a:lnTo>
                  <a:lnTo>
                    <a:pt x="143992" y="120523"/>
                  </a:lnTo>
                  <a:lnTo>
                    <a:pt x="140970" y="123164"/>
                  </a:lnTo>
                  <a:lnTo>
                    <a:pt x="140970" y="129984"/>
                  </a:lnTo>
                  <a:lnTo>
                    <a:pt x="143992" y="132651"/>
                  </a:lnTo>
                  <a:lnTo>
                    <a:pt x="324777" y="132651"/>
                  </a:lnTo>
                  <a:lnTo>
                    <a:pt x="327799" y="129984"/>
                  </a:lnTo>
                  <a:lnTo>
                    <a:pt x="327799" y="123164"/>
                  </a:lnTo>
                  <a:close/>
                </a:path>
                <a:path w="847725" h="364489">
                  <a:moveTo>
                    <a:pt x="327799" y="90576"/>
                  </a:moveTo>
                  <a:lnTo>
                    <a:pt x="324777" y="87553"/>
                  </a:lnTo>
                  <a:lnTo>
                    <a:pt x="87909" y="87553"/>
                  </a:lnTo>
                  <a:lnTo>
                    <a:pt x="84886" y="87553"/>
                  </a:lnTo>
                  <a:lnTo>
                    <a:pt x="81864" y="90576"/>
                  </a:lnTo>
                  <a:lnTo>
                    <a:pt x="81864" y="97002"/>
                  </a:lnTo>
                  <a:lnTo>
                    <a:pt x="84886" y="100063"/>
                  </a:lnTo>
                  <a:lnTo>
                    <a:pt x="324777" y="100063"/>
                  </a:lnTo>
                  <a:lnTo>
                    <a:pt x="327799" y="97002"/>
                  </a:lnTo>
                  <a:lnTo>
                    <a:pt x="327799" y="90576"/>
                  </a:lnTo>
                  <a:close/>
                </a:path>
                <a:path w="847725" h="364489">
                  <a:moveTo>
                    <a:pt x="381622" y="81851"/>
                  </a:moveTo>
                  <a:lnTo>
                    <a:pt x="381241" y="80708"/>
                  </a:lnTo>
                  <a:lnTo>
                    <a:pt x="380466" y="78828"/>
                  </a:lnTo>
                  <a:lnTo>
                    <a:pt x="377444" y="75806"/>
                  </a:lnTo>
                  <a:lnTo>
                    <a:pt x="375539" y="75425"/>
                  </a:lnTo>
                  <a:lnTo>
                    <a:pt x="373659" y="75425"/>
                  </a:lnTo>
                  <a:lnTo>
                    <a:pt x="365048" y="73748"/>
                  </a:lnTo>
                  <a:lnTo>
                    <a:pt x="357873" y="69126"/>
                  </a:lnTo>
                  <a:lnTo>
                    <a:pt x="352920" y="62141"/>
                  </a:lnTo>
                  <a:lnTo>
                    <a:pt x="350901" y="53428"/>
                  </a:lnTo>
                  <a:lnTo>
                    <a:pt x="350901" y="49644"/>
                  </a:lnTo>
                  <a:lnTo>
                    <a:pt x="347497" y="46621"/>
                  </a:lnTo>
                  <a:lnTo>
                    <a:pt x="64808" y="46621"/>
                  </a:lnTo>
                  <a:lnTo>
                    <a:pt x="61023" y="46621"/>
                  </a:lnTo>
                  <a:lnTo>
                    <a:pt x="57619" y="49644"/>
                  </a:lnTo>
                  <a:lnTo>
                    <a:pt x="35242" y="75425"/>
                  </a:lnTo>
                  <a:lnTo>
                    <a:pt x="31457" y="75425"/>
                  </a:lnTo>
                  <a:lnTo>
                    <a:pt x="28422" y="78828"/>
                  </a:lnTo>
                  <a:lnTo>
                    <a:pt x="28422" y="242138"/>
                  </a:lnTo>
                  <a:lnTo>
                    <a:pt x="31457" y="245579"/>
                  </a:lnTo>
                  <a:lnTo>
                    <a:pt x="35242" y="245960"/>
                  </a:lnTo>
                  <a:lnTo>
                    <a:pt x="43738" y="247827"/>
                  </a:lnTo>
                  <a:lnTo>
                    <a:pt x="50634" y="252476"/>
                  </a:lnTo>
                  <a:lnTo>
                    <a:pt x="55333" y="259257"/>
                  </a:lnTo>
                  <a:lnTo>
                    <a:pt x="57226" y="267538"/>
                  </a:lnTo>
                  <a:lnTo>
                    <a:pt x="57226" y="271322"/>
                  </a:lnTo>
                  <a:lnTo>
                    <a:pt x="60642" y="274726"/>
                  </a:lnTo>
                  <a:lnTo>
                    <a:pt x="245935" y="274726"/>
                  </a:lnTo>
                  <a:lnTo>
                    <a:pt x="248577" y="272084"/>
                  </a:lnTo>
                  <a:lnTo>
                    <a:pt x="248577" y="265277"/>
                  </a:lnTo>
                  <a:lnTo>
                    <a:pt x="245935" y="262610"/>
                  </a:lnTo>
                  <a:lnTo>
                    <a:pt x="68973" y="262610"/>
                  </a:lnTo>
                  <a:lnTo>
                    <a:pt x="65646" y="252310"/>
                  </a:lnTo>
                  <a:lnTo>
                    <a:pt x="59448" y="243852"/>
                  </a:lnTo>
                  <a:lnTo>
                    <a:pt x="50901" y="237680"/>
                  </a:lnTo>
                  <a:lnTo>
                    <a:pt x="40551" y="234188"/>
                  </a:lnTo>
                  <a:lnTo>
                    <a:pt x="40551" y="86791"/>
                  </a:lnTo>
                  <a:lnTo>
                    <a:pt x="50850" y="83464"/>
                  </a:lnTo>
                  <a:lnTo>
                    <a:pt x="59309" y="77254"/>
                  </a:lnTo>
                  <a:lnTo>
                    <a:pt x="65493" y="68719"/>
                  </a:lnTo>
                  <a:lnTo>
                    <a:pt x="68973" y="58369"/>
                  </a:lnTo>
                  <a:lnTo>
                    <a:pt x="339547" y="58369"/>
                  </a:lnTo>
                  <a:lnTo>
                    <a:pt x="343039" y="68935"/>
                  </a:lnTo>
                  <a:lnTo>
                    <a:pt x="349669" y="77546"/>
                  </a:lnTo>
                  <a:lnTo>
                    <a:pt x="358724" y="83667"/>
                  </a:lnTo>
                  <a:lnTo>
                    <a:pt x="369493" y="86791"/>
                  </a:lnTo>
                  <a:lnTo>
                    <a:pt x="369493" y="191757"/>
                  </a:lnTo>
                  <a:lnTo>
                    <a:pt x="372135" y="194779"/>
                  </a:lnTo>
                  <a:lnTo>
                    <a:pt x="378942" y="194779"/>
                  </a:lnTo>
                  <a:lnTo>
                    <a:pt x="381622" y="191757"/>
                  </a:lnTo>
                  <a:lnTo>
                    <a:pt x="381622" y="81851"/>
                  </a:lnTo>
                  <a:close/>
                </a:path>
                <a:path w="847725" h="364489">
                  <a:moveTo>
                    <a:pt x="410768" y="33185"/>
                  </a:moveTo>
                  <a:lnTo>
                    <a:pt x="410400" y="28105"/>
                  </a:lnTo>
                  <a:lnTo>
                    <a:pt x="410044" y="23025"/>
                  </a:lnTo>
                  <a:lnTo>
                    <a:pt x="402437" y="16675"/>
                  </a:lnTo>
                  <a:lnTo>
                    <a:pt x="397916" y="16675"/>
                  </a:lnTo>
                  <a:lnTo>
                    <a:pt x="397916" y="29375"/>
                  </a:lnTo>
                  <a:lnTo>
                    <a:pt x="397916" y="289725"/>
                  </a:lnTo>
                  <a:lnTo>
                    <a:pt x="395998" y="290995"/>
                  </a:lnTo>
                  <a:lnTo>
                    <a:pt x="369836" y="290995"/>
                  </a:lnTo>
                  <a:lnTo>
                    <a:pt x="369836" y="318935"/>
                  </a:lnTo>
                  <a:lnTo>
                    <a:pt x="358165" y="317665"/>
                  </a:lnTo>
                  <a:lnTo>
                    <a:pt x="355104" y="317665"/>
                  </a:lnTo>
                  <a:lnTo>
                    <a:pt x="352628" y="318935"/>
                  </a:lnTo>
                  <a:lnTo>
                    <a:pt x="351282" y="320205"/>
                  </a:lnTo>
                  <a:lnTo>
                    <a:pt x="345236" y="330365"/>
                  </a:lnTo>
                  <a:lnTo>
                    <a:pt x="335534" y="310045"/>
                  </a:lnTo>
                  <a:lnTo>
                    <a:pt x="333108" y="304965"/>
                  </a:lnTo>
                  <a:lnTo>
                    <a:pt x="333463" y="303695"/>
                  </a:lnTo>
                  <a:lnTo>
                    <a:pt x="334606" y="303695"/>
                  </a:lnTo>
                  <a:lnTo>
                    <a:pt x="336511" y="302425"/>
                  </a:lnTo>
                  <a:lnTo>
                    <a:pt x="339153" y="301155"/>
                  </a:lnTo>
                  <a:lnTo>
                    <a:pt x="341515" y="301155"/>
                  </a:lnTo>
                  <a:lnTo>
                    <a:pt x="341998" y="302425"/>
                  </a:lnTo>
                  <a:lnTo>
                    <a:pt x="348361" y="302425"/>
                  </a:lnTo>
                  <a:lnTo>
                    <a:pt x="351142" y="301155"/>
                  </a:lnTo>
                  <a:lnTo>
                    <a:pt x="353923" y="299885"/>
                  </a:lnTo>
                  <a:lnTo>
                    <a:pt x="358482" y="294805"/>
                  </a:lnTo>
                  <a:lnTo>
                    <a:pt x="369836" y="318935"/>
                  </a:lnTo>
                  <a:lnTo>
                    <a:pt x="369836" y="290995"/>
                  </a:lnTo>
                  <a:lnTo>
                    <a:pt x="369493" y="290995"/>
                  </a:lnTo>
                  <a:lnTo>
                    <a:pt x="366052" y="284645"/>
                  </a:lnTo>
                  <a:lnTo>
                    <a:pt x="366433" y="284645"/>
                  </a:lnTo>
                  <a:lnTo>
                    <a:pt x="372021" y="280835"/>
                  </a:lnTo>
                  <a:lnTo>
                    <a:pt x="376097" y="275755"/>
                  </a:lnTo>
                  <a:lnTo>
                    <a:pt x="378485" y="269405"/>
                  </a:lnTo>
                  <a:lnTo>
                    <a:pt x="378942" y="263055"/>
                  </a:lnTo>
                  <a:lnTo>
                    <a:pt x="378942" y="260515"/>
                  </a:lnTo>
                  <a:lnTo>
                    <a:pt x="379323" y="259245"/>
                  </a:lnTo>
                  <a:lnTo>
                    <a:pt x="380847" y="256705"/>
                  </a:lnTo>
                  <a:lnTo>
                    <a:pt x="383832" y="251625"/>
                  </a:lnTo>
                  <a:lnTo>
                    <a:pt x="384822" y="244005"/>
                  </a:lnTo>
                  <a:lnTo>
                    <a:pt x="383832" y="237655"/>
                  </a:lnTo>
                  <a:lnTo>
                    <a:pt x="380847" y="232575"/>
                  </a:lnTo>
                  <a:lnTo>
                    <a:pt x="379323" y="230035"/>
                  </a:lnTo>
                  <a:lnTo>
                    <a:pt x="378942" y="228765"/>
                  </a:lnTo>
                  <a:lnTo>
                    <a:pt x="378942" y="226225"/>
                  </a:lnTo>
                  <a:lnTo>
                    <a:pt x="378485" y="219875"/>
                  </a:lnTo>
                  <a:lnTo>
                    <a:pt x="376097" y="213525"/>
                  </a:lnTo>
                  <a:lnTo>
                    <a:pt x="373659" y="210489"/>
                  </a:lnTo>
                  <a:lnTo>
                    <a:pt x="373659" y="244005"/>
                  </a:lnTo>
                  <a:lnTo>
                    <a:pt x="373659" y="247815"/>
                  </a:lnTo>
                  <a:lnTo>
                    <a:pt x="371373" y="251625"/>
                  </a:lnTo>
                  <a:lnTo>
                    <a:pt x="368350" y="255435"/>
                  </a:lnTo>
                  <a:lnTo>
                    <a:pt x="367195" y="260515"/>
                  </a:lnTo>
                  <a:lnTo>
                    <a:pt x="367576" y="265595"/>
                  </a:lnTo>
                  <a:lnTo>
                    <a:pt x="367969" y="269405"/>
                  </a:lnTo>
                  <a:lnTo>
                    <a:pt x="365671" y="273215"/>
                  </a:lnTo>
                  <a:lnTo>
                    <a:pt x="362267" y="274485"/>
                  </a:lnTo>
                  <a:lnTo>
                    <a:pt x="359244" y="275755"/>
                  </a:lnTo>
                  <a:lnTo>
                    <a:pt x="356984" y="278295"/>
                  </a:lnTo>
                  <a:lnTo>
                    <a:pt x="355079" y="279565"/>
                  </a:lnTo>
                  <a:lnTo>
                    <a:pt x="354685" y="280835"/>
                  </a:lnTo>
                  <a:lnTo>
                    <a:pt x="351663" y="284645"/>
                  </a:lnTo>
                  <a:lnTo>
                    <a:pt x="349923" y="288455"/>
                  </a:lnTo>
                  <a:lnTo>
                    <a:pt x="347243" y="290995"/>
                  </a:lnTo>
                  <a:lnTo>
                    <a:pt x="342188" y="290995"/>
                  </a:lnTo>
                  <a:lnTo>
                    <a:pt x="341350" y="289725"/>
                  </a:lnTo>
                  <a:lnTo>
                    <a:pt x="335495" y="289725"/>
                  </a:lnTo>
                  <a:lnTo>
                    <a:pt x="331292" y="292265"/>
                  </a:lnTo>
                  <a:lnTo>
                    <a:pt x="328180" y="294805"/>
                  </a:lnTo>
                  <a:lnTo>
                    <a:pt x="316814" y="294805"/>
                  </a:lnTo>
                  <a:lnTo>
                    <a:pt x="313029" y="290995"/>
                  </a:lnTo>
                  <a:lnTo>
                    <a:pt x="311505" y="290995"/>
                  </a:lnTo>
                  <a:lnTo>
                    <a:pt x="311505" y="304965"/>
                  </a:lnTo>
                  <a:lnTo>
                    <a:pt x="298615" y="330365"/>
                  </a:lnTo>
                  <a:lnTo>
                    <a:pt x="292569" y="320205"/>
                  </a:lnTo>
                  <a:lnTo>
                    <a:pt x="291223" y="318935"/>
                  </a:lnTo>
                  <a:lnTo>
                    <a:pt x="289026" y="317665"/>
                  </a:lnTo>
                  <a:lnTo>
                    <a:pt x="285724" y="317665"/>
                  </a:lnTo>
                  <a:lnTo>
                    <a:pt x="274739" y="318935"/>
                  </a:lnTo>
                  <a:lnTo>
                    <a:pt x="286105" y="294805"/>
                  </a:lnTo>
                  <a:lnTo>
                    <a:pt x="289763" y="299885"/>
                  </a:lnTo>
                  <a:lnTo>
                    <a:pt x="295148" y="302425"/>
                  </a:lnTo>
                  <a:lnTo>
                    <a:pt x="302691" y="302425"/>
                  </a:lnTo>
                  <a:lnTo>
                    <a:pt x="303542" y="301155"/>
                  </a:lnTo>
                  <a:lnTo>
                    <a:pt x="305803" y="301155"/>
                  </a:lnTo>
                  <a:lnTo>
                    <a:pt x="309587" y="303695"/>
                  </a:lnTo>
                  <a:lnTo>
                    <a:pt x="309968" y="303695"/>
                  </a:lnTo>
                  <a:lnTo>
                    <a:pt x="311124" y="304965"/>
                  </a:lnTo>
                  <a:lnTo>
                    <a:pt x="311505" y="304965"/>
                  </a:lnTo>
                  <a:lnTo>
                    <a:pt x="311505" y="290995"/>
                  </a:lnTo>
                  <a:lnTo>
                    <a:pt x="298069" y="290995"/>
                  </a:lnTo>
                  <a:lnTo>
                    <a:pt x="294728" y="288455"/>
                  </a:lnTo>
                  <a:lnTo>
                    <a:pt x="293293" y="284645"/>
                  </a:lnTo>
                  <a:lnTo>
                    <a:pt x="292176" y="283375"/>
                  </a:lnTo>
                  <a:lnTo>
                    <a:pt x="291414" y="282105"/>
                  </a:lnTo>
                  <a:lnTo>
                    <a:pt x="290271" y="280835"/>
                  </a:lnTo>
                  <a:lnTo>
                    <a:pt x="290271" y="279565"/>
                  </a:lnTo>
                  <a:lnTo>
                    <a:pt x="288391" y="278295"/>
                  </a:lnTo>
                  <a:lnTo>
                    <a:pt x="286105" y="275755"/>
                  </a:lnTo>
                  <a:lnTo>
                    <a:pt x="283083" y="274485"/>
                  </a:lnTo>
                  <a:lnTo>
                    <a:pt x="279298" y="273215"/>
                  </a:lnTo>
                  <a:lnTo>
                    <a:pt x="277380" y="269405"/>
                  </a:lnTo>
                  <a:lnTo>
                    <a:pt x="277761" y="265595"/>
                  </a:lnTo>
                  <a:lnTo>
                    <a:pt x="278523" y="260515"/>
                  </a:lnTo>
                  <a:lnTo>
                    <a:pt x="276999" y="255435"/>
                  </a:lnTo>
                  <a:lnTo>
                    <a:pt x="273977" y="251625"/>
                  </a:lnTo>
                  <a:lnTo>
                    <a:pt x="271716" y="247815"/>
                  </a:lnTo>
                  <a:lnTo>
                    <a:pt x="271716" y="244005"/>
                  </a:lnTo>
                  <a:lnTo>
                    <a:pt x="273977" y="240195"/>
                  </a:lnTo>
                  <a:lnTo>
                    <a:pt x="276999" y="236385"/>
                  </a:lnTo>
                  <a:lnTo>
                    <a:pt x="278523" y="231305"/>
                  </a:lnTo>
                  <a:lnTo>
                    <a:pt x="277761" y="226225"/>
                  </a:lnTo>
                  <a:lnTo>
                    <a:pt x="277380" y="222415"/>
                  </a:lnTo>
                  <a:lnTo>
                    <a:pt x="279679" y="218605"/>
                  </a:lnTo>
                  <a:lnTo>
                    <a:pt x="283083" y="217335"/>
                  </a:lnTo>
                  <a:lnTo>
                    <a:pt x="288010" y="214795"/>
                  </a:lnTo>
                  <a:lnTo>
                    <a:pt x="291795" y="210985"/>
                  </a:lnTo>
                  <a:lnTo>
                    <a:pt x="293674" y="205905"/>
                  </a:lnTo>
                  <a:lnTo>
                    <a:pt x="295427" y="203365"/>
                  </a:lnTo>
                  <a:lnTo>
                    <a:pt x="298742" y="200825"/>
                  </a:lnTo>
                  <a:lnTo>
                    <a:pt x="309880" y="200825"/>
                  </a:lnTo>
                  <a:lnTo>
                    <a:pt x="314045" y="199555"/>
                  </a:lnTo>
                  <a:lnTo>
                    <a:pt x="317169" y="197015"/>
                  </a:lnTo>
                  <a:lnTo>
                    <a:pt x="318884" y="195745"/>
                  </a:lnTo>
                  <a:lnTo>
                    <a:pt x="326466" y="195745"/>
                  </a:lnTo>
                  <a:lnTo>
                    <a:pt x="331622" y="199555"/>
                  </a:lnTo>
                  <a:lnTo>
                    <a:pt x="335851" y="200825"/>
                  </a:lnTo>
                  <a:lnTo>
                    <a:pt x="346887" y="200825"/>
                  </a:lnTo>
                  <a:lnTo>
                    <a:pt x="350304" y="203365"/>
                  </a:lnTo>
                  <a:lnTo>
                    <a:pt x="352044" y="205905"/>
                  </a:lnTo>
                  <a:lnTo>
                    <a:pt x="354304" y="210985"/>
                  </a:lnTo>
                  <a:lnTo>
                    <a:pt x="357365" y="214795"/>
                  </a:lnTo>
                  <a:lnTo>
                    <a:pt x="362267" y="217335"/>
                  </a:lnTo>
                  <a:lnTo>
                    <a:pt x="366052" y="218605"/>
                  </a:lnTo>
                  <a:lnTo>
                    <a:pt x="367969" y="222415"/>
                  </a:lnTo>
                  <a:lnTo>
                    <a:pt x="367576" y="226225"/>
                  </a:lnTo>
                  <a:lnTo>
                    <a:pt x="366814" y="231305"/>
                  </a:lnTo>
                  <a:lnTo>
                    <a:pt x="368350" y="236385"/>
                  </a:lnTo>
                  <a:lnTo>
                    <a:pt x="371373" y="240195"/>
                  </a:lnTo>
                  <a:lnTo>
                    <a:pt x="373659" y="244005"/>
                  </a:lnTo>
                  <a:lnTo>
                    <a:pt x="373659" y="210489"/>
                  </a:lnTo>
                  <a:lnTo>
                    <a:pt x="372021" y="208445"/>
                  </a:lnTo>
                  <a:lnTo>
                    <a:pt x="366433" y="204635"/>
                  </a:lnTo>
                  <a:lnTo>
                    <a:pt x="364553" y="204635"/>
                  </a:lnTo>
                  <a:lnTo>
                    <a:pt x="362648" y="202095"/>
                  </a:lnTo>
                  <a:lnTo>
                    <a:pt x="361886" y="200825"/>
                  </a:lnTo>
                  <a:lnTo>
                    <a:pt x="359587" y="195745"/>
                  </a:lnTo>
                  <a:lnTo>
                    <a:pt x="358444" y="193205"/>
                  </a:lnTo>
                  <a:lnTo>
                    <a:pt x="350939" y="188125"/>
                  </a:lnTo>
                  <a:lnTo>
                    <a:pt x="338010" y="188125"/>
                  </a:lnTo>
                  <a:lnTo>
                    <a:pt x="330441" y="183045"/>
                  </a:lnTo>
                  <a:lnTo>
                    <a:pt x="326072" y="181775"/>
                  </a:lnTo>
                  <a:lnTo>
                    <a:pt x="317449" y="181775"/>
                  </a:lnTo>
                  <a:lnTo>
                    <a:pt x="313194" y="183045"/>
                  </a:lnTo>
                  <a:lnTo>
                    <a:pt x="309587" y="185585"/>
                  </a:lnTo>
                  <a:lnTo>
                    <a:pt x="307708" y="186855"/>
                  </a:lnTo>
                  <a:lnTo>
                    <a:pt x="305422" y="188125"/>
                  </a:lnTo>
                  <a:lnTo>
                    <a:pt x="292976" y="188125"/>
                  </a:lnTo>
                  <a:lnTo>
                    <a:pt x="285750" y="193205"/>
                  </a:lnTo>
                  <a:lnTo>
                    <a:pt x="282321" y="200825"/>
                  </a:lnTo>
                  <a:lnTo>
                    <a:pt x="281165" y="202095"/>
                  </a:lnTo>
                  <a:lnTo>
                    <a:pt x="280060" y="204635"/>
                  </a:lnTo>
                  <a:lnTo>
                    <a:pt x="277380" y="204635"/>
                  </a:lnTo>
                  <a:lnTo>
                    <a:pt x="271970" y="208445"/>
                  </a:lnTo>
                  <a:lnTo>
                    <a:pt x="267919" y="213525"/>
                  </a:lnTo>
                  <a:lnTo>
                    <a:pt x="265557" y="219875"/>
                  </a:lnTo>
                  <a:lnTo>
                    <a:pt x="265252" y="226225"/>
                  </a:lnTo>
                  <a:lnTo>
                    <a:pt x="265252" y="228765"/>
                  </a:lnTo>
                  <a:lnTo>
                    <a:pt x="264871" y="230035"/>
                  </a:lnTo>
                  <a:lnTo>
                    <a:pt x="263372" y="232575"/>
                  </a:lnTo>
                  <a:lnTo>
                    <a:pt x="260388" y="238925"/>
                  </a:lnTo>
                  <a:lnTo>
                    <a:pt x="259397" y="245275"/>
                  </a:lnTo>
                  <a:lnTo>
                    <a:pt x="260388" y="251625"/>
                  </a:lnTo>
                  <a:lnTo>
                    <a:pt x="264871" y="259245"/>
                  </a:lnTo>
                  <a:lnTo>
                    <a:pt x="265252" y="261785"/>
                  </a:lnTo>
                  <a:lnTo>
                    <a:pt x="277380" y="284645"/>
                  </a:lnTo>
                  <a:lnTo>
                    <a:pt x="278142" y="284645"/>
                  </a:lnTo>
                  <a:lnTo>
                    <a:pt x="274739" y="290995"/>
                  </a:lnTo>
                  <a:lnTo>
                    <a:pt x="14008" y="290995"/>
                  </a:lnTo>
                  <a:lnTo>
                    <a:pt x="11747" y="289725"/>
                  </a:lnTo>
                  <a:lnTo>
                    <a:pt x="11747" y="30645"/>
                  </a:lnTo>
                  <a:lnTo>
                    <a:pt x="13665" y="28105"/>
                  </a:lnTo>
                  <a:lnTo>
                    <a:pt x="395617" y="28105"/>
                  </a:lnTo>
                  <a:lnTo>
                    <a:pt x="397916" y="29375"/>
                  </a:lnTo>
                  <a:lnTo>
                    <a:pt x="397916" y="16675"/>
                  </a:lnTo>
                  <a:lnTo>
                    <a:pt x="7581" y="16675"/>
                  </a:lnTo>
                  <a:lnTo>
                    <a:pt x="0" y="23025"/>
                  </a:lnTo>
                  <a:lnTo>
                    <a:pt x="0" y="296075"/>
                  </a:lnTo>
                  <a:lnTo>
                    <a:pt x="7581" y="303695"/>
                  </a:lnTo>
                  <a:lnTo>
                    <a:pt x="269049" y="303695"/>
                  </a:lnTo>
                  <a:lnTo>
                    <a:pt x="259969" y="322745"/>
                  </a:lnTo>
                  <a:lnTo>
                    <a:pt x="259207" y="325285"/>
                  </a:lnTo>
                  <a:lnTo>
                    <a:pt x="259207" y="327825"/>
                  </a:lnTo>
                  <a:lnTo>
                    <a:pt x="262039" y="331635"/>
                  </a:lnTo>
                  <a:lnTo>
                    <a:pt x="264337" y="332905"/>
                  </a:lnTo>
                  <a:lnTo>
                    <a:pt x="267169" y="332905"/>
                  </a:lnTo>
                  <a:lnTo>
                    <a:pt x="284226" y="330365"/>
                  </a:lnTo>
                  <a:lnTo>
                    <a:pt x="293674" y="345605"/>
                  </a:lnTo>
                  <a:lnTo>
                    <a:pt x="295211" y="348145"/>
                  </a:lnTo>
                  <a:lnTo>
                    <a:pt x="303161" y="348145"/>
                  </a:lnTo>
                  <a:lnTo>
                    <a:pt x="305041" y="346875"/>
                  </a:lnTo>
                  <a:lnTo>
                    <a:pt x="306565" y="344335"/>
                  </a:lnTo>
                  <a:lnTo>
                    <a:pt x="322478" y="310045"/>
                  </a:lnTo>
                  <a:lnTo>
                    <a:pt x="338772" y="344335"/>
                  </a:lnTo>
                  <a:lnTo>
                    <a:pt x="339547" y="346875"/>
                  </a:lnTo>
                  <a:lnTo>
                    <a:pt x="341807" y="348145"/>
                  </a:lnTo>
                  <a:lnTo>
                    <a:pt x="347497" y="348145"/>
                  </a:lnTo>
                  <a:lnTo>
                    <a:pt x="350139" y="346875"/>
                  </a:lnTo>
                  <a:lnTo>
                    <a:pt x="351282" y="345605"/>
                  </a:lnTo>
                  <a:lnTo>
                    <a:pt x="360768" y="330365"/>
                  </a:lnTo>
                  <a:lnTo>
                    <a:pt x="377926" y="332905"/>
                  </a:lnTo>
                  <a:lnTo>
                    <a:pt x="381177" y="332905"/>
                  </a:lnTo>
                  <a:lnTo>
                    <a:pt x="382981" y="331635"/>
                  </a:lnTo>
                  <a:lnTo>
                    <a:pt x="384263" y="330365"/>
                  </a:lnTo>
                  <a:lnTo>
                    <a:pt x="385406" y="327825"/>
                  </a:lnTo>
                  <a:lnTo>
                    <a:pt x="386143" y="325285"/>
                  </a:lnTo>
                  <a:lnTo>
                    <a:pt x="385025" y="322745"/>
                  </a:lnTo>
                  <a:lnTo>
                    <a:pt x="383197" y="318935"/>
                  </a:lnTo>
                  <a:lnTo>
                    <a:pt x="375920" y="303695"/>
                  </a:lnTo>
                  <a:lnTo>
                    <a:pt x="403199" y="303695"/>
                  </a:lnTo>
                  <a:lnTo>
                    <a:pt x="410768" y="296075"/>
                  </a:lnTo>
                  <a:lnTo>
                    <a:pt x="410768" y="290995"/>
                  </a:lnTo>
                  <a:lnTo>
                    <a:pt x="410768" y="33185"/>
                  </a:lnTo>
                  <a:close/>
                </a:path>
                <a:path w="847725" h="364489">
                  <a:moveTo>
                    <a:pt x="630567" y="324002"/>
                  </a:moveTo>
                  <a:lnTo>
                    <a:pt x="628789" y="315671"/>
                  </a:lnTo>
                  <a:lnTo>
                    <a:pt x="627735" y="314159"/>
                  </a:lnTo>
                  <a:lnTo>
                    <a:pt x="623976" y="308800"/>
                  </a:lnTo>
                  <a:lnTo>
                    <a:pt x="619213" y="305638"/>
                  </a:lnTo>
                  <a:lnTo>
                    <a:pt x="619213" y="318681"/>
                  </a:lnTo>
                  <a:lnTo>
                    <a:pt x="619213" y="330073"/>
                  </a:lnTo>
                  <a:lnTo>
                    <a:pt x="614273" y="334975"/>
                  </a:lnTo>
                  <a:lnTo>
                    <a:pt x="602919" y="334975"/>
                  </a:lnTo>
                  <a:lnTo>
                    <a:pt x="598360" y="330073"/>
                  </a:lnTo>
                  <a:lnTo>
                    <a:pt x="598385" y="324002"/>
                  </a:lnTo>
                  <a:lnTo>
                    <a:pt x="598741" y="318338"/>
                  </a:lnTo>
                  <a:lnTo>
                    <a:pt x="602919" y="314159"/>
                  </a:lnTo>
                  <a:lnTo>
                    <a:pt x="614273" y="314159"/>
                  </a:lnTo>
                  <a:lnTo>
                    <a:pt x="619213" y="318681"/>
                  </a:lnTo>
                  <a:lnTo>
                    <a:pt x="619213" y="305638"/>
                  </a:lnTo>
                  <a:lnTo>
                    <a:pt x="616966" y="304139"/>
                  </a:lnTo>
                  <a:lnTo>
                    <a:pt x="608584" y="302425"/>
                  </a:lnTo>
                  <a:lnTo>
                    <a:pt x="600252" y="304139"/>
                  </a:lnTo>
                  <a:lnTo>
                    <a:pt x="593382" y="308800"/>
                  </a:lnTo>
                  <a:lnTo>
                    <a:pt x="588721" y="315671"/>
                  </a:lnTo>
                  <a:lnTo>
                    <a:pt x="587006" y="324002"/>
                  </a:lnTo>
                  <a:lnTo>
                    <a:pt x="588721" y="332714"/>
                  </a:lnTo>
                  <a:lnTo>
                    <a:pt x="593382" y="339686"/>
                  </a:lnTo>
                  <a:lnTo>
                    <a:pt x="600252" y="344309"/>
                  </a:lnTo>
                  <a:lnTo>
                    <a:pt x="608584" y="345986"/>
                  </a:lnTo>
                  <a:lnTo>
                    <a:pt x="616966" y="344208"/>
                  </a:lnTo>
                  <a:lnTo>
                    <a:pt x="623976" y="339394"/>
                  </a:lnTo>
                  <a:lnTo>
                    <a:pt x="627011" y="334975"/>
                  </a:lnTo>
                  <a:lnTo>
                    <a:pt x="628789" y="332384"/>
                  </a:lnTo>
                  <a:lnTo>
                    <a:pt x="630567" y="324002"/>
                  </a:lnTo>
                  <a:close/>
                </a:path>
                <a:path w="847725" h="364489">
                  <a:moveTo>
                    <a:pt x="771156" y="324002"/>
                  </a:moveTo>
                  <a:lnTo>
                    <a:pt x="769429" y="315671"/>
                  </a:lnTo>
                  <a:lnTo>
                    <a:pt x="768388" y="314159"/>
                  </a:lnTo>
                  <a:lnTo>
                    <a:pt x="764717" y="308800"/>
                  </a:lnTo>
                  <a:lnTo>
                    <a:pt x="759790" y="305511"/>
                  </a:lnTo>
                  <a:lnTo>
                    <a:pt x="759790" y="318681"/>
                  </a:lnTo>
                  <a:lnTo>
                    <a:pt x="759790" y="330073"/>
                  </a:lnTo>
                  <a:lnTo>
                    <a:pt x="754862" y="334975"/>
                  </a:lnTo>
                  <a:lnTo>
                    <a:pt x="743496" y="334975"/>
                  </a:lnTo>
                  <a:lnTo>
                    <a:pt x="738949" y="330073"/>
                  </a:lnTo>
                  <a:lnTo>
                    <a:pt x="738974" y="324002"/>
                  </a:lnTo>
                  <a:lnTo>
                    <a:pt x="739330" y="318338"/>
                  </a:lnTo>
                  <a:lnTo>
                    <a:pt x="743496" y="314159"/>
                  </a:lnTo>
                  <a:lnTo>
                    <a:pt x="754862" y="314159"/>
                  </a:lnTo>
                  <a:lnTo>
                    <a:pt x="759790" y="318681"/>
                  </a:lnTo>
                  <a:lnTo>
                    <a:pt x="759790" y="305511"/>
                  </a:lnTo>
                  <a:lnTo>
                    <a:pt x="757745" y="304139"/>
                  </a:lnTo>
                  <a:lnTo>
                    <a:pt x="749198" y="302425"/>
                  </a:lnTo>
                  <a:lnTo>
                    <a:pt x="740867" y="304139"/>
                  </a:lnTo>
                  <a:lnTo>
                    <a:pt x="733983" y="308800"/>
                  </a:lnTo>
                  <a:lnTo>
                    <a:pt x="729310" y="315671"/>
                  </a:lnTo>
                  <a:lnTo>
                    <a:pt x="727583" y="324002"/>
                  </a:lnTo>
                  <a:lnTo>
                    <a:pt x="729310" y="332714"/>
                  </a:lnTo>
                  <a:lnTo>
                    <a:pt x="733983" y="339686"/>
                  </a:lnTo>
                  <a:lnTo>
                    <a:pt x="740867" y="344309"/>
                  </a:lnTo>
                  <a:lnTo>
                    <a:pt x="749198" y="345986"/>
                  </a:lnTo>
                  <a:lnTo>
                    <a:pt x="757745" y="344208"/>
                  </a:lnTo>
                  <a:lnTo>
                    <a:pt x="764717" y="339394"/>
                  </a:lnTo>
                  <a:lnTo>
                    <a:pt x="767689" y="334975"/>
                  </a:lnTo>
                  <a:lnTo>
                    <a:pt x="769429" y="332384"/>
                  </a:lnTo>
                  <a:lnTo>
                    <a:pt x="771156" y="324002"/>
                  </a:lnTo>
                  <a:close/>
                </a:path>
                <a:path w="847725" h="364489">
                  <a:moveTo>
                    <a:pt x="847369" y="53340"/>
                  </a:moveTo>
                  <a:lnTo>
                    <a:pt x="840600" y="39370"/>
                  </a:lnTo>
                  <a:lnTo>
                    <a:pt x="828573" y="29210"/>
                  </a:lnTo>
                  <a:lnTo>
                    <a:pt x="812850" y="25400"/>
                  </a:lnTo>
                  <a:lnTo>
                    <a:pt x="696899" y="25400"/>
                  </a:lnTo>
                  <a:lnTo>
                    <a:pt x="694232" y="27940"/>
                  </a:lnTo>
                  <a:lnTo>
                    <a:pt x="694232" y="34290"/>
                  </a:lnTo>
                  <a:lnTo>
                    <a:pt x="696899" y="36830"/>
                  </a:lnTo>
                  <a:lnTo>
                    <a:pt x="812850" y="36830"/>
                  </a:lnTo>
                  <a:lnTo>
                    <a:pt x="823544" y="39370"/>
                  </a:lnTo>
                  <a:lnTo>
                    <a:pt x="831646" y="45720"/>
                  </a:lnTo>
                  <a:lnTo>
                    <a:pt x="836129" y="54610"/>
                  </a:lnTo>
                  <a:lnTo>
                    <a:pt x="835952" y="66040"/>
                  </a:lnTo>
                  <a:lnTo>
                    <a:pt x="807910" y="186690"/>
                  </a:lnTo>
                  <a:lnTo>
                    <a:pt x="788212" y="186690"/>
                  </a:lnTo>
                  <a:lnTo>
                    <a:pt x="793242" y="165100"/>
                  </a:lnTo>
                  <a:lnTo>
                    <a:pt x="794397" y="160020"/>
                  </a:lnTo>
                  <a:lnTo>
                    <a:pt x="797013" y="148590"/>
                  </a:lnTo>
                  <a:lnTo>
                    <a:pt x="799630" y="137160"/>
                  </a:lnTo>
                  <a:lnTo>
                    <a:pt x="805154" y="113030"/>
                  </a:lnTo>
                  <a:lnTo>
                    <a:pt x="807770" y="101600"/>
                  </a:lnTo>
                  <a:lnTo>
                    <a:pt x="810971" y="87630"/>
                  </a:lnTo>
                  <a:lnTo>
                    <a:pt x="815746" y="67310"/>
                  </a:lnTo>
                  <a:lnTo>
                    <a:pt x="816635" y="63500"/>
                  </a:lnTo>
                  <a:lnTo>
                    <a:pt x="817397" y="59690"/>
                  </a:lnTo>
                  <a:lnTo>
                    <a:pt x="814730" y="55880"/>
                  </a:lnTo>
                  <a:lnTo>
                    <a:pt x="804887" y="55880"/>
                  </a:lnTo>
                  <a:lnTo>
                    <a:pt x="804887" y="67310"/>
                  </a:lnTo>
                  <a:lnTo>
                    <a:pt x="796556" y="101600"/>
                  </a:lnTo>
                  <a:lnTo>
                    <a:pt x="794258" y="101600"/>
                  </a:lnTo>
                  <a:lnTo>
                    <a:pt x="794258" y="113030"/>
                  </a:lnTo>
                  <a:lnTo>
                    <a:pt x="788593" y="137160"/>
                  </a:lnTo>
                  <a:lnTo>
                    <a:pt x="788593" y="113030"/>
                  </a:lnTo>
                  <a:lnTo>
                    <a:pt x="794258" y="113030"/>
                  </a:lnTo>
                  <a:lnTo>
                    <a:pt x="794258" y="101600"/>
                  </a:lnTo>
                  <a:lnTo>
                    <a:pt x="788593" y="101600"/>
                  </a:lnTo>
                  <a:lnTo>
                    <a:pt x="788593" y="67310"/>
                  </a:lnTo>
                  <a:lnTo>
                    <a:pt x="804887" y="67310"/>
                  </a:lnTo>
                  <a:lnTo>
                    <a:pt x="804887" y="55880"/>
                  </a:lnTo>
                  <a:lnTo>
                    <a:pt x="776846" y="55880"/>
                  </a:lnTo>
                  <a:lnTo>
                    <a:pt x="776846" y="67310"/>
                  </a:lnTo>
                  <a:lnTo>
                    <a:pt x="776846" y="101600"/>
                  </a:lnTo>
                  <a:lnTo>
                    <a:pt x="776846" y="113030"/>
                  </a:lnTo>
                  <a:lnTo>
                    <a:pt x="776846" y="148590"/>
                  </a:lnTo>
                  <a:lnTo>
                    <a:pt x="776846" y="160020"/>
                  </a:lnTo>
                  <a:lnTo>
                    <a:pt x="776846" y="186690"/>
                  </a:lnTo>
                  <a:lnTo>
                    <a:pt x="741591" y="186690"/>
                  </a:lnTo>
                  <a:lnTo>
                    <a:pt x="741591" y="160020"/>
                  </a:lnTo>
                  <a:lnTo>
                    <a:pt x="776846" y="160020"/>
                  </a:lnTo>
                  <a:lnTo>
                    <a:pt x="776846" y="148590"/>
                  </a:lnTo>
                  <a:lnTo>
                    <a:pt x="741591" y="148590"/>
                  </a:lnTo>
                  <a:lnTo>
                    <a:pt x="741591" y="113030"/>
                  </a:lnTo>
                  <a:lnTo>
                    <a:pt x="776846" y="113030"/>
                  </a:lnTo>
                  <a:lnTo>
                    <a:pt x="776846" y="101600"/>
                  </a:lnTo>
                  <a:lnTo>
                    <a:pt x="741591" y="101600"/>
                  </a:lnTo>
                  <a:lnTo>
                    <a:pt x="741591" y="67310"/>
                  </a:lnTo>
                  <a:lnTo>
                    <a:pt x="776846" y="67310"/>
                  </a:lnTo>
                  <a:lnTo>
                    <a:pt x="776846" y="55880"/>
                  </a:lnTo>
                  <a:lnTo>
                    <a:pt x="730224" y="55880"/>
                  </a:lnTo>
                  <a:lnTo>
                    <a:pt x="730224" y="67310"/>
                  </a:lnTo>
                  <a:lnTo>
                    <a:pt x="730224" y="101600"/>
                  </a:lnTo>
                  <a:lnTo>
                    <a:pt x="730224" y="113030"/>
                  </a:lnTo>
                  <a:lnTo>
                    <a:pt x="730224" y="148590"/>
                  </a:lnTo>
                  <a:lnTo>
                    <a:pt x="730224" y="160020"/>
                  </a:lnTo>
                  <a:lnTo>
                    <a:pt x="730224" y="186690"/>
                  </a:lnTo>
                  <a:lnTo>
                    <a:pt x="695375" y="186690"/>
                  </a:lnTo>
                  <a:lnTo>
                    <a:pt x="695375" y="160020"/>
                  </a:lnTo>
                  <a:lnTo>
                    <a:pt x="730224" y="160020"/>
                  </a:lnTo>
                  <a:lnTo>
                    <a:pt x="730224" y="148590"/>
                  </a:lnTo>
                  <a:lnTo>
                    <a:pt x="695375" y="148590"/>
                  </a:lnTo>
                  <a:lnTo>
                    <a:pt x="695375" y="113030"/>
                  </a:lnTo>
                  <a:lnTo>
                    <a:pt x="730224" y="113030"/>
                  </a:lnTo>
                  <a:lnTo>
                    <a:pt x="730224" y="101600"/>
                  </a:lnTo>
                  <a:lnTo>
                    <a:pt x="695375" y="101600"/>
                  </a:lnTo>
                  <a:lnTo>
                    <a:pt x="695375" y="67310"/>
                  </a:lnTo>
                  <a:lnTo>
                    <a:pt x="730224" y="67310"/>
                  </a:lnTo>
                  <a:lnTo>
                    <a:pt x="730224" y="55880"/>
                  </a:lnTo>
                  <a:lnTo>
                    <a:pt x="684009" y="55880"/>
                  </a:lnTo>
                  <a:lnTo>
                    <a:pt x="684009" y="67310"/>
                  </a:lnTo>
                  <a:lnTo>
                    <a:pt x="684009" y="101600"/>
                  </a:lnTo>
                  <a:lnTo>
                    <a:pt x="684009" y="113030"/>
                  </a:lnTo>
                  <a:lnTo>
                    <a:pt x="684009" y="148590"/>
                  </a:lnTo>
                  <a:lnTo>
                    <a:pt x="684009" y="160020"/>
                  </a:lnTo>
                  <a:lnTo>
                    <a:pt x="684009" y="186690"/>
                  </a:lnTo>
                  <a:lnTo>
                    <a:pt x="648741" y="186690"/>
                  </a:lnTo>
                  <a:lnTo>
                    <a:pt x="648741" y="160020"/>
                  </a:lnTo>
                  <a:lnTo>
                    <a:pt x="684009" y="160020"/>
                  </a:lnTo>
                  <a:lnTo>
                    <a:pt x="684009" y="148590"/>
                  </a:lnTo>
                  <a:lnTo>
                    <a:pt x="648741" y="148590"/>
                  </a:lnTo>
                  <a:lnTo>
                    <a:pt x="648741" y="113030"/>
                  </a:lnTo>
                  <a:lnTo>
                    <a:pt x="684009" y="113030"/>
                  </a:lnTo>
                  <a:lnTo>
                    <a:pt x="684009" y="101600"/>
                  </a:lnTo>
                  <a:lnTo>
                    <a:pt x="648741" y="101600"/>
                  </a:lnTo>
                  <a:lnTo>
                    <a:pt x="648741" y="67310"/>
                  </a:lnTo>
                  <a:lnTo>
                    <a:pt x="684009" y="67310"/>
                  </a:lnTo>
                  <a:lnTo>
                    <a:pt x="684009" y="55880"/>
                  </a:lnTo>
                  <a:lnTo>
                    <a:pt x="637387" y="55880"/>
                  </a:lnTo>
                  <a:lnTo>
                    <a:pt x="637387" y="67310"/>
                  </a:lnTo>
                  <a:lnTo>
                    <a:pt x="637387" y="101600"/>
                  </a:lnTo>
                  <a:lnTo>
                    <a:pt x="637387" y="113030"/>
                  </a:lnTo>
                  <a:lnTo>
                    <a:pt x="637387" y="148590"/>
                  </a:lnTo>
                  <a:lnTo>
                    <a:pt x="637387" y="160020"/>
                  </a:lnTo>
                  <a:lnTo>
                    <a:pt x="637387" y="186690"/>
                  </a:lnTo>
                  <a:lnTo>
                    <a:pt x="608330" y="186690"/>
                  </a:lnTo>
                  <a:lnTo>
                    <a:pt x="602526" y="182880"/>
                  </a:lnTo>
                  <a:lnTo>
                    <a:pt x="602526" y="167640"/>
                  </a:lnTo>
                  <a:lnTo>
                    <a:pt x="602526" y="160020"/>
                  </a:lnTo>
                  <a:lnTo>
                    <a:pt x="637387" y="160020"/>
                  </a:lnTo>
                  <a:lnTo>
                    <a:pt x="637387" y="148590"/>
                  </a:lnTo>
                  <a:lnTo>
                    <a:pt x="602526" y="148590"/>
                  </a:lnTo>
                  <a:lnTo>
                    <a:pt x="602526" y="113030"/>
                  </a:lnTo>
                  <a:lnTo>
                    <a:pt x="637387" y="113030"/>
                  </a:lnTo>
                  <a:lnTo>
                    <a:pt x="637387" y="101600"/>
                  </a:lnTo>
                  <a:lnTo>
                    <a:pt x="602526" y="101600"/>
                  </a:lnTo>
                  <a:lnTo>
                    <a:pt x="602526" y="67310"/>
                  </a:lnTo>
                  <a:lnTo>
                    <a:pt x="637387" y="67310"/>
                  </a:lnTo>
                  <a:lnTo>
                    <a:pt x="637387" y="55880"/>
                  </a:lnTo>
                  <a:lnTo>
                    <a:pt x="591172" y="55880"/>
                  </a:lnTo>
                  <a:lnTo>
                    <a:pt x="591172" y="160020"/>
                  </a:lnTo>
                  <a:lnTo>
                    <a:pt x="591172" y="167640"/>
                  </a:lnTo>
                  <a:lnTo>
                    <a:pt x="588111" y="160020"/>
                  </a:lnTo>
                  <a:lnTo>
                    <a:pt x="591172" y="160020"/>
                  </a:lnTo>
                  <a:lnTo>
                    <a:pt x="591172" y="55880"/>
                  </a:lnTo>
                  <a:lnTo>
                    <a:pt x="590791" y="55880"/>
                  </a:lnTo>
                  <a:lnTo>
                    <a:pt x="590791" y="67310"/>
                  </a:lnTo>
                  <a:lnTo>
                    <a:pt x="590791" y="101600"/>
                  </a:lnTo>
                  <a:lnTo>
                    <a:pt x="590791" y="113030"/>
                  </a:lnTo>
                  <a:lnTo>
                    <a:pt x="590791" y="148590"/>
                  </a:lnTo>
                  <a:lnTo>
                    <a:pt x="583946" y="148590"/>
                  </a:lnTo>
                  <a:lnTo>
                    <a:pt x="571817" y="113030"/>
                  </a:lnTo>
                  <a:lnTo>
                    <a:pt x="590791" y="113030"/>
                  </a:lnTo>
                  <a:lnTo>
                    <a:pt x="590791" y="101600"/>
                  </a:lnTo>
                  <a:lnTo>
                    <a:pt x="567296" y="101600"/>
                  </a:lnTo>
                  <a:lnTo>
                    <a:pt x="555548" y="67310"/>
                  </a:lnTo>
                  <a:lnTo>
                    <a:pt x="590791" y="67310"/>
                  </a:lnTo>
                  <a:lnTo>
                    <a:pt x="590791" y="55880"/>
                  </a:lnTo>
                  <a:lnTo>
                    <a:pt x="551002" y="55880"/>
                  </a:lnTo>
                  <a:lnTo>
                    <a:pt x="544156" y="36830"/>
                  </a:lnTo>
                  <a:lnTo>
                    <a:pt x="681723" y="36830"/>
                  </a:lnTo>
                  <a:lnTo>
                    <a:pt x="684009" y="34290"/>
                  </a:lnTo>
                  <a:lnTo>
                    <a:pt x="684009" y="27940"/>
                  </a:lnTo>
                  <a:lnTo>
                    <a:pt x="681723" y="25400"/>
                  </a:lnTo>
                  <a:lnTo>
                    <a:pt x="539991" y="25400"/>
                  </a:lnTo>
                  <a:lnTo>
                    <a:pt x="534352" y="15240"/>
                  </a:lnTo>
                  <a:lnTo>
                    <a:pt x="530682" y="11430"/>
                  </a:lnTo>
                  <a:lnTo>
                    <a:pt x="525792" y="6350"/>
                  </a:lnTo>
                  <a:lnTo>
                    <a:pt x="514959" y="1270"/>
                  </a:lnTo>
                  <a:lnTo>
                    <a:pt x="502500" y="0"/>
                  </a:lnTo>
                  <a:lnTo>
                    <a:pt x="474459" y="0"/>
                  </a:lnTo>
                  <a:lnTo>
                    <a:pt x="466178" y="1270"/>
                  </a:lnTo>
                  <a:lnTo>
                    <a:pt x="459422" y="5080"/>
                  </a:lnTo>
                  <a:lnTo>
                    <a:pt x="454888" y="12700"/>
                  </a:lnTo>
                  <a:lnTo>
                    <a:pt x="453224" y="20320"/>
                  </a:lnTo>
                  <a:lnTo>
                    <a:pt x="454888" y="29210"/>
                  </a:lnTo>
                  <a:lnTo>
                    <a:pt x="459422" y="35560"/>
                  </a:lnTo>
                  <a:lnTo>
                    <a:pt x="466178" y="40640"/>
                  </a:lnTo>
                  <a:lnTo>
                    <a:pt x="474459" y="41910"/>
                  </a:lnTo>
                  <a:lnTo>
                    <a:pt x="500583" y="41910"/>
                  </a:lnTo>
                  <a:lnTo>
                    <a:pt x="533184" y="133350"/>
                  </a:lnTo>
                  <a:lnTo>
                    <a:pt x="534035" y="135890"/>
                  </a:lnTo>
                  <a:lnTo>
                    <a:pt x="536206" y="138430"/>
                  </a:lnTo>
                  <a:lnTo>
                    <a:pt x="539254" y="138430"/>
                  </a:lnTo>
                  <a:lnTo>
                    <a:pt x="540029" y="137160"/>
                  </a:lnTo>
                  <a:lnTo>
                    <a:pt x="540753" y="137160"/>
                  </a:lnTo>
                  <a:lnTo>
                    <a:pt x="543775" y="135890"/>
                  </a:lnTo>
                  <a:lnTo>
                    <a:pt x="545693" y="133350"/>
                  </a:lnTo>
                  <a:lnTo>
                    <a:pt x="544156" y="129540"/>
                  </a:lnTo>
                  <a:lnTo>
                    <a:pt x="525576" y="77470"/>
                  </a:lnTo>
                  <a:lnTo>
                    <a:pt x="515734" y="49530"/>
                  </a:lnTo>
                  <a:lnTo>
                    <a:pt x="511860" y="38100"/>
                  </a:lnTo>
                  <a:lnTo>
                    <a:pt x="511187" y="35560"/>
                  </a:lnTo>
                  <a:lnTo>
                    <a:pt x="509689" y="33020"/>
                  </a:lnTo>
                  <a:lnTo>
                    <a:pt x="506285" y="30480"/>
                  </a:lnTo>
                  <a:lnTo>
                    <a:pt x="469531" y="30480"/>
                  </a:lnTo>
                  <a:lnTo>
                    <a:pt x="464972" y="25400"/>
                  </a:lnTo>
                  <a:lnTo>
                    <a:pt x="464972" y="15240"/>
                  </a:lnTo>
                  <a:lnTo>
                    <a:pt x="469531" y="11430"/>
                  </a:lnTo>
                  <a:lnTo>
                    <a:pt x="502500" y="11430"/>
                  </a:lnTo>
                  <a:lnTo>
                    <a:pt x="510679" y="12700"/>
                  </a:lnTo>
                  <a:lnTo>
                    <a:pt x="538924" y="57150"/>
                  </a:lnTo>
                  <a:lnTo>
                    <a:pt x="570890" y="148590"/>
                  </a:lnTo>
                  <a:lnTo>
                    <a:pt x="580542" y="175260"/>
                  </a:lnTo>
                  <a:lnTo>
                    <a:pt x="585571" y="184150"/>
                  </a:lnTo>
                  <a:lnTo>
                    <a:pt x="593483" y="191770"/>
                  </a:lnTo>
                  <a:lnTo>
                    <a:pt x="603732" y="196850"/>
                  </a:lnTo>
                  <a:lnTo>
                    <a:pt x="615810" y="198120"/>
                  </a:lnTo>
                  <a:lnTo>
                    <a:pt x="831405" y="198120"/>
                  </a:lnTo>
                  <a:lnTo>
                    <a:pt x="835571" y="201930"/>
                  </a:lnTo>
                  <a:lnTo>
                    <a:pt x="835571" y="213360"/>
                  </a:lnTo>
                  <a:lnTo>
                    <a:pt x="831405" y="217170"/>
                  </a:lnTo>
                  <a:lnTo>
                    <a:pt x="615810" y="217170"/>
                  </a:lnTo>
                  <a:lnTo>
                    <a:pt x="599249" y="214630"/>
                  </a:lnTo>
                  <a:lnTo>
                    <a:pt x="590334" y="210820"/>
                  </a:lnTo>
                  <a:lnTo>
                    <a:pt x="584377" y="208280"/>
                  </a:lnTo>
                  <a:lnTo>
                    <a:pt x="572147" y="196850"/>
                  </a:lnTo>
                  <a:lnTo>
                    <a:pt x="563511" y="182880"/>
                  </a:lnTo>
                  <a:lnTo>
                    <a:pt x="551738" y="149860"/>
                  </a:lnTo>
                  <a:lnTo>
                    <a:pt x="551167" y="147320"/>
                  </a:lnTo>
                  <a:lnTo>
                    <a:pt x="549097" y="146050"/>
                  </a:lnTo>
                  <a:lnTo>
                    <a:pt x="544156" y="146050"/>
                  </a:lnTo>
                  <a:lnTo>
                    <a:pt x="540753" y="147320"/>
                  </a:lnTo>
                  <a:lnTo>
                    <a:pt x="539610" y="151130"/>
                  </a:lnTo>
                  <a:lnTo>
                    <a:pt x="540753" y="153670"/>
                  </a:lnTo>
                  <a:lnTo>
                    <a:pt x="546519" y="168910"/>
                  </a:lnTo>
                  <a:lnTo>
                    <a:pt x="550760" y="181610"/>
                  </a:lnTo>
                  <a:lnTo>
                    <a:pt x="555205" y="193040"/>
                  </a:lnTo>
                  <a:lnTo>
                    <a:pt x="561606" y="203200"/>
                  </a:lnTo>
                  <a:lnTo>
                    <a:pt x="549097" y="222250"/>
                  </a:lnTo>
                  <a:lnTo>
                    <a:pt x="540893" y="245110"/>
                  </a:lnTo>
                  <a:lnTo>
                    <a:pt x="544601" y="266700"/>
                  </a:lnTo>
                  <a:lnTo>
                    <a:pt x="558317" y="284480"/>
                  </a:lnTo>
                  <a:lnTo>
                    <a:pt x="580161" y="293370"/>
                  </a:lnTo>
                  <a:lnTo>
                    <a:pt x="567918" y="314960"/>
                  </a:lnTo>
                  <a:lnTo>
                    <a:pt x="570026" y="339090"/>
                  </a:lnTo>
                  <a:lnTo>
                    <a:pt x="584212" y="356870"/>
                  </a:lnTo>
                  <a:lnTo>
                    <a:pt x="608203" y="364490"/>
                  </a:lnTo>
                  <a:lnTo>
                    <a:pt x="631875" y="358140"/>
                  </a:lnTo>
                  <a:lnTo>
                    <a:pt x="635685" y="353060"/>
                  </a:lnTo>
                  <a:lnTo>
                    <a:pt x="646150" y="339090"/>
                  </a:lnTo>
                  <a:lnTo>
                    <a:pt x="648550" y="316230"/>
                  </a:lnTo>
                  <a:lnTo>
                    <a:pt x="638530" y="297027"/>
                  </a:lnTo>
                  <a:lnTo>
                    <a:pt x="638530" y="323850"/>
                  </a:lnTo>
                  <a:lnTo>
                    <a:pt x="636193" y="335280"/>
                  </a:lnTo>
                  <a:lnTo>
                    <a:pt x="629805" y="344170"/>
                  </a:lnTo>
                  <a:lnTo>
                    <a:pt x="620293" y="350520"/>
                  </a:lnTo>
                  <a:lnTo>
                    <a:pt x="608584" y="353060"/>
                  </a:lnTo>
                  <a:lnTo>
                    <a:pt x="596887" y="350520"/>
                  </a:lnTo>
                  <a:lnTo>
                    <a:pt x="587375" y="344170"/>
                  </a:lnTo>
                  <a:lnTo>
                    <a:pt x="580999" y="335280"/>
                  </a:lnTo>
                  <a:lnTo>
                    <a:pt x="578662" y="323850"/>
                  </a:lnTo>
                  <a:lnTo>
                    <a:pt x="580999" y="311150"/>
                  </a:lnTo>
                  <a:lnTo>
                    <a:pt x="587375" y="302260"/>
                  </a:lnTo>
                  <a:lnTo>
                    <a:pt x="596887" y="295910"/>
                  </a:lnTo>
                  <a:lnTo>
                    <a:pt x="608584" y="293370"/>
                  </a:lnTo>
                  <a:lnTo>
                    <a:pt x="620293" y="295910"/>
                  </a:lnTo>
                  <a:lnTo>
                    <a:pt x="629805" y="302260"/>
                  </a:lnTo>
                  <a:lnTo>
                    <a:pt x="636193" y="312420"/>
                  </a:lnTo>
                  <a:lnTo>
                    <a:pt x="638530" y="323850"/>
                  </a:lnTo>
                  <a:lnTo>
                    <a:pt x="638530" y="297027"/>
                  </a:lnTo>
                  <a:lnTo>
                    <a:pt x="636625" y="293370"/>
                  </a:lnTo>
                  <a:lnTo>
                    <a:pt x="720013" y="293370"/>
                  </a:lnTo>
                  <a:lnTo>
                    <a:pt x="708025" y="316230"/>
                  </a:lnTo>
                  <a:lnTo>
                    <a:pt x="710336" y="339090"/>
                  </a:lnTo>
                  <a:lnTo>
                    <a:pt x="724585" y="358140"/>
                  </a:lnTo>
                  <a:lnTo>
                    <a:pt x="748423" y="364490"/>
                  </a:lnTo>
                  <a:lnTo>
                    <a:pt x="772109" y="358140"/>
                  </a:lnTo>
                  <a:lnTo>
                    <a:pt x="775906" y="353060"/>
                  </a:lnTo>
                  <a:lnTo>
                    <a:pt x="786371" y="339090"/>
                  </a:lnTo>
                  <a:lnTo>
                    <a:pt x="788758" y="316230"/>
                  </a:lnTo>
                  <a:lnTo>
                    <a:pt x="779106" y="297713"/>
                  </a:lnTo>
                  <a:lnTo>
                    <a:pt x="779106" y="323850"/>
                  </a:lnTo>
                  <a:lnTo>
                    <a:pt x="776782" y="335280"/>
                  </a:lnTo>
                  <a:lnTo>
                    <a:pt x="770394" y="344170"/>
                  </a:lnTo>
                  <a:lnTo>
                    <a:pt x="760895" y="350520"/>
                  </a:lnTo>
                  <a:lnTo>
                    <a:pt x="749198" y="353060"/>
                  </a:lnTo>
                  <a:lnTo>
                    <a:pt x="737704" y="350520"/>
                  </a:lnTo>
                  <a:lnTo>
                    <a:pt x="728294" y="344170"/>
                  </a:lnTo>
                  <a:lnTo>
                    <a:pt x="721956" y="335280"/>
                  </a:lnTo>
                  <a:lnTo>
                    <a:pt x="719620" y="323850"/>
                  </a:lnTo>
                  <a:lnTo>
                    <a:pt x="721956" y="311150"/>
                  </a:lnTo>
                  <a:lnTo>
                    <a:pt x="728294" y="302260"/>
                  </a:lnTo>
                  <a:lnTo>
                    <a:pt x="737704" y="295910"/>
                  </a:lnTo>
                  <a:lnTo>
                    <a:pt x="749198" y="293370"/>
                  </a:lnTo>
                  <a:lnTo>
                    <a:pt x="760895" y="295910"/>
                  </a:lnTo>
                  <a:lnTo>
                    <a:pt x="770394" y="302260"/>
                  </a:lnTo>
                  <a:lnTo>
                    <a:pt x="776782" y="312420"/>
                  </a:lnTo>
                  <a:lnTo>
                    <a:pt x="779106" y="323850"/>
                  </a:lnTo>
                  <a:lnTo>
                    <a:pt x="779106" y="297713"/>
                  </a:lnTo>
                  <a:lnTo>
                    <a:pt x="776846" y="293370"/>
                  </a:lnTo>
                  <a:lnTo>
                    <a:pt x="784428" y="293370"/>
                  </a:lnTo>
                  <a:lnTo>
                    <a:pt x="792695" y="292100"/>
                  </a:lnTo>
                  <a:lnTo>
                    <a:pt x="799439" y="287020"/>
                  </a:lnTo>
                  <a:lnTo>
                    <a:pt x="803084" y="281940"/>
                  </a:lnTo>
                  <a:lnTo>
                    <a:pt x="803986" y="280670"/>
                  </a:lnTo>
                  <a:lnTo>
                    <a:pt x="805649" y="273050"/>
                  </a:lnTo>
                  <a:lnTo>
                    <a:pt x="803986" y="264160"/>
                  </a:lnTo>
                  <a:lnTo>
                    <a:pt x="799439" y="257810"/>
                  </a:lnTo>
                  <a:lnTo>
                    <a:pt x="792695" y="252730"/>
                  </a:lnTo>
                  <a:lnTo>
                    <a:pt x="784428" y="251460"/>
                  </a:lnTo>
                  <a:lnTo>
                    <a:pt x="729462" y="251460"/>
                  </a:lnTo>
                  <a:lnTo>
                    <a:pt x="727202" y="254000"/>
                  </a:lnTo>
                  <a:lnTo>
                    <a:pt x="727202" y="260350"/>
                  </a:lnTo>
                  <a:lnTo>
                    <a:pt x="729462" y="262890"/>
                  </a:lnTo>
                  <a:lnTo>
                    <a:pt x="790473" y="262890"/>
                  </a:lnTo>
                  <a:lnTo>
                    <a:pt x="794639" y="266700"/>
                  </a:lnTo>
                  <a:lnTo>
                    <a:pt x="794639" y="278130"/>
                  </a:lnTo>
                  <a:lnTo>
                    <a:pt x="790473" y="281940"/>
                  </a:lnTo>
                  <a:lnTo>
                    <a:pt x="587006" y="281940"/>
                  </a:lnTo>
                  <a:lnTo>
                    <a:pt x="568490" y="276860"/>
                  </a:lnTo>
                  <a:lnTo>
                    <a:pt x="556310" y="262890"/>
                  </a:lnTo>
                  <a:lnTo>
                    <a:pt x="552361" y="245110"/>
                  </a:lnTo>
                  <a:lnTo>
                    <a:pt x="558584" y="227330"/>
                  </a:lnTo>
                  <a:lnTo>
                    <a:pt x="569937" y="210820"/>
                  </a:lnTo>
                  <a:lnTo>
                    <a:pt x="574497" y="215900"/>
                  </a:lnTo>
                  <a:lnTo>
                    <a:pt x="579805" y="219710"/>
                  </a:lnTo>
                  <a:lnTo>
                    <a:pt x="585851" y="222250"/>
                  </a:lnTo>
                  <a:lnTo>
                    <a:pt x="574116" y="238760"/>
                  </a:lnTo>
                  <a:lnTo>
                    <a:pt x="571271" y="247650"/>
                  </a:lnTo>
                  <a:lnTo>
                    <a:pt x="572935" y="255270"/>
                  </a:lnTo>
                  <a:lnTo>
                    <a:pt x="578218" y="260350"/>
                  </a:lnTo>
                  <a:lnTo>
                    <a:pt x="586232" y="262890"/>
                  </a:lnTo>
                  <a:lnTo>
                    <a:pt x="713930" y="262890"/>
                  </a:lnTo>
                  <a:lnTo>
                    <a:pt x="716216" y="260350"/>
                  </a:lnTo>
                  <a:lnTo>
                    <a:pt x="716216" y="254000"/>
                  </a:lnTo>
                  <a:lnTo>
                    <a:pt x="713930" y="251460"/>
                  </a:lnTo>
                  <a:lnTo>
                    <a:pt x="583590" y="251460"/>
                  </a:lnTo>
                  <a:lnTo>
                    <a:pt x="581685" y="247650"/>
                  </a:lnTo>
                  <a:lnTo>
                    <a:pt x="583590" y="245110"/>
                  </a:lnTo>
                  <a:lnTo>
                    <a:pt x="596836" y="226060"/>
                  </a:lnTo>
                  <a:lnTo>
                    <a:pt x="601967" y="227330"/>
                  </a:lnTo>
                  <a:lnTo>
                    <a:pt x="607631" y="228600"/>
                  </a:lnTo>
                  <a:lnTo>
                    <a:pt x="826122" y="228600"/>
                  </a:lnTo>
                  <a:lnTo>
                    <a:pt x="834390" y="227330"/>
                  </a:lnTo>
                  <a:lnTo>
                    <a:pt x="836066" y="226060"/>
                  </a:lnTo>
                  <a:lnTo>
                    <a:pt x="841121" y="222250"/>
                  </a:lnTo>
                  <a:lnTo>
                    <a:pt x="844753" y="217170"/>
                  </a:lnTo>
                  <a:lnTo>
                    <a:pt x="845654" y="215900"/>
                  </a:lnTo>
                  <a:lnTo>
                    <a:pt x="847318" y="207010"/>
                  </a:lnTo>
                  <a:lnTo>
                    <a:pt x="845718" y="199390"/>
                  </a:lnTo>
                  <a:lnTo>
                    <a:pt x="841311" y="193040"/>
                  </a:lnTo>
                  <a:lnTo>
                    <a:pt x="834694" y="187960"/>
                  </a:lnTo>
                  <a:lnTo>
                    <a:pt x="826465" y="186690"/>
                  </a:lnTo>
                  <a:lnTo>
                    <a:pt x="820420" y="186690"/>
                  </a:lnTo>
                  <a:lnTo>
                    <a:pt x="847318" y="68580"/>
                  </a:lnTo>
                  <a:lnTo>
                    <a:pt x="847369" y="533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2550" y="2630671"/>
              <a:ext cx="74635" cy="74635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870970" y="2439293"/>
            <a:ext cx="332105" cy="332105"/>
            <a:chOff x="870970" y="2439293"/>
            <a:chExt cx="332105" cy="332105"/>
          </a:xfrm>
        </p:grpSpPr>
        <p:sp>
          <p:nvSpPr>
            <p:cNvPr id="86" name="object 86"/>
            <p:cNvSpPr/>
            <p:nvPr/>
          </p:nvSpPr>
          <p:spPr>
            <a:xfrm>
              <a:off x="870966" y="2439301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5" h="332105">
                  <a:moveTo>
                    <a:pt x="79184" y="278523"/>
                  </a:moveTo>
                  <a:lnTo>
                    <a:pt x="77520" y="270471"/>
                  </a:lnTo>
                  <a:lnTo>
                    <a:pt x="75514" y="267512"/>
                  </a:lnTo>
                  <a:lnTo>
                    <a:pt x="73025" y="263829"/>
                  </a:lnTo>
                  <a:lnTo>
                    <a:pt x="68973" y="261099"/>
                  </a:lnTo>
                  <a:lnTo>
                    <a:pt x="68973" y="272669"/>
                  </a:lnTo>
                  <a:lnTo>
                    <a:pt x="68973" y="284594"/>
                  </a:lnTo>
                  <a:lnTo>
                    <a:pt x="64414" y="289534"/>
                  </a:lnTo>
                  <a:lnTo>
                    <a:pt x="51904" y="289534"/>
                  </a:lnTo>
                  <a:lnTo>
                    <a:pt x="47358" y="284594"/>
                  </a:lnTo>
                  <a:lnTo>
                    <a:pt x="47358" y="272478"/>
                  </a:lnTo>
                  <a:lnTo>
                    <a:pt x="51904" y="267538"/>
                  </a:lnTo>
                  <a:lnTo>
                    <a:pt x="58534" y="267538"/>
                  </a:lnTo>
                  <a:lnTo>
                    <a:pt x="58724" y="267512"/>
                  </a:lnTo>
                  <a:lnTo>
                    <a:pt x="64350" y="267512"/>
                  </a:lnTo>
                  <a:lnTo>
                    <a:pt x="68973" y="272669"/>
                  </a:lnTo>
                  <a:lnTo>
                    <a:pt x="68973" y="261099"/>
                  </a:lnTo>
                  <a:lnTo>
                    <a:pt x="66382" y="259334"/>
                  </a:lnTo>
                  <a:lnTo>
                    <a:pt x="58343" y="257670"/>
                  </a:lnTo>
                  <a:lnTo>
                    <a:pt x="49961" y="259283"/>
                  </a:lnTo>
                  <a:lnTo>
                    <a:pt x="43370" y="263690"/>
                  </a:lnTo>
                  <a:lnTo>
                    <a:pt x="39039" y="270306"/>
                  </a:lnTo>
                  <a:lnTo>
                    <a:pt x="37490" y="278523"/>
                  </a:lnTo>
                  <a:lnTo>
                    <a:pt x="39154" y="286575"/>
                  </a:lnTo>
                  <a:lnTo>
                    <a:pt x="43649" y="293204"/>
                  </a:lnTo>
                  <a:lnTo>
                    <a:pt x="50292" y="297713"/>
                  </a:lnTo>
                  <a:lnTo>
                    <a:pt x="58343" y="299364"/>
                  </a:lnTo>
                  <a:lnTo>
                    <a:pt x="66382" y="297713"/>
                  </a:lnTo>
                  <a:lnTo>
                    <a:pt x="73025" y="293204"/>
                  </a:lnTo>
                  <a:lnTo>
                    <a:pt x="75514" y="289534"/>
                  </a:lnTo>
                  <a:lnTo>
                    <a:pt x="77520" y="286575"/>
                  </a:lnTo>
                  <a:lnTo>
                    <a:pt x="79184" y="278523"/>
                  </a:lnTo>
                  <a:close/>
                </a:path>
                <a:path w="332105" h="332105">
                  <a:moveTo>
                    <a:pt x="186448" y="278523"/>
                  </a:moveTo>
                  <a:lnTo>
                    <a:pt x="184785" y="270471"/>
                  </a:lnTo>
                  <a:lnTo>
                    <a:pt x="182791" y="267538"/>
                  </a:lnTo>
                  <a:lnTo>
                    <a:pt x="180276" y="263829"/>
                  </a:lnTo>
                  <a:lnTo>
                    <a:pt x="176580" y="261327"/>
                  </a:lnTo>
                  <a:lnTo>
                    <a:pt x="176580" y="272478"/>
                  </a:lnTo>
                  <a:lnTo>
                    <a:pt x="176580" y="284594"/>
                  </a:lnTo>
                  <a:lnTo>
                    <a:pt x="172021" y="289534"/>
                  </a:lnTo>
                  <a:lnTo>
                    <a:pt x="159512" y="289534"/>
                  </a:lnTo>
                  <a:lnTo>
                    <a:pt x="154965" y="284594"/>
                  </a:lnTo>
                  <a:lnTo>
                    <a:pt x="154965" y="272478"/>
                  </a:lnTo>
                  <a:lnTo>
                    <a:pt x="159512" y="267538"/>
                  </a:lnTo>
                  <a:lnTo>
                    <a:pt x="172021" y="267538"/>
                  </a:lnTo>
                  <a:lnTo>
                    <a:pt x="176580" y="272478"/>
                  </a:lnTo>
                  <a:lnTo>
                    <a:pt x="176580" y="261327"/>
                  </a:lnTo>
                  <a:lnTo>
                    <a:pt x="173647" y="259334"/>
                  </a:lnTo>
                  <a:lnTo>
                    <a:pt x="165595" y="257670"/>
                  </a:lnTo>
                  <a:lnTo>
                    <a:pt x="157543" y="259334"/>
                  </a:lnTo>
                  <a:lnTo>
                    <a:pt x="150914" y="263829"/>
                  </a:lnTo>
                  <a:lnTo>
                    <a:pt x="146405" y="270471"/>
                  </a:lnTo>
                  <a:lnTo>
                    <a:pt x="144754" y="278523"/>
                  </a:lnTo>
                  <a:lnTo>
                    <a:pt x="146405" y="286575"/>
                  </a:lnTo>
                  <a:lnTo>
                    <a:pt x="150914" y="293204"/>
                  </a:lnTo>
                  <a:lnTo>
                    <a:pt x="157543" y="297713"/>
                  </a:lnTo>
                  <a:lnTo>
                    <a:pt x="165595" y="299364"/>
                  </a:lnTo>
                  <a:lnTo>
                    <a:pt x="173647" y="297713"/>
                  </a:lnTo>
                  <a:lnTo>
                    <a:pt x="180276" y="293204"/>
                  </a:lnTo>
                  <a:lnTo>
                    <a:pt x="182778" y="289534"/>
                  </a:lnTo>
                  <a:lnTo>
                    <a:pt x="184785" y="286575"/>
                  </a:lnTo>
                  <a:lnTo>
                    <a:pt x="186448" y="278523"/>
                  </a:lnTo>
                  <a:close/>
                </a:path>
                <a:path w="332105" h="332105">
                  <a:moveTo>
                    <a:pt x="293293" y="278523"/>
                  </a:moveTo>
                  <a:lnTo>
                    <a:pt x="291630" y="270471"/>
                  </a:lnTo>
                  <a:lnTo>
                    <a:pt x="289648" y="267538"/>
                  </a:lnTo>
                  <a:lnTo>
                    <a:pt x="287134" y="263829"/>
                  </a:lnTo>
                  <a:lnTo>
                    <a:pt x="283070" y="261073"/>
                  </a:lnTo>
                  <a:lnTo>
                    <a:pt x="283070" y="272478"/>
                  </a:lnTo>
                  <a:lnTo>
                    <a:pt x="283070" y="284594"/>
                  </a:lnTo>
                  <a:lnTo>
                    <a:pt x="278523" y="289534"/>
                  </a:lnTo>
                  <a:lnTo>
                    <a:pt x="266014" y="289534"/>
                  </a:lnTo>
                  <a:lnTo>
                    <a:pt x="261467" y="284594"/>
                  </a:lnTo>
                  <a:lnTo>
                    <a:pt x="261467" y="272478"/>
                  </a:lnTo>
                  <a:lnTo>
                    <a:pt x="266014" y="267538"/>
                  </a:lnTo>
                  <a:lnTo>
                    <a:pt x="278523" y="267538"/>
                  </a:lnTo>
                  <a:lnTo>
                    <a:pt x="283070" y="272478"/>
                  </a:lnTo>
                  <a:lnTo>
                    <a:pt x="283070" y="261073"/>
                  </a:lnTo>
                  <a:lnTo>
                    <a:pt x="280504" y="259334"/>
                  </a:lnTo>
                  <a:lnTo>
                    <a:pt x="272440" y="257670"/>
                  </a:lnTo>
                  <a:lnTo>
                    <a:pt x="264388" y="259334"/>
                  </a:lnTo>
                  <a:lnTo>
                    <a:pt x="257759" y="263829"/>
                  </a:lnTo>
                  <a:lnTo>
                    <a:pt x="253250" y="270471"/>
                  </a:lnTo>
                  <a:lnTo>
                    <a:pt x="251599" y="278523"/>
                  </a:lnTo>
                  <a:lnTo>
                    <a:pt x="253250" y="286575"/>
                  </a:lnTo>
                  <a:lnTo>
                    <a:pt x="257759" y="293204"/>
                  </a:lnTo>
                  <a:lnTo>
                    <a:pt x="264388" y="297713"/>
                  </a:lnTo>
                  <a:lnTo>
                    <a:pt x="272440" y="299364"/>
                  </a:lnTo>
                  <a:lnTo>
                    <a:pt x="280504" y="297713"/>
                  </a:lnTo>
                  <a:lnTo>
                    <a:pt x="287134" y="293204"/>
                  </a:lnTo>
                  <a:lnTo>
                    <a:pt x="289623" y="289534"/>
                  </a:lnTo>
                  <a:lnTo>
                    <a:pt x="291630" y="286575"/>
                  </a:lnTo>
                  <a:lnTo>
                    <a:pt x="293293" y="278523"/>
                  </a:lnTo>
                  <a:close/>
                </a:path>
                <a:path w="332105" h="332105">
                  <a:moveTo>
                    <a:pt x="331965" y="29184"/>
                  </a:moveTo>
                  <a:lnTo>
                    <a:pt x="329641" y="17907"/>
                  </a:lnTo>
                  <a:lnTo>
                    <a:pt x="323913" y="9486"/>
                  </a:lnTo>
                  <a:lnTo>
                    <a:pt x="323329" y="8623"/>
                  </a:lnTo>
                  <a:lnTo>
                    <a:pt x="322097" y="7797"/>
                  </a:lnTo>
                  <a:lnTo>
                    <a:pt x="322097" y="29184"/>
                  </a:lnTo>
                  <a:lnTo>
                    <a:pt x="322097" y="302768"/>
                  </a:lnTo>
                  <a:lnTo>
                    <a:pt x="320497" y="310337"/>
                  </a:lnTo>
                  <a:lnTo>
                    <a:pt x="316166" y="316611"/>
                  </a:lnTo>
                  <a:lnTo>
                    <a:pt x="309778" y="320890"/>
                  </a:lnTo>
                  <a:lnTo>
                    <a:pt x="302006" y="322478"/>
                  </a:lnTo>
                  <a:lnTo>
                    <a:pt x="223939" y="322478"/>
                  </a:lnTo>
                  <a:lnTo>
                    <a:pt x="223939" y="288201"/>
                  </a:lnTo>
                  <a:lnTo>
                    <a:pt x="221488" y="286575"/>
                  </a:lnTo>
                  <a:lnTo>
                    <a:pt x="216547" y="286575"/>
                  </a:lnTo>
                  <a:lnTo>
                    <a:pt x="214096" y="288201"/>
                  </a:lnTo>
                  <a:lnTo>
                    <a:pt x="214096" y="322478"/>
                  </a:lnTo>
                  <a:lnTo>
                    <a:pt x="115951" y="322478"/>
                  </a:lnTo>
                  <a:lnTo>
                    <a:pt x="115951" y="9486"/>
                  </a:lnTo>
                  <a:lnTo>
                    <a:pt x="214096" y="9486"/>
                  </a:lnTo>
                  <a:lnTo>
                    <a:pt x="214096" y="268681"/>
                  </a:lnTo>
                  <a:lnTo>
                    <a:pt x="216547" y="270179"/>
                  </a:lnTo>
                  <a:lnTo>
                    <a:pt x="221488" y="270179"/>
                  </a:lnTo>
                  <a:lnTo>
                    <a:pt x="223939" y="268681"/>
                  </a:lnTo>
                  <a:lnTo>
                    <a:pt x="223939" y="9486"/>
                  </a:lnTo>
                  <a:lnTo>
                    <a:pt x="302006" y="9486"/>
                  </a:lnTo>
                  <a:lnTo>
                    <a:pt x="309778" y="11074"/>
                  </a:lnTo>
                  <a:lnTo>
                    <a:pt x="316166" y="15354"/>
                  </a:lnTo>
                  <a:lnTo>
                    <a:pt x="320497" y="21628"/>
                  </a:lnTo>
                  <a:lnTo>
                    <a:pt x="322097" y="29184"/>
                  </a:lnTo>
                  <a:lnTo>
                    <a:pt x="322097" y="7797"/>
                  </a:lnTo>
                  <a:lnTo>
                    <a:pt x="314045" y="2324"/>
                  </a:lnTo>
                  <a:lnTo>
                    <a:pt x="302768" y="0"/>
                  </a:lnTo>
                  <a:lnTo>
                    <a:pt x="29184" y="0"/>
                  </a:lnTo>
                  <a:lnTo>
                    <a:pt x="17894" y="2324"/>
                  </a:lnTo>
                  <a:lnTo>
                    <a:pt x="8610" y="8623"/>
                  </a:lnTo>
                  <a:lnTo>
                    <a:pt x="2311" y="17907"/>
                  </a:lnTo>
                  <a:lnTo>
                    <a:pt x="0" y="29184"/>
                  </a:lnTo>
                  <a:lnTo>
                    <a:pt x="0" y="69735"/>
                  </a:lnTo>
                  <a:lnTo>
                    <a:pt x="2451" y="71259"/>
                  </a:lnTo>
                  <a:lnTo>
                    <a:pt x="7378" y="71259"/>
                  </a:lnTo>
                  <a:lnTo>
                    <a:pt x="9829" y="69735"/>
                  </a:lnTo>
                  <a:lnTo>
                    <a:pt x="9829" y="29184"/>
                  </a:lnTo>
                  <a:lnTo>
                    <a:pt x="11430" y="21628"/>
                  </a:lnTo>
                  <a:lnTo>
                    <a:pt x="15760" y="15354"/>
                  </a:lnTo>
                  <a:lnTo>
                    <a:pt x="22148" y="11074"/>
                  </a:lnTo>
                  <a:lnTo>
                    <a:pt x="29921" y="9486"/>
                  </a:lnTo>
                  <a:lnTo>
                    <a:pt x="107988" y="9486"/>
                  </a:lnTo>
                  <a:lnTo>
                    <a:pt x="107988" y="322478"/>
                  </a:lnTo>
                  <a:lnTo>
                    <a:pt x="29921" y="322478"/>
                  </a:lnTo>
                  <a:lnTo>
                    <a:pt x="22148" y="320890"/>
                  </a:lnTo>
                  <a:lnTo>
                    <a:pt x="15760" y="316611"/>
                  </a:lnTo>
                  <a:lnTo>
                    <a:pt x="11430" y="310337"/>
                  </a:lnTo>
                  <a:lnTo>
                    <a:pt x="9829" y="302768"/>
                  </a:lnTo>
                  <a:lnTo>
                    <a:pt x="9829" y="91147"/>
                  </a:lnTo>
                  <a:lnTo>
                    <a:pt x="7378" y="89535"/>
                  </a:lnTo>
                  <a:lnTo>
                    <a:pt x="2451" y="89535"/>
                  </a:lnTo>
                  <a:lnTo>
                    <a:pt x="0" y="91147"/>
                  </a:lnTo>
                  <a:lnTo>
                    <a:pt x="0" y="302768"/>
                  </a:lnTo>
                  <a:lnTo>
                    <a:pt x="2311" y="314045"/>
                  </a:lnTo>
                  <a:lnTo>
                    <a:pt x="8610" y="323329"/>
                  </a:lnTo>
                  <a:lnTo>
                    <a:pt x="17894" y="329641"/>
                  </a:lnTo>
                  <a:lnTo>
                    <a:pt x="29184" y="331952"/>
                  </a:lnTo>
                  <a:lnTo>
                    <a:pt x="302768" y="331952"/>
                  </a:lnTo>
                  <a:lnTo>
                    <a:pt x="331965" y="302768"/>
                  </a:lnTo>
                  <a:lnTo>
                    <a:pt x="331965" y="2918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4459" y="2474908"/>
              <a:ext cx="69352" cy="16750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002068" y="2474176"/>
              <a:ext cx="69850" cy="168275"/>
            </a:xfrm>
            <a:custGeom>
              <a:avLst/>
              <a:gdLst/>
              <a:ahLst/>
              <a:cxnLst/>
              <a:rect l="l" t="t" r="r" b="b"/>
              <a:pathLst>
                <a:path w="69850" h="168275">
                  <a:moveTo>
                    <a:pt x="67474" y="168240"/>
                  </a:moveTo>
                  <a:lnTo>
                    <a:pt x="2291" y="168240"/>
                  </a:lnTo>
                  <a:lnTo>
                    <a:pt x="0" y="166330"/>
                  </a:lnTo>
                  <a:lnTo>
                    <a:pt x="0" y="2641"/>
                  </a:lnTo>
                  <a:lnTo>
                    <a:pt x="1909" y="0"/>
                  </a:lnTo>
                  <a:lnTo>
                    <a:pt x="67474" y="0"/>
                  </a:lnTo>
                  <a:lnTo>
                    <a:pt x="69352" y="2641"/>
                  </a:lnTo>
                  <a:lnTo>
                    <a:pt x="69352" y="10216"/>
                  </a:lnTo>
                  <a:lnTo>
                    <a:pt x="9484" y="10216"/>
                  </a:lnTo>
                  <a:lnTo>
                    <a:pt x="9484" y="118589"/>
                  </a:lnTo>
                  <a:lnTo>
                    <a:pt x="69352" y="118589"/>
                  </a:lnTo>
                  <a:lnTo>
                    <a:pt x="69352" y="128073"/>
                  </a:lnTo>
                  <a:lnTo>
                    <a:pt x="9484" y="128073"/>
                  </a:lnTo>
                  <a:lnTo>
                    <a:pt x="9484" y="158373"/>
                  </a:lnTo>
                  <a:lnTo>
                    <a:pt x="69352" y="158373"/>
                  </a:lnTo>
                  <a:lnTo>
                    <a:pt x="69352" y="165980"/>
                  </a:lnTo>
                  <a:lnTo>
                    <a:pt x="67474" y="168240"/>
                  </a:lnTo>
                  <a:close/>
                </a:path>
                <a:path w="69850" h="168275">
                  <a:moveTo>
                    <a:pt x="69352" y="118589"/>
                  </a:moveTo>
                  <a:lnTo>
                    <a:pt x="59867" y="118589"/>
                  </a:lnTo>
                  <a:lnTo>
                    <a:pt x="59867" y="10216"/>
                  </a:lnTo>
                  <a:lnTo>
                    <a:pt x="69352" y="10216"/>
                  </a:lnTo>
                  <a:lnTo>
                    <a:pt x="69352" y="118589"/>
                  </a:lnTo>
                  <a:close/>
                </a:path>
                <a:path w="69850" h="168275">
                  <a:moveTo>
                    <a:pt x="69352" y="158373"/>
                  </a:moveTo>
                  <a:lnTo>
                    <a:pt x="59867" y="158373"/>
                  </a:lnTo>
                  <a:lnTo>
                    <a:pt x="59867" y="128073"/>
                  </a:lnTo>
                  <a:lnTo>
                    <a:pt x="69352" y="128073"/>
                  </a:lnTo>
                  <a:lnTo>
                    <a:pt x="69352" y="15837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8563" y="2474176"/>
              <a:ext cx="69352" cy="16824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20648" y="2504097"/>
              <a:ext cx="32384" cy="67945"/>
            </a:xfrm>
            <a:custGeom>
              <a:avLst/>
              <a:gdLst/>
              <a:ahLst/>
              <a:cxnLst/>
              <a:rect l="l" t="t" r="r" b="b"/>
              <a:pathLst>
                <a:path w="32384" h="67944">
                  <a:moveTo>
                    <a:pt x="32207" y="57988"/>
                  </a:moveTo>
                  <a:lnTo>
                    <a:pt x="6426" y="57988"/>
                  </a:lnTo>
                  <a:lnTo>
                    <a:pt x="0" y="58369"/>
                  </a:lnTo>
                  <a:lnTo>
                    <a:pt x="0" y="67830"/>
                  </a:lnTo>
                  <a:lnTo>
                    <a:pt x="32207" y="67830"/>
                  </a:lnTo>
                  <a:lnTo>
                    <a:pt x="32207" y="57988"/>
                  </a:lnTo>
                  <a:close/>
                </a:path>
                <a:path w="32384" h="67944">
                  <a:moveTo>
                    <a:pt x="32207" y="28803"/>
                  </a:moveTo>
                  <a:lnTo>
                    <a:pt x="6426" y="28803"/>
                  </a:lnTo>
                  <a:lnTo>
                    <a:pt x="0" y="29565"/>
                  </a:lnTo>
                  <a:lnTo>
                    <a:pt x="0" y="39052"/>
                  </a:lnTo>
                  <a:lnTo>
                    <a:pt x="32207" y="39052"/>
                  </a:lnTo>
                  <a:lnTo>
                    <a:pt x="32207" y="28803"/>
                  </a:lnTo>
                  <a:close/>
                </a:path>
                <a:path w="32384" h="67944">
                  <a:moveTo>
                    <a:pt x="32207" y="0"/>
                  </a:moveTo>
                  <a:lnTo>
                    <a:pt x="6426" y="0"/>
                  </a:lnTo>
                  <a:lnTo>
                    <a:pt x="0" y="381"/>
                  </a:lnTo>
                  <a:lnTo>
                    <a:pt x="0" y="9867"/>
                  </a:lnTo>
                  <a:lnTo>
                    <a:pt x="32207" y="9867"/>
                  </a:lnTo>
                  <a:lnTo>
                    <a:pt x="32207" y="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5388757" y="2414659"/>
            <a:ext cx="260350" cy="362585"/>
            <a:chOff x="5388757" y="2414659"/>
            <a:chExt cx="260350" cy="362585"/>
          </a:xfrm>
        </p:grpSpPr>
        <p:sp>
          <p:nvSpPr>
            <p:cNvPr id="92" name="object 92"/>
            <p:cNvSpPr/>
            <p:nvPr/>
          </p:nvSpPr>
          <p:spPr>
            <a:xfrm>
              <a:off x="5388750" y="2414663"/>
              <a:ext cx="260350" cy="362585"/>
            </a:xfrm>
            <a:custGeom>
              <a:avLst/>
              <a:gdLst/>
              <a:ahLst/>
              <a:cxnLst/>
              <a:rect l="l" t="t" r="r" b="b"/>
              <a:pathLst>
                <a:path w="260350" h="362585">
                  <a:moveTo>
                    <a:pt x="134912" y="25019"/>
                  </a:moveTo>
                  <a:lnTo>
                    <a:pt x="132626" y="22758"/>
                  </a:lnTo>
                  <a:lnTo>
                    <a:pt x="129984" y="22758"/>
                  </a:lnTo>
                  <a:lnTo>
                    <a:pt x="126961" y="22758"/>
                  </a:lnTo>
                  <a:lnTo>
                    <a:pt x="124663" y="25019"/>
                  </a:lnTo>
                  <a:lnTo>
                    <a:pt x="124663" y="30721"/>
                  </a:lnTo>
                  <a:lnTo>
                    <a:pt x="126961" y="32969"/>
                  </a:lnTo>
                  <a:lnTo>
                    <a:pt x="132626" y="32969"/>
                  </a:lnTo>
                  <a:lnTo>
                    <a:pt x="134912" y="30721"/>
                  </a:lnTo>
                  <a:lnTo>
                    <a:pt x="134912" y="25019"/>
                  </a:lnTo>
                  <a:close/>
                </a:path>
                <a:path w="260350" h="362585">
                  <a:moveTo>
                    <a:pt x="236829" y="47777"/>
                  </a:moveTo>
                  <a:lnTo>
                    <a:pt x="234569" y="45478"/>
                  </a:lnTo>
                  <a:lnTo>
                    <a:pt x="203504" y="45478"/>
                  </a:lnTo>
                  <a:lnTo>
                    <a:pt x="200456" y="45478"/>
                  </a:lnTo>
                  <a:lnTo>
                    <a:pt x="198196" y="47777"/>
                  </a:lnTo>
                  <a:lnTo>
                    <a:pt x="198196" y="53441"/>
                  </a:lnTo>
                  <a:lnTo>
                    <a:pt x="200456" y="55727"/>
                  </a:lnTo>
                  <a:lnTo>
                    <a:pt x="226618" y="55727"/>
                  </a:lnTo>
                  <a:lnTo>
                    <a:pt x="226618" y="317957"/>
                  </a:lnTo>
                  <a:lnTo>
                    <a:pt x="32969" y="317957"/>
                  </a:lnTo>
                  <a:lnTo>
                    <a:pt x="32969" y="56464"/>
                  </a:lnTo>
                  <a:lnTo>
                    <a:pt x="58750" y="56464"/>
                  </a:lnTo>
                  <a:lnTo>
                    <a:pt x="61391" y="53822"/>
                  </a:lnTo>
                  <a:lnTo>
                    <a:pt x="61391" y="48120"/>
                  </a:lnTo>
                  <a:lnTo>
                    <a:pt x="58750" y="45859"/>
                  </a:lnTo>
                  <a:lnTo>
                    <a:pt x="24638" y="45859"/>
                  </a:lnTo>
                  <a:lnTo>
                    <a:pt x="22377" y="48120"/>
                  </a:lnTo>
                  <a:lnTo>
                    <a:pt x="22377" y="326301"/>
                  </a:lnTo>
                  <a:lnTo>
                    <a:pt x="24638" y="328561"/>
                  </a:lnTo>
                  <a:lnTo>
                    <a:pt x="234569" y="328561"/>
                  </a:lnTo>
                  <a:lnTo>
                    <a:pt x="236829" y="326301"/>
                  </a:lnTo>
                  <a:lnTo>
                    <a:pt x="236829" y="47777"/>
                  </a:lnTo>
                  <a:close/>
                </a:path>
                <a:path w="260350" h="362585">
                  <a:moveTo>
                    <a:pt x="260350" y="45097"/>
                  </a:moveTo>
                  <a:lnTo>
                    <a:pt x="258178" y="36334"/>
                  </a:lnTo>
                  <a:lnTo>
                    <a:pt x="255841" y="32969"/>
                  </a:lnTo>
                  <a:lnTo>
                    <a:pt x="253238" y="29235"/>
                  </a:lnTo>
                  <a:lnTo>
                    <a:pt x="249720" y="26885"/>
                  </a:lnTo>
                  <a:lnTo>
                    <a:pt x="249720" y="38290"/>
                  </a:lnTo>
                  <a:lnTo>
                    <a:pt x="249720" y="339915"/>
                  </a:lnTo>
                  <a:lnTo>
                    <a:pt x="249339" y="339915"/>
                  </a:lnTo>
                  <a:lnTo>
                    <a:pt x="249339" y="346760"/>
                  </a:lnTo>
                  <a:lnTo>
                    <a:pt x="244055" y="352044"/>
                  </a:lnTo>
                  <a:lnTo>
                    <a:pt x="15151" y="352044"/>
                  </a:lnTo>
                  <a:lnTo>
                    <a:pt x="10248" y="346760"/>
                  </a:lnTo>
                  <a:lnTo>
                    <a:pt x="10248" y="38290"/>
                  </a:lnTo>
                  <a:lnTo>
                    <a:pt x="15151" y="32969"/>
                  </a:lnTo>
                  <a:lnTo>
                    <a:pt x="73520" y="32969"/>
                  </a:lnTo>
                  <a:lnTo>
                    <a:pt x="73520" y="53441"/>
                  </a:lnTo>
                  <a:lnTo>
                    <a:pt x="75780" y="55727"/>
                  </a:lnTo>
                  <a:lnTo>
                    <a:pt x="183807" y="55727"/>
                  </a:lnTo>
                  <a:lnTo>
                    <a:pt x="186067" y="53441"/>
                  </a:lnTo>
                  <a:lnTo>
                    <a:pt x="186067" y="45478"/>
                  </a:lnTo>
                  <a:lnTo>
                    <a:pt x="186067" y="32969"/>
                  </a:lnTo>
                  <a:lnTo>
                    <a:pt x="244436" y="32969"/>
                  </a:lnTo>
                  <a:lnTo>
                    <a:pt x="249720" y="38290"/>
                  </a:lnTo>
                  <a:lnTo>
                    <a:pt x="249720" y="26885"/>
                  </a:lnTo>
                  <a:lnTo>
                    <a:pt x="246151" y="24485"/>
                  </a:lnTo>
                  <a:lnTo>
                    <a:pt x="237591" y="22758"/>
                  </a:lnTo>
                  <a:lnTo>
                    <a:pt x="185305" y="22758"/>
                  </a:lnTo>
                  <a:lnTo>
                    <a:pt x="183045" y="15913"/>
                  </a:lnTo>
                  <a:lnTo>
                    <a:pt x="176961" y="11391"/>
                  </a:lnTo>
                  <a:lnTo>
                    <a:pt x="176580" y="11391"/>
                  </a:lnTo>
                  <a:lnTo>
                    <a:pt x="176580" y="24638"/>
                  </a:lnTo>
                  <a:lnTo>
                    <a:pt x="176580" y="45478"/>
                  </a:lnTo>
                  <a:lnTo>
                    <a:pt x="85267" y="45478"/>
                  </a:lnTo>
                  <a:lnTo>
                    <a:pt x="85267" y="32969"/>
                  </a:lnTo>
                  <a:lnTo>
                    <a:pt x="85267" y="28041"/>
                  </a:lnTo>
                  <a:lnTo>
                    <a:pt x="84124" y="28041"/>
                  </a:lnTo>
                  <a:lnTo>
                    <a:pt x="84124" y="24638"/>
                  </a:lnTo>
                  <a:lnTo>
                    <a:pt x="86791" y="21615"/>
                  </a:lnTo>
                  <a:lnTo>
                    <a:pt x="112547" y="21615"/>
                  </a:lnTo>
                  <a:lnTo>
                    <a:pt x="114071" y="20853"/>
                  </a:lnTo>
                  <a:lnTo>
                    <a:pt x="115214" y="18973"/>
                  </a:lnTo>
                  <a:lnTo>
                    <a:pt x="118618" y="13271"/>
                  </a:lnTo>
                  <a:lnTo>
                    <a:pt x="124282" y="10248"/>
                  </a:lnTo>
                  <a:lnTo>
                    <a:pt x="136410" y="10248"/>
                  </a:lnTo>
                  <a:lnTo>
                    <a:pt x="142113" y="13652"/>
                  </a:lnTo>
                  <a:lnTo>
                    <a:pt x="145516" y="18973"/>
                  </a:lnTo>
                  <a:lnTo>
                    <a:pt x="146659" y="20472"/>
                  </a:lnTo>
                  <a:lnTo>
                    <a:pt x="148158" y="21615"/>
                  </a:lnTo>
                  <a:lnTo>
                    <a:pt x="173939" y="21615"/>
                  </a:lnTo>
                  <a:lnTo>
                    <a:pt x="176580" y="24638"/>
                  </a:lnTo>
                  <a:lnTo>
                    <a:pt x="176580" y="11391"/>
                  </a:lnTo>
                  <a:lnTo>
                    <a:pt x="152323" y="11391"/>
                  </a:lnTo>
                  <a:lnTo>
                    <a:pt x="151485" y="10248"/>
                  </a:lnTo>
                  <a:lnTo>
                    <a:pt x="147040" y="4165"/>
                  </a:lnTo>
                  <a:lnTo>
                    <a:pt x="138328" y="0"/>
                  </a:lnTo>
                  <a:lnTo>
                    <a:pt x="120878" y="0"/>
                  </a:lnTo>
                  <a:lnTo>
                    <a:pt x="112928" y="4165"/>
                  </a:lnTo>
                  <a:lnTo>
                    <a:pt x="107607" y="11391"/>
                  </a:lnTo>
                  <a:lnTo>
                    <a:pt x="83007" y="11391"/>
                  </a:lnTo>
                  <a:lnTo>
                    <a:pt x="76161" y="15913"/>
                  </a:lnTo>
                  <a:lnTo>
                    <a:pt x="74663" y="22758"/>
                  </a:lnTo>
                  <a:lnTo>
                    <a:pt x="22377" y="22758"/>
                  </a:lnTo>
                  <a:lnTo>
                    <a:pt x="13766" y="24485"/>
                  </a:lnTo>
                  <a:lnTo>
                    <a:pt x="6642" y="29235"/>
                  </a:lnTo>
                  <a:lnTo>
                    <a:pt x="1790" y="36334"/>
                  </a:lnTo>
                  <a:lnTo>
                    <a:pt x="0" y="45097"/>
                  </a:lnTo>
                  <a:lnTo>
                    <a:pt x="0" y="339915"/>
                  </a:lnTo>
                  <a:lnTo>
                    <a:pt x="1739" y="348691"/>
                  </a:lnTo>
                  <a:lnTo>
                    <a:pt x="6502" y="355803"/>
                  </a:lnTo>
                  <a:lnTo>
                    <a:pt x="13601" y="360553"/>
                  </a:lnTo>
                  <a:lnTo>
                    <a:pt x="22377" y="362292"/>
                  </a:lnTo>
                  <a:lnTo>
                    <a:pt x="237972" y="362292"/>
                  </a:lnTo>
                  <a:lnTo>
                    <a:pt x="260350" y="339915"/>
                  </a:lnTo>
                  <a:lnTo>
                    <a:pt x="260350" y="4509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39522" y="2488562"/>
              <a:ext cx="158405" cy="220182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3567173" y="2905788"/>
            <a:ext cx="348615" cy="340360"/>
            <a:chOff x="3567173" y="2905788"/>
            <a:chExt cx="348615" cy="340360"/>
          </a:xfrm>
        </p:grpSpPr>
        <p:sp>
          <p:nvSpPr>
            <p:cNvPr id="95" name="object 95"/>
            <p:cNvSpPr/>
            <p:nvPr/>
          </p:nvSpPr>
          <p:spPr>
            <a:xfrm>
              <a:off x="3567173" y="2905788"/>
              <a:ext cx="348615" cy="340360"/>
            </a:xfrm>
            <a:custGeom>
              <a:avLst/>
              <a:gdLst/>
              <a:ahLst/>
              <a:cxnLst/>
              <a:rect l="l" t="t" r="r" b="b"/>
              <a:pathLst>
                <a:path w="348614" h="340360">
                  <a:moveTo>
                    <a:pt x="55698" y="153090"/>
                  </a:moveTo>
                  <a:lnTo>
                    <a:pt x="50000" y="153090"/>
                  </a:lnTo>
                  <a:lnTo>
                    <a:pt x="47741" y="150798"/>
                  </a:lnTo>
                  <a:lnTo>
                    <a:pt x="47741" y="100033"/>
                  </a:lnTo>
                  <a:lnTo>
                    <a:pt x="29083" y="95513"/>
                  </a:lnTo>
                  <a:lnTo>
                    <a:pt x="13916" y="84641"/>
                  </a:lnTo>
                  <a:lnTo>
                    <a:pt x="3726" y="68869"/>
                  </a:lnTo>
                  <a:lnTo>
                    <a:pt x="0" y="49650"/>
                  </a:lnTo>
                  <a:lnTo>
                    <a:pt x="3976" y="30372"/>
                  </a:lnTo>
                  <a:lnTo>
                    <a:pt x="14771" y="14584"/>
                  </a:lnTo>
                  <a:lnTo>
                    <a:pt x="30681" y="3917"/>
                  </a:lnTo>
                  <a:lnTo>
                    <a:pt x="50000" y="0"/>
                  </a:lnTo>
                  <a:lnTo>
                    <a:pt x="57747" y="621"/>
                  </a:lnTo>
                  <a:lnTo>
                    <a:pt x="65023" y="2414"/>
                  </a:lnTo>
                  <a:lnTo>
                    <a:pt x="71797" y="5276"/>
                  </a:lnTo>
                  <a:lnTo>
                    <a:pt x="78041" y="9102"/>
                  </a:lnTo>
                  <a:lnTo>
                    <a:pt x="216363" y="9452"/>
                  </a:lnTo>
                  <a:lnTo>
                    <a:pt x="224387" y="10980"/>
                  </a:lnTo>
                  <a:lnTo>
                    <a:pt x="49618" y="10980"/>
                  </a:lnTo>
                  <a:lnTo>
                    <a:pt x="34298" y="14108"/>
                  </a:lnTo>
                  <a:lnTo>
                    <a:pt x="21634" y="22637"/>
                  </a:lnTo>
                  <a:lnTo>
                    <a:pt x="13016" y="35283"/>
                  </a:lnTo>
                  <a:lnTo>
                    <a:pt x="9834" y="50764"/>
                  </a:lnTo>
                  <a:lnTo>
                    <a:pt x="13016" y="66098"/>
                  </a:lnTo>
                  <a:lnTo>
                    <a:pt x="21634" y="78761"/>
                  </a:lnTo>
                  <a:lnTo>
                    <a:pt x="34298" y="87371"/>
                  </a:lnTo>
                  <a:lnTo>
                    <a:pt x="49618" y="90549"/>
                  </a:lnTo>
                  <a:lnTo>
                    <a:pt x="79018" y="90549"/>
                  </a:lnTo>
                  <a:lnTo>
                    <a:pt x="71969" y="95259"/>
                  </a:lnTo>
                  <a:lnTo>
                    <a:pt x="58339" y="99651"/>
                  </a:lnTo>
                  <a:lnTo>
                    <a:pt x="58339" y="150798"/>
                  </a:lnTo>
                  <a:lnTo>
                    <a:pt x="55698" y="153090"/>
                  </a:lnTo>
                  <a:close/>
                </a:path>
                <a:path w="348614" h="340360">
                  <a:moveTo>
                    <a:pt x="79018" y="90549"/>
                  </a:moveTo>
                  <a:lnTo>
                    <a:pt x="49618" y="90549"/>
                  </a:lnTo>
                  <a:lnTo>
                    <a:pt x="65279" y="87371"/>
                  </a:lnTo>
                  <a:lnTo>
                    <a:pt x="77917" y="78761"/>
                  </a:lnTo>
                  <a:lnTo>
                    <a:pt x="86360" y="66098"/>
                  </a:lnTo>
                  <a:lnTo>
                    <a:pt x="89435" y="50764"/>
                  </a:lnTo>
                  <a:lnTo>
                    <a:pt x="86306" y="35283"/>
                  </a:lnTo>
                  <a:lnTo>
                    <a:pt x="77774" y="22637"/>
                  </a:lnTo>
                  <a:lnTo>
                    <a:pt x="65118" y="14108"/>
                  </a:lnTo>
                  <a:lnTo>
                    <a:pt x="49618" y="10980"/>
                  </a:lnTo>
                  <a:lnTo>
                    <a:pt x="224387" y="10980"/>
                  </a:lnTo>
                  <a:lnTo>
                    <a:pt x="224766" y="11052"/>
                  </a:lnTo>
                  <a:lnTo>
                    <a:pt x="231859" y="15424"/>
                  </a:lnTo>
                  <a:lnTo>
                    <a:pt x="234874" y="19319"/>
                  </a:lnTo>
                  <a:lnTo>
                    <a:pt x="89053" y="19319"/>
                  </a:lnTo>
                  <a:lnTo>
                    <a:pt x="93481" y="26206"/>
                  </a:lnTo>
                  <a:lnTo>
                    <a:pt x="96954" y="33765"/>
                  </a:lnTo>
                  <a:lnTo>
                    <a:pt x="99222" y="41962"/>
                  </a:lnTo>
                  <a:lnTo>
                    <a:pt x="99931" y="49650"/>
                  </a:lnTo>
                  <a:lnTo>
                    <a:pt x="100033" y="54170"/>
                  </a:lnTo>
                  <a:lnTo>
                    <a:pt x="239119" y="54552"/>
                  </a:lnTo>
                  <a:lnTo>
                    <a:pt x="239119" y="64036"/>
                  </a:lnTo>
                  <a:lnTo>
                    <a:pt x="98505" y="64036"/>
                  </a:lnTo>
                  <a:lnTo>
                    <a:pt x="92556" y="76951"/>
                  </a:lnTo>
                  <a:lnTo>
                    <a:pt x="83543" y="87525"/>
                  </a:lnTo>
                  <a:lnTo>
                    <a:pt x="79018" y="90549"/>
                  </a:lnTo>
                  <a:close/>
                </a:path>
                <a:path w="348614" h="340360">
                  <a:moveTo>
                    <a:pt x="239119" y="54552"/>
                  </a:moveTo>
                  <a:lnTo>
                    <a:pt x="229635" y="54552"/>
                  </a:lnTo>
                  <a:lnTo>
                    <a:pt x="229635" y="31827"/>
                  </a:lnTo>
                  <a:lnTo>
                    <a:pt x="229253" y="30681"/>
                  </a:lnTo>
                  <a:lnTo>
                    <a:pt x="229253" y="29917"/>
                  </a:lnTo>
                  <a:lnTo>
                    <a:pt x="227725" y="24252"/>
                  </a:lnTo>
                  <a:lnTo>
                    <a:pt x="223174" y="19701"/>
                  </a:lnTo>
                  <a:lnTo>
                    <a:pt x="89053" y="19319"/>
                  </a:lnTo>
                  <a:lnTo>
                    <a:pt x="234874" y="19319"/>
                  </a:lnTo>
                  <a:lnTo>
                    <a:pt x="236893" y="21926"/>
                  </a:lnTo>
                  <a:lnTo>
                    <a:pt x="239119" y="29917"/>
                  </a:lnTo>
                  <a:lnTo>
                    <a:pt x="239119" y="54552"/>
                  </a:lnTo>
                  <a:close/>
                </a:path>
                <a:path w="348614" h="340360">
                  <a:moveTo>
                    <a:pt x="239119" y="105731"/>
                  </a:moveTo>
                  <a:lnTo>
                    <a:pt x="229635" y="105731"/>
                  </a:lnTo>
                  <a:lnTo>
                    <a:pt x="229635" y="64418"/>
                  </a:lnTo>
                  <a:lnTo>
                    <a:pt x="98505" y="64036"/>
                  </a:lnTo>
                  <a:lnTo>
                    <a:pt x="239119" y="64036"/>
                  </a:lnTo>
                  <a:lnTo>
                    <a:pt x="239119" y="105731"/>
                  </a:lnTo>
                  <a:close/>
                </a:path>
                <a:path w="348614" h="340360">
                  <a:moveTo>
                    <a:pt x="145897" y="266396"/>
                  </a:moveTo>
                  <a:lnTo>
                    <a:pt x="140199" y="266396"/>
                  </a:lnTo>
                  <a:lnTo>
                    <a:pt x="137940" y="263754"/>
                  </a:lnTo>
                  <a:lnTo>
                    <a:pt x="137940" y="231545"/>
                  </a:lnTo>
                  <a:lnTo>
                    <a:pt x="138179" y="153090"/>
                  </a:lnTo>
                  <a:lnTo>
                    <a:pt x="138290" y="84883"/>
                  </a:lnTo>
                  <a:lnTo>
                    <a:pt x="140581" y="82592"/>
                  </a:lnTo>
                  <a:lnTo>
                    <a:pt x="146278" y="82592"/>
                  </a:lnTo>
                  <a:lnTo>
                    <a:pt x="148538" y="84883"/>
                  </a:lnTo>
                  <a:lnTo>
                    <a:pt x="148538" y="105348"/>
                  </a:lnTo>
                  <a:lnTo>
                    <a:pt x="239119" y="105731"/>
                  </a:lnTo>
                  <a:lnTo>
                    <a:pt x="239119" y="106112"/>
                  </a:lnTo>
                  <a:lnTo>
                    <a:pt x="342941" y="106463"/>
                  </a:lnTo>
                  <a:lnTo>
                    <a:pt x="347492" y="111778"/>
                  </a:lnTo>
                  <a:lnTo>
                    <a:pt x="347981" y="115183"/>
                  </a:lnTo>
                  <a:lnTo>
                    <a:pt x="148538" y="115183"/>
                  </a:lnTo>
                  <a:lnTo>
                    <a:pt x="148156" y="115565"/>
                  </a:lnTo>
                  <a:lnTo>
                    <a:pt x="147774" y="231545"/>
                  </a:lnTo>
                  <a:lnTo>
                    <a:pt x="148156" y="232277"/>
                  </a:lnTo>
                  <a:lnTo>
                    <a:pt x="272824" y="232658"/>
                  </a:lnTo>
                  <a:lnTo>
                    <a:pt x="275116" y="234950"/>
                  </a:lnTo>
                  <a:lnTo>
                    <a:pt x="275116" y="240615"/>
                  </a:lnTo>
                  <a:lnTo>
                    <a:pt x="272824" y="242907"/>
                  </a:lnTo>
                  <a:lnTo>
                    <a:pt x="148156" y="242907"/>
                  </a:lnTo>
                  <a:lnTo>
                    <a:pt x="148156" y="263754"/>
                  </a:lnTo>
                  <a:lnTo>
                    <a:pt x="145897" y="266396"/>
                  </a:lnTo>
                  <a:close/>
                </a:path>
                <a:path w="348614" h="340360">
                  <a:moveTo>
                    <a:pt x="342559" y="243671"/>
                  </a:moveTo>
                  <a:lnTo>
                    <a:pt x="289884" y="243671"/>
                  </a:lnTo>
                  <a:lnTo>
                    <a:pt x="287624" y="240997"/>
                  </a:lnTo>
                  <a:lnTo>
                    <a:pt x="287624" y="235332"/>
                  </a:lnTo>
                  <a:lnTo>
                    <a:pt x="289884" y="233040"/>
                  </a:lnTo>
                  <a:lnTo>
                    <a:pt x="336862" y="233040"/>
                  </a:lnTo>
                  <a:lnTo>
                    <a:pt x="337244" y="232658"/>
                  </a:lnTo>
                  <a:lnTo>
                    <a:pt x="337626" y="116711"/>
                  </a:lnTo>
                  <a:lnTo>
                    <a:pt x="337244" y="115947"/>
                  </a:lnTo>
                  <a:lnTo>
                    <a:pt x="148538" y="115183"/>
                  </a:lnTo>
                  <a:lnTo>
                    <a:pt x="347981" y="115183"/>
                  </a:lnTo>
                  <a:lnTo>
                    <a:pt x="348256" y="117093"/>
                  </a:lnTo>
                  <a:lnTo>
                    <a:pt x="347497" y="231545"/>
                  </a:lnTo>
                  <a:lnTo>
                    <a:pt x="347492" y="238356"/>
                  </a:lnTo>
                  <a:lnTo>
                    <a:pt x="342559" y="243671"/>
                  </a:lnTo>
                  <a:close/>
                </a:path>
                <a:path w="348614" h="340360">
                  <a:moveTo>
                    <a:pt x="216363" y="340299"/>
                  </a:moveTo>
                  <a:lnTo>
                    <a:pt x="70466" y="339535"/>
                  </a:lnTo>
                  <a:lnTo>
                    <a:pt x="47741" y="316779"/>
                  </a:lnTo>
                  <a:lnTo>
                    <a:pt x="47813" y="266396"/>
                  </a:lnTo>
                  <a:lnTo>
                    <a:pt x="48123" y="166744"/>
                  </a:lnTo>
                  <a:lnTo>
                    <a:pt x="50764" y="164452"/>
                  </a:lnTo>
                  <a:lnTo>
                    <a:pt x="56461" y="164452"/>
                  </a:lnTo>
                  <a:lnTo>
                    <a:pt x="58721" y="166744"/>
                  </a:lnTo>
                  <a:lnTo>
                    <a:pt x="58339" y="284187"/>
                  </a:lnTo>
                  <a:lnTo>
                    <a:pt x="239119" y="285333"/>
                  </a:lnTo>
                  <a:lnTo>
                    <a:pt x="239119" y="294436"/>
                  </a:lnTo>
                  <a:lnTo>
                    <a:pt x="57225" y="294436"/>
                  </a:lnTo>
                  <a:lnTo>
                    <a:pt x="57225" y="324003"/>
                  </a:lnTo>
                  <a:lnTo>
                    <a:pt x="62508" y="329669"/>
                  </a:lnTo>
                  <a:lnTo>
                    <a:pt x="69701" y="329669"/>
                  </a:lnTo>
                  <a:lnTo>
                    <a:pt x="234860" y="330051"/>
                  </a:lnTo>
                  <a:lnTo>
                    <a:pt x="231572" y="334328"/>
                  </a:lnTo>
                  <a:lnTo>
                    <a:pt x="224658" y="338699"/>
                  </a:lnTo>
                  <a:lnTo>
                    <a:pt x="216363" y="340299"/>
                  </a:lnTo>
                  <a:close/>
                </a:path>
                <a:path w="348614" h="340360">
                  <a:moveTo>
                    <a:pt x="239119" y="285333"/>
                  </a:moveTo>
                  <a:lnTo>
                    <a:pt x="229253" y="285333"/>
                  </a:lnTo>
                  <a:lnTo>
                    <a:pt x="229253" y="243671"/>
                  </a:lnTo>
                  <a:lnTo>
                    <a:pt x="148156" y="242907"/>
                  </a:lnTo>
                  <a:lnTo>
                    <a:pt x="239119" y="242907"/>
                  </a:lnTo>
                  <a:lnTo>
                    <a:pt x="239119" y="285333"/>
                  </a:lnTo>
                  <a:close/>
                </a:path>
                <a:path w="348614" h="340360">
                  <a:moveTo>
                    <a:pt x="234860" y="330051"/>
                  </a:moveTo>
                  <a:lnTo>
                    <a:pt x="221678" y="330051"/>
                  </a:lnTo>
                  <a:lnTo>
                    <a:pt x="226229" y="325881"/>
                  </a:lnTo>
                  <a:lnTo>
                    <a:pt x="227725" y="320216"/>
                  </a:lnTo>
                  <a:lnTo>
                    <a:pt x="228107" y="319834"/>
                  </a:lnTo>
                  <a:lnTo>
                    <a:pt x="228107" y="295581"/>
                  </a:lnTo>
                  <a:lnTo>
                    <a:pt x="57225" y="294436"/>
                  </a:lnTo>
                  <a:lnTo>
                    <a:pt x="239119" y="294436"/>
                  </a:lnTo>
                  <a:lnTo>
                    <a:pt x="238998" y="320216"/>
                  </a:lnTo>
                  <a:lnTo>
                    <a:pt x="236571" y="327825"/>
                  </a:lnTo>
                  <a:lnTo>
                    <a:pt x="234860" y="33005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24815" y="3035008"/>
              <a:ext cx="170881" cy="8714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597091" y="2940831"/>
              <a:ext cx="40640" cy="31115"/>
            </a:xfrm>
            <a:custGeom>
              <a:avLst/>
              <a:gdLst/>
              <a:ahLst/>
              <a:cxnLst/>
              <a:rect l="l" t="t" r="r" b="b"/>
              <a:pathLst>
                <a:path w="40639" h="31114">
                  <a:moveTo>
                    <a:pt x="16677" y="30872"/>
                  </a:moveTo>
                  <a:lnTo>
                    <a:pt x="14035" y="30872"/>
                  </a:lnTo>
                  <a:lnTo>
                    <a:pt x="12507" y="29758"/>
                  </a:lnTo>
                  <a:lnTo>
                    <a:pt x="11744" y="28994"/>
                  </a:lnTo>
                  <a:lnTo>
                    <a:pt x="1145" y="15722"/>
                  </a:lnTo>
                  <a:lnTo>
                    <a:pt x="0" y="13844"/>
                  </a:lnTo>
                  <a:lnTo>
                    <a:pt x="0" y="10439"/>
                  </a:lnTo>
                  <a:lnTo>
                    <a:pt x="2291" y="8529"/>
                  </a:lnTo>
                  <a:lnTo>
                    <a:pt x="3087" y="7893"/>
                  </a:lnTo>
                  <a:lnTo>
                    <a:pt x="4200" y="7511"/>
                  </a:lnTo>
                  <a:lnTo>
                    <a:pt x="6842" y="7511"/>
                  </a:lnTo>
                  <a:lnTo>
                    <a:pt x="8402" y="8147"/>
                  </a:lnTo>
                  <a:lnTo>
                    <a:pt x="9484" y="9675"/>
                  </a:lnTo>
                  <a:lnTo>
                    <a:pt x="15913" y="18014"/>
                  </a:lnTo>
                  <a:lnTo>
                    <a:pt x="31095" y="2100"/>
                  </a:lnTo>
                  <a:lnTo>
                    <a:pt x="32113" y="636"/>
                  </a:lnTo>
                  <a:lnTo>
                    <a:pt x="33577" y="0"/>
                  </a:lnTo>
                  <a:lnTo>
                    <a:pt x="35010" y="0"/>
                  </a:lnTo>
                  <a:lnTo>
                    <a:pt x="36219" y="0"/>
                  </a:lnTo>
                  <a:lnTo>
                    <a:pt x="37429" y="477"/>
                  </a:lnTo>
                  <a:lnTo>
                    <a:pt x="38288" y="1336"/>
                  </a:lnTo>
                  <a:lnTo>
                    <a:pt x="40548" y="3214"/>
                  </a:lnTo>
                  <a:lnTo>
                    <a:pt x="40548" y="6620"/>
                  </a:lnTo>
                  <a:lnTo>
                    <a:pt x="38670" y="8529"/>
                  </a:lnTo>
                  <a:lnTo>
                    <a:pt x="19350" y="29376"/>
                  </a:lnTo>
                  <a:lnTo>
                    <a:pt x="18205" y="30140"/>
                  </a:lnTo>
                  <a:lnTo>
                    <a:pt x="16677" y="3087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" name="object 9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967102" y="2415040"/>
            <a:ext cx="355066" cy="361910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44956" y="2410871"/>
            <a:ext cx="1240286" cy="370981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5733224" y="2431719"/>
            <a:ext cx="447040" cy="326390"/>
          </a:xfrm>
          <a:custGeom>
            <a:avLst/>
            <a:gdLst/>
            <a:ahLst/>
            <a:cxnLst/>
            <a:rect l="l" t="t" r="r" b="b"/>
            <a:pathLst>
              <a:path w="447039" h="326389">
                <a:moveTo>
                  <a:pt x="299364" y="212610"/>
                </a:moveTo>
                <a:lnTo>
                  <a:pt x="296341" y="209943"/>
                </a:lnTo>
                <a:lnTo>
                  <a:pt x="292519" y="209943"/>
                </a:lnTo>
                <a:lnTo>
                  <a:pt x="289115" y="209943"/>
                </a:lnTo>
                <a:lnTo>
                  <a:pt x="286092" y="212610"/>
                </a:lnTo>
                <a:lnTo>
                  <a:pt x="286092" y="220192"/>
                </a:lnTo>
                <a:lnTo>
                  <a:pt x="289115" y="223215"/>
                </a:lnTo>
                <a:lnTo>
                  <a:pt x="296341" y="223215"/>
                </a:lnTo>
                <a:lnTo>
                  <a:pt x="299364" y="220192"/>
                </a:lnTo>
                <a:lnTo>
                  <a:pt x="299364" y="212610"/>
                </a:lnTo>
                <a:close/>
              </a:path>
              <a:path w="447039" h="326389">
                <a:moveTo>
                  <a:pt x="355828" y="55702"/>
                </a:moveTo>
                <a:lnTo>
                  <a:pt x="312115" y="42583"/>
                </a:lnTo>
                <a:lnTo>
                  <a:pt x="306552" y="42468"/>
                </a:lnTo>
                <a:lnTo>
                  <a:pt x="302768" y="42468"/>
                </a:lnTo>
                <a:lnTo>
                  <a:pt x="299745" y="45491"/>
                </a:lnTo>
                <a:lnTo>
                  <a:pt x="299745" y="53060"/>
                </a:lnTo>
                <a:lnTo>
                  <a:pt x="302768" y="55702"/>
                </a:lnTo>
                <a:lnTo>
                  <a:pt x="306552" y="55702"/>
                </a:lnTo>
                <a:lnTo>
                  <a:pt x="314198" y="55968"/>
                </a:lnTo>
                <a:lnTo>
                  <a:pt x="324739" y="56934"/>
                </a:lnTo>
                <a:lnTo>
                  <a:pt x="335864" y="58915"/>
                </a:lnTo>
                <a:lnTo>
                  <a:pt x="345198" y="62166"/>
                </a:lnTo>
                <a:lnTo>
                  <a:pt x="346341" y="62547"/>
                </a:lnTo>
                <a:lnTo>
                  <a:pt x="350507" y="62547"/>
                </a:lnTo>
                <a:lnTo>
                  <a:pt x="352806" y="61023"/>
                </a:lnTo>
                <a:lnTo>
                  <a:pt x="353910" y="58762"/>
                </a:lnTo>
                <a:lnTo>
                  <a:pt x="355828" y="55702"/>
                </a:lnTo>
                <a:close/>
              </a:path>
              <a:path w="447039" h="326389">
                <a:moveTo>
                  <a:pt x="446760" y="250190"/>
                </a:moveTo>
                <a:lnTo>
                  <a:pt x="445643" y="247650"/>
                </a:lnTo>
                <a:lnTo>
                  <a:pt x="442976" y="243840"/>
                </a:lnTo>
                <a:lnTo>
                  <a:pt x="418719" y="243840"/>
                </a:lnTo>
                <a:lnTo>
                  <a:pt x="418719" y="257810"/>
                </a:lnTo>
                <a:lnTo>
                  <a:pt x="418719" y="271780"/>
                </a:lnTo>
                <a:lnTo>
                  <a:pt x="180365" y="271780"/>
                </a:lnTo>
                <a:lnTo>
                  <a:pt x="180365" y="257810"/>
                </a:lnTo>
                <a:lnTo>
                  <a:pt x="418719" y="257810"/>
                </a:lnTo>
                <a:lnTo>
                  <a:pt x="418719" y="243840"/>
                </a:lnTo>
                <a:lnTo>
                  <a:pt x="399783" y="243840"/>
                </a:lnTo>
                <a:lnTo>
                  <a:pt x="402043" y="240030"/>
                </a:lnTo>
                <a:lnTo>
                  <a:pt x="403948" y="234950"/>
                </a:lnTo>
                <a:lnTo>
                  <a:pt x="403948" y="168910"/>
                </a:lnTo>
                <a:lnTo>
                  <a:pt x="402526" y="160020"/>
                </a:lnTo>
                <a:lnTo>
                  <a:pt x="398500" y="152400"/>
                </a:lnTo>
                <a:lnTo>
                  <a:pt x="392277" y="146050"/>
                </a:lnTo>
                <a:lnTo>
                  <a:pt x="391439" y="145656"/>
                </a:lnTo>
                <a:lnTo>
                  <a:pt x="391439" y="162560"/>
                </a:lnTo>
                <a:lnTo>
                  <a:pt x="391439" y="237490"/>
                </a:lnTo>
                <a:lnTo>
                  <a:pt x="384632" y="243840"/>
                </a:lnTo>
                <a:lnTo>
                  <a:pt x="348627" y="243840"/>
                </a:lnTo>
                <a:lnTo>
                  <a:pt x="348627" y="229870"/>
                </a:lnTo>
                <a:lnTo>
                  <a:pt x="373621" y="229870"/>
                </a:lnTo>
                <a:lnTo>
                  <a:pt x="376669" y="227330"/>
                </a:lnTo>
                <a:lnTo>
                  <a:pt x="376669" y="217170"/>
                </a:lnTo>
                <a:lnTo>
                  <a:pt x="376669" y="177800"/>
                </a:lnTo>
                <a:lnTo>
                  <a:pt x="373621" y="173990"/>
                </a:lnTo>
                <a:lnTo>
                  <a:pt x="366039" y="173990"/>
                </a:lnTo>
                <a:lnTo>
                  <a:pt x="363397" y="177800"/>
                </a:lnTo>
                <a:lnTo>
                  <a:pt x="363397" y="217170"/>
                </a:lnTo>
                <a:lnTo>
                  <a:pt x="348627" y="217170"/>
                </a:lnTo>
                <a:lnTo>
                  <a:pt x="348627" y="187960"/>
                </a:lnTo>
                <a:lnTo>
                  <a:pt x="348627" y="180340"/>
                </a:lnTo>
                <a:lnTo>
                  <a:pt x="342557" y="175260"/>
                </a:lnTo>
                <a:lnTo>
                  <a:pt x="335356" y="175260"/>
                </a:lnTo>
                <a:lnTo>
                  <a:pt x="335356" y="187960"/>
                </a:lnTo>
                <a:lnTo>
                  <a:pt x="335356" y="243840"/>
                </a:lnTo>
                <a:lnTo>
                  <a:pt x="250482" y="243840"/>
                </a:lnTo>
                <a:lnTo>
                  <a:pt x="250482" y="187960"/>
                </a:lnTo>
                <a:lnTo>
                  <a:pt x="335356" y="187960"/>
                </a:lnTo>
                <a:lnTo>
                  <a:pt x="335356" y="175260"/>
                </a:lnTo>
                <a:lnTo>
                  <a:pt x="265239" y="175260"/>
                </a:lnTo>
                <a:lnTo>
                  <a:pt x="265239" y="168910"/>
                </a:lnTo>
                <a:lnTo>
                  <a:pt x="264096" y="168910"/>
                </a:lnTo>
                <a:lnTo>
                  <a:pt x="264096" y="162560"/>
                </a:lnTo>
                <a:lnTo>
                  <a:pt x="268655" y="156210"/>
                </a:lnTo>
                <a:lnTo>
                  <a:pt x="274726" y="154940"/>
                </a:lnTo>
                <a:lnTo>
                  <a:pt x="298602" y="148590"/>
                </a:lnTo>
                <a:lnTo>
                  <a:pt x="300482" y="147320"/>
                </a:lnTo>
                <a:lnTo>
                  <a:pt x="302006" y="147320"/>
                </a:lnTo>
                <a:lnTo>
                  <a:pt x="304292" y="146050"/>
                </a:lnTo>
                <a:lnTo>
                  <a:pt x="313753" y="154940"/>
                </a:lnTo>
                <a:lnTo>
                  <a:pt x="320217" y="158750"/>
                </a:lnTo>
                <a:lnTo>
                  <a:pt x="334975" y="158750"/>
                </a:lnTo>
                <a:lnTo>
                  <a:pt x="342176" y="154940"/>
                </a:lnTo>
                <a:lnTo>
                  <a:pt x="347103" y="149860"/>
                </a:lnTo>
                <a:lnTo>
                  <a:pt x="351663" y="146050"/>
                </a:lnTo>
                <a:lnTo>
                  <a:pt x="357327" y="148590"/>
                </a:lnTo>
                <a:lnTo>
                  <a:pt x="380847" y="154940"/>
                </a:lnTo>
                <a:lnTo>
                  <a:pt x="386892" y="157480"/>
                </a:lnTo>
                <a:lnTo>
                  <a:pt x="391439" y="162560"/>
                </a:lnTo>
                <a:lnTo>
                  <a:pt x="391439" y="145656"/>
                </a:lnTo>
                <a:lnTo>
                  <a:pt x="389597" y="144780"/>
                </a:lnTo>
                <a:lnTo>
                  <a:pt x="384251" y="142240"/>
                </a:lnTo>
                <a:lnTo>
                  <a:pt x="360375" y="135890"/>
                </a:lnTo>
                <a:lnTo>
                  <a:pt x="357327" y="134620"/>
                </a:lnTo>
                <a:lnTo>
                  <a:pt x="355447" y="132080"/>
                </a:lnTo>
                <a:lnTo>
                  <a:pt x="355447" y="129540"/>
                </a:lnTo>
                <a:lnTo>
                  <a:pt x="355447" y="123190"/>
                </a:lnTo>
                <a:lnTo>
                  <a:pt x="376288" y="83820"/>
                </a:lnTo>
                <a:lnTo>
                  <a:pt x="376288" y="71120"/>
                </a:lnTo>
                <a:lnTo>
                  <a:pt x="378548" y="66040"/>
                </a:lnTo>
                <a:lnTo>
                  <a:pt x="381228" y="60960"/>
                </a:lnTo>
                <a:lnTo>
                  <a:pt x="382714" y="53340"/>
                </a:lnTo>
                <a:lnTo>
                  <a:pt x="382714" y="20320"/>
                </a:lnTo>
                <a:lnTo>
                  <a:pt x="382714" y="10160"/>
                </a:lnTo>
                <a:lnTo>
                  <a:pt x="380072" y="7620"/>
                </a:lnTo>
                <a:lnTo>
                  <a:pt x="369836" y="7620"/>
                </a:lnTo>
                <a:lnTo>
                  <a:pt x="369836" y="20320"/>
                </a:lnTo>
                <a:lnTo>
                  <a:pt x="369836" y="50800"/>
                </a:lnTo>
                <a:lnTo>
                  <a:pt x="369100" y="55880"/>
                </a:lnTo>
                <a:lnTo>
                  <a:pt x="367195" y="59690"/>
                </a:lnTo>
                <a:lnTo>
                  <a:pt x="363778" y="66040"/>
                </a:lnTo>
                <a:lnTo>
                  <a:pt x="363397" y="67310"/>
                </a:lnTo>
                <a:lnTo>
                  <a:pt x="352425" y="107950"/>
                </a:lnTo>
                <a:lnTo>
                  <a:pt x="342938" y="114808"/>
                </a:lnTo>
                <a:lnTo>
                  <a:pt x="342938" y="135890"/>
                </a:lnTo>
                <a:lnTo>
                  <a:pt x="337616" y="139700"/>
                </a:lnTo>
                <a:lnTo>
                  <a:pt x="334975" y="143510"/>
                </a:lnTo>
                <a:lnTo>
                  <a:pt x="331571" y="144780"/>
                </a:lnTo>
                <a:lnTo>
                  <a:pt x="324002" y="144780"/>
                </a:lnTo>
                <a:lnTo>
                  <a:pt x="320217" y="143510"/>
                </a:lnTo>
                <a:lnTo>
                  <a:pt x="317919" y="139700"/>
                </a:lnTo>
                <a:lnTo>
                  <a:pt x="312610" y="135890"/>
                </a:lnTo>
                <a:lnTo>
                  <a:pt x="312991" y="133350"/>
                </a:lnTo>
                <a:lnTo>
                  <a:pt x="313753" y="132080"/>
                </a:lnTo>
                <a:lnTo>
                  <a:pt x="313753" y="129540"/>
                </a:lnTo>
                <a:lnTo>
                  <a:pt x="322084" y="132080"/>
                </a:lnTo>
                <a:lnTo>
                  <a:pt x="332714" y="132080"/>
                </a:lnTo>
                <a:lnTo>
                  <a:pt x="337616" y="130810"/>
                </a:lnTo>
                <a:lnTo>
                  <a:pt x="342176" y="129540"/>
                </a:lnTo>
                <a:lnTo>
                  <a:pt x="342176" y="132080"/>
                </a:lnTo>
                <a:lnTo>
                  <a:pt x="342938" y="135890"/>
                </a:lnTo>
                <a:lnTo>
                  <a:pt x="342938" y="114808"/>
                </a:lnTo>
                <a:lnTo>
                  <a:pt x="341160" y="115570"/>
                </a:lnTo>
                <a:lnTo>
                  <a:pt x="334911" y="118110"/>
                </a:lnTo>
                <a:lnTo>
                  <a:pt x="328333" y="119380"/>
                </a:lnTo>
                <a:lnTo>
                  <a:pt x="327025" y="119380"/>
                </a:lnTo>
                <a:lnTo>
                  <a:pt x="313270" y="115570"/>
                </a:lnTo>
                <a:lnTo>
                  <a:pt x="302209" y="107950"/>
                </a:lnTo>
                <a:lnTo>
                  <a:pt x="294843" y="95250"/>
                </a:lnTo>
                <a:lnTo>
                  <a:pt x="292176" y="81280"/>
                </a:lnTo>
                <a:lnTo>
                  <a:pt x="292176" y="67310"/>
                </a:lnTo>
                <a:lnTo>
                  <a:pt x="291795" y="66040"/>
                </a:lnTo>
                <a:lnTo>
                  <a:pt x="287616" y="58420"/>
                </a:lnTo>
                <a:lnTo>
                  <a:pt x="286092" y="55880"/>
                </a:lnTo>
                <a:lnTo>
                  <a:pt x="285330" y="52070"/>
                </a:lnTo>
                <a:lnTo>
                  <a:pt x="285330" y="48260"/>
                </a:lnTo>
                <a:lnTo>
                  <a:pt x="287528" y="38100"/>
                </a:lnTo>
                <a:lnTo>
                  <a:pt x="293573" y="27940"/>
                </a:lnTo>
                <a:lnTo>
                  <a:pt x="302590" y="22860"/>
                </a:lnTo>
                <a:lnTo>
                  <a:pt x="313753" y="20320"/>
                </a:lnTo>
                <a:lnTo>
                  <a:pt x="369836" y="20320"/>
                </a:lnTo>
                <a:lnTo>
                  <a:pt x="369836" y="7620"/>
                </a:lnTo>
                <a:lnTo>
                  <a:pt x="313753" y="7620"/>
                </a:lnTo>
                <a:lnTo>
                  <a:pt x="297713" y="10160"/>
                </a:lnTo>
                <a:lnTo>
                  <a:pt x="284568" y="19050"/>
                </a:lnTo>
                <a:lnTo>
                  <a:pt x="275704" y="33020"/>
                </a:lnTo>
                <a:lnTo>
                  <a:pt x="272440" y="48260"/>
                </a:lnTo>
                <a:lnTo>
                  <a:pt x="272440" y="54610"/>
                </a:lnTo>
                <a:lnTo>
                  <a:pt x="273583" y="59690"/>
                </a:lnTo>
                <a:lnTo>
                  <a:pt x="279666" y="71120"/>
                </a:lnTo>
                <a:lnTo>
                  <a:pt x="279666" y="81280"/>
                </a:lnTo>
                <a:lnTo>
                  <a:pt x="281165" y="93980"/>
                </a:lnTo>
                <a:lnTo>
                  <a:pt x="285394" y="105410"/>
                </a:lnTo>
                <a:lnTo>
                  <a:pt x="291960" y="114300"/>
                </a:lnTo>
                <a:lnTo>
                  <a:pt x="300482" y="121920"/>
                </a:lnTo>
                <a:lnTo>
                  <a:pt x="300482" y="130810"/>
                </a:lnTo>
                <a:lnTo>
                  <a:pt x="297840" y="134620"/>
                </a:lnTo>
                <a:lnTo>
                  <a:pt x="271322" y="142240"/>
                </a:lnTo>
                <a:lnTo>
                  <a:pt x="263296" y="146050"/>
                </a:lnTo>
                <a:lnTo>
                  <a:pt x="257073" y="151130"/>
                </a:lnTo>
                <a:lnTo>
                  <a:pt x="253047" y="160020"/>
                </a:lnTo>
                <a:lnTo>
                  <a:pt x="251625" y="168910"/>
                </a:lnTo>
                <a:lnTo>
                  <a:pt x="251625" y="173990"/>
                </a:lnTo>
                <a:lnTo>
                  <a:pt x="243662" y="173990"/>
                </a:lnTo>
                <a:lnTo>
                  <a:pt x="237972" y="180340"/>
                </a:lnTo>
                <a:lnTo>
                  <a:pt x="237972" y="243840"/>
                </a:lnTo>
                <a:lnTo>
                  <a:pt x="204990" y="243840"/>
                </a:lnTo>
                <a:lnTo>
                  <a:pt x="207632" y="238760"/>
                </a:lnTo>
                <a:lnTo>
                  <a:pt x="209550" y="234950"/>
                </a:lnTo>
                <a:lnTo>
                  <a:pt x="209550" y="168910"/>
                </a:lnTo>
                <a:lnTo>
                  <a:pt x="208064" y="160020"/>
                </a:lnTo>
                <a:lnTo>
                  <a:pt x="203911" y="151130"/>
                </a:lnTo>
                <a:lnTo>
                  <a:pt x="197561" y="146050"/>
                </a:lnTo>
                <a:lnTo>
                  <a:pt x="196278" y="145453"/>
                </a:lnTo>
                <a:lnTo>
                  <a:pt x="196278" y="162560"/>
                </a:lnTo>
                <a:lnTo>
                  <a:pt x="196278" y="237490"/>
                </a:lnTo>
                <a:lnTo>
                  <a:pt x="189458" y="243840"/>
                </a:lnTo>
                <a:lnTo>
                  <a:pt x="181508" y="243840"/>
                </a:lnTo>
                <a:lnTo>
                  <a:pt x="181508" y="194310"/>
                </a:lnTo>
                <a:lnTo>
                  <a:pt x="179666" y="187960"/>
                </a:lnTo>
                <a:lnTo>
                  <a:pt x="179298" y="186690"/>
                </a:lnTo>
                <a:lnTo>
                  <a:pt x="174675" y="180340"/>
                </a:lnTo>
                <a:lnTo>
                  <a:pt x="168236" y="176631"/>
                </a:lnTo>
                <a:lnTo>
                  <a:pt x="168236" y="190500"/>
                </a:lnTo>
                <a:lnTo>
                  <a:pt x="168236" y="285750"/>
                </a:lnTo>
                <a:lnTo>
                  <a:pt x="97002" y="285750"/>
                </a:lnTo>
                <a:lnTo>
                  <a:pt x="97002" y="284480"/>
                </a:lnTo>
                <a:lnTo>
                  <a:pt x="97002" y="271780"/>
                </a:lnTo>
                <a:lnTo>
                  <a:pt x="97002" y="257810"/>
                </a:lnTo>
                <a:lnTo>
                  <a:pt x="97002" y="190500"/>
                </a:lnTo>
                <a:lnTo>
                  <a:pt x="100406" y="187960"/>
                </a:lnTo>
                <a:lnTo>
                  <a:pt x="164833" y="187960"/>
                </a:lnTo>
                <a:lnTo>
                  <a:pt x="168236" y="190500"/>
                </a:lnTo>
                <a:lnTo>
                  <a:pt x="168236" y="176631"/>
                </a:lnTo>
                <a:lnTo>
                  <a:pt x="168071" y="176530"/>
                </a:lnTo>
                <a:lnTo>
                  <a:pt x="159893" y="173990"/>
                </a:lnTo>
                <a:lnTo>
                  <a:pt x="104203" y="173990"/>
                </a:lnTo>
                <a:lnTo>
                  <a:pt x="96202" y="176530"/>
                </a:lnTo>
                <a:lnTo>
                  <a:pt x="89700" y="180340"/>
                </a:lnTo>
                <a:lnTo>
                  <a:pt x="85331" y="186690"/>
                </a:lnTo>
                <a:lnTo>
                  <a:pt x="83731" y="194310"/>
                </a:lnTo>
                <a:lnTo>
                  <a:pt x="83731" y="243840"/>
                </a:lnTo>
                <a:lnTo>
                  <a:pt x="83731" y="257810"/>
                </a:lnTo>
                <a:lnTo>
                  <a:pt x="83731" y="271780"/>
                </a:lnTo>
                <a:lnTo>
                  <a:pt x="26885" y="271780"/>
                </a:lnTo>
                <a:lnTo>
                  <a:pt x="26885" y="257810"/>
                </a:lnTo>
                <a:lnTo>
                  <a:pt x="83731" y="257810"/>
                </a:lnTo>
                <a:lnTo>
                  <a:pt x="83731" y="243840"/>
                </a:lnTo>
                <a:lnTo>
                  <a:pt x="75399" y="243840"/>
                </a:lnTo>
                <a:lnTo>
                  <a:pt x="69342" y="237490"/>
                </a:lnTo>
                <a:lnTo>
                  <a:pt x="69342" y="162560"/>
                </a:lnTo>
                <a:lnTo>
                  <a:pt x="73520" y="156210"/>
                </a:lnTo>
                <a:lnTo>
                  <a:pt x="79565" y="154940"/>
                </a:lnTo>
                <a:lnTo>
                  <a:pt x="103428" y="148590"/>
                </a:lnTo>
                <a:lnTo>
                  <a:pt x="109131" y="147320"/>
                </a:lnTo>
                <a:lnTo>
                  <a:pt x="113296" y="143510"/>
                </a:lnTo>
                <a:lnTo>
                  <a:pt x="115938" y="138430"/>
                </a:lnTo>
                <a:lnTo>
                  <a:pt x="121259" y="138430"/>
                </a:lnTo>
                <a:lnTo>
                  <a:pt x="126923" y="139700"/>
                </a:lnTo>
                <a:lnTo>
                  <a:pt x="138315" y="139700"/>
                </a:lnTo>
                <a:lnTo>
                  <a:pt x="143979" y="138430"/>
                </a:lnTo>
                <a:lnTo>
                  <a:pt x="149301" y="138430"/>
                </a:lnTo>
                <a:lnTo>
                  <a:pt x="151561" y="143510"/>
                </a:lnTo>
                <a:lnTo>
                  <a:pt x="156489" y="147320"/>
                </a:lnTo>
                <a:lnTo>
                  <a:pt x="162191" y="148590"/>
                </a:lnTo>
                <a:lnTo>
                  <a:pt x="185674" y="154940"/>
                </a:lnTo>
                <a:lnTo>
                  <a:pt x="191719" y="157480"/>
                </a:lnTo>
                <a:lnTo>
                  <a:pt x="196278" y="162560"/>
                </a:lnTo>
                <a:lnTo>
                  <a:pt x="196278" y="145453"/>
                </a:lnTo>
                <a:lnTo>
                  <a:pt x="189458" y="142240"/>
                </a:lnTo>
                <a:lnTo>
                  <a:pt x="177723" y="138430"/>
                </a:lnTo>
                <a:lnTo>
                  <a:pt x="165976" y="134620"/>
                </a:lnTo>
                <a:lnTo>
                  <a:pt x="164833" y="134620"/>
                </a:lnTo>
                <a:lnTo>
                  <a:pt x="172910" y="133350"/>
                </a:lnTo>
                <a:lnTo>
                  <a:pt x="180035" y="130810"/>
                </a:lnTo>
                <a:lnTo>
                  <a:pt x="186093" y="129540"/>
                </a:lnTo>
                <a:lnTo>
                  <a:pt x="194398" y="125730"/>
                </a:lnTo>
                <a:lnTo>
                  <a:pt x="195719" y="124460"/>
                </a:lnTo>
                <a:lnTo>
                  <a:pt x="197040" y="123190"/>
                </a:lnTo>
                <a:lnTo>
                  <a:pt x="198564" y="120650"/>
                </a:lnTo>
                <a:lnTo>
                  <a:pt x="200063" y="116840"/>
                </a:lnTo>
                <a:lnTo>
                  <a:pt x="200444" y="114300"/>
                </a:lnTo>
                <a:lnTo>
                  <a:pt x="198945" y="110490"/>
                </a:lnTo>
                <a:lnTo>
                  <a:pt x="194983" y="96520"/>
                </a:lnTo>
                <a:lnTo>
                  <a:pt x="191731" y="81280"/>
                </a:lnTo>
                <a:lnTo>
                  <a:pt x="189344" y="66040"/>
                </a:lnTo>
                <a:lnTo>
                  <a:pt x="187934" y="54610"/>
                </a:lnTo>
                <a:lnTo>
                  <a:pt x="186055" y="47155"/>
                </a:lnTo>
                <a:lnTo>
                  <a:pt x="186055" y="115570"/>
                </a:lnTo>
                <a:lnTo>
                  <a:pt x="185674" y="115570"/>
                </a:lnTo>
                <a:lnTo>
                  <a:pt x="176403" y="118110"/>
                </a:lnTo>
                <a:lnTo>
                  <a:pt x="163830" y="121920"/>
                </a:lnTo>
                <a:lnTo>
                  <a:pt x="148628" y="124460"/>
                </a:lnTo>
                <a:lnTo>
                  <a:pt x="111531" y="124460"/>
                </a:lnTo>
                <a:lnTo>
                  <a:pt x="98310" y="121920"/>
                </a:lnTo>
                <a:lnTo>
                  <a:pt x="87185" y="118110"/>
                </a:lnTo>
                <a:lnTo>
                  <a:pt x="78803" y="115570"/>
                </a:lnTo>
                <a:lnTo>
                  <a:pt x="82816" y="101600"/>
                </a:lnTo>
                <a:lnTo>
                  <a:pt x="86207" y="85090"/>
                </a:lnTo>
                <a:lnTo>
                  <a:pt x="88734" y="68580"/>
                </a:lnTo>
                <a:lnTo>
                  <a:pt x="90195" y="55880"/>
                </a:lnTo>
                <a:lnTo>
                  <a:pt x="91503" y="46990"/>
                </a:lnTo>
                <a:lnTo>
                  <a:pt x="116700" y="16510"/>
                </a:lnTo>
                <a:lnTo>
                  <a:pt x="132232" y="12700"/>
                </a:lnTo>
                <a:lnTo>
                  <a:pt x="140462" y="13970"/>
                </a:lnTo>
                <a:lnTo>
                  <a:pt x="170091" y="39370"/>
                </a:lnTo>
                <a:lnTo>
                  <a:pt x="175768" y="68580"/>
                </a:lnTo>
                <a:lnTo>
                  <a:pt x="178320" y="85090"/>
                </a:lnTo>
                <a:lnTo>
                  <a:pt x="181813" y="100330"/>
                </a:lnTo>
                <a:lnTo>
                  <a:pt x="186055" y="115570"/>
                </a:lnTo>
                <a:lnTo>
                  <a:pt x="186055" y="47155"/>
                </a:lnTo>
                <a:lnTo>
                  <a:pt x="166725" y="12700"/>
                </a:lnTo>
                <a:lnTo>
                  <a:pt x="132626" y="0"/>
                </a:lnTo>
                <a:lnTo>
                  <a:pt x="111823" y="3810"/>
                </a:lnTo>
                <a:lnTo>
                  <a:pt x="94716" y="15240"/>
                </a:lnTo>
                <a:lnTo>
                  <a:pt x="82740" y="33020"/>
                </a:lnTo>
                <a:lnTo>
                  <a:pt x="77304" y="54610"/>
                </a:lnTo>
                <a:lnTo>
                  <a:pt x="75895" y="67310"/>
                </a:lnTo>
                <a:lnTo>
                  <a:pt x="73507" y="81280"/>
                </a:lnTo>
                <a:lnTo>
                  <a:pt x="70256" y="96520"/>
                </a:lnTo>
                <a:lnTo>
                  <a:pt x="66294" y="110490"/>
                </a:lnTo>
                <a:lnTo>
                  <a:pt x="64795" y="113030"/>
                </a:lnTo>
                <a:lnTo>
                  <a:pt x="65176" y="116840"/>
                </a:lnTo>
                <a:lnTo>
                  <a:pt x="66675" y="120650"/>
                </a:lnTo>
                <a:lnTo>
                  <a:pt x="68199" y="123190"/>
                </a:lnTo>
                <a:lnTo>
                  <a:pt x="71221" y="125730"/>
                </a:lnTo>
                <a:lnTo>
                  <a:pt x="74244" y="127000"/>
                </a:lnTo>
                <a:lnTo>
                  <a:pt x="79197" y="129540"/>
                </a:lnTo>
                <a:lnTo>
                  <a:pt x="85344" y="130810"/>
                </a:lnTo>
                <a:lnTo>
                  <a:pt x="92494" y="133350"/>
                </a:lnTo>
                <a:lnTo>
                  <a:pt x="100406" y="134620"/>
                </a:lnTo>
                <a:lnTo>
                  <a:pt x="99263" y="134620"/>
                </a:lnTo>
                <a:lnTo>
                  <a:pt x="75780" y="142240"/>
                </a:lnTo>
                <a:lnTo>
                  <a:pt x="67678" y="146050"/>
                </a:lnTo>
                <a:lnTo>
                  <a:pt x="61328" y="151130"/>
                </a:lnTo>
                <a:lnTo>
                  <a:pt x="57175" y="160020"/>
                </a:lnTo>
                <a:lnTo>
                  <a:pt x="55689" y="168910"/>
                </a:lnTo>
                <a:lnTo>
                  <a:pt x="55689" y="234950"/>
                </a:lnTo>
                <a:lnTo>
                  <a:pt x="57226" y="240030"/>
                </a:lnTo>
                <a:lnTo>
                  <a:pt x="60248" y="243840"/>
                </a:lnTo>
                <a:lnTo>
                  <a:pt x="2641" y="243840"/>
                </a:lnTo>
                <a:lnTo>
                  <a:pt x="0" y="246380"/>
                </a:lnTo>
                <a:lnTo>
                  <a:pt x="0" y="254000"/>
                </a:lnTo>
                <a:lnTo>
                  <a:pt x="2641" y="256540"/>
                </a:lnTo>
                <a:lnTo>
                  <a:pt x="13995" y="256540"/>
                </a:lnTo>
                <a:lnTo>
                  <a:pt x="13995" y="323850"/>
                </a:lnTo>
                <a:lnTo>
                  <a:pt x="17056" y="326390"/>
                </a:lnTo>
                <a:lnTo>
                  <a:pt x="24625" y="326390"/>
                </a:lnTo>
                <a:lnTo>
                  <a:pt x="27266" y="323850"/>
                </a:lnTo>
                <a:lnTo>
                  <a:pt x="27266" y="284480"/>
                </a:lnTo>
                <a:lnTo>
                  <a:pt x="84112" y="284480"/>
                </a:lnTo>
                <a:lnTo>
                  <a:pt x="84112" y="323850"/>
                </a:lnTo>
                <a:lnTo>
                  <a:pt x="87134" y="326390"/>
                </a:lnTo>
                <a:lnTo>
                  <a:pt x="94716" y="326390"/>
                </a:lnTo>
                <a:lnTo>
                  <a:pt x="97764" y="323850"/>
                </a:lnTo>
                <a:lnTo>
                  <a:pt x="97764" y="298450"/>
                </a:lnTo>
                <a:lnTo>
                  <a:pt x="168236" y="298450"/>
                </a:lnTo>
                <a:lnTo>
                  <a:pt x="168236" y="323850"/>
                </a:lnTo>
                <a:lnTo>
                  <a:pt x="170903" y="326390"/>
                </a:lnTo>
                <a:lnTo>
                  <a:pt x="178485" y="326390"/>
                </a:lnTo>
                <a:lnTo>
                  <a:pt x="181508" y="323850"/>
                </a:lnTo>
                <a:lnTo>
                  <a:pt x="181508" y="298450"/>
                </a:lnTo>
                <a:lnTo>
                  <a:pt x="181508" y="285750"/>
                </a:lnTo>
                <a:lnTo>
                  <a:pt x="181508" y="284480"/>
                </a:lnTo>
                <a:lnTo>
                  <a:pt x="419100" y="284480"/>
                </a:lnTo>
                <a:lnTo>
                  <a:pt x="419100" y="323850"/>
                </a:lnTo>
                <a:lnTo>
                  <a:pt x="422122" y="326390"/>
                </a:lnTo>
                <a:lnTo>
                  <a:pt x="429729" y="326390"/>
                </a:lnTo>
                <a:lnTo>
                  <a:pt x="432371" y="323850"/>
                </a:lnTo>
                <a:lnTo>
                  <a:pt x="432371" y="284480"/>
                </a:lnTo>
                <a:lnTo>
                  <a:pt x="432371" y="271780"/>
                </a:lnTo>
                <a:lnTo>
                  <a:pt x="432371" y="257810"/>
                </a:lnTo>
                <a:lnTo>
                  <a:pt x="432371" y="256540"/>
                </a:lnTo>
                <a:lnTo>
                  <a:pt x="443738" y="256540"/>
                </a:lnTo>
                <a:lnTo>
                  <a:pt x="446760" y="254000"/>
                </a:lnTo>
                <a:lnTo>
                  <a:pt x="446760" y="2501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4876811" y="2418064"/>
            <a:ext cx="408305" cy="356870"/>
            <a:chOff x="4876811" y="2418064"/>
            <a:chExt cx="408305" cy="356870"/>
          </a:xfrm>
        </p:grpSpPr>
        <p:sp>
          <p:nvSpPr>
            <p:cNvPr id="102" name="object 102"/>
            <p:cNvSpPr/>
            <p:nvPr/>
          </p:nvSpPr>
          <p:spPr>
            <a:xfrm>
              <a:off x="4876800" y="2455595"/>
              <a:ext cx="408305" cy="319405"/>
            </a:xfrm>
            <a:custGeom>
              <a:avLst/>
              <a:gdLst/>
              <a:ahLst/>
              <a:cxnLst/>
              <a:rect l="l" t="t" r="r" b="b"/>
              <a:pathLst>
                <a:path w="408304" h="319405">
                  <a:moveTo>
                    <a:pt x="165227" y="213334"/>
                  </a:moveTo>
                  <a:lnTo>
                    <a:pt x="162547" y="210693"/>
                  </a:lnTo>
                  <a:lnTo>
                    <a:pt x="146278" y="210693"/>
                  </a:lnTo>
                  <a:lnTo>
                    <a:pt x="142849" y="210693"/>
                  </a:lnTo>
                  <a:lnTo>
                    <a:pt x="140208" y="213334"/>
                  </a:lnTo>
                  <a:lnTo>
                    <a:pt x="140208" y="220179"/>
                  </a:lnTo>
                  <a:lnTo>
                    <a:pt x="142849" y="222821"/>
                  </a:lnTo>
                  <a:lnTo>
                    <a:pt x="162547" y="222821"/>
                  </a:lnTo>
                  <a:lnTo>
                    <a:pt x="165227" y="220179"/>
                  </a:lnTo>
                  <a:lnTo>
                    <a:pt x="165227" y="213334"/>
                  </a:lnTo>
                  <a:close/>
                </a:path>
                <a:path w="408304" h="319405">
                  <a:moveTo>
                    <a:pt x="407746" y="248983"/>
                  </a:moveTo>
                  <a:lnTo>
                    <a:pt x="407365" y="245198"/>
                  </a:lnTo>
                  <a:lnTo>
                    <a:pt x="405168" y="243293"/>
                  </a:lnTo>
                  <a:lnTo>
                    <a:pt x="404723" y="242912"/>
                  </a:lnTo>
                  <a:lnTo>
                    <a:pt x="382727" y="242912"/>
                  </a:lnTo>
                  <a:lnTo>
                    <a:pt x="382727" y="254266"/>
                  </a:lnTo>
                  <a:lnTo>
                    <a:pt x="382727" y="267919"/>
                  </a:lnTo>
                  <a:lnTo>
                    <a:pt x="25019" y="267919"/>
                  </a:lnTo>
                  <a:lnTo>
                    <a:pt x="25019" y="254266"/>
                  </a:lnTo>
                  <a:lnTo>
                    <a:pt x="382727" y="254266"/>
                  </a:lnTo>
                  <a:lnTo>
                    <a:pt x="382727" y="242912"/>
                  </a:lnTo>
                  <a:lnTo>
                    <a:pt x="203860" y="242912"/>
                  </a:lnTo>
                  <a:lnTo>
                    <a:pt x="203860" y="242138"/>
                  </a:lnTo>
                  <a:lnTo>
                    <a:pt x="203860" y="190233"/>
                  </a:lnTo>
                  <a:lnTo>
                    <a:pt x="203860" y="184569"/>
                  </a:lnTo>
                  <a:lnTo>
                    <a:pt x="198196" y="178866"/>
                  </a:lnTo>
                  <a:lnTo>
                    <a:pt x="191731" y="178866"/>
                  </a:lnTo>
                  <a:lnTo>
                    <a:pt x="191731" y="242138"/>
                  </a:lnTo>
                  <a:lnTo>
                    <a:pt x="114808" y="242138"/>
                  </a:lnTo>
                  <a:lnTo>
                    <a:pt x="114808" y="217131"/>
                  </a:lnTo>
                  <a:lnTo>
                    <a:pt x="114808" y="190233"/>
                  </a:lnTo>
                  <a:lnTo>
                    <a:pt x="191350" y="190233"/>
                  </a:lnTo>
                  <a:lnTo>
                    <a:pt x="191731" y="242138"/>
                  </a:lnTo>
                  <a:lnTo>
                    <a:pt x="191731" y="178866"/>
                  </a:lnTo>
                  <a:lnTo>
                    <a:pt x="178117" y="178866"/>
                  </a:lnTo>
                  <a:lnTo>
                    <a:pt x="177152" y="171958"/>
                  </a:lnTo>
                  <a:lnTo>
                    <a:pt x="174409" y="165684"/>
                  </a:lnTo>
                  <a:lnTo>
                    <a:pt x="170103" y="160413"/>
                  </a:lnTo>
                  <a:lnTo>
                    <a:pt x="165989" y="157568"/>
                  </a:lnTo>
                  <a:lnTo>
                    <a:pt x="165989" y="173939"/>
                  </a:lnTo>
                  <a:lnTo>
                    <a:pt x="165989" y="178866"/>
                  </a:lnTo>
                  <a:lnTo>
                    <a:pt x="108000" y="178866"/>
                  </a:lnTo>
                  <a:lnTo>
                    <a:pt x="102298" y="184569"/>
                  </a:lnTo>
                  <a:lnTo>
                    <a:pt x="102298" y="217131"/>
                  </a:lnTo>
                  <a:lnTo>
                    <a:pt x="88671" y="217131"/>
                  </a:lnTo>
                  <a:lnTo>
                    <a:pt x="88671" y="189852"/>
                  </a:lnTo>
                  <a:lnTo>
                    <a:pt x="85648" y="186829"/>
                  </a:lnTo>
                  <a:lnTo>
                    <a:pt x="79197" y="186829"/>
                  </a:lnTo>
                  <a:lnTo>
                    <a:pt x="76174" y="189852"/>
                  </a:lnTo>
                  <a:lnTo>
                    <a:pt x="76174" y="226606"/>
                  </a:lnTo>
                  <a:lnTo>
                    <a:pt x="79197" y="229247"/>
                  </a:lnTo>
                  <a:lnTo>
                    <a:pt x="101917" y="229247"/>
                  </a:lnTo>
                  <a:lnTo>
                    <a:pt x="101917" y="243293"/>
                  </a:lnTo>
                  <a:lnTo>
                    <a:pt x="68592" y="243293"/>
                  </a:lnTo>
                  <a:lnTo>
                    <a:pt x="62509" y="237591"/>
                  </a:lnTo>
                  <a:lnTo>
                    <a:pt x="62509" y="179247"/>
                  </a:lnTo>
                  <a:lnTo>
                    <a:pt x="63665" y="179247"/>
                  </a:lnTo>
                  <a:lnTo>
                    <a:pt x="63665" y="173939"/>
                  </a:lnTo>
                  <a:lnTo>
                    <a:pt x="66306" y="169773"/>
                  </a:lnTo>
                  <a:lnTo>
                    <a:pt x="70472" y="167513"/>
                  </a:lnTo>
                  <a:lnTo>
                    <a:pt x="90551" y="157264"/>
                  </a:lnTo>
                  <a:lnTo>
                    <a:pt x="97777" y="164096"/>
                  </a:lnTo>
                  <a:lnTo>
                    <a:pt x="102298" y="168617"/>
                  </a:lnTo>
                  <a:lnTo>
                    <a:pt x="108381" y="171297"/>
                  </a:lnTo>
                  <a:lnTo>
                    <a:pt x="120891" y="171297"/>
                  </a:lnTo>
                  <a:lnTo>
                    <a:pt x="126936" y="168617"/>
                  </a:lnTo>
                  <a:lnTo>
                    <a:pt x="131864" y="164096"/>
                  </a:lnTo>
                  <a:lnTo>
                    <a:pt x="137248" y="158686"/>
                  </a:lnTo>
                  <a:lnTo>
                    <a:pt x="138684" y="157264"/>
                  </a:lnTo>
                  <a:lnTo>
                    <a:pt x="158762" y="167513"/>
                  </a:lnTo>
                  <a:lnTo>
                    <a:pt x="162928" y="169773"/>
                  </a:lnTo>
                  <a:lnTo>
                    <a:pt x="165989" y="173939"/>
                  </a:lnTo>
                  <a:lnTo>
                    <a:pt x="165989" y="157568"/>
                  </a:lnTo>
                  <a:lnTo>
                    <a:pt x="165557" y="157264"/>
                  </a:lnTo>
                  <a:lnTo>
                    <a:pt x="164452" y="156489"/>
                  </a:lnTo>
                  <a:lnTo>
                    <a:pt x="140208" y="144754"/>
                  </a:lnTo>
                  <a:lnTo>
                    <a:pt x="140208" y="137934"/>
                  </a:lnTo>
                  <a:lnTo>
                    <a:pt x="140208" y="131889"/>
                  </a:lnTo>
                  <a:lnTo>
                    <a:pt x="145122" y="127723"/>
                  </a:lnTo>
                  <a:lnTo>
                    <a:pt x="147053" y="126085"/>
                  </a:lnTo>
                  <a:lnTo>
                    <a:pt x="152615" y="118999"/>
                  </a:lnTo>
                  <a:lnTo>
                    <a:pt x="156616" y="110782"/>
                  </a:lnTo>
                  <a:lnTo>
                    <a:pt x="158762" y="101561"/>
                  </a:lnTo>
                  <a:lnTo>
                    <a:pt x="161505" y="95681"/>
                  </a:lnTo>
                  <a:lnTo>
                    <a:pt x="163550" y="89344"/>
                  </a:lnTo>
                  <a:lnTo>
                    <a:pt x="163753" y="88290"/>
                  </a:lnTo>
                  <a:lnTo>
                    <a:pt x="164795" y="82905"/>
                  </a:lnTo>
                  <a:lnTo>
                    <a:pt x="165227" y="76542"/>
                  </a:lnTo>
                  <a:lnTo>
                    <a:pt x="163791" y="64452"/>
                  </a:lnTo>
                  <a:lnTo>
                    <a:pt x="159727" y="53428"/>
                  </a:lnTo>
                  <a:lnTo>
                    <a:pt x="153860" y="44551"/>
                  </a:lnTo>
                  <a:lnTo>
                    <a:pt x="153860" y="76542"/>
                  </a:lnTo>
                  <a:lnTo>
                    <a:pt x="153860" y="80708"/>
                  </a:lnTo>
                  <a:lnTo>
                    <a:pt x="153479" y="84505"/>
                  </a:lnTo>
                  <a:lnTo>
                    <a:pt x="151955" y="88290"/>
                  </a:lnTo>
                  <a:lnTo>
                    <a:pt x="137388" y="77317"/>
                  </a:lnTo>
                  <a:lnTo>
                    <a:pt x="122110" y="77317"/>
                  </a:lnTo>
                  <a:lnTo>
                    <a:pt x="102870" y="63906"/>
                  </a:lnTo>
                  <a:lnTo>
                    <a:pt x="100990" y="63906"/>
                  </a:lnTo>
                  <a:lnTo>
                    <a:pt x="99656" y="64325"/>
                  </a:lnTo>
                  <a:lnTo>
                    <a:pt x="98513" y="65176"/>
                  </a:lnTo>
                  <a:lnTo>
                    <a:pt x="97015" y="65951"/>
                  </a:lnTo>
                  <a:lnTo>
                    <a:pt x="96253" y="67818"/>
                  </a:lnTo>
                  <a:lnTo>
                    <a:pt x="96634" y="69735"/>
                  </a:lnTo>
                  <a:lnTo>
                    <a:pt x="96634" y="70497"/>
                  </a:lnTo>
                  <a:lnTo>
                    <a:pt x="96253" y="73901"/>
                  </a:lnTo>
                  <a:lnTo>
                    <a:pt x="89446" y="80708"/>
                  </a:lnTo>
                  <a:lnTo>
                    <a:pt x="89446" y="84505"/>
                  </a:lnTo>
                  <a:lnTo>
                    <a:pt x="91706" y="86791"/>
                  </a:lnTo>
                  <a:lnTo>
                    <a:pt x="93040" y="88099"/>
                  </a:lnTo>
                  <a:lnTo>
                    <a:pt x="94627" y="88760"/>
                  </a:lnTo>
                  <a:lnTo>
                    <a:pt x="97777" y="88760"/>
                  </a:lnTo>
                  <a:lnTo>
                    <a:pt x="99275" y="88099"/>
                  </a:lnTo>
                  <a:lnTo>
                    <a:pt x="100418" y="86791"/>
                  </a:lnTo>
                  <a:lnTo>
                    <a:pt x="103822" y="83743"/>
                  </a:lnTo>
                  <a:lnTo>
                    <a:pt x="105740" y="80327"/>
                  </a:lnTo>
                  <a:lnTo>
                    <a:pt x="106845" y="77317"/>
                  </a:lnTo>
                  <a:lnTo>
                    <a:pt x="116179" y="80441"/>
                  </a:lnTo>
                  <a:lnTo>
                    <a:pt x="127419" y="85394"/>
                  </a:lnTo>
                  <a:lnTo>
                    <a:pt x="138518" y="92278"/>
                  </a:lnTo>
                  <a:lnTo>
                    <a:pt x="147396" y="101180"/>
                  </a:lnTo>
                  <a:lnTo>
                    <a:pt x="143332" y="111721"/>
                  </a:lnTo>
                  <a:lnTo>
                    <a:pt x="136169" y="120129"/>
                  </a:lnTo>
                  <a:lnTo>
                    <a:pt x="129222" y="124218"/>
                  </a:lnTo>
                  <a:lnTo>
                    <a:pt x="129222" y="150063"/>
                  </a:lnTo>
                  <a:lnTo>
                    <a:pt x="123532" y="155003"/>
                  </a:lnTo>
                  <a:lnTo>
                    <a:pt x="121081" y="157454"/>
                  </a:lnTo>
                  <a:lnTo>
                    <a:pt x="117767" y="158686"/>
                  </a:lnTo>
                  <a:lnTo>
                    <a:pt x="111213" y="158686"/>
                  </a:lnTo>
                  <a:lnTo>
                    <a:pt x="108000" y="157454"/>
                  </a:lnTo>
                  <a:lnTo>
                    <a:pt x="107823" y="157264"/>
                  </a:lnTo>
                  <a:lnTo>
                    <a:pt x="105740" y="155003"/>
                  </a:lnTo>
                  <a:lnTo>
                    <a:pt x="100037" y="150063"/>
                  </a:lnTo>
                  <a:lnTo>
                    <a:pt x="100799" y="148183"/>
                  </a:lnTo>
                  <a:lnTo>
                    <a:pt x="101180" y="146278"/>
                  </a:lnTo>
                  <a:lnTo>
                    <a:pt x="101180" y="137934"/>
                  </a:lnTo>
                  <a:lnTo>
                    <a:pt x="105740" y="139471"/>
                  </a:lnTo>
                  <a:lnTo>
                    <a:pt x="109905" y="139852"/>
                  </a:lnTo>
                  <a:lnTo>
                    <a:pt x="119354" y="139852"/>
                  </a:lnTo>
                  <a:lnTo>
                    <a:pt x="123532" y="139471"/>
                  </a:lnTo>
                  <a:lnTo>
                    <a:pt x="127698" y="137934"/>
                  </a:lnTo>
                  <a:lnTo>
                    <a:pt x="127774" y="144754"/>
                  </a:lnTo>
                  <a:lnTo>
                    <a:pt x="128079" y="146278"/>
                  </a:lnTo>
                  <a:lnTo>
                    <a:pt x="128460" y="148539"/>
                  </a:lnTo>
                  <a:lnTo>
                    <a:pt x="129222" y="150063"/>
                  </a:lnTo>
                  <a:lnTo>
                    <a:pt x="129222" y="124218"/>
                  </a:lnTo>
                  <a:lnTo>
                    <a:pt x="126669" y="125704"/>
                  </a:lnTo>
                  <a:lnTo>
                    <a:pt x="115570" y="127723"/>
                  </a:lnTo>
                  <a:lnTo>
                    <a:pt x="114808" y="127723"/>
                  </a:lnTo>
                  <a:lnTo>
                    <a:pt x="102997" y="125590"/>
                  </a:lnTo>
                  <a:lnTo>
                    <a:pt x="93192" y="119672"/>
                  </a:lnTo>
                  <a:lnTo>
                    <a:pt x="86233" y="110667"/>
                  </a:lnTo>
                  <a:lnTo>
                    <a:pt x="82981" y="99301"/>
                  </a:lnTo>
                  <a:lnTo>
                    <a:pt x="82981" y="98158"/>
                  </a:lnTo>
                  <a:lnTo>
                    <a:pt x="82600" y="97396"/>
                  </a:lnTo>
                  <a:lnTo>
                    <a:pt x="81838" y="97015"/>
                  </a:lnTo>
                  <a:lnTo>
                    <a:pt x="78041" y="90576"/>
                  </a:lnTo>
                  <a:lnTo>
                    <a:pt x="76174" y="83743"/>
                  </a:lnTo>
                  <a:lnTo>
                    <a:pt x="76174" y="76542"/>
                  </a:lnTo>
                  <a:lnTo>
                    <a:pt x="79286" y="61506"/>
                  </a:lnTo>
                  <a:lnTo>
                    <a:pt x="87718" y="49085"/>
                  </a:lnTo>
                  <a:lnTo>
                    <a:pt x="100139" y="40640"/>
                  </a:lnTo>
                  <a:lnTo>
                    <a:pt x="115189" y="37528"/>
                  </a:lnTo>
                  <a:lnTo>
                    <a:pt x="130187" y="40640"/>
                  </a:lnTo>
                  <a:lnTo>
                    <a:pt x="142481" y="49085"/>
                  </a:lnTo>
                  <a:lnTo>
                    <a:pt x="150799" y="61506"/>
                  </a:lnTo>
                  <a:lnTo>
                    <a:pt x="153860" y="76542"/>
                  </a:lnTo>
                  <a:lnTo>
                    <a:pt x="153860" y="44551"/>
                  </a:lnTo>
                  <a:lnTo>
                    <a:pt x="153390" y="43827"/>
                  </a:lnTo>
                  <a:lnTo>
                    <a:pt x="146748" y="37528"/>
                  </a:lnTo>
                  <a:lnTo>
                    <a:pt x="145135" y="35991"/>
                  </a:lnTo>
                  <a:lnTo>
                    <a:pt x="145897" y="33731"/>
                  </a:lnTo>
                  <a:lnTo>
                    <a:pt x="145897" y="29565"/>
                  </a:lnTo>
                  <a:lnTo>
                    <a:pt x="145897" y="28422"/>
                  </a:lnTo>
                  <a:lnTo>
                    <a:pt x="143446" y="17424"/>
                  </a:lnTo>
                  <a:lnTo>
                    <a:pt x="139801" y="12509"/>
                  </a:lnTo>
                  <a:lnTo>
                    <a:pt x="136753" y="8382"/>
                  </a:lnTo>
                  <a:lnTo>
                    <a:pt x="134162" y="6781"/>
                  </a:lnTo>
                  <a:lnTo>
                    <a:pt x="134162" y="19697"/>
                  </a:lnTo>
                  <a:lnTo>
                    <a:pt x="134162" y="29565"/>
                  </a:lnTo>
                  <a:lnTo>
                    <a:pt x="128079" y="27279"/>
                  </a:lnTo>
                  <a:lnTo>
                    <a:pt x="121272" y="25781"/>
                  </a:lnTo>
                  <a:lnTo>
                    <a:pt x="107619" y="25781"/>
                  </a:lnTo>
                  <a:lnTo>
                    <a:pt x="101561" y="27279"/>
                  </a:lnTo>
                  <a:lnTo>
                    <a:pt x="95110" y="29565"/>
                  </a:lnTo>
                  <a:lnTo>
                    <a:pt x="95199" y="28422"/>
                  </a:lnTo>
                  <a:lnTo>
                    <a:pt x="96697" y="22415"/>
                  </a:lnTo>
                  <a:lnTo>
                    <a:pt x="100977" y="17246"/>
                  </a:lnTo>
                  <a:lnTo>
                    <a:pt x="107251" y="13779"/>
                  </a:lnTo>
                  <a:lnTo>
                    <a:pt x="114808" y="12509"/>
                  </a:lnTo>
                  <a:lnTo>
                    <a:pt x="125437" y="12509"/>
                  </a:lnTo>
                  <a:lnTo>
                    <a:pt x="134162" y="19697"/>
                  </a:lnTo>
                  <a:lnTo>
                    <a:pt x="134162" y="6781"/>
                  </a:lnTo>
                  <a:lnTo>
                    <a:pt x="126860" y="2260"/>
                  </a:lnTo>
                  <a:lnTo>
                    <a:pt x="114808" y="0"/>
                  </a:lnTo>
                  <a:lnTo>
                    <a:pt x="102387" y="2260"/>
                  </a:lnTo>
                  <a:lnTo>
                    <a:pt x="92417" y="8382"/>
                  </a:lnTo>
                  <a:lnTo>
                    <a:pt x="85775" y="17424"/>
                  </a:lnTo>
                  <a:lnTo>
                    <a:pt x="83362" y="28422"/>
                  </a:lnTo>
                  <a:lnTo>
                    <a:pt x="83362" y="31089"/>
                  </a:lnTo>
                  <a:lnTo>
                    <a:pt x="83743" y="33731"/>
                  </a:lnTo>
                  <a:lnTo>
                    <a:pt x="84505" y="35991"/>
                  </a:lnTo>
                  <a:lnTo>
                    <a:pt x="76034" y="43827"/>
                  </a:lnTo>
                  <a:lnTo>
                    <a:pt x="69583" y="53428"/>
                  </a:lnTo>
                  <a:lnTo>
                    <a:pt x="65481" y="64452"/>
                  </a:lnTo>
                  <a:lnTo>
                    <a:pt x="64046" y="76542"/>
                  </a:lnTo>
                  <a:lnTo>
                    <a:pt x="64465" y="83070"/>
                  </a:lnTo>
                  <a:lnTo>
                    <a:pt x="65697" y="89484"/>
                  </a:lnTo>
                  <a:lnTo>
                    <a:pt x="67691" y="95631"/>
                  </a:lnTo>
                  <a:lnTo>
                    <a:pt x="70472" y="101561"/>
                  </a:lnTo>
                  <a:lnTo>
                    <a:pt x="72834" y="110667"/>
                  </a:lnTo>
                  <a:lnTo>
                    <a:pt x="76923" y="118846"/>
                  </a:lnTo>
                  <a:lnTo>
                    <a:pt x="82423" y="125920"/>
                  </a:lnTo>
                  <a:lnTo>
                    <a:pt x="89052" y="131889"/>
                  </a:lnTo>
                  <a:lnTo>
                    <a:pt x="89052" y="144754"/>
                  </a:lnTo>
                  <a:lnTo>
                    <a:pt x="54851" y="165684"/>
                  </a:lnTo>
                  <a:lnTo>
                    <a:pt x="51155" y="178866"/>
                  </a:lnTo>
                  <a:lnTo>
                    <a:pt x="51155" y="234188"/>
                  </a:lnTo>
                  <a:lnTo>
                    <a:pt x="52679" y="239115"/>
                  </a:lnTo>
                  <a:lnTo>
                    <a:pt x="54940" y="242912"/>
                  </a:lnTo>
                  <a:lnTo>
                    <a:pt x="3022" y="242912"/>
                  </a:lnTo>
                  <a:lnTo>
                    <a:pt x="0" y="245554"/>
                  </a:lnTo>
                  <a:lnTo>
                    <a:pt x="0" y="252387"/>
                  </a:lnTo>
                  <a:lnTo>
                    <a:pt x="3022" y="255028"/>
                  </a:lnTo>
                  <a:lnTo>
                    <a:pt x="12890" y="255028"/>
                  </a:lnTo>
                  <a:lnTo>
                    <a:pt x="12890" y="316052"/>
                  </a:lnTo>
                  <a:lnTo>
                    <a:pt x="15532" y="319074"/>
                  </a:lnTo>
                  <a:lnTo>
                    <a:pt x="22352" y="319074"/>
                  </a:lnTo>
                  <a:lnTo>
                    <a:pt x="25019" y="316052"/>
                  </a:lnTo>
                  <a:lnTo>
                    <a:pt x="25019" y="280809"/>
                  </a:lnTo>
                  <a:lnTo>
                    <a:pt x="382727" y="280809"/>
                  </a:lnTo>
                  <a:lnTo>
                    <a:pt x="382727" y="316052"/>
                  </a:lnTo>
                  <a:lnTo>
                    <a:pt x="385749" y="319074"/>
                  </a:lnTo>
                  <a:lnTo>
                    <a:pt x="392214" y="319074"/>
                  </a:lnTo>
                  <a:lnTo>
                    <a:pt x="395236" y="316052"/>
                  </a:lnTo>
                  <a:lnTo>
                    <a:pt x="395236" y="280809"/>
                  </a:lnTo>
                  <a:lnTo>
                    <a:pt x="395236" y="267919"/>
                  </a:lnTo>
                  <a:lnTo>
                    <a:pt x="395236" y="255028"/>
                  </a:lnTo>
                  <a:lnTo>
                    <a:pt x="405079" y="255028"/>
                  </a:lnTo>
                  <a:lnTo>
                    <a:pt x="405841" y="254266"/>
                  </a:lnTo>
                  <a:lnTo>
                    <a:pt x="407746" y="252387"/>
                  </a:lnTo>
                  <a:lnTo>
                    <a:pt x="407746" y="24898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68158" y="2418064"/>
              <a:ext cx="203123" cy="198189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241002" y="2433628"/>
            <a:ext cx="313786" cy="323849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318259" y="2982143"/>
            <a:ext cx="370631" cy="220723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7073927" y="2905788"/>
            <a:ext cx="371475" cy="372110"/>
            <a:chOff x="7073927" y="2905788"/>
            <a:chExt cx="371475" cy="372110"/>
          </a:xfrm>
        </p:grpSpPr>
        <p:sp>
          <p:nvSpPr>
            <p:cNvPr id="107" name="object 107"/>
            <p:cNvSpPr/>
            <p:nvPr/>
          </p:nvSpPr>
          <p:spPr>
            <a:xfrm>
              <a:off x="7073927" y="290578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76174" y="138672"/>
                  </a:moveTo>
                  <a:lnTo>
                    <a:pt x="159169" y="138672"/>
                  </a:lnTo>
                  <a:lnTo>
                    <a:pt x="174319" y="126546"/>
                  </a:lnTo>
                  <a:lnTo>
                    <a:pt x="176228" y="125050"/>
                  </a:lnTo>
                  <a:lnTo>
                    <a:pt x="178106" y="123522"/>
                  </a:lnTo>
                  <a:lnTo>
                    <a:pt x="180016" y="123140"/>
                  </a:lnTo>
                  <a:lnTo>
                    <a:pt x="180016" y="2259"/>
                  </a:lnTo>
                  <a:lnTo>
                    <a:pt x="182276" y="0"/>
                  </a:lnTo>
                  <a:lnTo>
                    <a:pt x="187973" y="0"/>
                  </a:lnTo>
                  <a:lnTo>
                    <a:pt x="190233" y="2259"/>
                  </a:lnTo>
                  <a:lnTo>
                    <a:pt x="190233" y="11362"/>
                  </a:lnTo>
                  <a:lnTo>
                    <a:pt x="273970" y="11362"/>
                  </a:lnTo>
                  <a:lnTo>
                    <a:pt x="275880" y="12508"/>
                  </a:lnTo>
                  <a:lnTo>
                    <a:pt x="277026" y="13622"/>
                  </a:lnTo>
                  <a:lnTo>
                    <a:pt x="278522" y="15149"/>
                  </a:lnTo>
                  <a:lnTo>
                    <a:pt x="278522" y="17059"/>
                  </a:lnTo>
                  <a:lnTo>
                    <a:pt x="277408" y="18937"/>
                  </a:lnTo>
                  <a:lnTo>
                    <a:pt x="275546" y="22724"/>
                  </a:lnTo>
                  <a:lnTo>
                    <a:pt x="190233" y="22724"/>
                  </a:lnTo>
                  <a:lnTo>
                    <a:pt x="190233" y="123140"/>
                  </a:lnTo>
                  <a:lnTo>
                    <a:pt x="192524" y="123522"/>
                  </a:lnTo>
                  <a:lnTo>
                    <a:pt x="194402" y="125050"/>
                  </a:lnTo>
                  <a:lnTo>
                    <a:pt x="196312" y="126546"/>
                  </a:lnTo>
                  <a:lnTo>
                    <a:pt x="200099" y="129601"/>
                  </a:lnTo>
                  <a:lnTo>
                    <a:pt x="201747" y="133930"/>
                  </a:lnTo>
                  <a:lnTo>
                    <a:pt x="182912" y="133930"/>
                  </a:lnTo>
                  <a:lnTo>
                    <a:pt x="181225" y="134630"/>
                  </a:lnTo>
                  <a:lnTo>
                    <a:pt x="180016" y="135648"/>
                  </a:lnTo>
                  <a:lnTo>
                    <a:pt x="176174" y="138672"/>
                  </a:lnTo>
                  <a:close/>
                </a:path>
                <a:path w="371475" h="372110">
                  <a:moveTo>
                    <a:pt x="273970" y="68206"/>
                  </a:moveTo>
                  <a:lnTo>
                    <a:pt x="205382" y="68206"/>
                  </a:lnTo>
                  <a:lnTo>
                    <a:pt x="203123" y="65914"/>
                  </a:lnTo>
                  <a:lnTo>
                    <a:pt x="203123" y="60249"/>
                  </a:lnTo>
                  <a:lnTo>
                    <a:pt x="205382" y="57607"/>
                  </a:lnTo>
                  <a:lnTo>
                    <a:pt x="263372" y="57607"/>
                  </a:lnTo>
                  <a:lnTo>
                    <a:pt x="255797" y="42425"/>
                  </a:lnTo>
                  <a:lnTo>
                    <a:pt x="254652" y="41312"/>
                  </a:lnTo>
                  <a:lnTo>
                    <a:pt x="254652" y="39402"/>
                  </a:lnTo>
                  <a:lnTo>
                    <a:pt x="255797" y="37874"/>
                  </a:lnTo>
                  <a:lnTo>
                    <a:pt x="263372" y="22724"/>
                  </a:lnTo>
                  <a:lnTo>
                    <a:pt x="275546" y="22724"/>
                  </a:lnTo>
                  <a:lnTo>
                    <a:pt x="267159" y="39784"/>
                  </a:lnTo>
                  <a:lnTo>
                    <a:pt x="277408" y="60631"/>
                  </a:lnTo>
                  <a:lnTo>
                    <a:pt x="277758" y="62127"/>
                  </a:lnTo>
                  <a:lnTo>
                    <a:pt x="277758" y="64418"/>
                  </a:lnTo>
                  <a:lnTo>
                    <a:pt x="277026" y="65914"/>
                  </a:lnTo>
                  <a:lnTo>
                    <a:pt x="275880" y="67060"/>
                  </a:lnTo>
                  <a:lnTo>
                    <a:pt x="273970" y="68206"/>
                  </a:lnTo>
                  <a:close/>
                </a:path>
                <a:path w="371475" h="372110">
                  <a:moveTo>
                    <a:pt x="6969" y="371776"/>
                  </a:moveTo>
                  <a:lnTo>
                    <a:pt x="4233" y="371776"/>
                  </a:lnTo>
                  <a:lnTo>
                    <a:pt x="2354" y="370917"/>
                  </a:lnTo>
                  <a:lnTo>
                    <a:pt x="1145" y="369453"/>
                  </a:lnTo>
                  <a:lnTo>
                    <a:pt x="0" y="367193"/>
                  </a:lnTo>
                  <a:lnTo>
                    <a:pt x="381" y="363788"/>
                  </a:lnTo>
                  <a:lnTo>
                    <a:pt x="2641" y="361878"/>
                  </a:lnTo>
                  <a:lnTo>
                    <a:pt x="81860" y="305416"/>
                  </a:lnTo>
                  <a:lnTo>
                    <a:pt x="81860" y="223938"/>
                  </a:lnTo>
                  <a:lnTo>
                    <a:pt x="80714" y="220150"/>
                  </a:lnTo>
                  <a:lnTo>
                    <a:pt x="79568" y="217127"/>
                  </a:lnTo>
                  <a:lnTo>
                    <a:pt x="73903" y="206146"/>
                  </a:lnTo>
                  <a:lnTo>
                    <a:pt x="71261" y="201213"/>
                  </a:lnTo>
                  <a:lnTo>
                    <a:pt x="70116" y="195516"/>
                  </a:lnTo>
                  <a:lnTo>
                    <a:pt x="70116" y="128455"/>
                  </a:lnTo>
                  <a:lnTo>
                    <a:pt x="73903" y="122408"/>
                  </a:lnTo>
                  <a:lnTo>
                    <a:pt x="79568" y="119353"/>
                  </a:lnTo>
                  <a:lnTo>
                    <a:pt x="93222" y="112923"/>
                  </a:lnTo>
                  <a:lnTo>
                    <a:pt x="93222" y="104203"/>
                  </a:lnTo>
                  <a:lnTo>
                    <a:pt x="81478" y="69352"/>
                  </a:lnTo>
                  <a:lnTo>
                    <a:pt x="83221" y="60519"/>
                  </a:lnTo>
                  <a:lnTo>
                    <a:pt x="88019" y="53283"/>
                  </a:lnTo>
                  <a:lnTo>
                    <a:pt x="95228" y="48392"/>
                  </a:lnTo>
                  <a:lnTo>
                    <a:pt x="104203" y="46595"/>
                  </a:lnTo>
                  <a:lnTo>
                    <a:pt x="115947" y="46595"/>
                  </a:lnTo>
                  <a:lnTo>
                    <a:pt x="124619" y="48338"/>
                  </a:lnTo>
                  <a:lnTo>
                    <a:pt x="131873" y="53140"/>
                  </a:lnTo>
                  <a:lnTo>
                    <a:pt x="134956" y="57607"/>
                  </a:lnTo>
                  <a:lnTo>
                    <a:pt x="96246" y="57607"/>
                  </a:lnTo>
                  <a:lnTo>
                    <a:pt x="91344" y="62891"/>
                  </a:lnTo>
                  <a:lnTo>
                    <a:pt x="91344" y="91090"/>
                  </a:lnTo>
                  <a:lnTo>
                    <a:pt x="98952" y="99301"/>
                  </a:lnTo>
                  <a:lnTo>
                    <a:pt x="131925" y="99301"/>
                  </a:lnTo>
                  <a:lnTo>
                    <a:pt x="131668" y="99679"/>
                  </a:lnTo>
                  <a:lnTo>
                    <a:pt x="126959" y="104203"/>
                  </a:lnTo>
                  <a:lnTo>
                    <a:pt x="126959" y="109900"/>
                  </a:lnTo>
                  <a:lnTo>
                    <a:pt x="102325" y="109900"/>
                  </a:lnTo>
                  <a:lnTo>
                    <a:pt x="102325" y="114069"/>
                  </a:lnTo>
                  <a:lnTo>
                    <a:pt x="100797" y="117857"/>
                  </a:lnTo>
                  <a:lnTo>
                    <a:pt x="107990" y="125050"/>
                  </a:lnTo>
                  <a:lnTo>
                    <a:pt x="92077" y="125050"/>
                  </a:lnTo>
                  <a:lnTo>
                    <a:pt x="82623" y="129983"/>
                  </a:lnTo>
                  <a:lnTo>
                    <a:pt x="80714" y="131097"/>
                  </a:lnTo>
                  <a:lnTo>
                    <a:pt x="79568" y="133007"/>
                  </a:lnTo>
                  <a:lnTo>
                    <a:pt x="79568" y="194784"/>
                  </a:lnTo>
                  <a:lnTo>
                    <a:pt x="80332" y="198571"/>
                  </a:lnTo>
                  <a:lnTo>
                    <a:pt x="81860" y="201977"/>
                  </a:lnTo>
                  <a:lnTo>
                    <a:pt x="87525" y="212575"/>
                  </a:lnTo>
                  <a:lnTo>
                    <a:pt x="89816" y="217509"/>
                  </a:lnTo>
                  <a:lnTo>
                    <a:pt x="91344" y="223206"/>
                  </a:lnTo>
                  <a:lnTo>
                    <a:pt x="91344" y="298605"/>
                  </a:lnTo>
                  <a:lnTo>
                    <a:pt x="111049" y="298605"/>
                  </a:lnTo>
                  <a:lnTo>
                    <a:pt x="8720" y="370981"/>
                  </a:lnTo>
                  <a:lnTo>
                    <a:pt x="7924" y="371522"/>
                  </a:lnTo>
                  <a:lnTo>
                    <a:pt x="6969" y="371776"/>
                  </a:lnTo>
                  <a:close/>
                </a:path>
                <a:path w="371475" h="372110">
                  <a:moveTo>
                    <a:pt x="131925" y="99301"/>
                  </a:moveTo>
                  <a:lnTo>
                    <a:pt x="108341" y="99301"/>
                  </a:lnTo>
                  <a:lnTo>
                    <a:pt x="108563" y="99269"/>
                  </a:lnTo>
                  <a:lnTo>
                    <a:pt x="108754" y="99269"/>
                  </a:lnTo>
                  <a:lnTo>
                    <a:pt x="115761" y="97873"/>
                  </a:lnTo>
                  <a:lnTo>
                    <a:pt x="121557" y="94062"/>
                  </a:lnTo>
                  <a:lnTo>
                    <a:pt x="125502" y="88407"/>
                  </a:lnTo>
                  <a:lnTo>
                    <a:pt x="126959" y="81478"/>
                  </a:lnTo>
                  <a:lnTo>
                    <a:pt x="126959" y="62891"/>
                  </a:lnTo>
                  <a:lnTo>
                    <a:pt x="121644" y="57607"/>
                  </a:lnTo>
                  <a:lnTo>
                    <a:pt x="134956" y="57607"/>
                  </a:lnTo>
                  <a:lnTo>
                    <a:pt x="136778" y="60249"/>
                  </a:lnTo>
                  <a:lnTo>
                    <a:pt x="136887" y="60519"/>
                  </a:lnTo>
                  <a:lnTo>
                    <a:pt x="138704" y="69352"/>
                  </a:lnTo>
                  <a:lnTo>
                    <a:pt x="138655" y="81478"/>
                  </a:lnTo>
                  <a:lnTo>
                    <a:pt x="137827" y="87947"/>
                  </a:lnTo>
                  <a:lnTo>
                    <a:pt x="135386" y="94201"/>
                  </a:lnTo>
                  <a:lnTo>
                    <a:pt x="131925" y="99301"/>
                  </a:lnTo>
                  <a:close/>
                </a:path>
                <a:path w="371475" h="372110">
                  <a:moveTo>
                    <a:pt x="148181" y="125432"/>
                  </a:moveTo>
                  <a:lnTo>
                    <a:pt x="109136" y="125432"/>
                  </a:lnTo>
                  <a:lnTo>
                    <a:pt x="116711" y="117857"/>
                  </a:lnTo>
                  <a:lnTo>
                    <a:pt x="115947" y="115947"/>
                  </a:lnTo>
                  <a:lnTo>
                    <a:pt x="115597" y="113305"/>
                  </a:lnTo>
                  <a:lnTo>
                    <a:pt x="114452" y="110282"/>
                  </a:lnTo>
                  <a:lnTo>
                    <a:pt x="114452" y="109900"/>
                  </a:lnTo>
                  <a:lnTo>
                    <a:pt x="126959" y="109900"/>
                  </a:lnTo>
                  <a:lnTo>
                    <a:pt x="126959" y="113687"/>
                  </a:lnTo>
                  <a:lnTo>
                    <a:pt x="129601" y="116711"/>
                  </a:lnTo>
                  <a:lnTo>
                    <a:pt x="138322" y="116711"/>
                  </a:lnTo>
                  <a:lnTo>
                    <a:pt x="142873" y="118971"/>
                  </a:lnTo>
                  <a:lnTo>
                    <a:pt x="146279" y="123140"/>
                  </a:lnTo>
                  <a:lnTo>
                    <a:pt x="148181" y="125432"/>
                  </a:lnTo>
                  <a:close/>
                </a:path>
                <a:path w="371475" h="372110">
                  <a:moveTo>
                    <a:pt x="112159" y="136794"/>
                  </a:moveTo>
                  <a:lnTo>
                    <a:pt x="105348" y="136794"/>
                  </a:lnTo>
                  <a:lnTo>
                    <a:pt x="102707" y="135648"/>
                  </a:lnTo>
                  <a:lnTo>
                    <a:pt x="100797" y="133770"/>
                  </a:lnTo>
                  <a:lnTo>
                    <a:pt x="92077" y="125050"/>
                  </a:lnTo>
                  <a:lnTo>
                    <a:pt x="107990" y="125050"/>
                  </a:lnTo>
                  <a:lnTo>
                    <a:pt x="108372" y="125432"/>
                  </a:lnTo>
                  <a:lnTo>
                    <a:pt x="148181" y="125432"/>
                  </a:lnTo>
                  <a:lnTo>
                    <a:pt x="148815" y="126196"/>
                  </a:lnTo>
                  <a:lnTo>
                    <a:pt x="124286" y="126196"/>
                  </a:lnTo>
                  <a:lnTo>
                    <a:pt x="114452" y="136030"/>
                  </a:lnTo>
                  <a:lnTo>
                    <a:pt x="112159" y="136794"/>
                  </a:lnTo>
                  <a:close/>
                </a:path>
                <a:path w="371475" h="372110">
                  <a:moveTo>
                    <a:pt x="158214" y="152390"/>
                  </a:moveTo>
                  <a:lnTo>
                    <a:pt x="155445" y="152390"/>
                  </a:lnTo>
                  <a:lnTo>
                    <a:pt x="153822" y="151594"/>
                  </a:lnTo>
                  <a:lnTo>
                    <a:pt x="152708" y="150066"/>
                  </a:lnTo>
                  <a:lnTo>
                    <a:pt x="136794" y="130365"/>
                  </a:lnTo>
                  <a:lnTo>
                    <a:pt x="135680" y="128837"/>
                  </a:lnTo>
                  <a:lnTo>
                    <a:pt x="133770" y="128073"/>
                  </a:lnTo>
                  <a:lnTo>
                    <a:pt x="129219" y="128073"/>
                  </a:lnTo>
                  <a:lnTo>
                    <a:pt x="126959" y="126928"/>
                  </a:lnTo>
                  <a:lnTo>
                    <a:pt x="124286" y="126196"/>
                  </a:lnTo>
                  <a:lnTo>
                    <a:pt x="148815" y="126196"/>
                  </a:lnTo>
                  <a:lnTo>
                    <a:pt x="159169" y="138672"/>
                  </a:lnTo>
                  <a:lnTo>
                    <a:pt x="176174" y="138672"/>
                  </a:lnTo>
                  <a:lnTo>
                    <a:pt x="160283" y="151180"/>
                  </a:lnTo>
                  <a:lnTo>
                    <a:pt x="159360" y="151976"/>
                  </a:lnTo>
                  <a:lnTo>
                    <a:pt x="158214" y="152390"/>
                  </a:lnTo>
                  <a:close/>
                </a:path>
                <a:path w="371475" h="372110">
                  <a:moveTo>
                    <a:pt x="177850" y="166744"/>
                  </a:moveTo>
                  <a:lnTo>
                    <a:pt x="156877" y="166744"/>
                  </a:lnTo>
                  <a:lnTo>
                    <a:pt x="159551" y="166362"/>
                  </a:lnTo>
                  <a:lnTo>
                    <a:pt x="161810" y="165216"/>
                  </a:lnTo>
                  <a:lnTo>
                    <a:pt x="163720" y="164070"/>
                  </a:lnTo>
                  <a:lnTo>
                    <a:pt x="188354" y="144369"/>
                  </a:lnTo>
                  <a:lnTo>
                    <a:pt x="189851" y="143605"/>
                  </a:lnTo>
                  <a:lnTo>
                    <a:pt x="190614" y="141727"/>
                  </a:lnTo>
                  <a:lnTo>
                    <a:pt x="190233" y="140200"/>
                  </a:lnTo>
                  <a:lnTo>
                    <a:pt x="190614" y="138322"/>
                  </a:lnTo>
                  <a:lnTo>
                    <a:pt x="189851" y="136794"/>
                  </a:lnTo>
                  <a:lnTo>
                    <a:pt x="188354" y="135648"/>
                  </a:lnTo>
                  <a:lnTo>
                    <a:pt x="187304" y="134439"/>
                  </a:lnTo>
                  <a:lnTo>
                    <a:pt x="185936" y="133930"/>
                  </a:lnTo>
                  <a:lnTo>
                    <a:pt x="201747" y="133930"/>
                  </a:lnTo>
                  <a:lnTo>
                    <a:pt x="201941" y="134439"/>
                  </a:lnTo>
                  <a:lnTo>
                    <a:pt x="201829" y="141727"/>
                  </a:lnTo>
                  <a:lnTo>
                    <a:pt x="201594" y="144751"/>
                  </a:lnTo>
                  <a:lnTo>
                    <a:pt x="199335" y="149302"/>
                  </a:lnTo>
                  <a:lnTo>
                    <a:pt x="195473" y="152390"/>
                  </a:lnTo>
                  <a:lnTo>
                    <a:pt x="190233" y="156877"/>
                  </a:lnTo>
                  <a:lnTo>
                    <a:pt x="190233" y="165598"/>
                  </a:lnTo>
                  <a:lnTo>
                    <a:pt x="179252" y="165598"/>
                  </a:lnTo>
                  <a:lnTo>
                    <a:pt x="177850" y="166744"/>
                  </a:lnTo>
                  <a:close/>
                </a:path>
                <a:path w="371475" h="372110">
                  <a:moveTo>
                    <a:pt x="139984" y="278140"/>
                  </a:moveTo>
                  <a:lnTo>
                    <a:pt x="119766" y="278140"/>
                  </a:lnTo>
                  <a:lnTo>
                    <a:pt x="131893" y="269037"/>
                  </a:lnTo>
                  <a:lnTo>
                    <a:pt x="131893" y="157641"/>
                  </a:lnTo>
                  <a:lnTo>
                    <a:pt x="133388" y="155731"/>
                  </a:lnTo>
                  <a:lnTo>
                    <a:pt x="135680" y="154968"/>
                  </a:lnTo>
                  <a:lnTo>
                    <a:pt x="136698" y="154840"/>
                  </a:lnTo>
                  <a:lnTo>
                    <a:pt x="139054" y="154840"/>
                  </a:lnTo>
                  <a:lnTo>
                    <a:pt x="140836" y="155413"/>
                  </a:lnTo>
                  <a:lnTo>
                    <a:pt x="141727" y="156877"/>
                  </a:lnTo>
                  <a:lnTo>
                    <a:pt x="146661" y="162574"/>
                  </a:lnTo>
                  <a:lnTo>
                    <a:pt x="148538" y="164834"/>
                  </a:lnTo>
                  <a:lnTo>
                    <a:pt x="151212" y="166362"/>
                  </a:lnTo>
                  <a:lnTo>
                    <a:pt x="154617" y="166744"/>
                  </a:lnTo>
                  <a:lnTo>
                    <a:pt x="177850" y="166744"/>
                  </a:lnTo>
                  <a:lnTo>
                    <a:pt x="170913" y="172409"/>
                  </a:lnTo>
                  <a:lnTo>
                    <a:pt x="169386" y="173937"/>
                  </a:lnTo>
                  <a:lnTo>
                    <a:pt x="144019" y="173937"/>
                  </a:lnTo>
                  <a:lnTo>
                    <a:pt x="144019" y="261081"/>
                  </a:lnTo>
                  <a:lnTo>
                    <a:pt x="164104" y="261081"/>
                  </a:lnTo>
                  <a:lnTo>
                    <a:pt x="139984" y="278140"/>
                  </a:lnTo>
                  <a:close/>
                </a:path>
                <a:path w="371475" h="372110">
                  <a:moveTo>
                    <a:pt x="164104" y="261081"/>
                  </a:moveTo>
                  <a:lnTo>
                    <a:pt x="144019" y="261081"/>
                  </a:lnTo>
                  <a:lnTo>
                    <a:pt x="179252" y="236064"/>
                  </a:lnTo>
                  <a:lnTo>
                    <a:pt x="179252" y="165598"/>
                  </a:lnTo>
                  <a:lnTo>
                    <a:pt x="190233" y="165598"/>
                  </a:lnTo>
                  <a:lnTo>
                    <a:pt x="190233" y="235332"/>
                  </a:lnTo>
                  <a:lnTo>
                    <a:pt x="204612" y="245549"/>
                  </a:lnTo>
                  <a:lnTo>
                    <a:pt x="186063" y="245549"/>
                  </a:lnTo>
                  <a:lnTo>
                    <a:pt x="164104" y="261081"/>
                  </a:lnTo>
                  <a:close/>
                </a:path>
                <a:path w="371475" h="372110">
                  <a:moveTo>
                    <a:pt x="158404" y="177724"/>
                  </a:moveTo>
                  <a:lnTo>
                    <a:pt x="154236" y="177724"/>
                  </a:lnTo>
                  <a:lnTo>
                    <a:pt x="150448" y="177342"/>
                  </a:lnTo>
                  <a:lnTo>
                    <a:pt x="146661" y="175815"/>
                  </a:lnTo>
                  <a:lnTo>
                    <a:pt x="144019" y="173937"/>
                  </a:lnTo>
                  <a:lnTo>
                    <a:pt x="169386" y="173937"/>
                  </a:lnTo>
                  <a:lnTo>
                    <a:pt x="167508" y="175815"/>
                  </a:lnTo>
                  <a:lnTo>
                    <a:pt x="162956" y="176960"/>
                  </a:lnTo>
                  <a:lnTo>
                    <a:pt x="158404" y="177724"/>
                  </a:lnTo>
                  <a:close/>
                </a:path>
                <a:path w="371475" h="372110">
                  <a:moveTo>
                    <a:pt x="111049" y="298605"/>
                  </a:moveTo>
                  <a:lnTo>
                    <a:pt x="91344" y="298605"/>
                  </a:lnTo>
                  <a:lnTo>
                    <a:pt x="109136" y="285715"/>
                  </a:lnTo>
                  <a:lnTo>
                    <a:pt x="109136" y="224702"/>
                  </a:lnTo>
                  <a:lnTo>
                    <a:pt x="111777" y="222060"/>
                  </a:lnTo>
                  <a:lnTo>
                    <a:pt x="117475" y="222060"/>
                  </a:lnTo>
                  <a:lnTo>
                    <a:pt x="119766" y="224702"/>
                  </a:lnTo>
                  <a:lnTo>
                    <a:pt x="119766" y="278140"/>
                  </a:lnTo>
                  <a:lnTo>
                    <a:pt x="139984" y="278140"/>
                  </a:lnTo>
                  <a:lnTo>
                    <a:pt x="111049" y="298605"/>
                  </a:lnTo>
                  <a:close/>
                </a:path>
                <a:path w="371475" h="372110">
                  <a:moveTo>
                    <a:pt x="368339" y="371745"/>
                  </a:moveTo>
                  <a:lnTo>
                    <a:pt x="364934" y="371745"/>
                  </a:lnTo>
                  <a:lnTo>
                    <a:pt x="364169" y="371363"/>
                  </a:lnTo>
                  <a:lnTo>
                    <a:pt x="363024" y="370981"/>
                  </a:lnTo>
                  <a:lnTo>
                    <a:pt x="186063" y="245549"/>
                  </a:lnTo>
                  <a:lnTo>
                    <a:pt x="204612" y="245549"/>
                  </a:lnTo>
                  <a:lnTo>
                    <a:pt x="368339" y="361878"/>
                  </a:lnTo>
                  <a:lnTo>
                    <a:pt x="370599" y="363788"/>
                  </a:lnTo>
                  <a:lnTo>
                    <a:pt x="371362" y="367193"/>
                  </a:lnTo>
                  <a:lnTo>
                    <a:pt x="370599" y="369453"/>
                  </a:lnTo>
                  <a:lnTo>
                    <a:pt x="369867" y="370981"/>
                  </a:lnTo>
                  <a:lnTo>
                    <a:pt x="368339" y="37174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52034" y="3168111"/>
              <a:ext cx="94750" cy="68874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6188316" y="2955442"/>
            <a:ext cx="371475" cy="273050"/>
          </a:xfrm>
          <a:custGeom>
            <a:avLst/>
            <a:gdLst/>
            <a:ahLst/>
            <a:cxnLst/>
            <a:rect l="l" t="t" r="r" b="b"/>
            <a:pathLst>
              <a:path w="371475" h="273050">
                <a:moveTo>
                  <a:pt x="331203" y="29921"/>
                </a:moveTo>
                <a:lnTo>
                  <a:pt x="330822" y="26136"/>
                </a:lnTo>
                <a:lnTo>
                  <a:pt x="328561" y="23495"/>
                </a:lnTo>
                <a:lnTo>
                  <a:pt x="320217" y="23495"/>
                </a:lnTo>
                <a:lnTo>
                  <a:pt x="320217" y="34086"/>
                </a:lnTo>
                <a:lnTo>
                  <a:pt x="320217" y="116713"/>
                </a:lnTo>
                <a:lnTo>
                  <a:pt x="319836" y="116713"/>
                </a:lnTo>
                <a:lnTo>
                  <a:pt x="319836" y="127698"/>
                </a:lnTo>
                <a:lnTo>
                  <a:pt x="319836" y="209550"/>
                </a:lnTo>
                <a:lnTo>
                  <a:pt x="307708" y="209550"/>
                </a:lnTo>
                <a:lnTo>
                  <a:pt x="307708" y="200075"/>
                </a:lnTo>
                <a:lnTo>
                  <a:pt x="302399" y="193255"/>
                </a:lnTo>
                <a:lnTo>
                  <a:pt x="297116" y="191935"/>
                </a:lnTo>
                <a:lnTo>
                  <a:pt x="297116" y="205384"/>
                </a:lnTo>
                <a:lnTo>
                  <a:pt x="297116" y="209550"/>
                </a:lnTo>
                <a:lnTo>
                  <a:pt x="237972" y="209550"/>
                </a:lnTo>
                <a:lnTo>
                  <a:pt x="237972" y="205384"/>
                </a:lnTo>
                <a:lnTo>
                  <a:pt x="239890" y="202717"/>
                </a:lnTo>
                <a:lnTo>
                  <a:pt x="242531" y="201980"/>
                </a:lnTo>
                <a:lnTo>
                  <a:pt x="257327" y="198158"/>
                </a:lnTo>
                <a:lnTo>
                  <a:pt x="259588" y="197815"/>
                </a:lnTo>
                <a:lnTo>
                  <a:pt x="261505" y="195135"/>
                </a:lnTo>
                <a:lnTo>
                  <a:pt x="261505" y="182626"/>
                </a:lnTo>
                <a:lnTo>
                  <a:pt x="260731" y="180746"/>
                </a:lnTo>
                <a:lnTo>
                  <a:pt x="256946" y="178460"/>
                </a:lnTo>
                <a:lnTo>
                  <a:pt x="255422" y="176199"/>
                </a:lnTo>
                <a:lnTo>
                  <a:pt x="255422" y="153479"/>
                </a:lnTo>
                <a:lnTo>
                  <a:pt x="258445" y="150799"/>
                </a:lnTo>
                <a:lnTo>
                  <a:pt x="276644" y="150799"/>
                </a:lnTo>
                <a:lnTo>
                  <a:pt x="279679" y="153479"/>
                </a:lnTo>
                <a:lnTo>
                  <a:pt x="279679" y="176961"/>
                </a:lnTo>
                <a:lnTo>
                  <a:pt x="278523" y="178460"/>
                </a:lnTo>
                <a:lnTo>
                  <a:pt x="276263" y="179603"/>
                </a:lnTo>
                <a:lnTo>
                  <a:pt x="274358" y="180746"/>
                </a:lnTo>
                <a:lnTo>
                  <a:pt x="273621" y="182626"/>
                </a:lnTo>
                <a:lnTo>
                  <a:pt x="273621" y="195135"/>
                </a:lnTo>
                <a:lnTo>
                  <a:pt x="275501" y="197434"/>
                </a:lnTo>
                <a:lnTo>
                  <a:pt x="277799" y="198158"/>
                </a:lnTo>
                <a:lnTo>
                  <a:pt x="292557" y="201980"/>
                </a:lnTo>
                <a:lnTo>
                  <a:pt x="295198" y="202336"/>
                </a:lnTo>
                <a:lnTo>
                  <a:pt x="297116" y="205384"/>
                </a:lnTo>
                <a:lnTo>
                  <a:pt x="297116" y="191935"/>
                </a:lnTo>
                <a:lnTo>
                  <a:pt x="294817" y="191350"/>
                </a:lnTo>
                <a:lnTo>
                  <a:pt x="284226" y="189090"/>
                </a:lnTo>
                <a:lnTo>
                  <a:pt x="284226" y="187185"/>
                </a:lnTo>
                <a:lnTo>
                  <a:pt x="288010" y="183781"/>
                </a:lnTo>
                <a:lnTo>
                  <a:pt x="289915" y="179222"/>
                </a:lnTo>
                <a:lnTo>
                  <a:pt x="289915" y="150799"/>
                </a:lnTo>
                <a:lnTo>
                  <a:pt x="289915" y="147396"/>
                </a:lnTo>
                <a:lnTo>
                  <a:pt x="282321" y="139827"/>
                </a:lnTo>
                <a:lnTo>
                  <a:pt x="251637" y="139827"/>
                </a:lnTo>
                <a:lnTo>
                  <a:pt x="244055" y="147396"/>
                </a:lnTo>
                <a:lnTo>
                  <a:pt x="244055" y="179222"/>
                </a:lnTo>
                <a:lnTo>
                  <a:pt x="246316" y="183781"/>
                </a:lnTo>
                <a:lnTo>
                  <a:pt x="249720" y="187185"/>
                </a:lnTo>
                <a:lnTo>
                  <a:pt x="249720" y="189090"/>
                </a:lnTo>
                <a:lnTo>
                  <a:pt x="239509" y="191350"/>
                </a:lnTo>
                <a:lnTo>
                  <a:pt x="231927" y="193255"/>
                </a:lnTo>
                <a:lnTo>
                  <a:pt x="226618" y="200075"/>
                </a:lnTo>
                <a:lnTo>
                  <a:pt x="226618" y="209550"/>
                </a:lnTo>
                <a:lnTo>
                  <a:pt x="214109" y="209550"/>
                </a:lnTo>
                <a:lnTo>
                  <a:pt x="214109" y="185305"/>
                </a:lnTo>
                <a:lnTo>
                  <a:pt x="214109" y="175056"/>
                </a:lnTo>
                <a:lnTo>
                  <a:pt x="214109" y="127698"/>
                </a:lnTo>
                <a:lnTo>
                  <a:pt x="319836" y="127698"/>
                </a:lnTo>
                <a:lnTo>
                  <a:pt x="319836" y="116713"/>
                </a:lnTo>
                <a:lnTo>
                  <a:pt x="308089" y="116713"/>
                </a:lnTo>
                <a:lnTo>
                  <a:pt x="308089" y="107226"/>
                </a:lnTo>
                <a:lnTo>
                  <a:pt x="302780" y="100418"/>
                </a:lnTo>
                <a:lnTo>
                  <a:pt x="296735" y="98907"/>
                </a:lnTo>
                <a:lnTo>
                  <a:pt x="296735" y="112166"/>
                </a:lnTo>
                <a:lnTo>
                  <a:pt x="296735" y="116713"/>
                </a:lnTo>
                <a:lnTo>
                  <a:pt x="237972" y="116713"/>
                </a:lnTo>
                <a:lnTo>
                  <a:pt x="237972" y="112166"/>
                </a:lnTo>
                <a:lnTo>
                  <a:pt x="239890" y="109867"/>
                </a:lnTo>
                <a:lnTo>
                  <a:pt x="242531" y="109143"/>
                </a:lnTo>
                <a:lnTo>
                  <a:pt x="257327" y="105321"/>
                </a:lnTo>
                <a:lnTo>
                  <a:pt x="259588" y="104584"/>
                </a:lnTo>
                <a:lnTo>
                  <a:pt x="261505" y="102298"/>
                </a:lnTo>
                <a:lnTo>
                  <a:pt x="261391" y="90932"/>
                </a:lnTo>
                <a:lnTo>
                  <a:pt x="261112" y="89027"/>
                </a:lnTo>
                <a:lnTo>
                  <a:pt x="260350" y="87909"/>
                </a:lnTo>
                <a:lnTo>
                  <a:pt x="256565" y="85623"/>
                </a:lnTo>
                <a:lnTo>
                  <a:pt x="255041" y="83362"/>
                </a:lnTo>
                <a:lnTo>
                  <a:pt x="255041" y="60629"/>
                </a:lnTo>
                <a:lnTo>
                  <a:pt x="257683" y="57962"/>
                </a:lnTo>
                <a:lnTo>
                  <a:pt x="276263" y="57962"/>
                </a:lnTo>
                <a:lnTo>
                  <a:pt x="279285" y="60629"/>
                </a:lnTo>
                <a:lnTo>
                  <a:pt x="279285" y="83743"/>
                </a:lnTo>
                <a:lnTo>
                  <a:pt x="278142" y="85623"/>
                </a:lnTo>
                <a:lnTo>
                  <a:pt x="275882" y="86766"/>
                </a:lnTo>
                <a:lnTo>
                  <a:pt x="273977" y="87909"/>
                </a:lnTo>
                <a:lnTo>
                  <a:pt x="272859" y="89789"/>
                </a:lnTo>
                <a:lnTo>
                  <a:pt x="272859" y="102298"/>
                </a:lnTo>
                <a:lnTo>
                  <a:pt x="274739" y="104584"/>
                </a:lnTo>
                <a:lnTo>
                  <a:pt x="291795" y="109143"/>
                </a:lnTo>
                <a:lnTo>
                  <a:pt x="294817" y="109486"/>
                </a:lnTo>
                <a:lnTo>
                  <a:pt x="296735" y="112166"/>
                </a:lnTo>
                <a:lnTo>
                  <a:pt x="296735" y="98907"/>
                </a:lnTo>
                <a:lnTo>
                  <a:pt x="295198" y="98513"/>
                </a:lnTo>
                <a:lnTo>
                  <a:pt x="284988" y="96253"/>
                </a:lnTo>
                <a:lnTo>
                  <a:pt x="285038" y="94297"/>
                </a:lnTo>
                <a:lnTo>
                  <a:pt x="288772" y="90932"/>
                </a:lnTo>
                <a:lnTo>
                  <a:pt x="290652" y="86385"/>
                </a:lnTo>
                <a:lnTo>
                  <a:pt x="290652" y="57962"/>
                </a:lnTo>
                <a:lnTo>
                  <a:pt x="290588" y="54495"/>
                </a:lnTo>
                <a:lnTo>
                  <a:pt x="283083" y="46977"/>
                </a:lnTo>
                <a:lnTo>
                  <a:pt x="252018" y="46977"/>
                </a:lnTo>
                <a:lnTo>
                  <a:pt x="244500" y="54495"/>
                </a:lnTo>
                <a:lnTo>
                  <a:pt x="244436" y="86385"/>
                </a:lnTo>
                <a:lnTo>
                  <a:pt x="247078" y="90932"/>
                </a:lnTo>
                <a:lnTo>
                  <a:pt x="250063" y="94297"/>
                </a:lnTo>
                <a:lnTo>
                  <a:pt x="250101" y="96253"/>
                </a:lnTo>
                <a:lnTo>
                  <a:pt x="239890" y="98513"/>
                </a:lnTo>
                <a:lnTo>
                  <a:pt x="232308" y="100418"/>
                </a:lnTo>
                <a:lnTo>
                  <a:pt x="226999" y="107226"/>
                </a:lnTo>
                <a:lnTo>
                  <a:pt x="226999" y="116713"/>
                </a:lnTo>
                <a:lnTo>
                  <a:pt x="214871" y="116713"/>
                </a:lnTo>
                <a:lnTo>
                  <a:pt x="214871" y="34086"/>
                </a:lnTo>
                <a:lnTo>
                  <a:pt x="320217" y="34086"/>
                </a:lnTo>
                <a:lnTo>
                  <a:pt x="320217" y="23495"/>
                </a:lnTo>
                <a:lnTo>
                  <a:pt x="84505" y="23495"/>
                </a:lnTo>
                <a:lnTo>
                  <a:pt x="82245" y="25755"/>
                </a:lnTo>
                <a:lnTo>
                  <a:pt x="82245" y="31445"/>
                </a:lnTo>
                <a:lnTo>
                  <a:pt x="84505" y="33705"/>
                </a:lnTo>
                <a:lnTo>
                  <a:pt x="203885" y="33705"/>
                </a:lnTo>
                <a:lnTo>
                  <a:pt x="203885" y="175056"/>
                </a:lnTo>
                <a:lnTo>
                  <a:pt x="203885" y="185305"/>
                </a:lnTo>
                <a:lnTo>
                  <a:pt x="203885" y="209550"/>
                </a:lnTo>
                <a:lnTo>
                  <a:pt x="51917" y="209550"/>
                </a:lnTo>
                <a:lnTo>
                  <a:pt x="51917" y="185305"/>
                </a:lnTo>
                <a:lnTo>
                  <a:pt x="82626" y="185305"/>
                </a:lnTo>
                <a:lnTo>
                  <a:pt x="84886" y="191731"/>
                </a:lnTo>
                <a:lnTo>
                  <a:pt x="90970" y="197053"/>
                </a:lnTo>
                <a:lnTo>
                  <a:pt x="164490" y="197053"/>
                </a:lnTo>
                <a:lnTo>
                  <a:pt x="170535" y="192493"/>
                </a:lnTo>
                <a:lnTo>
                  <a:pt x="172770" y="186423"/>
                </a:lnTo>
                <a:lnTo>
                  <a:pt x="172910" y="186029"/>
                </a:lnTo>
                <a:lnTo>
                  <a:pt x="173177" y="185305"/>
                </a:lnTo>
                <a:lnTo>
                  <a:pt x="203885" y="185305"/>
                </a:lnTo>
                <a:lnTo>
                  <a:pt x="203885" y="175056"/>
                </a:lnTo>
                <a:lnTo>
                  <a:pt x="173939" y="175056"/>
                </a:lnTo>
                <a:lnTo>
                  <a:pt x="173939" y="145516"/>
                </a:lnTo>
                <a:lnTo>
                  <a:pt x="163728" y="126834"/>
                </a:lnTo>
                <a:lnTo>
                  <a:pt x="163728" y="140208"/>
                </a:lnTo>
                <a:lnTo>
                  <a:pt x="163728" y="183388"/>
                </a:lnTo>
                <a:lnTo>
                  <a:pt x="160667" y="186029"/>
                </a:lnTo>
                <a:lnTo>
                  <a:pt x="133781" y="186029"/>
                </a:lnTo>
                <a:lnTo>
                  <a:pt x="133781" y="179603"/>
                </a:lnTo>
                <a:lnTo>
                  <a:pt x="148539" y="179603"/>
                </a:lnTo>
                <a:lnTo>
                  <a:pt x="150837" y="177342"/>
                </a:lnTo>
                <a:lnTo>
                  <a:pt x="150837" y="168630"/>
                </a:lnTo>
                <a:lnTo>
                  <a:pt x="150837" y="153822"/>
                </a:lnTo>
                <a:lnTo>
                  <a:pt x="148539" y="151561"/>
                </a:lnTo>
                <a:lnTo>
                  <a:pt x="142875" y="151561"/>
                </a:lnTo>
                <a:lnTo>
                  <a:pt x="140233" y="153822"/>
                </a:lnTo>
                <a:lnTo>
                  <a:pt x="140233" y="168630"/>
                </a:lnTo>
                <a:lnTo>
                  <a:pt x="116332" y="168630"/>
                </a:lnTo>
                <a:lnTo>
                  <a:pt x="116332" y="153822"/>
                </a:lnTo>
                <a:lnTo>
                  <a:pt x="113690" y="151561"/>
                </a:lnTo>
                <a:lnTo>
                  <a:pt x="108026" y="151561"/>
                </a:lnTo>
                <a:lnTo>
                  <a:pt x="105740" y="153822"/>
                </a:lnTo>
                <a:lnTo>
                  <a:pt x="105740" y="177342"/>
                </a:lnTo>
                <a:lnTo>
                  <a:pt x="108026" y="179603"/>
                </a:lnTo>
                <a:lnTo>
                  <a:pt x="122796" y="179603"/>
                </a:lnTo>
                <a:lnTo>
                  <a:pt x="122796" y="186423"/>
                </a:lnTo>
                <a:lnTo>
                  <a:pt x="95897" y="186423"/>
                </a:lnTo>
                <a:lnTo>
                  <a:pt x="94780" y="185305"/>
                </a:lnTo>
                <a:lnTo>
                  <a:pt x="92849" y="183388"/>
                </a:lnTo>
                <a:lnTo>
                  <a:pt x="92849" y="175437"/>
                </a:lnTo>
                <a:lnTo>
                  <a:pt x="92849" y="145516"/>
                </a:lnTo>
                <a:lnTo>
                  <a:pt x="92468" y="145516"/>
                </a:lnTo>
                <a:lnTo>
                  <a:pt x="92468" y="140589"/>
                </a:lnTo>
                <a:lnTo>
                  <a:pt x="95897" y="136029"/>
                </a:lnTo>
                <a:lnTo>
                  <a:pt x="100037" y="134124"/>
                </a:lnTo>
                <a:lnTo>
                  <a:pt x="111048" y="129959"/>
                </a:lnTo>
                <a:lnTo>
                  <a:pt x="120142" y="139052"/>
                </a:lnTo>
                <a:lnTo>
                  <a:pt x="122415" y="141351"/>
                </a:lnTo>
                <a:lnTo>
                  <a:pt x="125056" y="142087"/>
                </a:lnTo>
                <a:lnTo>
                  <a:pt x="130746" y="142087"/>
                </a:lnTo>
                <a:lnTo>
                  <a:pt x="133781" y="141351"/>
                </a:lnTo>
                <a:lnTo>
                  <a:pt x="143230" y="131864"/>
                </a:lnTo>
                <a:lnTo>
                  <a:pt x="145135" y="129959"/>
                </a:lnTo>
                <a:lnTo>
                  <a:pt x="156146" y="134124"/>
                </a:lnTo>
                <a:lnTo>
                  <a:pt x="160667" y="136029"/>
                </a:lnTo>
                <a:lnTo>
                  <a:pt x="163728" y="140208"/>
                </a:lnTo>
                <a:lnTo>
                  <a:pt x="163728" y="126834"/>
                </a:lnTo>
                <a:lnTo>
                  <a:pt x="159169" y="124294"/>
                </a:lnTo>
                <a:lnTo>
                  <a:pt x="145135" y="118592"/>
                </a:lnTo>
                <a:lnTo>
                  <a:pt x="145135" y="115951"/>
                </a:lnTo>
                <a:lnTo>
                  <a:pt x="145135" y="109867"/>
                </a:lnTo>
                <a:lnTo>
                  <a:pt x="150050" y="105321"/>
                </a:lnTo>
                <a:lnTo>
                  <a:pt x="153720" y="99898"/>
                </a:lnTo>
                <a:lnTo>
                  <a:pt x="156057" y="93637"/>
                </a:lnTo>
                <a:lnTo>
                  <a:pt x="156832" y="87147"/>
                </a:lnTo>
                <a:lnTo>
                  <a:pt x="156883" y="75399"/>
                </a:lnTo>
                <a:lnTo>
                  <a:pt x="155092" y="66408"/>
                </a:lnTo>
                <a:lnTo>
                  <a:pt x="153225" y="63665"/>
                </a:lnTo>
                <a:lnTo>
                  <a:pt x="150215" y="59194"/>
                </a:lnTo>
                <a:lnTo>
                  <a:pt x="145516" y="56083"/>
                </a:lnTo>
                <a:lnTo>
                  <a:pt x="145516" y="68948"/>
                </a:lnTo>
                <a:lnTo>
                  <a:pt x="145516" y="87147"/>
                </a:lnTo>
                <a:lnTo>
                  <a:pt x="144246" y="93637"/>
                </a:lnTo>
                <a:lnTo>
                  <a:pt x="144094" y="94335"/>
                </a:lnTo>
                <a:lnTo>
                  <a:pt x="140309" y="100063"/>
                </a:lnTo>
                <a:lnTo>
                  <a:pt x="135686" y="103225"/>
                </a:lnTo>
                <a:lnTo>
                  <a:pt x="135686" y="124294"/>
                </a:lnTo>
                <a:lnTo>
                  <a:pt x="128104" y="131864"/>
                </a:lnTo>
                <a:lnTo>
                  <a:pt x="127723" y="131864"/>
                </a:lnTo>
                <a:lnTo>
                  <a:pt x="125818" y="129959"/>
                </a:lnTo>
                <a:lnTo>
                  <a:pt x="120154" y="124294"/>
                </a:lnTo>
                <a:lnTo>
                  <a:pt x="120891" y="122377"/>
                </a:lnTo>
                <a:lnTo>
                  <a:pt x="121272" y="120497"/>
                </a:lnTo>
                <a:lnTo>
                  <a:pt x="121272" y="115951"/>
                </a:lnTo>
                <a:lnTo>
                  <a:pt x="133781" y="115951"/>
                </a:lnTo>
                <a:lnTo>
                  <a:pt x="133781" y="120497"/>
                </a:lnTo>
                <a:lnTo>
                  <a:pt x="134162" y="122377"/>
                </a:lnTo>
                <a:lnTo>
                  <a:pt x="135686" y="124294"/>
                </a:lnTo>
                <a:lnTo>
                  <a:pt x="135686" y="103225"/>
                </a:lnTo>
                <a:lnTo>
                  <a:pt x="134658" y="103924"/>
                </a:lnTo>
                <a:lnTo>
                  <a:pt x="127723" y="105321"/>
                </a:lnTo>
                <a:lnTo>
                  <a:pt x="120942" y="103670"/>
                </a:lnTo>
                <a:lnTo>
                  <a:pt x="115265" y="99656"/>
                </a:lnTo>
                <a:lnTo>
                  <a:pt x="111353" y="93941"/>
                </a:lnTo>
                <a:lnTo>
                  <a:pt x="109905" y="87147"/>
                </a:lnTo>
                <a:lnTo>
                  <a:pt x="109905" y="68948"/>
                </a:lnTo>
                <a:lnTo>
                  <a:pt x="115214" y="63665"/>
                </a:lnTo>
                <a:lnTo>
                  <a:pt x="140233" y="63665"/>
                </a:lnTo>
                <a:lnTo>
                  <a:pt x="145516" y="68948"/>
                </a:lnTo>
                <a:lnTo>
                  <a:pt x="145516" y="56083"/>
                </a:lnTo>
                <a:lnTo>
                  <a:pt x="142989" y="54394"/>
                </a:lnTo>
                <a:lnTo>
                  <a:pt x="134162" y="52641"/>
                </a:lnTo>
                <a:lnTo>
                  <a:pt x="122415" y="52641"/>
                </a:lnTo>
                <a:lnTo>
                  <a:pt x="113423" y="54495"/>
                </a:lnTo>
                <a:lnTo>
                  <a:pt x="106222" y="59474"/>
                </a:lnTo>
                <a:lnTo>
                  <a:pt x="101422" y="66725"/>
                </a:lnTo>
                <a:lnTo>
                  <a:pt x="99682" y="75399"/>
                </a:lnTo>
                <a:lnTo>
                  <a:pt x="99783" y="87909"/>
                </a:lnTo>
                <a:lnTo>
                  <a:pt x="100507" y="94068"/>
                </a:lnTo>
                <a:lnTo>
                  <a:pt x="102844" y="100418"/>
                </a:lnTo>
                <a:lnTo>
                  <a:pt x="106553" y="106057"/>
                </a:lnTo>
                <a:lnTo>
                  <a:pt x="111429" y="110642"/>
                </a:lnTo>
                <a:lnTo>
                  <a:pt x="111429" y="118973"/>
                </a:lnTo>
                <a:lnTo>
                  <a:pt x="82689" y="145516"/>
                </a:lnTo>
                <a:lnTo>
                  <a:pt x="82626" y="175437"/>
                </a:lnTo>
                <a:lnTo>
                  <a:pt x="52679" y="175437"/>
                </a:lnTo>
                <a:lnTo>
                  <a:pt x="52679" y="35242"/>
                </a:lnTo>
                <a:lnTo>
                  <a:pt x="67475" y="35242"/>
                </a:lnTo>
                <a:lnTo>
                  <a:pt x="69735" y="32943"/>
                </a:lnTo>
                <a:lnTo>
                  <a:pt x="69735" y="27279"/>
                </a:lnTo>
                <a:lnTo>
                  <a:pt x="67475" y="24612"/>
                </a:lnTo>
                <a:lnTo>
                  <a:pt x="44335" y="24612"/>
                </a:lnTo>
                <a:lnTo>
                  <a:pt x="41694" y="27279"/>
                </a:lnTo>
                <a:lnTo>
                  <a:pt x="41694" y="219011"/>
                </a:lnTo>
                <a:lnTo>
                  <a:pt x="44335" y="221297"/>
                </a:lnTo>
                <a:lnTo>
                  <a:pt x="328942" y="221297"/>
                </a:lnTo>
                <a:lnTo>
                  <a:pt x="331203" y="219011"/>
                </a:lnTo>
                <a:lnTo>
                  <a:pt x="331203" y="209550"/>
                </a:lnTo>
                <a:lnTo>
                  <a:pt x="331203" y="127698"/>
                </a:lnTo>
                <a:lnTo>
                  <a:pt x="331203" y="116713"/>
                </a:lnTo>
                <a:lnTo>
                  <a:pt x="331203" y="34086"/>
                </a:lnTo>
                <a:lnTo>
                  <a:pt x="331203" y="29921"/>
                </a:lnTo>
                <a:close/>
              </a:path>
              <a:path w="371475" h="273050">
                <a:moveTo>
                  <a:pt x="371373" y="237972"/>
                </a:moveTo>
                <a:lnTo>
                  <a:pt x="366814" y="232664"/>
                </a:lnTo>
                <a:lnTo>
                  <a:pt x="361149" y="232664"/>
                </a:lnTo>
                <a:lnTo>
                  <a:pt x="361149" y="243649"/>
                </a:lnTo>
                <a:lnTo>
                  <a:pt x="361149" y="255765"/>
                </a:lnTo>
                <a:lnTo>
                  <a:pt x="360768" y="259168"/>
                </a:lnTo>
                <a:lnTo>
                  <a:pt x="357746" y="262229"/>
                </a:lnTo>
                <a:lnTo>
                  <a:pt x="14046" y="262229"/>
                </a:lnTo>
                <a:lnTo>
                  <a:pt x="11023" y="259168"/>
                </a:lnTo>
                <a:lnTo>
                  <a:pt x="11023" y="243649"/>
                </a:lnTo>
                <a:lnTo>
                  <a:pt x="310730" y="243649"/>
                </a:lnTo>
                <a:lnTo>
                  <a:pt x="313029" y="241388"/>
                </a:lnTo>
                <a:lnTo>
                  <a:pt x="313029" y="235305"/>
                </a:lnTo>
                <a:lnTo>
                  <a:pt x="310730" y="233045"/>
                </a:lnTo>
                <a:lnTo>
                  <a:pt x="28422" y="233045"/>
                </a:lnTo>
                <a:lnTo>
                  <a:pt x="28422" y="14389"/>
                </a:lnTo>
                <a:lnTo>
                  <a:pt x="31445" y="11366"/>
                </a:lnTo>
                <a:lnTo>
                  <a:pt x="340690" y="11366"/>
                </a:lnTo>
                <a:lnTo>
                  <a:pt x="343712" y="14389"/>
                </a:lnTo>
                <a:lnTo>
                  <a:pt x="343712" y="233045"/>
                </a:lnTo>
                <a:lnTo>
                  <a:pt x="328942" y="233045"/>
                </a:lnTo>
                <a:lnTo>
                  <a:pt x="326656" y="235305"/>
                </a:lnTo>
                <a:lnTo>
                  <a:pt x="326656" y="241388"/>
                </a:lnTo>
                <a:lnTo>
                  <a:pt x="328942" y="243649"/>
                </a:lnTo>
                <a:lnTo>
                  <a:pt x="361149" y="243649"/>
                </a:lnTo>
                <a:lnTo>
                  <a:pt x="361149" y="232664"/>
                </a:lnTo>
                <a:lnTo>
                  <a:pt x="354342" y="232664"/>
                </a:lnTo>
                <a:lnTo>
                  <a:pt x="354342" y="11366"/>
                </a:lnTo>
                <a:lnTo>
                  <a:pt x="354342" y="7581"/>
                </a:lnTo>
                <a:lnTo>
                  <a:pt x="346735" y="0"/>
                </a:lnTo>
                <a:lnTo>
                  <a:pt x="25400" y="0"/>
                </a:lnTo>
                <a:lnTo>
                  <a:pt x="17830" y="7581"/>
                </a:lnTo>
                <a:lnTo>
                  <a:pt x="17830" y="232664"/>
                </a:lnTo>
                <a:lnTo>
                  <a:pt x="5321" y="232664"/>
                </a:lnTo>
                <a:lnTo>
                  <a:pt x="0" y="237972"/>
                </a:lnTo>
                <a:lnTo>
                  <a:pt x="0" y="265252"/>
                </a:lnTo>
                <a:lnTo>
                  <a:pt x="7581" y="272834"/>
                </a:lnTo>
                <a:lnTo>
                  <a:pt x="363791" y="272834"/>
                </a:lnTo>
                <a:lnTo>
                  <a:pt x="371373" y="265252"/>
                </a:lnTo>
                <a:lnTo>
                  <a:pt x="371373" y="262229"/>
                </a:lnTo>
                <a:lnTo>
                  <a:pt x="371373" y="23797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7521454" y="2906171"/>
            <a:ext cx="360045" cy="371475"/>
            <a:chOff x="7521454" y="2906171"/>
            <a:chExt cx="360045" cy="371475"/>
          </a:xfrm>
        </p:grpSpPr>
        <p:pic>
          <p:nvPicPr>
            <p:cNvPr id="111" name="object 1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21454" y="3138830"/>
              <a:ext cx="359618" cy="13832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555955" y="2906171"/>
              <a:ext cx="288290" cy="220345"/>
            </a:xfrm>
            <a:custGeom>
              <a:avLst/>
              <a:gdLst/>
              <a:ahLst/>
              <a:cxnLst/>
              <a:rect l="l" t="t" r="r" b="b"/>
              <a:pathLst>
                <a:path w="288290" h="220344">
                  <a:moveTo>
                    <a:pt x="285714" y="219768"/>
                  </a:moveTo>
                  <a:lnTo>
                    <a:pt x="280049" y="219768"/>
                  </a:lnTo>
                  <a:lnTo>
                    <a:pt x="277376" y="217508"/>
                  </a:lnTo>
                  <a:lnTo>
                    <a:pt x="277376" y="149684"/>
                  </a:lnTo>
                  <a:lnTo>
                    <a:pt x="272442" y="144751"/>
                  </a:lnTo>
                  <a:lnTo>
                    <a:pt x="195547" y="144751"/>
                  </a:lnTo>
                  <a:lnTo>
                    <a:pt x="195547" y="217508"/>
                  </a:lnTo>
                  <a:lnTo>
                    <a:pt x="193256" y="219768"/>
                  </a:lnTo>
                  <a:lnTo>
                    <a:pt x="187559" y="219768"/>
                  </a:lnTo>
                  <a:lnTo>
                    <a:pt x="185299" y="217508"/>
                  </a:lnTo>
                  <a:lnTo>
                    <a:pt x="185299" y="144751"/>
                  </a:lnTo>
                  <a:lnTo>
                    <a:pt x="102674" y="144751"/>
                  </a:lnTo>
                  <a:lnTo>
                    <a:pt x="102674" y="217508"/>
                  </a:lnTo>
                  <a:lnTo>
                    <a:pt x="100415" y="219768"/>
                  </a:lnTo>
                  <a:lnTo>
                    <a:pt x="94717" y="219768"/>
                  </a:lnTo>
                  <a:lnTo>
                    <a:pt x="92458" y="217508"/>
                  </a:lnTo>
                  <a:lnTo>
                    <a:pt x="92458" y="144751"/>
                  </a:lnTo>
                  <a:lnTo>
                    <a:pt x="15531" y="144751"/>
                  </a:lnTo>
                  <a:lnTo>
                    <a:pt x="10598" y="149684"/>
                  </a:lnTo>
                  <a:lnTo>
                    <a:pt x="10598" y="217508"/>
                  </a:lnTo>
                  <a:lnTo>
                    <a:pt x="7956" y="219768"/>
                  </a:lnTo>
                  <a:lnTo>
                    <a:pt x="2259" y="219768"/>
                  </a:lnTo>
                  <a:lnTo>
                    <a:pt x="0" y="217508"/>
                  </a:lnTo>
                  <a:lnTo>
                    <a:pt x="0" y="156495"/>
                  </a:lnTo>
                  <a:lnTo>
                    <a:pt x="1738" y="147668"/>
                  </a:lnTo>
                  <a:lnTo>
                    <a:pt x="6528" y="140442"/>
                  </a:lnTo>
                  <a:lnTo>
                    <a:pt x="13735" y="135562"/>
                  </a:lnTo>
                  <a:lnTo>
                    <a:pt x="22724" y="133770"/>
                  </a:lnTo>
                  <a:lnTo>
                    <a:pt x="139435" y="133770"/>
                  </a:lnTo>
                  <a:lnTo>
                    <a:pt x="139435" y="28421"/>
                  </a:lnTo>
                  <a:lnTo>
                    <a:pt x="132242" y="42807"/>
                  </a:lnTo>
                  <a:lnTo>
                    <a:pt x="131446" y="44653"/>
                  </a:lnTo>
                  <a:lnTo>
                    <a:pt x="129759" y="45767"/>
                  </a:lnTo>
                  <a:lnTo>
                    <a:pt x="126895" y="45767"/>
                  </a:lnTo>
                  <a:lnTo>
                    <a:pt x="125972" y="45545"/>
                  </a:lnTo>
                  <a:lnTo>
                    <a:pt x="125049" y="45099"/>
                  </a:lnTo>
                  <a:lnTo>
                    <a:pt x="122408" y="43953"/>
                  </a:lnTo>
                  <a:lnTo>
                    <a:pt x="121262" y="40930"/>
                  </a:lnTo>
                  <a:lnTo>
                    <a:pt x="122789" y="37874"/>
                  </a:lnTo>
                  <a:lnTo>
                    <a:pt x="140199" y="3023"/>
                  </a:lnTo>
                  <a:lnTo>
                    <a:pt x="141345" y="1113"/>
                  </a:lnTo>
                  <a:lnTo>
                    <a:pt x="143223" y="0"/>
                  </a:lnTo>
                  <a:lnTo>
                    <a:pt x="145132" y="0"/>
                  </a:lnTo>
                  <a:lnTo>
                    <a:pt x="147042" y="0"/>
                  </a:lnTo>
                  <a:lnTo>
                    <a:pt x="148920" y="1113"/>
                  </a:lnTo>
                  <a:lnTo>
                    <a:pt x="149684" y="3023"/>
                  </a:lnTo>
                  <a:lnTo>
                    <a:pt x="167125" y="37874"/>
                  </a:lnTo>
                  <a:lnTo>
                    <a:pt x="168621" y="40166"/>
                  </a:lnTo>
                  <a:lnTo>
                    <a:pt x="167857" y="43571"/>
                  </a:lnTo>
                  <a:lnTo>
                    <a:pt x="164834" y="45099"/>
                  </a:lnTo>
                  <a:lnTo>
                    <a:pt x="164070" y="45449"/>
                  </a:lnTo>
                  <a:lnTo>
                    <a:pt x="160664" y="45449"/>
                  </a:lnTo>
                  <a:lnTo>
                    <a:pt x="158786" y="44717"/>
                  </a:lnTo>
                  <a:lnTo>
                    <a:pt x="157641" y="42807"/>
                  </a:lnTo>
                  <a:lnTo>
                    <a:pt x="150830" y="28421"/>
                  </a:lnTo>
                  <a:lnTo>
                    <a:pt x="150830" y="133770"/>
                  </a:lnTo>
                  <a:lnTo>
                    <a:pt x="267159" y="133770"/>
                  </a:lnTo>
                  <a:lnTo>
                    <a:pt x="275957" y="135562"/>
                  </a:lnTo>
                  <a:lnTo>
                    <a:pt x="282977" y="140442"/>
                  </a:lnTo>
                  <a:lnTo>
                    <a:pt x="287300" y="147668"/>
                  </a:lnTo>
                  <a:lnTo>
                    <a:pt x="288006" y="156495"/>
                  </a:lnTo>
                  <a:lnTo>
                    <a:pt x="288006" y="217508"/>
                  </a:lnTo>
                  <a:lnTo>
                    <a:pt x="285714" y="21976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5782876" y="2906553"/>
            <a:ext cx="301625" cy="370840"/>
            <a:chOff x="5782876" y="2906553"/>
            <a:chExt cx="301625" cy="370840"/>
          </a:xfrm>
        </p:grpSpPr>
        <p:sp>
          <p:nvSpPr>
            <p:cNvPr id="114" name="object 114"/>
            <p:cNvSpPr/>
            <p:nvPr/>
          </p:nvSpPr>
          <p:spPr>
            <a:xfrm>
              <a:off x="5782876" y="3087683"/>
              <a:ext cx="301625" cy="189230"/>
            </a:xfrm>
            <a:custGeom>
              <a:avLst/>
              <a:gdLst/>
              <a:ahLst/>
              <a:cxnLst/>
              <a:rect l="l" t="t" r="r" b="b"/>
              <a:pathLst>
                <a:path w="301625" h="189229">
                  <a:moveTo>
                    <a:pt x="124668" y="68579"/>
                  </a:moveTo>
                  <a:lnTo>
                    <a:pt x="71611" y="68579"/>
                  </a:lnTo>
                  <a:lnTo>
                    <a:pt x="81064" y="64769"/>
                  </a:lnTo>
                  <a:lnTo>
                    <a:pt x="81064" y="59689"/>
                  </a:lnTo>
                  <a:lnTo>
                    <a:pt x="76033" y="54609"/>
                  </a:lnTo>
                  <a:lnTo>
                    <a:pt x="72351" y="49529"/>
                  </a:lnTo>
                  <a:lnTo>
                    <a:pt x="70090" y="43179"/>
                  </a:lnTo>
                  <a:lnTo>
                    <a:pt x="69320" y="36829"/>
                  </a:lnTo>
                  <a:lnTo>
                    <a:pt x="69320" y="21589"/>
                  </a:lnTo>
                  <a:lnTo>
                    <a:pt x="71063" y="13969"/>
                  </a:lnTo>
                  <a:lnTo>
                    <a:pt x="75864" y="6349"/>
                  </a:lnTo>
                  <a:lnTo>
                    <a:pt x="83083" y="1269"/>
                  </a:lnTo>
                  <a:lnTo>
                    <a:pt x="92076" y="0"/>
                  </a:lnTo>
                  <a:lnTo>
                    <a:pt x="109868" y="0"/>
                  </a:lnTo>
                  <a:lnTo>
                    <a:pt x="115565" y="1269"/>
                  </a:lnTo>
                  <a:lnTo>
                    <a:pt x="119734" y="6349"/>
                  </a:lnTo>
                  <a:lnTo>
                    <a:pt x="124286" y="10159"/>
                  </a:lnTo>
                  <a:lnTo>
                    <a:pt x="84119" y="10159"/>
                  </a:lnTo>
                  <a:lnTo>
                    <a:pt x="78804" y="15239"/>
                  </a:lnTo>
                  <a:lnTo>
                    <a:pt x="78804" y="43179"/>
                  </a:lnTo>
                  <a:lnTo>
                    <a:pt x="82210" y="48259"/>
                  </a:lnTo>
                  <a:lnTo>
                    <a:pt x="87907" y="52069"/>
                  </a:lnTo>
                  <a:lnTo>
                    <a:pt x="89785" y="52069"/>
                  </a:lnTo>
                  <a:lnTo>
                    <a:pt x="90549" y="54609"/>
                  </a:lnTo>
                  <a:lnTo>
                    <a:pt x="90549" y="62229"/>
                  </a:lnTo>
                  <a:lnTo>
                    <a:pt x="114801" y="62229"/>
                  </a:lnTo>
                  <a:lnTo>
                    <a:pt x="114801" y="64769"/>
                  </a:lnTo>
                  <a:lnTo>
                    <a:pt x="124668" y="68579"/>
                  </a:lnTo>
                  <a:close/>
                </a:path>
                <a:path w="301625" h="189229">
                  <a:moveTo>
                    <a:pt x="228871" y="68579"/>
                  </a:moveTo>
                  <a:lnTo>
                    <a:pt x="175815" y="68579"/>
                  </a:lnTo>
                  <a:lnTo>
                    <a:pt x="185299" y="64769"/>
                  </a:lnTo>
                  <a:lnTo>
                    <a:pt x="185299" y="59689"/>
                  </a:lnTo>
                  <a:lnTo>
                    <a:pt x="180268" y="54609"/>
                  </a:lnTo>
                  <a:lnTo>
                    <a:pt x="176586" y="49529"/>
                  </a:lnTo>
                  <a:lnTo>
                    <a:pt x="174325" y="43179"/>
                  </a:lnTo>
                  <a:lnTo>
                    <a:pt x="173555" y="36829"/>
                  </a:lnTo>
                  <a:lnTo>
                    <a:pt x="173555" y="21589"/>
                  </a:lnTo>
                  <a:lnTo>
                    <a:pt x="175293" y="13969"/>
                  </a:lnTo>
                  <a:lnTo>
                    <a:pt x="180083" y="6349"/>
                  </a:lnTo>
                  <a:lnTo>
                    <a:pt x="187291" y="1269"/>
                  </a:lnTo>
                  <a:lnTo>
                    <a:pt x="196279" y="0"/>
                  </a:lnTo>
                  <a:lnTo>
                    <a:pt x="214103" y="0"/>
                  </a:lnTo>
                  <a:lnTo>
                    <a:pt x="219768" y="1269"/>
                  </a:lnTo>
                  <a:lnTo>
                    <a:pt x="223938" y="6349"/>
                  </a:lnTo>
                  <a:lnTo>
                    <a:pt x="228489" y="10159"/>
                  </a:lnTo>
                  <a:lnTo>
                    <a:pt x="188704" y="10159"/>
                  </a:lnTo>
                  <a:lnTo>
                    <a:pt x="183389" y="15239"/>
                  </a:lnTo>
                  <a:lnTo>
                    <a:pt x="183389" y="43179"/>
                  </a:lnTo>
                  <a:lnTo>
                    <a:pt x="186795" y="48259"/>
                  </a:lnTo>
                  <a:lnTo>
                    <a:pt x="192492" y="52069"/>
                  </a:lnTo>
                  <a:lnTo>
                    <a:pt x="194370" y="52069"/>
                  </a:lnTo>
                  <a:lnTo>
                    <a:pt x="195134" y="54609"/>
                  </a:lnTo>
                  <a:lnTo>
                    <a:pt x="195134" y="62229"/>
                  </a:lnTo>
                  <a:lnTo>
                    <a:pt x="219004" y="62229"/>
                  </a:lnTo>
                  <a:lnTo>
                    <a:pt x="219004" y="64769"/>
                  </a:lnTo>
                  <a:lnTo>
                    <a:pt x="228871" y="68579"/>
                  </a:lnTo>
                  <a:close/>
                </a:path>
                <a:path w="301625" h="189229">
                  <a:moveTo>
                    <a:pt x="114801" y="62229"/>
                  </a:moveTo>
                  <a:lnTo>
                    <a:pt x="103057" y="62229"/>
                  </a:lnTo>
                  <a:lnTo>
                    <a:pt x="103057" y="54609"/>
                  </a:lnTo>
                  <a:lnTo>
                    <a:pt x="103820" y="52069"/>
                  </a:lnTo>
                  <a:lnTo>
                    <a:pt x="105699" y="52069"/>
                  </a:lnTo>
                  <a:lnTo>
                    <a:pt x="111395" y="48259"/>
                  </a:lnTo>
                  <a:lnTo>
                    <a:pt x="114801" y="43179"/>
                  </a:lnTo>
                  <a:lnTo>
                    <a:pt x="114483" y="36829"/>
                  </a:lnTo>
                  <a:lnTo>
                    <a:pt x="114419" y="17779"/>
                  </a:lnTo>
                  <a:lnTo>
                    <a:pt x="113305" y="15239"/>
                  </a:lnTo>
                  <a:lnTo>
                    <a:pt x="111014" y="12699"/>
                  </a:lnTo>
                  <a:lnTo>
                    <a:pt x="108754" y="11429"/>
                  </a:lnTo>
                  <a:lnTo>
                    <a:pt x="105699" y="10159"/>
                  </a:lnTo>
                  <a:lnTo>
                    <a:pt x="124286" y="10159"/>
                  </a:lnTo>
                  <a:lnTo>
                    <a:pt x="126545" y="16509"/>
                  </a:lnTo>
                  <a:lnTo>
                    <a:pt x="126545" y="36829"/>
                  </a:lnTo>
                  <a:lnTo>
                    <a:pt x="125722" y="43179"/>
                  </a:lnTo>
                  <a:lnTo>
                    <a:pt x="123371" y="49529"/>
                  </a:lnTo>
                  <a:lnTo>
                    <a:pt x="119671" y="54609"/>
                  </a:lnTo>
                  <a:lnTo>
                    <a:pt x="114801" y="59689"/>
                  </a:lnTo>
                  <a:lnTo>
                    <a:pt x="114801" y="62229"/>
                  </a:lnTo>
                  <a:close/>
                </a:path>
                <a:path w="301625" h="189229">
                  <a:moveTo>
                    <a:pt x="219004" y="62229"/>
                  </a:moveTo>
                  <a:lnTo>
                    <a:pt x="207642" y="62229"/>
                  </a:lnTo>
                  <a:lnTo>
                    <a:pt x="207642" y="54609"/>
                  </a:lnTo>
                  <a:lnTo>
                    <a:pt x="208406" y="52069"/>
                  </a:lnTo>
                  <a:lnTo>
                    <a:pt x="210315" y="52069"/>
                  </a:lnTo>
                  <a:lnTo>
                    <a:pt x="215981" y="48259"/>
                  </a:lnTo>
                  <a:lnTo>
                    <a:pt x="219386" y="43179"/>
                  </a:lnTo>
                  <a:lnTo>
                    <a:pt x="219068" y="36829"/>
                  </a:lnTo>
                  <a:lnTo>
                    <a:pt x="219004" y="17779"/>
                  </a:lnTo>
                  <a:lnTo>
                    <a:pt x="217890" y="15239"/>
                  </a:lnTo>
                  <a:lnTo>
                    <a:pt x="215599" y="12699"/>
                  </a:lnTo>
                  <a:lnTo>
                    <a:pt x="213339" y="11429"/>
                  </a:lnTo>
                  <a:lnTo>
                    <a:pt x="210315" y="10159"/>
                  </a:lnTo>
                  <a:lnTo>
                    <a:pt x="228489" y="10159"/>
                  </a:lnTo>
                  <a:lnTo>
                    <a:pt x="230749" y="16509"/>
                  </a:lnTo>
                  <a:lnTo>
                    <a:pt x="230749" y="36829"/>
                  </a:lnTo>
                  <a:lnTo>
                    <a:pt x="229930" y="43179"/>
                  </a:lnTo>
                  <a:lnTo>
                    <a:pt x="227586" y="49529"/>
                  </a:lnTo>
                  <a:lnTo>
                    <a:pt x="223887" y="54609"/>
                  </a:lnTo>
                  <a:lnTo>
                    <a:pt x="219004" y="59689"/>
                  </a:lnTo>
                  <a:lnTo>
                    <a:pt x="219004" y="62229"/>
                  </a:lnTo>
                  <a:close/>
                </a:path>
                <a:path w="301625" h="189229">
                  <a:moveTo>
                    <a:pt x="7956" y="189229"/>
                  </a:moveTo>
                  <a:lnTo>
                    <a:pt x="2641" y="189229"/>
                  </a:lnTo>
                  <a:lnTo>
                    <a:pt x="0" y="186689"/>
                  </a:lnTo>
                  <a:lnTo>
                    <a:pt x="0" y="149859"/>
                  </a:lnTo>
                  <a:lnTo>
                    <a:pt x="1021" y="142239"/>
                  </a:lnTo>
                  <a:lnTo>
                    <a:pt x="3922" y="137159"/>
                  </a:lnTo>
                  <a:lnTo>
                    <a:pt x="8459" y="132079"/>
                  </a:lnTo>
                  <a:lnTo>
                    <a:pt x="14385" y="128269"/>
                  </a:lnTo>
                  <a:lnTo>
                    <a:pt x="28771" y="121919"/>
                  </a:lnTo>
                  <a:lnTo>
                    <a:pt x="28771" y="116839"/>
                  </a:lnTo>
                  <a:lnTo>
                    <a:pt x="23902" y="113029"/>
                  </a:lnTo>
                  <a:lnTo>
                    <a:pt x="20202" y="107949"/>
                  </a:lnTo>
                  <a:lnTo>
                    <a:pt x="17851" y="101599"/>
                  </a:lnTo>
                  <a:lnTo>
                    <a:pt x="17027" y="93979"/>
                  </a:lnTo>
                  <a:lnTo>
                    <a:pt x="17027" y="80009"/>
                  </a:lnTo>
                  <a:lnTo>
                    <a:pt x="18770" y="71119"/>
                  </a:lnTo>
                  <a:lnTo>
                    <a:pt x="23572" y="63499"/>
                  </a:lnTo>
                  <a:lnTo>
                    <a:pt x="30790" y="59689"/>
                  </a:lnTo>
                  <a:lnTo>
                    <a:pt x="39784" y="57149"/>
                  </a:lnTo>
                  <a:lnTo>
                    <a:pt x="57957" y="57149"/>
                  </a:lnTo>
                  <a:lnTo>
                    <a:pt x="63654" y="59689"/>
                  </a:lnTo>
                  <a:lnTo>
                    <a:pt x="69320" y="64769"/>
                  </a:lnTo>
                  <a:lnTo>
                    <a:pt x="70465" y="67309"/>
                  </a:lnTo>
                  <a:lnTo>
                    <a:pt x="31445" y="67309"/>
                  </a:lnTo>
                  <a:lnTo>
                    <a:pt x="26130" y="72389"/>
                  </a:lnTo>
                  <a:lnTo>
                    <a:pt x="26130" y="100329"/>
                  </a:lnTo>
                  <a:lnTo>
                    <a:pt x="29535" y="105409"/>
                  </a:lnTo>
                  <a:lnTo>
                    <a:pt x="37110" y="110489"/>
                  </a:lnTo>
                  <a:lnTo>
                    <a:pt x="37874" y="111759"/>
                  </a:lnTo>
                  <a:lnTo>
                    <a:pt x="37874" y="120649"/>
                  </a:lnTo>
                  <a:lnTo>
                    <a:pt x="62509" y="120649"/>
                  </a:lnTo>
                  <a:lnTo>
                    <a:pt x="62509" y="121919"/>
                  </a:lnTo>
                  <a:lnTo>
                    <a:pt x="77276" y="128269"/>
                  </a:lnTo>
                  <a:lnTo>
                    <a:pt x="82988" y="132079"/>
                  </a:lnTo>
                  <a:lnTo>
                    <a:pt x="35232" y="132079"/>
                  </a:lnTo>
                  <a:lnTo>
                    <a:pt x="18173" y="138429"/>
                  </a:lnTo>
                  <a:lnTo>
                    <a:pt x="13240" y="139699"/>
                  </a:lnTo>
                  <a:lnTo>
                    <a:pt x="10598" y="144779"/>
                  </a:lnTo>
                  <a:lnTo>
                    <a:pt x="10598" y="186689"/>
                  </a:lnTo>
                  <a:lnTo>
                    <a:pt x="7956" y="189229"/>
                  </a:lnTo>
                  <a:close/>
                </a:path>
                <a:path w="301625" h="189229">
                  <a:moveTo>
                    <a:pt x="134701" y="68579"/>
                  </a:moveTo>
                  <a:lnTo>
                    <a:pt x="124668" y="68579"/>
                  </a:lnTo>
                  <a:lnTo>
                    <a:pt x="128455" y="62229"/>
                  </a:lnTo>
                  <a:lnTo>
                    <a:pt x="135648" y="57149"/>
                  </a:lnTo>
                  <a:lnTo>
                    <a:pt x="162160" y="57149"/>
                  </a:lnTo>
                  <a:lnTo>
                    <a:pt x="167857" y="59689"/>
                  </a:lnTo>
                  <a:lnTo>
                    <a:pt x="172027" y="63499"/>
                  </a:lnTo>
                  <a:lnTo>
                    <a:pt x="173555" y="64769"/>
                  </a:lnTo>
                  <a:lnTo>
                    <a:pt x="174668" y="67309"/>
                  </a:lnTo>
                  <a:lnTo>
                    <a:pt x="136030" y="67309"/>
                  </a:lnTo>
                  <a:lnTo>
                    <a:pt x="134701" y="68579"/>
                  </a:lnTo>
                  <a:close/>
                </a:path>
                <a:path w="301625" h="189229">
                  <a:moveTo>
                    <a:pt x="239382" y="68579"/>
                  </a:moveTo>
                  <a:lnTo>
                    <a:pt x="228871" y="68579"/>
                  </a:lnTo>
                  <a:lnTo>
                    <a:pt x="232658" y="62229"/>
                  </a:lnTo>
                  <a:lnTo>
                    <a:pt x="239851" y="57149"/>
                  </a:lnTo>
                  <a:lnTo>
                    <a:pt x="266395" y="57149"/>
                  </a:lnTo>
                  <a:lnTo>
                    <a:pt x="272061" y="59689"/>
                  </a:lnTo>
                  <a:lnTo>
                    <a:pt x="279209" y="67309"/>
                  </a:lnTo>
                  <a:lnTo>
                    <a:pt x="240615" y="67309"/>
                  </a:lnTo>
                  <a:lnTo>
                    <a:pt x="239382" y="68579"/>
                  </a:lnTo>
                  <a:close/>
                </a:path>
                <a:path w="301625" h="189229">
                  <a:moveTo>
                    <a:pt x="62509" y="120649"/>
                  </a:moveTo>
                  <a:lnTo>
                    <a:pt x="50382" y="120649"/>
                  </a:lnTo>
                  <a:lnTo>
                    <a:pt x="50382" y="111759"/>
                  </a:lnTo>
                  <a:lnTo>
                    <a:pt x="51146" y="110489"/>
                  </a:lnTo>
                  <a:lnTo>
                    <a:pt x="53024" y="109219"/>
                  </a:lnTo>
                  <a:lnTo>
                    <a:pt x="58721" y="106679"/>
                  </a:lnTo>
                  <a:lnTo>
                    <a:pt x="62127" y="100329"/>
                  </a:lnTo>
                  <a:lnTo>
                    <a:pt x="62127" y="93979"/>
                  </a:lnTo>
                  <a:lnTo>
                    <a:pt x="61745" y="93979"/>
                  </a:lnTo>
                  <a:lnTo>
                    <a:pt x="61745" y="76199"/>
                  </a:lnTo>
                  <a:lnTo>
                    <a:pt x="60631" y="73659"/>
                  </a:lnTo>
                  <a:lnTo>
                    <a:pt x="56079" y="68579"/>
                  </a:lnTo>
                  <a:lnTo>
                    <a:pt x="53024" y="67309"/>
                  </a:lnTo>
                  <a:lnTo>
                    <a:pt x="70465" y="67309"/>
                  </a:lnTo>
                  <a:lnTo>
                    <a:pt x="71611" y="68579"/>
                  </a:lnTo>
                  <a:lnTo>
                    <a:pt x="134701" y="68579"/>
                  </a:lnTo>
                  <a:lnTo>
                    <a:pt x="130715" y="72389"/>
                  </a:lnTo>
                  <a:lnTo>
                    <a:pt x="130715" y="73659"/>
                  </a:lnTo>
                  <a:lnTo>
                    <a:pt x="87525" y="73659"/>
                  </a:lnTo>
                  <a:lnTo>
                    <a:pt x="74253" y="78739"/>
                  </a:lnTo>
                  <a:lnTo>
                    <a:pt x="74253" y="93979"/>
                  </a:lnTo>
                  <a:lnTo>
                    <a:pt x="73429" y="101599"/>
                  </a:lnTo>
                  <a:lnTo>
                    <a:pt x="71078" y="106679"/>
                  </a:lnTo>
                  <a:lnTo>
                    <a:pt x="67378" y="113029"/>
                  </a:lnTo>
                  <a:lnTo>
                    <a:pt x="62509" y="116839"/>
                  </a:lnTo>
                  <a:lnTo>
                    <a:pt x="62509" y="120649"/>
                  </a:lnTo>
                  <a:close/>
                </a:path>
                <a:path w="301625" h="189229">
                  <a:moveTo>
                    <a:pt x="167857" y="120649"/>
                  </a:moveTo>
                  <a:lnTo>
                    <a:pt x="154967" y="120649"/>
                  </a:lnTo>
                  <a:lnTo>
                    <a:pt x="154967" y="111759"/>
                  </a:lnTo>
                  <a:lnTo>
                    <a:pt x="155731" y="110489"/>
                  </a:lnTo>
                  <a:lnTo>
                    <a:pt x="157641" y="109219"/>
                  </a:lnTo>
                  <a:lnTo>
                    <a:pt x="163688" y="106679"/>
                  </a:lnTo>
                  <a:lnTo>
                    <a:pt x="166712" y="100329"/>
                  </a:lnTo>
                  <a:lnTo>
                    <a:pt x="166330" y="93979"/>
                  </a:lnTo>
                  <a:lnTo>
                    <a:pt x="166330" y="76199"/>
                  </a:lnTo>
                  <a:lnTo>
                    <a:pt x="165598" y="73659"/>
                  </a:lnTo>
                  <a:lnTo>
                    <a:pt x="162924" y="71119"/>
                  </a:lnTo>
                  <a:lnTo>
                    <a:pt x="160665" y="68579"/>
                  </a:lnTo>
                  <a:lnTo>
                    <a:pt x="157991" y="67309"/>
                  </a:lnTo>
                  <a:lnTo>
                    <a:pt x="174668" y="67309"/>
                  </a:lnTo>
                  <a:lnTo>
                    <a:pt x="175815" y="68579"/>
                  </a:lnTo>
                  <a:lnTo>
                    <a:pt x="239382" y="68579"/>
                  </a:lnTo>
                  <a:lnTo>
                    <a:pt x="235682" y="72389"/>
                  </a:lnTo>
                  <a:lnTo>
                    <a:pt x="235682" y="73659"/>
                  </a:lnTo>
                  <a:lnTo>
                    <a:pt x="192874" y="73659"/>
                  </a:lnTo>
                  <a:lnTo>
                    <a:pt x="179602" y="78739"/>
                  </a:lnTo>
                  <a:lnTo>
                    <a:pt x="179602" y="93979"/>
                  </a:lnTo>
                  <a:lnTo>
                    <a:pt x="178725" y="101599"/>
                  </a:lnTo>
                  <a:lnTo>
                    <a:pt x="176284" y="106679"/>
                  </a:lnTo>
                  <a:lnTo>
                    <a:pt x="172566" y="113029"/>
                  </a:lnTo>
                  <a:lnTo>
                    <a:pt x="167857" y="116839"/>
                  </a:lnTo>
                  <a:lnTo>
                    <a:pt x="167857" y="120649"/>
                  </a:lnTo>
                  <a:close/>
                </a:path>
                <a:path w="301625" h="189229">
                  <a:moveTo>
                    <a:pt x="270947" y="120649"/>
                  </a:moveTo>
                  <a:lnTo>
                    <a:pt x="259552" y="120649"/>
                  </a:lnTo>
                  <a:lnTo>
                    <a:pt x="259552" y="111759"/>
                  </a:lnTo>
                  <a:lnTo>
                    <a:pt x="260699" y="110489"/>
                  </a:lnTo>
                  <a:lnTo>
                    <a:pt x="262608" y="109219"/>
                  </a:lnTo>
                  <a:lnTo>
                    <a:pt x="268273" y="106679"/>
                  </a:lnTo>
                  <a:lnTo>
                    <a:pt x="271297" y="100329"/>
                  </a:lnTo>
                  <a:lnTo>
                    <a:pt x="270947" y="93979"/>
                  </a:lnTo>
                  <a:lnTo>
                    <a:pt x="270947" y="76199"/>
                  </a:lnTo>
                  <a:lnTo>
                    <a:pt x="270183" y="73659"/>
                  </a:lnTo>
                  <a:lnTo>
                    <a:pt x="267892" y="71119"/>
                  </a:lnTo>
                  <a:lnTo>
                    <a:pt x="265250" y="68579"/>
                  </a:lnTo>
                  <a:lnTo>
                    <a:pt x="262608" y="67309"/>
                  </a:lnTo>
                  <a:lnTo>
                    <a:pt x="279209" y="67309"/>
                  </a:lnTo>
                  <a:lnTo>
                    <a:pt x="280400" y="68579"/>
                  </a:lnTo>
                  <a:lnTo>
                    <a:pt x="283073" y="73659"/>
                  </a:lnTo>
                  <a:lnTo>
                    <a:pt x="283073" y="93979"/>
                  </a:lnTo>
                  <a:lnTo>
                    <a:pt x="282190" y="101599"/>
                  </a:lnTo>
                  <a:lnTo>
                    <a:pt x="279707" y="106679"/>
                  </a:lnTo>
                  <a:lnTo>
                    <a:pt x="275876" y="113029"/>
                  </a:lnTo>
                  <a:lnTo>
                    <a:pt x="270947" y="116839"/>
                  </a:lnTo>
                  <a:lnTo>
                    <a:pt x="270947" y="120649"/>
                  </a:lnTo>
                  <a:close/>
                </a:path>
                <a:path w="301625" h="189229">
                  <a:moveTo>
                    <a:pt x="113305" y="189229"/>
                  </a:moveTo>
                  <a:lnTo>
                    <a:pt x="107608" y="189229"/>
                  </a:lnTo>
                  <a:lnTo>
                    <a:pt x="105317" y="186689"/>
                  </a:lnTo>
                  <a:lnTo>
                    <a:pt x="105317" y="149859"/>
                  </a:lnTo>
                  <a:lnTo>
                    <a:pt x="106337" y="142239"/>
                  </a:lnTo>
                  <a:lnTo>
                    <a:pt x="109208" y="137159"/>
                  </a:lnTo>
                  <a:lnTo>
                    <a:pt x="113642" y="132079"/>
                  </a:lnTo>
                  <a:lnTo>
                    <a:pt x="119352" y="128269"/>
                  </a:lnTo>
                  <a:lnTo>
                    <a:pt x="134120" y="121919"/>
                  </a:lnTo>
                  <a:lnTo>
                    <a:pt x="134120" y="116839"/>
                  </a:lnTo>
                  <a:lnTo>
                    <a:pt x="129090" y="113029"/>
                  </a:lnTo>
                  <a:lnTo>
                    <a:pt x="125408" y="107949"/>
                  </a:lnTo>
                  <a:lnTo>
                    <a:pt x="123146" y="101599"/>
                  </a:lnTo>
                  <a:lnTo>
                    <a:pt x="122376" y="93979"/>
                  </a:lnTo>
                  <a:lnTo>
                    <a:pt x="122376" y="78739"/>
                  </a:lnTo>
                  <a:lnTo>
                    <a:pt x="109136" y="73659"/>
                  </a:lnTo>
                  <a:lnTo>
                    <a:pt x="130715" y="73659"/>
                  </a:lnTo>
                  <a:lnTo>
                    <a:pt x="130715" y="100329"/>
                  </a:lnTo>
                  <a:lnTo>
                    <a:pt x="134120" y="105409"/>
                  </a:lnTo>
                  <a:lnTo>
                    <a:pt x="141695" y="110489"/>
                  </a:lnTo>
                  <a:lnTo>
                    <a:pt x="142841" y="111759"/>
                  </a:lnTo>
                  <a:lnTo>
                    <a:pt x="142841" y="120649"/>
                  </a:lnTo>
                  <a:lnTo>
                    <a:pt x="167857" y="120649"/>
                  </a:lnTo>
                  <a:lnTo>
                    <a:pt x="167857" y="121919"/>
                  </a:lnTo>
                  <a:lnTo>
                    <a:pt x="182243" y="128269"/>
                  </a:lnTo>
                  <a:lnTo>
                    <a:pt x="188175" y="132079"/>
                  </a:lnTo>
                  <a:lnTo>
                    <a:pt x="140199" y="132079"/>
                  </a:lnTo>
                  <a:lnTo>
                    <a:pt x="123140" y="138429"/>
                  </a:lnTo>
                  <a:lnTo>
                    <a:pt x="118588" y="139699"/>
                  </a:lnTo>
                  <a:lnTo>
                    <a:pt x="115565" y="144779"/>
                  </a:lnTo>
                  <a:lnTo>
                    <a:pt x="115565" y="186689"/>
                  </a:lnTo>
                  <a:lnTo>
                    <a:pt x="113305" y="189229"/>
                  </a:lnTo>
                  <a:close/>
                </a:path>
                <a:path w="301625" h="189229">
                  <a:moveTo>
                    <a:pt x="218272" y="189229"/>
                  </a:moveTo>
                  <a:lnTo>
                    <a:pt x="212575" y="189229"/>
                  </a:lnTo>
                  <a:lnTo>
                    <a:pt x="210315" y="186689"/>
                  </a:lnTo>
                  <a:lnTo>
                    <a:pt x="210315" y="149859"/>
                  </a:lnTo>
                  <a:lnTo>
                    <a:pt x="211337" y="142239"/>
                  </a:lnTo>
                  <a:lnTo>
                    <a:pt x="214238" y="137159"/>
                  </a:lnTo>
                  <a:lnTo>
                    <a:pt x="218775" y="132079"/>
                  </a:lnTo>
                  <a:lnTo>
                    <a:pt x="224701" y="128269"/>
                  </a:lnTo>
                  <a:lnTo>
                    <a:pt x="239088" y="121919"/>
                  </a:lnTo>
                  <a:lnTo>
                    <a:pt x="239088" y="116839"/>
                  </a:lnTo>
                  <a:lnTo>
                    <a:pt x="234057" y="113029"/>
                  </a:lnTo>
                  <a:lnTo>
                    <a:pt x="230375" y="107949"/>
                  </a:lnTo>
                  <a:lnTo>
                    <a:pt x="228113" y="101599"/>
                  </a:lnTo>
                  <a:lnTo>
                    <a:pt x="227343" y="93979"/>
                  </a:lnTo>
                  <a:lnTo>
                    <a:pt x="227343" y="78739"/>
                  </a:lnTo>
                  <a:lnTo>
                    <a:pt x="214103" y="73659"/>
                  </a:lnTo>
                  <a:lnTo>
                    <a:pt x="235682" y="73659"/>
                  </a:lnTo>
                  <a:lnTo>
                    <a:pt x="235682" y="100329"/>
                  </a:lnTo>
                  <a:lnTo>
                    <a:pt x="238706" y="105409"/>
                  </a:lnTo>
                  <a:lnTo>
                    <a:pt x="246312" y="110489"/>
                  </a:lnTo>
                  <a:lnTo>
                    <a:pt x="247426" y="111759"/>
                  </a:lnTo>
                  <a:lnTo>
                    <a:pt x="247426" y="120649"/>
                  </a:lnTo>
                  <a:lnTo>
                    <a:pt x="270947" y="120649"/>
                  </a:lnTo>
                  <a:lnTo>
                    <a:pt x="270947" y="121919"/>
                  </a:lnTo>
                  <a:lnTo>
                    <a:pt x="285715" y="128269"/>
                  </a:lnTo>
                  <a:lnTo>
                    <a:pt x="291612" y="132079"/>
                  </a:lnTo>
                  <a:lnTo>
                    <a:pt x="245549" y="132079"/>
                  </a:lnTo>
                  <a:lnTo>
                    <a:pt x="228489" y="138429"/>
                  </a:lnTo>
                  <a:lnTo>
                    <a:pt x="223556" y="139699"/>
                  </a:lnTo>
                  <a:lnTo>
                    <a:pt x="220914" y="144779"/>
                  </a:lnTo>
                  <a:lnTo>
                    <a:pt x="220914" y="186689"/>
                  </a:lnTo>
                  <a:lnTo>
                    <a:pt x="218272" y="189229"/>
                  </a:lnTo>
                  <a:close/>
                </a:path>
                <a:path w="301625" h="189229">
                  <a:moveTo>
                    <a:pt x="89052" y="189229"/>
                  </a:moveTo>
                  <a:lnTo>
                    <a:pt x="83356" y="189229"/>
                  </a:lnTo>
                  <a:lnTo>
                    <a:pt x="81064" y="186689"/>
                  </a:lnTo>
                  <a:lnTo>
                    <a:pt x="81064" y="144779"/>
                  </a:lnTo>
                  <a:lnTo>
                    <a:pt x="78040" y="139699"/>
                  </a:lnTo>
                  <a:lnTo>
                    <a:pt x="73489" y="138429"/>
                  </a:lnTo>
                  <a:lnTo>
                    <a:pt x="56461" y="132079"/>
                  </a:lnTo>
                  <a:lnTo>
                    <a:pt x="82988" y="132079"/>
                  </a:lnTo>
                  <a:lnTo>
                    <a:pt x="87422" y="137159"/>
                  </a:lnTo>
                  <a:lnTo>
                    <a:pt x="90292" y="142239"/>
                  </a:lnTo>
                  <a:lnTo>
                    <a:pt x="91312" y="149859"/>
                  </a:lnTo>
                  <a:lnTo>
                    <a:pt x="91312" y="186689"/>
                  </a:lnTo>
                  <a:lnTo>
                    <a:pt x="89052" y="189229"/>
                  </a:lnTo>
                  <a:close/>
                </a:path>
                <a:path w="301625" h="189229">
                  <a:moveTo>
                    <a:pt x="194370" y="189229"/>
                  </a:moveTo>
                  <a:lnTo>
                    <a:pt x="188704" y="189229"/>
                  </a:lnTo>
                  <a:lnTo>
                    <a:pt x="186063" y="186689"/>
                  </a:lnTo>
                  <a:lnTo>
                    <a:pt x="186063" y="144779"/>
                  </a:lnTo>
                  <a:lnTo>
                    <a:pt x="183389" y="139699"/>
                  </a:lnTo>
                  <a:lnTo>
                    <a:pt x="178456" y="138429"/>
                  </a:lnTo>
                  <a:lnTo>
                    <a:pt x="161428" y="132079"/>
                  </a:lnTo>
                  <a:lnTo>
                    <a:pt x="188175" y="132079"/>
                  </a:lnTo>
                  <a:lnTo>
                    <a:pt x="192723" y="137159"/>
                  </a:lnTo>
                  <a:lnTo>
                    <a:pt x="195635" y="142239"/>
                  </a:lnTo>
                  <a:lnTo>
                    <a:pt x="196661" y="149859"/>
                  </a:lnTo>
                  <a:lnTo>
                    <a:pt x="196661" y="186689"/>
                  </a:lnTo>
                  <a:lnTo>
                    <a:pt x="194370" y="189229"/>
                  </a:lnTo>
                  <a:close/>
                </a:path>
                <a:path w="301625" h="189229">
                  <a:moveTo>
                    <a:pt x="299337" y="189229"/>
                  </a:moveTo>
                  <a:lnTo>
                    <a:pt x="293672" y="189229"/>
                  </a:lnTo>
                  <a:lnTo>
                    <a:pt x="291380" y="186689"/>
                  </a:lnTo>
                  <a:lnTo>
                    <a:pt x="291380" y="144779"/>
                  </a:lnTo>
                  <a:lnTo>
                    <a:pt x="288356" y="139699"/>
                  </a:lnTo>
                  <a:lnTo>
                    <a:pt x="283805" y="138429"/>
                  </a:lnTo>
                  <a:lnTo>
                    <a:pt x="266777" y="132079"/>
                  </a:lnTo>
                  <a:lnTo>
                    <a:pt x="291612" y="132079"/>
                  </a:lnTo>
                  <a:lnTo>
                    <a:pt x="296226" y="137159"/>
                  </a:lnTo>
                  <a:lnTo>
                    <a:pt x="299563" y="142239"/>
                  </a:lnTo>
                  <a:lnTo>
                    <a:pt x="301629" y="149859"/>
                  </a:lnTo>
                  <a:lnTo>
                    <a:pt x="301629" y="186689"/>
                  </a:lnTo>
                  <a:lnTo>
                    <a:pt x="299337" y="18922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68110" y="2906553"/>
              <a:ext cx="127723" cy="172791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6630569" y="2917533"/>
            <a:ext cx="370840" cy="349885"/>
            <a:chOff x="6630569" y="2917533"/>
            <a:chExt cx="370840" cy="349885"/>
          </a:xfrm>
        </p:grpSpPr>
        <p:sp>
          <p:nvSpPr>
            <p:cNvPr id="117" name="object 117"/>
            <p:cNvSpPr/>
            <p:nvPr/>
          </p:nvSpPr>
          <p:spPr>
            <a:xfrm>
              <a:off x="6630568" y="2993326"/>
              <a:ext cx="207645" cy="273685"/>
            </a:xfrm>
            <a:custGeom>
              <a:avLst/>
              <a:gdLst/>
              <a:ahLst/>
              <a:cxnLst/>
              <a:rect l="l" t="t" r="r" b="b"/>
              <a:pathLst>
                <a:path w="207645" h="273685">
                  <a:moveTo>
                    <a:pt x="45821" y="241376"/>
                  </a:moveTo>
                  <a:lnTo>
                    <a:pt x="43573" y="238734"/>
                  </a:lnTo>
                  <a:lnTo>
                    <a:pt x="40538" y="238734"/>
                  </a:lnTo>
                  <a:lnTo>
                    <a:pt x="37871" y="238734"/>
                  </a:lnTo>
                  <a:lnTo>
                    <a:pt x="35229" y="241376"/>
                  </a:lnTo>
                  <a:lnTo>
                    <a:pt x="35229" y="270179"/>
                  </a:lnTo>
                  <a:lnTo>
                    <a:pt x="37871" y="272465"/>
                  </a:lnTo>
                  <a:lnTo>
                    <a:pt x="43573" y="272465"/>
                  </a:lnTo>
                  <a:lnTo>
                    <a:pt x="45821" y="270179"/>
                  </a:lnTo>
                  <a:lnTo>
                    <a:pt x="45821" y="241376"/>
                  </a:lnTo>
                  <a:close/>
                </a:path>
                <a:path w="207645" h="273685">
                  <a:moveTo>
                    <a:pt x="150825" y="67818"/>
                  </a:moveTo>
                  <a:lnTo>
                    <a:pt x="110197" y="50507"/>
                  </a:lnTo>
                  <a:lnTo>
                    <a:pt x="95770" y="49809"/>
                  </a:lnTo>
                  <a:lnTo>
                    <a:pt x="87693" y="49999"/>
                  </a:lnTo>
                  <a:lnTo>
                    <a:pt x="80251" y="50482"/>
                  </a:lnTo>
                  <a:lnTo>
                    <a:pt x="73672" y="51155"/>
                  </a:lnTo>
                  <a:lnTo>
                    <a:pt x="68199" y="51904"/>
                  </a:lnTo>
                  <a:lnTo>
                    <a:pt x="62509" y="52666"/>
                  </a:lnTo>
                  <a:lnTo>
                    <a:pt x="58712" y="57607"/>
                  </a:lnTo>
                  <a:lnTo>
                    <a:pt x="58712" y="77685"/>
                  </a:lnTo>
                  <a:lnTo>
                    <a:pt x="61010" y="80327"/>
                  </a:lnTo>
                  <a:lnTo>
                    <a:pt x="66675" y="80327"/>
                  </a:lnTo>
                  <a:lnTo>
                    <a:pt x="68961" y="77685"/>
                  </a:lnTo>
                  <a:lnTo>
                    <a:pt x="68961" y="62153"/>
                  </a:lnTo>
                  <a:lnTo>
                    <a:pt x="69342" y="62153"/>
                  </a:lnTo>
                  <a:lnTo>
                    <a:pt x="74269" y="61429"/>
                  </a:lnTo>
                  <a:lnTo>
                    <a:pt x="80441" y="60693"/>
                  </a:lnTo>
                  <a:lnTo>
                    <a:pt x="87604" y="60121"/>
                  </a:lnTo>
                  <a:lnTo>
                    <a:pt x="95542" y="59893"/>
                  </a:lnTo>
                  <a:lnTo>
                    <a:pt x="98602" y="59893"/>
                  </a:lnTo>
                  <a:lnTo>
                    <a:pt x="141338" y="73139"/>
                  </a:lnTo>
                  <a:lnTo>
                    <a:pt x="142290" y="74091"/>
                  </a:lnTo>
                  <a:lnTo>
                    <a:pt x="143700" y="74561"/>
                  </a:lnTo>
                  <a:lnTo>
                    <a:pt x="146558" y="74561"/>
                  </a:lnTo>
                  <a:lnTo>
                    <a:pt x="147967" y="74091"/>
                  </a:lnTo>
                  <a:lnTo>
                    <a:pt x="148920" y="73139"/>
                  </a:lnTo>
                  <a:lnTo>
                    <a:pt x="150825" y="71259"/>
                  </a:lnTo>
                  <a:lnTo>
                    <a:pt x="150825" y="67818"/>
                  </a:lnTo>
                  <a:close/>
                </a:path>
                <a:path w="207645" h="273685">
                  <a:moveTo>
                    <a:pt x="173545" y="241376"/>
                  </a:moveTo>
                  <a:lnTo>
                    <a:pt x="171259" y="238734"/>
                  </a:lnTo>
                  <a:lnTo>
                    <a:pt x="168617" y="238734"/>
                  </a:lnTo>
                  <a:lnTo>
                    <a:pt x="165595" y="238734"/>
                  </a:lnTo>
                  <a:lnTo>
                    <a:pt x="163296" y="241376"/>
                  </a:lnTo>
                  <a:lnTo>
                    <a:pt x="163296" y="270179"/>
                  </a:lnTo>
                  <a:lnTo>
                    <a:pt x="165595" y="272465"/>
                  </a:lnTo>
                  <a:lnTo>
                    <a:pt x="171259" y="272465"/>
                  </a:lnTo>
                  <a:lnTo>
                    <a:pt x="173545" y="270179"/>
                  </a:lnTo>
                  <a:lnTo>
                    <a:pt x="173545" y="241376"/>
                  </a:lnTo>
                  <a:close/>
                </a:path>
                <a:path w="207645" h="273685">
                  <a:moveTo>
                    <a:pt x="207289" y="226225"/>
                  </a:moveTo>
                  <a:lnTo>
                    <a:pt x="184531" y="196659"/>
                  </a:lnTo>
                  <a:lnTo>
                    <a:pt x="156108" y="186436"/>
                  </a:lnTo>
                  <a:lnTo>
                    <a:pt x="156108" y="184912"/>
                  </a:lnTo>
                  <a:lnTo>
                    <a:pt x="155727" y="183413"/>
                  </a:lnTo>
                  <a:lnTo>
                    <a:pt x="154609" y="181889"/>
                  </a:lnTo>
                  <a:lnTo>
                    <a:pt x="153174" y="180390"/>
                  </a:lnTo>
                  <a:lnTo>
                    <a:pt x="144741" y="171665"/>
                  </a:lnTo>
                  <a:lnTo>
                    <a:pt x="144741" y="160655"/>
                  </a:lnTo>
                  <a:lnTo>
                    <a:pt x="144741" y="156591"/>
                  </a:lnTo>
                  <a:lnTo>
                    <a:pt x="144741" y="153466"/>
                  </a:lnTo>
                  <a:lnTo>
                    <a:pt x="145897" y="152704"/>
                  </a:lnTo>
                  <a:lnTo>
                    <a:pt x="146646" y="151612"/>
                  </a:lnTo>
                  <a:lnTo>
                    <a:pt x="148158" y="150825"/>
                  </a:lnTo>
                  <a:lnTo>
                    <a:pt x="156667" y="141033"/>
                  </a:lnTo>
                  <a:lnTo>
                    <a:pt x="162839" y="129641"/>
                  </a:lnTo>
                  <a:lnTo>
                    <a:pt x="166585" y="117195"/>
                  </a:lnTo>
                  <a:lnTo>
                    <a:pt x="167855" y="104203"/>
                  </a:lnTo>
                  <a:lnTo>
                    <a:pt x="167855" y="90195"/>
                  </a:lnTo>
                  <a:lnTo>
                    <a:pt x="170345" y="83642"/>
                  </a:lnTo>
                  <a:lnTo>
                    <a:pt x="172123" y="77063"/>
                  </a:lnTo>
                  <a:lnTo>
                    <a:pt x="173189" y="70408"/>
                  </a:lnTo>
                  <a:lnTo>
                    <a:pt x="173532" y="64033"/>
                  </a:lnTo>
                  <a:lnTo>
                    <a:pt x="173545" y="10629"/>
                  </a:lnTo>
                  <a:lnTo>
                    <a:pt x="173545" y="2641"/>
                  </a:lnTo>
                  <a:lnTo>
                    <a:pt x="171259" y="0"/>
                  </a:lnTo>
                  <a:lnTo>
                    <a:pt x="163296" y="0"/>
                  </a:lnTo>
                  <a:lnTo>
                    <a:pt x="163296" y="10629"/>
                  </a:lnTo>
                  <a:lnTo>
                    <a:pt x="163296" y="71259"/>
                  </a:lnTo>
                  <a:lnTo>
                    <a:pt x="161429" y="78828"/>
                  </a:lnTo>
                  <a:lnTo>
                    <a:pt x="158013" y="86029"/>
                  </a:lnTo>
                  <a:lnTo>
                    <a:pt x="157632" y="86791"/>
                  </a:lnTo>
                  <a:lnTo>
                    <a:pt x="157594" y="104203"/>
                  </a:lnTo>
                  <a:lnTo>
                    <a:pt x="156527" y="114655"/>
                  </a:lnTo>
                  <a:lnTo>
                    <a:pt x="153276" y="124815"/>
                  </a:lnTo>
                  <a:lnTo>
                    <a:pt x="148031" y="134035"/>
                  </a:lnTo>
                  <a:lnTo>
                    <a:pt x="143979" y="138658"/>
                  </a:lnTo>
                  <a:lnTo>
                    <a:pt x="143979" y="186436"/>
                  </a:lnTo>
                  <a:lnTo>
                    <a:pt x="127304" y="211836"/>
                  </a:lnTo>
                  <a:lnTo>
                    <a:pt x="126923" y="211836"/>
                  </a:lnTo>
                  <a:lnTo>
                    <a:pt x="126530" y="211455"/>
                  </a:lnTo>
                  <a:lnTo>
                    <a:pt x="112915" y="198183"/>
                  </a:lnTo>
                  <a:lnTo>
                    <a:pt x="123342" y="190995"/>
                  </a:lnTo>
                  <a:lnTo>
                    <a:pt x="138696" y="180390"/>
                  </a:lnTo>
                  <a:lnTo>
                    <a:pt x="143979" y="186436"/>
                  </a:lnTo>
                  <a:lnTo>
                    <a:pt x="143979" y="138658"/>
                  </a:lnTo>
                  <a:lnTo>
                    <a:pt x="140957" y="142100"/>
                  </a:lnTo>
                  <a:lnTo>
                    <a:pt x="133769" y="147701"/>
                  </a:lnTo>
                  <a:lnTo>
                    <a:pt x="133769" y="160655"/>
                  </a:lnTo>
                  <a:lnTo>
                    <a:pt x="133769" y="170522"/>
                  </a:lnTo>
                  <a:lnTo>
                    <a:pt x="104584" y="190995"/>
                  </a:lnTo>
                  <a:lnTo>
                    <a:pt x="95478" y="184696"/>
                  </a:lnTo>
                  <a:lnTo>
                    <a:pt x="95478" y="198183"/>
                  </a:lnTo>
                  <a:lnTo>
                    <a:pt x="82207" y="211836"/>
                  </a:lnTo>
                  <a:lnTo>
                    <a:pt x="81851" y="211836"/>
                  </a:lnTo>
                  <a:lnTo>
                    <a:pt x="71653" y="196659"/>
                  </a:lnTo>
                  <a:lnTo>
                    <a:pt x="64795" y="186436"/>
                  </a:lnTo>
                  <a:lnTo>
                    <a:pt x="70078" y="180390"/>
                  </a:lnTo>
                  <a:lnTo>
                    <a:pt x="95478" y="198183"/>
                  </a:lnTo>
                  <a:lnTo>
                    <a:pt x="95478" y="184696"/>
                  </a:lnTo>
                  <a:lnTo>
                    <a:pt x="89268" y="180390"/>
                  </a:lnTo>
                  <a:lnTo>
                    <a:pt x="75018" y="170522"/>
                  </a:lnTo>
                  <a:lnTo>
                    <a:pt x="75018" y="160655"/>
                  </a:lnTo>
                  <a:lnTo>
                    <a:pt x="80899" y="163499"/>
                  </a:lnTo>
                  <a:lnTo>
                    <a:pt x="87134" y="165696"/>
                  </a:lnTo>
                  <a:lnTo>
                    <a:pt x="93662" y="167182"/>
                  </a:lnTo>
                  <a:lnTo>
                    <a:pt x="100406" y="167881"/>
                  </a:lnTo>
                  <a:lnTo>
                    <a:pt x="104584" y="167881"/>
                  </a:lnTo>
                  <a:lnTo>
                    <a:pt x="112229" y="167449"/>
                  </a:lnTo>
                  <a:lnTo>
                    <a:pt x="119735" y="166116"/>
                  </a:lnTo>
                  <a:lnTo>
                    <a:pt x="126961" y="163868"/>
                  </a:lnTo>
                  <a:lnTo>
                    <a:pt x="133769" y="160655"/>
                  </a:lnTo>
                  <a:lnTo>
                    <a:pt x="133769" y="147701"/>
                  </a:lnTo>
                  <a:lnTo>
                    <a:pt x="132854" y="148399"/>
                  </a:lnTo>
                  <a:lnTo>
                    <a:pt x="123964" y="152920"/>
                  </a:lnTo>
                  <a:lnTo>
                    <a:pt x="114388" y="155663"/>
                  </a:lnTo>
                  <a:lnTo>
                    <a:pt x="104203" y="156591"/>
                  </a:lnTo>
                  <a:lnTo>
                    <a:pt x="103174" y="156591"/>
                  </a:lnTo>
                  <a:lnTo>
                    <a:pt x="65836" y="139788"/>
                  </a:lnTo>
                  <a:lnTo>
                    <a:pt x="51523" y="102323"/>
                  </a:lnTo>
                  <a:lnTo>
                    <a:pt x="51523" y="87172"/>
                  </a:lnTo>
                  <a:lnTo>
                    <a:pt x="51142" y="86410"/>
                  </a:lnTo>
                  <a:lnTo>
                    <a:pt x="47739" y="79209"/>
                  </a:lnTo>
                  <a:lnTo>
                    <a:pt x="45821" y="71259"/>
                  </a:lnTo>
                  <a:lnTo>
                    <a:pt x="45821" y="51904"/>
                  </a:lnTo>
                  <a:lnTo>
                    <a:pt x="49085" y="35864"/>
                  </a:lnTo>
                  <a:lnTo>
                    <a:pt x="57962" y="22745"/>
                  </a:lnTo>
                  <a:lnTo>
                    <a:pt x="71094" y="13881"/>
                  </a:lnTo>
                  <a:lnTo>
                    <a:pt x="87134" y="10629"/>
                  </a:lnTo>
                  <a:lnTo>
                    <a:pt x="163296" y="10629"/>
                  </a:lnTo>
                  <a:lnTo>
                    <a:pt x="163296" y="0"/>
                  </a:lnTo>
                  <a:lnTo>
                    <a:pt x="87134" y="0"/>
                  </a:lnTo>
                  <a:lnTo>
                    <a:pt x="66649" y="4114"/>
                  </a:lnTo>
                  <a:lnTo>
                    <a:pt x="50050" y="15341"/>
                  </a:lnTo>
                  <a:lnTo>
                    <a:pt x="38912" y="31965"/>
                  </a:lnTo>
                  <a:lnTo>
                    <a:pt x="34925" y="51904"/>
                  </a:lnTo>
                  <a:lnTo>
                    <a:pt x="34848" y="64033"/>
                  </a:lnTo>
                  <a:lnTo>
                    <a:pt x="35179" y="70408"/>
                  </a:lnTo>
                  <a:lnTo>
                    <a:pt x="35267" y="71259"/>
                  </a:lnTo>
                  <a:lnTo>
                    <a:pt x="36271" y="77584"/>
                  </a:lnTo>
                  <a:lnTo>
                    <a:pt x="38061" y="84188"/>
                  </a:lnTo>
                  <a:lnTo>
                    <a:pt x="40538" y="90576"/>
                  </a:lnTo>
                  <a:lnTo>
                    <a:pt x="40665" y="104203"/>
                  </a:lnTo>
                  <a:lnTo>
                    <a:pt x="42189" y="117779"/>
                  </a:lnTo>
                  <a:lnTo>
                    <a:pt x="46850" y="131406"/>
                  </a:lnTo>
                  <a:lnTo>
                    <a:pt x="54127" y="143459"/>
                  </a:lnTo>
                  <a:lnTo>
                    <a:pt x="63652" y="153466"/>
                  </a:lnTo>
                  <a:lnTo>
                    <a:pt x="63652" y="172059"/>
                  </a:lnTo>
                  <a:lnTo>
                    <a:pt x="53809" y="182651"/>
                  </a:lnTo>
                  <a:lnTo>
                    <a:pt x="53047" y="183413"/>
                  </a:lnTo>
                  <a:lnTo>
                    <a:pt x="52285" y="185293"/>
                  </a:lnTo>
                  <a:lnTo>
                    <a:pt x="52285" y="186817"/>
                  </a:lnTo>
                  <a:lnTo>
                    <a:pt x="18935" y="198945"/>
                  </a:lnTo>
                  <a:lnTo>
                    <a:pt x="11176" y="203428"/>
                  </a:lnTo>
                  <a:lnTo>
                    <a:pt x="5207" y="209740"/>
                  </a:lnTo>
                  <a:lnTo>
                    <a:pt x="1358" y="217487"/>
                  </a:lnTo>
                  <a:lnTo>
                    <a:pt x="0" y="226225"/>
                  </a:lnTo>
                  <a:lnTo>
                    <a:pt x="0" y="270560"/>
                  </a:lnTo>
                  <a:lnTo>
                    <a:pt x="2260" y="272846"/>
                  </a:lnTo>
                  <a:lnTo>
                    <a:pt x="7950" y="272846"/>
                  </a:lnTo>
                  <a:lnTo>
                    <a:pt x="10210" y="270560"/>
                  </a:lnTo>
                  <a:lnTo>
                    <a:pt x="10210" y="218643"/>
                  </a:lnTo>
                  <a:lnTo>
                    <a:pt x="15151" y="211836"/>
                  </a:lnTo>
                  <a:lnTo>
                    <a:pt x="21958" y="209550"/>
                  </a:lnTo>
                  <a:lnTo>
                    <a:pt x="57607" y="196659"/>
                  </a:lnTo>
                  <a:lnTo>
                    <a:pt x="72377" y="219036"/>
                  </a:lnTo>
                  <a:lnTo>
                    <a:pt x="74244" y="221678"/>
                  </a:lnTo>
                  <a:lnTo>
                    <a:pt x="76923" y="223583"/>
                  </a:lnTo>
                  <a:lnTo>
                    <a:pt x="84112" y="223583"/>
                  </a:lnTo>
                  <a:lnTo>
                    <a:pt x="87134" y="222821"/>
                  </a:lnTo>
                  <a:lnTo>
                    <a:pt x="89433" y="220560"/>
                  </a:lnTo>
                  <a:lnTo>
                    <a:pt x="98120" y="211836"/>
                  </a:lnTo>
                  <a:lnTo>
                    <a:pt x="98501" y="211455"/>
                  </a:lnTo>
                  <a:lnTo>
                    <a:pt x="98501" y="270941"/>
                  </a:lnTo>
                  <a:lnTo>
                    <a:pt x="100787" y="273583"/>
                  </a:lnTo>
                  <a:lnTo>
                    <a:pt x="106464" y="273583"/>
                  </a:lnTo>
                  <a:lnTo>
                    <a:pt x="108750" y="270941"/>
                  </a:lnTo>
                  <a:lnTo>
                    <a:pt x="108750" y="211455"/>
                  </a:lnTo>
                  <a:lnTo>
                    <a:pt x="119735" y="222440"/>
                  </a:lnTo>
                  <a:lnTo>
                    <a:pt x="123139" y="223583"/>
                  </a:lnTo>
                  <a:lnTo>
                    <a:pt x="126923" y="223583"/>
                  </a:lnTo>
                  <a:lnTo>
                    <a:pt x="129984" y="223202"/>
                  </a:lnTo>
                  <a:lnTo>
                    <a:pt x="133007" y="221284"/>
                  </a:lnTo>
                  <a:lnTo>
                    <a:pt x="134886" y="219036"/>
                  </a:lnTo>
                  <a:lnTo>
                    <a:pt x="139636" y="211836"/>
                  </a:lnTo>
                  <a:lnTo>
                    <a:pt x="149682" y="196659"/>
                  </a:lnTo>
                  <a:lnTo>
                    <a:pt x="184912" y="209550"/>
                  </a:lnTo>
                  <a:lnTo>
                    <a:pt x="192100" y="211836"/>
                  </a:lnTo>
                  <a:lnTo>
                    <a:pt x="197040" y="219036"/>
                  </a:lnTo>
                  <a:lnTo>
                    <a:pt x="197040" y="270560"/>
                  </a:lnTo>
                  <a:lnTo>
                    <a:pt x="199326" y="272846"/>
                  </a:lnTo>
                  <a:lnTo>
                    <a:pt x="205003" y="272846"/>
                  </a:lnTo>
                  <a:lnTo>
                    <a:pt x="207289" y="270560"/>
                  </a:lnTo>
                  <a:lnTo>
                    <a:pt x="207289" y="22622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28377" y="2917533"/>
              <a:ext cx="172791" cy="216363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2171506" y="3369229"/>
            <a:ext cx="408305" cy="344170"/>
            <a:chOff x="2171506" y="3369229"/>
            <a:chExt cx="408305" cy="344170"/>
          </a:xfrm>
        </p:grpSpPr>
        <p:sp>
          <p:nvSpPr>
            <p:cNvPr id="120" name="object 120"/>
            <p:cNvSpPr/>
            <p:nvPr/>
          </p:nvSpPr>
          <p:spPr>
            <a:xfrm>
              <a:off x="2171506" y="3369229"/>
              <a:ext cx="408305" cy="344170"/>
            </a:xfrm>
            <a:custGeom>
              <a:avLst/>
              <a:gdLst/>
              <a:ahLst/>
              <a:cxnLst/>
              <a:rect l="l" t="t" r="r" b="b"/>
              <a:pathLst>
                <a:path w="408305" h="344170">
                  <a:moveTo>
                    <a:pt x="382725" y="343705"/>
                  </a:moveTo>
                  <a:lnTo>
                    <a:pt x="25398" y="343705"/>
                  </a:lnTo>
                  <a:lnTo>
                    <a:pt x="15508" y="341716"/>
                  </a:lnTo>
                  <a:lnTo>
                    <a:pt x="7435" y="336317"/>
                  </a:lnTo>
                  <a:lnTo>
                    <a:pt x="1994" y="328357"/>
                  </a:lnTo>
                  <a:lnTo>
                    <a:pt x="0" y="318688"/>
                  </a:lnTo>
                  <a:lnTo>
                    <a:pt x="0" y="25016"/>
                  </a:lnTo>
                  <a:lnTo>
                    <a:pt x="1994" y="15186"/>
                  </a:lnTo>
                  <a:lnTo>
                    <a:pt x="7435" y="7244"/>
                  </a:lnTo>
                  <a:lnTo>
                    <a:pt x="15508" y="1935"/>
                  </a:lnTo>
                  <a:lnTo>
                    <a:pt x="25398" y="0"/>
                  </a:lnTo>
                  <a:lnTo>
                    <a:pt x="227375" y="0"/>
                  </a:lnTo>
                  <a:lnTo>
                    <a:pt x="234950" y="2641"/>
                  </a:lnTo>
                  <a:lnTo>
                    <a:pt x="241379" y="8720"/>
                  </a:lnTo>
                  <a:lnTo>
                    <a:pt x="243609" y="10980"/>
                  </a:lnTo>
                  <a:lnTo>
                    <a:pt x="171677" y="10980"/>
                  </a:lnTo>
                  <a:lnTo>
                    <a:pt x="171677" y="11362"/>
                  </a:lnTo>
                  <a:lnTo>
                    <a:pt x="17059" y="11362"/>
                  </a:lnTo>
                  <a:lnTo>
                    <a:pt x="11362" y="17441"/>
                  </a:lnTo>
                  <a:lnTo>
                    <a:pt x="11362" y="325881"/>
                  </a:lnTo>
                  <a:lnTo>
                    <a:pt x="17823" y="331578"/>
                  </a:lnTo>
                  <a:lnTo>
                    <a:pt x="403927" y="331578"/>
                  </a:lnTo>
                  <a:lnTo>
                    <a:pt x="400688" y="336317"/>
                  </a:lnTo>
                  <a:lnTo>
                    <a:pt x="392615" y="341716"/>
                  </a:lnTo>
                  <a:lnTo>
                    <a:pt x="382725" y="343705"/>
                  </a:lnTo>
                  <a:close/>
                </a:path>
                <a:path w="408305" h="344170">
                  <a:moveTo>
                    <a:pt x="223954" y="37906"/>
                  </a:moveTo>
                  <a:lnTo>
                    <a:pt x="206146" y="37906"/>
                  </a:lnTo>
                  <a:lnTo>
                    <a:pt x="185299" y="17059"/>
                  </a:lnTo>
                  <a:lnTo>
                    <a:pt x="181512" y="12890"/>
                  </a:lnTo>
                  <a:lnTo>
                    <a:pt x="176960" y="10980"/>
                  </a:lnTo>
                  <a:lnTo>
                    <a:pt x="243609" y="10980"/>
                  </a:lnTo>
                  <a:lnTo>
                    <a:pt x="243986" y="11362"/>
                  </a:lnTo>
                  <a:lnTo>
                    <a:pt x="197043" y="11362"/>
                  </a:lnTo>
                  <a:lnTo>
                    <a:pt x="223954" y="37906"/>
                  </a:lnTo>
                  <a:close/>
                </a:path>
                <a:path w="408305" h="344170">
                  <a:moveTo>
                    <a:pt x="223206" y="49650"/>
                  </a:moveTo>
                  <a:lnTo>
                    <a:pt x="172409" y="49650"/>
                  </a:lnTo>
                  <a:lnTo>
                    <a:pt x="166362" y="46627"/>
                  </a:lnTo>
                  <a:lnTo>
                    <a:pt x="161810" y="42075"/>
                  </a:lnTo>
                  <a:lnTo>
                    <a:pt x="136412" y="17059"/>
                  </a:lnTo>
                  <a:lnTo>
                    <a:pt x="132625" y="13272"/>
                  </a:lnTo>
                  <a:lnTo>
                    <a:pt x="128073" y="11362"/>
                  </a:lnTo>
                  <a:lnTo>
                    <a:pt x="147424" y="11362"/>
                  </a:lnTo>
                  <a:lnTo>
                    <a:pt x="170149" y="34119"/>
                  </a:lnTo>
                  <a:lnTo>
                    <a:pt x="173173" y="36378"/>
                  </a:lnTo>
                  <a:lnTo>
                    <a:pt x="176196" y="37906"/>
                  </a:lnTo>
                  <a:lnTo>
                    <a:pt x="223954" y="37906"/>
                  </a:lnTo>
                  <a:lnTo>
                    <a:pt x="226993" y="40930"/>
                  </a:lnTo>
                  <a:lnTo>
                    <a:pt x="227375" y="43571"/>
                  </a:lnTo>
                  <a:lnTo>
                    <a:pt x="226611" y="45863"/>
                  </a:lnTo>
                  <a:lnTo>
                    <a:pt x="225465" y="48123"/>
                  </a:lnTo>
                  <a:lnTo>
                    <a:pt x="223206" y="49650"/>
                  </a:lnTo>
                  <a:close/>
                </a:path>
                <a:path w="408305" h="344170">
                  <a:moveTo>
                    <a:pt x="270183" y="37906"/>
                  </a:moveTo>
                  <a:lnTo>
                    <a:pt x="253506" y="37906"/>
                  </a:lnTo>
                  <a:lnTo>
                    <a:pt x="228871" y="13272"/>
                  </a:lnTo>
                  <a:lnTo>
                    <a:pt x="224320" y="11362"/>
                  </a:lnTo>
                  <a:lnTo>
                    <a:pt x="243986" y="11362"/>
                  </a:lnTo>
                  <a:lnTo>
                    <a:pt x="270183" y="37906"/>
                  </a:lnTo>
                  <a:close/>
                </a:path>
                <a:path w="408305" h="344170">
                  <a:moveTo>
                    <a:pt x="403927" y="331578"/>
                  </a:moveTo>
                  <a:lnTo>
                    <a:pt x="389950" y="331578"/>
                  </a:lnTo>
                  <a:lnTo>
                    <a:pt x="395615" y="325149"/>
                  </a:lnTo>
                  <a:lnTo>
                    <a:pt x="395997" y="55698"/>
                  </a:lnTo>
                  <a:lnTo>
                    <a:pt x="389950" y="50032"/>
                  </a:lnTo>
                  <a:lnTo>
                    <a:pt x="245548" y="50032"/>
                  </a:lnTo>
                  <a:lnTo>
                    <a:pt x="242525" y="47359"/>
                  </a:lnTo>
                  <a:lnTo>
                    <a:pt x="242525" y="40548"/>
                  </a:lnTo>
                  <a:lnTo>
                    <a:pt x="245548" y="37906"/>
                  </a:lnTo>
                  <a:lnTo>
                    <a:pt x="382725" y="37906"/>
                  </a:lnTo>
                  <a:lnTo>
                    <a:pt x="392615" y="39793"/>
                  </a:lnTo>
                  <a:lnTo>
                    <a:pt x="400688" y="45051"/>
                  </a:lnTo>
                  <a:lnTo>
                    <a:pt x="406129" y="53079"/>
                  </a:lnTo>
                  <a:lnTo>
                    <a:pt x="408123" y="63273"/>
                  </a:lnTo>
                  <a:lnTo>
                    <a:pt x="408123" y="318688"/>
                  </a:lnTo>
                  <a:lnTo>
                    <a:pt x="406129" y="328357"/>
                  </a:lnTo>
                  <a:lnTo>
                    <a:pt x="403927" y="33157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67239" y="3451503"/>
              <a:ext cx="216136" cy="216331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891197" y="2925108"/>
            <a:ext cx="334602" cy="334602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976205" y="2925108"/>
            <a:ext cx="334601" cy="334009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3091957" y="3374162"/>
            <a:ext cx="354965" cy="332740"/>
            <a:chOff x="3091957" y="3374162"/>
            <a:chExt cx="354965" cy="332740"/>
          </a:xfrm>
        </p:grpSpPr>
        <p:sp>
          <p:nvSpPr>
            <p:cNvPr id="125" name="object 125"/>
            <p:cNvSpPr/>
            <p:nvPr/>
          </p:nvSpPr>
          <p:spPr>
            <a:xfrm>
              <a:off x="3091954" y="3374174"/>
              <a:ext cx="354965" cy="332740"/>
            </a:xfrm>
            <a:custGeom>
              <a:avLst/>
              <a:gdLst/>
              <a:ahLst/>
              <a:cxnLst/>
              <a:rect l="l" t="t" r="r" b="b"/>
              <a:pathLst>
                <a:path w="354964" h="332739">
                  <a:moveTo>
                    <a:pt x="197421" y="80708"/>
                  </a:moveTo>
                  <a:lnTo>
                    <a:pt x="195884" y="72720"/>
                  </a:lnTo>
                  <a:lnTo>
                    <a:pt x="194919" y="71221"/>
                  </a:lnTo>
                  <a:lnTo>
                    <a:pt x="191655" y="66217"/>
                  </a:lnTo>
                  <a:lnTo>
                    <a:pt x="186829" y="62915"/>
                  </a:lnTo>
                  <a:lnTo>
                    <a:pt x="186829" y="75399"/>
                  </a:lnTo>
                  <a:lnTo>
                    <a:pt x="186829" y="86029"/>
                  </a:lnTo>
                  <a:lnTo>
                    <a:pt x="182270" y="90195"/>
                  </a:lnTo>
                  <a:lnTo>
                    <a:pt x="172059" y="90195"/>
                  </a:lnTo>
                  <a:lnTo>
                    <a:pt x="167881" y="86029"/>
                  </a:lnTo>
                  <a:lnTo>
                    <a:pt x="167881" y="75399"/>
                  </a:lnTo>
                  <a:lnTo>
                    <a:pt x="172059" y="71221"/>
                  </a:lnTo>
                  <a:lnTo>
                    <a:pt x="182270" y="71221"/>
                  </a:lnTo>
                  <a:lnTo>
                    <a:pt x="186829" y="75399"/>
                  </a:lnTo>
                  <a:lnTo>
                    <a:pt x="186829" y="62915"/>
                  </a:lnTo>
                  <a:lnTo>
                    <a:pt x="185280" y="61849"/>
                  </a:lnTo>
                  <a:lnTo>
                    <a:pt x="177342" y="60248"/>
                  </a:lnTo>
                  <a:lnTo>
                    <a:pt x="169341" y="61849"/>
                  </a:lnTo>
                  <a:lnTo>
                    <a:pt x="162839" y="66217"/>
                  </a:lnTo>
                  <a:lnTo>
                    <a:pt x="158470" y="72720"/>
                  </a:lnTo>
                  <a:lnTo>
                    <a:pt x="156870" y="80708"/>
                  </a:lnTo>
                  <a:lnTo>
                    <a:pt x="158470" y="88696"/>
                  </a:lnTo>
                  <a:lnTo>
                    <a:pt x="162839" y="95199"/>
                  </a:lnTo>
                  <a:lnTo>
                    <a:pt x="169341" y="99580"/>
                  </a:lnTo>
                  <a:lnTo>
                    <a:pt x="177342" y="101168"/>
                  </a:lnTo>
                  <a:lnTo>
                    <a:pt x="185280" y="99580"/>
                  </a:lnTo>
                  <a:lnTo>
                    <a:pt x="191655" y="95199"/>
                  </a:lnTo>
                  <a:lnTo>
                    <a:pt x="194919" y="90195"/>
                  </a:lnTo>
                  <a:lnTo>
                    <a:pt x="195884" y="88696"/>
                  </a:lnTo>
                  <a:lnTo>
                    <a:pt x="197421" y="80708"/>
                  </a:lnTo>
                  <a:close/>
                </a:path>
                <a:path w="354964" h="332739">
                  <a:moveTo>
                    <a:pt x="354711" y="98526"/>
                  </a:moveTo>
                  <a:lnTo>
                    <a:pt x="352031" y="86474"/>
                  </a:lnTo>
                  <a:lnTo>
                    <a:pt x="346748" y="78803"/>
                  </a:lnTo>
                  <a:lnTo>
                    <a:pt x="345224" y="76593"/>
                  </a:lnTo>
                  <a:lnTo>
                    <a:pt x="342938" y="75057"/>
                  </a:lnTo>
                  <a:lnTo>
                    <a:pt x="342938" y="301244"/>
                  </a:lnTo>
                  <a:lnTo>
                    <a:pt x="341350" y="309029"/>
                  </a:lnTo>
                  <a:lnTo>
                    <a:pt x="337070" y="315417"/>
                  </a:lnTo>
                  <a:lnTo>
                    <a:pt x="330796" y="319735"/>
                  </a:lnTo>
                  <a:lnTo>
                    <a:pt x="323240" y="321322"/>
                  </a:lnTo>
                  <a:lnTo>
                    <a:pt x="30708" y="321322"/>
                  </a:lnTo>
                  <a:lnTo>
                    <a:pt x="23152" y="319735"/>
                  </a:lnTo>
                  <a:lnTo>
                    <a:pt x="16878" y="315417"/>
                  </a:lnTo>
                  <a:lnTo>
                    <a:pt x="12585" y="309029"/>
                  </a:lnTo>
                  <a:lnTo>
                    <a:pt x="11010" y="301244"/>
                  </a:lnTo>
                  <a:lnTo>
                    <a:pt x="11010" y="98526"/>
                  </a:lnTo>
                  <a:lnTo>
                    <a:pt x="12534" y="90970"/>
                  </a:lnTo>
                  <a:lnTo>
                    <a:pt x="16725" y="84683"/>
                  </a:lnTo>
                  <a:lnTo>
                    <a:pt x="22987" y="80391"/>
                  </a:lnTo>
                  <a:lnTo>
                    <a:pt x="30708" y="78803"/>
                  </a:lnTo>
                  <a:lnTo>
                    <a:pt x="104203" y="78803"/>
                  </a:lnTo>
                  <a:lnTo>
                    <a:pt x="104203" y="97383"/>
                  </a:lnTo>
                  <a:lnTo>
                    <a:pt x="31826" y="97383"/>
                  </a:lnTo>
                  <a:lnTo>
                    <a:pt x="29184" y="99644"/>
                  </a:lnTo>
                  <a:lnTo>
                    <a:pt x="29184" y="300507"/>
                  </a:lnTo>
                  <a:lnTo>
                    <a:pt x="31826" y="302768"/>
                  </a:lnTo>
                  <a:lnTo>
                    <a:pt x="227368" y="302768"/>
                  </a:lnTo>
                  <a:lnTo>
                    <a:pt x="229628" y="300507"/>
                  </a:lnTo>
                  <a:lnTo>
                    <a:pt x="229628" y="293662"/>
                  </a:lnTo>
                  <a:lnTo>
                    <a:pt x="227368" y="291401"/>
                  </a:lnTo>
                  <a:lnTo>
                    <a:pt x="40538" y="291401"/>
                  </a:lnTo>
                  <a:lnTo>
                    <a:pt x="40538" y="108750"/>
                  </a:lnTo>
                  <a:lnTo>
                    <a:pt x="104203" y="108750"/>
                  </a:lnTo>
                  <a:lnTo>
                    <a:pt x="105727" y="117094"/>
                  </a:lnTo>
                  <a:lnTo>
                    <a:pt x="113296" y="123901"/>
                  </a:lnTo>
                  <a:lnTo>
                    <a:pt x="240639" y="123901"/>
                  </a:lnTo>
                  <a:lnTo>
                    <a:pt x="247840" y="117094"/>
                  </a:lnTo>
                  <a:lnTo>
                    <a:pt x="248805" y="111772"/>
                  </a:lnTo>
                  <a:lnTo>
                    <a:pt x="249364" y="108750"/>
                  </a:lnTo>
                  <a:lnTo>
                    <a:pt x="312635" y="108750"/>
                  </a:lnTo>
                  <a:lnTo>
                    <a:pt x="312635" y="291401"/>
                  </a:lnTo>
                  <a:lnTo>
                    <a:pt x="247840" y="291401"/>
                  </a:lnTo>
                  <a:lnTo>
                    <a:pt x="245198" y="293662"/>
                  </a:lnTo>
                  <a:lnTo>
                    <a:pt x="245198" y="300507"/>
                  </a:lnTo>
                  <a:lnTo>
                    <a:pt x="247840" y="302768"/>
                  </a:lnTo>
                  <a:lnTo>
                    <a:pt x="321741" y="302768"/>
                  </a:lnTo>
                  <a:lnTo>
                    <a:pt x="324002" y="300507"/>
                  </a:lnTo>
                  <a:lnTo>
                    <a:pt x="324002" y="108750"/>
                  </a:lnTo>
                  <a:lnTo>
                    <a:pt x="324002" y="99644"/>
                  </a:lnTo>
                  <a:lnTo>
                    <a:pt x="321741" y="97383"/>
                  </a:lnTo>
                  <a:lnTo>
                    <a:pt x="249364" y="97383"/>
                  </a:lnTo>
                  <a:lnTo>
                    <a:pt x="249364" y="78803"/>
                  </a:lnTo>
                  <a:lnTo>
                    <a:pt x="322478" y="78803"/>
                  </a:lnTo>
                  <a:lnTo>
                    <a:pt x="330263" y="80391"/>
                  </a:lnTo>
                  <a:lnTo>
                    <a:pt x="336664" y="84683"/>
                  </a:lnTo>
                  <a:lnTo>
                    <a:pt x="340995" y="90970"/>
                  </a:lnTo>
                  <a:lnTo>
                    <a:pt x="342582" y="98526"/>
                  </a:lnTo>
                  <a:lnTo>
                    <a:pt x="342582" y="301244"/>
                  </a:lnTo>
                  <a:lnTo>
                    <a:pt x="342938" y="301244"/>
                  </a:lnTo>
                  <a:lnTo>
                    <a:pt x="342938" y="75057"/>
                  </a:lnTo>
                  <a:lnTo>
                    <a:pt x="335292" y="69900"/>
                  </a:lnTo>
                  <a:lnTo>
                    <a:pt x="323240" y="67437"/>
                  </a:lnTo>
                  <a:lnTo>
                    <a:pt x="249720" y="67437"/>
                  </a:lnTo>
                  <a:lnTo>
                    <a:pt x="248221" y="58712"/>
                  </a:lnTo>
                  <a:lnTo>
                    <a:pt x="240639" y="52285"/>
                  </a:lnTo>
                  <a:lnTo>
                    <a:pt x="238353" y="52285"/>
                  </a:lnTo>
                  <a:lnTo>
                    <a:pt x="238353" y="66294"/>
                  </a:lnTo>
                  <a:lnTo>
                    <a:pt x="238353" y="109131"/>
                  </a:lnTo>
                  <a:lnTo>
                    <a:pt x="235331" y="111772"/>
                  </a:lnTo>
                  <a:lnTo>
                    <a:pt x="118618" y="111772"/>
                  </a:lnTo>
                  <a:lnTo>
                    <a:pt x="115595" y="109131"/>
                  </a:lnTo>
                  <a:lnTo>
                    <a:pt x="115595" y="108750"/>
                  </a:lnTo>
                  <a:lnTo>
                    <a:pt x="115595" y="78803"/>
                  </a:lnTo>
                  <a:lnTo>
                    <a:pt x="115595" y="66294"/>
                  </a:lnTo>
                  <a:lnTo>
                    <a:pt x="118618" y="63652"/>
                  </a:lnTo>
                  <a:lnTo>
                    <a:pt x="127342" y="63652"/>
                  </a:lnTo>
                  <a:lnTo>
                    <a:pt x="134493" y="62191"/>
                  </a:lnTo>
                  <a:lnTo>
                    <a:pt x="140258" y="58254"/>
                  </a:lnTo>
                  <a:lnTo>
                    <a:pt x="144106" y="52463"/>
                  </a:lnTo>
                  <a:lnTo>
                    <a:pt x="145516" y="45478"/>
                  </a:lnTo>
                  <a:lnTo>
                    <a:pt x="145516" y="32969"/>
                  </a:lnTo>
                  <a:lnTo>
                    <a:pt x="147180" y="24472"/>
                  </a:lnTo>
                  <a:lnTo>
                    <a:pt x="151726" y="17614"/>
                  </a:lnTo>
                  <a:lnTo>
                    <a:pt x="158470" y="13030"/>
                  </a:lnTo>
                  <a:lnTo>
                    <a:pt x="166738" y="11353"/>
                  </a:lnTo>
                  <a:lnTo>
                    <a:pt x="187210" y="11353"/>
                  </a:lnTo>
                  <a:lnTo>
                    <a:pt x="195478" y="13030"/>
                  </a:lnTo>
                  <a:lnTo>
                    <a:pt x="202222" y="17614"/>
                  </a:lnTo>
                  <a:lnTo>
                    <a:pt x="206768" y="24472"/>
                  </a:lnTo>
                  <a:lnTo>
                    <a:pt x="208432" y="32969"/>
                  </a:lnTo>
                  <a:lnTo>
                    <a:pt x="208432" y="45478"/>
                  </a:lnTo>
                  <a:lnTo>
                    <a:pt x="209829" y="52628"/>
                  </a:lnTo>
                  <a:lnTo>
                    <a:pt x="213639" y="58394"/>
                  </a:lnTo>
                  <a:lnTo>
                    <a:pt x="219290" y="62242"/>
                  </a:lnTo>
                  <a:lnTo>
                    <a:pt x="226225" y="63652"/>
                  </a:lnTo>
                  <a:lnTo>
                    <a:pt x="235331" y="63652"/>
                  </a:lnTo>
                  <a:lnTo>
                    <a:pt x="238353" y="66294"/>
                  </a:lnTo>
                  <a:lnTo>
                    <a:pt x="238353" y="52285"/>
                  </a:lnTo>
                  <a:lnTo>
                    <a:pt x="222821" y="52285"/>
                  </a:lnTo>
                  <a:lnTo>
                    <a:pt x="219798" y="49263"/>
                  </a:lnTo>
                  <a:lnTo>
                    <a:pt x="219798" y="32969"/>
                  </a:lnTo>
                  <a:lnTo>
                    <a:pt x="217208" y="20129"/>
                  </a:lnTo>
                  <a:lnTo>
                    <a:pt x="211328" y="11353"/>
                  </a:lnTo>
                  <a:lnTo>
                    <a:pt x="210185" y="9652"/>
                  </a:lnTo>
                  <a:lnTo>
                    <a:pt x="199821" y="2590"/>
                  </a:lnTo>
                  <a:lnTo>
                    <a:pt x="187210" y="0"/>
                  </a:lnTo>
                  <a:lnTo>
                    <a:pt x="166738" y="0"/>
                  </a:lnTo>
                  <a:lnTo>
                    <a:pt x="154127" y="2590"/>
                  </a:lnTo>
                  <a:lnTo>
                    <a:pt x="143764" y="9652"/>
                  </a:lnTo>
                  <a:lnTo>
                    <a:pt x="136740" y="20129"/>
                  </a:lnTo>
                  <a:lnTo>
                    <a:pt x="134150" y="32969"/>
                  </a:lnTo>
                  <a:lnTo>
                    <a:pt x="134150" y="49263"/>
                  </a:lnTo>
                  <a:lnTo>
                    <a:pt x="131127" y="52285"/>
                  </a:lnTo>
                  <a:lnTo>
                    <a:pt x="113296" y="52285"/>
                  </a:lnTo>
                  <a:lnTo>
                    <a:pt x="106108" y="58712"/>
                  </a:lnTo>
                  <a:lnTo>
                    <a:pt x="104584" y="67437"/>
                  </a:lnTo>
                  <a:lnTo>
                    <a:pt x="31089" y="67437"/>
                  </a:lnTo>
                  <a:lnTo>
                    <a:pt x="19037" y="69900"/>
                  </a:lnTo>
                  <a:lnTo>
                    <a:pt x="9144" y="76593"/>
                  </a:lnTo>
                  <a:lnTo>
                    <a:pt x="2451" y="86474"/>
                  </a:lnTo>
                  <a:lnTo>
                    <a:pt x="0" y="98526"/>
                  </a:lnTo>
                  <a:lnTo>
                    <a:pt x="0" y="301244"/>
                  </a:lnTo>
                  <a:lnTo>
                    <a:pt x="2451" y="313359"/>
                  </a:lnTo>
                  <a:lnTo>
                    <a:pt x="9144" y="323380"/>
                  </a:lnTo>
                  <a:lnTo>
                    <a:pt x="19037" y="330200"/>
                  </a:lnTo>
                  <a:lnTo>
                    <a:pt x="31089" y="332714"/>
                  </a:lnTo>
                  <a:lnTo>
                    <a:pt x="323621" y="332714"/>
                  </a:lnTo>
                  <a:lnTo>
                    <a:pt x="335673" y="330200"/>
                  </a:lnTo>
                  <a:lnTo>
                    <a:pt x="345567" y="323380"/>
                  </a:lnTo>
                  <a:lnTo>
                    <a:pt x="346938" y="321322"/>
                  </a:lnTo>
                  <a:lnTo>
                    <a:pt x="352259" y="313359"/>
                  </a:lnTo>
                  <a:lnTo>
                    <a:pt x="354711" y="301244"/>
                  </a:lnTo>
                  <a:lnTo>
                    <a:pt x="354711" y="9852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57903" y="3516081"/>
              <a:ext cx="229253" cy="123713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988187" y="3380209"/>
            <a:ext cx="347623" cy="318847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3542809" y="3367351"/>
            <a:ext cx="346710" cy="346710"/>
            <a:chOff x="3542809" y="3367351"/>
            <a:chExt cx="346710" cy="346710"/>
          </a:xfrm>
        </p:grpSpPr>
        <p:sp>
          <p:nvSpPr>
            <p:cNvPr id="129" name="object 129"/>
            <p:cNvSpPr/>
            <p:nvPr/>
          </p:nvSpPr>
          <p:spPr>
            <a:xfrm>
              <a:off x="3542809" y="3367351"/>
              <a:ext cx="346075" cy="346710"/>
            </a:xfrm>
            <a:custGeom>
              <a:avLst/>
              <a:gdLst/>
              <a:ahLst/>
              <a:cxnLst/>
              <a:rect l="l" t="t" r="r" b="b"/>
              <a:pathLst>
                <a:path w="346075" h="346710">
                  <a:moveTo>
                    <a:pt x="115887" y="216363"/>
                  </a:moveTo>
                  <a:lnTo>
                    <a:pt x="102405" y="216363"/>
                  </a:lnTo>
                  <a:lnTo>
                    <a:pt x="125543" y="193256"/>
                  </a:lnTo>
                  <a:lnTo>
                    <a:pt x="105973" y="150915"/>
                  </a:lnTo>
                  <a:lnTo>
                    <a:pt x="103532" y="107279"/>
                  </a:lnTo>
                  <a:lnTo>
                    <a:pt x="116206" y="66360"/>
                  </a:lnTo>
                  <a:lnTo>
                    <a:pt x="141985" y="32166"/>
                  </a:lnTo>
                  <a:lnTo>
                    <a:pt x="178858" y="8710"/>
                  </a:lnTo>
                  <a:lnTo>
                    <a:pt x="224813" y="0"/>
                  </a:lnTo>
                  <a:lnTo>
                    <a:pt x="269711" y="8526"/>
                  </a:lnTo>
                  <a:lnTo>
                    <a:pt x="271799" y="9834"/>
                  </a:lnTo>
                  <a:lnTo>
                    <a:pt x="224049" y="9834"/>
                  </a:lnTo>
                  <a:lnTo>
                    <a:pt x="183020" y="17353"/>
                  </a:lnTo>
                  <a:lnTo>
                    <a:pt x="150123" y="37599"/>
                  </a:lnTo>
                  <a:lnTo>
                    <a:pt x="126672" y="67104"/>
                  </a:lnTo>
                  <a:lnTo>
                    <a:pt x="113980" y="102404"/>
                  </a:lnTo>
                  <a:lnTo>
                    <a:pt x="113359" y="140032"/>
                  </a:lnTo>
                  <a:lnTo>
                    <a:pt x="126123" y="176521"/>
                  </a:lnTo>
                  <a:lnTo>
                    <a:pt x="147388" y="201213"/>
                  </a:lnTo>
                  <a:lnTo>
                    <a:pt x="131972" y="201213"/>
                  </a:lnTo>
                  <a:lnTo>
                    <a:pt x="115887" y="216363"/>
                  </a:lnTo>
                  <a:close/>
                </a:path>
                <a:path w="346075" h="346710">
                  <a:moveTo>
                    <a:pt x="341143" y="114801"/>
                  </a:moveTo>
                  <a:lnTo>
                    <a:pt x="338501" y="114801"/>
                  </a:lnTo>
                  <a:lnTo>
                    <a:pt x="335859" y="112923"/>
                  </a:lnTo>
                  <a:lnTo>
                    <a:pt x="335477" y="110250"/>
                  </a:lnTo>
                  <a:lnTo>
                    <a:pt x="323925" y="70901"/>
                  </a:lnTo>
                  <a:lnTo>
                    <a:pt x="299659" y="39012"/>
                  </a:lnTo>
                  <a:lnTo>
                    <a:pt x="265445" y="17638"/>
                  </a:lnTo>
                  <a:lnTo>
                    <a:pt x="224049" y="9834"/>
                  </a:lnTo>
                  <a:lnTo>
                    <a:pt x="271799" y="9834"/>
                  </a:lnTo>
                  <a:lnTo>
                    <a:pt x="306904" y="31831"/>
                  </a:lnTo>
                  <a:lnTo>
                    <a:pt x="333368" y="66505"/>
                  </a:lnTo>
                  <a:lnTo>
                    <a:pt x="346076" y="109136"/>
                  </a:lnTo>
                  <a:lnTo>
                    <a:pt x="346076" y="112160"/>
                  </a:lnTo>
                  <a:lnTo>
                    <a:pt x="344198" y="114419"/>
                  </a:lnTo>
                  <a:lnTo>
                    <a:pt x="341143" y="114801"/>
                  </a:lnTo>
                  <a:close/>
                </a:path>
                <a:path w="346075" h="346710">
                  <a:moveTo>
                    <a:pt x="140311" y="233422"/>
                  </a:moveTo>
                  <a:lnTo>
                    <a:pt x="126275" y="233422"/>
                  </a:lnTo>
                  <a:lnTo>
                    <a:pt x="145245" y="214485"/>
                  </a:lnTo>
                  <a:lnTo>
                    <a:pt x="140311" y="210315"/>
                  </a:lnTo>
                  <a:lnTo>
                    <a:pt x="135760" y="205382"/>
                  </a:lnTo>
                  <a:lnTo>
                    <a:pt x="131972" y="201213"/>
                  </a:lnTo>
                  <a:lnTo>
                    <a:pt x="147388" y="201213"/>
                  </a:lnTo>
                  <a:lnTo>
                    <a:pt x="153583" y="208406"/>
                  </a:lnTo>
                  <a:lnTo>
                    <a:pt x="166712" y="217417"/>
                  </a:lnTo>
                  <a:lnTo>
                    <a:pt x="173027" y="220532"/>
                  </a:lnTo>
                  <a:lnTo>
                    <a:pt x="153201" y="220532"/>
                  </a:lnTo>
                  <a:lnTo>
                    <a:pt x="140311" y="233422"/>
                  </a:lnTo>
                  <a:close/>
                </a:path>
                <a:path w="346075" h="346710">
                  <a:moveTo>
                    <a:pt x="34007" y="346155"/>
                  </a:moveTo>
                  <a:lnTo>
                    <a:pt x="24555" y="346155"/>
                  </a:lnTo>
                  <a:lnTo>
                    <a:pt x="19812" y="344437"/>
                  </a:lnTo>
                  <a:lnTo>
                    <a:pt x="5395" y="330051"/>
                  </a:lnTo>
                  <a:lnTo>
                    <a:pt x="1348" y="323944"/>
                  </a:lnTo>
                  <a:lnTo>
                    <a:pt x="0" y="316982"/>
                  </a:lnTo>
                  <a:lnTo>
                    <a:pt x="1348" y="310013"/>
                  </a:lnTo>
                  <a:lnTo>
                    <a:pt x="5395" y="303888"/>
                  </a:lnTo>
                  <a:lnTo>
                    <a:pt x="87637" y="221678"/>
                  </a:lnTo>
                  <a:lnTo>
                    <a:pt x="90883" y="218113"/>
                  </a:lnTo>
                  <a:lnTo>
                    <a:pt x="95243" y="216204"/>
                  </a:lnTo>
                  <a:lnTo>
                    <a:pt x="100781" y="216204"/>
                  </a:lnTo>
                  <a:lnTo>
                    <a:pt x="101609" y="216267"/>
                  </a:lnTo>
                  <a:lnTo>
                    <a:pt x="102405" y="216363"/>
                  </a:lnTo>
                  <a:lnTo>
                    <a:pt x="115887" y="216363"/>
                  </a:lnTo>
                  <a:lnTo>
                    <a:pt x="112271" y="219768"/>
                  </a:lnTo>
                  <a:lnTo>
                    <a:pt x="113799" y="220914"/>
                  </a:lnTo>
                  <a:lnTo>
                    <a:pt x="119560" y="226675"/>
                  </a:lnTo>
                  <a:lnTo>
                    <a:pt x="99095" y="226675"/>
                  </a:lnTo>
                  <a:lnTo>
                    <a:pt x="96930" y="227534"/>
                  </a:lnTo>
                  <a:lnTo>
                    <a:pt x="89164" y="235300"/>
                  </a:lnTo>
                  <a:lnTo>
                    <a:pt x="95616" y="241761"/>
                  </a:lnTo>
                  <a:lnTo>
                    <a:pt x="81939" y="241761"/>
                  </a:lnTo>
                  <a:lnTo>
                    <a:pt x="13001" y="311113"/>
                  </a:lnTo>
                  <a:lnTo>
                    <a:pt x="9564" y="314519"/>
                  </a:lnTo>
                  <a:lnTo>
                    <a:pt x="9564" y="319452"/>
                  </a:lnTo>
                  <a:lnTo>
                    <a:pt x="12619" y="322476"/>
                  </a:lnTo>
                  <a:lnTo>
                    <a:pt x="23218" y="333456"/>
                  </a:lnTo>
                  <a:lnTo>
                    <a:pt x="24936" y="334984"/>
                  </a:lnTo>
                  <a:lnTo>
                    <a:pt x="27101" y="335747"/>
                  </a:lnTo>
                  <a:lnTo>
                    <a:pt x="47395" y="335747"/>
                  </a:lnTo>
                  <a:lnTo>
                    <a:pt x="38750" y="344437"/>
                  </a:lnTo>
                  <a:lnTo>
                    <a:pt x="34007" y="346155"/>
                  </a:lnTo>
                  <a:close/>
                </a:path>
                <a:path w="346075" h="346710">
                  <a:moveTo>
                    <a:pt x="214597" y="242875"/>
                  </a:moveTo>
                  <a:lnTo>
                    <a:pt x="211923" y="242875"/>
                  </a:lnTo>
                  <a:lnTo>
                    <a:pt x="196043" y="240351"/>
                  </a:lnTo>
                  <a:lnTo>
                    <a:pt x="180867" y="235690"/>
                  </a:lnTo>
                  <a:lnTo>
                    <a:pt x="166539" y="229036"/>
                  </a:lnTo>
                  <a:lnTo>
                    <a:pt x="153201" y="220532"/>
                  </a:lnTo>
                  <a:lnTo>
                    <a:pt x="173027" y="220532"/>
                  </a:lnTo>
                  <a:lnTo>
                    <a:pt x="181011" y="224471"/>
                  </a:lnTo>
                  <a:lnTo>
                    <a:pt x="196371" y="229460"/>
                  </a:lnTo>
                  <a:lnTo>
                    <a:pt x="212687" y="232276"/>
                  </a:lnTo>
                  <a:lnTo>
                    <a:pt x="215711" y="233040"/>
                  </a:lnTo>
                  <a:lnTo>
                    <a:pt x="218002" y="235300"/>
                  </a:lnTo>
                  <a:lnTo>
                    <a:pt x="217620" y="237974"/>
                  </a:lnTo>
                  <a:lnTo>
                    <a:pt x="217238" y="240997"/>
                  </a:lnTo>
                  <a:lnTo>
                    <a:pt x="214597" y="242875"/>
                  </a:lnTo>
                  <a:close/>
                </a:path>
                <a:path w="346075" h="346710">
                  <a:moveTo>
                    <a:pt x="125543" y="257675"/>
                  </a:moveTo>
                  <a:lnTo>
                    <a:pt x="111507" y="257675"/>
                  </a:lnTo>
                  <a:lnTo>
                    <a:pt x="117586" y="251214"/>
                  </a:lnTo>
                  <a:lnTo>
                    <a:pt x="120992" y="248190"/>
                  </a:lnTo>
                  <a:lnTo>
                    <a:pt x="120992" y="242875"/>
                  </a:lnTo>
                  <a:lnTo>
                    <a:pt x="107338" y="229253"/>
                  </a:lnTo>
                  <a:lnTo>
                    <a:pt x="105651" y="227534"/>
                  </a:lnTo>
                  <a:lnTo>
                    <a:pt x="103455" y="226675"/>
                  </a:lnTo>
                  <a:lnTo>
                    <a:pt x="119560" y="226675"/>
                  </a:lnTo>
                  <a:lnTo>
                    <a:pt x="124779" y="231894"/>
                  </a:lnTo>
                  <a:lnTo>
                    <a:pt x="126275" y="233422"/>
                  </a:lnTo>
                  <a:lnTo>
                    <a:pt x="140311" y="233422"/>
                  </a:lnTo>
                  <a:lnTo>
                    <a:pt x="130095" y="243639"/>
                  </a:lnTo>
                  <a:lnTo>
                    <a:pt x="130445" y="249336"/>
                  </a:lnTo>
                  <a:lnTo>
                    <a:pt x="128567" y="254651"/>
                  </a:lnTo>
                  <a:lnTo>
                    <a:pt x="125543" y="257675"/>
                  </a:lnTo>
                  <a:close/>
                </a:path>
                <a:path w="346075" h="346710">
                  <a:moveTo>
                    <a:pt x="47395" y="335747"/>
                  </a:moveTo>
                  <a:lnTo>
                    <a:pt x="31461" y="335747"/>
                  </a:lnTo>
                  <a:lnTo>
                    <a:pt x="33625" y="334984"/>
                  </a:lnTo>
                  <a:lnTo>
                    <a:pt x="35344" y="333456"/>
                  </a:lnTo>
                  <a:lnTo>
                    <a:pt x="104314" y="264104"/>
                  </a:lnTo>
                  <a:lnTo>
                    <a:pt x="81939" y="241761"/>
                  </a:lnTo>
                  <a:lnTo>
                    <a:pt x="95616" y="241761"/>
                  </a:lnTo>
                  <a:lnTo>
                    <a:pt x="111507" y="257675"/>
                  </a:lnTo>
                  <a:lnTo>
                    <a:pt x="125543" y="257675"/>
                  </a:lnTo>
                  <a:lnTo>
                    <a:pt x="124779" y="258438"/>
                  </a:lnTo>
                  <a:lnTo>
                    <a:pt x="114531" y="268273"/>
                  </a:lnTo>
                  <a:lnTo>
                    <a:pt x="47395" y="33574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67772" y="3389598"/>
              <a:ext cx="221495" cy="221392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854293" y="3352933"/>
            <a:ext cx="360045" cy="375920"/>
            <a:chOff x="854293" y="3352933"/>
            <a:chExt cx="360045" cy="375920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22881" y="3428714"/>
              <a:ext cx="223588" cy="22358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54293" y="3352933"/>
              <a:ext cx="360045" cy="375920"/>
            </a:xfrm>
            <a:custGeom>
              <a:avLst/>
              <a:gdLst/>
              <a:ahLst/>
              <a:cxnLst/>
              <a:rect l="l" t="t" r="r" b="b"/>
              <a:pathLst>
                <a:path w="360044" h="375920">
                  <a:moveTo>
                    <a:pt x="187559" y="375628"/>
                  </a:moveTo>
                  <a:lnTo>
                    <a:pt x="173841" y="375628"/>
                  </a:lnTo>
                  <a:lnTo>
                    <a:pt x="166935" y="372317"/>
                  </a:lnTo>
                  <a:lnTo>
                    <a:pt x="162956" y="365698"/>
                  </a:lnTo>
                  <a:lnTo>
                    <a:pt x="141345" y="329319"/>
                  </a:lnTo>
                  <a:lnTo>
                    <a:pt x="139404" y="326518"/>
                  </a:lnTo>
                  <a:lnTo>
                    <a:pt x="136253" y="324767"/>
                  </a:lnTo>
                  <a:lnTo>
                    <a:pt x="131670" y="324767"/>
                  </a:lnTo>
                  <a:lnTo>
                    <a:pt x="130429" y="325022"/>
                  </a:lnTo>
                  <a:lnTo>
                    <a:pt x="129219" y="325531"/>
                  </a:lnTo>
                  <a:lnTo>
                    <a:pt x="90549" y="342177"/>
                  </a:lnTo>
                  <a:lnTo>
                    <a:pt x="87875" y="343323"/>
                  </a:lnTo>
                  <a:lnTo>
                    <a:pt x="85138" y="343864"/>
                  </a:lnTo>
                  <a:lnTo>
                    <a:pt x="82465" y="343864"/>
                  </a:lnTo>
                  <a:lnTo>
                    <a:pt x="74256" y="342120"/>
                  </a:lnTo>
                  <a:lnTo>
                    <a:pt x="67522" y="337339"/>
                  </a:lnTo>
                  <a:lnTo>
                    <a:pt x="63174" y="330195"/>
                  </a:lnTo>
                  <a:lnTo>
                    <a:pt x="62127" y="321362"/>
                  </a:lnTo>
                  <a:lnTo>
                    <a:pt x="65946" y="278904"/>
                  </a:lnTo>
                  <a:lnTo>
                    <a:pt x="65946" y="274353"/>
                  </a:lnTo>
                  <a:lnTo>
                    <a:pt x="62891" y="270183"/>
                  </a:lnTo>
                  <a:lnTo>
                    <a:pt x="58339" y="269069"/>
                  </a:lnTo>
                  <a:lnTo>
                    <a:pt x="48505" y="266778"/>
                  </a:lnTo>
                  <a:lnTo>
                    <a:pt x="45481" y="266396"/>
                  </a:lnTo>
                  <a:lnTo>
                    <a:pt x="43571" y="262990"/>
                  </a:lnTo>
                  <a:lnTo>
                    <a:pt x="43953" y="259967"/>
                  </a:lnTo>
                  <a:lnTo>
                    <a:pt x="44653" y="257548"/>
                  </a:lnTo>
                  <a:lnTo>
                    <a:pt x="47232" y="255733"/>
                  </a:lnTo>
                  <a:lnTo>
                    <a:pt x="50255" y="255733"/>
                  </a:lnTo>
                  <a:lnTo>
                    <a:pt x="76927" y="280050"/>
                  </a:lnTo>
                  <a:lnTo>
                    <a:pt x="73139" y="322094"/>
                  </a:lnTo>
                  <a:lnTo>
                    <a:pt x="72534" y="327887"/>
                  </a:lnTo>
                  <a:lnTo>
                    <a:pt x="77054" y="332438"/>
                  </a:lnTo>
                  <a:lnTo>
                    <a:pt x="83706" y="332438"/>
                  </a:lnTo>
                  <a:lnTo>
                    <a:pt x="85043" y="332183"/>
                  </a:lnTo>
                  <a:lnTo>
                    <a:pt x="86379" y="331578"/>
                  </a:lnTo>
                  <a:lnTo>
                    <a:pt x="125050" y="314901"/>
                  </a:lnTo>
                  <a:lnTo>
                    <a:pt x="127628" y="313882"/>
                  </a:lnTo>
                  <a:lnTo>
                    <a:pt x="130301" y="313373"/>
                  </a:lnTo>
                  <a:lnTo>
                    <a:pt x="140072" y="313373"/>
                  </a:lnTo>
                  <a:lnTo>
                    <a:pt x="146947" y="317001"/>
                  </a:lnTo>
                  <a:lnTo>
                    <a:pt x="150830" y="323621"/>
                  </a:lnTo>
                  <a:lnTo>
                    <a:pt x="172409" y="360000"/>
                  </a:lnTo>
                  <a:lnTo>
                    <a:pt x="174128" y="363024"/>
                  </a:lnTo>
                  <a:lnTo>
                    <a:pt x="177247" y="364552"/>
                  </a:lnTo>
                  <a:lnTo>
                    <a:pt x="183581" y="364552"/>
                  </a:lnTo>
                  <a:lnTo>
                    <a:pt x="186827" y="363024"/>
                  </a:lnTo>
                  <a:lnTo>
                    <a:pt x="188705" y="360000"/>
                  </a:lnTo>
                  <a:lnTo>
                    <a:pt x="210316" y="323621"/>
                  </a:lnTo>
                  <a:lnTo>
                    <a:pt x="214167" y="317033"/>
                  </a:lnTo>
                  <a:lnTo>
                    <a:pt x="221010" y="313214"/>
                  </a:lnTo>
                  <a:lnTo>
                    <a:pt x="230749" y="313214"/>
                  </a:lnTo>
                  <a:lnTo>
                    <a:pt x="233486" y="313755"/>
                  </a:lnTo>
                  <a:lnTo>
                    <a:pt x="236064" y="314901"/>
                  </a:lnTo>
                  <a:lnTo>
                    <a:pt x="274734" y="331578"/>
                  </a:lnTo>
                  <a:lnTo>
                    <a:pt x="276071" y="332183"/>
                  </a:lnTo>
                  <a:lnTo>
                    <a:pt x="277408" y="332438"/>
                  </a:lnTo>
                  <a:lnTo>
                    <a:pt x="283964" y="332438"/>
                  </a:lnTo>
                  <a:lnTo>
                    <a:pt x="288293" y="327887"/>
                  </a:lnTo>
                  <a:lnTo>
                    <a:pt x="288007" y="322094"/>
                  </a:lnTo>
                  <a:lnTo>
                    <a:pt x="284219" y="280050"/>
                  </a:lnTo>
                  <a:lnTo>
                    <a:pt x="285002" y="272827"/>
                  </a:lnTo>
                  <a:lnTo>
                    <a:pt x="288237" y="266356"/>
                  </a:lnTo>
                  <a:lnTo>
                    <a:pt x="293538" y="261234"/>
                  </a:lnTo>
                  <a:lnTo>
                    <a:pt x="300515" y="258057"/>
                  </a:lnTo>
                  <a:lnTo>
                    <a:pt x="341413" y="248604"/>
                  </a:lnTo>
                  <a:lnTo>
                    <a:pt x="348638" y="246694"/>
                  </a:lnTo>
                  <a:lnTo>
                    <a:pt x="351661" y="238356"/>
                  </a:lnTo>
                  <a:lnTo>
                    <a:pt x="346728" y="233040"/>
                  </a:lnTo>
                  <a:lnTo>
                    <a:pt x="318688" y="201213"/>
                  </a:lnTo>
                  <a:lnTo>
                    <a:pt x="315072" y="194881"/>
                  </a:lnTo>
                  <a:lnTo>
                    <a:pt x="313866" y="187766"/>
                  </a:lnTo>
                  <a:lnTo>
                    <a:pt x="315072" y="180651"/>
                  </a:lnTo>
                  <a:lnTo>
                    <a:pt x="318688" y="174319"/>
                  </a:lnTo>
                  <a:lnTo>
                    <a:pt x="346728" y="142491"/>
                  </a:lnTo>
                  <a:lnTo>
                    <a:pt x="351661" y="136794"/>
                  </a:lnTo>
                  <a:lnTo>
                    <a:pt x="348638" y="128455"/>
                  </a:lnTo>
                  <a:lnTo>
                    <a:pt x="341413" y="126959"/>
                  </a:lnTo>
                  <a:lnTo>
                    <a:pt x="300515" y="117475"/>
                  </a:lnTo>
                  <a:lnTo>
                    <a:pt x="293376" y="114586"/>
                  </a:lnTo>
                  <a:lnTo>
                    <a:pt x="288094" y="109665"/>
                  </a:lnTo>
                  <a:lnTo>
                    <a:pt x="284948" y="103247"/>
                  </a:lnTo>
                  <a:lnTo>
                    <a:pt x="284219" y="95864"/>
                  </a:lnTo>
                  <a:lnTo>
                    <a:pt x="288007" y="53438"/>
                  </a:lnTo>
                  <a:lnTo>
                    <a:pt x="288293" y="47836"/>
                  </a:lnTo>
                  <a:lnTo>
                    <a:pt x="283774" y="43253"/>
                  </a:lnTo>
                  <a:lnTo>
                    <a:pt x="277185" y="43253"/>
                  </a:lnTo>
                  <a:lnTo>
                    <a:pt x="275944" y="43476"/>
                  </a:lnTo>
                  <a:lnTo>
                    <a:pt x="274734" y="43953"/>
                  </a:lnTo>
                  <a:lnTo>
                    <a:pt x="236064" y="60631"/>
                  </a:lnTo>
                  <a:lnTo>
                    <a:pt x="233486" y="61681"/>
                  </a:lnTo>
                  <a:lnTo>
                    <a:pt x="230781" y="62158"/>
                  </a:lnTo>
                  <a:lnTo>
                    <a:pt x="221041" y="62158"/>
                  </a:lnTo>
                  <a:lnTo>
                    <a:pt x="214167" y="58626"/>
                  </a:lnTo>
                  <a:lnTo>
                    <a:pt x="210316" y="52292"/>
                  </a:lnTo>
                  <a:lnTo>
                    <a:pt x="188705" y="15531"/>
                  </a:lnTo>
                  <a:lnTo>
                    <a:pt x="187018" y="12508"/>
                  </a:lnTo>
                  <a:lnTo>
                    <a:pt x="183867" y="10980"/>
                  </a:lnTo>
                  <a:lnTo>
                    <a:pt x="177533" y="10980"/>
                  </a:lnTo>
                  <a:lnTo>
                    <a:pt x="174319" y="12508"/>
                  </a:lnTo>
                  <a:lnTo>
                    <a:pt x="172409" y="15531"/>
                  </a:lnTo>
                  <a:lnTo>
                    <a:pt x="150830" y="52292"/>
                  </a:lnTo>
                  <a:lnTo>
                    <a:pt x="146979" y="58594"/>
                  </a:lnTo>
                  <a:lnTo>
                    <a:pt x="140168" y="62318"/>
                  </a:lnTo>
                  <a:lnTo>
                    <a:pt x="130397" y="62318"/>
                  </a:lnTo>
                  <a:lnTo>
                    <a:pt x="127660" y="61777"/>
                  </a:lnTo>
                  <a:lnTo>
                    <a:pt x="125050" y="60631"/>
                  </a:lnTo>
                  <a:lnTo>
                    <a:pt x="86379" y="43953"/>
                  </a:lnTo>
                  <a:lnTo>
                    <a:pt x="85170" y="43476"/>
                  </a:lnTo>
                  <a:lnTo>
                    <a:pt x="83929" y="43253"/>
                  </a:lnTo>
                  <a:lnTo>
                    <a:pt x="77245" y="43253"/>
                  </a:lnTo>
                  <a:lnTo>
                    <a:pt x="72503" y="47836"/>
                  </a:lnTo>
                  <a:lnTo>
                    <a:pt x="73139" y="53438"/>
                  </a:lnTo>
                  <a:lnTo>
                    <a:pt x="76927" y="95864"/>
                  </a:lnTo>
                  <a:lnTo>
                    <a:pt x="19319" y="126959"/>
                  </a:lnTo>
                  <a:lnTo>
                    <a:pt x="12508" y="128837"/>
                  </a:lnTo>
                  <a:lnTo>
                    <a:pt x="9484" y="137558"/>
                  </a:lnTo>
                  <a:lnTo>
                    <a:pt x="14386" y="142491"/>
                  </a:lnTo>
                  <a:lnTo>
                    <a:pt x="42044" y="174319"/>
                  </a:lnTo>
                  <a:lnTo>
                    <a:pt x="45893" y="180651"/>
                  </a:lnTo>
                  <a:lnTo>
                    <a:pt x="47176" y="187766"/>
                  </a:lnTo>
                  <a:lnTo>
                    <a:pt x="45893" y="194881"/>
                  </a:lnTo>
                  <a:lnTo>
                    <a:pt x="42044" y="201213"/>
                  </a:lnTo>
                  <a:lnTo>
                    <a:pt x="14386" y="233040"/>
                  </a:lnTo>
                  <a:lnTo>
                    <a:pt x="11744" y="235332"/>
                  </a:lnTo>
                  <a:lnTo>
                    <a:pt x="11362" y="238738"/>
                  </a:lnTo>
                  <a:lnTo>
                    <a:pt x="30681" y="250482"/>
                  </a:lnTo>
                  <a:lnTo>
                    <a:pt x="33737" y="251246"/>
                  </a:lnTo>
                  <a:lnTo>
                    <a:pt x="35614" y="254269"/>
                  </a:lnTo>
                  <a:lnTo>
                    <a:pt x="35232" y="257293"/>
                  </a:lnTo>
                  <a:lnTo>
                    <a:pt x="34532" y="259744"/>
                  </a:lnTo>
                  <a:lnTo>
                    <a:pt x="31954" y="261526"/>
                  </a:lnTo>
                  <a:lnTo>
                    <a:pt x="28931" y="261526"/>
                  </a:lnTo>
                  <a:lnTo>
                    <a:pt x="0" y="238356"/>
                  </a:lnTo>
                  <a:lnTo>
                    <a:pt x="1495" y="231163"/>
                  </a:lnTo>
                  <a:lnTo>
                    <a:pt x="6047" y="225465"/>
                  </a:lnTo>
                  <a:lnTo>
                    <a:pt x="34087" y="193638"/>
                  </a:lnTo>
                  <a:lnTo>
                    <a:pt x="37524" y="190614"/>
                  </a:lnTo>
                  <a:lnTo>
                    <a:pt x="37524" y="185299"/>
                  </a:lnTo>
                  <a:lnTo>
                    <a:pt x="34087" y="181512"/>
                  </a:lnTo>
                  <a:lnTo>
                    <a:pt x="6047" y="149684"/>
                  </a:lnTo>
                  <a:lnTo>
                    <a:pt x="1322" y="139942"/>
                  </a:lnTo>
                  <a:lnTo>
                    <a:pt x="2028" y="129701"/>
                  </a:lnTo>
                  <a:lnTo>
                    <a:pt x="7497" y="121017"/>
                  </a:lnTo>
                  <a:lnTo>
                    <a:pt x="17059" y="115947"/>
                  </a:lnTo>
                  <a:lnTo>
                    <a:pt x="58339" y="106494"/>
                  </a:lnTo>
                  <a:lnTo>
                    <a:pt x="62891" y="105730"/>
                  </a:lnTo>
                  <a:lnTo>
                    <a:pt x="66296" y="101179"/>
                  </a:lnTo>
                  <a:lnTo>
                    <a:pt x="65946" y="96628"/>
                  </a:lnTo>
                  <a:lnTo>
                    <a:pt x="62127" y="54584"/>
                  </a:lnTo>
                  <a:lnTo>
                    <a:pt x="63142" y="45627"/>
                  </a:lnTo>
                  <a:lnTo>
                    <a:pt x="67410" y="38427"/>
                  </a:lnTo>
                  <a:lnTo>
                    <a:pt x="74041" y="33633"/>
                  </a:lnTo>
                  <a:lnTo>
                    <a:pt x="82146" y="31890"/>
                  </a:lnTo>
                  <a:lnTo>
                    <a:pt x="84915" y="31890"/>
                  </a:lnTo>
                  <a:lnTo>
                    <a:pt x="87748" y="32463"/>
                  </a:lnTo>
                  <a:lnTo>
                    <a:pt x="90549" y="33737"/>
                  </a:lnTo>
                  <a:lnTo>
                    <a:pt x="129219" y="50032"/>
                  </a:lnTo>
                  <a:lnTo>
                    <a:pt x="130619" y="50733"/>
                  </a:lnTo>
                  <a:lnTo>
                    <a:pt x="132052" y="51083"/>
                  </a:lnTo>
                  <a:lnTo>
                    <a:pt x="136603" y="51083"/>
                  </a:lnTo>
                  <a:lnTo>
                    <a:pt x="139499" y="49364"/>
                  </a:lnTo>
                  <a:lnTo>
                    <a:pt x="141345" y="46245"/>
                  </a:lnTo>
                  <a:lnTo>
                    <a:pt x="162956" y="9866"/>
                  </a:lnTo>
                  <a:lnTo>
                    <a:pt x="166744" y="3787"/>
                  </a:lnTo>
                  <a:lnTo>
                    <a:pt x="173555" y="0"/>
                  </a:lnTo>
                  <a:lnTo>
                    <a:pt x="180525" y="0"/>
                  </a:lnTo>
                  <a:lnTo>
                    <a:pt x="181925" y="0"/>
                  </a:lnTo>
                  <a:lnTo>
                    <a:pt x="192174" y="318"/>
                  </a:lnTo>
                  <a:lnTo>
                    <a:pt x="198189" y="9866"/>
                  </a:lnTo>
                  <a:lnTo>
                    <a:pt x="219768" y="46245"/>
                  </a:lnTo>
                  <a:lnTo>
                    <a:pt x="221455" y="49014"/>
                  </a:lnTo>
                  <a:lnTo>
                    <a:pt x="224733" y="50764"/>
                  </a:lnTo>
                  <a:lnTo>
                    <a:pt x="229221" y="50764"/>
                  </a:lnTo>
                  <a:lnTo>
                    <a:pt x="230399" y="50542"/>
                  </a:lnTo>
                  <a:lnTo>
                    <a:pt x="231544" y="50032"/>
                  </a:lnTo>
                  <a:lnTo>
                    <a:pt x="270565" y="33737"/>
                  </a:lnTo>
                  <a:lnTo>
                    <a:pt x="273302" y="32463"/>
                  </a:lnTo>
                  <a:lnTo>
                    <a:pt x="276103" y="31890"/>
                  </a:lnTo>
                  <a:lnTo>
                    <a:pt x="278840" y="31890"/>
                  </a:lnTo>
                  <a:lnTo>
                    <a:pt x="286925" y="33633"/>
                  </a:lnTo>
                  <a:lnTo>
                    <a:pt x="293604" y="38427"/>
                  </a:lnTo>
                  <a:lnTo>
                    <a:pt x="297938" y="45627"/>
                  </a:lnTo>
                  <a:lnTo>
                    <a:pt x="298987" y="54584"/>
                  </a:lnTo>
                  <a:lnTo>
                    <a:pt x="295200" y="96628"/>
                  </a:lnTo>
                  <a:lnTo>
                    <a:pt x="295200" y="101179"/>
                  </a:lnTo>
                  <a:lnTo>
                    <a:pt x="297841" y="105730"/>
                  </a:lnTo>
                  <a:lnTo>
                    <a:pt x="302774" y="106494"/>
                  </a:lnTo>
                  <a:lnTo>
                    <a:pt x="344087" y="115947"/>
                  </a:lnTo>
                  <a:lnTo>
                    <a:pt x="353624" y="121017"/>
                  </a:lnTo>
                  <a:lnTo>
                    <a:pt x="359042" y="129701"/>
                  </a:lnTo>
                  <a:lnTo>
                    <a:pt x="359631" y="139942"/>
                  </a:lnTo>
                  <a:lnTo>
                    <a:pt x="354685" y="149684"/>
                  </a:lnTo>
                  <a:lnTo>
                    <a:pt x="327027" y="181512"/>
                  </a:lnTo>
                  <a:lnTo>
                    <a:pt x="323622" y="184917"/>
                  </a:lnTo>
                  <a:lnTo>
                    <a:pt x="323622" y="189851"/>
                  </a:lnTo>
                  <a:lnTo>
                    <a:pt x="327027" y="193638"/>
                  </a:lnTo>
                  <a:lnTo>
                    <a:pt x="354685" y="225848"/>
                  </a:lnTo>
                  <a:lnTo>
                    <a:pt x="359631" y="235756"/>
                  </a:lnTo>
                  <a:lnTo>
                    <a:pt x="359042" y="245986"/>
                  </a:lnTo>
                  <a:lnTo>
                    <a:pt x="353624" y="254582"/>
                  </a:lnTo>
                  <a:lnTo>
                    <a:pt x="344087" y="259585"/>
                  </a:lnTo>
                  <a:lnTo>
                    <a:pt x="302774" y="269069"/>
                  </a:lnTo>
                  <a:lnTo>
                    <a:pt x="297841" y="270183"/>
                  </a:lnTo>
                  <a:lnTo>
                    <a:pt x="294818" y="274353"/>
                  </a:lnTo>
                  <a:lnTo>
                    <a:pt x="295200" y="278904"/>
                  </a:lnTo>
                  <a:lnTo>
                    <a:pt x="298987" y="321362"/>
                  </a:lnTo>
                  <a:lnTo>
                    <a:pt x="297920" y="330195"/>
                  </a:lnTo>
                  <a:lnTo>
                    <a:pt x="293505" y="337339"/>
                  </a:lnTo>
                  <a:lnTo>
                    <a:pt x="286715" y="342120"/>
                  </a:lnTo>
                  <a:lnTo>
                    <a:pt x="278522" y="343864"/>
                  </a:lnTo>
                  <a:lnTo>
                    <a:pt x="275880" y="343864"/>
                  </a:lnTo>
                  <a:lnTo>
                    <a:pt x="273175" y="343323"/>
                  </a:lnTo>
                  <a:lnTo>
                    <a:pt x="270565" y="342177"/>
                  </a:lnTo>
                  <a:lnTo>
                    <a:pt x="231544" y="325531"/>
                  </a:lnTo>
                  <a:lnTo>
                    <a:pt x="230335" y="324990"/>
                  </a:lnTo>
                  <a:lnTo>
                    <a:pt x="229030" y="324704"/>
                  </a:lnTo>
                  <a:lnTo>
                    <a:pt x="224574" y="324704"/>
                  </a:lnTo>
                  <a:lnTo>
                    <a:pt x="221392" y="326327"/>
                  </a:lnTo>
                  <a:lnTo>
                    <a:pt x="219768" y="329319"/>
                  </a:lnTo>
                  <a:lnTo>
                    <a:pt x="198189" y="365698"/>
                  </a:lnTo>
                  <a:lnTo>
                    <a:pt x="194402" y="372317"/>
                  </a:lnTo>
                  <a:lnTo>
                    <a:pt x="187559" y="375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1314709" y="3358248"/>
            <a:ext cx="334645" cy="365760"/>
            <a:chOff x="1314709" y="3358248"/>
            <a:chExt cx="334645" cy="365760"/>
          </a:xfrm>
        </p:grpSpPr>
        <p:sp>
          <p:nvSpPr>
            <p:cNvPr id="135" name="object 135"/>
            <p:cNvSpPr/>
            <p:nvPr/>
          </p:nvSpPr>
          <p:spPr>
            <a:xfrm>
              <a:off x="1314704" y="3358261"/>
              <a:ext cx="334645" cy="365760"/>
            </a:xfrm>
            <a:custGeom>
              <a:avLst/>
              <a:gdLst/>
              <a:ahLst/>
              <a:cxnLst/>
              <a:rect l="l" t="t" r="r" b="b"/>
              <a:pathLst>
                <a:path w="334644" h="365760">
                  <a:moveTo>
                    <a:pt x="79565" y="3022"/>
                  </a:moveTo>
                  <a:lnTo>
                    <a:pt x="77304" y="762"/>
                  </a:lnTo>
                  <a:lnTo>
                    <a:pt x="51142" y="762"/>
                  </a:lnTo>
                  <a:lnTo>
                    <a:pt x="42545" y="2489"/>
                  </a:lnTo>
                  <a:lnTo>
                    <a:pt x="35433" y="7239"/>
                  </a:lnTo>
                  <a:lnTo>
                    <a:pt x="30594" y="14338"/>
                  </a:lnTo>
                  <a:lnTo>
                    <a:pt x="28803" y="23101"/>
                  </a:lnTo>
                  <a:lnTo>
                    <a:pt x="28803" y="40157"/>
                  </a:lnTo>
                  <a:lnTo>
                    <a:pt x="19316" y="40157"/>
                  </a:lnTo>
                  <a:lnTo>
                    <a:pt x="11823" y="41744"/>
                  </a:lnTo>
                  <a:lnTo>
                    <a:pt x="5689" y="45986"/>
                  </a:lnTo>
                  <a:lnTo>
                    <a:pt x="1524" y="52146"/>
                  </a:lnTo>
                  <a:lnTo>
                    <a:pt x="0" y="59474"/>
                  </a:lnTo>
                  <a:lnTo>
                    <a:pt x="1587" y="67030"/>
                  </a:lnTo>
                  <a:lnTo>
                    <a:pt x="5829" y="73304"/>
                  </a:lnTo>
                  <a:lnTo>
                    <a:pt x="11988" y="77597"/>
                  </a:lnTo>
                  <a:lnTo>
                    <a:pt x="19316" y="79184"/>
                  </a:lnTo>
                  <a:lnTo>
                    <a:pt x="28803" y="79184"/>
                  </a:lnTo>
                  <a:lnTo>
                    <a:pt x="28803" y="121640"/>
                  </a:lnTo>
                  <a:lnTo>
                    <a:pt x="19316" y="121640"/>
                  </a:lnTo>
                  <a:lnTo>
                    <a:pt x="11823" y="123215"/>
                  </a:lnTo>
                  <a:lnTo>
                    <a:pt x="5689" y="127457"/>
                  </a:lnTo>
                  <a:lnTo>
                    <a:pt x="1524" y="133616"/>
                  </a:lnTo>
                  <a:lnTo>
                    <a:pt x="0" y="140957"/>
                  </a:lnTo>
                  <a:lnTo>
                    <a:pt x="1587" y="148513"/>
                  </a:lnTo>
                  <a:lnTo>
                    <a:pt x="5829" y="154787"/>
                  </a:lnTo>
                  <a:lnTo>
                    <a:pt x="11988" y="159067"/>
                  </a:lnTo>
                  <a:lnTo>
                    <a:pt x="19316" y="160655"/>
                  </a:lnTo>
                  <a:lnTo>
                    <a:pt x="28803" y="160655"/>
                  </a:lnTo>
                  <a:lnTo>
                    <a:pt x="28803" y="203111"/>
                  </a:lnTo>
                  <a:lnTo>
                    <a:pt x="20078" y="203111"/>
                  </a:lnTo>
                  <a:lnTo>
                    <a:pt x="12369" y="204698"/>
                  </a:lnTo>
                  <a:lnTo>
                    <a:pt x="6108" y="208927"/>
                  </a:lnTo>
                  <a:lnTo>
                    <a:pt x="1917" y="215099"/>
                  </a:lnTo>
                  <a:lnTo>
                    <a:pt x="381" y="222440"/>
                  </a:lnTo>
                  <a:lnTo>
                    <a:pt x="1968" y="229984"/>
                  </a:lnTo>
                  <a:lnTo>
                    <a:pt x="6261" y="236258"/>
                  </a:lnTo>
                  <a:lnTo>
                    <a:pt x="12534" y="240550"/>
                  </a:lnTo>
                  <a:lnTo>
                    <a:pt x="20078" y="242138"/>
                  </a:lnTo>
                  <a:lnTo>
                    <a:pt x="28803" y="242138"/>
                  </a:lnTo>
                  <a:lnTo>
                    <a:pt x="28803" y="252742"/>
                  </a:lnTo>
                  <a:lnTo>
                    <a:pt x="31064" y="255409"/>
                  </a:lnTo>
                  <a:lnTo>
                    <a:pt x="37147" y="255409"/>
                  </a:lnTo>
                  <a:lnTo>
                    <a:pt x="39408" y="252742"/>
                  </a:lnTo>
                  <a:lnTo>
                    <a:pt x="39408" y="242138"/>
                  </a:lnTo>
                  <a:lnTo>
                    <a:pt x="48882" y="242138"/>
                  </a:lnTo>
                  <a:lnTo>
                    <a:pt x="68211" y="222440"/>
                  </a:lnTo>
                  <a:lnTo>
                    <a:pt x="66624" y="215099"/>
                  </a:lnTo>
                  <a:lnTo>
                    <a:pt x="65938" y="214096"/>
                  </a:lnTo>
                  <a:lnTo>
                    <a:pt x="62382" y="208927"/>
                  </a:lnTo>
                  <a:lnTo>
                    <a:pt x="58369" y="206184"/>
                  </a:lnTo>
                  <a:lnTo>
                    <a:pt x="58369" y="218262"/>
                  </a:lnTo>
                  <a:lnTo>
                    <a:pt x="58369" y="227723"/>
                  </a:lnTo>
                  <a:lnTo>
                    <a:pt x="54546" y="231889"/>
                  </a:lnTo>
                  <a:lnTo>
                    <a:pt x="15151" y="231889"/>
                  </a:lnTo>
                  <a:lnTo>
                    <a:pt x="10985" y="228104"/>
                  </a:lnTo>
                  <a:lnTo>
                    <a:pt x="10985" y="217881"/>
                  </a:lnTo>
                  <a:lnTo>
                    <a:pt x="14770" y="214096"/>
                  </a:lnTo>
                  <a:lnTo>
                    <a:pt x="54546" y="214096"/>
                  </a:lnTo>
                  <a:lnTo>
                    <a:pt x="58369" y="218262"/>
                  </a:lnTo>
                  <a:lnTo>
                    <a:pt x="58369" y="206184"/>
                  </a:lnTo>
                  <a:lnTo>
                    <a:pt x="56210" y="204698"/>
                  </a:lnTo>
                  <a:lnTo>
                    <a:pt x="48882" y="203111"/>
                  </a:lnTo>
                  <a:lnTo>
                    <a:pt x="39408" y="203111"/>
                  </a:lnTo>
                  <a:lnTo>
                    <a:pt x="39408" y="160655"/>
                  </a:lnTo>
                  <a:lnTo>
                    <a:pt x="48882" y="160655"/>
                  </a:lnTo>
                  <a:lnTo>
                    <a:pt x="56540" y="159067"/>
                  </a:lnTo>
                  <a:lnTo>
                    <a:pt x="62661" y="154787"/>
                  </a:lnTo>
                  <a:lnTo>
                    <a:pt x="65722" y="150063"/>
                  </a:lnTo>
                  <a:lnTo>
                    <a:pt x="66725" y="148513"/>
                  </a:lnTo>
                  <a:lnTo>
                    <a:pt x="68211" y="140957"/>
                  </a:lnTo>
                  <a:lnTo>
                    <a:pt x="66624" y="133616"/>
                  </a:lnTo>
                  <a:lnTo>
                    <a:pt x="65671" y="132232"/>
                  </a:lnTo>
                  <a:lnTo>
                    <a:pt x="62382" y="127457"/>
                  </a:lnTo>
                  <a:lnTo>
                    <a:pt x="58369" y="124701"/>
                  </a:lnTo>
                  <a:lnTo>
                    <a:pt x="58369" y="136029"/>
                  </a:lnTo>
                  <a:lnTo>
                    <a:pt x="58369" y="146278"/>
                  </a:lnTo>
                  <a:lnTo>
                    <a:pt x="54546" y="150063"/>
                  </a:lnTo>
                  <a:lnTo>
                    <a:pt x="20078" y="150063"/>
                  </a:lnTo>
                  <a:lnTo>
                    <a:pt x="14770" y="149682"/>
                  </a:lnTo>
                  <a:lnTo>
                    <a:pt x="10985" y="145897"/>
                  </a:lnTo>
                  <a:lnTo>
                    <a:pt x="10985" y="136410"/>
                  </a:lnTo>
                  <a:lnTo>
                    <a:pt x="14770" y="132232"/>
                  </a:lnTo>
                  <a:lnTo>
                    <a:pt x="53822" y="132232"/>
                  </a:lnTo>
                  <a:lnTo>
                    <a:pt x="58369" y="136029"/>
                  </a:lnTo>
                  <a:lnTo>
                    <a:pt x="58369" y="124701"/>
                  </a:lnTo>
                  <a:lnTo>
                    <a:pt x="56210" y="123215"/>
                  </a:lnTo>
                  <a:lnTo>
                    <a:pt x="48882" y="121640"/>
                  </a:lnTo>
                  <a:lnTo>
                    <a:pt x="39408" y="121640"/>
                  </a:lnTo>
                  <a:lnTo>
                    <a:pt x="39408" y="79184"/>
                  </a:lnTo>
                  <a:lnTo>
                    <a:pt x="48501" y="79184"/>
                  </a:lnTo>
                  <a:lnTo>
                    <a:pt x="55994" y="77597"/>
                  </a:lnTo>
                  <a:lnTo>
                    <a:pt x="62141" y="73304"/>
                  </a:lnTo>
                  <a:lnTo>
                    <a:pt x="65773" y="67818"/>
                  </a:lnTo>
                  <a:lnTo>
                    <a:pt x="66294" y="67030"/>
                  </a:lnTo>
                  <a:lnTo>
                    <a:pt x="67818" y="59474"/>
                  </a:lnTo>
                  <a:lnTo>
                    <a:pt x="66243" y="52146"/>
                  </a:lnTo>
                  <a:lnTo>
                    <a:pt x="64516" y="49644"/>
                  </a:lnTo>
                  <a:lnTo>
                    <a:pt x="62001" y="45986"/>
                  </a:lnTo>
                  <a:lnTo>
                    <a:pt x="57607" y="42976"/>
                  </a:lnTo>
                  <a:lnTo>
                    <a:pt x="57607" y="53428"/>
                  </a:lnTo>
                  <a:lnTo>
                    <a:pt x="57607" y="64033"/>
                  </a:lnTo>
                  <a:lnTo>
                    <a:pt x="53822" y="67818"/>
                  </a:lnTo>
                  <a:lnTo>
                    <a:pt x="14770" y="67818"/>
                  </a:lnTo>
                  <a:lnTo>
                    <a:pt x="10591" y="64033"/>
                  </a:lnTo>
                  <a:lnTo>
                    <a:pt x="10591" y="53809"/>
                  </a:lnTo>
                  <a:lnTo>
                    <a:pt x="14389" y="49644"/>
                  </a:lnTo>
                  <a:lnTo>
                    <a:pt x="53441" y="49644"/>
                  </a:lnTo>
                  <a:lnTo>
                    <a:pt x="57607" y="53428"/>
                  </a:lnTo>
                  <a:lnTo>
                    <a:pt x="57607" y="42976"/>
                  </a:lnTo>
                  <a:lnTo>
                    <a:pt x="55829" y="41744"/>
                  </a:lnTo>
                  <a:lnTo>
                    <a:pt x="48501" y="40157"/>
                  </a:lnTo>
                  <a:lnTo>
                    <a:pt x="39408" y="40157"/>
                  </a:lnTo>
                  <a:lnTo>
                    <a:pt x="39408" y="16294"/>
                  </a:lnTo>
                  <a:lnTo>
                    <a:pt x="44716" y="11353"/>
                  </a:lnTo>
                  <a:lnTo>
                    <a:pt x="77304" y="11353"/>
                  </a:lnTo>
                  <a:lnTo>
                    <a:pt x="79565" y="8712"/>
                  </a:lnTo>
                  <a:lnTo>
                    <a:pt x="79565" y="3022"/>
                  </a:lnTo>
                  <a:close/>
                </a:path>
                <a:path w="334644" h="365760">
                  <a:moveTo>
                    <a:pt x="236093" y="273583"/>
                  </a:moveTo>
                  <a:lnTo>
                    <a:pt x="233426" y="271322"/>
                  </a:lnTo>
                  <a:lnTo>
                    <a:pt x="102323" y="271322"/>
                  </a:lnTo>
                  <a:lnTo>
                    <a:pt x="99656" y="271322"/>
                  </a:lnTo>
                  <a:lnTo>
                    <a:pt x="97015" y="273583"/>
                  </a:lnTo>
                  <a:lnTo>
                    <a:pt x="97015" y="279285"/>
                  </a:lnTo>
                  <a:lnTo>
                    <a:pt x="99656" y="281927"/>
                  </a:lnTo>
                  <a:lnTo>
                    <a:pt x="233426" y="281927"/>
                  </a:lnTo>
                  <a:lnTo>
                    <a:pt x="236093" y="279285"/>
                  </a:lnTo>
                  <a:lnTo>
                    <a:pt x="236093" y="273583"/>
                  </a:lnTo>
                  <a:close/>
                </a:path>
                <a:path w="334644" h="365760">
                  <a:moveTo>
                    <a:pt x="236448" y="296341"/>
                  </a:moveTo>
                  <a:lnTo>
                    <a:pt x="234188" y="294043"/>
                  </a:lnTo>
                  <a:lnTo>
                    <a:pt x="102704" y="294043"/>
                  </a:lnTo>
                  <a:lnTo>
                    <a:pt x="100037" y="294043"/>
                  </a:lnTo>
                  <a:lnTo>
                    <a:pt x="97396" y="296341"/>
                  </a:lnTo>
                  <a:lnTo>
                    <a:pt x="97396" y="302006"/>
                  </a:lnTo>
                  <a:lnTo>
                    <a:pt x="99656" y="304647"/>
                  </a:lnTo>
                  <a:lnTo>
                    <a:pt x="234188" y="304647"/>
                  </a:lnTo>
                  <a:lnTo>
                    <a:pt x="236448" y="302006"/>
                  </a:lnTo>
                  <a:lnTo>
                    <a:pt x="236448" y="296341"/>
                  </a:lnTo>
                  <a:close/>
                </a:path>
                <a:path w="334644" h="365760">
                  <a:moveTo>
                    <a:pt x="334606" y="65938"/>
                  </a:moveTo>
                  <a:lnTo>
                    <a:pt x="331965" y="63271"/>
                  </a:lnTo>
                  <a:lnTo>
                    <a:pt x="326263" y="63271"/>
                  </a:lnTo>
                  <a:lnTo>
                    <a:pt x="324002" y="65938"/>
                  </a:lnTo>
                  <a:lnTo>
                    <a:pt x="324002" y="349364"/>
                  </a:lnTo>
                  <a:lnTo>
                    <a:pt x="318693" y="354685"/>
                  </a:lnTo>
                  <a:lnTo>
                    <a:pt x="286854" y="354685"/>
                  </a:lnTo>
                  <a:lnTo>
                    <a:pt x="288772" y="351269"/>
                  </a:lnTo>
                  <a:lnTo>
                    <a:pt x="290271" y="347484"/>
                  </a:lnTo>
                  <a:lnTo>
                    <a:pt x="290271" y="343700"/>
                  </a:lnTo>
                  <a:lnTo>
                    <a:pt x="308851" y="343700"/>
                  </a:lnTo>
                  <a:lnTo>
                    <a:pt x="311111" y="341414"/>
                  </a:lnTo>
                  <a:lnTo>
                    <a:pt x="311111" y="332333"/>
                  </a:lnTo>
                  <a:lnTo>
                    <a:pt x="311111" y="32207"/>
                  </a:lnTo>
                  <a:lnTo>
                    <a:pt x="311111" y="24625"/>
                  </a:lnTo>
                  <a:lnTo>
                    <a:pt x="308851" y="21958"/>
                  </a:lnTo>
                  <a:lnTo>
                    <a:pt x="299745" y="21958"/>
                  </a:lnTo>
                  <a:lnTo>
                    <a:pt x="299745" y="32207"/>
                  </a:lnTo>
                  <a:lnTo>
                    <a:pt x="299745" y="332333"/>
                  </a:lnTo>
                  <a:lnTo>
                    <a:pt x="289496" y="332333"/>
                  </a:lnTo>
                  <a:lnTo>
                    <a:pt x="289496" y="32207"/>
                  </a:lnTo>
                  <a:lnTo>
                    <a:pt x="299745" y="32207"/>
                  </a:lnTo>
                  <a:lnTo>
                    <a:pt x="299745" y="21958"/>
                  </a:lnTo>
                  <a:lnTo>
                    <a:pt x="290271" y="21958"/>
                  </a:lnTo>
                  <a:lnTo>
                    <a:pt x="290271" y="17780"/>
                  </a:lnTo>
                  <a:lnTo>
                    <a:pt x="288772" y="13995"/>
                  </a:lnTo>
                  <a:lnTo>
                    <a:pt x="286854" y="11353"/>
                  </a:lnTo>
                  <a:lnTo>
                    <a:pt x="318693" y="11353"/>
                  </a:lnTo>
                  <a:lnTo>
                    <a:pt x="324002" y="16675"/>
                  </a:lnTo>
                  <a:lnTo>
                    <a:pt x="324002" y="45478"/>
                  </a:lnTo>
                  <a:lnTo>
                    <a:pt x="323240" y="47358"/>
                  </a:lnTo>
                  <a:lnTo>
                    <a:pt x="325501" y="49644"/>
                  </a:lnTo>
                  <a:lnTo>
                    <a:pt x="331584" y="49644"/>
                  </a:lnTo>
                  <a:lnTo>
                    <a:pt x="333832" y="47358"/>
                  </a:lnTo>
                  <a:lnTo>
                    <a:pt x="333832" y="21958"/>
                  </a:lnTo>
                  <a:lnTo>
                    <a:pt x="332117" y="13411"/>
                  </a:lnTo>
                  <a:lnTo>
                    <a:pt x="330733" y="11353"/>
                  </a:lnTo>
                  <a:lnTo>
                    <a:pt x="327406" y="6426"/>
                  </a:lnTo>
                  <a:lnTo>
                    <a:pt x="320421" y="1714"/>
                  </a:lnTo>
                  <a:lnTo>
                    <a:pt x="311873" y="0"/>
                  </a:lnTo>
                  <a:lnTo>
                    <a:pt x="96240" y="0"/>
                  </a:lnTo>
                  <a:lnTo>
                    <a:pt x="93980" y="2247"/>
                  </a:lnTo>
                  <a:lnTo>
                    <a:pt x="93980" y="7950"/>
                  </a:lnTo>
                  <a:lnTo>
                    <a:pt x="96240" y="10210"/>
                  </a:lnTo>
                  <a:lnTo>
                    <a:pt x="274358" y="10210"/>
                  </a:lnTo>
                  <a:lnTo>
                    <a:pt x="279666" y="15532"/>
                  </a:lnTo>
                  <a:lnTo>
                    <a:pt x="279666" y="349364"/>
                  </a:lnTo>
                  <a:lnTo>
                    <a:pt x="274358" y="354685"/>
                  </a:lnTo>
                  <a:lnTo>
                    <a:pt x="45478" y="354685"/>
                  </a:lnTo>
                  <a:lnTo>
                    <a:pt x="40170" y="349364"/>
                  </a:lnTo>
                  <a:lnTo>
                    <a:pt x="40170" y="324726"/>
                  </a:lnTo>
                  <a:lnTo>
                    <a:pt x="50380" y="324726"/>
                  </a:lnTo>
                  <a:lnTo>
                    <a:pt x="57886" y="323202"/>
                  </a:lnTo>
                  <a:lnTo>
                    <a:pt x="64046" y="319062"/>
                  </a:lnTo>
                  <a:lnTo>
                    <a:pt x="67386" y="314134"/>
                  </a:lnTo>
                  <a:lnTo>
                    <a:pt x="68199" y="312915"/>
                  </a:lnTo>
                  <a:lnTo>
                    <a:pt x="69735" y="305409"/>
                  </a:lnTo>
                  <a:lnTo>
                    <a:pt x="68148" y="298081"/>
                  </a:lnTo>
                  <a:lnTo>
                    <a:pt x="66687" y="295960"/>
                  </a:lnTo>
                  <a:lnTo>
                    <a:pt x="63906" y="291922"/>
                  </a:lnTo>
                  <a:lnTo>
                    <a:pt x="58724" y="288353"/>
                  </a:lnTo>
                  <a:lnTo>
                    <a:pt x="58724" y="299745"/>
                  </a:lnTo>
                  <a:lnTo>
                    <a:pt x="58724" y="310349"/>
                  </a:lnTo>
                  <a:lnTo>
                    <a:pt x="54927" y="314134"/>
                  </a:lnTo>
                  <a:lnTo>
                    <a:pt x="15532" y="314134"/>
                  </a:lnTo>
                  <a:lnTo>
                    <a:pt x="11366" y="310349"/>
                  </a:lnTo>
                  <a:lnTo>
                    <a:pt x="11366" y="300126"/>
                  </a:lnTo>
                  <a:lnTo>
                    <a:pt x="15151" y="295960"/>
                  </a:lnTo>
                  <a:lnTo>
                    <a:pt x="54546" y="295960"/>
                  </a:lnTo>
                  <a:lnTo>
                    <a:pt x="58724" y="299745"/>
                  </a:lnTo>
                  <a:lnTo>
                    <a:pt x="58724" y="288353"/>
                  </a:lnTo>
                  <a:lnTo>
                    <a:pt x="57734" y="287667"/>
                  </a:lnTo>
                  <a:lnTo>
                    <a:pt x="50380" y="286092"/>
                  </a:lnTo>
                  <a:lnTo>
                    <a:pt x="40170" y="286092"/>
                  </a:lnTo>
                  <a:lnTo>
                    <a:pt x="40170" y="271322"/>
                  </a:lnTo>
                  <a:lnTo>
                    <a:pt x="37909" y="269036"/>
                  </a:lnTo>
                  <a:lnTo>
                    <a:pt x="32207" y="269036"/>
                  </a:lnTo>
                  <a:lnTo>
                    <a:pt x="29946" y="271322"/>
                  </a:lnTo>
                  <a:lnTo>
                    <a:pt x="29946" y="286092"/>
                  </a:lnTo>
                  <a:lnTo>
                    <a:pt x="21234" y="286092"/>
                  </a:lnTo>
                  <a:lnTo>
                    <a:pt x="13716" y="287667"/>
                  </a:lnTo>
                  <a:lnTo>
                    <a:pt x="7569" y="291922"/>
                  </a:lnTo>
                  <a:lnTo>
                    <a:pt x="3403" y="298081"/>
                  </a:lnTo>
                  <a:lnTo>
                    <a:pt x="1879" y="305409"/>
                  </a:lnTo>
                  <a:lnTo>
                    <a:pt x="3454" y="312915"/>
                  </a:lnTo>
                  <a:lnTo>
                    <a:pt x="7708" y="319062"/>
                  </a:lnTo>
                  <a:lnTo>
                    <a:pt x="13881" y="323202"/>
                  </a:lnTo>
                  <a:lnTo>
                    <a:pt x="21234" y="324726"/>
                  </a:lnTo>
                  <a:lnTo>
                    <a:pt x="29946" y="324726"/>
                  </a:lnTo>
                  <a:lnTo>
                    <a:pt x="29946" y="342938"/>
                  </a:lnTo>
                  <a:lnTo>
                    <a:pt x="31686" y="351548"/>
                  </a:lnTo>
                  <a:lnTo>
                    <a:pt x="36423" y="358660"/>
                  </a:lnTo>
                  <a:lnTo>
                    <a:pt x="43522" y="363486"/>
                  </a:lnTo>
                  <a:lnTo>
                    <a:pt x="52285" y="365277"/>
                  </a:lnTo>
                  <a:lnTo>
                    <a:pt x="312254" y="365277"/>
                  </a:lnTo>
                  <a:lnTo>
                    <a:pt x="334606" y="342938"/>
                  </a:lnTo>
                  <a:lnTo>
                    <a:pt x="334606" y="6593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32185" y="3417352"/>
              <a:ext cx="83738" cy="191378"/>
            </a:xfrm>
            <a:prstGeom prst="rect">
              <a:avLst/>
            </a:prstGeom>
          </p:spPr>
        </p:pic>
      </p:grpSp>
      <p:sp>
        <p:nvSpPr>
          <p:cNvPr id="137" name="object 137"/>
          <p:cNvSpPr/>
          <p:nvPr/>
        </p:nvSpPr>
        <p:spPr>
          <a:xfrm>
            <a:off x="1748612" y="3372637"/>
            <a:ext cx="359410" cy="335915"/>
          </a:xfrm>
          <a:custGeom>
            <a:avLst/>
            <a:gdLst/>
            <a:ahLst/>
            <a:cxnLst/>
            <a:rect l="l" t="t" r="r" b="b"/>
            <a:pathLst>
              <a:path w="359410" h="335914">
                <a:moveTo>
                  <a:pt x="307327" y="167894"/>
                </a:moveTo>
                <a:lnTo>
                  <a:pt x="305003" y="151739"/>
                </a:lnTo>
                <a:lnTo>
                  <a:pt x="297840" y="139471"/>
                </a:lnTo>
                <a:lnTo>
                  <a:pt x="297840" y="167894"/>
                </a:lnTo>
                <a:lnTo>
                  <a:pt x="295681" y="180035"/>
                </a:lnTo>
                <a:lnTo>
                  <a:pt x="289687" y="190296"/>
                </a:lnTo>
                <a:lnTo>
                  <a:pt x="280568" y="197777"/>
                </a:lnTo>
                <a:lnTo>
                  <a:pt x="269036" y="201599"/>
                </a:lnTo>
                <a:lnTo>
                  <a:pt x="269036" y="134162"/>
                </a:lnTo>
                <a:lnTo>
                  <a:pt x="280568" y="138137"/>
                </a:lnTo>
                <a:lnTo>
                  <a:pt x="289687" y="145618"/>
                </a:lnTo>
                <a:lnTo>
                  <a:pt x="295681" y="155790"/>
                </a:lnTo>
                <a:lnTo>
                  <a:pt x="297840" y="167894"/>
                </a:lnTo>
                <a:lnTo>
                  <a:pt x="297840" y="139471"/>
                </a:lnTo>
                <a:lnTo>
                  <a:pt x="297116" y="138226"/>
                </a:lnTo>
                <a:lnTo>
                  <a:pt x="291909" y="134162"/>
                </a:lnTo>
                <a:lnTo>
                  <a:pt x="284759" y="128562"/>
                </a:lnTo>
                <a:lnTo>
                  <a:pt x="269036" y="123939"/>
                </a:lnTo>
                <a:lnTo>
                  <a:pt x="269036" y="11366"/>
                </a:lnTo>
                <a:lnTo>
                  <a:pt x="269036" y="2679"/>
                </a:lnTo>
                <a:lnTo>
                  <a:pt x="266776" y="0"/>
                </a:lnTo>
                <a:lnTo>
                  <a:pt x="258813" y="0"/>
                </a:lnTo>
                <a:lnTo>
                  <a:pt x="258813" y="11366"/>
                </a:lnTo>
                <a:lnTo>
                  <a:pt x="258813" y="325539"/>
                </a:lnTo>
                <a:lnTo>
                  <a:pt x="235292" y="325539"/>
                </a:lnTo>
                <a:lnTo>
                  <a:pt x="235292" y="291033"/>
                </a:lnTo>
                <a:lnTo>
                  <a:pt x="235292" y="100799"/>
                </a:lnTo>
                <a:lnTo>
                  <a:pt x="233032" y="98158"/>
                </a:lnTo>
                <a:lnTo>
                  <a:pt x="227342" y="98158"/>
                </a:lnTo>
                <a:lnTo>
                  <a:pt x="225082" y="100799"/>
                </a:lnTo>
                <a:lnTo>
                  <a:pt x="225082" y="291033"/>
                </a:lnTo>
                <a:lnTo>
                  <a:pt x="219392" y="283641"/>
                </a:lnTo>
                <a:lnTo>
                  <a:pt x="183984" y="246926"/>
                </a:lnTo>
                <a:lnTo>
                  <a:pt x="149682" y="223215"/>
                </a:lnTo>
                <a:lnTo>
                  <a:pt x="108750" y="209410"/>
                </a:lnTo>
                <a:lnTo>
                  <a:pt x="95097" y="208064"/>
                </a:lnTo>
                <a:lnTo>
                  <a:pt x="95097" y="207683"/>
                </a:lnTo>
                <a:lnTo>
                  <a:pt x="95097" y="128460"/>
                </a:lnTo>
                <a:lnTo>
                  <a:pt x="98552" y="128104"/>
                </a:lnTo>
                <a:lnTo>
                  <a:pt x="108889" y="127063"/>
                </a:lnTo>
                <a:lnTo>
                  <a:pt x="122516" y="124028"/>
                </a:lnTo>
                <a:lnTo>
                  <a:pt x="161251" y="106705"/>
                </a:lnTo>
                <a:lnTo>
                  <a:pt x="195135" y="79603"/>
                </a:lnTo>
                <a:lnTo>
                  <a:pt x="225082" y="45491"/>
                </a:lnTo>
                <a:lnTo>
                  <a:pt x="225082" y="82245"/>
                </a:lnTo>
                <a:lnTo>
                  <a:pt x="227342" y="84505"/>
                </a:lnTo>
                <a:lnTo>
                  <a:pt x="233032" y="84505"/>
                </a:lnTo>
                <a:lnTo>
                  <a:pt x="235292" y="82245"/>
                </a:lnTo>
                <a:lnTo>
                  <a:pt x="235292" y="45491"/>
                </a:lnTo>
                <a:lnTo>
                  <a:pt x="235292" y="11366"/>
                </a:lnTo>
                <a:lnTo>
                  <a:pt x="258813" y="11366"/>
                </a:lnTo>
                <a:lnTo>
                  <a:pt x="258813" y="0"/>
                </a:lnTo>
                <a:lnTo>
                  <a:pt x="227342" y="0"/>
                </a:lnTo>
                <a:lnTo>
                  <a:pt x="225082" y="2679"/>
                </a:lnTo>
                <a:lnTo>
                  <a:pt x="225082" y="26162"/>
                </a:lnTo>
                <a:lnTo>
                  <a:pt x="220713" y="32727"/>
                </a:lnTo>
                <a:lnTo>
                  <a:pt x="187934" y="71653"/>
                </a:lnTo>
                <a:lnTo>
                  <a:pt x="146392" y="102565"/>
                </a:lnTo>
                <a:lnTo>
                  <a:pt x="89776" y="117856"/>
                </a:lnTo>
                <a:lnTo>
                  <a:pt x="84874" y="117856"/>
                </a:lnTo>
                <a:lnTo>
                  <a:pt x="84874" y="128104"/>
                </a:lnTo>
                <a:lnTo>
                  <a:pt x="84874" y="207683"/>
                </a:lnTo>
                <a:lnTo>
                  <a:pt x="82969" y="207683"/>
                </a:lnTo>
                <a:lnTo>
                  <a:pt x="82969" y="217512"/>
                </a:lnTo>
                <a:lnTo>
                  <a:pt x="63652" y="291414"/>
                </a:lnTo>
                <a:lnTo>
                  <a:pt x="50380" y="291414"/>
                </a:lnTo>
                <a:lnTo>
                  <a:pt x="50380" y="217512"/>
                </a:lnTo>
                <a:lnTo>
                  <a:pt x="82969" y="217512"/>
                </a:lnTo>
                <a:lnTo>
                  <a:pt x="82969" y="207683"/>
                </a:lnTo>
                <a:lnTo>
                  <a:pt x="50380" y="207683"/>
                </a:lnTo>
                <a:lnTo>
                  <a:pt x="50380" y="128460"/>
                </a:lnTo>
                <a:lnTo>
                  <a:pt x="50380" y="128104"/>
                </a:lnTo>
                <a:lnTo>
                  <a:pt x="84874" y="128104"/>
                </a:lnTo>
                <a:lnTo>
                  <a:pt x="84874" y="117856"/>
                </a:lnTo>
                <a:lnTo>
                  <a:pt x="39776" y="117856"/>
                </a:lnTo>
                <a:lnTo>
                  <a:pt x="39776" y="128460"/>
                </a:lnTo>
                <a:lnTo>
                  <a:pt x="39776" y="207683"/>
                </a:lnTo>
                <a:lnTo>
                  <a:pt x="18935" y="207683"/>
                </a:lnTo>
                <a:lnTo>
                  <a:pt x="11353" y="200101"/>
                </a:lnTo>
                <a:lnTo>
                  <a:pt x="11353" y="136067"/>
                </a:lnTo>
                <a:lnTo>
                  <a:pt x="18935" y="128460"/>
                </a:lnTo>
                <a:lnTo>
                  <a:pt x="39776" y="128460"/>
                </a:lnTo>
                <a:lnTo>
                  <a:pt x="39776" y="117856"/>
                </a:lnTo>
                <a:lnTo>
                  <a:pt x="28041" y="117856"/>
                </a:lnTo>
                <a:lnTo>
                  <a:pt x="17246" y="120002"/>
                </a:lnTo>
                <a:lnTo>
                  <a:pt x="8318" y="125869"/>
                </a:lnTo>
                <a:lnTo>
                  <a:pt x="2247" y="134645"/>
                </a:lnTo>
                <a:lnTo>
                  <a:pt x="0" y="145516"/>
                </a:lnTo>
                <a:lnTo>
                  <a:pt x="0" y="190614"/>
                </a:lnTo>
                <a:lnTo>
                  <a:pt x="2133" y="201396"/>
                </a:lnTo>
                <a:lnTo>
                  <a:pt x="8051" y="210324"/>
                </a:lnTo>
                <a:lnTo>
                  <a:pt x="16941" y="216408"/>
                </a:lnTo>
                <a:lnTo>
                  <a:pt x="28041" y="218655"/>
                </a:lnTo>
                <a:lnTo>
                  <a:pt x="39395" y="218655"/>
                </a:lnTo>
                <a:lnTo>
                  <a:pt x="39395" y="300520"/>
                </a:lnTo>
                <a:lnTo>
                  <a:pt x="41656" y="302780"/>
                </a:lnTo>
                <a:lnTo>
                  <a:pt x="68961" y="302780"/>
                </a:lnTo>
                <a:lnTo>
                  <a:pt x="70840" y="301663"/>
                </a:lnTo>
                <a:lnTo>
                  <a:pt x="71983" y="298996"/>
                </a:lnTo>
                <a:lnTo>
                  <a:pt x="73888" y="291414"/>
                </a:lnTo>
                <a:lnTo>
                  <a:pt x="76542" y="280822"/>
                </a:lnTo>
                <a:lnTo>
                  <a:pt x="97383" y="280822"/>
                </a:lnTo>
                <a:lnTo>
                  <a:pt x="100025" y="278142"/>
                </a:lnTo>
                <a:lnTo>
                  <a:pt x="100025" y="269455"/>
                </a:lnTo>
                <a:lnTo>
                  <a:pt x="100025" y="245935"/>
                </a:lnTo>
                <a:lnTo>
                  <a:pt x="99987" y="237947"/>
                </a:lnTo>
                <a:lnTo>
                  <a:pt x="97383" y="235712"/>
                </a:lnTo>
                <a:lnTo>
                  <a:pt x="90551" y="235712"/>
                </a:lnTo>
                <a:lnTo>
                  <a:pt x="90551" y="245935"/>
                </a:lnTo>
                <a:lnTo>
                  <a:pt x="90551" y="269455"/>
                </a:lnTo>
                <a:lnTo>
                  <a:pt x="80708" y="269455"/>
                </a:lnTo>
                <a:lnTo>
                  <a:pt x="86753" y="245935"/>
                </a:lnTo>
                <a:lnTo>
                  <a:pt x="90551" y="245935"/>
                </a:lnTo>
                <a:lnTo>
                  <a:pt x="90551" y="235712"/>
                </a:lnTo>
                <a:lnTo>
                  <a:pt x="88671" y="235712"/>
                </a:lnTo>
                <a:lnTo>
                  <a:pt x="93218" y="218274"/>
                </a:lnTo>
                <a:lnTo>
                  <a:pt x="121754" y="223050"/>
                </a:lnTo>
                <a:lnTo>
                  <a:pt x="169291" y="248500"/>
                </a:lnTo>
                <a:lnTo>
                  <a:pt x="201345" y="279184"/>
                </a:lnTo>
                <a:lnTo>
                  <a:pt x="223939" y="309626"/>
                </a:lnTo>
                <a:lnTo>
                  <a:pt x="223939" y="333108"/>
                </a:lnTo>
                <a:lnTo>
                  <a:pt x="226225" y="335749"/>
                </a:lnTo>
                <a:lnTo>
                  <a:pt x="265633" y="335749"/>
                </a:lnTo>
                <a:lnTo>
                  <a:pt x="268274" y="333108"/>
                </a:lnTo>
                <a:lnTo>
                  <a:pt x="268274" y="325539"/>
                </a:lnTo>
                <a:lnTo>
                  <a:pt x="268274" y="211848"/>
                </a:lnTo>
                <a:lnTo>
                  <a:pt x="283654" y="207060"/>
                </a:lnTo>
                <a:lnTo>
                  <a:pt x="290652" y="201599"/>
                </a:lnTo>
                <a:lnTo>
                  <a:pt x="296037" y="197396"/>
                </a:lnTo>
                <a:lnTo>
                  <a:pt x="304317" y="183972"/>
                </a:lnTo>
                <a:lnTo>
                  <a:pt x="307327" y="167894"/>
                </a:lnTo>
                <a:close/>
              </a:path>
              <a:path w="359410" h="335914">
                <a:moveTo>
                  <a:pt x="333451" y="232689"/>
                </a:moveTo>
                <a:lnTo>
                  <a:pt x="333070" y="229641"/>
                </a:lnTo>
                <a:lnTo>
                  <a:pt x="331190" y="227761"/>
                </a:lnTo>
                <a:lnTo>
                  <a:pt x="319443" y="215633"/>
                </a:lnTo>
                <a:lnTo>
                  <a:pt x="318490" y="214680"/>
                </a:lnTo>
                <a:lnTo>
                  <a:pt x="317157" y="214198"/>
                </a:lnTo>
                <a:lnTo>
                  <a:pt x="315785" y="214198"/>
                </a:lnTo>
                <a:lnTo>
                  <a:pt x="314413" y="214198"/>
                </a:lnTo>
                <a:lnTo>
                  <a:pt x="312991" y="214680"/>
                </a:lnTo>
                <a:lnTo>
                  <a:pt x="311835" y="215633"/>
                </a:lnTo>
                <a:lnTo>
                  <a:pt x="309968" y="217512"/>
                </a:lnTo>
                <a:lnTo>
                  <a:pt x="309968" y="220954"/>
                </a:lnTo>
                <a:lnTo>
                  <a:pt x="311835" y="223215"/>
                </a:lnTo>
                <a:lnTo>
                  <a:pt x="323621" y="235331"/>
                </a:lnTo>
                <a:lnTo>
                  <a:pt x="324599" y="236359"/>
                </a:lnTo>
                <a:lnTo>
                  <a:pt x="325843" y="236829"/>
                </a:lnTo>
                <a:lnTo>
                  <a:pt x="328587" y="236829"/>
                </a:lnTo>
                <a:lnTo>
                  <a:pt x="330111" y="236067"/>
                </a:lnTo>
                <a:lnTo>
                  <a:pt x="331190" y="234569"/>
                </a:lnTo>
                <a:lnTo>
                  <a:pt x="333451" y="232689"/>
                </a:lnTo>
                <a:close/>
              </a:path>
              <a:path w="359410" h="335914">
                <a:moveTo>
                  <a:pt x="333451" y="102704"/>
                </a:moveTo>
                <a:lnTo>
                  <a:pt x="331190" y="100799"/>
                </a:lnTo>
                <a:lnTo>
                  <a:pt x="330238" y="99872"/>
                </a:lnTo>
                <a:lnTo>
                  <a:pt x="328904" y="99402"/>
                </a:lnTo>
                <a:lnTo>
                  <a:pt x="327533" y="99402"/>
                </a:lnTo>
                <a:lnTo>
                  <a:pt x="326161" y="99402"/>
                </a:lnTo>
                <a:lnTo>
                  <a:pt x="324726" y="99872"/>
                </a:lnTo>
                <a:lnTo>
                  <a:pt x="323621" y="100799"/>
                </a:lnTo>
                <a:lnTo>
                  <a:pt x="311835" y="112547"/>
                </a:lnTo>
                <a:lnTo>
                  <a:pt x="308432" y="115989"/>
                </a:lnTo>
                <a:lnTo>
                  <a:pt x="310730" y="121653"/>
                </a:lnTo>
                <a:lnTo>
                  <a:pt x="316776" y="121653"/>
                </a:lnTo>
                <a:lnTo>
                  <a:pt x="318300" y="120878"/>
                </a:lnTo>
                <a:lnTo>
                  <a:pt x="319443" y="120154"/>
                </a:lnTo>
                <a:lnTo>
                  <a:pt x="331190" y="108381"/>
                </a:lnTo>
                <a:lnTo>
                  <a:pt x="333451" y="105740"/>
                </a:lnTo>
                <a:lnTo>
                  <a:pt x="333451" y="102704"/>
                </a:lnTo>
                <a:close/>
              </a:path>
              <a:path w="359410" h="335914">
                <a:moveTo>
                  <a:pt x="359232" y="165214"/>
                </a:moveTo>
                <a:lnTo>
                  <a:pt x="356565" y="162572"/>
                </a:lnTo>
                <a:lnTo>
                  <a:pt x="336854" y="162572"/>
                </a:lnTo>
                <a:lnTo>
                  <a:pt x="333832" y="162572"/>
                </a:lnTo>
                <a:lnTo>
                  <a:pt x="331571" y="165214"/>
                </a:lnTo>
                <a:lnTo>
                  <a:pt x="331571" y="170916"/>
                </a:lnTo>
                <a:lnTo>
                  <a:pt x="333832" y="173177"/>
                </a:lnTo>
                <a:lnTo>
                  <a:pt x="356565" y="173177"/>
                </a:lnTo>
                <a:lnTo>
                  <a:pt x="359232" y="170916"/>
                </a:lnTo>
                <a:lnTo>
                  <a:pt x="359232" y="16521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41015" y="3357867"/>
            <a:ext cx="365760" cy="365125"/>
          </a:xfrm>
          <a:custGeom>
            <a:avLst/>
            <a:gdLst/>
            <a:ahLst/>
            <a:cxnLst/>
            <a:rect l="l" t="t" r="r" b="b"/>
            <a:pathLst>
              <a:path w="365760" h="365125">
                <a:moveTo>
                  <a:pt x="140589" y="299758"/>
                </a:moveTo>
                <a:lnTo>
                  <a:pt x="138328" y="297459"/>
                </a:lnTo>
                <a:lnTo>
                  <a:pt x="135648" y="297459"/>
                </a:lnTo>
                <a:lnTo>
                  <a:pt x="132626" y="297459"/>
                </a:lnTo>
                <a:lnTo>
                  <a:pt x="130365" y="299758"/>
                </a:lnTo>
                <a:lnTo>
                  <a:pt x="130365" y="316814"/>
                </a:lnTo>
                <a:lnTo>
                  <a:pt x="132626" y="319074"/>
                </a:lnTo>
                <a:lnTo>
                  <a:pt x="138328" y="319074"/>
                </a:lnTo>
                <a:lnTo>
                  <a:pt x="140589" y="316814"/>
                </a:lnTo>
                <a:lnTo>
                  <a:pt x="140589" y="299758"/>
                </a:lnTo>
                <a:close/>
              </a:path>
              <a:path w="365760" h="365125">
                <a:moveTo>
                  <a:pt x="163309" y="299758"/>
                </a:moveTo>
                <a:lnTo>
                  <a:pt x="161048" y="297459"/>
                </a:lnTo>
                <a:lnTo>
                  <a:pt x="158407" y="297459"/>
                </a:lnTo>
                <a:lnTo>
                  <a:pt x="155359" y="297459"/>
                </a:lnTo>
                <a:lnTo>
                  <a:pt x="153098" y="299758"/>
                </a:lnTo>
                <a:lnTo>
                  <a:pt x="153098" y="316814"/>
                </a:lnTo>
                <a:lnTo>
                  <a:pt x="155359" y="319074"/>
                </a:lnTo>
                <a:lnTo>
                  <a:pt x="161048" y="319074"/>
                </a:lnTo>
                <a:lnTo>
                  <a:pt x="163309" y="316814"/>
                </a:lnTo>
                <a:lnTo>
                  <a:pt x="163309" y="299758"/>
                </a:lnTo>
                <a:close/>
              </a:path>
              <a:path w="365760" h="365125">
                <a:moveTo>
                  <a:pt x="186829" y="299758"/>
                </a:moveTo>
                <a:lnTo>
                  <a:pt x="184162" y="297459"/>
                </a:lnTo>
                <a:lnTo>
                  <a:pt x="181127" y="297459"/>
                </a:lnTo>
                <a:lnTo>
                  <a:pt x="178104" y="297459"/>
                </a:lnTo>
                <a:lnTo>
                  <a:pt x="175818" y="299758"/>
                </a:lnTo>
                <a:lnTo>
                  <a:pt x="175818" y="316814"/>
                </a:lnTo>
                <a:lnTo>
                  <a:pt x="178104" y="319074"/>
                </a:lnTo>
                <a:lnTo>
                  <a:pt x="183769" y="319074"/>
                </a:lnTo>
                <a:lnTo>
                  <a:pt x="186067" y="316814"/>
                </a:lnTo>
                <a:lnTo>
                  <a:pt x="186067" y="303161"/>
                </a:lnTo>
                <a:lnTo>
                  <a:pt x="186829" y="299758"/>
                </a:lnTo>
                <a:close/>
              </a:path>
              <a:path w="365760" h="365125">
                <a:moveTo>
                  <a:pt x="209550" y="299758"/>
                </a:moveTo>
                <a:lnTo>
                  <a:pt x="206908" y="297459"/>
                </a:lnTo>
                <a:lnTo>
                  <a:pt x="204241" y="297459"/>
                </a:lnTo>
                <a:lnTo>
                  <a:pt x="201218" y="297459"/>
                </a:lnTo>
                <a:lnTo>
                  <a:pt x="198958" y="299758"/>
                </a:lnTo>
                <a:lnTo>
                  <a:pt x="198958" y="316814"/>
                </a:lnTo>
                <a:lnTo>
                  <a:pt x="201218" y="319074"/>
                </a:lnTo>
                <a:lnTo>
                  <a:pt x="206908" y="319074"/>
                </a:lnTo>
                <a:lnTo>
                  <a:pt x="209550" y="316814"/>
                </a:lnTo>
                <a:lnTo>
                  <a:pt x="209550" y="299758"/>
                </a:lnTo>
                <a:close/>
              </a:path>
              <a:path w="365760" h="365125">
                <a:moveTo>
                  <a:pt x="232283" y="299758"/>
                </a:moveTo>
                <a:lnTo>
                  <a:pt x="229641" y="297459"/>
                </a:lnTo>
                <a:lnTo>
                  <a:pt x="226999" y="297459"/>
                </a:lnTo>
                <a:lnTo>
                  <a:pt x="223939" y="297459"/>
                </a:lnTo>
                <a:lnTo>
                  <a:pt x="221678" y="299758"/>
                </a:lnTo>
                <a:lnTo>
                  <a:pt x="221678" y="316814"/>
                </a:lnTo>
                <a:lnTo>
                  <a:pt x="223939" y="319074"/>
                </a:lnTo>
                <a:lnTo>
                  <a:pt x="229641" y="319074"/>
                </a:lnTo>
                <a:lnTo>
                  <a:pt x="232283" y="316814"/>
                </a:lnTo>
                <a:lnTo>
                  <a:pt x="232283" y="299758"/>
                </a:lnTo>
                <a:close/>
              </a:path>
              <a:path w="365760" h="365125">
                <a:moveTo>
                  <a:pt x="255422" y="299758"/>
                </a:moveTo>
                <a:lnTo>
                  <a:pt x="253123" y="297459"/>
                </a:lnTo>
                <a:lnTo>
                  <a:pt x="249720" y="297459"/>
                </a:lnTo>
                <a:lnTo>
                  <a:pt x="246697" y="297459"/>
                </a:lnTo>
                <a:lnTo>
                  <a:pt x="244411" y="299758"/>
                </a:lnTo>
                <a:lnTo>
                  <a:pt x="244411" y="316814"/>
                </a:lnTo>
                <a:lnTo>
                  <a:pt x="246697" y="319074"/>
                </a:lnTo>
                <a:lnTo>
                  <a:pt x="252361" y="319074"/>
                </a:lnTo>
                <a:lnTo>
                  <a:pt x="255041" y="316814"/>
                </a:lnTo>
                <a:lnTo>
                  <a:pt x="255041" y="303161"/>
                </a:lnTo>
                <a:lnTo>
                  <a:pt x="255422" y="299758"/>
                </a:lnTo>
                <a:close/>
              </a:path>
              <a:path w="365760" h="365125">
                <a:moveTo>
                  <a:pt x="278142" y="299758"/>
                </a:moveTo>
                <a:lnTo>
                  <a:pt x="275882" y="297459"/>
                </a:lnTo>
                <a:lnTo>
                  <a:pt x="272834" y="297459"/>
                </a:lnTo>
                <a:lnTo>
                  <a:pt x="270192" y="297459"/>
                </a:lnTo>
                <a:lnTo>
                  <a:pt x="267550" y="299758"/>
                </a:lnTo>
                <a:lnTo>
                  <a:pt x="267550" y="316814"/>
                </a:lnTo>
                <a:lnTo>
                  <a:pt x="270192" y="319074"/>
                </a:lnTo>
                <a:lnTo>
                  <a:pt x="275882" y="319074"/>
                </a:lnTo>
                <a:lnTo>
                  <a:pt x="278142" y="316814"/>
                </a:lnTo>
                <a:lnTo>
                  <a:pt x="278142" y="299758"/>
                </a:lnTo>
                <a:close/>
              </a:path>
              <a:path w="365760" h="365125">
                <a:moveTo>
                  <a:pt x="300863" y="299758"/>
                </a:moveTo>
                <a:lnTo>
                  <a:pt x="298602" y="297459"/>
                </a:lnTo>
                <a:lnTo>
                  <a:pt x="295579" y="297459"/>
                </a:lnTo>
                <a:lnTo>
                  <a:pt x="292531" y="297459"/>
                </a:lnTo>
                <a:lnTo>
                  <a:pt x="290271" y="299758"/>
                </a:lnTo>
                <a:lnTo>
                  <a:pt x="290271" y="316814"/>
                </a:lnTo>
                <a:lnTo>
                  <a:pt x="292531" y="319074"/>
                </a:lnTo>
                <a:lnTo>
                  <a:pt x="298602" y="319074"/>
                </a:lnTo>
                <a:lnTo>
                  <a:pt x="300863" y="316814"/>
                </a:lnTo>
                <a:lnTo>
                  <a:pt x="300863" y="299758"/>
                </a:lnTo>
                <a:close/>
              </a:path>
              <a:path w="365760" h="365125">
                <a:moveTo>
                  <a:pt x="363410" y="68211"/>
                </a:moveTo>
                <a:lnTo>
                  <a:pt x="358241" y="41719"/>
                </a:lnTo>
                <a:lnTo>
                  <a:pt x="343700" y="20040"/>
                </a:lnTo>
                <a:lnTo>
                  <a:pt x="322059" y="5384"/>
                </a:lnTo>
                <a:lnTo>
                  <a:pt x="295579" y="0"/>
                </a:lnTo>
                <a:lnTo>
                  <a:pt x="283718" y="1054"/>
                </a:lnTo>
                <a:lnTo>
                  <a:pt x="272237" y="4127"/>
                </a:lnTo>
                <a:lnTo>
                  <a:pt x="261518" y="9118"/>
                </a:lnTo>
                <a:lnTo>
                  <a:pt x="251980" y="15925"/>
                </a:lnTo>
                <a:lnTo>
                  <a:pt x="244957" y="11557"/>
                </a:lnTo>
                <a:lnTo>
                  <a:pt x="237502" y="8204"/>
                </a:lnTo>
                <a:lnTo>
                  <a:pt x="229616" y="6070"/>
                </a:lnTo>
                <a:lnTo>
                  <a:pt x="221297" y="5321"/>
                </a:lnTo>
                <a:lnTo>
                  <a:pt x="211467" y="6299"/>
                </a:lnTo>
                <a:lnTo>
                  <a:pt x="202018" y="9144"/>
                </a:lnTo>
                <a:lnTo>
                  <a:pt x="193217" y="13779"/>
                </a:lnTo>
                <a:lnTo>
                  <a:pt x="185305" y="20091"/>
                </a:lnTo>
                <a:lnTo>
                  <a:pt x="180365" y="17830"/>
                </a:lnTo>
                <a:lnTo>
                  <a:pt x="174701" y="16687"/>
                </a:lnTo>
                <a:lnTo>
                  <a:pt x="169392" y="16687"/>
                </a:lnTo>
                <a:lnTo>
                  <a:pt x="157899" y="18389"/>
                </a:lnTo>
                <a:lnTo>
                  <a:pt x="147637" y="23215"/>
                </a:lnTo>
                <a:lnTo>
                  <a:pt x="139166" y="30746"/>
                </a:lnTo>
                <a:lnTo>
                  <a:pt x="133007" y="40551"/>
                </a:lnTo>
                <a:lnTo>
                  <a:pt x="130721" y="40170"/>
                </a:lnTo>
                <a:lnTo>
                  <a:pt x="128841" y="39408"/>
                </a:lnTo>
                <a:lnTo>
                  <a:pt x="126580" y="39408"/>
                </a:lnTo>
                <a:lnTo>
                  <a:pt x="118681" y="40690"/>
                </a:lnTo>
                <a:lnTo>
                  <a:pt x="111747" y="44234"/>
                </a:lnTo>
                <a:lnTo>
                  <a:pt x="106172" y="49644"/>
                </a:lnTo>
                <a:lnTo>
                  <a:pt x="102323" y="56464"/>
                </a:lnTo>
                <a:lnTo>
                  <a:pt x="90932" y="56464"/>
                </a:lnTo>
                <a:lnTo>
                  <a:pt x="83743" y="64046"/>
                </a:lnTo>
                <a:lnTo>
                  <a:pt x="83743" y="76174"/>
                </a:lnTo>
                <a:lnTo>
                  <a:pt x="86029" y="78460"/>
                </a:lnTo>
                <a:lnTo>
                  <a:pt x="92075" y="78460"/>
                </a:lnTo>
                <a:lnTo>
                  <a:pt x="94335" y="76174"/>
                </a:lnTo>
                <a:lnTo>
                  <a:pt x="94335" y="69735"/>
                </a:lnTo>
                <a:lnTo>
                  <a:pt x="97015" y="67068"/>
                </a:lnTo>
                <a:lnTo>
                  <a:pt x="101561" y="67068"/>
                </a:lnTo>
                <a:lnTo>
                  <a:pt x="102323" y="67449"/>
                </a:lnTo>
                <a:lnTo>
                  <a:pt x="103822" y="68211"/>
                </a:lnTo>
                <a:lnTo>
                  <a:pt x="104394" y="68592"/>
                </a:lnTo>
                <a:lnTo>
                  <a:pt x="105346" y="68783"/>
                </a:lnTo>
                <a:lnTo>
                  <a:pt x="107327" y="68783"/>
                </a:lnTo>
                <a:lnTo>
                  <a:pt x="108381" y="68592"/>
                </a:lnTo>
                <a:lnTo>
                  <a:pt x="109143" y="68211"/>
                </a:lnTo>
                <a:lnTo>
                  <a:pt x="111785" y="65570"/>
                </a:lnTo>
                <a:lnTo>
                  <a:pt x="111785" y="63665"/>
                </a:lnTo>
                <a:lnTo>
                  <a:pt x="112166" y="56083"/>
                </a:lnTo>
                <a:lnTo>
                  <a:pt x="118592" y="50038"/>
                </a:lnTo>
                <a:lnTo>
                  <a:pt x="128841" y="50038"/>
                </a:lnTo>
                <a:lnTo>
                  <a:pt x="131102" y="50393"/>
                </a:lnTo>
                <a:lnTo>
                  <a:pt x="133769" y="51917"/>
                </a:lnTo>
                <a:lnTo>
                  <a:pt x="134378" y="52552"/>
                </a:lnTo>
                <a:lnTo>
                  <a:pt x="135242" y="52844"/>
                </a:lnTo>
                <a:lnTo>
                  <a:pt x="136855" y="52844"/>
                </a:lnTo>
                <a:lnTo>
                  <a:pt x="137629" y="52654"/>
                </a:lnTo>
                <a:lnTo>
                  <a:pt x="138328" y="52298"/>
                </a:lnTo>
                <a:lnTo>
                  <a:pt x="139827" y="51917"/>
                </a:lnTo>
                <a:lnTo>
                  <a:pt x="141351" y="50393"/>
                </a:lnTo>
                <a:lnTo>
                  <a:pt x="141732" y="48514"/>
                </a:lnTo>
                <a:lnTo>
                  <a:pt x="145681" y="39916"/>
                </a:lnTo>
                <a:lnTo>
                  <a:pt x="152057" y="33210"/>
                </a:lnTo>
                <a:lnTo>
                  <a:pt x="160274" y="28841"/>
                </a:lnTo>
                <a:lnTo>
                  <a:pt x="169773" y="27279"/>
                </a:lnTo>
                <a:lnTo>
                  <a:pt x="174320" y="27279"/>
                </a:lnTo>
                <a:lnTo>
                  <a:pt x="179603" y="28803"/>
                </a:lnTo>
                <a:lnTo>
                  <a:pt x="183769" y="31064"/>
                </a:lnTo>
                <a:lnTo>
                  <a:pt x="184734" y="31711"/>
                </a:lnTo>
                <a:lnTo>
                  <a:pt x="185813" y="32029"/>
                </a:lnTo>
                <a:lnTo>
                  <a:pt x="188328" y="32029"/>
                </a:lnTo>
                <a:lnTo>
                  <a:pt x="189725" y="31419"/>
                </a:lnTo>
                <a:lnTo>
                  <a:pt x="190614" y="30302"/>
                </a:lnTo>
                <a:lnTo>
                  <a:pt x="196951" y="24231"/>
                </a:lnTo>
                <a:lnTo>
                  <a:pt x="204393" y="19710"/>
                </a:lnTo>
                <a:lnTo>
                  <a:pt x="212610" y="16891"/>
                </a:lnTo>
                <a:lnTo>
                  <a:pt x="221297" y="15925"/>
                </a:lnTo>
                <a:lnTo>
                  <a:pt x="228650" y="16611"/>
                </a:lnTo>
                <a:lnTo>
                  <a:pt x="235750" y="18669"/>
                </a:lnTo>
                <a:lnTo>
                  <a:pt x="242341" y="21983"/>
                </a:lnTo>
                <a:lnTo>
                  <a:pt x="248196" y="26517"/>
                </a:lnTo>
                <a:lnTo>
                  <a:pt x="249148" y="27470"/>
                </a:lnTo>
                <a:lnTo>
                  <a:pt x="250482" y="27952"/>
                </a:lnTo>
                <a:lnTo>
                  <a:pt x="253123" y="27952"/>
                </a:lnTo>
                <a:lnTo>
                  <a:pt x="254469" y="27470"/>
                </a:lnTo>
                <a:lnTo>
                  <a:pt x="255422" y="26517"/>
                </a:lnTo>
                <a:lnTo>
                  <a:pt x="264185" y="19494"/>
                </a:lnTo>
                <a:lnTo>
                  <a:pt x="273875" y="14401"/>
                </a:lnTo>
                <a:lnTo>
                  <a:pt x="284289" y="11277"/>
                </a:lnTo>
                <a:lnTo>
                  <a:pt x="295198" y="10223"/>
                </a:lnTo>
                <a:lnTo>
                  <a:pt x="317627" y="14808"/>
                </a:lnTo>
                <a:lnTo>
                  <a:pt x="335940" y="27279"/>
                </a:lnTo>
                <a:lnTo>
                  <a:pt x="348284" y="45720"/>
                </a:lnTo>
                <a:lnTo>
                  <a:pt x="352806" y="68211"/>
                </a:lnTo>
                <a:lnTo>
                  <a:pt x="348284" y="90474"/>
                </a:lnTo>
                <a:lnTo>
                  <a:pt x="335940" y="108813"/>
                </a:lnTo>
                <a:lnTo>
                  <a:pt x="317627" y="121246"/>
                </a:lnTo>
                <a:lnTo>
                  <a:pt x="295198" y="125818"/>
                </a:lnTo>
                <a:lnTo>
                  <a:pt x="279806" y="123748"/>
                </a:lnTo>
                <a:lnTo>
                  <a:pt x="265836" y="117817"/>
                </a:lnTo>
                <a:lnTo>
                  <a:pt x="253847" y="108394"/>
                </a:lnTo>
                <a:lnTo>
                  <a:pt x="244411" y="95872"/>
                </a:lnTo>
                <a:lnTo>
                  <a:pt x="243293" y="94183"/>
                </a:lnTo>
                <a:lnTo>
                  <a:pt x="241515" y="93319"/>
                </a:lnTo>
                <a:lnTo>
                  <a:pt x="238709" y="93319"/>
                </a:lnTo>
                <a:lnTo>
                  <a:pt x="237972" y="93421"/>
                </a:lnTo>
                <a:lnTo>
                  <a:pt x="237210" y="93611"/>
                </a:lnTo>
                <a:lnTo>
                  <a:pt x="232283" y="95872"/>
                </a:lnTo>
                <a:lnTo>
                  <a:pt x="226618" y="97396"/>
                </a:lnTo>
                <a:lnTo>
                  <a:pt x="220154" y="97396"/>
                </a:lnTo>
                <a:lnTo>
                  <a:pt x="211518" y="96431"/>
                </a:lnTo>
                <a:lnTo>
                  <a:pt x="203390" y="93649"/>
                </a:lnTo>
                <a:lnTo>
                  <a:pt x="195973" y="89230"/>
                </a:lnTo>
                <a:lnTo>
                  <a:pt x="189471" y="83362"/>
                </a:lnTo>
                <a:lnTo>
                  <a:pt x="188264" y="82181"/>
                </a:lnTo>
                <a:lnTo>
                  <a:pt x="186931" y="81419"/>
                </a:lnTo>
                <a:lnTo>
                  <a:pt x="184696" y="81419"/>
                </a:lnTo>
                <a:lnTo>
                  <a:pt x="183870" y="81673"/>
                </a:lnTo>
                <a:lnTo>
                  <a:pt x="183045" y="82245"/>
                </a:lnTo>
                <a:lnTo>
                  <a:pt x="178485" y="84505"/>
                </a:lnTo>
                <a:lnTo>
                  <a:pt x="173558" y="86029"/>
                </a:lnTo>
                <a:lnTo>
                  <a:pt x="168630" y="86029"/>
                </a:lnTo>
                <a:lnTo>
                  <a:pt x="145135" y="73152"/>
                </a:lnTo>
                <a:lnTo>
                  <a:pt x="143611" y="72758"/>
                </a:lnTo>
                <a:lnTo>
                  <a:pt x="140208" y="72758"/>
                </a:lnTo>
                <a:lnTo>
                  <a:pt x="138328" y="73914"/>
                </a:lnTo>
                <a:lnTo>
                  <a:pt x="137566" y="74637"/>
                </a:lnTo>
                <a:lnTo>
                  <a:pt x="134543" y="78460"/>
                </a:lnTo>
                <a:lnTo>
                  <a:pt x="130365" y="80340"/>
                </a:lnTo>
                <a:lnTo>
                  <a:pt x="123139" y="80340"/>
                </a:lnTo>
                <a:lnTo>
                  <a:pt x="120878" y="82600"/>
                </a:lnTo>
                <a:lnTo>
                  <a:pt x="120878" y="88290"/>
                </a:lnTo>
                <a:lnTo>
                  <a:pt x="123139" y="90932"/>
                </a:lnTo>
                <a:lnTo>
                  <a:pt x="131864" y="90932"/>
                </a:lnTo>
                <a:lnTo>
                  <a:pt x="136791" y="89065"/>
                </a:lnTo>
                <a:lnTo>
                  <a:pt x="141732" y="85648"/>
                </a:lnTo>
                <a:lnTo>
                  <a:pt x="147751" y="90398"/>
                </a:lnTo>
                <a:lnTo>
                  <a:pt x="154381" y="93840"/>
                </a:lnTo>
                <a:lnTo>
                  <a:pt x="161505" y="95935"/>
                </a:lnTo>
                <a:lnTo>
                  <a:pt x="169011" y="96634"/>
                </a:lnTo>
                <a:lnTo>
                  <a:pt x="174320" y="96634"/>
                </a:lnTo>
                <a:lnTo>
                  <a:pt x="179984" y="95491"/>
                </a:lnTo>
                <a:lnTo>
                  <a:pt x="184924" y="93230"/>
                </a:lnTo>
                <a:lnTo>
                  <a:pt x="192582" y="99542"/>
                </a:lnTo>
                <a:lnTo>
                  <a:pt x="201218" y="104165"/>
                </a:lnTo>
                <a:lnTo>
                  <a:pt x="210718" y="107022"/>
                </a:lnTo>
                <a:lnTo>
                  <a:pt x="220916" y="108000"/>
                </a:lnTo>
                <a:lnTo>
                  <a:pt x="226618" y="108000"/>
                </a:lnTo>
                <a:lnTo>
                  <a:pt x="232283" y="106845"/>
                </a:lnTo>
                <a:lnTo>
                  <a:pt x="237972" y="104978"/>
                </a:lnTo>
                <a:lnTo>
                  <a:pt x="248780" y="118033"/>
                </a:lnTo>
                <a:lnTo>
                  <a:pt x="262470" y="127939"/>
                </a:lnTo>
                <a:lnTo>
                  <a:pt x="278218" y="134226"/>
                </a:lnTo>
                <a:lnTo>
                  <a:pt x="295198" y="136423"/>
                </a:lnTo>
                <a:lnTo>
                  <a:pt x="321843" y="130987"/>
                </a:lnTo>
                <a:lnTo>
                  <a:pt x="343509" y="116243"/>
                </a:lnTo>
                <a:lnTo>
                  <a:pt x="358076" y="94538"/>
                </a:lnTo>
                <a:lnTo>
                  <a:pt x="363410" y="68211"/>
                </a:lnTo>
                <a:close/>
              </a:path>
              <a:path w="365760" h="365125">
                <a:moveTo>
                  <a:pt x="365290" y="360006"/>
                </a:moveTo>
                <a:lnTo>
                  <a:pt x="363791" y="356984"/>
                </a:lnTo>
                <a:lnTo>
                  <a:pt x="361505" y="354685"/>
                </a:lnTo>
                <a:lnTo>
                  <a:pt x="341033" y="354685"/>
                </a:lnTo>
                <a:lnTo>
                  <a:pt x="341033" y="281165"/>
                </a:lnTo>
                <a:lnTo>
                  <a:pt x="344474" y="277761"/>
                </a:lnTo>
                <a:lnTo>
                  <a:pt x="346735" y="273596"/>
                </a:lnTo>
                <a:lnTo>
                  <a:pt x="346735" y="262229"/>
                </a:lnTo>
                <a:lnTo>
                  <a:pt x="346735" y="258826"/>
                </a:lnTo>
                <a:lnTo>
                  <a:pt x="339153" y="252018"/>
                </a:lnTo>
                <a:lnTo>
                  <a:pt x="335749" y="252018"/>
                </a:lnTo>
                <a:lnTo>
                  <a:pt x="335749" y="265252"/>
                </a:lnTo>
                <a:lnTo>
                  <a:pt x="335749" y="271716"/>
                </a:lnTo>
                <a:lnTo>
                  <a:pt x="333082" y="274739"/>
                </a:lnTo>
                <a:lnTo>
                  <a:pt x="315671" y="274739"/>
                </a:lnTo>
                <a:lnTo>
                  <a:pt x="312991" y="276999"/>
                </a:lnTo>
                <a:lnTo>
                  <a:pt x="312991" y="282702"/>
                </a:lnTo>
                <a:lnTo>
                  <a:pt x="315671" y="284962"/>
                </a:lnTo>
                <a:lnTo>
                  <a:pt x="330060" y="284962"/>
                </a:lnTo>
                <a:lnTo>
                  <a:pt x="330060" y="354685"/>
                </a:lnTo>
                <a:lnTo>
                  <a:pt x="100418" y="354685"/>
                </a:lnTo>
                <a:lnTo>
                  <a:pt x="100418" y="284962"/>
                </a:lnTo>
                <a:lnTo>
                  <a:pt x="298602" y="284962"/>
                </a:lnTo>
                <a:lnTo>
                  <a:pt x="300863" y="282702"/>
                </a:lnTo>
                <a:lnTo>
                  <a:pt x="300863" y="276999"/>
                </a:lnTo>
                <a:lnTo>
                  <a:pt x="298602" y="274739"/>
                </a:lnTo>
                <a:lnTo>
                  <a:pt x="97777" y="274739"/>
                </a:lnTo>
                <a:lnTo>
                  <a:pt x="94716" y="271716"/>
                </a:lnTo>
                <a:lnTo>
                  <a:pt x="94716" y="265252"/>
                </a:lnTo>
                <a:lnTo>
                  <a:pt x="97777" y="262229"/>
                </a:lnTo>
                <a:lnTo>
                  <a:pt x="333082" y="262229"/>
                </a:lnTo>
                <a:lnTo>
                  <a:pt x="335749" y="265252"/>
                </a:lnTo>
                <a:lnTo>
                  <a:pt x="335749" y="252018"/>
                </a:lnTo>
                <a:lnTo>
                  <a:pt x="295198" y="252018"/>
                </a:lnTo>
                <a:lnTo>
                  <a:pt x="290233" y="170916"/>
                </a:lnTo>
                <a:lnTo>
                  <a:pt x="289890" y="165227"/>
                </a:lnTo>
                <a:lnTo>
                  <a:pt x="289890" y="162204"/>
                </a:lnTo>
                <a:lnTo>
                  <a:pt x="287629" y="159905"/>
                </a:lnTo>
                <a:lnTo>
                  <a:pt x="284226" y="159905"/>
                </a:lnTo>
                <a:lnTo>
                  <a:pt x="284226" y="252018"/>
                </a:lnTo>
                <a:lnTo>
                  <a:pt x="261467" y="252018"/>
                </a:lnTo>
                <a:lnTo>
                  <a:pt x="266395" y="170916"/>
                </a:lnTo>
                <a:lnTo>
                  <a:pt x="278904" y="170916"/>
                </a:lnTo>
                <a:lnTo>
                  <a:pt x="284226" y="252018"/>
                </a:lnTo>
                <a:lnTo>
                  <a:pt x="284226" y="159905"/>
                </a:lnTo>
                <a:lnTo>
                  <a:pt x="259207" y="159905"/>
                </a:lnTo>
                <a:lnTo>
                  <a:pt x="256921" y="162204"/>
                </a:lnTo>
                <a:lnTo>
                  <a:pt x="256921" y="165227"/>
                </a:lnTo>
                <a:lnTo>
                  <a:pt x="251625" y="252018"/>
                </a:lnTo>
                <a:lnTo>
                  <a:pt x="238747" y="252018"/>
                </a:lnTo>
                <a:lnTo>
                  <a:pt x="233768" y="170916"/>
                </a:lnTo>
                <a:lnTo>
                  <a:pt x="233426" y="165227"/>
                </a:lnTo>
                <a:lnTo>
                  <a:pt x="233426" y="162204"/>
                </a:lnTo>
                <a:lnTo>
                  <a:pt x="231165" y="159905"/>
                </a:lnTo>
                <a:lnTo>
                  <a:pt x="226999" y="159905"/>
                </a:lnTo>
                <a:lnTo>
                  <a:pt x="226999" y="252018"/>
                </a:lnTo>
                <a:lnTo>
                  <a:pt x="204241" y="252018"/>
                </a:lnTo>
                <a:lnTo>
                  <a:pt x="208788" y="170916"/>
                </a:lnTo>
                <a:lnTo>
                  <a:pt x="221678" y="170916"/>
                </a:lnTo>
                <a:lnTo>
                  <a:pt x="226999" y="252018"/>
                </a:lnTo>
                <a:lnTo>
                  <a:pt x="226999" y="159905"/>
                </a:lnTo>
                <a:lnTo>
                  <a:pt x="202742" y="159905"/>
                </a:lnTo>
                <a:lnTo>
                  <a:pt x="200456" y="162204"/>
                </a:lnTo>
                <a:lnTo>
                  <a:pt x="200456" y="165227"/>
                </a:lnTo>
                <a:lnTo>
                  <a:pt x="195173" y="252018"/>
                </a:lnTo>
                <a:lnTo>
                  <a:pt x="182283" y="252018"/>
                </a:lnTo>
                <a:lnTo>
                  <a:pt x="177317" y="170916"/>
                </a:lnTo>
                <a:lnTo>
                  <a:pt x="176961" y="165227"/>
                </a:lnTo>
                <a:lnTo>
                  <a:pt x="176961" y="162204"/>
                </a:lnTo>
                <a:lnTo>
                  <a:pt x="174701" y="159905"/>
                </a:lnTo>
                <a:lnTo>
                  <a:pt x="169773" y="159905"/>
                </a:lnTo>
                <a:lnTo>
                  <a:pt x="169773" y="252018"/>
                </a:lnTo>
                <a:lnTo>
                  <a:pt x="147015" y="252018"/>
                </a:lnTo>
                <a:lnTo>
                  <a:pt x="151561" y="170916"/>
                </a:lnTo>
                <a:lnTo>
                  <a:pt x="164452" y="170916"/>
                </a:lnTo>
                <a:lnTo>
                  <a:pt x="169773" y="252018"/>
                </a:lnTo>
                <a:lnTo>
                  <a:pt x="169773" y="159905"/>
                </a:lnTo>
                <a:lnTo>
                  <a:pt x="143992" y="159905"/>
                </a:lnTo>
                <a:lnTo>
                  <a:pt x="141732" y="162204"/>
                </a:lnTo>
                <a:lnTo>
                  <a:pt x="141732" y="165227"/>
                </a:lnTo>
                <a:lnTo>
                  <a:pt x="136410" y="252018"/>
                </a:lnTo>
                <a:lnTo>
                  <a:pt x="121653" y="252018"/>
                </a:lnTo>
                <a:lnTo>
                  <a:pt x="118364" y="108000"/>
                </a:lnTo>
                <a:lnTo>
                  <a:pt x="118237" y="99656"/>
                </a:lnTo>
                <a:lnTo>
                  <a:pt x="115951" y="97396"/>
                </a:lnTo>
                <a:lnTo>
                  <a:pt x="111023" y="97396"/>
                </a:lnTo>
                <a:lnTo>
                  <a:pt x="111023" y="252018"/>
                </a:lnTo>
                <a:lnTo>
                  <a:pt x="92075" y="252018"/>
                </a:lnTo>
                <a:lnTo>
                  <a:pt x="84886" y="259588"/>
                </a:lnTo>
                <a:lnTo>
                  <a:pt x="84886" y="273596"/>
                </a:lnTo>
                <a:lnTo>
                  <a:pt x="87147" y="277761"/>
                </a:lnTo>
                <a:lnTo>
                  <a:pt x="90551" y="281165"/>
                </a:lnTo>
                <a:lnTo>
                  <a:pt x="90551" y="354685"/>
                </a:lnTo>
                <a:lnTo>
                  <a:pt x="78079" y="354685"/>
                </a:lnTo>
                <a:lnTo>
                  <a:pt x="78079" y="354304"/>
                </a:lnTo>
                <a:lnTo>
                  <a:pt x="79679" y="284962"/>
                </a:lnTo>
                <a:lnTo>
                  <a:pt x="83743" y="108000"/>
                </a:lnTo>
                <a:lnTo>
                  <a:pt x="107607" y="108000"/>
                </a:lnTo>
                <a:lnTo>
                  <a:pt x="111023" y="252018"/>
                </a:lnTo>
                <a:lnTo>
                  <a:pt x="111023" y="97396"/>
                </a:lnTo>
                <a:lnTo>
                  <a:pt x="76161" y="97396"/>
                </a:lnTo>
                <a:lnTo>
                  <a:pt x="73901" y="99656"/>
                </a:lnTo>
                <a:lnTo>
                  <a:pt x="73787" y="108000"/>
                </a:lnTo>
                <a:lnTo>
                  <a:pt x="70091" y="274358"/>
                </a:lnTo>
                <a:lnTo>
                  <a:pt x="68592" y="274358"/>
                </a:lnTo>
                <a:lnTo>
                  <a:pt x="68592" y="284962"/>
                </a:lnTo>
                <a:lnTo>
                  <a:pt x="68211" y="297459"/>
                </a:lnTo>
                <a:lnTo>
                  <a:pt x="46215" y="297459"/>
                </a:lnTo>
                <a:lnTo>
                  <a:pt x="43954" y="299758"/>
                </a:lnTo>
                <a:lnTo>
                  <a:pt x="43954" y="305422"/>
                </a:lnTo>
                <a:lnTo>
                  <a:pt x="46215" y="307708"/>
                </a:lnTo>
                <a:lnTo>
                  <a:pt x="67830" y="307708"/>
                </a:lnTo>
                <a:lnTo>
                  <a:pt x="66687" y="354304"/>
                </a:lnTo>
                <a:lnTo>
                  <a:pt x="26136" y="354304"/>
                </a:lnTo>
                <a:lnTo>
                  <a:pt x="26136" y="307708"/>
                </a:lnTo>
                <a:lnTo>
                  <a:pt x="29184" y="307708"/>
                </a:lnTo>
                <a:lnTo>
                  <a:pt x="31826" y="305422"/>
                </a:lnTo>
                <a:lnTo>
                  <a:pt x="31826" y="299758"/>
                </a:lnTo>
                <a:lnTo>
                  <a:pt x="29184" y="297459"/>
                </a:lnTo>
                <a:lnTo>
                  <a:pt x="23114" y="297459"/>
                </a:lnTo>
                <a:lnTo>
                  <a:pt x="20472" y="294436"/>
                </a:lnTo>
                <a:lnTo>
                  <a:pt x="20472" y="288010"/>
                </a:lnTo>
                <a:lnTo>
                  <a:pt x="23114" y="284962"/>
                </a:lnTo>
                <a:lnTo>
                  <a:pt x="68592" y="284962"/>
                </a:lnTo>
                <a:lnTo>
                  <a:pt x="68592" y="274358"/>
                </a:lnTo>
                <a:lnTo>
                  <a:pt x="18554" y="274358"/>
                </a:lnTo>
                <a:lnTo>
                  <a:pt x="11366" y="281940"/>
                </a:lnTo>
                <a:lnTo>
                  <a:pt x="11366" y="296354"/>
                </a:lnTo>
                <a:lnTo>
                  <a:pt x="13627" y="300520"/>
                </a:lnTo>
                <a:lnTo>
                  <a:pt x="17068" y="303923"/>
                </a:lnTo>
                <a:lnTo>
                  <a:pt x="17068" y="354685"/>
                </a:lnTo>
                <a:lnTo>
                  <a:pt x="2260" y="354685"/>
                </a:lnTo>
                <a:lnTo>
                  <a:pt x="0" y="356984"/>
                </a:lnTo>
                <a:lnTo>
                  <a:pt x="0" y="362648"/>
                </a:lnTo>
                <a:lnTo>
                  <a:pt x="2260" y="364934"/>
                </a:lnTo>
                <a:lnTo>
                  <a:pt x="362648" y="364934"/>
                </a:lnTo>
                <a:lnTo>
                  <a:pt x="365290" y="362648"/>
                </a:lnTo>
                <a:lnTo>
                  <a:pt x="365290" y="36000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86261" y="3366211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20">
                <a:moveTo>
                  <a:pt x="48882" y="172415"/>
                </a:moveTo>
                <a:lnTo>
                  <a:pt x="46621" y="170535"/>
                </a:lnTo>
                <a:lnTo>
                  <a:pt x="5308" y="170535"/>
                </a:lnTo>
                <a:lnTo>
                  <a:pt x="2286" y="170535"/>
                </a:lnTo>
                <a:lnTo>
                  <a:pt x="0" y="172796"/>
                </a:lnTo>
                <a:lnTo>
                  <a:pt x="0" y="178485"/>
                </a:lnTo>
                <a:lnTo>
                  <a:pt x="2286" y="181127"/>
                </a:lnTo>
                <a:lnTo>
                  <a:pt x="46621" y="181127"/>
                </a:lnTo>
                <a:lnTo>
                  <a:pt x="48882" y="178485"/>
                </a:lnTo>
                <a:lnTo>
                  <a:pt x="48882" y="172415"/>
                </a:lnTo>
                <a:close/>
              </a:path>
              <a:path w="351154" h="350520">
                <a:moveTo>
                  <a:pt x="67475" y="240995"/>
                </a:moveTo>
                <a:lnTo>
                  <a:pt x="65938" y="238734"/>
                </a:lnTo>
                <a:lnTo>
                  <a:pt x="64897" y="237185"/>
                </a:lnTo>
                <a:lnTo>
                  <a:pt x="62979" y="236156"/>
                </a:lnTo>
                <a:lnTo>
                  <a:pt x="61137" y="236156"/>
                </a:lnTo>
                <a:lnTo>
                  <a:pt x="60274" y="236156"/>
                </a:lnTo>
                <a:lnTo>
                  <a:pt x="59448" y="236347"/>
                </a:lnTo>
                <a:lnTo>
                  <a:pt x="58750" y="236829"/>
                </a:lnTo>
                <a:lnTo>
                  <a:pt x="39814" y="247840"/>
                </a:lnTo>
                <a:lnTo>
                  <a:pt x="37515" y="249339"/>
                </a:lnTo>
                <a:lnTo>
                  <a:pt x="36372" y="252361"/>
                </a:lnTo>
                <a:lnTo>
                  <a:pt x="37909" y="255028"/>
                </a:lnTo>
                <a:lnTo>
                  <a:pt x="39052" y="256146"/>
                </a:lnTo>
                <a:lnTo>
                  <a:pt x="40538" y="257289"/>
                </a:lnTo>
                <a:lnTo>
                  <a:pt x="43954" y="257289"/>
                </a:lnTo>
                <a:lnTo>
                  <a:pt x="44716" y="256908"/>
                </a:lnTo>
                <a:lnTo>
                  <a:pt x="63677" y="245935"/>
                </a:lnTo>
                <a:lnTo>
                  <a:pt x="66319" y="244398"/>
                </a:lnTo>
                <a:lnTo>
                  <a:pt x="67475" y="240995"/>
                </a:lnTo>
                <a:close/>
              </a:path>
              <a:path w="351154" h="350520">
                <a:moveTo>
                  <a:pt x="67475" y="109905"/>
                </a:moveTo>
                <a:lnTo>
                  <a:pt x="66319" y="106489"/>
                </a:lnTo>
                <a:lnTo>
                  <a:pt x="64071" y="105346"/>
                </a:lnTo>
                <a:lnTo>
                  <a:pt x="45097" y="94373"/>
                </a:lnTo>
                <a:lnTo>
                  <a:pt x="44399" y="93891"/>
                </a:lnTo>
                <a:lnTo>
                  <a:pt x="43573" y="93675"/>
                </a:lnTo>
                <a:lnTo>
                  <a:pt x="42710" y="93675"/>
                </a:lnTo>
                <a:lnTo>
                  <a:pt x="40868" y="93675"/>
                </a:lnTo>
                <a:lnTo>
                  <a:pt x="38950" y="94691"/>
                </a:lnTo>
                <a:lnTo>
                  <a:pt x="37909" y="96253"/>
                </a:lnTo>
                <a:lnTo>
                  <a:pt x="36372" y="98501"/>
                </a:lnTo>
                <a:lnTo>
                  <a:pt x="37515" y="101942"/>
                </a:lnTo>
                <a:lnTo>
                  <a:pt x="39814" y="103441"/>
                </a:lnTo>
                <a:lnTo>
                  <a:pt x="58750" y="114071"/>
                </a:lnTo>
                <a:lnTo>
                  <a:pt x="59893" y="114808"/>
                </a:lnTo>
                <a:lnTo>
                  <a:pt x="62915" y="114808"/>
                </a:lnTo>
                <a:lnTo>
                  <a:pt x="64414" y="113690"/>
                </a:lnTo>
                <a:lnTo>
                  <a:pt x="65557" y="112166"/>
                </a:lnTo>
                <a:lnTo>
                  <a:pt x="67475" y="109905"/>
                </a:lnTo>
                <a:close/>
              </a:path>
              <a:path w="351154" h="350520">
                <a:moveTo>
                  <a:pt x="115214" y="289509"/>
                </a:moveTo>
                <a:lnTo>
                  <a:pt x="114833" y="286473"/>
                </a:lnTo>
                <a:lnTo>
                  <a:pt x="111810" y="285330"/>
                </a:lnTo>
                <a:lnTo>
                  <a:pt x="111010" y="284822"/>
                </a:lnTo>
                <a:lnTo>
                  <a:pt x="110083" y="284568"/>
                </a:lnTo>
                <a:lnTo>
                  <a:pt x="109169" y="284568"/>
                </a:lnTo>
                <a:lnTo>
                  <a:pt x="107416" y="284568"/>
                </a:lnTo>
                <a:lnTo>
                  <a:pt x="105600" y="285496"/>
                </a:lnTo>
                <a:lnTo>
                  <a:pt x="104584" y="287248"/>
                </a:lnTo>
                <a:lnTo>
                  <a:pt x="93980" y="306184"/>
                </a:lnTo>
                <a:lnTo>
                  <a:pt x="92456" y="308470"/>
                </a:lnTo>
                <a:lnTo>
                  <a:pt x="93218" y="311873"/>
                </a:lnTo>
                <a:lnTo>
                  <a:pt x="95897" y="312991"/>
                </a:lnTo>
                <a:lnTo>
                  <a:pt x="96621" y="313753"/>
                </a:lnTo>
                <a:lnTo>
                  <a:pt x="100063" y="313753"/>
                </a:lnTo>
                <a:lnTo>
                  <a:pt x="101561" y="312648"/>
                </a:lnTo>
                <a:lnTo>
                  <a:pt x="102323" y="311111"/>
                </a:lnTo>
                <a:lnTo>
                  <a:pt x="113296" y="292176"/>
                </a:lnTo>
                <a:lnTo>
                  <a:pt x="115214" y="289509"/>
                </a:lnTo>
                <a:close/>
              </a:path>
              <a:path w="351154" h="350520">
                <a:moveTo>
                  <a:pt x="115214" y="61010"/>
                </a:moveTo>
                <a:lnTo>
                  <a:pt x="113690" y="58724"/>
                </a:lnTo>
                <a:lnTo>
                  <a:pt x="102704" y="39789"/>
                </a:lnTo>
                <a:lnTo>
                  <a:pt x="101904" y="38227"/>
                </a:lnTo>
                <a:lnTo>
                  <a:pt x="100063" y="37211"/>
                </a:lnTo>
                <a:lnTo>
                  <a:pt x="98247" y="37211"/>
                </a:lnTo>
                <a:lnTo>
                  <a:pt x="97421" y="37211"/>
                </a:lnTo>
                <a:lnTo>
                  <a:pt x="96596" y="37426"/>
                </a:lnTo>
                <a:lnTo>
                  <a:pt x="95897" y="37871"/>
                </a:lnTo>
                <a:lnTo>
                  <a:pt x="93218" y="39408"/>
                </a:lnTo>
                <a:lnTo>
                  <a:pt x="92456" y="42811"/>
                </a:lnTo>
                <a:lnTo>
                  <a:pt x="93980" y="45097"/>
                </a:lnTo>
                <a:lnTo>
                  <a:pt x="104584" y="64033"/>
                </a:lnTo>
                <a:lnTo>
                  <a:pt x="105727" y="65570"/>
                </a:lnTo>
                <a:lnTo>
                  <a:pt x="107632" y="66294"/>
                </a:lnTo>
                <a:lnTo>
                  <a:pt x="111048" y="66294"/>
                </a:lnTo>
                <a:lnTo>
                  <a:pt x="111429" y="65951"/>
                </a:lnTo>
                <a:lnTo>
                  <a:pt x="114833" y="64414"/>
                </a:lnTo>
                <a:lnTo>
                  <a:pt x="115214" y="61010"/>
                </a:lnTo>
                <a:close/>
              </a:path>
              <a:path w="351154" h="350520">
                <a:moveTo>
                  <a:pt x="180390" y="2260"/>
                </a:moveTo>
                <a:lnTo>
                  <a:pt x="178104" y="0"/>
                </a:lnTo>
                <a:lnTo>
                  <a:pt x="175463" y="0"/>
                </a:lnTo>
                <a:lnTo>
                  <a:pt x="172440" y="0"/>
                </a:lnTo>
                <a:lnTo>
                  <a:pt x="170141" y="2260"/>
                </a:lnTo>
                <a:lnTo>
                  <a:pt x="170141" y="46596"/>
                </a:lnTo>
                <a:lnTo>
                  <a:pt x="172440" y="48882"/>
                </a:lnTo>
                <a:lnTo>
                  <a:pt x="178104" y="48882"/>
                </a:lnTo>
                <a:lnTo>
                  <a:pt x="180390" y="46596"/>
                </a:lnTo>
                <a:lnTo>
                  <a:pt x="180390" y="2260"/>
                </a:lnTo>
                <a:close/>
              </a:path>
              <a:path w="351154" h="350520">
                <a:moveTo>
                  <a:pt x="258089" y="308470"/>
                </a:moveTo>
                <a:lnTo>
                  <a:pt x="256933" y="306184"/>
                </a:lnTo>
                <a:lnTo>
                  <a:pt x="245960" y="287248"/>
                </a:lnTo>
                <a:lnTo>
                  <a:pt x="244944" y="285496"/>
                </a:lnTo>
                <a:lnTo>
                  <a:pt x="243128" y="284568"/>
                </a:lnTo>
                <a:lnTo>
                  <a:pt x="241376" y="284568"/>
                </a:lnTo>
                <a:lnTo>
                  <a:pt x="240449" y="284568"/>
                </a:lnTo>
                <a:lnTo>
                  <a:pt x="239534" y="284822"/>
                </a:lnTo>
                <a:lnTo>
                  <a:pt x="238734" y="285330"/>
                </a:lnTo>
                <a:lnTo>
                  <a:pt x="236474" y="286473"/>
                </a:lnTo>
                <a:lnTo>
                  <a:pt x="235331" y="289890"/>
                </a:lnTo>
                <a:lnTo>
                  <a:pt x="236855" y="292176"/>
                </a:lnTo>
                <a:lnTo>
                  <a:pt x="247840" y="311111"/>
                </a:lnTo>
                <a:lnTo>
                  <a:pt x="248602" y="312648"/>
                </a:lnTo>
                <a:lnTo>
                  <a:pt x="250482" y="313753"/>
                </a:lnTo>
                <a:lnTo>
                  <a:pt x="253911" y="313753"/>
                </a:lnTo>
                <a:lnTo>
                  <a:pt x="254266" y="312991"/>
                </a:lnTo>
                <a:lnTo>
                  <a:pt x="257327" y="311873"/>
                </a:lnTo>
                <a:lnTo>
                  <a:pt x="258089" y="308470"/>
                </a:lnTo>
                <a:close/>
              </a:path>
              <a:path w="351154" h="350520">
                <a:moveTo>
                  <a:pt x="258089" y="42430"/>
                </a:moveTo>
                <a:lnTo>
                  <a:pt x="257327" y="39408"/>
                </a:lnTo>
                <a:lnTo>
                  <a:pt x="255028" y="37871"/>
                </a:lnTo>
                <a:lnTo>
                  <a:pt x="254203" y="37426"/>
                </a:lnTo>
                <a:lnTo>
                  <a:pt x="253314" y="37211"/>
                </a:lnTo>
                <a:lnTo>
                  <a:pt x="252425" y="37211"/>
                </a:lnTo>
                <a:lnTo>
                  <a:pt x="250482" y="37211"/>
                </a:lnTo>
                <a:lnTo>
                  <a:pt x="248627" y="38227"/>
                </a:lnTo>
                <a:lnTo>
                  <a:pt x="247840" y="39789"/>
                </a:lnTo>
                <a:lnTo>
                  <a:pt x="236855" y="58724"/>
                </a:lnTo>
                <a:lnTo>
                  <a:pt x="235331" y="61010"/>
                </a:lnTo>
                <a:lnTo>
                  <a:pt x="236474" y="64414"/>
                </a:lnTo>
                <a:lnTo>
                  <a:pt x="238734" y="65951"/>
                </a:lnTo>
                <a:lnTo>
                  <a:pt x="239877" y="66294"/>
                </a:lnTo>
                <a:lnTo>
                  <a:pt x="242900" y="66294"/>
                </a:lnTo>
                <a:lnTo>
                  <a:pt x="244436" y="65189"/>
                </a:lnTo>
                <a:lnTo>
                  <a:pt x="245579" y="64033"/>
                </a:lnTo>
                <a:lnTo>
                  <a:pt x="256171" y="45097"/>
                </a:lnTo>
                <a:lnTo>
                  <a:pt x="258089" y="42430"/>
                </a:lnTo>
                <a:close/>
              </a:path>
              <a:path w="351154" h="350520">
                <a:moveTo>
                  <a:pt x="262610" y="143230"/>
                </a:moveTo>
                <a:lnTo>
                  <a:pt x="236562" y="105727"/>
                </a:lnTo>
                <a:lnTo>
                  <a:pt x="198564" y="85648"/>
                </a:lnTo>
                <a:lnTo>
                  <a:pt x="198285" y="85585"/>
                </a:lnTo>
                <a:lnTo>
                  <a:pt x="197650" y="85585"/>
                </a:lnTo>
                <a:lnTo>
                  <a:pt x="195033" y="85585"/>
                </a:lnTo>
                <a:lnTo>
                  <a:pt x="192836" y="87045"/>
                </a:lnTo>
                <a:lnTo>
                  <a:pt x="192519" y="89433"/>
                </a:lnTo>
                <a:lnTo>
                  <a:pt x="191757" y="92456"/>
                </a:lnTo>
                <a:lnTo>
                  <a:pt x="193281" y="95097"/>
                </a:lnTo>
                <a:lnTo>
                  <a:pt x="196303" y="95478"/>
                </a:lnTo>
                <a:lnTo>
                  <a:pt x="214172" y="102654"/>
                </a:lnTo>
                <a:lnTo>
                  <a:pt x="229844" y="113588"/>
                </a:lnTo>
                <a:lnTo>
                  <a:pt x="242658" y="127787"/>
                </a:lnTo>
                <a:lnTo>
                  <a:pt x="252006" y="144754"/>
                </a:lnTo>
                <a:lnTo>
                  <a:pt x="253149" y="146659"/>
                </a:lnTo>
                <a:lnTo>
                  <a:pt x="255028" y="148158"/>
                </a:lnTo>
                <a:lnTo>
                  <a:pt x="258089" y="148158"/>
                </a:lnTo>
                <a:lnTo>
                  <a:pt x="258813" y="147777"/>
                </a:lnTo>
                <a:lnTo>
                  <a:pt x="261493" y="146278"/>
                </a:lnTo>
                <a:lnTo>
                  <a:pt x="262610" y="143230"/>
                </a:lnTo>
                <a:close/>
              </a:path>
              <a:path w="351154" h="350520">
                <a:moveTo>
                  <a:pt x="289852" y="176530"/>
                </a:moveTo>
                <a:lnTo>
                  <a:pt x="289814" y="174701"/>
                </a:lnTo>
                <a:lnTo>
                  <a:pt x="287756" y="152234"/>
                </a:lnTo>
                <a:lnTo>
                  <a:pt x="281190" y="131025"/>
                </a:lnTo>
                <a:lnTo>
                  <a:pt x="281190" y="174701"/>
                </a:lnTo>
                <a:lnTo>
                  <a:pt x="279273" y="191084"/>
                </a:lnTo>
                <a:lnTo>
                  <a:pt x="261112" y="234950"/>
                </a:lnTo>
                <a:lnTo>
                  <a:pt x="227279" y="266115"/>
                </a:lnTo>
                <a:lnTo>
                  <a:pt x="206908" y="275120"/>
                </a:lnTo>
                <a:lnTo>
                  <a:pt x="203123" y="281546"/>
                </a:lnTo>
                <a:lnTo>
                  <a:pt x="203123" y="304647"/>
                </a:lnTo>
                <a:lnTo>
                  <a:pt x="202742" y="306565"/>
                </a:lnTo>
                <a:lnTo>
                  <a:pt x="201244" y="308470"/>
                </a:lnTo>
                <a:lnTo>
                  <a:pt x="196303" y="316433"/>
                </a:lnTo>
                <a:lnTo>
                  <a:pt x="195541" y="316776"/>
                </a:lnTo>
                <a:lnTo>
                  <a:pt x="195160" y="317931"/>
                </a:lnTo>
                <a:lnTo>
                  <a:pt x="195160" y="318312"/>
                </a:lnTo>
                <a:lnTo>
                  <a:pt x="192138" y="318312"/>
                </a:lnTo>
                <a:lnTo>
                  <a:pt x="192138" y="328904"/>
                </a:lnTo>
                <a:lnTo>
                  <a:pt x="192138" y="340296"/>
                </a:lnTo>
                <a:lnTo>
                  <a:pt x="159169" y="340677"/>
                </a:lnTo>
                <a:lnTo>
                  <a:pt x="158788" y="340677"/>
                </a:lnTo>
                <a:lnTo>
                  <a:pt x="158788" y="328904"/>
                </a:lnTo>
                <a:lnTo>
                  <a:pt x="192138" y="328904"/>
                </a:lnTo>
                <a:lnTo>
                  <a:pt x="192138" y="318312"/>
                </a:lnTo>
                <a:lnTo>
                  <a:pt x="156527" y="318312"/>
                </a:lnTo>
                <a:lnTo>
                  <a:pt x="155765" y="317931"/>
                </a:lnTo>
                <a:lnTo>
                  <a:pt x="155765" y="316776"/>
                </a:lnTo>
                <a:lnTo>
                  <a:pt x="155384" y="316433"/>
                </a:lnTo>
                <a:lnTo>
                  <a:pt x="150063" y="308470"/>
                </a:lnTo>
                <a:lnTo>
                  <a:pt x="148945" y="306565"/>
                </a:lnTo>
                <a:lnTo>
                  <a:pt x="148297" y="304647"/>
                </a:lnTo>
                <a:lnTo>
                  <a:pt x="148183" y="272821"/>
                </a:lnTo>
                <a:lnTo>
                  <a:pt x="148183" y="251244"/>
                </a:lnTo>
                <a:lnTo>
                  <a:pt x="149682" y="249339"/>
                </a:lnTo>
                <a:lnTo>
                  <a:pt x="151587" y="248196"/>
                </a:lnTo>
                <a:lnTo>
                  <a:pt x="160693" y="244017"/>
                </a:lnTo>
                <a:lnTo>
                  <a:pt x="170522" y="253885"/>
                </a:lnTo>
                <a:lnTo>
                  <a:pt x="173558" y="255422"/>
                </a:lnTo>
                <a:lnTo>
                  <a:pt x="179247" y="255422"/>
                </a:lnTo>
                <a:lnTo>
                  <a:pt x="181889" y="254266"/>
                </a:lnTo>
                <a:lnTo>
                  <a:pt x="183794" y="252006"/>
                </a:lnTo>
                <a:lnTo>
                  <a:pt x="190995" y="244792"/>
                </a:lnTo>
                <a:lnTo>
                  <a:pt x="191757" y="244017"/>
                </a:lnTo>
                <a:lnTo>
                  <a:pt x="200863" y="248196"/>
                </a:lnTo>
                <a:lnTo>
                  <a:pt x="202742" y="249339"/>
                </a:lnTo>
                <a:lnTo>
                  <a:pt x="204266" y="251244"/>
                </a:lnTo>
                <a:lnTo>
                  <a:pt x="204266" y="260705"/>
                </a:lnTo>
                <a:lnTo>
                  <a:pt x="206527" y="262991"/>
                </a:lnTo>
                <a:lnTo>
                  <a:pt x="212217" y="262991"/>
                </a:lnTo>
                <a:lnTo>
                  <a:pt x="214477" y="260705"/>
                </a:lnTo>
                <a:lnTo>
                  <a:pt x="214477" y="247459"/>
                </a:lnTo>
                <a:lnTo>
                  <a:pt x="212432" y="244017"/>
                </a:lnTo>
                <a:lnTo>
                  <a:pt x="211074" y="241757"/>
                </a:lnTo>
                <a:lnTo>
                  <a:pt x="205409" y="239115"/>
                </a:lnTo>
                <a:lnTo>
                  <a:pt x="192900" y="232664"/>
                </a:lnTo>
                <a:lnTo>
                  <a:pt x="192900" y="230403"/>
                </a:lnTo>
                <a:lnTo>
                  <a:pt x="192900" y="224701"/>
                </a:lnTo>
                <a:lnTo>
                  <a:pt x="199326" y="219773"/>
                </a:lnTo>
                <a:lnTo>
                  <a:pt x="203504" y="211810"/>
                </a:lnTo>
                <a:lnTo>
                  <a:pt x="203504" y="191731"/>
                </a:lnTo>
                <a:lnTo>
                  <a:pt x="201828" y="183400"/>
                </a:lnTo>
                <a:lnTo>
                  <a:pt x="200317" y="181127"/>
                </a:lnTo>
                <a:lnTo>
                  <a:pt x="197243" y="176530"/>
                </a:lnTo>
                <a:lnTo>
                  <a:pt x="192519" y="173329"/>
                </a:lnTo>
                <a:lnTo>
                  <a:pt x="192519" y="186067"/>
                </a:lnTo>
                <a:lnTo>
                  <a:pt x="192519" y="203123"/>
                </a:lnTo>
                <a:lnTo>
                  <a:pt x="192138" y="212191"/>
                </a:lnTo>
                <a:lnTo>
                  <a:pt x="184950" y="219773"/>
                </a:lnTo>
                <a:lnTo>
                  <a:pt x="182270" y="219773"/>
                </a:lnTo>
                <a:lnTo>
                  <a:pt x="182270" y="237972"/>
                </a:lnTo>
                <a:lnTo>
                  <a:pt x="175463" y="244792"/>
                </a:lnTo>
                <a:lnTo>
                  <a:pt x="174320" y="244792"/>
                </a:lnTo>
                <a:lnTo>
                  <a:pt x="173507" y="244017"/>
                </a:lnTo>
                <a:lnTo>
                  <a:pt x="167119" y="237972"/>
                </a:lnTo>
                <a:lnTo>
                  <a:pt x="168262" y="236448"/>
                </a:lnTo>
                <a:lnTo>
                  <a:pt x="168567" y="234950"/>
                </a:lnTo>
                <a:lnTo>
                  <a:pt x="168656" y="230403"/>
                </a:lnTo>
                <a:lnTo>
                  <a:pt x="180390" y="230403"/>
                </a:lnTo>
                <a:lnTo>
                  <a:pt x="180390" y="232664"/>
                </a:lnTo>
                <a:lnTo>
                  <a:pt x="181152" y="234569"/>
                </a:lnTo>
                <a:lnTo>
                  <a:pt x="181508" y="236448"/>
                </a:lnTo>
                <a:lnTo>
                  <a:pt x="182270" y="237972"/>
                </a:lnTo>
                <a:lnTo>
                  <a:pt x="182270" y="219773"/>
                </a:lnTo>
                <a:lnTo>
                  <a:pt x="165976" y="219773"/>
                </a:lnTo>
                <a:lnTo>
                  <a:pt x="158788" y="212191"/>
                </a:lnTo>
                <a:lnTo>
                  <a:pt x="158788" y="186067"/>
                </a:lnTo>
                <a:lnTo>
                  <a:pt x="163715" y="181127"/>
                </a:lnTo>
                <a:lnTo>
                  <a:pt x="187210" y="181127"/>
                </a:lnTo>
                <a:lnTo>
                  <a:pt x="192519" y="186067"/>
                </a:lnTo>
                <a:lnTo>
                  <a:pt x="192519" y="173329"/>
                </a:lnTo>
                <a:lnTo>
                  <a:pt x="190385" y="171869"/>
                </a:lnTo>
                <a:lnTo>
                  <a:pt x="181889" y="170154"/>
                </a:lnTo>
                <a:lnTo>
                  <a:pt x="170903" y="170154"/>
                </a:lnTo>
                <a:lnTo>
                  <a:pt x="162572" y="171818"/>
                </a:lnTo>
                <a:lnTo>
                  <a:pt x="155702" y="176390"/>
                </a:lnTo>
                <a:lnTo>
                  <a:pt x="151028" y="183248"/>
                </a:lnTo>
                <a:lnTo>
                  <a:pt x="149301" y="191731"/>
                </a:lnTo>
                <a:lnTo>
                  <a:pt x="149301" y="211810"/>
                </a:lnTo>
                <a:lnTo>
                  <a:pt x="153466" y="219773"/>
                </a:lnTo>
                <a:lnTo>
                  <a:pt x="160312" y="224701"/>
                </a:lnTo>
                <a:lnTo>
                  <a:pt x="160312" y="232664"/>
                </a:lnTo>
                <a:lnTo>
                  <a:pt x="147421" y="239115"/>
                </a:lnTo>
                <a:lnTo>
                  <a:pt x="141719" y="242138"/>
                </a:lnTo>
                <a:lnTo>
                  <a:pt x="138315" y="247459"/>
                </a:lnTo>
                <a:lnTo>
                  <a:pt x="138315" y="272821"/>
                </a:lnTo>
                <a:lnTo>
                  <a:pt x="124917" y="266458"/>
                </a:lnTo>
                <a:lnTo>
                  <a:pt x="91719" y="236829"/>
                </a:lnTo>
                <a:lnTo>
                  <a:pt x="73025" y="190093"/>
                </a:lnTo>
                <a:lnTo>
                  <a:pt x="72136" y="171818"/>
                </a:lnTo>
                <a:lnTo>
                  <a:pt x="74180" y="153619"/>
                </a:lnTo>
                <a:lnTo>
                  <a:pt x="89331" y="117856"/>
                </a:lnTo>
                <a:lnTo>
                  <a:pt x="116725" y="89395"/>
                </a:lnTo>
                <a:lnTo>
                  <a:pt x="151676" y="73367"/>
                </a:lnTo>
                <a:lnTo>
                  <a:pt x="173901" y="70408"/>
                </a:lnTo>
                <a:lnTo>
                  <a:pt x="175399" y="70408"/>
                </a:lnTo>
                <a:lnTo>
                  <a:pt x="214795" y="77635"/>
                </a:lnTo>
                <a:lnTo>
                  <a:pt x="248602" y="98894"/>
                </a:lnTo>
                <a:lnTo>
                  <a:pt x="272719" y="133527"/>
                </a:lnTo>
                <a:lnTo>
                  <a:pt x="281190" y="174701"/>
                </a:lnTo>
                <a:lnTo>
                  <a:pt x="281190" y="131025"/>
                </a:lnTo>
                <a:lnTo>
                  <a:pt x="254266" y="92075"/>
                </a:lnTo>
                <a:lnTo>
                  <a:pt x="221500" y="70408"/>
                </a:lnTo>
                <a:lnTo>
                  <a:pt x="218020" y="68592"/>
                </a:lnTo>
                <a:lnTo>
                  <a:pt x="197472" y="62484"/>
                </a:lnTo>
                <a:lnTo>
                  <a:pt x="175869" y="60413"/>
                </a:lnTo>
                <a:lnTo>
                  <a:pt x="173583" y="60413"/>
                </a:lnTo>
                <a:lnTo>
                  <a:pt x="127812" y="70700"/>
                </a:lnTo>
                <a:lnTo>
                  <a:pt x="92837" y="95859"/>
                </a:lnTo>
                <a:lnTo>
                  <a:pt x="69151" y="131343"/>
                </a:lnTo>
                <a:lnTo>
                  <a:pt x="60363" y="171818"/>
                </a:lnTo>
                <a:lnTo>
                  <a:pt x="60490" y="176530"/>
                </a:lnTo>
                <a:lnTo>
                  <a:pt x="72682" y="227101"/>
                </a:lnTo>
                <a:lnTo>
                  <a:pt x="106972" y="267487"/>
                </a:lnTo>
                <a:lnTo>
                  <a:pt x="137553" y="283832"/>
                </a:lnTo>
                <a:lnTo>
                  <a:pt x="137553" y="306565"/>
                </a:lnTo>
                <a:lnTo>
                  <a:pt x="138696" y="310730"/>
                </a:lnTo>
                <a:lnTo>
                  <a:pt x="141338" y="314134"/>
                </a:lnTo>
                <a:lnTo>
                  <a:pt x="146278" y="322097"/>
                </a:lnTo>
                <a:lnTo>
                  <a:pt x="147802" y="324002"/>
                </a:lnTo>
                <a:lnTo>
                  <a:pt x="148120" y="325882"/>
                </a:lnTo>
                <a:lnTo>
                  <a:pt x="148183" y="345198"/>
                </a:lnTo>
                <a:lnTo>
                  <a:pt x="153085" y="350139"/>
                </a:lnTo>
                <a:lnTo>
                  <a:pt x="197459" y="350139"/>
                </a:lnTo>
                <a:lnTo>
                  <a:pt x="202361" y="345198"/>
                </a:lnTo>
                <a:lnTo>
                  <a:pt x="202361" y="340677"/>
                </a:lnTo>
                <a:lnTo>
                  <a:pt x="202361" y="328904"/>
                </a:lnTo>
                <a:lnTo>
                  <a:pt x="202361" y="325882"/>
                </a:lnTo>
                <a:lnTo>
                  <a:pt x="202742" y="324002"/>
                </a:lnTo>
                <a:lnTo>
                  <a:pt x="204266" y="322097"/>
                </a:lnTo>
                <a:lnTo>
                  <a:pt x="206794" y="318312"/>
                </a:lnTo>
                <a:lnTo>
                  <a:pt x="209575" y="314134"/>
                </a:lnTo>
                <a:lnTo>
                  <a:pt x="211836" y="310349"/>
                </a:lnTo>
                <a:lnTo>
                  <a:pt x="213372" y="306565"/>
                </a:lnTo>
                <a:lnTo>
                  <a:pt x="213372" y="285711"/>
                </a:lnTo>
                <a:lnTo>
                  <a:pt x="214477" y="283070"/>
                </a:lnTo>
                <a:lnTo>
                  <a:pt x="258660" y="254342"/>
                </a:lnTo>
                <a:lnTo>
                  <a:pt x="284645" y="209842"/>
                </a:lnTo>
                <a:lnTo>
                  <a:pt x="288582" y="193040"/>
                </a:lnTo>
                <a:lnTo>
                  <a:pt x="289852" y="176530"/>
                </a:lnTo>
                <a:close/>
              </a:path>
              <a:path w="351154" h="350520">
                <a:moveTo>
                  <a:pt x="314159" y="252361"/>
                </a:moveTo>
                <a:lnTo>
                  <a:pt x="313778" y="249339"/>
                </a:lnTo>
                <a:lnTo>
                  <a:pt x="310730" y="247840"/>
                </a:lnTo>
                <a:lnTo>
                  <a:pt x="291795" y="236829"/>
                </a:lnTo>
                <a:lnTo>
                  <a:pt x="291096" y="236347"/>
                </a:lnTo>
                <a:lnTo>
                  <a:pt x="290258" y="236156"/>
                </a:lnTo>
                <a:lnTo>
                  <a:pt x="289407" y="236156"/>
                </a:lnTo>
                <a:lnTo>
                  <a:pt x="287553" y="236156"/>
                </a:lnTo>
                <a:lnTo>
                  <a:pt x="285648" y="237185"/>
                </a:lnTo>
                <a:lnTo>
                  <a:pt x="284594" y="238734"/>
                </a:lnTo>
                <a:lnTo>
                  <a:pt x="283451" y="240995"/>
                </a:lnTo>
                <a:lnTo>
                  <a:pt x="284213" y="244398"/>
                </a:lnTo>
                <a:lnTo>
                  <a:pt x="286473" y="245935"/>
                </a:lnTo>
                <a:lnTo>
                  <a:pt x="305447" y="256908"/>
                </a:lnTo>
                <a:lnTo>
                  <a:pt x="306590" y="257289"/>
                </a:lnTo>
                <a:lnTo>
                  <a:pt x="309994" y="257289"/>
                </a:lnTo>
                <a:lnTo>
                  <a:pt x="311111" y="256146"/>
                </a:lnTo>
                <a:lnTo>
                  <a:pt x="312254" y="255028"/>
                </a:lnTo>
                <a:lnTo>
                  <a:pt x="314159" y="252361"/>
                </a:lnTo>
                <a:close/>
              </a:path>
              <a:path w="351154" h="350520">
                <a:moveTo>
                  <a:pt x="314159" y="98501"/>
                </a:moveTo>
                <a:lnTo>
                  <a:pt x="312635" y="96253"/>
                </a:lnTo>
                <a:lnTo>
                  <a:pt x="311581" y="94691"/>
                </a:lnTo>
                <a:lnTo>
                  <a:pt x="309841" y="93675"/>
                </a:lnTo>
                <a:lnTo>
                  <a:pt x="307987" y="93675"/>
                </a:lnTo>
                <a:lnTo>
                  <a:pt x="307136" y="93675"/>
                </a:lnTo>
                <a:lnTo>
                  <a:pt x="306273" y="93891"/>
                </a:lnTo>
                <a:lnTo>
                  <a:pt x="305447" y="94373"/>
                </a:lnTo>
                <a:lnTo>
                  <a:pt x="286473" y="105346"/>
                </a:lnTo>
                <a:lnTo>
                  <a:pt x="284213" y="106489"/>
                </a:lnTo>
                <a:lnTo>
                  <a:pt x="283451" y="109905"/>
                </a:lnTo>
                <a:lnTo>
                  <a:pt x="284594" y="112166"/>
                </a:lnTo>
                <a:lnTo>
                  <a:pt x="285750" y="113690"/>
                </a:lnTo>
                <a:lnTo>
                  <a:pt x="287616" y="114808"/>
                </a:lnTo>
                <a:lnTo>
                  <a:pt x="291033" y="114808"/>
                </a:lnTo>
                <a:lnTo>
                  <a:pt x="291414" y="114071"/>
                </a:lnTo>
                <a:lnTo>
                  <a:pt x="310375" y="103441"/>
                </a:lnTo>
                <a:lnTo>
                  <a:pt x="313778" y="101942"/>
                </a:lnTo>
                <a:lnTo>
                  <a:pt x="314159" y="98501"/>
                </a:lnTo>
                <a:close/>
              </a:path>
              <a:path w="351154" h="350520">
                <a:moveTo>
                  <a:pt x="350545" y="172415"/>
                </a:moveTo>
                <a:lnTo>
                  <a:pt x="348259" y="170535"/>
                </a:lnTo>
                <a:lnTo>
                  <a:pt x="306946" y="170535"/>
                </a:lnTo>
                <a:lnTo>
                  <a:pt x="304304" y="170535"/>
                </a:lnTo>
                <a:lnTo>
                  <a:pt x="301663" y="172796"/>
                </a:lnTo>
                <a:lnTo>
                  <a:pt x="301663" y="178485"/>
                </a:lnTo>
                <a:lnTo>
                  <a:pt x="304304" y="181127"/>
                </a:lnTo>
                <a:lnTo>
                  <a:pt x="348259" y="181127"/>
                </a:lnTo>
                <a:lnTo>
                  <a:pt x="350545" y="178485"/>
                </a:lnTo>
                <a:lnTo>
                  <a:pt x="350545" y="17241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331912" y="3413947"/>
            <a:ext cx="347110" cy="25465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76797" y="3409777"/>
            <a:ext cx="346346" cy="264518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7108046" y="3396505"/>
            <a:ext cx="345440" cy="290830"/>
            <a:chOff x="7108046" y="3396505"/>
            <a:chExt cx="345440" cy="290830"/>
          </a:xfrm>
        </p:grpSpPr>
        <p:sp>
          <p:nvSpPr>
            <p:cNvPr id="143" name="object 143"/>
            <p:cNvSpPr/>
            <p:nvPr/>
          </p:nvSpPr>
          <p:spPr>
            <a:xfrm>
              <a:off x="7108046" y="3396505"/>
              <a:ext cx="345440" cy="290830"/>
            </a:xfrm>
            <a:custGeom>
              <a:avLst/>
              <a:gdLst/>
              <a:ahLst/>
              <a:cxnLst/>
              <a:rect l="l" t="t" r="r" b="b"/>
              <a:pathLst>
                <a:path w="345440" h="290829">
                  <a:moveTo>
                    <a:pt x="323239" y="290298"/>
                  </a:moveTo>
                  <a:lnTo>
                    <a:pt x="21196" y="290298"/>
                  </a:lnTo>
                  <a:lnTo>
                    <a:pt x="12930" y="288633"/>
                  </a:lnTo>
                  <a:lnTo>
                    <a:pt x="6194" y="284088"/>
                  </a:lnTo>
                  <a:lnTo>
                    <a:pt x="1660" y="277341"/>
                  </a:lnTo>
                  <a:lnTo>
                    <a:pt x="0" y="269069"/>
                  </a:lnTo>
                  <a:lnTo>
                    <a:pt x="0" y="21228"/>
                  </a:lnTo>
                  <a:lnTo>
                    <a:pt x="1660" y="12957"/>
                  </a:lnTo>
                  <a:lnTo>
                    <a:pt x="6194" y="6210"/>
                  </a:lnTo>
                  <a:lnTo>
                    <a:pt x="12930" y="1665"/>
                  </a:lnTo>
                  <a:lnTo>
                    <a:pt x="21196" y="0"/>
                  </a:lnTo>
                  <a:lnTo>
                    <a:pt x="191728" y="0"/>
                  </a:lnTo>
                  <a:lnTo>
                    <a:pt x="198189" y="2291"/>
                  </a:lnTo>
                  <a:lnTo>
                    <a:pt x="205001" y="9102"/>
                  </a:lnTo>
                  <a:lnTo>
                    <a:pt x="167094" y="9102"/>
                  </a:lnTo>
                  <a:lnTo>
                    <a:pt x="167477" y="9484"/>
                  </a:lnTo>
                  <a:lnTo>
                    <a:pt x="14767" y="9484"/>
                  </a:lnTo>
                  <a:lnTo>
                    <a:pt x="9834" y="14799"/>
                  </a:lnTo>
                  <a:lnTo>
                    <a:pt x="9834" y="275116"/>
                  </a:lnTo>
                  <a:lnTo>
                    <a:pt x="15149" y="280431"/>
                  </a:lnTo>
                  <a:lnTo>
                    <a:pt x="341056" y="280431"/>
                  </a:lnTo>
                  <a:lnTo>
                    <a:pt x="338576" y="284088"/>
                  </a:lnTo>
                  <a:lnTo>
                    <a:pt x="331727" y="288633"/>
                  </a:lnTo>
                  <a:lnTo>
                    <a:pt x="323239" y="290298"/>
                  </a:lnTo>
                  <a:close/>
                </a:path>
                <a:path w="345440" h="290829">
                  <a:moveTo>
                    <a:pt x="341056" y="280431"/>
                  </a:moveTo>
                  <a:lnTo>
                    <a:pt x="329668" y="280431"/>
                  </a:lnTo>
                  <a:lnTo>
                    <a:pt x="334602" y="275116"/>
                  </a:lnTo>
                  <a:lnTo>
                    <a:pt x="334602" y="269069"/>
                  </a:lnTo>
                  <a:lnTo>
                    <a:pt x="335747" y="269069"/>
                  </a:lnTo>
                  <a:lnTo>
                    <a:pt x="335747" y="47009"/>
                  </a:lnTo>
                  <a:lnTo>
                    <a:pt x="330432" y="41693"/>
                  </a:lnTo>
                  <a:lnTo>
                    <a:pt x="208405" y="41693"/>
                  </a:lnTo>
                  <a:lnTo>
                    <a:pt x="205764" y="39434"/>
                  </a:lnTo>
                  <a:lnTo>
                    <a:pt x="205764" y="33736"/>
                  </a:lnTo>
                  <a:lnTo>
                    <a:pt x="208405" y="31095"/>
                  </a:lnTo>
                  <a:lnTo>
                    <a:pt x="214866" y="31095"/>
                  </a:lnTo>
                  <a:lnTo>
                    <a:pt x="197425" y="13653"/>
                  </a:lnTo>
                  <a:lnTo>
                    <a:pt x="194020" y="11012"/>
                  </a:lnTo>
                  <a:lnTo>
                    <a:pt x="189850" y="9102"/>
                  </a:lnTo>
                  <a:lnTo>
                    <a:pt x="205001" y="9102"/>
                  </a:lnTo>
                  <a:lnTo>
                    <a:pt x="228107" y="32209"/>
                  </a:lnTo>
                  <a:lnTo>
                    <a:pt x="323239" y="32209"/>
                  </a:lnTo>
                  <a:lnTo>
                    <a:pt x="331727" y="33874"/>
                  </a:lnTo>
                  <a:lnTo>
                    <a:pt x="338576" y="38419"/>
                  </a:lnTo>
                  <a:lnTo>
                    <a:pt x="343152" y="45166"/>
                  </a:lnTo>
                  <a:lnTo>
                    <a:pt x="344818" y="53438"/>
                  </a:lnTo>
                  <a:lnTo>
                    <a:pt x="344818" y="269069"/>
                  </a:lnTo>
                  <a:lnTo>
                    <a:pt x="343152" y="277341"/>
                  </a:lnTo>
                  <a:lnTo>
                    <a:pt x="341056" y="280431"/>
                  </a:lnTo>
                  <a:close/>
                </a:path>
                <a:path w="345440" h="290829">
                  <a:moveTo>
                    <a:pt x="188705" y="41693"/>
                  </a:moveTo>
                  <a:lnTo>
                    <a:pt x="146628" y="41693"/>
                  </a:lnTo>
                  <a:lnTo>
                    <a:pt x="140963" y="39434"/>
                  </a:lnTo>
                  <a:lnTo>
                    <a:pt x="115947" y="14417"/>
                  </a:lnTo>
                  <a:lnTo>
                    <a:pt x="112541" y="11393"/>
                  </a:lnTo>
                  <a:lnTo>
                    <a:pt x="108372" y="9484"/>
                  </a:lnTo>
                  <a:lnTo>
                    <a:pt x="167477" y="9484"/>
                  </a:lnTo>
                  <a:lnTo>
                    <a:pt x="167859" y="9866"/>
                  </a:lnTo>
                  <a:lnTo>
                    <a:pt x="125813" y="9866"/>
                  </a:lnTo>
                  <a:lnTo>
                    <a:pt x="144751" y="28803"/>
                  </a:lnTo>
                  <a:lnTo>
                    <a:pt x="147010" y="31095"/>
                  </a:lnTo>
                  <a:lnTo>
                    <a:pt x="150066" y="32209"/>
                  </a:lnTo>
                  <a:lnTo>
                    <a:pt x="190232" y="32209"/>
                  </a:lnTo>
                  <a:lnTo>
                    <a:pt x="192110" y="34118"/>
                  </a:lnTo>
                  <a:lnTo>
                    <a:pt x="192491" y="36378"/>
                  </a:lnTo>
                  <a:lnTo>
                    <a:pt x="191728" y="38288"/>
                  </a:lnTo>
                  <a:lnTo>
                    <a:pt x="190614" y="40166"/>
                  </a:lnTo>
                  <a:lnTo>
                    <a:pt x="188705" y="41693"/>
                  </a:lnTo>
                  <a:close/>
                </a:path>
                <a:path w="345440" h="290829">
                  <a:moveTo>
                    <a:pt x="190232" y="32209"/>
                  </a:moveTo>
                  <a:lnTo>
                    <a:pt x="175050" y="32209"/>
                  </a:lnTo>
                  <a:lnTo>
                    <a:pt x="157641" y="14799"/>
                  </a:lnTo>
                  <a:lnTo>
                    <a:pt x="154235" y="11744"/>
                  </a:lnTo>
                  <a:lnTo>
                    <a:pt x="150066" y="9866"/>
                  </a:lnTo>
                  <a:lnTo>
                    <a:pt x="167859" y="9866"/>
                  </a:lnTo>
                  <a:lnTo>
                    <a:pt x="190232" y="3220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89226" y="3466302"/>
              <a:ext cx="182602" cy="182212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7551785" y="3390840"/>
            <a:ext cx="345440" cy="301625"/>
            <a:chOff x="7551785" y="3390840"/>
            <a:chExt cx="345440" cy="301625"/>
          </a:xfrm>
        </p:grpSpPr>
        <p:sp>
          <p:nvSpPr>
            <p:cNvPr id="146" name="object 146"/>
            <p:cNvSpPr/>
            <p:nvPr/>
          </p:nvSpPr>
          <p:spPr>
            <a:xfrm>
              <a:off x="7551785" y="3390840"/>
              <a:ext cx="345440" cy="301625"/>
            </a:xfrm>
            <a:custGeom>
              <a:avLst/>
              <a:gdLst/>
              <a:ahLst/>
              <a:cxnLst/>
              <a:rect l="l" t="t" r="r" b="b"/>
              <a:pathLst>
                <a:path w="345440" h="301625">
                  <a:moveTo>
                    <a:pt x="336511" y="301247"/>
                  </a:moveTo>
                  <a:lnTo>
                    <a:pt x="6810" y="301247"/>
                  </a:lnTo>
                  <a:lnTo>
                    <a:pt x="0" y="294054"/>
                  </a:lnTo>
                  <a:lnTo>
                    <a:pt x="0" y="82974"/>
                  </a:lnTo>
                  <a:lnTo>
                    <a:pt x="6810" y="75781"/>
                  </a:lnTo>
                  <a:lnTo>
                    <a:pt x="147774" y="75781"/>
                  </a:lnTo>
                  <a:lnTo>
                    <a:pt x="140199" y="5665"/>
                  </a:lnTo>
                  <a:lnTo>
                    <a:pt x="140199" y="4169"/>
                  </a:lnTo>
                  <a:lnTo>
                    <a:pt x="140581" y="3023"/>
                  </a:lnTo>
                  <a:lnTo>
                    <a:pt x="141727" y="1877"/>
                  </a:lnTo>
                  <a:lnTo>
                    <a:pt x="142491" y="381"/>
                  </a:lnTo>
                  <a:lnTo>
                    <a:pt x="143987" y="0"/>
                  </a:lnTo>
                  <a:lnTo>
                    <a:pt x="200831" y="0"/>
                  </a:lnTo>
                  <a:lnTo>
                    <a:pt x="202358" y="1113"/>
                  </a:lnTo>
                  <a:lnTo>
                    <a:pt x="204236" y="3023"/>
                  </a:lnTo>
                  <a:lnTo>
                    <a:pt x="204618" y="4169"/>
                  </a:lnTo>
                  <a:lnTo>
                    <a:pt x="204618" y="5665"/>
                  </a:lnTo>
                  <a:lnTo>
                    <a:pt x="204086" y="10598"/>
                  </a:lnTo>
                  <a:lnTo>
                    <a:pt x="151562" y="10598"/>
                  </a:lnTo>
                  <a:lnTo>
                    <a:pt x="159799" y="85647"/>
                  </a:lnTo>
                  <a:lnTo>
                    <a:pt x="13271" y="85647"/>
                  </a:lnTo>
                  <a:lnTo>
                    <a:pt x="10980" y="87907"/>
                  </a:lnTo>
                  <a:lnTo>
                    <a:pt x="10980" y="289120"/>
                  </a:lnTo>
                  <a:lnTo>
                    <a:pt x="13271" y="291412"/>
                  </a:lnTo>
                  <a:lnTo>
                    <a:pt x="343704" y="291412"/>
                  </a:lnTo>
                  <a:lnTo>
                    <a:pt x="343704" y="294054"/>
                  </a:lnTo>
                  <a:lnTo>
                    <a:pt x="336511" y="301247"/>
                  </a:lnTo>
                  <a:close/>
                </a:path>
                <a:path w="345440" h="301625">
                  <a:moveTo>
                    <a:pt x="194815" y="97773"/>
                  </a:moveTo>
                  <a:lnTo>
                    <a:pt x="184535" y="97773"/>
                  </a:lnTo>
                  <a:lnTo>
                    <a:pt x="184535" y="97010"/>
                  </a:lnTo>
                  <a:lnTo>
                    <a:pt x="194020" y="10598"/>
                  </a:lnTo>
                  <a:lnTo>
                    <a:pt x="204086" y="10598"/>
                  </a:lnTo>
                  <a:lnTo>
                    <a:pt x="197043" y="75781"/>
                  </a:lnTo>
                  <a:lnTo>
                    <a:pt x="337625" y="75781"/>
                  </a:lnTo>
                  <a:lnTo>
                    <a:pt x="344850" y="82974"/>
                  </a:lnTo>
                  <a:lnTo>
                    <a:pt x="344483" y="85647"/>
                  </a:lnTo>
                  <a:lnTo>
                    <a:pt x="195898" y="85647"/>
                  </a:lnTo>
                  <a:lnTo>
                    <a:pt x="194815" y="97773"/>
                  </a:lnTo>
                  <a:close/>
                </a:path>
                <a:path w="345440" h="301625">
                  <a:moveTo>
                    <a:pt x="189468" y="107608"/>
                  </a:moveTo>
                  <a:lnTo>
                    <a:pt x="156113" y="107608"/>
                  </a:lnTo>
                  <a:lnTo>
                    <a:pt x="151562" y="103439"/>
                  </a:lnTo>
                  <a:lnTo>
                    <a:pt x="151212" y="98124"/>
                  </a:lnTo>
                  <a:lnTo>
                    <a:pt x="149683" y="85647"/>
                  </a:lnTo>
                  <a:lnTo>
                    <a:pt x="159799" y="85647"/>
                  </a:lnTo>
                  <a:lnTo>
                    <a:pt x="161046" y="97010"/>
                  </a:lnTo>
                  <a:lnTo>
                    <a:pt x="161046" y="97773"/>
                  </a:lnTo>
                  <a:lnTo>
                    <a:pt x="194815" y="97773"/>
                  </a:lnTo>
                  <a:lnTo>
                    <a:pt x="194783" y="98124"/>
                  </a:lnTo>
                  <a:lnTo>
                    <a:pt x="194020" y="103820"/>
                  </a:lnTo>
                  <a:lnTo>
                    <a:pt x="189468" y="107608"/>
                  </a:lnTo>
                  <a:close/>
                </a:path>
                <a:path w="345440" h="301625">
                  <a:moveTo>
                    <a:pt x="343704" y="291412"/>
                  </a:moveTo>
                  <a:lnTo>
                    <a:pt x="332341" y="291412"/>
                  </a:lnTo>
                  <a:lnTo>
                    <a:pt x="334983" y="289120"/>
                  </a:lnTo>
                  <a:lnTo>
                    <a:pt x="334983" y="87907"/>
                  </a:lnTo>
                  <a:lnTo>
                    <a:pt x="332341" y="85647"/>
                  </a:lnTo>
                  <a:lnTo>
                    <a:pt x="344483" y="85647"/>
                  </a:lnTo>
                  <a:lnTo>
                    <a:pt x="343704" y="91312"/>
                  </a:lnTo>
                  <a:lnTo>
                    <a:pt x="343704" y="29141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84377" y="3509811"/>
              <a:ext cx="117856" cy="1500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724577" y="3509811"/>
              <a:ext cx="139849" cy="9662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719250" y="3466630"/>
              <a:ext cx="91440" cy="193675"/>
            </a:xfrm>
            <a:custGeom>
              <a:avLst/>
              <a:gdLst/>
              <a:ahLst/>
              <a:cxnLst/>
              <a:rect l="l" t="t" r="r" b="b"/>
              <a:pathLst>
                <a:path w="91440" h="193675">
                  <a:moveTo>
                    <a:pt x="10629" y="5308"/>
                  </a:moveTo>
                  <a:lnTo>
                    <a:pt x="10248" y="1905"/>
                  </a:lnTo>
                  <a:lnTo>
                    <a:pt x="7607" y="0"/>
                  </a:lnTo>
                  <a:lnTo>
                    <a:pt x="5321" y="0"/>
                  </a:lnTo>
                  <a:lnTo>
                    <a:pt x="2679" y="0"/>
                  </a:lnTo>
                  <a:lnTo>
                    <a:pt x="0" y="2260"/>
                  </a:lnTo>
                  <a:lnTo>
                    <a:pt x="0" y="7950"/>
                  </a:lnTo>
                  <a:lnTo>
                    <a:pt x="2679" y="10591"/>
                  </a:lnTo>
                  <a:lnTo>
                    <a:pt x="8343" y="10591"/>
                  </a:lnTo>
                  <a:lnTo>
                    <a:pt x="10629" y="7950"/>
                  </a:lnTo>
                  <a:lnTo>
                    <a:pt x="10629" y="5308"/>
                  </a:lnTo>
                  <a:close/>
                </a:path>
                <a:path w="91440" h="193675">
                  <a:moveTo>
                    <a:pt x="26555" y="188696"/>
                  </a:moveTo>
                  <a:lnTo>
                    <a:pt x="26162" y="185674"/>
                  </a:lnTo>
                  <a:lnTo>
                    <a:pt x="24257" y="183413"/>
                  </a:lnTo>
                  <a:lnTo>
                    <a:pt x="10629" y="183413"/>
                  </a:lnTo>
                  <a:lnTo>
                    <a:pt x="7607" y="183413"/>
                  </a:lnTo>
                  <a:lnTo>
                    <a:pt x="5321" y="185674"/>
                  </a:lnTo>
                  <a:lnTo>
                    <a:pt x="5321" y="191376"/>
                  </a:lnTo>
                  <a:lnTo>
                    <a:pt x="7607" y="193636"/>
                  </a:lnTo>
                  <a:lnTo>
                    <a:pt x="24257" y="193636"/>
                  </a:lnTo>
                  <a:lnTo>
                    <a:pt x="26555" y="191376"/>
                  </a:lnTo>
                  <a:lnTo>
                    <a:pt x="26555" y="188696"/>
                  </a:lnTo>
                  <a:close/>
                </a:path>
                <a:path w="91440" h="193675">
                  <a:moveTo>
                    <a:pt x="26555" y="164071"/>
                  </a:moveTo>
                  <a:lnTo>
                    <a:pt x="24257" y="161429"/>
                  </a:lnTo>
                  <a:lnTo>
                    <a:pt x="10629" y="161429"/>
                  </a:lnTo>
                  <a:lnTo>
                    <a:pt x="7607" y="161429"/>
                  </a:lnTo>
                  <a:lnTo>
                    <a:pt x="5321" y="164071"/>
                  </a:lnTo>
                  <a:lnTo>
                    <a:pt x="5321" y="169760"/>
                  </a:lnTo>
                  <a:lnTo>
                    <a:pt x="7607" y="172021"/>
                  </a:lnTo>
                  <a:lnTo>
                    <a:pt x="24257" y="172021"/>
                  </a:lnTo>
                  <a:lnTo>
                    <a:pt x="26555" y="169760"/>
                  </a:lnTo>
                  <a:lnTo>
                    <a:pt x="26555" y="164071"/>
                  </a:lnTo>
                  <a:close/>
                </a:path>
                <a:path w="91440" h="193675">
                  <a:moveTo>
                    <a:pt x="90970" y="185674"/>
                  </a:moveTo>
                  <a:lnTo>
                    <a:pt x="88709" y="183413"/>
                  </a:lnTo>
                  <a:lnTo>
                    <a:pt x="42849" y="183413"/>
                  </a:lnTo>
                  <a:lnTo>
                    <a:pt x="39827" y="183413"/>
                  </a:lnTo>
                  <a:lnTo>
                    <a:pt x="37528" y="185674"/>
                  </a:lnTo>
                  <a:lnTo>
                    <a:pt x="37528" y="191376"/>
                  </a:lnTo>
                  <a:lnTo>
                    <a:pt x="39827" y="193636"/>
                  </a:lnTo>
                  <a:lnTo>
                    <a:pt x="88709" y="193636"/>
                  </a:lnTo>
                  <a:lnTo>
                    <a:pt x="90970" y="191376"/>
                  </a:lnTo>
                  <a:lnTo>
                    <a:pt x="90970" y="185674"/>
                  </a:lnTo>
                  <a:close/>
                </a:path>
                <a:path w="91440" h="193675">
                  <a:moveTo>
                    <a:pt x="90970" y="164071"/>
                  </a:moveTo>
                  <a:lnTo>
                    <a:pt x="88709" y="161429"/>
                  </a:lnTo>
                  <a:lnTo>
                    <a:pt x="42849" y="161429"/>
                  </a:lnTo>
                  <a:lnTo>
                    <a:pt x="39827" y="161429"/>
                  </a:lnTo>
                  <a:lnTo>
                    <a:pt x="37528" y="164071"/>
                  </a:lnTo>
                  <a:lnTo>
                    <a:pt x="37528" y="169760"/>
                  </a:lnTo>
                  <a:lnTo>
                    <a:pt x="39827" y="172021"/>
                  </a:lnTo>
                  <a:lnTo>
                    <a:pt x="88709" y="172021"/>
                  </a:lnTo>
                  <a:lnTo>
                    <a:pt x="90970" y="169760"/>
                  </a:lnTo>
                  <a:lnTo>
                    <a:pt x="90970" y="16407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0" name="object 15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707115" y="3387434"/>
            <a:ext cx="261081" cy="308440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848969" y="4297641"/>
            <a:ext cx="377825" cy="324485"/>
          </a:xfrm>
          <a:custGeom>
            <a:avLst/>
            <a:gdLst/>
            <a:ahLst/>
            <a:cxnLst/>
            <a:rect l="l" t="t" r="r" b="b"/>
            <a:pathLst>
              <a:path w="377825" h="324485">
                <a:moveTo>
                  <a:pt x="223596" y="164871"/>
                </a:moveTo>
                <a:lnTo>
                  <a:pt x="218655" y="159550"/>
                </a:lnTo>
                <a:lnTo>
                  <a:pt x="203885" y="159550"/>
                </a:lnTo>
                <a:lnTo>
                  <a:pt x="200837" y="161810"/>
                </a:lnTo>
                <a:lnTo>
                  <a:pt x="200837" y="168656"/>
                </a:lnTo>
                <a:lnTo>
                  <a:pt x="203504" y="170916"/>
                </a:lnTo>
                <a:lnTo>
                  <a:pt x="212953" y="170916"/>
                </a:lnTo>
                <a:lnTo>
                  <a:pt x="212953" y="183807"/>
                </a:lnTo>
                <a:lnTo>
                  <a:pt x="164452" y="183807"/>
                </a:lnTo>
                <a:lnTo>
                  <a:pt x="164452" y="170916"/>
                </a:lnTo>
                <a:lnTo>
                  <a:pt x="185305" y="170916"/>
                </a:lnTo>
                <a:lnTo>
                  <a:pt x="187972" y="168656"/>
                </a:lnTo>
                <a:lnTo>
                  <a:pt x="187972" y="161810"/>
                </a:lnTo>
                <a:lnTo>
                  <a:pt x="185686" y="159550"/>
                </a:lnTo>
                <a:lnTo>
                  <a:pt x="164833" y="159550"/>
                </a:lnTo>
                <a:lnTo>
                  <a:pt x="158788" y="159550"/>
                </a:lnTo>
                <a:lnTo>
                  <a:pt x="153479" y="164871"/>
                </a:lnTo>
                <a:lnTo>
                  <a:pt x="153479" y="188734"/>
                </a:lnTo>
                <a:lnTo>
                  <a:pt x="158788" y="194017"/>
                </a:lnTo>
                <a:lnTo>
                  <a:pt x="218655" y="194017"/>
                </a:lnTo>
                <a:lnTo>
                  <a:pt x="223596" y="188734"/>
                </a:lnTo>
                <a:lnTo>
                  <a:pt x="223596" y="164871"/>
                </a:lnTo>
                <a:close/>
              </a:path>
              <a:path w="377825" h="324485">
                <a:moveTo>
                  <a:pt x="377825" y="82245"/>
                </a:moveTo>
                <a:lnTo>
                  <a:pt x="375500" y="70967"/>
                </a:lnTo>
                <a:lnTo>
                  <a:pt x="371017" y="64414"/>
                </a:lnTo>
                <a:lnTo>
                  <a:pt x="369150" y="61683"/>
                </a:lnTo>
                <a:lnTo>
                  <a:pt x="366458" y="59880"/>
                </a:lnTo>
                <a:lnTo>
                  <a:pt x="366458" y="82245"/>
                </a:lnTo>
                <a:lnTo>
                  <a:pt x="366458" y="165214"/>
                </a:lnTo>
                <a:lnTo>
                  <a:pt x="363194" y="181330"/>
                </a:lnTo>
                <a:lnTo>
                  <a:pt x="354342" y="194513"/>
                </a:lnTo>
                <a:lnTo>
                  <a:pt x="354342" y="208826"/>
                </a:lnTo>
                <a:lnTo>
                  <a:pt x="354342" y="307708"/>
                </a:lnTo>
                <a:lnTo>
                  <a:pt x="348640" y="313410"/>
                </a:lnTo>
                <a:lnTo>
                  <a:pt x="312267" y="313410"/>
                </a:lnTo>
                <a:lnTo>
                  <a:pt x="312267" y="235712"/>
                </a:lnTo>
                <a:lnTo>
                  <a:pt x="319074" y="235712"/>
                </a:lnTo>
                <a:lnTo>
                  <a:pt x="324002" y="230403"/>
                </a:lnTo>
                <a:lnTo>
                  <a:pt x="324002" y="224739"/>
                </a:lnTo>
                <a:lnTo>
                  <a:pt x="324002" y="218274"/>
                </a:lnTo>
                <a:lnTo>
                  <a:pt x="324764" y="218274"/>
                </a:lnTo>
                <a:lnTo>
                  <a:pt x="332689" y="217652"/>
                </a:lnTo>
                <a:lnTo>
                  <a:pt x="340398" y="215811"/>
                </a:lnTo>
                <a:lnTo>
                  <a:pt x="347687" y="212852"/>
                </a:lnTo>
                <a:lnTo>
                  <a:pt x="354342" y="208826"/>
                </a:lnTo>
                <a:lnTo>
                  <a:pt x="354342" y="194513"/>
                </a:lnTo>
                <a:lnTo>
                  <a:pt x="341033" y="203593"/>
                </a:lnTo>
                <a:lnTo>
                  <a:pt x="324764" y="206908"/>
                </a:lnTo>
                <a:lnTo>
                  <a:pt x="324002" y="194398"/>
                </a:lnTo>
                <a:lnTo>
                  <a:pt x="324002" y="188353"/>
                </a:lnTo>
                <a:lnTo>
                  <a:pt x="319074" y="183045"/>
                </a:lnTo>
                <a:lnTo>
                  <a:pt x="313791" y="183045"/>
                </a:lnTo>
                <a:lnTo>
                  <a:pt x="313791" y="194398"/>
                </a:lnTo>
                <a:lnTo>
                  <a:pt x="313410" y="224358"/>
                </a:lnTo>
                <a:lnTo>
                  <a:pt x="301282" y="224497"/>
                </a:lnTo>
                <a:lnTo>
                  <a:pt x="301282" y="313410"/>
                </a:lnTo>
                <a:lnTo>
                  <a:pt x="288772" y="313410"/>
                </a:lnTo>
                <a:lnTo>
                  <a:pt x="288772" y="250863"/>
                </a:lnTo>
                <a:lnTo>
                  <a:pt x="286105" y="248221"/>
                </a:lnTo>
                <a:lnTo>
                  <a:pt x="279666" y="248221"/>
                </a:lnTo>
                <a:lnTo>
                  <a:pt x="277406" y="250482"/>
                </a:lnTo>
                <a:lnTo>
                  <a:pt x="277406" y="313410"/>
                </a:lnTo>
                <a:lnTo>
                  <a:pt x="99301" y="313410"/>
                </a:lnTo>
                <a:lnTo>
                  <a:pt x="99301" y="235712"/>
                </a:lnTo>
                <a:lnTo>
                  <a:pt x="105727" y="235712"/>
                </a:lnTo>
                <a:lnTo>
                  <a:pt x="111048" y="230403"/>
                </a:lnTo>
                <a:lnTo>
                  <a:pt x="111048" y="224358"/>
                </a:lnTo>
                <a:lnTo>
                  <a:pt x="111048" y="218274"/>
                </a:lnTo>
                <a:lnTo>
                  <a:pt x="265290" y="218274"/>
                </a:lnTo>
                <a:lnTo>
                  <a:pt x="265290" y="230403"/>
                </a:lnTo>
                <a:lnTo>
                  <a:pt x="270573" y="235712"/>
                </a:lnTo>
                <a:lnTo>
                  <a:pt x="300901" y="235712"/>
                </a:lnTo>
                <a:lnTo>
                  <a:pt x="301282" y="313410"/>
                </a:lnTo>
                <a:lnTo>
                  <a:pt x="301282" y="224497"/>
                </a:lnTo>
                <a:lnTo>
                  <a:pt x="277406" y="224739"/>
                </a:lnTo>
                <a:lnTo>
                  <a:pt x="276644" y="224739"/>
                </a:lnTo>
                <a:lnTo>
                  <a:pt x="276644" y="218274"/>
                </a:lnTo>
                <a:lnTo>
                  <a:pt x="276644" y="206908"/>
                </a:lnTo>
                <a:lnTo>
                  <a:pt x="276644" y="194398"/>
                </a:lnTo>
                <a:lnTo>
                  <a:pt x="289534" y="194398"/>
                </a:lnTo>
                <a:lnTo>
                  <a:pt x="289534" y="209588"/>
                </a:lnTo>
                <a:lnTo>
                  <a:pt x="291795" y="212610"/>
                </a:lnTo>
                <a:lnTo>
                  <a:pt x="298221" y="212610"/>
                </a:lnTo>
                <a:lnTo>
                  <a:pt x="300901" y="210312"/>
                </a:lnTo>
                <a:lnTo>
                  <a:pt x="300901" y="194398"/>
                </a:lnTo>
                <a:lnTo>
                  <a:pt x="313791" y="194398"/>
                </a:lnTo>
                <a:lnTo>
                  <a:pt x="313791" y="183045"/>
                </a:lnTo>
                <a:lnTo>
                  <a:pt x="312267" y="183045"/>
                </a:lnTo>
                <a:lnTo>
                  <a:pt x="312267" y="64414"/>
                </a:lnTo>
                <a:lnTo>
                  <a:pt x="348259" y="64414"/>
                </a:lnTo>
                <a:lnTo>
                  <a:pt x="355269" y="65824"/>
                </a:lnTo>
                <a:lnTo>
                  <a:pt x="361061" y="69634"/>
                </a:lnTo>
                <a:lnTo>
                  <a:pt x="365010" y="75298"/>
                </a:lnTo>
                <a:lnTo>
                  <a:pt x="366458" y="82245"/>
                </a:lnTo>
                <a:lnTo>
                  <a:pt x="366458" y="59880"/>
                </a:lnTo>
                <a:lnTo>
                  <a:pt x="359752" y="55384"/>
                </a:lnTo>
                <a:lnTo>
                  <a:pt x="350151" y="53441"/>
                </a:lnTo>
                <a:lnTo>
                  <a:pt x="348259" y="53060"/>
                </a:lnTo>
                <a:lnTo>
                  <a:pt x="301663" y="53060"/>
                </a:lnTo>
                <a:lnTo>
                  <a:pt x="301663" y="64414"/>
                </a:lnTo>
                <a:lnTo>
                  <a:pt x="301663" y="183045"/>
                </a:lnTo>
                <a:lnTo>
                  <a:pt x="289153" y="183045"/>
                </a:lnTo>
                <a:lnTo>
                  <a:pt x="289153" y="64414"/>
                </a:lnTo>
                <a:lnTo>
                  <a:pt x="301663" y="64414"/>
                </a:lnTo>
                <a:lnTo>
                  <a:pt x="301663" y="53060"/>
                </a:lnTo>
                <a:lnTo>
                  <a:pt x="277761" y="53060"/>
                </a:lnTo>
                <a:lnTo>
                  <a:pt x="277761" y="64414"/>
                </a:lnTo>
                <a:lnTo>
                  <a:pt x="277761" y="183045"/>
                </a:lnTo>
                <a:lnTo>
                  <a:pt x="270954" y="183045"/>
                </a:lnTo>
                <a:lnTo>
                  <a:pt x="266014" y="188353"/>
                </a:lnTo>
                <a:lnTo>
                  <a:pt x="266014" y="206908"/>
                </a:lnTo>
                <a:lnTo>
                  <a:pt x="111429" y="206908"/>
                </a:lnTo>
                <a:lnTo>
                  <a:pt x="111429" y="194017"/>
                </a:lnTo>
                <a:lnTo>
                  <a:pt x="111429" y="188353"/>
                </a:lnTo>
                <a:lnTo>
                  <a:pt x="106108" y="183045"/>
                </a:lnTo>
                <a:lnTo>
                  <a:pt x="100418" y="183045"/>
                </a:lnTo>
                <a:lnTo>
                  <a:pt x="100418" y="194017"/>
                </a:lnTo>
                <a:lnTo>
                  <a:pt x="100418" y="224358"/>
                </a:lnTo>
                <a:lnTo>
                  <a:pt x="88290" y="224358"/>
                </a:lnTo>
                <a:lnTo>
                  <a:pt x="88290" y="235712"/>
                </a:lnTo>
                <a:lnTo>
                  <a:pt x="88290" y="313410"/>
                </a:lnTo>
                <a:lnTo>
                  <a:pt x="75780" y="313410"/>
                </a:lnTo>
                <a:lnTo>
                  <a:pt x="75780" y="250863"/>
                </a:lnTo>
                <a:lnTo>
                  <a:pt x="73520" y="248221"/>
                </a:lnTo>
                <a:lnTo>
                  <a:pt x="67094" y="248221"/>
                </a:lnTo>
                <a:lnTo>
                  <a:pt x="64427" y="250482"/>
                </a:lnTo>
                <a:lnTo>
                  <a:pt x="64427" y="313410"/>
                </a:lnTo>
                <a:lnTo>
                  <a:pt x="28041" y="313410"/>
                </a:lnTo>
                <a:lnTo>
                  <a:pt x="22377" y="307708"/>
                </a:lnTo>
                <a:lnTo>
                  <a:pt x="22377" y="208826"/>
                </a:lnTo>
                <a:lnTo>
                  <a:pt x="29171" y="212686"/>
                </a:lnTo>
                <a:lnTo>
                  <a:pt x="36474" y="215671"/>
                </a:lnTo>
                <a:lnTo>
                  <a:pt x="44208" y="217589"/>
                </a:lnTo>
                <a:lnTo>
                  <a:pt x="52298" y="218274"/>
                </a:lnTo>
                <a:lnTo>
                  <a:pt x="52679" y="218274"/>
                </a:lnTo>
                <a:lnTo>
                  <a:pt x="52679" y="230403"/>
                </a:lnTo>
                <a:lnTo>
                  <a:pt x="57988" y="235712"/>
                </a:lnTo>
                <a:lnTo>
                  <a:pt x="88290" y="235712"/>
                </a:lnTo>
                <a:lnTo>
                  <a:pt x="88290" y="224358"/>
                </a:lnTo>
                <a:lnTo>
                  <a:pt x="64033" y="224358"/>
                </a:lnTo>
                <a:lnTo>
                  <a:pt x="64033" y="208826"/>
                </a:lnTo>
                <a:lnTo>
                  <a:pt x="64033" y="206908"/>
                </a:lnTo>
                <a:lnTo>
                  <a:pt x="64033" y="194017"/>
                </a:lnTo>
                <a:lnTo>
                  <a:pt x="76923" y="194017"/>
                </a:lnTo>
                <a:lnTo>
                  <a:pt x="76923" y="209588"/>
                </a:lnTo>
                <a:lnTo>
                  <a:pt x="79222" y="212229"/>
                </a:lnTo>
                <a:lnTo>
                  <a:pt x="84886" y="212229"/>
                </a:lnTo>
                <a:lnTo>
                  <a:pt x="87909" y="209588"/>
                </a:lnTo>
                <a:lnTo>
                  <a:pt x="87909" y="194017"/>
                </a:lnTo>
                <a:lnTo>
                  <a:pt x="100418" y="194017"/>
                </a:lnTo>
                <a:lnTo>
                  <a:pt x="100418" y="183045"/>
                </a:lnTo>
                <a:lnTo>
                  <a:pt x="99682" y="183045"/>
                </a:lnTo>
                <a:lnTo>
                  <a:pt x="99682" y="64414"/>
                </a:lnTo>
                <a:lnTo>
                  <a:pt x="277761" y="64414"/>
                </a:lnTo>
                <a:lnTo>
                  <a:pt x="277761" y="53060"/>
                </a:lnTo>
                <a:lnTo>
                  <a:pt x="246316" y="53060"/>
                </a:lnTo>
                <a:lnTo>
                  <a:pt x="238734" y="17830"/>
                </a:lnTo>
                <a:lnTo>
                  <a:pt x="236169" y="11391"/>
                </a:lnTo>
                <a:lnTo>
                  <a:pt x="235775" y="10414"/>
                </a:lnTo>
                <a:lnTo>
                  <a:pt x="234950" y="9512"/>
                </a:lnTo>
                <a:lnTo>
                  <a:pt x="234950" y="53441"/>
                </a:lnTo>
                <a:lnTo>
                  <a:pt x="142113" y="53441"/>
                </a:lnTo>
                <a:lnTo>
                  <a:pt x="149682" y="20853"/>
                </a:lnTo>
                <a:lnTo>
                  <a:pt x="151218" y="14795"/>
                </a:lnTo>
                <a:lnTo>
                  <a:pt x="156146" y="11391"/>
                </a:lnTo>
                <a:lnTo>
                  <a:pt x="221678" y="11391"/>
                </a:lnTo>
                <a:lnTo>
                  <a:pt x="226999" y="14795"/>
                </a:lnTo>
                <a:lnTo>
                  <a:pt x="228142" y="20853"/>
                </a:lnTo>
                <a:lnTo>
                  <a:pt x="234950" y="53441"/>
                </a:lnTo>
                <a:lnTo>
                  <a:pt x="234950" y="9512"/>
                </a:lnTo>
                <a:lnTo>
                  <a:pt x="230644" y="4800"/>
                </a:lnTo>
                <a:lnTo>
                  <a:pt x="223875" y="1244"/>
                </a:lnTo>
                <a:lnTo>
                  <a:pt x="216014" y="0"/>
                </a:lnTo>
                <a:lnTo>
                  <a:pt x="161810" y="0"/>
                </a:lnTo>
                <a:lnTo>
                  <a:pt x="131127" y="53060"/>
                </a:lnTo>
                <a:lnTo>
                  <a:pt x="88671" y="53060"/>
                </a:lnTo>
                <a:lnTo>
                  <a:pt x="88671" y="64414"/>
                </a:lnTo>
                <a:lnTo>
                  <a:pt x="88671" y="183045"/>
                </a:lnTo>
                <a:lnTo>
                  <a:pt x="75780" y="183045"/>
                </a:lnTo>
                <a:lnTo>
                  <a:pt x="75780" y="64414"/>
                </a:lnTo>
                <a:lnTo>
                  <a:pt x="88671" y="64414"/>
                </a:lnTo>
                <a:lnTo>
                  <a:pt x="88671" y="53060"/>
                </a:lnTo>
                <a:lnTo>
                  <a:pt x="65189" y="53060"/>
                </a:lnTo>
                <a:lnTo>
                  <a:pt x="65189" y="64414"/>
                </a:lnTo>
                <a:lnTo>
                  <a:pt x="65189" y="183045"/>
                </a:lnTo>
                <a:lnTo>
                  <a:pt x="58369" y="183045"/>
                </a:lnTo>
                <a:lnTo>
                  <a:pt x="53060" y="188353"/>
                </a:lnTo>
                <a:lnTo>
                  <a:pt x="53060" y="206908"/>
                </a:lnTo>
                <a:lnTo>
                  <a:pt x="52679" y="206908"/>
                </a:lnTo>
                <a:lnTo>
                  <a:pt x="36410" y="203593"/>
                </a:lnTo>
                <a:lnTo>
                  <a:pt x="23164" y="194602"/>
                </a:lnTo>
                <a:lnTo>
                  <a:pt x="14249" y="181330"/>
                </a:lnTo>
                <a:lnTo>
                  <a:pt x="10985" y="165214"/>
                </a:lnTo>
                <a:lnTo>
                  <a:pt x="10985" y="82245"/>
                </a:lnTo>
                <a:lnTo>
                  <a:pt x="12382" y="75298"/>
                </a:lnTo>
                <a:lnTo>
                  <a:pt x="16243" y="69634"/>
                </a:lnTo>
                <a:lnTo>
                  <a:pt x="22021" y="65824"/>
                </a:lnTo>
                <a:lnTo>
                  <a:pt x="29184" y="64414"/>
                </a:lnTo>
                <a:lnTo>
                  <a:pt x="65189" y="64414"/>
                </a:lnTo>
                <a:lnTo>
                  <a:pt x="65189" y="53060"/>
                </a:lnTo>
                <a:lnTo>
                  <a:pt x="29565" y="53060"/>
                </a:lnTo>
                <a:lnTo>
                  <a:pt x="18072" y="55384"/>
                </a:lnTo>
                <a:lnTo>
                  <a:pt x="8674" y="61683"/>
                </a:lnTo>
                <a:lnTo>
                  <a:pt x="2324" y="70967"/>
                </a:lnTo>
                <a:lnTo>
                  <a:pt x="0" y="82245"/>
                </a:lnTo>
                <a:lnTo>
                  <a:pt x="0" y="165214"/>
                </a:lnTo>
                <a:lnTo>
                  <a:pt x="825" y="174586"/>
                </a:lnTo>
                <a:lnTo>
                  <a:pt x="3225" y="183273"/>
                </a:lnTo>
                <a:lnTo>
                  <a:pt x="7035" y="191173"/>
                </a:lnTo>
                <a:lnTo>
                  <a:pt x="12128" y="198196"/>
                </a:lnTo>
                <a:lnTo>
                  <a:pt x="12128" y="301282"/>
                </a:lnTo>
                <a:lnTo>
                  <a:pt x="13931" y="310172"/>
                </a:lnTo>
                <a:lnTo>
                  <a:pt x="18859" y="317525"/>
                </a:lnTo>
                <a:lnTo>
                  <a:pt x="26200" y="322541"/>
                </a:lnTo>
                <a:lnTo>
                  <a:pt x="35229" y="324383"/>
                </a:lnTo>
                <a:lnTo>
                  <a:pt x="342557" y="324383"/>
                </a:lnTo>
                <a:lnTo>
                  <a:pt x="351612" y="322541"/>
                </a:lnTo>
                <a:lnTo>
                  <a:pt x="358965" y="317525"/>
                </a:lnTo>
                <a:lnTo>
                  <a:pt x="361721" y="313410"/>
                </a:lnTo>
                <a:lnTo>
                  <a:pt x="363893" y="310172"/>
                </a:lnTo>
                <a:lnTo>
                  <a:pt x="365696" y="301282"/>
                </a:lnTo>
                <a:lnTo>
                  <a:pt x="365696" y="208826"/>
                </a:lnTo>
                <a:lnTo>
                  <a:pt x="365696" y="206908"/>
                </a:lnTo>
                <a:lnTo>
                  <a:pt x="365696" y="198196"/>
                </a:lnTo>
                <a:lnTo>
                  <a:pt x="370789" y="191071"/>
                </a:lnTo>
                <a:lnTo>
                  <a:pt x="374573" y="183045"/>
                </a:lnTo>
                <a:lnTo>
                  <a:pt x="376999" y="174256"/>
                </a:lnTo>
                <a:lnTo>
                  <a:pt x="377825" y="165214"/>
                </a:lnTo>
                <a:lnTo>
                  <a:pt x="377825" y="8224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2" name="object 152"/>
          <p:cNvGrpSpPr/>
          <p:nvPr/>
        </p:nvGrpSpPr>
        <p:grpSpPr>
          <a:xfrm>
            <a:off x="1757965" y="4286624"/>
            <a:ext cx="347980" cy="346075"/>
            <a:chOff x="1757965" y="4286624"/>
            <a:chExt cx="347980" cy="346075"/>
          </a:xfrm>
        </p:grpSpPr>
        <p:sp>
          <p:nvSpPr>
            <p:cNvPr id="153" name="object 153"/>
            <p:cNvSpPr/>
            <p:nvPr/>
          </p:nvSpPr>
          <p:spPr>
            <a:xfrm>
              <a:off x="1757959" y="4286630"/>
              <a:ext cx="347980" cy="346075"/>
            </a:xfrm>
            <a:custGeom>
              <a:avLst/>
              <a:gdLst/>
              <a:ahLst/>
              <a:cxnLst/>
              <a:rect l="l" t="t" r="r" b="b"/>
              <a:pathLst>
                <a:path w="347980" h="346075">
                  <a:moveTo>
                    <a:pt x="69837" y="267957"/>
                  </a:moveTo>
                  <a:lnTo>
                    <a:pt x="67576" y="265658"/>
                  </a:lnTo>
                  <a:lnTo>
                    <a:pt x="66624" y="264744"/>
                  </a:lnTo>
                  <a:lnTo>
                    <a:pt x="65278" y="264261"/>
                  </a:lnTo>
                  <a:lnTo>
                    <a:pt x="63944" y="264261"/>
                  </a:lnTo>
                  <a:lnTo>
                    <a:pt x="62636" y="264261"/>
                  </a:lnTo>
                  <a:lnTo>
                    <a:pt x="61302" y="264744"/>
                  </a:lnTo>
                  <a:lnTo>
                    <a:pt x="60350" y="265658"/>
                  </a:lnTo>
                  <a:lnTo>
                    <a:pt x="43319" y="282727"/>
                  </a:lnTo>
                  <a:lnTo>
                    <a:pt x="41414" y="284632"/>
                  </a:lnTo>
                  <a:lnTo>
                    <a:pt x="41414" y="288036"/>
                  </a:lnTo>
                  <a:lnTo>
                    <a:pt x="43319" y="289915"/>
                  </a:lnTo>
                  <a:lnTo>
                    <a:pt x="44246" y="290868"/>
                  </a:lnTo>
                  <a:lnTo>
                    <a:pt x="45580" y="291350"/>
                  </a:lnTo>
                  <a:lnTo>
                    <a:pt x="48221" y="291350"/>
                  </a:lnTo>
                  <a:lnTo>
                    <a:pt x="49555" y="290868"/>
                  </a:lnTo>
                  <a:lnTo>
                    <a:pt x="50520" y="289915"/>
                  </a:lnTo>
                  <a:lnTo>
                    <a:pt x="67576" y="272884"/>
                  </a:lnTo>
                  <a:lnTo>
                    <a:pt x="69837" y="270979"/>
                  </a:lnTo>
                  <a:lnTo>
                    <a:pt x="69837" y="267957"/>
                  </a:lnTo>
                  <a:close/>
                </a:path>
                <a:path w="347980" h="346075">
                  <a:moveTo>
                    <a:pt x="86512" y="284632"/>
                  </a:moveTo>
                  <a:lnTo>
                    <a:pt x="84607" y="282727"/>
                  </a:lnTo>
                  <a:lnTo>
                    <a:pt x="83680" y="281774"/>
                  </a:lnTo>
                  <a:lnTo>
                    <a:pt x="82346" y="281292"/>
                  </a:lnTo>
                  <a:lnTo>
                    <a:pt x="81000" y="281292"/>
                  </a:lnTo>
                  <a:lnTo>
                    <a:pt x="79705" y="281292"/>
                  </a:lnTo>
                  <a:lnTo>
                    <a:pt x="78359" y="281774"/>
                  </a:lnTo>
                  <a:lnTo>
                    <a:pt x="77406" y="282727"/>
                  </a:lnTo>
                  <a:lnTo>
                    <a:pt x="58470" y="301663"/>
                  </a:lnTo>
                  <a:lnTo>
                    <a:pt x="58470" y="305104"/>
                  </a:lnTo>
                  <a:lnTo>
                    <a:pt x="61302" y="307936"/>
                  </a:lnTo>
                  <a:lnTo>
                    <a:pt x="62636" y="308406"/>
                  </a:lnTo>
                  <a:lnTo>
                    <a:pt x="65189" y="308406"/>
                  </a:lnTo>
                  <a:lnTo>
                    <a:pt x="66433" y="307936"/>
                  </a:lnTo>
                  <a:lnTo>
                    <a:pt x="67195" y="306971"/>
                  </a:lnTo>
                  <a:lnTo>
                    <a:pt x="84607" y="289915"/>
                  </a:lnTo>
                  <a:lnTo>
                    <a:pt x="86512" y="288036"/>
                  </a:lnTo>
                  <a:lnTo>
                    <a:pt x="86512" y="284632"/>
                  </a:lnTo>
                  <a:close/>
                </a:path>
                <a:path w="347980" h="346075">
                  <a:moveTo>
                    <a:pt x="102806" y="301307"/>
                  </a:moveTo>
                  <a:lnTo>
                    <a:pt x="100901" y="299402"/>
                  </a:lnTo>
                  <a:lnTo>
                    <a:pt x="99974" y="298450"/>
                  </a:lnTo>
                  <a:lnTo>
                    <a:pt x="98640" y="297967"/>
                  </a:lnTo>
                  <a:lnTo>
                    <a:pt x="97370" y="297967"/>
                  </a:lnTo>
                  <a:lnTo>
                    <a:pt x="96088" y="297967"/>
                  </a:lnTo>
                  <a:lnTo>
                    <a:pt x="94856" y="298450"/>
                  </a:lnTo>
                  <a:lnTo>
                    <a:pt x="94081" y="299402"/>
                  </a:lnTo>
                  <a:lnTo>
                    <a:pt x="76644" y="316458"/>
                  </a:lnTo>
                  <a:lnTo>
                    <a:pt x="75145" y="318338"/>
                  </a:lnTo>
                  <a:lnTo>
                    <a:pt x="75145" y="321741"/>
                  </a:lnTo>
                  <a:lnTo>
                    <a:pt x="76644" y="323659"/>
                  </a:lnTo>
                  <a:lnTo>
                    <a:pt x="77597" y="324612"/>
                  </a:lnTo>
                  <a:lnTo>
                    <a:pt x="78943" y="325081"/>
                  </a:lnTo>
                  <a:lnTo>
                    <a:pt x="81584" y="325081"/>
                  </a:lnTo>
                  <a:lnTo>
                    <a:pt x="82918" y="324612"/>
                  </a:lnTo>
                  <a:lnTo>
                    <a:pt x="83870" y="323659"/>
                  </a:lnTo>
                  <a:lnTo>
                    <a:pt x="100901" y="306590"/>
                  </a:lnTo>
                  <a:lnTo>
                    <a:pt x="102806" y="304711"/>
                  </a:lnTo>
                  <a:lnTo>
                    <a:pt x="102806" y="301307"/>
                  </a:lnTo>
                  <a:close/>
                </a:path>
                <a:path w="347980" h="346075">
                  <a:moveTo>
                    <a:pt x="347751" y="6210"/>
                  </a:moveTo>
                  <a:lnTo>
                    <a:pt x="342760" y="0"/>
                  </a:lnTo>
                  <a:lnTo>
                    <a:pt x="335534" y="0"/>
                  </a:lnTo>
                  <a:lnTo>
                    <a:pt x="335470" y="10287"/>
                  </a:lnTo>
                  <a:lnTo>
                    <a:pt x="321462" y="59512"/>
                  </a:lnTo>
                  <a:lnTo>
                    <a:pt x="318439" y="56527"/>
                  </a:lnTo>
                  <a:lnTo>
                    <a:pt x="318439" y="70916"/>
                  </a:lnTo>
                  <a:lnTo>
                    <a:pt x="305168" y="114477"/>
                  </a:lnTo>
                  <a:lnTo>
                    <a:pt x="164198" y="255828"/>
                  </a:lnTo>
                  <a:lnTo>
                    <a:pt x="156984" y="248615"/>
                  </a:lnTo>
                  <a:lnTo>
                    <a:pt x="156984" y="262636"/>
                  </a:lnTo>
                  <a:lnTo>
                    <a:pt x="147142" y="273240"/>
                  </a:lnTo>
                  <a:lnTo>
                    <a:pt x="146380" y="273240"/>
                  </a:lnTo>
                  <a:lnTo>
                    <a:pt x="125945" y="252806"/>
                  </a:lnTo>
                  <a:lnTo>
                    <a:pt x="125145" y="252006"/>
                  </a:lnTo>
                  <a:lnTo>
                    <a:pt x="125145" y="267195"/>
                  </a:lnTo>
                  <a:lnTo>
                    <a:pt x="113411" y="280085"/>
                  </a:lnTo>
                  <a:lnTo>
                    <a:pt x="113030" y="280466"/>
                  </a:lnTo>
                  <a:lnTo>
                    <a:pt x="110388" y="280466"/>
                  </a:lnTo>
                  <a:lnTo>
                    <a:pt x="109613" y="280085"/>
                  </a:lnTo>
                  <a:lnTo>
                    <a:pt x="96723" y="267195"/>
                  </a:lnTo>
                  <a:lnTo>
                    <a:pt x="97878" y="266814"/>
                  </a:lnTo>
                  <a:lnTo>
                    <a:pt x="98640" y="265277"/>
                  </a:lnTo>
                  <a:lnTo>
                    <a:pt x="104825" y="259105"/>
                  </a:lnTo>
                  <a:lnTo>
                    <a:pt x="111150" y="252806"/>
                  </a:lnTo>
                  <a:lnTo>
                    <a:pt x="125145" y="267195"/>
                  </a:lnTo>
                  <a:lnTo>
                    <a:pt x="125145" y="252006"/>
                  </a:lnTo>
                  <a:lnTo>
                    <a:pt x="119100" y="245960"/>
                  </a:lnTo>
                  <a:lnTo>
                    <a:pt x="129324" y="235369"/>
                  </a:lnTo>
                  <a:lnTo>
                    <a:pt x="156984" y="262636"/>
                  </a:lnTo>
                  <a:lnTo>
                    <a:pt x="156984" y="248615"/>
                  </a:lnTo>
                  <a:lnTo>
                    <a:pt x="143738" y="235369"/>
                  </a:lnTo>
                  <a:lnTo>
                    <a:pt x="136550" y="228168"/>
                  </a:lnTo>
                  <a:lnTo>
                    <a:pt x="200964" y="163753"/>
                  </a:lnTo>
                  <a:lnTo>
                    <a:pt x="205867" y="159207"/>
                  </a:lnTo>
                  <a:lnTo>
                    <a:pt x="206502" y="152260"/>
                  </a:lnTo>
                  <a:lnTo>
                    <a:pt x="206629" y="150863"/>
                  </a:lnTo>
                  <a:lnTo>
                    <a:pt x="200583" y="145542"/>
                  </a:lnTo>
                  <a:lnTo>
                    <a:pt x="197904" y="142900"/>
                  </a:lnTo>
                  <a:lnTo>
                    <a:pt x="194881" y="141681"/>
                  </a:lnTo>
                  <a:lnTo>
                    <a:pt x="194881" y="156146"/>
                  </a:lnTo>
                  <a:lnTo>
                    <a:pt x="193357" y="157289"/>
                  </a:lnTo>
                  <a:lnTo>
                    <a:pt x="125539" y="225120"/>
                  </a:lnTo>
                  <a:lnTo>
                    <a:pt x="119164" y="231076"/>
                  </a:lnTo>
                  <a:lnTo>
                    <a:pt x="108623" y="241477"/>
                  </a:lnTo>
                  <a:lnTo>
                    <a:pt x="98310" y="251929"/>
                  </a:lnTo>
                  <a:lnTo>
                    <a:pt x="92557" y="258089"/>
                  </a:lnTo>
                  <a:lnTo>
                    <a:pt x="91960" y="258699"/>
                  </a:lnTo>
                  <a:lnTo>
                    <a:pt x="91033" y="259105"/>
                  </a:lnTo>
                  <a:lnTo>
                    <a:pt x="89446" y="259105"/>
                  </a:lnTo>
                  <a:lnTo>
                    <a:pt x="88734" y="258787"/>
                  </a:lnTo>
                  <a:lnTo>
                    <a:pt x="88392" y="258089"/>
                  </a:lnTo>
                  <a:lnTo>
                    <a:pt x="87274" y="257327"/>
                  </a:lnTo>
                  <a:lnTo>
                    <a:pt x="87274" y="254685"/>
                  </a:lnTo>
                  <a:lnTo>
                    <a:pt x="88392" y="253923"/>
                  </a:lnTo>
                  <a:lnTo>
                    <a:pt x="93675" y="248640"/>
                  </a:lnTo>
                  <a:lnTo>
                    <a:pt x="114896" y="227406"/>
                  </a:lnTo>
                  <a:lnTo>
                    <a:pt x="132346" y="209969"/>
                  </a:lnTo>
                  <a:lnTo>
                    <a:pt x="189191" y="153123"/>
                  </a:lnTo>
                  <a:lnTo>
                    <a:pt x="189572" y="152552"/>
                  </a:lnTo>
                  <a:lnTo>
                    <a:pt x="190423" y="152260"/>
                  </a:lnTo>
                  <a:lnTo>
                    <a:pt x="192151" y="152260"/>
                  </a:lnTo>
                  <a:lnTo>
                    <a:pt x="193001" y="152552"/>
                  </a:lnTo>
                  <a:lnTo>
                    <a:pt x="193357" y="153123"/>
                  </a:lnTo>
                  <a:lnTo>
                    <a:pt x="194500" y="153885"/>
                  </a:lnTo>
                  <a:lnTo>
                    <a:pt x="194881" y="156146"/>
                  </a:lnTo>
                  <a:lnTo>
                    <a:pt x="194881" y="141681"/>
                  </a:lnTo>
                  <a:lnTo>
                    <a:pt x="194602" y="141566"/>
                  </a:lnTo>
                  <a:lnTo>
                    <a:pt x="188074" y="141566"/>
                  </a:lnTo>
                  <a:lnTo>
                    <a:pt x="184861" y="142900"/>
                  </a:lnTo>
                  <a:lnTo>
                    <a:pt x="182372" y="145542"/>
                  </a:lnTo>
                  <a:lnTo>
                    <a:pt x="117957" y="209969"/>
                  </a:lnTo>
                  <a:lnTo>
                    <a:pt x="110388" y="202298"/>
                  </a:lnTo>
                  <a:lnTo>
                    <a:pt x="110388" y="216776"/>
                  </a:lnTo>
                  <a:lnTo>
                    <a:pt x="100164" y="227406"/>
                  </a:lnTo>
                  <a:lnTo>
                    <a:pt x="92964" y="220218"/>
                  </a:lnTo>
                  <a:lnTo>
                    <a:pt x="92557" y="219824"/>
                  </a:lnTo>
                  <a:lnTo>
                    <a:pt x="92557" y="234213"/>
                  </a:lnTo>
                  <a:lnTo>
                    <a:pt x="80810" y="246722"/>
                  </a:lnTo>
                  <a:lnTo>
                    <a:pt x="78943" y="248640"/>
                  </a:lnTo>
                  <a:lnTo>
                    <a:pt x="66052" y="235750"/>
                  </a:lnTo>
                  <a:lnTo>
                    <a:pt x="64897" y="234988"/>
                  </a:lnTo>
                  <a:lnTo>
                    <a:pt x="64897" y="233451"/>
                  </a:lnTo>
                  <a:lnTo>
                    <a:pt x="66052" y="232727"/>
                  </a:lnTo>
                  <a:lnTo>
                    <a:pt x="78168" y="220218"/>
                  </a:lnTo>
                  <a:lnTo>
                    <a:pt x="92557" y="234213"/>
                  </a:lnTo>
                  <a:lnTo>
                    <a:pt x="92557" y="219824"/>
                  </a:lnTo>
                  <a:lnTo>
                    <a:pt x="72478" y="199745"/>
                  </a:lnTo>
                  <a:lnTo>
                    <a:pt x="83108" y="189496"/>
                  </a:lnTo>
                  <a:lnTo>
                    <a:pt x="110388" y="216776"/>
                  </a:lnTo>
                  <a:lnTo>
                    <a:pt x="110388" y="202298"/>
                  </a:lnTo>
                  <a:lnTo>
                    <a:pt x="97777" y="189496"/>
                  </a:lnTo>
                  <a:lnTo>
                    <a:pt x="90678" y="182308"/>
                  </a:lnTo>
                  <a:lnTo>
                    <a:pt x="96761" y="176225"/>
                  </a:lnTo>
                  <a:lnTo>
                    <a:pt x="158889" y="114096"/>
                  </a:lnTo>
                  <a:lnTo>
                    <a:pt x="231648" y="41338"/>
                  </a:lnTo>
                  <a:lnTo>
                    <a:pt x="275602" y="28460"/>
                  </a:lnTo>
                  <a:lnTo>
                    <a:pt x="318439" y="70916"/>
                  </a:lnTo>
                  <a:lnTo>
                    <a:pt x="318439" y="56527"/>
                  </a:lnTo>
                  <a:lnTo>
                    <a:pt x="290029" y="28460"/>
                  </a:lnTo>
                  <a:lnTo>
                    <a:pt x="286194" y="24663"/>
                  </a:lnTo>
                  <a:lnTo>
                    <a:pt x="335470" y="10287"/>
                  </a:lnTo>
                  <a:lnTo>
                    <a:pt x="335470" y="12"/>
                  </a:lnTo>
                  <a:lnTo>
                    <a:pt x="334543" y="127"/>
                  </a:lnTo>
                  <a:lnTo>
                    <a:pt x="227482" y="31864"/>
                  </a:lnTo>
                  <a:lnTo>
                    <a:pt x="226707" y="32245"/>
                  </a:lnTo>
                  <a:lnTo>
                    <a:pt x="225945" y="32245"/>
                  </a:lnTo>
                  <a:lnTo>
                    <a:pt x="225221" y="33007"/>
                  </a:lnTo>
                  <a:lnTo>
                    <a:pt x="153949" y="104241"/>
                  </a:lnTo>
                  <a:lnTo>
                    <a:pt x="143738" y="105117"/>
                  </a:lnTo>
                  <a:lnTo>
                    <a:pt x="143738" y="114096"/>
                  </a:lnTo>
                  <a:lnTo>
                    <a:pt x="81584" y="176225"/>
                  </a:lnTo>
                  <a:lnTo>
                    <a:pt x="11112" y="170561"/>
                  </a:lnTo>
                  <a:lnTo>
                    <a:pt x="9969" y="170561"/>
                  </a:lnTo>
                  <a:lnTo>
                    <a:pt x="62445" y="132372"/>
                  </a:lnTo>
                  <a:lnTo>
                    <a:pt x="123659" y="115976"/>
                  </a:lnTo>
                  <a:lnTo>
                    <a:pt x="143738" y="114096"/>
                  </a:lnTo>
                  <a:lnTo>
                    <a:pt x="143738" y="105117"/>
                  </a:lnTo>
                  <a:lnTo>
                    <a:pt x="89255" y="112737"/>
                  </a:lnTo>
                  <a:lnTo>
                    <a:pt x="28727" y="141008"/>
                  </a:lnTo>
                  <a:lnTo>
                    <a:pt x="0" y="168173"/>
                  </a:lnTo>
                  <a:lnTo>
                    <a:pt x="444" y="174205"/>
                  </a:lnTo>
                  <a:lnTo>
                    <a:pt x="3937" y="179171"/>
                  </a:lnTo>
                  <a:lnTo>
                    <a:pt x="9969" y="181546"/>
                  </a:lnTo>
                  <a:lnTo>
                    <a:pt x="71742" y="186474"/>
                  </a:lnTo>
                  <a:lnTo>
                    <a:pt x="65671" y="192913"/>
                  </a:lnTo>
                  <a:lnTo>
                    <a:pt x="61874" y="196697"/>
                  </a:lnTo>
                  <a:lnTo>
                    <a:pt x="61874" y="203149"/>
                  </a:lnTo>
                  <a:lnTo>
                    <a:pt x="71742" y="212991"/>
                  </a:lnTo>
                  <a:lnTo>
                    <a:pt x="54686" y="230047"/>
                  </a:lnTo>
                  <a:lnTo>
                    <a:pt x="54724" y="238417"/>
                  </a:lnTo>
                  <a:lnTo>
                    <a:pt x="69926" y="253542"/>
                  </a:lnTo>
                  <a:lnTo>
                    <a:pt x="103568" y="286893"/>
                  </a:lnTo>
                  <a:lnTo>
                    <a:pt x="105829" y="289344"/>
                  </a:lnTo>
                  <a:lnTo>
                    <a:pt x="108953" y="290588"/>
                  </a:lnTo>
                  <a:lnTo>
                    <a:pt x="115316" y="290588"/>
                  </a:lnTo>
                  <a:lnTo>
                    <a:pt x="118529" y="289344"/>
                  </a:lnTo>
                  <a:lnTo>
                    <a:pt x="127406" y="280466"/>
                  </a:lnTo>
                  <a:lnTo>
                    <a:pt x="133108" y="274764"/>
                  </a:lnTo>
                  <a:lnTo>
                    <a:pt x="138811" y="280466"/>
                  </a:lnTo>
                  <a:lnTo>
                    <a:pt x="141058" y="282536"/>
                  </a:lnTo>
                  <a:lnTo>
                    <a:pt x="143840" y="283578"/>
                  </a:lnTo>
                  <a:lnTo>
                    <a:pt x="149212" y="283578"/>
                  </a:lnTo>
                  <a:lnTo>
                    <a:pt x="151892" y="282536"/>
                  </a:lnTo>
                  <a:lnTo>
                    <a:pt x="153949" y="280466"/>
                  </a:lnTo>
                  <a:lnTo>
                    <a:pt x="160007" y="274764"/>
                  </a:lnTo>
                  <a:lnTo>
                    <a:pt x="160413" y="274383"/>
                  </a:lnTo>
                  <a:lnTo>
                    <a:pt x="165315" y="335775"/>
                  </a:lnTo>
                  <a:lnTo>
                    <a:pt x="166077" y="339953"/>
                  </a:lnTo>
                  <a:lnTo>
                    <a:pt x="168757" y="343738"/>
                  </a:lnTo>
                  <a:lnTo>
                    <a:pt x="172542" y="345262"/>
                  </a:lnTo>
                  <a:lnTo>
                    <a:pt x="173812" y="345706"/>
                  </a:lnTo>
                  <a:lnTo>
                    <a:pt x="175120" y="345935"/>
                  </a:lnTo>
                  <a:lnTo>
                    <a:pt x="179324" y="345935"/>
                  </a:lnTo>
                  <a:lnTo>
                    <a:pt x="210426" y="310578"/>
                  </a:lnTo>
                  <a:lnTo>
                    <a:pt x="228625" y="273621"/>
                  </a:lnTo>
                  <a:lnTo>
                    <a:pt x="229387" y="270979"/>
                  </a:lnTo>
                  <a:lnTo>
                    <a:pt x="227863" y="267957"/>
                  </a:lnTo>
                  <a:lnTo>
                    <a:pt x="225564" y="267195"/>
                  </a:lnTo>
                  <a:lnTo>
                    <a:pt x="224967" y="266941"/>
                  </a:lnTo>
                  <a:lnTo>
                    <a:pt x="224320" y="266814"/>
                  </a:lnTo>
                  <a:lnTo>
                    <a:pt x="221615" y="266814"/>
                  </a:lnTo>
                  <a:lnTo>
                    <a:pt x="219710" y="268109"/>
                  </a:lnTo>
                  <a:lnTo>
                    <a:pt x="219138" y="269836"/>
                  </a:lnTo>
                  <a:lnTo>
                    <a:pt x="211340" y="287858"/>
                  </a:lnTo>
                  <a:lnTo>
                    <a:pt x="190360" y="320789"/>
                  </a:lnTo>
                  <a:lnTo>
                    <a:pt x="176771" y="335648"/>
                  </a:lnTo>
                  <a:lnTo>
                    <a:pt x="175945" y="335648"/>
                  </a:lnTo>
                  <a:lnTo>
                    <a:pt x="175564" y="335457"/>
                  </a:lnTo>
                  <a:lnTo>
                    <a:pt x="175564" y="335013"/>
                  </a:lnTo>
                  <a:lnTo>
                    <a:pt x="169976" y="274383"/>
                  </a:lnTo>
                  <a:lnTo>
                    <a:pt x="169875" y="273240"/>
                  </a:lnTo>
                  <a:lnTo>
                    <a:pt x="169100" y="264934"/>
                  </a:lnTo>
                  <a:lnTo>
                    <a:pt x="178206" y="255828"/>
                  </a:lnTo>
                  <a:lnTo>
                    <a:pt x="231267" y="202768"/>
                  </a:lnTo>
                  <a:lnTo>
                    <a:pt x="230009" y="218490"/>
                  </a:lnTo>
                  <a:lnTo>
                    <a:pt x="228854" y="229628"/>
                  </a:lnTo>
                  <a:lnTo>
                    <a:pt x="227482" y="238391"/>
                  </a:lnTo>
                  <a:lnTo>
                    <a:pt x="225564" y="247103"/>
                  </a:lnTo>
                  <a:lnTo>
                    <a:pt x="225221" y="250139"/>
                  </a:lnTo>
                  <a:lnTo>
                    <a:pt x="226707" y="252806"/>
                  </a:lnTo>
                  <a:lnTo>
                    <a:pt x="229387" y="253542"/>
                  </a:lnTo>
                  <a:lnTo>
                    <a:pt x="229666" y="253606"/>
                  </a:lnTo>
                  <a:lnTo>
                    <a:pt x="232918" y="253606"/>
                  </a:lnTo>
                  <a:lnTo>
                    <a:pt x="235089" y="252133"/>
                  </a:lnTo>
                  <a:lnTo>
                    <a:pt x="235432" y="249745"/>
                  </a:lnTo>
                  <a:lnTo>
                    <a:pt x="237515" y="238937"/>
                  </a:lnTo>
                  <a:lnTo>
                    <a:pt x="238963" y="228168"/>
                  </a:lnTo>
                  <a:lnTo>
                    <a:pt x="240385" y="213474"/>
                  </a:lnTo>
                  <a:lnTo>
                    <a:pt x="241300" y="202768"/>
                  </a:lnTo>
                  <a:lnTo>
                    <a:pt x="242239" y="191795"/>
                  </a:lnTo>
                  <a:lnTo>
                    <a:pt x="313893" y="120154"/>
                  </a:lnTo>
                  <a:lnTo>
                    <a:pt x="314274" y="119418"/>
                  </a:lnTo>
                  <a:lnTo>
                    <a:pt x="329044" y="70142"/>
                  </a:lnTo>
                  <a:lnTo>
                    <a:pt x="332168" y="59512"/>
                  </a:lnTo>
                  <a:lnTo>
                    <a:pt x="346100" y="12153"/>
                  </a:lnTo>
                  <a:lnTo>
                    <a:pt x="346621" y="10287"/>
                  </a:lnTo>
                  <a:lnTo>
                    <a:pt x="347751" y="621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959101" y="4367148"/>
              <a:ext cx="66675" cy="65405"/>
            </a:xfrm>
            <a:prstGeom prst="rect">
              <a:avLst/>
            </a:prstGeom>
          </p:spPr>
        </p:pic>
      </p:grpSp>
      <p:pic>
        <p:nvPicPr>
          <p:cNvPr id="155" name="object 15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996144" y="4291208"/>
            <a:ext cx="336448" cy="334009"/>
          </a:xfrm>
          <a:prstGeom prst="rect">
            <a:avLst/>
          </a:prstGeom>
        </p:spPr>
      </p:pic>
      <p:sp>
        <p:nvSpPr>
          <p:cNvPr id="156" name="object 156"/>
          <p:cNvSpPr/>
          <p:nvPr/>
        </p:nvSpPr>
        <p:spPr>
          <a:xfrm>
            <a:off x="1331769" y="4307408"/>
            <a:ext cx="304800" cy="303530"/>
          </a:xfrm>
          <a:custGeom>
            <a:avLst/>
            <a:gdLst/>
            <a:ahLst/>
            <a:cxnLst/>
            <a:rect l="l" t="t" r="r" b="b"/>
            <a:pathLst>
              <a:path w="304800" h="303529">
                <a:moveTo>
                  <a:pt x="41662" y="128269"/>
                </a:moveTo>
                <a:lnTo>
                  <a:pt x="37142" y="128269"/>
                </a:lnTo>
                <a:lnTo>
                  <a:pt x="33323" y="126999"/>
                </a:lnTo>
                <a:lnTo>
                  <a:pt x="30681" y="124459"/>
                </a:lnTo>
                <a:lnTo>
                  <a:pt x="28039" y="120649"/>
                </a:lnTo>
                <a:lnTo>
                  <a:pt x="26894" y="118109"/>
                </a:lnTo>
                <a:lnTo>
                  <a:pt x="26894" y="113029"/>
                </a:lnTo>
                <a:lnTo>
                  <a:pt x="27276" y="111759"/>
                </a:lnTo>
                <a:lnTo>
                  <a:pt x="28039" y="110489"/>
                </a:lnTo>
                <a:lnTo>
                  <a:pt x="24252" y="109219"/>
                </a:lnTo>
                <a:lnTo>
                  <a:pt x="21197" y="105409"/>
                </a:lnTo>
                <a:lnTo>
                  <a:pt x="21197" y="77469"/>
                </a:lnTo>
                <a:lnTo>
                  <a:pt x="22724" y="73659"/>
                </a:lnTo>
                <a:lnTo>
                  <a:pt x="24634" y="72389"/>
                </a:lnTo>
                <a:lnTo>
                  <a:pt x="25748" y="72389"/>
                </a:lnTo>
                <a:lnTo>
                  <a:pt x="148156" y="0"/>
                </a:lnTo>
                <a:lnTo>
                  <a:pt x="156113" y="0"/>
                </a:lnTo>
                <a:lnTo>
                  <a:pt x="171424" y="8889"/>
                </a:lnTo>
                <a:lnTo>
                  <a:pt x="153090" y="8889"/>
                </a:lnTo>
                <a:lnTo>
                  <a:pt x="45449" y="71119"/>
                </a:lnTo>
                <a:lnTo>
                  <a:pt x="278595" y="71119"/>
                </a:lnTo>
                <a:lnTo>
                  <a:pt x="280782" y="72389"/>
                </a:lnTo>
                <a:lnTo>
                  <a:pt x="282691" y="76199"/>
                </a:lnTo>
                <a:lnTo>
                  <a:pt x="282691" y="80009"/>
                </a:lnTo>
                <a:lnTo>
                  <a:pt x="30681" y="80009"/>
                </a:lnTo>
                <a:lnTo>
                  <a:pt x="30681" y="101599"/>
                </a:lnTo>
                <a:lnTo>
                  <a:pt x="282691" y="101599"/>
                </a:lnTo>
                <a:lnTo>
                  <a:pt x="282691" y="104139"/>
                </a:lnTo>
                <a:lnTo>
                  <a:pt x="281164" y="106679"/>
                </a:lnTo>
                <a:lnTo>
                  <a:pt x="278904" y="107949"/>
                </a:lnTo>
                <a:lnTo>
                  <a:pt x="279461" y="109219"/>
                </a:lnTo>
                <a:lnTo>
                  <a:pt x="38256" y="109219"/>
                </a:lnTo>
                <a:lnTo>
                  <a:pt x="35996" y="111759"/>
                </a:lnTo>
                <a:lnTo>
                  <a:pt x="35996" y="115569"/>
                </a:lnTo>
                <a:lnTo>
                  <a:pt x="36378" y="116839"/>
                </a:lnTo>
                <a:lnTo>
                  <a:pt x="37492" y="116839"/>
                </a:lnTo>
                <a:lnTo>
                  <a:pt x="38256" y="118109"/>
                </a:lnTo>
                <a:lnTo>
                  <a:pt x="39402" y="119379"/>
                </a:lnTo>
                <a:lnTo>
                  <a:pt x="54170" y="119379"/>
                </a:lnTo>
                <a:lnTo>
                  <a:pt x="54170" y="126999"/>
                </a:lnTo>
                <a:lnTo>
                  <a:pt x="43189" y="126999"/>
                </a:lnTo>
                <a:lnTo>
                  <a:pt x="41662" y="128269"/>
                </a:lnTo>
                <a:close/>
              </a:path>
              <a:path w="304800" h="303529">
                <a:moveTo>
                  <a:pt x="276407" y="69849"/>
                </a:moveTo>
                <a:lnTo>
                  <a:pt x="259584" y="69849"/>
                </a:lnTo>
                <a:lnTo>
                  <a:pt x="153090" y="8889"/>
                </a:lnTo>
                <a:lnTo>
                  <a:pt x="171424" y="8889"/>
                </a:lnTo>
                <a:lnTo>
                  <a:pt x="276407" y="69849"/>
                </a:lnTo>
                <a:close/>
              </a:path>
              <a:path w="304800" h="303529">
                <a:moveTo>
                  <a:pt x="155159" y="20319"/>
                </a:moveTo>
                <a:lnTo>
                  <a:pt x="150448" y="20319"/>
                </a:lnTo>
                <a:lnTo>
                  <a:pt x="151562" y="19049"/>
                </a:lnTo>
                <a:lnTo>
                  <a:pt x="153949" y="19049"/>
                </a:lnTo>
                <a:lnTo>
                  <a:pt x="155159" y="20319"/>
                </a:lnTo>
                <a:close/>
              </a:path>
              <a:path w="304800" h="303529">
                <a:moveTo>
                  <a:pt x="131861" y="41909"/>
                </a:moveTo>
                <a:lnTo>
                  <a:pt x="126450" y="41909"/>
                </a:lnTo>
                <a:lnTo>
                  <a:pt x="125432" y="40639"/>
                </a:lnTo>
                <a:lnTo>
                  <a:pt x="124286" y="38099"/>
                </a:lnTo>
                <a:lnTo>
                  <a:pt x="125050" y="35559"/>
                </a:lnTo>
                <a:lnTo>
                  <a:pt x="126927" y="34289"/>
                </a:lnTo>
                <a:lnTo>
                  <a:pt x="149302" y="20319"/>
                </a:lnTo>
                <a:lnTo>
                  <a:pt x="156495" y="20319"/>
                </a:lnTo>
                <a:lnTo>
                  <a:pt x="171662" y="29209"/>
                </a:lnTo>
                <a:lnTo>
                  <a:pt x="153090" y="29209"/>
                </a:lnTo>
                <a:lnTo>
                  <a:pt x="131861" y="41909"/>
                </a:lnTo>
                <a:close/>
              </a:path>
              <a:path w="304800" h="303529">
                <a:moveTo>
                  <a:pt x="240997" y="69849"/>
                </a:moveTo>
                <a:lnTo>
                  <a:pt x="223556" y="69849"/>
                </a:lnTo>
                <a:lnTo>
                  <a:pt x="153090" y="29209"/>
                </a:lnTo>
                <a:lnTo>
                  <a:pt x="171662" y="29209"/>
                </a:lnTo>
                <a:lnTo>
                  <a:pt x="240997" y="69849"/>
                </a:lnTo>
                <a:close/>
              </a:path>
              <a:path w="304800" h="303529">
                <a:moveTo>
                  <a:pt x="278595" y="71119"/>
                </a:moveTo>
                <a:lnTo>
                  <a:pt x="64036" y="71119"/>
                </a:lnTo>
                <a:lnTo>
                  <a:pt x="109231" y="44449"/>
                </a:lnTo>
                <a:lnTo>
                  <a:pt x="112414" y="44449"/>
                </a:lnTo>
                <a:lnTo>
                  <a:pt x="113783" y="45719"/>
                </a:lnTo>
                <a:lnTo>
                  <a:pt x="114801" y="46989"/>
                </a:lnTo>
                <a:lnTo>
                  <a:pt x="115947" y="48259"/>
                </a:lnTo>
                <a:lnTo>
                  <a:pt x="115183" y="50799"/>
                </a:lnTo>
                <a:lnTo>
                  <a:pt x="113305" y="52069"/>
                </a:lnTo>
                <a:lnTo>
                  <a:pt x="81828" y="69849"/>
                </a:lnTo>
                <a:lnTo>
                  <a:pt x="276407" y="69849"/>
                </a:lnTo>
                <a:lnTo>
                  <a:pt x="278595" y="71119"/>
                </a:lnTo>
                <a:close/>
              </a:path>
              <a:path w="304800" h="303529">
                <a:moveTo>
                  <a:pt x="282691" y="101599"/>
                </a:moveTo>
                <a:lnTo>
                  <a:pt x="274352" y="101599"/>
                </a:lnTo>
                <a:lnTo>
                  <a:pt x="274352" y="80009"/>
                </a:lnTo>
                <a:lnTo>
                  <a:pt x="282691" y="80009"/>
                </a:lnTo>
                <a:lnTo>
                  <a:pt x="282691" y="101599"/>
                </a:lnTo>
                <a:close/>
              </a:path>
              <a:path w="304800" h="303529">
                <a:moveTo>
                  <a:pt x="97773" y="119379"/>
                </a:moveTo>
                <a:lnTo>
                  <a:pt x="87143" y="119379"/>
                </a:lnTo>
                <a:lnTo>
                  <a:pt x="89053" y="116839"/>
                </a:lnTo>
                <a:lnTo>
                  <a:pt x="89053" y="113029"/>
                </a:lnTo>
                <a:lnTo>
                  <a:pt x="88671" y="111759"/>
                </a:lnTo>
                <a:lnTo>
                  <a:pt x="87525" y="111759"/>
                </a:lnTo>
                <a:lnTo>
                  <a:pt x="86761" y="110489"/>
                </a:lnTo>
                <a:lnTo>
                  <a:pt x="85647" y="109219"/>
                </a:lnTo>
                <a:lnTo>
                  <a:pt x="279461" y="109219"/>
                </a:lnTo>
                <a:lnTo>
                  <a:pt x="280018" y="110489"/>
                </a:lnTo>
                <a:lnTo>
                  <a:pt x="97010" y="110489"/>
                </a:lnTo>
                <a:lnTo>
                  <a:pt x="97773" y="111759"/>
                </a:lnTo>
                <a:lnTo>
                  <a:pt x="97773" y="119379"/>
                </a:lnTo>
                <a:close/>
              </a:path>
              <a:path w="304800" h="303529">
                <a:moveTo>
                  <a:pt x="133007" y="128269"/>
                </a:moveTo>
                <a:lnTo>
                  <a:pt x="128455" y="128269"/>
                </a:lnTo>
                <a:lnTo>
                  <a:pt x="124668" y="126999"/>
                </a:lnTo>
                <a:lnTo>
                  <a:pt x="122026" y="124459"/>
                </a:lnTo>
                <a:lnTo>
                  <a:pt x="119353" y="120649"/>
                </a:lnTo>
                <a:lnTo>
                  <a:pt x="118207" y="118109"/>
                </a:lnTo>
                <a:lnTo>
                  <a:pt x="118207" y="114299"/>
                </a:lnTo>
                <a:lnTo>
                  <a:pt x="118971" y="113029"/>
                </a:lnTo>
                <a:lnTo>
                  <a:pt x="118971" y="111759"/>
                </a:lnTo>
                <a:lnTo>
                  <a:pt x="119353" y="110489"/>
                </a:lnTo>
                <a:lnTo>
                  <a:pt x="130333" y="110489"/>
                </a:lnTo>
                <a:lnTo>
                  <a:pt x="128073" y="111759"/>
                </a:lnTo>
                <a:lnTo>
                  <a:pt x="128073" y="115569"/>
                </a:lnTo>
                <a:lnTo>
                  <a:pt x="128455" y="116839"/>
                </a:lnTo>
                <a:lnTo>
                  <a:pt x="130333" y="119379"/>
                </a:lnTo>
                <a:lnTo>
                  <a:pt x="145897" y="119379"/>
                </a:lnTo>
                <a:lnTo>
                  <a:pt x="145897" y="126999"/>
                </a:lnTo>
                <a:lnTo>
                  <a:pt x="134502" y="126999"/>
                </a:lnTo>
                <a:lnTo>
                  <a:pt x="133007" y="128269"/>
                </a:lnTo>
                <a:close/>
              </a:path>
              <a:path w="304800" h="303529">
                <a:moveTo>
                  <a:pt x="189850" y="119379"/>
                </a:moveTo>
                <a:lnTo>
                  <a:pt x="179220" y="119379"/>
                </a:lnTo>
                <a:lnTo>
                  <a:pt x="181130" y="116839"/>
                </a:lnTo>
                <a:lnTo>
                  <a:pt x="181130" y="113029"/>
                </a:lnTo>
                <a:lnTo>
                  <a:pt x="180366" y="113029"/>
                </a:lnTo>
                <a:lnTo>
                  <a:pt x="179602" y="111759"/>
                </a:lnTo>
                <a:lnTo>
                  <a:pt x="178488" y="110489"/>
                </a:lnTo>
                <a:lnTo>
                  <a:pt x="189469" y="110489"/>
                </a:lnTo>
                <a:lnTo>
                  <a:pt x="189850" y="111759"/>
                </a:lnTo>
                <a:lnTo>
                  <a:pt x="189850" y="119379"/>
                </a:lnTo>
                <a:close/>
              </a:path>
              <a:path w="304800" h="303529">
                <a:moveTo>
                  <a:pt x="225465" y="128269"/>
                </a:moveTo>
                <a:lnTo>
                  <a:pt x="220914" y="128269"/>
                </a:lnTo>
                <a:lnTo>
                  <a:pt x="216745" y="126999"/>
                </a:lnTo>
                <a:lnTo>
                  <a:pt x="214485" y="124459"/>
                </a:lnTo>
                <a:lnTo>
                  <a:pt x="211811" y="120649"/>
                </a:lnTo>
                <a:lnTo>
                  <a:pt x="210697" y="118109"/>
                </a:lnTo>
                <a:lnTo>
                  <a:pt x="210697" y="114299"/>
                </a:lnTo>
                <a:lnTo>
                  <a:pt x="211079" y="113029"/>
                </a:lnTo>
                <a:lnTo>
                  <a:pt x="211079" y="111759"/>
                </a:lnTo>
                <a:lnTo>
                  <a:pt x="211811" y="110489"/>
                </a:lnTo>
                <a:lnTo>
                  <a:pt x="221296" y="110489"/>
                </a:lnTo>
                <a:lnTo>
                  <a:pt x="218654" y="111759"/>
                </a:lnTo>
                <a:lnTo>
                  <a:pt x="218654" y="115569"/>
                </a:lnTo>
                <a:lnTo>
                  <a:pt x="219386" y="116839"/>
                </a:lnTo>
                <a:lnTo>
                  <a:pt x="221296" y="119379"/>
                </a:lnTo>
                <a:lnTo>
                  <a:pt x="236828" y="119379"/>
                </a:lnTo>
                <a:lnTo>
                  <a:pt x="236828" y="126999"/>
                </a:lnTo>
                <a:lnTo>
                  <a:pt x="226993" y="126999"/>
                </a:lnTo>
                <a:lnTo>
                  <a:pt x="225465" y="128269"/>
                </a:lnTo>
                <a:close/>
              </a:path>
              <a:path w="304800" h="303529">
                <a:moveTo>
                  <a:pt x="280400" y="119379"/>
                </a:moveTo>
                <a:lnTo>
                  <a:pt x="269419" y="119379"/>
                </a:lnTo>
                <a:lnTo>
                  <a:pt x="271329" y="116839"/>
                </a:lnTo>
                <a:lnTo>
                  <a:pt x="271711" y="115569"/>
                </a:lnTo>
                <a:lnTo>
                  <a:pt x="271711" y="113029"/>
                </a:lnTo>
                <a:lnTo>
                  <a:pt x="271329" y="111759"/>
                </a:lnTo>
                <a:lnTo>
                  <a:pt x="269419" y="110489"/>
                </a:lnTo>
                <a:lnTo>
                  <a:pt x="280018" y="110489"/>
                </a:lnTo>
                <a:lnTo>
                  <a:pt x="280400" y="113029"/>
                </a:lnTo>
                <a:lnTo>
                  <a:pt x="280400" y="119379"/>
                </a:lnTo>
                <a:close/>
              </a:path>
              <a:path w="304800" h="303529">
                <a:moveTo>
                  <a:pt x="54170" y="119379"/>
                </a:moveTo>
                <a:lnTo>
                  <a:pt x="42044" y="119379"/>
                </a:lnTo>
                <a:lnTo>
                  <a:pt x="43189" y="118109"/>
                </a:lnTo>
                <a:lnTo>
                  <a:pt x="43953" y="116839"/>
                </a:lnTo>
                <a:lnTo>
                  <a:pt x="45322" y="115569"/>
                </a:lnTo>
                <a:lnTo>
                  <a:pt x="50382" y="115569"/>
                </a:lnTo>
                <a:lnTo>
                  <a:pt x="52674" y="116839"/>
                </a:lnTo>
                <a:lnTo>
                  <a:pt x="54170" y="119379"/>
                </a:lnTo>
                <a:close/>
              </a:path>
              <a:path w="304800" h="303529">
                <a:moveTo>
                  <a:pt x="80714" y="245109"/>
                </a:moveTo>
                <a:lnTo>
                  <a:pt x="71611" y="245109"/>
                </a:lnTo>
                <a:lnTo>
                  <a:pt x="71611" y="119379"/>
                </a:lnTo>
                <a:lnTo>
                  <a:pt x="73139" y="116839"/>
                </a:lnTo>
                <a:lnTo>
                  <a:pt x="75399" y="115569"/>
                </a:lnTo>
                <a:lnTo>
                  <a:pt x="80428" y="115569"/>
                </a:lnTo>
                <a:lnTo>
                  <a:pt x="81478" y="116839"/>
                </a:lnTo>
                <a:lnTo>
                  <a:pt x="82592" y="118109"/>
                </a:lnTo>
                <a:lnTo>
                  <a:pt x="83356" y="119379"/>
                </a:lnTo>
                <a:lnTo>
                  <a:pt x="97773" y="119379"/>
                </a:lnTo>
                <a:lnTo>
                  <a:pt x="97773" y="121919"/>
                </a:lnTo>
                <a:lnTo>
                  <a:pt x="93216" y="126999"/>
                </a:lnTo>
                <a:lnTo>
                  <a:pt x="80714" y="126999"/>
                </a:lnTo>
                <a:lnTo>
                  <a:pt x="80714" y="245109"/>
                </a:lnTo>
                <a:close/>
              </a:path>
              <a:path w="304800" h="303529">
                <a:moveTo>
                  <a:pt x="145897" y="119379"/>
                </a:moveTo>
                <a:lnTo>
                  <a:pt x="134884" y="119379"/>
                </a:lnTo>
                <a:lnTo>
                  <a:pt x="136030" y="118109"/>
                </a:lnTo>
                <a:lnTo>
                  <a:pt x="136985" y="116839"/>
                </a:lnTo>
                <a:lnTo>
                  <a:pt x="138226" y="115569"/>
                </a:lnTo>
                <a:lnTo>
                  <a:pt x="141250" y="115569"/>
                </a:lnTo>
                <a:lnTo>
                  <a:pt x="142109" y="116839"/>
                </a:lnTo>
                <a:lnTo>
                  <a:pt x="144369" y="116839"/>
                </a:lnTo>
                <a:lnTo>
                  <a:pt x="145897" y="119379"/>
                </a:lnTo>
                <a:close/>
              </a:path>
              <a:path w="304800" h="303529">
                <a:moveTo>
                  <a:pt x="172791" y="245109"/>
                </a:moveTo>
                <a:lnTo>
                  <a:pt x="163306" y="245109"/>
                </a:lnTo>
                <a:lnTo>
                  <a:pt x="163306" y="119379"/>
                </a:lnTo>
                <a:lnTo>
                  <a:pt x="164834" y="116839"/>
                </a:lnTo>
                <a:lnTo>
                  <a:pt x="167094" y="116839"/>
                </a:lnTo>
                <a:lnTo>
                  <a:pt x="167826" y="115569"/>
                </a:lnTo>
                <a:lnTo>
                  <a:pt x="171072" y="115569"/>
                </a:lnTo>
                <a:lnTo>
                  <a:pt x="172600" y="116839"/>
                </a:lnTo>
                <a:lnTo>
                  <a:pt x="173555" y="118109"/>
                </a:lnTo>
                <a:lnTo>
                  <a:pt x="174319" y="119379"/>
                </a:lnTo>
                <a:lnTo>
                  <a:pt x="189850" y="119379"/>
                </a:lnTo>
                <a:lnTo>
                  <a:pt x="189850" y="121919"/>
                </a:lnTo>
                <a:lnTo>
                  <a:pt x="185293" y="126999"/>
                </a:lnTo>
                <a:lnTo>
                  <a:pt x="172791" y="126999"/>
                </a:lnTo>
                <a:lnTo>
                  <a:pt x="172791" y="245109"/>
                </a:lnTo>
                <a:close/>
              </a:path>
              <a:path w="304800" h="303529">
                <a:moveTo>
                  <a:pt x="236828" y="119379"/>
                </a:moveTo>
                <a:lnTo>
                  <a:pt x="225847" y="119379"/>
                </a:lnTo>
                <a:lnTo>
                  <a:pt x="226993" y="118109"/>
                </a:lnTo>
                <a:lnTo>
                  <a:pt x="227757" y="116839"/>
                </a:lnTo>
                <a:lnTo>
                  <a:pt x="229285" y="115569"/>
                </a:lnTo>
                <a:lnTo>
                  <a:pt x="233040" y="115569"/>
                </a:lnTo>
                <a:lnTo>
                  <a:pt x="235332" y="116839"/>
                </a:lnTo>
                <a:lnTo>
                  <a:pt x="236828" y="119379"/>
                </a:lnTo>
                <a:close/>
              </a:path>
              <a:path w="304800" h="303529">
                <a:moveTo>
                  <a:pt x="263372" y="245109"/>
                </a:moveTo>
                <a:lnTo>
                  <a:pt x="254269" y="245109"/>
                </a:lnTo>
                <a:lnTo>
                  <a:pt x="254269" y="119379"/>
                </a:lnTo>
                <a:lnTo>
                  <a:pt x="255765" y="116839"/>
                </a:lnTo>
                <a:lnTo>
                  <a:pt x="258057" y="115569"/>
                </a:lnTo>
                <a:lnTo>
                  <a:pt x="263468" y="115569"/>
                </a:lnTo>
                <a:lnTo>
                  <a:pt x="264486" y="116839"/>
                </a:lnTo>
                <a:lnTo>
                  <a:pt x="265250" y="118109"/>
                </a:lnTo>
                <a:lnTo>
                  <a:pt x="266396" y="119379"/>
                </a:lnTo>
                <a:lnTo>
                  <a:pt x="280400" y="119379"/>
                </a:lnTo>
                <a:lnTo>
                  <a:pt x="280400" y="121919"/>
                </a:lnTo>
                <a:lnTo>
                  <a:pt x="275868" y="126999"/>
                </a:lnTo>
                <a:lnTo>
                  <a:pt x="263372" y="126999"/>
                </a:lnTo>
                <a:lnTo>
                  <a:pt x="263372" y="245109"/>
                </a:lnTo>
                <a:close/>
              </a:path>
              <a:path w="304800" h="303529">
                <a:moveTo>
                  <a:pt x="50000" y="259079"/>
                </a:moveTo>
                <a:lnTo>
                  <a:pt x="40930" y="259079"/>
                </a:lnTo>
                <a:lnTo>
                  <a:pt x="40930" y="250189"/>
                </a:lnTo>
                <a:lnTo>
                  <a:pt x="42044" y="247649"/>
                </a:lnTo>
                <a:lnTo>
                  <a:pt x="44717" y="246379"/>
                </a:lnTo>
                <a:lnTo>
                  <a:pt x="44717" y="126999"/>
                </a:lnTo>
                <a:lnTo>
                  <a:pt x="54170" y="126999"/>
                </a:lnTo>
                <a:lnTo>
                  <a:pt x="54170" y="245109"/>
                </a:lnTo>
                <a:lnTo>
                  <a:pt x="80714" y="245109"/>
                </a:lnTo>
                <a:lnTo>
                  <a:pt x="80714" y="246379"/>
                </a:lnTo>
                <a:lnTo>
                  <a:pt x="82974" y="247649"/>
                </a:lnTo>
                <a:lnTo>
                  <a:pt x="84883" y="250189"/>
                </a:lnTo>
                <a:lnTo>
                  <a:pt x="84120" y="252729"/>
                </a:lnTo>
                <a:lnTo>
                  <a:pt x="84120" y="253999"/>
                </a:lnTo>
                <a:lnTo>
                  <a:pt x="50000" y="253999"/>
                </a:lnTo>
                <a:lnTo>
                  <a:pt x="50000" y="259079"/>
                </a:lnTo>
                <a:close/>
              </a:path>
              <a:path w="304800" h="303529">
                <a:moveTo>
                  <a:pt x="92076" y="128269"/>
                </a:moveTo>
                <a:lnTo>
                  <a:pt x="81542" y="128269"/>
                </a:lnTo>
                <a:lnTo>
                  <a:pt x="80714" y="126999"/>
                </a:lnTo>
                <a:lnTo>
                  <a:pt x="93216" y="126999"/>
                </a:lnTo>
                <a:lnTo>
                  <a:pt x="92076" y="128269"/>
                </a:lnTo>
                <a:close/>
              </a:path>
              <a:path w="304800" h="303529">
                <a:moveTo>
                  <a:pt x="141727" y="259079"/>
                </a:moveTo>
                <a:lnTo>
                  <a:pt x="132243" y="259079"/>
                </a:lnTo>
                <a:lnTo>
                  <a:pt x="132243" y="250189"/>
                </a:lnTo>
                <a:lnTo>
                  <a:pt x="133389" y="247649"/>
                </a:lnTo>
                <a:lnTo>
                  <a:pt x="136030" y="246379"/>
                </a:lnTo>
                <a:lnTo>
                  <a:pt x="136030" y="126999"/>
                </a:lnTo>
                <a:lnTo>
                  <a:pt x="145897" y="126999"/>
                </a:lnTo>
                <a:lnTo>
                  <a:pt x="145897" y="245109"/>
                </a:lnTo>
                <a:lnTo>
                  <a:pt x="172791" y="245109"/>
                </a:lnTo>
                <a:lnTo>
                  <a:pt x="172791" y="246379"/>
                </a:lnTo>
                <a:lnTo>
                  <a:pt x="175433" y="247649"/>
                </a:lnTo>
                <a:lnTo>
                  <a:pt x="176578" y="250189"/>
                </a:lnTo>
                <a:lnTo>
                  <a:pt x="176578" y="253999"/>
                </a:lnTo>
                <a:lnTo>
                  <a:pt x="141727" y="253999"/>
                </a:lnTo>
                <a:lnTo>
                  <a:pt x="141727" y="259079"/>
                </a:lnTo>
                <a:close/>
              </a:path>
              <a:path w="304800" h="303529">
                <a:moveTo>
                  <a:pt x="184153" y="128269"/>
                </a:moveTo>
                <a:lnTo>
                  <a:pt x="173905" y="128269"/>
                </a:lnTo>
                <a:lnTo>
                  <a:pt x="172791" y="126999"/>
                </a:lnTo>
                <a:lnTo>
                  <a:pt x="185293" y="126999"/>
                </a:lnTo>
                <a:lnTo>
                  <a:pt x="184153" y="128269"/>
                </a:lnTo>
                <a:close/>
              </a:path>
              <a:path w="304800" h="303529">
                <a:moveTo>
                  <a:pt x="234950" y="182879"/>
                </a:moveTo>
                <a:lnTo>
                  <a:pt x="230017" y="182879"/>
                </a:lnTo>
                <a:lnTo>
                  <a:pt x="228107" y="181609"/>
                </a:lnTo>
                <a:lnTo>
                  <a:pt x="228107" y="126999"/>
                </a:lnTo>
                <a:lnTo>
                  <a:pt x="236828" y="126999"/>
                </a:lnTo>
                <a:lnTo>
                  <a:pt x="236828" y="181609"/>
                </a:lnTo>
                <a:lnTo>
                  <a:pt x="234950" y="182879"/>
                </a:lnTo>
                <a:close/>
              </a:path>
              <a:path w="304800" h="303529">
                <a:moveTo>
                  <a:pt x="274734" y="128269"/>
                </a:moveTo>
                <a:lnTo>
                  <a:pt x="264454" y="128269"/>
                </a:lnTo>
                <a:lnTo>
                  <a:pt x="263372" y="126999"/>
                </a:lnTo>
                <a:lnTo>
                  <a:pt x="275868" y="126999"/>
                </a:lnTo>
                <a:lnTo>
                  <a:pt x="274734" y="128269"/>
                </a:lnTo>
                <a:close/>
              </a:path>
              <a:path w="304800" h="303529">
                <a:moveTo>
                  <a:pt x="232658" y="259079"/>
                </a:moveTo>
                <a:lnTo>
                  <a:pt x="224702" y="259079"/>
                </a:lnTo>
                <a:lnTo>
                  <a:pt x="224702" y="250189"/>
                </a:lnTo>
                <a:lnTo>
                  <a:pt x="225847" y="247649"/>
                </a:lnTo>
                <a:lnTo>
                  <a:pt x="228489" y="246379"/>
                </a:lnTo>
                <a:lnTo>
                  <a:pt x="228489" y="198119"/>
                </a:lnTo>
                <a:lnTo>
                  <a:pt x="230399" y="195579"/>
                </a:lnTo>
                <a:lnTo>
                  <a:pt x="234950" y="195579"/>
                </a:lnTo>
                <a:lnTo>
                  <a:pt x="236828" y="198119"/>
                </a:lnTo>
                <a:lnTo>
                  <a:pt x="236828" y="245109"/>
                </a:lnTo>
                <a:lnTo>
                  <a:pt x="263372" y="245109"/>
                </a:lnTo>
                <a:lnTo>
                  <a:pt x="263372" y="246379"/>
                </a:lnTo>
                <a:lnTo>
                  <a:pt x="265632" y="247649"/>
                </a:lnTo>
                <a:lnTo>
                  <a:pt x="267159" y="250189"/>
                </a:lnTo>
                <a:lnTo>
                  <a:pt x="267159" y="253999"/>
                </a:lnTo>
                <a:lnTo>
                  <a:pt x="232658" y="253999"/>
                </a:lnTo>
                <a:lnTo>
                  <a:pt x="232658" y="259079"/>
                </a:lnTo>
                <a:close/>
              </a:path>
              <a:path w="304800" h="303529">
                <a:moveTo>
                  <a:pt x="84120" y="259079"/>
                </a:moveTo>
                <a:lnTo>
                  <a:pt x="75781" y="259079"/>
                </a:lnTo>
                <a:lnTo>
                  <a:pt x="75781" y="253999"/>
                </a:lnTo>
                <a:lnTo>
                  <a:pt x="84120" y="253999"/>
                </a:lnTo>
                <a:lnTo>
                  <a:pt x="84120" y="259079"/>
                </a:lnTo>
                <a:close/>
              </a:path>
              <a:path w="304800" h="303529">
                <a:moveTo>
                  <a:pt x="176578" y="259079"/>
                </a:moveTo>
                <a:lnTo>
                  <a:pt x="167094" y="259079"/>
                </a:lnTo>
                <a:lnTo>
                  <a:pt x="167094" y="253999"/>
                </a:lnTo>
                <a:lnTo>
                  <a:pt x="176578" y="253999"/>
                </a:lnTo>
                <a:lnTo>
                  <a:pt x="176578" y="259079"/>
                </a:lnTo>
                <a:close/>
              </a:path>
              <a:path w="304800" h="303529">
                <a:moveTo>
                  <a:pt x="267159" y="259079"/>
                </a:moveTo>
                <a:lnTo>
                  <a:pt x="258057" y="259079"/>
                </a:lnTo>
                <a:lnTo>
                  <a:pt x="258057" y="253999"/>
                </a:lnTo>
                <a:lnTo>
                  <a:pt x="267159" y="253999"/>
                </a:lnTo>
                <a:lnTo>
                  <a:pt x="267159" y="259079"/>
                </a:lnTo>
                <a:close/>
              </a:path>
              <a:path w="304800" h="303529">
                <a:moveTo>
                  <a:pt x="22724" y="294639"/>
                </a:moveTo>
                <a:lnTo>
                  <a:pt x="13240" y="294639"/>
                </a:lnTo>
                <a:lnTo>
                  <a:pt x="13240" y="284479"/>
                </a:lnTo>
                <a:lnTo>
                  <a:pt x="17409" y="279399"/>
                </a:lnTo>
                <a:lnTo>
                  <a:pt x="22724" y="278129"/>
                </a:lnTo>
                <a:lnTo>
                  <a:pt x="22724" y="264159"/>
                </a:lnTo>
                <a:lnTo>
                  <a:pt x="28421" y="259079"/>
                </a:lnTo>
                <a:lnTo>
                  <a:pt x="276230" y="259079"/>
                </a:lnTo>
                <a:lnTo>
                  <a:pt x="281927" y="264159"/>
                </a:lnTo>
                <a:lnTo>
                  <a:pt x="281927" y="267969"/>
                </a:lnTo>
                <a:lnTo>
                  <a:pt x="34087" y="267969"/>
                </a:lnTo>
                <a:lnTo>
                  <a:pt x="32209" y="269239"/>
                </a:lnTo>
                <a:lnTo>
                  <a:pt x="32209" y="278129"/>
                </a:lnTo>
                <a:lnTo>
                  <a:pt x="107990" y="278129"/>
                </a:lnTo>
                <a:lnTo>
                  <a:pt x="109900" y="279399"/>
                </a:lnTo>
                <a:lnTo>
                  <a:pt x="109900" y="284479"/>
                </a:lnTo>
                <a:lnTo>
                  <a:pt x="107990" y="285749"/>
                </a:lnTo>
                <a:lnTo>
                  <a:pt x="24634" y="285749"/>
                </a:lnTo>
                <a:lnTo>
                  <a:pt x="22724" y="288289"/>
                </a:lnTo>
                <a:lnTo>
                  <a:pt x="22724" y="294639"/>
                </a:lnTo>
                <a:close/>
              </a:path>
              <a:path w="304800" h="303529">
                <a:moveTo>
                  <a:pt x="291412" y="294639"/>
                </a:moveTo>
                <a:lnTo>
                  <a:pt x="281927" y="294639"/>
                </a:lnTo>
                <a:lnTo>
                  <a:pt x="281927" y="287019"/>
                </a:lnTo>
                <a:lnTo>
                  <a:pt x="280018" y="285749"/>
                </a:lnTo>
                <a:lnTo>
                  <a:pt x="125050" y="285749"/>
                </a:lnTo>
                <a:lnTo>
                  <a:pt x="123140" y="283209"/>
                </a:lnTo>
                <a:lnTo>
                  <a:pt x="123140" y="278129"/>
                </a:lnTo>
                <a:lnTo>
                  <a:pt x="125050" y="276859"/>
                </a:lnTo>
                <a:lnTo>
                  <a:pt x="272825" y="276859"/>
                </a:lnTo>
                <a:lnTo>
                  <a:pt x="272825" y="270509"/>
                </a:lnTo>
                <a:lnTo>
                  <a:pt x="271329" y="267969"/>
                </a:lnTo>
                <a:lnTo>
                  <a:pt x="281927" y="267969"/>
                </a:lnTo>
                <a:lnTo>
                  <a:pt x="281927" y="278129"/>
                </a:lnTo>
                <a:lnTo>
                  <a:pt x="287625" y="279399"/>
                </a:lnTo>
                <a:lnTo>
                  <a:pt x="291412" y="284479"/>
                </a:lnTo>
                <a:lnTo>
                  <a:pt x="291412" y="294639"/>
                </a:lnTo>
                <a:close/>
              </a:path>
              <a:path w="304800" h="303529">
                <a:moveTo>
                  <a:pt x="302774" y="303529"/>
                </a:moveTo>
                <a:lnTo>
                  <a:pt x="1877" y="303529"/>
                </a:lnTo>
                <a:lnTo>
                  <a:pt x="0" y="300989"/>
                </a:lnTo>
                <a:lnTo>
                  <a:pt x="0" y="297179"/>
                </a:lnTo>
                <a:lnTo>
                  <a:pt x="1877" y="294639"/>
                </a:lnTo>
                <a:lnTo>
                  <a:pt x="302774" y="294639"/>
                </a:lnTo>
                <a:lnTo>
                  <a:pt x="304652" y="297179"/>
                </a:lnTo>
                <a:lnTo>
                  <a:pt x="304652" y="300989"/>
                </a:lnTo>
                <a:lnTo>
                  <a:pt x="302774" y="30352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2179080" y="4285511"/>
            <a:ext cx="398145" cy="347980"/>
            <a:chOff x="2179080" y="4285511"/>
            <a:chExt cx="398145" cy="347980"/>
          </a:xfrm>
        </p:grpSpPr>
        <p:pic>
          <p:nvPicPr>
            <p:cNvPr id="158" name="object 15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73154" y="4354322"/>
              <a:ext cx="209500" cy="21047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179080" y="4285511"/>
              <a:ext cx="398145" cy="347980"/>
            </a:xfrm>
            <a:custGeom>
              <a:avLst/>
              <a:gdLst/>
              <a:ahLst/>
              <a:cxnLst/>
              <a:rect l="l" t="t" r="r" b="b"/>
              <a:pathLst>
                <a:path w="398144" h="347979">
                  <a:moveTo>
                    <a:pt x="77526" y="154939"/>
                  </a:moveTo>
                  <a:lnTo>
                    <a:pt x="63655" y="154939"/>
                  </a:lnTo>
                  <a:lnTo>
                    <a:pt x="69682" y="128269"/>
                  </a:lnTo>
                  <a:lnTo>
                    <a:pt x="80579" y="105409"/>
                  </a:lnTo>
                  <a:lnTo>
                    <a:pt x="95808" y="83819"/>
                  </a:lnTo>
                  <a:lnTo>
                    <a:pt x="114833" y="66039"/>
                  </a:lnTo>
                  <a:lnTo>
                    <a:pt x="92076" y="35559"/>
                  </a:lnTo>
                  <a:lnTo>
                    <a:pt x="88289" y="29209"/>
                  </a:lnTo>
                  <a:lnTo>
                    <a:pt x="86793" y="22859"/>
                  </a:lnTo>
                  <a:lnTo>
                    <a:pt x="88289" y="16509"/>
                  </a:lnTo>
                  <a:lnTo>
                    <a:pt x="89817" y="10159"/>
                  </a:lnTo>
                  <a:lnTo>
                    <a:pt x="93604" y="6349"/>
                  </a:lnTo>
                  <a:lnTo>
                    <a:pt x="99301" y="2539"/>
                  </a:lnTo>
                  <a:lnTo>
                    <a:pt x="102739" y="0"/>
                  </a:lnTo>
                  <a:lnTo>
                    <a:pt x="117475" y="0"/>
                  </a:lnTo>
                  <a:lnTo>
                    <a:pt x="123904" y="2539"/>
                  </a:lnTo>
                  <a:lnTo>
                    <a:pt x="128455" y="6349"/>
                  </a:lnTo>
                  <a:lnTo>
                    <a:pt x="130289" y="10159"/>
                  </a:lnTo>
                  <a:lnTo>
                    <a:pt x="109041" y="10159"/>
                  </a:lnTo>
                  <a:lnTo>
                    <a:pt x="107131" y="11429"/>
                  </a:lnTo>
                  <a:lnTo>
                    <a:pt x="105349" y="11429"/>
                  </a:lnTo>
                  <a:lnTo>
                    <a:pt x="102325" y="13969"/>
                  </a:lnTo>
                  <a:lnTo>
                    <a:pt x="100415" y="15239"/>
                  </a:lnTo>
                  <a:lnTo>
                    <a:pt x="100033" y="19049"/>
                  </a:lnTo>
                  <a:lnTo>
                    <a:pt x="99651" y="21589"/>
                  </a:lnTo>
                  <a:lnTo>
                    <a:pt x="100033" y="25399"/>
                  </a:lnTo>
                  <a:lnTo>
                    <a:pt x="101943" y="27939"/>
                  </a:lnTo>
                  <a:lnTo>
                    <a:pt x="124668" y="59689"/>
                  </a:lnTo>
                  <a:lnTo>
                    <a:pt x="148269" y="59689"/>
                  </a:lnTo>
                  <a:lnTo>
                    <a:pt x="110517" y="85089"/>
                  </a:lnTo>
                  <a:lnTo>
                    <a:pt x="83737" y="124459"/>
                  </a:lnTo>
                  <a:lnTo>
                    <a:pt x="77526" y="154939"/>
                  </a:lnTo>
                  <a:close/>
                </a:path>
                <a:path w="398144" h="347979">
                  <a:moveTo>
                    <a:pt x="262054" y="298449"/>
                  </a:moveTo>
                  <a:lnTo>
                    <a:pt x="198571" y="298449"/>
                  </a:lnTo>
                  <a:lnTo>
                    <a:pt x="246986" y="288289"/>
                  </a:lnTo>
                  <a:lnTo>
                    <a:pt x="286626" y="261619"/>
                  </a:lnTo>
                  <a:lnTo>
                    <a:pt x="313405" y="222249"/>
                  </a:lnTo>
                  <a:lnTo>
                    <a:pt x="323240" y="172719"/>
                  </a:lnTo>
                  <a:lnTo>
                    <a:pt x="313405" y="124459"/>
                  </a:lnTo>
                  <a:lnTo>
                    <a:pt x="286626" y="85089"/>
                  </a:lnTo>
                  <a:lnTo>
                    <a:pt x="246986" y="58419"/>
                  </a:lnTo>
                  <a:lnTo>
                    <a:pt x="198571" y="48259"/>
                  </a:lnTo>
                  <a:lnTo>
                    <a:pt x="249718" y="48259"/>
                  </a:lnTo>
                  <a:lnTo>
                    <a:pt x="266014" y="12699"/>
                  </a:lnTo>
                  <a:lnTo>
                    <a:pt x="268687" y="6349"/>
                  </a:lnTo>
                  <a:lnTo>
                    <a:pt x="273589" y="2539"/>
                  </a:lnTo>
                  <a:lnTo>
                    <a:pt x="282023" y="0"/>
                  </a:lnTo>
                  <a:lnTo>
                    <a:pt x="294531" y="0"/>
                  </a:lnTo>
                  <a:lnTo>
                    <a:pt x="298223" y="2539"/>
                  </a:lnTo>
                  <a:lnTo>
                    <a:pt x="303538" y="5079"/>
                  </a:lnTo>
                  <a:lnTo>
                    <a:pt x="307708" y="10159"/>
                  </a:lnTo>
                  <a:lnTo>
                    <a:pt x="283073" y="10159"/>
                  </a:lnTo>
                  <a:lnTo>
                    <a:pt x="280050" y="11429"/>
                  </a:lnTo>
                  <a:lnTo>
                    <a:pt x="277758" y="13969"/>
                  </a:lnTo>
                  <a:lnTo>
                    <a:pt x="276262" y="17779"/>
                  </a:lnTo>
                  <a:lnTo>
                    <a:pt x="260349" y="52069"/>
                  </a:lnTo>
                  <a:lnTo>
                    <a:pt x="264518" y="53339"/>
                  </a:lnTo>
                  <a:lnTo>
                    <a:pt x="268687" y="57149"/>
                  </a:lnTo>
                  <a:lnTo>
                    <a:pt x="272475" y="59689"/>
                  </a:lnTo>
                  <a:lnTo>
                    <a:pt x="287050" y="59689"/>
                  </a:lnTo>
                  <a:lnTo>
                    <a:pt x="282309" y="66039"/>
                  </a:lnTo>
                  <a:lnTo>
                    <a:pt x="301026" y="83819"/>
                  </a:lnTo>
                  <a:lnTo>
                    <a:pt x="316289" y="105409"/>
                  </a:lnTo>
                  <a:lnTo>
                    <a:pt x="327358" y="128269"/>
                  </a:lnTo>
                  <a:lnTo>
                    <a:pt x="333488" y="154939"/>
                  </a:lnTo>
                  <a:lnTo>
                    <a:pt x="388062" y="154939"/>
                  </a:lnTo>
                  <a:lnTo>
                    <a:pt x="389568" y="156209"/>
                  </a:lnTo>
                  <a:lnTo>
                    <a:pt x="394119" y="161289"/>
                  </a:lnTo>
                  <a:lnTo>
                    <a:pt x="394801" y="162559"/>
                  </a:lnTo>
                  <a:lnTo>
                    <a:pt x="372891" y="162559"/>
                  </a:lnTo>
                  <a:lnTo>
                    <a:pt x="334602" y="166369"/>
                  </a:lnTo>
                  <a:lnTo>
                    <a:pt x="334602" y="180339"/>
                  </a:lnTo>
                  <a:lnTo>
                    <a:pt x="372891" y="184149"/>
                  </a:lnTo>
                  <a:lnTo>
                    <a:pt x="395711" y="184149"/>
                  </a:lnTo>
                  <a:lnTo>
                    <a:pt x="394501" y="186689"/>
                  </a:lnTo>
                  <a:lnTo>
                    <a:pt x="387234" y="193039"/>
                  </a:lnTo>
                  <a:lnTo>
                    <a:pt x="333870" y="193039"/>
                  </a:lnTo>
                  <a:lnTo>
                    <a:pt x="327843" y="218439"/>
                  </a:lnTo>
                  <a:lnTo>
                    <a:pt x="316946" y="242569"/>
                  </a:lnTo>
                  <a:lnTo>
                    <a:pt x="301716" y="264159"/>
                  </a:lnTo>
                  <a:lnTo>
                    <a:pt x="282691" y="281939"/>
                  </a:lnTo>
                  <a:lnTo>
                    <a:pt x="287432" y="288289"/>
                  </a:lnTo>
                  <a:lnTo>
                    <a:pt x="272475" y="288289"/>
                  </a:lnTo>
                  <a:lnTo>
                    <a:pt x="268687" y="290829"/>
                  </a:lnTo>
                  <a:lnTo>
                    <a:pt x="264518" y="292099"/>
                  </a:lnTo>
                  <a:lnTo>
                    <a:pt x="260349" y="294639"/>
                  </a:lnTo>
                  <a:lnTo>
                    <a:pt x="262054" y="298449"/>
                  </a:lnTo>
                  <a:close/>
                </a:path>
                <a:path w="398144" h="347979">
                  <a:moveTo>
                    <a:pt x="148269" y="59689"/>
                  </a:moveTo>
                  <a:lnTo>
                    <a:pt x="124668" y="59689"/>
                  </a:lnTo>
                  <a:lnTo>
                    <a:pt x="128455" y="57149"/>
                  </a:lnTo>
                  <a:lnTo>
                    <a:pt x="132625" y="54609"/>
                  </a:lnTo>
                  <a:lnTo>
                    <a:pt x="137176" y="52069"/>
                  </a:lnTo>
                  <a:lnTo>
                    <a:pt x="120880" y="16509"/>
                  </a:lnTo>
                  <a:lnTo>
                    <a:pt x="119384" y="13969"/>
                  </a:lnTo>
                  <a:lnTo>
                    <a:pt x="117093" y="11429"/>
                  </a:lnTo>
                  <a:lnTo>
                    <a:pt x="114451" y="10159"/>
                  </a:lnTo>
                  <a:lnTo>
                    <a:pt x="130289" y="10159"/>
                  </a:lnTo>
                  <a:lnTo>
                    <a:pt x="131511" y="12699"/>
                  </a:lnTo>
                  <a:lnTo>
                    <a:pt x="147424" y="48259"/>
                  </a:lnTo>
                  <a:lnTo>
                    <a:pt x="198571" y="48259"/>
                  </a:lnTo>
                  <a:lnTo>
                    <a:pt x="150156" y="58419"/>
                  </a:lnTo>
                  <a:lnTo>
                    <a:pt x="148269" y="59689"/>
                  </a:lnTo>
                  <a:close/>
                </a:path>
                <a:path w="398144" h="347979">
                  <a:moveTo>
                    <a:pt x="287050" y="59689"/>
                  </a:moveTo>
                  <a:lnTo>
                    <a:pt x="272475" y="59689"/>
                  </a:lnTo>
                  <a:lnTo>
                    <a:pt x="297109" y="25399"/>
                  </a:lnTo>
                  <a:lnTo>
                    <a:pt x="297491" y="21589"/>
                  </a:lnTo>
                  <a:lnTo>
                    <a:pt x="296727" y="16509"/>
                  </a:lnTo>
                  <a:lnTo>
                    <a:pt x="294818" y="13969"/>
                  </a:lnTo>
                  <a:lnTo>
                    <a:pt x="291794" y="11429"/>
                  </a:lnTo>
                  <a:lnTo>
                    <a:pt x="290012" y="11429"/>
                  </a:lnTo>
                  <a:lnTo>
                    <a:pt x="287911" y="10159"/>
                  </a:lnTo>
                  <a:lnTo>
                    <a:pt x="307708" y="10159"/>
                  </a:lnTo>
                  <a:lnTo>
                    <a:pt x="308854" y="16509"/>
                  </a:lnTo>
                  <a:lnTo>
                    <a:pt x="310349" y="22859"/>
                  </a:lnTo>
                  <a:lnTo>
                    <a:pt x="308854" y="29209"/>
                  </a:lnTo>
                  <a:lnTo>
                    <a:pt x="305066" y="35559"/>
                  </a:lnTo>
                  <a:lnTo>
                    <a:pt x="287050" y="59689"/>
                  </a:lnTo>
                  <a:close/>
                </a:path>
                <a:path w="398144" h="347979">
                  <a:moveTo>
                    <a:pt x="249718" y="48259"/>
                  </a:moveTo>
                  <a:lnTo>
                    <a:pt x="147424" y="48259"/>
                  </a:lnTo>
                  <a:lnTo>
                    <a:pt x="159462" y="43179"/>
                  </a:lnTo>
                  <a:lnTo>
                    <a:pt x="185245" y="38099"/>
                  </a:lnTo>
                  <a:lnTo>
                    <a:pt x="212046" y="38099"/>
                  </a:lnTo>
                  <a:lnTo>
                    <a:pt x="237730" y="43179"/>
                  </a:lnTo>
                  <a:lnTo>
                    <a:pt x="249718" y="48259"/>
                  </a:lnTo>
                  <a:close/>
                </a:path>
                <a:path w="398144" h="347979">
                  <a:moveTo>
                    <a:pt x="25398" y="195579"/>
                  </a:moveTo>
                  <a:lnTo>
                    <a:pt x="17059" y="195579"/>
                  </a:lnTo>
                  <a:lnTo>
                    <a:pt x="12126" y="194309"/>
                  </a:lnTo>
                  <a:lnTo>
                    <a:pt x="7574" y="190499"/>
                  </a:lnTo>
                  <a:lnTo>
                    <a:pt x="3023" y="185419"/>
                  </a:lnTo>
                  <a:lnTo>
                    <a:pt x="0" y="179069"/>
                  </a:lnTo>
                  <a:lnTo>
                    <a:pt x="0" y="167639"/>
                  </a:lnTo>
                  <a:lnTo>
                    <a:pt x="3023" y="161289"/>
                  </a:lnTo>
                  <a:lnTo>
                    <a:pt x="7574" y="156209"/>
                  </a:lnTo>
                  <a:lnTo>
                    <a:pt x="12094" y="152399"/>
                  </a:lnTo>
                  <a:lnTo>
                    <a:pt x="17887" y="151129"/>
                  </a:lnTo>
                  <a:lnTo>
                    <a:pt x="25398" y="151129"/>
                  </a:lnTo>
                  <a:lnTo>
                    <a:pt x="63655" y="154939"/>
                  </a:lnTo>
                  <a:lnTo>
                    <a:pt x="77526" y="154939"/>
                  </a:lnTo>
                  <a:lnTo>
                    <a:pt x="75973" y="162559"/>
                  </a:lnTo>
                  <a:lnTo>
                    <a:pt x="20306" y="162559"/>
                  </a:lnTo>
                  <a:lnTo>
                    <a:pt x="15531" y="165099"/>
                  </a:lnTo>
                  <a:lnTo>
                    <a:pt x="13272" y="167639"/>
                  </a:lnTo>
                  <a:lnTo>
                    <a:pt x="11744" y="170179"/>
                  </a:lnTo>
                  <a:lnTo>
                    <a:pt x="11744" y="176529"/>
                  </a:lnTo>
                  <a:lnTo>
                    <a:pt x="13272" y="180339"/>
                  </a:lnTo>
                  <a:lnTo>
                    <a:pt x="15531" y="181609"/>
                  </a:lnTo>
                  <a:lnTo>
                    <a:pt x="17759" y="184149"/>
                  </a:lnTo>
                  <a:lnTo>
                    <a:pt x="76172" y="184149"/>
                  </a:lnTo>
                  <a:lnTo>
                    <a:pt x="77685" y="191769"/>
                  </a:lnTo>
                  <a:lnTo>
                    <a:pt x="63655" y="191769"/>
                  </a:lnTo>
                  <a:lnTo>
                    <a:pt x="25398" y="195579"/>
                  </a:lnTo>
                  <a:close/>
                </a:path>
                <a:path w="398144" h="347979">
                  <a:moveTo>
                    <a:pt x="388062" y="154939"/>
                  </a:moveTo>
                  <a:lnTo>
                    <a:pt x="333488" y="154939"/>
                  </a:lnTo>
                  <a:lnTo>
                    <a:pt x="372127" y="151129"/>
                  </a:lnTo>
                  <a:lnTo>
                    <a:pt x="379574" y="151129"/>
                  </a:lnTo>
                  <a:lnTo>
                    <a:pt x="385049" y="152399"/>
                  </a:lnTo>
                  <a:lnTo>
                    <a:pt x="388062" y="154939"/>
                  </a:lnTo>
                  <a:close/>
                </a:path>
                <a:path w="398144" h="347979">
                  <a:moveTo>
                    <a:pt x="76172" y="184149"/>
                  </a:moveTo>
                  <a:lnTo>
                    <a:pt x="24252" y="184149"/>
                  </a:lnTo>
                  <a:lnTo>
                    <a:pt x="62541" y="180339"/>
                  </a:lnTo>
                  <a:lnTo>
                    <a:pt x="62541" y="166369"/>
                  </a:lnTo>
                  <a:lnTo>
                    <a:pt x="23552" y="162559"/>
                  </a:lnTo>
                  <a:lnTo>
                    <a:pt x="75973" y="162559"/>
                  </a:lnTo>
                  <a:lnTo>
                    <a:pt x="73903" y="172719"/>
                  </a:lnTo>
                  <a:lnTo>
                    <a:pt x="76172" y="184149"/>
                  </a:lnTo>
                  <a:close/>
                </a:path>
                <a:path w="398144" h="347979">
                  <a:moveTo>
                    <a:pt x="395711" y="184149"/>
                  </a:moveTo>
                  <a:lnTo>
                    <a:pt x="379288" y="184149"/>
                  </a:lnTo>
                  <a:lnTo>
                    <a:pt x="381611" y="181609"/>
                  </a:lnTo>
                  <a:lnTo>
                    <a:pt x="383871" y="179069"/>
                  </a:lnTo>
                  <a:lnTo>
                    <a:pt x="385017" y="176529"/>
                  </a:lnTo>
                  <a:lnTo>
                    <a:pt x="385017" y="171449"/>
                  </a:lnTo>
                  <a:lnTo>
                    <a:pt x="383871" y="167639"/>
                  </a:lnTo>
                  <a:lnTo>
                    <a:pt x="379511" y="163829"/>
                  </a:lnTo>
                  <a:lnTo>
                    <a:pt x="377410" y="162559"/>
                  </a:lnTo>
                  <a:lnTo>
                    <a:pt x="394801" y="162559"/>
                  </a:lnTo>
                  <a:lnTo>
                    <a:pt x="397525" y="167639"/>
                  </a:lnTo>
                  <a:lnTo>
                    <a:pt x="397525" y="180339"/>
                  </a:lnTo>
                  <a:lnTo>
                    <a:pt x="395711" y="184149"/>
                  </a:lnTo>
                  <a:close/>
                </a:path>
                <a:path w="398144" h="347979">
                  <a:moveTo>
                    <a:pt x="115597" y="347979"/>
                  </a:moveTo>
                  <a:lnTo>
                    <a:pt x="107258" y="347979"/>
                  </a:lnTo>
                  <a:lnTo>
                    <a:pt x="103089" y="346709"/>
                  </a:lnTo>
                  <a:lnTo>
                    <a:pt x="99651" y="345439"/>
                  </a:lnTo>
                  <a:lnTo>
                    <a:pt x="93986" y="342899"/>
                  </a:lnTo>
                  <a:lnTo>
                    <a:pt x="90199" y="336549"/>
                  </a:lnTo>
                  <a:lnTo>
                    <a:pt x="87175" y="325119"/>
                  </a:lnTo>
                  <a:lnTo>
                    <a:pt x="88671" y="317499"/>
                  </a:lnTo>
                  <a:lnTo>
                    <a:pt x="92458" y="312419"/>
                  </a:lnTo>
                  <a:lnTo>
                    <a:pt x="114833" y="280669"/>
                  </a:lnTo>
                  <a:lnTo>
                    <a:pt x="96117" y="262889"/>
                  </a:lnTo>
                  <a:lnTo>
                    <a:pt x="80853" y="241299"/>
                  </a:lnTo>
                  <a:lnTo>
                    <a:pt x="69785" y="218439"/>
                  </a:lnTo>
                  <a:lnTo>
                    <a:pt x="63655" y="191769"/>
                  </a:lnTo>
                  <a:lnTo>
                    <a:pt x="77685" y="191769"/>
                  </a:lnTo>
                  <a:lnTo>
                    <a:pt x="83737" y="222249"/>
                  </a:lnTo>
                  <a:lnTo>
                    <a:pt x="110517" y="261619"/>
                  </a:lnTo>
                  <a:lnTo>
                    <a:pt x="150156" y="288289"/>
                  </a:lnTo>
                  <a:lnTo>
                    <a:pt x="124668" y="288289"/>
                  </a:lnTo>
                  <a:lnTo>
                    <a:pt x="101943" y="318769"/>
                  </a:lnTo>
                  <a:lnTo>
                    <a:pt x="100033" y="322579"/>
                  </a:lnTo>
                  <a:lnTo>
                    <a:pt x="99651" y="325119"/>
                  </a:lnTo>
                  <a:lnTo>
                    <a:pt x="100033" y="328929"/>
                  </a:lnTo>
                  <a:lnTo>
                    <a:pt x="100415" y="331469"/>
                  </a:lnTo>
                  <a:lnTo>
                    <a:pt x="102325" y="334009"/>
                  </a:lnTo>
                  <a:lnTo>
                    <a:pt x="105349" y="335279"/>
                  </a:lnTo>
                  <a:lnTo>
                    <a:pt x="107067" y="336549"/>
                  </a:lnTo>
                  <a:lnTo>
                    <a:pt x="131105" y="336549"/>
                  </a:lnTo>
                  <a:lnTo>
                    <a:pt x="128837" y="340359"/>
                  </a:lnTo>
                  <a:lnTo>
                    <a:pt x="124286" y="345439"/>
                  </a:lnTo>
                  <a:lnTo>
                    <a:pt x="118239" y="346709"/>
                  </a:lnTo>
                  <a:lnTo>
                    <a:pt x="115597" y="347979"/>
                  </a:lnTo>
                  <a:close/>
                </a:path>
                <a:path w="398144" h="347979">
                  <a:moveTo>
                    <a:pt x="380466" y="196849"/>
                  </a:moveTo>
                  <a:lnTo>
                    <a:pt x="372509" y="196849"/>
                  </a:lnTo>
                  <a:lnTo>
                    <a:pt x="333870" y="193039"/>
                  </a:lnTo>
                  <a:lnTo>
                    <a:pt x="387234" y="193039"/>
                  </a:lnTo>
                  <a:lnTo>
                    <a:pt x="385781" y="194309"/>
                  </a:lnTo>
                  <a:lnTo>
                    <a:pt x="380466" y="196849"/>
                  </a:lnTo>
                  <a:close/>
                </a:path>
                <a:path w="398144" h="347979">
                  <a:moveTo>
                    <a:pt x="131105" y="336549"/>
                  </a:moveTo>
                  <a:lnTo>
                    <a:pt x="114451" y="336549"/>
                  </a:lnTo>
                  <a:lnTo>
                    <a:pt x="117093" y="335279"/>
                  </a:lnTo>
                  <a:lnTo>
                    <a:pt x="119384" y="332739"/>
                  </a:lnTo>
                  <a:lnTo>
                    <a:pt x="120880" y="330199"/>
                  </a:lnTo>
                  <a:lnTo>
                    <a:pt x="137176" y="294639"/>
                  </a:lnTo>
                  <a:lnTo>
                    <a:pt x="132625" y="293369"/>
                  </a:lnTo>
                  <a:lnTo>
                    <a:pt x="128455" y="290829"/>
                  </a:lnTo>
                  <a:lnTo>
                    <a:pt x="124668" y="288289"/>
                  </a:lnTo>
                  <a:lnTo>
                    <a:pt x="150156" y="288289"/>
                  </a:lnTo>
                  <a:lnTo>
                    <a:pt x="198571" y="298449"/>
                  </a:lnTo>
                  <a:lnTo>
                    <a:pt x="262054" y="298449"/>
                  </a:lnTo>
                  <a:lnTo>
                    <a:pt x="262622" y="299719"/>
                  </a:lnTo>
                  <a:lnTo>
                    <a:pt x="147807" y="299719"/>
                  </a:lnTo>
                  <a:lnTo>
                    <a:pt x="131861" y="335279"/>
                  </a:lnTo>
                  <a:lnTo>
                    <a:pt x="131105" y="336549"/>
                  </a:lnTo>
                  <a:close/>
                </a:path>
                <a:path w="398144" h="347979">
                  <a:moveTo>
                    <a:pt x="308090" y="336549"/>
                  </a:moveTo>
                  <a:lnTo>
                    <a:pt x="290075" y="336549"/>
                  </a:lnTo>
                  <a:lnTo>
                    <a:pt x="291794" y="335279"/>
                  </a:lnTo>
                  <a:lnTo>
                    <a:pt x="294818" y="334009"/>
                  </a:lnTo>
                  <a:lnTo>
                    <a:pt x="296727" y="331469"/>
                  </a:lnTo>
                  <a:lnTo>
                    <a:pt x="297491" y="325119"/>
                  </a:lnTo>
                  <a:lnTo>
                    <a:pt x="297109" y="321309"/>
                  </a:lnTo>
                  <a:lnTo>
                    <a:pt x="272475" y="288289"/>
                  </a:lnTo>
                  <a:lnTo>
                    <a:pt x="287432" y="288289"/>
                  </a:lnTo>
                  <a:lnTo>
                    <a:pt x="309236" y="317499"/>
                  </a:lnTo>
                  <a:lnTo>
                    <a:pt x="310732" y="325119"/>
                  </a:lnTo>
                  <a:lnTo>
                    <a:pt x="309236" y="330199"/>
                  </a:lnTo>
                  <a:lnTo>
                    <a:pt x="308090" y="336549"/>
                  </a:lnTo>
                  <a:close/>
                </a:path>
                <a:path w="398144" h="347979">
                  <a:moveTo>
                    <a:pt x="198953" y="309879"/>
                  </a:moveTo>
                  <a:lnTo>
                    <a:pt x="172521" y="307339"/>
                  </a:lnTo>
                  <a:lnTo>
                    <a:pt x="159844" y="303529"/>
                  </a:lnTo>
                  <a:lnTo>
                    <a:pt x="147807" y="299719"/>
                  </a:lnTo>
                  <a:lnTo>
                    <a:pt x="250100" y="299719"/>
                  </a:lnTo>
                  <a:lnTo>
                    <a:pt x="238112" y="303529"/>
                  </a:lnTo>
                  <a:lnTo>
                    <a:pt x="225517" y="307339"/>
                  </a:lnTo>
                  <a:lnTo>
                    <a:pt x="198953" y="309879"/>
                  </a:lnTo>
                  <a:close/>
                </a:path>
                <a:path w="398144" h="347979">
                  <a:moveTo>
                    <a:pt x="291030" y="347979"/>
                  </a:moveTo>
                  <a:lnTo>
                    <a:pt x="282309" y="347979"/>
                  </a:lnTo>
                  <a:lnTo>
                    <a:pt x="280050" y="346709"/>
                  </a:lnTo>
                  <a:lnTo>
                    <a:pt x="273971" y="345439"/>
                  </a:lnTo>
                  <a:lnTo>
                    <a:pt x="269069" y="340359"/>
                  </a:lnTo>
                  <a:lnTo>
                    <a:pt x="250100" y="299719"/>
                  </a:lnTo>
                  <a:lnTo>
                    <a:pt x="262622" y="299719"/>
                  </a:lnTo>
                  <a:lnTo>
                    <a:pt x="276262" y="330199"/>
                  </a:lnTo>
                  <a:lnTo>
                    <a:pt x="277758" y="332739"/>
                  </a:lnTo>
                  <a:lnTo>
                    <a:pt x="280050" y="335279"/>
                  </a:lnTo>
                  <a:lnTo>
                    <a:pt x="282691" y="336549"/>
                  </a:lnTo>
                  <a:lnTo>
                    <a:pt x="308090" y="336549"/>
                  </a:lnTo>
                  <a:lnTo>
                    <a:pt x="304302" y="341629"/>
                  </a:lnTo>
                  <a:lnTo>
                    <a:pt x="298605" y="345439"/>
                  </a:lnTo>
                  <a:lnTo>
                    <a:pt x="295200" y="346709"/>
                  </a:lnTo>
                  <a:lnTo>
                    <a:pt x="291030" y="34797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3584201" y="4294995"/>
            <a:ext cx="267970" cy="329565"/>
            <a:chOff x="3584201" y="4294995"/>
            <a:chExt cx="267970" cy="329565"/>
          </a:xfrm>
        </p:grpSpPr>
        <p:sp>
          <p:nvSpPr>
            <p:cNvPr id="161" name="object 161"/>
            <p:cNvSpPr/>
            <p:nvPr/>
          </p:nvSpPr>
          <p:spPr>
            <a:xfrm>
              <a:off x="3584194" y="4295000"/>
              <a:ext cx="267970" cy="329565"/>
            </a:xfrm>
            <a:custGeom>
              <a:avLst/>
              <a:gdLst/>
              <a:ahLst/>
              <a:cxnLst/>
              <a:rect l="l" t="t" r="r" b="b"/>
              <a:pathLst>
                <a:path w="267970" h="329564">
                  <a:moveTo>
                    <a:pt x="247078" y="164452"/>
                  </a:moveTo>
                  <a:lnTo>
                    <a:pt x="244817" y="162572"/>
                  </a:lnTo>
                  <a:lnTo>
                    <a:pt x="239509" y="162572"/>
                  </a:lnTo>
                  <a:lnTo>
                    <a:pt x="237629" y="164833"/>
                  </a:lnTo>
                  <a:lnTo>
                    <a:pt x="237629" y="204241"/>
                  </a:lnTo>
                  <a:lnTo>
                    <a:pt x="134150" y="291414"/>
                  </a:lnTo>
                  <a:lnTo>
                    <a:pt x="29946" y="204241"/>
                  </a:lnTo>
                  <a:lnTo>
                    <a:pt x="29946" y="51142"/>
                  </a:lnTo>
                  <a:lnTo>
                    <a:pt x="133388" y="30327"/>
                  </a:lnTo>
                  <a:lnTo>
                    <a:pt x="237248" y="51142"/>
                  </a:lnTo>
                  <a:lnTo>
                    <a:pt x="237248" y="143256"/>
                  </a:lnTo>
                  <a:lnTo>
                    <a:pt x="236867" y="145897"/>
                  </a:lnTo>
                  <a:lnTo>
                    <a:pt x="239115" y="148539"/>
                  </a:lnTo>
                  <a:lnTo>
                    <a:pt x="244817" y="148539"/>
                  </a:lnTo>
                  <a:lnTo>
                    <a:pt x="246697" y="145897"/>
                  </a:lnTo>
                  <a:lnTo>
                    <a:pt x="246697" y="45097"/>
                  </a:lnTo>
                  <a:lnTo>
                    <a:pt x="245198" y="43192"/>
                  </a:lnTo>
                  <a:lnTo>
                    <a:pt x="242912" y="42811"/>
                  </a:lnTo>
                  <a:lnTo>
                    <a:pt x="134531" y="20853"/>
                  </a:lnTo>
                  <a:lnTo>
                    <a:pt x="132664" y="20853"/>
                  </a:lnTo>
                  <a:lnTo>
                    <a:pt x="24257" y="42811"/>
                  </a:lnTo>
                  <a:lnTo>
                    <a:pt x="21615" y="43192"/>
                  </a:lnTo>
                  <a:lnTo>
                    <a:pt x="20472" y="45097"/>
                  </a:lnTo>
                  <a:lnTo>
                    <a:pt x="20472" y="208064"/>
                  </a:lnTo>
                  <a:lnTo>
                    <a:pt x="20853" y="209550"/>
                  </a:lnTo>
                  <a:lnTo>
                    <a:pt x="22377" y="210312"/>
                  </a:lnTo>
                  <a:lnTo>
                    <a:pt x="130746" y="301244"/>
                  </a:lnTo>
                  <a:lnTo>
                    <a:pt x="131699" y="302018"/>
                  </a:lnTo>
                  <a:lnTo>
                    <a:pt x="132753" y="302399"/>
                  </a:lnTo>
                  <a:lnTo>
                    <a:pt x="134823" y="302399"/>
                  </a:lnTo>
                  <a:lnTo>
                    <a:pt x="135877" y="302018"/>
                  </a:lnTo>
                  <a:lnTo>
                    <a:pt x="136829" y="301244"/>
                  </a:lnTo>
                  <a:lnTo>
                    <a:pt x="245198" y="210312"/>
                  </a:lnTo>
                  <a:lnTo>
                    <a:pt x="246341" y="209550"/>
                  </a:lnTo>
                  <a:lnTo>
                    <a:pt x="247078" y="208064"/>
                  </a:lnTo>
                  <a:lnTo>
                    <a:pt x="247078" y="164452"/>
                  </a:lnTo>
                  <a:close/>
                </a:path>
                <a:path w="267970" h="329564">
                  <a:moveTo>
                    <a:pt x="267538" y="28041"/>
                  </a:moveTo>
                  <a:lnTo>
                    <a:pt x="265671" y="26162"/>
                  </a:lnTo>
                  <a:lnTo>
                    <a:pt x="263372" y="25781"/>
                  </a:lnTo>
                  <a:lnTo>
                    <a:pt x="257708" y="24650"/>
                  </a:lnTo>
                  <a:lnTo>
                    <a:pt x="257708" y="34848"/>
                  </a:lnTo>
                  <a:lnTo>
                    <a:pt x="257708" y="214109"/>
                  </a:lnTo>
                  <a:lnTo>
                    <a:pt x="133388" y="318312"/>
                  </a:lnTo>
                  <a:lnTo>
                    <a:pt x="9486" y="214109"/>
                  </a:lnTo>
                  <a:lnTo>
                    <a:pt x="9486" y="34848"/>
                  </a:lnTo>
                  <a:lnTo>
                    <a:pt x="133388" y="10223"/>
                  </a:lnTo>
                  <a:lnTo>
                    <a:pt x="257708" y="34848"/>
                  </a:lnTo>
                  <a:lnTo>
                    <a:pt x="257708" y="24650"/>
                  </a:lnTo>
                  <a:lnTo>
                    <a:pt x="185597" y="10223"/>
                  </a:lnTo>
                  <a:lnTo>
                    <a:pt x="134531" y="0"/>
                  </a:lnTo>
                  <a:lnTo>
                    <a:pt x="132664" y="0"/>
                  </a:lnTo>
                  <a:lnTo>
                    <a:pt x="3822" y="25781"/>
                  </a:lnTo>
                  <a:lnTo>
                    <a:pt x="1524" y="26162"/>
                  </a:lnTo>
                  <a:lnTo>
                    <a:pt x="0" y="28041"/>
                  </a:lnTo>
                  <a:lnTo>
                    <a:pt x="0" y="217512"/>
                  </a:lnTo>
                  <a:lnTo>
                    <a:pt x="381" y="219036"/>
                  </a:lnTo>
                  <a:lnTo>
                    <a:pt x="1905" y="219798"/>
                  </a:lnTo>
                  <a:lnTo>
                    <a:pt x="130746" y="328561"/>
                  </a:lnTo>
                  <a:lnTo>
                    <a:pt x="131699" y="329133"/>
                  </a:lnTo>
                  <a:lnTo>
                    <a:pt x="132753" y="329412"/>
                  </a:lnTo>
                  <a:lnTo>
                    <a:pt x="134823" y="329412"/>
                  </a:lnTo>
                  <a:lnTo>
                    <a:pt x="135877" y="329133"/>
                  </a:lnTo>
                  <a:lnTo>
                    <a:pt x="136829" y="328561"/>
                  </a:lnTo>
                  <a:lnTo>
                    <a:pt x="148971" y="318312"/>
                  </a:lnTo>
                  <a:lnTo>
                    <a:pt x="265671" y="219798"/>
                  </a:lnTo>
                  <a:lnTo>
                    <a:pt x="266776" y="219036"/>
                  </a:lnTo>
                  <a:lnTo>
                    <a:pt x="267538" y="217512"/>
                  </a:lnTo>
                  <a:lnTo>
                    <a:pt x="267538" y="2804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645596" y="4362056"/>
              <a:ext cx="144019" cy="144019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3082886" y="4295759"/>
            <a:ext cx="375285" cy="328295"/>
            <a:chOff x="3082886" y="4295759"/>
            <a:chExt cx="375285" cy="328295"/>
          </a:xfrm>
        </p:grpSpPr>
        <p:sp>
          <p:nvSpPr>
            <p:cNvPr id="164" name="object 164"/>
            <p:cNvSpPr/>
            <p:nvPr/>
          </p:nvSpPr>
          <p:spPr>
            <a:xfrm>
              <a:off x="3082886" y="4295759"/>
              <a:ext cx="375285" cy="328295"/>
            </a:xfrm>
            <a:custGeom>
              <a:avLst/>
              <a:gdLst/>
              <a:ahLst/>
              <a:cxnLst/>
              <a:rect l="l" t="t" r="r" b="b"/>
              <a:pathLst>
                <a:path w="375285" h="328295">
                  <a:moveTo>
                    <a:pt x="367193" y="327791"/>
                  </a:moveTo>
                  <a:lnTo>
                    <a:pt x="7574" y="327791"/>
                  </a:lnTo>
                  <a:lnTo>
                    <a:pt x="0" y="320216"/>
                  </a:lnTo>
                  <a:lnTo>
                    <a:pt x="0" y="89817"/>
                  </a:lnTo>
                  <a:lnTo>
                    <a:pt x="7574" y="82210"/>
                  </a:lnTo>
                  <a:lnTo>
                    <a:pt x="161046" y="82210"/>
                  </a:lnTo>
                  <a:lnTo>
                    <a:pt x="152708" y="6047"/>
                  </a:lnTo>
                  <a:lnTo>
                    <a:pt x="152708" y="4551"/>
                  </a:lnTo>
                  <a:lnTo>
                    <a:pt x="153090" y="2641"/>
                  </a:lnTo>
                  <a:lnTo>
                    <a:pt x="154204" y="1877"/>
                  </a:lnTo>
                  <a:lnTo>
                    <a:pt x="155349" y="381"/>
                  </a:lnTo>
                  <a:lnTo>
                    <a:pt x="156877" y="0"/>
                  </a:lnTo>
                  <a:lnTo>
                    <a:pt x="219004" y="0"/>
                  </a:lnTo>
                  <a:lnTo>
                    <a:pt x="220532" y="763"/>
                  </a:lnTo>
                  <a:lnTo>
                    <a:pt x="221296" y="1877"/>
                  </a:lnTo>
                  <a:lnTo>
                    <a:pt x="222410" y="2641"/>
                  </a:lnTo>
                  <a:lnTo>
                    <a:pt x="222792" y="4551"/>
                  </a:lnTo>
                  <a:lnTo>
                    <a:pt x="222792" y="6047"/>
                  </a:lnTo>
                  <a:lnTo>
                    <a:pt x="222186" y="11362"/>
                  </a:lnTo>
                  <a:lnTo>
                    <a:pt x="164834" y="11362"/>
                  </a:lnTo>
                  <a:lnTo>
                    <a:pt x="174065" y="93222"/>
                  </a:lnTo>
                  <a:lnTo>
                    <a:pt x="14385" y="93222"/>
                  </a:lnTo>
                  <a:lnTo>
                    <a:pt x="11362" y="95864"/>
                  </a:lnTo>
                  <a:lnTo>
                    <a:pt x="11362" y="313755"/>
                  </a:lnTo>
                  <a:lnTo>
                    <a:pt x="14385" y="316778"/>
                  </a:lnTo>
                  <a:lnTo>
                    <a:pt x="374768" y="316778"/>
                  </a:lnTo>
                  <a:lnTo>
                    <a:pt x="374768" y="320216"/>
                  </a:lnTo>
                  <a:lnTo>
                    <a:pt x="367193" y="327791"/>
                  </a:lnTo>
                  <a:close/>
                </a:path>
                <a:path w="375285" h="328295">
                  <a:moveTo>
                    <a:pt x="211470" y="106112"/>
                  </a:moveTo>
                  <a:lnTo>
                    <a:pt x="200831" y="106112"/>
                  </a:lnTo>
                  <a:lnTo>
                    <a:pt x="200831" y="105348"/>
                  </a:lnTo>
                  <a:lnTo>
                    <a:pt x="211429" y="11362"/>
                  </a:lnTo>
                  <a:lnTo>
                    <a:pt x="222186" y="11362"/>
                  </a:lnTo>
                  <a:lnTo>
                    <a:pt x="214103" y="82210"/>
                  </a:lnTo>
                  <a:lnTo>
                    <a:pt x="358091" y="82210"/>
                  </a:lnTo>
                  <a:lnTo>
                    <a:pt x="364859" y="83546"/>
                  </a:lnTo>
                  <a:lnTo>
                    <a:pt x="370416" y="87195"/>
                  </a:lnTo>
                  <a:lnTo>
                    <a:pt x="373979" y="92616"/>
                  </a:lnTo>
                  <a:lnTo>
                    <a:pt x="374051" y="93222"/>
                  </a:lnTo>
                  <a:lnTo>
                    <a:pt x="212957" y="93222"/>
                  </a:lnTo>
                  <a:lnTo>
                    <a:pt x="211470" y="106112"/>
                  </a:lnTo>
                  <a:close/>
                </a:path>
                <a:path w="375285" h="328295">
                  <a:moveTo>
                    <a:pt x="205764" y="116329"/>
                  </a:moveTo>
                  <a:lnTo>
                    <a:pt x="169767" y="116329"/>
                  </a:lnTo>
                  <a:lnTo>
                    <a:pt x="164452" y="112160"/>
                  </a:lnTo>
                  <a:lnTo>
                    <a:pt x="164070" y="106462"/>
                  </a:lnTo>
                  <a:lnTo>
                    <a:pt x="162542" y="93222"/>
                  </a:lnTo>
                  <a:lnTo>
                    <a:pt x="174065" y="93222"/>
                  </a:lnTo>
                  <a:lnTo>
                    <a:pt x="175432" y="105348"/>
                  </a:lnTo>
                  <a:lnTo>
                    <a:pt x="175432" y="106112"/>
                  </a:lnTo>
                  <a:lnTo>
                    <a:pt x="211470" y="106112"/>
                  </a:lnTo>
                  <a:lnTo>
                    <a:pt x="211429" y="106462"/>
                  </a:lnTo>
                  <a:lnTo>
                    <a:pt x="210284" y="112160"/>
                  </a:lnTo>
                  <a:lnTo>
                    <a:pt x="205764" y="116329"/>
                  </a:lnTo>
                  <a:close/>
                </a:path>
                <a:path w="375285" h="328295">
                  <a:moveTo>
                    <a:pt x="374768" y="316778"/>
                  </a:moveTo>
                  <a:lnTo>
                    <a:pt x="361496" y="316778"/>
                  </a:lnTo>
                  <a:lnTo>
                    <a:pt x="364520" y="313755"/>
                  </a:lnTo>
                  <a:lnTo>
                    <a:pt x="364520" y="310731"/>
                  </a:lnTo>
                  <a:lnTo>
                    <a:pt x="363787" y="310731"/>
                  </a:lnTo>
                  <a:lnTo>
                    <a:pt x="363787" y="95864"/>
                  </a:lnTo>
                  <a:lnTo>
                    <a:pt x="361114" y="93222"/>
                  </a:lnTo>
                  <a:lnTo>
                    <a:pt x="374051" y="93222"/>
                  </a:lnTo>
                  <a:lnTo>
                    <a:pt x="374768" y="99269"/>
                  </a:lnTo>
                  <a:lnTo>
                    <a:pt x="374768" y="31677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118883" y="4424979"/>
              <a:ext cx="128455" cy="16330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271209" y="4424979"/>
              <a:ext cx="151944" cy="104967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265500" y="4377982"/>
              <a:ext cx="99695" cy="210820"/>
            </a:xfrm>
            <a:custGeom>
              <a:avLst/>
              <a:gdLst/>
              <a:ahLst/>
              <a:cxnLst/>
              <a:rect l="l" t="t" r="r" b="b"/>
              <a:pathLst>
                <a:path w="99695" h="210820">
                  <a:moveTo>
                    <a:pt x="11404" y="2286"/>
                  </a:moveTo>
                  <a:lnTo>
                    <a:pt x="8343" y="0"/>
                  </a:lnTo>
                  <a:lnTo>
                    <a:pt x="5702" y="0"/>
                  </a:lnTo>
                  <a:lnTo>
                    <a:pt x="2298" y="0"/>
                  </a:lnTo>
                  <a:lnTo>
                    <a:pt x="0" y="2286"/>
                  </a:lnTo>
                  <a:lnTo>
                    <a:pt x="0" y="8712"/>
                  </a:lnTo>
                  <a:lnTo>
                    <a:pt x="2298" y="11391"/>
                  </a:lnTo>
                  <a:lnTo>
                    <a:pt x="8343" y="11391"/>
                  </a:lnTo>
                  <a:lnTo>
                    <a:pt x="11404" y="9093"/>
                  </a:lnTo>
                  <a:lnTo>
                    <a:pt x="11404" y="2286"/>
                  </a:lnTo>
                  <a:close/>
                </a:path>
                <a:path w="99695" h="210820">
                  <a:moveTo>
                    <a:pt x="28816" y="202006"/>
                  </a:moveTo>
                  <a:lnTo>
                    <a:pt x="25781" y="199326"/>
                  </a:lnTo>
                  <a:lnTo>
                    <a:pt x="11404" y="199326"/>
                  </a:lnTo>
                  <a:lnTo>
                    <a:pt x="8343" y="199326"/>
                  </a:lnTo>
                  <a:lnTo>
                    <a:pt x="5702" y="202006"/>
                  </a:lnTo>
                  <a:lnTo>
                    <a:pt x="5702" y="208432"/>
                  </a:lnTo>
                  <a:lnTo>
                    <a:pt x="7962" y="210693"/>
                  </a:lnTo>
                  <a:lnTo>
                    <a:pt x="25781" y="210693"/>
                  </a:lnTo>
                  <a:lnTo>
                    <a:pt x="28816" y="208432"/>
                  </a:lnTo>
                  <a:lnTo>
                    <a:pt x="28816" y="202006"/>
                  </a:lnTo>
                  <a:close/>
                </a:path>
                <a:path w="99695" h="210820">
                  <a:moveTo>
                    <a:pt x="28816" y="178485"/>
                  </a:moveTo>
                  <a:lnTo>
                    <a:pt x="25781" y="176225"/>
                  </a:lnTo>
                  <a:lnTo>
                    <a:pt x="11404" y="176225"/>
                  </a:lnTo>
                  <a:lnTo>
                    <a:pt x="8343" y="176225"/>
                  </a:lnTo>
                  <a:lnTo>
                    <a:pt x="5702" y="178485"/>
                  </a:lnTo>
                  <a:lnTo>
                    <a:pt x="5702" y="185331"/>
                  </a:lnTo>
                  <a:lnTo>
                    <a:pt x="7962" y="187591"/>
                  </a:lnTo>
                  <a:lnTo>
                    <a:pt x="25781" y="187591"/>
                  </a:lnTo>
                  <a:lnTo>
                    <a:pt x="28816" y="185331"/>
                  </a:lnTo>
                  <a:lnTo>
                    <a:pt x="28816" y="178485"/>
                  </a:lnTo>
                  <a:close/>
                </a:path>
                <a:path w="99695" h="210820">
                  <a:moveTo>
                    <a:pt x="99314" y="205028"/>
                  </a:moveTo>
                  <a:lnTo>
                    <a:pt x="98920" y="202006"/>
                  </a:lnTo>
                  <a:lnTo>
                    <a:pt x="96634" y="199326"/>
                  </a:lnTo>
                  <a:lnTo>
                    <a:pt x="46634" y="199326"/>
                  </a:lnTo>
                  <a:lnTo>
                    <a:pt x="43954" y="199326"/>
                  </a:lnTo>
                  <a:lnTo>
                    <a:pt x="40932" y="202006"/>
                  </a:lnTo>
                  <a:lnTo>
                    <a:pt x="40932" y="208432"/>
                  </a:lnTo>
                  <a:lnTo>
                    <a:pt x="43611" y="210693"/>
                  </a:lnTo>
                  <a:lnTo>
                    <a:pt x="96634" y="210693"/>
                  </a:lnTo>
                  <a:lnTo>
                    <a:pt x="99314" y="208432"/>
                  </a:lnTo>
                  <a:lnTo>
                    <a:pt x="99314" y="205028"/>
                  </a:lnTo>
                  <a:close/>
                </a:path>
                <a:path w="99695" h="210820">
                  <a:moveTo>
                    <a:pt x="99314" y="178485"/>
                  </a:moveTo>
                  <a:lnTo>
                    <a:pt x="96634" y="176225"/>
                  </a:lnTo>
                  <a:lnTo>
                    <a:pt x="46634" y="176225"/>
                  </a:lnTo>
                  <a:lnTo>
                    <a:pt x="43954" y="176225"/>
                  </a:lnTo>
                  <a:lnTo>
                    <a:pt x="40932" y="178485"/>
                  </a:lnTo>
                  <a:lnTo>
                    <a:pt x="40932" y="185331"/>
                  </a:lnTo>
                  <a:lnTo>
                    <a:pt x="43611" y="187591"/>
                  </a:lnTo>
                  <a:lnTo>
                    <a:pt x="96634" y="187591"/>
                  </a:lnTo>
                  <a:lnTo>
                    <a:pt x="99314" y="185331"/>
                  </a:lnTo>
                  <a:lnTo>
                    <a:pt x="99314" y="17848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/>
          <p:nvPr/>
        </p:nvSpPr>
        <p:spPr>
          <a:xfrm>
            <a:off x="2749004" y="4291215"/>
            <a:ext cx="151130" cy="337185"/>
          </a:xfrm>
          <a:custGeom>
            <a:avLst/>
            <a:gdLst/>
            <a:ahLst/>
            <a:cxnLst/>
            <a:rect l="l" t="t" r="r" b="b"/>
            <a:pathLst>
              <a:path w="151130" h="337185">
                <a:moveTo>
                  <a:pt x="69735" y="177342"/>
                </a:moveTo>
                <a:lnTo>
                  <a:pt x="67894" y="173939"/>
                </a:lnTo>
                <a:lnTo>
                  <a:pt x="64300" y="167259"/>
                </a:lnTo>
                <a:lnTo>
                  <a:pt x="59499" y="162572"/>
                </a:lnTo>
                <a:lnTo>
                  <a:pt x="56845" y="159994"/>
                </a:lnTo>
                <a:lnTo>
                  <a:pt x="56845" y="173939"/>
                </a:lnTo>
                <a:lnTo>
                  <a:pt x="56845" y="183769"/>
                </a:lnTo>
                <a:lnTo>
                  <a:pt x="51536" y="190995"/>
                </a:lnTo>
                <a:lnTo>
                  <a:pt x="43573" y="195160"/>
                </a:lnTo>
                <a:lnTo>
                  <a:pt x="26162" y="195160"/>
                </a:lnTo>
                <a:lnTo>
                  <a:pt x="18211" y="190995"/>
                </a:lnTo>
                <a:lnTo>
                  <a:pt x="13271" y="183769"/>
                </a:lnTo>
                <a:lnTo>
                  <a:pt x="56845" y="183769"/>
                </a:lnTo>
                <a:lnTo>
                  <a:pt x="56845" y="173939"/>
                </a:lnTo>
                <a:lnTo>
                  <a:pt x="13271" y="173939"/>
                </a:lnTo>
                <a:lnTo>
                  <a:pt x="18211" y="166738"/>
                </a:lnTo>
                <a:lnTo>
                  <a:pt x="26162" y="162572"/>
                </a:lnTo>
                <a:lnTo>
                  <a:pt x="43954" y="162572"/>
                </a:lnTo>
                <a:lnTo>
                  <a:pt x="52298" y="166738"/>
                </a:lnTo>
                <a:lnTo>
                  <a:pt x="56845" y="173939"/>
                </a:lnTo>
                <a:lnTo>
                  <a:pt x="56845" y="159994"/>
                </a:lnTo>
                <a:lnTo>
                  <a:pt x="56337" y="159486"/>
                </a:lnTo>
                <a:lnTo>
                  <a:pt x="46443" y="154482"/>
                </a:lnTo>
                <a:lnTo>
                  <a:pt x="35242" y="152704"/>
                </a:lnTo>
                <a:lnTo>
                  <a:pt x="23825" y="154482"/>
                </a:lnTo>
                <a:lnTo>
                  <a:pt x="13843" y="159486"/>
                </a:lnTo>
                <a:lnTo>
                  <a:pt x="5842" y="167259"/>
                </a:lnTo>
                <a:lnTo>
                  <a:pt x="393" y="177342"/>
                </a:lnTo>
                <a:lnTo>
                  <a:pt x="0" y="178104"/>
                </a:lnTo>
                <a:lnTo>
                  <a:pt x="0" y="179628"/>
                </a:lnTo>
                <a:lnTo>
                  <a:pt x="35242" y="205384"/>
                </a:lnTo>
                <a:lnTo>
                  <a:pt x="46443" y="203555"/>
                </a:lnTo>
                <a:lnTo>
                  <a:pt x="56337" y="198475"/>
                </a:lnTo>
                <a:lnTo>
                  <a:pt x="59715" y="195160"/>
                </a:lnTo>
                <a:lnTo>
                  <a:pt x="64300" y="190677"/>
                </a:lnTo>
                <a:lnTo>
                  <a:pt x="68084" y="183769"/>
                </a:lnTo>
                <a:lnTo>
                  <a:pt x="69735" y="180746"/>
                </a:lnTo>
                <a:lnTo>
                  <a:pt x="69735" y="177342"/>
                </a:lnTo>
                <a:close/>
              </a:path>
              <a:path w="151130" h="337185">
                <a:moveTo>
                  <a:pt x="102336" y="52679"/>
                </a:moveTo>
                <a:lnTo>
                  <a:pt x="100672" y="44627"/>
                </a:lnTo>
                <a:lnTo>
                  <a:pt x="96164" y="37985"/>
                </a:lnTo>
                <a:lnTo>
                  <a:pt x="89535" y="33489"/>
                </a:lnTo>
                <a:lnTo>
                  <a:pt x="81483" y="31826"/>
                </a:lnTo>
                <a:lnTo>
                  <a:pt x="81102" y="31826"/>
                </a:lnTo>
                <a:lnTo>
                  <a:pt x="81102" y="18173"/>
                </a:lnTo>
                <a:lnTo>
                  <a:pt x="78841" y="16294"/>
                </a:lnTo>
                <a:lnTo>
                  <a:pt x="76174" y="16294"/>
                </a:lnTo>
                <a:lnTo>
                  <a:pt x="73533" y="16294"/>
                </a:lnTo>
                <a:lnTo>
                  <a:pt x="71615" y="18554"/>
                </a:lnTo>
                <a:lnTo>
                  <a:pt x="71615" y="31826"/>
                </a:lnTo>
                <a:lnTo>
                  <a:pt x="63347" y="34264"/>
                </a:lnTo>
                <a:lnTo>
                  <a:pt x="56616" y="39408"/>
                </a:lnTo>
                <a:lnTo>
                  <a:pt x="52082" y="46532"/>
                </a:lnTo>
                <a:lnTo>
                  <a:pt x="50419" y="54927"/>
                </a:lnTo>
                <a:lnTo>
                  <a:pt x="52222" y="63982"/>
                </a:lnTo>
                <a:lnTo>
                  <a:pt x="57137" y="71335"/>
                </a:lnTo>
                <a:lnTo>
                  <a:pt x="64477" y="76263"/>
                </a:lnTo>
                <a:lnTo>
                  <a:pt x="73533" y="78066"/>
                </a:lnTo>
                <a:lnTo>
                  <a:pt x="86423" y="78066"/>
                </a:lnTo>
                <a:lnTo>
                  <a:pt x="92468" y="84505"/>
                </a:lnTo>
                <a:lnTo>
                  <a:pt x="92468" y="99656"/>
                </a:lnTo>
                <a:lnTo>
                  <a:pt x="86423" y="105727"/>
                </a:lnTo>
                <a:lnTo>
                  <a:pt x="64427" y="105727"/>
                </a:lnTo>
                <a:lnTo>
                  <a:pt x="59867" y="100799"/>
                </a:lnTo>
                <a:lnTo>
                  <a:pt x="59867" y="92075"/>
                </a:lnTo>
                <a:lnTo>
                  <a:pt x="57226" y="90195"/>
                </a:lnTo>
                <a:lnTo>
                  <a:pt x="51917" y="90195"/>
                </a:lnTo>
                <a:lnTo>
                  <a:pt x="50419" y="92456"/>
                </a:lnTo>
                <a:lnTo>
                  <a:pt x="50419" y="94754"/>
                </a:lnTo>
                <a:lnTo>
                  <a:pt x="52070" y="102793"/>
                </a:lnTo>
                <a:lnTo>
                  <a:pt x="56527" y="109423"/>
                </a:lnTo>
                <a:lnTo>
                  <a:pt x="63042" y="113906"/>
                </a:lnTo>
                <a:lnTo>
                  <a:pt x="70891" y="115570"/>
                </a:lnTo>
                <a:lnTo>
                  <a:pt x="71615" y="115570"/>
                </a:lnTo>
                <a:lnTo>
                  <a:pt x="71615" y="129222"/>
                </a:lnTo>
                <a:lnTo>
                  <a:pt x="73914" y="131127"/>
                </a:lnTo>
                <a:lnTo>
                  <a:pt x="79222" y="131127"/>
                </a:lnTo>
                <a:lnTo>
                  <a:pt x="81102" y="128841"/>
                </a:lnTo>
                <a:lnTo>
                  <a:pt x="81102" y="115570"/>
                </a:lnTo>
                <a:lnTo>
                  <a:pt x="89369" y="113296"/>
                </a:lnTo>
                <a:lnTo>
                  <a:pt x="96126" y="108140"/>
                </a:lnTo>
                <a:lnTo>
                  <a:pt x="100660" y="100914"/>
                </a:lnTo>
                <a:lnTo>
                  <a:pt x="102336" y="92456"/>
                </a:lnTo>
                <a:lnTo>
                  <a:pt x="100469" y="83413"/>
                </a:lnTo>
                <a:lnTo>
                  <a:pt x="95453" y="76073"/>
                </a:lnTo>
                <a:lnTo>
                  <a:pt x="88099" y="71145"/>
                </a:lnTo>
                <a:lnTo>
                  <a:pt x="79222" y="69354"/>
                </a:lnTo>
                <a:lnTo>
                  <a:pt x="66332" y="69354"/>
                </a:lnTo>
                <a:lnTo>
                  <a:pt x="60261" y="63271"/>
                </a:lnTo>
                <a:lnTo>
                  <a:pt x="60261" y="48120"/>
                </a:lnTo>
                <a:lnTo>
                  <a:pt x="66332" y="41694"/>
                </a:lnTo>
                <a:lnTo>
                  <a:pt x="88290" y="41694"/>
                </a:lnTo>
                <a:lnTo>
                  <a:pt x="92849" y="46596"/>
                </a:lnTo>
                <a:lnTo>
                  <a:pt x="92849" y="57988"/>
                </a:lnTo>
                <a:lnTo>
                  <a:pt x="92468" y="60248"/>
                </a:lnTo>
                <a:lnTo>
                  <a:pt x="94754" y="62509"/>
                </a:lnTo>
                <a:lnTo>
                  <a:pt x="100418" y="62509"/>
                </a:lnTo>
                <a:lnTo>
                  <a:pt x="102336" y="60248"/>
                </a:lnTo>
                <a:lnTo>
                  <a:pt x="102336" y="52679"/>
                </a:lnTo>
                <a:close/>
              </a:path>
              <a:path w="151130" h="337185">
                <a:moveTo>
                  <a:pt x="148932" y="73520"/>
                </a:moveTo>
                <a:lnTo>
                  <a:pt x="143090" y="44932"/>
                </a:lnTo>
                <a:lnTo>
                  <a:pt x="139471" y="39598"/>
                </a:lnTo>
                <a:lnTo>
                  <a:pt x="139471" y="73520"/>
                </a:lnTo>
                <a:lnTo>
                  <a:pt x="134480" y="98386"/>
                </a:lnTo>
                <a:lnTo>
                  <a:pt x="120802" y="118757"/>
                </a:lnTo>
                <a:lnTo>
                  <a:pt x="100457" y="132511"/>
                </a:lnTo>
                <a:lnTo>
                  <a:pt x="75399" y="137553"/>
                </a:lnTo>
                <a:lnTo>
                  <a:pt x="50533" y="132346"/>
                </a:lnTo>
                <a:lnTo>
                  <a:pt x="30175" y="118605"/>
                </a:lnTo>
                <a:lnTo>
                  <a:pt x="16421" y="98336"/>
                </a:lnTo>
                <a:lnTo>
                  <a:pt x="11366" y="73520"/>
                </a:lnTo>
                <a:lnTo>
                  <a:pt x="16370" y="48793"/>
                </a:lnTo>
                <a:lnTo>
                  <a:pt x="30035" y="28422"/>
                </a:lnTo>
                <a:lnTo>
                  <a:pt x="50368" y="14579"/>
                </a:lnTo>
                <a:lnTo>
                  <a:pt x="75399" y="9486"/>
                </a:lnTo>
                <a:lnTo>
                  <a:pt x="100126" y="14478"/>
                </a:lnTo>
                <a:lnTo>
                  <a:pt x="120523" y="28143"/>
                </a:lnTo>
                <a:lnTo>
                  <a:pt x="134366" y="48488"/>
                </a:lnTo>
                <a:lnTo>
                  <a:pt x="139471" y="73520"/>
                </a:lnTo>
                <a:lnTo>
                  <a:pt x="139471" y="39598"/>
                </a:lnTo>
                <a:lnTo>
                  <a:pt x="127241" y="21551"/>
                </a:lnTo>
                <a:lnTo>
                  <a:pt x="109334" y="9486"/>
                </a:lnTo>
                <a:lnTo>
                  <a:pt x="103847" y="5778"/>
                </a:lnTo>
                <a:lnTo>
                  <a:pt x="46977" y="5842"/>
                </a:lnTo>
                <a:lnTo>
                  <a:pt x="7747" y="45085"/>
                </a:lnTo>
                <a:lnTo>
                  <a:pt x="1917" y="73520"/>
                </a:lnTo>
                <a:lnTo>
                  <a:pt x="7251" y="101142"/>
                </a:lnTo>
                <a:lnTo>
                  <a:pt x="21856" y="124053"/>
                </a:lnTo>
                <a:lnTo>
                  <a:pt x="43637" y="140081"/>
                </a:lnTo>
                <a:lnTo>
                  <a:pt x="70497" y="147040"/>
                </a:lnTo>
                <a:lnTo>
                  <a:pt x="70497" y="221678"/>
                </a:lnTo>
                <a:lnTo>
                  <a:pt x="3797" y="221678"/>
                </a:lnTo>
                <a:lnTo>
                  <a:pt x="1917" y="224320"/>
                </a:lnTo>
                <a:lnTo>
                  <a:pt x="1917" y="250863"/>
                </a:lnTo>
                <a:lnTo>
                  <a:pt x="4178" y="252742"/>
                </a:lnTo>
                <a:lnTo>
                  <a:pt x="18211" y="252742"/>
                </a:lnTo>
                <a:lnTo>
                  <a:pt x="28041" y="332727"/>
                </a:lnTo>
                <a:lnTo>
                  <a:pt x="28422" y="334987"/>
                </a:lnTo>
                <a:lnTo>
                  <a:pt x="30340" y="336892"/>
                </a:lnTo>
                <a:lnTo>
                  <a:pt x="119392" y="336892"/>
                </a:lnTo>
                <a:lnTo>
                  <a:pt x="121653" y="334987"/>
                </a:lnTo>
                <a:lnTo>
                  <a:pt x="121653" y="332727"/>
                </a:lnTo>
                <a:lnTo>
                  <a:pt x="122326" y="327406"/>
                </a:lnTo>
                <a:lnTo>
                  <a:pt x="124460" y="310730"/>
                </a:lnTo>
                <a:lnTo>
                  <a:pt x="125717" y="300901"/>
                </a:lnTo>
                <a:lnTo>
                  <a:pt x="128473" y="279285"/>
                </a:lnTo>
                <a:lnTo>
                  <a:pt x="129832" y="268655"/>
                </a:lnTo>
                <a:lnTo>
                  <a:pt x="131864" y="252742"/>
                </a:lnTo>
                <a:lnTo>
                  <a:pt x="145897" y="252742"/>
                </a:lnTo>
                <a:lnTo>
                  <a:pt x="147815" y="250101"/>
                </a:lnTo>
                <a:lnTo>
                  <a:pt x="147815" y="231927"/>
                </a:lnTo>
                <a:lnTo>
                  <a:pt x="147815" y="226606"/>
                </a:lnTo>
                <a:lnTo>
                  <a:pt x="148932" y="223583"/>
                </a:lnTo>
                <a:lnTo>
                  <a:pt x="146672" y="221678"/>
                </a:lnTo>
                <a:lnTo>
                  <a:pt x="138709" y="221678"/>
                </a:lnTo>
                <a:lnTo>
                  <a:pt x="138709" y="231927"/>
                </a:lnTo>
                <a:lnTo>
                  <a:pt x="138709" y="242519"/>
                </a:lnTo>
                <a:lnTo>
                  <a:pt x="114071" y="242519"/>
                </a:lnTo>
                <a:lnTo>
                  <a:pt x="112166" y="245160"/>
                </a:lnTo>
                <a:lnTo>
                  <a:pt x="112166" y="250101"/>
                </a:lnTo>
                <a:lnTo>
                  <a:pt x="114833" y="252006"/>
                </a:lnTo>
                <a:lnTo>
                  <a:pt x="122415" y="252006"/>
                </a:lnTo>
                <a:lnTo>
                  <a:pt x="120510" y="268655"/>
                </a:lnTo>
                <a:lnTo>
                  <a:pt x="119392" y="268655"/>
                </a:lnTo>
                <a:lnTo>
                  <a:pt x="119392" y="279285"/>
                </a:lnTo>
                <a:lnTo>
                  <a:pt x="116713" y="300901"/>
                </a:lnTo>
                <a:lnTo>
                  <a:pt x="115608" y="300901"/>
                </a:lnTo>
                <a:lnTo>
                  <a:pt x="115608" y="310730"/>
                </a:lnTo>
                <a:lnTo>
                  <a:pt x="113309" y="327406"/>
                </a:lnTo>
                <a:lnTo>
                  <a:pt x="37528" y="327406"/>
                </a:lnTo>
                <a:lnTo>
                  <a:pt x="35623" y="310730"/>
                </a:lnTo>
                <a:lnTo>
                  <a:pt x="115608" y="310730"/>
                </a:lnTo>
                <a:lnTo>
                  <a:pt x="115608" y="300901"/>
                </a:lnTo>
                <a:lnTo>
                  <a:pt x="34124" y="300901"/>
                </a:lnTo>
                <a:lnTo>
                  <a:pt x="31445" y="279285"/>
                </a:lnTo>
                <a:lnTo>
                  <a:pt x="119392" y="279285"/>
                </a:lnTo>
                <a:lnTo>
                  <a:pt x="119392" y="268655"/>
                </a:lnTo>
                <a:lnTo>
                  <a:pt x="29959" y="268655"/>
                </a:lnTo>
                <a:lnTo>
                  <a:pt x="28041" y="252006"/>
                </a:lnTo>
                <a:lnTo>
                  <a:pt x="96634" y="252006"/>
                </a:lnTo>
                <a:lnTo>
                  <a:pt x="98539" y="249720"/>
                </a:lnTo>
                <a:lnTo>
                  <a:pt x="98539" y="244398"/>
                </a:lnTo>
                <a:lnTo>
                  <a:pt x="96253" y="242519"/>
                </a:lnTo>
                <a:lnTo>
                  <a:pt x="11366" y="242519"/>
                </a:lnTo>
                <a:lnTo>
                  <a:pt x="11366" y="231927"/>
                </a:lnTo>
                <a:lnTo>
                  <a:pt x="138709" y="231927"/>
                </a:lnTo>
                <a:lnTo>
                  <a:pt x="138709" y="221678"/>
                </a:lnTo>
                <a:lnTo>
                  <a:pt x="79959" y="221678"/>
                </a:lnTo>
                <a:lnTo>
                  <a:pt x="79959" y="147040"/>
                </a:lnTo>
                <a:lnTo>
                  <a:pt x="107048" y="140081"/>
                </a:lnTo>
                <a:lnTo>
                  <a:pt x="110490" y="137553"/>
                </a:lnTo>
                <a:lnTo>
                  <a:pt x="128943" y="124053"/>
                </a:lnTo>
                <a:lnTo>
                  <a:pt x="143586" y="101142"/>
                </a:lnTo>
                <a:lnTo>
                  <a:pt x="148932" y="73520"/>
                </a:lnTo>
                <a:close/>
              </a:path>
              <a:path w="151130" h="337185">
                <a:moveTo>
                  <a:pt x="150837" y="178866"/>
                </a:moveTo>
                <a:lnTo>
                  <a:pt x="150075" y="177342"/>
                </a:lnTo>
                <a:lnTo>
                  <a:pt x="148285" y="173939"/>
                </a:lnTo>
                <a:lnTo>
                  <a:pt x="144792" y="167259"/>
                </a:lnTo>
                <a:lnTo>
                  <a:pt x="139979" y="162572"/>
                </a:lnTo>
                <a:lnTo>
                  <a:pt x="137566" y="160223"/>
                </a:lnTo>
                <a:lnTo>
                  <a:pt x="137566" y="173939"/>
                </a:lnTo>
                <a:lnTo>
                  <a:pt x="137566" y="183769"/>
                </a:lnTo>
                <a:lnTo>
                  <a:pt x="132626" y="190995"/>
                </a:lnTo>
                <a:lnTo>
                  <a:pt x="124675" y="195160"/>
                </a:lnTo>
                <a:lnTo>
                  <a:pt x="106502" y="195160"/>
                </a:lnTo>
                <a:lnTo>
                  <a:pt x="98539" y="190995"/>
                </a:lnTo>
                <a:lnTo>
                  <a:pt x="93992" y="183769"/>
                </a:lnTo>
                <a:lnTo>
                  <a:pt x="137566" y="183769"/>
                </a:lnTo>
                <a:lnTo>
                  <a:pt x="137566" y="173939"/>
                </a:lnTo>
                <a:lnTo>
                  <a:pt x="93992" y="173939"/>
                </a:lnTo>
                <a:lnTo>
                  <a:pt x="98539" y="166738"/>
                </a:lnTo>
                <a:lnTo>
                  <a:pt x="106502" y="162572"/>
                </a:lnTo>
                <a:lnTo>
                  <a:pt x="124675" y="162572"/>
                </a:lnTo>
                <a:lnTo>
                  <a:pt x="132626" y="166738"/>
                </a:lnTo>
                <a:lnTo>
                  <a:pt x="137566" y="173939"/>
                </a:lnTo>
                <a:lnTo>
                  <a:pt x="137566" y="160223"/>
                </a:lnTo>
                <a:lnTo>
                  <a:pt x="136817" y="159486"/>
                </a:lnTo>
                <a:lnTo>
                  <a:pt x="126847" y="154482"/>
                </a:lnTo>
                <a:lnTo>
                  <a:pt x="115608" y="152704"/>
                </a:lnTo>
                <a:lnTo>
                  <a:pt x="104394" y="154482"/>
                </a:lnTo>
                <a:lnTo>
                  <a:pt x="94513" y="159486"/>
                </a:lnTo>
                <a:lnTo>
                  <a:pt x="86550" y="167259"/>
                </a:lnTo>
                <a:lnTo>
                  <a:pt x="81102" y="177342"/>
                </a:lnTo>
                <a:lnTo>
                  <a:pt x="80721" y="178104"/>
                </a:lnTo>
                <a:lnTo>
                  <a:pt x="80721" y="179628"/>
                </a:lnTo>
                <a:lnTo>
                  <a:pt x="115608" y="205384"/>
                </a:lnTo>
                <a:lnTo>
                  <a:pt x="126847" y="203555"/>
                </a:lnTo>
                <a:lnTo>
                  <a:pt x="136817" y="198475"/>
                </a:lnTo>
                <a:lnTo>
                  <a:pt x="140195" y="195160"/>
                </a:lnTo>
                <a:lnTo>
                  <a:pt x="144792" y="190677"/>
                </a:lnTo>
                <a:lnTo>
                  <a:pt x="148463" y="183769"/>
                </a:lnTo>
                <a:lnTo>
                  <a:pt x="150075" y="180746"/>
                </a:lnTo>
                <a:lnTo>
                  <a:pt x="150837" y="179628"/>
                </a:lnTo>
                <a:lnTo>
                  <a:pt x="150837" y="17886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9" name="object 16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127747" y="4279463"/>
            <a:ext cx="248191" cy="36187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565439" y="4279463"/>
            <a:ext cx="248190" cy="361878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6264108" y="4279463"/>
            <a:ext cx="226060" cy="361950"/>
            <a:chOff x="6264108" y="4279463"/>
            <a:chExt cx="226060" cy="361950"/>
          </a:xfrm>
        </p:grpSpPr>
        <p:sp>
          <p:nvSpPr>
            <p:cNvPr id="172" name="object 172"/>
            <p:cNvSpPr/>
            <p:nvPr/>
          </p:nvSpPr>
          <p:spPr>
            <a:xfrm>
              <a:off x="6264108" y="4279463"/>
              <a:ext cx="226060" cy="361950"/>
            </a:xfrm>
            <a:custGeom>
              <a:avLst/>
              <a:gdLst/>
              <a:ahLst/>
              <a:cxnLst/>
              <a:rect l="l" t="t" r="r" b="b"/>
              <a:pathLst>
                <a:path w="226060" h="361950">
                  <a:moveTo>
                    <a:pt x="118239" y="17059"/>
                  </a:moveTo>
                  <a:lnTo>
                    <a:pt x="107640" y="17059"/>
                  </a:lnTo>
                  <a:lnTo>
                    <a:pt x="107640" y="2259"/>
                  </a:lnTo>
                  <a:lnTo>
                    <a:pt x="109900" y="0"/>
                  </a:lnTo>
                  <a:lnTo>
                    <a:pt x="115597" y="0"/>
                  </a:lnTo>
                  <a:lnTo>
                    <a:pt x="118239" y="2259"/>
                  </a:lnTo>
                  <a:lnTo>
                    <a:pt x="118239" y="17059"/>
                  </a:lnTo>
                  <a:close/>
                </a:path>
                <a:path w="226060" h="361950">
                  <a:moveTo>
                    <a:pt x="177374" y="50382"/>
                  </a:moveTo>
                  <a:lnTo>
                    <a:pt x="4933" y="50382"/>
                  </a:lnTo>
                  <a:lnTo>
                    <a:pt x="0" y="45481"/>
                  </a:lnTo>
                  <a:lnTo>
                    <a:pt x="0" y="21960"/>
                  </a:lnTo>
                  <a:lnTo>
                    <a:pt x="4933" y="17059"/>
                  </a:lnTo>
                  <a:lnTo>
                    <a:pt x="220564" y="17059"/>
                  </a:lnTo>
                  <a:lnTo>
                    <a:pt x="225498" y="21960"/>
                  </a:lnTo>
                  <a:lnTo>
                    <a:pt x="225498" y="27658"/>
                  </a:lnTo>
                  <a:lnTo>
                    <a:pt x="9484" y="27658"/>
                  </a:lnTo>
                  <a:lnTo>
                    <a:pt x="9484" y="39784"/>
                  </a:lnTo>
                  <a:lnTo>
                    <a:pt x="177374" y="39784"/>
                  </a:lnTo>
                  <a:lnTo>
                    <a:pt x="179634" y="42044"/>
                  </a:lnTo>
                  <a:lnTo>
                    <a:pt x="179634" y="47740"/>
                  </a:lnTo>
                  <a:lnTo>
                    <a:pt x="177374" y="50382"/>
                  </a:lnTo>
                  <a:close/>
                </a:path>
                <a:path w="226060" h="361950">
                  <a:moveTo>
                    <a:pt x="220946" y="50382"/>
                  </a:moveTo>
                  <a:lnTo>
                    <a:pt x="194402" y="50382"/>
                  </a:lnTo>
                  <a:lnTo>
                    <a:pt x="192142" y="47740"/>
                  </a:lnTo>
                  <a:lnTo>
                    <a:pt x="192142" y="42044"/>
                  </a:lnTo>
                  <a:lnTo>
                    <a:pt x="194402" y="39784"/>
                  </a:lnTo>
                  <a:lnTo>
                    <a:pt x="197076" y="39784"/>
                  </a:lnTo>
                  <a:lnTo>
                    <a:pt x="214867" y="39402"/>
                  </a:lnTo>
                  <a:lnTo>
                    <a:pt x="214135" y="39402"/>
                  </a:lnTo>
                  <a:lnTo>
                    <a:pt x="214135" y="27658"/>
                  </a:lnTo>
                  <a:lnTo>
                    <a:pt x="225498" y="27658"/>
                  </a:lnTo>
                  <a:lnTo>
                    <a:pt x="225498" y="45481"/>
                  </a:lnTo>
                  <a:lnTo>
                    <a:pt x="220946" y="50382"/>
                  </a:lnTo>
                  <a:close/>
                </a:path>
                <a:path w="226060" h="361950">
                  <a:moveTo>
                    <a:pt x="209584" y="248190"/>
                  </a:moveTo>
                  <a:lnTo>
                    <a:pt x="16295" y="248190"/>
                  </a:lnTo>
                  <a:lnTo>
                    <a:pt x="11394" y="243289"/>
                  </a:lnTo>
                  <a:lnTo>
                    <a:pt x="11394" y="50382"/>
                  </a:lnTo>
                  <a:lnTo>
                    <a:pt x="20847" y="50382"/>
                  </a:lnTo>
                  <a:lnTo>
                    <a:pt x="20847" y="237974"/>
                  </a:lnTo>
                  <a:lnTo>
                    <a:pt x="214135" y="237974"/>
                  </a:lnTo>
                  <a:lnTo>
                    <a:pt x="214135" y="243289"/>
                  </a:lnTo>
                  <a:lnTo>
                    <a:pt x="209584" y="248190"/>
                  </a:lnTo>
                  <a:close/>
                </a:path>
                <a:path w="226060" h="361950">
                  <a:moveTo>
                    <a:pt x="214135" y="237974"/>
                  </a:moveTo>
                  <a:lnTo>
                    <a:pt x="203505" y="237974"/>
                  </a:lnTo>
                  <a:lnTo>
                    <a:pt x="203505" y="50382"/>
                  </a:lnTo>
                  <a:lnTo>
                    <a:pt x="214135" y="50382"/>
                  </a:lnTo>
                  <a:lnTo>
                    <a:pt x="214135" y="237974"/>
                  </a:lnTo>
                  <a:close/>
                </a:path>
                <a:path w="226060" h="361950">
                  <a:moveTo>
                    <a:pt x="30331" y="361496"/>
                  </a:moveTo>
                  <a:lnTo>
                    <a:pt x="27308" y="361496"/>
                  </a:lnTo>
                  <a:lnTo>
                    <a:pt x="24252" y="361114"/>
                  </a:lnTo>
                  <a:lnTo>
                    <a:pt x="22374" y="358090"/>
                  </a:lnTo>
                  <a:lnTo>
                    <a:pt x="22756" y="355067"/>
                  </a:lnTo>
                  <a:lnTo>
                    <a:pt x="43985" y="248190"/>
                  </a:lnTo>
                  <a:lnTo>
                    <a:pt x="181544" y="248190"/>
                  </a:lnTo>
                  <a:lnTo>
                    <a:pt x="181620" y="248572"/>
                  </a:lnTo>
                  <a:lnTo>
                    <a:pt x="54584" y="248572"/>
                  </a:lnTo>
                  <a:lnTo>
                    <a:pt x="38670" y="328905"/>
                  </a:lnTo>
                  <a:lnTo>
                    <a:pt x="197552" y="328905"/>
                  </a:lnTo>
                  <a:lnTo>
                    <a:pt x="199509" y="338771"/>
                  </a:lnTo>
                  <a:lnTo>
                    <a:pt x="37142" y="338771"/>
                  </a:lnTo>
                  <a:lnTo>
                    <a:pt x="33355" y="356977"/>
                  </a:lnTo>
                  <a:lnTo>
                    <a:pt x="32973" y="359618"/>
                  </a:lnTo>
                  <a:lnTo>
                    <a:pt x="30331" y="361496"/>
                  </a:lnTo>
                  <a:close/>
                </a:path>
                <a:path w="226060" h="361950">
                  <a:moveTo>
                    <a:pt x="197552" y="328905"/>
                  </a:moveTo>
                  <a:lnTo>
                    <a:pt x="186445" y="328905"/>
                  </a:lnTo>
                  <a:lnTo>
                    <a:pt x="170531" y="248572"/>
                  </a:lnTo>
                  <a:lnTo>
                    <a:pt x="181620" y="248572"/>
                  </a:lnTo>
                  <a:lnTo>
                    <a:pt x="197552" y="328905"/>
                  </a:lnTo>
                  <a:close/>
                </a:path>
                <a:path w="226060" h="361950">
                  <a:moveTo>
                    <a:pt x="117475" y="328905"/>
                  </a:moveTo>
                  <a:lnTo>
                    <a:pt x="107258" y="328905"/>
                  </a:lnTo>
                  <a:lnTo>
                    <a:pt x="107258" y="263372"/>
                  </a:lnTo>
                  <a:lnTo>
                    <a:pt x="109518" y="261080"/>
                  </a:lnTo>
                  <a:lnTo>
                    <a:pt x="115215" y="261080"/>
                  </a:lnTo>
                  <a:lnTo>
                    <a:pt x="117475" y="263372"/>
                  </a:lnTo>
                  <a:lnTo>
                    <a:pt x="117475" y="328905"/>
                  </a:lnTo>
                  <a:close/>
                </a:path>
                <a:path w="226060" h="361950">
                  <a:moveTo>
                    <a:pt x="115597" y="361496"/>
                  </a:moveTo>
                  <a:lnTo>
                    <a:pt x="109900" y="361496"/>
                  </a:lnTo>
                  <a:lnTo>
                    <a:pt x="107640" y="359236"/>
                  </a:lnTo>
                  <a:lnTo>
                    <a:pt x="107640" y="338771"/>
                  </a:lnTo>
                  <a:lnTo>
                    <a:pt x="117857" y="338771"/>
                  </a:lnTo>
                  <a:lnTo>
                    <a:pt x="117857" y="359236"/>
                  </a:lnTo>
                  <a:lnTo>
                    <a:pt x="115597" y="361496"/>
                  </a:lnTo>
                  <a:close/>
                </a:path>
                <a:path w="226060" h="361950">
                  <a:moveTo>
                    <a:pt x="198571" y="361496"/>
                  </a:moveTo>
                  <a:lnTo>
                    <a:pt x="195166" y="361496"/>
                  </a:lnTo>
                  <a:lnTo>
                    <a:pt x="192906" y="359618"/>
                  </a:lnTo>
                  <a:lnTo>
                    <a:pt x="192524" y="356977"/>
                  </a:lnTo>
                  <a:lnTo>
                    <a:pt x="188737" y="338771"/>
                  </a:lnTo>
                  <a:lnTo>
                    <a:pt x="199509" y="338771"/>
                  </a:lnTo>
                  <a:lnTo>
                    <a:pt x="202741" y="355067"/>
                  </a:lnTo>
                  <a:lnTo>
                    <a:pt x="203123" y="358090"/>
                  </a:lnTo>
                  <a:lnTo>
                    <a:pt x="201245" y="360764"/>
                  </a:lnTo>
                  <a:lnTo>
                    <a:pt x="198571" y="36149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03160" y="4370395"/>
              <a:ext cx="146661" cy="106494"/>
            </a:xfrm>
            <a:prstGeom prst="rect">
              <a:avLst/>
            </a:prstGeom>
          </p:spPr>
        </p:pic>
      </p:grpSp>
      <p:pic>
        <p:nvPicPr>
          <p:cNvPr id="174" name="object 17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929578" y="4284397"/>
            <a:ext cx="394883" cy="351280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6595540" y="4323815"/>
            <a:ext cx="426720" cy="333375"/>
            <a:chOff x="6595540" y="4323815"/>
            <a:chExt cx="426720" cy="333375"/>
          </a:xfrm>
        </p:grpSpPr>
        <p:sp>
          <p:nvSpPr>
            <p:cNvPr id="176" name="object 176"/>
            <p:cNvSpPr/>
            <p:nvPr/>
          </p:nvSpPr>
          <p:spPr>
            <a:xfrm>
              <a:off x="6595540" y="4323815"/>
              <a:ext cx="426720" cy="333375"/>
            </a:xfrm>
            <a:custGeom>
              <a:avLst/>
              <a:gdLst/>
              <a:ahLst/>
              <a:cxnLst/>
              <a:rect l="l" t="t" r="r" b="b"/>
              <a:pathLst>
                <a:path w="426720" h="333375">
                  <a:moveTo>
                    <a:pt x="79572" y="183750"/>
                  </a:moveTo>
                  <a:lnTo>
                    <a:pt x="52749" y="183750"/>
                  </a:lnTo>
                  <a:lnTo>
                    <a:pt x="56909" y="181417"/>
                  </a:lnTo>
                  <a:lnTo>
                    <a:pt x="61068" y="179591"/>
                  </a:lnTo>
                  <a:lnTo>
                    <a:pt x="65228" y="178657"/>
                  </a:lnTo>
                  <a:lnTo>
                    <a:pt x="65228" y="164780"/>
                  </a:lnTo>
                  <a:lnTo>
                    <a:pt x="68027" y="161515"/>
                  </a:lnTo>
                  <a:lnTo>
                    <a:pt x="70787" y="161048"/>
                  </a:lnTo>
                  <a:lnTo>
                    <a:pt x="70787" y="41204"/>
                  </a:lnTo>
                  <a:lnTo>
                    <a:pt x="62468" y="41204"/>
                  </a:lnTo>
                  <a:lnTo>
                    <a:pt x="59669" y="37939"/>
                  </a:lnTo>
                  <a:lnTo>
                    <a:pt x="59669" y="3226"/>
                  </a:lnTo>
                  <a:lnTo>
                    <a:pt x="63401" y="0"/>
                  </a:lnTo>
                  <a:lnTo>
                    <a:pt x="423010" y="0"/>
                  </a:lnTo>
                  <a:lnTo>
                    <a:pt x="426237" y="3692"/>
                  </a:lnTo>
                  <a:lnTo>
                    <a:pt x="426237" y="14810"/>
                  </a:lnTo>
                  <a:lnTo>
                    <a:pt x="73119" y="14810"/>
                  </a:lnTo>
                  <a:lnTo>
                    <a:pt x="73119" y="27755"/>
                  </a:lnTo>
                  <a:lnTo>
                    <a:pt x="343399" y="27755"/>
                  </a:lnTo>
                  <a:lnTo>
                    <a:pt x="346160" y="31020"/>
                  </a:lnTo>
                  <a:lnTo>
                    <a:pt x="346160" y="38872"/>
                  </a:lnTo>
                  <a:lnTo>
                    <a:pt x="342466" y="42098"/>
                  </a:lnTo>
                  <a:lnTo>
                    <a:pt x="84236" y="42098"/>
                  </a:lnTo>
                  <a:lnTo>
                    <a:pt x="84236" y="161515"/>
                  </a:lnTo>
                  <a:lnTo>
                    <a:pt x="105033" y="161515"/>
                  </a:lnTo>
                  <a:lnTo>
                    <a:pt x="107832" y="165208"/>
                  </a:lnTo>
                  <a:lnTo>
                    <a:pt x="107832" y="174926"/>
                  </a:lnTo>
                  <a:lnTo>
                    <a:pt x="79572" y="174926"/>
                  </a:lnTo>
                  <a:lnTo>
                    <a:pt x="79572" y="183750"/>
                  </a:lnTo>
                  <a:close/>
                </a:path>
                <a:path w="426720" h="333375">
                  <a:moveTo>
                    <a:pt x="423909" y="239726"/>
                  </a:moveTo>
                  <a:lnTo>
                    <a:pt x="401241" y="239726"/>
                  </a:lnTo>
                  <a:lnTo>
                    <a:pt x="401241" y="42098"/>
                  </a:lnTo>
                  <a:lnTo>
                    <a:pt x="359143" y="42098"/>
                  </a:lnTo>
                  <a:lnTo>
                    <a:pt x="355878" y="38405"/>
                  </a:lnTo>
                  <a:lnTo>
                    <a:pt x="355878" y="31020"/>
                  </a:lnTo>
                  <a:lnTo>
                    <a:pt x="359610" y="28221"/>
                  </a:lnTo>
                  <a:lnTo>
                    <a:pt x="412360" y="28221"/>
                  </a:lnTo>
                  <a:lnTo>
                    <a:pt x="411426" y="14810"/>
                  </a:lnTo>
                  <a:lnTo>
                    <a:pt x="426237" y="14810"/>
                  </a:lnTo>
                  <a:lnTo>
                    <a:pt x="426237" y="38405"/>
                  </a:lnTo>
                  <a:lnTo>
                    <a:pt x="423775" y="40271"/>
                  </a:lnTo>
                  <a:lnTo>
                    <a:pt x="414225" y="40271"/>
                  </a:lnTo>
                  <a:lnTo>
                    <a:pt x="414225" y="237899"/>
                  </a:lnTo>
                  <a:lnTo>
                    <a:pt x="422544" y="237899"/>
                  </a:lnTo>
                  <a:lnTo>
                    <a:pt x="423909" y="239726"/>
                  </a:lnTo>
                  <a:close/>
                </a:path>
                <a:path w="426720" h="333375">
                  <a:moveTo>
                    <a:pt x="422544" y="41204"/>
                  </a:moveTo>
                  <a:lnTo>
                    <a:pt x="419317" y="41204"/>
                  </a:lnTo>
                  <a:lnTo>
                    <a:pt x="419317" y="40271"/>
                  </a:lnTo>
                  <a:lnTo>
                    <a:pt x="423775" y="40271"/>
                  </a:lnTo>
                  <a:lnTo>
                    <a:pt x="422544" y="41204"/>
                  </a:lnTo>
                  <a:close/>
                </a:path>
                <a:path w="426720" h="333375">
                  <a:moveTo>
                    <a:pt x="42565" y="319570"/>
                  </a:moveTo>
                  <a:lnTo>
                    <a:pt x="39222" y="319570"/>
                  </a:lnTo>
                  <a:lnTo>
                    <a:pt x="37473" y="318871"/>
                  </a:lnTo>
                  <a:lnTo>
                    <a:pt x="36074" y="317510"/>
                  </a:lnTo>
                  <a:lnTo>
                    <a:pt x="15704" y="297141"/>
                  </a:lnTo>
                  <a:lnTo>
                    <a:pt x="12944" y="294808"/>
                  </a:lnTo>
                  <a:lnTo>
                    <a:pt x="12944" y="290649"/>
                  </a:lnTo>
                  <a:lnTo>
                    <a:pt x="15704" y="287889"/>
                  </a:lnTo>
                  <a:lnTo>
                    <a:pt x="23596" y="280465"/>
                  </a:lnTo>
                  <a:lnTo>
                    <a:pt x="21263" y="276305"/>
                  </a:lnTo>
                  <a:lnTo>
                    <a:pt x="19436" y="272146"/>
                  </a:lnTo>
                  <a:lnTo>
                    <a:pt x="18037" y="267987"/>
                  </a:lnTo>
                  <a:lnTo>
                    <a:pt x="3226" y="267987"/>
                  </a:lnTo>
                  <a:lnTo>
                    <a:pt x="0" y="264721"/>
                  </a:lnTo>
                  <a:lnTo>
                    <a:pt x="0" y="228181"/>
                  </a:lnTo>
                  <a:lnTo>
                    <a:pt x="3692" y="225382"/>
                  </a:lnTo>
                  <a:lnTo>
                    <a:pt x="18037" y="225382"/>
                  </a:lnTo>
                  <a:lnTo>
                    <a:pt x="19903" y="221223"/>
                  </a:lnTo>
                  <a:lnTo>
                    <a:pt x="21263" y="217064"/>
                  </a:lnTo>
                  <a:lnTo>
                    <a:pt x="23596" y="213371"/>
                  </a:lnTo>
                  <a:lnTo>
                    <a:pt x="15704" y="205480"/>
                  </a:lnTo>
                  <a:lnTo>
                    <a:pt x="12944" y="203186"/>
                  </a:lnTo>
                  <a:lnTo>
                    <a:pt x="12944" y="199454"/>
                  </a:lnTo>
                  <a:lnTo>
                    <a:pt x="15704" y="196228"/>
                  </a:lnTo>
                  <a:lnTo>
                    <a:pt x="36074" y="176325"/>
                  </a:lnTo>
                  <a:lnTo>
                    <a:pt x="37473" y="174926"/>
                  </a:lnTo>
                  <a:lnTo>
                    <a:pt x="38872" y="174498"/>
                  </a:lnTo>
                  <a:lnTo>
                    <a:pt x="42565" y="174498"/>
                  </a:lnTo>
                  <a:lnTo>
                    <a:pt x="44431" y="174926"/>
                  </a:lnTo>
                  <a:lnTo>
                    <a:pt x="45325" y="176325"/>
                  </a:lnTo>
                  <a:lnTo>
                    <a:pt x="52749" y="183750"/>
                  </a:lnTo>
                  <a:lnTo>
                    <a:pt x="79572" y="183750"/>
                  </a:lnTo>
                  <a:lnTo>
                    <a:pt x="79572" y="186976"/>
                  </a:lnTo>
                  <a:lnTo>
                    <a:pt x="77278" y="190203"/>
                  </a:lnTo>
                  <a:lnTo>
                    <a:pt x="41166" y="190203"/>
                  </a:lnTo>
                  <a:lnTo>
                    <a:pt x="30515" y="200854"/>
                  </a:lnTo>
                  <a:lnTo>
                    <a:pt x="37473" y="207812"/>
                  </a:lnTo>
                  <a:lnTo>
                    <a:pt x="39805" y="209639"/>
                  </a:lnTo>
                  <a:lnTo>
                    <a:pt x="40233" y="213371"/>
                  </a:lnTo>
                  <a:lnTo>
                    <a:pt x="38406" y="216131"/>
                  </a:lnTo>
                  <a:lnTo>
                    <a:pt x="35141" y="221689"/>
                  </a:lnTo>
                  <a:lnTo>
                    <a:pt x="31914" y="227715"/>
                  </a:lnTo>
                  <a:lnTo>
                    <a:pt x="30981" y="234167"/>
                  </a:lnTo>
                  <a:lnTo>
                    <a:pt x="30515" y="236966"/>
                  </a:lnTo>
                  <a:lnTo>
                    <a:pt x="27289" y="239260"/>
                  </a:lnTo>
                  <a:lnTo>
                    <a:pt x="15238" y="239260"/>
                  </a:lnTo>
                  <a:lnTo>
                    <a:pt x="15238" y="255003"/>
                  </a:lnTo>
                  <a:lnTo>
                    <a:pt x="27289" y="255003"/>
                  </a:lnTo>
                  <a:lnTo>
                    <a:pt x="30515" y="257335"/>
                  </a:lnTo>
                  <a:lnTo>
                    <a:pt x="30981" y="260095"/>
                  </a:lnTo>
                  <a:lnTo>
                    <a:pt x="32847" y="266587"/>
                  </a:lnTo>
                  <a:lnTo>
                    <a:pt x="35141" y="272146"/>
                  </a:lnTo>
                  <a:lnTo>
                    <a:pt x="38406" y="278171"/>
                  </a:lnTo>
                  <a:lnTo>
                    <a:pt x="39805" y="280465"/>
                  </a:lnTo>
                  <a:lnTo>
                    <a:pt x="39805" y="283691"/>
                  </a:lnTo>
                  <a:lnTo>
                    <a:pt x="30515" y="292981"/>
                  </a:lnTo>
                  <a:lnTo>
                    <a:pt x="41166" y="304060"/>
                  </a:lnTo>
                  <a:lnTo>
                    <a:pt x="77278" y="304060"/>
                  </a:lnTo>
                  <a:lnTo>
                    <a:pt x="79572" y="306859"/>
                  </a:lnTo>
                  <a:lnTo>
                    <a:pt x="79572" y="309619"/>
                  </a:lnTo>
                  <a:lnTo>
                    <a:pt x="52749" y="309619"/>
                  </a:lnTo>
                  <a:lnTo>
                    <a:pt x="45325" y="317510"/>
                  </a:lnTo>
                  <a:lnTo>
                    <a:pt x="44198" y="318871"/>
                  </a:lnTo>
                  <a:lnTo>
                    <a:pt x="42565" y="319570"/>
                  </a:lnTo>
                  <a:close/>
                </a:path>
                <a:path w="426720" h="333375">
                  <a:moveTo>
                    <a:pt x="123692" y="199221"/>
                  </a:moveTo>
                  <a:lnTo>
                    <a:pt x="120854" y="199221"/>
                  </a:lnTo>
                  <a:lnTo>
                    <a:pt x="119610" y="198871"/>
                  </a:lnTo>
                  <a:lnTo>
                    <a:pt x="118483" y="198094"/>
                  </a:lnTo>
                  <a:lnTo>
                    <a:pt x="112458" y="194828"/>
                  </a:lnTo>
                  <a:lnTo>
                    <a:pt x="106899" y="191602"/>
                  </a:lnTo>
                  <a:lnTo>
                    <a:pt x="100407" y="190669"/>
                  </a:lnTo>
                  <a:lnTo>
                    <a:pt x="97648" y="190203"/>
                  </a:lnTo>
                  <a:lnTo>
                    <a:pt x="95315" y="186976"/>
                  </a:lnTo>
                  <a:lnTo>
                    <a:pt x="95315" y="174926"/>
                  </a:lnTo>
                  <a:lnTo>
                    <a:pt x="107832" y="174926"/>
                  </a:lnTo>
                  <a:lnTo>
                    <a:pt x="107832" y="179591"/>
                  </a:lnTo>
                  <a:lnTo>
                    <a:pt x="111991" y="181417"/>
                  </a:lnTo>
                  <a:lnTo>
                    <a:pt x="115685" y="182350"/>
                  </a:lnTo>
                  <a:lnTo>
                    <a:pt x="119844" y="184644"/>
                  </a:lnTo>
                  <a:lnTo>
                    <a:pt x="143906" y="184644"/>
                  </a:lnTo>
                  <a:lnTo>
                    <a:pt x="149465" y="190203"/>
                  </a:lnTo>
                  <a:lnTo>
                    <a:pt x="133293" y="190203"/>
                  </a:lnTo>
                  <a:lnTo>
                    <a:pt x="126335" y="197161"/>
                  </a:lnTo>
                  <a:lnTo>
                    <a:pt x="125247" y="198521"/>
                  </a:lnTo>
                  <a:lnTo>
                    <a:pt x="123692" y="199221"/>
                  </a:lnTo>
                  <a:close/>
                </a:path>
                <a:path w="426720" h="333375">
                  <a:moveTo>
                    <a:pt x="143906" y="184644"/>
                  </a:moveTo>
                  <a:lnTo>
                    <a:pt x="119844" y="184644"/>
                  </a:lnTo>
                  <a:lnTo>
                    <a:pt x="127268" y="177258"/>
                  </a:lnTo>
                  <a:lnTo>
                    <a:pt x="128667" y="176325"/>
                  </a:lnTo>
                  <a:lnTo>
                    <a:pt x="130495" y="175392"/>
                  </a:lnTo>
                  <a:lnTo>
                    <a:pt x="133721" y="175392"/>
                  </a:lnTo>
                  <a:lnTo>
                    <a:pt x="135587" y="176325"/>
                  </a:lnTo>
                  <a:lnTo>
                    <a:pt x="143906" y="184644"/>
                  </a:lnTo>
                  <a:close/>
                </a:path>
                <a:path w="426720" h="333375">
                  <a:moveTo>
                    <a:pt x="54149" y="199027"/>
                  </a:moveTo>
                  <a:lnTo>
                    <a:pt x="51156" y="199027"/>
                  </a:lnTo>
                  <a:lnTo>
                    <a:pt x="49406" y="198444"/>
                  </a:lnTo>
                  <a:lnTo>
                    <a:pt x="41166" y="190203"/>
                  </a:lnTo>
                  <a:lnTo>
                    <a:pt x="77278" y="190203"/>
                  </a:lnTo>
                  <a:lnTo>
                    <a:pt x="74479" y="190669"/>
                  </a:lnTo>
                  <a:lnTo>
                    <a:pt x="68027" y="192535"/>
                  </a:lnTo>
                  <a:lnTo>
                    <a:pt x="62002" y="194828"/>
                  </a:lnTo>
                  <a:lnTo>
                    <a:pt x="55432" y="198677"/>
                  </a:lnTo>
                  <a:lnTo>
                    <a:pt x="54149" y="199027"/>
                  </a:lnTo>
                  <a:close/>
                </a:path>
                <a:path w="426720" h="333375">
                  <a:moveTo>
                    <a:pt x="149970" y="304060"/>
                  </a:moveTo>
                  <a:lnTo>
                    <a:pt x="133293" y="304060"/>
                  </a:lnTo>
                  <a:lnTo>
                    <a:pt x="144372" y="292981"/>
                  </a:lnTo>
                  <a:lnTo>
                    <a:pt x="137453" y="286023"/>
                  </a:lnTo>
                  <a:lnTo>
                    <a:pt x="135121" y="284157"/>
                  </a:lnTo>
                  <a:lnTo>
                    <a:pt x="134654" y="280931"/>
                  </a:lnTo>
                  <a:lnTo>
                    <a:pt x="136053" y="278171"/>
                  </a:lnTo>
                  <a:lnTo>
                    <a:pt x="139746" y="272146"/>
                  </a:lnTo>
                  <a:lnTo>
                    <a:pt x="142079" y="266587"/>
                  </a:lnTo>
                  <a:lnTo>
                    <a:pt x="143906" y="260095"/>
                  </a:lnTo>
                  <a:lnTo>
                    <a:pt x="144372" y="257335"/>
                  </a:lnTo>
                  <a:lnTo>
                    <a:pt x="147171" y="255003"/>
                  </a:lnTo>
                  <a:lnTo>
                    <a:pt x="159183" y="255003"/>
                  </a:lnTo>
                  <a:lnTo>
                    <a:pt x="159183" y="239260"/>
                  </a:lnTo>
                  <a:lnTo>
                    <a:pt x="147171" y="239260"/>
                  </a:lnTo>
                  <a:lnTo>
                    <a:pt x="144372" y="236966"/>
                  </a:lnTo>
                  <a:lnTo>
                    <a:pt x="143906" y="234167"/>
                  </a:lnTo>
                  <a:lnTo>
                    <a:pt x="142079" y="227715"/>
                  </a:lnTo>
                  <a:lnTo>
                    <a:pt x="139746" y="221689"/>
                  </a:lnTo>
                  <a:lnTo>
                    <a:pt x="136053" y="216131"/>
                  </a:lnTo>
                  <a:lnTo>
                    <a:pt x="135121" y="213837"/>
                  </a:lnTo>
                  <a:lnTo>
                    <a:pt x="135121" y="210105"/>
                  </a:lnTo>
                  <a:lnTo>
                    <a:pt x="137453" y="207812"/>
                  </a:lnTo>
                  <a:lnTo>
                    <a:pt x="144372" y="200854"/>
                  </a:lnTo>
                  <a:lnTo>
                    <a:pt x="133293" y="190203"/>
                  </a:lnTo>
                  <a:lnTo>
                    <a:pt x="149465" y="190203"/>
                  </a:lnTo>
                  <a:lnTo>
                    <a:pt x="156889" y="197627"/>
                  </a:lnTo>
                  <a:lnTo>
                    <a:pt x="159649" y="199921"/>
                  </a:lnTo>
                  <a:lnTo>
                    <a:pt x="159649" y="204119"/>
                  </a:lnTo>
                  <a:lnTo>
                    <a:pt x="149464" y="214265"/>
                  </a:lnTo>
                  <a:lnTo>
                    <a:pt x="151797" y="218463"/>
                  </a:lnTo>
                  <a:lnTo>
                    <a:pt x="153624" y="222622"/>
                  </a:lnTo>
                  <a:lnTo>
                    <a:pt x="154556" y="226315"/>
                  </a:lnTo>
                  <a:lnTo>
                    <a:pt x="169834" y="226315"/>
                  </a:lnTo>
                  <a:lnTo>
                    <a:pt x="172632" y="230008"/>
                  </a:lnTo>
                  <a:lnTo>
                    <a:pt x="172632" y="239726"/>
                  </a:lnTo>
                  <a:lnTo>
                    <a:pt x="423909" y="239726"/>
                  </a:lnTo>
                  <a:lnTo>
                    <a:pt x="425304" y="241592"/>
                  </a:lnTo>
                  <a:lnTo>
                    <a:pt x="425304" y="252710"/>
                  </a:lnTo>
                  <a:lnTo>
                    <a:pt x="411426" y="252710"/>
                  </a:lnTo>
                  <a:lnTo>
                    <a:pt x="410493" y="253176"/>
                  </a:lnTo>
                  <a:lnTo>
                    <a:pt x="409133" y="253642"/>
                  </a:lnTo>
                  <a:lnTo>
                    <a:pt x="172632" y="253642"/>
                  </a:lnTo>
                  <a:lnTo>
                    <a:pt x="172632" y="262894"/>
                  </a:lnTo>
                  <a:lnTo>
                    <a:pt x="172166" y="264721"/>
                  </a:lnTo>
                  <a:lnTo>
                    <a:pt x="170766" y="265654"/>
                  </a:lnTo>
                  <a:lnTo>
                    <a:pt x="425304" y="265654"/>
                  </a:lnTo>
                  <a:lnTo>
                    <a:pt x="425304" y="276305"/>
                  </a:lnTo>
                  <a:lnTo>
                    <a:pt x="422078" y="279065"/>
                  </a:lnTo>
                  <a:lnTo>
                    <a:pt x="149931" y="279065"/>
                  </a:lnTo>
                  <a:lnTo>
                    <a:pt x="149931" y="279531"/>
                  </a:lnTo>
                  <a:lnTo>
                    <a:pt x="149464" y="279531"/>
                  </a:lnTo>
                  <a:lnTo>
                    <a:pt x="149464" y="280465"/>
                  </a:lnTo>
                  <a:lnTo>
                    <a:pt x="156889" y="287889"/>
                  </a:lnTo>
                  <a:lnTo>
                    <a:pt x="159649" y="290183"/>
                  </a:lnTo>
                  <a:lnTo>
                    <a:pt x="159649" y="294342"/>
                  </a:lnTo>
                  <a:lnTo>
                    <a:pt x="156889" y="297141"/>
                  </a:lnTo>
                  <a:lnTo>
                    <a:pt x="149970" y="304060"/>
                  </a:lnTo>
                  <a:close/>
                </a:path>
                <a:path w="426720" h="333375">
                  <a:moveTo>
                    <a:pt x="425304" y="265654"/>
                  </a:moveTo>
                  <a:lnTo>
                    <a:pt x="412360" y="265654"/>
                  </a:lnTo>
                  <a:lnTo>
                    <a:pt x="412360" y="252710"/>
                  </a:lnTo>
                  <a:lnTo>
                    <a:pt x="425304" y="252710"/>
                  </a:lnTo>
                  <a:lnTo>
                    <a:pt x="425304" y="265654"/>
                  </a:lnTo>
                  <a:close/>
                </a:path>
                <a:path w="426720" h="333375">
                  <a:moveTo>
                    <a:pt x="77278" y="304060"/>
                  </a:moveTo>
                  <a:lnTo>
                    <a:pt x="41166" y="304060"/>
                  </a:lnTo>
                  <a:lnTo>
                    <a:pt x="48124" y="297141"/>
                  </a:lnTo>
                  <a:lnTo>
                    <a:pt x="49290" y="295664"/>
                  </a:lnTo>
                  <a:lnTo>
                    <a:pt x="51156" y="294964"/>
                  </a:lnTo>
                  <a:lnTo>
                    <a:pt x="54227" y="294964"/>
                  </a:lnTo>
                  <a:lnTo>
                    <a:pt x="55393" y="295236"/>
                  </a:lnTo>
                  <a:lnTo>
                    <a:pt x="56442" y="295741"/>
                  </a:lnTo>
                  <a:lnTo>
                    <a:pt x="62002" y="299434"/>
                  </a:lnTo>
                  <a:lnTo>
                    <a:pt x="68027" y="301767"/>
                  </a:lnTo>
                  <a:lnTo>
                    <a:pt x="74479" y="303127"/>
                  </a:lnTo>
                  <a:lnTo>
                    <a:pt x="77278" y="304060"/>
                  </a:lnTo>
                  <a:close/>
                </a:path>
                <a:path w="426720" h="333375">
                  <a:moveTo>
                    <a:pt x="107832" y="318871"/>
                  </a:moveTo>
                  <a:lnTo>
                    <a:pt x="95315" y="318871"/>
                  </a:lnTo>
                  <a:lnTo>
                    <a:pt x="95315" y="306859"/>
                  </a:lnTo>
                  <a:lnTo>
                    <a:pt x="97648" y="304060"/>
                  </a:lnTo>
                  <a:lnTo>
                    <a:pt x="100407" y="303127"/>
                  </a:lnTo>
                  <a:lnTo>
                    <a:pt x="106899" y="301767"/>
                  </a:lnTo>
                  <a:lnTo>
                    <a:pt x="112458" y="299434"/>
                  </a:lnTo>
                  <a:lnTo>
                    <a:pt x="118483" y="295741"/>
                  </a:lnTo>
                  <a:lnTo>
                    <a:pt x="119378" y="295392"/>
                  </a:lnTo>
                  <a:lnTo>
                    <a:pt x="120388" y="295158"/>
                  </a:lnTo>
                  <a:lnTo>
                    <a:pt x="123148" y="295158"/>
                  </a:lnTo>
                  <a:lnTo>
                    <a:pt x="124936" y="295703"/>
                  </a:lnTo>
                  <a:lnTo>
                    <a:pt x="126335" y="297141"/>
                  </a:lnTo>
                  <a:lnTo>
                    <a:pt x="133293" y="304060"/>
                  </a:lnTo>
                  <a:lnTo>
                    <a:pt x="149970" y="304060"/>
                  </a:lnTo>
                  <a:lnTo>
                    <a:pt x="144411" y="309619"/>
                  </a:lnTo>
                  <a:lnTo>
                    <a:pt x="119844" y="309619"/>
                  </a:lnTo>
                  <a:lnTo>
                    <a:pt x="116151" y="311951"/>
                  </a:lnTo>
                  <a:lnTo>
                    <a:pt x="111991" y="313778"/>
                  </a:lnTo>
                  <a:lnTo>
                    <a:pt x="107832" y="315178"/>
                  </a:lnTo>
                  <a:lnTo>
                    <a:pt x="107832" y="318871"/>
                  </a:lnTo>
                  <a:close/>
                </a:path>
                <a:path w="426720" h="333375">
                  <a:moveTo>
                    <a:pt x="104100" y="332748"/>
                  </a:moveTo>
                  <a:lnTo>
                    <a:pt x="68027" y="332748"/>
                  </a:lnTo>
                  <a:lnTo>
                    <a:pt x="65228" y="329522"/>
                  </a:lnTo>
                  <a:lnTo>
                    <a:pt x="65228" y="315178"/>
                  </a:lnTo>
                  <a:lnTo>
                    <a:pt x="61068" y="313312"/>
                  </a:lnTo>
                  <a:lnTo>
                    <a:pt x="56909" y="311951"/>
                  </a:lnTo>
                  <a:lnTo>
                    <a:pt x="52749" y="309619"/>
                  </a:lnTo>
                  <a:lnTo>
                    <a:pt x="79572" y="309619"/>
                  </a:lnTo>
                  <a:lnTo>
                    <a:pt x="79572" y="318871"/>
                  </a:lnTo>
                  <a:lnTo>
                    <a:pt x="107832" y="318871"/>
                  </a:lnTo>
                  <a:lnTo>
                    <a:pt x="107832" y="329988"/>
                  </a:lnTo>
                  <a:lnTo>
                    <a:pt x="104100" y="332748"/>
                  </a:lnTo>
                  <a:close/>
                </a:path>
                <a:path w="426720" h="333375">
                  <a:moveTo>
                    <a:pt x="134071" y="319570"/>
                  </a:moveTo>
                  <a:lnTo>
                    <a:pt x="130728" y="319570"/>
                  </a:lnTo>
                  <a:lnTo>
                    <a:pt x="128862" y="318871"/>
                  </a:lnTo>
                  <a:lnTo>
                    <a:pt x="127268" y="317510"/>
                  </a:lnTo>
                  <a:lnTo>
                    <a:pt x="119844" y="309619"/>
                  </a:lnTo>
                  <a:lnTo>
                    <a:pt x="144411" y="309619"/>
                  </a:lnTo>
                  <a:lnTo>
                    <a:pt x="136520" y="317510"/>
                  </a:lnTo>
                  <a:lnTo>
                    <a:pt x="135587" y="318871"/>
                  </a:lnTo>
                  <a:lnTo>
                    <a:pt x="134071" y="31957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40401" y="4387683"/>
              <a:ext cx="332794" cy="224916"/>
            </a:xfrm>
            <a:prstGeom prst="rect">
              <a:avLst/>
            </a:prstGeom>
          </p:spPr>
        </p:pic>
      </p:grpSp>
      <p:grpSp>
        <p:nvGrpSpPr>
          <p:cNvPr id="178" name="object 178"/>
          <p:cNvGrpSpPr/>
          <p:nvPr/>
        </p:nvGrpSpPr>
        <p:grpSpPr>
          <a:xfrm>
            <a:off x="5357693" y="4297637"/>
            <a:ext cx="287655" cy="326390"/>
            <a:chOff x="5357693" y="4297637"/>
            <a:chExt cx="287655" cy="326390"/>
          </a:xfrm>
        </p:grpSpPr>
        <p:sp>
          <p:nvSpPr>
            <p:cNvPr id="179" name="object 179"/>
            <p:cNvSpPr/>
            <p:nvPr/>
          </p:nvSpPr>
          <p:spPr>
            <a:xfrm>
              <a:off x="5357685" y="4385589"/>
              <a:ext cx="287655" cy="238760"/>
            </a:xfrm>
            <a:custGeom>
              <a:avLst/>
              <a:gdLst/>
              <a:ahLst/>
              <a:cxnLst/>
              <a:rect l="l" t="t" r="r" b="b"/>
              <a:pathLst>
                <a:path w="287654" h="238760">
                  <a:moveTo>
                    <a:pt x="81826" y="193255"/>
                  </a:moveTo>
                  <a:lnTo>
                    <a:pt x="79565" y="190957"/>
                  </a:lnTo>
                  <a:lnTo>
                    <a:pt x="25019" y="190957"/>
                  </a:lnTo>
                  <a:lnTo>
                    <a:pt x="22339" y="190957"/>
                  </a:lnTo>
                  <a:lnTo>
                    <a:pt x="19697" y="193255"/>
                  </a:lnTo>
                  <a:lnTo>
                    <a:pt x="19697" y="198920"/>
                  </a:lnTo>
                  <a:lnTo>
                    <a:pt x="22339" y="201206"/>
                  </a:lnTo>
                  <a:lnTo>
                    <a:pt x="79565" y="201206"/>
                  </a:lnTo>
                  <a:lnTo>
                    <a:pt x="81826" y="198920"/>
                  </a:lnTo>
                  <a:lnTo>
                    <a:pt x="81826" y="193255"/>
                  </a:lnTo>
                  <a:close/>
                </a:path>
                <a:path w="287654" h="238760">
                  <a:moveTo>
                    <a:pt x="287248" y="2247"/>
                  </a:moveTo>
                  <a:lnTo>
                    <a:pt x="284949" y="0"/>
                  </a:lnTo>
                  <a:lnTo>
                    <a:pt x="187172" y="0"/>
                  </a:lnTo>
                  <a:lnTo>
                    <a:pt x="184543" y="2247"/>
                  </a:lnTo>
                  <a:lnTo>
                    <a:pt x="184543" y="86753"/>
                  </a:lnTo>
                  <a:lnTo>
                    <a:pt x="184543" y="96621"/>
                  </a:lnTo>
                  <a:lnTo>
                    <a:pt x="184543" y="227342"/>
                  </a:lnTo>
                  <a:lnTo>
                    <a:pt x="102679" y="227342"/>
                  </a:lnTo>
                  <a:lnTo>
                    <a:pt x="102679" y="177342"/>
                  </a:lnTo>
                  <a:lnTo>
                    <a:pt x="102679" y="96621"/>
                  </a:lnTo>
                  <a:lnTo>
                    <a:pt x="184543" y="96621"/>
                  </a:lnTo>
                  <a:lnTo>
                    <a:pt x="184543" y="86753"/>
                  </a:lnTo>
                  <a:lnTo>
                    <a:pt x="94716" y="86753"/>
                  </a:lnTo>
                  <a:lnTo>
                    <a:pt x="92456" y="89052"/>
                  </a:lnTo>
                  <a:lnTo>
                    <a:pt x="92456" y="167093"/>
                  </a:lnTo>
                  <a:lnTo>
                    <a:pt x="92456" y="177342"/>
                  </a:lnTo>
                  <a:lnTo>
                    <a:pt x="92456" y="227342"/>
                  </a:lnTo>
                  <a:lnTo>
                    <a:pt x="10223" y="227342"/>
                  </a:lnTo>
                  <a:lnTo>
                    <a:pt x="10223" y="177342"/>
                  </a:lnTo>
                  <a:lnTo>
                    <a:pt x="92456" y="177342"/>
                  </a:lnTo>
                  <a:lnTo>
                    <a:pt x="92456" y="167093"/>
                  </a:lnTo>
                  <a:lnTo>
                    <a:pt x="2260" y="167093"/>
                  </a:lnTo>
                  <a:lnTo>
                    <a:pt x="0" y="169760"/>
                  </a:lnTo>
                  <a:lnTo>
                    <a:pt x="0" y="236054"/>
                  </a:lnTo>
                  <a:lnTo>
                    <a:pt x="2260" y="238353"/>
                  </a:lnTo>
                  <a:lnTo>
                    <a:pt x="284949" y="238353"/>
                  </a:lnTo>
                  <a:lnTo>
                    <a:pt x="287248" y="236054"/>
                  </a:lnTo>
                  <a:lnTo>
                    <a:pt x="287248" y="227342"/>
                  </a:lnTo>
                  <a:lnTo>
                    <a:pt x="287248" y="42037"/>
                  </a:lnTo>
                  <a:lnTo>
                    <a:pt x="284949" y="39776"/>
                  </a:lnTo>
                  <a:lnTo>
                    <a:pt x="279285" y="39776"/>
                  </a:lnTo>
                  <a:lnTo>
                    <a:pt x="276999" y="42037"/>
                  </a:lnTo>
                  <a:lnTo>
                    <a:pt x="276999" y="227342"/>
                  </a:lnTo>
                  <a:lnTo>
                    <a:pt x="195135" y="227342"/>
                  </a:lnTo>
                  <a:lnTo>
                    <a:pt x="195135" y="96621"/>
                  </a:lnTo>
                  <a:lnTo>
                    <a:pt x="195135" y="9829"/>
                  </a:lnTo>
                  <a:lnTo>
                    <a:pt x="276999" y="9829"/>
                  </a:lnTo>
                  <a:lnTo>
                    <a:pt x="276999" y="26885"/>
                  </a:lnTo>
                  <a:lnTo>
                    <a:pt x="279285" y="29527"/>
                  </a:lnTo>
                  <a:lnTo>
                    <a:pt x="284949" y="29527"/>
                  </a:lnTo>
                  <a:lnTo>
                    <a:pt x="287248" y="26885"/>
                  </a:lnTo>
                  <a:lnTo>
                    <a:pt x="287248" y="9829"/>
                  </a:lnTo>
                  <a:lnTo>
                    <a:pt x="287248" y="224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358075" y="4297637"/>
              <a:ext cx="266777" cy="237624"/>
            </a:xfrm>
            <a:prstGeom prst="rect">
              <a:avLst/>
            </a:prstGeom>
          </p:spPr>
        </p:pic>
      </p:grpSp>
      <p:sp>
        <p:nvSpPr>
          <p:cNvPr id="181" name="object 181"/>
          <p:cNvSpPr/>
          <p:nvPr/>
        </p:nvSpPr>
        <p:spPr>
          <a:xfrm>
            <a:off x="5774144" y="4294555"/>
            <a:ext cx="332105" cy="332105"/>
          </a:xfrm>
          <a:custGeom>
            <a:avLst/>
            <a:gdLst/>
            <a:ahLst/>
            <a:cxnLst/>
            <a:rect l="l" t="t" r="r" b="b"/>
            <a:pathLst>
              <a:path w="332104" h="332104">
                <a:moveTo>
                  <a:pt x="320573" y="11049"/>
                </a:moveTo>
                <a:lnTo>
                  <a:pt x="320052" y="9893"/>
                </a:lnTo>
                <a:lnTo>
                  <a:pt x="318693" y="6870"/>
                </a:lnTo>
                <a:lnTo>
                  <a:pt x="315290" y="3848"/>
                </a:lnTo>
                <a:lnTo>
                  <a:pt x="312204" y="1460"/>
                </a:lnTo>
                <a:lnTo>
                  <a:pt x="308546" y="0"/>
                </a:lnTo>
                <a:lnTo>
                  <a:pt x="304368" y="0"/>
                </a:lnTo>
                <a:lnTo>
                  <a:pt x="303542" y="63"/>
                </a:lnTo>
                <a:lnTo>
                  <a:pt x="261848" y="5384"/>
                </a:lnTo>
                <a:lnTo>
                  <a:pt x="253898" y="6146"/>
                </a:lnTo>
                <a:lnTo>
                  <a:pt x="247434" y="14478"/>
                </a:lnTo>
                <a:lnTo>
                  <a:pt x="248577" y="22440"/>
                </a:lnTo>
                <a:lnTo>
                  <a:pt x="249313" y="30264"/>
                </a:lnTo>
                <a:lnTo>
                  <a:pt x="256032" y="35737"/>
                </a:lnTo>
                <a:lnTo>
                  <a:pt x="265125" y="35737"/>
                </a:lnTo>
                <a:lnTo>
                  <a:pt x="269049" y="35293"/>
                </a:lnTo>
                <a:lnTo>
                  <a:pt x="229336" y="74460"/>
                </a:lnTo>
                <a:lnTo>
                  <a:pt x="188620" y="104127"/>
                </a:lnTo>
                <a:lnTo>
                  <a:pt x="149466" y="125628"/>
                </a:lnTo>
                <a:lnTo>
                  <a:pt x="77038" y="151523"/>
                </a:lnTo>
                <a:lnTo>
                  <a:pt x="26670" y="160528"/>
                </a:lnTo>
                <a:lnTo>
                  <a:pt x="10604" y="161493"/>
                </a:lnTo>
                <a:lnTo>
                  <a:pt x="4178" y="168300"/>
                </a:lnTo>
                <a:lnTo>
                  <a:pt x="4902" y="185369"/>
                </a:lnTo>
                <a:lnTo>
                  <a:pt x="11747" y="191439"/>
                </a:lnTo>
                <a:lnTo>
                  <a:pt x="20091" y="191439"/>
                </a:lnTo>
                <a:lnTo>
                  <a:pt x="29006" y="190881"/>
                </a:lnTo>
                <a:lnTo>
                  <a:pt x="51142" y="188074"/>
                </a:lnTo>
                <a:lnTo>
                  <a:pt x="80899" y="181952"/>
                </a:lnTo>
                <a:lnTo>
                  <a:pt x="83807" y="181356"/>
                </a:lnTo>
                <a:lnTo>
                  <a:pt x="124294" y="169062"/>
                </a:lnTo>
                <a:lnTo>
                  <a:pt x="171996" y="148844"/>
                </a:lnTo>
                <a:lnTo>
                  <a:pt x="215988" y="123240"/>
                </a:lnTo>
                <a:lnTo>
                  <a:pt x="218655" y="118681"/>
                </a:lnTo>
                <a:lnTo>
                  <a:pt x="217131" y="116776"/>
                </a:lnTo>
                <a:lnTo>
                  <a:pt x="216433" y="115150"/>
                </a:lnTo>
                <a:lnTo>
                  <a:pt x="214871" y="114388"/>
                </a:lnTo>
                <a:lnTo>
                  <a:pt x="212356" y="114388"/>
                </a:lnTo>
                <a:lnTo>
                  <a:pt x="211404" y="114681"/>
                </a:lnTo>
                <a:lnTo>
                  <a:pt x="210705" y="115277"/>
                </a:lnTo>
                <a:lnTo>
                  <a:pt x="189585" y="128549"/>
                </a:lnTo>
                <a:lnTo>
                  <a:pt x="145097" y="151117"/>
                </a:lnTo>
                <a:lnTo>
                  <a:pt x="82080" y="172199"/>
                </a:lnTo>
                <a:lnTo>
                  <a:pt x="29083" y="181406"/>
                </a:lnTo>
                <a:lnTo>
                  <a:pt x="20853" y="181952"/>
                </a:lnTo>
                <a:lnTo>
                  <a:pt x="17792" y="181952"/>
                </a:lnTo>
                <a:lnTo>
                  <a:pt x="15532" y="179705"/>
                </a:lnTo>
                <a:lnTo>
                  <a:pt x="15151" y="176644"/>
                </a:lnTo>
                <a:lnTo>
                  <a:pt x="15151" y="174002"/>
                </a:lnTo>
                <a:lnTo>
                  <a:pt x="17411" y="170980"/>
                </a:lnTo>
                <a:lnTo>
                  <a:pt x="20091" y="170980"/>
                </a:lnTo>
                <a:lnTo>
                  <a:pt x="28028" y="170484"/>
                </a:lnTo>
                <a:lnTo>
                  <a:pt x="79971" y="161544"/>
                </a:lnTo>
                <a:lnTo>
                  <a:pt x="118592" y="149745"/>
                </a:lnTo>
                <a:lnTo>
                  <a:pt x="156756" y="133845"/>
                </a:lnTo>
                <a:lnTo>
                  <a:pt x="199275" y="110045"/>
                </a:lnTo>
                <a:lnTo>
                  <a:pt x="243141" y="76733"/>
                </a:lnTo>
                <a:lnTo>
                  <a:pt x="282473" y="35293"/>
                </a:lnTo>
                <a:lnTo>
                  <a:pt x="285343" y="32270"/>
                </a:lnTo>
                <a:lnTo>
                  <a:pt x="288264" y="28994"/>
                </a:lnTo>
                <a:lnTo>
                  <a:pt x="286689" y="26263"/>
                </a:lnTo>
                <a:lnTo>
                  <a:pt x="285559" y="24282"/>
                </a:lnTo>
                <a:lnTo>
                  <a:pt x="281482" y="24282"/>
                </a:lnTo>
                <a:lnTo>
                  <a:pt x="281330" y="24320"/>
                </a:lnTo>
                <a:lnTo>
                  <a:pt x="281165" y="24320"/>
                </a:lnTo>
                <a:lnTo>
                  <a:pt x="265379" y="26263"/>
                </a:lnTo>
                <a:lnTo>
                  <a:pt x="262229" y="26263"/>
                </a:lnTo>
                <a:lnTo>
                  <a:pt x="260261" y="24472"/>
                </a:lnTo>
                <a:lnTo>
                  <a:pt x="259664" y="22440"/>
                </a:lnTo>
                <a:lnTo>
                  <a:pt x="258445" y="18656"/>
                </a:lnTo>
                <a:lnTo>
                  <a:pt x="260705" y="15214"/>
                </a:lnTo>
                <a:lnTo>
                  <a:pt x="264109" y="15214"/>
                </a:lnTo>
                <a:lnTo>
                  <a:pt x="305993" y="9893"/>
                </a:lnTo>
                <a:lnTo>
                  <a:pt x="309499" y="9893"/>
                </a:lnTo>
                <a:lnTo>
                  <a:pt x="311886" y="12738"/>
                </a:lnTo>
                <a:lnTo>
                  <a:pt x="311886" y="60312"/>
                </a:lnTo>
                <a:lnTo>
                  <a:pt x="309587" y="62992"/>
                </a:lnTo>
                <a:lnTo>
                  <a:pt x="303542" y="62992"/>
                </a:lnTo>
                <a:lnTo>
                  <a:pt x="300494" y="60693"/>
                </a:lnTo>
                <a:lnTo>
                  <a:pt x="300494" y="58051"/>
                </a:lnTo>
                <a:lnTo>
                  <a:pt x="300494" y="42900"/>
                </a:lnTo>
                <a:lnTo>
                  <a:pt x="298996" y="40995"/>
                </a:lnTo>
                <a:lnTo>
                  <a:pt x="296545" y="39535"/>
                </a:lnTo>
                <a:lnTo>
                  <a:pt x="295973" y="39408"/>
                </a:lnTo>
                <a:lnTo>
                  <a:pt x="293966" y="39408"/>
                </a:lnTo>
                <a:lnTo>
                  <a:pt x="292506" y="40297"/>
                </a:lnTo>
                <a:lnTo>
                  <a:pt x="291414" y="41376"/>
                </a:lnTo>
                <a:lnTo>
                  <a:pt x="277507" y="57708"/>
                </a:lnTo>
                <a:lnTo>
                  <a:pt x="262559" y="73190"/>
                </a:lnTo>
                <a:lnTo>
                  <a:pt x="246697" y="87833"/>
                </a:lnTo>
                <a:lnTo>
                  <a:pt x="230022" y="101625"/>
                </a:lnTo>
                <a:lnTo>
                  <a:pt x="228117" y="102768"/>
                </a:lnTo>
                <a:lnTo>
                  <a:pt x="227736" y="106172"/>
                </a:lnTo>
                <a:lnTo>
                  <a:pt x="228879" y="108051"/>
                </a:lnTo>
                <a:lnTo>
                  <a:pt x="229831" y="109270"/>
                </a:lnTo>
                <a:lnTo>
                  <a:pt x="231521" y="109842"/>
                </a:lnTo>
                <a:lnTo>
                  <a:pt x="234061" y="109842"/>
                </a:lnTo>
                <a:lnTo>
                  <a:pt x="264121" y="84899"/>
                </a:lnTo>
                <a:lnTo>
                  <a:pt x="290271" y="58051"/>
                </a:lnTo>
                <a:lnTo>
                  <a:pt x="290652" y="66014"/>
                </a:lnTo>
                <a:lnTo>
                  <a:pt x="297078" y="72440"/>
                </a:lnTo>
                <a:lnTo>
                  <a:pt x="313766" y="72440"/>
                </a:lnTo>
                <a:lnTo>
                  <a:pt x="320573" y="66014"/>
                </a:lnTo>
                <a:lnTo>
                  <a:pt x="320573" y="62992"/>
                </a:lnTo>
                <a:lnTo>
                  <a:pt x="320573" y="11049"/>
                </a:lnTo>
                <a:close/>
              </a:path>
              <a:path w="332104" h="332104">
                <a:moveTo>
                  <a:pt x="331584" y="327088"/>
                </a:moveTo>
                <a:lnTo>
                  <a:pt x="330822" y="324065"/>
                </a:lnTo>
                <a:lnTo>
                  <a:pt x="328523" y="322160"/>
                </a:lnTo>
                <a:lnTo>
                  <a:pt x="294436" y="322160"/>
                </a:lnTo>
                <a:lnTo>
                  <a:pt x="294436" y="134594"/>
                </a:lnTo>
                <a:lnTo>
                  <a:pt x="294436" y="127025"/>
                </a:lnTo>
                <a:lnTo>
                  <a:pt x="292150" y="125120"/>
                </a:lnTo>
                <a:lnTo>
                  <a:pt x="284581" y="125120"/>
                </a:lnTo>
                <a:lnTo>
                  <a:pt x="284581" y="134594"/>
                </a:lnTo>
                <a:lnTo>
                  <a:pt x="284581" y="322160"/>
                </a:lnTo>
                <a:lnTo>
                  <a:pt x="242150" y="322160"/>
                </a:lnTo>
                <a:lnTo>
                  <a:pt x="242150" y="134594"/>
                </a:lnTo>
                <a:lnTo>
                  <a:pt x="284581" y="134594"/>
                </a:lnTo>
                <a:lnTo>
                  <a:pt x="284581" y="125120"/>
                </a:lnTo>
                <a:lnTo>
                  <a:pt x="234962" y="125120"/>
                </a:lnTo>
                <a:lnTo>
                  <a:pt x="233045" y="127406"/>
                </a:lnTo>
                <a:lnTo>
                  <a:pt x="233045" y="322160"/>
                </a:lnTo>
                <a:lnTo>
                  <a:pt x="195910" y="322160"/>
                </a:lnTo>
                <a:lnTo>
                  <a:pt x="195910" y="191439"/>
                </a:lnTo>
                <a:lnTo>
                  <a:pt x="195910" y="183870"/>
                </a:lnTo>
                <a:lnTo>
                  <a:pt x="193649" y="181952"/>
                </a:lnTo>
                <a:lnTo>
                  <a:pt x="186067" y="181952"/>
                </a:lnTo>
                <a:lnTo>
                  <a:pt x="186067" y="191439"/>
                </a:lnTo>
                <a:lnTo>
                  <a:pt x="186067" y="322160"/>
                </a:lnTo>
                <a:lnTo>
                  <a:pt x="143992" y="322160"/>
                </a:lnTo>
                <a:lnTo>
                  <a:pt x="143992" y="191439"/>
                </a:lnTo>
                <a:lnTo>
                  <a:pt x="186067" y="191439"/>
                </a:lnTo>
                <a:lnTo>
                  <a:pt x="186067" y="181952"/>
                </a:lnTo>
                <a:lnTo>
                  <a:pt x="136423" y="181952"/>
                </a:lnTo>
                <a:lnTo>
                  <a:pt x="134505" y="184251"/>
                </a:lnTo>
                <a:lnTo>
                  <a:pt x="134505" y="322160"/>
                </a:lnTo>
                <a:lnTo>
                  <a:pt x="97396" y="322160"/>
                </a:lnTo>
                <a:lnTo>
                  <a:pt x="97396" y="217576"/>
                </a:lnTo>
                <a:lnTo>
                  <a:pt x="97396" y="209994"/>
                </a:lnTo>
                <a:lnTo>
                  <a:pt x="95110" y="208114"/>
                </a:lnTo>
                <a:lnTo>
                  <a:pt x="87528" y="208114"/>
                </a:lnTo>
                <a:lnTo>
                  <a:pt x="87528" y="217576"/>
                </a:lnTo>
                <a:lnTo>
                  <a:pt x="87528" y="322160"/>
                </a:lnTo>
                <a:lnTo>
                  <a:pt x="45453" y="322160"/>
                </a:lnTo>
                <a:lnTo>
                  <a:pt x="45453" y="217576"/>
                </a:lnTo>
                <a:lnTo>
                  <a:pt x="87528" y="217576"/>
                </a:lnTo>
                <a:lnTo>
                  <a:pt x="87528" y="208114"/>
                </a:lnTo>
                <a:lnTo>
                  <a:pt x="37884" y="208114"/>
                </a:lnTo>
                <a:lnTo>
                  <a:pt x="36004" y="210375"/>
                </a:lnTo>
                <a:lnTo>
                  <a:pt x="36004" y="322160"/>
                </a:lnTo>
                <a:lnTo>
                  <a:pt x="1879" y="322160"/>
                </a:lnTo>
                <a:lnTo>
                  <a:pt x="0" y="324446"/>
                </a:lnTo>
                <a:lnTo>
                  <a:pt x="0" y="329768"/>
                </a:lnTo>
                <a:lnTo>
                  <a:pt x="2260" y="331647"/>
                </a:lnTo>
                <a:lnTo>
                  <a:pt x="329679" y="331647"/>
                </a:lnTo>
                <a:lnTo>
                  <a:pt x="331584" y="329387"/>
                </a:lnTo>
                <a:lnTo>
                  <a:pt x="331584" y="32708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2" name="object 182"/>
          <p:cNvGrpSpPr/>
          <p:nvPr/>
        </p:nvGrpSpPr>
        <p:grpSpPr>
          <a:xfrm>
            <a:off x="4890434" y="4287420"/>
            <a:ext cx="346075" cy="346075"/>
            <a:chOff x="4890434" y="4287420"/>
            <a:chExt cx="346075" cy="346075"/>
          </a:xfrm>
        </p:grpSpPr>
        <p:pic>
          <p:nvPicPr>
            <p:cNvPr id="183" name="object 1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43490" y="4386691"/>
              <a:ext cx="240647" cy="14780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890434" y="428742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46626" y="178870"/>
                  </a:moveTo>
                  <a:lnTo>
                    <a:pt x="2673" y="178870"/>
                  </a:lnTo>
                  <a:lnTo>
                    <a:pt x="0" y="175815"/>
                  </a:lnTo>
                  <a:lnTo>
                    <a:pt x="0" y="169767"/>
                  </a:lnTo>
                  <a:lnTo>
                    <a:pt x="3055" y="167476"/>
                  </a:lnTo>
                  <a:lnTo>
                    <a:pt x="18968" y="167476"/>
                  </a:lnTo>
                  <a:lnTo>
                    <a:pt x="27829" y="121324"/>
                  </a:lnTo>
                  <a:lnTo>
                    <a:pt x="49315" y="81192"/>
                  </a:lnTo>
                  <a:lnTo>
                    <a:pt x="81250" y="49269"/>
                  </a:lnTo>
                  <a:lnTo>
                    <a:pt x="121355" y="27797"/>
                  </a:lnTo>
                  <a:lnTo>
                    <a:pt x="167507" y="18937"/>
                  </a:lnTo>
                  <a:lnTo>
                    <a:pt x="167507" y="2641"/>
                  </a:lnTo>
                  <a:lnTo>
                    <a:pt x="170149" y="0"/>
                  </a:lnTo>
                  <a:lnTo>
                    <a:pt x="176228" y="0"/>
                  </a:lnTo>
                  <a:lnTo>
                    <a:pt x="178870" y="3023"/>
                  </a:lnTo>
                  <a:lnTo>
                    <a:pt x="178870" y="18937"/>
                  </a:lnTo>
                  <a:lnTo>
                    <a:pt x="224836" y="27797"/>
                  </a:lnTo>
                  <a:lnTo>
                    <a:pt x="229496" y="30299"/>
                  </a:lnTo>
                  <a:lnTo>
                    <a:pt x="167125" y="30299"/>
                  </a:lnTo>
                  <a:lnTo>
                    <a:pt x="124663" y="38571"/>
                  </a:lnTo>
                  <a:lnTo>
                    <a:pt x="87753" y="58388"/>
                  </a:lnTo>
                  <a:lnTo>
                    <a:pt x="58395" y="87752"/>
                  </a:lnTo>
                  <a:lnTo>
                    <a:pt x="38587" y="124664"/>
                  </a:lnTo>
                  <a:lnTo>
                    <a:pt x="30331" y="167126"/>
                  </a:lnTo>
                  <a:lnTo>
                    <a:pt x="47008" y="167126"/>
                  </a:lnTo>
                  <a:lnTo>
                    <a:pt x="49268" y="170149"/>
                  </a:lnTo>
                  <a:lnTo>
                    <a:pt x="49268" y="176197"/>
                  </a:lnTo>
                  <a:lnTo>
                    <a:pt x="46626" y="178870"/>
                  </a:lnTo>
                  <a:close/>
                </a:path>
                <a:path w="346075" h="346075">
                  <a:moveTo>
                    <a:pt x="175846" y="49269"/>
                  </a:moveTo>
                  <a:lnTo>
                    <a:pt x="169767" y="49269"/>
                  </a:lnTo>
                  <a:lnTo>
                    <a:pt x="167125" y="46595"/>
                  </a:lnTo>
                  <a:lnTo>
                    <a:pt x="167125" y="30299"/>
                  </a:lnTo>
                  <a:lnTo>
                    <a:pt x="178488" y="30299"/>
                  </a:lnTo>
                  <a:lnTo>
                    <a:pt x="178488" y="46977"/>
                  </a:lnTo>
                  <a:lnTo>
                    <a:pt x="175846" y="49269"/>
                  </a:lnTo>
                  <a:close/>
                </a:path>
                <a:path w="346075" h="346075">
                  <a:moveTo>
                    <a:pt x="342940" y="178870"/>
                  </a:moveTo>
                  <a:lnTo>
                    <a:pt x="298987" y="178870"/>
                  </a:lnTo>
                  <a:lnTo>
                    <a:pt x="296727" y="175815"/>
                  </a:lnTo>
                  <a:lnTo>
                    <a:pt x="296727" y="169767"/>
                  </a:lnTo>
                  <a:lnTo>
                    <a:pt x="299368" y="167126"/>
                  </a:lnTo>
                  <a:lnTo>
                    <a:pt x="315664" y="167126"/>
                  </a:lnTo>
                  <a:lnTo>
                    <a:pt x="307405" y="124664"/>
                  </a:lnTo>
                  <a:lnTo>
                    <a:pt x="287576" y="87752"/>
                  </a:lnTo>
                  <a:lnTo>
                    <a:pt x="258160" y="58388"/>
                  </a:lnTo>
                  <a:lnTo>
                    <a:pt x="221136" y="38571"/>
                  </a:lnTo>
                  <a:lnTo>
                    <a:pt x="178488" y="30299"/>
                  </a:lnTo>
                  <a:lnTo>
                    <a:pt x="229496" y="30299"/>
                  </a:lnTo>
                  <a:lnTo>
                    <a:pt x="264854" y="49283"/>
                  </a:lnTo>
                  <a:lnTo>
                    <a:pt x="296705" y="81192"/>
                  </a:lnTo>
                  <a:lnTo>
                    <a:pt x="318169" y="121324"/>
                  </a:lnTo>
                  <a:lnTo>
                    <a:pt x="327027" y="167476"/>
                  </a:lnTo>
                  <a:lnTo>
                    <a:pt x="343704" y="167476"/>
                  </a:lnTo>
                  <a:lnTo>
                    <a:pt x="345996" y="170149"/>
                  </a:lnTo>
                  <a:lnTo>
                    <a:pt x="345996" y="176197"/>
                  </a:lnTo>
                  <a:lnTo>
                    <a:pt x="342940" y="178870"/>
                  </a:lnTo>
                  <a:close/>
                </a:path>
                <a:path w="346075" h="346075">
                  <a:moveTo>
                    <a:pt x="175846" y="345965"/>
                  </a:moveTo>
                  <a:lnTo>
                    <a:pt x="169767" y="345965"/>
                  </a:lnTo>
                  <a:lnTo>
                    <a:pt x="167507" y="342941"/>
                  </a:lnTo>
                  <a:lnTo>
                    <a:pt x="167507" y="327027"/>
                  </a:lnTo>
                  <a:lnTo>
                    <a:pt x="121355" y="318170"/>
                  </a:lnTo>
                  <a:lnTo>
                    <a:pt x="81214" y="296695"/>
                  </a:lnTo>
                  <a:lnTo>
                    <a:pt x="49315" y="264854"/>
                  </a:lnTo>
                  <a:lnTo>
                    <a:pt x="27829" y="224836"/>
                  </a:lnTo>
                  <a:lnTo>
                    <a:pt x="18968" y="178870"/>
                  </a:lnTo>
                  <a:lnTo>
                    <a:pt x="30331" y="178870"/>
                  </a:lnTo>
                  <a:lnTo>
                    <a:pt x="38587" y="221320"/>
                  </a:lnTo>
                  <a:lnTo>
                    <a:pt x="58395" y="258229"/>
                  </a:lnTo>
                  <a:lnTo>
                    <a:pt x="87753" y="287592"/>
                  </a:lnTo>
                  <a:lnTo>
                    <a:pt x="124663" y="307405"/>
                  </a:lnTo>
                  <a:lnTo>
                    <a:pt x="167125" y="315665"/>
                  </a:lnTo>
                  <a:lnTo>
                    <a:pt x="229506" y="315665"/>
                  </a:lnTo>
                  <a:lnTo>
                    <a:pt x="224836" y="318170"/>
                  </a:lnTo>
                  <a:lnTo>
                    <a:pt x="178870" y="327027"/>
                  </a:lnTo>
                  <a:lnTo>
                    <a:pt x="178870" y="343705"/>
                  </a:lnTo>
                  <a:lnTo>
                    <a:pt x="175846" y="345965"/>
                  </a:lnTo>
                  <a:close/>
                </a:path>
                <a:path w="346075" h="346075">
                  <a:moveTo>
                    <a:pt x="229506" y="315665"/>
                  </a:moveTo>
                  <a:lnTo>
                    <a:pt x="178488" y="315665"/>
                  </a:lnTo>
                  <a:lnTo>
                    <a:pt x="221210" y="307405"/>
                  </a:lnTo>
                  <a:lnTo>
                    <a:pt x="258380" y="287592"/>
                  </a:lnTo>
                  <a:lnTo>
                    <a:pt x="287906" y="258229"/>
                  </a:lnTo>
                  <a:lnTo>
                    <a:pt x="307698" y="221320"/>
                  </a:lnTo>
                  <a:lnTo>
                    <a:pt x="315664" y="178870"/>
                  </a:lnTo>
                  <a:lnTo>
                    <a:pt x="327027" y="178870"/>
                  </a:lnTo>
                  <a:lnTo>
                    <a:pt x="318169" y="224836"/>
                  </a:lnTo>
                  <a:lnTo>
                    <a:pt x="296705" y="264854"/>
                  </a:lnTo>
                  <a:lnTo>
                    <a:pt x="264854" y="296705"/>
                  </a:lnTo>
                  <a:lnTo>
                    <a:pt x="229506" y="315665"/>
                  </a:lnTo>
                  <a:close/>
                </a:path>
                <a:path w="346075" h="346075">
                  <a:moveTo>
                    <a:pt x="178488" y="315665"/>
                  </a:moveTo>
                  <a:lnTo>
                    <a:pt x="167125" y="315665"/>
                  </a:lnTo>
                  <a:lnTo>
                    <a:pt x="167125" y="298987"/>
                  </a:lnTo>
                  <a:lnTo>
                    <a:pt x="170149" y="296695"/>
                  </a:lnTo>
                  <a:lnTo>
                    <a:pt x="176236" y="296705"/>
                  </a:lnTo>
                  <a:lnTo>
                    <a:pt x="178488" y="299369"/>
                  </a:lnTo>
                  <a:lnTo>
                    <a:pt x="178488" y="31566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5" name="object 18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165808" y="3811090"/>
            <a:ext cx="871978" cy="342941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217513" y="3397651"/>
            <a:ext cx="347492" cy="289559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903561" y="3806156"/>
            <a:ext cx="264795" cy="353695"/>
            <a:chOff x="903561" y="3806156"/>
            <a:chExt cx="264795" cy="353695"/>
          </a:xfrm>
        </p:grpSpPr>
        <p:pic>
          <p:nvPicPr>
            <p:cNvPr id="188" name="object 18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36754" y="3839352"/>
              <a:ext cx="163088" cy="161970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903561" y="3806156"/>
              <a:ext cx="264795" cy="353695"/>
            </a:xfrm>
            <a:custGeom>
              <a:avLst/>
              <a:gdLst/>
              <a:ahLst/>
              <a:cxnLst/>
              <a:rect l="l" t="t" r="r" b="b"/>
              <a:pathLst>
                <a:path w="264794" h="353695">
                  <a:moveTo>
                    <a:pt x="133007" y="353189"/>
                  </a:moveTo>
                  <a:lnTo>
                    <a:pt x="131097" y="353189"/>
                  </a:lnTo>
                  <a:lnTo>
                    <a:pt x="130333" y="352426"/>
                  </a:lnTo>
                  <a:lnTo>
                    <a:pt x="129219" y="352044"/>
                  </a:lnTo>
                  <a:lnTo>
                    <a:pt x="88135" y="318194"/>
                  </a:lnTo>
                  <a:lnTo>
                    <a:pt x="51414" y="276395"/>
                  </a:lnTo>
                  <a:lnTo>
                    <a:pt x="29357" y="241877"/>
                  </a:lnTo>
                  <a:lnTo>
                    <a:pt x="11507" y="201469"/>
                  </a:lnTo>
                  <a:lnTo>
                    <a:pt x="1337" y="155689"/>
                  </a:lnTo>
                  <a:lnTo>
                    <a:pt x="0" y="132243"/>
                  </a:lnTo>
                  <a:lnTo>
                    <a:pt x="6731" y="90551"/>
                  </a:lnTo>
                  <a:lnTo>
                    <a:pt x="25485" y="54262"/>
                  </a:lnTo>
                  <a:lnTo>
                    <a:pt x="54097" y="25595"/>
                  </a:lnTo>
                  <a:lnTo>
                    <a:pt x="90404" y="6768"/>
                  </a:lnTo>
                  <a:lnTo>
                    <a:pt x="132243" y="0"/>
                  </a:lnTo>
                  <a:lnTo>
                    <a:pt x="173935" y="6768"/>
                  </a:lnTo>
                  <a:lnTo>
                    <a:pt x="180581" y="10216"/>
                  </a:lnTo>
                  <a:lnTo>
                    <a:pt x="131861" y="10216"/>
                  </a:lnTo>
                  <a:lnTo>
                    <a:pt x="84342" y="19739"/>
                  </a:lnTo>
                  <a:lnTo>
                    <a:pt x="45557" y="45748"/>
                  </a:lnTo>
                  <a:lnTo>
                    <a:pt x="19417" y="84402"/>
                  </a:lnTo>
                  <a:lnTo>
                    <a:pt x="9834" y="131861"/>
                  </a:lnTo>
                  <a:lnTo>
                    <a:pt x="11104" y="154180"/>
                  </a:lnTo>
                  <a:lnTo>
                    <a:pt x="21033" y="197959"/>
                  </a:lnTo>
                  <a:lnTo>
                    <a:pt x="38046" y="236600"/>
                  </a:lnTo>
                  <a:lnTo>
                    <a:pt x="59603" y="269972"/>
                  </a:lnTo>
                  <a:lnTo>
                    <a:pt x="91366" y="306519"/>
                  </a:lnTo>
                  <a:lnTo>
                    <a:pt x="122830" y="334283"/>
                  </a:lnTo>
                  <a:lnTo>
                    <a:pt x="132243" y="341063"/>
                  </a:lnTo>
                  <a:lnTo>
                    <a:pt x="149910" y="341063"/>
                  </a:lnTo>
                  <a:lnTo>
                    <a:pt x="141172" y="347818"/>
                  </a:lnTo>
                  <a:lnTo>
                    <a:pt x="134884" y="352044"/>
                  </a:lnTo>
                  <a:lnTo>
                    <a:pt x="134121" y="352426"/>
                  </a:lnTo>
                  <a:lnTo>
                    <a:pt x="133007" y="353189"/>
                  </a:lnTo>
                  <a:close/>
                </a:path>
                <a:path w="264794" h="353695">
                  <a:moveTo>
                    <a:pt x="149910" y="341063"/>
                  </a:moveTo>
                  <a:lnTo>
                    <a:pt x="132243" y="341063"/>
                  </a:lnTo>
                  <a:lnTo>
                    <a:pt x="141488" y="334062"/>
                  </a:lnTo>
                  <a:lnTo>
                    <a:pt x="155600" y="322341"/>
                  </a:lnTo>
                  <a:lnTo>
                    <a:pt x="191728" y="285715"/>
                  </a:lnTo>
                  <a:lnTo>
                    <a:pt x="215989" y="253271"/>
                  </a:lnTo>
                  <a:lnTo>
                    <a:pt x="234568" y="219419"/>
                  </a:lnTo>
                  <a:lnTo>
                    <a:pt x="249002" y="176213"/>
                  </a:lnTo>
                  <a:lnTo>
                    <a:pt x="253506" y="131861"/>
                  </a:lnTo>
                  <a:lnTo>
                    <a:pt x="243929" y="84402"/>
                  </a:lnTo>
                  <a:lnTo>
                    <a:pt x="217831" y="45748"/>
                  </a:lnTo>
                  <a:lnTo>
                    <a:pt x="179159" y="19739"/>
                  </a:lnTo>
                  <a:lnTo>
                    <a:pt x="131861" y="10216"/>
                  </a:lnTo>
                  <a:lnTo>
                    <a:pt x="180581" y="10216"/>
                  </a:lnTo>
                  <a:lnTo>
                    <a:pt x="210224" y="25595"/>
                  </a:lnTo>
                  <a:lnTo>
                    <a:pt x="238891" y="54262"/>
                  </a:lnTo>
                  <a:lnTo>
                    <a:pt x="257717" y="90551"/>
                  </a:lnTo>
                  <a:lnTo>
                    <a:pt x="264486" y="132243"/>
                  </a:lnTo>
                  <a:lnTo>
                    <a:pt x="263155" y="155689"/>
                  </a:lnTo>
                  <a:lnTo>
                    <a:pt x="252818" y="201733"/>
                  </a:lnTo>
                  <a:lnTo>
                    <a:pt x="235069" y="242146"/>
                  </a:lnTo>
                  <a:lnTo>
                    <a:pt x="212749" y="276771"/>
                  </a:lnTo>
                  <a:lnTo>
                    <a:pt x="176127" y="318247"/>
                  </a:lnTo>
                  <a:lnTo>
                    <a:pt x="155875" y="336452"/>
                  </a:lnTo>
                  <a:lnTo>
                    <a:pt x="149910" y="34106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72150" y="3872103"/>
              <a:ext cx="162562" cy="164834"/>
            </a:xfrm>
            <a:prstGeom prst="rect">
              <a:avLst/>
            </a:prstGeom>
          </p:spPr>
        </p:pic>
      </p:grpSp>
      <p:sp>
        <p:nvSpPr>
          <p:cNvPr id="191" name="object 191"/>
          <p:cNvSpPr/>
          <p:nvPr/>
        </p:nvSpPr>
        <p:spPr>
          <a:xfrm>
            <a:off x="1752783" y="3803897"/>
            <a:ext cx="356235" cy="355600"/>
          </a:xfrm>
          <a:custGeom>
            <a:avLst/>
            <a:gdLst/>
            <a:ahLst/>
            <a:cxnLst/>
            <a:rect l="l" t="t" r="r" b="b"/>
            <a:pathLst>
              <a:path w="356235" h="355600">
                <a:moveTo>
                  <a:pt x="67060" y="228599"/>
                </a:moveTo>
                <a:lnTo>
                  <a:pt x="48855" y="228599"/>
                </a:lnTo>
                <a:lnTo>
                  <a:pt x="46977" y="227329"/>
                </a:lnTo>
                <a:lnTo>
                  <a:pt x="46213" y="226059"/>
                </a:lnTo>
                <a:lnTo>
                  <a:pt x="42808" y="219709"/>
                </a:lnTo>
                <a:lnTo>
                  <a:pt x="36728" y="217169"/>
                </a:lnTo>
                <a:lnTo>
                  <a:pt x="57957" y="217169"/>
                </a:lnTo>
                <a:lnTo>
                  <a:pt x="57957" y="59689"/>
                </a:lnTo>
                <a:lnTo>
                  <a:pt x="60249" y="57149"/>
                </a:lnTo>
                <a:lnTo>
                  <a:pt x="103057" y="57149"/>
                </a:lnTo>
                <a:lnTo>
                  <a:pt x="103057" y="53339"/>
                </a:lnTo>
                <a:lnTo>
                  <a:pt x="97966" y="48259"/>
                </a:lnTo>
                <a:lnTo>
                  <a:pt x="94153" y="43179"/>
                </a:lnTo>
                <a:lnTo>
                  <a:pt x="91760" y="36829"/>
                </a:lnTo>
                <a:lnTo>
                  <a:pt x="90931" y="29209"/>
                </a:lnTo>
                <a:lnTo>
                  <a:pt x="93265" y="17779"/>
                </a:lnTo>
                <a:lnTo>
                  <a:pt x="99651" y="7619"/>
                </a:lnTo>
                <a:lnTo>
                  <a:pt x="109165" y="1269"/>
                </a:lnTo>
                <a:lnTo>
                  <a:pt x="120880" y="0"/>
                </a:lnTo>
                <a:lnTo>
                  <a:pt x="132591" y="1269"/>
                </a:lnTo>
                <a:lnTo>
                  <a:pt x="142093" y="7619"/>
                </a:lnTo>
                <a:lnTo>
                  <a:pt x="143687" y="10159"/>
                </a:lnTo>
                <a:lnTo>
                  <a:pt x="119734" y="10159"/>
                </a:lnTo>
                <a:lnTo>
                  <a:pt x="112727" y="12699"/>
                </a:lnTo>
                <a:lnTo>
                  <a:pt x="106932" y="16509"/>
                </a:lnTo>
                <a:lnTo>
                  <a:pt x="102986" y="21589"/>
                </a:lnTo>
                <a:lnTo>
                  <a:pt x="101529" y="29209"/>
                </a:lnTo>
                <a:lnTo>
                  <a:pt x="101529" y="35559"/>
                </a:lnTo>
                <a:lnTo>
                  <a:pt x="104967" y="41909"/>
                </a:lnTo>
                <a:lnTo>
                  <a:pt x="110250" y="45719"/>
                </a:lnTo>
                <a:lnTo>
                  <a:pt x="112541" y="45719"/>
                </a:lnTo>
                <a:lnTo>
                  <a:pt x="113305" y="48259"/>
                </a:lnTo>
                <a:lnTo>
                  <a:pt x="113305" y="66039"/>
                </a:lnTo>
                <a:lnTo>
                  <a:pt x="111014" y="68579"/>
                </a:lnTo>
                <a:lnTo>
                  <a:pt x="68206" y="68579"/>
                </a:lnTo>
                <a:lnTo>
                  <a:pt x="68206" y="172719"/>
                </a:lnTo>
                <a:lnTo>
                  <a:pt x="114419" y="172719"/>
                </a:lnTo>
                <a:lnTo>
                  <a:pt x="114419" y="181609"/>
                </a:lnTo>
                <a:lnTo>
                  <a:pt x="111778" y="184149"/>
                </a:lnTo>
                <a:lnTo>
                  <a:pt x="69320" y="184149"/>
                </a:lnTo>
                <a:lnTo>
                  <a:pt x="69320" y="226059"/>
                </a:lnTo>
                <a:lnTo>
                  <a:pt x="67060" y="228599"/>
                </a:lnTo>
                <a:close/>
              </a:path>
              <a:path w="356235" h="355600">
                <a:moveTo>
                  <a:pt x="258821" y="68579"/>
                </a:moveTo>
                <a:lnTo>
                  <a:pt x="128837" y="68579"/>
                </a:lnTo>
                <a:lnTo>
                  <a:pt x="126546" y="66039"/>
                </a:lnTo>
                <a:lnTo>
                  <a:pt x="126546" y="48259"/>
                </a:lnTo>
                <a:lnTo>
                  <a:pt x="127691" y="45719"/>
                </a:lnTo>
                <a:lnTo>
                  <a:pt x="129219" y="45719"/>
                </a:lnTo>
                <a:lnTo>
                  <a:pt x="134884" y="41909"/>
                </a:lnTo>
                <a:lnTo>
                  <a:pt x="138290" y="35559"/>
                </a:lnTo>
                <a:lnTo>
                  <a:pt x="138290" y="29209"/>
                </a:lnTo>
                <a:lnTo>
                  <a:pt x="136881" y="22859"/>
                </a:lnTo>
                <a:lnTo>
                  <a:pt x="132987" y="16509"/>
                </a:lnTo>
                <a:lnTo>
                  <a:pt x="127105" y="12699"/>
                </a:lnTo>
                <a:lnTo>
                  <a:pt x="119734" y="10159"/>
                </a:lnTo>
                <a:lnTo>
                  <a:pt x="143687" y="10159"/>
                </a:lnTo>
                <a:lnTo>
                  <a:pt x="148469" y="17779"/>
                </a:lnTo>
                <a:lnTo>
                  <a:pt x="150798" y="29209"/>
                </a:lnTo>
                <a:lnTo>
                  <a:pt x="150028" y="35559"/>
                </a:lnTo>
                <a:lnTo>
                  <a:pt x="147767" y="41909"/>
                </a:lnTo>
                <a:lnTo>
                  <a:pt x="144085" y="48259"/>
                </a:lnTo>
                <a:lnTo>
                  <a:pt x="139054" y="53339"/>
                </a:lnTo>
                <a:lnTo>
                  <a:pt x="139054" y="57149"/>
                </a:lnTo>
                <a:lnTo>
                  <a:pt x="258821" y="57149"/>
                </a:lnTo>
                <a:lnTo>
                  <a:pt x="261081" y="59689"/>
                </a:lnTo>
                <a:lnTo>
                  <a:pt x="261081" y="66039"/>
                </a:lnTo>
                <a:lnTo>
                  <a:pt x="258821" y="68579"/>
                </a:lnTo>
                <a:close/>
              </a:path>
              <a:path w="356235" h="355600">
                <a:moveTo>
                  <a:pt x="309586" y="113029"/>
                </a:moveTo>
                <a:lnTo>
                  <a:pt x="289502" y="113029"/>
                </a:lnTo>
                <a:lnTo>
                  <a:pt x="287243" y="111759"/>
                </a:lnTo>
                <a:lnTo>
                  <a:pt x="287243" y="68579"/>
                </a:lnTo>
                <a:lnTo>
                  <a:pt x="270565" y="68579"/>
                </a:lnTo>
                <a:lnTo>
                  <a:pt x="268274" y="66039"/>
                </a:lnTo>
                <a:lnTo>
                  <a:pt x="268274" y="59689"/>
                </a:lnTo>
                <a:lnTo>
                  <a:pt x="270565" y="57149"/>
                </a:lnTo>
                <a:lnTo>
                  <a:pt x="296314" y="57149"/>
                </a:lnTo>
                <a:lnTo>
                  <a:pt x="298605" y="59689"/>
                </a:lnTo>
                <a:lnTo>
                  <a:pt x="298605" y="101599"/>
                </a:lnTo>
                <a:lnTo>
                  <a:pt x="319802" y="101599"/>
                </a:lnTo>
                <a:lnTo>
                  <a:pt x="313755" y="105409"/>
                </a:lnTo>
                <a:lnTo>
                  <a:pt x="310349" y="110489"/>
                </a:lnTo>
                <a:lnTo>
                  <a:pt x="309586" y="113029"/>
                </a:lnTo>
                <a:close/>
              </a:path>
              <a:path w="356235" h="355600">
                <a:moveTo>
                  <a:pt x="193638" y="113029"/>
                </a:moveTo>
                <a:lnTo>
                  <a:pt x="173937" y="113029"/>
                </a:lnTo>
                <a:lnTo>
                  <a:pt x="171645" y="111759"/>
                </a:lnTo>
                <a:lnTo>
                  <a:pt x="171645" y="68579"/>
                </a:lnTo>
                <a:lnTo>
                  <a:pt x="183772" y="68579"/>
                </a:lnTo>
                <a:lnTo>
                  <a:pt x="183772" y="101599"/>
                </a:lnTo>
                <a:lnTo>
                  <a:pt x="204237" y="101599"/>
                </a:lnTo>
                <a:lnTo>
                  <a:pt x="198189" y="105409"/>
                </a:lnTo>
                <a:lnTo>
                  <a:pt x="194752" y="110489"/>
                </a:lnTo>
                <a:lnTo>
                  <a:pt x="193638" y="113029"/>
                </a:lnTo>
                <a:close/>
              </a:path>
              <a:path w="356235" h="355600">
                <a:moveTo>
                  <a:pt x="211811" y="149859"/>
                </a:moveTo>
                <a:lnTo>
                  <a:pt x="205102" y="149859"/>
                </a:lnTo>
                <a:lnTo>
                  <a:pt x="198790" y="147319"/>
                </a:lnTo>
                <a:lnTo>
                  <a:pt x="193116" y="143509"/>
                </a:lnTo>
                <a:lnTo>
                  <a:pt x="188323" y="138429"/>
                </a:lnTo>
                <a:lnTo>
                  <a:pt x="210666" y="138429"/>
                </a:lnTo>
                <a:lnTo>
                  <a:pt x="217894" y="137159"/>
                </a:lnTo>
                <a:lnTo>
                  <a:pt x="223803" y="133349"/>
                </a:lnTo>
                <a:lnTo>
                  <a:pt x="227790" y="126999"/>
                </a:lnTo>
                <a:lnTo>
                  <a:pt x="229253" y="120649"/>
                </a:lnTo>
                <a:lnTo>
                  <a:pt x="227844" y="113029"/>
                </a:lnTo>
                <a:lnTo>
                  <a:pt x="223946" y="106679"/>
                </a:lnTo>
                <a:lnTo>
                  <a:pt x="218055" y="102869"/>
                </a:lnTo>
                <a:lnTo>
                  <a:pt x="210666" y="101599"/>
                </a:lnTo>
                <a:lnTo>
                  <a:pt x="188323" y="101599"/>
                </a:lnTo>
                <a:lnTo>
                  <a:pt x="192745" y="96519"/>
                </a:lnTo>
                <a:lnTo>
                  <a:pt x="198372" y="92709"/>
                </a:lnTo>
                <a:lnTo>
                  <a:pt x="204847" y="91439"/>
                </a:lnTo>
                <a:lnTo>
                  <a:pt x="211811" y="90169"/>
                </a:lnTo>
                <a:lnTo>
                  <a:pt x="223527" y="92709"/>
                </a:lnTo>
                <a:lnTo>
                  <a:pt x="233040" y="99059"/>
                </a:lnTo>
                <a:lnTo>
                  <a:pt x="239427" y="107949"/>
                </a:lnTo>
                <a:lnTo>
                  <a:pt x="241761" y="120649"/>
                </a:lnTo>
                <a:lnTo>
                  <a:pt x="239427" y="132079"/>
                </a:lnTo>
                <a:lnTo>
                  <a:pt x="233040" y="140969"/>
                </a:lnTo>
                <a:lnTo>
                  <a:pt x="223527" y="147319"/>
                </a:lnTo>
                <a:lnTo>
                  <a:pt x="211811" y="149859"/>
                </a:lnTo>
                <a:close/>
              </a:path>
              <a:path w="356235" h="355600">
                <a:moveTo>
                  <a:pt x="326645" y="149859"/>
                </a:moveTo>
                <a:lnTo>
                  <a:pt x="313421" y="147319"/>
                </a:lnTo>
                <a:lnTo>
                  <a:pt x="307614" y="143509"/>
                </a:lnTo>
                <a:lnTo>
                  <a:pt x="302774" y="138429"/>
                </a:lnTo>
                <a:lnTo>
                  <a:pt x="326645" y="138429"/>
                </a:lnTo>
                <a:lnTo>
                  <a:pt x="333634" y="137159"/>
                </a:lnTo>
                <a:lnTo>
                  <a:pt x="339420" y="133349"/>
                </a:lnTo>
                <a:lnTo>
                  <a:pt x="343362" y="126999"/>
                </a:lnTo>
                <a:lnTo>
                  <a:pt x="344819" y="120649"/>
                </a:lnTo>
                <a:lnTo>
                  <a:pt x="343416" y="113029"/>
                </a:lnTo>
                <a:lnTo>
                  <a:pt x="339563" y="106679"/>
                </a:lnTo>
                <a:lnTo>
                  <a:pt x="333795" y="102869"/>
                </a:lnTo>
                <a:lnTo>
                  <a:pt x="326645" y="101599"/>
                </a:lnTo>
                <a:lnTo>
                  <a:pt x="302774" y="101599"/>
                </a:lnTo>
                <a:lnTo>
                  <a:pt x="307399" y="96519"/>
                </a:lnTo>
                <a:lnTo>
                  <a:pt x="313134" y="92709"/>
                </a:lnTo>
                <a:lnTo>
                  <a:pt x="319657" y="91439"/>
                </a:lnTo>
                <a:lnTo>
                  <a:pt x="326645" y="90169"/>
                </a:lnTo>
                <a:lnTo>
                  <a:pt x="338135" y="92709"/>
                </a:lnTo>
                <a:lnTo>
                  <a:pt x="347524" y="99059"/>
                </a:lnTo>
                <a:lnTo>
                  <a:pt x="353858" y="109219"/>
                </a:lnTo>
                <a:lnTo>
                  <a:pt x="356181" y="120649"/>
                </a:lnTo>
                <a:lnTo>
                  <a:pt x="353858" y="132079"/>
                </a:lnTo>
                <a:lnTo>
                  <a:pt x="347524" y="140969"/>
                </a:lnTo>
                <a:lnTo>
                  <a:pt x="338135" y="147319"/>
                </a:lnTo>
                <a:lnTo>
                  <a:pt x="326645" y="149859"/>
                </a:lnTo>
                <a:close/>
              </a:path>
              <a:path w="356235" h="355600">
                <a:moveTo>
                  <a:pt x="114419" y="172719"/>
                </a:moveTo>
                <a:lnTo>
                  <a:pt x="101911" y="172719"/>
                </a:lnTo>
                <a:lnTo>
                  <a:pt x="101911" y="167639"/>
                </a:lnTo>
                <a:lnTo>
                  <a:pt x="96880" y="163829"/>
                </a:lnTo>
                <a:lnTo>
                  <a:pt x="93198" y="157479"/>
                </a:lnTo>
                <a:lnTo>
                  <a:pt x="90937" y="151129"/>
                </a:lnTo>
                <a:lnTo>
                  <a:pt x="90167" y="144779"/>
                </a:lnTo>
                <a:lnTo>
                  <a:pt x="92501" y="133349"/>
                </a:lnTo>
                <a:lnTo>
                  <a:pt x="98888" y="123189"/>
                </a:lnTo>
                <a:lnTo>
                  <a:pt x="108401" y="116839"/>
                </a:lnTo>
                <a:lnTo>
                  <a:pt x="120116" y="114299"/>
                </a:lnTo>
                <a:lnTo>
                  <a:pt x="131611" y="116839"/>
                </a:lnTo>
                <a:lnTo>
                  <a:pt x="141011" y="123189"/>
                </a:lnTo>
                <a:lnTo>
                  <a:pt x="142597" y="125729"/>
                </a:lnTo>
                <a:lnTo>
                  <a:pt x="120880" y="125729"/>
                </a:lnTo>
                <a:lnTo>
                  <a:pt x="113814" y="126999"/>
                </a:lnTo>
                <a:lnTo>
                  <a:pt x="107887" y="130809"/>
                </a:lnTo>
                <a:lnTo>
                  <a:pt x="103810" y="137159"/>
                </a:lnTo>
                <a:lnTo>
                  <a:pt x="102293" y="143509"/>
                </a:lnTo>
                <a:lnTo>
                  <a:pt x="102293" y="151129"/>
                </a:lnTo>
                <a:lnTo>
                  <a:pt x="105699" y="157479"/>
                </a:lnTo>
                <a:lnTo>
                  <a:pt x="111396" y="160019"/>
                </a:lnTo>
                <a:lnTo>
                  <a:pt x="113305" y="161289"/>
                </a:lnTo>
                <a:lnTo>
                  <a:pt x="114419" y="162559"/>
                </a:lnTo>
                <a:lnTo>
                  <a:pt x="114419" y="172719"/>
                </a:lnTo>
                <a:close/>
              </a:path>
              <a:path w="356235" h="355600">
                <a:moveTo>
                  <a:pt x="234918" y="241299"/>
                </a:moveTo>
                <a:lnTo>
                  <a:pt x="223429" y="240029"/>
                </a:lnTo>
                <a:lnTo>
                  <a:pt x="214039" y="233679"/>
                </a:lnTo>
                <a:lnTo>
                  <a:pt x="207706" y="223519"/>
                </a:lnTo>
                <a:lnTo>
                  <a:pt x="205382" y="212089"/>
                </a:lnTo>
                <a:lnTo>
                  <a:pt x="206152" y="205739"/>
                </a:lnTo>
                <a:lnTo>
                  <a:pt x="208414" y="199389"/>
                </a:lnTo>
                <a:lnTo>
                  <a:pt x="212096" y="193039"/>
                </a:lnTo>
                <a:lnTo>
                  <a:pt x="217127" y="187959"/>
                </a:lnTo>
                <a:lnTo>
                  <a:pt x="217127" y="184149"/>
                </a:lnTo>
                <a:lnTo>
                  <a:pt x="129951" y="184149"/>
                </a:lnTo>
                <a:lnTo>
                  <a:pt x="127691" y="181609"/>
                </a:lnTo>
                <a:lnTo>
                  <a:pt x="127691" y="162559"/>
                </a:lnTo>
                <a:lnTo>
                  <a:pt x="128455" y="161289"/>
                </a:lnTo>
                <a:lnTo>
                  <a:pt x="130333" y="160019"/>
                </a:lnTo>
                <a:lnTo>
                  <a:pt x="136030" y="157479"/>
                </a:lnTo>
                <a:lnTo>
                  <a:pt x="139436" y="151129"/>
                </a:lnTo>
                <a:lnTo>
                  <a:pt x="139436" y="143509"/>
                </a:lnTo>
                <a:lnTo>
                  <a:pt x="138027" y="137159"/>
                </a:lnTo>
                <a:lnTo>
                  <a:pt x="134133" y="130809"/>
                </a:lnTo>
                <a:lnTo>
                  <a:pt x="128251" y="126999"/>
                </a:lnTo>
                <a:lnTo>
                  <a:pt x="120880" y="125729"/>
                </a:lnTo>
                <a:lnTo>
                  <a:pt x="142597" y="125729"/>
                </a:lnTo>
                <a:lnTo>
                  <a:pt x="147356" y="133349"/>
                </a:lnTo>
                <a:lnTo>
                  <a:pt x="149684" y="144779"/>
                </a:lnTo>
                <a:lnTo>
                  <a:pt x="148914" y="151129"/>
                </a:lnTo>
                <a:lnTo>
                  <a:pt x="146649" y="157479"/>
                </a:lnTo>
                <a:lnTo>
                  <a:pt x="142957" y="162559"/>
                </a:lnTo>
                <a:lnTo>
                  <a:pt x="137908" y="167639"/>
                </a:lnTo>
                <a:lnTo>
                  <a:pt x="137908" y="171449"/>
                </a:lnTo>
                <a:lnTo>
                  <a:pt x="226611" y="171449"/>
                </a:lnTo>
                <a:lnTo>
                  <a:pt x="228871" y="173989"/>
                </a:lnTo>
                <a:lnTo>
                  <a:pt x="228871" y="191769"/>
                </a:lnTo>
                <a:lnTo>
                  <a:pt x="228107" y="194309"/>
                </a:lnTo>
                <a:lnTo>
                  <a:pt x="226229" y="194309"/>
                </a:lnTo>
                <a:lnTo>
                  <a:pt x="220532" y="198119"/>
                </a:lnTo>
                <a:lnTo>
                  <a:pt x="217127" y="204469"/>
                </a:lnTo>
                <a:lnTo>
                  <a:pt x="217127" y="210819"/>
                </a:lnTo>
                <a:lnTo>
                  <a:pt x="218535" y="218439"/>
                </a:lnTo>
                <a:lnTo>
                  <a:pt x="222430" y="224789"/>
                </a:lnTo>
                <a:lnTo>
                  <a:pt x="228312" y="228599"/>
                </a:lnTo>
                <a:lnTo>
                  <a:pt x="235682" y="229869"/>
                </a:lnTo>
                <a:lnTo>
                  <a:pt x="258542" y="229869"/>
                </a:lnTo>
                <a:lnTo>
                  <a:pt x="256147" y="233679"/>
                </a:lnTo>
                <a:lnTo>
                  <a:pt x="246634" y="240029"/>
                </a:lnTo>
                <a:lnTo>
                  <a:pt x="234918" y="241299"/>
                </a:lnTo>
                <a:close/>
              </a:path>
              <a:path w="356235" h="355600">
                <a:moveTo>
                  <a:pt x="183772" y="171449"/>
                </a:moveTo>
                <a:lnTo>
                  <a:pt x="171645" y="171449"/>
                </a:lnTo>
                <a:lnTo>
                  <a:pt x="171645" y="129539"/>
                </a:lnTo>
                <a:lnTo>
                  <a:pt x="173937" y="126999"/>
                </a:lnTo>
                <a:lnTo>
                  <a:pt x="191728" y="126999"/>
                </a:lnTo>
                <a:lnTo>
                  <a:pt x="193638" y="128269"/>
                </a:lnTo>
                <a:lnTo>
                  <a:pt x="198189" y="135889"/>
                </a:lnTo>
                <a:lnTo>
                  <a:pt x="204237" y="138429"/>
                </a:lnTo>
                <a:lnTo>
                  <a:pt x="183772" y="138429"/>
                </a:lnTo>
                <a:lnTo>
                  <a:pt x="183772" y="171449"/>
                </a:lnTo>
                <a:close/>
              </a:path>
              <a:path w="356235" h="355600">
                <a:moveTo>
                  <a:pt x="258542" y="229869"/>
                </a:moveTo>
                <a:lnTo>
                  <a:pt x="235682" y="229869"/>
                </a:lnTo>
                <a:lnTo>
                  <a:pt x="242689" y="228599"/>
                </a:lnTo>
                <a:lnTo>
                  <a:pt x="248485" y="224789"/>
                </a:lnTo>
                <a:lnTo>
                  <a:pt x="252430" y="218439"/>
                </a:lnTo>
                <a:lnTo>
                  <a:pt x="253887" y="210819"/>
                </a:lnTo>
                <a:lnTo>
                  <a:pt x="253887" y="204469"/>
                </a:lnTo>
                <a:lnTo>
                  <a:pt x="250864" y="198119"/>
                </a:lnTo>
                <a:lnTo>
                  <a:pt x="245167" y="194309"/>
                </a:lnTo>
                <a:lnTo>
                  <a:pt x="243257" y="194309"/>
                </a:lnTo>
                <a:lnTo>
                  <a:pt x="242143" y="191769"/>
                </a:lnTo>
                <a:lnTo>
                  <a:pt x="242143" y="173989"/>
                </a:lnTo>
                <a:lnTo>
                  <a:pt x="244403" y="171449"/>
                </a:lnTo>
                <a:lnTo>
                  <a:pt x="287243" y="171449"/>
                </a:lnTo>
                <a:lnTo>
                  <a:pt x="287243" y="129539"/>
                </a:lnTo>
                <a:lnTo>
                  <a:pt x="289502" y="126999"/>
                </a:lnTo>
                <a:lnTo>
                  <a:pt x="307676" y="126999"/>
                </a:lnTo>
                <a:lnTo>
                  <a:pt x="309586" y="128269"/>
                </a:lnTo>
                <a:lnTo>
                  <a:pt x="310349" y="129539"/>
                </a:lnTo>
                <a:lnTo>
                  <a:pt x="313755" y="135889"/>
                </a:lnTo>
                <a:lnTo>
                  <a:pt x="319802" y="138429"/>
                </a:lnTo>
                <a:lnTo>
                  <a:pt x="298605" y="138429"/>
                </a:lnTo>
                <a:lnTo>
                  <a:pt x="298605" y="184149"/>
                </a:lnTo>
                <a:lnTo>
                  <a:pt x="253124" y="184149"/>
                </a:lnTo>
                <a:lnTo>
                  <a:pt x="253124" y="187959"/>
                </a:lnTo>
                <a:lnTo>
                  <a:pt x="258154" y="193039"/>
                </a:lnTo>
                <a:lnTo>
                  <a:pt x="261836" y="198119"/>
                </a:lnTo>
                <a:lnTo>
                  <a:pt x="264098" y="204469"/>
                </a:lnTo>
                <a:lnTo>
                  <a:pt x="264868" y="212089"/>
                </a:lnTo>
                <a:lnTo>
                  <a:pt x="262534" y="223519"/>
                </a:lnTo>
                <a:lnTo>
                  <a:pt x="258542" y="229869"/>
                </a:lnTo>
                <a:close/>
              </a:path>
              <a:path w="356235" h="355600">
                <a:moveTo>
                  <a:pt x="181130" y="228599"/>
                </a:moveTo>
                <a:lnTo>
                  <a:pt x="161047" y="228599"/>
                </a:lnTo>
                <a:lnTo>
                  <a:pt x="160283" y="226059"/>
                </a:lnTo>
                <a:lnTo>
                  <a:pt x="156877" y="220979"/>
                </a:lnTo>
                <a:lnTo>
                  <a:pt x="150798" y="217169"/>
                </a:lnTo>
                <a:lnTo>
                  <a:pt x="172409" y="217169"/>
                </a:lnTo>
                <a:lnTo>
                  <a:pt x="172409" y="184149"/>
                </a:lnTo>
                <a:lnTo>
                  <a:pt x="183390" y="184149"/>
                </a:lnTo>
                <a:lnTo>
                  <a:pt x="183390" y="227329"/>
                </a:lnTo>
                <a:lnTo>
                  <a:pt x="181130" y="228599"/>
                </a:lnTo>
                <a:close/>
              </a:path>
              <a:path w="356235" h="355600">
                <a:moveTo>
                  <a:pt x="257483" y="345439"/>
                </a:moveTo>
                <a:lnTo>
                  <a:pt x="234918" y="345439"/>
                </a:lnTo>
                <a:lnTo>
                  <a:pt x="242146" y="344169"/>
                </a:lnTo>
                <a:lnTo>
                  <a:pt x="248055" y="340359"/>
                </a:lnTo>
                <a:lnTo>
                  <a:pt x="252042" y="334009"/>
                </a:lnTo>
                <a:lnTo>
                  <a:pt x="253506" y="326389"/>
                </a:lnTo>
                <a:lnTo>
                  <a:pt x="253506" y="320039"/>
                </a:lnTo>
                <a:lnTo>
                  <a:pt x="250100" y="313689"/>
                </a:lnTo>
                <a:lnTo>
                  <a:pt x="244403" y="309879"/>
                </a:lnTo>
                <a:lnTo>
                  <a:pt x="242525" y="309879"/>
                </a:lnTo>
                <a:lnTo>
                  <a:pt x="241761" y="307339"/>
                </a:lnTo>
                <a:lnTo>
                  <a:pt x="241761" y="289559"/>
                </a:lnTo>
                <a:lnTo>
                  <a:pt x="244021" y="287019"/>
                </a:lnTo>
                <a:lnTo>
                  <a:pt x="286861" y="287019"/>
                </a:lnTo>
                <a:lnTo>
                  <a:pt x="286861" y="184149"/>
                </a:lnTo>
                <a:lnTo>
                  <a:pt x="298605" y="184149"/>
                </a:lnTo>
                <a:lnTo>
                  <a:pt x="298605" y="295909"/>
                </a:lnTo>
                <a:lnTo>
                  <a:pt x="296314" y="298449"/>
                </a:lnTo>
                <a:lnTo>
                  <a:pt x="253506" y="298449"/>
                </a:lnTo>
                <a:lnTo>
                  <a:pt x="253506" y="302259"/>
                </a:lnTo>
                <a:lnTo>
                  <a:pt x="258536" y="307339"/>
                </a:lnTo>
                <a:lnTo>
                  <a:pt x="262218" y="312419"/>
                </a:lnTo>
                <a:lnTo>
                  <a:pt x="264480" y="318769"/>
                </a:lnTo>
                <a:lnTo>
                  <a:pt x="265250" y="326389"/>
                </a:lnTo>
                <a:lnTo>
                  <a:pt x="262921" y="337819"/>
                </a:lnTo>
                <a:lnTo>
                  <a:pt x="257483" y="345439"/>
                </a:lnTo>
                <a:close/>
              </a:path>
              <a:path w="356235" h="355600">
                <a:moveTo>
                  <a:pt x="29917" y="265429"/>
                </a:moveTo>
                <a:lnTo>
                  <a:pt x="18207" y="262889"/>
                </a:lnTo>
                <a:lnTo>
                  <a:pt x="8704" y="256539"/>
                </a:lnTo>
                <a:lnTo>
                  <a:pt x="2329" y="246379"/>
                </a:lnTo>
                <a:lnTo>
                  <a:pt x="0" y="234949"/>
                </a:lnTo>
                <a:lnTo>
                  <a:pt x="2329" y="223519"/>
                </a:lnTo>
                <a:lnTo>
                  <a:pt x="8704" y="214629"/>
                </a:lnTo>
                <a:lnTo>
                  <a:pt x="18207" y="208279"/>
                </a:lnTo>
                <a:lnTo>
                  <a:pt x="29917" y="205739"/>
                </a:lnTo>
                <a:lnTo>
                  <a:pt x="36691" y="205739"/>
                </a:lnTo>
                <a:lnTo>
                  <a:pt x="43142" y="208279"/>
                </a:lnTo>
                <a:lnTo>
                  <a:pt x="48948" y="212089"/>
                </a:lnTo>
                <a:lnTo>
                  <a:pt x="53788" y="217169"/>
                </a:lnTo>
                <a:lnTo>
                  <a:pt x="29917" y="217169"/>
                </a:lnTo>
                <a:lnTo>
                  <a:pt x="22869" y="218439"/>
                </a:lnTo>
                <a:lnTo>
                  <a:pt x="16952" y="222249"/>
                </a:lnTo>
                <a:lnTo>
                  <a:pt x="12878" y="227329"/>
                </a:lnTo>
                <a:lnTo>
                  <a:pt x="11362" y="234949"/>
                </a:lnTo>
                <a:lnTo>
                  <a:pt x="12825" y="242569"/>
                </a:lnTo>
                <a:lnTo>
                  <a:pt x="16808" y="247649"/>
                </a:lnTo>
                <a:lnTo>
                  <a:pt x="22708" y="252729"/>
                </a:lnTo>
                <a:lnTo>
                  <a:pt x="29917" y="253999"/>
                </a:lnTo>
                <a:lnTo>
                  <a:pt x="52632" y="253999"/>
                </a:lnTo>
                <a:lnTo>
                  <a:pt x="49163" y="257809"/>
                </a:lnTo>
                <a:lnTo>
                  <a:pt x="43428" y="261619"/>
                </a:lnTo>
                <a:lnTo>
                  <a:pt x="36906" y="264159"/>
                </a:lnTo>
                <a:lnTo>
                  <a:pt x="29917" y="265429"/>
                </a:lnTo>
                <a:close/>
              </a:path>
              <a:path w="356235" h="355600">
                <a:moveTo>
                  <a:pt x="144751" y="265429"/>
                </a:moveTo>
                <a:lnTo>
                  <a:pt x="133036" y="262889"/>
                </a:lnTo>
                <a:lnTo>
                  <a:pt x="123522" y="256539"/>
                </a:lnTo>
                <a:lnTo>
                  <a:pt x="117136" y="246379"/>
                </a:lnTo>
                <a:lnTo>
                  <a:pt x="114801" y="234949"/>
                </a:lnTo>
                <a:lnTo>
                  <a:pt x="117136" y="223519"/>
                </a:lnTo>
                <a:lnTo>
                  <a:pt x="123522" y="214629"/>
                </a:lnTo>
                <a:lnTo>
                  <a:pt x="133036" y="208279"/>
                </a:lnTo>
                <a:lnTo>
                  <a:pt x="144751" y="205739"/>
                </a:lnTo>
                <a:lnTo>
                  <a:pt x="151299" y="205739"/>
                </a:lnTo>
                <a:lnTo>
                  <a:pt x="157629" y="208279"/>
                </a:lnTo>
                <a:lnTo>
                  <a:pt x="163392" y="212089"/>
                </a:lnTo>
                <a:lnTo>
                  <a:pt x="168240" y="217169"/>
                </a:lnTo>
                <a:lnTo>
                  <a:pt x="143987" y="217169"/>
                </a:lnTo>
                <a:lnTo>
                  <a:pt x="136980" y="218439"/>
                </a:lnTo>
                <a:lnTo>
                  <a:pt x="131184" y="222249"/>
                </a:lnTo>
                <a:lnTo>
                  <a:pt x="127239" y="228599"/>
                </a:lnTo>
                <a:lnTo>
                  <a:pt x="125782" y="236219"/>
                </a:lnTo>
                <a:lnTo>
                  <a:pt x="127185" y="242569"/>
                </a:lnTo>
                <a:lnTo>
                  <a:pt x="131041" y="248919"/>
                </a:lnTo>
                <a:lnTo>
                  <a:pt x="136819" y="252729"/>
                </a:lnTo>
                <a:lnTo>
                  <a:pt x="143987" y="253999"/>
                </a:lnTo>
                <a:lnTo>
                  <a:pt x="167094" y="253999"/>
                </a:lnTo>
                <a:lnTo>
                  <a:pt x="163657" y="257809"/>
                </a:lnTo>
                <a:lnTo>
                  <a:pt x="158047" y="261619"/>
                </a:lnTo>
                <a:lnTo>
                  <a:pt x="151662" y="264159"/>
                </a:lnTo>
                <a:lnTo>
                  <a:pt x="144751" y="265429"/>
                </a:lnTo>
                <a:close/>
              </a:path>
              <a:path w="356235" h="355600">
                <a:moveTo>
                  <a:pt x="52632" y="253999"/>
                </a:moveTo>
                <a:lnTo>
                  <a:pt x="36728" y="253999"/>
                </a:lnTo>
                <a:lnTo>
                  <a:pt x="42808" y="250189"/>
                </a:lnTo>
                <a:lnTo>
                  <a:pt x="46213" y="245109"/>
                </a:lnTo>
                <a:lnTo>
                  <a:pt x="46977" y="242569"/>
                </a:lnTo>
                <a:lnTo>
                  <a:pt x="48855" y="241299"/>
                </a:lnTo>
                <a:lnTo>
                  <a:pt x="67060" y="241299"/>
                </a:lnTo>
                <a:lnTo>
                  <a:pt x="69320" y="243839"/>
                </a:lnTo>
                <a:lnTo>
                  <a:pt x="69320" y="252729"/>
                </a:lnTo>
                <a:lnTo>
                  <a:pt x="53788" y="252729"/>
                </a:lnTo>
                <a:lnTo>
                  <a:pt x="52632" y="253999"/>
                </a:lnTo>
                <a:close/>
              </a:path>
              <a:path w="356235" h="355600">
                <a:moveTo>
                  <a:pt x="167094" y="253999"/>
                </a:moveTo>
                <a:lnTo>
                  <a:pt x="150798" y="253999"/>
                </a:lnTo>
                <a:lnTo>
                  <a:pt x="156877" y="251459"/>
                </a:lnTo>
                <a:lnTo>
                  <a:pt x="160283" y="245109"/>
                </a:lnTo>
                <a:lnTo>
                  <a:pt x="161047" y="243839"/>
                </a:lnTo>
                <a:lnTo>
                  <a:pt x="162924" y="242569"/>
                </a:lnTo>
                <a:lnTo>
                  <a:pt x="181130" y="242569"/>
                </a:lnTo>
                <a:lnTo>
                  <a:pt x="183390" y="245109"/>
                </a:lnTo>
                <a:lnTo>
                  <a:pt x="183390" y="252729"/>
                </a:lnTo>
                <a:lnTo>
                  <a:pt x="168240" y="252729"/>
                </a:lnTo>
                <a:lnTo>
                  <a:pt x="167094" y="253999"/>
                </a:lnTo>
                <a:close/>
              </a:path>
              <a:path w="356235" h="355600">
                <a:moveTo>
                  <a:pt x="86761" y="298449"/>
                </a:moveTo>
                <a:lnTo>
                  <a:pt x="60249" y="298449"/>
                </a:lnTo>
                <a:lnTo>
                  <a:pt x="57957" y="295909"/>
                </a:lnTo>
                <a:lnTo>
                  <a:pt x="57957" y="252729"/>
                </a:lnTo>
                <a:lnTo>
                  <a:pt x="69320" y="252729"/>
                </a:lnTo>
                <a:lnTo>
                  <a:pt x="69320" y="287019"/>
                </a:lnTo>
                <a:lnTo>
                  <a:pt x="86761" y="287019"/>
                </a:lnTo>
                <a:lnTo>
                  <a:pt x="89053" y="289559"/>
                </a:lnTo>
                <a:lnTo>
                  <a:pt x="89053" y="295909"/>
                </a:lnTo>
                <a:lnTo>
                  <a:pt x="86761" y="298449"/>
                </a:lnTo>
                <a:close/>
              </a:path>
              <a:path w="356235" h="355600">
                <a:moveTo>
                  <a:pt x="183390" y="287019"/>
                </a:moveTo>
                <a:lnTo>
                  <a:pt x="172409" y="287019"/>
                </a:lnTo>
                <a:lnTo>
                  <a:pt x="172409" y="252729"/>
                </a:lnTo>
                <a:lnTo>
                  <a:pt x="183390" y="252729"/>
                </a:lnTo>
                <a:lnTo>
                  <a:pt x="183390" y="287019"/>
                </a:lnTo>
                <a:close/>
              </a:path>
              <a:path w="356235" h="355600">
                <a:moveTo>
                  <a:pt x="235682" y="355599"/>
                </a:moveTo>
                <a:lnTo>
                  <a:pt x="223972" y="353059"/>
                </a:lnTo>
                <a:lnTo>
                  <a:pt x="214469" y="346709"/>
                </a:lnTo>
                <a:lnTo>
                  <a:pt x="208094" y="337819"/>
                </a:lnTo>
                <a:lnTo>
                  <a:pt x="205764" y="326389"/>
                </a:lnTo>
                <a:lnTo>
                  <a:pt x="206534" y="320039"/>
                </a:lnTo>
                <a:lnTo>
                  <a:pt x="208796" y="313689"/>
                </a:lnTo>
                <a:lnTo>
                  <a:pt x="212478" y="307339"/>
                </a:lnTo>
                <a:lnTo>
                  <a:pt x="217509" y="302259"/>
                </a:lnTo>
                <a:lnTo>
                  <a:pt x="217509" y="298449"/>
                </a:lnTo>
                <a:lnTo>
                  <a:pt x="97742" y="298449"/>
                </a:lnTo>
                <a:lnTo>
                  <a:pt x="95482" y="295909"/>
                </a:lnTo>
                <a:lnTo>
                  <a:pt x="95482" y="289559"/>
                </a:lnTo>
                <a:lnTo>
                  <a:pt x="97742" y="287019"/>
                </a:lnTo>
                <a:lnTo>
                  <a:pt x="226229" y="287019"/>
                </a:lnTo>
                <a:lnTo>
                  <a:pt x="228489" y="289559"/>
                </a:lnTo>
                <a:lnTo>
                  <a:pt x="228489" y="307339"/>
                </a:lnTo>
                <a:lnTo>
                  <a:pt x="227343" y="309879"/>
                </a:lnTo>
                <a:lnTo>
                  <a:pt x="225466" y="309879"/>
                </a:lnTo>
                <a:lnTo>
                  <a:pt x="219768" y="313689"/>
                </a:lnTo>
                <a:lnTo>
                  <a:pt x="216745" y="320039"/>
                </a:lnTo>
                <a:lnTo>
                  <a:pt x="216745" y="326389"/>
                </a:lnTo>
                <a:lnTo>
                  <a:pt x="218148" y="334009"/>
                </a:lnTo>
                <a:lnTo>
                  <a:pt x="222000" y="340359"/>
                </a:lnTo>
                <a:lnTo>
                  <a:pt x="227769" y="344169"/>
                </a:lnTo>
                <a:lnTo>
                  <a:pt x="234918" y="345439"/>
                </a:lnTo>
                <a:lnTo>
                  <a:pt x="257483" y="345439"/>
                </a:lnTo>
                <a:lnTo>
                  <a:pt x="256577" y="346709"/>
                </a:lnTo>
                <a:lnTo>
                  <a:pt x="247177" y="353059"/>
                </a:lnTo>
                <a:lnTo>
                  <a:pt x="235682" y="3555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2" name="object 192"/>
          <p:cNvGrpSpPr/>
          <p:nvPr/>
        </p:nvGrpSpPr>
        <p:grpSpPr>
          <a:xfrm>
            <a:off x="4020015" y="3805393"/>
            <a:ext cx="294005" cy="353060"/>
            <a:chOff x="4020015" y="3805393"/>
            <a:chExt cx="294005" cy="353060"/>
          </a:xfrm>
        </p:grpSpPr>
        <p:sp>
          <p:nvSpPr>
            <p:cNvPr id="193" name="object 193"/>
            <p:cNvSpPr/>
            <p:nvPr/>
          </p:nvSpPr>
          <p:spPr>
            <a:xfrm>
              <a:off x="4020015" y="3805393"/>
              <a:ext cx="294005" cy="353060"/>
            </a:xfrm>
            <a:custGeom>
              <a:avLst/>
              <a:gdLst/>
              <a:ahLst/>
              <a:cxnLst/>
              <a:rect l="l" t="t" r="r" b="b"/>
              <a:pathLst>
                <a:path w="294004" h="353060">
                  <a:moveTo>
                    <a:pt x="68588" y="49529"/>
                  </a:moveTo>
                  <a:lnTo>
                    <a:pt x="58721" y="49529"/>
                  </a:lnTo>
                  <a:lnTo>
                    <a:pt x="58721" y="31749"/>
                  </a:lnTo>
                  <a:lnTo>
                    <a:pt x="51910" y="31749"/>
                  </a:lnTo>
                  <a:lnTo>
                    <a:pt x="47741" y="27939"/>
                  </a:lnTo>
                  <a:lnTo>
                    <a:pt x="47741" y="3809"/>
                  </a:lnTo>
                  <a:lnTo>
                    <a:pt x="52674" y="0"/>
                  </a:lnTo>
                  <a:lnTo>
                    <a:pt x="240997" y="0"/>
                  </a:lnTo>
                  <a:lnTo>
                    <a:pt x="245167" y="3809"/>
                  </a:lnTo>
                  <a:lnTo>
                    <a:pt x="245167" y="10159"/>
                  </a:lnTo>
                  <a:lnTo>
                    <a:pt x="57576" y="10159"/>
                  </a:lnTo>
                  <a:lnTo>
                    <a:pt x="57576" y="22859"/>
                  </a:lnTo>
                  <a:lnTo>
                    <a:pt x="168622" y="22859"/>
                  </a:lnTo>
                  <a:lnTo>
                    <a:pt x="170881" y="24129"/>
                  </a:lnTo>
                  <a:lnTo>
                    <a:pt x="170881" y="30479"/>
                  </a:lnTo>
                  <a:lnTo>
                    <a:pt x="168622" y="33019"/>
                  </a:lnTo>
                  <a:lnTo>
                    <a:pt x="68588" y="33019"/>
                  </a:lnTo>
                  <a:lnTo>
                    <a:pt x="68588" y="49529"/>
                  </a:lnTo>
                  <a:close/>
                </a:path>
                <a:path w="294004" h="353060">
                  <a:moveTo>
                    <a:pt x="178687" y="200659"/>
                  </a:moveTo>
                  <a:lnTo>
                    <a:pt x="161811" y="200659"/>
                  </a:lnTo>
                  <a:lnTo>
                    <a:pt x="165598" y="198119"/>
                  </a:lnTo>
                  <a:lnTo>
                    <a:pt x="190210" y="175259"/>
                  </a:lnTo>
                  <a:lnTo>
                    <a:pt x="208458" y="147319"/>
                  </a:lnTo>
                  <a:lnTo>
                    <a:pt x="219670" y="115569"/>
                  </a:lnTo>
                  <a:lnTo>
                    <a:pt x="223174" y="82549"/>
                  </a:lnTo>
                  <a:lnTo>
                    <a:pt x="223174" y="33019"/>
                  </a:lnTo>
                  <a:lnTo>
                    <a:pt x="186445" y="33019"/>
                  </a:lnTo>
                  <a:lnTo>
                    <a:pt x="184153" y="30479"/>
                  </a:lnTo>
                  <a:lnTo>
                    <a:pt x="184153" y="24129"/>
                  </a:lnTo>
                  <a:lnTo>
                    <a:pt x="186445" y="22859"/>
                  </a:lnTo>
                  <a:lnTo>
                    <a:pt x="233804" y="22859"/>
                  </a:lnTo>
                  <a:lnTo>
                    <a:pt x="233804" y="10159"/>
                  </a:lnTo>
                  <a:lnTo>
                    <a:pt x="245167" y="10159"/>
                  </a:lnTo>
                  <a:lnTo>
                    <a:pt x="245167" y="27939"/>
                  </a:lnTo>
                  <a:lnTo>
                    <a:pt x="240615" y="31749"/>
                  </a:lnTo>
                  <a:lnTo>
                    <a:pt x="234568" y="31749"/>
                  </a:lnTo>
                  <a:lnTo>
                    <a:pt x="234568" y="49529"/>
                  </a:lnTo>
                  <a:lnTo>
                    <a:pt x="253194" y="49529"/>
                  </a:lnTo>
                  <a:lnTo>
                    <a:pt x="248190" y="57149"/>
                  </a:lnTo>
                  <a:lnTo>
                    <a:pt x="241379" y="60959"/>
                  </a:lnTo>
                  <a:lnTo>
                    <a:pt x="233804" y="60959"/>
                  </a:lnTo>
                  <a:lnTo>
                    <a:pt x="233804" y="82549"/>
                  </a:lnTo>
                  <a:lnTo>
                    <a:pt x="233376" y="95249"/>
                  </a:lnTo>
                  <a:lnTo>
                    <a:pt x="232094" y="106679"/>
                  </a:lnTo>
                  <a:lnTo>
                    <a:pt x="229964" y="118109"/>
                  </a:lnTo>
                  <a:lnTo>
                    <a:pt x="226993" y="129539"/>
                  </a:lnTo>
                  <a:lnTo>
                    <a:pt x="251403" y="129539"/>
                  </a:lnTo>
                  <a:lnTo>
                    <a:pt x="245931" y="132079"/>
                  </a:lnTo>
                  <a:lnTo>
                    <a:pt x="237075" y="135889"/>
                  </a:lnTo>
                  <a:lnTo>
                    <a:pt x="229392" y="139699"/>
                  </a:lnTo>
                  <a:lnTo>
                    <a:pt x="223064" y="144779"/>
                  </a:lnTo>
                  <a:lnTo>
                    <a:pt x="218272" y="151129"/>
                  </a:lnTo>
                  <a:lnTo>
                    <a:pt x="216745" y="154939"/>
                  </a:lnTo>
                  <a:lnTo>
                    <a:pt x="217509" y="157479"/>
                  </a:lnTo>
                  <a:lnTo>
                    <a:pt x="219387" y="158749"/>
                  </a:lnTo>
                  <a:lnTo>
                    <a:pt x="221360" y="161289"/>
                  </a:lnTo>
                  <a:lnTo>
                    <a:pt x="224129" y="162559"/>
                  </a:lnTo>
                  <a:lnTo>
                    <a:pt x="243544" y="162559"/>
                  </a:lnTo>
                  <a:lnTo>
                    <a:pt x="243353" y="165099"/>
                  </a:lnTo>
                  <a:lnTo>
                    <a:pt x="210697" y="165099"/>
                  </a:lnTo>
                  <a:lnTo>
                    <a:pt x="202683" y="176529"/>
                  </a:lnTo>
                  <a:lnTo>
                    <a:pt x="193535" y="186689"/>
                  </a:lnTo>
                  <a:lnTo>
                    <a:pt x="183396" y="196849"/>
                  </a:lnTo>
                  <a:lnTo>
                    <a:pt x="178687" y="200659"/>
                  </a:lnTo>
                  <a:close/>
                </a:path>
                <a:path w="294004" h="353060">
                  <a:moveTo>
                    <a:pt x="94124" y="162559"/>
                  </a:moveTo>
                  <a:lnTo>
                    <a:pt x="69702" y="162559"/>
                  </a:lnTo>
                  <a:lnTo>
                    <a:pt x="72662" y="161289"/>
                  </a:lnTo>
                  <a:lnTo>
                    <a:pt x="74253" y="158749"/>
                  </a:lnTo>
                  <a:lnTo>
                    <a:pt x="76163" y="157479"/>
                  </a:lnTo>
                  <a:lnTo>
                    <a:pt x="76545" y="154939"/>
                  </a:lnTo>
                  <a:lnTo>
                    <a:pt x="75399" y="151129"/>
                  </a:lnTo>
                  <a:lnTo>
                    <a:pt x="70487" y="144779"/>
                  </a:lnTo>
                  <a:lnTo>
                    <a:pt x="63981" y="139699"/>
                  </a:lnTo>
                  <a:lnTo>
                    <a:pt x="56270" y="135889"/>
                  </a:lnTo>
                  <a:lnTo>
                    <a:pt x="47741" y="132079"/>
                  </a:lnTo>
                  <a:lnTo>
                    <a:pt x="31325" y="124459"/>
                  </a:lnTo>
                  <a:lnTo>
                    <a:pt x="15909" y="113029"/>
                  </a:lnTo>
                  <a:lnTo>
                    <a:pt x="4474" y="92709"/>
                  </a:lnTo>
                  <a:lnTo>
                    <a:pt x="0" y="60959"/>
                  </a:lnTo>
                  <a:lnTo>
                    <a:pt x="0" y="35559"/>
                  </a:lnTo>
                  <a:lnTo>
                    <a:pt x="1877" y="31749"/>
                  </a:lnTo>
                  <a:lnTo>
                    <a:pt x="7574" y="24129"/>
                  </a:lnTo>
                  <a:lnTo>
                    <a:pt x="23917" y="24129"/>
                  </a:lnTo>
                  <a:lnTo>
                    <a:pt x="31772" y="27939"/>
                  </a:lnTo>
                  <a:lnTo>
                    <a:pt x="38707" y="33019"/>
                  </a:lnTo>
                  <a:lnTo>
                    <a:pt x="39833" y="34289"/>
                  </a:lnTo>
                  <a:lnTo>
                    <a:pt x="12126" y="34289"/>
                  </a:lnTo>
                  <a:lnTo>
                    <a:pt x="11362" y="35559"/>
                  </a:lnTo>
                  <a:lnTo>
                    <a:pt x="10216" y="35559"/>
                  </a:lnTo>
                  <a:lnTo>
                    <a:pt x="9834" y="38099"/>
                  </a:lnTo>
                  <a:lnTo>
                    <a:pt x="9834" y="60959"/>
                  </a:lnTo>
                  <a:lnTo>
                    <a:pt x="10628" y="74929"/>
                  </a:lnTo>
                  <a:lnTo>
                    <a:pt x="29302" y="110489"/>
                  </a:lnTo>
                  <a:lnTo>
                    <a:pt x="51528" y="121919"/>
                  </a:lnTo>
                  <a:lnTo>
                    <a:pt x="56462" y="124459"/>
                  </a:lnTo>
                  <a:lnTo>
                    <a:pt x="61013" y="126999"/>
                  </a:lnTo>
                  <a:lnTo>
                    <a:pt x="65182" y="129539"/>
                  </a:lnTo>
                  <a:lnTo>
                    <a:pt x="77660" y="129539"/>
                  </a:lnTo>
                  <a:lnTo>
                    <a:pt x="84116" y="147319"/>
                  </a:lnTo>
                  <a:lnTo>
                    <a:pt x="94124" y="162559"/>
                  </a:lnTo>
                  <a:close/>
                </a:path>
                <a:path w="294004" h="353060">
                  <a:moveTo>
                    <a:pt x="253194" y="49529"/>
                  </a:moveTo>
                  <a:lnTo>
                    <a:pt x="238356" y="49529"/>
                  </a:lnTo>
                  <a:lnTo>
                    <a:pt x="242143" y="46989"/>
                  </a:lnTo>
                  <a:lnTo>
                    <a:pt x="244403" y="44449"/>
                  </a:lnTo>
                  <a:lnTo>
                    <a:pt x="248572" y="39369"/>
                  </a:lnTo>
                  <a:lnTo>
                    <a:pt x="254349" y="33019"/>
                  </a:lnTo>
                  <a:lnTo>
                    <a:pt x="261268" y="27939"/>
                  </a:lnTo>
                  <a:lnTo>
                    <a:pt x="269040" y="24129"/>
                  </a:lnTo>
                  <a:lnTo>
                    <a:pt x="281927" y="24129"/>
                  </a:lnTo>
                  <a:lnTo>
                    <a:pt x="285715" y="25399"/>
                  </a:lnTo>
                  <a:lnTo>
                    <a:pt x="288357" y="27939"/>
                  </a:lnTo>
                  <a:lnTo>
                    <a:pt x="291762" y="31749"/>
                  </a:lnTo>
                  <a:lnTo>
                    <a:pt x="292781" y="34289"/>
                  </a:lnTo>
                  <a:lnTo>
                    <a:pt x="269037" y="34289"/>
                  </a:lnTo>
                  <a:lnTo>
                    <a:pt x="261462" y="38099"/>
                  </a:lnTo>
                  <a:lnTo>
                    <a:pt x="256529" y="44449"/>
                  </a:lnTo>
                  <a:lnTo>
                    <a:pt x="253194" y="49529"/>
                  </a:lnTo>
                  <a:close/>
                </a:path>
                <a:path w="294004" h="353060">
                  <a:moveTo>
                    <a:pt x="77660" y="129539"/>
                  </a:moveTo>
                  <a:lnTo>
                    <a:pt x="65182" y="129539"/>
                  </a:lnTo>
                  <a:lnTo>
                    <a:pt x="62133" y="118109"/>
                  </a:lnTo>
                  <a:lnTo>
                    <a:pt x="59863" y="106679"/>
                  </a:lnTo>
                  <a:lnTo>
                    <a:pt x="58446" y="93979"/>
                  </a:lnTo>
                  <a:lnTo>
                    <a:pt x="57957" y="82549"/>
                  </a:lnTo>
                  <a:lnTo>
                    <a:pt x="57957" y="60959"/>
                  </a:lnTo>
                  <a:lnTo>
                    <a:pt x="51146" y="60959"/>
                  </a:lnTo>
                  <a:lnTo>
                    <a:pt x="43953" y="57149"/>
                  </a:lnTo>
                  <a:lnTo>
                    <a:pt x="39784" y="50799"/>
                  </a:lnTo>
                  <a:lnTo>
                    <a:pt x="35233" y="44449"/>
                  </a:lnTo>
                  <a:lnTo>
                    <a:pt x="31063" y="38099"/>
                  </a:lnTo>
                  <a:lnTo>
                    <a:pt x="23106" y="34289"/>
                  </a:lnTo>
                  <a:lnTo>
                    <a:pt x="39833" y="34289"/>
                  </a:lnTo>
                  <a:lnTo>
                    <a:pt x="51146" y="46989"/>
                  </a:lnTo>
                  <a:lnTo>
                    <a:pt x="54934" y="49529"/>
                  </a:lnTo>
                  <a:lnTo>
                    <a:pt x="68588" y="49529"/>
                  </a:lnTo>
                  <a:lnTo>
                    <a:pt x="68588" y="82549"/>
                  </a:lnTo>
                  <a:lnTo>
                    <a:pt x="72588" y="115569"/>
                  </a:lnTo>
                  <a:lnTo>
                    <a:pt x="77660" y="129539"/>
                  </a:lnTo>
                  <a:close/>
                </a:path>
                <a:path w="294004" h="353060">
                  <a:moveTo>
                    <a:pt x="251403" y="129539"/>
                  </a:moveTo>
                  <a:lnTo>
                    <a:pt x="226993" y="129539"/>
                  </a:lnTo>
                  <a:lnTo>
                    <a:pt x="231131" y="125729"/>
                  </a:lnTo>
                  <a:lnTo>
                    <a:pt x="236446" y="124459"/>
                  </a:lnTo>
                  <a:lnTo>
                    <a:pt x="240997" y="121919"/>
                  </a:lnTo>
                  <a:lnTo>
                    <a:pt x="275333" y="97789"/>
                  </a:lnTo>
                  <a:lnTo>
                    <a:pt x="282691" y="60959"/>
                  </a:lnTo>
                  <a:lnTo>
                    <a:pt x="282310" y="60959"/>
                  </a:lnTo>
                  <a:lnTo>
                    <a:pt x="282310" y="38099"/>
                  </a:lnTo>
                  <a:lnTo>
                    <a:pt x="281545" y="35559"/>
                  </a:lnTo>
                  <a:lnTo>
                    <a:pt x="280782" y="35559"/>
                  </a:lnTo>
                  <a:lnTo>
                    <a:pt x="280018" y="34289"/>
                  </a:lnTo>
                  <a:lnTo>
                    <a:pt x="292781" y="34289"/>
                  </a:lnTo>
                  <a:lnTo>
                    <a:pt x="293290" y="35559"/>
                  </a:lnTo>
                  <a:lnTo>
                    <a:pt x="293672" y="39369"/>
                  </a:lnTo>
                  <a:lnTo>
                    <a:pt x="293672" y="60959"/>
                  </a:lnTo>
                  <a:lnTo>
                    <a:pt x="289198" y="92709"/>
                  </a:lnTo>
                  <a:lnTo>
                    <a:pt x="277762" y="113029"/>
                  </a:lnTo>
                  <a:lnTo>
                    <a:pt x="262346" y="124459"/>
                  </a:lnTo>
                  <a:lnTo>
                    <a:pt x="251403" y="129539"/>
                  </a:lnTo>
                  <a:close/>
                </a:path>
                <a:path w="294004" h="353060">
                  <a:moveTo>
                    <a:pt x="243544" y="162559"/>
                  </a:moveTo>
                  <a:lnTo>
                    <a:pt x="229635" y="162559"/>
                  </a:lnTo>
                  <a:lnTo>
                    <a:pt x="233422" y="160019"/>
                  </a:lnTo>
                  <a:lnTo>
                    <a:pt x="233709" y="156209"/>
                  </a:lnTo>
                  <a:lnTo>
                    <a:pt x="233804" y="151129"/>
                  </a:lnTo>
                  <a:lnTo>
                    <a:pt x="233422" y="148589"/>
                  </a:lnTo>
                  <a:lnTo>
                    <a:pt x="235682" y="147319"/>
                  </a:lnTo>
                  <a:lnTo>
                    <a:pt x="239024" y="147319"/>
                  </a:lnTo>
                  <a:lnTo>
                    <a:pt x="239342" y="146049"/>
                  </a:lnTo>
                  <a:lnTo>
                    <a:pt x="241952" y="146049"/>
                  </a:lnTo>
                  <a:lnTo>
                    <a:pt x="244021" y="148589"/>
                  </a:lnTo>
                  <a:lnTo>
                    <a:pt x="243926" y="157479"/>
                  </a:lnTo>
                  <a:lnTo>
                    <a:pt x="243544" y="162559"/>
                  </a:lnTo>
                  <a:close/>
                </a:path>
                <a:path w="294004" h="353060">
                  <a:moveTo>
                    <a:pt x="72375" y="172719"/>
                  </a:moveTo>
                  <a:lnTo>
                    <a:pt x="62509" y="172719"/>
                  </a:lnTo>
                  <a:lnTo>
                    <a:pt x="60249" y="171449"/>
                  </a:lnTo>
                  <a:lnTo>
                    <a:pt x="50001" y="166369"/>
                  </a:lnTo>
                  <a:lnTo>
                    <a:pt x="49714" y="158749"/>
                  </a:lnTo>
                  <a:lnTo>
                    <a:pt x="49619" y="148589"/>
                  </a:lnTo>
                  <a:lnTo>
                    <a:pt x="51910" y="147319"/>
                  </a:lnTo>
                  <a:lnTo>
                    <a:pt x="57576" y="147319"/>
                  </a:lnTo>
                  <a:lnTo>
                    <a:pt x="59485" y="148589"/>
                  </a:lnTo>
                  <a:lnTo>
                    <a:pt x="59485" y="154939"/>
                  </a:lnTo>
                  <a:lnTo>
                    <a:pt x="60249" y="160019"/>
                  </a:lnTo>
                  <a:lnTo>
                    <a:pt x="64037" y="162559"/>
                  </a:lnTo>
                  <a:lnTo>
                    <a:pt x="94124" y="162559"/>
                  </a:lnTo>
                  <a:lnTo>
                    <a:pt x="95792" y="165099"/>
                  </a:lnTo>
                  <a:lnTo>
                    <a:pt x="82974" y="165099"/>
                  </a:lnTo>
                  <a:lnTo>
                    <a:pt x="82210" y="166369"/>
                  </a:lnTo>
                  <a:lnTo>
                    <a:pt x="78040" y="170179"/>
                  </a:lnTo>
                  <a:lnTo>
                    <a:pt x="72375" y="172719"/>
                  </a:lnTo>
                  <a:close/>
                </a:path>
                <a:path w="294004" h="353060">
                  <a:moveTo>
                    <a:pt x="172409" y="205739"/>
                  </a:moveTo>
                  <a:lnTo>
                    <a:pt x="121262" y="205739"/>
                  </a:lnTo>
                  <a:lnTo>
                    <a:pt x="110115" y="196849"/>
                  </a:lnTo>
                  <a:lnTo>
                    <a:pt x="99994" y="186689"/>
                  </a:lnTo>
                  <a:lnTo>
                    <a:pt x="90935" y="176529"/>
                  </a:lnTo>
                  <a:lnTo>
                    <a:pt x="82974" y="165099"/>
                  </a:lnTo>
                  <a:lnTo>
                    <a:pt x="95792" y="165099"/>
                  </a:lnTo>
                  <a:lnTo>
                    <a:pt x="102465" y="175259"/>
                  </a:lnTo>
                  <a:lnTo>
                    <a:pt x="126927" y="198119"/>
                  </a:lnTo>
                  <a:lnTo>
                    <a:pt x="130715" y="200659"/>
                  </a:lnTo>
                  <a:lnTo>
                    <a:pt x="178687" y="200659"/>
                  </a:lnTo>
                  <a:lnTo>
                    <a:pt x="172409" y="205739"/>
                  </a:lnTo>
                  <a:close/>
                </a:path>
                <a:path w="294004" h="353060">
                  <a:moveTo>
                    <a:pt x="231131" y="172719"/>
                  </a:moveTo>
                  <a:lnTo>
                    <a:pt x="221296" y="172719"/>
                  </a:lnTo>
                  <a:lnTo>
                    <a:pt x="215599" y="170179"/>
                  </a:lnTo>
                  <a:lnTo>
                    <a:pt x="211812" y="166369"/>
                  </a:lnTo>
                  <a:lnTo>
                    <a:pt x="211048" y="165099"/>
                  </a:lnTo>
                  <a:lnTo>
                    <a:pt x="243353" y="165099"/>
                  </a:lnTo>
                  <a:lnTo>
                    <a:pt x="243257" y="166369"/>
                  </a:lnTo>
                  <a:lnTo>
                    <a:pt x="233422" y="171449"/>
                  </a:lnTo>
                  <a:lnTo>
                    <a:pt x="231131" y="172719"/>
                  </a:lnTo>
                  <a:close/>
                </a:path>
                <a:path w="294004" h="353060">
                  <a:moveTo>
                    <a:pt x="140200" y="281939"/>
                  </a:moveTo>
                  <a:lnTo>
                    <a:pt x="130333" y="281939"/>
                  </a:lnTo>
                  <a:lnTo>
                    <a:pt x="130333" y="231139"/>
                  </a:lnTo>
                  <a:lnTo>
                    <a:pt x="124668" y="228599"/>
                  </a:lnTo>
                  <a:lnTo>
                    <a:pt x="120117" y="223519"/>
                  </a:lnTo>
                  <a:lnTo>
                    <a:pt x="120117" y="210819"/>
                  </a:lnTo>
                  <a:lnTo>
                    <a:pt x="120880" y="208279"/>
                  </a:lnTo>
                  <a:lnTo>
                    <a:pt x="121994" y="205739"/>
                  </a:lnTo>
                  <a:lnTo>
                    <a:pt x="171263" y="205739"/>
                  </a:lnTo>
                  <a:lnTo>
                    <a:pt x="172409" y="208279"/>
                  </a:lnTo>
                  <a:lnTo>
                    <a:pt x="173173" y="210819"/>
                  </a:lnTo>
                  <a:lnTo>
                    <a:pt x="131479" y="210819"/>
                  </a:lnTo>
                  <a:lnTo>
                    <a:pt x="129983" y="212089"/>
                  </a:lnTo>
                  <a:lnTo>
                    <a:pt x="129983" y="219709"/>
                  </a:lnTo>
                  <a:lnTo>
                    <a:pt x="131479" y="220979"/>
                  </a:lnTo>
                  <a:lnTo>
                    <a:pt x="173173" y="220979"/>
                  </a:lnTo>
                  <a:lnTo>
                    <a:pt x="173173" y="223519"/>
                  </a:lnTo>
                  <a:lnTo>
                    <a:pt x="169004" y="228599"/>
                  </a:lnTo>
                  <a:lnTo>
                    <a:pt x="163306" y="231139"/>
                  </a:lnTo>
                  <a:lnTo>
                    <a:pt x="140200" y="231139"/>
                  </a:lnTo>
                  <a:lnTo>
                    <a:pt x="140200" y="281939"/>
                  </a:lnTo>
                  <a:close/>
                </a:path>
                <a:path w="294004" h="353060">
                  <a:moveTo>
                    <a:pt x="173173" y="220979"/>
                  </a:moveTo>
                  <a:lnTo>
                    <a:pt x="161047" y="220979"/>
                  </a:lnTo>
                  <a:lnTo>
                    <a:pt x="162543" y="219709"/>
                  </a:lnTo>
                  <a:lnTo>
                    <a:pt x="162543" y="212089"/>
                  </a:lnTo>
                  <a:lnTo>
                    <a:pt x="161047" y="210819"/>
                  </a:lnTo>
                  <a:lnTo>
                    <a:pt x="173173" y="210819"/>
                  </a:lnTo>
                  <a:lnTo>
                    <a:pt x="173173" y="220979"/>
                  </a:lnTo>
                  <a:close/>
                </a:path>
                <a:path w="294004" h="353060">
                  <a:moveTo>
                    <a:pt x="163306" y="281939"/>
                  </a:moveTo>
                  <a:lnTo>
                    <a:pt x="152326" y="281939"/>
                  </a:lnTo>
                  <a:lnTo>
                    <a:pt x="152326" y="231139"/>
                  </a:lnTo>
                  <a:lnTo>
                    <a:pt x="163306" y="231139"/>
                  </a:lnTo>
                  <a:lnTo>
                    <a:pt x="163306" y="281939"/>
                  </a:lnTo>
                  <a:close/>
                </a:path>
                <a:path w="294004" h="353060">
                  <a:moveTo>
                    <a:pt x="107226" y="304799"/>
                  </a:moveTo>
                  <a:lnTo>
                    <a:pt x="97392" y="304799"/>
                  </a:lnTo>
                  <a:lnTo>
                    <a:pt x="97392" y="289559"/>
                  </a:lnTo>
                  <a:lnTo>
                    <a:pt x="104967" y="281939"/>
                  </a:lnTo>
                  <a:lnTo>
                    <a:pt x="188323" y="281939"/>
                  </a:lnTo>
                  <a:lnTo>
                    <a:pt x="195898" y="289559"/>
                  </a:lnTo>
                  <a:lnTo>
                    <a:pt x="195898" y="292099"/>
                  </a:lnTo>
                  <a:lnTo>
                    <a:pt x="110250" y="292099"/>
                  </a:lnTo>
                  <a:lnTo>
                    <a:pt x="107226" y="295909"/>
                  </a:lnTo>
                  <a:lnTo>
                    <a:pt x="107226" y="304799"/>
                  </a:lnTo>
                  <a:close/>
                </a:path>
                <a:path w="294004" h="353060">
                  <a:moveTo>
                    <a:pt x="195898" y="304799"/>
                  </a:moveTo>
                  <a:lnTo>
                    <a:pt x="185299" y="304799"/>
                  </a:lnTo>
                  <a:lnTo>
                    <a:pt x="185299" y="295909"/>
                  </a:lnTo>
                  <a:lnTo>
                    <a:pt x="182276" y="292099"/>
                  </a:lnTo>
                  <a:lnTo>
                    <a:pt x="195898" y="292099"/>
                  </a:lnTo>
                  <a:lnTo>
                    <a:pt x="195898" y="304799"/>
                  </a:lnTo>
                  <a:close/>
                </a:path>
                <a:path w="294004" h="353060">
                  <a:moveTo>
                    <a:pt x="218272" y="353059"/>
                  </a:moveTo>
                  <a:lnTo>
                    <a:pt x="75399" y="353059"/>
                  </a:lnTo>
                  <a:lnTo>
                    <a:pt x="71993" y="351789"/>
                  </a:lnTo>
                  <a:lnTo>
                    <a:pt x="69702" y="349249"/>
                  </a:lnTo>
                  <a:lnTo>
                    <a:pt x="67060" y="346709"/>
                  </a:lnTo>
                  <a:lnTo>
                    <a:pt x="66678" y="342899"/>
                  </a:lnTo>
                  <a:lnTo>
                    <a:pt x="67060" y="339089"/>
                  </a:lnTo>
                  <a:lnTo>
                    <a:pt x="71993" y="313689"/>
                  </a:lnTo>
                  <a:lnTo>
                    <a:pt x="72757" y="308609"/>
                  </a:lnTo>
                  <a:lnTo>
                    <a:pt x="77659" y="304799"/>
                  </a:lnTo>
                  <a:lnTo>
                    <a:pt x="117475" y="304799"/>
                  </a:lnTo>
                  <a:lnTo>
                    <a:pt x="119735" y="307339"/>
                  </a:lnTo>
                  <a:lnTo>
                    <a:pt x="119735" y="313689"/>
                  </a:lnTo>
                  <a:lnTo>
                    <a:pt x="117475" y="316229"/>
                  </a:lnTo>
                  <a:lnTo>
                    <a:pt x="81478" y="316229"/>
                  </a:lnTo>
                  <a:lnTo>
                    <a:pt x="76545" y="341629"/>
                  </a:lnTo>
                  <a:lnTo>
                    <a:pt x="76545" y="342899"/>
                  </a:lnTo>
                  <a:lnTo>
                    <a:pt x="227344" y="342899"/>
                  </a:lnTo>
                  <a:lnTo>
                    <a:pt x="226229" y="346709"/>
                  </a:lnTo>
                  <a:lnTo>
                    <a:pt x="221678" y="351789"/>
                  </a:lnTo>
                  <a:lnTo>
                    <a:pt x="218272" y="353059"/>
                  </a:lnTo>
                  <a:close/>
                </a:path>
                <a:path w="294004" h="353060">
                  <a:moveTo>
                    <a:pt x="227344" y="342899"/>
                  </a:moveTo>
                  <a:lnTo>
                    <a:pt x="215981" y="342899"/>
                  </a:lnTo>
                  <a:lnTo>
                    <a:pt x="215981" y="341629"/>
                  </a:lnTo>
                  <a:lnTo>
                    <a:pt x="211048" y="316229"/>
                  </a:lnTo>
                  <a:lnTo>
                    <a:pt x="136412" y="316229"/>
                  </a:lnTo>
                  <a:lnTo>
                    <a:pt x="133770" y="313689"/>
                  </a:lnTo>
                  <a:lnTo>
                    <a:pt x="133770" y="307339"/>
                  </a:lnTo>
                  <a:lnTo>
                    <a:pt x="136412" y="304799"/>
                  </a:lnTo>
                  <a:lnTo>
                    <a:pt x="215981" y="304799"/>
                  </a:lnTo>
                  <a:lnTo>
                    <a:pt x="220532" y="308609"/>
                  </a:lnTo>
                  <a:lnTo>
                    <a:pt x="221678" y="313689"/>
                  </a:lnTo>
                  <a:lnTo>
                    <a:pt x="226229" y="339089"/>
                  </a:lnTo>
                  <a:lnTo>
                    <a:pt x="227344" y="34289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18903" y="3867170"/>
              <a:ext cx="93986" cy="87907"/>
            </a:xfrm>
            <a:prstGeom prst="rect">
              <a:avLst/>
            </a:prstGeom>
          </p:spPr>
        </p:pic>
      </p:grpSp>
      <p:grpSp>
        <p:nvGrpSpPr>
          <p:cNvPr id="195" name="object 195"/>
          <p:cNvGrpSpPr/>
          <p:nvPr/>
        </p:nvGrpSpPr>
        <p:grpSpPr>
          <a:xfrm>
            <a:off x="8006505" y="3390076"/>
            <a:ext cx="323850" cy="303530"/>
            <a:chOff x="8006505" y="3390076"/>
            <a:chExt cx="323850" cy="303530"/>
          </a:xfrm>
        </p:grpSpPr>
        <p:sp>
          <p:nvSpPr>
            <p:cNvPr id="196" name="object 196"/>
            <p:cNvSpPr/>
            <p:nvPr/>
          </p:nvSpPr>
          <p:spPr>
            <a:xfrm>
              <a:off x="8006499" y="3390087"/>
              <a:ext cx="323850" cy="303530"/>
            </a:xfrm>
            <a:custGeom>
              <a:avLst/>
              <a:gdLst/>
              <a:ahLst/>
              <a:cxnLst/>
              <a:rect l="l" t="t" r="r" b="b"/>
              <a:pathLst>
                <a:path w="323850" h="303529">
                  <a:moveTo>
                    <a:pt x="180403" y="73139"/>
                  </a:moveTo>
                  <a:lnTo>
                    <a:pt x="178930" y="65849"/>
                  </a:lnTo>
                  <a:lnTo>
                    <a:pt x="178219" y="64795"/>
                  </a:lnTo>
                  <a:lnTo>
                    <a:pt x="174904" y="59817"/>
                  </a:lnTo>
                  <a:lnTo>
                    <a:pt x="170154" y="56591"/>
                  </a:lnTo>
                  <a:lnTo>
                    <a:pt x="170154" y="68580"/>
                  </a:lnTo>
                  <a:lnTo>
                    <a:pt x="170154" y="78066"/>
                  </a:lnTo>
                  <a:lnTo>
                    <a:pt x="166357" y="81851"/>
                  </a:lnTo>
                  <a:lnTo>
                    <a:pt x="156908" y="81851"/>
                  </a:lnTo>
                  <a:lnTo>
                    <a:pt x="153123" y="78066"/>
                  </a:lnTo>
                  <a:lnTo>
                    <a:pt x="153123" y="68580"/>
                  </a:lnTo>
                  <a:lnTo>
                    <a:pt x="156908" y="64795"/>
                  </a:lnTo>
                  <a:lnTo>
                    <a:pt x="166357" y="64795"/>
                  </a:lnTo>
                  <a:lnTo>
                    <a:pt x="170154" y="68580"/>
                  </a:lnTo>
                  <a:lnTo>
                    <a:pt x="170154" y="56591"/>
                  </a:lnTo>
                  <a:lnTo>
                    <a:pt x="168871" y="55714"/>
                  </a:lnTo>
                  <a:lnTo>
                    <a:pt x="161429" y="54203"/>
                  </a:lnTo>
                  <a:lnTo>
                    <a:pt x="154165" y="55714"/>
                  </a:lnTo>
                  <a:lnTo>
                    <a:pt x="148132" y="59817"/>
                  </a:lnTo>
                  <a:lnTo>
                    <a:pt x="144018" y="65849"/>
                  </a:lnTo>
                  <a:lnTo>
                    <a:pt x="142494" y="73139"/>
                  </a:lnTo>
                  <a:lnTo>
                    <a:pt x="144018" y="80568"/>
                  </a:lnTo>
                  <a:lnTo>
                    <a:pt x="148132" y="86575"/>
                  </a:lnTo>
                  <a:lnTo>
                    <a:pt x="154165" y="90601"/>
                  </a:lnTo>
                  <a:lnTo>
                    <a:pt x="161429" y="92075"/>
                  </a:lnTo>
                  <a:lnTo>
                    <a:pt x="168871" y="90601"/>
                  </a:lnTo>
                  <a:lnTo>
                    <a:pt x="174904" y="86575"/>
                  </a:lnTo>
                  <a:lnTo>
                    <a:pt x="178066" y="81851"/>
                  </a:lnTo>
                  <a:lnTo>
                    <a:pt x="178930" y="80568"/>
                  </a:lnTo>
                  <a:lnTo>
                    <a:pt x="180403" y="73139"/>
                  </a:lnTo>
                  <a:close/>
                </a:path>
                <a:path w="323850" h="303529">
                  <a:moveTo>
                    <a:pt x="323240" y="89814"/>
                  </a:moveTo>
                  <a:lnTo>
                    <a:pt x="321208" y="78816"/>
                  </a:lnTo>
                  <a:lnTo>
                    <a:pt x="316166" y="71221"/>
                  </a:lnTo>
                  <a:lnTo>
                    <a:pt x="315201" y="69773"/>
                  </a:lnTo>
                  <a:lnTo>
                    <a:pt x="313410" y="68567"/>
                  </a:lnTo>
                  <a:lnTo>
                    <a:pt x="313410" y="89814"/>
                  </a:lnTo>
                  <a:lnTo>
                    <a:pt x="313029" y="274726"/>
                  </a:lnTo>
                  <a:lnTo>
                    <a:pt x="311619" y="281736"/>
                  </a:lnTo>
                  <a:lnTo>
                    <a:pt x="307721" y="287515"/>
                  </a:lnTo>
                  <a:lnTo>
                    <a:pt x="301840" y="291452"/>
                  </a:lnTo>
                  <a:lnTo>
                    <a:pt x="294462" y="292900"/>
                  </a:lnTo>
                  <a:lnTo>
                    <a:pt x="28041" y="292900"/>
                  </a:lnTo>
                  <a:lnTo>
                    <a:pt x="20828" y="291503"/>
                  </a:lnTo>
                  <a:lnTo>
                    <a:pt x="14935" y="287642"/>
                  </a:lnTo>
                  <a:lnTo>
                    <a:pt x="10947" y="281876"/>
                  </a:lnTo>
                  <a:lnTo>
                    <a:pt x="9486" y="274726"/>
                  </a:lnTo>
                  <a:lnTo>
                    <a:pt x="9486" y="89814"/>
                  </a:lnTo>
                  <a:lnTo>
                    <a:pt x="10896" y="82740"/>
                  </a:lnTo>
                  <a:lnTo>
                    <a:pt x="14782" y="76822"/>
                  </a:lnTo>
                  <a:lnTo>
                    <a:pt x="20675" y="72745"/>
                  </a:lnTo>
                  <a:lnTo>
                    <a:pt x="28041" y="71221"/>
                  </a:lnTo>
                  <a:lnTo>
                    <a:pt x="94754" y="71221"/>
                  </a:lnTo>
                  <a:lnTo>
                    <a:pt x="94754" y="88290"/>
                  </a:lnTo>
                  <a:lnTo>
                    <a:pt x="28803" y="88290"/>
                  </a:lnTo>
                  <a:lnTo>
                    <a:pt x="26543" y="90932"/>
                  </a:lnTo>
                  <a:lnTo>
                    <a:pt x="26543" y="273583"/>
                  </a:lnTo>
                  <a:lnTo>
                    <a:pt x="28803" y="275882"/>
                  </a:lnTo>
                  <a:lnTo>
                    <a:pt x="206908" y="275882"/>
                  </a:lnTo>
                  <a:lnTo>
                    <a:pt x="209207" y="273583"/>
                  </a:lnTo>
                  <a:lnTo>
                    <a:pt x="209207" y="267919"/>
                  </a:lnTo>
                  <a:lnTo>
                    <a:pt x="206908" y="265633"/>
                  </a:lnTo>
                  <a:lnTo>
                    <a:pt x="36753" y="265633"/>
                  </a:lnTo>
                  <a:lnTo>
                    <a:pt x="36753" y="98882"/>
                  </a:lnTo>
                  <a:lnTo>
                    <a:pt x="95135" y="98882"/>
                  </a:lnTo>
                  <a:lnTo>
                    <a:pt x="96659" y="106489"/>
                  </a:lnTo>
                  <a:lnTo>
                    <a:pt x="103085" y="112534"/>
                  </a:lnTo>
                  <a:lnTo>
                    <a:pt x="219798" y="112534"/>
                  </a:lnTo>
                  <a:lnTo>
                    <a:pt x="226225" y="106870"/>
                  </a:lnTo>
                  <a:lnTo>
                    <a:pt x="227177" y="101942"/>
                  </a:lnTo>
                  <a:lnTo>
                    <a:pt x="227761" y="98882"/>
                  </a:lnTo>
                  <a:lnTo>
                    <a:pt x="286131" y="98882"/>
                  </a:lnTo>
                  <a:lnTo>
                    <a:pt x="286131" y="265633"/>
                  </a:lnTo>
                  <a:lnTo>
                    <a:pt x="226999" y="265633"/>
                  </a:lnTo>
                  <a:lnTo>
                    <a:pt x="224345" y="267919"/>
                  </a:lnTo>
                  <a:lnTo>
                    <a:pt x="224345" y="273583"/>
                  </a:lnTo>
                  <a:lnTo>
                    <a:pt x="226999" y="275882"/>
                  </a:lnTo>
                  <a:lnTo>
                    <a:pt x="294081" y="275882"/>
                  </a:lnTo>
                  <a:lnTo>
                    <a:pt x="296341" y="273583"/>
                  </a:lnTo>
                  <a:lnTo>
                    <a:pt x="296341" y="98882"/>
                  </a:lnTo>
                  <a:lnTo>
                    <a:pt x="296341" y="90932"/>
                  </a:lnTo>
                  <a:lnTo>
                    <a:pt x="294081" y="88290"/>
                  </a:lnTo>
                  <a:lnTo>
                    <a:pt x="228142" y="88290"/>
                  </a:lnTo>
                  <a:lnTo>
                    <a:pt x="228142" y="71221"/>
                  </a:lnTo>
                  <a:lnTo>
                    <a:pt x="295198" y="71221"/>
                  </a:lnTo>
                  <a:lnTo>
                    <a:pt x="302209" y="72694"/>
                  </a:lnTo>
                  <a:lnTo>
                    <a:pt x="308000" y="76669"/>
                  </a:lnTo>
                  <a:lnTo>
                    <a:pt x="311950" y="82588"/>
                  </a:lnTo>
                  <a:lnTo>
                    <a:pt x="313410" y="89814"/>
                  </a:lnTo>
                  <a:lnTo>
                    <a:pt x="313410" y="68567"/>
                  </a:lnTo>
                  <a:lnTo>
                    <a:pt x="306209" y="63652"/>
                  </a:lnTo>
                  <a:lnTo>
                    <a:pt x="295198" y="61391"/>
                  </a:lnTo>
                  <a:lnTo>
                    <a:pt x="227761" y="61391"/>
                  </a:lnTo>
                  <a:lnTo>
                    <a:pt x="226225" y="53809"/>
                  </a:lnTo>
                  <a:lnTo>
                    <a:pt x="219798" y="47739"/>
                  </a:lnTo>
                  <a:lnTo>
                    <a:pt x="216776" y="47739"/>
                  </a:lnTo>
                  <a:lnTo>
                    <a:pt x="216776" y="60629"/>
                  </a:lnTo>
                  <a:lnTo>
                    <a:pt x="216776" y="99263"/>
                  </a:lnTo>
                  <a:lnTo>
                    <a:pt x="214109" y="101942"/>
                  </a:lnTo>
                  <a:lnTo>
                    <a:pt x="106870" y="101942"/>
                  </a:lnTo>
                  <a:lnTo>
                    <a:pt x="104228" y="99263"/>
                  </a:lnTo>
                  <a:lnTo>
                    <a:pt x="104228" y="98882"/>
                  </a:lnTo>
                  <a:lnTo>
                    <a:pt x="104228" y="95859"/>
                  </a:lnTo>
                  <a:lnTo>
                    <a:pt x="105384" y="71221"/>
                  </a:lnTo>
                  <a:lnTo>
                    <a:pt x="105727" y="63652"/>
                  </a:lnTo>
                  <a:lnTo>
                    <a:pt x="105727" y="60248"/>
                  </a:lnTo>
                  <a:lnTo>
                    <a:pt x="108407" y="57607"/>
                  </a:lnTo>
                  <a:lnTo>
                    <a:pt x="125437" y="57607"/>
                  </a:lnTo>
                  <a:lnTo>
                    <a:pt x="132651" y="50380"/>
                  </a:lnTo>
                  <a:lnTo>
                    <a:pt x="132651" y="29565"/>
                  </a:lnTo>
                  <a:lnTo>
                    <a:pt x="134239" y="22059"/>
                  </a:lnTo>
                  <a:lnTo>
                    <a:pt x="138468" y="15900"/>
                  </a:lnTo>
                  <a:lnTo>
                    <a:pt x="144627" y="11734"/>
                  </a:lnTo>
                  <a:lnTo>
                    <a:pt x="151980" y="10210"/>
                  </a:lnTo>
                  <a:lnTo>
                    <a:pt x="170535" y="10210"/>
                  </a:lnTo>
                  <a:lnTo>
                    <a:pt x="178193" y="11798"/>
                  </a:lnTo>
                  <a:lnTo>
                    <a:pt x="184315" y="16040"/>
                  </a:lnTo>
                  <a:lnTo>
                    <a:pt x="188379" y="22212"/>
                  </a:lnTo>
                  <a:lnTo>
                    <a:pt x="189852" y="29565"/>
                  </a:lnTo>
                  <a:lnTo>
                    <a:pt x="189852" y="50380"/>
                  </a:lnTo>
                  <a:lnTo>
                    <a:pt x="197078" y="57607"/>
                  </a:lnTo>
                  <a:lnTo>
                    <a:pt x="214109" y="57607"/>
                  </a:lnTo>
                  <a:lnTo>
                    <a:pt x="216776" y="60629"/>
                  </a:lnTo>
                  <a:lnTo>
                    <a:pt x="216776" y="47739"/>
                  </a:lnTo>
                  <a:lnTo>
                    <a:pt x="203504" y="47739"/>
                  </a:lnTo>
                  <a:lnTo>
                    <a:pt x="200863" y="44716"/>
                  </a:lnTo>
                  <a:lnTo>
                    <a:pt x="200863" y="29565"/>
                  </a:lnTo>
                  <a:lnTo>
                    <a:pt x="198526" y="18072"/>
                  </a:lnTo>
                  <a:lnTo>
                    <a:pt x="193192" y="10210"/>
                  </a:lnTo>
                  <a:lnTo>
                    <a:pt x="192138" y="8674"/>
                  </a:lnTo>
                  <a:lnTo>
                    <a:pt x="182626" y="2324"/>
                  </a:lnTo>
                  <a:lnTo>
                    <a:pt x="170916" y="0"/>
                  </a:lnTo>
                  <a:lnTo>
                    <a:pt x="152361" y="0"/>
                  </a:lnTo>
                  <a:lnTo>
                    <a:pt x="140868" y="2324"/>
                  </a:lnTo>
                  <a:lnTo>
                    <a:pt x="131457" y="8674"/>
                  </a:lnTo>
                  <a:lnTo>
                    <a:pt x="125120" y="18072"/>
                  </a:lnTo>
                  <a:lnTo>
                    <a:pt x="122796" y="29565"/>
                  </a:lnTo>
                  <a:lnTo>
                    <a:pt x="122796" y="44716"/>
                  </a:lnTo>
                  <a:lnTo>
                    <a:pt x="119761" y="47739"/>
                  </a:lnTo>
                  <a:lnTo>
                    <a:pt x="103847" y="47739"/>
                  </a:lnTo>
                  <a:lnTo>
                    <a:pt x="97015" y="53428"/>
                  </a:lnTo>
                  <a:lnTo>
                    <a:pt x="95516" y="61391"/>
                  </a:lnTo>
                  <a:lnTo>
                    <a:pt x="28422" y="61391"/>
                  </a:lnTo>
                  <a:lnTo>
                    <a:pt x="17424" y="63652"/>
                  </a:lnTo>
                  <a:lnTo>
                    <a:pt x="8382" y="69773"/>
                  </a:lnTo>
                  <a:lnTo>
                    <a:pt x="2260" y="78816"/>
                  </a:lnTo>
                  <a:lnTo>
                    <a:pt x="0" y="89814"/>
                  </a:lnTo>
                  <a:lnTo>
                    <a:pt x="0" y="274726"/>
                  </a:lnTo>
                  <a:lnTo>
                    <a:pt x="2260" y="285724"/>
                  </a:lnTo>
                  <a:lnTo>
                    <a:pt x="8382" y="294767"/>
                  </a:lnTo>
                  <a:lnTo>
                    <a:pt x="17424" y="300901"/>
                  </a:lnTo>
                  <a:lnTo>
                    <a:pt x="28422" y="303149"/>
                  </a:lnTo>
                  <a:lnTo>
                    <a:pt x="294817" y="303149"/>
                  </a:lnTo>
                  <a:lnTo>
                    <a:pt x="305981" y="300901"/>
                  </a:lnTo>
                  <a:lnTo>
                    <a:pt x="315010" y="294767"/>
                  </a:lnTo>
                  <a:lnTo>
                    <a:pt x="316255" y="292900"/>
                  </a:lnTo>
                  <a:lnTo>
                    <a:pt x="321043" y="285724"/>
                  </a:lnTo>
                  <a:lnTo>
                    <a:pt x="323240" y="274726"/>
                  </a:lnTo>
                  <a:lnTo>
                    <a:pt x="323240" y="8981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067518" y="3519773"/>
              <a:ext cx="209552" cy="112064"/>
            </a:xfrm>
            <a:prstGeom prst="rect">
              <a:avLst/>
            </a:prstGeom>
          </p:spPr>
        </p:pic>
      </p:grpSp>
      <p:sp>
        <p:nvSpPr>
          <p:cNvPr id="198" name="object 198"/>
          <p:cNvSpPr/>
          <p:nvPr/>
        </p:nvSpPr>
        <p:spPr>
          <a:xfrm>
            <a:off x="1307033" y="3806545"/>
            <a:ext cx="352425" cy="351790"/>
          </a:xfrm>
          <a:custGeom>
            <a:avLst/>
            <a:gdLst/>
            <a:ahLst/>
            <a:cxnLst/>
            <a:rect l="l" t="t" r="r" b="b"/>
            <a:pathLst>
              <a:path w="352425" h="351789">
                <a:moveTo>
                  <a:pt x="313093" y="81102"/>
                </a:moveTo>
                <a:lnTo>
                  <a:pt x="293725" y="45402"/>
                </a:lnTo>
                <a:lnTo>
                  <a:pt x="269900" y="37909"/>
                </a:lnTo>
                <a:lnTo>
                  <a:pt x="261708" y="38747"/>
                </a:lnTo>
                <a:lnTo>
                  <a:pt x="253796" y="41211"/>
                </a:lnTo>
                <a:lnTo>
                  <a:pt x="246456" y="45237"/>
                </a:lnTo>
                <a:lnTo>
                  <a:pt x="239941" y="50761"/>
                </a:lnTo>
                <a:lnTo>
                  <a:pt x="210032" y="80708"/>
                </a:lnTo>
                <a:lnTo>
                  <a:pt x="207733" y="82969"/>
                </a:lnTo>
                <a:lnTo>
                  <a:pt x="207733" y="86410"/>
                </a:lnTo>
                <a:lnTo>
                  <a:pt x="210032" y="88671"/>
                </a:lnTo>
                <a:lnTo>
                  <a:pt x="211175" y="89814"/>
                </a:lnTo>
                <a:lnTo>
                  <a:pt x="212572" y="90385"/>
                </a:lnTo>
                <a:lnTo>
                  <a:pt x="215442" y="90385"/>
                </a:lnTo>
                <a:lnTo>
                  <a:pt x="216839" y="89814"/>
                </a:lnTo>
                <a:lnTo>
                  <a:pt x="217982" y="88671"/>
                </a:lnTo>
                <a:lnTo>
                  <a:pt x="247942" y="59105"/>
                </a:lnTo>
                <a:lnTo>
                  <a:pt x="253987" y="52679"/>
                </a:lnTo>
                <a:lnTo>
                  <a:pt x="261937" y="49657"/>
                </a:lnTo>
                <a:lnTo>
                  <a:pt x="278231" y="49657"/>
                </a:lnTo>
                <a:lnTo>
                  <a:pt x="286575" y="52679"/>
                </a:lnTo>
                <a:lnTo>
                  <a:pt x="292277" y="59105"/>
                </a:lnTo>
                <a:lnTo>
                  <a:pt x="298704" y="65189"/>
                </a:lnTo>
                <a:lnTo>
                  <a:pt x="301726" y="73139"/>
                </a:lnTo>
                <a:lnTo>
                  <a:pt x="301726" y="89433"/>
                </a:lnTo>
                <a:lnTo>
                  <a:pt x="298704" y="97777"/>
                </a:lnTo>
                <a:lnTo>
                  <a:pt x="292277" y="103441"/>
                </a:lnTo>
                <a:lnTo>
                  <a:pt x="251726" y="144373"/>
                </a:lnTo>
                <a:lnTo>
                  <a:pt x="220713" y="106768"/>
                </a:lnTo>
                <a:lnTo>
                  <a:pt x="175717" y="93510"/>
                </a:lnTo>
                <a:lnTo>
                  <a:pt x="160108" y="94983"/>
                </a:lnTo>
                <a:lnTo>
                  <a:pt x="117957" y="117094"/>
                </a:lnTo>
                <a:lnTo>
                  <a:pt x="23583" y="211467"/>
                </a:lnTo>
                <a:lnTo>
                  <a:pt x="0" y="269240"/>
                </a:lnTo>
                <a:lnTo>
                  <a:pt x="5892" y="300024"/>
                </a:lnTo>
                <a:lnTo>
                  <a:pt x="36588" y="337693"/>
                </a:lnTo>
                <a:lnTo>
                  <a:pt x="81572" y="351282"/>
                </a:lnTo>
                <a:lnTo>
                  <a:pt x="97129" y="349783"/>
                </a:lnTo>
                <a:lnTo>
                  <a:pt x="139153" y="327025"/>
                </a:lnTo>
                <a:lnTo>
                  <a:pt x="189560" y="276999"/>
                </a:lnTo>
                <a:lnTo>
                  <a:pt x="131191" y="320598"/>
                </a:lnTo>
                <a:lnTo>
                  <a:pt x="120459" y="329438"/>
                </a:lnTo>
                <a:lnTo>
                  <a:pt x="108381" y="335965"/>
                </a:lnTo>
                <a:lnTo>
                  <a:pt x="95288" y="340017"/>
                </a:lnTo>
                <a:lnTo>
                  <a:pt x="81572" y="341414"/>
                </a:lnTo>
                <a:lnTo>
                  <a:pt x="67678" y="340080"/>
                </a:lnTo>
                <a:lnTo>
                  <a:pt x="31927" y="320598"/>
                </a:lnTo>
                <a:lnTo>
                  <a:pt x="11176" y="270421"/>
                </a:lnTo>
                <a:lnTo>
                  <a:pt x="16370" y="243789"/>
                </a:lnTo>
                <a:lnTo>
                  <a:pt x="125907" y="126199"/>
                </a:lnTo>
                <a:lnTo>
                  <a:pt x="162128" y="106743"/>
                </a:lnTo>
                <a:lnTo>
                  <a:pt x="175907" y="105346"/>
                </a:lnTo>
                <a:lnTo>
                  <a:pt x="189801" y="106680"/>
                </a:lnTo>
                <a:lnTo>
                  <a:pt x="225564" y="126199"/>
                </a:lnTo>
                <a:lnTo>
                  <a:pt x="242620" y="153847"/>
                </a:lnTo>
                <a:lnTo>
                  <a:pt x="198285" y="198183"/>
                </a:lnTo>
                <a:lnTo>
                  <a:pt x="159232" y="204241"/>
                </a:lnTo>
                <a:lnTo>
                  <a:pt x="145770" y="185521"/>
                </a:lnTo>
                <a:lnTo>
                  <a:pt x="143611" y="184150"/>
                </a:lnTo>
                <a:lnTo>
                  <a:pt x="140804" y="184150"/>
                </a:lnTo>
                <a:lnTo>
                  <a:pt x="140131" y="184277"/>
                </a:lnTo>
                <a:lnTo>
                  <a:pt x="139534" y="184531"/>
                </a:lnTo>
                <a:lnTo>
                  <a:pt x="136512" y="185305"/>
                </a:lnTo>
                <a:lnTo>
                  <a:pt x="134975" y="188709"/>
                </a:lnTo>
                <a:lnTo>
                  <a:pt x="136131" y="191376"/>
                </a:lnTo>
                <a:lnTo>
                  <a:pt x="138417" y="196659"/>
                </a:lnTo>
                <a:lnTo>
                  <a:pt x="175907" y="218655"/>
                </a:lnTo>
                <a:lnTo>
                  <a:pt x="184340" y="217817"/>
                </a:lnTo>
                <a:lnTo>
                  <a:pt x="300228" y="111391"/>
                </a:lnTo>
                <a:lnTo>
                  <a:pt x="312254" y="89509"/>
                </a:lnTo>
                <a:lnTo>
                  <a:pt x="313093" y="81102"/>
                </a:lnTo>
                <a:close/>
              </a:path>
              <a:path w="352425" h="351789">
                <a:moveTo>
                  <a:pt x="352044" y="81800"/>
                </a:moveTo>
                <a:lnTo>
                  <a:pt x="327888" y="23876"/>
                </a:lnTo>
                <a:lnTo>
                  <a:pt x="285711" y="1485"/>
                </a:lnTo>
                <a:lnTo>
                  <a:pt x="270090" y="0"/>
                </a:lnTo>
                <a:lnTo>
                  <a:pt x="254457" y="1485"/>
                </a:lnTo>
                <a:lnTo>
                  <a:pt x="239306" y="5969"/>
                </a:lnTo>
                <a:lnTo>
                  <a:pt x="225094" y="13423"/>
                </a:lnTo>
                <a:lnTo>
                  <a:pt x="212293" y="23876"/>
                </a:lnTo>
                <a:lnTo>
                  <a:pt x="162293" y="74282"/>
                </a:lnTo>
                <a:lnTo>
                  <a:pt x="159613" y="76542"/>
                </a:lnTo>
                <a:lnTo>
                  <a:pt x="159613" y="79946"/>
                </a:lnTo>
                <a:lnTo>
                  <a:pt x="162293" y="82245"/>
                </a:lnTo>
                <a:lnTo>
                  <a:pt x="163398" y="83350"/>
                </a:lnTo>
                <a:lnTo>
                  <a:pt x="164833" y="83934"/>
                </a:lnTo>
                <a:lnTo>
                  <a:pt x="167665" y="83934"/>
                </a:lnTo>
                <a:lnTo>
                  <a:pt x="169100" y="83350"/>
                </a:lnTo>
                <a:lnTo>
                  <a:pt x="170243" y="82245"/>
                </a:lnTo>
                <a:lnTo>
                  <a:pt x="220243" y="31826"/>
                </a:lnTo>
                <a:lnTo>
                  <a:pt x="231368" y="22872"/>
                </a:lnTo>
                <a:lnTo>
                  <a:pt x="243713" y="16471"/>
                </a:lnTo>
                <a:lnTo>
                  <a:pt x="256857" y="12636"/>
                </a:lnTo>
                <a:lnTo>
                  <a:pt x="270408" y="11366"/>
                </a:lnTo>
                <a:lnTo>
                  <a:pt x="283933" y="12636"/>
                </a:lnTo>
                <a:lnTo>
                  <a:pt x="320306" y="31826"/>
                </a:lnTo>
                <a:lnTo>
                  <a:pt x="341058" y="81991"/>
                </a:lnTo>
                <a:lnTo>
                  <a:pt x="335864" y="108610"/>
                </a:lnTo>
                <a:lnTo>
                  <a:pt x="225564" y="225844"/>
                </a:lnTo>
                <a:lnTo>
                  <a:pt x="189484" y="245300"/>
                </a:lnTo>
                <a:lnTo>
                  <a:pt x="175907" y="246697"/>
                </a:lnTo>
                <a:lnTo>
                  <a:pt x="162026" y="245351"/>
                </a:lnTo>
                <a:lnTo>
                  <a:pt x="126288" y="225844"/>
                </a:lnTo>
                <a:lnTo>
                  <a:pt x="108851" y="198183"/>
                </a:lnTo>
                <a:lnTo>
                  <a:pt x="153568" y="153847"/>
                </a:lnTo>
                <a:lnTo>
                  <a:pt x="159613" y="147396"/>
                </a:lnTo>
                <a:lnTo>
                  <a:pt x="167576" y="144373"/>
                </a:lnTo>
                <a:lnTo>
                  <a:pt x="184251" y="144373"/>
                </a:lnTo>
                <a:lnTo>
                  <a:pt x="192201" y="147396"/>
                </a:lnTo>
                <a:lnTo>
                  <a:pt x="197904" y="153847"/>
                </a:lnTo>
                <a:lnTo>
                  <a:pt x="200926" y="156502"/>
                </a:lnTo>
                <a:lnTo>
                  <a:pt x="203212" y="160286"/>
                </a:lnTo>
                <a:lnTo>
                  <a:pt x="205092" y="164071"/>
                </a:lnTo>
                <a:lnTo>
                  <a:pt x="206019" y="166484"/>
                </a:lnTo>
                <a:lnTo>
                  <a:pt x="208114" y="167728"/>
                </a:lnTo>
                <a:lnTo>
                  <a:pt x="216458" y="163309"/>
                </a:lnTo>
                <a:lnTo>
                  <a:pt x="215696" y="160286"/>
                </a:lnTo>
                <a:lnTo>
                  <a:pt x="184289" y="134226"/>
                </a:lnTo>
                <a:lnTo>
                  <a:pt x="175907" y="133388"/>
                </a:lnTo>
                <a:lnTo>
                  <a:pt x="167500" y="134175"/>
                </a:lnTo>
                <a:lnTo>
                  <a:pt x="159486" y="136563"/>
                </a:lnTo>
                <a:lnTo>
                  <a:pt x="152107" y="140589"/>
                </a:lnTo>
                <a:lnTo>
                  <a:pt x="145605" y="146278"/>
                </a:lnTo>
                <a:lnTo>
                  <a:pt x="99364" y="192112"/>
                </a:lnTo>
                <a:lnTo>
                  <a:pt x="98602" y="192493"/>
                </a:lnTo>
                <a:lnTo>
                  <a:pt x="98247" y="192874"/>
                </a:lnTo>
                <a:lnTo>
                  <a:pt x="97866" y="194017"/>
                </a:lnTo>
                <a:lnTo>
                  <a:pt x="51244" y="240233"/>
                </a:lnTo>
                <a:lnTo>
                  <a:pt x="45872" y="246888"/>
                </a:lnTo>
                <a:lnTo>
                  <a:pt x="41808" y="254266"/>
                </a:lnTo>
                <a:lnTo>
                  <a:pt x="39243" y="262204"/>
                </a:lnTo>
                <a:lnTo>
                  <a:pt x="38354" y="270560"/>
                </a:lnTo>
                <a:lnTo>
                  <a:pt x="39141" y="278968"/>
                </a:lnTo>
                <a:lnTo>
                  <a:pt x="65112" y="310438"/>
                </a:lnTo>
                <a:lnTo>
                  <a:pt x="81572" y="313753"/>
                </a:lnTo>
                <a:lnTo>
                  <a:pt x="89979" y="312966"/>
                </a:lnTo>
                <a:lnTo>
                  <a:pt x="141820" y="271335"/>
                </a:lnTo>
                <a:lnTo>
                  <a:pt x="144081" y="268655"/>
                </a:lnTo>
                <a:lnTo>
                  <a:pt x="144081" y="265633"/>
                </a:lnTo>
                <a:lnTo>
                  <a:pt x="103911" y="292912"/>
                </a:lnTo>
                <a:lnTo>
                  <a:pt x="97485" y="298983"/>
                </a:lnTo>
                <a:lnTo>
                  <a:pt x="89535" y="302387"/>
                </a:lnTo>
                <a:lnTo>
                  <a:pt x="73621" y="302387"/>
                </a:lnTo>
                <a:lnTo>
                  <a:pt x="64897" y="298983"/>
                </a:lnTo>
                <a:lnTo>
                  <a:pt x="59194" y="292912"/>
                </a:lnTo>
                <a:lnTo>
                  <a:pt x="53149" y="286867"/>
                </a:lnTo>
                <a:lnTo>
                  <a:pt x="49745" y="278904"/>
                </a:lnTo>
                <a:lnTo>
                  <a:pt x="49745" y="262610"/>
                </a:lnTo>
                <a:lnTo>
                  <a:pt x="53149" y="254266"/>
                </a:lnTo>
                <a:lnTo>
                  <a:pt x="59194" y="248577"/>
                </a:lnTo>
                <a:lnTo>
                  <a:pt x="100126" y="207670"/>
                </a:lnTo>
                <a:lnTo>
                  <a:pt x="130632" y="244906"/>
                </a:lnTo>
                <a:lnTo>
                  <a:pt x="175907" y="258826"/>
                </a:lnTo>
                <a:lnTo>
                  <a:pt x="191897" y="257263"/>
                </a:lnTo>
                <a:lnTo>
                  <a:pt x="233514" y="234569"/>
                </a:lnTo>
                <a:lnTo>
                  <a:pt x="327888" y="140576"/>
                </a:lnTo>
                <a:lnTo>
                  <a:pt x="345998" y="112915"/>
                </a:lnTo>
                <a:lnTo>
                  <a:pt x="352044" y="818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24715" y="3804215"/>
            <a:ext cx="389255" cy="356235"/>
          </a:xfrm>
          <a:custGeom>
            <a:avLst/>
            <a:gdLst/>
            <a:ahLst/>
            <a:cxnLst/>
            <a:rect l="l" t="t" r="r" b="b"/>
            <a:pathLst>
              <a:path w="389254" h="356235">
                <a:moveTo>
                  <a:pt x="147460" y="53088"/>
                </a:moveTo>
                <a:lnTo>
                  <a:pt x="115215" y="53088"/>
                </a:lnTo>
                <a:lnTo>
                  <a:pt x="132157" y="44942"/>
                </a:lnTo>
                <a:lnTo>
                  <a:pt x="149923" y="38786"/>
                </a:lnTo>
                <a:lnTo>
                  <a:pt x="168333" y="34760"/>
                </a:lnTo>
                <a:lnTo>
                  <a:pt x="187209" y="33005"/>
                </a:lnTo>
                <a:lnTo>
                  <a:pt x="187209" y="12922"/>
                </a:lnTo>
                <a:lnTo>
                  <a:pt x="189469" y="8370"/>
                </a:lnTo>
                <a:lnTo>
                  <a:pt x="196025" y="1846"/>
                </a:lnTo>
                <a:lnTo>
                  <a:pt x="200417" y="0"/>
                </a:lnTo>
                <a:lnTo>
                  <a:pt x="205383" y="0"/>
                </a:lnTo>
                <a:lnTo>
                  <a:pt x="205764" y="31"/>
                </a:lnTo>
                <a:lnTo>
                  <a:pt x="255014" y="9543"/>
                </a:lnTo>
                <a:lnTo>
                  <a:pt x="258165" y="11044"/>
                </a:lnTo>
                <a:lnTo>
                  <a:pt x="204269" y="11044"/>
                </a:lnTo>
                <a:lnTo>
                  <a:pt x="203123" y="11426"/>
                </a:lnTo>
                <a:lnTo>
                  <a:pt x="201977" y="12922"/>
                </a:lnTo>
                <a:lnTo>
                  <a:pt x="201213" y="14067"/>
                </a:lnTo>
                <a:lnTo>
                  <a:pt x="200481" y="15213"/>
                </a:lnTo>
                <a:lnTo>
                  <a:pt x="200481" y="45131"/>
                </a:lnTo>
                <a:lnTo>
                  <a:pt x="188737" y="45131"/>
                </a:lnTo>
                <a:lnTo>
                  <a:pt x="170966" y="46976"/>
                </a:lnTo>
                <a:lnTo>
                  <a:pt x="154009" y="50773"/>
                </a:lnTo>
                <a:lnTo>
                  <a:pt x="147460" y="53088"/>
                </a:lnTo>
                <a:close/>
              </a:path>
              <a:path w="389254" h="356235">
                <a:moveTo>
                  <a:pt x="9484" y="52706"/>
                </a:moveTo>
                <a:lnTo>
                  <a:pt x="3023" y="52706"/>
                </a:lnTo>
                <a:lnTo>
                  <a:pt x="0" y="50064"/>
                </a:lnTo>
                <a:lnTo>
                  <a:pt x="0" y="10662"/>
                </a:lnTo>
                <a:lnTo>
                  <a:pt x="3023" y="7638"/>
                </a:lnTo>
                <a:lnTo>
                  <a:pt x="9484" y="7638"/>
                </a:lnTo>
                <a:lnTo>
                  <a:pt x="12508" y="10662"/>
                </a:lnTo>
                <a:lnTo>
                  <a:pt x="12508" y="24284"/>
                </a:lnTo>
                <a:lnTo>
                  <a:pt x="98156" y="24284"/>
                </a:lnTo>
                <a:lnTo>
                  <a:pt x="100416" y="25812"/>
                </a:lnTo>
                <a:lnTo>
                  <a:pt x="101561" y="27721"/>
                </a:lnTo>
                <a:lnTo>
                  <a:pt x="106444" y="36792"/>
                </a:lnTo>
                <a:lnTo>
                  <a:pt x="12508" y="36792"/>
                </a:lnTo>
                <a:lnTo>
                  <a:pt x="12508" y="49682"/>
                </a:lnTo>
                <a:lnTo>
                  <a:pt x="9484" y="52706"/>
                </a:lnTo>
                <a:close/>
              </a:path>
              <a:path w="389254" h="356235">
                <a:moveTo>
                  <a:pt x="354147" y="304716"/>
                </a:moveTo>
                <a:lnTo>
                  <a:pt x="338772" y="304716"/>
                </a:lnTo>
                <a:lnTo>
                  <a:pt x="340299" y="304334"/>
                </a:lnTo>
                <a:lnTo>
                  <a:pt x="341445" y="302838"/>
                </a:lnTo>
                <a:lnTo>
                  <a:pt x="367870" y="251576"/>
                </a:lnTo>
                <a:lnTo>
                  <a:pt x="377642" y="194816"/>
                </a:lnTo>
                <a:lnTo>
                  <a:pt x="377725" y="192174"/>
                </a:lnTo>
                <a:lnTo>
                  <a:pt x="371791" y="146439"/>
                </a:lnTo>
                <a:lnTo>
                  <a:pt x="354703" y="104263"/>
                </a:lnTo>
                <a:lnTo>
                  <a:pt x="328078" y="68023"/>
                </a:lnTo>
                <a:lnTo>
                  <a:pt x="293432" y="39331"/>
                </a:lnTo>
                <a:lnTo>
                  <a:pt x="252282" y="19801"/>
                </a:lnTo>
                <a:lnTo>
                  <a:pt x="206146" y="11044"/>
                </a:lnTo>
                <a:lnTo>
                  <a:pt x="258165" y="11044"/>
                </a:lnTo>
                <a:lnTo>
                  <a:pt x="298966" y="30473"/>
                </a:lnTo>
                <a:lnTo>
                  <a:pt x="335991" y="61105"/>
                </a:lnTo>
                <a:lnTo>
                  <a:pt x="364457" y="99722"/>
                </a:lnTo>
                <a:lnTo>
                  <a:pt x="382732" y="144610"/>
                </a:lnTo>
                <a:lnTo>
                  <a:pt x="389091" y="193320"/>
                </a:lnTo>
                <a:lnTo>
                  <a:pt x="389127" y="194816"/>
                </a:lnTo>
                <a:lnTo>
                  <a:pt x="386869" y="223986"/>
                </a:lnTo>
                <a:lnTo>
                  <a:pt x="386744" y="225272"/>
                </a:lnTo>
                <a:lnTo>
                  <a:pt x="379614" y="254930"/>
                </a:lnTo>
                <a:lnTo>
                  <a:pt x="367757" y="283110"/>
                </a:lnTo>
                <a:lnTo>
                  <a:pt x="354147" y="304716"/>
                </a:lnTo>
                <a:close/>
              </a:path>
              <a:path w="389254" h="356235">
                <a:moveTo>
                  <a:pt x="194784" y="355863"/>
                </a:moveTo>
                <a:lnTo>
                  <a:pt x="151744" y="350037"/>
                </a:lnTo>
                <a:lnTo>
                  <a:pt x="113084" y="333624"/>
                </a:lnTo>
                <a:lnTo>
                  <a:pt x="80340" y="308221"/>
                </a:lnTo>
                <a:lnTo>
                  <a:pt x="55050" y="275427"/>
                </a:lnTo>
                <a:lnTo>
                  <a:pt x="38748" y="236838"/>
                </a:lnTo>
                <a:lnTo>
                  <a:pt x="33076" y="194816"/>
                </a:lnTo>
                <a:lnTo>
                  <a:pt x="33043" y="193320"/>
                </a:lnTo>
                <a:lnTo>
                  <a:pt x="35993" y="162441"/>
                </a:lnTo>
                <a:lnTo>
                  <a:pt x="59545" y="104724"/>
                </a:lnTo>
                <a:lnTo>
                  <a:pt x="85848" y="74632"/>
                </a:lnTo>
                <a:lnTo>
                  <a:pt x="105349" y="59549"/>
                </a:lnTo>
                <a:lnTo>
                  <a:pt x="92841" y="36792"/>
                </a:lnTo>
                <a:lnTo>
                  <a:pt x="106444" y="36792"/>
                </a:lnTo>
                <a:lnTo>
                  <a:pt x="115215" y="53088"/>
                </a:lnTo>
                <a:lnTo>
                  <a:pt x="147460" y="53088"/>
                </a:lnTo>
                <a:lnTo>
                  <a:pt x="137834" y="56491"/>
                </a:lnTo>
                <a:lnTo>
                  <a:pt x="122408" y="64100"/>
                </a:lnTo>
                <a:lnTo>
                  <a:pt x="126119" y="70911"/>
                </a:lnTo>
                <a:lnTo>
                  <a:pt x="111046" y="70911"/>
                </a:lnTo>
                <a:lnTo>
                  <a:pt x="90230" y="87591"/>
                </a:lnTo>
                <a:lnTo>
                  <a:pt x="73040" y="107720"/>
                </a:lnTo>
                <a:lnTo>
                  <a:pt x="59973" y="130761"/>
                </a:lnTo>
                <a:lnTo>
                  <a:pt x="51528" y="156177"/>
                </a:lnTo>
                <a:lnTo>
                  <a:pt x="104475" y="167921"/>
                </a:lnTo>
                <a:lnTo>
                  <a:pt x="47009" y="167921"/>
                </a:lnTo>
                <a:lnTo>
                  <a:pt x="44780" y="194816"/>
                </a:lnTo>
                <a:lnTo>
                  <a:pt x="52467" y="242119"/>
                </a:lnTo>
                <a:lnTo>
                  <a:pt x="74035" y="283404"/>
                </a:lnTo>
                <a:lnTo>
                  <a:pt x="106899" y="315731"/>
                </a:lnTo>
                <a:lnTo>
                  <a:pt x="148539" y="336544"/>
                </a:lnTo>
                <a:lnTo>
                  <a:pt x="161371" y="336544"/>
                </a:lnTo>
                <a:lnTo>
                  <a:pt x="160315" y="340331"/>
                </a:lnTo>
                <a:lnTo>
                  <a:pt x="168622" y="341890"/>
                </a:lnTo>
                <a:lnTo>
                  <a:pt x="177072" y="343084"/>
                </a:lnTo>
                <a:lnTo>
                  <a:pt x="185665" y="343849"/>
                </a:lnTo>
                <a:lnTo>
                  <a:pt x="194402" y="344119"/>
                </a:lnTo>
                <a:lnTo>
                  <a:pt x="253934" y="344119"/>
                </a:lnTo>
                <a:lnTo>
                  <a:pt x="228688" y="352318"/>
                </a:lnTo>
                <a:lnTo>
                  <a:pt x="194784" y="355863"/>
                </a:lnTo>
                <a:close/>
              </a:path>
              <a:path w="389254" h="356235">
                <a:moveTo>
                  <a:pt x="200099" y="186859"/>
                </a:moveTo>
                <a:lnTo>
                  <a:pt x="189851" y="186859"/>
                </a:lnTo>
                <a:lnTo>
                  <a:pt x="189077" y="126991"/>
                </a:lnTo>
                <a:lnTo>
                  <a:pt x="188828" y="80649"/>
                </a:lnTo>
                <a:lnTo>
                  <a:pt x="188737" y="45131"/>
                </a:lnTo>
                <a:lnTo>
                  <a:pt x="200481" y="45131"/>
                </a:lnTo>
                <a:lnTo>
                  <a:pt x="200481" y="56143"/>
                </a:lnTo>
                <a:lnTo>
                  <a:pt x="248561" y="66943"/>
                </a:lnTo>
                <a:lnTo>
                  <a:pt x="250595" y="68269"/>
                </a:lnTo>
                <a:lnTo>
                  <a:pt x="200099" y="68269"/>
                </a:lnTo>
                <a:lnTo>
                  <a:pt x="200481" y="122058"/>
                </a:lnTo>
                <a:lnTo>
                  <a:pt x="226437" y="129097"/>
                </a:lnTo>
                <a:lnTo>
                  <a:pt x="235269" y="135712"/>
                </a:lnTo>
                <a:lnTo>
                  <a:pt x="200099" y="135712"/>
                </a:lnTo>
                <a:lnTo>
                  <a:pt x="200099" y="186859"/>
                </a:lnTo>
                <a:close/>
              </a:path>
              <a:path w="389254" h="356235">
                <a:moveTo>
                  <a:pt x="328937" y="184981"/>
                </a:moveTo>
                <a:lnTo>
                  <a:pt x="321744" y="184981"/>
                </a:lnTo>
                <a:lnTo>
                  <a:pt x="319452" y="183071"/>
                </a:lnTo>
                <a:lnTo>
                  <a:pt x="319070" y="179666"/>
                </a:lnTo>
                <a:lnTo>
                  <a:pt x="306995" y="138604"/>
                </a:lnTo>
                <a:lnTo>
                  <a:pt x="282696" y="104724"/>
                </a:lnTo>
                <a:lnTo>
                  <a:pt x="248734" y="80649"/>
                </a:lnTo>
                <a:lnTo>
                  <a:pt x="207674" y="69001"/>
                </a:lnTo>
                <a:lnTo>
                  <a:pt x="206910" y="68269"/>
                </a:lnTo>
                <a:lnTo>
                  <a:pt x="250595" y="68269"/>
                </a:lnTo>
                <a:lnTo>
                  <a:pt x="288719" y="93127"/>
                </a:lnTo>
                <a:lnTo>
                  <a:pt x="317437" y="131318"/>
                </a:lnTo>
                <a:lnTo>
                  <a:pt x="331197" y="178138"/>
                </a:lnTo>
                <a:lnTo>
                  <a:pt x="331960" y="181576"/>
                </a:lnTo>
                <a:lnTo>
                  <a:pt x="328937" y="184981"/>
                </a:lnTo>
                <a:close/>
              </a:path>
              <a:path w="389254" h="356235">
                <a:moveTo>
                  <a:pt x="145515" y="159965"/>
                </a:moveTo>
                <a:lnTo>
                  <a:pt x="122790" y="128137"/>
                </a:lnTo>
                <a:lnTo>
                  <a:pt x="128105" y="120180"/>
                </a:lnTo>
                <a:lnTo>
                  <a:pt x="136062" y="116775"/>
                </a:lnTo>
                <a:lnTo>
                  <a:pt x="111046" y="70911"/>
                </a:lnTo>
                <a:lnTo>
                  <a:pt x="126119" y="70911"/>
                </a:lnTo>
                <a:lnTo>
                  <a:pt x="150066" y="114865"/>
                </a:lnTo>
                <a:lnTo>
                  <a:pt x="157235" y="117618"/>
                </a:lnTo>
                <a:lnTo>
                  <a:pt x="163012" y="122639"/>
                </a:lnTo>
                <a:lnTo>
                  <a:pt x="165507" y="126991"/>
                </a:lnTo>
                <a:lnTo>
                  <a:pt x="139468" y="126991"/>
                </a:lnTo>
                <a:lnTo>
                  <a:pt x="135298" y="131543"/>
                </a:lnTo>
                <a:lnTo>
                  <a:pt x="135035" y="135712"/>
                </a:lnTo>
                <a:lnTo>
                  <a:pt x="134916" y="143287"/>
                </a:lnTo>
                <a:lnTo>
                  <a:pt x="139468" y="147838"/>
                </a:lnTo>
                <a:lnTo>
                  <a:pt x="165268" y="147838"/>
                </a:lnTo>
                <a:lnTo>
                  <a:pt x="161584" y="153281"/>
                </a:lnTo>
                <a:lnTo>
                  <a:pt x="154348" y="158169"/>
                </a:lnTo>
                <a:lnTo>
                  <a:pt x="145515" y="159965"/>
                </a:lnTo>
                <a:close/>
              </a:path>
              <a:path w="389254" h="356235">
                <a:moveTo>
                  <a:pt x="165268" y="147838"/>
                </a:moveTo>
                <a:lnTo>
                  <a:pt x="150830" y="147838"/>
                </a:lnTo>
                <a:lnTo>
                  <a:pt x="155764" y="143287"/>
                </a:lnTo>
                <a:lnTo>
                  <a:pt x="155764" y="131924"/>
                </a:lnTo>
                <a:lnTo>
                  <a:pt x="150830" y="126991"/>
                </a:lnTo>
                <a:lnTo>
                  <a:pt x="165507" y="126991"/>
                </a:lnTo>
                <a:lnTo>
                  <a:pt x="166869" y="129367"/>
                </a:lnTo>
                <a:lnTo>
                  <a:pt x="168272" y="137240"/>
                </a:lnTo>
                <a:lnTo>
                  <a:pt x="166475" y="146054"/>
                </a:lnTo>
                <a:lnTo>
                  <a:pt x="165268" y="147838"/>
                </a:lnTo>
                <a:close/>
              </a:path>
              <a:path w="389254" h="356235">
                <a:moveTo>
                  <a:pt x="257108" y="228171"/>
                </a:moveTo>
                <a:lnTo>
                  <a:pt x="243289" y="228171"/>
                </a:lnTo>
                <a:lnTo>
                  <a:pt x="247598" y="220610"/>
                </a:lnTo>
                <a:lnTo>
                  <a:pt x="250809" y="212341"/>
                </a:lnTo>
                <a:lnTo>
                  <a:pt x="252814" y="203649"/>
                </a:lnTo>
                <a:lnTo>
                  <a:pt x="253506" y="194816"/>
                </a:lnTo>
                <a:lnTo>
                  <a:pt x="249368" y="173009"/>
                </a:lnTo>
                <a:lnTo>
                  <a:pt x="238022" y="154749"/>
                </a:lnTo>
                <a:lnTo>
                  <a:pt x="221066" y="141747"/>
                </a:lnTo>
                <a:lnTo>
                  <a:pt x="200099" y="135712"/>
                </a:lnTo>
                <a:lnTo>
                  <a:pt x="235269" y="135712"/>
                </a:lnTo>
                <a:lnTo>
                  <a:pt x="247355" y="144763"/>
                </a:lnTo>
                <a:lnTo>
                  <a:pt x="261316" y="166892"/>
                </a:lnTo>
                <a:lnTo>
                  <a:pt x="266323" y="192938"/>
                </a:lnTo>
                <a:lnTo>
                  <a:pt x="266281" y="194816"/>
                </a:lnTo>
                <a:lnTo>
                  <a:pt x="265549" y="204349"/>
                </a:lnTo>
                <a:lnTo>
                  <a:pt x="263034" y="215094"/>
                </a:lnTo>
                <a:lnTo>
                  <a:pt x="258890" y="225272"/>
                </a:lnTo>
                <a:lnTo>
                  <a:pt x="257108" y="228171"/>
                </a:lnTo>
                <a:close/>
              </a:path>
              <a:path w="389254" h="356235">
                <a:moveTo>
                  <a:pt x="161371" y="336544"/>
                </a:moveTo>
                <a:lnTo>
                  <a:pt x="148539" y="336544"/>
                </a:lnTo>
                <a:lnTo>
                  <a:pt x="186827" y="198603"/>
                </a:lnTo>
                <a:lnTo>
                  <a:pt x="47009" y="167921"/>
                </a:lnTo>
                <a:lnTo>
                  <a:pt x="104475" y="167921"/>
                </a:lnTo>
                <a:lnTo>
                  <a:pt x="189851" y="186859"/>
                </a:lnTo>
                <a:lnTo>
                  <a:pt x="200099" y="186859"/>
                </a:lnTo>
                <a:lnTo>
                  <a:pt x="200099" y="192174"/>
                </a:lnTo>
                <a:lnTo>
                  <a:pt x="216482" y="205828"/>
                </a:lnTo>
                <a:lnTo>
                  <a:pt x="197808" y="205828"/>
                </a:lnTo>
                <a:lnTo>
                  <a:pt x="161371" y="336544"/>
                </a:lnTo>
                <a:close/>
              </a:path>
              <a:path w="389254" h="356235">
                <a:moveTo>
                  <a:pt x="309427" y="269101"/>
                </a:moveTo>
                <a:lnTo>
                  <a:pt x="294436" y="269101"/>
                </a:lnTo>
                <a:lnTo>
                  <a:pt x="294436" y="268719"/>
                </a:lnTo>
                <a:lnTo>
                  <a:pt x="294818" y="268337"/>
                </a:lnTo>
                <a:lnTo>
                  <a:pt x="295200" y="267191"/>
                </a:lnTo>
                <a:lnTo>
                  <a:pt x="315729" y="223986"/>
                </a:lnTo>
                <a:lnTo>
                  <a:pt x="319070" y="205828"/>
                </a:lnTo>
                <a:lnTo>
                  <a:pt x="321362" y="203537"/>
                </a:lnTo>
                <a:lnTo>
                  <a:pt x="328555" y="203537"/>
                </a:lnTo>
                <a:lnTo>
                  <a:pt x="331197" y="206560"/>
                </a:lnTo>
                <a:lnTo>
                  <a:pt x="330815" y="210348"/>
                </a:lnTo>
                <a:lnTo>
                  <a:pt x="327569" y="228566"/>
                </a:lnTo>
                <a:lnTo>
                  <a:pt x="321867" y="246078"/>
                </a:lnTo>
                <a:lnTo>
                  <a:pt x="313821" y="262593"/>
                </a:lnTo>
                <a:lnTo>
                  <a:pt x="309427" y="269101"/>
                </a:lnTo>
                <a:close/>
              </a:path>
              <a:path w="389254" h="356235">
                <a:moveTo>
                  <a:pt x="253934" y="344119"/>
                </a:moveTo>
                <a:lnTo>
                  <a:pt x="194402" y="344119"/>
                </a:lnTo>
                <a:lnTo>
                  <a:pt x="225388" y="340913"/>
                </a:lnTo>
                <a:lnTo>
                  <a:pt x="254664" y="331527"/>
                </a:lnTo>
                <a:lnTo>
                  <a:pt x="281379" y="316311"/>
                </a:lnTo>
                <a:lnTo>
                  <a:pt x="304684" y="295614"/>
                </a:lnTo>
                <a:lnTo>
                  <a:pt x="240266" y="241825"/>
                </a:lnTo>
                <a:lnTo>
                  <a:pt x="197808" y="205828"/>
                </a:lnTo>
                <a:lnTo>
                  <a:pt x="216482" y="205828"/>
                </a:lnTo>
                <a:lnTo>
                  <a:pt x="243289" y="228171"/>
                </a:lnTo>
                <a:lnTo>
                  <a:pt x="257108" y="228171"/>
                </a:lnTo>
                <a:lnTo>
                  <a:pt x="253156" y="234600"/>
                </a:lnTo>
                <a:lnTo>
                  <a:pt x="294054" y="269101"/>
                </a:lnTo>
                <a:lnTo>
                  <a:pt x="309427" y="269101"/>
                </a:lnTo>
                <a:lnTo>
                  <a:pt x="303539" y="277822"/>
                </a:lnTo>
                <a:lnTo>
                  <a:pt x="333451" y="302838"/>
                </a:lnTo>
                <a:lnTo>
                  <a:pt x="314519" y="302838"/>
                </a:lnTo>
                <a:lnTo>
                  <a:pt x="289370" y="325343"/>
                </a:lnTo>
                <a:lnTo>
                  <a:pt x="260488" y="341990"/>
                </a:lnTo>
                <a:lnTo>
                  <a:pt x="253934" y="344119"/>
                </a:lnTo>
                <a:close/>
              </a:path>
              <a:path w="389254" h="356235">
                <a:moveTo>
                  <a:pt x="339153" y="316460"/>
                </a:moveTo>
                <a:lnTo>
                  <a:pt x="333106" y="316460"/>
                </a:lnTo>
                <a:lnTo>
                  <a:pt x="329319" y="315315"/>
                </a:lnTo>
                <a:lnTo>
                  <a:pt x="325913" y="312291"/>
                </a:lnTo>
                <a:lnTo>
                  <a:pt x="314519" y="302838"/>
                </a:lnTo>
                <a:lnTo>
                  <a:pt x="333451" y="302838"/>
                </a:lnTo>
                <a:lnTo>
                  <a:pt x="333870" y="303189"/>
                </a:lnTo>
                <a:lnTo>
                  <a:pt x="334602" y="304334"/>
                </a:lnTo>
                <a:lnTo>
                  <a:pt x="336130" y="304716"/>
                </a:lnTo>
                <a:lnTo>
                  <a:pt x="354147" y="304716"/>
                </a:lnTo>
                <a:lnTo>
                  <a:pt x="351280" y="309267"/>
                </a:lnTo>
                <a:lnTo>
                  <a:pt x="348256" y="313055"/>
                </a:lnTo>
                <a:lnTo>
                  <a:pt x="344087" y="316078"/>
                </a:lnTo>
                <a:lnTo>
                  <a:pt x="339153" y="3164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0" name="object 20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095744" y="3805393"/>
            <a:ext cx="352807" cy="354685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7550252" y="3832681"/>
            <a:ext cx="371475" cy="301625"/>
          </a:xfrm>
          <a:custGeom>
            <a:avLst/>
            <a:gdLst/>
            <a:ahLst/>
            <a:cxnLst/>
            <a:rect l="l" t="t" r="r" b="b"/>
            <a:pathLst>
              <a:path w="371475" h="301625">
                <a:moveTo>
                  <a:pt x="86410" y="200469"/>
                </a:moveTo>
                <a:lnTo>
                  <a:pt x="83769" y="198183"/>
                </a:lnTo>
                <a:lnTo>
                  <a:pt x="45859" y="198183"/>
                </a:lnTo>
                <a:lnTo>
                  <a:pt x="43218" y="198183"/>
                </a:lnTo>
                <a:lnTo>
                  <a:pt x="40932" y="200469"/>
                </a:lnTo>
                <a:lnTo>
                  <a:pt x="40932" y="206146"/>
                </a:lnTo>
                <a:lnTo>
                  <a:pt x="43218" y="208432"/>
                </a:lnTo>
                <a:lnTo>
                  <a:pt x="83769" y="208432"/>
                </a:lnTo>
                <a:lnTo>
                  <a:pt x="86410" y="206146"/>
                </a:lnTo>
                <a:lnTo>
                  <a:pt x="86410" y="200469"/>
                </a:lnTo>
                <a:close/>
              </a:path>
              <a:path w="371475" h="301625">
                <a:moveTo>
                  <a:pt x="86410" y="154228"/>
                </a:moveTo>
                <a:lnTo>
                  <a:pt x="83769" y="151587"/>
                </a:lnTo>
                <a:lnTo>
                  <a:pt x="45859" y="151587"/>
                </a:lnTo>
                <a:lnTo>
                  <a:pt x="43218" y="151587"/>
                </a:lnTo>
                <a:lnTo>
                  <a:pt x="40932" y="154228"/>
                </a:lnTo>
                <a:lnTo>
                  <a:pt x="40932" y="159931"/>
                </a:lnTo>
                <a:lnTo>
                  <a:pt x="43218" y="162191"/>
                </a:lnTo>
                <a:lnTo>
                  <a:pt x="83769" y="162191"/>
                </a:lnTo>
                <a:lnTo>
                  <a:pt x="86410" y="159931"/>
                </a:lnTo>
                <a:lnTo>
                  <a:pt x="86410" y="154228"/>
                </a:lnTo>
                <a:close/>
              </a:path>
              <a:path w="371475" h="301625">
                <a:moveTo>
                  <a:pt x="86410" y="107251"/>
                </a:moveTo>
                <a:lnTo>
                  <a:pt x="83769" y="104965"/>
                </a:lnTo>
                <a:lnTo>
                  <a:pt x="45859" y="104965"/>
                </a:lnTo>
                <a:lnTo>
                  <a:pt x="43218" y="104965"/>
                </a:lnTo>
                <a:lnTo>
                  <a:pt x="40932" y="107251"/>
                </a:lnTo>
                <a:lnTo>
                  <a:pt x="40932" y="112915"/>
                </a:lnTo>
                <a:lnTo>
                  <a:pt x="43218" y="115214"/>
                </a:lnTo>
                <a:lnTo>
                  <a:pt x="83769" y="115214"/>
                </a:lnTo>
                <a:lnTo>
                  <a:pt x="86410" y="112915"/>
                </a:lnTo>
                <a:lnTo>
                  <a:pt x="86410" y="107251"/>
                </a:lnTo>
                <a:close/>
              </a:path>
              <a:path w="371475" h="301625">
                <a:moveTo>
                  <a:pt x="87172" y="236474"/>
                </a:moveTo>
                <a:lnTo>
                  <a:pt x="84886" y="234556"/>
                </a:lnTo>
                <a:lnTo>
                  <a:pt x="83959" y="233641"/>
                </a:lnTo>
                <a:lnTo>
                  <a:pt x="82524" y="233159"/>
                </a:lnTo>
                <a:lnTo>
                  <a:pt x="81102" y="233159"/>
                </a:lnTo>
                <a:lnTo>
                  <a:pt x="79692" y="233159"/>
                </a:lnTo>
                <a:lnTo>
                  <a:pt x="78270" y="233641"/>
                </a:lnTo>
                <a:lnTo>
                  <a:pt x="77304" y="234556"/>
                </a:lnTo>
                <a:lnTo>
                  <a:pt x="57988" y="253911"/>
                </a:lnTo>
                <a:lnTo>
                  <a:pt x="50419" y="246303"/>
                </a:lnTo>
                <a:lnTo>
                  <a:pt x="49453" y="245389"/>
                </a:lnTo>
                <a:lnTo>
                  <a:pt x="48031" y="244906"/>
                </a:lnTo>
                <a:lnTo>
                  <a:pt x="45199" y="244906"/>
                </a:lnTo>
                <a:lnTo>
                  <a:pt x="43764" y="245389"/>
                </a:lnTo>
                <a:lnTo>
                  <a:pt x="42837" y="246303"/>
                </a:lnTo>
                <a:lnTo>
                  <a:pt x="40932" y="248221"/>
                </a:lnTo>
                <a:lnTo>
                  <a:pt x="40932" y="252006"/>
                </a:lnTo>
                <a:lnTo>
                  <a:pt x="42837" y="253911"/>
                </a:lnTo>
                <a:lnTo>
                  <a:pt x="54584" y="266039"/>
                </a:lnTo>
                <a:lnTo>
                  <a:pt x="55346" y="266776"/>
                </a:lnTo>
                <a:lnTo>
                  <a:pt x="56845" y="267157"/>
                </a:lnTo>
                <a:lnTo>
                  <a:pt x="59867" y="267157"/>
                </a:lnTo>
                <a:lnTo>
                  <a:pt x="61010" y="266776"/>
                </a:lnTo>
                <a:lnTo>
                  <a:pt x="62153" y="266039"/>
                </a:lnTo>
                <a:lnTo>
                  <a:pt x="85267" y="242519"/>
                </a:lnTo>
                <a:lnTo>
                  <a:pt x="87172" y="240258"/>
                </a:lnTo>
                <a:lnTo>
                  <a:pt x="87172" y="236474"/>
                </a:lnTo>
                <a:close/>
              </a:path>
              <a:path w="371475" h="301625">
                <a:moveTo>
                  <a:pt x="167894" y="247065"/>
                </a:moveTo>
                <a:lnTo>
                  <a:pt x="165214" y="244424"/>
                </a:lnTo>
                <a:lnTo>
                  <a:pt x="127342" y="244424"/>
                </a:lnTo>
                <a:lnTo>
                  <a:pt x="124663" y="244424"/>
                </a:lnTo>
                <a:lnTo>
                  <a:pt x="122402" y="247065"/>
                </a:lnTo>
                <a:lnTo>
                  <a:pt x="122402" y="252768"/>
                </a:lnTo>
                <a:lnTo>
                  <a:pt x="124663" y="255028"/>
                </a:lnTo>
                <a:lnTo>
                  <a:pt x="165214" y="255028"/>
                </a:lnTo>
                <a:lnTo>
                  <a:pt x="167894" y="252768"/>
                </a:lnTo>
                <a:lnTo>
                  <a:pt x="167894" y="247065"/>
                </a:lnTo>
                <a:close/>
              </a:path>
              <a:path w="371475" h="301625">
                <a:moveTo>
                  <a:pt x="167894" y="200469"/>
                </a:moveTo>
                <a:lnTo>
                  <a:pt x="165214" y="198183"/>
                </a:lnTo>
                <a:lnTo>
                  <a:pt x="127342" y="198183"/>
                </a:lnTo>
                <a:lnTo>
                  <a:pt x="124663" y="198183"/>
                </a:lnTo>
                <a:lnTo>
                  <a:pt x="122402" y="200469"/>
                </a:lnTo>
                <a:lnTo>
                  <a:pt x="122402" y="206146"/>
                </a:lnTo>
                <a:lnTo>
                  <a:pt x="124663" y="208432"/>
                </a:lnTo>
                <a:lnTo>
                  <a:pt x="165214" y="208432"/>
                </a:lnTo>
                <a:lnTo>
                  <a:pt x="167894" y="206146"/>
                </a:lnTo>
                <a:lnTo>
                  <a:pt x="167894" y="200469"/>
                </a:lnTo>
                <a:close/>
              </a:path>
              <a:path w="371475" h="301625">
                <a:moveTo>
                  <a:pt x="167894" y="107251"/>
                </a:moveTo>
                <a:lnTo>
                  <a:pt x="165214" y="104965"/>
                </a:lnTo>
                <a:lnTo>
                  <a:pt x="127342" y="104965"/>
                </a:lnTo>
                <a:lnTo>
                  <a:pt x="124663" y="104965"/>
                </a:lnTo>
                <a:lnTo>
                  <a:pt x="122402" y="107251"/>
                </a:lnTo>
                <a:lnTo>
                  <a:pt x="122402" y="112915"/>
                </a:lnTo>
                <a:lnTo>
                  <a:pt x="124663" y="115214"/>
                </a:lnTo>
                <a:lnTo>
                  <a:pt x="165214" y="115214"/>
                </a:lnTo>
                <a:lnTo>
                  <a:pt x="167894" y="112915"/>
                </a:lnTo>
                <a:lnTo>
                  <a:pt x="167894" y="107251"/>
                </a:lnTo>
                <a:close/>
              </a:path>
              <a:path w="371475" h="301625">
                <a:moveTo>
                  <a:pt x="168656" y="143637"/>
                </a:moveTo>
                <a:lnTo>
                  <a:pt x="166357" y="141338"/>
                </a:lnTo>
                <a:lnTo>
                  <a:pt x="165404" y="140411"/>
                </a:lnTo>
                <a:lnTo>
                  <a:pt x="164007" y="139941"/>
                </a:lnTo>
                <a:lnTo>
                  <a:pt x="162572" y="139941"/>
                </a:lnTo>
                <a:lnTo>
                  <a:pt x="161137" y="139941"/>
                </a:lnTo>
                <a:lnTo>
                  <a:pt x="159740" y="140411"/>
                </a:lnTo>
                <a:lnTo>
                  <a:pt x="158788" y="141338"/>
                </a:lnTo>
                <a:lnTo>
                  <a:pt x="139471" y="160693"/>
                </a:lnTo>
                <a:lnTo>
                  <a:pt x="130937" y="152158"/>
                </a:lnTo>
                <a:lnTo>
                  <a:pt x="129501" y="151688"/>
                </a:lnTo>
                <a:lnTo>
                  <a:pt x="126669" y="151688"/>
                </a:lnTo>
                <a:lnTo>
                  <a:pt x="125247" y="152158"/>
                </a:lnTo>
                <a:lnTo>
                  <a:pt x="124320" y="153111"/>
                </a:lnTo>
                <a:lnTo>
                  <a:pt x="122402" y="154990"/>
                </a:lnTo>
                <a:lnTo>
                  <a:pt x="122402" y="158775"/>
                </a:lnTo>
                <a:lnTo>
                  <a:pt x="124320" y="160693"/>
                </a:lnTo>
                <a:lnTo>
                  <a:pt x="136067" y="172440"/>
                </a:lnTo>
                <a:lnTo>
                  <a:pt x="136791" y="173545"/>
                </a:lnTo>
                <a:lnTo>
                  <a:pt x="138328" y="173926"/>
                </a:lnTo>
                <a:lnTo>
                  <a:pt x="141351" y="173926"/>
                </a:lnTo>
                <a:lnTo>
                  <a:pt x="142494" y="173545"/>
                </a:lnTo>
                <a:lnTo>
                  <a:pt x="143637" y="172440"/>
                </a:lnTo>
                <a:lnTo>
                  <a:pt x="166738" y="149301"/>
                </a:lnTo>
                <a:lnTo>
                  <a:pt x="168656" y="147040"/>
                </a:lnTo>
                <a:lnTo>
                  <a:pt x="168656" y="143637"/>
                </a:lnTo>
                <a:close/>
              </a:path>
              <a:path w="371475" h="301625">
                <a:moveTo>
                  <a:pt x="249364" y="247065"/>
                </a:moveTo>
                <a:lnTo>
                  <a:pt x="246697" y="244424"/>
                </a:lnTo>
                <a:lnTo>
                  <a:pt x="208826" y="244424"/>
                </a:lnTo>
                <a:lnTo>
                  <a:pt x="206146" y="244424"/>
                </a:lnTo>
                <a:lnTo>
                  <a:pt x="203885" y="247065"/>
                </a:lnTo>
                <a:lnTo>
                  <a:pt x="203885" y="252768"/>
                </a:lnTo>
                <a:lnTo>
                  <a:pt x="206146" y="255028"/>
                </a:lnTo>
                <a:lnTo>
                  <a:pt x="246697" y="255028"/>
                </a:lnTo>
                <a:lnTo>
                  <a:pt x="249364" y="252768"/>
                </a:lnTo>
                <a:lnTo>
                  <a:pt x="249364" y="247065"/>
                </a:lnTo>
                <a:close/>
              </a:path>
              <a:path w="371475" h="301625">
                <a:moveTo>
                  <a:pt x="249364" y="154228"/>
                </a:moveTo>
                <a:lnTo>
                  <a:pt x="246697" y="151587"/>
                </a:lnTo>
                <a:lnTo>
                  <a:pt x="208826" y="151587"/>
                </a:lnTo>
                <a:lnTo>
                  <a:pt x="206146" y="151587"/>
                </a:lnTo>
                <a:lnTo>
                  <a:pt x="203885" y="154228"/>
                </a:lnTo>
                <a:lnTo>
                  <a:pt x="203885" y="159931"/>
                </a:lnTo>
                <a:lnTo>
                  <a:pt x="206146" y="162191"/>
                </a:lnTo>
                <a:lnTo>
                  <a:pt x="246697" y="162191"/>
                </a:lnTo>
                <a:lnTo>
                  <a:pt x="249364" y="159931"/>
                </a:lnTo>
                <a:lnTo>
                  <a:pt x="249364" y="154228"/>
                </a:lnTo>
                <a:close/>
              </a:path>
              <a:path w="371475" h="301625">
                <a:moveTo>
                  <a:pt x="250101" y="190220"/>
                </a:moveTo>
                <a:lnTo>
                  <a:pt x="247840" y="188353"/>
                </a:lnTo>
                <a:lnTo>
                  <a:pt x="246888" y="187388"/>
                </a:lnTo>
                <a:lnTo>
                  <a:pt x="245491" y="186918"/>
                </a:lnTo>
                <a:lnTo>
                  <a:pt x="244055" y="186918"/>
                </a:lnTo>
                <a:lnTo>
                  <a:pt x="242620" y="186918"/>
                </a:lnTo>
                <a:lnTo>
                  <a:pt x="241223" y="187388"/>
                </a:lnTo>
                <a:lnTo>
                  <a:pt x="240271" y="188353"/>
                </a:lnTo>
                <a:lnTo>
                  <a:pt x="220941" y="207670"/>
                </a:lnTo>
                <a:lnTo>
                  <a:pt x="212420" y="199136"/>
                </a:lnTo>
                <a:lnTo>
                  <a:pt x="210985" y="198666"/>
                </a:lnTo>
                <a:lnTo>
                  <a:pt x="208153" y="198666"/>
                </a:lnTo>
                <a:lnTo>
                  <a:pt x="206717" y="199136"/>
                </a:lnTo>
                <a:lnTo>
                  <a:pt x="203885" y="201968"/>
                </a:lnTo>
                <a:lnTo>
                  <a:pt x="203885" y="205790"/>
                </a:lnTo>
                <a:lnTo>
                  <a:pt x="205765" y="207670"/>
                </a:lnTo>
                <a:lnTo>
                  <a:pt x="217512" y="219417"/>
                </a:lnTo>
                <a:lnTo>
                  <a:pt x="218274" y="220560"/>
                </a:lnTo>
                <a:lnTo>
                  <a:pt x="219798" y="220941"/>
                </a:lnTo>
                <a:lnTo>
                  <a:pt x="222821" y="220941"/>
                </a:lnTo>
                <a:lnTo>
                  <a:pt x="223964" y="220560"/>
                </a:lnTo>
                <a:lnTo>
                  <a:pt x="225120" y="219417"/>
                </a:lnTo>
                <a:lnTo>
                  <a:pt x="248221" y="196303"/>
                </a:lnTo>
                <a:lnTo>
                  <a:pt x="250101" y="193281"/>
                </a:lnTo>
                <a:lnTo>
                  <a:pt x="250101" y="190220"/>
                </a:lnTo>
                <a:close/>
              </a:path>
              <a:path w="371475" h="301625">
                <a:moveTo>
                  <a:pt x="250101" y="97383"/>
                </a:moveTo>
                <a:lnTo>
                  <a:pt x="247840" y="94742"/>
                </a:lnTo>
                <a:lnTo>
                  <a:pt x="246888" y="93789"/>
                </a:lnTo>
                <a:lnTo>
                  <a:pt x="245491" y="93306"/>
                </a:lnTo>
                <a:lnTo>
                  <a:pt x="244055" y="93306"/>
                </a:lnTo>
                <a:lnTo>
                  <a:pt x="242620" y="93306"/>
                </a:lnTo>
                <a:lnTo>
                  <a:pt x="241223" y="93789"/>
                </a:lnTo>
                <a:lnTo>
                  <a:pt x="240271" y="94742"/>
                </a:lnTo>
                <a:lnTo>
                  <a:pt x="220941" y="114439"/>
                </a:lnTo>
                <a:lnTo>
                  <a:pt x="213372" y="106870"/>
                </a:lnTo>
                <a:lnTo>
                  <a:pt x="203885" y="108775"/>
                </a:lnTo>
                <a:lnTo>
                  <a:pt x="203885" y="112572"/>
                </a:lnTo>
                <a:lnTo>
                  <a:pt x="218274" y="126949"/>
                </a:lnTo>
                <a:lnTo>
                  <a:pt x="219798" y="127711"/>
                </a:lnTo>
                <a:lnTo>
                  <a:pt x="222821" y="127711"/>
                </a:lnTo>
                <a:lnTo>
                  <a:pt x="225120" y="126187"/>
                </a:lnTo>
                <a:lnTo>
                  <a:pt x="248221" y="103085"/>
                </a:lnTo>
                <a:lnTo>
                  <a:pt x="250101" y="100444"/>
                </a:lnTo>
                <a:lnTo>
                  <a:pt x="250101" y="97383"/>
                </a:lnTo>
                <a:close/>
              </a:path>
              <a:path w="371475" h="301625">
                <a:moveTo>
                  <a:pt x="330466" y="247065"/>
                </a:moveTo>
                <a:lnTo>
                  <a:pt x="328168" y="244424"/>
                </a:lnTo>
                <a:lnTo>
                  <a:pt x="290271" y="244424"/>
                </a:lnTo>
                <a:lnTo>
                  <a:pt x="287629" y="244424"/>
                </a:lnTo>
                <a:lnTo>
                  <a:pt x="285369" y="247065"/>
                </a:lnTo>
                <a:lnTo>
                  <a:pt x="285369" y="252768"/>
                </a:lnTo>
                <a:lnTo>
                  <a:pt x="287629" y="255028"/>
                </a:lnTo>
                <a:lnTo>
                  <a:pt x="328168" y="255028"/>
                </a:lnTo>
                <a:lnTo>
                  <a:pt x="330466" y="252768"/>
                </a:lnTo>
                <a:lnTo>
                  <a:pt x="330466" y="247065"/>
                </a:lnTo>
                <a:close/>
              </a:path>
              <a:path w="371475" h="301625">
                <a:moveTo>
                  <a:pt x="330466" y="200469"/>
                </a:moveTo>
                <a:lnTo>
                  <a:pt x="328168" y="198183"/>
                </a:lnTo>
                <a:lnTo>
                  <a:pt x="290271" y="198183"/>
                </a:lnTo>
                <a:lnTo>
                  <a:pt x="287629" y="198183"/>
                </a:lnTo>
                <a:lnTo>
                  <a:pt x="285369" y="200469"/>
                </a:lnTo>
                <a:lnTo>
                  <a:pt x="285369" y="206146"/>
                </a:lnTo>
                <a:lnTo>
                  <a:pt x="287629" y="208432"/>
                </a:lnTo>
                <a:lnTo>
                  <a:pt x="328168" y="208432"/>
                </a:lnTo>
                <a:lnTo>
                  <a:pt x="330466" y="206146"/>
                </a:lnTo>
                <a:lnTo>
                  <a:pt x="330466" y="200469"/>
                </a:lnTo>
                <a:close/>
              </a:path>
              <a:path w="371475" h="301625">
                <a:moveTo>
                  <a:pt x="330466" y="107251"/>
                </a:moveTo>
                <a:lnTo>
                  <a:pt x="328168" y="104965"/>
                </a:lnTo>
                <a:lnTo>
                  <a:pt x="290271" y="104965"/>
                </a:lnTo>
                <a:lnTo>
                  <a:pt x="287629" y="104965"/>
                </a:lnTo>
                <a:lnTo>
                  <a:pt x="285369" y="107251"/>
                </a:lnTo>
                <a:lnTo>
                  <a:pt x="285369" y="112915"/>
                </a:lnTo>
                <a:lnTo>
                  <a:pt x="287629" y="115214"/>
                </a:lnTo>
                <a:lnTo>
                  <a:pt x="328168" y="115214"/>
                </a:lnTo>
                <a:lnTo>
                  <a:pt x="330466" y="112915"/>
                </a:lnTo>
                <a:lnTo>
                  <a:pt x="330466" y="107251"/>
                </a:lnTo>
                <a:close/>
              </a:path>
              <a:path w="371475" h="301625">
                <a:moveTo>
                  <a:pt x="331203" y="143637"/>
                </a:moveTo>
                <a:lnTo>
                  <a:pt x="329323" y="141338"/>
                </a:lnTo>
                <a:lnTo>
                  <a:pt x="328358" y="140411"/>
                </a:lnTo>
                <a:lnTo>
                  <a:pt x="326936" y="139941"/>
                </a:lnTo>
                <a:lnTo>
                  <a:pt x="325526" y="139941"/>
                </a:lnTo>
                <a:lnTo>
                  <a:pt x="324104" y="139941"/>
                </a:lnTo>
                <a:lnTo>
                  <a:pt x="322668" y="140411"/>
                </a:lnTo>
                <a:lnTo>
                  <a:pt x="321741" y="141338"/>
                </a:lnTo>
                <a:lnTo>
                  <a:pt x="302387" y="160693"/>
                </a:lnTo>
                <a:lnTo>
                  <a:pt x="294817" y="153111"/>
                </a:lnTo>
                <a:lnTo>
                  <a:pt x="293890" y="152158"/>
                </a:lnTo>
                <a:lnTo>
                  <a:pt x="292468" y="151688"/>
                </a:lnTo>
                <a:lnTo>
                  <a:pt x="289636" y="151688"/>
                </a:lnTo>
                <a:lnTo>
                  <a:pt x="288201" y="152158"/>
                </a:lnTo>
                <a:lnTo>
                  <a:pt x="285369" y="154990"/>
                </a:lnTo>
                <a:lnTo>
                  <a:pt x="285369" y="158775"/>
                </a:lnTo>
                <a:lnTo>
                  <a:pt x="287248" y="160693"/>
                </a:lnTo>
                <a:lnTo>
                  <a:pt x="298983" y="172440"/>
                </a:lnTo>
                <a:lnTo>
                  <a:pt x="299745" y="173545"/>
                </a:lnTo>
                <a:lnTo>
                  <a:pt x="301282" y="173926"/>
                </a:lnTo>
                <a:lnTo>
                  <a:pt x="304304" y="173926"/>
                </a:lnTo>
                <a:lnTo>
                  <a:pt x="305447" y="173545"/>
                </a:lnTo>
                <a:lnTo>
                  <a:pt x="329704" y="149301"/>
                </a:lnTo>
                <a:lnTo>
                  <a:pt x="331203" y="147040"/>
                </a:lnTo>
                <a:lnTo>
                  <a:pt x="331203" y="143637"/>
                </a:lnTo>
                <a:close/>
              </a:path>
              <a:path w="371475" h="301625">
                <a:moveTo>
                  <a:pt x="348259" y="60629"/>
                </a:moveTo>
                <a:lnTo>
                  <a:pt x="345998" y="58369"/>
                </a:lnTo>
                <a:lnTo>
                  <a:pt x="28803" y="58369"/>
                </a:lnTo>
                <a:lnTo>
                  <a:pt x="26162" y="58369"/>
                </a:lnTo>
                <a:lnTo>
                  <a:pt x="23876" y="60629"/>
                </a:lnTo>
                <a:lnTo>
                  <a:pt x="23876" y="66319"/>
                </a:lnTo>
                <a:lnTo>
                  <a:pt x="26162" y="68961"/>
                </a:lnTo>
                <a:lnTo>
                  <a:pt x="345998" y="68961"/>
                </a:lnTo>
                <a:lnTo>
                  <a:pt x="348259" y="66319"/>
                </a:lnTo>
                <a:lnTo>
                  <a:pt x="348259" y="60629"/>
                </a:lnTo>
                <a:close/>
              </a:path>
              <a:path w="371475" h="301625">
                <a:moveTo>
                  <a:pt x="371360" y="46240"/>
                </a:moveTo>
                <a:lnTo>
                  <a:pt x="369620" y="37414"/>
                </a:lnTo>
                <a:lnTo>
                  <a:pt x="367944" y="34874"/>
                </a:lnTo>
                <a:lnTo>
                  <a:pt x="364832" y="30187"/>
                </a:lnTo>
                <a:lnTo>
                  <a:pt x="361149" y="27698"/>
                </a:lnTo>
                <a:lnTo>
                  <a:pt x="361149" y="39814"/>
                </a:lnTo>
                <a:lnTo>
                  <a:pt x="361149" y="279285"/>
                </a:lnTo>
                <a:lnTo>
                  <a:pt x="360387" y="285737"/>
                </a:lnTo>
                <a:lnTo>
                  <a:pt x="355447" y="291020"/>
                </a:lnTo>
                <a:lnTo>
                  <a:pt x="16294" y="291020"/>
                </a:lnTo>
                <a:lnTo>
                  <a:pt x="11010" y="285737"/>
                </a:lnTo>
                <a:lnTo>
                  <a:pt x="11010" y="39814"/>
                </a:lnTo>
                <a:lnTo>
                  <a:pt x="16294" y="34874"/>
                </a:lnTo>
                <a:lnTo>
                  <a:pt x="34505" y="34874"/>
                </a:lnTo>
                <a:lnTo>
                  <a:pt x="34505" y="41300"/>
                </a:lnTo>
                <a:lnTo>
                  <a:pt x="39789" y="46621"/>
                </a:lnTo>
                <a:lnTo>
                  <a:pt x="64033" y="46621"/>
                </a:lnTo>
                <a:lnTo>
                  <a:pt x="69354" y="41300"/>
                </a:lnTo>
                <a:lnTo>
                  <a:pt x="69354" y="35255"/>
                </a:lnTo>
                <a:lnTo>
                  <a:pt x="69354" y="34874"/>
                </a:lnTo>
                <a:lnTo>
                  <a:pt x="302780" y="34874"/>
                </a:lnTo>
                <a:lnTo>
                  <a:pt x="302780" y="41300"/>
                </a:lnTo>
                <a:lnTo>
                  <a:pt x="308089" y="46621"/>
                </a:lnTo>
                <a:lnTo>
                  <a:pt x="331965" y="46621"/>
                </a:lnTo>
                <a:lnTo>
                  <a:pt x="337273" y="41300"/>
                </a:lnTo>
                <a:lnTo>
                  <a:pt x="337273" y="35255"/>
                </a:lnTo>
                <a:lnTo>
                  <a:pt x="337273" y="34874"/>
                </a:lnTo>
                <a:lnTo>
                  <a:pt x="355828" y="34874"/>
                </a:lnTo>
                <a:lnTo>
                  <a:pt x="361149" y="39814"/>
                </a:lnTo>
                <a:lnTo>
                  <a:pt x="361149" y="27698"/>
                </a:lnTo>
                <a:lnTo>
                  <a:pt x="357632" y="25311"/>
                </a:lnTo>
                <a:lnTo>
                  <a:pt x="348640" y="23520"/>
                </a:lnTo>
                <a:lnTo>
                  <a:pt x="336892" y="23520"/>
                </a:lnTo>
                <a:lnTo>
                  <a:pt x="336892" y="11010"/>
                </a:lnTo>
                <a:lnTo>
                  <a:pt x="336892" y="5308"/>
                </a:lnTo>
                <a:lnTo>
                  <a:pt x="331584" y="0"/>
                </a:lnTo>
                <a:lnTo>
                  <a:pt x="325920" y="0"/>
                </a:lnTo>
                <a:lnTo>
                  <a:pt x="325920" y="11010"/>
                </a:lnTo>
                <a:lnTo>
                  <a:pt x="325920" y="35255"/>
                </a:lnTo>
                <a:lnTo>
                  <a:pt x="313029" y="35255"/>
                </a:lnTo>
                <a:lnTo>
                  <a:pt x="313029" y="34874"/>
                </a:lnTo>
                <a:lnTo>
                  <a:pt x="313029" y="23520"/>
                </a:lnTo>
                <a:lnTo>
                  <a:pt x="313029" y="11391"/>
                </a:lnTo>
                <a:lnTo>
                  <a:pt x="313791" y="11391"/>
                </a:lnTo>
                <a:lnTo>
                  <a:pt x="325526" y="11010"/>
                </a:lnTo>
                <a:lnTo>
                  <a:pt x="325920" y="11010"/>
                </a:lnTo>
                <a:lnTo>
                  <a:pt x="325920" y="0"/>
                </a:lnTo>
                <a:lnTo>
                  <a:pt x="307327" y="0"/>
                </a:lnTo>
                <a:lnTo>
                  <a:pt x="302044" y="5308"/>
                </a:lnTo>
                <a:lnTo>
                  <a:pt x="302044" y="23520"/>
                </a:lnTo>
                <a:lnTo>
                  <a:pt x="69354" y="23520"/>
                </a:lnTo>
                <a:lnTo>
                  <a:pt x="69354" y="11010"/>
                </a:lnTo>
                <a:lnTo>
                  <a:pt x="69354" y="5308"/>
                </a:lnTo>
                <a:lnTo>
                  <a:pt x="64033" y="0"/>
                </a:lnTo>
                <a:lnTo>
                  <a:pt x="58369" y="0"/>
                </a:lnTo>
                <a:lnTo>
                  <a:pt x="58369" y="11010"/>
                </a:lnTo>
                <a:lnTo>
                  <a:pt x="58369" y="35255"/>
                </a:lnTo>
                <a:lnTo>
                  <a:pt x="45478" y="35255"/>
                </a:lnTo>
                <a:lnTo>
                  <a:pt x="45478" y="34874"/>
                </a:lnTo>
                <a:lnTo>
                  <a:pt x="45478" y="11391"/>
                </a:lnTo>
                <a:lnTo>
                  <a:pt x="57988" y="11010"/>
                </a:lnTo>
                <a:lnTo>
                  <a:pt x="58369" y="11010"/>
                </a:lnTo>
                <a:lnTo>
                  <a:pt x="58369" y="0"/>
                </a:lnTo>
                <a:lnTo>
                  <a:pt x="39789" y="0"/>
                </a:lnTo>
                <a:lnTo>
                  <a:pt x="34505" y="5308"/>
                </a:lnTo>
                <a:lnTo>
                  <a:pt x="34505" y="23520"/>
                </a:lnTo>
                <a:lnTo>
                  <a:pt x="22758" y="23520"/>
                </a:lnTo>
                <a:lnTo>
                  <a:pt x="13766" y="25311"/>
                </a:lnTo>
                <a:lnTo>
                  <a:pt x="6540" y="30187"/>
                </a:lnTo>
                <a:lnTo>
                  <a:pt x="1739" y="37414"/>
                </a:lnTo>
                <a:lnTo>
                  <a:pt x="0" y="46240"/>
                </a:lnTo>
                <a:lnTo>
                  <a:pt x="0" y="278549"/>
                </a:lnTo>
                <a:lnTo>
                  <a:pt x="1854" y="287528"/>
                </a:lnTo>
                <a:lnTo>
                  <a:pt x="6832" y="294728"/>
                </a:lnTo>
                <a:lnTo>
                  <a:pt x="14084" y="299529"/>
                </a:lnTo>
                <a:lnTo>
                  <a:pt x="22758" y="301269"/>
                </a:lnTo>
                <a:lnTo>
                  <a:pt x="348640" y="301269"/>
                </a:lnTo>
                <a:lnTo>
                  <a:pt x="357632" y="299478"/>
                </a:lnTo>
                <a:lnTo>
                  <a:pt x="364832" y="294589"/>
                </a:lnTo>
                <a:lnTo>
                  <a:pt x="367195" y="291020"/>
                </a:lnTo>
                <a:lnTo>
                  <a:pt x="369620" y="287362"/>
                </a:lnTo>
                <a:lnTo>
                  <a:pt x="371360" y="278549"/>
                </a:lnTo>
                <a:lnTo>
                  <a:pt x="371360" y="462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14475" y="3808798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65182" y="224789"/>
                </a:moveTo>
                <a:lnTo>
                  <a:pt x="47741" y="224789"/>
                </a:lnTo>
                <a:lnTo>
                  <a:pt x="45863" y="223519"/>
                </a:lnTo>
                <a:lnTo>
                  <a:pt x="45099" y="222249"/>
                </a:lnTo>
                <a:lnTo>
                  <a:pt x="41693" y="215899"/>
                </a:lnTo>
                <a:lnTo>
                  <a:pt x="35996" y="213359"/>
                </a:lnTo>
                <a:lnTo>
                  <a:pt x="56843" y="213359"/>
                </a:lnTo>
                <a:lnTo>
                  <a:pt x="56843" y="58419"/>
                </a:lnTo>
                <a:lnTo>
                  <a:pt x="59485" y="55879"/>
                </a:lnTo>
                <a:lnTo>
                  <a:pt x="101179" y="55879"/>
                </a:lnTo>
                <a:lnTo>
                  <a:pt x="101179" y="52069"/>
                </a:lnTo>
                <a:lnTo>
                  <a:pt x="96148" y="46989"/>
                </a:lnTo>
                <a:lnTo>
                  <a:pt x="92466" y="41909"/>
                </a:lnTo>
                <a:lnTo>
                  <a:pt x="90205" y="35559"/>
                </a:lnTo>
                <a:lnTo>
                  <a:pt x="89435" y="27939"/>
                </a:lnTo>
                <a:lnTo>
                  <a:pt x="91763" y="16509"/>
                </a:lnTo>
                <a:lnTo>
                  <a:pt x="98108" y="7619"/>
                </a:lnTo>
                <a:lnTo>
                  <a:pt x="107508" y="1269"/>
                </a:lnTo>
                <a:lnTo>
                  <a:pt x="119003" y="0"/>
                </a:lnTo>
                <a:lnTo>
                  <a:pt x="130272" y="1269"/>
                </a:lnTo>
                <a:lnTo>
                  <a:pt x="139547" y="7619"/>
                </a:lnTo>
                <a:lnTo>
                  <a:pt x="141120" y="10159"/>
                </a:lnTo>
                <a:lnTo>
                  <a:pt x="119003" y="10159"/>
                </a:lnTo>
                <a:lnTo>
                  <a:pt x="111996" y="12699"/>
                </a:lnTo>
                <a:lnTo>
                  <a:pt x="106200" y="16509"/>
                </a:lnTo>
                <a:lnTo>
                  <a:pt x="102254" y="21589"/>
                </a:lnTo>
                <a:lnTo>
                  <a:pt x="100797" y="27939"/>
                </a:lnTo>
                <a:lnTo>
                  <a:pt x="100797" y="34289"/>
                </a:lnTo>
                <a:lnTo>
                  <a:pt x="104203" y="40639"/>
                </a:lnTo>
                <a:lnTo>
                  <a:pt x="111778" y="45719"/>
                </a:lnTo>
                <a:lnTo>
                  <a:pt x="112924" y="46989"/>
                </a:lnTo>
                <a:lnTo>
                  <a:pt x="112924" y="64769"/>
                </a:lnTo>
                <a:lnTo>
                  <a:pt x="109900" y="67309"/>
                </a:lnTo>
                <a:lnTo>
                  <a:pt x="68206" y="67309"/>
                </a:lnTo>
                <a:lnTo>
                  <a:pt x="68206" y="168909"/>
                </a:lnTo>
                <a:lnTo>
                  <a:pt x="112542" y="168909"/>
                </a:lnTo>
                <a:lnTo>
                  <a:pt x="112542" y="177799"/>
                </a:lnTo>
                <a:lnTo>
                  <a:pt x="109900" y="180339"/>
                </a:lnTo>
                <a:lnTo>
                  <a:pt x="68206" y="180339"/>
                </a:lnTo>
                <a:lnTo>
                  <a:pt x="68206" y="222249"/>
                </a:lnTo>
                <a:lnTo>
                  <a:pt x="65182" y="224789"/>
                </a:lnTo>
                <a:close/>
              </a:path>
              <a:path w="350520" h="350520">
                <a:moveTo>
                  <a:pt x="253888" y="67309"/>
                </a:moveTo>
                <a:lnTo>
                  <a:pt x="127342" y="67309"/>
                </a:lnTo>
                <a:lnTo>
                  <a:pt x="125049" y="64769"/>
                </a:lnTo>
                <a:lnTo>
                  <a:pt x="125049" y="46989"/>
                </a:lnTo>
                <a:lnTo>
                  <a:pt x="125814" y="45719"/>
                </a:lnTo>
                <a:lnTo>
                  <a:pt x="128074" y="44449"/>
                </a:lnTo>
                <a:lnTo>
                  <a:pt x="133771" y="40639"/>
                </a:lnTo>
                <a:lnTo>
                  <a:pt x="136794" y="35559"/>
                </a:lnTo>
                <a:lnTo>
                  <a:pt x="136794" y="19049"/>
                </a:lnTo>
                <a:lnTo>
                  <a:pt x="128837" y="10159"/>
                </a:lnTo>
                <a:lnTo>
                  <a:pt x="141120" y="10159"/>
                </a:lnTo>
                <a:lnTo>
                  <a:pt x="145839" y="17779"/>
                </a:lnTo>
                <a:lnTo>
                  <a:pt x="148156" y="27939"/>
                </a:lnTo>
                <a:lnTo>
                  <a:pt x="147337" y="35559"/>
                </a:lnTo>
                <a:lnTo>
                  <a:pt x="144993" y="41909"/>
                </a:lnTo>
                <a:lnTo>
                  <a:pt x="141295" y="46989"/>
                </a:lnTo>
                <a:lnTo>
                  <a:pt x="136412" y="52069"/>
                </a:lnTo>
                <a:lnTo>
                  <a:pt x="136412" y="55879"/>
                </a:lnTo>
                <a:lnTo>
                  <a:pt x="254270" y="55879"/>
                </a:lnTo>
                <a:lnTo>
                  <a:pt x="256561" y="58419"/>
                </a:lnTo>
                <a:lnTo>
                  <a:pt x="256561" y="64769"/>
                </a:lnTo>
                <a:lnTo>
                  <a:pt x="253888" y="67309"/>
                </a:lnTo>
                <a:close/>
              </a:path>
              <a:path w="350520" h="350520">
                <a:moveTo>
                  <a:pt x="304684" y="111759"/>
                </a:moveTo>
                <a:lnTo>
                  <a:pt x="284601" y="111759"/>
                </a:lnTo>
                <a:lnTo>
                  <a:pt x="282310" y="109219"/>
                </a:lnTo>
                <a:lnTo>
                  <a:pt x="282310" y="67309"/>
                </a:lnTo>
                <a:lnTo>
                  <a:pt x="266014" y="67309"/>
                </a:lnTo>
                <a:lnTo>
                  <a:pt x="263754" y="64769"/>
                </a:lnTo>
                <a:lnTo>
                  <a:pt x="263754" y="58419"/>
                </a:lnTo>
                <a:lnTo>
                  <a:pt x="266778" y="55879"/>
                </a:lnTo>
                <a:lnTo>
                  <a:pt x="291412" y="55879"/>
                </a:lnTo>
                <a:lnTo>
                  <a:pt x="293672" y="58419"/>
                </a:lnTo>
                <a:lnTo>
                  <a:pt x="293672" y="100329"/>
                </a:lnTo>
                <a:lnTo>
                  <a:pt x="314901" y="100329"/>
                </a:lnTo>
                <a:lnTo>
                  <a:pt x="308854" y="104139"/>
                </a:lnTo>
                <a:lnTo>
                  <a:pt x="305448" y="109219"/>
                </a:lnTo>
                <a:lnTo>
                  <a:pt x="304684" y="111759"/>
                </a:lnTo>
                <a:close/>
              </a:path>
              <a:path w="350520" h="350520">
                <a:moveTo>
                  <a:pt x="191760" y="111759"/>
                </a:moveTo>
                <a:lnTo>
                  <a:pt x="172059" y="111759"/>
                </a:lnTo>
                <a:lnTo>
                  <a:pt x="169767" y="109219"/>
                </a:lnTo>
                <a:lnTo>
                  <a:pt x="169767" y="67309"/>
                </a:lnTo>
                <a:lnTo>
                  <a:pt x="180748" y="67309"/>
                </a:lnTo>
                <a:lnTo>
                  <a:pt x="180748" y="100329"/>
                </a:lnTo>
                <a:lnTo>
                  <a:pt x="202359" y="100329"/>
                </a:lnTo>
                <a:lnTo>
                  <a:pt x="196312" y="104139"/>
                </a:lnTo>
                <a:lnTo>
                  <a:pt x="192874" y="109219"/>
                </a:lnTo>
                <a:lnTo>
                  <a:pt x="191760" y="111759"/>
                </a:lnTo>
                <a:close/>
              </a:path>
              <a:path w="350520" h="350520">
                <a:moveTo>
                  <a:pt x="208438" y="147319"/>
                </a:moveTo>
                <a:lnTo>
                  <a:pt x="201783" y="146049"/>
                </a:lnTo>
                <a:lnTo>
                  <a:pt x="195592" y="144779"/>
                </a:lnTo>
                <a:lnTo>
                  <a:pt x="190038" y="140969"/>
                </a:lnTo>
                <a:lnTo>
                  <a:pt x="185299" y="135889"/>
                </a:lnTo>
                <a:lnTo>
                  <a:pt x="208438" y="135889"/>
                </a:lnTo>
                <a:lnTo>
                  <a:pt x="215427" y="134619"/>
                </a:lnTo>
                <a:lnTo>
                  <a:pt x="221213" y="130809"/>
                </a:lnTo>
                <a:lnTo>
                  <a:pt x="225155" y="125729"/>
                </a:lnTo>
                <a:lnTo>
                  <a:pt x="226611" y="118109"/>
                </a:lnTo>
                <a:lnTo>
                  <a:pt x="225155" y="110489"/>
                </a:lnTo>
                <a:lnTo>
                  <a:pt x="221213" y="105409"/>
                </a:lnTo>
                <a:lnTo>
                  <a:pt x="215427" y="101599"/>
                </a:lnTo>
                <a:lnTo>
                  <a:pt x="208438" y="100329"/>
                </a:lnTo>
                <a:lnTo>
                  <a:pt x="185299" y="100329"/>
                </a:lnTo>
                <a:lnTo>
                  <a:pt x="189877" y="95249"/>
                </a:lnTo>
                <a:lnTo>
                  <a:pt x="195448" y="91439"/>
                </a:lnTo>
                <a:lnTo>
                  <a:pt x="201730" y="90169"/>
                </a:lnTo>
                <a:lnTo>
                  <a:pt x="208438" y="88899"/>
                </a:lnTo>
                <a:lnTo>
                  <a:pt x="219928" y="91439"/>
                </a:lnTo>
                <a:lnTo>
                  <a:pt x="229317" y="97789"/>
                </a:lnTo>
                <a:lnTo>
                  <a:pt x="235650" y="106679"/>
                </a:lnTo>
                <a:lnTo>
                  <a:pt x="237974" y="118109"/>
                </a:lnTo>
                <a:lnTo>
                  <a:pt x="235650" y="129539"/>
                </a:lnTo>
                <a:lnTo>
                  <a:pt x="229317" y="138429"/>
                </a:lnTo>
                <a:lnTo>
                  <a:pt x="219928" y="144779"/>
                </a:lnTo>
                <a:lnTo>
                  <a:pt x="208438" y="147319"/>
                </a:lnTo>
                <a:close/>
              </a:path>
              <a:path w="350520" h="350520">
                <a:moveTo>
                  <a:pt x="321362" y="147319"/>
                </a:moveTo>
                <a:lnTo>
                  <a:pt x="314648" y="146049"/>
                </a:lnTo>
                <a:lnTo>
                  <a:pt x="308325" y="144779"/>
                </a:lnTo>
                <a:lnTo>
                  <a:pt x="302640" y="140969"/>
                </a:lnTo>
                <a:lnTo>
                  <a:pt x="297842" y="135889"/>
                </a:lnTo>
                <a:lnTo>
                  <a:pt x="320980" y="135889"/>
                </a:lnTo>
                <a:lnTo>
                  <a:pt x="328130" y="134619"/>
                </a:lnTo>
                <a:lnTo>
                  <a:pt x="333898" y="130809"/>
                </a:lnTo>
                <a:lnTo>
                  <a:pt x="337751" y="125729"/>
                </a:lnTo>
                <a:lnTo>
                  <a:pt x="339154" y="118109"/>
                </a:lnTo>
                <a:lnTo>
                  <a:pt x="337751" y="110489"/>
                </a:lnTo>
                <a:lnTo>
                  <a:pt x="333898" y="105409"/>
                </a:lnTo>
                <a:lnTo>
                  <a:pt x="328130" y="101599"/>
                </a:lnTo>
                <a:lnTo>
                  <a:pt x="320980" y="100329"/>
                </a:lnTo>
                <a:lnTo>
                  <a:pt x="297842" y="100329"/>
                </a:lnTo>
                <a:lnTo>
                  <a:pt x="302479" y="95249"/>
                </a:lnTo>
                <a:lnTo>
                  <a:pt x="308181" y="91439"/>
                </a:lnTo>
                <a:lnTo>
                  <a:pt x="314594" y="90169"/>
                </a:lnTo>
                <a:lnTo>
                  <a:pt x="321362" y="88899"/>
                </a:lnTo>
                <a:lnTo>
                  <a:pt x="332631" y="91439"/>
                </a:lnTo>
                <a:lnTo>
                  <a:pt x="341907" y="97789"/>
                </a:lnTo>
                <a:lnTo>
                  <a:pt x="348199" y="106679"/>
                </a:lnTo>
                <a:lnTo>
                  <a:pt x="350516" y="118109"/>
                </a:lnTo>
                <a:lnTo>
                  <a:pt x="348199" y="129539"/>
                </a:lnTo>
                <a:lnTo>
                  <a:pt x="341907" y="138429"/>
                </a:lnTo>
                <a:lnTo>
                  <a:pt x="332631" y="144779"/>
                </a:lnTo>
                <a:lnTo>
                  <a:pt x="321362" y="147319"/>
                </a:lnTo>
                <a:close/>
              </a:path>
              <a:path w="350520" h="350520">
                <a:moveTo>
                  <a:pt x="112542" y="168909"/>
                </a:moveTo>
                <a:lnTo>
                  <a:pt x="101561" y="168909"/>
                </a:lnTo>
                <a:lnTo>
                  <a:pt x="101561" y="165099"/>
                </a:lnTo>
                <a:lnTo>
                  <a:pt x="96471" y="160019"/>
                </a:lnTo>
                <a:lnTo>
                  <a:pt x="92657" y="154939"/>
                </a:lnTo>
                <a:lnTo>
                  <a:pt x="90264" y="148589"/>
                </a:lnTo>
                <a:lnTo>
                  <a:pt x="89435" y="140969"/>
                </a:lnTo>
                <a:lnTo>
                  <a:pt x="91763" y="129539"/>
                </a:lnTo>
                <a:lnTo>
                  <a:pt x="98108" y="120649"/>
                </a:lnTo>
                <a:lnTo>
                  <a:pt x="107508" y="114299"/>
                </a:lnTo>
                <a:lnTo>
                  <a:pt x="119003" y="111759"/>
                </a:lnTo>
                <a:lnTo>
                  <a:pt x="130272" y="114299"/>
                </a:lnTo>
                <a:lnTo>
                  <a:pt x="139547" y="120649"/>
                </a:lnTo>
                <a:lnTo>
                  <a:pt x="141345" y="123189"/>
                </a:lnTo>
                <a:lnTo>
                  <a:pt x="119003" y="123189"/>
                </a:lnTo>
                <a:lnTo>
                  <a:pt x="111835" y="124459"/>
                </a:lnTo>
                <a:lnTo>
                  <a:pt x="106057" y="128269"/>
                </a:lnTo>
                <a:lnTo>
                  <a:pt x="102201" y="134619"/>
                </a:lnTo>
                <a:lnTo>
                  <a:pt x="100797" y="140969"/>
                </a:lnTo>
                <a:lnTo>
                  <a:pt x="100797" y="147319"/>
                </a:lnTo>
                <a:lnTo>
                  <a:pt x="104203" y="153669"/>
                </a:lnTo>
                <a:lnTo>
                  <a:pt x="109900" y="157479"/>
                </a:lnTo>
                <a:lnTo>
                  <a:pt x="111778" y="157479"/>
                </a:lnTo>
                <a:lnTo>
                  <a:pt x="112542" y="160019"/>
                </a:lnTo>
                <a:lnTo>
                  <a:pt x="112542" y="168909"/>
                </a:lnTo>
                <a:close/>
              </a:path>
              <a:path w="350520" h="350520">
                <a:moveTo>
                  <a:pt x="181130" y="213359"/>
                </a:moveTo>
                <a:lnTo>
                  <a:pt x="169385" y="213359"/>
                </a:lnTo>
                <a:lnTo>
                  <a:pt x="169385" y="180339"/>
                </a:lnTo>
                <a:lnTo>
                  <a:pt x="127342" y="180339"/>
                </a:lnTo>
                <a:lnTo>
                  <a:pt x="125049" y="177799"/>
                </a:lnTo>
                <a:lnTo>
                  <a:pt x="125049" y="160019"/>
                </a:lnTo>
                <a:lnTo>
                  <a:pt x="125814" y="157479"/>
                </a:lnTo>
                <a:lnTo>
                  <a:pt x="127724" y="157479"/>
                </a:lnTo>
                <a:lnTo>
                  <a:pt x="133389" y="153669"/>
                </a:lnTo>
                <a:lnTo>
                  <a:pt x="136794" y="147319"/>
                </a:lnTo>
                <a:lnTo>
                  <a:pt x="136794" y="140969"/>
                </a:lnTo>
                <a:lnTo>
                  <a:pt x="135397" y="134619"/>
                </a:lnTo>
                <a:lnTo>
                  <a:pt x="131586" y="128269"/>
                </a:lnTo>
                <a:lnTo>
                  <a:pt x="125931" y="124459"/>
                </a:lnTo>
                <a:lnTo>
                  <a:pt x="119003" y="123189"/>
                </a:lnTo>
                <a:lnTo>
                  <a:pt x="141345" y="123189"/>
                </a:lnTo>
                <a:lnTo>
                  <a:pt x="145839" y="129539"/>
                </a:lnTo>
                <a:lnTo>
                  <a:pt x="148156" y="140969"/>
                </a:lnTo>
                <a:lnTo>
                  <a:pt x="147337" y="148589"/>
                </a:lnTo>
                <a:lnTo>
                  <a:pt x="144993" y="153669"/>
                </a:lnTo>
                <a:lnTo>
                  <a:pt x="141295" y="160019"/>
                </a:lnTo>
                <a:lnTo>
                  <a:pt x="136412" y="165099"/>
                </a:lnTo>
                <a:lnTo>
                  <a:pt x="136412" y="168909"/>
                </a:lnTo>
                <a:lnTo>
                  <a:pt x="223206" y="168909"/>
                </a:lnTo>
                <a:lnTo>
                  <a:pt x="225466" y="171449"/>
                </a:lnTo>
                <a:lnTo>
                  <a:pt x="225466" y="179069"/>
                </a:lnTo>
                <a:lnTo>
                  <a:pt x="181130" y="179069"/>
                </a:lnTo>
                <a:lnTo>
                  <a:pt x="181130" y="213359"/>
                </a:lnTo>
                <a:close/>
              </a:path>
              <a:path w="350520" h="350520">
                <a:moveTo>
                  <a:pt x="180748" y="168909"/>
                </a:moveTo>
                <a:lnTo>
                  <a:pt x="169767" y="168909"/>
                </a:lnTo>
                <a:lnTo>
                  <a:pt x="169767" y="126999"/>
                </a:lnTo>
                <a:lnTo>
                  <a:pt x="172409" y="124459"/>
                </a:lnTo>
                <a:lnTo>
                  <a:pt x="189850" y="124459"/>
                </a:lnTo>
                <a:lnTo>
                  <a:pt x="191760" y="125729"/>
                </a:lnTo>
                <a:lnTo>
                  <a:pt x="192874" y="126999"/>
                </a:lnTo>
                <a:lnTo>
                  <a:pt x="196312" y="133349"/>
                </a:lnTo>
                <a:lnTo>
                  <a:pt x="201977" y="135889"/>
                </a:lnTo>
                <a:lnTo>
                  <a:pt x="180748" y="135889"/>
                </a:lnTo>
                <a:lnTo>
                  <a:pt x="180748" y="168909"/>
                </a:lnTo>
                <a:close/>
              </a:path>
              <a:path w="350520" h="350520">
                <a:moveTo>
                  <a:pt x="253346" y="226059"/>
                </a:moveTo>
                <a:lnTo>
                  <a:pt x="231545" y="226059"/>
                </a:lnTo>
                <a:lnTo>
                  <a:pt x="238533" y="224789"/>
                </a:lnTo>
                <a:lnTo>
                  <a:pt x="244319" y="220979"/>
                </a:lnTo>
                <a:lnTo>
                  <a:pt x="248262" y="214629"/>
                </a:lnTo>
                <a:lnTo>
                  <a:pt x="249718" y="208279"/>
                </a:lnTo>
                <a:lnTo>
                  <a:pt x="249718" y="201929"/>
                </a:lnTo>
                <a:lnTo>
                  <a:pt x="246313" y="195579"/>
                </a:lnTo>
                <a:lnTo>
                  <a:pt x="238738" y="190499"/>
                </a:lnTo>
                <a:lnTo>
                  <a:pt x="237592" y="189229"/>
                </a:lnTo>
                <a:lnTo>
                  <a:pt x="237592" y="171449"/>
                </a:lnTo>
                <a:lnTo>
                  <a:pt x="240647" y="168909"/>
                </a:lnTo>
                <a:lnTo>
                  <a:pt x="282310" y="168909"/>
                </a:lnTo>
                <a:lnTo>
                  <a:pt x="282310" y="126999"/>
                </a:lnTo>
                <a:lnTo>
                  <a:pt x="285365" y="124459"/>
                </a:lnTo>
                <a:lnTo>
                  <a:pt x="302774" y="124459"/>
                </a:lnTo>
                <a:lnTo>
                  <a:pt x="304684" y="125729"/>
                </a:lnTo>
                <a:lnTo>
                  <a:pt x="305448" y="126999"/>
                </a:lnTo>
                <a:lnTo>
                  <a:pt x="308854" y="133349"/>
                </a:lnTo>
                <a:lnTo>
                  <a:pt x="314519" y="135889"/>
                </a:lnTo>
                <a:lnTo>
                  <a:pt x="293672" y="135889"/>
                </a:lnTo>
                <a:lnTo>
                  <a:pt x="293672" y="179069"/>
                </a:lnTo>
                <a:lnTo>
                  <a:pt x="249336" y="179069"/>
                </a:lnTo>
                <a:lnTo>
                  <a:pt x="249336" y="184149"/>
                </a:lnTo>
                <a:lnTo>
                  <a:pt x="254386" y="187959"/>
                </a:lnTo>
                <a:lnTo>
                  <a:pt x="258077" y="193039"/>
                </a:lnTo>
                <a:lnTo>
                  <a:pt x="260342" y="199389"/>
                </a:lnTo>
                <a:lnTo>
                  <a:pt x="261113" y="207009"/>
                </a:lnTo>
                <a:lnTo>
                  <a:pt x="258784" y="218439"/>
                </a:lnTo>
                <a:lnTo>
                  <a:pt x="253346" y="226059"/>
                </a:lnTo>
                <a:close/>
              </a:path>
              <a:path w="350520" h="350520">
                <a:moveTo>
                  <a:pt x="231545" y="236219"/>
                </a:moveTo>
                <a:lnTo>
                  <a:pt x="220271" y="233679"/>
                </a:lnTo>
                <a:lnTo>
                  <a:pt x="210984" y="227329"/>
                </a:lnTo>
                <a:lnTo>
                  <a:pt x="204681" y="218439"/>
                </a:lnTo>
                <a:lnTo>
                  <a:pt x="202359" y="207009"/>
                </a:lnTo>
                <a:lnTo>
                  <a:pt x="203182" y="199389"/>
                </a:lnTo>
                <a:lnTo>
                  <a:pt x="205534" y="194309"/>
                </a:lnTo>
                <a:lnTo>
                  <a:pt x="209234" y="187959"/>
                </a:lnTo>
                <a:lnTo>
                  <a:pt x="214104" y="184149"/>
                </a:lnTo>
                <a:lnTo>
                  <a:pt x="214104" y="179069"/>
                </a:lnTo>
                <a:lnTo>
                  <a:pt x="225466" y="179069"/>
                </a:lnTo>
                <a:lnTo>
                  <a:pt x="225466" y="189229"/>
                </a:lnTo>
                <a:lnTo>
                  <a:pt x="224734" y="190499"/>
                </a:lnTo>
                <a:lnTo>
                  <a:pt x="222824" y="191769"/>
                </a:lnTo>
                <a:lnTo>
                  <a:pt x="216745" y="195579"/>
                </a:lnTo>
                <a:lnTo>
                  <a:pt x="213721" y="200659"/>
                </a:lnTo>
                <a:lnTo>
                  <a:pt x="213721" y="217169"/>
                </a:lnTo>
                <a:lnTo>
                  <a:pt x="221679" y="226059"/>
                </a:lnTo>
                <a:lnTo>
                  <a:pt x="253346" y="226059"/>
                </a:lnTo>
                <a:lnTo>
                  <a:pt x="252440" y="227329"/>
                </a:lnTo>
                <a:lnTo>
                  <a:pt x="243039" y="233679"/>
                </a:lnTo>
                <a:lnTo>
                  <a:pt x="231545" y="236219"/>
                </a:lnTo>
                <a:close/>
              </a:path>
              <a:path w="350520" h="350520">
                <a:moveTo>
                  <a:pt x="254026" y="339089"/>
                </a:moveTo>
                <a:lnTo>
                  <a:pt x="231545" y="339089"/>
                </a:lnTo>
                <a:lnTo>
                  <a:pt x="238694" y="336549"/>
                </a:lnTo>
                <a:lnTo>
                  <a:pt x="244463" y="332739"/>
                </a:lnTo>
                <a:lnTo>
                  <a:pt x="248315" y="327659"/>
                </a:lnTo>
                <a:lnTo>
                  <a:pt x="249718" y="320039"/>
                </a:lnTo>
                <a:lnTo>
                  <a:pt x="249718" y="313689"/>
                </a:lnTo>
                <a:lnTo>
                  <a:pt x="246313" y="308609"/>
                </a:lnTo>
                <a:lnTo>
                  <a:pt x="238738" y="303529"/>
                </a:lnTo>
                <a:lnTo>
                  <a:pt x="237974" y="302259"/>
                </a:lnTo>
                <a:lnTo>
                  <a:pt x="237974" y="284479"/>
                </a:lnTo>
                <a:lnTo>
                  <a:pt x="240647" y="281939"/>
                </a:lnTo>
                <a:lnTo>
                  <a:pt x="282310" y="281939"/>
                </a:lnTo>
                <a:lnTo>
                  <a:pt x="282310" y="179069"/>
                </a:lnTo>
                <a:lnTo>
                  <a:pt x="293672" y="179069"/>
                </a:lnTo>
                <a:lnTo>
                  <a:pt x="293672" y="290829"/>
                </a:lnTo>
                <a:lnTo>
                  <a:pt x="290648" y="293369"/>
                </a:lnTo>
                <a:lnTo>
                  <a:pt x="248986" y="293369"/>
                </a:lnTo>
                <a:lnTo>
                  <a:pt x="248986" y="297179"/>
                </a:lnTo>
                <a:lnTo>
                  <a:pt x="254077" y="302259"/>
                </a:lnTo>
                <a:lnTo>
                  <a:pt x="257890" y="307339"/>
                </a:lnTo>
                <a:lnTo>
                  <a:pt x="260283" y="313689"/>
                </a:lnTo>
                <a:lnTo>
                  <a:pt x="261113" y="320039"/>
                </a:lnTo>
                <a:lnTo>
                  <a:pt x="258784" y="331469"/>
                </a:lnTo>
                <a:lnTo>
                  <a:pt x="254026" y="339089"/>
                </a:lnTo>
                <a:close/>
              </a:path>
              <a:path w="350520" h="350520">
                <a:moveTo>
                  <a:pt x="29185" y="260349"/>
                </a:moveTo>
                <a:lnTo>
                  <a:pt x="17911" y="257809"/>
                </a:lnTo>
                <a:lnTo>
                  <a:pt x="8625" y="251459"/>
                </a:lnTo>
                <a:lnTo>
                  <a:pt x="2322" y="242569"/>
                </a:lnTo>
                <a:lnTo>
                  <a:pt x="0" y="231139"/>
                </a:lnTo>
                <a:lnTo>
                  <a:pt x="2322" y="219709"/>
                </a:lnTo>
                <a:lnTo>
                  <a:pt x="8625" y="209549"/>
                </a:lnTo>
                <a:lnTo>
                  <a:pt x="17911" y="203199"/>
                </a:lnTo>
                <a:lnTo>
                  <a:pt x="29185" y="201929"/>
                </a:lnTo>
                <a:lnTo>
                  <a:pt x="35894" y="201929"/>
                </a:lnTo>
                <a:lnTo>
                  <a:pt x="42207" y="204469"/>
                </a:lnTo>
                <a:lnTo>
                  <a:pt x="47880" y="208279"/>
                </a:lnTo>
                <a:lnTo>
                  <a:pt x="52674" y="213359"/>
                </a:lnTo>
                <a:lnTo>
                  <a:pt x="29185" y="213359"/>
                </a:lnTo>
                <a:lnTo>
                  <a:pt x="22238" y="214629"/>
                </a:lnTo>
                <a:lnTo>
                  <a:pt x="16574" y="218439"/>
                </a:lnTo>
                <a:lnTo>
                  <a:pt x="12759" y="223519"/>
                </a:lnTo>
                <a:lnTo>
                  <a:pt x="11362" y="231139"/>
                </a:lnTo>
                <a:lnTo>
                  <a:pt x="11362" y="241299"/>
                </a:lnTo>
                <a:lnTo>
                  <a:pt x="19319" y="248919"/>
                </a:lnTo>
                <a:lnTo>
                  <a:pt x="52674" y="248919"/>
                </a:lnTo>
                <a:lnTo>
                  <a:pt x="48041" y="253999"/>
                </a:lnTo>
                <a:lnTo>
                  <a:pt x="42350" y="256539"/>
                </a:lnTo>
                <a:lnTo>
                  <a:pt x="35948" y="259079"/>
                </a:lnTo>
                <a:lnTo>
                  <a:pt x="29185" y="260349"/>
                </a:lnTo>
                <a:close/>
              </a:path>
              <a:path w="350520" h="350520">
                <a:moveTo>
                  <a:pt x="142110" y="260349"/>
                </a:moveTo>
                <a:lnTo>
                  <a:pt x="130615" y="257809"/>
                </a:lnTo>
                <a:lnTo>
                  <a:pt x="121215" y="251459"/>
                </a:lnTo>
                <a:lnTo>
                  <a:pt x="114870" y="242569"/>
                </a:lnTo>
                <a:lnTo>
                  <a:pt x="112542" y="231139"/>
                </a:lnTo>
                <a:lnTo>
                  <a:pt x="114870" y="219709"/>
                </a:lnTo>
                <a:lnTo>
                  <a:pt x="121215" y="209549"/>
                </a:lnTo>
                <a:lnTo>
                  <a:pt x="130615" y="203199"/>
                </a:lnTo>
                <a:lnTo>
                  <a:pt x="142110" y="201929"/>
                </a:lnTo>
                <a:lnTo>
                  <a:pt x="148764" y="201929"/>
                </a:lnTo>
                <a:lnTo>
                  <a:pt x="154952" y="204469"/>
                </a:lnTo>
                <a:lnTo>
                  <a:pt x="160496" y="208279"/>
                </a:lnTo>
                <a:lnTo>
                  <a:pt x="164036" y="212089"/>
                </a:lnTo>
                <a:lnTo>
                  <a:pt x="142110" y="212089"/>
                </a:lnTo>
                <a:lnTo>
                  <a:pt x="135162" y="213359"/>
                </a:lnTo>
                <a:lnTo>
                  <a:pt x="129498" y="217169"/>
                </a:lnTo>
                <a:lnTo>
                  <a:pt x="125684" y="223519"/>
                </a:lnTo>
                <a:lnTo>
                  <a:pt x="124286" y="229869"/>
                </a:lnTo>
                <a:lnTo>
                  <a:pt x="125684" y="237489"/>
                </a:lnTo>
                <a:lnTo>
                  <a:pt x="129498" y="243839"/>
                </a:lnTo>
                <a:lnTo>
                  <a:pt x="135162" y="247649"/>
                </a:lnTo>
                <a:lnTo>
                  <a:pt x="142110" y="248919"/>
                </a:lnTo>
                <a:lnTo>
                  <a:pt x="165216" y="248919"/>
                </a:lnTo>
                <a:lnTo>
                  <a:pt x="160657" y="253999"/>
                </a:lnTo>
                <a:lnTo>
                  <a:pt x="155095" y="256539"/>
                </a:lnTo>
                <a:lnTo>
                  <a:pt x="148817" y="259079"/>
                </a:lnTo>
                <a:lnTo>
                  <a:pt x="142110" y="260349"/>
                </a:lnTo>
                <a:close/>
              </a:path>
              <a:path w="350520" h="350520">
                <a:moveTo>
                  <a:pt x="178106" y="223519"/>
                </a:moveTo>
                <a:lnTo>
                  <a:pt x="160665" y="223519"/>
                </a:lnTo>
                <a:lnTo>
                  <a:pt x="158787" y="222249"/>
                </a:lnTo>
                <a:lnTo>
                  <a:pt x="157641" y="220979"/>
                </a:lnTo>
                <a:lnTo>
                  <a:pt x="154235" y="215899"/>
                </a:lnTo>
                <a:lnTo>
                  <a:pt x="148921" y="212089"/>
                </a:lnTo>
                <a:lnTo>
                  <a:pt x="164036" y="212089"/>
                </a:lnTo>
                <a:lnTo>
                  <a:pt x="165216" y="213359"/>
                </a:lnTo>
                <a:lnTo>
                  <a:pt x="181130" y="213359"/>
                </a:lnTo>
                <a:lnTo>
                  <a:pt x="181130" y="220979"/>
                </a:lnTo>
                <a:lnTo>
                  <a:pt x="178106" y="223519"/>
                </a:lnTo>
                <a:close/>
              </a:path>
              <a:path w="350520" h="350520">
                <a:moveTo>
                  <a:pt x="85265" y="293369"/>
                </a:moveTo>
                <a:lnTo>
                  <a:pt x="59104" y="293369"/>
                </a:lnTo>
                <a:lnTo>
                  <a:pt x="56843" y="289559"/>
                </a:lnTo>
                <a:lnTo>
                  <a:pt x="56843" y="248919"/>
                </a:lnTo>
                <a:lnTo>
                  <a:pt x="35614" y="248919"/>
                </a:lnTo>
                <a:lnTo>
                  <a:pt x="41693" y="245109"/>
                </a:lnTo>
                <a:lnTo>
                  <a:pt x="45099" y="240029"/>
                </a:lnTo>
                <a:lnTo>
                  <a:pt x="45863" y="237489"/>
                </a:lnTo>
                <a:lnTo>
                  <a:pt x="65946" y="237489"/>
                </a:lnTo>
                <a:lnTo>
                  <a:pt x="68206" y="240029"/>
                </a:lnTo>
                <a:lnTo>
                  <a:pt x="68206" y="281939"/>
                </a:lnTo>
                <a:lnTo>
                  <a:pt x="85647" y="281939"/>
                </a:lnTo>
                <a:lnTo>
                  <a:pt x="87907" y="284479"/>
                </a:lnTo>
                <a:lnTo>
                  <a:pt x="87907" y="290829"/>
                </a:lnTo>
                <a:lnTo>
                  <a:pt x="85265" y="293369"/>
                </a:lnTo>
                <a:close/>
              </a:path>
              <a:path w="350520" h="350520">
                <a:moveTo>
                  <a:pt x="181130" y="281939"/>
                </a:moveTo>
                <a:lnTo>
                  <a:pt x="169385" y="281939"/>
                </a:lnTo>
                <a:lnTo>
                  <a:pt x="169385" y="248919"/>
                </a:lnTo>
                <a:lnTo>
                  <a:pt x="148156" y="248919"/>
                </a:lnTo>
                <a:lnTo>
                  <a:pt x="154235" y="245109"/>
                </a:lnTo>
                <a:lnTo>
                  <a:pt x="157641" y="240029"/>
                </a:lnTo>
                <a:lnTo>
                  <a:pt x="158787" y="237489"/>
                </a:lnTo>
                <a:lnTo>
                  <a:pt x="178489" y="237489"/>
                </a:lnTo>
                <a:lnTo>
                  <a:pt x="181130" y="240029"/>
                </a:lnTo>
                <a:lnTo>
                  <a:pt x="181130" y="281939"/>
                </a:lnTo>
                <a:close/>
              </a:path>
              <a:path w="350520" h="350520">
                <a:moveTo>
                  <a:pt x="231545" y="350519"/>
                </a:moveTo>
                <a:lnTo>
                  <a:pt x="220271" y="347979"/>
                </a:lnTo>
                <a:lnTo>
                  <a:pt x="210984" y="341629"/>
                </a:lnTo>
                <a:lnTo>
                  <a:pt x="204681" y="331469"/>
                </a:lnTo>
                <a:lnTo>
                  <a:pt x="202359" y="320039"/>
                </a:lnTo>
                <a:lnTo>
                  <a:pt x="203182" y="313689"/>
                </a:lnTo>
                <a:lnTo>
                  <a:pt x="205534" y="307339"/>
                </a:lnTo>
                <a:lnTo>
                  <a:pt x="209234" y="302259"/>
                </a:lnTo>
                <a:lnTo>
                  <a:pt x="214104" y="297179"/>
                </a:lnTo>
                <a:lnTo>
                  <a:pt x="214104" y="293369"/>
                </a:lnTo>
                <a:lnTo>
                  <a:pt x="96246" y="293369"/>
                </a:lnTo>
                <a:lnTo>
                  <a:pt x="93604" y="290829"/>
                </a:lnTo>
                <a:lnTo>
                  <a:pt x="93604" y="284479"/>
                </a:lnTo>
                <a:lnTo>
                  <a:pt x="96628" y="281939"/>
                </a:lnTo>
                <a:lnTo>
                  <a:pt x="223206" y="281939"/>
                </a:lnTo>
                <a:lnTo>
                  <a:pt x="225466" y="284479"/>
                </a:lnTo>
                <a:lnTo>
                  <a:pt x="225466" y="302259"/>
                </a:lnTo>
                <a:lnTo>
                  <a:pt x="224734" y="303529"/>
                </a:lnTo>
                <a:lnTo>
                  <a:pt x="217127" y="308609"/>
                </a:lnTo>
                <a:lnTo>
                  <a:pt x="213721" y="313689"/>
                </a:lnTo>
                <a:lnTo>
                  <a:pt x="213721" y="320039"/>
                </a:lnTo>
                <a:lnTo>
                  <a:pt x="215119" y="327659"/>
                </a:lnTo>
                <a:lnTo>
                  <a:pt x="218933" y="332739"/>
                </a:lnTo>
                <a:lnTo>
                  <a:pt x="224598" y="336549"/>
                </a:lnTo>
                <a:lnTo>
                  <a:pt x="231545" y="339089"/>
                </a:lnTo>
                <a:lnTo>
                  <a:pt x="254026" y="339089"/>
                </a:lnTo>
                <a:lnTo>
                  <a:pt x="252440" y="341629"/>
                </a:lnTo>
                <a:lnTo>
                  <a:pt x="243039" y="347979"/>
                </a:lnTo>
                <a:lnTo>
                  <a:pt x="231545" y="3505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667703" y="3808069"/>
            <a:ext cx="351790" cy="350520"/>
          </a:xfrm>
          <a:custGeom>
            <a:avLst/>
            <a:gdLst/>
            <a:ahLst/>
            <a:cxnLst/>
            <a:rect l="l" t="t" r="r" b="b"/>
            <a:pathLst>
              <a:path w="351790" h="350520">
                <a:moveTo>
                  <a:pt x="313372" y="81064"/>
                </a:moveTo>
                <a:lnTo>
                  <a:pt x="293992" y="45402"/>
                </a:lnTo>
                <a:lnTo>
                  <a:pt x="270192" y="37884"/>
                </a:lnTo>
                <a:lnTo>
                  <a:pt x="261772" y="38671"/>
                </a:lnTo>
                <a:lnTo>
                  <a:pt x="253746" y="41059"/>
                </a:lnTo>
                <a:lnTo>
                  <a:pt x="246354" y="45072"/>
                </a:lnTo>
                <a:lnTo>
                  <a:pt x="239852" y="50774"/>
                </a:lnTo>
                <a:lnTo>
                  <a:pt x="209943" y="80721"/>
                </a:lnTo>
                <a:lnTo>
                  <a:pt x="207645" y="82981"/>
                </a:lnTo>
                <a:lnTo>
                  <a:pt x="207645" y="86385"/>
                </a:lnTo>
                <a:lnTo>
                  <a:pt x="211048" y="89789"/>
                </a:lnTo>
                <a:lnTo>
                  <a:pt x="212483" y="90360"/>
                </a:lnTo>
                <a:lnTo>
                  <a:pt x="215315" y="90360"/>
                </a:lnTo>
                <a:lnTo>
                  <a:pt x="216750" y="89789"/>
                </a:lnTo>
                <a:lnTo>
                  <a:pt x="217893" y="88671"/>
                </a:lnTo>
                <a:lnTo>
                  <a:pt x="247815" y="58724"/>
                </a:lnTo>
                <a:lnTo>
                  <a:pt x="253885" y="52641"/>
                </a:lnTo>
                <a:lnTo>
                  <a:pt x="261467" y="49237"/>
                </a:lnTo>
                <a:lnTo>
                  <a:pt x="278523" y="49237"/>
                </a:lnTo>
                <a:lnTo>
                  <a:pt x="286867" y="52641"/>
                </a:lnTo>
                <a:lnTo>
                  <a:pt x="292531" y="58724"/>
                </a:lnTo>
                <a:lnTo>
                  <a:pt x="298615" y="65151"/>
                </a:lnTo>
                <a:lnTo>
                  <a:pt x="302018" y="72758"/>
                </a:lnTo>
                <a:lnTo>
                  <a:pt x="302018" y="89789"/>
                </a:lnTo>
                <a:lnTo>
                  <a:pt x="298615" y="97751"/>
                </a:lnTo>
                <a:lnTo>
                  <a:pt x="292531" y="103441"/>
                </a:lnTo>
                <a:lnTo>
                  <a:pt x="251599" y="143992"/>
                </a:lnTo>
                <a:lnTo>
                  <a:pt x="220992" y="106629"/>
                </a:lnTo>
                <a:lnTo>
                  <a:pt x="175882" y="93192"/>
                </a:lnTo>
                <a:lnTo>
                  <a:pt x="160223" y="94691"/>
                </a:lnTo>
                <a:lnTo>
                  <a:pt x="118211" y="117094"/>
                </a:lnTo>
                <a:lnTo>
                  <a:pt x="23876" y="211429"/>
                </a:lnTo>
                <a:lnTo>
                  <a:pt x="0" y="269214"/>
                </a:lnTo>
                <a:lnTo>
                  <a:pt x="5969" y="299999"/>
                </a:lnTo>
                <a:lnTo>
                  <a:pt x="36652" y="337413"/>
                </a:lnTo>
                <a:lnTo>
                  <a:pt x="81445" y="350520"/>
                </a:lnTo>
                <a:lnTo>
                  <a:pt x="97015" y="349034"/>
                </a:lnTo>
                <a:lnTo>
                  <a:pt x="112153" y="344601"/>
                </a:lnTo>
                <a:lnTo>
                  <a:pt x="126441" y="337248"/>
                </a:lnTo>
                <a:lnTo>
                  <a:pt x="139446" y="327025"/>
                </a:lnTo>
                <a:lnTo>
                  <a:pt x="189471" y="276618"/>
                </a:lnTo>
                <a:lnTo>
                  <a:pt x="192112" y="274358"/>
                </a:lnTo>
                <a:lnTo>
                  <a:pt x="192112" y="270916"/>
                </a:lnTo>
                <a:lnTo>
                  <a:pt x="189471" y="268655"/>
                </a:lnTo>
                <a:lnTo>
                  <a:pt x="188582" y="268376"/>
                </a:lnTo>
                <a:lnTo>
                  <a:pt x="187528" y="268185"/>
                </a:lnTo>
                <a:lnTo>
                  <a:pt x="184734" y="268185"/>
                </a:lnTo>
                <a:lnTo>
                  <a:pt x="182880" y="268630"/>
                </a:lnTo>
                <a:lnTo>
                  <a:pt x="181521" y="269811"/>
                </a:lnTo>
                <a:lnTo>
                  <a:pt x="131483" y="319811"/>
                </a:lnTo>
                <a:lnTo>
                  <a:pt x="120738" y="328663"/>
                </a:lnTo>
                <a:lnTo>
                  <a:pt x="108597" y="335203"/>
                </a:lnTo>
                <a:lnTo>
                  <a:pt x="95402" y="339267"/>
                </a:lnTo>
                <a:lnTo>
                  <a:pt x="81445" y="340652"/>
                </a:lnTo>
                <a:lnTo>
                  <a:pt x="67564" y="339318"/>
                </a:lnTo>
                <a:lnTo>
                  <a:pt x="31826" y="319811"/>
                </a:lnTo>
                <a:lnTo>
                  <a:pt x="11379" y="270167"/>
                </a:lnTo>
                <a:lnTo>
                  <a:pt x="16484" y="243713"/>
                </a:lnTo>
                <a:lnTo>
                  <a:pt x="126161" y="126161"/>
                </a:lnTo>
                <a:lnTo>
                  <a:pt x="161937" y="106718"/>
                </a:lnTo>
                <a:lnTo>
                  <a:pt x="175818" y="105321"/>
                </a:lnTo>
                <a:lnTo>
                  <a:pt x="189699" y="106667"/>
                </a:lnTo>
                <a:lnTo>
                  <a:pt x="225475" y="126161"/>
                </a:lnTo>
                <a:lnTo>
                  <a:pt x="242531" y="153479"/>
                </a:lnTo>
                <a:lnTo>
                  <a:pt x="198196" y="198158"/>
                </a:lnTo>
                <a:lnTo>
                  <a:pt x="159143" y="204241"/>
                </a:lnTo>
                <a:lnTo>
                  <a:pt x="145707" y="185369"/>
                </a:lnTo>
                <a:lnTo>
                  <a:pt x="143230" y="183972"/>
                </a:lnTo>
                <a:lnTo>
                  <a:pt x="135267" y="188709"/>
                </a:lnTo>
                <a:lnTo>
                  <a:pt x="136029" y="191350"/>
                </a:lnTo>
                <a:lnTo>
                  <a:pt x="167411" y="217741"/>
                </a:lnTo>
                <a:lnTo>
                  <a:pt x="175818" y="218630"/>
                </a:lnTo>
                <a:lnTo>
                  <a:pt x="184226" y="217792"/>
                </a:lnTo>
                <a:lnTo>
                  <a:pt x="300482" y="111404"/>
                </a:lnTo>
                <a:lnTo>
                  <a:pt x="312483" y="89496"/>
                </a:lnTo>
                <a:lnTo>
                  <a:pt x="313372" y="81064"/>
                </a:lnTo>
                <a:close/>
              </a:path>
              <a:path w="351790" h="350520">
                <a:moveTo>
                  <a:pt x="351574" y="81749"/>
                </a:moveTo>
                <a:lnTo>
                  <a:pt x="327418" y="23876"/>
                </a:lnTo>
                <a:lnTo>
                  <a:pt x="285242" y="1498"/>
                </a:lnTo>
                <a:lnTo>
                  <a:pt x="269621" y="0"/>
                </a:lnTo>
                <a:lnTo>
                  <a:pt x="253987" y="1498"/>
                </a:lnTo>
                <a:lnTo>
                  <a:pt x="238823" y="5969"/>
                </a:lnTo>
                <a:lnTo>
                  <a:pt x="224612" y="13436"/>
                </a:lnTo>
                <a:lnTo>
                  <a:pt x="211810" y="23876"/>
                </a:lnTo>
                <a:lnTo>
                  <a:pt x="159143" y="76542"/>
                </a:lnTo>
                <a:lnTo>
                  <a:pt x="159143" y="79578"/>
                </a:lnTo>
                <a:lnTo>
                  <a:pt x="161810" y="82219"/>
                </a:lnTo>
                <a:lnTo>
                  <a:pt x="162928" y="83362"/>
                </a:lnTo>
                <a:lnTo>
                  <a:pt x="164363" y="83934"/>
                </a:lnTo>
                <a:lnTo>
                  <a:pt x="167195" y="83934"/>
                </a:lnTo>
                <a:lnTo>
                  <a:pt x="168630" y="83362"/>
                </a:lnTo>
                <a:lnTo>
                  <a:pt x="169773" y="82219"/>
                </a:lnTo>
                <a:lnTo>
                  <a:pt x="219773" y="31826"/>
                </a:lnTo>
                <a:lnTo>
                  <a:pt x="230873" y="22872"/>
                </a:lnTo>
                <a:lnTo>
                  <a:pt x="243128" y="16484"/>
                </a:lnTo>
                <a:lnTo>
                  <a:pt x="256171" y="12649"/>
                </a:lnTo>
                <a:lnTo>
                  <a:pt x="269621" y="11366"/>
                </a:lnTo>
                <a:lnTo>
                  <a:pt x="283044" y="12649"/>
                </a:lnTo>
                <a:lnTo>
                  <a:pt x="319455" y="31826"/>
                </a:lnTo>
                <a:lnTo>
                  <a:pt x="339915" y="81661"/>
                </a:lnTo>
                <a:lnTo>
                  <a:pt x="334797" y="108127"/>
                </a:lnTo>
                <a:lnTo>
                  <a:pt x="225082" y="225475"/>
                </a:lnTo>
                <a:lnTo>
                  <a:pt x="189331" y="244919"/>
                </a:lnTo>
                <a:lnTo>
                  <a:pt x="175437" y="246316"/>
                </a:lnTo>
                <a:lnTo>
                  <a:pt x="161556" y="245033"/>
                </a:lnTo>
                <a:lnTo>
                  <a:pt x="125818" y="225475"/>
                </a:lnTo>
                <a:lnTo>
                  <a:pt x="108762" y="198158"/>
                </a:lnTo>
                <a:lnTo>
                  <a:pt x="153098" y="153479"/>
                </a:lnTo>
                <a:lnTo>
                  <a:pt x="192112" y="147396"/>
                </a:lnTo>
                <a:lnTo>
                  <a:pt x="205574" y="166268"/>
                </a:lnTo>
                <a:lnTo>
                  <a:pt x="208064" y="167665"/>
                </a:lnTo>
                <a:lnTo>
                  <a:pt x="215988" y="162928"/>
                </a:lnTo>
                <a:lnTo>
                  <a:pt x="215226" y="160286"/>
                </a:lnTo>
                <a:lnTo>
                  <a:pt x="183845" y="134226"/>
                </a:lnTo>
                <a:lnTo>
                  <a:pt x="175437" y="133388"/>
                </a:lnTo>
                <a:lnTo>
                  <a:pt x="167030" y="134175"/>
                </a:lnTo>
                <a:lnTo>
                  <a:pt x="159004" y="136499"/>
                </a:lnTo>
                <a:lnTo>
                  <a:pt x="151625" y="140398"/>
                </a:lnTo>
                <a:lnTo>
                  <a:pt x="145135" y="145872"/>
                </a:lnTo>
                <a:lnTo>
                  <a:pt x="99275" y="192112"/>
                </a:lnTo>
                <a:lnTo>
                  <a:pt x="98132" y="192493"/>
                </a:lnTo>
                <a:lnTo>
                  <a:pt x="97751" y="192874"/>
                </a:lnTo>
                <a:lnTo>
                  <a:pt x="97396" y="194030"/>
                </a:lnTo>
                <a:lnTo>
                  <a:pt x="50774" y="240233"/>
                </a:lnTo>
                <a:lnTo>
                  <a:pt x="45402" y="246735"/>
                </a:lnTo>
                <a:lnTo>
                  <a:pt x="41338" y="254114"/>
                </a:lnTo>
                <a:lnTo>
                  <a:pt x="38773" y="262140"/>
                </a:lnTo>
                <a:lnTo>
                  <a:pt x="37884" y="270573"/>
                </a:lnTo>
                <a:lnTo>
                  <a:pt x="38722" y="278980"/>
                </a:lnTo>
                <a:lnTo>
                  <a:pt x="64643" y="310299"/>
                </a:lnTo>
                <a:lnTo>
                  <a:pt x="81102" y="313753"/>
                </a:lnTo>
                <a:lnTo>
                  <a:pt x="89509" y="312966"/>
                </a:lnTo>
                <a:lnTo>
                  <a:pt x="97523" y="310578"/>
                </a:lnTo>
                <a:lnTo>
                  <a:pt x="104902" y="306565"/>
                </a:lnTo>
                <a:lnTo>
                  <a:pt x="111404" y="300863"/>
                </a:lnTo>
                <a:lnTo>
                  <a:pt x="141351" y="270916"/>
                </a:lnTo>
                <a:lnTo>
                  <a:pt x="143611" y="268655"/>
                </a:lnTo>
                <a:lnTo>
                  <a:pt x="143611" y="265252"/>
                </a:lnTo>
                <a:lnTo>
                  <a:pt x="141351" y="262966"/>
                </a:lnTo>
                <a:lnTo>
                  <a:pt x="140208" y="261848"/>
                </a:lnTo>
                <a:lnTo>
                  <a:pt x="138772" y="261277"/>
                </a:lnTo>
                <a:lnTo>
                  <a:pt x="135940" y="261277"/>
                </a:lnTo>
                <a:lnTo>
                  <a:pt x="134505" y="261848"/>
                </a:lnTo>
                <a:lnTo>
                  <a:pt x="103441" y="292912"/>
                </a:lnTo>
                <a:lnTo>
                  <a:pt x="97396" y="298996"/>
                </a:lnTo>
                <a:lnTo>
                  <a:pt x="89789" y="302399"/>
                </a:lnTo>
                <a:lnTo>
                  <a:pt x="72758" y="302399"/>
                </a:lnTo>
                <a:lnTo>
                  <a:pt x="64427" y="298996"/>
                </a:lnTo>
                <a:lnTo>
                  <a:pt x="58724" y="292912"/>
                </a:lnTo>
                <a:lnTo>
                  <a:pt x="52679" y="286867"/>
                </a:lnTo>
                <a:lnTo>
                  <a:pt x="49237" y="279260"/>
                </a:lnTo>
                <a:lnTo>
                  <a:pt x="49237" y="262229"/>
                </a:lnTo>
                <a:lnTo>
                  <a:pt x="52679" y="253885"/>
                </a:lnTo>
                <a:lnTo>
                  <a:pt x="58724" y="248196"/>
                </a:lnTo>
                <a:lnTo>
                  <a:pt x="99656" y="207645"/>
                </a:lnTo>
                <a:lnTo>
                  <a:pt x="129997" y="244894"/>
                </a:lnTo>
                <a:lnTo>
                  <a:pt x="175437" y="258787"/>
                </a:lnTo>
                <a:lnTo>
                  <a:pt x="191376" y="257187"/>
                </a:lnTo>
                <a:lnTo>
                  <a:pt x="233045" y="234543"/>
                </a:lnTo>
                <a:lnTo>
                  <a:pt x="327418" y="140208"/>
                </a:lnTo>
                <a:lnTo>
                  <a:pt x="345528" y="112750"/>
                </a:lnTo>
                <a:lnTo>
                  <a:pt x="351574" y="817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19418" y="3816756"/>
            <a:ext cx="356870" cy="334645"/>
          </a:xfrm>
          <a:custGeom>
            <a:avLst/>
            <a:gdLst/>
            <a:ahLst/>
            <a:cxnLst/>
            <a:rect l="l" t="t" r="r" b="b"/>
            <a:pathLst>
              <a:path w="356870" h="334645">
                <a:moveTo>
                  <a:pt x="306565" y="167132"/>
                </a:moveTo>
                <a:lnTo>
                  <a:pt x="303326" y="150990"/>
                </a:lnTo>
                <a:lnTo>
                  <a:pt x="295935" y="139077"/>
                </a:lnTo>
                <a:lnTo>
                  <a:pt x="295935" y="166751"/>
                </a:lnTo>
                <a:lnTo>
                  <a:pt x="293725" y="178841"/>
                </a:lnTo>
                <a:lnTo>
                  <a:pt x="287642" y="189014"/>
                </a:lnTo>
                <a:lnTo>
                  <a:pt x="278498" y="196481"/>
                </a:lnTo>
                <a:lnTo>
                  <a:pt x="267131" y="200482"/>
                </a:lnTo>
                <a:lnTo>
                  <a:pt x="267131" y="133007"/>
                </a:lnTo>
                <a:lnTo>
                  <a:pt x="278498" y="136855"/>
                </a:lnTo>
                <a:lnTo>
                  <a:pt x="287642" y="144348"/>
                </a:lnTo>
                <a:lnTo>
                  <a:pt x="293725" y="154609"/>
                </a:lnTo>
                <a:lnTo>
                  <a:pt x="295935" y="166751"/>
                </a:lnTo>
                <a:lnTo>
                  <a:pt x="295935" y="139077"/>
                </a:lnTo>
                <a:lnTo>
                  <a:pt x="294944" y="137477"/>
                </a:lnTo>
                <a:lnTo>
                  <a:pt x="289204" y="133007"/>
                </a:lnTo>
                <a:lnTo>
                  <a:pt x="282511" y="127800"/>
                </a:lnTo>
                <a:lnTo>
                  <a:pt x="267131" y="123177"/>
                </a:lnTo>
                <a:lnTo>
                  <a:pt x="267131" y="9867"/>
                </a:lnTo>
                <a:lnTo>
                  <a:pt x="267131" y="2298"/>
                </a:lnTo>
                <a:lnTo>
                  <a:pt x="264490" y="0"/>
                </a:lnTo>
                <a:lnTo>
                  <a:pt x="256527" y="0"/>
                </a:lnTo>
                <a:lnTo>
                  <a:pt x="256527" y="9867"/>
                </a:lnTo>
                <a:lnTo>
                  <a:pt x="256527" y="324015"/>
                </a:lnTo>
                <a:lnTo>
                  <a:pt x="233426" y="324015"/>
                </a:lnTo>
                <a:lnTo>
                  <a:pt x="233426" y="289153"/>
                </a:lnTo>
                <a:lnTo>
                  <a:pt x="233426" y="99695"/>
                </a:lnTo>
                <a:lnTo>
                  <a:pt x="230746" y="97396"/>
                </a:lnTo>
                <a:lnTo>
                  <a:pt x="225463" y="97396"/>
                </a:lnTo>
                <a:lnTo>
                  <a:pt x="222796" y="99695"/>
                </a:lnTo>
                <a:lnTo>
                  <a:pt x="222796" y="289153"/>
                </a:lnTo>
                <a:lnTo>
                  <a:pt x="217335" y="281901"/>
                </a:lnTo>
                <a:lnTo>
                  <a:pt x="182473" y="245046"/>
                </a:lnTo>
                <a:lnTo>
                  <a:pt x="148221" y="221754"/>
                </a:lnTo>
                <a:lnTo>
                  <a:pt x="107378" y="207733"/>
                </a:lnTo>
                <a:lnTo>
                  <a:pt x="93573" y="206540"/>
                </a:lnTo>
                <a:lnTo>
                  <a:pt x="93573" y="127342"/>
                </a:lnTo>
                <a:lnTo>
                  <a:pt x="134556" y="118224"/>
                </a:lnTo>
                <a:lnTo>
                  <a:pt x="171170" y="97739"/>
                </a:lnTo>
                <a:lnTo>
                  <a:pt x="202717" y="69291"/>
                </a:lnTo>
                <a:lnTo>
                  <a:pt x="222796" y="44335"/>
                </a:lnTo>
                <a:lnTo>
                  <a:pt x="222796" y="80340"/>
                </a:lnTo>
                <a:lnTo>
                  <a:pt x="225463" y="82626"/>
                </a:lnTo>
                <a:lnTo>
                  <a:pt x="230746" y="82626"/>
                </a:lnTo>
                <a:lnTo>
                  <a:pt x="233426" y="80340"/>
                </a:lnTo>
                <a:lnTo>
                  <a:pt x="233426" y="44335"/>
                </a:lnTo>
                <a:lnTo>
                  <a:pt x="233426" y="9867"/>
                </a:lnTo>
                <a:lnTo>
                  <a:pt x="256527" y="9867"/>
                </a:lnTo>
                <a:lnTo>
                  <a:pt x="256527" y="0"/>
                </a:lnTo>
                <a:lnTo>
                  <a:pt x="225463" y="0"/>
                </a:lnTo>
                <a:lnTo>
                  <a:pt x="222796" y="2298"/>
                </a:lnTo>
                <a:lnTo>
                  <a:pt x="222796" y="26162"/>
                </a:lnTo>
                <a:lnTo>
                  <a:pt x="218643" y="32537"/>
                </a:lnTo>
                <a:lnTo>
                  <a:pt x="186055" y="71653"/>
                </a:lnTo>
                <a:lnTo>
                  <a:pt x="144551" y="102374"/>
                </a:lnTo>
                <a:lnTo>
                  <a:pt x="88290" y="117475"/>
                </a:lnTo>
                <a:lnTo>
                  <a:pt x="82588" y="117475"/>
                </a:lnTo>
                <a:lnTo>
                  <a:pt x="82588" y="127342"/>
                </a:lnTo>
                <a:lnTo>
                  <a:pt x="82588" y="206540"/>
                </a:lnTo>
                <a:lnTo>
                  <a:pt x="81445" y="206540"/>
                </a:lnTo>
                <a:lnTo>
                  <a:pt x="81445" y="216789"/>
                </a:lnTo>
                <a:lnTo>
                  <a:pt x="61747" y="290309"/>
                </a:lnTo>
                <a:lnTo>
                  <a:pt x="48501" y="290309"/>
                </a:lnTo>
                <a:lnTo>
                  <a:pt x="48501" y="216789"/>
                </a:lnTo>
                <a:lnTo>
                  <a:pt x="81445" y="216789"/>
                </a:lnTo>
                <a:lnTo>
                  <a:pt x="81445" y="206540"/>
                </a:lnTo>
                <a:lnTo>
                  <a:pt x="48501" y="206540"/>
                </a:lnTo>
                <a:lnTo>
                  <a:pt x="48501" y="127723"/>
                </a:lnTo>
                <a:lnTo>
                  <a:pt x="48501" y="127342"/>
                </a:lnTo>
                <a:lnTo>
                  <a:pt x="82588" y="127342"/>
                </a:lnTo>
                <a:lnTo>
                  <a:pt x="82588" y="117475"/>
                </a:lnTo>
                <a:lnTo>
                  <a:pt x="38252" y="117475"/>
                </a:lnTo>
                <a:lnTo>
                  <a:pt x="38252" y="127723"/>
                </a:lnTo>
                <a:lnTo>
                  <a:pt x="38252" y="206540"/>
                </a:lnTo>
                <a:lnTo>
                  <a:pt x="17411" y="206540"/>
                </a:lnTo>
                <a:lnTo>
                  <a:pt x="9829" y="198958"/>
                </a:lnTo>
                <a:lnTo>
                  <a:pt x="9829" y="135305"/>
                </a:lnTo>
                <a:lnTo>
                  <a:pt x="17411" y="127723"/>
                </a:lnTo>
                <a:lnTo>
                  <a:pt x="38252" y="127723"/>
                </a:lnTo>
                <a:lnTo>
                  <a:pt x="38252" y="117475"/>
                </a:lnTo>
                <a:lnTo>
                  <a:pt x="27279" y="117475"/>
                </a:lnTo>
                <a:lnTo>
                  <a:pt x="16624" y="119608"/>
                </a:lnTo>
                <a:lnTo>
                  <a:pt x="7950" y="125437"/>
                </a:lnTo>
                <a:lnTo>
                  <a:pt x="2133" y="134112"/>
                </a:lnTo>
                <a:lnTo>
                  <a:pt x="88" y="144348"/>
                </a:lnTo>
                <a:lnTo>
                  <a:pt x="0" y="189471"/>
                </a:lnTo>
                <a:lnTo>
                  <a:pt x="2133" y="200152"/>
                </a:lnTo>
                <a:lnTo>
                  <a:pt x="7950" y="208826"/>
                </a:lnTo>
                <a:lnTo>
                  <a:pt x="16624" y="214655"/>
                </a:lnTo>
                <a:lnTo>
                  <a:pt x="27279" y="216789"/>
                </a:lnTo>
                <a:lnTo>
                  <a:pt x="38633" y="216789"/>
                </a:lnTo>
                <a:lnTo>
                  <a:pt x="38633" y="298259"/>
                </a:lnTo>
                <a:lnTo>
                  <a:pt x="40894" y="300901"/>
                </a:lnTo>
                <a:lnTo>
                  <a:pt x="68580" y="300901"/>
                </a:lnTo>
                <a:lnTo>
                  <a:pt x="70459" y="299377"/>
                </a:lnTo>
                <a:lnTo>
                  <a:pt x="71221" y="297116"/>
                </a:lnTo>
                <a:lnTo>
                  <a:pt x="73037" y="290309"/>
                </a:lnTo>
                <a:lnTo>
                  <a:pt x="76161" y="278523"/>
                </a:lnTo>
                <a:lnTo>
                  <a:pt x="97002" y="278523"/>
                </a:lnTo>
                <a:lnTo>
                  <a:pt x="99263" y="276263"/>
                </a:lnTo>
                <a:lnTo>
                  <a:pt x="99263" y="267931"/>
                </a:lnTo>
                <a:lnTo>
                  <a:pt x="99263" y="244817"/>
                </a:lnTo>
                <a:lnTo>
                  <a:pt x="99263" y="236867"/>
                </a:lnTo>
                <a:lnTo>
                  <a:pt x="97002" y="234569"/>
                </a:lnTo>
                <a:lnTo>
                  <a:pt x="89052" y="234569"/>
                </a:lnTo>
                <a:lnTo>
                  <a:pt x="89052" y="244817"/>
                </a:lnTo>
                <a:lnTo>
                  <a:pt x="89052" y="267931"/>
                </a:lnTo>
                <a:lnTo>
                  <a:pt x="78803" y="267931"/>
                </a:lnTo>
                <a:lnTo>
                  <a:pt x="85229" y="244817"/>
                </a:lnTo>
                <a:lnTo>
                  <a:pt x="89052" y="244817"/>
                </a:lnTo>
                <a:lnTo>
                  <a:pt x="89052" y="234569"/>
                </a:lnTo>
                <a:lnTo>
                  <a:pt x="87909" y="234569"/>
                </a:lnTo>
                <a:lnTo>
                  <a:pt x="92837" y="216789"/>
                </a:lnTo>
                <a:lnTo>
                  <a:pt x="121259" y="221754"/>
                </a:lnTo>
                <a:lnTo>
                  <a:pt x="168440" y="247357"/>
                </a:lnTo>
                <a:lnTo>
                  <a:pt x="200583" y="277672"/>
                </a:lnTo>
                <a:lnTo>
                  <a:pt x="223558" y="308483"/>
                </a:lnTo>
                <a:lnTo>
                  <a:pt x="223558" y="331965"/>
                </a:lnTo>
                <a:lnTo>
                  <a:pt x="225844" y="334264"/>
                </a:lnTo>
                <a:lnTo>
                  <a:pt x="265252" y="334264"/>
                </a:lnTo>
                <a:lnTo>
                  <a:pt x="267512" y="331965"/>
                </a:lnTo>
                <a:lnTo>
                  <a:pt x="267512" y="324015"/>
                </a:lnTo>
                <a:lnTo>
                  <a:pt x="267512" y="211086"/>
                </a:lnTo>
                <a:lnTo>
                  <a:pt x="283044" y="206298"/>
                </a:lnTo>
                <a:lnTo>
                  <a:pt x="290499" y="200482"/>
                </a:lnTo>
                <a:lnTo>
                  <a:pt x="295427" y="196634"/>
                </a:lnTo>
                <a:lnTo>
                  <a:pt x="303606" y="183210"/>
                </a:lnTo>
                <a:lnTo>
                  <a:pt x="306565" y="167132"/>
                </a:lnTo>
                <a:close/>
              </a:path>
              <a:path w="356870" h="334645">
                <a:moveTo>
                  <a:pt x="330809" y="228904"/>
                </a:moveTo>
                <a:lnTo>
                  <a:pt x="328904" y="226999"/>
                </a:lnTo>
                <a:lnTo>
                  <a:pt x="317157" y="214871"/>
                </a:lnTo>
                <a:lnTo>
                  <a:pt x="316204" y="213918"/>
                </a:lnTo>
                <a:lnTo>
                  <a:pt x="314896" y="213474"/>
                </a:lnTo>
                <a:lnTo>
                  <a:pt x="313499" y="213474"/>
                </a:lnTo>
                <a:lnTo>
                  <a:pt x="312127" y="213474"/>
                </a:lnTo>
                <a:lnTo>
                  <a:pt x="310730" y="213918"/>
                </a:lnTo>
                <a:lnTo>
                  <a:pt x="309587" y="214871"/>
                </a:lnTo>
                <a:lnTo>
                  <a:pt x="307670" y="216789"/>
                </a:lnTo>
                <a:lnTo>
                  <a:pt x="307670" y="220192"/>
                </a:lnTo>
                <a:lnTo>
                  <a:pt x="309587" y="222453"/>
                </a:lnTo>
                <a:lnTo>
                  <a:pt x="321322" y="234569"/>
                </a:lnTo>
                <a:lnTo>
                  <a:pt x="322503" y="235597"/>
                </a:lnTo>
                <a:lnTo>
                  <a:pt x="323748" y="236067"/>
                </a:lnTo>
                <a:lnTo>
                  <a:pt x="326453" y="236067"/>
                </a:lnTo>
                <a:lnTo>
                  <a:pt x="327850" y="235305"/>
                </a:lnTo>
                <a:lnTo>
                  <a:pt x="328904" y="233845"/>
                </a:lnTo>
                <a:lnTo>
                  <a:pt x="330809" y="231546"/>
                </a:lnTo>
                <a:lnTo>
                  <a:pt x="330809" y="228904"/>
                </a:lnTo>
                <a:close/>
              </a:path>
              <a:path w="356870" h="334645">
                <a:moveTo>
                  <a:pt x="330809" y="102336"/>
                </a:moveTo>
                <a:lnTo>
                  <a:pt x="328904" y="100076"/>
                </a:lnTo>
                <a:lnTo>
                  <a:pt x="327952" y="99110"/>
                </a:lnTo>
                <a:lnTo>
                  <a:pt x="326732" y="98640"/>
                </a:lnTo>
                <a:lnTo>
                  <a:pt x="325399" y="98640"/>
                </a:lnTo>
                <a:lnTo>
                  <a:pt x="324065" y="98640"/>
                </a:lnTo>
                <a:lnTo>
                  <a:pt x="322668" y="99110"/>
                </a:lnTo>
                <a:lnTo>
                  <a:pt x="321322" y="100076"/>
                </a:lnTo>
                <a:lnTo>
                  <a:pt x="309587" y="111810"/>
                </a:lnTo>
                <a:lnTo>
                  <a:pt x="306184" y="115227"/>
                </a:lnTo>
                <a:lnTo>
                  <a:pt x="308825" y="120891"/>
                </a:lnTo>
                <a:lnTo>
                  <a:pt x="314896" y="120891"/>
                </a:lnTo>
                <a:lnTo>
                  <a:pt x="316395" y="120154"/>
                </a:lnTo>
                <a:lnTo>
                  <a:pt x="330809" y="105740"/>
                </a:lnTo>
                <a:lnTo>
                  <a:pt x="330809" y="102336"/>
                </a:lnTo>
                <a:close/>
              </a:path>
              <a:path w="356870" h="334645">
                <a:moveTo>
                  <a:pt x="356565" y="164490"/>
                </a:moveTo>
                <a:lnTo>
                  <a:pt x="354304" y="161810"/>
                </a:lnTo>
                <a:lnTo>
                  <a:pt x="334606" y="161810"/>
                </a:lnTo>
                <a:lnTo>
                  <a:pt x="331927" y="161810"/>
                </a:lnTo>
                <a:lnTo>
                  <a:pt x="329666" y="164490"/>
                </a:lnTo>
                <a:lnTo>
                  <a:pt x="329666" y="170154"/>
                </a:lnTo>
                <a:lnTo>
                  <a:pt x="331927" y="172453"/>
                </a:lnTo>
                <a:lnTo>
                  <a:pt x="353923" y="172453"/>
                </a:lnTo>
                <a:lnTo>
                  <a:pt x="356565" y="170154"/>
                </a:lnTo>
                <a:lnTo>
                  <a:pt x="356565" y="1644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" name="object 20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778707" y="3827004"/>
            <a:ext cx="342837" cy="312991"/>
          </a:xfrm>
          <a:prstGeom prst="rect">
            <a:avLst/>
          </a:prstGeom>
        </p:spPr>
      </p:pic>
      <p:grpSp>
        <p:nvGrpSpPr>
          <p:cNvPr id="206" name="object 206"/>
          <p:cNvGrpSpPr/>
          <p:nvPr/>
        </p:nvGrpSpPr>
        <p:grpSpPr>
          <a:xfrm>
            <a:off x="5357303" y="3834579"/>
            <a:ext cx="297815" cy="298450"/>
            <a:chOff x="5357303" y="3834579"/>
            <a:chExt cx="297815" cy="298450"/>
          </a:xfrm>
        </p:grpSpPr>
        <p:sp>
          <p:nvSpPr>
            <p:cNvPr id="207" name="object 207"/>
            <p:cNvSpPr/>
            <p:nvPr/>
          </p:nvSpPr>
          <p:spPr>
            <a:xfrm>
              <a:off x="5357303" y="3834579"/>
              <a:ext cx="297815" cy="298450"/>
            </a:xfrm>
            <a:custGeom>
              <a:avLst/>
              <a:gdLst/>
              <a:ahLst/>
              <a:cxnLst/>
              <a:rect l="l" t="t" r="r" b="b"/>
              <a:pathLst>
                <a:path w="297814" h="298450">
                  <a:moveTo>
                    <a:pt x="100041" y="185681"/>
                  </a:moveTo>
                  <a:lnTo>
                    <a:pt x="87915" y="185681"/>
                  </a:lnTo>
                  <a:lnTo>
                    <a:pt x="107998" y="165980"/>
                  </a:lnTo>
                  <a:lnTo>
                    <a:pt x="89388" y="122380"/>
                  </a:lnTo>
                  <a:lnTo>
                    <a:pt x="91572" y="77925"/>
                  </a:lnTo>
                  <a:lnTo>
                    <a:pt x="111511" y="38671"/>
                  </a:lnTo>
                  <a:lnTo>
                    <a:pt x="146167" y="10677"/>
                  </a:lnTo>
                  <a:lnTo>
                    <a:pt x="192500" y="0"/>
                  </a:lnTo>
                  <a:lnTo>
                    <a:pt x="231282" y="7440"/>
                  </a:lnTo>
                  <a:lnTo>
                    <a:pt x="233914" y="9102"/>
                  </a:lnTo>
                  <a:lnTo>
                    <a:pt x="192500" y="9102"/>
                  </a:lnTo>
                  <a:lnTo>
                    <a:pt x="152062" y="17760"/>
                  </a:lnTo>
                  <a:lnTo>
                    <a:pt x="121373" y="40597"/>
                  </a:lnTo>
                  <a:lnTo>
                    <a:pt x="102222" y="72908"/>
                  </a:lnTo>
                  <a:lnTo>
                    <a:pt x="96395" y="109988"/>
                  </a:lnTo>
                  <a:lnTo>
                    <a:pt x="105682" y="147132"/>
                  </a:lnTo>
                  <a:lnTo>
                    <a:pt x="126971" y="173555"/>
                  </a:lnTo>
                  <a:lnTo>
                    <a:pt x="112168" y="173555"/>
                  </a:lnTo>
                  <a:lnTo>
                    <a:pt x="100041" y="185681"/>
                  </a:lnTo>
                  <a:close/>
                </a:path>
                <a:path w="297814" h="298450">
                  <a:moveTo>
                    <a:pt x="292534" y="99333"/>
                  </a:moveTo>
                  <a:lnTo>
                    <a:pt x="290338" y="99333"/>
                  </a:lnTo>
                  <a:lnTo>
                    <a:pt x="288715" y="97582"/>
                  </a:lnTo>
                  <a:lnTo>
                    <a:pt x="288365" y="95482"/>
                  </a:lnTo>
                  <a:lnTo>
                    <a:pt x="278247" y="61683"/>
                  </a:lnTo>
                  <a:lnTo>
                    <a:pt x="257357" y="34246"/>
                  </a:lnTo>
                  <a:lnTo>
                    <a:pt x="228005" y="15832"/>
                  </a:lnTo>
                  <a:lnTo>
                    <a:pt x="192500" y="9102"/>
                  </a:lnTo>
                  <a:lnTo>
                    <a:pt x="233914" y="9102"/>
                  </a:lnTo>
                  <a:lnTo>
                    <a:pt x="263376" y="27705"/>
                  </a:lnTo>
                  <a:lnTo>
                    <a:pt x="286084" y="57709"/>
                  </a:lnTo>
                  <a:lnTo>
                    <a:pt x="296704" y="94368"/>
                  </a:lnTo>
                  <a:lnTo>
                    <a:pt x="297467" y="96628"/>
                  </a:lnTo>
                  <a:lnTo>
                    <a:pt x="295589" y="98537"/>
                  </a:lnTo>
                  <a:lnTo>
                    <a:pt x="292916" y="99269"/>
                  </a:lnTo>
                  <a:lnTo>
                    <a:pt x="292534" y="99333"/>
                  </a:lnTo>
                  <a:close/>
                </a:path>
                <a:path w="297814" h="298450">
                  <a:moveTo>
                    <a:pt x="119522" y="201595"/>
                  </a:moveTo>
                  <a:lnTo>
                    <a:pt x="106852" y="201595"/>
                  </a:lnTo>
                  <a:lnTo>
                    <a:pt x="123530" y="184917"/>
                  </a:lnTo>
                  <a:lnTo>
                    <a:pt x="118979" y="181512"/>
                  </a:lnTo>
                  <a:lnTo>
                    <a:pt x="115573" y="177342"/>
                  </a:lnTo>
                  <a:lnTo>
                    <a:pt x="112168" y="173555"/>
                  </a:lnTo>
                  <a:lnTo>
                    <a:pt x="126971" y="173555"/>
                  </a:lnTo>
                  <a:lnTo>
                    <a:pt x="131869" y="179634"/>
                  </a:lnTo>
                  <a:lnTo>
                    <a:pt x="143221" y="187416"/>
                  </a:lnTo>
                  <a:lnTo>
                    <a:pt x="148842" y="190232"/>
                  </a:lnTo>
                  <a:lnTo>
                    <a:pt x="131105" y="190232"/>
                  </a:lnTo>
                  <a:lnTo>
                    <a:pt x="119522" y="201595"/>
                  </a:lnTo>
                  <a:close/>
                </a:path>
                <a:path w="297814" h="298450">
                  <a:moveTo>
                    <a:pt x="28239" y="297841"/>
                  </a:moveTo>
                  <a:lnTo>
                    <a:pt x="20282" y="297841"/>
                  </a:lnTo>
                  <a:lnTo>
                    <a:pt x="16303" y="296345"/>
                  </a:lnTo>
                  <a:lnTo>
                    <a:pt x="13280" y="293290"/>
                  </a:lnTo>
                  <a:lnTo>
                    <a:pt x="4559" y="283837"/>
                  </a:lnTo>
                  <a:lnTo>
                    <a:pt x="1139" y="278685"/>
                  </a:lnTo>
                  <a:lnTo>
                    <a:pt x="0" y="272793"/>
                  </a:lnTo>
                  <a:lnTo>
                    <a:pt x="1139" y="266829"/>
                  </a:lnTo>
                  <a:lnTo>
                    <a:pt x="4559" y="261462"/>
                  </a:lnTo>
                  <a:lnTo>
                    <a:pt x="75789" y="190614"/>
                  </a:lnTo>
                  <a:lnTo>
                    <a:pt x="78558" y="187495"/>
                  </a:lnTo>
                  <a:lnTo>
                    <a:pt x="82600" y="185649"/>
                  </a:lnTo>
                  <a:lnTo>
                    <a:pt x="87533" y="185649"/>
                  </a:lnTo>
                  <a:lnTo>
                    <a:pt x="87915" y="185681"/>
                  </a:lnTo>
                  <a:lnTo>
                    <a:pt x="100041" y="185681"/>
                  </a:lnTo>
                  <a:lnTo>
                    <a:pt x="95490" y="190232"/>
                  </a:lnTo>
                  <a:lnTo>
                    <a:pt x="95872" y="190232"/>
                  </a:lnTo>
                  <a:lnTo>
                    <a:pt x="96636" y="190614"/>
                  </a:lnTo>
                  <a:lnTo>
                    <a:pt x="100436" y="194402"/>
                  </a:lnTo>
                  <a:lnTo>
                    <a:pt x="84128" y="194402"/>
                  </a:lnTo>
                  <a:lnTo>
                    <a:pt x="82218" y="195165"/>
                  </a:lnTo>
                  <a:lnTo>
                    <a:pt x="80722" y="196662"/>
                  </a:lnTo>
                  <a:lnTo>
                    <a:pt x="75789" y="201977"/>
                  </a:lnTo>
                  <a:lnTo>
                    <a:pt x="82218" y="208406"/>
                  </a:lnTo>
                  <a:lnTo>
                    <a:pt x="68978" y="208406"/>
                  </a:lnTo>
                  <a:lnTo>
                    <a:pt x="9842" y="267923"/>
                  </a:lnTo>
                  <a:lnTo>
                    <a:pt x="6819" y="270565"/>
                  </a:lnTo>
                  <a:lnTo>
                    <a:pt x="6819" y="275498"/>
                  </a:lnTo>
                  <a:lnTo>
                    <a:pt x="10224" y="278140"/>
                  </a:lnTo>
                  <a:lnTo>
                    <a:pt x="20664" y="288579"/>
                  </a:lnTo>
                  <a:lnTo>
                    <a:pt x="22446" y="289216"/>
                  </a:lnTo>
                  <a:lnTo>
                    <a:pt x="39316" y="289216"/>
                  </a:lnTo>
                  <a:lnTo>
                    <a:pt x="35241" y="293290"/>
                  </a:lnTo>
                  <a:lnTo>
                    <a:pt x="32217" y="296345"/>
                  </a:lnTo>
                  <a:lnTo>
                    <a:pt x="28239" y="297841"/>
                  </a:lnTo>
                  <a:close/>
                </a:path>
                <a:path w="297814" h="298450">
                  <a:moveTo>
                    <a:pt x="184543" y="209170"/>
                  </a:moveTo>
                  <a:lnTo>
                    <a:pt x="181902" y="209170"/>
                  </a:lnTo>
                  <a:lnTo>
                    <a:pt x="168204" y="207016"/>
                  </a:lnTo>
                  <a:lnTo>
                    <a:pt x="155083" y="202971"/>
                  </a:lnTo>
                  <a:lnTo>
                    <a:pt x="142672" y="197291"/>
                  </a:lnTo>
                  <a:lnTo>
                    <a:pt x="131105" y="190232"/>
                  </a:lnTo>
                  <a:lnTo>
                    <a:pt x="148842" y="190232"/>
                  </a:lnTo>
                  <a:lnTo>
                    <a:pt x="155560" y="193598"/>
                  </a:lnTo>
                  <a:lnTo>
                    <a:pt x="168754" y="198002"/>
                  </a:lnTo>
                  <a:lnTo>
                    <a:pt x="182666" y="200449"/>
                  </a:lnTo>
                  <a:lnTo>
                    <a:pt x="184925" y="200449"/>
                  </a:lnTo>
                  <a:lnTo>
                    <a:pt x="186835" y="202740"/>
                  </a:lnTo>
                  <a:lnTo>
                    <a:pt x="186453" y="205382"/>
                  </a:lnTo>
                  <a:lnTo>
                    <a:pt x="186453" y="207292"/>
                  </a:lnTo>
                  <a:lnTo>
                    <a:pt x="184543" y="209170"/>
                  </a:lnTo>
                  <a:close/>
                </a:path>
                <a:path w="297814" h="298450">
                  <a:moveTo>
                    <a:pt x="107627" y="221296"/>
                  </a:moveTo>
                  <a:lnTo>
                    <a:pt x="95108" y="221296"/>
                  </a:lnTo>
                  <a:lnTo>
                    <a:pt x="100041" y="216013"/>
                  </a:lnTo>
                  <a:lnTo>
                    <a:pt x="102683" y="213339"/>
                  </a:lnTo>
                  <a:lnTo>
                    <a:pt x="102683" y="209170"/>
                  </a:lnTo>
                  <a:lnTo>
                    <a:pt x="99659" y="205764"/>
                  </a:lnTo>
                  <a:lnTo>
                    <a:pt x="90557" y="196662"/>
                  </a:lnTo>
                  <a:lnTo>
                    <a:pt x="89443" y="195165"/>
                  </a:lnTo>
                  <a:lnTo>
                    <a:pt x="87724" y="194402"/>
                  </a:lnTo>
                  <a:lnTo>
                    <a:pt x="100436" y="194402"/>
                  </a:lnTo>
                  <a:lnTo>
                    <a:pt x="106120" y="200067"/>
                  </a:lnTo>
                  <a:lnTo>
                    <a:pt x="106470" y="200449"/>
                  </a:lnTo>
                  <a:lnTo>
                    <a:pt x="106470" y="200831"/>
                  </a:lnTo>
                  <a:lnTo>
                    <a:pt x="106852" y="201595"/>
                  </a:lnTo>
                  <a:lnTo>
                    <a:pt x="119522" y="201595"/>
                  </a:lnTo>
                  <a:lnTo>
                    <a:pt x="111022" y="209933"/>
                  </a:lnTo>
                  <a:lnTo>
                    <a:pt x="111022" y="214867"/>
                  </a:lnTo>
                  <a:lnTo>
                    <a:pt x="109908" y="219036"/>
                  </a:lnTo>
                  <a:lnTo>
                    <a:pt x="107627" y="221296"/>
                  </a:lnTo>
                  <a:close/>
                </a:path>
                <a:path w="297814" h="298450">
                  <a:moveTo>
                    <a:pt x="39316" y="289216"/>
                  </a:moveTo>
                  <a:lnTo>
                    <a:pt x="26043" y="289216"/>
                  </a:lnTo>
                  <a:lnTo>
                    <a:pt x="27857" y="288579"/>
                  </a:lnTo>
                  <a:lnTo>
                    <a:pt x="88297" y="228139"/>
                  </a:lnTo>
                  <a:lnTo>
                    <a:pt x="68978" y="208406"/>
                  </a:lnTo>
                  <a:lnTo>
                    <a:pt x="82218" y="208406"/>
                  </a:lnTo>
                  <a:lnTo>
                    <a:pt x="95108" y="221296"/>
                  </a:lnTo>
                  <a:lnTo>
                    <a:pt x="107627" y="221296"/>
                  </a:lnTo>
                  <a:lnTo>
                    <a:pt x="106470" y="222442"/>
                  </a:lnTo>
                  <a:lnTo>
                    <a:pt x="97782" y="230781"/>
                  </a:lnTo>
                  <a:lnTo>
                    <a:pt x="39316" y="28921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463416" y="3854280"/>
              <a:ext cx="190241" cy="189469"/>
            </a:xfrm>
            <a:prstGeom prst="rect">
              <a:avLst/>
            </a:prstGeom>
          </p:spPr>
        </p:pic>
      </p:grpSp>
      <p:sp>
        <p:nvSpPr>
          <p:cNvPr id="209" name="object 209"/>
          <p:cNvSpPr/>
          <p:nvPr/>
        </p:nvSpPr>
        <p:spPr>
          <a:xfrm>
            <a:off x="8036445" y="3807307"/>
            <a:ext cx="292735" cy="354330"/>
          </a:xfrm>
          <a:custGeom>
            <a:avLst/>
            <a:gdLst/>
            <a:ahLst/>
            <a:cxnLst/>
            <a:rect l="l" t="t" r="r" b="b"/>
            <a:pathLst>
              <a:path w="292734" h="354329">
                <a:moveTo>
                  <a:pt x="291795" y="274739"/>
                </a:moveTo>
                <a:lnTo>
                  <a:pt x="289128" y="272440"/>
                </a:lnTo>
                <a:lnTo>
                  <a:pt x="283464" y="272440"/>
                </a:lnTo>
                <a:lnTo>
                  <a:pt x="281165" y="274739"/>
                </a:lnTo>
                <a:lnTo>
                  <a:pt x="281165" y="343319"/>
                </a:lnTo>
                <a:lnTo>
                  <a:pt x="10223" y="343319"/>
                </a:lnTo>
                <a:lnTo>
                  <a:pt x="10223" y="129603"/>
                </a:lnTo>
                <a:lnTo>
                  <a:pt x="7962" y="127317"/>
                </a:lnTo>
                <a:lnTo>
                  <a:pt x="4940" y="127317"/>
                </a:lnTo>
                <a:lnTo>
                  <a:pt x="2260" y="127317"/>
                </a:lnTo>
                <a:lnTo>
                  <a:pt x="0" y="129603"/>
                </a:lnTo>
                <a:lnTo>
                  <a:pt x="0" y="351282"/>
                </a:lnTo>
                <a:lnTo>
                  <a:pt x="2260" y="353923"/>
                </a:lnTo>
                <a:lnTo>
                  <a:pt x="289128" y="353923"/>
                </a:lnTo>
                <a:lnTo>
                  <a:pt x="291795" y="351282"/>
                </a:lnTo>
                <a:lnTo>
                  <a:pt x="291795" y="274739"/>
                </a:lnTo>
                <a:close/>
              </a:path>
              <a:path w="292734" h="354329">
                <a:moveTo>
                  <a:pt x="292176" y="61391"/>
                </a:moveTo>
                <a:lnTo>
                  <a:pt x="291795" y="57581"/>
                </a:lnTo>
                <a:lnTo>
                  <a:pt x="290652" y="55702"/>
                </a:lnTo>
                <a:lnTo>
                  <a:pt x="288772" y="55321"/>
                </a:lnTo>
                <a:lnTo>
                  <a:pt x="257632" y="42430"/>
                </a:lnTo>
                <a:lnTo>
                  <a:pt x="229260" y="30683"/>
                </a:lnTo>
                <a:lnTo>
                  <a:pt x="221843" y="12128"/>
                </a:lnTo>
                <a:lnTo>
                  <a:pt x="220764" y="9448"/>
                </a:lnTo>
                <a:lnTo>
                  <a:pt x="218274" y="3225"/>
                </a:lnTo>
                <a:lnTo>
                  <a:pt x="218274" y="32588"/>
                </a:lnTo>
                <a:lnTo>
                  <a:pt x="186448" y="83743"/>
                </a:lnTo>
                <a:lnTo>
                  <a:pt x="172796" y="69621"/>
                </a:lnTo>
                <a:lnTo>
                  <a:pt x="172796" y="83743"/>
                </a:lnTo>
                <a:lnTo>
                  <a:pt x="160286" y="97396"/>
                </a:lnTo>
                <a:lnTo>
                  <a:pt x="131483" y="97396"/>
                </a:lnTo>
                <a:lnTo>
                  <a:pt x="127241" y="92456"/>
                </a:lnTo>
                <a:lnTo>
                  <a:pt x="119735" y="83743"/>
                </a:lnTo>
                <a:lnTo>
                  <a:pt x="146278" y="56845"/>
                </a:lnTo>
                <a:lnTo>
                  <a:pt x="172796" y="83743"/>
                </a:lnTo>
                <a:lnTo>
                  <a:pt x="172796" y="69621"/>
                </a:lnTo>
                <a:lnTo>
                  <a:pt x="160464" y="56845"/>
                </a:lnTo>
                <a:lnTo>
                  <a:pt x="153860" y="49999"/>
                </a:lnTo>
                <a:lnTo>
                  <a:pt x="164007" y="43192"/>
                </a:lnTo>
                <a:lnTo>
                  <a:pt x="210324" y="12128"/>
                </a:lnTo>
                <a:lnTo>
                  <a:pt x="218274" y="32588"/>
                </a:lnTo>
                <a:lnTo>
                  <a:pt x="218274" y="3225"/>
                </a:lnTo>
                <a:lnTo>
                  <a:pt x="217893" y="2260"/>
                </a:lnTo>
                <a:lnTo>
                  <a:pt x="217893" y="1498"/>
                </a:lnTo>
                <a:lnTo>
                  <a:pt x="217131" y="1498"/>
                </a:lnTo>
                <a:lnTo>
                  <a:pt x="216750" y="762"/>
                </a:lnTo>
                <a:lnTo>
                  <a:pt x="216014" y="0"/>
                </a:lnTo>
                <a:lnTo>
                  <a:pt x="195554" y="0"/>
                </a:lnTo>
                <a:lnTo>
                  <a:pt x="195554" y="9448"/>
                </a:lnTo>
                <a:lnTo>
                  <a:pt x="145897" y="43192"/>
                </a:lnTo>
                <a:lnTo>
                  <a:pt x="136791" y="37058"/>
                </a:lnTo>
                <a:lnTo>
                  <a:pt x="136791" y="51536"/>
                </a:lnTo>
                <a:lnTo>
                  <a:pt x="104965" y="83743"/>
                </a:lnTo>
                <a:lnTo>
                  <a:pt x="77889" y="40551"/>
                </a:lnTo>
                <a:lnTo>
                  <a:pt x="73139" y="32969"/>
                </a:lnTo>
                <a:lnTo>
                  <a:pt x="81483" y="12890"/>
                </a:lnTo>
                <a:lnTo>
                  <a:pt x="136791" y="51536"/>
                </a:lnTo>
                <a:lnTo>
                  <a:pt x="136791" y="37058"/>
                </a:lnTo>
                <a:lnTo>
                  <a:pt x="100965" y="12890"/>
                </a:lnTo>
                <a:lnTo>
                  <a:pt x="95872" y="9448"/>
                </a:lnTo>
                <a:lnTo>
                  <a:pt x="195554" y="9448"/>
                </a:lnTo>
                <a:lnTo>
                  <a:pt x="195554" y="0"/>
                </a:lnTo>
                <a:lnTo>
                  <a:pt x="79565" y="0"/>
                </a:lnTo>
                <a:lnTo>
                  <a:pt x="78841" y="381"/>
                </a:lnTo>
                <a:lnTo>
                  <a:pt x="78460" y="762"/>
                </a:lnTo>
                <a:lnTo>
                  <a:pt x="78079" y="1498"/>
                </a:lnTo>
                <a:lnTo>
                  <a:pt x="77698" y="1879"/>
                </a:lnTo>
                <a:lnTo>
                  <a:pt x="77698" y="2260"/>
                </a:lnTo>
                <a:lnTo>
                  <a:pt x="66332" y="30683"/>
                </a:lnTo>
                <a:lnTo>
                  <a:pt x="6426" y="55321"/>
                </a:lnTo>
                <a:lnTo>
                  <a:pt x="4559" y="56464"/>
                </a:lnTo>
                <a:lnTo>
                  <a:pt x="3022" y="58343"/>
                </a:lnTo>
                <a:lnTo>
                  <a:pt x="3022" y="117856"/>
                </a:lnTo>
                <a:lnTo>
                  <a:pt x="5702" y="120116"/>
                </a:lnTo>
                <a:lnTo>
                  <a:pt x="11366" y="120116"/>
                </a:lnTo>
                <a:lnTo>
                  <a:pt x="13652" y="117856"/>
                </a:lnTo>
                <a:lnTo>
                  <a:pt x="13652" y="63271"/>
                </a:lnTo>
                <a:lnTo>
                  <a:pt x="69354" y="40551"/>
                </a:lnTo>
                <a:lnTo>
                  <a:pt x="103098" y="94716"/>
                </a:lnTo>
                <a:lnTo>
                  <a:pt x="104203" y="96253"/>
                </a:lnTo>
                <a:lnTo>
                  <a:pt x="105346" y="97015"/>
                </a:lnTo>
                <a:lnTo>
                  <a:pt x="110286" y="97015"/>
                </a:lnTo>
                <a:lnTo>
                  <a:pt x="114833" y="92456"/>
                </a:lnTo>
                <a:lnTo>
                  <a:pt x="126199" y="105727"/>
                </a:lnTo>
                <a:lnTo>
                  <a:pt x="112166" y="178485"/>
                </a:lnTo>
                <a:lnTo>
                  <a:pt x="111785" y="181508"/>
                </a:lnTo>
                <a:lnTo>
                  <a:pt x="113690" y="184150"/>
                </a:lnTo>
                <a:lnTo>
                  <a:pt x="116332" y="184543"/>
                </a:lnTo>
                <a:lnTo>
                  <a:pt x="120497" y="184543"/>
                </a:lnTo>
                <a:lnTo>
                  <a:pt x="120497" y="182283"/>
                </a:lnTo>
                <a:lnTo>
                  <a:pt x="134150" y="110629"/>
                </a:lnTo>
                <a:lnTo>
                  <a:pt x="159550" y="110629"/>
                </a:lnTo>
                <a:lnTo>
                  <a:pt x="190995" y="274739"/>
                </a:lnTo>
                <a:lnTo>
                  <a:pt x="146659" y="317550"/>
                </a:lnTo>
                <a:lnTo>
                  <a:pt x="101942" y="274739"/>
                </a:lnTo>
                <a:lnTo>
                  <a:pt x="116713" y="198196"/>
                </a:lnTo>
                <a:lnTo>
                  <a:pt x="116713" y="195135"/>
                </a:lnTo>
                <a:lnTo>
                  <a:pt x="114833" y="192493"/>
                </a:lnTo>
                <a:lnTo>
                  <a:pt x="112293" y="192074"/>
                </a:lnTo>
                <a:lnTo>
                  <a:pt x="109080" y="192074"/>
                </a:lnTo>
                <a:lnTo>
                  <a:pt x="106845" y="193865"/>
                </a:lnTo>
                <a:lnTo>
                  <a:pt x="106502" y="196278"/>
                </a:lnTo>
                <a:lnTo>
                  <a:pt x="90208" y="277380"/>
                </a:lnTo>
                <a:lnTo>
                  <a:pt x="90589" y="278904"/>
                </a:lnTo>
                <a:lnTo>
                  <a:pt x="92075" y="280403"/>
                </a:lnTo>
                <a:lnTo>
                  <a:pt x="142494" y="328904"/>
                </a:lnTo>
                <a:lnTo>
                  <a:pt x="143256" y="330047"/>
                </a:lnTo>
                <a:lnTo>
                  <a:pt x="144754" y="330428"/>
                </a:lnTo>
                <a:lnTo>
                  <a:pt x="147434" y="330428"/>
                </a:lnTo>
                <a:lnTo>
                  <a:pt x="148920" y="330047"/>
                </a:lnTo>
                <a:lnTo>
                  <a:pt x="150075" y="328904"/>
                </a:lnTo>
                <a:lnTo>
                  <a:pt x="161785" y="317550"/>
                </a:lnTo>
                <a:lnTo>
                  <a:pt x="200101" y="280403"/>
                </a:lnTo>
                <a:lnTo>
                  <a:pt x="201599" y="278904"/>
                </a:lnTo>
                <a:lnTo>
                  <a:pt x="201980" y="277380"/>
                </a:lnTo>
                <a:lnTo>
                  <a:pt x="201599" y="275501"/>
                </a:lnTo>
                <a:lnTo>
                  <a:pt x="169672" y="110629"/>
                </a:lnTo>
                <a:lnTo>
                  <a:pt x="169011" y="107226"/>
                </a:lnTo>
                <a:lnTo>
                  <a:pt x="177431" y="97396"/>
                </a:lnTo>
                <a:lnTo>
                  <a:pt x="180365" y="93954"/>
                </a:lnTo>
                <a:lnTo>
                  <a:pt x="184543" y="98513"/>
                </a:lnTo>
                <a:lnTo>
                  <a:pt x="184924" y="98894"/>
                </a:lnTo>
                <a:lnTo>
                  <a:pt x="189852" y="98894"/>
                </a:lnTo>
                <a:lnTo>
                  <a:pt x="190995" y="97777"/>
                </a:lnTo>
                <a:lnTo>
                  <a:pt x="192112" y="96634"/>
                </a:lnTo>
                <a:lnTo>
                  <a:pt x="193776" y="93954"/>
                </a:lnTo>
                <a:lnTo>
                  <a:pt x="200139" y="83743"/>
                </a:lnTo>
                <a:lnTo>
                  <a:pt x="225856" y="42430"/>
                </a:lnTo>
                <a:lnTo>
                  <a:pt x="281546" y="65189"/>
                </a:lnTo>
                <a:lnTo>
                  <a:pt x="281546" y="264490"/>
                </a:lnTo>
                <a:lnTo>
                  <a:pt x="283845" y="267157"/>
                </a:lnTo>
                <a:lnTo>
                  <a:pt x="289509" y="267157"/>
                </a:lnTo>
                <a:lnTo>
                  <a:pt x="292176" y="264490"/>
                </a:lnTo>
                <a:lnTo>
                  <a:pt x="292176" y="6139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0" name="object 210"/>
          <p:cNvGrpSpPr/>
          <p:nvPr/>
        </p:nvGrpSpPr>
        <p:grpSpPr>
          <a:xfrm>
            <a:off x="4914651" y="3808798"/>
            <a:ext cx="288290" cy="351155"/>
            <a:chOff x="4914651" y="3808798"/>
            <a:chExt cx="288290" cy="351155"/>
          </a:xfrm>
        </p:grpSpPr>
        <p:sp>
          <p:nvSpPr>
            <p:cNvPr id="211" name="object 211"/>
            <p:cNvSpPr/>
            <p:nvPr/>
          </p:nvSpPr>
          <p:spPr>
            <a:xfrm>
              <a:off x="4914651" y="3808798"/>
              <a:ext cx="288290" cy="351155"/>
            </a:xfrm>
            <a:custGeom>
              <a:avLst/>
              <a:gdLst/>
              <a:ahLst/>
              <a:cxnLst/>
              <a:rect l="l" t="t" r="r" b="b"/>
              <a:pathLst>
                <a:path w="288289" h="351154">
                  <a:moveTo>
                    <a:pt x="144531" y="350834"/>
                  </a:moveTo>
                  <a:lnTo>
                    <a:pt x="83357" y="337412"/>
                  </a:lnTo>
                  <a:lnTo>
                    <a:pt x="32243" y="297873"/>
                  </a:lnTo>
                  <a:lnTo>
                    <a:pt x="8959" y="257635"/>
                  </a:lnTo>
                  <a:lnTo>
                    <a:pt x="0" y="214842"/>
                  </a:lnTo>
                  <a:lnTo>
                    <a:pt x="4146" y="172373"/>
                  </a:lnTo>
                  <a:lnTo>
                    <a:pt x="20177" y="133106"/>
                  </a:lnTo>
                  <a:lnTo>
                    <a:pt x="46872" y="99920"/>
                  </a:lnTo>
                  <a:lnTo>
                    <a:pt x="83012" y="75694"/>
                  </a:lnTo>
                  <a:lnTo>
                    <a:pt x="127376" y="63305"/>
                  </a:lnTo>
                  <a:lnTo>
                    <a:pt x="127376" y="45481"/>
                  </a:lnTo>
                  <a:lnTo>
                    <a:pt x="116745" y="45481"/>
                  </a:lnTo>
                  <a:lnTo>
                    <a:pt x="107931" y="43689"/>
                  </a:lnTo>
                  <a:lnTo>
                    <a:pt x="100704" y="38809"/>
                  </a:lnTo>
                  <a:lnTo>
                    <a:pt x="95817" y="31584"/>
                  </a:lnTo>
                  <a:lnTo>
                    <a:pt x="94021" y="22756"/>
                  </a:lnTo>
                  <a:lnTo>
                    <a:pt x="95763" y="13924"/>
                  </a:lnTo>
                  <a:lnTo>
                    <a:pt x="100561" y="6687"/>
                  </a:lnTo>
                  <a:lnTo>
                    <a:pt x="107770" y="1796"/>
                  </a:lnTo>
                  <a:lnTo>
                    <a:pt x="116745" y="0"/>
                  </a:lnTo>
                  <a:lnTo>
                    <a:pt x="171712" y="0"/>
                  </a:lnTo>
                  <a:lnTo>
                    <a:pt x="180378" y="1743"/>
                  </a:lnTo>
                  <a:lnTo>
                    <a:pt x="187621" y="6544"/>
                  </a:lnTo>
                  <a:lnTo>
                    <a:pt x="189120" y="8720"/>
                  </a:lnTo>
                  <a:lnTo>
                    <a:pt x="109552" y="8720"/>
                  </a:lnTo>
                  <a:lnTo>
                    <a:pt x="103887" y="14417"/>
                  </a:lnTo>
                  <a:lnTo>
                    <a:pt x="103887" y="28803"/>
                  </a:lnTo>
                  <a:lnTo>
                    <a:pt x="109552" y="34501"/>
                  </a:lnTo>
                  <a:lnTo>
                    <a:pt x="190571" y="34501"/>
                  </a:lnTo>
                  <a:lnTo>
                    <a:pt x="187765" y="38666"/>
                  </a:lnTo>
                  <a:lnTo>
                    <a:pt x="180539" y="43636"/>
                  </a:lnTo>
                  <a:lnTo>
                    <a:pt x="175366" y="44717"/>
                  </a:lnTo>
                  <a:lnTo>
                    <a:pt x="137593" y="44717"/>
                  </a:lnTo>
                  <a:lnTo>
                    <a:pt x="137593" y="62541"/>
                  </a:lnTo>
                  <a:lnTo>
                    <a:pt x="160731" y="62541"/>
                  </a:lnTo>
                  <a:lnTo>
                    <a:pt x="160731" y="63305"/>
                  </a:lnTo>
                  <a:lnTo>
                    <a:pt x="187313" y="68969"/>
                  </a:lnTo>
                  <a:lnTo>
                    <a:pt x="196194" y="72725"/>
                  </a:lnTo>
                  <a:lnTo>
                    <a:pt x="138675" y="72725"/>
                  </a:lnTo>
                  <a:lnTo>
                    <a:pt x="132818" y="73107"/>
                  </a:lnTo>
                  <a:lnTo>
                    <a:pt x="86206" y="85575"/>
                  </a:lnTo>
                  <a:lnTo>
                    <a:pt x="52965" y="108105"/>
                  </a:lnTo>
                  <a:lnTo>
                    <a:pt x="28408" y="138847"/>
                  </a:lnTo>
                  <a:lnTo>
                    <a:pt x="13677" y="175157"/>
                  </a:lnTo>
                  <a:lnTo>
                    <a:pt x="9908" y="214388"/>
                  </a:lnTo>
                  <a:lnTo>
                    <a:pt x="18242" y="253894"/>
                  </a:lnTo>
                  <a:lnTo>
                    <a:pt x="39818" y="291030"/>
                  </a:lnTo>
                  <a:lnTo>
                    <a:pt x="87158" y="328050"/>
                  </a:lnTo>
                  <a:lnTo>
                    <a:pt x="143926" y="340554"/>
                  </a:lnTo>
                  <a:lnTo>
                    <a:pt x="197134" y="340554"/>
                  </a:lnTo>
                  <a:lnTo>
                    <a:pt x="191930" y="342877"/>
                  </a:lnTo>
                  <a:lnTo>
                    <a:pt x="168463" y="348855"/>
                  </a:lnTo>
                  <a:lnTo>
                    <a:pt x="144531" y="350834"/>
                  </a:lnTo>
                  <a:close/>
                </a:path>
                <a:path w="288289" h="351154">
                  <a:moveTo>
                    <a:pt x="190571" y="34501"/>
                  </a:moveTo>
                  <a:lnTo>
                    <a:pt x="178523" y="34501"/>
                  </a:lnTo>
                  <a:lnTo>
                    <a:pt x="184220" y="28803"/>
                  </a:lnTo>
                  <a:lnTo>
                    <a:pt x="184220" y="14417"/>
                  </a:lnTo>
                  <a:lnTo>
                    <a:pt x="178523" y="8720"/>
                  </a:lnTo>
                  <a:lnTo>
                    <a:pt x="189120" y="8720"/>
                  </a:lnTo>
                  <a:lnTo>
                    <a:pt x="192591" y="13763"/>
                  </a:lnTo>
                  <a:lnTo>
                    <a:pt x="194436" y="22756"/>
                  </a:lnTo>
                  <a:lnTo>
                    <a:pt x="192645" y="31423"/>
                  </a:lnTo>
                  <a:lnTo>
                    <a:pt x="190571" y="34501"/>
                  </a:lnTo>
                  <a:close/>
                </a:path>
                <a:path w="288289" h="351154">
                  <a:moveTo>
                    <a:pt x="160731" y="62541"/>
                  </a:moveTo>
                  <a:lnTo>
                    <a:pt x="150101" y="62541"/>
                  </a:lnTo>
                  <a:lnTo>
                    <a:pt x="150101" y="44717"/>
                  </a:lnTo>
                  <a:lnTo>
                    <a:pt x="175366" y="44717"/>
                  </a:lnTo>
                  <a:lnTo>
                    <a:pt x="171712" y="45481"/>
                  </a:lnTo>
                  <a:lnTo>
                    <a:pt x="160731" y="45481"/>
                  </a:lnTo>
                  <a:lnTo>
                    <a:pt x="160731" y="62541"/>
                  </a:lnTo>
                  <a:close/>
                </a:path>
                <a:path w="288289" h="351154">
                  <a:moveTo>
                    <a:pt x="197134" y="340554"/>
                  </a:moveTo>
                  <a:lnTo>
                    <a:pt x="143926" y="340554"/>
                  </a:lnTo>
                  <a:lnTo>
                    <a:pt x="166186" y="338709"/>
                  </a:lnTo>
                  <a:lnTo>
                    <a:pt x="188043" y="333150"/>
                  </a:lnTo>
                  <a:lnTo>
                    <a:pt x="228555" y="310731"/>
                  </a:lnTo>
                  <a:lnTo>
                    <a:pt x="257049" y="278561"/>
                  </a:lnTo>
                  <a:lnTo>
                    <a:pt x="273607" y="240494"/>
                  </a:lnTo>
                  <a:lnTo>
                    <a:pt x="277850" y="199643"/>
                  </a:lnTo>
                  <a:lnTo>
                    <a:pt x="269399" y="159117"/>
                  </a:lnTo>
                  <a:lnTo>
                    <a:pt x="247875" y="122026"/>
                  </a:lnTo>
                  <a:lnTo>
                    <a:pt x="200905" y="85393"/>
                  </a:lnTo>
                  <a:lnTo>
                    <a:pt x="144531" y="72725"/>
                  </a:lnTo>
                  <a:lnTo>
                    <a:pt x="196194" y="72725"/>
                  </a:lnTo>
                  <a:lnTo>
                    <a:pt x="235642" y="95217"/>
                  </a:lnTo>
                  <a:lnTo>
                    <a:pt x="278846" y="155458"/>
                  </a:lnTo>
                  <a:lnTo>
                    <a:pt x="288034" y="199098"/>
                  </a:lnTo>
                  <a:lnTo>
                    <a:pt x="283667" y="243117"/>
                  </a:lnTo>
                  <a:lnTo>
                    <a:pt x="266020" y="284114"/>
                  </a:lnTo>
                  <a:lnTo>
                    <a:pt x="235366" y="318688"/>
                  </a:lnTo>
                  <a:lnTo>
                    <a:pt x="214406" y="332842"/>
                  </a:lnTo>
                  <a:lnTo>
                    <a:pt x="197134" y="3405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940823" y="3897629"/>
              <a:ext cx="236471" cy="23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889" y="1004633"/>
            <a:ext cx="290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9695" y="1004633"/>
            <a:ext cx="1718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Avatar</a:t>
            </a:r>
            <a:r>
              <a:rPr spc="-20"/>
              <a:t> </a:t>
            </a:r>
            <a:r>
              <a:rPr spc="-10"/>
              <a:t>Icons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4765" y="4258781"/>
            <a:ext cx="341383" cy="36270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59302" y="4258495"/>
            <a:ext cx="342900" cy="363855"/>
            <a:chOff x="2159302" y="4258495"/>
            <a:chExt cx="342900" cy="363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0426" y="4258495"/>
              <a:ext cx="201238" cy="2207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59302" y="4323344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53250" y="173289"/>
                  </a:moveTo>
                  <a:lnTo>
                    <a:pt x="50589" y="173289"/>
                  </a:lnTo>
                  <a:lnTo>
                    <a:pt x="49100" y="172149"/>
                  </a:lnTo>
                  <a:lnTo>
                    <a:pt x="47959" y="171388"/>
                  </a:lnTo>
                  <a:lnTo>
                    <a:pt x="13321" y="129213"/>
                  </a:lnTo>
                  <a:lnTo>
                    <a:pt x="0" y="95669"/>
                  </a:lnTo>
                  <a:lnTo>
                    <a:pt x="300" y="84457"/>
                  </a:lnTo>
                  <a:lnTo>
                    <a:pt x="22157" y="45472"/>
                  </a:lnTo>
                  <a:lnTo>
                    <a:pt x="44950" y="32218"/>
                  </a:lnTo>
                  <a:lnTo>
                    <a:pt x="41560" y="26547"/>
                  </a:lnTo>
                  <a:lnTo>
                    <a:pt x="40039" y="24298"/>
                  </a:lnTo>
                  <a:lnTo>
                    <a:pt x="41180" y="20877"/>
                  </a:lnTo>
                  <a:lnTo>
                    <a:pt x="43429" y="19388"/>
                  </a:lnTo>
                  <a:lnTo>
                    <a:pt x="75489" y="506"/>
                  </a:lnTo>
                  <a:lnTo>
                    <a:pt x="76566" y="253"/>
                  </a:lnTo>
                  <a:lnTo>
                    <a:pt x="77453" y="0"/>
                  </a:lnTo>
                  <a:lnTo>
                    <a:pt x="78784" y="0"/>
                  </a:lnTo>
                  <a:lnTo>
                    <a:pt x="79196" y="31"/>
                  </a:lnTo>
                  <a:lnTo>
                    <a:pt x="79639" y="158"/>
                  </a:lnTo>
                  <a:lnTo>
                    <a:pt x="81160" y="506"/>
                  </a:lnTo>
                  <a:lnTo>
                    <a:pt x="81920" y="886"/>
                  </a:lnTo>
                  <a:lnTo>
                    <a:pt x="83029" y="2407"/>
                  </a:lnTo>
                  <a:lnTo>
                    <a:pt x="89210" y="12957"/>
                  </a:lnTo>
                  <a:lnTo>
                    <a:pt x="75869" y="12957"/>
                  </a:lnTo>
                  <a:lnTo>
                    <a:pt x="52869" y="26547"/>
                  </a:lnTo>
                  <a:lnTo>
                    <a:pt x="62013" y="42007"/>
                  </a:lnTo>
                  <a:lnTo>
                    <a:pt x="50589" y="42007"/>
                  </a:lnTo>
                  <a:lnTo>
                    <a:pt x="36649" y="49167"/>
                  </a:lnTo>
                  <a:lnTo>
                    <a:pt x="22167" y="61204"/>
                  </a:lnTo>
                  <a:lnTo>
                    <a:pt x="13551" y="77271"/>
                  </a:lnTo>
                  <a:lnTo>
                    <a:pt x="11296" y="95316"/>
                  </a:lnTo>
                  <a:lnTo>
                    <a:pt x="15899" y="113287"/>
                  </a:lnTo>
                  <a:lnTo>
                    <a:pt x="21252" y="121995"/>
                  </a:lnTo>
                  <a:lnTo>
                    <a:pt x="29854" y="133673"/>
                  </a:lnTo>
                  <a:lnTo>
                    <a:pt x="41569" y="147894"/>
                  </a:lnTo>
                  <a:lnTo>
                    <a:pt x="56259" y="164229"/>
                  </a:lnTo>
                  <a:lnTo>
                    <a:pt x="58128" y="166478"/>
                  </a:lnTo>
                  <a:lnTo>
                    <a:pt x="58128" y="169868"/>
                  </a:lnTo>
                  <a:lnTo>
                    <a:pt x="55499" y="171768"/>
                  </a:lnTo>
                  <a:lnTo>
                    <a:pt x="53250" y="173289"/>
                  </a:lnTo>
                  <a:close/>
                </a:path>
                <a:path w="299085" h="299085">
                  <a:moveTo>
                    <a:pt x="115856" y="98588"/>
                  </a:moveTo>
                  <a:lnTo>
                    <a:pt x="95479" y="98588"/>
                  </a:lnTo>
                  <a:lnTo>
                    <a:pt x="118479" y="84997"/>
                  </a:lnTo>
                  <a:lnTo>
                    <a:pt x="75869" y="12957"/>
                  </a:lnTo>
                  <a:lnTo>
                    <a:pt x="89210" y="12957"/>
                  </a:lnTo>
                  <a:lnTo>
                    <a:pt x="130549" y="83508"/>
                  </a:lnTo>
                  <a:lnTo>
                    <a:pt x="131309" y="84997"/>
                  </a:lnTo>
                  <a:lnTo>
                    <a:pt x="131689" y="86518"/>
                  </a:lnTo>
                  <a:lnTo>
                    <a:pt x="131309" y="87658"/>
                  </a:lnTo>
                  <a:lnTo>
                    <a:pt x="130549" y="89147"/>
                  </a:lnTo>
                  <a:lnTo>
                    <a:pt x="130200" y="90288"/>
                  </a:lnTo>
                  <a:lnTo>
                    <a:pt x="128680" y="91048"/>
                  </a:lnTo>
                  <a:lnTo>
                    <a:pt x="115856" y="98588"/>
                  </a:lnTo>
                  <a:close/>
                </a:path>
                <a:path w="299085" h="299085">
                  <a:moveTo>
                    <a:pt x="187129" y="237409"/>
                  </a:moveTo>
                  <a:lnTo>
                    <a:pt x="172430" y="237409"/>
                  </a:lnTo>
                  <a:lnTo>
                    <a:pt x="166030" y="235509"/>
                  </a:lnTo>
                  <a:lnTo>
                    <a:pt x="113454" y="185676"/>
                  </a:lnTo>
                  <a:lnTo>
                    <a:pt x="83138" y="154988"/>
                  </a:lnTo>
                  <a:lnTo>
                    <a:pt x="62053" y="117164"/>
                  </a:lnTo>
                  <a:lnTo>
                    <a:pt x="65186" y="106686"/>
                  </a:lnTo>
                  <a:lnTo>
                    <a:pt x="72099" y="97827"/>
                  </a:lnTo>
                  <a:lnTo>
                    <a:pt x="74349" y="95578"/>
                  </a:lnTo>
                  <a:lnTo>
                    <a:pt x="77390" y="94057"/>
                  </a:lnTo>
                  <a:lnTo>
                    <a:pt x="80019" y="92568"/>
                  </a:lnTo>
                  <a:lnTo>
                    <a:pt x="50589" y="42007"/>
                  </a:lnTo>
                  <a:lnTo>
                    <a:pt x="62013" y="42007"/>
                  </a:lnTo>
                  <a:lnTo>
                    <a:pt x="95479" y="98588"/>
                  </a:lnTo>
                  <a:lnTo>
                    <a:pt x="115856" y="98588"/>
                  </a:lnTo>
                  <a:lnTo>
                    <a:pt x="111384" y="101217"/>
                  </a:lnTo>
                  <a:lnTo>
                    <a:pt x="84930" y="101217"/>
                  </a:lnTo>
                  <a:lnTo>
                    <a:pt x="84169" y="101597"/>
                  </a:lnTo>
                  <a:lnTo>
                    <a:pt x="81540" y="102357"/>
                  </a:lnTo>
                  <a:lnTo>
                    <a:pt x="79639" y="103498"/>
                  </a:lnTo>
                  <a:lnTo>
                    <a:pt x="78499" y="105019"/>
                  </a:lnTo>
                  <a:lnTo>
                    <a:pt x="74001" y="110835"/>
                  </a:lnTo>
                  <a:lnTo>
                    <a:pt x="71909" y="117643"/>
                  </a:lnTo>
                  <a:lnTo>
                    <a:pt x="72360" y="124737"/>
                  </a:lnTo>
                  <a:lnTo>
                    <a:pt x="75489" y="131408"/>
                  </a:lnTo>
                  <a:lnTo>
                    <a:pt x="120380" y="177424"/>
                  </a:lnTo>
                  <a:lnTo>
                    <a:pt x="150475" y="207218"/>
                  </a:lnTo>
                  <a:lnTo>
                    <a:pt x="174109" y="226036"/>
                  </a:lnTo>
                  <a:lnTo>
                    <a:pt x="202272" y="226036"/>
                  </a:lnTo>
                  <a:lnTo>
                    <a:pt x="201480" y="226828"/>
                  </a:lnTo>
                  <a:lnTo>
                    <a:pt x="195049" y="233988"/>
                  </a:lnTo>
                  <a:lnTo>
                    <a:pt x="187129" y="237409"/>
                  </a:lnTo>
                  <a:close/>
                </a:path>
                <a:path w="299085" h="299085">
                  <a:moveTo>
                    <a:pt x="94719" y="111038"/>
                  </a:moveTo>
                  <a:lnTo>
                    <a:pt x="92089" y="111038"/>
                  </a:lnTo>
                  <a:lnTo>
                    <a:pt x="90220" y="109897"/>
                  </a:lnTo>
                  <a:lnTo>
                    <a:pt x="84930" y="101217"/>
                  </a:lnTo>
                  <a:lnTo>
                    <a:pt x="111384" y="101217"/>
                  </a:lnTo>
                  <a:lnTo>
                    <a:pt x="96620" y="109897"/>
                  </a:lnTo>
                  <a:lnTo>
                    <a:pt x="95859" y="110658"/>
                  </a:lnTo>
                  <a:lnTo>
                    <a:pt x="94719" y="111038"/>
                  </a:lnTo>
                  <a:close/>
                </a:path>
                <a:path w="299085" h="299085">
                  <a:moveTo>
                    <a:pt x="202272" y="226036"/>
                  </a:moveTo>
                  <a:lnTo>
                    <a:pt x="183676" y="226036"/>
                  </a:lnTo>
                  <a:lnTo>
                    <a:pt x="189062" y="223692"/>
                  </a:lnTo>
                  <a:lnTo>
                    <a:pt x="192800" y="219288"/>
                  </a:lnTo>
                  <a:lnTo>
                    <a:pt x="194321" y="217419"/>
                  </a:lnTo>
                  <a:lnTo>
                    <a:pt x="195430" y="215518"/>
                  </a:lnTo>
                  <a:lnTo>
                    <a:pt x="196190" y="213649"/>
                  </a:lnTo>
                  <a:lnTo>
                    <a:pt x="196570" y="212889"/>
                  </a:lnTo>
                  <a:lnTo>
                    <a:pt x="189791" y="208359"/>
                  </a:lnTo>
                  <a:lnTo>
                    <a:pt x="187129" y="207218"/>
                  </a:lnTo>
                  <a:lnTo>
                    <a:pt x="186401" y="203829"/>
                  </a:lnTo>
                  <a:lnTo>
                    <a:pt x="187890" y="201579"/>
                  </a:lnTo>
                  <a:lnTo>
                    <a:pt x="206771" y="169488"/>
                  </a:lnTo>
                  <a:lnTo>
                    <a:pt x="207500" y="168379"/>
                  </a:lnTo>
                  <a:lnTo>
                    <a:pt x="208640" y="167618"/>
                  </a:lnTo>
                  <a:lnTo>
                    <a:pt x="209781" y="167238"/>
                  </a:lnTo>
                  <a:lnTo>
                    <a:pt x="210446" y="166889"/>
                  </a:lnTo>
                  <a:lnTo>
                    <a:pt x="211143" y="166700"/>
                  </a:lnTo>
                  <a:lnTo>
                    <a:pt x="212632" y="166700"/>
                  </a:lnTo>
                  <a:lnTo>
                    <a:pt x="213455" y="166985"/>
                  </a:lnTo>
                  <a:lnTo>
                    <a:pt x="214311" y="167618"/>
                  </a:lnTo>
                  <a:lnTo>
                    <a:pt x="234067" y="179308"/>
                  </a:lnTo>
                  <a:lnTo>
                    <a:pt x="213170" y="179308"/>
                  </a:lnTo>
                  <a:lnTo>
                    <a:pt x="199580" y="202308"/>
                  </a:lnTo>
                  <a:lnTo>
                    <a:pt x="227625" y="218908"/>
                  </a:lnTo>
                  <a:lnTo>
                    <a:pt x="206771" y="218908"/>
                  </a:lnTo>
                  <a:lnTo>
                    <a:pt x="205250" y="221918"/>
                  </a:lnTo>
                  <a:lnTo>
                    <a:pt x="203730" y="224579"/>
                  </a:lnTo>
                  <a:lnTo>
                    <a:pt x="202272" y="226036"/>
                  </a:lnTo>
                  <a:close/>
                </a:path>
                <a:path w="299085" h="299085">
                  <a:moveTo>
                    <a:pt x="240003" y="193184"/>
                  </a:moveTo>
                  <a:lnTo>
                    <a:pt x="237342" y="193184"/>
                  </a:lnTo>
                  <a:lnTo>
                    <a:pt x="236518" y="192994"/>
                  </a:lnTo>
                  <a:lnTo>
                    <a:pt x="235790" y="192519"/>
                  </a:lnTo>
                  <a:lnTo>
                    <a:pt x="213170" y="179308"/>
                  </a:lnTo>
                  <a:lnTo>
                    <a:pt x="234067" y="179308"/>
                  </a:lnTo>
                  <a:lnTo>
                    <a:pt x="241080" y="183458"/>
                  </a:lnTo>
                  <a:lnTo>
                    <a:pt x="243330" y="184979"/>
                  </a:lnTo>
                  <a:lnTo>
                    <a:pt x="244470" y="188369"/>
                  </a:lnTo>
                  <a:lnTo>
                    <a:pt x="241936" y="192170"/>
                  </a:lnTo>
                  <a:lnTo>
                    <a:pt x="240003" y="193184"/>
                  </a:lnTo>
                  <a:close/>
                </a:path>
                <a:path w="299085" h="299085">
                  <a:moveTo>
                    <a:pt x="213551" y="298488"/>
                  </a:moveTo>
                  <a:lnTo>
                    <a:pt x="207500" y="298488"/>
                  </a:lnTo>
                  <a:lnTo>
                    <a:pt x="200740" y="298132"/>
                  </a:lnTo>
                  <a:lnTo>
                    <a:pt x="159446" y="277751"/>
                  </a:lnTo>
                  <a:lnTo>
                    <a:pt x="129951" y="252774"/>
                  </a:lnTo>
                  <a:lnTo>
                    <a:pt x="96992" y="221715"/>
                  </a:lnTo>
                  <a:lnTo>
                    <a:pt x="64559" y="188749"/>
                  </a:lnTo>
                  <a:lnTo>
                    <a:pt x="62278" y="186468"/>
                  </a:lnTo>
                  <a:lnTo>
                    <a:pt x="62278" y="183078"/>
                  </a:lnTo>
                  <a:lnTo>
                    <a:pt x="64559" y="181209"/>
                  </a:lnTo>
                  <a:lnTo>
                    <a:pt x="65700" y="180068"/>
                  </a:lnTo>
                  <a:lnTo>
                    <a:pt x="67094" y="179499"/>
                  </a:lnTo>
                  <a:lnTo>
                    <a:pt x="69850" y="179499"/>
                  </a:lnTo>
                  <a:lnTo>
                    <a:pt x="71149" y="180068"/>
                  </a:lnTo>
                  <a:lnTo>
                    <a:pt x="72099" y="181209"/>
                  </a:lnTo>
                  <a:lnTo>
                    <a:pt x="106858" y="216471"/>
                  </a:lnTo>
                  <a:lnTo>
                    <a:pt x="139467" y="246969"/>
                  </a:lnTo>
                  <a:lnTo>
                    <a:pt x="185640" y="283029"/>
                  </a:lnTo>
                  <a:lnTo>
                    <a:pt x="199738" y="288066"/>
                  </a:lnTo>
                  <a:lnTo>
                    <a:pt x="240859" y="288066"/>
                  </a:lnTo>
                  <a:lnTo>
                    <a:pt x="236336" y="291213"/>
                  </a:lnTo>
                  <a:lnTo>
                    <a:pt x="226001" y="295859"/>
                  </a:lnTo>
                  <a:lnTo>
                    <a:pt x="219570" y="297760"/>
                  </a:lnTo>
                  <a:lnTo>
                    <a:pt x="213551" y="298488"/>
                  </a:lnTo>
                  <a:close/>
                </a:path>
                <a:path w="299085" h="299085">
                  <a:moveTo>
                    <a:pt x="285909" y="244949"/>
                  </a:moveTo>
                  <a:lnTo>
                    <a:pt x="271620" y="244949"/>
                  </a:lnTo>
                  <a:lnTo>
                    <a:pt x="285211" y="221918"/>
                  </a:lnTo>
                  <a:lnTo>
                    <a:pt x="254291" y="203449"/>
                  </a:lnTo>
                  <a:lnTo>
                    <a:pt x="251630" y="201928"/>
                  </a:lnTo>
                  <a:lnTo>
                    <a:pt x="250901" y="198538"/>
                  </a:lnTo>
                  <a:lnTo>
                    <a:pt x="253436" y="194736"/>
                  </a:lnTo>
                  <a:lnTo>
                    <a:pt x="255178" y="193723"/>
                  </a:lnTo>
                  <a:lnTo>
                    <a:pt x="257871" y="193723"/>
                  </a:lnTo>
                  <a:lnTo>
                    <a:pt x="294651" y="215138"/>
                  </a:lnTo>
                  <a:lnTo>
                    <a:pt x="297661" y="220049"/>
                  </a:lnTo>
                  <a:lnTo>
                    <a:pt x="297281" y="221189"/>
                  </a:lnTo>
                  <a:lnTo>
                    <a:pt x="298801" y="223058"/>
                  </a:lnTo>
                  <a:lnTo>
                    <a:pt x="285909" y="244949"/>
                  </a:lnTo>
                  <a:close/>
                </a:path>
                <a:path w="299085" h="299085">
                  <a:moveTo>
                    <a:pt x="240859" y="288066"/>
                  </a:moveTo>
                  <a:lnTo>
                    <a:pt x="206929" y="288066"/>
                  </a:lnTo>
                  <a:lnTo>
                    <a:pt x="219807" y="286331"/>
                  </a:lnTo>
                  <a:lnTo>
                    <a:pt x="231778" y="281290"/>
                  </a:lnTo>
                  <a:lnTo>
                    <a:pt x="242128" y="273191"/>
                  </a:lnTo>
                  <a:lnTo>
                    <a:pt x="250141" y="262278"/>
                  </a:lnTo>
                  <a:lnTo>
                    <a:pt x="256920" y="248719"/>
                  </a:lnTo>
                  <a:lnTo>
                    <a:pt x="206771" y="218908"/>
                  </a:lnTo>
                  <a:lnTo>
                    <a:pt x="227625" y="218908"/>
                  </a:lnTo>
                  <a:lnTo>
                    <a:pt x="271620" y="244949"/>
                  </a:lnTo>
                  <a:lnTo>
                    <a:pt x="285909" y="244949"/>
                  </a:lnTo>
                  <a:lnTo>
                    <a:pt x="280797" y="253629"/>
                  </a:lnTo>
                  <a:lnTo>
                    <a:pt x="266741" y="253629"/>
                  </a:lnTo>
                  <a:lnTo>
                    <a:pt x="259930" y="266808"/>
                  </a:lnTo>
                  <a:lnTo>
                    <a:pt x="253622" y="276551"/>
                  </a:lnTo>
                  <a:lnTo>
                    <a:pt x="245650" y="284732"/>
                  </a:lnTo>
                  <a:lnTo>
                    <a:pt x="240859" y="288066"/>
                  </a:lnTo>
                  <a:close/>
                </a:path>
                <a:path w="299085" h="299085">
                  <a:moveTo>
                    <a:pt x="277291" y="258128"/>
                  </a:moveTo>
                  <a:lnTo>
                    <a:pt x="274281" y="258128"/>
                  </a:lnTo>
                  <a:lnTo>
                    <a:pt x="273521" y="257399"/>
                  </a:lnTo>
                  <a:lnTo>
                    <a:pt x="272380" y="257019"/>
                  </a:lnTo>
                  <a:lnTo>
                    <a:pt x="266741" y="253629"/>
                  </a:lnTo>
                  <a:lnTo>
                    <a:pt x="280797" y="253629"/>
                  </a:lnTo>
                  <a:lnTo>
                    <a:pt x="279920" y="255118"/>
                  </a:lnTo>
                  <a:lnTo>
                    <a:pt x="279192" y="257019"/>
                  </a:lnTo>
                  <a:lnTo>
                    <a:pt x="277291" y="2581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653" y="4297462"/>
              <a:ext cx="123330" cy="12371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012836" y="3763781"/>
            <a:ext cx="342265" cy="363220"/>
            <a:chOff x="4012836" y="3763781"/>
            <a:chExt cx="342265" cy="3632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3174" y="3763781"/>
              <a:ext cx="201420" cy="2217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12836" y="3828693"/>
              <a:ext cx="297815" cy="298450"/>
            </a:xfrm>
            <a:custGeom>
              <a:avLst/>
              <a:gdLst/>
              <a:ahLst/>
              <a:cxnLst/>
              <a:rect l="l" t="t" r="r" b="b"/>
              <a:pathLst>
                <a:path w="297814" h="298450">
                  <a:moveTo>
                    <a:pt x="86418" y="207757"/>
                  </a:moveTo>
                  <a:lnTo>
                    <a:pt x="83409" y="207757"/>
                  </a:lnTo>
                  <a:lnTo>
                    <a:pt x="81888" y="207376"/>
                  </a:lnTo>
                  <a:lnTo>
                    <a:pt x="81128" y="206236"/>
                  </a:lnTo>
                  <a:lnTo>
                    <a:pt x="58001" y="182104"/>
                  </a:lnTo>
                  <a:lnTo>
                    <a:pt x="17533" y="134956"/>
                  </a:lnTo>
                  <a:lnTo>
                    <a:pt x="0" y="95685"/>
                  </a:lnTo>
                  <a:lnTo>
                    <a:pt x="300" y="84455"/>
                  </a:lnTo>
                  <a:lnTo>
                    <a:pt x="21978" y="45630"/>
                  </a:lnTo>
                  <a:lnTo>
                    <a:pt x="44918" y="32376"/>
                  </a:lnTo>
                  <a:lnTo>
                    <a:pt x="41528" y="26706"/>
                  </a:lnTo>
                  <a:lnTo>
                    <a:pt x="40007" y="24456"/>
                  </a:lnTo>
                  <a:lnTo>
                    <a:pt x="41148" y="21035"/>
                  </a:lnTo>
                  <a:lnTo>
                    <a:pt x="43397" y="19546"/>
                  </a:lnTo>
                  <a:lnTo>
                    <a:pt x="75457" y="665"/>
                  </a:lnTo>
                  <a:lnTo>
                    <a:pt x="76185" y="189"/>
                  </a:lnTo>
                  <a:lnTo>
                    <a:pt x="77009" y="0"/>
                  </a:lnTo>
                  <a:lnTo>
                    <a:pt x="79639" y="0"/>
                  </a:lnTo>
                  <a:lnTo>
                    <a:pt x="81476" y="1013"/>
                  </a:lnTo>
                  <a:lnTo>
                    <a:pt x="82268" y="2565"/>
                  </a:lnTo>
                  <a:lnTo>
                    <a:pt x="87868" y="12006"/>
                  </a:lnTo>
                  <a:lnTo>
                    <a:pt x="75837" y="12006"/>
                  </a:lnTo>
                  <a:lnTo>
                    <a:pt x="52837" y="25565"/>
                  </a:lnTo>
                  <a:lnTo>
                    <a:pt x="62353" y="41785"/>
                  </a:lnTo>
                  <a:lnTo>
                    <a:pt x="49828" y="41785"/>
                  </a:lnTo>
                  <a:lnTo>
                    <a:pt x="36237" y="48945"/>
                  </a:lnTo>
                  <a:lnTo>
                    <a:pt x="21702" y="60768"/>
                  </a:lnTo>
                  <a:lnTo>
                    <a:pt x="12996" y="76764"/>
                  </a:lnTo>
                  <a:lnTo>
                    <a:pt x="10723" y="94881"/>
                  </a:lnTo>
                  <a:lnTo>
                    <a:pt x="15487" y="113065"/>
                  </a:lnTo>
                  <a:lnTo>
                    <a:pt x="40768" y="146983"/>
                  </a:lnTo>
                  <a:lnTo>
                    <a:pt x="88668" y="198696"/>
                  </a:lnTo>
                  <a:lnTo>
                    <a:pt x="90568" y="200597"/>
                  </a:lnTo>
                  <a:lnTo>
                    <a:pt x="90568" y="204367"/>
                  </a:lnTo>
                  <a:lnTo>
                    <a:pt x="87527" y="207376"/>
                  </a:lnTo>
                  <a:lnTo>
                    <a:pt x="86418" y="207757"/>
                  </a:lnTo>
                  <a:close/>
                </a:path>
                <a:path w="297814" h="298450">
                  <a:moveTo>
                    <a:pt x="93198" y="34404"/>
                  </a:moveTo>
                  <a:lnTo>
                    <a:pt x="90537" y="34404"/>
                  </a:lnTo>
                  <a:lnTo>
                    <a:pt x="88573" y="33548"/>
                  </a:lnTo>
                  <a:lnTo>
                    <a:pt x="87527" y="31996"/>
                  </a:lnTo>
                  <a:lnTo>
                    <a:pt x="75837" y="12006"/>
                  </a:lnTo>
                  <a:lnTo>
                    <a:pt x="87868" y="12006"/>
                  </a:lnTo>
                  <a:lnTo>
                    <a:pt x="96587" y="26706"/>
                  </a:lnTo>
                  <a:lnTo>
                    <a:pt x="98108" y="28955"/>
                  </a:lnTo>
                  <a:lnTo>
                    <a:pt x="96968" y="32376"/>
                  </a:lnTo>
                  <a:lnTo>
                    <a:pt x="94718" y="33865"/>
                  </a:lnTo>
                  <a:lnTo>
                    <a:pt x="94021" y="34213"/>
                  </a:lnTo>
                  <a:lnTo>
                    <a:pt x="93198" y="34404"/>
                  </a:lnTo>
                  <a:close/>
                </a:path>
                <a:path w="297814" h="298450">
                  <a:moveTo>
                    <a:pt x="186749" y="236807"/>
                  </a:moveTo>
                  <a:lnTo>
                    <a:pt x="172018" y="236807"/>
                  </a:lnTo>
                  <a:lnTo>
                    <a:pt x="165238" y="234906"/>
                  </a:lnTo>
                  <a:lnTo>
                    <a:pt x="112855" y="185264"/>
                  </a:lnTo>
                  <a:lnTo>
                    <a:pt x="82526" y="154600"/>
                  </a:lnTo>
                  <a:lnTo>
                    <a:pt x="61324" y="116752"/>
                  </a:lnTo>
                  <a:lnTo>
                    <a:pt x="64559" y="106251"/>
                  </a:lnTo>
                  <a:lnTo>
                    <a:pt x="71687" y="97225"/>
                  </a:lnTo>
                  <a:lnTo>
                    <a:pt x="73968" y="94976"/>
                  </a:lnTo>
                  <a:lnTo>
                    <a:pt x="76598" y="93455"/>
                  </a:lnTo>
                  <a:lnTo>
                    <a:pt x="79607" y="92346"/>
                  </a:lnTo>
                  <a:lnTo>
                    <a:pt x="49828" y="41785"/>
                  </a:lnTo>
                  <a:lnTo>
                    <a:pt x="62353" y="41785"/>
                  </a:lnTo>
                  <a:lnTo>
                    <a:pt x="95099" y="97605"/>
                  </a:lnTo>
                  <a:lnTo>
                    <a:pt x="117384" y="97605"/>
                  </a:lnTo>
                  <a:lnTo>
                    <a:pt x="111618" y="100995"/>
                  </a:lnTo>
                  <a:lnTo>
                    <a:pt x="84518" y="100995"/>
                  </a:lnTo>
                  <a:lnTo>
                    <a:pt x="83409" y="101755"/>
                  </a:lnTo>
                  <a:lnTo>
                    <a:pt x="71137" y="117706"/>
                  </a:lnTo>
                  <a:lnTo>
                    <a:pt x="71586" y="124728"/>
                  </a:lnTo>
                  <a:lnTo>
                    <a:pt x="119936" y="177249"/>
                  </a:lnTo>
                  <a:lnTo>
                    <a:pt x="149982" y="207082"/>
                  </a:lnTo>
                  <a:lnTo>
                    <a:pt x="173443" y="226194"/>
                  </a:lnTo>
                  <a:lnTo>
                    <a:pt x="201106" y="226194"/>
                  </a:lnTo>
                  <a:lnTo>
                    <a:pt x="200688" y="226606"/>
                  </a:lnTo>
                  <a:lnTo>
                    <a:pt x="194669" y="233766"/>
                  </a:lnTo>
                  <a:lnTo>
                    <a:pt x="186749" y="236807"/>
                  </a:lnTo>
                  <a:close/>
                </a:path>
                <a:path w="297814" h="298450">
                  <a:moveTo>
                    <a:pt x="117384" y="97605"/>
                  </a:moveTo>
                  <a:lnTo>
                    <a:pt x="95099" y="97605"/>
                  </a:lnTo>
                  <a:lnTo>
                    <a:pt x="118098" y="84046"/>
                  </a:lnTo>
                  <a:lnTo>
                    <a:pt x="98108" y="49705"/>
                  </a:lnTo>
                  <a:lnTo>
                    <a:pt x="96587" y="47456"/>
                  </a:lnTo>
                  <a:lnTo>
                    <a:pt x="97728" y="44066"/>
                  </a:lnTo>
                  <a:lnTo>
                    <a:pt x="100706" y="42070"/>
                  </a:lnTo>
                  <a:lnTo>
                    <a:pt x="101530" y="41849"/>
                  </a:lnTo>
                  <a:lnTo>
                    <a:pt x="104191" y="41849"/>
                  </a:lnTo>
                  <a:lnTo>
                    <a:pt x="106123" y="42894"/>
                  </a:lnTo>
                  <a:lnTo>
                    <a:pt x="107169" y="44446"/>
                  </a:lnTo>
                  <a:lnTo>
                    <a:pt x="130168" y="83666"/>
                  </a:lnTo>
                  <a:lnTo>
                    <a:pt x="130929" y="86676"/>
                  </a:lnTo>
                  <a:lnTo>
                    <a:pt x="130548" y="87816"/>
                  </a:lnTo>
                  <a:lnTo>
                    <a:pt x="130168" y="89305"/>
                  </a:lnTo>
                  <a:lnTo>
                    <a:pt x="128268" y="91206"/>
                  </a:lnTo>
                  <a:lnTo>
                    <a:pt x="117384" y="97605"/>
                  </a:lnTo>
                  <a:close/>
                </a:path>
                <a:path w="297814" h="298450">
                  <a:moveTo>
                    <a:pt x="94338" y="111196"/>
                  </a:moveTo>
                  <a:lnTo>
                    <a:pt x="91329" y="111196"/>
                  </a:lnTo>
                  <a:lnTo>
                    <a:pt x="89428" y="110056"/>
                  </a:lnTo>
                  <a:lnTo>
                    <a:pt x="88668" y="108186"/>
                  </a:lnTo>
                  <a:lnTo>
                    <a:pt x="84518" y="100995"/>
                  </a:lnTo>
                  <a:lnTo>
                    <a:pt x="111618" y="100995"/>
                  </a:lnTo>
                  <a:lnTo>
                    <a:pt x="96207" y="110056"/>
                  </a:lnTo>
                  <a:lnTo>
                    <a:pt x="95099" y="110436"/>
                  </a:lnTo>
                  <a:lnTo>
                    <a:pt x="94338" y="111196"/>
                  </a:lnTo>
                  <a:close/>
                </a:path>
                <a:path w="297814" h="298450">
                  <a:moveTo>
                    <a:pt x="201106" y="226194"/>
                  </a:moveTo>
                  <a:lnTo>
                    <a:pt x="182947" y="226194"/>
                  </a:lnTo>
                  <a:lnTo>
                    <a:pt x="188460" y="223850"/>
                  </a:lnTo>
                  <a:lnTo>
                    <a:pt x="192388" y="219447"/>
                  </a:lnTo>
                  <a:lnTo>
                    <a:pt x="194669" y="215677"/>
                  </a:lnTo>
                  <a:lnTo>
                    <a:pt x="195429" y="213776"/>
                  </a:lnTo>
                  <a:lnTo>
                    <a:pt x="196158" y="212667"/>
                  </a:lnTo>
                  <a:lnTo>
                    <a:pt x="188998" y="208517"/>
                  </a:lnTo>
                  <a:lnTo>
                    <a:pt x="187889" y="207757"/>
                  </a:lnTo>
                  <a:lnTo>
                    <a:pt x="187129" y="206616"/>
                  </a:lnTo>
                  <a:lnTo>
                    <a:pt x="186749" y="205127"/>
                  </a:lnTo>
                  <a:lnTo>
                    <a:pt x="185989" y="203987"/>
                  </a:lnTo>
                  <a:lnTo>
                    <a:pt x="185989" y="202466"/>
                  </a:lnTo>
                  <a:lnTo>
                    <a:pt x="187129" y="200977"/>
                  </a:lnTo>
                  <a:lnTo>
                    <a:pt x="205978" y="168917"/>
                  </a:lnTo>
                  <a:lnTo>
                    <a:pt x="207024" y="167333"/>
                  </a:lnTo>
                  <a:lnTo>
                    <a:pt x="208957" y="166509"/>
                  </a:lnTo>
                  <a:lnTo>
                    <a:pt x="211649" y="166509"/>
                  </a:lnTo>
                  <a:lnTo>
                    <a:pt x="212441" y="166668"/>
                  </a:lnTo>
                  <a:lnTo>
                    <a:pt x="213138" y="167016"/>
                  </a:lnTo>
                  <a:lnTo>
                    <a:pt x="233575" y="179086"/>
                  </a:lnTo>
                  <a:lnTo>
                    <a:pt x="212030" y="179086"/>
                  </a:lnTo>
                  <a:lnTo>
                    <a:pt x="198439" y="202086"/>
                  </a:lnTo>
                  <a:lnTo>
                    <a:pt x="226736" y="218686"/>
                  </a:lnTo>
                  <a:lnTo>
                    <a:pt x="205978" y="218686"/>
                  </a:lnTo>
                  <a:lnTo>
                    <a:pt x="204458" y="221347"/>
                  </a:lnTo>
                  <a:lnTo>
                    <a:pt x="202969" y="224357"/>
                  </a:lnTo>
                  <a:lnTo>
                    <a:pt x="201106" y="226194"/>
                  </a:lnTo>
                  <a:close/>
                </a:path>
                <a:path w="297814" h="298450">
                  <a:moveTo>
                    <a:pt x="284602" y="244347"/>
                  </a:moveTo>
                  <a:lnTo>
                    <a:pt x="270479" y="244347"/>
                  </a:lnTo>
                  <a:lnTo>
                    <a:pt x="284450" y="221347"/>
                  </a:lnTo>
                  <a:lnTo>
                    <a:pt x="212030" y="179086"/>
                  </a:lnTo>
                  <a:lnTo>
                    <a:pt x="233575" y="179086"/>
                  </a:lnTo>
                  <a:lnTo>
                    <a:pt x="294239" y="214916"/>
                  </a:lnTo>
                  <a:lnTo>
                    <a:pt x="296140" y="216817"/>
                  </a:lnTo>
                  <a:lnTo>
                    <a:pt x="296520" y="217926"/>
                  </a:lnTo>
                  <a:lnTo>
                    <a:pt x="296520" y="220967"/>
                  </a:lnTo>
                  <a:lnTo>
                    <a:pt x="297249" y="222836"/>
                  </a:lnTo>
                  <a:lnTo>
                    <a:pt x="284602" y="244347"/>
                  </a:lnTo>
                  <a:close/>
                </a:path>
                <a:path w="297814" h="298450">
                  <a:moveTo>
                    <a:pt x="212030" y="298267"/>
                  </a:moveTo>
                  <a:lnTo>
                    <a:pt x="205978" y="298267"/>
                  </a:lnTo>
                  <a:lnTo>
                    <a:pt x="199206" y="297904"/>
                  </a:lnTo>
                  <a:lnTo>
                    <a:pt x="146714" y="267489"/>
                  </a:lnTo>
                  <a:lnTo>
                    <a:pt x="96207" y="221347"/>
                  </a:lnTo>
                  <a:lnTo>
                    <a:pt x="94338" y="219447"/>
                  </a:lnTo>
                  <a:lnTo>
                    <a:pt x="94442" y="215572"/>
                  </a:lnTo>
                  <a:lnTo>
                    <a:pt x="96207" y="213776"/>
                  </a:lnTo>
                  <a:lnTo>
                    <a:pt x="97158" y="212857"/>
                  </a:lnTo>
                  <a:lnTo>
                    <a:pt x="98584" y="212382"/>
                  </a:lnTo>
                  <a:lnTo>
                    <a:pt x="101403" y="212382"/>
                  </a:lnTo>
                  <a:lnTo>
                    <a:pt x="102828" y="212857"/>
                  </a:lnTo>
                  <a:lnTo>
                    <a:pt x="103747" y="213776"/>
                  </a:lnTo>
                  <a:lnTo>
                    <a:pt x="129848" y="238518"/>
                  </a:lnTo>
                  <a:lnTo>
                    <a:pt x="171869" y="273829"/>
                  </a:lnTo>
                  <a:lnTo>
                    <a:pt x="199357" y="287717"/>
                  </a:lnTo>
                  <a:lnTo>
                    <a:pt x="239220" y="287717"/>
                  </a:lnTo>
                  <a:lnTo>
                    <a:pt x="234802" y="290777"/>
                  </a:lnTo>
                  <a:lnTo>
                    <a:pt x="224448" y="295257"/>
                  </a:lnTo>
                  <a:lnTo>
                    <a:pt x="218049" y="297158"/>
                  </a:lnTo>
                  <a:lnTo>
                    <a:pt x="212030" y="298267"/>
                  </a:lnTo>
                  <a:close/>
                </a:path>
                <a:path w="297814" h="298450">
                  <a:moveTo>
                    <a:pt x="239220" y="287717"/>
                  </a:moveTo>
                  <a:lnTo>
                    <a:pt x="206580" y="287717"/>
                  </a:lnTo>
                  <a:lnTo>
                    <a:pt x="219291" y="285965"/>
                  </a:lnTo>
                  <a:lnTo>
                    <a:pt x="231137" y="280878"/>
                  </a:lnTo>
                  <a:lnTo>
                    <a:pt x="241397" y="272708"/>
                  </a:lnTo>
                  <a:lnTo>
                    <a:pt x="249348" y="261708"/>
                  </a:lnTo>
                  <a:lnTo>
                    <a:pt x="256508" y="248117"/>
                  </a:lnTo>
                  <a:lnTo>
                    <a:pt x="205978" y="218686"/>
                  </a:lnTo>
                  <a:lnTo>
                    <a:pt x="226736" y="218686"/>
                  </a:lnTo>
                  <a:lnTo>
                    <a:pt x="270479" y="244347"/>
                  </a:lnTo>
                  <a:lnTo>
                    <a:pt x="284602" y="244347"/>
                  </a:lnTo>
                  <a:lnTo>
                    <a:pt x="279275" y="253408"/>
                  </a:lnTo>
                  <a:lnTo>
                    <a:pt x="265189" y="253408"/>
                  </a:lnTo>
                  <a:lnTo>
                    <a:pt x="258409" y="266586"/>
                  </a:lnTo>
                  <a:lnTo>
                    <a:pt x="252100" y="276163"/>
                  </a:lnTo>
                  <a:lnTo>
                    <a:pt x="244125" y="284319"/>
                  </a:lnTo>
                  <a:lnTo>
                    <a:pt x="239220" y="287717"/>
                  </a:lnTo>
                  <a:close/>
                </a:path>
                <a:path w="297814" h="298450">
                  <a:moveTo>
                    <a:pt x="275770" y="257558"/>
                  </a:moveTo>
                  <a:lnTo>
                    <a:pt x="272728" y="257558"/>
                  </a:lnTo>
                  <a:lnTo>
                    <a:pt x="272000" y="257178"/>
                  </a:lnTo>
                  <a:lnTo>
                    <a:pt x="270859" y="256797"/>
                  </a:lnTo>
                  <a:lnTo>
                    <a:pt x="265189" y="253408"/>
                  </a:lnTo>
                  <a:lnTo>
                    <a:pt x="279275" y="253408"/>
                  </a:lnTo>
                  <a:lnTo>
                    <a:pt x="278399" y="254897"/>
                  </a:lnTo>
                  <a:lnTo>
                    <a:pt x="277639" y="256797"/>
                  </a:lnTo>
                  <a:lnTo>
                    <a:pt x="275770" y="25755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135" y="3787731"/>
              <a:ext cx="133911" cy="14648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2214041" y="3810520"/>
            <a:ext cx="368300" cy="311785"/>
          </a:xfrm>
          <a:custGeom>
            <a:avLst/>
            <a:gdLst/>
            <a:ahLst/>
            <a:cxnLst/>
            <a:rect l="l" t="t" r="r" b="b"/>
            <a:pathLst>
              <a:path w="368300" h="311785">
                <a:moveTo>
                  <a:pt x="308559" y="124091"/>
                </a:moveTo>
                <a:lnTo>
                  <a:pt x="301371" y="116547"/>
                </a:lnTo>
                <a:lnTo>
                  <a:pt x="297980" y="116547"/>
                </a:lnTo>
                <a:lnTo>
                  <a:pt x="297980" y="128993"/>
                </a:lnTo>
                <a:lnTo>
                  <a:pt x="297980" y="132384"/>
                </a:lnTo>
                <a:lnTo>
                  <a:pt x="297599" y="135775"/>
                </a:lnTo>
                <a:lnTo>
                  <a:pt x="295351" y="138061"/>
                </a:lnTo>
                <a:lnTo>
                  <a:pt x="250837" y="138061"/>
                </a:lnTo>
                <a:lnTo>
                  <a:pt x="248208" y="135775"/>
                </a:lnTo>
                <a:lnTo>
                  <a:pt x="248208" y="129755"/>
                </a:lnTo>
                <a:lnTo>
                  <a:pt x="250456" y="126746"/>
                </a:lnTo>
                <a:lnTo>
                  <a:pt x="295351" y="126746"/>
                </a:lnTo>
                <a:lnTo>
                  <a:pt x="297980" y="128993"/>
                </a:lnTo>
                <a:lnTo>
                  <a:pt x="297980" y="116547"/>
                </a:lnTo>
                <a:lnTo>
                  <a:pt x="244779" y="116547"/>
                </a:lnTo>
                <a:lnTo>
                  <a:pt x="237629" y="123710"/>
                </a:lnTo>
                <a:lnTo>
                  <a:pt x="237629" y="141439"/>
                </a:lnTo>
                <a:lnTo>
                  <a:pt x="244779" y="148602"/>
                </a:lnTo>
                <a:lnTo>
                  <a:pt x="301371" y="148602"/>
                </a:lnTo>
                <a:lnTo>
                  <a:pt x="308559" y="141439"/>
                </a:lnTo>
                <a:lnTo>
                  <a:pt x="308559" y="138061"/>
                </a:lnTo>
                <a:lnTo>
                  <a:pt x="308559" y="126746"/>
                </a:lnTo>
                <a:lnTo>
                  <a:pt x="308559" y="124091"/>
                </a:lnTo>
                <a:close/>
              </a:path>
              <a:path w="368300" h="311785">
                <a:moveTo>
                  <a:pt x="368147" y="159537"/>
                </a:moveTo>
                <a:lnTo>
                  <a:pt x="356260" y="98488"/>
                </a:lnTo>
                <a:lnTo>
                  <a:pt x="321741" y="46748"/>
                </a:lnTo>
                <a:lnTo>
                  <a:pt x="269836" y="12065"/>
                </a:lnTo>
                <a:lnTo>
                  <a:pt x="208572" y="0"/>
                </a:lnTo>
                <a:lnTo>
                  <a:pt x="162801" y="6718"/>
                </a:lnTo>
                <a:lnTo>
                  <a:pt x="121589" y="25793"/>
                </a:lnTo>
                <a:lnTo>
                  <a:pt x="87388" y="55537"/>
                </a:lnTo>
                <a:lnTo>
                  <a:pt x="62623" y="94310"/>
                </a:lnTo>
                <a:lnTo>
                  <a:pt x="61480" y="97320"/>
                </a:lnTo>
                <a:lnTo>
                  <a:pt x="62623" y="100330"/>
                </a:lnTo>
                <a:lnTo>
                  <a:pt x="65633" y="101460"/>
                </a:lnTo>
                <a:lnTo>
                  <a:pt x="66332" y="101879"/>
                </a:lnTo>
                <a:lnTo>
                  <a:pt x="67094" y="102069"/>
                </a:lnTo>
                <a:lnTo>
                  <a:pt x="69938" y="102069"/>
                </a:lnTo>
                <a:lnTo>
                  <a:pt x="71970" y="100647"/>
                </a:lnTo>
                <a:lnTo>
                  <a:pt x="72783" y="98488"/>
                </a:lnTo>
                <a:lnTo>
                  <a:pt x="95808" y="62280"/>
                </a:lnTo>
                <a:lnTo>
                  <a:pt x="127673" y="34556"/>
                </a:lnTo>
                <a:lnTo>
                  <a:pt x="166039" y="16802"/>
                </a:lnTo>
                <a:lnTo>
                  <a:pt x="208572" y="10541"/>
                </a:lnTo>
                <a:lnTo>
                  <a:pt x="254495" y="17843"/>
                </a:lnTo>
                <a:lnTo>
                  <a:pt x="294703" y="38176"/>
                </a:lnTo>
                <a:lnTo>
                  <a:pt x="326859" y="69138"/>
                </a:lnTo>
                <a:lnTo>
                  <a:pt x="348589" y="108381"/>
                </a:lnTo>
                <a:lnTo>
                  <a:pt x="357568" y="153517"/>
                </a:lnTo>
                <a:lnTo>
                  <a:pt x="343242" y="153517"/>
                </a:lnTo>
                <a:lnTo>
                  <a:pt x="339090" y="136258"/>
                </a:lnTo>
                <a:lnTo>
                  <a:pt x="332308" y="119799"/>
                </a:lnTo>
                <a:lnTo>
                  <a:pt x="296392" y="78790"/>
                </a:lnTo>
                <a:lnTo>
                  <a:pt x="243293" y="58826"/>
                </a:lnTo>
                <a:lnTo>
                  <a:pt x="243103" y="58826"/>
                </a:lnTo>
                <a:lnTo>
                  <a:pt x="242912" y="58788"/>
                </a:lnTo>
                <a:lnTo>
                  <a:pt x="240220" y="58788"/>
                </a:lnTo>
                <a:lnTo>
                  <a:pt x="237591" y="60947"/>
                </a:lnTo>
                <a:lnTo>
                  <a:pt x="237248" y="63728"/>
                </a:lnTo>
                <a:lnTo>
                  <a:pt x="236867" y="66395"/>
                </a:lnTo>
                <a:lnTo>
                  <a:pt x="239141" y="69405"/>
                </a:lnTo>
                <a:lnTo>
                  <a:pt x="241769" y="69786"/>
                </a:lnTo>
                <a:lnTo>
                  <a:pt x="273900" y="78740"/>
                </a:lnTo>
                <a:lnTo>
                  <a:pt x="301002" y="96939"/>
                </a:lnTo>
                <a:lnTo>
                  <a:pt x="321030" y="122504"/>
                </a:lnTo>
                <a:lnTo>
                  <a:pt x="331939" y="153517"/>
                </a:lnTo>
                <a:lnTo>
                  <a:pt x="132041" y="153517"/>
                </a:lnTo>
                <a:lnTo>
                  <a:pt x="142938" y="122237"/>
                </a:lnTo>
                <a:lnTo>
                  <a:pt x="162953" y="96469"/>
                </a:lnTo>
                <a:lnTo>
                  <a:pt x="190042" y="78193"/>
                </a:lnTo>
                <a:lnTo>
                  <a:pt x="222161" y="69405"/>
                </a:lnTo>
                <a:lnTo>
                  <a:pt x="224790" y="68643"/>
                </a:lnTo>
                <a:lnTo>
                  <a:pt x="227457" y="66395"/>
                </a:lnTo>
                <a:lnTo>
                  <a:pt x="226695" y="63728"/>
                </a:lnTo>
                <a:lnTo>
                  <a:pt x="226352" y="60947"/>
                </a:lnTo>
                <a:lnTo>
                  <a:pt x="224383" y="58788"/>
                </a:lnTo>
                <a:lnTo>
                  <a:pt x="221462" y="58788"/>
                </a:lnTo>
                <a:lnTo>
                  <a:pt x="221246" y="58826"/>
                </a:lnTo>
                <a:lnTo>
                  <a:pt x="221030" y="58826"/>
                </a:lnTo>
                <a:lnTo>
                  <a:pt x="184988" y="68795"/>
                </a:lnTo>
                <a:lnTo>
                  <a:pt x="154787" y="89331"/>
                </a:lnTo>
                <a:lnTo>
                  <a:pt x="132715" y="118300"/>
                </a:lnTo>
                <a:lnTo>
                  <a:pt x="121069" y="153517"/>
                </a:lnTo>
                <a:lnTo>
                  <a:pt x="59613" y="153517"/>
                </a:lnTo>
                <a:lnTo>
                  <a:pt x="60172" y="144754"/>
                </a:lnTo>
                <a:lnTo>
                  <a:pt x="61290" y="136029"/>
                </a:lnTo>
                <a:lnTo>
                  <a:pt x="62992" y="127368"/>
                </a:lnTo>
                <a:lnTo>
                  <a:pt x="65252" y="118821"/>
                </a:lnTo>
                <a:lnTo>
                  <a:pt x="66014" y="115785"/>
                </a:lnTo>
                <a:lnTo>
                  <a:pt x="64109" y="113157"/>
                </a:lnTo>
                <a:lnTo>
                  <a:pt x="61480" y="112395"/>
                </a:lnTo>
                <a:lnTo>
                  <a:pt x="60883" y="112179"/>
                </a:lnTo>
                <a:lnTo>
                  <a:pt x="60286" y="112077"/>
                </a:lnTo>
                <a:lnTo>
                  <a:pt x="57467" y="112077"/>
                </a:lnTo>
                <a:lnTo>
                  <a:pt x="48653" y="155384"/>
                </a:lnTo>
                <a:lnTo>
                  <a:pt x="3759" y="171602"/>
                </a:lnTo>
                <a:lnTo>
                  <a:pt x="1511" y="172364"/>
                </a:lnTo>
                <a:lnTo>
                  <a:pt x="0" y="174269"/>
                </a:lnTo>
                <a:lnTo>
                  <a:pt x="0" y="195021"/>
                </a:lnTo>
                <a:lnTo>
                  <a:pt x="2273" y="197650"/>
                </a:lnTo>
                <a:lnTo>
                  <a:pt x="84480" y="197650"/>
                </a:lnTo>
                <a:lnTo>
                  <a:pt x="86766" y="195021"/>
                </a:lnTo>
                <a:lnTo>
                  <a:pt x="86766" y="189344"/>
                </a:lnTo>
                <a:lnTo>
                  <a:pt x="84480" y="187096"/>
                </a:lnTo>
                <a:lnTo>
                  <a:pt x="10960" y="187096"/>
                </a:lnTo>
                <a:lnTo>
                  <a:pt x="10960" y="180670"/>
                </a:lnTo>
                <a:lnTo>
                  <a:pt x="54698" y="164820"/>
                </a:lnTo>
                <a:lnTo>
                  <a:pt x="356831" y="164820"/>
                </a:lnTo>
                <a:lnTo>
                  <a:pt x="356831" y="187096"/>
                </a:lnTo>
                <a:lnTo>
                  <a:pt x="356831" y="197269"/>
                </a:lnTo>
                <a:lnTo>
                  <a:pt x="356831" y="216496"/>
                </a:lnTo>
                <a:lnTo>
                  <a:pt x="305511" y="216496"/>
                </a:lnTo>
                <a:lnTo>
                  <a:pt x="297980" y="206705"/>
                </a:lnTo>
                <a:lnTo>
                  <a:pt x="290817" y="197269"/>
                </a:lnTo>
                <a:lnTo>
                  <a:pt x="356831" y="197269"/>
                </a:lnTo>
                <a:lnTo>
                  <a:pt x="356831" y="187096"/>
                </a:lnTo>
                <a:lnTo>
                  <a:pt x="287045" y="187096"/>
                </a:lnTo>
                <a:lnTo>
                  <a:pt x="287045" y="209334"/>
                </a:lnTo>
                <a:lnTo>
                  <a:pt x="273456" y="221437"/>
                </a:lnTo>
                <a:lnTo>
                  <a:pt x="273456" y="238772"/>
                </a:lnTo>
                <a:lnTo>
                  <a:pt x="273456" y="251942"/>
                </a:lnTo>
                <a:lnTo>
                  <a:pt x="239522" y="251942"/>
                </a:lnTo>
                <a:lnTo>
                  <a:pt x="239522" y="238772"/>
                </a:lnTo>
                <a:lnTo>
                  <a:pt x="273456" y="238772"/>
                </a:lnTo>
                <a:lnTo>
                  <a:pt x="273456" y="221437"/>
                </a:lnTo>
                <a:lnTo>
                  <a:pt x="266293" y="227799"/>
                </a:lnTo>
                <a:lnTo>
                  <a:pt x="250075" y="227799"/>
                </a:lnTo>
                <a:lnTo>
                  <a:pt x="222542" y="197650"/>
                </a:lnTo>
                <a:lnTo>
                  <a:pt x="278371" y="197650"/>
                </a:lnTo>
                <a:lnTo>
                  <a:pt x="287045" y="209334"/>
                </a:lnTo>
                <a:lnTo>
                  <a:pt x="287045" y="187096"/>
                </a:lnTo>
                <a:lnTo>
                  <a:pt x="99949" y="187096"/>
                </a:lnTo>
                <a:lnTo>
                  <a:pt x="97701" y="189725"/>
                </a:lnTo>
                <a:lnTo>
                  <a:pt x="97701" y="195402"/>
                </a:lnTo>
                <a:lnTo>
                  <a:pt x="99949" y="197650"/>
                </a:lnTo>
                <a:lnTo>
                  <a:pt x="207467" y="197650"/>
                </a:lnTo>
                <a:lnTo>
                  <a:pt x="235000" y="227799"/>
                </a:lnTo>
                <a:lnTo>
                  <a:pt x="231228" y="227799"/>
                </a:lnTo>
                <a:lnTo>
                  <a:pt x="228600" y="230085"/>
                </a:lnTo>
                <a:lnTo>
                  <a:pt x="228600" y="259892"/>
                </a:lnTo>
                <a:lnTo>
                  <a:pt x="231228" y="262140"/>
                </a:lnTo>
                <a:lnTo>
                  <a:pt x="251218" y="262140"/>
                </a:lnTo>
                <a:lnTo>
                  <a:pt x="251218" y="308902"/>
                </a:lnTo>
                <a:lnTo>
                  <a:pt x="253847" y="311188"/>
                </a:lnTo>
                <a:lnTo>
                  <a:pt x="259511" y="311188"/>
                </a:lnTo>
                <a:lnTo>
                  <a:pt x="261759" y="308902"/>
                </a:lnTo>
                <a:lnTo>
                  <a:pt x="261759" y="262140"/>
                </a:lnTo>
                <a:lnTo>
                  <a:pt x="282130" y="262140"/>
                </a:lnTo>
                <a:lnTo>
                  <a:pt x="284416" y="259892"/>
                </a:lnTo>
                <a:lnTo>
                  <a:pt x="284416" y="251942"/>
                </a:lnTo>
                <a:lnTo>
                  <a:pt x="284416" y="238772"/>
                </a:lnTo>
                <a:lnTo>
                  <a:pt x="284416" y="230466"/>
                </a:lnTo>
                <a:lnTo>
                  <a:pt x="281381" y="228180"/>
                </a:lnTo>
                <a:lnTo>
                  <a:pt x="292722" y="218020"/>
                </a:lnTo>
                <a:lnTo>
                  <a:pt x="298361" y="224790"/>
                </a:lnTo>
                <a:lnTo>
                  <a:pt x="299491" y="226314"/>
                </a:lnTo>
                <a:lnTo>
                  <a:pt x="301371" y="227457"/>
                </a:lnTo>
                <a:lnTo>
                  <a:pt x="365861" y="227457"/>
                </a:lnTo>
                <a:lnTo>
                  <a:pt x="368147" y="224790"/>
                </a:lnTo>
                <a:lnTo>
                  <a:pt x="368147" y="218020"/>
                </a:lnTo>
                <a:lnTo>
                  <a:pt x="368147" y="216496"/>
                </a:lnTo>
                <a:lnTo>
                  <a:pt x="368147" y="197269"/>
                </a:lnTo>
                <a:lnTo>
                  <a:pt x="368147" y="164820"/>
                </a:lnTo>
                <a:lnTo>
                  <a:pt x="368147" y="15953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768969" y="3782219"/>
            <a:ext cx="368300" cy="368300"/>
            <a:chOff x="1768969" y="3782219"/>
            <a:chExt cx="368300" cy="3683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379" y="3782219"/>
              <a:ext cx="252362" cy="1984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68969" y="3922624"/>
              <a:ext cx="281940" cy="227965"/>
            </a:xfrm>
            <a:custGeom>
              <a:avLst/>
              <a:gdLst/>
              <a:ahLst/>
              <a:cxnLst/>
              <a:rect l="l" t="t" r="r" b="b"/>
              <a:pathLst>
                <a:path w="281939" h="227964">
                  <a:moveTo>
                    <a:pt x="87880" y="227367"/>
                  </a:moveTo>
                  <a:lnTo>
                    <a:pt x="38884" y="212879"/>
                  </a:lnTo>
                  <a:lnTo>
                    <a:pt x="6605" y="173372"/>
                  </a:lnTo>
                  <a:lnTo>
                    <a:pt x="0" y="139835"/>
                  </a:lnTo>
                  <a:lnTo>
                    <a:pt x="1675" y="122371"/>
                  </a:lnTo>
                  <a:lnTo>
                    <a:pt x="6605" y="105898"/>
                  </a:lnTo>
                  <a:lnTo>
                    <a:pt x="14648" y="90839"/>
                  </a:lnTo>
                  <a:lnTo>
                    <a:pt x="25660" y="77615"/>
                  </a:lnTo>
                  <a:lnTo>
                    <a:pt x="102231" y="1425"/>
                  </a:lnTo>
                  <a:lnTo>
                    <a:pt x="103149" y="475"/>
                  </a:lnTo>
                  <a:lnTo>
                    <a:pt x="104575" y="0"/>
                  </a:lnTo>
                  <a:lnTo>
                    <a:pt x="106001" y="0"/>
                  </a:lnTo>
                  <a:lnTo>
                    <a:pt x="107394" y="0"/>
                  </a:lnTo>
                  <a:lnTo>
                    <a:pt x="108820" y="475"/>
                  </a:lnTo>
                  <a:lnTo>
                    <a:pt x="111640" y="3294"/>
                  </a:lnTo>
                  <a:lnTo>
                    <a:pt x="111640" y="7064"/>
                  </a:lnTo>
                  <a:lnTo>
                    <a:pt x="109771" y="8965"/>
                  </a:lnTo>
                  <a:lnTo>
                    <a:pt x="33200" y="85916"/>
                  </a:lnTo>
                  <a:lnTo>
                    <a:pt x="23387" y="97528"/>
                  </a:lnTo>
                  <a:lnTo>
                    <a:pt x="16160" y="110666"/>
                  </a:lnTo>
                  <a:lnTo>
                    <a:pt x="11696" y="125004"/>
                  </a:lnTo>
                  <a:lnTo>
                    <a:pt x="10169" y="140215"/>
                  </a:lnTo>
                  <a:lnTo>
                    <a:pt x="11696" y="155231"/>
                  </a:lnTo>
                  <a:lnTo>
                    <a:pt x="33200" y="194546"/>
                  </a:lnTo>
                  <a:lnTo>
                    <a:pt x="71901" y="215645"/>
                  </a:lnTo>
                  <a:lnTo>
                    <a:pt x="87119" y="217166"/>
                  </a:lnTo>
                  <a:lnTo>
                    <a:pt x="102131" y="215645"/>
                  </a:lnTo>
                  <a:lnTo>
                    <a:pt x="116400" y="211226"/>
                  </a:lnTo>
                  <a:lnTo>
                    <a:pt x="129611" y="204122"/>
                  </a:lnTo>
                  <a:lnTo>
                    <a:pt x="141451" y="194546"/>
                  </a:lnTo>
                  <a:lnTo>
                    <a:pt x="272511" y="63455"/>
                  </a:lnTo>
                  <a:lnTo>
                    <a:pt x="273936" y="63011"/>
                  </a:lnTo>
                  <a:lnTo>
                    <a:pt x="276756" y="63011"/>
                  </a:lnTo>
                  <a:lnTo>
                    <a:pt x="278181" y="63455"/>
                  </a:lnTo>
                  <a:lnTo>
                    <a:pt x="279132" y="64405"/>
                  </a:lnTo>
                  <a:lnTo>
                    <a:pt x="281381" y="66306"/>
                  </a:lnTo>
                  <a:lnTo>
                    <a:pt x="281381" y="69315"/>
                  </a:lnTo>
                  <a:lnTo>
                    <a:pt x="280241" y="71945"/>
                  </a:lnTo>
                  <a:lnTo>
                    <a:pt x="150131" y="202086"/>
                  </a:lnTo>
                  <a:lnTo>
                    <a:pt x="136528" y="212879"/>
                  </a:lnTo>
                  <a:lnTo>
                    <a:pt x="121405" y="220809"/>
                  </a:lnTo>
                  <a:lnTo>
                    <a:pt x="105082" y="225698"/>
                  </a:lnTo>
                  <a:lnTo>
                    <a:pt x="87880" y="22736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7789" y="3937704"/>
              <a:ext cx="141510" cy="127417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81385" y="3798439"/>
            <a:ext cx="325512" cy="3274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3959" y="4263501"/>
            <a:ext cx="274222" cy="3505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790552" y="4261256"/>
            <a:ext cx="277495" cy="356235"/>
          </a:xfrm>
          <a:custGeom>
            <a:avLst/>
            <a:gdLst/>
            <a:ahLst/>
            <a:cxnLst/>
            <a:rect l="l" t="t" r="r" b="b"/>
            <a:pathLst>
              <a:path w="277495" h="356235">
                <a:moveTo>
                  <a:pt x="95453" y="303276"/>
                </a:moveTo>
                <a:lnTo>
                  <a:pt x="93167" y="300990"/>
                </a:lnTo>
                <a:lnTo>
                  <a:pt x="90157" y="300990"/>
                </a:lnTo>
                <a:lnTo>
                  <a:pt x="87528" y="300990"/>
                </a:lnTo>
                <a:lnTo>
                  <a:pt x="85242" y="303276"/>
                </a:lnTo>
                <a:lnTo>
                  <a:pt x="85242" y="353809"/>
                </a:lnTo>
                <a:lnTo>
                  <a:pt x="87528" y="356082"/>
                </a:lnTo>
                <a:lnTo>
                  <a:pt x="93167" y="356082"/>
                </a:lnTo>
                <a:lnTo>
                  <a:pt x="95453" y="353809"/>
                </a:lnTo>
                <a:lnTo>
                  <a:pt x="95453" y="303276"/>
                </a:lnTo>
                <a:close/>
              </a:path>
              <a:path w="277495" h="356235">
                <a:moveTo>
                  <a:pt x="112052" y="141452"/>
                </a:moveTo>
                <a:lnTo>
                  <a:pt x="109766" y="139166"/>
                </a:lnTo>
                <a:lnTo>
                  <a:pt x="106756" y="139166"/>
                </a:lnTo>
                <a:lnTo>
                  <a:pt x="104127" y="139166"/>
                </a:lnTo>
                <a:lnTo>
                  <a:pt x="101473" y="141452"/>
                </a:lnTo>
                <a:lnTo>
                  <a:pt x="101473" y="152768"/>
                </a:lnTo>
                <a:lnTo>
                  <a:pt x="104127" y="155041"/>
                </a:lnTo>
                <a:lnTo>
                  <a:pt x="109766" y="155041"/>
                </a:lnTo>
                <a:lnTo>
                  <a:pt x="112052" y="152768"/>
                </a:lnTo>
                <a:lnTo>
                  <a:pt x="112052" y="141452"/>
                </a:lnTo>
                <a:close/>
              </a:path>
              <a:path w="277495" h="356235">
                <a:moveTo>
                  <a:pt x="145592" y="341731"/>
                </a:moveTo>
                <a:lnTo>
                  <a:pt x="142963" y="339483"/>
                </a:lnTo>
                <a:lnTo>
                  <a:pt x="140335" y="339483"/>
                </a:lnTo>
                <a:lnTo>
                  <a:pt x="137299" y="339483"/>
                </a:lnTo>
                <a:lnTo>
                  <a:pt x="135051" y="341731"/>
                </a:lnTo>
                <a:lnTo>
                  <a:pt x="135051" y="347408"/>
                </a:lnTo>
                <a:lnTo>
                  <a:pt x="137299" y="350037"/>
                </a:lnTo>
                <a:lnTo>
                  <a:pt x="142963" y="350037"/>
                </a:lnTo>
                <a:lnTo>
                  <a:pt x="145224" y="347408"/>
                </a:lnTo>
                <a:lnTo>
                  <a:pt x="145224" y="344741"/>
                </a:lnTo>
                <a:lnTo>
                  <a:pt x="145592" y="341731"/>
                </a:lnTo>
                <a:close/>
              </a:path>
              <a:path w="277495" h="356235">
                <a:moveTo>
                  <a:pt x="145592" y="308533"/>
                </a:moveTo>
                <a:lnTo>
                  <a:pt x="142963" y="306666"/>
                </a:lnTo>
                <a:lnTo>
                  <a:pt x="140335" y="306666"/>
                </a:lnTo>
                <a:lnTo>
                  <a:pt x="137299" y="306666"/>
                </a:lnTo>
                <a:lnTo>
                  <a:pt x="135051" y="308914"/>
                </a:lnTo>
                <a:lnTo>
                  <a:pt x="135051" y="314579"/>
                </a:lnTo>
                <a:lnTo>
                  <a:pt x="137299" y="316839"/>
                </a:lnTo>
                <a:lnTo>
                  <a:pt x="142963" y="316839"/>
                </a:lnTo>
                <a:lnTo>
                  <a:pt x="145224" y="314579"/>
                </a:lnTo>
                <a:lnTo>
                  <a:pt x="145224" y="311569"/>
                </a:lnTo>
                <a:lnTo>
                  <a:pt x="145592" y="308533"/>
                </a:lnTo>
                <a:close/>
              </a:path>
              <a:path w="277495" h="356235">
                <a:moveTo>
                  <a:pt x="162953" y="192747"/>
                </a:moveTo>
                <a:lnTo>
                  <a:pt x="160324" y="190868"/>
                </a:lnTo>
                <a:lnTo>
                  <a:pt x="159385" y="189928"/>
                </a:lnTo>
                <a:lnTo>
                  <a:pt x="158140" y="189445"/>
                </a:lnTo>
                <a:lnTo>
                  <a:pt x="155613" y="189445"/>
                </a:lnTo>
                <a:lnTo>
                  <a:pt x="154279" y="189928"/>
                </a:lnTo>
                <a:lnTo>
                  <a:pt x="153136" y="190868"/>
                </a:lnTo>
                <a:lnTo>
                  <a:pt x="150888" y="192747"/>
                </a:lnTo>
                <a:lnTo>
                  <a:pt x="146354" y="195376"/>
                </a:lnTo>
                <a:lnTo>
                  <a:pt x="133146" y="195376"/>
                </a:lnTo>
                <a:lnTo>
                  <a:pt x="128612" y="192747"/>
                </a:lnTo>
                <a:lnTo>
                  <a:pt x="125793" y="189928"/>
                </a:lnTo>
                <a:lnTo>
                  <a:pt x="124472" y="189445"/>
                </a:lnTo>
                <a:lnTo>
                  <a:pt x="123101" y="189445"/>
                </a:lnTo>
                <a:lnTo>
                  <a:pt x="121742" y="189445"/>
                </a:lnTo>
                <a:lnTo>
                  <a:pt x="120319" y="189928"/>
                </a:lnTo>
                <a:lnTo>
                  <a:pt x="119214" y="190868"/>
                </a:lnTo>
                <a:lnTo>
                  <a:pt x="117309" y="192747"/>
                </a:lnTo>
                <a:lnTo>
                  <a:pt x="117309" y="196138"/>
                </a:lnTo>
                <a:lnTo>
                  <a:pt x="119214" y="198412"/>
                </a:lnTo>
                <a:lnTo>
                  <a:pt x="123736" y="202946"/>
                </a:lnTo>
                <a:lnTo>
                  <a:pt x="131279" y="205574"/>
                </a:lnTo>
                <a:lnTo>
                  <a:pt x="147878" y="205574"/>
                </a:lnTo>
                <a:lnTo>
                  <a:pt x="155422" y="202946"/>
                </a:lnTo>
                <a:lnTo>
                  <a:pt x="159562" y="198412"/>
                </a:lnTo>
                <a:lnTo>
                  <a:pt x="162953" y="196138"/>
                </a:lnTo>
                <a:lnTo>
                  <a:pt x="162953" y="192747"/>
                </a:lnTo>
                <a:close/>
              </a:path>
              <a:path w="277495" h="356235">
                <a:moveTo>
                  <a:pt x="178803" y="141452"/>
                </a:moveTo>
                <a:lnTo>
                  <a:pt x="176555" y="139166"/>
                </a:lnTo>
                <a:lnTo>
                  <a:pt x="173888" y="139166"/>
                </a:lnTo>
                <a:lnTo>
                  <a:pt x="170878" y="139166"/>
                </a:lnTo>
                <a:lnTo>
                  <a:pt x="168592" y="141452"/>
                </a:lnTo>
                <a:lnTo>
                  <a:pt x="168592" y="152768"/>
                </a:lnTo>
                <a:lnTo>
                  <a:pt x="170878" y="155041"/>
                </a:lnTo>
                <a:lnTo>
                  <a:pt x="176555" y="155041"/>
                </a:lnTo>
                <a:lnTo>
                  <a:pt x="178803" y="152768"/>
                </a:lnTo>
                <a:lnTo>
                  <a:pt x="178803" y="141452"/>
                </a:lnTo>
                <a:close/>
              </a:path>
              <a:path w="277495" h="356235">
                <a:moveTo>
                  <a:pt x="277228" y="302514"/>
                </a:moveTo>
                <a:lnTo>
                  <a:pt x="251599" y="265925"/>
                </a:lnTo>
                <a:lnTo>
                  <a:pt x="205943" y="252717"/>
                </a:lnTo>
                <a:lnTo>
                  <a:pt x="210959" y="243420"/>
                </a:lnTo>
                <a:lnTo>
                  <a:pt x="214617" y="233248"/>
                </a:lnTo>
                <a:lnTo>
                  <a:pt x="216877" y="222440"/>
                </a:lnTo>
                <a:lnTo>
                  <a:pt x="217639" y="211239"/>
                </a:lnTo>
                <a:lnTo>
                  <a:pt x="217639" y="171615"/>
                </a:lnTo>
                <a:lnTo>
                  <a:pt x="225933" y="171615"/>
                </a:lnTo>
                <a:lnTo>
                  <a:pt x="231228" y="169367"/>
                </a:lnTo>
                <a:lnTo>
                  <a:pt x="238772" y="161823"/>
                </a:lnTo>
                <a:lnTo>
                  <a:pt x="239077" y="160680"/>
                </a:lnTo>
                <a:lnTo>
                  <a:pt x="240284" y="156159"/>
                </a:lnTo>
                <a:lnTo>
                  <a:pt x="239915" y="150888"/>
                </a:lnTo>
                <a:lnTo>
                  <a:pt x="239153" y="144462"/>
                </a:lnTo>
                <a:lnTo>
                  <a:pt x="235000" y="139166"/>
                </a:lnTo>
                <a:lnTo>
                  <a:pt x="229323" y="135788"/>
                </a:lnTo>
                <a:lnTo>
                  <a:pt x="229323" y="153898"/>
                </a:lnTo>
                <a:lnTo>
                  <a:pt x="228600" y="156159"/>
                </a:lnTo>
                <a:lnTo>
                  <a:pt x="224828" y="159918"/>
                </a:lnTo>
                <a:lnTo>
                  <a:pt x="222173" y="160680"/>
                </a:lnTo>
                <a:lnTo>
                  <a:pt x="216535" y="160680"/>
                </a:lnTo>
                <a:lnTo>
                  <a:pt x="216535" y="157670"/>
                </a:lnTo>
                <a:lnTo>
                  <a:pt x="214249" y="155041"/>
                </a:lnTo>
                <a:lnTo>
                  <a:pt x="208610" y="155041"/>
                </a:lnTo>
                <a:lnTo>
                  <a:pt x="206324" y="157670"/>
                </a:lnTo>
                <a:lnTo>
                  <a:pt x="206324" y="166357"/>
                </a:lnTo>
                <a:lnTo>
                  <a:pt x="197269" y="166357"/>
                </a:lnTo>
                <a:lnTo>
                  <a:pt x="195021" y="168986"/>
                </a:lnTo>
                <a:lnTo>
                  <a:pt x="195021" y="174650"/>
                </a:lnTo>
                <a:lnTo>
                  <a:pt x="197269" y="176898"/>
                </a:lnTo>
                <a:lnTo>
                  <a:pt x="206324" y="176898"/>
                </a:lnTo>
                <a:lnTo>
                  <a:pt x="206260" y="211239"/>
                </a:lnTo>
                <a:lnTo>
                  <a:pt x="201752" y="237159"/>
                </a:lnTo>
                <a:lnTo>
                  <a:pt x="187756" y="258610"/>
                </a:lnTo>
                <a:lnTo>
                  <a:pt x="166560" y="273075"/>
                </a:lnTo>
                <a:lnTo>
                  <a:pt x="140335" y="278371"/>
                </a:lnTo>
                <a:lnTo>
                  <a:pt x="123507" y="274980"/>
                </a:lnTo>
                <a:lnTo>
                  <a:pt x="114033" y="273075"/>
                </a:lnTo>
                <a:lnTo>
                  <a:pt x="97256" y="261772"/>
                </a:lnTo>
                <a:lnTo>
                  <a:pt x="92557" y="258610"/>
                </a:lnTo>
                <a:lnTo>
                  <a:pt x="78092" y="237159"/>
                </a:lnTo>
                <a:lnTo>
                  <a:pt x="72872" y="211239"/>
                </a:lnTo>
                <a:lnTo>
                  <a:pt x="72796" y="176898"/>
                </a:lnTo>
                <a:lnTo>
                  <a:pt x="181813" y="176898"/>
                </a:lnTo>
                <a:lnTo>
                  <a:pt x="184086" y="174650"/>
                </a:lnTo>
                <a:lnTo>
                  <a:pt x="184086" y="168986"/>
                </a:lnTo>
                <a:lnTo>
                  <a:pt x="181813" y="166357"/>
                </a:lnTo>
                <a:lnTo>
                  <a:pt x="72796" y="166357"/>
                </a:lnTo>
                <a:lnTo>
                  <a:pt x="72796" y="160680"/>
                </a:lnTo>
                <a:lnTo>
                  <a:pt x="72796" y="157670"/>
                </a:lnTo>
                <a:lnTo>
                  <a:pt x="70548" y="155041"/>
                </a:lnTo>
                <a:lnTo>
                  <a:pt x="64871" y="155041"/>
                </a:lnTo>
                <a:lnTo>
                  <a:pt x="62623" y="157670"/>
                </a:lnTo>
                <a:lnTo>
                  <a:pt x="62623" y="160680"/>
                </a:lnTo>
                <a:lnTo>
                  <a:pt x="56959" y="160680"/>
                </a:lnTo>
                <a:lnTo>
                  <a:pt x="54330" y="159918"/>
                </a:lnTo>
                <a:lnTo>
                  <a:pt x="52425" y="158051"/>
                </a:lnTo>
                <a:lnTo>
                  <a:pt x="50558" y="156159"/>
                </a:lnTo>
                <a:lnTo>
                  <a:pt x="50177" y="153898"/>
                </a:lnTo>
                <a:lnTo>
                  <a:pt x="50215" y="150888"/>
                </a:lnTo>
                <a:lnTo>
                  <a:pt x="50558" y="147091"/>
                </a:lnTo>
                <a:lnTo>
                  <a:pt x="55092" y="143319"/>
                </a:lnTo>
                <a:lnTo>
                  <a:pt x="61861" y="143319"/>
                </a:lnTo>
                <a:lnTo>
                  <a:pt x="63766" y="142976"/>
                </a:lnTo>
                <a:lnTo>
                  <a:pt x="65633" y="141833"/>
                </a:lnTo>
                <a:lnTo>
                  <a:pt x="71805" y="138823"/>
                </a:lnTo>
                <a:lnTo>
                  <a:pt x="81584" y="133527"/>
                </a:lnTo>
                <a:lnTo>
                  <a:pt x="94132" y="125844"/>
                </a:lnTo>
                <a:lnTo>
                  <a:pt x="109004" y="115417"/>
                </a:lnTo>
                <a:lnTo>
                  <a:pt x="170116" y="115417"/>
                </a:lnTo>
                <a:lnTo>
                  <a:pt x="185013" y="125844"/>
                </a:lnTo>
                <a:lnTo>
                  <a:pt x="197561" y="133527"/>
                </a:lnTo>
                <a:lnTo>
                  <a:pt x="207302" y="138811"/>
                </a:lnTo>
                <a:lnTo>
                  <a:pt x="213487" y="141833"/>
                </a:lnTo>
                <a:lnTo>
                  <a:pt x="215392" y="142976"/>
                </a:lnTo>
                <a:lnTo>
                  <a:pt x="217258" y="143319"/>
                </a:lnTo>
                <a:lnTo>
                  <a:pt x="224066" y="143319"/>
                </a:lnTo>
                <a:lnTo>
                  <a:pt x="228600" y="146748"/>
                </a:lnTo>
                <a:lnTo>
                  <a:pt x="228942" y="151244"/>
                </a:lnTo>
                <a:lnTo>
                  <a:pt x="229323" y="153898"/>
                </a:lnTo>
                <a:lnTo>
                  <a:pt x="229323" y="135788"/>
                </a:lnTo>
                <a:lnTo>
                  <a:pt x="231025" y="133159"/>
                </a:lnTo>
                <a:lnTo>
                  <a:pt x="245554" y="88646"/>
                </a:lnTo>
                <a:lnTo>
                  <a:pt x="237274" y="54102"/>
                </a:lnTo>
                <a:lnTo>
                  <a:pt x="235381" y="51752"/>
                </a:lnTo>
                <a:lnTo>
                  <a:pt x="235381" y="88646"/>
                </a:lnTo>
                <a:lnTo>
                  <a:pt x="234315" y="100584"/>
                </a:lnTo>
                <a:lnTo>
                  <a:pt x="231127" y="112166"/>
                </a:lnTo>
                <a:lnTo>
                  <a:pt x="225818" y="123063"/>
                </a:lnTo>
                <a:lnTo>
                  <a:pt x="218401" y="133159"/>
                </a:lnTo>
                <a:lnTo>
                  <a:pt x="208597" y="127825"/>
                </a:lnTo>
                <a:lnTo>
                  <a:pt x="192608" y="118249"/>
                </a:lnTo>
                <a:lnTo>
                  <a:pt x="188506" y="115417"/>
                </a:lnTo>
                <a:lnTo>
                  <a:pt x="174409" y="105625"/>
                </a:lnTo>
                <a:lnTo>
                  <a:pt x="171881" y="103873"/>
                </a:lnTo>
                <a:lnTo>
                  <a:pt x="157289" y="91871"/>
                </a:lnTo>
                <a:lnTo>
                  <a:pt x="157289" y="105625"/>
                </a:lnTo>
                <a:lnTo>
                  <a:pt x="123736" y="105625"/>
                </a:lnTo>
                <a:lnTo>
                  <a:pt x="129374" y="101473"/>
                </a:lnTo>
                <a:lnTo>
                  <a:pt x="134670" y="96558"/>
                </a:lnTo>
                <a:lnTo>
                  <a:pt x="140690" y="91655"/>
                </a:lnTo>
                <a:lnTo>
                  <a:pt x="145973" y="96558"/>
                </a:lnTo>
                <a:lnTo>
                  <a:pt x="151650" y="101473"/>
                </a:lnTo>
                <a:lnTo>
                  <a:pt x="157289" y="105625"/>
                </a:lnTo>
                <a:lnTo>
                  <a:pt x="157289" y="91871"/>
                </a:lnTo>
                <a:lnTo>
                  <a:pt x="157035" y="91655"/>
                </a:lnTo>
                <a:lnTo>
                  <a:pt x="147878" y="84112"/>
                </a:lnTo>
                <a:lnTo>
                  <a:pt x="160362" y="71589"/>
                </a:lnTo>
                <a:lnTo>
                  <a:pt x="172808" y="57721"/>
                </a:lnTo>
                <a:lnTo>
                  <a:pt x="185039" y="42430"/>
                </a:lnTo>
                <a:lnTo>
                  <a:pt x="196888" y="25666"/>
                </a:lnTo>
                <a:lnTo>
                  <a:pt x="212775" y="37884"/>
                </a:lnTo>
                <a:lnTo>
                  <a:pt x="224917" y="52755"/>
                </a:lnTo>
                <a:lnTo>
                  <a:pt x="232651" y="69824"/>
                </a:lnTo>
                <a:lnTo>
                  <a:pt x="235381" y="88646"/>
                </a:lnTo>
                <a:lnTo>
                  <a:pt x="235381" y="51752"/>
                </a:lnTo>
                <a:lnTo>
                  <a:pt x="214668" y="25933"/>
                </a:lnTo>
                <a:lnTo>
                  <a:pt x="214198" y="25666"/>
                </a:lnTo>
                <a:lnTo>
                  <a:pt x="187858" y="10769"/>
                </a:lnTo>
                <a:lnTo>
                  <a:pt x="187858" y="21132"/>
                </a:lnTo>
                <a:lnTo>
                  <a:pt x="148437" y="69240"/>
                </a:lnTo>
                <a:lnTo>
                  <a:pt x="110426" y="103060"/>
                </a:lnTo>
                <a:lnTo>
                  <a:pt x="79641" y="124028"/>
                </a:lnTo>
                <a:lnTo>
                  <a:pt x="61861" y="133527"/>
                </a:lnTo>
                <a:lnTo>
                  <a:pt x="54762" y="123063"/>
                </a:lnTo>
                <a:lnTo>
                  <a:pt x="49415" y="112077"/>
                </a:lnTo>
                <a:lnTo>
                  <a:pt x="46075" y="100634"/>
                </a:lnTo>
                <a:lnTo>
                  <a:pt x="44881" y="88646"/>
                </a:lnTo>
                <a:lnTo>
                  <a:pt x="52374" y="58140"/>
                </a:lnTo>
                <a:lnTo>
                  <a:pt x="72809" y="33337"/>
                </a:lnTo>
                <a:lnTo>
                  <a:pt x="103149" y="16649"/>
                </a:lnTo>
                <a:lnTo>
                  <a:pt x="140335" y="10553"/>
                </a:lnTo>
                <a:lnTo>
                  <a:pt x="153060" y="11201"/>
                </a:lnTo>
                <a:lnTo>
                  <a:pt x="165214" y="13157"/>
                </a:lnTo>
                <a:lnTo>
                  <a:pt x="176822" y="16459"/>
                </a:lnTo>
                <a:lnTo>
                  <a:pt x="187858" y="21132"/>
                </a:lnTo>
                <a:lnTo>
                  <a:pt x="187858" y="10769"/>
                </a:lnTo>
                <a:lnTo>
                  <a:pt x="187477" y="10553"/>
                </a:lnTo>
                <a:lnTo>
                  <a:pt x="181114" y="6959"/>
                </a:lnTo>
                <a:lnTo>
                  <a:pt x="139954" y="0"/>
                </a:lnTo>
                <a:lnTo>
                  <a:pt x="98945" y="6959"/>
                </a:lnTo>
                <a:lnTo>
                  <a:pt x="65366" y="25933"/>
                </a:lnTo>
                <a:lnTo>
                  <a:pt x="42672" y="54102"/>
                </a:lnTo>
                <a:lnTo>
                  <a:pt x="34340" y="88646"/>
                </a:lnTo>
                <a:lnTo>
                  <a:pt x="35331" y="100584"/>
                </a:lnTo>
                <a:lnTo>
                  <a:pt x="35445" y="101473"/>
                </a:lnTo>
                <a:lnTo>
                  <a:pt x="38430" y="113347"/>
                </a:lnTo>
                <a:lnTo>
                  <a:pt x="43395" y="124929"/>
                </a:lnTo>
                <a:lnTo>
                  <a:pt x="50177" y="135788"/>
                </a:lnTo>
                <a:lnTo>
                  <a:pt x="44513" y="138823"/>
                </a:lnTo>
                <a:lnTo>
                  <a:pt x="40360" y="144462"/>
                </a:lnTo>
                <a:lnTo>
                  <a:pt x="39979" y="150888"/>
                </a:lnTo>
                <a:lnTo>
                  <a:pt x="39243" y="156159"/>
                </a:lnTo>
                <a:lnTo>
                  <a:pt x="41122" y="161823"/>
                </a:lnTo>
                <a:lnTo>
                  <a:pt x="44513" y="165595"/>
                </a:lnTo>
                <a:lnTo>
                  <a:pt x="48272" y="169367"/>
                </a:lnTo>
                <a:lnTo>
                  <a:pt x="53568" y="171615"/>
                </a:lnTo>
                <a:lnTo>
                  <a:pt x="61861" y="171615"/>
                </a:lnTo>
                <a:lnTo>
                  <a:pt x="61861" y="211239"/>
                </a:lnTo>
                <a:lnTo>
                  <a:pt x="62699" y="222389"/>
                </a:lnTo>
                <a:lnTo>
                  <a:pt x="65074" y="233108"/>
                </a:lnTo>
                <a:lnTo>
                  <a:pt x="68872" y="243268"/>
                </a:lnTo>
                <a:lnTo>
                  <a:pt x="73939" y="252717"/>
                </a:lnTo>
                <a:lnTo>
                  <a:pt x="27901" y="265925"/>
                </a:lnTo>
                <a:lnTo>
                  <a:pt x="16700" y="271284"/>
                </a:lnTo>
                <a:lnTo>
                  <a:pt x="7874" y="279933"/>
                </a:lnTo>
                <a:lnTo>
                  <a:pt x="2082" y="290906"/>
                </a:lnTo>
                <a:lnTo>
                  <a:pt x="0" y="303276"/>
                </a:lnTo>
                <a:lnTo>
                  <a:pt x="0" y="353428"/>
                </a:lnTo>
                <a:lnTo>
                  <a:pt x="2654" y="356082"/>
                </a:lnTo>
                <a:lnTo>
                  <a:pt x="8293" y="356082"/>
                </a:lnTo>
                <a:lnTo>
                  <a:pt x="10579" y="353428"/>
                </a:lnTo>
                <a:lnTo>
                  <a:pt x="10706" y="302514"/>
                </a:lnTo>
                <a:lnTo>
                  <a:pt x="12065" y="294259"/>
                </a:lnTo>
                <a:lnTo>
                  <a:pt x="16243" y="286296"/>
                </a:lnTo>
                <a:lnTo>
                  <a:pt x="22669" y="280035"/>
                </a:lnTo>
                <a:lnTo>
                  <a:pt x="30949" y="276098"/>
                </a:lnTo>
                <a:lnTo>
                  <a:pt x="44513" y="271945"/>
                </a:lnTo>
                <a:lnTo>
                  <a:pt x="44513" y="353428"/>
                </a:lnTo>
                <a:lnTo>
                  <a:pt x="46786" y="356082"/>
                </a:lnTo>
                <a:lnTo>
                  <a:pt x="52425" y="356082"/>
                </a:lnTo>
                <a:lnTo>
                  <a:pt x="54711" y="353428"/>
                </a:lnTo>
                <a:lnTo>
                  <a:pt x="54711" y="271945"/>
                </a:lnTo>
                <a:lnTo>
                  <a:pt x="54711" y="269316"/>
                </a:lnTo>
                <a:lnTo>
                  <a:pt x="79984" y="261772"/>
                </a:lnTo>
                <a:lnTo>
                  <a:pt x="81102" y="262915"/>
                </a:lnTo>
                <a:lnTo>
                  <a:pt x="82232" y="264401"/>
                </a:lnTo>
                <a:lnTo>
                  <a:pt x="83756" y="265925"/>
                </a:lnTo>
                <a:lnTo>
                  <a:pt x="83756" y="286677"/>
                </a:lnTo>
                <a:lnTo>
                  <a:pt x="86004" y="288925"/>
                </a:lnTo>
                <a:lnTo>
                  <a:pt x="91681" y="288925"/>
                </a:lnTo>
                <a:lnTo>
                  <a:pt x="93929" y="286677"/>
                </a:lnTo>
                <a:lnTo>
                  <a:pt x="93929" y="274980"/>
                </a:lnTo>
                <a:lnTo>
                  <a:pt x="104025" y="280822"/>
                </a:lnTo>
                <a:lnTo>
                  <a:pt x="114960" y="285203"/>
                </a:lnTo>
                <a:lnTo>
                  <a:pt x="126606" y="287972"/>
                </a:lnTo>
                <a:lnTo>
                  <a:pt x="138823" y="288925"/>
                </a:lnTo>
                <a:lnTo>
                  <a:pt x="151028" y="287972"/>
                </a:lnTo>
                <a:lnTo>
                  <a:pt x="162674" y="285203"/>
                </a:lnTo>
                <a:lnTo>
                  <a:pt x="173621" y="280822"/>
                </a:lnTo>
                <a:lnTo>
                  <a:pt x="177850" y="278371"/>
                </a:lnTo>
                <a:lnTo>
                  <a:pt x="183705" y="274980"/>
                </a:lnTo>
                <a:lnTo>
                  <a:pt x="183705" y="353428"/>
                </a:lnTo>
                <a:lnTo>
                  <a:pt x="185953" y="356082"/>
                </a:lnTo>
                <a:lnTo>
                  <a:pt x="191630" y="356082"/>
                </a:lnTo>
                <a:lnTo>
                  <a:pt x="193878" y="353428"/>
                </a:lnTo>
                <a:lnTo>
                  <a:pt x="193878" y="274980"/>
                </a:lnTo>
                <a:lnTo>
                  <a:pt x="193878" y="265925"/>
                </a:lnTo>
                <a:lnTo>
                  <a:pt x="195402" y="264401"/>
                </a:lnTo>
                <a:lnTo>
                  <a:pt x="196164" y="262915"/>
                </a:lnTo>
                <a:lnTo>
                  <a:pt x="197650" y="261772"/>
                </a:lnTo>
                <a:lnTo>
                  <a:pt x="222554" y="268554"/>
                </a:lnTo>
                <a:lnTo>
                  <a:pt x="222554" y="353047"/>
                </a:lnTo>
                <a:lnTo>
                  <a:pt x="225183" y="355320"/>
                </a:lnTo>
                <a:lnTo>
                  <a:pt x="230847" y="355320"/>
                </a:lnTo>
                <a:lnTo>
                  <a:pt x="233095" y="353047"/>
                </a:lnTo>
                <a:lnTo>
                  <a:pt x="233095" y="271589"/>
                </a:lnTo>
                <a:lnTo>
                  <a:pt x="246684" y="275742"/>
                </a:lnTo>
                <a:lnTo>
                  <a:pt x="254800" y="279666"/>
                </a:lnTo>
                <a:lnTo>
                  <a:pt x="261264" y="285877"/>
                </a:lnTo>
                <a:lnTo>
                  <a:pt x="265518" y="293712"/>
                </a:lnTo>
                <a:lnTo>
                  <a:pt x="267055" y="302514"/>
                </a:lnTo>
                <a:lnTo>
                  <a:pt x="267055" y="353047"/>
                </a:lnTo>
                <a:lnTo>
                  <a:pt x="269303" y="355320"/>
                </a:lnTo>
                <a:lnTo>
                  <a:pt x="274980" y="355320"/>
                </a:lnTo>
                <a:lnTo>
                  <a:pt x="277228" y="353047"/>
                </a:lnTo>
                <a:lnTo>
                  <a:pt x="277228" y="30251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41328" y="4261256"/>
            <a:ext cx="277495" cy="356235"/>
          </a:xfrm>
          <a:custGeom>
            <a:avLst/>
            <a:gdLst/>
            <a:ahLst/>
            <a:cxnLst/>
            <a:rect l="l" t="t" r="r" b="b"/>
            <a:pathLst>
              <a:path w="277495" h="356235">
                <a:moveTo>
                  <a:pt x="106375" y="314210"/>
                </a:moveTo>
                <a:lnTo>
                  <a:pt x="103720" y="311569"/>
                </a:lnTo>
                <a:lnTo>
                  <a:pt x="101092" y="311569"/>
                </a:lnTo>
                <a:lnTo>
                  <a:pt x="98082" y="311569"/>
                </a:lnTo>
                <a:lnTo>
                  <a:pt x="95796" y="314210"/>
                </a:lnTo>
                <a:lnTo>
                  <a:pt x="95796" y="353047"/>
                </a:lnTo>
                <a:lnTo>
                  <a:pt x="98082" y="355701"/>
                </a:lnTo>
                <a:lnTo>
                  <a:pt x="103720" y="355701"/>
                </a:lnTo>
                <a:lnTo>
                  <a:pt x="106375" y="353047"/>
                </a:lnTo>
                <a:lnTo>
                  <a:pt x="106375" y="314210"/>
                </a:lnTo>
                <a:close/>
              </a:path>
              <a:path w="277495" h="356235">
                <a:moveTo>
                  <a:pt x="112014" y="124472"/>
                </a:moveTo>
                <a:lnTo>
                  <a:pt x="109385" y="122224"/>
                </a:lnTo>
                <a:lnTo>
                  <a:pt x="106756" y="122224"/>
                </a:lnTo>
                <a:lnTo>
                  <a:pt x="103720" y="122224"/>
                </a:lnTo>
                <a:lnTo>
                  <a:pt x="101473" y="124472"/>
                </a:lnTo>
                <a:lnTo>
                  <a:pt x="101473" y="135788"/>
                </a:lnTo>
                <a:lnTo>
                  <a:pt x="103720" y="138061"/>
                </a:lnTo>
                <a:lnTo>
                  <a:pt x="109385" y="138061"/>
                </a:lnTo>
                <a:lnTo>
                  <a:pt x="112014" y="135788"/>
                </a:lnTo>
                <a:lnTo>
                  <a:pt x="112014" y="124472"/>
                </a:lnTo>
                <a:close/>
              </a:path>
              <a:path w="277495" h="356235">
                <a:moveTo>
                  <a:pt x="116928" y="107873"/>
                </a:moveTo>
                <a:lnTo>
                  <a:pt x="114681" y="105625"/>
                </a:lnTo>
                <a:lnTo>
                  <a:pt x="100330" y="105625"/>
                </a:lnTo>
                <a:lnTo>
                  <a:pt x="97701" y="105625"/>
                </a:lnTo>
                <a:lnTo>
                  <a:pt x="95415" y="107873"/>
                </a:lnTo>
                <a:lnTo>
                  <a:pt x="95415" y="113538"/>
                </a:lnTo>
                <a:lnTo>
                  <a:pt x="97701" y="116166"/>
                </a:lnTo>
                <a:lnTo>
                  <a:pt x="114681" y="116166"/>
                </a:lnTo>
                <a:lnTo>
                  <a:pt x="116928" y="113538"/>
                </a:lnTo>
                <a:lnTo>
                  <a:pt x="116928" y="107873"/>
                </a:lnTo>
                <a:close/>
              </a:path>
              <a:path w="277495" h="356235">
                <a:moveTo>
                  <a:pt x="162204" y="165214"/>
                </a:moveTo>
                <a:lnTo>
                  <a:pt x="160299" y="162585"/>
                </a:lnTo>
                <a:lnTo>
                  <a:pt x="159346" y="161632"/>
                </a:lnTo>
                <a:lnTo>
                  <a:pt x="158140" y="161163"/>
                </a:lnTo>
                <a:lnTo>
                  <a:pt x="155486" y="161163"/>
                </a:lnTo>
                <a:lnTo>
                  <a:pt x="154089" y="161632"/>
                </a:lnTo>
                <a:lnTo>
                  <a:pt x="152755" y="162585"/>
                </a:lnTo>
                <a:lnTo>
                  <a:pt x="150888" y="164452"/>
                </a:lnTo>
                <a:lnTo>
                  <a:pt x="146354" y="167119"/>
                </a:lnTo>
                <a:lnTo>
                  <a:pt x="133146" y="167119"/>
                </a:lnTo>
                <a:lnTo>
                  <a:pt x="128244" y="164452"/>
                </a:lnTo>
                <a:lnTo>
                  <a:pt x="125425" y="161632"/>
                </a:lnTo>
                <a:lnTo>
                  <a:pt x="124180" y="161163"/>
                </a:lnTo>
                <a:lnTo>
                  <a:pt x="122885" y="161163"/>
                </a:lnTo>
                <a:lnTo>
                  <a:pt x="121551" y="161163"/>
                </a:lnTo>
                <a:lnTo>
                  <a:pt x="120129" y="161632"/>
                </a:lnTo>
                <a:lnTo>
                  <a:pt x="118833" y="162585"/>
                </a:lnTo>
                <a:lnTo>
                  <a:pt x="116928" y="164452"/>
                </a:lnTo>
                <a:lnTo>
                  <a:pt x="116928" y="167843"/>
                </a:lnTo>
                <a:lnTo>
                  <a:pt x="118833" y="170129"/>
                </a:lnTo>
                <a:lnTo>
                  <a:pt x="123710" y="174650"/>
                </a:lnTo>
                <a:lnTo>
                  <a:pt x="131254" y="177279"/>
                </a:lnTo>
                <a:lnTo>
                  <a:pt x="147091" y="177279"/>
                </a:lnTo>
                <a:lnTo>
                  <a:pt x="155384" y="174650"/>
                </a:lnTo>
                <a:lnTo>
                  <a:pt x="159537" y="170129"/>
                </a:lnTo>
                <a:lnTo>
                  <a:pt x="162204" y="168224"/>
                </a:lnTo>
                <a:lnTo>
                  <a:pt x="162204" y="165214"/>
                </a:lnTo>
                <a:close/>
              </a:path>
              <a:path w="277495" h="356235">
                <a:moveTo>
                  <a:pt x="178422" y="124472"/>
                </a:moveTo>
                <a:lnTo>
                  <a:pt x="175755" y="122224"/>
                </a:lnTo>
                <a:lnTo>
                  <a:pt x="173126" y="122224"/>
                </a:lnTo>
                <a:lnTo>
                  <a:pt x="170497" y="122224"/>
                </a:lnTo>
                <a:lnTo>
                  <a:pt x="167843" y="124472"/>
                </a:lnTo>
                <a:lnTo>
                  <a:pt x="167843" y="135788"/>
                </a:lnTo>
                <a:lnTo>
                  <a:pt x="170497" y="138061"/>
                </a:lnTo>
                <a:lnTo>
                  <a:pt x="175755" y="138061"/>
                </a:lnTo>
                <a:lnTo>
                  <a:pt x="178422" y="135788"/>
                </a:lnTo>
                <a:lnTo>
                  <a:pt x="178422" y="124472"/>
                </a:lnTo>
                <a:close/>
              </a:path>
              <a:path w="277495" h="356235">
                <a:moveTo>
                  <a:pt x="184061" y="107873"/>
                </a:moveTo>
                <a:lnTo>
                  <a:pt x="181813" y="105625"/>
                </a:lnTo>
                <a:lnTo>
                  <a:pt x="167462" y="105625"/>
                </a:lnTo>
                <a:lnTo>
                  <a:pt x="164833" y="105625"/>
                </a:lnTo>
                <a:lnTo>
                  <a:pt x="162204" y="107873"/>
                </a:lnTo>
                <a:lnTo>
                  <a:pt x="162204" y="113538"/>
                </a:lnTo>
                <a:lnTo>
                  <a:pt x="164833" y="116166"/>
                </a:lnTo>
                <a:lnTo>
                  <a:pt x="181813" y="116166"/>
                </a:lnTo>
                <a:lnTo>
                  <a:pt x="184061" y="113538"/>
                </a:lnTo>
                <a:lnTo>
                  <a:pt x="184061" y="107873"/>
                </a:lnTo>
                <a:close/>
              </a:path>
              <a:path w="277495" h="356235">
                <a:moveTo>
                  <a:pt x="277228" y="300990"/>
                </a:moveTo>
                <a:lnTo>
                  <a:pt x="259943" y="264160"/>
                </a:lnTo>
                <a:lnTo>
                  <a:pt x="231228" y="254000"/>
                </a:lnTo>
                <a:lnTo>
                  <a:pt x="244792" y="237490"/>
                </a:lnTo>
                <a:lnTo>
                  <a:pt x="246316" y="232410"/>
                </a:lnTo>
                <a:lnTo>
                  <a:pt x="245173" y="227330"/>
                </a:lnTo>
                <a:lnTo>
                  <a:pt x="244411" y="223520"/>
                </a:lnTo>
                <a:lnTo>
                  <a:pt x="241401" y="219710"/>
                </a:lnTo>
                <a:lnTo>
                  <a:pt x="237629" y="215900"/>
                </a:lnTo>
                <a:lnTo>
                  <a:pt x="214337" y="201930"/>
                </a:lnTo>
                <a:lnTo>
                  <a:pt x="199517" y="193040"/>
                </a:lnTo>
                <a:lnTo>
                  <a:pt x="203669" y="187960"/>
                </a:lnTo>
                <a:lnTo>
                  <a:pt x="218020" y="187960"/>
                </a:lnTo>
                <a:lnTo>
                  <a:pt x="237248" y="184150"/>
                </a:lnTo>
                <a:lnTo>
                  <a:pt x="247142" y="177800"/>
                </a:lnTo>
                <a:lnTo>
                  <a:pt x="253085" y="173990"/>
                </a:lnTo>
                <a:lnTo>
                  <a:pt x="263829" y="157480"/>
                </a:lnTo>
                <a:lnTo>
                  <a:pt x="267792" y="138430"/>
                </a:lnTo>
                <a:lnTo>
                  <a:pt x="265303" y="121920"/>
                </a:lnTo>
                <a:lnTo>
                  <a:pt x="258318" y="109220"/>
                </a:lnTo>
                <a:lnTo>
                  <a:pt x="257619" y="108483"/>
                </a:lnTo>
                <a:lnTo>
                  <a:pt x="257619" y="138430"/>
                </a:lnTo>
                <a:lnTo>
                  <a:pt x="254508" y="153670"/>
                </a:lnTo>
                <a:lnTo>
                  <a:pt x="246011" y="166370"/>
                </a:lnTo>
                <a:lnTo>
                  <a:pt x="233426" y="173990"/>
                </a:lnTo>
                <a:lnTo>
                  <a:pt x="218020" y="177800"/>
                </a:lnTo>
                <a:lnTo>
                  <a:pt x="209715" y="177800"/>
                </a:lnTo>
                <a:lnTo>
                  <a:pt x="213106" y="170180"/>
                </a:lnTo>
                <a:lnTo>
                  <a:pt x="215392" y="162560"/>
                </a:lnTo>
                <a:lnTo>
                  <a:pt x="216877" y="154940"/>
                </a:lnTo>
                <a:lnTo>
                  <a:pt x="220268" y="154940"/>
                </a:lnTo>
                <a:lnTo>
                  <a:pt x="227533" y="153670"/>
                </a:lnTo>
                <a:lnTo>
                  <a:pt x="233629" y="149860"/>
                </a:lnTo>
                <a:lnTo>
                  <a:pt x="237083" y="144780"/>
                </a:lnTo>
                <a:lnTo>
                  <a:pt x="237947" y="143510"/>
                </a:lnTo>
                <a:lnTo>
                  <a:pt x="239877" y="137160"/>
                </a:lnTo>
                <a:lnTo>
                  <a:pt x="240639" y="132080"/>
                </a:lnTo>
                <a:lnTo>
                  <a:pt x="238772" y="127000"/>
                </a:lnTo>
                <a:lnTo>
                  <a:pt x="235381" y="123190"/>
                </a:lnTo>
                <a:lnTo>
                  <a:pt x="233476" y="120650"/>
                </a:lnTo>
                <a:lnTo>
                  <a:pt x="231584" y="119380"/>
                </a:lnTo>
                <a:lnTo>
                  <a:pt x="229336" y="118110"/>
                </a:lnTo>
                <a:lnTo>
                  <a:pt x="229336" y="116840"/>
                </a:lnTo>
                <a:lnTo>
                  <a:pt x="229336" y="100330"/>
                </a:lnTo>
                <a:lnTo>
                  <a:pt x="240512" y="105410"/>
                </a:lnTo>
                <a:lnTo>
                  <a:pt x="249491" y="114300"/>
                </a:lnTo>
                <a:lnTo>
                  <a:pt x="255460" y="125730"/>
                </a:lnTo>
                <a:lnTo>
                  <a:pt x="257619" y="138430"/>
                </a:lnTo>
                <a:lnTo>
                  <a:pt x="257619" y="108483"/>
                </a:lnTo>
                <a:lnTo>
                  <a:pt x="249974" y="100330"/>
                </a:lnTo>
                <a:lnTo>
                  <a:pt x="247599" y="97790"/>
                </a:lnTo>
                <a:lnTo>
                  <a:pt x="233857" y="91440"/>
                </a:lnTo>
                <a:lnTo>
                  <a:pt x="231825" y="76200"/>
                </a:lnTo>
                <a:lnTo>
                  <a:pt x="228955" y="67792"/>
                </a:lnTo>
                <a:lnTo>
                  <a:pt x="228955" y="133350"/>
                </a:lnTo>
                <a:lnTo>
                  <a:pt x="228955" y="135890"/>
                </a:lnTo>
                <a:lnTo>
                  <a:pt x="228193" y="140970"/>
                </a:lnTo>
                <a:lnTo>
                  <a:pt x="224040" y="144780"/>
                </a:lnTo>
                <a:lnTo>
                  <a:pt x="216877" y="144780"/>
                </a:lnTo>
                <a:lnTo>
                  <a:pt x="216877" y="140970"/>
                </a:lnTo>
                <a:lnTo>
                  <a:pt x="214630" y="138430"/>
                </a:lnTo>
                <a:lnTo>
                  <a:pt x="208965" y="138430"/>
                </a:lnTo>
                <a:lnTo>
                  <a:pt x="206705" y="140970"/>
                </a:lnTo>
                <a:lnTo>
                  <a:pt x="206705" y="143510"/>
                </a:lnTo>
                <a:lnTo>
                  <a:pt x="201625" y="170180"/>
                </a:lnTo>
                <a:lnTo>
                  <a:pt x="187274" y="191770"/>
                </a:lnTo>
                <a:lnTo>
                  <a:pt x="173507" y="200748"/>
                </a:lnTo>
                <a:lnTo>
                  <a:pt x="173507" y="213360"/>
                </a:lnTo>
                <a:lnTo>
                  <a:pt x="173507" y="251460"/>
                </a:lnTo>
                <a:lnTo>
                  <a:pt x="173507" y="265430"/>
                </a:lnTo>
                <a:lnTo>
                  <a:pt x="173507" y="279400"/>
                </a:lnTo>
                <a:lnTo>
                  <a:pt x="165646" y="284480"/>
                </a:lnTo>
                <a:lnTo>
                  <a:pt x="157378" y="287020"/>
                </a:lnTo>
                <a:lnTo>
                  <a:pt x="139547" y="289560"/>
                </a:lnTo>
                <a:lnTo>
                  <a:pt x="122008" y="287020"/>
                </a:lnTo>
                <a:lnTo>
                  <a:pt x="113677" y="283210"/>
                </a:lnTo>
                <a:lnTo>
                  <a:pt x="105625" y="279400"/>
                </a:lnTo>
                <a:lnTo>
                  <a:pt x="105625" y="265430"/>
                </a:lnTo>
                <a:lnTo>
                  <a:pt x="113093" y="270510"/>
                </a:lnTo>
                <a:lnTo>
                  <a:pt x="121310" y="274320"/>
                </a:lnTo>
                <a:lnTo>
                  <a:pt x="130175" y="276860"/>
                </a:lnTo>
                <a:lnTo>
                  <a:pt x="139547" y="276860"/>
                </a:lnTo>
                <a:lnTo>
                  <a:pt x="157657" y="274320"/>
                </a:lnTo>
                <a:lnTo>
                  <a:pt x="165862" y="270510"/>
                </a:lnTo>
                <a:lnTo>
                  <a:pt x="171602" y="266700"/>
                </a:lnTo>
                <a:lnTo>
                  <a:pt x="173507" y="265430"/>
                </a:lnTo>
                <a:lnTo>
                  <a:pt x="173507" y="251460"/>
                </a:lnTo>
                <a:lnTo>
                  <a:pt x="166560" y="257810"/>
                </a:lnTo>
                <a:lnTo>
                  <a:pt x="158369" y="262890"/>
                </a:lnTo>
                <a:lnTo>
                  <a:pt x="149263" y="265430"/>
                </a:lnTo>
                <a:lnTo>
                  <a:pt x="139547" y="266700"/>
                </a:lnTo>
                <a:lnTo>
                  <a:pt x="129908" y="265430"/>
                </a:lnTo>
                <a:lnTo>
                  <a:pt x="120904" y="262890"/>
                </a:lnTo>
                <a:lnTo>
                  <a:pt x="112725" y="257810"/>
                </a:lnTo>
                <a:lnTo>
                  <a:pt x="105625" y="251460"/>
                </a:lnTo>
                <a:lnTo>
                  <a:pt x="105625" y="213360"/>
                </a:lnTo>
                <a:lnTo>
                  <a:pt x="113677" y="217170"/>
                </a:lnTo>
                <a:lnTo>
                  <a:pt x="122008" y="219710"/>
                </a:lnTo>
                <a:lnTo>
                  <a:pt x="130644" y="220980"/>
                </a:lnTo>
                <a:lnTo>
                  <a:pt x="148678" y="220980"/>
                </a:lnTo>
                <a:lnTo>
                  <a:pt x="157378" y="219710"/>
                </a:lnTo>
                <a:lnTo>
                  <a:pt x="165646" y="217170"/>
                </a:lnTo>
                <a:lnTo>
                  <a:pt x="173507" y="213360"/>
                </a:lnTo>
                <a:lnTo>
                  <a:pt x="173507" y="200748"/>
                </a:lnTo>
                <a:lnTo>
                  <a:pt x="165849" y="205740"/>
                </a:lnTo>
                <a:lnTo>
                  <a:pt x="139547" y="210820"/>
                </a:lnTo>
                <a:lnTo>
                  <a:pt x="113474" y="205740"/>
                </a:lnTo>
                <a:lnTo>
                  <a:pt x="105714" y="200660"/>
                </a:lnTo>
                <a:lnTo>
                  <a:pt x="92138" y="191770"/>
                </a:lnTo>
                <a:lnTo>
                  <a:pt x="82804" y="177800"/>
                </a:lnTo>
                <a:lnTo>
                  <a:pt x="77711" y="170180"/>
                </a:lnTo>
                <a:lnTo>
                  <a:pt x="72669" y="144780"/>
                </a:lnTo>
                <a:lnTo>
                  <a:pt x="72415" y="143510"/>
                </a:lnTo>
                <a:lnTo>
                  <a:pt x="72415" y="140970"/>
                </a:lnTo>
                <a:lnTo>
                  <a:pt x="69786" y="138430"/>
                </a:lnTo>
                <a:lnTo>
                  <a:pt x="69786" y="176530"/>
                </a:lnTo>
                <a:lnTo>
                  <a:pt x="61874" y="176530"/>
                </a:lnTo>
                <a:lnTo>
                  <a:pt x="61874" y="177800"/>
                </a:lnTo>
                <a:lnTo>
                  <a:pt x="46609" y="175260"/>
                </a:lnTo>
                <a:lnTo>
                  <a:pt x="33997" y="166370"/>
                </a:lnTo>
                <a:lnTo>
                  <a:pt x="25438" y="153670"/>
                </a:lnTo>
                <a:lnTo>
                  <a:pt x="22275" y="138430"/>
                </a:lnTo>
                <a:lnTo>
                  <a:pt x="24409" y="125730"/>
                </a:lnTo>
                <a:lnTo>
                  <a:pt x="30378" y="114300"/>
                </a:lnTo>
                <a:lnTo>
                  <a:pt x="39446" y="105410"/>
                </a:lnTo>
                <a:lnTo>
                  <a:pt x="50914" y="100330"/>
                </a:lnTo>
                <a:lnTo>
                  <a:pt x="50914" y="118110"/>
                </a:lnTo>
                <a:lnTo>
                  <a:pt x="44894" y="120650"/>
                </a:lnTo>
                <a:lnTo>
                  <a:pt x="40741" y="127000"/>
                </a:lnTo>
                <a:lnTo>
                  <a:pt x="40360" y="133350"/>
                </a:lnTo>
                <a:lnTo>
                  <a:pt x="39598" y="138430"/>
                </a:lnTo>
                <a:lnTo>
                  <a:pt x="41503" y="144780"/>
                </a:lnTo>
                <a:lnTo>
                  <a:pt x="44894" y="148590"/>
                </a:lnTo>
                <a:lnTo>
                  <a:pt x="48653" y="151130"/>
                </a:lnTo>
                <a:lnTo>
                  <a:pt x="53949" y="153670"/>
                </a:lnTo>
                <a:lnTo>
                  <a:pt x="62598" y="153670"/>
                </a:lnTo>
                <a:lnTo>
                  <a:pt x="63741" y="162560"/>
                </a:lnTo>
                <a:lnTo>
                  <a:pt x="66395" y="170180"/>
                </a:lnTo>
                <a:lnTo>
                  <a:pt x="69786" y="176530"/>
                </a:lnTo>
                <a:lnTo>
                  <a:pt x="69786" y="138430"/>
                </a:lnTo>
                <a:lnTo>
                  <a:pt x="64122" y="138430"/>
                </a:lnTo>
                <a:lnTo>
                  <a:pt x="61874" y="140970"/>
                </a:lnTo>
                <a:lnTo>
                  <a:pt x="61874" y="144780"/>
                </a:lnTo>
                <a:lnTo>
                  <a:pt x="56197" y="144780"/>
                </a:lnTo>
                <a:lnTo>
                  <a:pt x="53949" y="143510"/>
                </a:lnTo>
                <a:lnTo>
                  <a:pt x="52044" y="140970"/>
                </a:lnTo>
                <a:lnTo>
                  <a:pt x="50177" y="139700"/>
                </a:lnTo>
                <a:lnTo>
                  <a:pt x="49796" y="137160"/>
                </a:lnTo>
                <a:lnTo>
                  <a:pt x="49923" y="133350"/>
                </a:lnTo>
                <a:lnTo>
                  <a:pt x="50177" y="130810"/>
                </a:lnTo>
                <a:lnTo>
                  <a:pt x="54330" y="127000"/>
                </a:lnTo>
                <a:lnTo>
                  <a:pt x="75425" y="127000"/>
                </a:lnTo>
                <a:lnTo>
                  <a:pt x="82969" y="119380"/>
                </a:lnTo>
                <a:lnTo>
                  <a:pt x="82969" y="116840"/>
                </a:lnTo>
                <a:lnTo>
                  <a:pt x="82969" y="99060"/>
                </a:lnTo>
                <a:lnTo>
                  <a:pt x="169735" y="99060"/>
                </a:lnTo>
                <a:lnTo>
                  <a:pt x="172364" y="96520"/>
                </a:lnTo>
                <a:lnTo>
                  <a:pt x="172364" y="91440"/>
                </a:lnTo>
                <a:lnTo>
                  <a:pt x="169735" y="88900"/>
                </a:lnTo>
                <a:lnTo>
                  <a:pt x="73177" y="88900"/>
                </a:lnTo>
                <a:lnTo>
                  <a:pt x="73177" y="99060"/>
                </a:lnTo>
                <a:lnTo>
                  <a:pt x="73177" y="114300"/>
                </a:lnTo>
                <a:lnTo>
                  <a:pt x="70548" y="116840"/>
                </a:lnTo>
                <a:lnTo>
                  <a:pt x="61493" y="116840"/>
                </a:lnTo>
                <a:lnTo>
                  <a:pt x="61493" y="100330"/>
                </a:lnTo>
                <a:lnTo>
                  <a:pt x="61493" y="99060"/>
                </a:lnTo>
                <a:lnTo>
                  <a:pt x="73177" y="99060"/>
                </a:lnTo>
                <a:lnTo>
                  <a:pt x="73177" y="88900"/>
                </a:lnTo>
                <a:lnTo>
                  <a:pt x="55816" y="88900"/>
                </a:lnTo>
                <a:lnTo>
                  <a:pt x="58077" y="76200"/>
                </a:lnTo>
                <a:lnTo>
                  <a:pt x="82562" y="36830"/>
                </a:lnTo>
                <a:lnTo>
                  <a:pt x="111264" y="20320"/>
                </a:lnTo>
                <a:lnTo>
                  <a:pt x="111264" y="40640"/>
                </a:lnTo>
                <a:lnTo>
                  <a:pt x="113919" y="48260"/>
                </a:lnTo>
                <a:lnTo>
                  <a:pt x="118452" y="54610"/>
                </a:lnTo>
                <a:lnTo>
                  <a:pt x="130136" y="68580"/>
                </a:lnTo>
                <a:lnTo>
                  <a:pt x="132003" y="71120"/>
                </a:lnTo>
                <a:lnTo>
                  <a:pt x="135394" y="73660"/>
                </a:lnTo>
                <a:lnTo>
                  <a:pt x="142214" y="73660"/>
                </a:lnTo>
                <a:lnTo>
                  <a:pt x="144843" y="72390"/>
                </a:lnTo>
                <a:lnTo>
                  <a:pt x="147091" y="68580"/>
                </a:lnTo>
                <a:lnTo>
                  <a:pt x="152577" y="62230"/>
                </a:lnTo>
                <a:lnTo>
                  <a:pt x="159156" y="54610"/>
                </a:lnTo>
                <a:lnTo>
                  <a:pt x="163690" y="48260"/>
                </a:lnTo>
                <a:lnTo>
                  <a:pt x="165976" y="40640"/>
                </a:lnTo>
                <a:lnTo>
                  <a:pt x="165976" y="20320"/>
                </a:lnTo>
                <a:lnTo>
                  <a:pt x="176568" y="24130"/>
                </a:lnTo>
                <a:lnTo>
                  <a:pt x="209854" y="55880"/>
                </a:lnTo>
                <a:lnTo>
                  <a:pt x="221792" y="88900"/>
                </a:lnTo>
                <a:lnTo>
                  <a:pt x="218401" y="88900"/>
                </a:lnTo>
                <a:lnTo>
                  <a:pt x="218401" y="99060"/>
                </a:lnTo>
                <a:lnTo>
                  <a:pt x="218401" y="116840"/>
                </a:lnTo>
                <a:lnTo>
                  <a:pt x="208965" y="116840"/>
                </a:lnTo>
                <a:lnTo>
                  <a:pt x="206336" y="114300"/>
                </a:lnTo>
                <a:lnTo>
                  <a:pt x="206336" y="99060"/>
                </a:lnTo>
                <a:lnTo>
                  <a:pt x="218401" y="99060"/>
                </a:lnTo>
                <a:lnTo>
                  <a:pt x="218401" y="88900"/>
                </a:lnTo>
                <a:lnTo>
                  <a:pt x="185966" y="88900"/>
                </a:lnTo>
                <a:lnTo>
                  <a:pt x="183680" y="91440"/>
                </a:lnTo>
                <a:lnTo>
                  <a:pt x="183680" y="96520"/>
                </a:lnTo>
                <a:lnTo>
                  <a:pt x="185966" y="99060"/>
                </a:lnTo>
                <a:lnTo>
                  <a:pt x="194640" y="99060"/>
                </a:lnTo>
                <a:lnTo>
                  <a:pt x="194640" y="119380"/>
                </a:lnTo>
                <a:lnTo>
                  <a:pt x="202184" y="127000"/>
                </a:lnTo>
                <a:lnTo>
                  <a:pt x="224421" y="127000"/>
                </a:lnTo>
                <a:lnTo>
                  <a:pt x="228193" y="130810"/>
                </a:lnTo>
                <a:lnTo>
                  <a:pt x="228955" y="133350"/>
                </a:lnTo>
                <a:lnTo>
                  <a:pt x="228955" y="67792"/>
                </a:lnTo>
                <a:lnTo>
                  <a:pt x="202844" y="29210"/>
                </a:lnTo>
                <a:lnTo>
                  <a:pt x="170332" y="10160"/>
                </a:lnTo>
                <a:lnTo>
                  <a:pt x="167106" y="8890"/>
                </a:lnTo>
                <a:lnTo>
                  <a:pt x="166725" y="3810"/>
                </a:lnTo>
                <a:lnTo>
                  <a:pt x="161823" y="0"/>
                </a:lnTo>
                <a:lnTo>
                  <a:pt x="156908" y="0"/>
                </a:lnTo>
                <a:lnTo>
                  <a:pt x="156908" y="10160"/>
                </a:lnTo>
                <a:lnTo>
                  <a:pt x="156908" y="39370"/>
                </a:lnTo>
                <a:lnTo>
                  <a:pt x="155041" y="44450"/>
                </a:lnTo>
                <a:lnTo>
                  <a:pt x="151993" y="48260"/>
                </a:lnTo>
                <a:lnTo>
                  <a:pt x="140309" y="62230"/>
                </a:lnTo>
                <a:lnTo>
                  <a:pt x="139166" y="62230"/>
                </a:lnTo>
                <a:lnTo>
                  <a:pt x="127482" y="48260"/>
                </a:lnTo>
                <a:lnTo>
                  <a:pt x="124091" y="44450"/>
                </a:lnTo>
                <a:lnTo>
                  <a:pt x="122224" y="39370"/>
                </a:lnTo>
                <a:lnTo>
                  <a:pt x="122224" y="34290"/>
                </a:lnTo>
                <a:lnTo>
                  <a:pt x="122859" y="20320"/>
                </a:lnTo>
                <a:lnTo>
                  <a:pt x="123329" y="10160"/>
                </a:lnTo>
                <a:lnTo>
                  <a:pt x="156908" y="10160"/>
                </a:lnTo>
                <a:lnTo>
                  <a:pt x="156908" y="0"/>
                </a:lnTo>
                <a:lnTo>
                  <a:pt x="116928" y="0"/>
                </a:lnTo>
                <a:lnTo>
                  <a:pt x="112395" y="3810"/>
                </a:lnTo>
                <a:lnTo>
                  <a:pt x="112014" y="8890"/>
                </a:lnTo>
                <a:lnTo>
                  <a:pt x="99174" y="13970"/>
                </a:lnTo>
                <a:lnTo>
                  <a:pt x="66751" y="38100"/>
                </a:lnTo>
                <a:lnTo>
                  <a:pt x="47345" y="76200"/>
                </a:lnTo>
                <a:lnTo>
                  <a:pt x="44894" y="91440"/>
                </a:lnTo>
                <a:lnTo>
                  <a:pt x="31305" y="97790"/>
                </a:lnTo>
                <a:lnTo>
                  <a:pt x="20561" y="109220"/>
                </a:lnTo>
                <a:lnTo>
                  <a:pt x="13474" y="121920"/>
                </a:lnTo>
                <a:lnTo>
                  <a:pt x="10934" y="138430"/>
                </a:lnTo>
                <a:lnTo>
                  <a:pt x="14846" y="157480"/>
                </a:lnTo>
                <a:lnTo>
                  <a:pt x="25552" y="172720"/>
                </a:lnTo>
                <a:lnTo>
                  <a:pt x="41490" y="184150"/>
                </a:lnTo>
                <a:lnTo>
                  <a:pt x="61112" y="187960"/>
                </a:lnTo>
                <a:lnTo>
                  <a:pt x="75044" y="187960"/>
                </a:lnTo>
                <a:lnTo>
                  <a:pt x="79197" y="193040"/>
                </a:lnTo>
                <a:lnTo>
                  <a:pt x="41122" y="215900"/>
                </a:lnTo>
                <a:lnTo>
                  <a:pt x="36969" y="218440"/>
                </a:lnTo>
                <a:lnTo>
                  <a:pt x="33959" y="223520"/>
                </a:lnTo>
                <a:lnTo>
                  <a:pt x="33578" y="227330"/>
                </a:lnTo>
                <a:lnTo>
                  <a:pt x="32816" y="232410"/>
                </a:lnTo>
                <a:lnTo>
                  <a:pt x="33959" y="237490"/>
                </a:lnTo>
                <a:lnTo>
                  <a:pt x="36969" y="241300"/>
                </a:lnTo>
                <a:lnTo>
                  <a:pt x="47904" y="254000"/>
                </a:lnTo>
                <a:lnTo>
                  <a:pt x="31673" y="259080"/>
                </a:lnTo>
                <a:lnTo>
                  <a:pt x="18770" y="265430"/>
                </a:lnTo>
                <a:lnTo>
                  <a:pt x="8775" y="274320"/>
                </a:lnTo>
                <a:lnTo>
                  <a:pt x="2298" y="287020"/>
                </a:lnTo>
                <a:lnTo>
                  <a:pt x="0" y="300990"/>
                </a:lnTo>
                <a:lnTo>
                  <a:pt x="0" y="353060"/>
                </a:lnTo>
                <a:lnTo>
                  <a:pt x="2628" y="355600"/>
                </a:lnTo>
                <a:lnTo>
                  <a:pt x="8293" y="355600"/>
                </a:lnTo>
                <a:lnTo>
                  <a:pt x="10553" y="353060"/>
                </a:lnTo>
                <a:lnTo>
                  <a:pt x="10553" y="300990"/>
                </a:lnTo>
                <a:lnTo>
                  <a:pt x="12306" y="290830"/>
                </a:lnTo>
                <a:lnTo>
                  <a:pt x="17246" y="280670"/>
                </a:lnTo>
                <a:lnTo>
                  <a:pt x="24879" y="273050"/>
                </a:lnTo>
                <a:lnTo>
                  <a:pt x="34683" y="269240"/>
                </a:lnTo>
                <a:lnTo>
                  <a:pt x="54673" y="262890"/>
                </a:lnTo>
                <a:lnTo>
                  <a:pt x="71285" y="283210"/>
                </a:lnTo>
                <a:lnTo>
                  <a:pt x="72415" y="285750"/>
                </a:lnTo>
                <a:lnTo>
                  <a:pt x="72415" y="351790"/>
                </a:lnTo>
                <a:lnTo>
                  <a:pt x="74663" y="354330"/>
                </a:lnTo>
                <a:lnTo>
                  <a:pt x="80340" y="354330"/>
                </a:lnTo>
                <a:lnTo>
                  <a:pt x="82626" y="351790"/>
                </a:lnTo>
                <a:lnTo>
                  <a:pt x="82626" y="283210"/>
                </a:lnTo>
                <a:lnTo>
                  <a:pt x="80721" y="279400"/>
                </a:lnTo>
                <a:lnTo>
                  <a:pt x="78092" y="275590"/>
                </a:lnTo>
                <a:lnTo>
                  <a:pt x="67716" y="262890"/>
                </a:lnTo>
                <a:lnTo>
                  <a:pt x="44894" y="234950"/>
                </a:lnTo>
                <a:lnTo>
                  <a:pt x="43370" y="231140"/>
                </a:lnTo>
                <a:lnTo>
                  <a:pt x="43370" y="229870"/>
                </a:lnTo>
                <a:lnTo>
                  <a:pt x="44132" y="227330"/>
                </a:lnTo>
                <a:lnTo>
                  <a:pt x="44894" y="226060"/>
                </a:lnTo>
                <a:lnTo>
                  <a:pt x="46405" y="224790"/>
                </a:lnTo>
                <a:lnTo>
                  <a:pt x="86385" y="200660"/>
                </a:lnTo>
                <a:lnTo>
                  <a:pt x="88633" y="203200"/>
                </a:lnTo>
                <a:lnTo>
                  <a:pt x="91643" y="205740"/>
                </a:lnTo>
                <a:lnTo>
                  <a:pt x="94310" y="207010"/>
                </a:lnTo>
                <a:lnTo>
                  <a:pt x="94310" y="297180"/>
                </a:lnTo>
                <a:lnTo>
                  <a:pt x="96939" y="299720"/>
                </a:lnTo>
                <a:lnTo>
                  <a:pt x="102616" y="299720"/>
                </a:lnTo>
                <a:lnTo>
                  <a:pt x="104863" y="297180"/>
                </a:lnTo>
                <a:lnTo>
                  <a:pt x="104863" y="292100"/>
                </a:lnTo>
                <a:lnTo>
                  <a:pt x="112814" y="294640"/>
                </a:lnTo>
                <a:lnTo>
                  <a:pt x="121259" y="297180"/>
                </a:lnTo>
                <a:lnTo>
                  <a:pt x="129997" y="299720"/>
                </a:lnTo>
                <a:lnTo>
                  <a:pt x="147523" y="299720"/>
                </a:lnTo>
                <a:lnTo>
                  <a:pt x="172745" y="292100"/>
                </a:lnTo>
                <a:lnTo>
                  <a:pt x="172745" y="353060"/>
                </a:lnTo>
                <a:lnTo>
                  <a:pt x="175031" y="355600"/>
                </a:lnTo>
                <a:lnTo>
                  <a:pt x="180670" y="355600"/>
                </a:lnTo>
                <a:lnTo>
                  <a:pt x="182956" y="353060"/>
                </a:lnTo>
                <a:lnTo>
                  <a:pt x="182956" y="292100"/>
                </a:lnTo>
                <a:lnTo>
                  <a:pt x="182956" y="289560"/>
                </a:lnTo>
                <a:lnTo>
                  <a:pt x="182956" y="265430"/>
                </a:lnTo>
                <a:lnTo>
                  <a:pt x="182956" y="213360"/>
                </a:lnTo>
                <a:lnTo>
                  <a:pt x="182956" y="210820"/>
                </a:lnTo>
                <a:lnTo>
                  <a:pt x="182956" y="207010"/>
                </a:lnTo>
                <a:lnTo>
                  <a:pt x="185966" y="205740"/>
                </a:lnTo>
                <a:lnTo>
                  <a:pt x="188595" y="203200"/>
                </a:lnTo>
                <a:lnTo>
                  <a:pt x="191249" y="201930"/>
                </a:lnTo>
                <a:lnTo>
                  <a:pt x="231228" y="226060"/>
                </a:lnTo>
                <a:lnTo>
                  <a:pt x="232333" y="227330"/>
                </a:lnTo>
                <a:lnTo>
                  <a:pt x="233476" y="227330"/>
                </a:lnTo>
                <a:lnTo>
                  <a:pt x="234238" y="231140"/>
                </a:lnTo>
                <a:lnTo>
                  <a:pt x="233857" y="233680"/>
                </a:lnTo>
                <a:lnTo>
                  <a:pt x="232333" y="234950"/>
                </a:lnTo>
                <a:lnTo>
                  <a:pt x="199517" y="275590"/>
                </a:lnTo>
                <a:lnTo>
                  <a:pt x="196126" y="279400"/>
                </a:lnTo>
                <a:lnTo>
                  <a:pt x="194640" y="284480"/>
                </a:lnTo>
                <a:lnTo>
                  <a:pt x="194640" y="353060"/>
                </a:lnTo>
                <a:lnTo>
                  <a:pt x="197269" y="355600"/>
                </a:lnTo>
                <a:lnTo>
                  <a:pt x="202946" y="355600"/>
                </a:lnTo>
                <a:lnTo>
                  <a:pt x="205193" y="353060"/>
                </a:lnTo>
                <a:lnTo>
                  <a:pt x="205193" y="285750"/>
                </a:lnTo>
                <a:lnTo>
                  <a:pt x="205955" y="283210"/>
                </a:lnTo>
                <a:lnTo>
                  <a:pt x="222554" y="262890"/>
                </a:lnTo>
                <a:lnTo>
                  <a:pt x="242925" y="269240"/>
                </a:lnTo>
                <a:lnTo>
                  <a:pt x="252577" y="274320"/>
                </a:lnTo>
                <a:lnTo>
                  <a:pt x="260223" y="280670"/>
                </a:lnTo>
                <a:lnTo>
                  <a:pt x="265252" y="290830"/>
                </a:lnTo>
                <a:lnTo>
                  <a:pt x="267055" y="300990"/>
                </a:lnTo>
                <a:lnTo>
                  <a:pt x="267055" y="353060"/>
                </a:lnTo>
                <a:lnTo>
                  <a:pt x="269316" y="355600"/>
                </a:lnTo>
                <a:lnTo>
                  <a:pt x="274980" y="355600"/>
                </a:lnTo>
                <a:lnTo>
                  <a:pt x="277228" y="353060"/>
                </a:lnTo>
                <a:lnTo>
                  <a:pt x="277228" y="3009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2376" y="3836613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4" h="260350">
                <a:moveTo>
                  <a:pt x="206064" y="99886"/>
                </a:moveTo>
                <a:lnTo>
                  <a:pt x="176520" y="99886"/>
                </a:lnTo>
                <a:lnTo>
                  <a:pt x="185960" y="98194"/>
                </a:lnTo>
                <a:lnTo>
                  <a:pt x="194867" y="94877"/>
                </a:lnTo>
                <a:lnTo>
                  <a:pt x="226345" y="65086"/>
                </a:lnTo>
                <a:lnTo>
                  <a:pt x="260960" y="22129"/>
                </a:lnTo>
                <a:lnTo>
                  <a:pt x="274380" y="1108"/>
                </a:lnTo>
                <a:lnTo>
                  <a:pt x="278847" y="0"/>
                </a:lnTo>
                <a:lnTo>
                  <a:pt x="287337" y="0"/>
                </a:lnTo>
                <a:lnTo>
                  <a:pt x="291297" y="759"/>
                </a:lnTo>
                <a:lnTo>
                  <a:pt x="294212" y="1425"/>
                </a:lnTo>
                <a:lnTo>
                  <a:pt x="295352" y="1425"/>
                </a:lnTo>
                <a:lnTo>
                  <a:pt x="295701" y="1805"/>
                </a:lnTo>
                <a:lnTo>
                  <a:pt x="304552" y="8816"/>
                </a:lnTo>
                <a:lnTo>
                  <a:pt x="305665" y="10549"/>
                </a:lnTo>
                <a:lnTo>
                  <a:pt x="281920" y="10549"/>
                </a:lnTo>
                <a:lnTo>
                  <a:pt x="281191" y="10644"/>
                </a:lnTo>
                <a:lnTo>
                  <a:pt x="280621" y="10865"/>
                </a:lnTo>
                <a:lnTo>
                  <a:pt x="269713" y="27814"/>
                </a:lnTo>
                <a:lnTo>
                  <a:pt x="253847" y="48303"/>
                </a:lnTo>
                <a:lnTo>
                  <a:pt x="235434" y="70064"/>
                </a:lnTo>
                <a:lnTo>
                  <a:pt x="216881" y="90826"/>
                </a:lnTo>
                <a:lnTo>
                  <a:pt x="208399" y="98495"/>
                </a:lnTo>
                <a:lnTo>
                  <a:pt x="206064" y="99886"/>
                </a:lnTo>
                <a:close/>
              </a:path>
              <a:path w="367664" h="260350">
                <a:moveTo>
                  <a:pt x="319492" y="256037"/>
                </a:moveTo>
                <a:lnTo>
                  <a:pt x="264781" y="256037"/>
                </a:lnTo>
                <a:lnTo>
                  <a:pt x="262152" y="253408"/>
                </a:lnTo>
                <a:lnTo>
                  <a:pt x="262152" y="247737"/>
                </a:lnTo>
                <a:lnTo>
                  <a:pt x="264781" y="245488"/>
                </a:lnTo>
                <a:lnTo>
                  <a:pt x="325892" y="245488"/>
                </a:lnTo>
                <a:lnTo>
                  <a:pt x="331562" y="239817"/>
                </a:lnTo>
                <a:lnTo>
                  <a:pt x="331562" y="221347"/>
                </a:lnTo>
                <a:lnTo>
                  <a:pt x="325892" y="215677"/>
                </a:lnTo>
                <a:lnTo>
                  <a:pt x="309291" y="215677"/>
                </a:lnTo>
                <a:lnTo>
                  <a:pt x="307042" y="213427"/>
                </a:lnTo>
                <a:lnTo>
                  <a:pt x="307042" y="207757"/>
                </a:lnTo>
                <a:lnTo>
                  <a:pt x="309291" y="205508"/>
                </a:lnTo>
                <a:lnTo>
                  <a:pt x="338342" y="205508"/>
                </a:lnTo>
                <a:lnTo>
                  <a:pt x="343981" y="199456"/>
                </a:lnTo>
                <a:lnTo>
                  <a:pt x="343981" y="180987"/>
                </a:lnTo>
                <a:lnTo>
                  <a:pt x="337581" y="175316"/>
                </a:lnTo>
                <a:lnTo>
                  <a:pt x="309291" y="175316"/>
                </a:lnTo>
                <a:lnTo>
                  <a:pt x="307042" y="173067"/>
                </a:lnTo>
                <a:lnTo>
                  <a:pt x="307042" y="167396"/>
                </a:lnTo>
                <a:lnTo>
                  <a:pt x="309291" y="164767"/>
                </a:lnTo>
                <a:lnTo>
                  <a:pt x="343252" y="164767"/>
                </a:lnTo>
                <a:lnTo>
                  <a:pt x="349652" y="159096"/>
                </a:lnTo>
                <a:lnTo>
                  <a:pt x="349652" y="141736"/>
                </a:lnTo>
                <a:lnTo>
                  <a:pt x="343981" y="135716"/>
                </a:lnTo>
                <a:lnTo>
                  <a:pt x="309291" y="135716"/>
                </a:lnTo>
                <a:lnTo>
                  <a:pt x="307042" y="133435"/>
                </a:lnTo>
                <a:lnTo>
                  <a:pt x="307042" y="127796"/>
                </a:lnTo>
                <a:lnTo>
                  <a:pt x="309291" y="125167"/>
                </a:lnTo>
                <a:lnTo>
                  <a:pt x="350792" y="125167"/>
                </a:lnTo>
                <a:lnTo>
                  <a:pt x="357191" y="119116"/>
                </a:lnTo>
                <a:lnTo>
                  <a:pt x="357191" y="102136"/>
                </a:lnTo>
                <a:lnTo>
                  <a:pt x="350792" y="96116"/>
                </a:lnTo>
                <a:lnTo>
                  <a:pt x="282522" y="96116"/>
                </a:lnTo>
                <a:lnTo>
                  <a:pt x="280621" y="94976"/>
                </a:lnTo>
                <a:lnTo>
                  <a:pt x="279861" y="93835"/>
                </a:lnTo>
                <a:lnTo>
                  <a:pt x="278752" y="92347"/>
                </a:lnTo>
                <a:lnTo>
                  <a:pt x="278841" y="90010"/>
                </a:lnTo>
                <a:lnTo>
                  <a:pt x="279132" y="88577"/>
                </a:lnTo>
                <a:lnTo>
                  <a:pt x="300991" y="37255"/>
                </a:lnTo>
                <a:lnTo>
                  <a:pt x="301526" y="29700"/>
                </a:lnTo>
                <a:lnTo>
                  <a:pt x="284898" y="10549"/>
                </a:lnTo>
                <a:lnTo>
                  <a:pt x="305665" y="10549"/>
                </a:lnTo>
                <a:lnTo>
                  <a:pt x="310463" y="18021"/>
                </a:lnTo>
                <a:lnTo>
                  <a:pt x="313048" y="28647"/>
                </a:lnTo>
                <a:lnTo>
                  <a:pt x="311921" y="39916"/>
                </a:lnTo>
                <a:lnTo>
                  <a:pt x="311192" y="39916"/>
                </a:lnTo>
                <a:lnTo>
                  <a:pt x="311192" y="40296"/>
                </a:lnTo>
                <a:lnTo>
                  <a:pt x="292311" y="84807"/>
                </a:lnTo>
                <a:lnTo>
                  <a:pt x="343252" y="84807"/>
                </a:lnTo>
                <a:lnTo>
                  <a:pt x="352958" y="86726"/>
                </a:lnTo>
                <a:lnTo>
                  <a:pt x="360692" y="91966"/>
                </a:lnTo>
                <a:lnTo>
                  <a:pt x="365741" y="99749"/>
                </a:lnTo>
                <a:lnTo>
                  <a:pt x="367392" y="109295"/>
                </a:lnTo>
                <a:lnTo>
                  <a:pt x="367392" y="120637"/>
                </a:lnTo>
                <a:lnTo>
                  <a:pt x="362102" y="128557"/>
                </a:lnTo>
                <a:lnTo>
                  <a:pt x="354182" y="132707"/>
                </a:lnTo>
                <a:lnTo>
                  <a:pt x="357952" y="137237"/>
                </a:lnTo>
                <a:lnTo>
                  <a:pt x="360201" y="142876"/>
                </a:lnTo>
                <a:lnTo>
                  <a:pt x="360201" y="160617"/>
                </a:lnTo>
                <a:lnTo>
                  <a:pt x="355322" y="168157"/>
                </a:lnTo>
                <a:lnTo>
                  <a:pt x="348131" y="172307"/>
                </a:lnTo>
                <a:lnTo>
                  <a:pt x="351901" y="176837"/>
                </a:lnTo>
                <a:lnTo>
                  <a:pt x="354182" y="182476"/>
                </a:lnTo>
                <a:lnTo>
                  <a:pt x="354182" y="192297"/>
                </a:lnTo>
                <a:lnTo>
                  <a:pt x="353035" y="199645"/>
                </a:lnTo>
                <a:lnTo>
                  <a:pt x="349802" y="206149"/>
                </a:lnTo>
                <a:lnTo>
                  <a:pt x="344800" y="211382"/>
                </a:lnTo>
                <a:lnTo>
                  <a:pt x="338342" y="214916"/>
                </a:lnTo>
                <a:lnTo>
                  <a:pt x="340971" y="218686"/>
                </a:lnTo>
                <a:lnTo>
                  <a:pt x="342492" y="223216"/>
                </a:lnTo>
                <a:lnTo>
                  <a:pt x="342492" y="232657"/>
                </a:lnTo>
                <a:lnTo>
                  <a:pt x="340645" y="241723"/>
                </a:lnTo>
                <a:lnTo>
                  <a:pt x="335649" y="249159"/>
                </a:lnTo>
                <a:lnTo>
                  <a:pt x="328325" y="254188"/>
                </a:lnTo>
                <a:lnTo>
                  <a:pt x="319492" y="256037"/>
                </a:lnTo>
                <a:close/>
              </a:path>
              <a:path w="367664" h="260350">
                <a:moveTo>
                  <a:pt x="8300" y="177566"/>
                </a:moveTo>
                <a:lnTo>
                  <a:pt x="2249" y="177566"/>
                </a:lnTo>
                <a:lnTo>
                  <a:pt x="0" y="175316"/>
                </a:lnTo>
                <a:lnTo>
                  <a:pt x="0" y="84426"/>
                </a:lnTo>
                <a:lnTo>
                  <a:pt x="2249" y="81765"/>
                </a:lnTo>
                <a:lnTo>
                  <a:pt x="101090" y="81765"/>
                </a:lnTo>
                <a:lnTo>
                  <a:pt x="103340" y="84426"/>
                </a:lnTo>
                <a:lnTo>
                  <a:pt x="103340" y="89685"/>
                </a:lnTo>
                <a:lnTo>
                  <a:pt x="155390" y="89685"/>
                </a:lnTo>
                <a:lnTo>
                  <a:pt x="157671" y="92347"/>
                </a:lnTo>
                <a:lnTo>
                  <a:pt x="10549" y="92347"/>
                </a:lnTo>
                <a:lnTo>
                  <a:pt x="10549" y="175316"/>
                </a:lnTo>
                <a:lnTo>
                  <a:pt x="8300" y="177566"/>
                </a:lnTo>
                <a:close/>
              </a:path>
              <a:path w="367664" h="260350">
                <a:moveTo>
                  <a:pt x="156530" y="248877"/>
                </a:moveTo>
                <a:lnTo>
                  <a:pt x="91650" y="248877"/>
                </a:lnTo>
                <a:lnTo>
                  <a:pt x="91650" y="92347"/>
                </a:lnTo>
                <a:lnTo>
                  <a:pt x="157671" y="92347"/>
                </a:lnTo>
                <a:lnTo>
                  <a:pt x="157671" y="99886"/>
                </a:lnTo>
                <a:lnTo>
                  <a:pt x="206064" y="99886"/>
                </a:lnTo>
                <a:lnTo>
                  <a:pt x="205426" y="100266"/>
                </a:lnTo>
                <a:lnTo>
                  <a:pt x="102959" y="100266"/>
                </a:lnTo>
                <a:lnTo>
                  <a:pt x="102959" y="241338"/>
                </a:lnTo>
                <a:lnTo>
                  <a:pt x="206827" y="241338"/>
                </a:lnTo>
                <a:lnTo>
                  <a:pt x="207871" y="242066"/>
                </a:lnTo>
                <a:lnTo>
                  <a:pt x="156530" y="242066"/>
                </a:lnTo>
                <a:lnTo>
                  <a:pt x="156530" y="248877"/>
                </a:lnTo>
                <a:close/>
              </a:path>
              <a:path w="367664" h="260350">
                <a:moveTo>
                  <a:pt x="154281" y="141736"/>
                </a:moveTo>
                <a:lnTo>
                  <a:pt x="148610" y="141736"/>
                </a:lnTo>
                <a:lnTo>
                  <a:pt x="146361" y="139486"/>
                </a:lnTo>
                <a:lnTo>
                  <a:pt x="146361" y="100266"/>
                </a:lnTo>
                <a:lnTo>
                  <a:pt x="205426" y="100266"/>
                </a:lnTo>
                <a:lnTo>
                  <a:pt x="198495" y="104397"/>
                </a:lnTo>
                <a:lnTo>
                  <a:pt x="187598" y="108321"/>
                </a:lnTo>
                <a:lnTo>
                  <a:pt x="176140" y="110056"/>
                </a:lnTo>
                <a:lnTo>
                  <a:pt x="156530" y="110056"/>
                </a:lnTo>
                <a:lnTo>
                  <a:pt x="156530" y="139486"/>
                </a:lnTo>
                <a:lnTo>
                  <a:pt x="154281" y="141736"/>
                </a:lnTo>
                <a:close/>
              </a:path>
              <a:path w="367664" h="260350">
                <a:moveTo>
                  <a:pt x="206827" y="241338"/>
                </a:moveTo>
                <a:lnTo>
                  <a:pt x="146361" y="241338"/>
                </a:lnTo>
                <a:lnTo>
                  <a:pt x="146361" y="154946"/>
                </a:lnTo>
                <a:lnTo>
                  <a:pt x="148610" y="152697"/>
                </a:lnTo>
                <a:lnTo>
                  <a:pt x="154281" y="152697"/>
                </a:lnTo>
                <a:lnTo>
                  <a:pt x="156530" y="154946"/>
                </a:lnTo>
                <a:lnTo>
                  <a:pt x="156530" y="231516"/>
                </a:lnTo>
                <a:lnTo>
                  <a:pt x="191600" y="231516"/>
                </a:lnTo>
                <a:lnTo>
                  <a:pt x="197271" y="233798"/>
                </a:lnTo>
                <a:lnTo>
                  <a:pt x="201801" y="237568"/>
                </a:lnTo>
                <a:lnTo>
                  <a:pt x="205191" y="240197"/>
                </a:lnTo>
                <a:lnTo>
                  <a:pt x="206827" y="241338"/>
                </a:lnTo>
                <a:close/>
              </a:path>
              <a:path w="367664" h="260350">
                <a:moveTo>
                  <a:pt x="99950" y="259807"/>
                </a:moveTo>
                <a:lnTo>
                  <a:pt x="2249" y="259807"/>
                </a:lnTo>
                <a:lnTo>
                  <a:pt x="0" y="257177"/>
                </a:lnTo>
                <a:lnTo>
                  <a:pt x="0" y="190776"/>
                </a:lnTo>
                <a:lnTo>
                  <a:pt x="2249" y="188527"/>
                </a:lnTo>
                <a:lnTo>
                  <a:pt x="8300" y="188527"/>
                </a:lnTo>
                <a:lnTo>
                  <a:pt x="10549" y="190776"/>
                </a:lnTo>
                <a:lnTo>
                  <a:pt x="10549" y="248877"/>
                </a:lnTo>
                <a:lnTo>
                  <a:pt x="156530" y="248877"/>
                </a:lnTo>
                <a:lnTo>
                  <a:pt x="156530" y="249638"/>
                </a:lnTo>
                <a:lnTo>
                  <a:pt x="154281" y="252267"/>
                </a:lnTo>
                <a:lnTo>
                  <a:pt x="102579" y="252267"/>
                </a:lnTo>
                <a:lnTo>
                  <a:pt x="102579" y="257177"/>
                </a:lnTo>
                <a:lnTo>
                  <a:pt x="99950" y="259807"/>
                </a:lnTo>
                <a:close/>
              </a:path>
              <a:path w="367664" h="260350">
                <a:moveTo>
                  <a:pt x="248941" y="256797"/>
                </a:moveTo>
                <a:lnTo>
                  <a:pt x="219510" y="256797"/>
                </a:lnTo>
                <a:lnTo>
                  <a:pt x="214251" y="256037"/>
                </a:lnTo>
                <a:lnTo>
                  <a:pt x="203670" y="252267"/>
                </a:lnTo>
                <a:lnTo>
                  <a:pt x="199140" y="249258"/>
                </a:lnTo>
                <a:lnTo>
                  <a:pt x="194990" y="245488"/>
                </a:lnTo>
                <a:lnTo>
                  <a:pt x="191980" y="243587"/>
                </a:lnTo>
                <a:lnTo>
                  <a:pt x="188590" y="242066"/>
                </a:lnTo>
                <a:lnTo>
                  <a:pt x="207871" y="242066"/>
                </a:lnTo>
                <a:lnTo>
                  <a:pt x="208961" y="242826"/>
                </a:lnTo>
                <a:lnTo>
                  <a:pt x="212731" y="243967"/>
                </a:lnTo>
                <a:lnTo>
                  <a:pt x="216501" y="245488"/>
                </a:lnTo>
                <a:lnTo>
                  <a:pt x="220651" y="246596"/>
                </a:lnTo>
                <a:lnTo>
                  <a:pt x="248941" y="246596"/>
                </a:lnTo>
                <a:lnTo>
                  <a:pt x="251570" y="248877"/>
                </a:lnTo>
                <a:lnTo>
                  <a:pt x="251570" y="254516"/>
                </a:lnTo>
                <a:lnTo>
                  <a:pt x="248941" y="25679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9368" y="3801262"/>
            <a:ext cx="340995" cy="339090"/>
          </a:xfrm>
          <a:custGeom>
            <a:avLst/>
            <a:gdLst/>
            <a:ahLst/>
            <a:cxnLst/>
            <a:rect l="l" t="t" r="r" b="b"/>
            <a:pathLst>
              <a:path w="340994" h="339089">
                <a:moveTo>
                  <a:pt x="152755" y="88099"/>
                </a:moveTo>
                <a:lnTo>
                  <a:pt x="150101" y="85826"/>
                </a:lnTo>
                <a:lnTo>
                  <a:pt x="143700" y="85826"/>
                </a:lnTo>
                <a:lnTo>
                  <a:pt x="143700" y="68846"/>
                </a:lnTo>
                <a:lnTo>
                  <a:pt x="141414" y="66217"/>
                </a:lnTo>
                <a:lnTo>
                  <a:pt x="138404" y="66217"/>
                </a:lnTo>
                <a:lnTo>
                  <a:pt x="135775" y="66217"/>
                </a:lnTo>
                <a:lnTo>
                  <a:pt x="133121" y="68846"/>
                </a:lnTo>
                <a:lnTo>
                  <a:pt x="133121" y="93738"/>
                </a:lnTo>
                <a:lnTo>
                  <a:pt x="135775" y="96024"/>
                </a:lnTo>
                <a:lnTo>
                  <a:pt x="149720" y="96024"/>
                </a:lnTo>
                <a:lnTo>
                  <a:pt x="152006" y="93738"/>
                </a:lnTo>
                <a:lnTo>
                  <a:pt x="152006" y="90728"/>
                </a:lnTo>
                <a:lnTo>
                  <a:pt x="152755" y="88099"/>
                </a:lnTo>
                <a:close/>
              </a:path>
              <a:path w="340994" h="339089">
                <a:moveTo>
                  <a:pt x="161404" y="269506"/>
                </a:moveTo>
                <a:lnTo>
                  <a:pt x="159156" y="267258"/>
                </a:lnTo>
                <a:lnTo>
                  <a:pt x="130873" y="267258"/>
                </a:lnTo>
                <a:lnTo>
                  <a:pt x="128244" y="267258"/>
                </a:lnTo>
                <a:lnTo>
                  <a:pt x="125577" y="269506"/>
                </a:lnTo>
                <a:lnTo>
                  <a:pt x="125577" y="275170"/>
                </a:lnTo>
                <a:lnTo>
                  <a:pt x="128244" y="277418"/>
                </a:lnTo>
                <a:lnTo>
                  <a:pt x="159156" y="277418"/>
                </a:lnTo>
                <a:lnTo>
                  <a:pt x="161404" y="275170"/>
                </a:lnTo>
                <a:lnTo>
                  <a:pt x="161404" y="269506"/>
                </a:lnTo>
                <a:close/>
              </a:path>
              <a:path w="340994" h="339089">
                <a:moveTo>
                  <a:pt x="277964" y="37922"/>
                </a:moveTo>
                <a:lnTo>
                  <a:pt x="274574" y="34912"/>
                </a:lnTo>
                <a:lnTo>
                  <a:pt x="270421" y="34912"/>
                </a:lnTo>
                <a:lnTo>
                  <a:pt x="266268" y="34912"/>
                </a:lnTo>
                <a:lnTo>
                  <a:pt x="262877" y="37922"/>
                </a:lnTo>
                <a:lnTo>
                  <a:pt x="262877" y="46609"/>
                </a:lnTo>
                <a:lnTo>
                  <a:pt x="266268" y="49987"/>
                </a:lnTo>
                <a:lnTo>
                  <a:pt x="274574" y="49987"/>
                </a:lnTo>
                <a:lnTo>
                  <a:pt x="277964" y="46609"/>
                </a:lnTo>
                <a:lnTo>
                  <a:pt x="277964" y="37922"/>
                </a:lnTo>
                <a:close/>
              </a:path>
              <a:path w="340994" h="339089">
                <a:moveTo>
                  <a:pt x="286639" y="93357"/>
                </a:moveTo>
                <a:lnTo>
                  <a:pt x="284010" y="91490"/>
                </a:lnTo>
                <a:lnTo>
                  <a:pt x="277964" y="91490"/>
                </a:lnTo>
                <a:lnTo>
                  <a:pt x="277964" y="52628"/>
                </a:lnTo>
                <a:lnTo>
                  <a:pt x="275717" y="50368"/>
                </a:lnTo>
                <a:lnTo>
                  <a:pt x="265163" y="50368"/>
                </a:lnTo>
                <a:lnTo>
                  <a:pt x="262496" y="50368"/>
                </a:lnTo>
                <a:lnTo>
                  <a:pt x="260248" y="52628"/>
                </a:lnTo>
                <a:lnTo>
                  <a:pt x="260248" y="58293"/>
                </a:lnTo>
                <a:lnTo>
                  <a:pt x="262496" y="60540"/>
                </a:lnTo>
                <a:lnTo>
                  <a:pt x="268173" y="60540"/>
                </a:lnTo>
                <a:lnTo>
                  <a:pt x="268173" y="91871"/>
                </a:lnTo>
                <a:lnTo>
                  <a:pt x="262115" y="91871"/>
                </a:lnTo>
                <a:lnTo>
                  <a:pt x="259486" y="94119"/>
                </a:lnTo>
                <a:lnTo>
                  <a:pt x="259486" y="99796"/>
                </a:lnTo>
                <a:lnTo>
                  <a:pt x="262115" y="102044"/>
                </a:lnTo>
                <a:lnTo>
                  <a:pt x="284010" y="102044"/>
                </a:lnTo>
                <a:lnTo>
                  <a:pt x="286639" y="99796"/>
                </a:lnTo>
                <a:lnTo>
                  <a:pt x="286639" y="93357"/>
                </a:lnTo>
                <a:close/>
              </a:path>
              <a:path w="340994" h="339089">
                <a:moveTo>
                  <a:pt x="340969" y="80010"/>
                </a:moveTo>
                <a:lnTo>
                  <a:pt x="330822" y="30480"/>
                </a:lnTo>
                <a:lnTo>
                  <a:pt x="292950" y="2540"/>
                </a:lnTo>
                <a:lnTo>
                  <a:pt x="283108" y="0"/>
                </a:lnTo>
                <a:lnTo>
                  <a:pt x="261137" y="0"/>
                </a:lnTo>
                <a:lnTo>
                  <a:pt x="226669" y="17780"/>
                </a:lnTo>
                <a:lnTo>
                  <a:pt x="226288" y="21590"/>
                </a:lnTo>
                <a:lnTo>
                  <a:pt x="228193" y="22860"/>
                </a:lnTo>
                <a:lnTo>
                  <a:pt x="229235" y="24130"/>
                </a:lnTo>
                <a:lnTo>
                  <a:pt x="234111" y="24130"/>
                </a:lnTo>
                <a:lnTo>
                  <a:pt x="234975" y="22860"/>
                </a:lnTo>
                <a:lnTo>
                  <a:pt x="243662" y="17780"/>
                </a:lnTo>
                <a:lnTo>
                  <a:pt x="253111" y="12700"/>
                </a:lnTo>
                <a:lnTo>
                  <a:pt x="263093" y="10160"/>
                </a:lnTo>
                <a:lnTo>
                  <a:pt x="273367" y="8890"/>
                </a:lnTo>
                <a:lnTo>
                  <a:pt x="290309" y="11430"/>
                </a:lnTo>
                <a:lnTo>
                  <a:pt x="322643" y="35560"/>
                </a:lnTo>
                <a:lnTo>
                  <a:pt x="331355" y="78740"/>
                </a:lnTo>
                <a:lnTo>
                  <a:pt x="322465" y="100330"/>
                </a:lnTo>
                <a:lnTo>
                  <a:pt x="314540" y="110490"/>
                </a:lnTo>
                <a:lnTo>
                  <a:pt x="305079" y="118110"/>
                </a:lnTo>
                <a:lnTo>
                  <a:pt x="294411" y="123190"/>
                </a:lnTo>
                <a:lnTo>
                  <a:pt x="282867" y="125730"/>
                </a:lnTo>
                <a:lnTo>
                  <a:pt x="281381" y="125730"/>
                </a:lnTo>
                <a:lnTo>
                  <a:pt x="278714" y="127000"/>
                </a:lnTo>
                <a:lnTo>
                  <a:pt x="267982" y="127000"/>
                </a:lnTo>
                <a:lnTo>
                  <a:pt x="265163" y="125730"/>
                </a:lnTo>
                <a:lnTo>
                  <a:pt x="260629" y="125730"/>
                </a:lnTo>
                <a:lnTo>
                  <a:pt x="260629" y="135890"/>
                </a:lnTo>
                <a:lnTo>
                  <a:pt x="259486" y="252730"/>
                </a:lnTo>
                <a:lnTo>
                  <a:pt x="27533" y="252730"/>
                </a:lnTo>
                <a:lnTo>
                  <a:pt x="27533" y="128270"/>
                </a:lnTo>
                <a:lnTo>
                  <a:pt x="119557" y="128270"/>
                </a:lnTo>
                <a:lnTo>
                  <a:pt x="119557" y="143510"/>
                </a:lnTo>
                <a:lnTo>
                  <a:pt x="119557" y="153670"/>
                </a:lnTo>
                <a:lnTo>
                  <a:pt x="119557" y="226060"/>
                </a:lnTo>
                <a:lnTo>
                  <a:pt x="51676" y="226060"/>
                </a:lnTo>
                <a:lnTo>
                  <a:pt x="51676" y="208280"/>
                </a:lnTo>
                <a:lnTo>
                  <a:pt x="53644" y="195580"/>
                </a:lnTo>
                <a:lnTo>
                  <a:pt x="59258" y="184150"/>
                </a:lnTo>
                <a:lnTo>
                  <a:pt x="68059" y="173990"/>
                </a:lnTo>
                <a:lnTo>
                  <a:pt x="79578" y="167640"/>
                </a:lnTo>
                <a:lnTo>
                  <a:pt x="80340" y="167640"/>
                </a:lnTo>
                <a:lnTo>
                  <a:pt x="81826" y="166370"/>
                </a:lnTo>
                <a:lnTo>
                  <a:pt x="119557" y="153670"/>
                </a:lnTo>
                <a:lnTo>
                  <a:pt x="119557" y="143510"/>
                </a:lnTo>
                <a:lnTo>
                  <a:pt x="79959" y="157480"/>
                </a:lnTo>
                <a:lnTo>
                  <a:pt x="72034" y="158750"/>
                </a:lnTo>
                <a:lnTo>
                  <a:pt x="43027" y="196850"/>
                </a:lnTo>
                <a:lnTo>
                  <a:pt x="41846" y="208280"/>
                </a:lnTo>
                <a:lnTo>
                  <a:pt x="41846" y="232410"/>
                </a:lnTo>
                <a:lnTo>
                  <a:pt x="44132" y="234950"/>
                </a:lnTo>
                <a:lnTo>
                  <a:pt x="244030" y="234950"/>
                </a:lnTo>
                <a:lnTo>
                  <a:pt x="246278" y="232410"/>
                </a:lnTo>
                <a:lnTo>
                  <a:pt x="246278" y="226060"/>
                </a:lnTo>
                <a:lnTo>
                  <a:pt x="246278" y="208280"/>
                </a:lnTo>
                <a:lnTo>
                  <a:pt x="244030" y="207010"/>
                </a:lnTo>
                <a:lnTo>
                  <a:pt x="238366" y="207010"/>
                </a:lnTo>
                <a:lnTo>
                  <a:pt x="236105" y="208280"/>
                </a:lnTo>
                <a:lnTo>
                  <a:pt x="236105" y="226060"/>
                </a:lnTo>
                <a:lnTo>
                  <a:pt x="168224" y="226060"/>
                </a:lnTo>
                <a:lnTo>
                  <a:pt x="168224" y="153670"/>
                </a:lnTo>
                <a:lnTo>
                  <a:pt x="204812" y="166370"/>
                </a:lnTo>
                <a:lnTo>
                  <a:pt x="214223" y="170180"/>
                </a:lnTo>
                <a:lnTo>
                  <a:pt x="222427" y="176530"/>
                </a:lnTo>
                <a:lnTo>
                  <a:pt x="229095" y="184150"/>
                </a:lnTo>
                <a:lnTo>
                  <a:pt x="234429" y="195580"/>
                </a:lnTo>
                <a:lnTo>
                  <a:pt x="236334" y="196850"/>
                </a:lnTo>
                <a:lnTo>
                  <a:pt x="240258" y="196850"/>
                </a:lnTo>
                <a:lnTo>
                  <a:pt x="243268" y="195580"/>
                </a:lnTo>
                <a:lnTo>
                  <a:pt x="244030" y="193040"/>
                </a:lnTo>
                <a:lnTo>
                  <a:pt x="243268" y="190500"/>
                </a:lnTo>
                <a:lnTo>
                  <a:pt x="208203" y="156210"/>
                </a:lnTo>
                <a:lnTo>
                  <a:pt x="200279" y="153670"/>
                </a:lnTo>
                <a:lnTo>
                  <a:pt x="168605" y="143510"/>
                </a:lnTo>
                <a:lnTo>
                  <a:pt x="168605" y="128270"/>
                </a:lnTo>
                <a:lnTo>
                  <a:pt x="168605" y="127000"/>
                </a:lnTo>
                <a:lnTo>
                  <a:pt x="217995" y="127000"/>
                </a:lnTo>
                <a:lnTo>
                  <a:pt x="217309" y="143510"/>
                </a:lnTo>
                <a:lnTo>
                  <a:pt x="217258" y="146050"/>
                </a:lnTo>
                <a:lnTo>
                  <a:pt x="217995" y="148590"/>
                </a:lnTo>
                <a:lnTo>
                  <a:pt x="219506" y="149860"/>
                </a:lnTo>
                <a:lnTo>
                  <a:pt x="224421" y="149860"/>
                </a:lnTo>
                <a:lnTo>
                  <a:pt x="251460" y="137160"/>
                </a:lnTo>
                <a:lnTo>
                  <a:pt x="256857" y="134620"/>
                </a:lnTo>
                <a:lnTo>
                  <a:pt x="259105" y="134620"/>
                </a:lnTo>
                <a:lnTo>
                  <a:pt x="260629" y="135890"/>
                </a:lnTo>
                <a:lnTo>
                  <a:pt x="260629" y="125730"/>
                </a:lnTo>
                <a:lnTo>
                  <a:pt x="259486" y="125730"/>
                </a:lnTo>
                <a:lnTo>
                  <a:pt x="256857" y="124460"/>
                </a:lnTo>
                <a:lnTo>
                  <a:pt x="253466" y="124460"/>
                </a:lnTo>
                <a:lnTo>
                  <a:pt x="226669" y="137160"/>
                </a:lnTo>
                <a:lnTo>
                  <a:pt x="227177" y="127000"/>
                </a:lnTo>
                <a:lnTo>
                  <a:pt x="227495" y="120650"/>
                </a:lnTo>
                <a:lnTo>
                  <a:pt x="227622" y="118110"/>
                </a:lnTo>
                <a:lnTo>
                  <a:pt x="228066" y="109220"/>
                </a:lnTo>
                <a:lnTo>
                  <a:pt x="228193" y="105410"/>
                </a:lnTo>
                <a:lnTo>
                  <a:pt x="227431" y="105410"/>
                </a:lnTo>
                <a:lnTo>
                  <a:pt x="227050" y="104140"/>
                </a:lnTo>
                <a:lnTo>
                  <a:pt x="223596" y="97790"/>
                </a:lnTo>
                <a:lnTo>
                  <a:pt x="218084" y="87630"/>
                </a:lnTo>
                <a:lnTo>
                  <a:pt x="217614" y="85521"/>
                </a:lnTo>
                <a:lnTo>
                  <a:pt x="217614" y="109220"/>
                </a:lnTo>
                <a:lnTo>
                  <a:pt x="217614" y="118110"/>
                </a:lnTo>
                <a:lnTo>
                  <a:pt x="171996" y="118110"/>
                </a:lnTo>
                <a:lnTo>
                  <a:pt x="174625" y="115570"/>
                </a:lnTo>
                <a:lnTo>
                  <a:pt x="177634" y="111760"/>
                </a:lnTo>
                <a:lnTo>
                  <a:pt x="179908" y="109220"/>
                </a:lnTo>
                <a:lnTo>
                  <a:pt x="217614" y="109220"/>
                </a:lnTo>
                <a:lnTo>
                  <a:pt x="217614" y="85521"/>
                </a:lnTo>
                <a:lnTo>
                  <a:pt x="214414" y="71120"/>
                </a:lnTo>
                <a:lnTo>
                  <a:pt x="216128" y="53340"/>
                </a:lnTo>
                <a:lnTo>
                  <a:pt x="223278" y="36830"/>
                </a:lnTo>
                <a:lnTo>
                  <a:pt x="224802" y="34290"/>
                </a:lnTo>
                <a:lnTo>
                  <a:pt x="224421" y="30480"/>
                </a:lnTo>
                <a:lnTo>
                  <a:pt x="221754" y="29210"/>
                </a:lnTo>
                <a:lnTo>
                  <a:pt x="220967" y="29210"/>
                </a:lnTo>
                <a:lnTo>
                  <a:pt x="220014" y="27940"/>
                </a:lnTo>
                <a:lnTo>
                  <a:pt x="217385" y="27940"/>
                </a:lnTo>
                <a:lnTo>
                  <a:pt x="215709" y="29210"/>
                </a:lnTo>
                <a:lnTo>
                  <a:pt x="214985" y="30480"/>
                </a:lnTo>
                <a:lnTo>
                  <a:pt x="207556" y="46990"/>
                </a:lnTo>
                <a:lnTo>
                  <a:pt x="204571" y="64770"/>
                </a:lnTo>
                <a:lnTo>
                  <a:pt x="206032" y="81280"/>
                </a:lnTo>
                <a:lnTo>
                  <a:pt x="211975" y="97790"/>
                </a:lnTo>
                <a:lnTo>
                  <a:pt x="185928" y="97790"/>
                </a:lnTo>
                <a:lnTo>
                  <a:pt x="185928" y="96520"/>
                </a:lnTo>
                <a:lnTo>
                  <a:pt x="194995" y="95250"/>
                </a:lnTo>
                <a:lnTo>
                  <a:pt x="202145" y="87630"/>
                </a:lnTo>
                <a:lnTo>
                  <a:pt x="202145" y="86360"/>
                </a:lnTo>
                <a:lnTo>
                  <a:pt x="202145" y="74930"/>
                </a:lnTo>
                <a:lnTo>
                  <a:pt x="202145" y="71120"/>
                </a:lnTo>
                <a:lnTo>
                  <a:pt x="196888" y="64770"/>
                </a:lnTo>
                <a:lnTo>
                  <a:pt x="193116" y="63500"/>
                </a:lnTo>
                <a:lnTo>
                  <a:pt x="191223" y="62865"/>
                </a:lnTo>
                <a:lnTo>
                  <a:pt x="191223" y="77470"/>
                </a:lnTo>
                <a:lnTo>
                  <a:pt x="191223" y="82550"/>
                </a:lnTo>
                <a:lnTo>
                  <a:pt x="189699" y="85090"/>
                </a:lnTo>
                <a:lnTo>
                  <a:pt x="188595" y="86360"/>
                </a:lnTo>
                <a:lnTo>
                  <a:pt x="188976" y="83820"/>
                </a:lnTo>
                <a:lnTo>
                  <a:pt x="188976" y="74930"/>
                </a:lnTo>
                <a:lnTo>
                  <a:pt x="190461" y="76200"/>
                </a:lnTo>
                <a:lnTo>
                  <a:pt x="191223" y="77470"/>
                </a:lnTo>
                <a:lnTo>
                  <a:pt x="191223" y="62865"/>
                </a:lnTo>
                <a:lnTo>
                  <a:pt x="189357" y="62230"/>
                </a:lnTo>
                <a:lnTo>
                  <a:pt x="189357" y="45720"/>
                </a:lnTo>
                <a:lnTo>
                  <a:pt x="186448" y="31750"/>
                </a:lnTo>
                <a:lnTo>
                  <a:pt x="179387" y="20320"/>
                </a:lnTo>
                <a:lnTo>
                  <a:pt x="179146" y="19939"/>
                </a:lnTo>
                <a:lnTo>
                  <a:pt x="179146" y="46990"/>
                </a:lnTo>
                <a:lnTo>
                  <a:pt x="179146" y="63500"/>
                </a:lnTo>
                <a:lnTo>
                  <a:pt x="179146" y="72390"/>
                </a:lnTo>
                <a:lnTo>
                  <a:pt x="179146" y="78740"/>
                </a:lnTo>
                <a:lnTo>
                  <a:pt x="177660" y="90170"/>
                </a:lnTo>
                <a:lnTo>
                  <a:pt x="173443" y="100330"/>
                </a:lnTo>
                <a:lnTo>
                  <a:pt x="166890" y="109220"/>
                </a:lnTo>
                <a:lnTo>
                  <a:pt x="158394" y="115570"/>
                </a:lnTo>
                <a:lnTo>
                  <a:pt x="157645" y="115874"/>
                </a:lnTo>
                <a:lnTo>
                  <a:pt x="157645" y="128270"/>
                </a:lnTo>
                <a:lnTo>
                  <a:pt x="157645" y="199390"/>
                </a:lnTo>
                <a:lnTo>
                  <a:pt x="156527" y="189230"/>
                </a:lnTo>
                <a:lnTo>
                  <a:pt x="157645" y="186690"/>
                </a:lnTo>
                <a:lnTo>
                  <a:pt x="157645" y="170180"/>
                </a:lnTo>
                <a:lnTo>
                  <a:pt x="151625" y="161823"/>
                </a:lnTo>
                <a:lnTo>
                  <a:pt x="151625" y="226060"/>
                </a:lnTo>
                <a:lnTo>
                  <a:pt x="136156" y="226060"/>
                </a:lnTo>
                <a:lnTo>
                  <a:pt x="140055" y="200660"/>
                </a:lnTo>
                <a:lnTo>
                  <a:pt x="141795" y="189230"/>
                </a:lnTo>
                <a:lnTo>
                  <a:pt x="141414" y="187960"/>
                </a:lnTo>
                <a:lnTo>
                  <a:pt x="140690" y="186690"/>
                </a:lnTo>
                <a:lnTo>
                  <a:pt x="136156" y="177800"/>
                </a:lnTo>
                <a:lnTo>
                  <a:pt x="143700" y="168910"/>
                </a:lnTo>
                <a:lnTo>
                  <a:pt x="151244" y="177800"/>
                </a:lnTo>
                <a:lnTo>
                  <a:pt x="146329" y="186690"/>
                </a:lnTo>
                <a:lnTo>
                  <a:pt x="145948" y="187960"/>
                </a:lnTo>
                <a:lnTo>
                  <a:pt x="145567" y="187960"/>
                </a:lnTo>
                <a:lnTo>
                  <a:pt x="145948" y="189230"/>
                </a:lnTo>
                <a:lnTo>
                  <a:pt x="151625" y="226060"/>
                </a:lnTo>
                <a:lnTo>
                  <a:pt x="151625" y="161823"/>
                </a:lnTo>
                <a:lnTo>
                  <a:pt x="151244" y="161290"/>
                </a:lnTo>
                <a:lnTo>
                  <a:pt x="157645" y="157480"/>
                </a:lnTo>
                <a:lnTo>
                  <a:pt x="157645" y="144780"/>
                </a:lnTo>
                <a:lnTo>
                  <a:pt x="143700" y="154940"/>
                </a:lnTo>
                <a:lnTo>
                  <a:pt x="141909" y="153670"/>
                </a:lnTo>
                <a:lnTo>
                  <a:pt x="136156" y="149606"/>
                </a:lnTo>
                <a:lnTo>
                  <a:pt x="136156" y="161290"/>
                </a:lnTo>
                <a:lnTo>
                  <a:pt x="131254" y="166789"/>
                </a:lnTo>
                <a:lnTo>
                  <a:pt x="131254" y="189230"/>
                </a:lnTo>
                <a:lnTo>
                  <a:pt x="129349" y="200660"/>
                </a:lnTo>
                <a:lnTo>
                  <a:pt x="129349" y="186690"/>
                </a:lnTo>
                <a:lnTo>
                  <a:pt x="131254" y="189230"/>
                </a:lnTo>
                <a:lnTo>
                  <a:pt x="131254" y="166789"/>
                </a:lnTo>
                <a:lnTo>
                  <a:pt x="129349" y="168910"/>
                </a:lnTo>
                <a:lnTo>
                  <a:pt x="129349" y="157480"/>
                </a:lnTo>
                <a:lnTo>
                  <a:pt x="136156" y="161290"/>
                </a:lnTo>
                <a:lnTo>
                  <a:pt x="136156" y="149606"/>
                </a:lnTo>
                <a:lnTo>
                  <a:pt x="129349" y="144780"/>
                </a:lnTo>
                <a:lnTo>
                  <a:pt x="129349" y="128270"/>
                </a:lnTo>
                <a:lnTo>
                  <a:pt x="130492" y="128270"/>
                </a:lnTo>
                <a:lnTo>
                  <a:pt x="134645" y="130810"/>
                </a:lnTo>
                <a:lnTo>
                  <a:pt x="152755" y="130810"/>
                </a:lnTo>
                <a:lnTo>
                  <a:pt x="156908" y="128270"/>
                </a:lnTo>
                <a:lnTo>
                  <a:pt x="157645" y="128270"/>
                </a:lnTo>
                <a:lnTo>
                  <a:pt x="157645" y="115874"/>
                </a:lnTo>
                <a:lnTo>
                  <a:pt x="152006" y="118110"/>
                </a:lnTo>
                <a:lnTo>
                  <a:pt x="149529" y="120650"/>
                </a:lnTo>
                <a:lnTo>
                  <a:pt x="137655" y="120650"/>
                </a:lnTo>
                <a:lnTo>
                  <a:pt x="135026" y="118110"/>
                </a:lnTo>
                <a:lnTo>
                  <a:pt x="129006" y="115570"/>
                </a:lnTo>
                <a:lnTo>
                  <a:pt x="120345" y="109220"/>
                </a:lnTo>
                <a:lnTo>
                  <a:pt x="119418" y="107950"/>
                </a:lnTo>
                <a:lnTo>
                  <a:pt x="113817" y="100330"/>
                </a:lnTo>
                <a:lnTo>
                  <a:pt x="109689" y="90170"/>
                </a:lnTo>
                <a:lnTo>
                  <a:pt x="109207" y="86360"/>
                </a:lnTo>
                <a:lnTo>
                  <a:pt x="108254" y="78740"/>
                </a:lnTo>
                <a:lnTo>
                  <a:pt x="108254" y="74930"/>
                </a:lnTo>
                <a:lnTo>
                  <a:pt x="108254" y="55880"/>
                </a:lnTo>
                <a:lnTo>
                  <a:pt x="130111" y="33020"/>
                </a:lnTo>
                <a:lnTo>
                  <a:pt x="136931" y="46990"/>
                </a:lnTo>
                <a:lnTo>
                  <a:pt x="147281" y="59690"/>
                </a:lnTo>
                <a:lnTo>
                  <a:pt x="161315" y="68580"/>
                </a:lnTo>
                <a:lnTo>
                  <a:pt x="179146" y="72390"/>
                </a:lnTo>
                <a:lnTo>
                  <a:pt x="179146" y="63500"/>
                </a:lnTo>
                <a:lnTo>
                  <a:pt x="160401" y="57150"/>
                </a:lnTo>
                <a:lnTo>
                  <a:pt x="147980" y="45720"/>
                </a:lnTo>
                <a:lnTo>
                  <a:pt x="141262" y="33020"/>
                </a:lnTo>
                <a:lnTo>
                  <a:pt x="140601" y="31750"/>
                </a:lnTo>
                <a:lnTo>
                  <a:pt x="137731" y="22860"/>
                </a:lnTo>
                <a:lnTo>
                  <a:pt x="136918" y="20320"/>
                </a:lnTo>
                <a:lnTo>
                  <a:pt x="152755" y="20320"/>
                </a:lnTo>
                <a:lnTo>
                  <a:pt x="162928" y="22860"/>
                </a:lnTo>
                <a:lnTo>
                  <a:pt x="171323" y="27940"/>
                </a:lnTo>
                <a:lnTo>
                  <a:pt x="177038" y="36830"/>
                </a:lnTo>
                <a:lnTo>
                  <a:pt x="179146" y="46990"/>
                </a:lnTo>
                <a:lnTo>
                  <a:pt x="179146" y="19939"/>
                </a:lnTo>
                <a:lnTo>
                  <a:pt x="178600" y="19050"/>
                </a:lnTo>
                <a:lnTo>
                  <a:pt x="167068" y="11430"/>
                </a:lnTo>
                <a:lnTo>
                  <a:pt x="153136" y="8890"/>
                </a:lnTo>
                <a:lnTo>
                  <a:pt x="132384" y="8890"/>
                </a:lnTo>
                <a:lnTo>
                  <a:pt x="130873" y="10160"/>
                </a:lnTo>
                <a:lnTo>
                  <a:pt x="123329" y="12407"/>
                </a:lnTo>
                <a:lnTo>
                  <a:pt x="123329" y="22860"/>
                </a:lnTo>
                <a:lnTo>
                  <a:pt x="119913" y="30480"/>
                </a:lnTo>
                <a:lnTo>
                  <a:pt x="116065" y="35560"/>
                </a:lnTo>
                <a:lnTo>
                  <a:pt x="112077" y="40640"/>
                </a:lnTo>
                <a:lnTo>
                  <a:pt x="108254" y="43180"/>
                </a:lnTo>
                <a:lnTo>
                  <a:pt x="110121" y="36830"/>
                </a:lnTo>
                <a:lnTo>
                  <a:pt x="113372" y="31750"/>
                </a:lnTo>
                <a:lnTo>
                  <a:pt x="117843" y="26670"/>
                </a:lnTo>
                <a:lnTo>
                  <a:pt x="123329" y="22860"/>
                </a:lnTo>
                <a:lnTo>
                  <a:pt x="123329" y="12407"/>
                </a:lnTo>
                <a:lnTo>
                  <a:pt x="118071" y="13970"/>
                </a:lnTo>
                <a:lnTo>
                  <a:pt x="107911" y="21590"/>
                </a:lnTo>
                <a:lnTo>
                  <a:pt x="101219" y="33020"/>
                </a:lnTo>
                <a:lnTo>
                  <a:pt x="98806" y="45720"/>
                </a:lnTo>
                <a:lnTo>
                  <a:pt x="98806" y="63500"/>
                </a:lnTo>
                <a:lnTo>
                  <a:pt x="98806" y="86360"/>
                </a:lnTo>
                <a:lnTo>
                  <a:pt x="96913" y="85090"/>
                </a:lnTo>
                <a:lnTo>
                  <a:pt x="96177" y="83820"/>
                </a:lnTo>
                <a:lnTo>
                  <a:pt x="96177" y="77470"/>
                </a:lnTo>
                <a:lnTo>
                  <a:pt x="96913" y="76200"/>
                </a:lnTo>
                <a:lnTo>
                  <a:pt x="98425" y="74930"/>
                </a:lnTo>
                <a:lnTo>
                  <a:pt x="98425" y="83820"/>
                </a:lnTo>
                <a:lnTo>
                  <a:pt x="98806" y="86360"/>
                </a:lnTo>
                <a:lnTo>
                  <a:pt x="98806" y="63500"/>
                </a:lnTo>
                <a:lnTo>
                  <a:pt x="91655" y="64770"/>
                </a:lnTo>
                <a:lnTo>
                  <a:pt x="85979" y="72390"/>
                </a:lnTo>
                <a:lnTo>
                  <a:pt x="85979" y="88900"/>
                </a:lnTo>
                <a:lnTo>
                  <a:pt x="93141" y="96520"/>
                </a:lnTo>
                <a:lnTo>
                  <a:pt x="102196" y="97790"/>
                </a:lnTo>
                <a:lnTo>
                  <a:pt x="2247" y="97790"/>
                </a:lnTo>
                <a:lnTo>
                  <a:pt x="0" y="100330"/>
                </a:lnTo>
                <a:lnTo>
                  <a:pt x="0" y="288290"/>
                </a:lnTo>
                <a:lnTo>
                  <a:pt x="2247" y="289560"/>
                </a:lnTo>
                <a:lnTo>
                  <a:pt x="48285" y="289560"/>
                </a:lnTo>
                <a:lnTo>
                  <a:pt x="50914" y="288290"/>
                </a:lnTo>
                <a:lnTo>
                  <a:pt x="50914" y="281940"/>
                </a:lnTo>
                <a:lnTo>
                  <a:pt x="48285" y="279400"/>
                </a:lnTo>
                <a:lnTo>
                  <a:pt x="10172" y="279400"/>
                </a:lnTo>
                <a:lnTo>
                  <a:pt x="10172" y="107950"/>
                </a:lnTo>
                <a:lnTo>
                  <a:pt x="108254" y="107950"/>
                </a:lnTo>
                <a:lnTo>
                  <a:pt x="110502" y="111760"/>
                </a:lnTo>
                <a:lnTo>
                  <a:pt x="116166" y="116840"/>
                </a:lnTo>
                <a:lnTo>
                  <a:pt x="20713" y="116840"/>
                </a:lnTo>
                <a:lnTo>
                  <a:pt x="18084" y="119380"/>
                </a:lnTo>
                <a:lnTo>
                  <a:pt x="18084" y="259080"/>
                </a:lnTo>
                <a:lnTo>
                  <a:pt x="20713" y="261620"/>
                </a:lnTo>
                <a:lnTo>
                  <a:pt x="268554" y="261620"/>
                </a:lnTo>
                <a:lnTo>
                  <a:pt x="270802" y="259080"/>
                </a:lnTo>
                <a:lnTo>
                  <a:pt x="270802" y="252730"/>
                </a:lnTo>
                <a:lnTo>
                  <a:pt x="270802" y="135890"/>
                </a:lnTo>
                <a:lnTo>
                  <a:pt x="278345" y="135890"/>
                </a:lnTo>
                <a:lnTo>
                  <a:pt x="278345" y="279400"/>
                </a:lnTo>
                <a:lnTo>
                  <a:pt x="155765" y="279400"/>
                </a:lnTo>
                <a:lnTo>
                  <a:pt x="155765" y="309880"/>
                </a:lnTo>
                <a:lnTo>
                  <a:pt x="130492" y="309880"/>
                </a:lnTo>
                <a:lnTo>
                  <a:pt x="135026" y="290830"/>
                </a:lnTo>
                <a:lnTo>
                  <a:pt x="151625" y="290830"/>
                </a:lnTo>
                <a:lnTo>
                  <a:pt x="155765" y="309880"/>
                </a:lnTo>
                <a:lnTo>
                  <a:pt x="155765" y="279400"/>
                </a:lnTo>
                <a:lnTo>
                  <a:pt x="63360" y="279400"/>
                </a:lnTo>
                <a:lnTo>
                  <a:pt x="61074" y="281940"/>
                </a:lnTo>
                <a:lnTo>
                  <a:pt x="61074" y="287020"/>
                </a:lnTo>
                <a:lnTo>
                  <a:pt x="63360" y="289560"/>
                </a:lnTo>
                <a:lnTo>
                  <a:pt x="126339" y="289560"/>
                </a:lnTo>
                <a:lnTo>
                  <a:pt x="121805" y="309880"/>
                </a:lnTo>
                <a:lnTo>
                  <a:pt x="95415" y="309880"/>
                </a:lnTo>
                <a:lnTo>
                  <a:pt x="93141" y="312420"/>
                </a:lnTo>
                <a:lnTo>
                  <a:pt x="93141" y="336550"/>
                </a:lnTo>
                <a:lnTo>
                  <a:pt x="95415" y="339090"/>
                </a:lnTo>
                <a:lnTo>
                  <a:pt x="194614" y="339090"/>
                </a:lnTo>
                <a:lnTo>
                  <a:pt x="196888" y="336550"/>
                </a:lnTo>
                <a:lnTo>
                  <a:pt x="196888" y="330200"/>
                </a:lnTo>
                <a:lnTo>
                  <a:pt x="196888" y="320040"/>
                </a:lnTo>
                <a:lnTo>
                  <a:pt x="196888" y="312420"/>
                </a:lnTo>
                <a:lnTo>
                  <a:pt x="194614" y="309880"/>
                </a:lnTo>
                <a:lnTo>
                  <a:pt x="185547" y="309880"/>
                </a:lnTo>
                <a:lnTo>
                  <a:pt x="185547" y="320040"/>
                </a:lnTo>
                <a:lnTo>
                  <a:pt x="185547" y="330200"/>
                </a:lnTo>
                <a:lnTo>
                  <a:pt x="102196" y="330200"/>
                </a:lnTo>
                <a:lnTo>
                  <a:pt x="102196" y="320040"/>
                </a:lnTo>
                <a:lnTo>
                  <a:pt x="185547" y="320040"/>
                </a:lnTo>
                <a:lnTo>
                  <a:pt x="185547" y="309880"/>
                </a:lnTo>
                <a:lnTo>
                  <a:pt x="168224" y="309880"/>
                </a:lnTo>
                <a:lnTo>
                  <a:pt x="164325" y="290830"/>
                </a:lnTo>
                <a:lnTo>
                  <a:pt x="164071" y="289560"/>
                </a:lnTo>
                <a:lnTo>
                  <a:pt x="285534" y="289560"/>
                </a:lnTo>
                <a:lnTo>
                  <a:pt x="287782" y="288290"/>
                </a:lnTo>
                <a:lnTo>
                  <a:pt x="287782" y="135890"/>
                </a:lnTo>
                <a:lnTo>
                  <a:pt x="287782" y="134620"/>
                </a:lnTo>
                <a:lnTo>
                  <a:pt x="300228" y="130810"/>
                </a:lnTo>
                <a:lnTo>
                  <a:pt x="307187" y="127000"/>
                </a:lnTo>
                <a:lnTo>
                  <a:pt x="311835" y="124460"/>
                </a:lnTo>
                <a:lnTo>
                  <a:pt x="322148" y="116840"/>
                </a:lnTo>
                <a:lnTo>
                  <a:pt x="330771" y="105410"/>
                </a:lnTo>
                <a:lnTo>
                  <a:pt x="340969" y="800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96637" y="4260875"/>
            <a:ext cx="278765" cy="354330"/>
          </a:xfrm>
          <a:custGeom>
            <a:avLst/>
            <a:gdLst/>
            <a:ahLst/>
            <a:cxnLst/>
            <a:rect l="l" t="t" r="r" b="b"/>
            <a:pathLst>
              <a:path w="278764" h="354329">
                <a:moveTo>
                  <a:pt x="111252" y="119557"/>
                </a:moveTo>
                <a:lnTo>
                  <a:pt x="108978" y="117309"/>
                </a:lnTo>
                <a:lnTo>
                  <a:pt x="106349" y="117309"/>
                </a:lnTo>
                <a:lnTo>
                  <a:pt x="103339" y="117309"/>
                </a:lnTo>
                <a:lnTo>
                  <a:pt x="101053" y="119557"/>
                </a:lnTo>
                <a:lnTo>
                  <a:pt x="101053" y="130898"/>
                </a:lnTo>
                <a:lnTo>
                  <a:pt x="103339" y="133540"/>
                </a:lnTo>
                <a:lnTo>
                  <a:pt x="108978" y="133540"/>
                </a:lnTo>
                <a:lnTo>
                  <a:pt x="111252" y="130898"/>
                </a:lnTo>
                <a:lnTo>
                  <a:pt x="111252" y="119557"/>
                </a:lnTo>
                <a:close/>
              </a:path>
              <a:path w="278764" h="354329">
                <a:moveTo>
                  <a:pt x="117271" y="102616"/>
                </a:moveTo>
                <a:lnTo>
                  <a:pt x="114642" y="100330"/>
                </a:lnTo>
                <a:lnTo>
                  <a:pt x="100711" y="100330"/>
                </a:lnTo>
                <a:lnTo>
                  <a:pt x="97663" y="100330"/>
                </a:lnTo>
                <a:lnTo>
                  <a:pt x="95415" y="102616"/>
                </a:lnTo>
                <a:lnTo>
                  <a:pt x="95415" y="108254"/>
                </a:lnTo>
                <a:lnTo>
                  <a:pt x="97663" y="110909"/>
                </a:lnTo>
                <a:lnTo>
                  <a:pt x="114642" y="110909"/>
                </a:lnTo>
                <a:lnTo>
                  <a:pt x="117271" y="108254"/>
                </a:lnTo>
                <a:lnTo>
                  <a:pt x="117271" y="102616"/>
                </a:lnTo>
                <a:close/>
              </a:path>
              <a:path w="278764" h="354329">
                <a:moveTo>
                  <a:pt x="162547" y="159918"/>
                </a:moveTo>
                <a:lnTo>
                  <a:pt x="159918" y="158051"/>
                </a:lnTo>
                <a:lnTo>
                  <a:pt x="158965" y="157099"/>
                </a:lnTo>
                <a:lnTo>
                  <a:pt x="157734" y="156629"/>
                </a:lnTo>
                <a:lnTo>
                  <a:pt x="155105" y="156629"/>
                </a:lnTo>
                <a:lnTo>
                  <a:pt x="153682" y="157099"/>
                </a:lnTo>
                <a:lnTo>
                  <a:pt x="152374" y="158051"/>
                </a:lnTo>
                <a:lnTo>
                  <a:pt x="150482" y="159918"/>
                </a:lnTo>
                <a:lnTo>
                  <a:pt x="145948" y="162204"/>
                </a:lnTo>
                <a:lnTo>
                  <a:pt x="132765" y="162204"/>
                </a:lnTo>
                <a:lnTo>
                  <a:pt x="127863" y="159918"/>
                </a:lnTo>
                <a:lnTo>
                  <a:pt x="125958" y="158051"/>
                </a:lnTo>
                <a:lnTo>
                  <a:pt x="125006" y="157099"/>
                </a:lnTo>
                <a:lnTo>
                  <a:pt x="123799" y="156629"/>
                </a:lnTo>
                <a:lnTo>
                  <a:pt x="122466" y="156629"/>
                </a:lnTo>
                <a:lnTo>
                  <a:pt x="121145" y="156629"/>
                </a:lnTo>
                <a:lnTo>
                  <a:pt x="119748" y="157099"/>
                </a:lnTo>
                <a:lnTo>
                  <a:pt x="118414" y="158051"/>
                </a:lnTo>
                <a:lnTo>
                  <a:pt x="116547" y="159918"/>
                </a:lnTo>
                <a:lnTo>
                  <a:pt x="116547" y="162966"/>
                </a:lnTo>
                <a:lnTo>
                  <a:pt x="118414" y="165595"/>
                </a:lnTo>
                <a:lnTo>
                  <a:pt x="123329" y="169748"/>
                </a:lnTo>
                <a:lnTo>
                  <a:pt x="130873" y="172377"/>
                </a:lnTo>
                <a:lnTo>
                  <a:pt x="146710" y="172377"/>
                </a:lnTo>
                <a:lnTo>
                  <a:pt x="155003" y="169748"/>
                </a:lnTo>
                <a:lnTo>
                  <a:pt x="159156" y="165595"/>
                </a:lnTo>
                <a:lnTo>
                  <a:pt x="162547" y="162966"/>
                </a:lnTo>
                <a:lnTo>
                  <a:pt x="162547" y="159918"/>
                </a:lnTo>
                <a:close/>
              </a:path>
              <a:path w="278764" h="354329">
                <a:moveTo>
                  <a:pt x="178384" y="119557"/>
                </a:moveTo>
                <a:lnTo>
                  <a:pt x="176136" y="117309"/>
                </a:lnTo>
                <a:lnTo>
                  <a:pt x="173126" y="117309"/>
                </a:lnTo>
                <a:lnTo>
                  <a:pt x="170472" y="117309"/>
                </a:lnTo>
                <a:lnTo>
                  <a:pt x="168224" y="119557"/>
                </a:lnTo>
                <a:lnTo>
                  <a:pt x="168224" y="130898"/>
                </a:lnTo>
                <a:lnTo>
                  <a:pt x="170472" y="133540"/>
                </a:lnTo>
                <a:lnTo>
                  <a:pt x="176136" y="133540"/>
                </a:lnTo>
                <a:lnTo>
                  <a:pt x="178384" y="130898"/>
                </a:lnTo>
                <a:lnTo>
                  <a:pt x="178384" y="119557"/>
                </a:lnTo>
                <a:close/>
              </a:path>
              <a:path w="278764" h="354329">
                <a:moveTo>
                  <a:pt x="184061" y="102616"/>
                </a:moveTo>
                <a:lnTo>
                  <a:pt x="181775" y="100330"/>
                </a:lnTo>
                <a:lnTo>
                  <a:pt x="167462" y="100330"/>
                </a:lnTo>
                <a:lnTo>
                  <a:pt x="164833" y="100330"/>
                </a:lnTo>
                <a:lnTo>
                  <a:pt x="162547" y="102616"/>
                </a:lnTo>
                <a:lnTo>
                  <a:pt x="162547" y="108254"/>
                </a:lnTo>
                <a:lnTo>
                  <a:pt x="164833" y="110909"/>
                </a:lnTo>
                <a:lnTo>
                  <a:pt x="181775" y="110909"/>
                </a:lnTo>
                <a:lnTo>
                  <a:pt x="184061" y="108254"/>
                </a:lnTo>
                <a:lnTo>
                  <a:pt x="184061" y="102616"/>
                </a:lnTo>
                <a:close/>
              </a:path>
              <a:path w="278764" h="354329">
                <a:moveTo>
                  <a:pt x="278333" y="290830"/>
                </a:moveTo>
                <a:lnTo>
                  <a:pt x="276542" y="279400"/>
                </a:lnTo>
                <a:lnTo>
                  <a:pt x="270992" y="267970"/>
                </a:lnTo>
                <a:lnTo>
                  <a:pt x="262331" y="260350"/>
                </a:lnTo>
                <a:lnTo>
                  <a:pt x="260096" y="259080"/>
                </a:lnTo>
                <a:lnTo>
                  <a:pt x="251193" y="254000"/>
                </a:lnTo>
                <a:lnTo>
                  <a:pt x="191973" y="237490"/>
                </a:lnTo>
                <a:lnTo>
                  <a:pt x="187452" y="234950"/>
                </a:lnTo>
                <a:lnTo>
                  <a:pt x="183680" y="231140"/>
                </a:lnTo>
                <a:lnTo>
                  <a:pt x="183680" y="207010"/>
                </a:lnTo>
                <a:lnTo>
                  <a:pt x="183680" y="201930"/>
                </a:lnTo>
                <a:lnTo>
                  <a:pt x="193255" y="194310"/>
                </a:lnTo>
                <a:lnTo>
                  <a:pt x="201460" y="185420"/>
                </a:lnTo>
                <a:lnTo>
                  <a:pt x="208026" y="175260"/>
                </a:lnTo>
                <a:lnTo>
                  <a:pt x="212725" y="163830"/>
                </a:lnTo>
                <a:lnTo>
                  <a:pt x="215353" y="165100"/>
                </a:lnTo>
                <a:lnTo>
                  <a:pt x="227812" y="165100"/>
                </a:lnTo>
                <a:lnTo>
                  <a:pt x="229412" y="163830"/>
                </a:lnTo>
                <a:lnTo>
                  <a:pt x="234213" y="160020"/>
                </a:lnTo>
                <a:lnTo>
                  <a:pt x="234213" y="154940"/>
                </a:lnTo>
                <a:lnTo>
                  <a:pt x="234213" y="148590"/>
                </a:lnTo>
                <a:lnTo>
                  <a:pt x="233095" y="147320"/>
                </a:lnTo>
                <a:lnTo>
                  <a:pt x="232333" y="144780"/>
                </a:lnTo>
                <a:lnTo>
                  <a:pt x="236486" y="140970"/>
                </a:lnTo>
                <a:lnTo>
                  <a:pt x="237363" y="139700"/>
                </a:lnTo>
                <a:lnTo>
                  <a:pt x="239115" y="137160"/>
                </a:lnTo>
                <a:lnTo>
                  <a:pt x="239877" y="132080"/>
                </a:lnTo>
                <a:lnTo>
                  <a:pt x="240258" y="127000"/>
                </a:lnTo>
                <a:lnTo>
                  <a:pt x="238353" y="120650"/>
                </a:lnTo>
                <a:lnTo>
                  <a:pt x="234962" y="116840"/>
                </a:lnTo>
                <a:lnTo>
                  <a:pt x="234581" y="116840"/>
                </a:lnTo>
                <a:lnTo>
                  <a:pt x="233476" y="115570"/>
                </a:lnTo>
                <a:lnTo>
                  <a:pt x="232714" y="114300"/>
                </a:lnTo>
                <a:lnTo>
                  <a:pt x="234924" y="111760"/>
                </a:lnTo>
                <a:lnTo>
                  <a:pt x="238226" y="107950"/>
                </a:lnTo>
                <a:lnTo>
                  <a:pt x="242252" y="101600"/>
                </a:lnTo>
                <a:lnTo>
                  <a:pt x="244716" y="95250"/>
                </a:lnTo>
                <a:lnTo>
                  <a:pt x="245554" y="87630"/>
                </a:lnTo>
                <a:lnTo>
                  <a:pt x="243624" y="77470"/>
                </a:lnTo>
                <a:lnTo>
                  <a:pt x="238086" y="67310"/>
                </a:lnTo>
                <a:lnTo>
                  <a:pt x="234213" y="63398"/>
                </a:lnTo>
                <a:lnTo>
                  <a:pt x="234213" y="88900"/>
                </a:lnTo>
                <a:lnTo>
                  <a:pt x="232981" y="96520"/>
                </a:lnTo>
                <a:lnTo>
                  <a:pt x="229781" y="101600"/>
                </a:lnTo>
                <a:lnTo>
                  <a:pt x="225310" y="106680"/>
                </a:lnTo>
                <a:lnTo>
                  <a:pt x="220268" y="111760"/>
                </a:lnTo>
                <a:lnTo>
                  <a:pt x="207822" y="111760"/>
                </a:lnTo>
                <a:lnTo>
                  <a:pt x="204812" y="109220"/>
                </a:lnTo>
                <a:lnTo>
                  <a:pt x="204812" y="78740"/>
                </a:lnTo>
                <a:lnTo>
                  <a:pt x="202526" y="72390"/>
                </a:lnTo>
                <a:lnTo>
                  <a:pt x="190842" y="66040"/>
                </a:lnTo>
                <a:lnTo>
                  <a:pt x="190042" y="64770"/>
                </a:lnTo>
                <a:lnTo>
                  <a:pt x="186499" y="64770"/>
                </a:lnTo>
                <a:lnTo>
                  <a:pt x="184721" y="66040"/>
                </a:lnTo>
                <a:lnTo>
                  <a:pt x="182156" y="71120"/>
                </a:lnTo>
                <a:lnTo>
                  <a:pt x="183299" y="73660"/>
                </a:lnTo>
                <a:lnTo>
                  <a:pt x="185928" y="74930"/>
                </a:lnTo>
                <a:lnTo>
                  <a:pt x="191223" y="78740"/>
                </a:lnTo>
                <a:lnTo>
                  <a:pt x="194602" y="81280"/>
                </a:lnTo>
                <a:lnTo>
                  <a:pt x="194602" y="114300"/>
                </a:lnTo>
                <a:lnTo>
                  <a:pt x="202145" y="121920"/>
                </a:lnTo>
                <a:lnTo>
                  <a:pt x="221754" y="121920"/>
                </a:lnTo>
                <a:lnTo>
                  <a:pt x="224040" y="123190"/>
                </a:lnTo>
                <a:lnTo>
                  <a:pt x="227812" y="127000"/>
                </a:lnTo>
                <a:lnTo>
                  <a:pt x="228574" y="129540"/>
                </a:lnTo>
                <a:lnTo>
                  <a:pt x="228574" y="130810"/>
                </a:lnTo>
                <a:lnTo>
                  <a:pt x="227812" y="135890"/>
                </a:lnTo>
                <a:lnTo>
                  <a:pt x="223659" y="139700"/>
                </a:lnTo>
                <a:lnTo>
                  <a:pt x="223659" y="149860"/>
                </a:lnTo>
                <a:lnTo>
                  <a:pt x="223659" y="153670"/>
                </a:lnTo>
                <a:lnTo>
                  <a:pt x="222135" y="154940"/>
                </a:lnTo>
                <a:lnTo>
                  <a:pt x="218363" y="154940"/>
                </a:lnTo>
                <a:lnTo>
                  <a:pt x="217258" y="153670"/>
                </a:lnTo>
                <a:lnTo>
                  <a:pt x="217258" y="149860"/>
                </a:lnTo>
                <a:lnTo>
                  <a:pt x="218363" y="148590"/>
                </a:lnTo>
                <a:lnTo>
                  <a:pt x="222135" y="148590"/>
                </a:lnTo>
                <a:lnTo>
                  <a:pt x="223659" y="149860"/>
                </a:lnTo>
                <a:lnTo>
                  <a:pt x="223659" y="139700"/>
                </a:lnTo>
                <a:lnTo>
                  <a:pt x="216496" y="139700"/>
                </a:lnTo>
                <a:lnTo>
                  <a:pt x="216496" y="135890"/>
                </a:lnTo>
                <a:lnTo>
                  <a:pt x="214223" y="133350"/>
                </a:lnTo>
                <a:lnTo>
                  <a:pt x="208584" y="133350"/>
                </a:lnTo>
                <a:lnTo>
                  <a:pt x="206298" y="135890"/>
                </a:lnTo>
                <a:lnTo>
                  <a:pt x="206298" y="138430"/>
                </a:lnTo>
                <a:lnTo>
                  <a:pt x="203949" y="157480"/>
                </a:lnTo>
                <a:lnTo>
                  <a:pt x="196215" y="175260"/>
                </a:lnTo>
                <a:lnTo>
                  <a:pt x="183819" y="189230"/>
                </a:lnTo>
                <a:lnTo>
                  <a:pt x="167462" y="199390"/>
                </a:lnTo>
                <a:lnTo>
                  <a:pt x="157632" y="195529"/>
                </a:lnTo>
                <a:lnTo>
                  <a:pt x="157632" y="207010"/>
                </a:lnTo>
                <a:lnTo>
                  <a:pt x="145376" y="219710"/>
                </a:lnTo>
                <a:lnTo>
                  <a:pt x="142455" y="220980"/>
                </a:lnTo>
                <a:lnTo>
                  <a:pt x="136639" y="220980"/>
                </a:lnTo>
                <a:lnTo>
                  <a:pt x="133692" y="219710"/>
                </a:lnTo>
                <a:lnTo>
                  <a:pt x="131241" y="217170"/>
                </a:lnTo>
                <a:lnTo>
                  <a:pt x="120700" y="207010"/>
                </a:lnTo>
                <a:lnTo>
                  <a:pt x="139166" y="199390"/>
                </a:lnTo>
                <a:lnTo>
                  <a:pt x="157632" y="207010"/>
                </a:lnTo>
                <a:lnTo>
                  <a:pt x="157632" y="195529"/>
                </a:lnTo>
                <a:lnTo>
                  <a:pt x="144843" y="190500"/>
                </a:lnTo>
                <a:lnTo>
                  <a:pt x="144843" y="186690"/>
                </a:lnTo>
                <a:lnTo>
                  <a:pt x="142557" y="184150"/>
                </a:lnTo>
                <a:lnTo>
                  <a:pt x="136918" y="184150"/>
                </a:lnTo>
                <a:lnTo>
                  <a:pt x="134632" y="186690"/>
                </a:lnTo>
                <a:lnTo>
                  <a:pt x="134632" y="190500"/>
                </a:lnTo>
                <a:lnTo>
                  <a:pt x="112014" y="199390"/>
                </a:lnTo>
                <a:lnTo>
                  <a:pt x="95643" y="189230"/>
                </a:lnTo>
                <a:lnTo>
                  <a:pt x="83159" y="175260"/>
                </a:lnTo>
                <a:lnTo>
                  <a:pt x="77482" y="162560"/>
                </a:lnTo>
                <a:lnTo>
                  <a:pt x="75209" y="157480"/>
                </a:lnTo>
                <a:lnTo>
                  <a:pt x="74841" y="154940"/>
                </a:lnTo>
                <a:lnTo>
                  <a:pt x="73901" y="148590"/>
                </a:lnTo>
                <a:lnTo>
                  <a:pt x="72415" y="138430"/>
                </a:lnTo>
                <a:lnTo>
                  <a:pt x="72415" y="135890"/>
                </a:lnTo>
                <a:lnTo>
                  <a:pt x="70142" y="133350"/>
                </a:lnTo>
                <a:lnTo>
                  <a:pt x="64503" y="133350"/>
                </a:lnTo>
                <a:lnTo>
                  <a:pt x="62598" y="135166"/>
                </a:lnTo>
                <a:lnTo>
                  <a:pt x="62598" y="149860"/>
                </a:lnTo>
                <a:lnTo>
                  <a:pt x="62598" y="152400"/>
                </a:lnTo>
                <a:lnTo>
                  <a:pt x="61836" y="153670"/>
                </a:lnTo>
                <a:lnTo>
                  <a:pt x="60693" y="154940"/>
                </a:lnTo>
                <a:lnTo>
                  <a:pt x="57302" y="154940"/>
                </a:lnTo>
                <a:lnTo>
                  <a:pt x="55816" y="153670"/>
                </a:lnTo>
                <a:lnTo>
                  <a:pt x="55816" y="149860"/>
                </a:lnTo>
                <a:lnTo>
                  <a:pt x="57302" y="148590"/>
                </a:lnTo>
                <a:lnTo>
                  <a:pt x="61074" y="148590"/>
                </a:lnTo>
                <a:lnTo>
                  <a:pt x="62598" y="149860"/>
                </a:lnTo>
                <a:lnTo>
                  <a:pt x="62598" y="135166"/>
                </a:lnTo>
                <a:lnTo>
                  <a:pt x="61836" y="135890"/>
                </a:lnTo>
                <a:lnTo>
                  <a:pt x="61836" y="138430"/>
                </a:lnTo>
                <a:lnTo>
                  <a:pt x="53911" y="138430"/>
                </a:lnTo>
                <a:lnTo>
                  <a:pt x="52044" y="135890"/>
                </a:lnTo>
                <a:lnTo>
                  <a:pt x="50152" y="134620"/>
                </a:lnTo>
                <a:lnTo>
                  <a:pt x="49771" y="132080"/>
                </a:lnTo>
                <a:lnTo>
                  <a:pt x="49771" y="129540"/>
                </a:lnTo>
                <a:lnTo>
                  <a:pt x="50152" y="125730"/>
                </a:lnTo>
                <a:lnTo>
                  <a:pt x="54292" y="121920"/>
                </a:lnTo>
                <a:lnTo>
                  <a:pt x="75806" y="121920"/>
                </a:lnTo>
                <a:lnTo>
                  <a:pt x="83350" y="114300"/>
                </a:lnTo>
                <a:lnTo>
                  <a:pt x="83350" y="111760"/>
                </a:lnTo>
                <a:lnTo>
                  <a:pt x="83350" y="80010"/>
                </a:lnTo>
                <a:lnTo>
                  <a:pt x="87122" y="74930"/>
                </a:lnTo>
                <a:lnTo>
                  <a:pt x="97663" y="72390"/>
                </a:lnTo>
                <a:lnTo>
                  <a:pt x="106603" y="68580"/>
                </a:lnTo>
                <a:lnTo>
                  <a:pt x="127698" y="66040"/>
                </a:lnTo>
                <a:lnTo>
                  <a:pt x="153174" y="66040"/>
                </a:lnTo>
                <a:lnTo>
                  <a:pt x="166319" y="68580"/>
                </a:lnTo>
                <a:lnTo>
                  <a:pt x="169799" y="68580"/>
                </a:lnTo>
                <a:lnTo>
                  <a:pt x="172046" y="66040"/>
                </a:lnTo>
                <a:lnTo>
                  <a:pt x="172364" y="63500"/>
                </a:lnTo>
                <a:lnTo>
                  <a:pt x="172745" y="60960"/>
                </a:lnTo>
                <a:lnTo>
                  <a:pt x="170853" y="58420"/>
                </a:lnTo>
                <a:lnTo>
                  <a:pt x="167843" y="58420"/>
                </a:lnTo>
                <a:lnTo>
                  <a:pt x="161074" y="57150"/>
                </a:lnTo>
                <a:lnTo>
                  <a:pt x="153936" y="55880"/>
                </a:lnTo>
                <a:lnTo>
                  <a:pt x="126682" y="55880"/>
                </a:lnTo>
                <a:lnTo>
                  <a:pt x="83286" y="67310"/>
                </a:lnTo>
                <a:lnTo>
                  <a:pt x="72771" y="82550"/>
                </a:lnTo>
                <a:lnTo>
                  <a:pt x="72771" y="109220"/>
                </a:lnTo>
                <a:lnTo>
                  <a:pt x="70142" y="111760"/>
                </a:lnTo>
                <a:lnTo>
                  <a:pt x="57302" y="111760"/>
                </a:lnTo>
                <a:lnTo>
                  <a:pt x="52324" y="106680"/>
                </a:lnTo>
                <a:lnTo>
                  <a:pt x="47980" y="101600"/>
                </a:lnTo>
                <a:lnTo>
                  <a:pt x="44907" y="96520"/>
                </a:lnTo>
                <a:lnTo>
                  <a:pt x="43751" y="88900"/>
                </a:lnTo>
                <a:lnTo>
                  <a:pt x="51333" y="71120"/>
                </a:lnTo>
                <a:lnTo>
                  <a:pt x="71894" y="57150"/>
                </a:lnTo>
                <a:lnTo>
                  <a:pt x="102133" y="48260"/>
                </a:lnTo>
                <a:lnTo>
                  <a:pt x="138785" y="44450"/>
                </a:lnTo>
                <a:lnTo>
                  <a:pt x="175336" y="48260"/>
                </a:lnTo>
                <a:lnTo>
                  <a:pt x="205727" y="57150"/>
                </a:lnTo>
                <a:lnTo>
                  <a:pt x="226504" y="72390"/>
                </a:lnTo>
                <a:lnTo>
                  <a:pt x="234213" y="88900"/>
                </a:lnTo>
                <a:lnTo>
                  <a:pt x="234213" y="63398"/>
                </a:lnTo>
                <a:lnTo>
                  <a:pt x="229298" y="58420"/>
                </a:lnTo>
                <a:lnTo>
                  <a:pt x="217601" y="50800"/>
                </a:lnTo>
                <a:lnTo>
                  <a:pt x="217601" y="21590"/>
                </a:lnTo>
                <a:lnTo>
                  <a:pt x="211963" y="13970"/>
                </a:lnTo>
                <a:lnTo>
                  <a:pt x="207060" y="11823"/>
                </a:lnTo>
                <a:lnTo>
                  <a:pt x="207060" y="26670"/>
                </a:lnTo>
                <a:lnTo>
                  <a:pt x="207060" y="44450"/>
                </a:lnTo>
                <a:lnTo>
                  <a:pt x="192697" y="39370"/>
                </a:lnTo>
                <a:lnTo>
                  <a:pt x="176466" y="35560"/>
                </a:lnTo>
                <a:lnTo>
                  <a:pt x="158737" y="33020"/>
                </a:lnTo>
                <a:lnTo>
                  <a:pt x="120992" y="33020"/>
                </a:lnTo>
                <a:lnTo>
                  <a:pt x="103327" y="35560"/>
                </a:lnTo>
                <a:lnTo>
                  <a:pt x="87096" y="39370"/>
                </a:lnTo>
                <a:lnTo>
                  <a:pt x="72415" y="44450"/>
                </a:lnTo>
                <a:lnTo>
                  <a:pt x="72415" y="26670"/>
                </a:lnTo>
                <a:lnTo>
                  <a:pt x="75806" y="21590"/>
                </a:lnTo>
                <a:lnTo>
                  <a:pt x="79959" y="20320"/>
                </a:lnTo>
                <a:lnTo>
                  <a:pt x="93345" y="15240"/>
                </a:lnTo>
                <a:lnTo>
                  <a:pt x="107950" y="12700"/>
                </a:lnTo>
                <a:lnTo>
                  <a:pt x="123545" y="10160"/>
                </a:lnTo>
                <a:lnTo>
                  <a:pt x="156019" y="10160"/>
                </a:lnTo>
                <a:lnTo>
                  <a:pt x="185953" y="15240"/>
                </a:lnTo>
                <a:lnTo>
                  <a:pt x="199517" y="20320"/>
                </a:lnTo>
                <a:lnTo>
                  <a:pt x="204431" y="21590"/>
                </a:lnTo>
                <a:lnTo>
                  <a:pt x="207060" y="26670"/>
                </a:lnTo>
                <a:lnTo>
                  <a:pt x="207060" y="11823"/>
                </a:lnTo>
                <a:lnTo>
                  <a:pt x="203288" y="10160"/>
                </a:lnTo>
                <a:lnTo>
                  <a:pt x="188823" y="5080"/>
                </a:lnTo>
                <a:lnTo>
                  <a:pt x="156768" y="0"/>
                </a:lnTo>
                <a:lnTo>
                  <a:pt x="122542" y="0"/>
                </a:lnTo>
                <a:lnTo>
                  <a:pt x="90639" y="5080"/>
                </a:lnTo>
                <a:lnTo>
                  <a:pt x="76187" y="10160"/>
                </a:lnTo>
                <a:lnTo>
                  <a:pt x="67513" y="13970"/>
                </a:lnTo>
                <a:lnTo>
                  <a:pt x="61836" y="21590"/>
                </a:lnTo>
                <a:lnTo>
                  <a:pt x="61836" y="50800"/>
                </a:lnTo>
                <a:lnTo>
                  <a:pt x="50165" y="58420"/>
                </a:lnTo>
                <a:lnTo>
                  <a:pt x="41389" y="67310"/>
                </a:lnTo>
                <a:lnTo>
                  <a:pt x="35852" y="77470"/>
                </a:lnTo>
                <a:lnTo>
                  <a:pt x="33921" y="87630"/>
                </a:lnTo>
                <a:lnTo>
                  <a:pt x="34772" y="95250"/>
                </a:lnTo>
                <a:lnTo>
                  <a:pt x="37274" y="101600"/>
                </a:lnTo>
                <a:lnTo>
                  <a:pt x="41414" y="107950"/>
                </a:lnTo>
                <a:lnTo>
                  <a:pt x="47142" y="114300"/>
                </a:lnTo>
                <a:lnTo>
                  <a:pt x="42989" y="118110"/>
                </a:lnTo>
                <a:lnTo>
                  <a:pt x="40703" y="121920"/>
                </a:lnTo>
                <a:lnTo>
                  <a:pt x="40360" y="127000"/>
                </a:lnTo>
                <a:lnTo>
                  <a:pt x="39598" y="133350"/>
                </a:lnTo>
                <a:lnTo>
                  <a:pt x="41465" y="138430"/>
                </a:lnTo>
                <a:lnTo>
                  <a:pt x="45999" y="143510"/>
                </a:lnTo>
                <a:lnTo>
                  <a:pt x="46761" y="144780"/>
                </a:lnTo>
                <a:lnTo>
                  <a:pt x="47891" y="144780"/>
                </a:lnTo>
                <a:lnTo>
                  <a:pt x="46380" y="146050"/>
                </a:lnTo>
                <a:lnTo>
                  <a:pt x="45999" y="148590"/>
                </a:lnTo>
                <a:lnTo>
                  <a:pt x="45999" y="158750"/>
                </a:lnTo>
                <a:lnTo>
                  <a:pt x="52044" y="165100"/>
                </a:lnTo>
                <a:lnTo>
                  <a:pt x="62217" y="165100"/>
                </a:lnTo>
                <a:lnTo>
                  <a:pt x="64846" y="163830"/>
                </a:lnTo>
                <a:lnTo>
                  <a:pt x="67132" y="162560"/>
                </a:lnTo>
                <a:lnTo>
                  <a:pt x="73939" y="177800"/>
                </a:lnTo>
                <a:lnTo>
                  <a:pt x="83426" y="190500"/>
                </a:lnTo>
                <a:lnTo>
                  <a:pt x="95326" y="200660"/>
                </a:lnTo>
                <a:lnTo>
                  <a:pt x="109359" y="209550"/>
                </a:lnTo>
                <a:lnTo>
                  <a:pt x="124472" y="224790"/>
                </a:lnTo>
                <a:lnTo>
                  <a:pt x="128993" y="228600"/>
                </a:lnTo>
                <a:lnTo>
                  <a:pt x="134632" y="231140"/>
                </a:lnTo>
                <a:lnTo>
                  <a:pt x="145948" y="231140"/>
                </a:lnTo>
                <a:lnTo>
                  <a:pt x="151612" y="228600"/>
                </a:lnTo>
                <a:lnTo>
                  <a:pt x="159308" y="220980"/>
                </a:lnTo>
                <a:lnTo>
                  <a:pt x="170853" y="209550"/>
                </a:lnTo>
                <a:lnTo>
                  <a:pt x="173482" y="207010"/>
                </a:lnTo>
                <a:lnTo>
                  <a:pt x="173482" y="226060"/>
                </a:lnTo>
                <a:lnTo>
                  <a:pt x="174688" y="232410"/>
                </a:lnTo>
                <a:lnTo>
                  <a:pt x="178015" y="238760"/>
                </a:lnTo>
                <a:lnTo>
                  <a:pt x="183045" y="243840"/>
                </a:lnTo>
                <a:lnTo>
                  <a:pt x="189344" y="246380"/>
                </a:lnTo>
                <a:lnTo>
                  <a:pt x="219887" y="255270"/>
                </a:lnTo>
                <a:lnTo>
                  <a:pt x="207441" y="269240"/>
                </a:lnTo>
                <a:lnTo>
                  <a:pt x="188772" y="287020"/>
                </a:lnTo>
                <a:lnTo>
                  <a:pt x="165569" y="306070"/>
                </a:lnTo>
                <a:lnTo>
                  <a:pt x="139547" y="321310"/>
                </a:lnTo>
                <a:lnTo>
                  <a:pt x="113576" y="306070"/>
                </a:lnTo>
                <a:lnTo>
                  <a:pt x="90512" y="287020"/>
                </a:lnTo>
                <a:lnTo>
                  <a:pt x="71970" y="269240"/>
                </a:lnTo>
                <a:lnTo>
                  <a:pt x="62966" y="259080"/>
                </a:lnTo>
                <a:lnTo>
                  <a:pt x="59588" y="255270"/>
                </a:lnTo>
                <a:lnTo>
                  <a:pt x="96520" y="243840"/>
                </a:lnTo>
                <a:lnTo>
                  <a:pt x="105587" y="226060"/>
                </a:lnTo>
                <a:lnTo>
                  <a:pt x="105587" y="218440"/>
                </a:lnTo>
                <a:lnTo>
                  <a:pt x="103339" y="215900"/>
                </a:lnTo>
                <a:lnTo>
                  <a:pt x="97663" y="215900"/>
                </a:lnTo>
                <a:lnTo>
                  <a:pt x="95415" y="218440"/>
                </a:lnTo>
                <a:lnTo>
                  <a:pt x="95415" y="231140"/>
                </a:lnTo>
                <a:lnTo>
                  <a:pt x="92024" y="234950"/>
                </a:lnTo>
                <a:lnTo>
                  <a:pt x="27901" y="254000"/>
                </a:lnTo>
                <a:lnTo>
                  <a:pt x="0" y="290830"/>
                </a:lnTo>
                <a:lnTo>
                  <a:pt x="0" y="351790"/>
                </a:lnTo>
                <a:lnTo>
                  <a:pt x="2628" y="354330"/>
                </a:lnTo>
                <a:lnTo>
                  <a:pt x="8293" y="354330"/>
                </a:lnTo>
                <a:lnTo>
                  <a:pt x="10541" y="351790"/>
                </a:lnTo>
                <a:lnTo>
                  <a:pt x="10541" y="290830"/>
                </a:lnTo>
                <a:lnTo>
                  <a:pt x="12026" y="281940"/>
                </a:lnTo>
                <a:lnTo>
                  <a:pt x="16205" y="274320"/>
                </a:lnTo>
                <a:lnTo>
                  <a:pt x="22644" y="267970"/>
                </a:lnTo>
                <a:lnTo>
                  <a:pt x="30911" y="264160"/>
                </a:lnTo>
                <a:lnTo>
                  <a:pt x="47891" y="259080"/>
                </a:lnTo>
                <a:lnTo>
                  <a:pt x="59258" y="271780"/>
                </a:lnTo>
                <a:lnTo>
                  <a:pt x="79387" y="292100"/>
                </a:lnTo>
                <a:lnTo>
                  <a:pt x="106032" y="313690"/>
                </a:lnTo>
                <a:lnTo>
                  <a:pt x="136918" y="331470"/>
                </a:lnTo>
                <a:lnTo>
                  <a:pt x="137642" y="332740"/>
                </a:lnTo>
                <a:lnTo>
                  <a:pt x="140690" y="332740"/>
                </a:lnTo>
                <a:lnTo>
                  <a:pt x="141414" y="331470"/>
                </a:lnTo>
                <a:lnTo>
                  <a:pt x="159067" y="321310"/>
                </a:lnTo>
                <a:lnTo>
                  <a:pt x="172313" y="313690"/>
                </a:lnTo>
                <a:lnTo>
                  <a:pt x="198996" y="292100"/>
                </a:lnTo>
                <a:lnTo>
                  <a:pt x="219240" y="271780"/>
                </a:lnTo>
                <a:lnTo>
                  <a:pt x="230822" y="259080"/>
                </a:lnTo>
                <a:lnTo>
                  <a:pt x="247802" y="264160"/>
                </a:lnTo>
                <a:lnTo>
                  <a:pt x="255854" y="267970"/>
                </a:lnTo>
                <a:lnTo>
                  <a:pt x="262178" y="274320"/>
                </a:lnTo>
                <a:lnTo>
                  <a:pt x="266306" y="281940"/>
                </a:lnTo>
                <a:lnTo>
                  <a:pt x="267792" y="290830"/>
                </a:lnTo>
                <a:lnTo>
                  <a:pt x="267792" y="351790"/>
                </a:lnTo>
                <a:lnTo>
                  <a:pt x="270421" y="354330"/>
                </a:lnTo>
                <a:lnTo>
                  <a:pt x="276085" y="354330"/>
                </a:lnTo>
                <a:lnTo>
                  <a:pt x="278333" y="351790"/>
                </a:lnTo>
                <a:lnTo>
                  <a:pt x="278333" y="2908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98435" y="4266171"/>
            <a:ext cx="258445" cy="345440"/>
          </a:xfrm>
          <a:custGeom>
            <a:avLst/>
            <a:gdLst/>
            <a:ahLst/>
            <a:cxnLst/>
            <a:rect l="l" t="t" r="r" b="b"/>
            <a:pathLst>
              <a:path w="258445" h="345439">
                <a:moveTo>
                  <a:pt x="103339" y="121462"/>
                </a:moveTo>
                <a:lnTo>
                  <a:pt x="101092" y="119176"/>
                </a:lnTo>
                <a:lnTo>
                  <a:pt x="98082" y="119176"/>
                </a:lnTo>
                <a:lnTo>
                  <a:pt x="95415" y="119176"/>
                </a:lnTo>
                <a:lnTo>
                  <a:pt x="92786" y="121462"/>
                </a:lnTo>
                <a:lnTo>
                  <a:pt x="92786" y="132384"/>
                </a:lnTo>
                <a:lnTo>
                  <a:pt x="95415" y="134632"/>
                </a:lnTo>
                <a:lnTo>
                  <a:pt x="101092" y="134632"/>
                </a:lnTo>
                <a:lnTo>
                  <a:pt x="103339" y="132384"/>
                </a:lnTo>
                <a:lnTo>
                  <a:pt x="103339" y="121462"/>
                </a:lnTo>
                <a:close/>
              </a:path>
              <a:path w="258445" h="345439">
                <a:moveTo>
                  <a:pt x="109004" y="104863"/>
                </a:moveTo>
                <a:lnTo>
                  <a:pt x="106756" y="102577"/>
                </a:lnTo>
                <a:lnTo>
                  <a:pt x="92786" y="102577"/>
                </a:lnTo>
                <a:lnTo>
                  <a:pt x="90157" y="102577"/>
                </a:lnTo>
                <a:lnTo>
                  <a:pt x="87871" y="104863"/>
                </a:lnTo>
                <a:lnTo>
                  <a:pt x="87871" y="110502"/>
                </a:lnTo>
                <a:lnTo>
                  <a:pt x="90157" y="113157"/>
                </a:lnTo>
                <a:lnTo>
                  <a:pt x="106756" y="113157"/>
                </a:lnTo>
                <a:lnTo>
                  <a:pt x="109004" y="110502"/>
                </a:lnTo>
                <a:lnTo>
                  <a:pt x="109004" y="104863"/>
                </a:lnTo>
                <a:close/>
              </a:path>
              <a:path w="258445" h="345439">
                <a:moveTo>
                  <a:pt x="160299" y="151244"/>
                </a:moveTo>
                <a:lnTo>
                  <a:pt x="158051" y="148983"/>
                </a:lnTo>
                <a:lnTo>
                  <a:pt x="148983" y="148983"/>
                </a:lnTo>
                <a:lnTo>
                  <a:pt x="148983" y="159156"/>
                </a:lnTo>
                <a:lnTo>
                  <a:pt x="146735" y="165963"/>
                </a:lnTo>
                <a:lnTo>
                  <a:pt x="139166" y="170472"/>
                </a:lnTo>
                <a:lnTo>
                  <a:pt x="122212" y="170472"/>
                </a:lnTo>
                <a:lnTo>
                  <a:pt x="114681" y="165963"/>
                </a:lnTo>
                <a:lnTo>
                  <a:pt x="112395" y="159156"/>
                </a:lnTo>
                <a:lnTo>
                  <a:pt x="148983" y="159156"/>
                </a:lnTo>
                <a:lnTo>
                  <a:pt x="148983" y="148983"/>
                </a:lnTo>
                <a:lnTo>
                  <a:pt x="103720" y="148983"/>
                </a:lnTo>
                <a:lnTo>
                  <a:pt x="101473" y="151244"/>
                </a:lnTo>
                <a:lnTo>
                  <a:pt x="101473" y="153898"/>
                </a:lnTo>
                <a:lnTo>
                  <a:pt x="103784" y="164338"/>
                </a:lnTo>
                <a:lnTo>
                  <a:pt x="110058" y="172986"/>
                </a:lnTo>
                <a:lnTo>
                  <a:pt x="119291" y="178879"/>
                </a:lnTo>
                <a:lnTo>
                  <a:pt x="130517" y="181051"/>
                </a:lnTo>
                <a:lnTo>
                  <a:pt x="141960" y="178930"/>
                </a:lnTo>
                <a:lnTo>
                  <a:pt x="159918" y="153898"/>
                </a:lnTo>
                <a:lnTo>
                  <a:pt x="160299" y="151244"/>
                </a:lnTo>
                <a:close/>
              </a:path>
              <a:path w="258445" h="345439">
                <a:moveTo>
                  <a:pt x="168211" y="121462"/>
                </a:moveTo>
                <a:lnTo>
                  <a:pt x="165963" y="119176"/>
                </a:lnTo>
                <a:lnTo>
                  <a:pt x="163309" y="119176"/>
                </a:lnTo>
                <a:lnTo>
                  <a:pt x="160299" y="119176"/>
                </a:lnTo>
                <a:lnTo>
                  <a:pt x="158051" y="121462"/>
                </a:lnTo>
                <a:lnTo>
                  <a:pt x="158051" y="132384"/>
                </a:lnTo>
                <a:lnTo>
                  <a:pt x="160299" y="134632"/>
                </a:lnTo>
                <a:lnTo>
                  <a:pt x="165963" y="134632"/>
                </a:lnTo>
                <a:lnTo>
                  <a:pt x="168211" y="132384"/>
                </a:lnTo>
                <a:lnTo>
                  <a:pt x="168211" y="121462"/>
                </a:lnTo>
                <a:close/>
              </a:path>
              <a:path w="258445" h="345439">
                <a:moveTo>
                  <a:pt x="173888" y="104863"/>
                </a:moveTo>
                <a:lnTo>
                  <a:pt x="171602" y="102577"/>
                </a:lnTo>
                <a:lnTo>
                  <a:pt x="158051" y="102577"/>
                </a:lnTo>
                <a:lnTo>
                  <a:pt x="155041" y="102577"/>
                </a:lnTo>
                <a:lnTo>
                  <a:pt x="152755" y="104863"/>
                </a:lnTo>
                <a:lnTo>
                  <a:pt x="152755" y="110502"/>
                </a:lnTo>
                <a:lnTo>
                  <a:pt x="155041" y="113157"/>
                </a:lnTo>
                <a:lnTo>
                  <a:pt x="171602" y="113157"/>
                </a:lnTo>
                <a:lnTo>
                  <a:pt x="173888" y="110502"/>
                </a:lnTo>
                <a:lnTo>
                  <a:pt x="173888" y="104863"/>
                </a:lnTo>
                <a:close/>
              </a:path>
              <a:path w="258445" h="345439">
                <a:moveTo>
                  <a:pt x="233476" y="308152"/>
                </a:moveTo>
                <a:lnTo>
                  <a:pt x="231228" y="305904"/>
                </a:lnTo>
                <a:lnTo>
                  <a:pt x="219887" y="305904"/>
                </a:lnTo>
                <a:lnTo>
                  <a:pt x="219887" y="294589"/>
                </a:lnTo>
                <a:lnTo>
                  <a:pt x="217258" y="292303"/>
                </a:lnTo>
                <a:lnTo>
                  <a:pt x="214630" y="292303"/>
                </a:lnTo>
                <a:lnTo>
                  <a:pt x="211582" y="292303"/>
                </a:lnTo>
                <a:lnTo>
                  <a:pt x="209334" y="294589"/>
                </a:lnTo>
                <a:lnTo>
                  <a:pt x="209334" y="305904"/>
                </a:lnTo>
                <a:lnTo>
                  <a:pt x="198031" y="305904"/>
                </a:lnTo>
                <a:lnTo>
                  <a:pt x="195745" y="308152"/>
                </a:lnTo>
                <a:lnTo>
                  <a:pt x="195745" y="313817"/>
                </a:lnTo>
                <a:lnTo>
                  <a:pt x="198031" y="316064"/>
                </a:lnTo>
                <a:lnTo>
                  <a:pt x="209334" y="316064"/>
                </a:lnTo>
                <a:lnTo>
                  <a:pt x="209334" y="327380"/>
                </a:lnTo>
                <a:lnTo>
                  <a:pt x="211582" y="330034"/>
                </a:lnTo>
                <a:lnTo>
                  <a:pt x="217258" y="330034"/>
                </a:lnTo>
                <a:lnTo>
                  <a:pt x="219887" y="327380"/>
                </a:lnTo>
                <a:lnTo>
                  <a:pt x="219887" y="316064"/>
                </a:lnTo>
                <a:lnTo>
                  <a:pt x="231228" y="316064"/>
                </a:lnTo>
                <a:lnTo>
                  <a:pt x="233476" y="313817"/>
                </a:lnTo>
                <a:lnTo>
                  <a:pt x="233476" y="308152"/>
                </a:lnTo>
                <a:close/>
              </a:path>
              <a:path w="258445" h="345439">
                <a:moveTo>
                  <a:pt x="258381" y="287020"/>
                </a:moveTo>
                <a:lnTo>
                  <a:pt x="235381" y="251460"/>
                </a:lnTo>
                <a:lnTo>
                  <a:pt x="221107" y="246380"/>
                </a:lnTo>
                <a:lnTo>
                  <a:pt x="196126" y="237490"/>
                </a:lnTo>
                <a:lnTo>
                  <a:pt x="196507" y="236220"/>
                </a:lnTo>
                <a:lnTo>
                  <a:pt x="196507" y="233680"/>
                </a:lnTo>
                <a:lnTo>
                  <a:pt x="196126" y="231140"/>
                </a:lnTo>
                <a:lnTo>
                  <a:pt x="195364" y="227330"/>
                </a:lnTo>
                <a:lnTo>
                  <a:pt x="192735" y="224790"/>
                </a:lnTo>
                <a:lnTo>
                  <a:pt x="188963" y="223520"/>
                </a:lnTo>
                <a:lnTo>
                  <a:pt x="167843" y="213360"/>
                </a:lnTo>
                <a:lnTo>
                  <a:pt x="167843" y="205740"/>
                </a:lnTo>
                <a:lnTo>
                  <a:pt x="175806" y="204470"/>
                </a:lnTo>
                <a:lnTo>
                  <a:pt x="183769" y="203200"/>
                </a:lnTo>
                <a:lnTo>
                  <a:pt x="198450" y="199390"/>
                </a:lnTo>
                <a:lnTo>
                  <a:pt x="211505" y="195580"/>
                </a:lnTo>
                <a:lnTo>
                  <a:pt x="215188" y="194310"/>
                </a:lnTo>
                <a:lnTo>
                  <a:pt x="222542" y="191770"/>
                </a:lnTo>
                <a:lnTo>
                  <a:pt x="226695" y="190500"/>
                </a:lnTo>
                <a:lnTo>
                  <a:pt x="230085" y="187960"/>
                </a:lnTo>
                <a:lnTo>
                  <a:pt x="231952" y="182880"/>
                </a:lnTo>
                <a:lnTo>
                  <a:pt x="233857" y="179070"/>
                </a:lnTo>
                <a:lnTo>
                  <a:pt x="233857" y="175260"/>
                </a:lnTo>
                <a:lnTo>
                  <a:pt x="232333" y="171450"/>
                </a:lnTo>
                <a:lnTo>
                  <a:pt x="230632" y="166370"/>
                </a:lnTo>
                <a:lnTo>
                  <a:pt x="229057" y="158750"/>
                </a:lnTo>
                <a:lnTo>
                  <a:pt x="227901" y="149860"/>
                </a:lnTo>
                <a:lnTo>
                  <a:pt x="227457" y="139700"/>
                </a:lnTo>
                <a:lnTo>
                  <a:pt x="227457" y="109220"/>
                </a:lnTo>
                <a:lnTo>
                  <a:pt x="227457" y="101600"/>
                </a:lnTo>
                <a:lnTo>
                  <a:pt x="227457" y="96520"/>
                </a:lnTo>
                <a:lnTo>
                  <a:pt x="224040" y="79438"/>
                </a:lnTo>
                <a:lnTo>
                  <a:pt x="224040" y="176530"/>
                </a:lnTo>
                <a:lnTo>
                  <a:pt x="224040" y="179070"/>
                </a:lnTo>
                <a:lnTo>
                  <a:pt x="223659" y="179070"/>
                </a:lnTo>
                <a:lnTo>
                  <a:pt x="222923" y="181610"/>
                </a:lnTo>
                <a:lnTo>
                  <a:pt x="221792" y="182880"/>
                </a:lnTo>
                <a:lnTo>
                  <a:pt x="220268" y="182880"/>
                </a:lnTo>
                <a:lnTo>
                  <a:pt x="211264" y="185420"/>
                </a:lnTo>
                <a:lnTo>
                  <a:pt x="200799" y="189230"/>
                </a:lnTo>
                <a:lnTo>
                  <a:pt x="189141" y="191770"/>
                </a:lnTo>
                <a:lnTo>
                  <a:pt x="176517" y="194310"/>
                </a:lnTo>
                <a:lnTo>
                  <a:pt x="188874" y="182880"/>
                </a:lnTo>
                <a:lnTo>
                  <a:pt x="198412" y="168910"/>
                </a:lnTo>
                <a:lnTo>
                  <a:pt x="204533" y="152400"/>
                </a:lnTo>
                <a:lnTo>
                  <a:pt x="206705" y="134620"/>
                </a:lnTo>
                <a:lnTo>
                  <a:pt x="206705" y="109220"/>
                </a:lnTo>
                <a:lnTo>
                  <a:pt x="210477" y="110490"/>
                </a:lnTo>
                <a:lnTo>
                  <a:pt x="218020" y="111760"/>
                </a:lnTo>
                <a:lnTo>
                  <a:pt x="218020" y="139700"/>
                </a:lnTo>
                <a:lnTo>
                  <a:pt x="218363" y="149860"/>
                </a:lnTo>
                <a:lnTo>
                  <a:pt x="219417" y="158750"/>
                </a:lnTo>
                <a:lnTo>
                  <a:pt x="221183" y="167640"/>
                </a:lnTo>
                <a:lnTo>
                  <a:pt x="223659" y="175260"/>
                </a:lnTo>
                <a:lnTo>
                  <a:pt x="224040" y="176530"/>
                </a:lnTo>
                <a:lnTo>
                  <a:pt x="224040" y="79438"/>
                </a:lnTo>
                <a:lnTo>
                  <a:pt x="219837" y="58420"/>
                </a:lnTo>
                <a:lnTo>
                  <a:pt x="218020" y="55765"/>
                </a:lnTo>
                <a:lnTo>
                  <a:pt x="218020" y="97790"/>
                </a:lnTo>
                <a:lnTo>
                  <a:pt x="218020" y="101600"/>
                </a:lnTo>
                <a:lnTo>
                  <a:pt x="191973" y="96520"/>
                </a:lnTo>
                <a:lnTo>
                  <a:pt x="188087" y="96520"/>
                </a:lnTo>
                <a:lnTo>
                  <a:pt x="186270" y="97790"/>
                </a:lnTo>
                <a:lnTo>
                  <a:pt x="185953" y="100330"/>
                </a:lnTo>
                <a:lnTo>
                  <a:pt x="184823" y="102870"/>
                </a:lnTo>
                <a:lnTo>
                  <a:pt x="186715" y="105410"/>
                </a:lnTo>
                <a:lnTo>
                  <a:pt x="189725" y="106680"/>
                </a:lnTo>
                <a:lnTo>
                  <a:pt x="191973" y="106680"/>
                </a:lnTo>
                <a:lnTo>
                  <a:pt x="194259" y="107950"/>
                </a:lnTo>
                <a:lnTo>
                  <a:pt x="196507" y="107950"/>
                </a:lnTo>
                <a:lnTo>
                  <a:pt x="196507" y="134620"/>
                </a:lnTo>
                <a:lnTo>
                  <a:pt x="191185" y="160020"/>
                </a:lnTo>
                <a:lnTo>
                  <a:pt x="177088" y="180340"/>
                </a:lnTo>
                <a:lnTo>
                  <a:pt x="158051" y="193078"/>
                </a:lnTo>
                <a:lnTo>
                  <a:pt x="158051" y="204470"/>
                </a:lnTo>
                <a:lnTo>
                  <a:pt x="158051" y="215900"/>
                </a:lnTo>
                <a:lnTo>
                  <a:pt x="149364" y="248920"/>
                </a:lnTo>
                <a:lnTo>
                  <a:pt x="143700" y="251460"/>
                </a:lnTo>
                <a:lnTo>
                  <a:pt x="137299" y="252730"/>
                </a:lnTo>
                <a:lnTo>
                  <a:pt x="124091" y="252730"/>
                </a:lnTo>
                <a:lnTo>
                  <a:pt x="117309" y="251460"/>
                </a:lnTo>
                <a:lnTo>
                  <a:pt x="111633" y="248920"/>
                </a:lnTo>
                <a:lnTo>
                  <a:pt x="104927" y="222250"/>
                </a:lnTo>
                <a:lnTo>
                  <a:pt x="103339" y="215900"/>
                </a:lnTo>
                <a:lnTo>
                  <a:pt x="103339" y="204470"/>
                </a:lnTo>
                <a:lnTo>
                  <a:pt x="109753" y="207010"/>
                </a:lnTo>
                <a:lnTo>
                  <a:pt x="123456" y="209550"/>
                </a:lnTo>
                <a:lnTo>
                  <a:pt x="137566" y="209550"/>
                </a:lnTo>
                <a:lnTo>
                  <a:pt x="151409" y="207010"/>
                </a:lnTo>
                <a:lnTo>
                  <a:pt x="158051" y="204470"/>
                </a:lnTo>
                <a:lnTo>
                  <a:pt x="158051" y="193078"/>
                </a:lnTo>
                <a:lnTo>
                  <a:pt x="156210" y="194310"/>
                </a:lnTo>
                <a:lnTo>
                  <a:pt x="130517" y="199390"/>
                </a:lnTo>
                <a:lnTo>
                  <a:pt x="105206" y="194310"/>
                </a:lnTo>
                <a:lnTo>
                  <a:pt x="84455" y="180340"/>
                </a:lnTo>
                <a:lnTo>
                  <a:pt x="70421" y="160020"/>
                </a:lnTo>
                <a:lnTo>
                  <a:pt x="65252" y="134620"/>
                </a:lnTo>
                <a:lnTo>
                  <a:pt x="65252" y="109220"/>
                </a:lnTo>
                <a:lnTo>
                  <a:pt x="62598" y="106680"/>
                </a:lnTo>
                <a:lnTo>
                  <a:pt x="56959" y="106680"/>
                </a:lnTo>
                <a:lnTo>
                  <a:pt x="54673" y="109220"/>
                </a:lnTo>
                <a:lnTo>
                  <a:pt x="54673" y="134620"/>
                </a:lnTo>
                <a:lnTo>
                  <a:pt x="56794" y="152400"/>
                </a:lnTo>
                <a:lnTo>
                  <a:pt x="62839" y="167640"/>
                </a:lnTo>
                <a:lnTo>
                  <a:pt x="72351" y="182880"/>
                </a:lnTo>
                <a:lnTo>
                  <a:pt x="84861" y="194310"/>
                </a:lnTo>
                <a:lnTo>
                  <a:pt x="72250" y="191770"/>
                </a:lnTo>
                <a:lnTo>
                  <a:pt x="60579" y="187960"/>
                </a:lnTo>
                <a:lnTo>
                  <a:pt x="50126" y="185420"/>
                </a:lnTo>
                <a:lnTo>
                  <a:pt x="41122" y="182880"/>
                </a:lnTo>
                <a:lnTo>
                  <a:pt x="39598" y="182880"/>
                </a:lnTo>
                <a:lnTo>
                  <a:pt x="38112" y="181610"/>
                </a:lnTo>
                <a:lnTo>
                  <a:pt x="37731" y="179070"/>
                </a:lnTo>
                <a:lnTo>
                  <a:pt x="37350" y="179070"/>
                </a:lnTo>
                <a:lnTo>
                  <a:pt x="37350" y="176530"/>
                </a:lnTo>
                <a:lnTo>
                  <a:pt x="37731" y="175260"/>
                </a:lnTo>
                <a:lnTo>
                  <a:pt x="40195" y="167640"/>
                </a:lnTo>
                <a:lnTo>
                  <a:pt x="41960" y="160020"/>
                </a:lnTo>
                <a:lnTo>
                  <a:pt x="43014" y="149860"/>
                </a:lnTo>
                <a:lnTo>
                  <a:pt x="43370" y="139700"/>
                </a:lnTo>
                <a:lnTo>
                  <a:pt x="43370" y="101600"/>
                </a:lnTo>
                <a:lnTo>
                  <a:pt x="45262" y="101600"/>
                </a:lnTo>
                <a:lnTo>
                  <a:pt x="51181" y="99060"/>
                </a:lnTo>
                <a:lnTo>
                  <a:pt x="64681" y="93980"/>
                </a:lnTo>
                <a:lnTo>
                  <a:pt x="69837" y="91440"/>
                </a:lnTo>
                <a:lnTo>
                  <a:pt x="82715" y="85090"/>
                </a:lnTo>
                <a:lnTo>
                  <a:pt x="102222" y="71120"/>
                </a:lnTo>
                <a:lnTo>
                  <a:pt x="104101" y="69850"/>
                </a:lnTo>
                <a:lnTo>
                  <a:pt x="106476" y="68580"/>
                </a:lnTo>
                <a:lnTo>
                  <a:pt x="111163" y="68580"/>
                </a:lnTo>
                <a:lnTo>
                  <a:pt x="113538" y="69850"/>
                </a:lnTo>
                <a:lnTo>
                  <a:pt x="115404" y="71120"/>
                </a:lnTo>
                <a:lnTo>
                  <a:pt x="124333" y="77470"/>
                </a:lnTo>
                <a:lnTo>
                  <a:pt x="135788" y="85090"/>
                </a:lnTo>
                <a:lnTo>
                  <a:pt x="149796" y="91440"/>
                </a:lnTo>
                <a:lnTo>
                  <a:pt x="167043" y="99060"/>
                </a:lnTo>
                <a:lnTo>
                  <a:pt x="170497" y="99060"/>
                </a:lnTo>
                <a:lnTo>
                  <a:pt x="172275" y="97790"/>
                </a:lnTo>
                <a:lnTo>
                  <a:pt x="173126" y="96520"/>
                </a:lnTo>
                <a:lnTo>
                  <a:pt x="173888" y="92710"/>
                </a:lnTo>
                <a:lnTo>
                  <a:pt x="172745" y="90170"/>
                </a:lnTo>
                <a:lnTo>
                  <a:pt x="154406" y="82550"/>
                </a:lnTo>
                <a:lnTo>
                  <a:pt x="141198" y="76200"/>
                </a:lnTo>
                <a:lnTo>
                  <a:pt x="130492" y="68580"/>
                </a:lnTo>
                <a:lnTo>
                  <a:pt x="122212" y="63500"/>
                </a:lnTo>
                <a:lnTo>
                  <a:pt x="118325" y="60960"/>
                </a:lnTo>
                <a:lnTo>
                  <a:pt x="113753" y="58420"/>
                </a:lnTo>
                <a:lnTo>
                  <a:pt x="104597" y="58420"/>
                </a:lnTo>
                <a:lnTo>
                  <a:pt x="100012" y="60960"/>
                </a:lnTo>
                <a:lnTo>
                  <a:pt x="96177" y="63500"/>
                </a:lnTo>
                <a:lnTo>
                  <a:pt x="79705" y="74930"/>
                </a:lnTo>
                <a:lnTo>
                  <a:pt x="64020" y="83820"/>
                </a:lnTo>
                <a:lnTo>
                  <a:pt x="51308" y="88900"/>
                </a:lnTo>
                <a:lnTo>
                  <a:pt x="43751" y="91440"/>
                </a:lnTo>
                <a:lnTo>
                  <a:pt x="52095" y="59690"/>
                </a:lnTo>
                <a:lnTo>
                  <a:pt x="70993" y="33020"/>
                </a:lnTo>
                <a:lnTo>
                  <a:pt x="97967" y="16510"/>
                </a:lnTo>
                <a:lnTo>
                  <a:pt x="130517" y="10160"/>
                </a:lnTo>
                <a:lnTo>
                  <a:pt x="164553" y="16510"/>
                </a:lnTo>
                <a:lnTo>
                  <a:pt x="192379" y="35560"/>
                </a:lnTo>
                <a:lnTo>
                  <a:pt x="211137" y="63500"/>
                </a:lnTo>
                <a:lnTo>
                  <a:pt x="218020" y="97790"/>
                </a:lnTo>
                <a:lnTo>
                  <a:pt x="218020" y="55765"/>
                </a:lnTo>
                <a:lnTo>
                  <a:pt x="199021" y="27940"/>
                </a:lnTo>
                <a:lnTo>
                  <a:pt x="173545" y="10160"/>
                </a:lnTo>
                <a:lnTo>
                  <a:pt x="168097" y="6350"/>
                </a:lnTo>
                <a:lnTo>
                  <a:pt x="130136" y="0"/>
                </a:lnTo>
                <a:lnTo>
                  <a:pt x="92392" y="6350"/>
                </a:lnTo>
                <a:lnTo>
                  <a:pt x="61582" y="27940"/>
                </a:lnTo>
                <a:lnTo>
                  <a:pt x="40805" y="58420"/>
                </a:lnTo>
                <a:lnTo>
                  <a:pt x="33197" y="96520"/>
                </a:lnTo>
                <a:lnTo>
                  <a:pt x="33197" y="139700"/>
                </a:lnTo>
                <a:lnTo>
                  <a:pt x="32689" y="151130"/>
                </a:lnTo>
                <a:lnTo>
                  <a:pt x="31407" y="160020"/>
                </a:lnTo>
                <a:lnTo>
                  <a:pt x="29692" y="166370"/>
                </a:lnTo>
                <a:lnTo>
                  <a:pt x="27901" y="171450"/>
                </a:lnTo>
                <a:lnTo>
                  <a:pt x="26390" y="175260"/>
                </a:lnTo>
                <a:lnTo>
                  <a:pt x="26390" y="179070"/>
                </a:lnTo>
                <a:lnTo>
                  <a:pt x="30187" y="186690"/>
                </a:lnTo>
                <a:lnTo>
                  <a:pt x="33578" y="190500"/>
                </a:lnTo>
                <a:lnTo>
                  <a:pt x="37731" y="191770"/>
                </a:lnTo>
                <a:lnTo>
                  <a:pt x="48806" y="195580"/>
                </a:lnTo>
                <a:lnTo>
                  <a:pt x="61937" y="199390"/>
                </a:lnTo>
                <a:lnTo>
                  <a:pt x="76644" y="203200"/>
                </a:lnTo>
                <a:lnTo>
                  <a:pt x="92405" y="205740"/>
                </a:lnTo>
                <a:lnTo>
                  <a:pt x="92405" y="213360"/>
                </a:lnTo>
                <a:lnTo>
                  <a:pt x="71272" y="223520"/>
                </a:lnTo>
                <a:lnTo>
                  <a:pt x="67881" y="224790"/>
                </a:lnTo>
                <a:lnTo>
                  <a:pt x="65252" y="227330"/>
                </a:lnTo>
                <a:lnTo>
                  <a:pt x="64122" y="231140"/>
                </a:lnTo>
                <a:lnTo>
                  <a:pt x="63741" y="233680"/>
                </a:lnTo>
                <a:lnTo>
                  <a:pt x="63741" y="236220"/>
                </a:lnTo>
                <a:lnTo>
                  <a:pt x="64122" y="237490"/>
                </a:lnTo>
                <a:lnTo>
                  <a:pt x="24892" y="251460"/>
                </a:lnTo>
                <a:lnTo>
                  <a:pt x="14643" y="257810"/>
                </a:lnTo>
                <a:lnTo>
                  <a:pt x="6794" y="265430"/>
                </a:lnTo>
                <a:lnTo>
                  <a:pt x="1765" y="275590"/>
                </a:lnTo>
                <a:lnTo>
                  <a:pt x="0" y="287020"/>
                </a:lnTo>
                <a:lnTo>
                  <a:pt x="0" y="342900"/>
                </a:lnTo>
                <a:lnTo>
                  <a:pt x="2247" y="345440"/>
                </a:lnTo>
                <a:lnTo>
                  <a:pt x="7912" y="345440"/>
                </a:lnTo>
                <a:lnTo>
                  <a:pt x="10541" y="342900"/>
                </a:lnTo>
                <a:lnTo>
                  <a:pt x="10541" y="287020"/>
                </a:lnTo>
                <a:lnTo>
                  <a:pt x="11899" y="278130"/>
                </a:lnTo>
                <a:lnTo>
                  <a:pt x="15646" y="271780"/>
                </a:lnTo>
                <a:lnTo>
                  <a:pt x="21386" y="265430"/>
                </a:lnTo>
                <a:lnTo>
                  <a:pt x="28663" y="261620"/>
                </a:lnTo>
                <a:lnTo>
                  <a:pt x="69786" y="246380"/>
                </a:lnTo>
                <a:lnTo>
                  <a:pt x="75044" y="252730"/>
                </a:lnTo>
                <a:lnTo>
                  <a:pt x="69405" y="261620"/>
                </a:lnTo>
                <a:lnTo>
                  <a:pt x="66395" y="265430"/>
                </a:lnTo>
                <a:lnTo>
                  <a:pt x="66014" y="271780"/>
                </a:lnTo>
                <a:lnTo>
                  <a:pt x="67881" y="276860"/>
                </a:lnTo>
                <a:lnTo>
                  <a:pt x="79578" y="302260"/>
                </a:lnTo>
                <a:lnTo>
                  <a:pt x="64122" y="302260"/>
                </a:lnTo>
                <a:lnTo>
                  <a:pt x="64122" y="293370"/>
                </a:lnTo>
                <a:lnTo>
                  <a:pt x="61861" y="290830"/>
                </a:lnTo>
                <a:lnTo>
                  <a:pt x="56197" y="290830"/>
                </a:lnTo>
                <a:lnTo>
                  <a:pt x="53949" y="293370"/>
                </a:lnTo>
                <a:lnTo>
                  <a:pt x="53949" y="302260"/>
                </a:lnTo>
                <a:lnTo>
                  <a:pt x="28663" y="302260"/>
                </a:lnTo>
                <a:lnTo>
                  <a:pt x="26390" y="303530"/>
                </a:lnTo>
                <a:lnTo>
                  <a:pt x="26390" y="342900"/>
                </a:lnTo>
                <a:lnTo>
                  <a:pt x="28663" y="345440"/>
                </a:lnTo>
                <a:lnTo>
                  <a:pt x="88633" y="345440"/>
                </a:lnTo>
                <a:lnTo>
                  <a:pt x="90881" y="342900"/>
                </a:lnTo>
                <a:lnTo>
                  <a:pt x="90881" y="335280"/>
                </a:lnTo>
                <a:lnTo>
                  <a:pt x="90881" y="327660"/>
                </a:lnTo>
                <a:lnTo>
                  <a:pt x="97701" y="341630"/>
                </a:lnTo>
                <a:lnTo>
                  <a:pt x="98463" y="342900"/>
                </a:lnTo>
                <a:lnTo>
                  <a:pt x="100330" y="344170"/>
                </a:lnTo>
                <a:lnTo>
                  <a:pt x="104101" y="344170"/>
                </a:lnTo>
                <a:lnTo>
                  <a:pt x="106756" y="342900"/>
                </a:lnTo>
                <a:lnTo>
                  <a:pt x="107861" y="339090"/>
                </a:lnTo>
                <a:lnTo>
                  <a:pt x="106756" y="337820"/>
                </a:lnTo>
                <a:lnTo>
                  <a:pt x="102108" y="327660"/>
                </a:lnTo>
                <a:lnTo>
                  <a:pt x="95148" y="312420"/>
                </a:lnTo>
                <a:lnTo>
                  <a:pt x="82969" y="285788"/>
                </a:lnTo>
                <a:lnTo>
                  <a:pt x="82969" y="312420"/>
                </a:lnTo>
                <a:lnTo>
                  <a:pt x="82969" y="335280"/>
                </a:lnTo>
                <a:lnTo>
                  <a:pt x="38836" y="335280"/>
                </a:lnTo>
                <a:lnTo>
                  <a:pt x="38836" y="312420"/>
                </a:lnTo>
                <a:lnTo>
                  <a:pt x="55816" y="312420"/>
                </a:lnTo>
                <a:lnTo>
                  <a:pt x="55816" y="316230"/>
                </a:lnTo>
                <a:lnTo>
                  <a:pt x="58102" y="318770"/>
                </a:lnTo>
                <a:lnTo>
                  <a:pt x="63741" y="318770"/>
                </a:lnTo>
                <a:lnTo>
                  <a:pt x="66014" y="316230"/>
                </a:lnTo>
                <a:lnTo>
                  <a:pt x="66014" y="312420"/>
                </a:lnTo>
                <a:lnTo>
                  <a:pt x="82969" y="312420"/>
                </a:lnTo>
                <a:lnTo>
                  <a:pt x="82969" y="285788"/>
                </a:lnTo>
                <a:lnTo>
                  <a:pt x="76568" y="271780"/>
                </a:lnTo>
                <a:lnTo>
                  <a:pt x="75425" y="270510"/>
                </a:lnTo>
                <a:lnTo>
                  <a:pt x="75806" y="267970"/>
                </a:lnTo>
                <a:lnTo>
                  <a:pt x="76949" y="266700"/>
                </a:lnTo>
                <a:lnTo>
                  <a:pt x="84493" y="255270"/>
                </a:lnTo>
                <a:lnTo>
                  <a:pt x="86004" y="252730"/>
                </a:lnTo>
                <a:lnTo>
                  <a:pt x="85242" y="251460"/>
                </a:lnTo>
                <a:lnTo>
                  <a:pt x="84493" y="248920"/>
                </a:lnTo>
                <a:lnTo>
                  <a:pt x="82575" y="246380"/>
                </a:lnTo>
                <a:lnTo>
                  <a:pt x="73939" y="234950"/>
                </a:lnTo>
                <a:lnTo>
                  <a:pt x="73558" y="234950"/>
                </a:lnTo>
                <a:lnTo>
                  <a:pt x="73558" y="232410"/>
                </a:lnTo>
                <a:lnTo>
                  <a:pt x="73939" y="231140"/>
                </a:lnTo>
                <a:lnTo>
                  <a:pt x="75044" y="231140"/>
                </a:lnTo>
                <a:lnTo>
                  <a:pt x="93548" y="222250"/>
                </a:lnTo>
                <a:lnTo>
                  <a:pt x="104101" y="264160"/>
                </a:lnTo>
                <a:lnTo>
                  <a:pt x="105041" y="266700"/>
                </a:lnTo>
                <a:lnTo>
                  <a:pt x="106756" y="267970"/>
                </a:lnTo>
                <a:lnTo>
                  <a:pt x="113157" y="267970"/>
                </a:lnTo>
                <a:lnTo>
                  <a:pt x="114681" y="265430"/>
                </a:lnTo>
                <a:lnTo>
                  <a:pt x="114300" y="261620"/>
                </a:lnTo>
                <a:lnTo>
                  <a:pt x="113538" y="260350"/>
                </a:lnTo>
                <a:lnTo>
                  <a:pt x="118833" y="262890"/>
                </a:lnTo>
                <a:lnTo>
                  <a:pt x="134289" y="262890"/>
                </a:lnTo>
                <a:lnTo>
                  <a:pt x="144843" y="260350"/>
                </a:lnTo>
                <a:lnTo>
                  <a:pt x="129374" y="320040"/>
                </a:lnTo>
                <a:lnTo>
                  <a:pt x="118960" y="281940"/>
                </a:lnTo>
                <a:lnTo>
                  <a:pt x="109385" y="284480"/>
                </a:lnTo>
                <a:lnTo>
                  <a:pt x="109766" y="287020"/>
                </a:lnTo>
                <a:lnTo>
                  <a:pt x="124091" y="341630"/>
                </a:lnTo>
                <a:lnTo>
                  <a:pt x="124472" y="342900"/>
                </a:lnTo>
                <a:lnTo>
                  <a:pt x="126746" y="345440"/>
                </a:lnTo>
                <a:lnTo>
                  <a:pt x="131241" y="345440"/>
                </a:lnTo>
                <a:lnTo>
                  <a:pt x="154800" y="260350"/>
                </a:lnTo>
                <a:lnTo>
                  <a:pt x="156794" y="252730"/>
                </a:lnTo>
                <a:lnTo>
                  <a:pt x="164452" y="223520"/>
                </a:lnTo>
                <a:lnTo>
                  <a:pt x="182943" y="231140"/>
                </a:lnTo>
                <a:lnTo>
                  <a:pt x="184061" y="232410"/>
                </a:lnTo>
                <a:lnTo>
                  <a:pt x="184442" y="233680"/>
                </a:lnTo>
                <a:lnTo>
                  <a:pt x="184442" y="234950"/>
                </a:lnTo>
                <a:lnTo>
                  <a:pt x="184061" y="236220"/>
                </a:lnTo>
                <a:lnTo>
                  <a:pt x="173507" y="250190"/>
                </a:lnTo>
                <a:lnTo>
                  <a:pt x="171983" y="251460"/>
                </a:lnTo>
                <a:lnTo>
                  <a:pt x="171983" y="254000"/>
                </a:lnTo>
                <a:lnTo>
                  <a:pt x="173507" y="255270"/>
                </a:lnTo>
                <a:lnTo>
                  <a:pt x="181051" y="266700"/>
                </a:lnTo>
                <a:lnTo>
                  <a:pt x="182194" y="269240"/>
                </a:lnTo>
                <a:lnTo>
                  <a:pt x="182562" y="270510"/>
                </a:lnTo>
                <a:lnTo>
                  <a:pt x="181432" y="273050"/>
                </a:lnTo>
                <a:lnTo>
                  <a:pt x="151231" y="337820"/>
                </a:lnTo>
                <a:lnTo>
                  <a:pt x="150507" y="340360"/>
                </a:lnTo>
                <a:lnTo>
                  <a:pt x="151231" y="342900"/>
                </a:lnTo>
                <a:lnTo>
                  <a:pt x="153898" y="344170"/>
                </a:lnTo>
                <a:lnTo>
                  <a:pt x="154279" y="345440"/>
                </a:lnTo>
                <a:lnTo>
                  <a:pt x="157670" y="345440"/>
                </a:lnTo>
                <a:lnTo>
                  <a:pt x="159537" y="344170"/>
                </a:lnTo>
                <a:lnTo>
                  <a:pt x="160299" y="341630"/>
                </a:lnTo>
                <a:lnTo>
                  <a:pt x="190487" y="276860"/>
                </a:lnTo>
                <a:lnTo>
                  <a:pt x="192735" y="271780"/>
                </a:lnTo>
                <a:lnTo>
                  <a:pt x="192354" y="265430"/>
                </a:lnTo>
                <a:lnTo>
                  <a:pt x="188963" y="261620"/>
                </a:lnTo>
                <a:lnTo>
                  <a:pt x="183299" y="252730"/>
                </a:lnTo>
                <a:lnTo>
                  <a:pt x="229704" y="261620"/>
                </a:lnTo>
                <a:lnTo>
                  <a:pt x="248183" y="287020"/>
                </a:lnTo>
                <a:lnTo>
                  <a:pt x="248183" y="342900"/>
                </a:lnTo>
                <a:lnTo>
                  <a:pt x="250456" y="345440"/>
                </a:lnTo>
                <a:lnTo>
                  <a:pt x="256095" y="345440"/>
                </a:lnTo>
                <a:lnTo>
                  <a:pt x="258381" y="342900"/>
                </a:lnTo>
                <a:lnTo>
                  <a:pt x="258381" y="2870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767069" y="3360146"/>
            <a:ext cx="286385" cy="348615"/>
            <a:chOff x="1767069" y="3360146"/>
            <a:chExt cx="286385" cy="348615"/>
          </a:xfrm>
        </p:grpSpPr>
        <p:sp>
          <p:nvSpPr>
            <p:cNvPr id="27" name="object 27"/>
            <p:cNvSpPr/>
            <p:nvPr/>
          </p:nvSpPr>
          <p:spPr>
            <a:xfrm>
              <a:off x="1767065" y="3360153"/>
              <a:ext cx="286385" cy="348615"/>
            </a:xfrm>
            <a:custGeom>
              <a:avLst/>
              <a:gdLst/>
              <a:ahLst/>
              <a:cxnLst/>
              <a:rect l="l" t="t" r="r" b="b"/>
              <a:pathLst>
                <a:path w="286385" h="348614">
                  <a:moveTo>
                    <a:pt x="228219" y="288544"/>
                  </a:moveTo>
                  <a:lnTo>
                    <a:pt x="225933" y="286296"/>
                  </a:lnTo>
                  <a:lnTo>
                    <a:pt x="220294" y="286296"/>
                  </a:lnTo>
                  <a:lnTo>
                    <a:pt x="218020" y="288544"/>
                  </a:lnTo>
                  <a:lnTo>
                    <a:pt x="218020" y="337578"/>
                  </a:lnTo>
                  <a:lnTo>
                    <a:pt x="75463" y="337578"/>
                  </a:lnTo>
                  <a:lnTo>
                    <a:pt x="75463" y="330796"/>
                  </a:lnTo>
                  <a:lnTo>
                    <a:pt x="75463" y="282905"/>
                  </a:lnTo>
                  <a:lnTo>
                    <a:pt x="75463" y="274980"/>
                  </a:lnTo>
                  <a:lnTo>
                    <a:pt x="73177" y="272694"/>
                  </a:lnTo>
                  <a:lnTo>
                    <a:pt x="65633" y="272694"/>
                  </a:lnTo>
                  <a:lnTo>
                    <a:pt x="65633" y="282905"/>
                  </a:lnTo>
                  <a:lnTo>
                    <a:pt x="65633" y="330796"/>
                  </a:lnTo>
                  <a:lnTo>
                    <a:pt x="18122" y="282905"/>
                  </a:lnTo>
                  <a:lnTo>
                    <a:pt x="65633" y="282905"/>
                  </a:lnTo>
                  <a:lnTo>
                    <a:pt x="65633" y="272694"/>
                  </a:lnTo>
                  <a:lnTo>
                    <a:pt x="10579" y="272694"/>
                  </a:lnTo>
                  <a:lnTo>
                    <a:pt x="10579" y="54330"/>
                  </a:lnTo>
                  <a:lnTo>
                    <a:pt x="61874" y="54330"/>
                  </a:lnTo>
                  <a:lnTo>
                    <a:pt x="64122" y="52044"/>
                  </a:lnTo>
                  <a:lnTo>
                    <a:pt x="64122" y="46405"/>
                  </a:lnTo>
                  <a:lnTo>
                    <a:pt x="61874" y="44132"/>
                  </a:lnTo>
                  <a:lnTo>
                    <a:pt x="2273" y="44132"/>
                  </a:lnTo>
                  <a:lnTo>
                    <a:pt x="0" y="46405"/>
                  </a:lnTo>
                  <a:lnTo>
                    <a:pt x="0" y="279133"/>
                  </a:lnTo>
                  <a:lnTo>
                    <a:pt x="381" y="280619"/>
                  </a:lnTo>
                  <a:lnTo>
                    <a:pt x="67538" y="347776"/>
                  </a:lnTo>
                  <a:lnTo>
                    <a:pt x="69024" y="348157"/>
                  </a:lnTo>
                  <a:lnTo>
                    <a:pt x="225564" y="348157"/>
                  </a:lnTo>
                  <a:lnTo>
                    <a:pt x="227838" y="345503"/>
                  </a:lnTo>
                  <a:lnTo>
                    <a:pt x="227838" y="337578"/>
                  </a:lnTo>
                  <a:lnTo>
                    <a:pt x="227838" y="291579"/>
                  </a:lnTo>
                  <a:lnTo>
                    <a:pt x="228219" y="288544"/>
                  </a:lnTo>
                  <a:close/>
                </a:path>
                <a:path w="286385" h="348614">
                  <a:moveTo>
                    <a:pt x="286283" y="61493"/>
                  </a:moveTo>
                  <a:lnTo>
                    <a:pt x="264045" y="18122"/>
                  </a:lnTo>
                  <a:lnTo>
                    <a:pt x="218401" y="0"/>
                  </a:lnTo>
                  <a:lnTo>
                    <a:pt x="197345" y="3289"/>
                  </a:lnTo>
                  <a:lnTo>
                    <a:pt x="178981" y="12484"/>
                  </a:lnTo>
                  <a:lnTo>
                    <a:pt x="164299" y="26568"/>
                  </a:lnTo>
                  <a:lnTo>
                    <a:pt x="154279" y="44513"/>
                  </a:lnTo>
                  <a:lnTo>
                    <a:pt x="76568" y="44513"/>
                  </a:lnTo>
                  <a:lnTo>
                    <a:pt x="73939" y="46761"/>
                  </a:lnTo>
                  <a:lnTo>
                    <a:pt x="73939" y="52425"/>
                  </a:lnTo>
                  <a:lnTo>
                    <a:pt x="76568" y="54673"/>
                  </a:lnTo>
                  <a:lnTo>
                    <a:pt x="150888" y="54673"/>
                  </a:lnTo>
                  <a:lnTo>
                    <a:pt x="149364" y="63741"/>
                  </a:lnTo>
                  <a:lnTo>
                    <a:pt x="149364" y="68656"/>
                  </a:lnTo>
                  <a:lnTo>
                    <a:pt x="150317" y="79730"/>
                  </a:lnTo>
                  <a:lnTo>
                    <a:pt x="153009" y="90246"/>
                  </a:lnTo>
                  <a:lnTo>
                    <a:pt x="157175" y="100050"/>
                  </a:lnTo>
                  <a:lnTo>
                    <a:pt x="162572" y="109016"/>
                  </a:lnTo>
                  <a:lnTo>
                    <a:pt x="35102" y="109016"/>
                  </a:lnTo>
                  <a:lnTo>
                    <a:pt x="32435" y="111264"/>
                  </a:lnTo>
                  <a:lnTo>
                    <a:pt x="32435" y="139166"/>
                  </a:lnTo>
                  <a:lnTo>
                    <a:pt x="35102" y="141452"/>
                  </a:lnTo>
                  <a:lnTo>
                    <a:pt x="192773" y="141452"/>
                  </a:lnTo>
                  <a:lnTo>
                    <a:pt x="195402" y="139166"/>
                  </a:lnTo>
                  <a:lnTo>
                    <a:pt x="195402" y="133146"/>
                  </a:lnTo>
                  <a:lnTo>
                    <a:pt x="202184" y="135394"/>
                  </a:lnTo>
                  <a:lnTo>
                    <a:pt x="209715" y="136918"/>
                  </a:lnTo>
                  <a:lnTo>
                    <a:pt x="217258" y="136918"/>
                  </a:lnTo>
                  <a:lnTo>
                    <a:pt x="217258" y="274599"/>
                  </a:lnTo>
                  <a:lnTo>
                    <a:pt x="219925" y="276847"/>
                  </a:lnTo>
                  <a:lnTo>
                    <a:pt x="225564" y="276847"/>
                  </a:lnTo>
                  <a:lnTo>
                    <a:pt x="227838" y="274599"/>
                  </a:lnTo>
                  <a:lnTo>
                    <a:pt x="227838" y="135775"/>
                  </a:lnTo>
                  <a:lnTo>
                    <a:pt x="236728" y="133870"/>
                  </a:lnTo>
                  <a:lnTo>
                    <a:pt x="238785" y="133146"/>
                  </a:lnTo>
                  <a:lnTo>
                    <a:pt x="245198" y="130898"/>
                  </a:lnTo>
                  <a:lnTo>
                    <a:pt x="253250" y="126771"/>
                  </a:lnTo>
                  <a:lnTo>
                    <a:pt x="253809" y="126365"/>
                  </a:lnTo>
                  <a:lnTo>
                    <a:pt x="260654" y="121462"/>
                  </a:lnTo>
                  <a:lnTo>
                    <a:pt x="268986" y="113271"/>
                  </a:lnTo>
                  <a:lnTo>
                    <a:pt x="275793" y="104051"/>
                  </a:lnTo>
                  <a:lnTo>
                    <a:pt x="280974" y="93929"/>
                  </a:lnTo>
                  <a:lnTo>
                    <a:pt x="284416" y="82969"/>
                  </a:lnTo>
                  <a:lnTo>
                    <a:pt x="285178" y="80340"/>
                  </a:lnTo>
                  <a:lnTo>
                    <a:pt x="283286" y="77330"/>
                  </a:lnTo>
                  <a:lnTo>
                    <a:pt x="280022" y="76885"/>
                  </a:lnTo>
                  <a:lnTo>
                    <a:pt x="277101" y="76885"/>
                  </a:lnTo>
                  <a:lnTo>
                    <a:pt x="274942" y="78346"/>
                  </a:lnTo>
                  <a:lnTo>
                    <a:pt x="274599" y="80721"/>
                  </a:lnTo>
                  <a:lnTo>
                    <a:pt x="267144" y="98983"/>
                  </a:lnTo>
                  <a:lnTo>
                    <a:pt x="254241" y="113436"/>
                  </a:lnTo>
                  <a:lnTo>
                    <a:pt x="237375" y="122948"/>
                  </a:lnTo>
                  <a:lnTo>
                    <a:pt x="218020" y="126365"/>
                  </a:lnTo>
                  <a:lnTo>
                    <a:pt x="195414" y="121856"/>
                  </a:lnTo>
                  <a:lnTo>
                    <a:pt x="190881" y="118833"/>
                  </a:lnTo>
                  <a:lnTo>
                    <a:pt x="185204" y="115049"/>
                  </a:lnTo>
                  <a:lnTo>
                    <a:pt x="185204" y="128244"/>
                  </a:lnTo>
                  <a:lnTo>
                    <a:pt x="185204" y="130898"/>
                  </a:lnTo>
                  <a:lnTo>
                    <a:pt x="43014" y="130898"/>
                  </a:lnTo>
                  <a:lnTo>
                    <a:pt x="43014" y="118833"/>
                  </a:lnTo>
                  <a:lnTo>
                    <a:pt x="172021" y="118833"/>
                  </a:lnTo>
                  <a:lnTo>
                    <a:pt x="175793" y="122605"/>
                  </a:lnTo>
                  <a:lnTo>
                    <a:pt x="180695" y="125615"/>
                  </a:lnTo>
                  <a:lnTo>
                    <a:pt x="185204" y="128244"/>
                  </a:lnTo>
                  <a:lnTo>
                    <a:pt x="185204" y="115049"/>
                  </a:lnTo>
                  <a:lnTo>
                    <a:pt x="176961" y="109537"/>
                  </a:lnTo>
                  <a:lnTo>
                    <a:pt x="164515" y="91198"/>
                  </a:lnTo>
                  <a:lnTo>
                    <a:pt x="159943" y="68656"/>
                  </a:lnTo>
                  <a:lnTo>
                    <a:pt x="164515" y="46050"/>
                  </a:lnTo>
                  <a:lnTo>
                    <a:pt x="176961" y="27571"/>
                  </a:lnTo>
                  <a:lnTo>
                    <a:pt x="195414" y="15113"/>
                  </a:lnTo>
                  <a:lnTo>
                    <a:pt x="218020" y="10553"/>
                  </a:lnTo>
                  <a:lnTo>
                    <a:pt x="239026" y="14541"/>
                  </a:lnTo>
                  <a:lnTo>
                    <a:pt x="256781" y="25501"/>
                  </a:lnTo>
                  <a:lnTo>
                    <a:pt x="269595" y="41922"/>
                  </a:lnTo>
                  <a:lnTo>
                    <a:pt x="275742" y="62255"/>
                  </a:lnTo>
                  <a:lnTo>
                    <a:pt x="276504" y="65265"/>
                  </a:lnTo>
                  <a:lnTo>
                    <a:pt x="278752" y="67132"/>
                  </a:lnTo>
                  <a:lnTo>
                    <a:pt x="281381" y="67132"/>
                  </a:lnTo>
                  <a:lnTo>
                    <a:pt x="284416" y="66751"/>
                  </a:lnTo>
                  <a:lnTo>
                    <a:pt x="286283" y="64122"/>
                  </a:lnTo>
                  <a:lnTo>
                    <a:pt x="286283" y="6149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48120" y="3388531"/>
              <a:ext cx="76162" cy="753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00263" y="3513670"/>
              <a:ext cx="163195" cy="78105"/>
            </a:xfrm>
            <a:custGeom>
              <a:avLst/>
              <a:gdLst/>
              <a:ahLst/>
              <a:cxnLst/>
              <a:rect l="l" t="t" r="r" b="b"/>
              <a:pathLst>
                <a:path w="163194" h="78104">
                  <a:moveTo>
                    <a:pt x="162585" y="69799"/>
                  </a:moveTo>
                  <a:lnTo>
                    <a:pt x="160299" y="67132"/>
                  </a:lnTo>
                  <a:lnTo>
                    <a:pt x="4914" y="67132"/>
                  </a:lnTo>
                  <a:lnTo>
                    <a:pt x="2286" y="67132"/>
                  </a:lnTo>
                  <a:lnTo>
                    <a:pt x="0" y="69799"/>
                  </a:lnTo>
                  <a:lnTo>
                    <a:pt x="0" y="75438"/>
                  </a:lnTo>
                  <a:lnTo>
                    <a:pt x="2286" y="77711"/>
                  </a:lnTo>
                  <a:lnTo>
                    <a:pt x="160299" y="77711"/>
                  </a:lnTo>
                  <a:lnTo>
                    <a:pt x="162585" y="75438"/>
                  </a:lnTo>
                  <a:lnTo>
                    <a:pt x="162585" y="69799"/>
                  </a:lnTo>
                  <a:close/>
                </a:path>
                <a:path w="163194" h="78104">
                  <a:moveTo>
                    <a:pt x="162585" y="47142"/>
                  </a:moveTo>
                  <a:lnTo>
                    <a:pt x="160299" y="44513"/>
                  </a:lnTo>
                  <a:lnTo>
                    <a:pt x="4914" y="44513"/>
                  </a:lnTo>
                  <a:lnTo>
                    <a:pt x="2286" y="44513"/>
                  </a:lnTo>
                  <a:lnTo>
                    <a:pt x="0" y="47142"/>
                  </a:lnTo>
                  <a:lnTo>
                    <a:pt x="0" y="52819"/>
                  </a:lnTo>
                  <a:lnTo>
                    <a:pt x="2286" y="55067"/>
                  </a:lnTo>
                  <a:lnTo>
                    <a:pt x="160299" y="55067"/>
                  </a:lnTo>
                  <a:lnTo>
                    <a:pt x="162585" y="52819"/>
                  </a:lnTo>
                  <a:lnTo>
                    <a:pt x="162585" y="47142"/>
                  </a:lnTo>
                  <a:close/>
                </a:path>
                <a:path w="163194" h="78104">
                  <a:moveTo>
                    <a:pt x="162585" y="24904"/>
                  </a:moveTo>
                  <a:lnTo>
                    <a:pt x="160299" y="22618"/>
                  </a:lnTo>
                  <a:lnTo>
                    <a:pt x="4914" y="22618"/>
                  </a:lnTo>
                  <a:lnTo>
                    <a:pt x="2286" y="22618"/>
                  </a:lnTo>
                  <a:lnTo>
                    <a:pt x="0" y="24904"/>
                  </a:lnTo>
                  <a:lnTo>
                    <a:pt x="0" y="30543"/>
                  </a:lnTo>
                  <a:lnTo>
                    <a:pt x="2286" y="32829"/>
                  </a:lnTo>
                  <a:lnTo>
                    <a:pt x="160299" y="32829"/>
                  </a:lnTo>
                  <a:lnTo>
                    <a:pt x="162585" y="30543"/>
                  </a:lnTo>
                  <a:lnTo>
                    <a:pt x="162585" y="24904"/>
                  </a:lnTo>
                  <a:close/>
                </a:path>
                <a:path w="163194" h="78104">
                  <a:moveTo>
                    <a:pt x="162585" y="2247"/>
                  </a:moveTo>
                  <a:lnTo>
                    <a:pt x="160299" y="0"/>
                  </a:lnTo>
                  <a:lnTo>
                    <a:pt x="4914" y="0"/>
                  </a:lnTo>
                  <a:lnTo>
                    <a:pt x="2286" y="0"/>
                  </a:lnTo>
                  <a:lnTo>
                    <a:pt x="0" y="2247"/>
                  </a:lnTo>
                  <a:lnTo>
                    <a:pt x="0" y="7924"/>
                  </a:lnTo>
                  <a:lnTo>
                    <a:pt x="2286" y="10172"/>
                  </a:lnTo>
                  <a:lnTo>
                    <a:pt x="160299" y="10172"/>
                  </a:lnTo>
                  <a:lnTo>
                    <a:pt x="162585" y="7924"/>
                  </a:lnTo>
                  <a:lnTo>
                    <a:pt x="162585" y="224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7149973" y="4266171"/>
            <a:ext cx="260350" cy="346075"/>
          </a:xfrm>
          <a:custGeom>
            <a:avLst/>
            <a:gdLst/>
            <a:ahLst/>
            <a:cxnLst/>
            <a:rect l="l" t="t" r="r" b="b"/>
            <a:pathLst>
              <a:path w="260350" h="346075">
                <a:moveTo>
                  <a:pt x="102577" y="129374"/>
                </a:moveTo>
                <a:lnTo>
                  <a:pt x="101815" y="126720"/>
                </a:lnTo>
                <a:lnTo>
                  <a:pt x="99949" y="124472"/>
                </a:lnTo>
                <a:lnTo>
                  <a:pt x="97282" y="124472"/>
                </a:lnTo>
                <a:lnTo>
                  <a:pt x="94272" y="124472"/>
                </a:lnTo>
                <a:lnTo>
                  <a:pt x="92024" y="126720"/>
                </a:lnTo>
                <a:lnTo>
                  <a:pt x="92024" y="137680"/>
                </a:lnTo>
                <a:lnTo>
                  <a:pt x="94272" y="139928"/>
                </a:lnTo>
                <a:lnTo>
                  <a:pt x="99949" y="139928"/>
                </a:lnTo>
                <a:lnTo>
                  <a:pt x="102577" y="137680"/>
                </a:lnTo>
                <a:lnTo>
                  <a:pt x="102577" y="129374"/>
                </a:lnTo>
                <a:close/>
              </a:path>
              <a:path w="260350" h="346075">
                <a:moveTo>
                  <a:pt x="107492" y="110502"/>
                </a:moveTo>
                <a:lnTo>
                  <a:pt x="105206" y="108242"/>
                </a:lnTo>
                <a:lnTo>
                  <a:pt x="91643" y="108242"/>
                </a:lnTo>
                <a:lnTo>
                  <a:pt x="88607" y="108242"/>
                </a:lnTo>
                <a:lnTo>
                  <a:pt x="86360" y="110502"/>
                </a:lnTo>
                <a:lnTo>
                  <a:pt x="86360" y="116166"/>
                </a:lnTo>
                <a:lnTo>
                  <a:pt x="88607" y="118795"/>
                </a:lnTo>
                <a:lnTo>
                  <a:pt x="105206" y="118795"/>
                </a:lnTo>
                <a:lnTo>
                  <a:pt x="107492" y="116166"/>
                </a:lnTo>
                <a:lnTo>
                  <a:pt x="107492" y="110502"/>
                </a:lnTo>
                <a:close/>
              </a:path>
              <a:path w="260350" h="346075">
                <a:moveTo>
                  <a:pt x="151612" y="165963"/>
                </a:moveTo>
                <a:lnTo>
                  <a:pt x="149720" y="164071"/>
                </a:lnTo>
                <a:lnTo>
                  <a:pt x="148602" y="163118"/>
                </a:lnTo>
                <a:lnTo>
                  <a:pt x="147281" y="162648"/>
                </a:lnTo>
                <a:lnTo>
                  <a:pt x="144741" y="162648"/>
                </a:lnTo>
                <a:lnTo>
                  <a:pt x="143510" y="163118"/>
                </a:lnTo>
                <a:lnTo>
                  <a:pt x="142557" y="164071"/>
                </a:lnTo>
                <a:lnTo>
                  <a:pt x="140690" y="165963"/>
                </a:lnTo>
                <a:lnTo>
                  <a:pt x="136537" y="167843"/>
                </a:lnTo>
                <a:lnTo>
                  <a:pt x="122948" y="167843"/>
                </a:lnTo>
                <a:lnTo>
                  <a:pt x="118795" y="165214"/>
                </a:lnTo>
                <a:lnTo>
                  <a:pt x="116890" y="164071"/>
                </a:lnTo>
                <a:lnTo>
                  <a:pt x="115976" y="163118"/>
                </a:lnTo>
                <a:lnTo>
                  <a:pt x="114744" y="162648"/>
                </a:lnTo>
                <a:lnTo>
                  <a:pt x="113474" y="162648"/>
                </a:lnTo>
                <a:lnTo>
                  <a:pt x="112204" y="162648"/>
                </a:lnTo>
                <a:lnTo>
                  <a:pt x="110871" y="163118"/>
                </a:lnTo>
                <a:lnTo>
                  <a:pt x="109740" y="164071"/>
                </a:lnTo>
                <a:lnTo>
                  <a:pt x="107873" y="165963"/>
                </a:lnTo>
                <a:lnTo>
                  <a:pt x="107873" y="168973"/>
                </a:lnTo>
                <a:lnTo>
                  <a:pt x="109740" y="170853"/>
                </a:lnTo>
                <a:lnTo>
                  <a:pt x="114261" y="175374"/>
                </a:lnTo>
                <a:lnTo>
                  <a:pt x="121805" y="178041"/>
                </a:lnTo>
                <a:lnTo>
                  <a:pt x="137642" y="178041"/>
                </a:lnTo>
                <a:lnTo>
                  <a:pt x="145186" y="175755"/>
                </a:lnTo>
                <a:lnTo>
                  <a:pt x="149720" y="170853"/>
                </a:lnTo>
                <a:lnTo>
                  <a:pt x="151612" y="168973"/>
                </a:lnTo>
                <a:lnTo>
                  <a:pt x="151612" y="165963"/>
                </a:lnTo>
                <a:close/>
              </a:path>
              <a:path w="260350" h="346075">
                <a:moveTo>
                  <a:pt x="167462" y="129374"/>
                </a:moveTo>
                <a:lnTo>
                  <a:pt x="167081" y="126720"/>
                </a:lnTo>
                <a:lnTo>
                  <a:pt x="165176" y="124472"/>
                </a:lnTo>
                <a:lnTo>
                  <a:pt x="162166" y="124472"/>
                </a:lnTo>
                <a:lnTo>
                  <a:pt x="159537" y="124472"/>
                </a:lnTo>
                <a:lnTo>
                  <a:pt x="157251" y="126720"/>
                </a:lnTo>
                <a:lnTo>
                  <a:pt x="157251" y="137680"/>
                </a:lnTo>
                <a:lnTo>
                  <a:pt x="159537" y="139928"/>
                </a:lnTo>
                <a:lnTo>
                  <a:pt x="165176" y="139928"/>
                </a:lnTo>
                <a:lnTo>
                  <a:pt x="167462" y="137680"/>
                </a:lnTo>
                <a:lnTo>
                  <a:pt x="167462" y="129374"/>
                </a:lnTo>
                <a:close/>
              </a:path>
              <a:path w="260350" h="346075">
                <a:moveTo>
                  <a:pt x="172745" y="110502"/>
                </a:moveTo>
                <a:lnTo>
                  <a:pt x="170472" y="108242"/>
                </a:lnTo>
                <a:lnTo>
                  <a:pt x="156527" y="108242"/>
                </a:lnTo>
                <a:lnTo>
                  <a:pt x="153860" y="108242"/>
                </a:lnTo>
                <a:lnTo>
                  <a:pt x="151612" y="110502"/>
                </a:lnTo>
                <a:lnTo>
                  <a:pt x="151612" y="116166"/>
                </a:lnTo>
                <a:lnTo>
                  <a:pt x="153860" y="118795"/>
                </a:lnTo>
                <a:lnTo>
                  <a:pt x="170472" y="118795"/>
                </a:lnTo>
                <a:lnTo>
                  <a:pt x="172745" y="116166"/>
                </a:lnTo>
                <a:lnTo>
                  <a:pt x="172745" y="110502"/>
                </a:lnTo>
                <a:close/>
              </a:path>
              <a:path w="260350" h="346075">
                <a:moveTo>
                  <a:pt x="260248" y="342874"/>
                </a:moveTo>
                <a:lnTo>
                  <a:pt x="260172" y="298361"/>
                </a:lnTo>
                <a:lnTo>
                  <a:pt x="234581" y="263258"/>
                </a:lnTo>
                <a:lnTo>
                  <a:pt x="241465" y="259105"/>
                </a:lnTo>
                <a:lnTo>
                  <a:pt x="250812" y="253466"/>
                </a:lnTo>
                <a:lnTo>
                  <a:pt x="253822" y="247040"/>
                </a:lnTo>
                <a:lnTo>
                  <a:pt x="252704" y="240258"/>
                </a:lnTo>
                <a:lnTo>
                  <a:pt x="243649" y="189141"/>
                </a:lnTo>
                <a:lnTo>
                  <a:pt x="243649" y="244411"/>
                </a:lnTo>
                <a:lnTo>
                  <a:pt x="242887" y="247040"/>
                </a:lnTo>
                <a:lnTo>
                  <a:pt x="240639" y="248183"/>
                </a:lnTo>
                <a:lnTo>
                  <a:pt x="221754" y="259105"/>
                </a:lnTo>
                <a:lnTo>
                  <a:pt x="178384" y="243649"/>
                </a:lnTo>
                <a:lnTo>
                  <a:pt x="171602" y="241401"/>
                </a:lnTo>
                <a:lnTo>
                  <a:pt x="167462" y="234962"/>
                </a:lnTo>
                <a:lnTo>
                  <a:pt x="167462" y="210477"/>
                </a:lnTo>
                <a:lnTo>
                  <a:pt x="167462" y="205955"/>
                </a:lnTo>
                <a:lnTo>
                  <a:pt x="182892" y="194043"/>
                </a:lnTo>
                <a:lnTo>
                  <a:pt x="194805" y="178638"/>
                </a:lnTo>
                <a:lnTo>
                  <a:pt x="202476" y="160477"/>
                </a:lnTo>
                <a:lnTo>
                  <a:pt x="205143" y="140690"/>
                </a:lnTo>
                <a:lnTo>
                  <a:pt x="205092" y="92405"/>
                </a:lnTo>
                <a:lnTo>
                  <a:pt x="194602" y="58801"/>
                </a:lnTo>
                <a:lnTo>
                  <a:pt x="194602" y="140690"/>
                </a:lnTo>
                <a:lnTo>
                  <a:pt x="189674" y="165836"/>
                </a:lnTo>
                <a:lnTo>
                  <a:pt x="175742" y="186613"/>
                </a:lnTo>
                <a:lnTo>
                  <a:pt x="155028" y="200736"/>
                </a:lnTo>
                <a:lnTo>
                  <a:pt x="129730" y="205955"/>
                </a:lnTo>
                <a:lnTo>
                  <a:pt x="104355" y="200787"/>
                </a:lnTo>
                <a:lnTo>
                  <a:pt x="83489" y="186702"/>
                </a:lnTo>
                <a:lnTo>
                  <a:pt x="69329" y="165836"/>
                </a:lnTo>
                <a:lnTo>
                  <a:pt x="64198" y="140690"/>
                </a:lnTo>
                <a:lnTo>
                  <a:pt x="64122" y="92405"/>
                </a:lnTo>
                <a:lnTo>
                  <a:pt x="64846" y="89395"/>
                </a:lnTo>
                <a:lnTo>
                  <a:pt x="104127" y="77330"/>
                </a:lnTo>
                <a:lnTo>
                  <a:pt x="129349" y="75425"/>
                </a:lnTo>
                <a:lnTo>
                  <a:pt x="136537" y="75425"/>
                </a:lnTo>
                <a:lnTo>
                  <a:pt x="143319" y="75806"/>
                </a:lnTo>
                <a:lnTo>
                  <a:pt x="150482" y="76568"/>
                </a:lnTo>
                <a:lnTo>
                  <a:pt x="150825" y="76657"/>
                </a:lnTo>
                <a:lnTo>
                  <a:pt x="151168" y="76695"/>
                </a:lnTo>
                <a:lnTo>
                  <a:pt x="156527" y="69761"/>
                </a:lnTo>
                <a:lnTo>
                  <a:pt x="154241" y="67132"/>
                </a:lnTo>
                <a:lnTo>
                  <a:pt x="151993" y="66751"/>
                </a:lnTo>
                <a:lnTo>
                  <a:pt x="144843" y="65633"/>
                </a:lnTo>
                <a:lnTo>
                  <a:pt x="137261" y="65252"/>
                </a:lnTo>
                <a:lnTo>
                  <a:pt x="129730" y="65252"/>
                </a:lnTo>
                <a:lnTo>
                  <a:pt x="112483" y="66078"/>
                </a:lnTo>
                <a:lnTo>
                  <a:pt x="96126" y="68453"/>
                </a:lnTo>
                <a:lnTo>
                  <a:pt x="81102" y="72250"/>
                </a:lnTo>
                <a:lnTo>
                  <a:pt x="67881" y="77330"/>
                </a:lnTo>
                <a:lnTo>
                  <a:pt x="77216" y="59169"/>
                </a:lnTo>
                <a:lnTo>
                  <a:pt x="91440" y="44970"/>
                </a:lnTo>
                <a:lnTo>
                  <a:pt x="109347" y="35737"/>
                </a:lnTo>
                <a:lnTo>
                  <a:pt x="129730" y="32435"/>
                </a:lnTo>
                <a:lnTo>
                  <a:pt x="150266" y="35737"/>
                </a:lnTo>
                <a:lnTo>
                  <a:pt x="168160" y="44970"/>
                </a:lnTo>
                <a:lnTo>
                  <a:pt x="182295" y="59169"/>
                </a:lnTo>
                <a:lnTo>
                  <a:pt x="191592" y="77330"/>
                </a:lnTo>
                <a:lnTo>
                  <a:pt x="186309" y="74663"/>
                </a:lnTo>
                <a:lnTo>
                  <a:pt x="180670" y="72796"/>
                </a:lnTo>
                <a:lnTo>
                  <a:pt x="173482" y="70802"/>
                </a:lnTo>
                <a:lnTo>
                  <a:pt x="173062" y="70739"/>
                </a:lnTo>
                <a:lnTo>
                  <a:pt x="170370" y="70739"/>
                </a:lnTo>
                <a:lnTo>
                  <a:pt x="168198" y="72415"/>
                </a:lnTo>
                <a:lnTo>
                  <a:pt x="168109" y="72796"/>
                </a:lnTo>
                <a:lnTo>
                  <a:pt x="167843" y="74663"/>
                </a:lnTo>
                <a:lnTo>
                  <a:pt x="167081" y="77711"/>
                </a:lnTo>
                <a:lnTo>
                  <a:pt x="168973" y="80340"/>
                </a:lnTo>
                <a:lnTo>
                  <a:pt x="171602" y="81102"/>
                </a:lnTo>
                <a:lnTo>
                  <a:pt x="180670" y="83350"/>
                </a:lnTo>
                <a:lnTo>
                  <a:pt x="188201" y="86741"/>
                </a:lnTo>
                <a:lnTo>
                  <a:pt x="194221" y="89776"/>
                </a:lnTo>
                <a:lnTo>
                  <a:pt x="194564" y="92405"/>
                </a:lnTo>
                <a:lnTo>
                  <a:pt x="194602" y="140690"/>
                </a:lnTo>
                <a:lnTo>
                  <a:pt x="194602" y="58801"/>
                </a:lnTo>
                <a:lnTo>
                  <a:pt x="155994" y="26301"/>
                </a:lnTo>
                <a:lnTo>
                  <a:pt x="130111" y="21475"/>
                </a:lnTo>
                <a:lnTo>
                  <a:pt x="116954" y="22606"/>
                </a:lnTo>
                <a:lnTo>
                  <a:pt x="81826" y="39598"/>
                </a:lnTo>
                <a:lnTo>
                  <a:pt x="59512" y="71742"/>
                </a:lnTo>
                <a:lnTo>
                  <a:pt x="55435" y="89014"/>
                </a:lnTo>
                <a:lnTo>
                  <a:pt x="55486" y="140690"/>
                </a:lnTo>
                <a:lnTo>
                  <a:pt x="58140" y="160477"/>
                </a:lnTo>
                <a:lnTo>
                  <a:pt x="65798" y="178638"/>
                </a:lnTo>
                <a:lnTo>
                  <a:pt x="77698" y="194043"/>
                </a:lnTo>
                <a:lnTo>
                  <a:pt x="93141" y="205955"/>
                </a:lnTo>
                <a:lnTo>
                  <a:pt x="93141" y="234962"/>
                </a:lnTo>
                <a:lnTo>
                  <a:pt x="88607" y="241401"/>
                </a:lnTo>
                <a:lnTo>
                  <a:pt x="38836" y="259105"/>
                </a:lnTo>
                <a:lnTo>
                  <a:pt x="18846" y="247040"/>
                </a:lnTo>
                <a:lnTo>
                  <a:pt x="17703" y="244411"/>
                </a:lnTo>
                <a:lnTo>
                  <a:pt x="46761" y="80340"/>
                </a:lnTo>
                <a:lnTo>
                  <a:pt x="57086" y="52184"/>
                </a:lnTo>
                <a:lnTo>
                  <a:pt x="75933" y="29972"/>
                </a:lnTo>
                <a:lnTo>
                  <a:pt x="101219" y="15405"/>
                </a:lnTo>
                <a:lnTo>
                  <a:pt x="130860" y="10172"/>
                </a:lnTo>
                <a:lnTo>
                  <a:pt x="160451" y="15455"/>
                </a:lnTo>
                <a:lnTo>
                  <a:pt x="204330" y="52349"/>
                </a:lnTo>
                <a:lnTo>
                  <a:pt x="243268" y="242163"/>
                </a:lnTo>
                <a:lnTo>
                  <a:pt x="243649" y="244411"/>
                </a:lnTo>
                <a:lnTo>
                  <a:pt x="243649" y="189141"/>
                </a:lnTo>
                <a:lnTo>
                  <a:pt x="224040" y="78435"/>
                </a:lnTo>
                <a:lnTo>
                  <a:pt x="212534" y="46939"/>
                </a:lnTo>
                <a:lnTo>
                  <a:pt x="191452" y="22110"/>
                </a:lnTo>
                <a:lnTo>
                  <a:pt x="170637" y="10172"/>
                </a:lnTo>
                <a:lnTo>
                  <a:pt x="163093" y="5842"/>
                </a:lnTo>
                <a:lnTo>
                  <a:pt x="129730" y="0"/>
                </a:lnTo>
                <a:lnTo>
                  <a:pt x="96761" y="5842"/>
                </a:lnTo>
                <a:lnTo>
                  <a:pt x="68453" y="22110"/>
                </a:lnTo>
                <a:lnTo>
                  <a:pt x="47205" y="46939"/>
                </a:lnTo>
                <a:lnTo>
                  <a:pt x="35445" y="78435"/>
                </a:lnTo>
                <a:lnTo>
                  <a:pt x="6781" y="240258"/>
                </a:lnTo>
                <a:lnTo>
                  <a:pt x="5638" y="247040"/>
                </a:lnTo>
                <a:lnTo>
                  <a:pt x="8648" y="253466"/>
                </a:lnTo>
                <a:lnTo>
                  <a:pt x="24866" y="263258"/>
                </a:lnTo>
                <a:lnTo>
                  <a:pt x="14617" y="268808"/>
                </a:lnTo>
                <a:lnTo>
                  <a:pt x="6781" y="277037"/>
                </a:lnTo>
                <a:lnTo>
                  <a:pt x="1765" y="287261"/>
                </a:lnTo>
                <a:lnTo>
                  <a:pt x="50" y="298361"/>
                </a:lnTo>
                <a:lnTo>
                  <a:pt x="0" y="343598"/>
                </a:lnTo>
                <a:lnTo>
                  <a:pt x="2628" y="345884"/>
                </a:lnTo>
                <a:lnTo>
                  <a:pt x="7912" y="345884"/>
                </a:lnTo>
                <a:lnTo>
                  <a:pt x="10541" y="343598"/>
                </a:lnTo>
                <a:lnTo>
                  <a:pt x="10591" y="298361"/>
                </a:lnTo>
                <a:lnTo>
                  <a:pt x="11455" y="291566"/>
                </a:lnTo>
                <a:lnTo>
                  <a:pt x="14084" y="284962"/>
                </a:lnTo>
                <a:lnTo>
                  <a:pt x="18351" y="279209"/>
                </a:lnTo>
                <a:lnTo>
                  <a:pt x="24142" y="274599"/>
                </a:lnTo>
                <a:lnTo>
                  <a:pt x="30911" y="280479"/>
                </a:lnTo>
                <a:lnTo>
                  <a:pt x="38785" y="285724"/>
                </a:lnTo>
                <a:lnTo>
                  <a:pt x="47726" y="290398"/>
                </a:lnTo>
                <a:lnTo>
                  <a:pt x="57683" y="294589"/>
                </a:lnTo>
                <a:lnTo>
                  <a:pt x="58064" y="294970"/>
                </a:lnTo>
                <a:lnTo>
                  <a:pt x="61455" y="294970"/>
                </a:lnTo>
                <a:lnTo>
                  <a:pt x="63360" y="293446"/>
                </a:lnTo>
                <a:lnTo>
                  <a:pt x="64109" y="291566"/>
                </a:lnTo>
                <a:lnTo>
                  <a:pt x="65227" y="288925"/>
                </a:lnTo>
                <a:lnTo>
                  <a:pt x="64122" y="285915"/>
                </a:lnTo>
                <a:lnTo>
                  <a:pt x="61455" y="285153"/>
                </a:lnTo>
                <a:lnTo>
                  <a:pt x="53886" y="281889"/>
                </a:lnTo>
                <a:lnTo>
                  <a:pt x="46990" y="278358"/>
                </a:lnTo>
                <a:lnTo>
                  <a:pt x="40817" y="274599"/>
                </a:lnTo>
                <a:lnTo>
                  <a:pt x="35064" y="270446"/>
                </a:lnTo>
                <a:lnTo>
                  <a:pt x="67576" y="259105"/>
                </a:lnTo>
                <a:lnTo>
                  <a:pt x="84836" y="253085"/>
                </a:lnTo>
                <a:lnTo>
                  <a:pt x="92290" y="249199"/>
                </a:lnTo>
                <a:lnTo>
                  <a:pt x="98005" y="243471"/>
                </a:lnTo>
                <a:lnTo>
                  <a:pt x="101663" y="236321"/>
                </a:lnTo>
                <a:lnTo>
                  <a:pt x="102958" y="228193"/>
                </a:lnTo>
                <a:lnTo>
                  <a:pt x="102958" y="210477"/>
                </a:lnTo>
                <a:lnTo>
                  <a:pt x="109372" y="212737"/>
                </a:lnTo>
                <a:lnTo>
                  <a:pt x="116116" y="214376"/>
                </a:lnTo>
                <a:lnTo>
                  <a:pt x="123063" y="215392"/>
                </a:lnTo>
                <a:lnTo>
                  <a:pt x="130111" y="215734"/>
                </a:lnTo>
                <a:lnTo>
                  <a:pt x="137172" y="215392"/>
                </a:lnTo>
                <a:lnTo>
                  <a:pt x="144157" y="214376"/>
                </a:lnTo>
                <a:lnTo>
                  <a:pt x="151003" y="212737"/>
                </a:lnTo>
                <a:lnTo>
                  <a:pt x="157632" y="210477"/>
                </a:lnTo>
                <a:lnTo>
                  <a:pt x="157632" y="228193"/>
                </a:lnTo>
                <a:lnTo>
                  <a:pt x="225526" y="270446"/>
                </a:lnTo>
                <a:lnTo>
                  <a:pt x="207022" y="281787"/>
                </a:lnTo>
                <a:lnTo>
                  <a:pt x="184340" y="290195"/>
                </a:lnTo>
                <a:lnTo>
                  <a:pt x="158394" y="295414"/>
                </a:lnTo>
                <a:lnTo>
                  <a:pt x="130111" y="297218"/>
                </a:lnTo>
                <a:lnTo>
                  <a:pt x="117576" y="296862"/>
                </a:lnTo>
                <a:lnTo>
                  <a:pt x="105448" y="295795"/>
                </a:lnTo>
                <a:lnTo>
                  <a:pt x="93662" y="294030"/>
                </a:lnTo>
                <a:lnTo>
                  <a:pt x="82283" y="291566"/>
                </a:lnTo>
                <a:lnTo>
                  <a:pt x="81889" y="291515"/>
                </a:lnTo>
                <a:lnTo>
                  <a:pt x="78663" y="291515"/>
                </a:lnTo>
                <a:lnTo>
                  <a:pt x="76466" y="292976"/>
                </a:lnTo>
                <a:lnTo>
                  <a:pt x="75793" y="295414"/>
                </a:lnTo>
                <a:lnTo>
                  <a:pt x="75425" y="298361"/>
                </a:lnTo>
                <a:lnTo>
                  <a:pt x="76911" y="300990"/>
                </a:lnTo>
                <a:lnTo>
                  <a:pt x="79578" y="301371"/>
                </a:lnTo>
                <a:lnTo>
                  <a:pt x="85801" y="302717"/>
                </a:lnTo>
                <a:lnTo>
                  <a:pt x="92075" y="303949"/>
                </a:lnTo>
                <a:lnTo>
                  <a:pt x="104825" y="306285"/>
                </a:lnTo>
                <a:lnTo>
                  <a:pt x="115023" y="342112"/>
                </a:lnTo>
                <a:lnTo>
                  <a:pt x="115404" y="344360"/>
                </a:lnTo>
                <a:lnTo>
                  <a:pt x="118033" y="345884"/>
                </a:lnTo>
                <a:lnTo>
                  <a:pt x="121043" y="345884"/>
                </a:lnTo>
                <a:lnTo>
                  <a:pt x="124091" y="344741"/>
                </a:lnTo>
                <a:lnTo>
                  <a:pt x="125577" y="342112"/>
                </a:lnTo>
                <a:lnTo>
                  <a:pt x="124472" y="339826"/>
                </a:lnTo>
                <a:lnTo>
                  <a:pt x="115404" y="307771"/>
                </a:lnTo>
                <a:lnTo>
                  <a:pt x="120700" y="308152"/>
                </a:lnTo>
                <a:lnTo>
                  <a:pt x="140690" y="308152"/>
                </a:lnTo>
                <a:lnTo>
                  <a:pt x="145567" y="307771"/>
                </a:lnTo>
                <a:lnTo>
                  <a:pt x="136880" y="339826"/>
                </a:lnTo>
                <a:lnTo>
                  <a:pt x="135775" y="342493"/>
                </a:lnTo>
                <a:lnTo>
                  <a:pt x="137642" y="345503"/>
                </a:lnTo>
                <a:lnTo>
                  <a:pt x="139928" y="345884"/>
                </a:lnTo>
                <a:lnTo>
                  <a:pt x="143700" y="345884"/>
                </a:lnTo>
                <a:lnTo>
                  <a:pt x="145567" y="344360"/>
                </a:lnTo>
                <a:lnTo>
                  <a:pt x="146329" y="342112"/>
                </a:lnTo>
                <a:lnTo>
                  <a:pt x="156108" y="307771"/>
                </a:lnTo>
                <a:lnTo>
                  <a:pt x="156527" y="306285"/>
                </a:lnTo>
                <a:lnTo>
                  <a:pt x="180454" y="302069"/>
                </a:lnTo>
                <a:lnTo>
                  <a:pt x="195834" y="297218"/>
                </a:lnTo>
                <a:lnTo>
                  <a:pt x="202107" y="295236"/>
                </a:lnTo>
                <a:lnTo>
                  <a:pt x="220853" y="286004"/>
                </a:lnTo>
                <a:lnTo>
                  <a:pt x="236105" y="274599"/>
                </a:lnTo>
                <a:lnTo>
                  <a:pt x="241947" y="278930"/>
                </a:lnTo>
                <a:lnTo>
                  <a:pt x="246329" y="284480"/>
                </a:lnTo>
                <a:lnTo>
                  <a:pt x="249085" y="291033"/>
                </a:lnTo>
                <a:lnTo>
                  <a:pt x="250050" y="298361"/>
                </a:lnTo>
                <a:lnTo>
                  <a:pt x="250050" y="342874"/>
                </a:lnTo>
                <a:lnTo>
                  <a:pt x="252323" y="345503"/>
                </a:lnTo>
                <a:lnTo>
                  <a:pt x="257962" y="345503"/>
                </a:lnTo>
                <a:lnTo>
                  <a:pt x="260248" y="34287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95082" y="4259383"/>
            <a:ext cx="269692" cy="35940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9680" y="3360146"/>
            <a:ext cx="803232" cy="76743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047659" y="4257484"/>
            <a:ext cx="277495" cy="361950"/>
          </a:xfrm>
          <a:custGeom>
            <a:avLst/>
            <a:gdLst/>
            <a:ahLst/>
            <a:cxnLst/>
            <a:rect l="l" t="t" r="r" b="b"/>
            <a:pathLst>
              <a:path w="277495" h="361950">
                <a:moveTo>
                  <a:pt x="104851" y="320230"/>
                </a:moveTo>
                <a:lnTo>
                  <a:pt x="102603" y="317982"/>
                </a:lnTo>
                <a:lnTo>
                  <a:pt x="99593" y="317982"/>
                </a:lnTo>
                <a:lnTo>
                  <a:pt x="96939" y="317982"/>
                </a:lnTo>
                <a:lnTo>
                  <a:pt x="94310" y="320230"/>
                </a:lnTo>
                <a:lnTo>
                  <a:pt x="94310" y="359473"/>
                </a:lnTo>
                <a:lnTo>
                  <a:pt x="96939" y="361721"/>
                </a:lnTo>
                <a:lnTo>
                  <a:pt x="102603" y="361721"/>
                </a:lnTo>
                <a:lnTo>
                  <a:pt x="104851" y="359473"/>
                </a:lnTo>
                <a:lnTo>
                  <a:pt x="104851" y="320230"/>
                </a:lnTo>
                <a:close/>
              </a:path>
              <a:path w="277495" h="361950">
                <a:moveTo>
                  <a:pt x="161061" y="171615"/>
                </a:moveTo>
                <a:lnTo>
                  <a:pt x="159181" y="169367"/>
                </a:lnTo>
                <a:lnTo>
                  <a:pt x="158242" y="168414"/>
                </a:lnTo>
                <a:lnTo>
                  <a:pt x="156908" y="167944"/>
                </a:lnTo>
                <a:lnTo>
                  <a:pt x="154178" y="167944"/>
                </a:lnTo>
                <a:lnTo>
                  <a:pt x="152755" y="168414"/>
                </a:lnTo>
                <a:lnTo>
                  <a:pt x="151650" y="169367"/>
                </a:lnTo>
                <a:lnTo>
                  <a:pt x="149745" y="171234"/>
                </a:lnTo>
                <a:lnTo>
                  <a:pt x="144830" y="173520"/>
                </a:lnTo>
                <a:lnTo>
                  <a:pt x="132765" y="173520"/>
                </a:lnTo>
                <a:lnTo>
                  <a:pt x="127889" y="171234"/>
                </a:lnTo>
                <a:lnTo>
                  <a:pt x="125984" y="169367"/>
                </a:lnTo>
                <a:lnTo>
                  <a:pt x="125031" y="168414"/>
                </a:lnTo>
                <a:lnTo>
                  <a:pt x="123647" y="167944"/>
                </a:lnTo>
                <a:lnTo>
                  <a:pt x="122212" y="167944"/>
                </a:lnTo>
                <a:lnTo>
                  <a:pt x="120789" y="167944"/>
                </a:lnTo>
                <a:lnTo>
                  <a:pt x="119392" y="168414"/>
                </a:lnTo>
                <a:lnTo>
                  <a:pt x="118440" y="169367"/>
                </a:lnTo>
                <a:lnTo>
                  <a:pt x="116547" y="171234"/>
                </a:lnTo>
                <a:lnTo>
                  <a:pt x="116547" y="175006"/>
                </a:lnTo>
                <a:lnTo>
                  <a:pt x="118440" y="176911"/>
                </a:lnTo>
                <a:lnTo>
                  <a:pt x="123355" y="181051"/>
                </a:lnTo>
                <a:lnTo>
                  <a:pt x="130898" y="184061"/>
                </a:lnTo>
                <a:lnTo>
                  <a:pt x="146735" y="184061"/>
                </a:lnTo>
                <a:lnTo>
                  <a:pt x="154660" y="181051"/>
                </a:lnTo>
                <a:lnTo>
                  <a:pt x="159181" y="176911"/>
                </a:lnTo>
                <a:lnTo>
                  <a:pt x="161061" y="175006"/>
                </a:lnTo>
                <a:lnTo>
                  <a:pt x="161061" y="171615"/>
                </a:lnTo>
                <a:close/>
              </a:path>
              <a:path w="277495" h="361950">
                <a:moveTo>
                  <a:pt x="199923" y="146367"/>
                </a:moveTo>
                <a:lnTo>
                  <a:pt x="199834" y="138798"/>
                </a:lnTo>
                <a:lnTo>
                  <a:pt x="198043" y="130949"/>
                </a:lnTo>
                <a:lnTo>
                  <a:pt x="196176" y="128244"/>
                </a:lnTo>
                <a:lnTo>
                  <a:pt x="195922" y="127863"/>
                </a:lnTo>
                <a:lnTo>
                  <a:pt x="193408" y="124244"/>
                </a:lnTo>
                <a:lnTo>
                  <a:pt x="188620" y="121043"/>
                </a:lnTo>
                <a:lnTo>
                  <a:pt x="188620" y="133159"/>
                </a:lnTo>
                <a:lnTo>
                  <a:pt x="188620" y="142595"/>
                </a:lnTo>
                <a:lnTo>
                  <a:pt x="187477" y="145605"/>
                </a:lnTo>
                <a:lnTo>
                  <a:pt x="184467" y="147472"/>
                </a:lnTo>
                <a:lnTo>
                  <a:pt x="182664" y="148767"/>
                </a:lnTo>
                <a:lnTo>
                  <a:pt x="180352" y="149529"/>
                </a:lnTo>
                <a:lnTo>
                  <a:pt x="176860" y="149529"/>
                </a:lnTo>
                <a:lnTo>
                  <a:pt x="154660" y="138798"/>
                </a:lnTo>
                <a:lnTo>
                  <a:pt x="154660" y="128244"/>
                </a:lnTo>
                <a:lnTo>
                  <a:pt x="166725" y="128244"/>
                </a:lnTo>
                <a:lnTo>
                  <a:pt x="166725" y="136169"/>
                </a:lnTo>
                <a:lnTo>
                  <a:pt x="168973" y="138798"/>
                </a:lnTo>
                <a:lnTo>
                  <a:pt x="174650" y="138798"/>
                </a:lnTo>
                <a:lnTo>
                  <a:pt x="176898" y="136169"/>
                </a:lnTo>
                <a:lnTo>
                  <a:pt x="176898" y="128244"/>
                </a:lnTo>
                <a:lnTo>
                  <a:pt x="183705" y="128244"/>
                </a:lnTo>
                <a:lnTo>
                  <a:pt x="188620" y="133159"/>
                </a:lnTo>
                <a:lnTo>
                  <a:pt x="188620" y="121043"/>
                </a:lnTo>
                <a:lnTo>
                  <a:pt x="186651" y="119722"/>
                </a:lnTo>
                <a:lnTo>
                  <a:pt x="178409" y="118071"/>
                </a:lnTo>
                <a:lnTo>
                  <a:pt x="122212" y="118071"/>
                </a:lnTo>
                <a:lnTo>
                  <a:pt x="122212" y="134289"/>
                </a:lnTo>
                <a:lnTo>
                  <a:pt x="122212" y="138798"/>
                </a:lnTo>
                <a:lnTo>
                  <a:pt x="119583" y="142938"/>
                </a:lnTo>
                <a:lnTo>
                  <a:pt x="115062" y="144462"/>
                </a:lnTo>
                <a:lnTo>
                  <a:pt x="102603" y="148996"/>
                </a:lnTo>
                <a:lnTo>
                  <a:pt x="101307" y="149567"/>
                </a:lnTo>
                <a:lnTo>
                  <a:pt x="99949" y="149885"/>
                </a:lnTo>
                <a:lnTo>
                  <a:pt x="96431" y="149885"/>
                </a:lnTo>
                <a:lnTo>
                  <a:pt x="94272" y="149123"/>
                </a:lnTo>
                <a:lnTo>
                  <a:pt x="92405" y="147472"/>
                </a:lnTo>
                <a:lnTo>
                  <a:pt x="89776" y="145605"/>
                </a:lnTo>
                <a:lnTo>
                  <a:pt x="87909" y="142595"/>
                </a:lnTo>
                <a:lnTo>
                  <a:pt x="87909" y="133159"/>
                </a:lnTo>
                <a:lnTo>
                  <a:pt x="92405" y="127863"/>
                </a:lnTo>
                <a:lnTo>
                  <a:pt x="99593" y="127863"/>
                </a:lnTo>
                <a:lnTo>
                  <a:pt x="99593" y="135788"/>
                </a:lnTo>
                <a:lnTo>
                  <a:pt x="101841" y="138061"/>
                </a:lnTo>
                <a:lnTo>
                  <a:pt x="107518" y="138061"/>
                </a:lnTo>
                <a:lnTo>
                  <a:pt x="110147" y="135788"/>
                </a:lnTo>
                <a:lnTo>
                  <a:pt x="110147" y="128244"/>
                </a:lnTo>
                <a:lnTo>
                  <a:pt x="121831" y="128244"/>
                </a:lnTo>
                <a:lnTo>
                  <a:pt x="121831" y="134289"/>
                </a:lnTo>
                <a:lnTo>
                  <a:pt x="122212" y="134289"/>
                </a:lnTo>
                <a:lnTo>
                  <a:pt x="122212" y="118071"/>
                </a:lnTo>
                <a:lnTo>
                  <a:pt x="99212" y="118071"/>
                </a:lnTo>
                <a:lnTo>
                  <a:pt x="90982" y="119722"/>
                </a:lnTo>
                <a:lnTo>
                  <a:pt x="84264" y="124244"/>
                </a:lnTo>
                <a:lnTo>
                  <a:pt x="79743" y="130949"/>
                </a:lnTo>
                <a:lnTo>
                  <a:pt x="78155" y="138798"/>
                </a:lnTo>
                <a:lnTo>
                  <a:pt x="78079" y="146367"/>
                </a:lnTo>
                <a:lnTo>
                  <a:pt x="81089" y="152768"/>
                </a:lnTo>
                <a:lnTo>
                  <a:pt x="86766" y="156540"/>
                </a:lnTo>
                <a:lnTo>
                  <a:pt x="90538" y="158813"/>
                </a:lnTo>
                <a:lnTo>
                  <a:pt x="95072" y="160299"/>
                </a:lnTo>
                <a:lnTo>
                  <a:pt x="101460" y="160299"/>
                </a:lnTo>
                <a:lnTo>
                  <a:pt x="104470" y="159931"/>
                </a:lnTo>
                <a:lnTo>
                  <a:pt x="106756" y="158813"/>
                </a:lnTo>
                <a:lnTo>
                  <a:pt x="119583" y="154279"/>
                </a:lnTo>
                <a:lnTo>
                  <a:pt x="127508" y="150863"/>
                </a:lnTo>
                <a:lnTo>
                  <a:pt x="128244" y="149885"/>
                </a:lnTo>
                <a:lnTo>
                  <a:pt x="133146" y="143319"/>
                </a:lnTo>
                <a:lnTo>
                  <a:pt x="133146" y="128244"/>
                </a:lnTo>
                <a:lnTo>
                  <a:pt x="144830" y="128244"/>
                </a:lnTo>
                <a:lnTo>
                  <a:pt x="144830" y="143319"/>
                </a:lnTo>
                <a:lnTo>
                  <a:pt x="150507" y="151244"/>
                </a:lnTo>
                <a:lnTo>
                  <a:pt x="158432" y="154279"/>
                </a:lnTo>
                <a:lnTo>
                  <a:pt x="171259" y="158813"/>
                </a:lnTo>
                <a:lnTo>
                  <a:pt x="173507" y="159931"/>
                </a:lnTo>
                <a:lnTo>
                  <a:pt x="176161" y="160299"/>
                </a:lnTo>
                <a:lnTo>
                  <a:pt x="182943" y="160299"/>
                </a:lnTo>
                <a:lnTo>
                  <a:pt x="187477" y="158813"/>
                </a:lnTo>
                <a:lnTo>
                  <a:pt x="191249" y="156540"/>
                </a:lnTo>
                <a:lnTo>
                  <a:pt x="196888" y="152768"/>
                </a:lnTo>
                <a:lnTo>
                  <a:pt x="198424" y="149529"/>
                </a:lnTo>
                <a:lnTo>
                  <a:pt x="199923" y="146367"/>
                </a:lnTo>
                <a:close/>
              </a:path>
              <a:path w="277495" h="361950">
                <a:moveTo>
                  <a:pt x="277228" y="302260"/>
                </a:moveTo>
                <a:lnTo>
                  <a:pt x="258457" y="265430"/>
                </a:lnTo>
                <a:lnTo>
                  <a:pt x="209334" y="248920"/>
                </a:lnTo>
                <a:lnTo>
                  <a:pt x="208953" y="246380"/>
                </a:lnTo>
                <a:lnTo>
                  <a:pt x="207467" y="243840"/>
                </a:lnTo>
                <a:lnTo>
                  <a:pt x="206324" y="242570"/>
                </a:lnTo>
                <a:lnTo>
                  <a:pt x="202298" y="238760"/>
                </a:lnTo>
                <a:lnTo>
                  <a:pt x="197040" y="233680"/>
                </a:lnTo>
                <a:lnTo>
                  <a:pt x="190576" y="229870"/>
                </a:lnTo>
                <a:lnTo>
                  <a:pt x="182943" y="227330"/>
                </a:lnTo>
                <a:lnTo>
                  <a:pt x="182943" y="214630"/>
                </a:lnTo>
                <a:lnTo>
                  <a:pt x="182943" y="212090"/>
                </a:lnTo>
                <a:lnTo>
                  <a:pt x="182943" y="208280"/>
                </a:lnTo>
                <a:lnTo>
                  <a:pt x="185953" y="205740"/>
                </a:lnTo>
                <a:lnTo>
                  <a:pt x="191249" y="200660"/>
                </a:lnTo>
                <a:lnTo>
                  <a:pt x="221653" y="186690"/>
                </a:lnTo>
                <a:lnTo>
                  <a:pt x="223050" y="185420"/>
                </a:lnTo>
                <a:lnTo>
                  <a:pt x="245516" y="165100"/>
                </a:lnTo>
                <a:lnTo>
                  <a:pt x="261099" y="135890"/>
                </a:lnTo>
                <a:lnTo>
                  <a:pt x="266674" y="102870"/>
                </a:lnTo>
                <a:lnTo>
                  <a:pt x="258546" y="62230"/>
                </a:lnTo>
                <a:lnTo>
                  <a:pt x="255752" y="58064"/>
                </a:lnTo>
                <a:lnTo>
                  <a:pt x="255752" y="102870"/>
                </a:lnTo>
                <a:lnTo>
                  <a:pt x="252082" y="128270"/>
                </a:lnTo>
                <a:lnTo>
                  <a:pt x="241744" y="151130"/>
                </a:lnTo>
                <a:lnTo>
                  <a:pt x="225666" y="171450"/>
                </a:lnTo>
                <a:lnTo>
                  <a:pt x="204800" y="185420"/>
                </a:lnTo>
                <a:lnTo>
                  <a:pt x="208699" y="179070"/>
                </a:lnTo>
                <a:lnTo>
                  <a:pt x="211848" y="171450"/>
                </a:lnTo>
                <a:lnTo>
                  <a:pt x="214210" y="163830"/>
                </a:lnTo>
                <a:lnTo>
                  <a:pt x="215760" y="156210"/>
                </a:lnTo>
                <a:lnTo>
                  <a:pt x="218401" y="156210"/>
                </a:lnTo>
                <a:lnTo>
                  <a:pt x="238772" y="133350"/>
                </a:lnTo>
                <a:lnTo>
                  <a:pt x="236893" y="127000"/>
                </a:lnTo>
                <a:lnTo>
                  <a:pt x="229704" y="119380"/>
                </a:lnTo>
                <a:lnTo>
                  <a:pt x="224447" y="118110"/>
                </a:lnTo>
                <a:lnTo>
                  <a:pt x="207467" y="118110"/>
                </a:lnTo>
                <a:lnTo>
                  <a:pt x="205181" y="114300"/>
                </a:lnTo>
                <a:lnTo>
                  <a:pt x="205181" y="74930"/>
                </a:lnTo>
                <a:lnTo>
                  <a:pt x="197650" y="67310"/>
                </a:lnTo>
                <a:lnTo>
                  <a:pt x="180314" y="67310"/>
                </a:lnTo>
                <a:lnTo>
                  <a:pt x="178041" y="69850"/>
                </a:lnTo>
                <a:lnTo>
                  <a:pt x="178041" y="74930"/>
                </a:lnTo>
                <a:lnTo>
                  <a:pt x="180314" y="78740"/>
                </a:lnTo>
                <a:lnTo>
                  <a:pt x="192011" y="78740"/>
                </a:lnTo>
                <a:lnTo>
                  <a:pt x="194259" y="81280"/>
                </a:lnTo>
                <a:lnTo>
                  <a:pt x="194259" y="120650"/>
                </a:lnTo>
                <a:lnTo>
                  <a:pt x="201790" y="128270"/>
                </a:lnTo>
                <a:lnTo>
                  <a:pt x="221780" y="128270"/>
                </a:lnTo>
                <a:lnTo>
                  <a:pt x="224066" y="129540"/>
                </a:lnTo>
                <a:lnTo>
                  <a:pt x="227838" y="133350"/>
                </a:lnTo>
                <a:lnTo>
                  <a:pt x="228219" y="134620"/>
                </a:lnTo>
                <a:lnTo>
                  <a:pt x="228092" y="138430"/>
                </a:lnTo>
                <a:lnTo>
                  <a:pt x="227838" y="140970"/>
                </a:lnTo>
                <a:lnTo>
                  <a:pt x="223685" y="144780"/>
                </a:lnTo>
                <a:lnTo>
                  <a:pt x="216522" y="144780"/>
                </a:lnTo>
                <a:lnTo>
                  <a:pt x="216522" y="142240"/>
                </a:lnTo>
                <a:lnTo>
                  <a:pt x="214249" y="139700"/>
                </a:lnTo>
                <a:lnTo>
                  <a:pt x="208610" y="139700"/>
                </a:lnTo>
                <a:lnTo>
                  <a:pt x="206324" y="142240"/>
                </a:lnTo>
                <a:lnTo>
                  <a:pt x="206324" y="144780"/>
                </a:lnTo>
                <a:lnTo>
                  <a:pt x="200596" y="171450"/>
                </a:lnTo>
                <a:lnTo>
                  <a:pt x="186004" y="191770"/>
                </a:lnTo>
                <a:lnTo>
                  <a:pt x="172402" y="201498"/>
                </a:lnTo>
                <a:lnTo>
                  <a:pt x="172402" y="214630"/>
                </a:lnTo>
                <a:lnTo>
                  <a:pt x="172402" y="257810"/>
                </a:lnTo>
                <a:lnTo>
                  <a:pt x="172402" y="271780"/>
                </a:lnTo>
                <a:lnTo>
                  <a:pt x="172402" y="285750"/>
                </a:lnTo>
                <a:lnTo>
                  <a:pt x="164325" y="289560"/>
                </a:lnTo>
                <a:lnTo>
                  <a:pt x="156019" y="293370"/>
                </a:lnTo>
                <a:lnTo>
                  <a:pt x="147510" y="294640"/>
                </a:lnTo>
                <a:lnTo>
                  <a:pt x="130022" y="294640"/>
                </a:lnTo>
                <a:lnTo>
                  <a:pt x="121323" y="292100"/>
                </a:lnTo>
                <a:lnTo>
                  <a:pt x="112979" y="289560"/>
                </a:lnTo>
                <a:lnTo>
                  <a:pt x="105232" y="285750"/>
                </a:lnTo>
                <a:lnTo>
                  <a:pt x="105232" y="271780"/>
                </a:lnTo>
                <a:lnTo>
                  <a:pt x="112712" y="276860"/>
                </a:lnTo>
                <a:lnTo>
                  <a:pt x="120891" y="280670"/>
                </a:lnTo>
                <a:lnTo>
                  <a:pt x="129641" y="283210"/>
                </a:lnTo>
                <a:lnTo>
                  <a:pt x="138811" y="283210"/>
                </a:lnTo>
                <a:lnTo>
                  <a:pt x="156591" y="280670"/>
                </a:lnTo>
                <a:lnTo>
                  <a:pt x="164858" y="276860"/>
                </a:lnTo>
                <a:lnTo>
                  <a:pt x="170510" y="273050"/>
                </a:lnTo>
                <a:lnTo>
                  <a:pt x="172402" y="271780"/>
                </a:lnTo>
                <a:lnTo>
                  <a:pt x="172402" y="257810"/>
                </a:lnTo>
                <a:lnTo>
                  <a:pt x="165290" y="264160"/>
                </a:lnTo>
                <a:lnTo>
                  <a:pt x="157162" y="269240"/>
                </a:lnTo>
                <a:lnTo>
                  <a:pt x="148259" y="271780"/>
                </a:lnTo>
                <a:lnTo>
                  <a:pt x="138811" y="273050"/>
                </a:lnTo>
                <a:lnTo>
                  <a:pt x="129374" y="271780"/>
                </a:lnTo>
                <a:lnTo>
                  <a:pt x="120472" y="269240"/>
                </a:lnTo>
                <a:lnTo>
                  <a:pt x="112344" y="264160"/>
                </a:lnTo>
                <a:lnTo>
                  <a:pt x="105232" y="257810"/>
                </a:lnTo>
                <a:lnTo>
                  <a:pt x="105232" y="238760"/>
                </a:lnTo>
                <a:lnTo>
                  <a:pt x="105232" y="214630"/>
                </a:lnTo>
                <a:lnTo>
                  <a:pt x="113296" y="218440"/>
                </a:lnTo>
                <a:lnTo>
                  <a:pt x="121615" y="220980"/>
                </a:lnTo>
                <a:lnTo>
                  <a:pt x="130124" y="222250"/>
                </a:lnTo>
                <a:lnTo>
                  <a:pt x="147726" y="222250"/>
                </a:lnTo>
                <a:lnTo>
                  <a:pt x="156311" y="220980"/>
                </a:lnTo>
                <a:lnTo>
                  <a:pt x="164541" y="218440"/>
                </a:lnTo>
                <a:lnTo>
                  <a:pt x="172402" y="214630"/>
                </a:lnTo>
                <a:lnTo>
                  <a:pt x="172402" y="201498"/>
                </a:lnTo>
                <a:lnTo>
                  <a:pt x="164693" y="207010"/>
                </a:lnTo>
                <a:lnTo>
                  <a:pt x="138811" y="212090"/>
                </a:lnTo>
                <a:lnTo>
                  <a:pt x="91389" y="191770"/>
                </a:lnTo>
                <a:lnTo>
                  <a:pt x="71691" y="144780"/>
                </a:lnTo>
                <a:lnTo>
                  <a:pt x="71691" y="140970"/>
                </a:lnTo>
                <a:lnTo>
                  <a:pt x="69405" y="139700"/>
                </a:lnTo>
                <a:lnTo>
                  <a:pt x="63766" y="139700"/>
                </a:lnTo>
                <a:lnTo>
                  <a:pt x="61480" y="140970"/>
                </a:lnTo>
                <a:lnTo>
                  <a:pt x="61480" y="144780"/>
                </a:lnTo>
                <a:lnTo>
                  <a:pt x="53949" y="144780"/>
                </a:lnTo>
                <a:lnTo>
                  <a:pt x="50177" y="140970"/>
                </a:lnTo>
                <a:lnTo>
                  <a:pt x="49796" y="138430"/>
                </a:lnTo>
                <a:lnTo>
                  <a:pt x="49885" y="134620"/>
                </a:lnTo>
                <a:lnTo>
                  <a:pt x="50177" y="130810"/>
                </a:lnTo>
                <a:lnTo>
                  <a:pt x="54330" y="128270"/>
                </a:lnTo>
                <a:lnTo>
                  <a:pt x="75450" y="128270"/>
                </a:lnTo>
                <a:lnTo>
                  <a:pt x="82994" y="120650"/>
                </a:lnTo>
                <a:lnTo>
                  <a:pt x="82994" y="80010"/>
                </a:lnTo>
                <a:lnTo>
                  <a:pt x="86004" y="78740"/>
                </a:lnTo>
                <a:lnTo>
                  <a:pt x="163715" y="78740"/>
                </a:lnTo>
                <a:lnTo>
                  <a:pt x="165963" y="74930"/>
                </a:lnTo>
                <a:lnTo>
                  <a:pt x="165963" y="69850"/>
                </a:lnTo>
                <a:lnTo>
                  <a:pt x="163715" y="67310"/>
                </a:lnTo>
                <a:lnTo>
                  <a:pt x="79984" y="67310"/>
                </a:lnTo>
                <a:lnTo>
                  <a:pt x="72415" y="74930"/>
                </a:lnTo>
                <a:lnTo>
                  <a:pt x="72415" y="115570"/>
                </a:lnTo>
                <a:lnTo>
                  <a:pt x="69405" y="118110"/>
                </a:lnTo>
                <a:lnTo>
                  <a:pt x="59232" y="118110"/>
                </a:lnTo>
                <a:lnTo>
                  <a:pt x="51803" y="119380"/>
                </a:lnTo>
                <a:lnTo>
                  <a:pt x="45694" y="123190"/>
                </a:lnTo>
                <a:lnTo>
                  <a:pt x="41351" y="128270"/>
                </a:lnTo>
                <a:lnTo>
                  <a:pt x="39243" y="134620"/>
                </a:lnTo>
                <a:lnTo>
                  <a:pt x="38862" y="140970"/>
                </a:lnTo>
                <a:lnTo>
                  <a:pt x="40728" y="146050"/>
                </a:lnTo>
                <a:lnTo>
                  <a:pt x="44119" y="149860"/>
                </a:lnTo>
                <a:lnTo>
                  <a:pt x="47891" y="153670"/>
                </a:lnTo>
                <a:lnTo>
                  <a:pt x="52806" y="156210"/>
                </a:lnTo>
                <a:lnTo>
                  <a:pt x="61861" y="156210"/>
                </a:lnTo>
                <a:lnTo>
                  <a:pt x="63423" y="163830"/>
                </a:lnTo>
                <a:lnTo>
                  <a:pt x="65786" y="171450"/>
                </a:lnTo>
                <a:lnTo>
                  <a:pt x="68922" y="179070"/>
                </a:lnTo>
                <a:lnTo>
                  <a:pt x="72796" y="185420"/>
                </a:lnTo>
                <a:lnTo>
                  <a:pt x="51955" y="171450"/>
                </a:lnTo>
                <a:lnTo>
                  <a:pt x="35890" y="152400"/>
                </a:lnTo>
                <a:lnTo>
                  <a:pt x="25539" y="128270"/>
                </a:lnTo>
                <a:lnTo>
                  <a:pt x="21882" y="102870"/>
                </a:lnTo>
                <a:lnTo>
                  <a:pt x="29159" y="67310"/>
                </a:lnTo>
                <a:lnTo>
                  <a:pt x="48945" y="38100"/>
                </a:lnTo>
                <a:lnTo>
                  <a:pt x="78219" y="17780"/>
                </a:lnTo>
                <a:lnTo>
                  <a:pt x="113919" y="11430"/>
                </a:lnTo>
                <a:lnTo>
                  <a:pt x="163715" y="11430"/>
                </a:lnTo>
                <a:lnTo>
                  <a:pt x="199567" y="17780"/>
                </a:lnTo>
                <a:lnTo>
                  <a:pt x="228828" y="38100"/>
                </a:lnTo>
                <a:lnTo>
                  <a:pt x="248526" y="67310"/>
                </a:lnTo>
                <a:lnTo>
                  <a:pt x="255752" y="102870"/>
                </a:lnTo>
                <a:lnTo>
                  <a:pt x="255752" y="58064"/>
                </a:lnTo>
                <a:lnTo>
                  <a:pt x="236410" y="29210"/>
                </a:lnTo>
                <a:lnTo>
                  <a:pt x="209448" y="11430"/>
                </a:lnTo>
                <a:lnTo>
                  <a:pt x="203669" y="7620"/>
                </a:lnTo>
                <a:lnTo>
                  <a:pt x="163715" y="0"/>
                </a:lnTo>
                <a:lnTo>
                  <a:pt x="113919" y="0"/>
                </a:lnTo>
                <a:lnTo>
                  <a:pt x="73964" y="7620"/>
                </a:lnTo>
                <a:lnTo>
                  <a:pt x="41224" y="29210"/>
                </a:lnTo>
                <a:lnTo>
                  <a:pt x="19088" y="62230"/>
                </a:lnTo>
                <a:lnTo>
                  <a:pt x="10960" y="102870"/>
                </a:lnTo>
                <a:lnTo>
                  <a:pt x="16535" y="135890"/>
                </a:lnTo>
                <a:lnTo>
                  <a:pt x="32118" y="165100"/>
                </a:lnTo>
                <a:lnTo>
                  <a:pt x="55981" y="186690"/>
                </a:lnTo>
                <a:lnTo>
                  <a:pt x="86385" y="200660"/>
                </a:lnTo>
                <a:lnTo>
                  <a:pt x="88633" y="203200"/>
                </a:lnTo>
                <a:lnTo>
                  <a:pt x="91681" y="205740"/>
                </a:lnTo>
                <a:lnTo>
                  <a:pt x="94310" y="208280"/>
                </a:lnTo>
                <a:lnTo>
                  <a:pt x="94310" y="227330"/>
                </a:lnTo>
                <a:lnTo>
                  <a:pt x="86842" y="229870"/>
                </a:lnTo>
                <a:lnTo>
                  <a:pt x="80403" y="233680"/>
                </a:lnTo>
                <a:lnTo>
                  <a:pt x="75171" y="238760"/>
                </a:lnTo>
                <a:lnTo>
                  <a:pt x="71310" y="242570"/>
                </a:lnTo>
                <a:lnTo>
                  <a:pt x="69786" y="243840"/>
                </a:lnTo>
                <a:lnTo>
                  <a:pt x="68643" y="246380"/>
                </a:lnTo>
                <a:lnTo>
                  <a:pt x="67919" y="248920"/>
                </a:lnTo>
                <a:lnTo>
                  <a:pt x="31711" y="259080"/>
                </a:lnTo>
                <a:lnTo>
                  <a:pt x="18783" y="265430"/>
                </a:lnTo>
                <a:lnTo>
                  <a:pt x="8775" y="275590"/>
                </a:lnTo>
                <a:lnTo>
                  <a:pt x="2298" y="287020"/>
                </a:lnTo>
                <a:lnTo>
                  <a:pt x="0" y="300990"/>
                </a:lnTo>
                <a:lnTo>
                  <a:pt x="0" y="359410"/>
                </a:lnTo>
                <a:lnTo>
                  <a:pt x="2654" y="360680"/>
                </a:lnTo>
                <a:lnTo>
                  <a:pt x="7912" y="360680"/>
                </a:lnTo>
                <a:lnTo>
                  <a:pt x="10579" y="359410"/>
                </a:lnTo>
                <a:lnTo>
                  <a:pt x="10579" y="300990"/>
                </a:lnTo>
                <a:lnTo>
                  <a:pt x="12319" y="290830"/>
                </a:lnTo>
                <a:lnTo>
                  <a:pt x="17221" y="281940"/>
                </a:lnTo>
                <a:lnTo>
                  <a:pt x="24726" y="274320"/>
                </a:lnTo>
                <a:lnTo>
                  <a:pt x="34340" y="269240"/>
                </a:lnTo>
                <a:lnTo>
                  <a:pt x="67919" y="259080"/>
                </a:lnTo>
                <a:lnTo>
                  <a:pt x="71310" y="283210"/>
                </a:lnTo>
                <a:lnTo>
                  <a:pt x="71691" y="285750"/>
                </a:lnTo>
                <a:lnTo>
                  <a:pt x="70929" y="288290"/>
                </a:lnTo>
                <a:lnTo>
                  <a:pt x="57708" y="297180"/>
                </a:lnTo>
                <a:lnTo>
                  <a:pt x="52425" y="300990"/>
                </a:lnTo>
                <a:lnTo>
                  <a:pt x="50177" y="308610"/>
                </a:lnTo>
                <a:lnTo>
                  <a:pt x="51320" y="314960"/>
                </a:lnTo>
                <a:lnTo>
                  <a:pt x="60731" y="356870"/>
                </a:lnTo>
                <a:lnTo>
                  <a:pt x="61480" y="359410"/>
                </a:lnTo>
                <a:lnTo>
                  <a:pt x="63766" y="361950"/>
                </a:lnTo>
                <a:lnTo>
                  <a:pt x="67157" y="361950"/>
                </a:lnTo>
                <a:lnTo>
                  <a:pt x="69786" y="360680"/>
                </a:lnTo>
                <a:lnTo>
                  <a:pt x="71691" y="358140"/>
                </a:lnTo>
                <a:lnTo>
                  <a:pt x="71310" y="355600"/>
                </a:lnTo>
                <a:lnTo>
                  <a:pt x="61861" y="312420"/>
                </a:lnTo>
                <a:lnTo>
                  <a:pt x="61480" y="309880"/>
                </a:lnTo>
                <a:lnTo>
                  <a:pt x="62242" y="307340"/>
                </a:lnTo>
                <a:lnTo>
                  <a:pt x="64109" y="306070"/>
                </a:lnTo>
                <a:lnTo>
                  <a:pt x="80340" y="293370"/>
                </a:lnTo>
                <a:lnTo>
                  <a:pt x="82613" y="288290"/>
                </a:lnTo>
                <a:lnTo>
                  <a:pt x="82232" y="281940"/>
                </a:lnTo>
                <a:lnTo>
                  <a:pt x="79146" y="259080"/>
                </a:lnTo>
                <a:lnTo>
                  <a:pt x="78460" y="254000"/>
                </a:lnTo>
                <a:lnTo>
                  <a:pt x="95072" y="238760"/>
                </a:lnTo>
                <a:lnTo>
                  <a:pt x="95072" y="303530"/>
                </a:lnTo>
                <a:lnTo>
                  <a:pt x="97320" y="306070"/>
                </a:lnTo>
                <a:lnTo>
                  <a:pt x="102984" y="306070"/>
                </a:lnTo>
                <a:lnTo>
                  <a:pt x="105232" y="303530"/>
                </a:lnTo>
                <a:lnTo>
                  <a:pt x="105232" y="298450"/>
                </a:lnTo>
                <a:lnTo>
                  <a:pt x="113195" y="302260"/>
                </a:lnTo>
                <a:lnTo>
                  <a:pt x="121615" y="303530"/>
                </a:lnTo>
                <a:lnTo>
                  <a:pt x="130238" y="306070"/>
                </a:lnTo>
                <a:lnTo>
                  <a:pt x="147345" y="306070"/>
                </a:lnTo>
                <a:lnTo>
                  <a:pt x="164122" y="300990"/>
                </a:lnTo>
                <a:lnTo>
                  <a:pt x="172021" y="298450"/>
                </a:lnTo>
                <a:lnTo>
                  <a:pt x="172021" y="359410"/>
                </a:lnTo>
                <a:lnTo>
                  <a:pt x="174650" y="361950"/>
                </a:lnTo>
                <a:lnTo>
                  <a:pt x="180314" y="361950"/>
                </a:lnTo>
                <a:lnTo>
                  <a:pt x="182562" y="359410"/>
                </a:lnTo>
                <a:lnTo>
                  <a:pt x="182562" y="298450"/>
                </a:lnTo>
                <a:lnTo>
                  <a:pt x="182562" y="294640"/>
                </a:lnTo>
                <a:lnTo>
                  <a:pt x="182562" y="271780"/>
                </a:lnTo>
                <a:lnTo>
                  <a:pt x="182562" y="238760"/>
                </a:lnTo>
                <a:lnTo>
                  <a:pt x="189725" y="241300"/>
                </a:lnTo>
                <a:lnTo>
                  <a:pt x="194640" y="246380"/>
                </a:lnTo>
                <a:lnTo>
                  <a:pt x="197650" y="250190"/>
                </a:lnTo>
                <a:lnTo>
                  <a:pt x="199161" y="252730"/>
                </a:lnTo>
                <a:lnTo>
                  <a:pt x="199161" y="255270"/>
                </a:lnTo>
                <a:lnTo>
                  <a:pt x="195402" y="283210"/>
                </a:lnTo>
                <a:lnTo>
                  <a:pt x="194259" y="289560"/>
                </a:lnTo>
                <a:lnTo>
                  <a:pt x="196532" y="294640"/>
                </a:lnTo>
                <a:lnTo>
                  <a:pt x="201790" y="298450"/>
                </a:lnTo>
                <a:lnTo>
                  <a:pt x="213106" y="307340"/>
                </a:lnTo>
                <a:lnTo>
                  <a:pt x="215011" y="308610"/>
                </a:lnTo>
                <a:lnTo>
                  <a:pt x="216141" y="311150"/>
                </a:lnTo>
                <a:lnTo>
                  <a:pt x="215392" y="312420"/>
                </a:lnTo>
                <a:lnTo>
                  <a:pt x="205943" y="355600"/>
                </a:lnTo>
                <a:lnTo>
                  <a:pt x="205562" y="359410"/>
                </a:lnTo>
                <a:lnTo>
                  <a:pt x="207086" y="361950"/>
                </a:lnTo>
                <a:lnTo>
                  <a:pt x="213487" y="361950"/>
                </a:lnTo>
                <a:lnTo>
                  <a:pt x="216141" y="359410"/>
                </a:lnTo>
                <a:lnTo>
                  <a:pt x="216522" y="358140"/>
                </a:lnTo>
                <a:lnTo>
                  <a:pt x="225933" y="314960"/>
                </a:lnTo>
                <a:lnTo>
                  <a:pt x="227457" y="308610"/>
                </a:lnTo>
                <a:lnTo>
                  <a:pt x="224828" y="302260"/>
                </a:lnTo>
                <a:lnTo>
                  <a:pt x="208610" y="289560"/>
                </a:lnTo>
                <a:lnTo>
                  <a:pt x="206705" y="288290"/>
                </a:lnTo>
                <a:lnTo>
                  <a:pt x="205943" y="287020"/>
                </a:lnTo>
                <a:lnTo>
                  <a:pt x="205943" y="284480"/>
                </a:lnTo>
                <a:lnTo>
                  <a:pt x="209334" y="260350"/>
                </a:lnTo>
                <a:lnTo>
                  <a:pt x="252577" y="274320"/>
                </a:lnTo>
                <a:lnTo>
                  <a:pt x="267055" y="302260"/>
                </a:lnTo>
                <a:lnTo>
                  <a:pt x="267055" y="359410"/>
                </a:lnTo>
                <a:lnTo>
                  <a:pt x="269303" y="361950"/>
                </a:lnTo>
                <a:lnTo>
                  <a:pt x="274980" y="361950"/>
                </a:lnTo>
                <a:lnTo>
                  <a:pt x="277228" y="359410"/>
                </a:lnTo>
                <a:lnTo>
                  <a:pt x="277228" y="3022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48108" y="3784510"/>
            <a:ext cx="277495" cy="356235"/>
          </a:xfrm>
          <a:custGeom>
            <a:avLst/>
            <a:gdLst/>
            <a:ahLst/>
            <a:cxnLst/>
            <a:rect l="l" t="t" r="r" b="b"/>
            <a:pathLst>
              <a:path w="277495" h="356235">
                <a:moveTo>
                  <a:pt x="132384" y="112014"/>
                </a:moveTo>
                <a:lnTo>
                  <a:pt x="130670" y="103339"/>
                </a:lnTo>
                <a:lnTo>
                  <a:pt x="128905" y="100711"/>
                </a:lnTo>
                <a:lnTo>
                  <a:pt x="126009" y="96405"/>
                </a:lnTo>
                <a:lnTo>
                  <a:pt x="122186" y="93840"/>
                </a:lnTo>
                <a:lnTo>
                  <a:pt x="122186" y="105587"/>
                </a:lnTo>
                <a:lnTo>
                  <a:pt x="122186" y="118033"/>
                </a:lnTo>
                <a:lnTo>
                  <a:pt x="116928" y="123329"/>
                </a:lnTo>
                <a:lnTo>
                  <a:pt x="104851" y="123329"/>
                </a:lnTo>
                <a:lnTo>
                  <a:pt x="99568" y="118033"/>
                </a:lnTo>
                <a:lnTo>
                  <a:pt x="99568" y="105587"/>
                </a:lnTo>
                <a:lnTo>
                  <a:pt x="104470" y="100711"/>
                </a:lnTo>
                <a:lnTo>
                  <a:pt x="116928" y="100711"/>
                </a:lnTo>
                <a:lnTo>
                  <a:pt x="122186" y="105587"/>
                </a:lnTo>
                <a:lnTo>
                  <a:pt x="122186" y="93840"/>
                </a:lnTo>
                <a:lnTo>
                  <a:pt x="119164" y="91795"/>
                </a:lnTo>
                <a:lnTo>
                  <a:pt x="110871" y="90119"/>
                </a:lnTo>
                <a:lnTo>
                  <a:pt x="102209" y="91846"/>
                </a:lnTo>
                <a:lnTo>
                  <a:pt x="95275" y="96545"/>
                </a:lnTo>
                <a:lnTo>
                  <a:pt x="90678" y="103505"/>
                </a:lnTo>
                <a:lnTo>
                  <a:pt x="89014" y="112014"/>
                </a:lnTo>
                <a:lnTo>
                  <a:pt x="90792" y="120459"/>
                </a:lnTo>
                <a:lnTo>
                  <a:pt x="95567" y="127279"/>
                </a:lnTo>
                <a:lnTo>
                  <a:pt x="102527" y="131838"/>
                </a:lnTo>
                <a:lnTo>
                  <a:pt x="110871" y="133489"/>
                </a:lnTo>
                <a:lnTo>
                  <a:pt x="119329" y="131787"/>
                </a:lnTo>
                <a:lnTo>
                  <a:pt x="126161" y="127139"/>
                </a:lnTo>
                <a:lnTo>
                  <a:pt x="128701" y="123329"/>
                </a:lnTo>
                <a:lnTo>
                  <a:pt x="130721" y="120307"/>
                </a:lnTo>
                <a:lnTo>
                  <a:pt x="132384" y="112014"/>
                </a:lnTo>
                <a:close/>
              </a:path>
              <a:path w="277495" h="356235">
                <a:moveTo>
                  <a:pt x="143700" y="303618"/>
                </a:moveTo>
                <a:lnTo>
                  <a:pt x="141452" y="301371"/>
                </a:lnTo>
                <a:lnTo>
                  <a:pt x="138785" y="301371"/>
                </a:lnTo>
                <a:lnTo>
                  <a:pt x="135775" y="301371"/>
                </a:lnTo>
                <a:lnTo>
                  <a:pt x="133489" y="303618"/>
                </a:lnTo>
                <a:lnTo>
                  <a:pt x="133489" y="353796"/>
                </a:lnTo>
                <a:lnTo>
                  <a:pt x="135775" y="356044"/>
                </a:lnTo>
                <a:lnTo>
                  <a:pt x="141452" y="356044"/>
                </a:lnTo>
                <a:lnTo>
                  <a:pt x="143700" y="353796"/>
                </a:lnTo>
                <a:lnTo>
                  <a:pt x="143700" y="303618"/>
                </a:lnTo>
                <a:close/>
              </a:path>
              <a:path w="277495" h="356235">
                <a:moveTo>
                  <a:pt x="143700" y="131241"/>
                </a:moveTo>
                <a:lnTo>
                  <a:pt x="141452" y="128993"/>
                </a:lnTo>
                <a:lnTo>
                  <a:pt x="138785" y="128993"/>
                </a:lnTo>
                <a:lnTo>
                  <a:pt x="135775" y="128993"/>
                </a:lnTo>
                <a:lnTo>
                  <a:pt x="133489" y="131241"/>
                </a:lnTo>
                <a:lnTo>
                  <a:pt x="133489" y="142557"/>
                </a:lnTo>
                <a:lnTo>
                  <a:pt x="135775" y="144830"/>
                </a:lnTo>
                <a:lnTo>
                  <a:pt x="141452" y="144830"/>
                </a:lnTo>
                <a:lnTo>
                  <a:pt x="143700" y="142557"/>
                </a:lnTo>
                <a:lnTo>
                  <a:pt x="143700" y="131241"/>
                </a:lnTo>
                <a:close/>
              </a:path>
              <a:path w="277495" h="356235">
                <a:moveTo>
                  <a:pt x="188201" y="112014"/>
                </a:moveTo>
                <a:lnTo>
                  <a:pt x="186486" y="103339"/>
                </a:lnTo>
                <a:lnTo>
                  <a:pt x="184696" y="100711"/>
                </a:lnTo>
                <a:lnTo>
                  <a:pt x="181787" y="96405"/>
                </a:lnTo>
                <a:lnTo>
                  <a:pt x="177660" y="93675"/>
                </a:lnTo>
                <a:lnTo>
                  <a:pt x="177660" y="105587"/>
                </a:lnTo>
                <a:lnTo>
                  <a:pt x="177660" y="118033"/>
                </a:lnTo>
                <a:lnTo>
                  <a:pt x="172745" y="123329"/>
                </a:lnTo>
                <a:lnTo>
                  <a:pt x="160299" y="123329"/>
                </a:lnTo>
                <a:lnTo>
                  <a:pt x="155003" y="118033"/>
                </a:lnTo>
                <a:lnTo>
                  <a:pt x="155003" y="105587"/>
                </a:lnTo>
                <a:lnTo>
                  <a:pt x="160299" y="100711"/>
                </a:lnTo>
                <a:lnTo>
                  <a:pt x="172745" y="100711"/>
                </a:lnTo>
                <a:lnTo>
                  <a:pt x="177660" y="105587"/>
                </a:lnTo>
                <a:lnTo>
                  <a:pt x="177660" y="93675"/>
                </a:lnTo>
                <a:lnTo>
                  <a:pt x="174828" y="91795"/>
                </a:lnTo>
                <a:lnTo>
                  <a:pt x="166319" y="90119"/>
                </a:lnTo>
                <a:lnTo>
                  <a:pt x="157873" y="91846"/>
                </a:lnTo>
                <a:lnTo>
                  <a:pt x="151053" y="96545"/>
                </a:lnTo>
                <a:lnTo>
                  <a:pt x="146494" y="103505"/>
                </a:lnTo>
                <a:lnTo>
                  <a:pt x="144830" y="112014"/>
                </a:lnTo>
                <a:lnTo>
                  <a:pt x="146545" y="120459"/>
                </a:lnTo>
                <a:lnTo>
                  <a:pt x="151193" y="127279"/>
                </a:lnTo>
                <a:lnTo>
                  <a:pt x="158026" y="131838"/>
                </a:lnTo>
                <a:lnTo>
                  <a:pt x="166319" y="133489"/>
                </a:lnTo>
                <a:lnTo>
                  <a:pt x="174828" y="131787"/>
                </a:lnTo>
                <a:lnTo>
                  <a:pt x="181787" y="127139"/>
                </a:lnTo>
                <a:lnTo>
                  <a:pt x="184404" y="123329"/>
                </a:lnTo>
                <a:lnTo>
                  <a:pt x="186486" y="120307"/>
                </a:lnTo>
                <a:lnTo>
                  <a:pt x="188201" y="112014"/>
                </a:lnTo>
                <a:close/>
              </a:path>
              <a:path w="277495" h="356235">
                <a:moveTo>
                  <a:pt x="277228" y="280670"/>
                </a:moveTo>
                <a:lnTo>
                  <a:pt x="275399" y="269240"/>
                </a:lnTo>
                <a:lnTo>
                  <a:pt x="275196" y="267970"/>
                </a:lnTo>
                <a:lnTo>
                  <a:pt x="269494" y="257810"/>
                </a:lnTo>
                <a:lnTo>
                  <a:pt x="260680" y="248920"/>
                </a:lnTo>
                <a:lnTo>
                  <a:pt x="249313" y="243840"/>
                </a:lnTo>
                <a:lnTo>
                  <a:pt x="207060" y="231140"/>
                </a:lnTo>
                <a:lnTo>
                  <a:pt x="201422" y="229870"/>
                </a:lnTo>
                <a:lnTo>
                  <a:pt x="196507" y="227330"/>
                </a:lnTo>
                <a:lnTo>
                  <a:pt x="192735" y="222250"/>
                </a:lnTo>
                <a:lnTo>
                  <a:pt x="207797" y="204470"/>
                </a:lnTo>
                <a:lnTo>
                  <a:pt x="220700" y="184150"/>
                </a:lnTo>
                <a:lnTo>
                  <a:pt x="229704" y="161290"/>
                </a:lnTo>
                <a:lnTo>
                  <a:pt x="233095" y="133350"/>
                </a:lnTo>
                <a:lnTo>
                  <a:pt x="233095" y="93980"/>
                </a:lnTo>
                <a:lnTo>
                  <a:pt x="225628" y="57150"/>
                </a:lnTo>
                <a:lnTo>
                  <a:pt x="222135" y="51917"/>
                </a:lnTo>
                <a:lnTo>
                  <a:pt x="222135" y="93980"/>
                </a:lnTo>
                <a:lnTo>
                  <a:pt x="222046" y="134620"/>
                </a:lnTo>
                <a:lnTo>
                  <a:pt x="211963" y="177800"/>
                </a:lnTo>
                <a:lnTo>
                  <a:pt x="186270" y="214630"/>
                </a:lnTo>
                <a:lnTo>
                  <a:pt x="176618" y="223520"/>
                </a:lnTo>
                <a:lnTo>
                  <a:pt x="167081" y="233680"/>
                </a:lnTo>
                <a:lnTo>
                  <a:pt x="164452" y="236220"/>
                </a:lnTo>
                <a:lnTo>
                  <a:pt x="162547" y="237490"/>
                </a:lnTo>
                <a:lnTo>
                  <a:pt x="160299" y="240030"/>
                </a:lnTo>
                <a:lnTo>
                  <a:pt x="160299" y="227330"/>
                </a:lnTo>
                <a:lnTo>
                  <a:pt x="160299" y="217170"/>
                </a:lnTo>
                <a:lnTo>
                  <a:pt x="160299" y="207010"/>
                </a:lnTo>
                <a:lnTo>
                  <a:pt x="160299" y="201930"/>
                </a:lnTo>
                <a:lnTo>
                  <a:pt x="169506" y="198120"/>
                </a:lnTo>
                <a:lnTo>
                  <a:pt x="199517" y="168910"/>
                </a:lnTo>
                <a:lnTo>
                  <a:pt x="199517" y="149860"/>
                </a:lnTo>
                <a:lnTo>
                  <a:pt x="199517" y="146050"/>
                </a:lnTo>
                <a:lnTo>
                  <a:pt x="205917" y="142240"/>
                </a:lnTo>
                <a:lnTo>
                  <a:pt x="210820" y="134620"/>
                </a:lnTo>
                <a:lnTo>
                  <a:pt x="210820" y="93980"/>
                </a:lnTo>
                <a:lnTo>
                  <a:pt x="200329" y="57150"/>
                </a:lnTo>
                <a:lnTo>
                  <a:pt x="190461" y="44450"/>
                </a:lnTo>
                <a:lnTo>
                  <a:pt x="187794" y="44450"/>
                </a:lnTo>
                <a:lnTo>
                  <a:pt x="186436" y="45720"/>
                </a:lnTo>
                <a:lnTo>
                  <a:pt x="185191" y="45720"/>
                </a:lnTo>
                <a:lnTo>
                  <a:pt x="182918" y="48260"/>
                </a:lnTo>
                <a:lnTo>
                  <a:pt x="182918" y="50800"/>
                </a:lnTo>
                <a:lnTo>
                  <a:pt x="184810" y="53340"/>
                </a:lnTo>
                <a:lnTo>
                  <a:pt x="191363" y="62230"/>
                </a:lnTo>
                <a:lnTo>
                  <a:pt x="196215" y="72390"/>
                </a:lnTo>
                <a:lnTo>
                  <a:pt x="199237" y="83820"/>
                </a:lnTo>
                <a:lnTo>
                  <a:pt x="200279" y="93980"/>
                </a:lnTo>
                <a:lnTo>
                  <a:pt x="200279" y="130810"/>
                </a:lnTo>
                <a:lnTo>
                  <a:pt x="197269" y="135890"/>
                </a:lnTo>
                <a:lnTo>
                  <a:pt x="192354" y="137160"/>
                </a:lnTo>
                <a:lnTo>
                  <a:pt x="188582" y="138531"/>
                </a:lnTo>
                <a:lnTo>
                  <a:pt x="188582" y="149860"/>
                </a:lnTo>
                <a:lnTo>
                  <a:pt x="188582" y="175260"/>
                </a:lnTo>
                <a:lnTo>
                  <a:pt x="184442" y="181610"/>
                </a:lnTo>
                <a:lnTo>
                  <a:pt x="177660" y="184150"/>
                </a:lnTo>
                <a:lnTo>
                  <a:pt x="150469" y="195580"/>
                </a:lnTo>
                <a:lnTo>
                  <a:pt x="150101" y="195707"/>
                </a:lnTo>
                <a:lnTo>
                  <a:pt x="150101" y="227330"/>
                </a:lnTo>
                <a:lnTo>
                  <a:pt x="150101" y="240030"/>
                </a:lnTo>
                <a:lnTo>
                  <a:pt x="150101" y="250190"/>
                </a:lnTo>
                <a:lnTo>
                  <a:pt x="145211" y="255270"/>
                </a:lnTo>
                <a:lnTo>
                  <a:pt x="141452" y="260350"/>
                </a:lnTo>
                <a:lnTo>
                  <a:pt x="138785" y="265430"/>
                </a:lnTo>
                <a:lnTo>
                  <a:pt x="135775" y="260350"/>
                </a:lnTo>
                <a:lnTo>
                  <a:pt x="127469" y="250190"/>
                </a:lnTo>
                <a:lnTo>
                  <a:pt x="150101" y="250190"/>
                </a:lnTo>
                <a:lnTo>
                  <a:pt x="150101" y="240030"/>
                </a:lnTo>
                <a:lnTo>
                  <a:pt x="126720" y="240030"/>
                </a:lnTo>
                <a:lnTo>
                  <a:pt x="126720" y="227330"/>
                </a:lnTo>
                <a:lnTo>
                  <a:pt x="150101" y="227330"/>
                </a:lnTo>
                <a:lnTo>
                  <a:pt x="150101" y="195707"/>
                </a:lnTo>
                <a:lnTo>
                  <a:pt x="149364" y="195961"/>
                </a:lnTo>
                <a:lnTo>
                  <a:pt x="149364" y="207010"/>
                </a:lnTo>
                <a:lnTo>
                  <a:pt x="149364" y="217170"/>
                </a:lnTo>
                <a:lnTo>
                  <a:pt x="126720" y="217170"/>
                </a:lnTo>
                <a:lnTo>
                  <a:pt x="126720" y="207010"/>
                </a:lnTo>
                <a:lnTo>
                  <a:pt x="130479" y="207010"/>
                </a:lnTo>
                <a:lnTo>
                  <a:pt x="134251" y="208280"/>
                </a:lnTo>
                <a:lnTo>
                  <a:pt x="141795" y="208280"/>
                </a:lnTo>
                <a:lnTo>
                  <a:pt x="145567" y="207010"/>
                </a:lnTo>
                <a:lnTo>
                  <a:pt x="149364" y="207010"/>
                </a:lnTo>
                <a:lnTo>
                  <a:pt x="149364" y="195961"/>
                </a:lnTo>
                <a:lnTo>
                  <a:pt x="146710" y="196850"/>
                </a:lnTo>
                <a:lnTo>
                  <a:pt x="142557" y="198120"/>
                </a:lnTo>
                <a:lnTo>
                  <a:pt x="134162" y="198120"/>
                </a:lnTo>
                <a:lnTo>
                  <a:pt x="129921" y="196850"/>
                </a:lnTo>
                <a:lnTo>
                  <a:pt x="125958" y="195580"/>
                </a:lnTo>
                <a:lnTo>
                  <a:pt x="98425" y="184150"/>
                </a:lnTo>
                <a:lnTo>
                  <a:pt x="92024" y="181610"/>
                </a:lnTo>
                <a:lnTo>
                  <a:pt x="87871" y="175260"/>
                </a:lnTo>
                <a:lnTo>
                  <a:pt x="87871" y="149860"/>
                </a:lnTo>
                <a:lnTo>
                  <a:pt x="99949" y="153670"/>
                </a:lnTo>
                <a:lnTo>
                  <a:pt x="101815" y="161290"/>
                </a:lnTo>
                <a:lnTo>
                  <a:pt x="107861" y="166370"/>
                </a:lnTo>
                <a:lnTo>
                  <a:pt x="116547" y="166370"/>
                </a:lnTo>
                <a:lnTo>
                  <a:pt x="116547" y="170180"/>
                </a:lnTo>
                <a:lnTo>
                  <a:pt x="118795" y="172720"/>
                </a:lnTo>
                <a:lnTo>
                  <a:pt x="124460" y="172720"/>
                </a:lnTo>
                <a:lnTo>
                  <a:pt x="126720" y="170180"/>
                </a:lnTo>
                <a:lnTo>
                  <a:pt x="126720" y="166370"/>
                </a:lnTo>
                <a:lnTo>
                  <a:pt x="132765" y="166370"/>
                </a:lnTo>
                <a:lnTo>
                  <a:pt x="132765" y="170180"/>
                </a:lnTo>
                <a:lnTo>
                  <a:pt x="135394" y="172720"/>
                </a:lnTo>
                <a:lnTo>
                  <a:pt x="141071" y="172720"/>
                </a:lnTo>
                <a:lnTo>
                  <a:pt x="143319" y="170180"/>
                </a:lnTo>
                <a:lnTo>
                  <a:pt x="143319" y="166370"/>
                </a:lnTo>
                <a:lnTo>
                  <a:pt x="149364" y="166370"/>
                </a:lnTo>
                <a:lnTo>
                  <a:pt x="149364" y="170180"/>
                </a:lnTo>
                <a:lnTo>
                  <a:pt x="151612" y="172720"/>
                </a:lnTo>
                <a:lnTo>
                  <a:pt x="157289" y="172720"/>
                </a:lnTo>
                <a:lnTo>
                  <a:pt x="159918" y="170180"/>
                </a:lnTo>
                <a:lnTo>
                  <a:pt x="159918" y="166370"/>
                </a:lnTo>
                <a:lnTo>
                  <a:pt x="167830" y="166370"/>
                </a:lnTo>
                <a:lnTo>
                  <a:pt x="174231" y="161290"/>
                </a:lnTo>
                <a:lnTo>
                  <a:pt x="175501" y="156210"/>
                </a:lnTo>
                <a:lnTo>
                  <a:pt x="176136" y="153670"/>
                </a:lnTo>
                <a:lnTo>
                  <a:pt x="188582" y="149860"/>
                </a:lnTo>
                <a:lnTo>
                  <a:pt x="188582" y="138531"/>
                </a:lnTo>
                <a:lnTo>
                  <a:pt x="167830" y="146050"/>
                </a:lnTo>
                <a:lnTo>
                  <a:pt x="166319" y="148590"/>
                </a:lnTo>
                <a:lnTo>
                  <a:pt x="166319" y="153670"/>
                </a:lnTo>
                <a:lnTo>
                  <a:pt x="163690" y="156210"/>
                </a:lnTo>
                <a:lnTo>
                  <a:pt x="112776" y="156210"/>
                </a:lnTo>
                <a:lnTo>
                  <a:pt x="109740" y="153670"/>
                </a:lnTo>
                <a:lnTo>
                  <a:pt x="109740" y="149860"/>
                </a:lnTo>
                <a:lnTo>
                  <a:pt x="109740" y="147320"/>
                </a:lnTo>
                <a:lnTo>
                  <a:pt x="108623" y="146050"/>
                </a:lnTo>
                <a:lnTo>
                  <a:pt x="105968" y="144780"/>
                </a:lnTo>
                <a:lnTo>
                  <a:pt x="84112" y="137160"/>
                </a:lnTo>
                <a:lnTo>
                  <a:pt x="79197" y="135890"/>
                </a:lnTo>
                <a:lnTo>
                  <a:pt x="75806" y="130810"/>
                </a:lnTo>
                <a:lnTo>
                  <a:pt x="75806" y="93980"/>
                </a:lnTo>
                <a:lnTo>
                  <a:pt x="80695" y="69850"/>
                </a:lnTo>
                <a:lnTo>
                  <a:pt x="94005" y="50800"/>
                </a:lnTo>
                <a:lnTo>
                  <a:pt x="113665" y="36830"/>
                </a:lnTo>
                <a:lnTo>
                  <a:pt x="137642" y="33020"/>
                </a:lnTo>
                <a:lnTo>
                  <a:pt x="145821" y="33020"/>
                </a:lnTo>
                <a:lnTo>
                  <a:pt x="153784" y="34290"/>
                </a:lnTo>
                <a:lnTo>
                  <a:pt x="161315" y="36830"/>
                </a:lnTo>
                <a:lnTo>
                  <a:pt x="168211" y="40640"/>
                </a:lnTo>
                <a:lnTo>
                  <a:pt x="174332" y="40640"/>
                </a:lnTo>
                <a:lnTo>
                  <a:pt x="176898" y="36830"/>
                </a:lnTo>
                <a:lnTo>
                  <a:pt x="175755" y="33020"/>
                </a:lnTo>
                <a:lnTo>
                  <a:pt x="173507" y="31750"/>
                </a:lnTo>
                <a:lnTo>
                  <a:pt x="165023" y="27940"/>
                </a:lnTo>
                <a:lnTo>
                  <a:pt x="156133" y="24130"/>
                </a:lnTo>
                <a:lnTo>
                  <a:pt x="137642" y="21590"/>
                </a:lnTo>
                <a:lnTo>
                  <a:pt x="109677" y="27940"/>
                </a:lnTo>
                <a:lnTo>
                  <a:pt x="86779" y="43180"/>
                </a:lnTo>
                <a:lnTo>
                  <a:pt x="71297" y="66040"/>
                </a:lnTo>
                <a:lnTo>
                  <a:pt x="65608" y="93980"/>
                </a:lnTo>
                <a:lnTo>
                  <a:pt x="65608" y="134620"/>
                </a:lnTo>
                <a:lnTo>
                  <a:pt x="69761" y="142240"/>
                </a:lnTo>
                <a:lnTo>
                  <a:pt x="76949" y="146050"/>
                </a:lnTo>
                <a:lnTo>
                  <a:pt x="76949" y="168910"/>
                </a:lnTo>
                <a:lnTo>
                  <a:pt x="116166" y="201930"/>
                </a:lnTo>
                <a:lnTo>
                  <a:pt x="116166" y="240030"/>
                </a:lnTo>
                <a:lnTo>
                  <a:pt x="113499" y="237490"/>
                </a:lnTo>
                <a:lnTo>
                  <a:pt x="111633" y="234950"/>
                </a:lnTo>
                <a:lnTo>
                  <a:pt x="109359" y="233680"/>
                </a:lnTo>
                <a:lnTo>
                  <a:pt x="105829" y="229870"/>
                </a:lnTo>
                <a:lnTo>
                  <a:pt x="99974" y="223520"/>
                </a:lnTo>
                <a:lnTo>
                  <a:pt x="90271" y="214630"/>
                </a:lnTo>
                <a:lnTo>
                  <a:pt x="64173" y="177800"/>
                </a:lnTo>
                <a:lnTo>
                  <a:pt x="54381" y="134620"/>
                </a:lnTo>
                <a:lnTo>
                  <a:pt x="54292" y="93980"/>
                </a:lnTo>
                <a:lnTo>
                  <a:pt x="60909" y="62230"/>
                </a:lnTo>
                <a:lnTo>
                  <a:pt x="78905" y="35560"/>
                </a:lnTo>
                <a:lnTo>
                  <a:pt x="105537" y="16510"/>
                </a:lnTo>
                <a:lnTo>
                  <a:pt x="138023" y="10160"/>
                </a:lnTo>
                <a:lnTo>
                  <a:pt x="170751" y="16510"/>
                </a:lnTo>
                <a:lnTo>
                  <a:pt x="197485" y="35560"/>
                </a:lnTo>
                <a:lnTo>
                  <a:pt x="215519" y="62230"/>
                </a:lnTo>
                <a:lnTo>
                  <a:pt x="222135" y="93980"/>
                </a:lnTo>
                <a:lnTo>
                  <a:pt x="222135" y="51917"/>
                </a:lnTo>
                <a:lnTo>
                  <a:pt x="205320" y="26670"/>
                </a:lnTo>
                <a:lnTo>
                  <a:pt x="180949" y="10160"/>
                </a:lnTo>
                <a:lnTo>
                  <a:pt x="175323" y="6350"/>
                </a:lnTo>
                <a:lnTo>
                  <a:pt x="138785" y="0"/>
                </a:lnTo>
                <a:lnTo>
                  <a:pt x="102095" y="6350"/>
                </a:lnTo>
                <a:lnTo>
                  <a:pt x="72123" y="26670"/>
                </a:lnTo>
                <a:lnTo>
                  <a:pt x="51917" y="57150"/>
                </a:lnTo>
                <a:lnTo>
                  <a:pt x="44500" y="93980"/>
                </a:lnTo>
                <a:lnTo>
                  <a:pt x="44500" y="133350"/>
                </a:lnTo>
                <a:lnTo>
                  <a:pt x="47840" y="160020"/>
                </a:lnTo>
                <a:lnTo>
                  <a:pt x="56718" y="184150"/>
                </a:lnTo>
                <a:lnTo>
                  <a:pt x="69481" y="204470"/>
                </a:lnTo>
                <a:lnTo>
                  <a:pt x="84480" y="222250"/>
                </a:lnTo>
                <a:lnTo>
                  <a:pt x="80721" y="226060"/>
                </a:lnTo>
                <a:lnTo>
                  <a:pt x="70129" y="231140"/>
                </a:lnTo>
                <a:lnTo>
                  <a:pt x="27901" y="243840"/>
                </a:lnTo>
                <a:lnTo>
                  <a:pt x="16535" y="248920"/>
                </a:lnTo>
                <a:lnTo>
                  <a:pt x="7721" y="257810"/>
                </a:lnTo>
                <a:lnTo>
                  <a:pt x="2019" y="267970"/>
                </a:lnTo>
                <a:lnTo>
                  <a:pt x="0" y="280670"/>
                </a:lnTo>
                <a:lnTo>
                  <a:pt x="0" y="353060"/>
                </a:lnTo>
                <a:lnTo>
                  <a:pt x="2247" y="355600"/>
                </a:lnTo>
                <a:lnTo>
                  <a:pt x="7912" y="355600"/>
                </a:lnTo>
                <a:lnTo>
                  <a:pt x="10160" y="353060"/>
                </a:lnTo>
                <a:lnTo>
                  <a:pt x="10160" y="276860"/>
                </a:lnTo>
                <a:lnTo>
                  <a:pt x="11303" y="273050"/>
                </a:lnTo>
                <a:lnTo>
                  <a:pt x="12788" y="269240"/>
                </a:lnTo>
                <a:lnTo>
                  <a:pt x="44119" y="297180"/>
                </a:lnTo>
                <a:lnTo>
                  <a:pt x="47891" y="300990"/>
                </a:lnTo>
                <a:lnTo>
                  <a:pt x="49771" y="306070"/>
                </a:lnTo>
                <a:lnTo>
                  <a:pt x="49771" y="353060"/>
                </a:lnTo>
                <a:lnTo>
                  <a:pt x="52425" y="355600"/>
                </a:lnTo>
                <a:lnTo>
                  <a:pt x="58064" y="355600"/>
                </a:lnTo>
                <a:lnTo>
                  <a:pt x="60350" y="353060"/>
                </a:lnTo>
                <a:lnTo>
                  <a:pt x="60350" y="302260"/>
                </a:lnTo>
                <a:lnTo>
                  <a:pt x="56959" y="294640"/>
                </a:lnTo>
                <a:lnTo>
                  <a:pt x="50901" y="289560"/>
                </a:lnTo>
                <a:lnTo>
                  <a:pt x="28333" y="269240"/>
                </a:lnTo>
                <a:lnTo>
                  <a:pt x="18465" y="260350"/>
                </a:lnTo>
                <a:lnTo>
                  <a:pt x="21475" y="257810"/>
                </a:lnTo>
                <a:lnTo>
                  <a:pt x="30530" y="252730"/>
                </a:lnTo>
                <a:lnTo>
                  <a:pt x="73139" y="240030"/>
                </a:lnTo>
                <a:lnTo>
                  <a:pt x="79959" y="238760"/>
                </a:lnTo>
                <a:lnTo>
                  <a:pt x="86360" y="234950"/>
                </a:lnTo>
                <a:lnTo>
                  <a:pt x="91262" y="229870"/>
                </a:lnTo>
                <a:lnTo>
                  <a:pt x="98806" y="237490"/>
                </a:lnTo>
                <a:lnTo>
                  <a:pt x="102577" y="240030"/>
                </a:lnTo>
                <a:lnTo>
                  <a:pt x="114414" y="251460"/>
                </a:lnTo>
                <a:lnTo>
                  <a:pt x="124256" y="262890"/>
                </a:lnTo>
                <a:lnTo>
                  <a:pt x="131000" y="273050"/>
                </a:lnTo>
                <a:lnTo>
                  <a:pt x="133489" y="283210"/>
                </a:lnTo>
                <a:lnTo>
                  <a:pt x="133489" y="285750"/>
                </a:lnTo>
                <a:lnTo>
                  <a:pt x="135775" y="288290"/>
                </a:lnTo>
                <a:lnTo>
                  <a:pt x="141452" y="288290"/>
                </a:lnTo>
                <a:lnTo>
                  <a:pt x="143700" y="285750"/>
                </a:lnTo>
                <a:lnTo>
                  <a:pt x="143700" y="283210"/>
                </a:lnTo>
                <a:lnTo>
                  <a:pt x="146189" y="273050"/>
                </a:lnTo>
                <a:lnTo>
                  <a:pt x="174231" y="240030"/>
                </a:lnTo>
                <a:lnTo>
                  <a:pt x="178003" y="237490"/>
                </a:lnTo>
                <a:lnTo>
                  <a:pt x="185572" y="229870"/>
                </a:lnTo>
                <a:lnTo>
                  <a:pt x="190830" y="234950"/>
                </a:lnTo>
                <a:lnTo>
                  <a:pt x="196888" y="238760"/>
                </a:lnTo>
                <a:lnTo>
                  <a:pt x="204050" y="240030"/>
                </a:lnTo>
                <a:lnTo>
                  <a:pt x="246659" y="252730"/>
                </a:lnTo>
                <a:lnTo>
                  <a:pt x="251180" y="254000"/>
                </a:lnTo>
                <a:lnTo>
                  <a:pt x="255333" y="256540"/>
                </a:lnTo>
                <a:lnTo>
                  <a:pt x="258724" y="260350"/>
                </a:lnTo>
                <a:lnTo>
                  <a:pt x="226288" y="289560"/>
                </a:lnTo>
                <a:lnTo>
                  <a:pt x="220268" y="294640"/>
                </a:lnTo>
                <a:lnTo>
                  <a:pt x="216877" y="302260"/>
                </a:lnTo>
                <a:lnTo>
                  <a:pt x="216877" y="353060"/>
                </a:lnTo>
                <a:lnTo>
                  <a:pt x="219125" y="355600"/>
                </a:lnTo>
                <a:lnTo>
                  <a:pt x="224802" y="355600"/>
                </a:lnTo>
                <a:lnTo>
                  <a:pt x="227050" y="353060"/>
                </a:lnTo>
                <a:lnTo>
                  <a:pt x="227050" y="306070"/>
                </a:lnTo>
                <a:lnTo>
                  <a:pt x="229704" y="300990"/>
                </a:lnTo>
                <a:lnTo>
                  <a:pt x="232714" y="297180"/>
                </a:lnTo>
                <a:lnTo>
                  <a:pt x="264401" y="269240"/>
                </a:lnTo>
                <a:lnTo>
                  <a:pt x="265912" y="273050"/>
                </a:lnTo>
                <a:lnTo>
                  <a:pt x="266649" y="276860"/>
                </a:lnTo>
                <a:lnTo>
                  <a:pt x="266649" y="353060"/>
                </a:lnTo>
                <a:lnTo>
                  <a:pt x="269303" y="355600"/>
                </a:lnTo>
                <a:lnTo>
                  <a:pt x="274942" y="355600"/>
                </a:lnTo>
                <a:lnTo>
                  <a:pt x="277228" y="353060"/>
                </a:lnTo>
                <a:lnTo>
                  <a:pt x="277228" y="2806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00756" y="3785989"/>
            <a:ext cx="276851" cy="354329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206121" y="3360748"/>
            <a:ext cx="306070" cy="347980"/>
            <a:chOff x="2206121" y="3360748"/>
            <a:chExt cx="306070" cy="34798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6121" y="3543890"/>
              <a:ext cx="199932" cy="16441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216322" y="3360748"/>
              <a:ext cx="295910" cy="313055"/>
            </a:xfrm>
            <a:custGeom>
              <a:avLst/>
              <a:gdLst/>
              <a:ahLst/>
              <a:cxnLst/>
              <a:rect l="l" t="t" r="r" b="b"/>
              <a:pathLst>
                <a:path w="295910" h="313054">
                  <a:moveTo>
                    <a:pt x="201041" y="312839"/>
                  </a:moveTo>
                  <a:lnTo>
                    <a:pt x="198031" y="312839"/>
                  </a:lnTo>
                  <a:lnTo>
                    <a:pt x="196510" y="312459"/>
                  </a:lnTo>
                  <a:lnTo>
                    <a:pt x="193881" y="309829"/>
                  </a:lnTo>
                  <a:lnTo>
                    <a:pt x="193881" y="306440"/>
                  </a:lnTo>
                  <a:lnTo>
                    <a:pt x="195750" y="304539"/>
                  </a:lnTo>
                  <a:lnTo>
                    <a:pt x="210512" y="286654"/>
                  </a:lnTo>
                  <a:lnTo>
                    <a:pt x="221272" y="266642"/>
                  </a:lnTo>
                  <a:lnTo>
                    <a:pt x="227857" y="244931"/>
                  </a:lnTo>
                  <a:lnTo>
                    <a:pt x="230091" y="221949"/>
                  </a:lnTo>
                  <a:lnTo>
                    <a:pt x="228880" y="204653"/>
                  </a:lnTo>
                  <a:lnTo>
                    <a:pt x="210450" y="157068"/>
                  </a:lnTo>
                  <a:lnTo>
                    <a:pt x="201421" y="155548"/>
                  </a:lnTo>
                  <a:lnTo>
                    <a:pt x="197271" y="154439"/>
                  </a:lnTo>
                  <a:lnTo>
                    <a:pt x="159540" y="172148"/>
                  </a:lnTo>
                  <a:lnTo>
                    <a:pt x="158399" y="172529"/>
                  </a:lnTo>
                  <a:lnTo>
                    <a:pt x="156150" y="172529"/>
                  </a:lnTo>
                  <a:lnTo>
                    <a:pt x="155010" y="172148"/>
                  </a:lnTo>
                  <a:lnTo>
                    <a:pt x="154249" y="171388"/>
                  </a:lnTo>
                  <a:lnTo>
                    <a:pt x="152760" y="170659"/>
                  </a:lnTo>
                  <a:lnTo>
                    <a:pt x="152000" y="169139"/>
                  </a:lnTo>
                  <a:lnTo>
                    <a:pt x="152000" y="167238"/>
                  </a:lnTo>
                  <a:lnTo>
                    <a:pt x="153901" y="125769"/>
                  </a:lnTo>
                  <a:lnTo>
                    <a:pt x="150479" y="121238"/>
                  </a:lnTo>
                  <a:lnTo>
                    <a:pt x="147090" y="115948"/>
                  </a:lnTo>
                  <a:lnTo>
                    <a:pt x="144840" y="110309"/>
                  </a:lnTo>
                  <a:lnTo>
                    <a:pt x="137414" y="108753"/>
                  </a:lnTo>
                  <a:lnTo>
                    <a:pt x="129887" y="107553"/>
                  </a:lnTo>
                  <a:lnTo>
                    <a:pt x="122289" y="106781"/>
                  </a:lnTo>
                  <a:lnTo>
                    <a:pt x="114649" y="106508"/>
                  </a:lnTo>
                  <a:lnTo>
                    <a:pt x="82583" y="110958"/>
                  </a:lnTo>
                  <a:lnTo>
                    <a:pt x="53594" y="123722"/>
                  </a:lnTo>
                  <a:lnTo>
                    <a:pt x="29202" y="143916"/>
                  </a:lnTo>
                  <a:lnTo>
                    <a:pt x="10929" y="170659"/>
                  </a:lnTo>
                  <a:lnTo>
                    <a:pt x="10169" y="172529"/>
                  </a:lnTo>
                  <a:lnTo>
                    <a:pt x="7919" y="173289"/>
                  </a:lnTo>
                  <a:lnTo>
                    <a:pt x="4910" y="173289"/>
                  </a:lnTo>
                  <a:lnTo>
                    <a:pt x="1488" y="172148"/>
                  </a:lnTo>
                  <a:lnTo>
                    <a:pt x="0" y="168759"/>
                  </a:lnTo>
                  <a:lnTo>
                    <a:pt x="1488" y="166509"/>
                  </a:lnTo>
                  <a:lnTo>
                    <a:pt x="10221" y="151552"/>
                  </a:lnTo>
                  <a:lnTo>
                    <a:pt x="47139" y="115948"/>
                  </a:lnTo>
                  <a:lnTo>
                    <a:pt x="96781" y="97919"/>
                  </a:lnTo>
                  <a:lnTo>
                    <a:pt x="114649" y="96718"/>
                  </a:lnTo>
                  <a:lnTo>
                    <a:pt x="121160" y="96866"/>
                  </a:lnTo>
                  <a:lnTo>
                    <a:pt x="127670" y="97332"/>
                  </a:lnTo>
                  <a:lnTo>
                    <a:pt x="134180" y="98149"/>
                  </a:lnTo>
                  <a:lnTo>
                    <a:pt x="140690" y="99348"/>
                  </a:lnTo>
                  <a:lnTo>
                    <a:pt x="138789" y="92948"/>
                  </a:lnTo>
                  <a:lnTo>
                    <a:pt x="137681" y="85789"/>
                  </a:lnTo>
                  <a:lnTo>
                    <a:pt x="137681" y="75968"/>
                  </a:lnTo>
                  <a:lnTo>
                    <a:pt x="139930" y="73338"/>
                  </a:lnTo>
                  <a:lnTo>
                    <a:pt x="145949" y="73338"/>
                  </a:lnTo>
                  <a:lnTo>
                    <a:pt x="148230" y="75968"/>
                  </a:lnTo>
                  <a:lnTo>
                    <a:pt x="148230" y="78597"/>
                  </a:lnTo>
                  <a:lnTo>
                    <a:pt x="148937" y="90524"/>
                  </a:lnTo>
                  <a:lnTo>
                    <a:pt x="151624" y="101854"/>
                  </a:lnTo>
                  <a:lnTo>
                    <a:pt x="156289" y="112406"/>
                  </a:lnTo>
                  <a:lnTo>
                    <a:pt x="162930" y="121999"/>
                  </a:lnTo>
                  <a:lnTo>
                    <a:pt x="163310" y="123108"/>
                  </a:lnTo>
                  <a:lnTo>
                    <a:pt x="163690" y="123868"/>
                  </a:lnTo>
                  <a:lnTo>
                    <a:pt x="163690" y="125389"/>
                  </a:lnTo>
                  <a:lnTo>
                    <a:pt x="162169" y="160078"/>
                  </a:lnTo>
                  <a:lnTo>
                    <a:pt x="193881" y="144998"/>
                  </a:lnTo>
                  <a:lnTo>
                    <a:pt x="194736" y="144555"/>
                  </a:lnTo>
                  <a:lnTo>
                    <a:pt x="195370" y="144365"/>
                  </a:lnTo>
                  <a:lnTo>
                    <a:pt x="196510" y="144365"/>
                  </a:lnTo>
                  <a:lnTo>
                    <a:pt x="197017" y="144460"/>
                  </a:lnTo>
                  <a:lnTo>
                    <a:pt x="197651" y="144618"/>
                  </a:lnTo>
                  <a:lnTo>
                    <a:pt x="202910" y="146139"/>
                  </a:lnTo>
                  <a:lnTo>
                    <a:pt x="207440" y="146519"/>
                  </a:lnTo>
                  <a:lnTo>
                    <a:pt x="212731" y="146868"/>
                  </a:lnTo>
                  <a:lnTo>
                    <a:pt x="213491" y="146868"/>
                  </a:lnTo>
                  <a:lnTo>
                    <a:pt x="214885" y="146963"/>
                  </a:lnTo>
                  <a:lnTo>
                    <a:pt x="216310" y="147026"/>
                  </a:lnTo>
                  <a:lnTo>
                    <a:pt x="217704" y="147026"/>
                  </a:lnTo>
                  <a:lnTo>
                    <a:pt x="262486" y="129531"/>
                  </a:lnTo>
                  <a:lnTo>
                    <a:pt x="284106" y="92335"/>
                  </a:lnTo>
                  <a:lnTo>
                    <a:pt x="285436" y="78997"/>
                  </a:lnTo>
                  <a:lnTo>
                    <a:pt x="284011" y="65418"/>
                  </a:lnTo>
                  <a:lnTo>
                    <a:pt x="265023" y="30353"/>
                  </a:lnTo>
                  <a:lnTo>
                    <a:pt x="226188" y="10696"/>
                  </a:lnTo>
                  <a:lnTo>
                    <a:pt x="216342" y="9978"/>
                  </a:lnTo>
                  <a:lnTo>
                    <a:pt x="200040" y="11957"/>
                  </a:lnTo>
                  <a:lnTo>
                    <a:pt x="159540" y="40518"/>
                  </a:lnTo>
                  <a:lnTo>
                    <a:pt x="150163" y="61300"/>
                  </a:lnTo>
                  <a:lnTo>
                    <a:pt x="147945" y="62947"/>
                  </a:lnTo>
                  <a:lnTo>
                    <a:pt x="145284" y="62947"/>
                  </a:lnTo>
                  <a:lnTo>
                    <a:pt x="144872" y="62884"/>
                  </a:lnTo>
                  <a:lnTo>
                    <a:pt x="144460" y="62757"/>
                  </a:lnTo>
                  <a:lnTo>
                    <a:pt x="141831" y="62377"/>
                  </a:lnTo>
                  <a:lnTo>
                    <a:pt x="139930" y="59368"/>
                  </a:lnTo>
                  <a:lnTo>
                    <a:pt x="141070" y="56738"/>
                  </a:lnTo>
                  <a:lnTo>
                    <a:pt x="142939" y="48438"/>
                  </a:lnTo>
                  <a:lnTo>
                    <a:pt x="179883" y="8917"/>
                  </a:lnTo>
                  <a:lnTo>
                    <a:pt x="216342" y="0"/>
                  </a:lnTo>
                  <a:lnTo>
                    <a:pt x="227676" y="819"/>
                  </a:lnTo>
                  <a:lnTo>
                    <a:pt x="272399" y="23158"/>
                  </a:lnTo>
                  <a:lnTo>
                    <a:pt x="293831" y="63138"/>
                  </a:lnTo>
                  <a:lnTo>
                    <a:pt x="295411" y="78648"/>
                  </a:lnTo>
                  <a:lnTo>
                    <a:pt x="294018" y="93840"/>
                  </a:lnTo>
                  <a:lnTo>
                    <a:pt x="270961" y="135952"/>
                  </a:lnTo>
                  <a:lnTo>
                    <a:pt x="222900" y="157068"/>
                  </a:lnTo>
                  <a:lnTo>
                    <a:pt x="230823" y="172240"/>
                  </a:lnTo>
                  <a:lnTo>
                    <a:pt x="236487" y="188226"/>
                  </a:lnTo>
                  <a:lnTo>
                    <a:pt x="239887" y="204853"/>
                  </a:lnTo>
                  <a:lnTo>
                    <a:pt x="241021" y="221949"/>
                  </a:lnTo>
                  <a:lnTo>
                    <a:pt x="238574" y="246892"/>
                  </a:lnTo>
                  <a:lnTo>
                    <a:pt x="231351" y="270495"/>
                  </a:lnTo>
                  <a:lnTo>
                    <a:pt x="219530" y="292263"/>
                  </a:lnTo>
                  <a:lnTo>
                    <a:pt x="203290" y="311698"/>
                  </a:lnTo>
                  <a:lnTo>
                    <a:pt x="201801" y="312459"/>
                  </a:lnTo>
                  <a:lnTo>
                    <a:pt x="201041" y="3128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2843" y="3401647"/>
              <a:ext cx="80189" cy="803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9501" y="3535178"/>
              <a:ext cx="201801" cy="112400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53403" y="3785608"/>
            <a:ext cx="276091" cy="35432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4896256" y="3785996"/>
            <a:ext cx="277495" cy="354330"/>
          </a:xfrm>
          <a:custGeom>
            <a:avLst/>
            <a:gdLst/>
            <a:ahLst/>
            <a:cxnLst/>
            <a:rect l="l" t="t" r="r" b="b"/>
            <a:pathLst>
              <a:path w="277495" h="354329">
                <a:moveTo>
                  <a:pt x="111633" y="148234"/>
                </a:moveTo>
                <a:lnTo>
                  <a:pt x="109359" y="146354"/>
                </a:lnTo>
                <a:lnTo>
                  <a:pt x="106730" y="146354"/>
                </a:lnTo>
                <a:lnTo>
                  <a:pt x="103720" y="146354"/>
                </a:lnTo>
                <a:lnTo>
                  <a:pt x="101434" y="148615"/>
                </a:lnTo>
                <a:lnTo>
                  <a:pt x="101434" y="159918"/>
                </a:lnTo>
                <a:lnTo>
                  <a:pt x="103720" y="162204"/>
                </a:lnTo>
                <a:lnTo>
                  <a:pt x="109359" y="162204"/>
                </a:lnTo>
                <a:lnTo>
                  <a:pt x="111633" y="159918"/>
                </a:lnTo>
                <a:lnTo>
                  <a:pt x="111633" y="148234"/>
                </a:lnTo>
                <a:close/>
              </a:path>
              <a:path w="277495" h="354329">
                <a:moveTo>
                  <a:pt x="123710" y="139204"/>
                </a:moveTo>
                <a:lnTo>
                  <a:pt x="122186" y="135775"/>
                </a:lnTo>
                <a:lnTo>
                  <a:pt x="119557" y="135432"/>
                </a:lnTo>
                <a:lnTo>
                  <a:pt x="102958" y="129755"/>
                </a:lnTo>
                <a:lnTo>
                  <a:pt x="102298" y="129501"/>
                </a:lnTo>
                <a:lnTo>
                  <a:pt x="101625" y="129374"/>
                </a:lnTo>
                <a:lnTo>
                  <a:pt x="100990" y="129374"/>
                </a:lnTo>
                <a:lnTo>
                  <a:pt x="98844" y="129374"/>
                </a:lnTo>
                <a:lnTo>
                  <a:pt x="97028" y="130810"/>
                </a:lnTo>
                <a:lnTo>
                  <a:pt x="96177" y="133146"/>
                </a:lnTo>
                <a:lnTo>
                  <a:pt x="95415" y="135775"/>
                </a:lnTo>
                <a:lnTo>
                  <a:pt x="96558" y="138823"/>
                </a:lnTo>
                <a:lnTo>
                  <a:pt x="99568" y="139585"/>
                </a:lnTo>
                <a:lnTo>
                  <a:pt x="116166" y="145224"/>
                </a:lnTo>
                <a:lnTo>
                  <a:pt x="116547" y="145224"/>
                </a:lnTo>
                <a:lnTo>
                  <a:pt x="116928" y="145605"/>
                </a:lnTo>
                <a:lnTo>
                  <a:pt x="119938" y="145605"/>
                </a:lnTo>
                <a:lnTo>
                  <a:pt x="121805" y="144462"/>
                </a:lnTo>
                <a:lnTo>
                  <a:pt x="122186" y="141833"/>
                </a:lnTo>
                <a:lnTo>
                  <a:pt x="123710" y="139204"/>
                </a:lnTo>
                <a:close/>
              </a:path>
              <a:path w="277495" h="354329">
                <a:moveTo>
                  <a:pt x="162928" y="188595"/>
                </a:moveTo>
                <a:lnTo>
                  <a:pt x="160299" y="186334"/>
                </a:lnTo>
                <a:lnTo>
                  <a:pt x="159346" y="185394"/>
                </a:lnTo>
                <a:lnTo>
                  <a:pt x="158115" y="184912"/>
                </a:lnTo>
                <a:lnTo>
                  <a:pt x="155486" y="184912"/>
                </a:lnTo>
                <a:lnTo>
                  <a:pt x="154063" y="185394"/>
                </a:lnTo>
                <a:lnTo>
                  <a:pt x="152755" y="186334"/>
                </a:lnTo>
                <a:lnTo>
                  <a:pt x="150863" y="188214"/>
                </a:lnTo>
                <a:lnTo>
                  <a:pt x="146329" y="190487"/>
                </a:lnTo>
                <a:lnTo>
                  <a:pt x="133146" y="190487"/>
                </a:lnTo>
                <a:lnTo>
                  <a:pt x="128244" y="188214"/>
                </a:lnTo>
                <a:lnTo>
                  <a:pt x="126339" y="186334"/>
                </a:lnTo>
                <a:lnTo>
                  <a:pt x="125387" y="185394"/>
                </a:lnTo>
                <a:lnTo>
                  <a:pt x="124180" y="184912"/>
                </a:lnTo>
                <a:lnTo>
                  <a:pt x="122847" y="184912"/>
                </a:lnTo>
                <a:lnTo>
                  <a:pt x="121526" y="184912"/>
                </a:lnTo>
                <a:lnTo>
                  <a:pt x="120129" y="185394"/>
                </a:lnTo>
                <a:lnTo>
                  <a:pt x="118795" y="186334"/>
                </a:lnTo>
                <a:lnTo>
                  <a:pt x="116928" y="188214"/>
                </a:lnTo>
                <a:lnTo>
                  <a:pt x="116928" y="191630"/>
                </a:lnTo>
                <a:lnTo>
                  <a:pt x="118795" y="193878"/>
                </a:lnTo>
                <a:lnTo>
                  <a:pt x="123710" y="198031"/>
                </a:lnTo>
                <a:lnTo>
                  <a:pt x="131254" y="201041"/>
                </a:lnTo>
                <a:lnTo>
                  <a:pt x="147853" y="201041"/>
                </a:lnTo>
                <a:lnTo>
                  <a:pt x="155384" y="198031"/>
                </a:lnTo>
                <a:lnTo>
                  <a:pt x="159537" y="193878"/>
                </a:lnTo>
                <a:lnTo>
                  <a:pt x="162166" y="191973"/>
                </a:lnTo>
                <a:lnTo>
                  <a:pt x="162928" y="188595"/>
                </a:lnTo>
                <a:close/>
              </a:path>
              <a:path w="277495" h="354329">
                <a:moveTo>
                  <a:pt x="178765" y="148234"/>
                </a:moveTo>
                <a:lnTo>
                  <a:pt x="176517" y="146354"/>
                </a:lnTo>
                <a:lnTo>
                  <a:pt x="173507" y="146354"/>
                </a:lnTo>
                <a:lnTo>
                  <a:pt x="170853" y="146354"/>
                </a:lnTo>
                <a:lnTo>
                  <a:pt x="168605" y="148615"/>
                </a:lnTo>
                <a:lnTo>
                  <a:pt x="168605" y="159918"/>
                </a:lnTo>
                <a:lnTo>
                  <a:pt x="170853" y="162204"/>
                </a:lnTo>
                <a:lnTo>
                  <a:pt x="176517" y="162204"/>
                </a:lnTo>
                <a:lnTo>
                  <a:pt x="178765" y="159918"/>
                </a:lnTo>
                <a:lnTo>
                  <a:pt x="178765" y="148234"/>
                </a:lnTo>
                <a:close/>
              </a:path>
              <a:path w="277495" h="354329">
                <a:moveTo>
                  <a:pt x="184823" y="135432"/>
                </a:moveTo>
                <a:lnTo>
                  <a:pt x="184061" y="133146"/>
                </a:lnTo>
                <a:lnTo>
                  <a:pt x="183172" y="130810"/>
                </a:lnTo>
                <a:lnTo>
                  <a:pt x="181394" y="129374"/>
                </a:lnTo>
                <a:lnTo>
                  <a:pt x="179247" y="129374"/>
                </a:lnTo>
                <a:lnTo>
                  <a:pt x="178612" y="129374"/>
                </a:lnTo>
                <a:lnTo>
                  <a:pt x="177939" y="129501"/>
                </a:lnTo>
                <a:lnTo>
                  <a:pt x="177279" y="129755"/>
                </a:lnTo>
                <a:lnTo>
                  <a:pt x="161061" y="135432"/>
                </a:lnTo>
                <a:lnTo>
                  <a:pt x="158013" y="136156"/>
                </a:lnTo>
                <a:lnTo>
                  <a:pt x="156527" y="139204"/>
                </a:lnTo>
                <a:lnTo>
                  <a:pt x="157632" y="141833"/>
                </a:lnTo>
                <a:lnTo>
                  <a:pt x="158394" y="144462"/>
                </a:lnTo>
                <a:lnTo>
                  <a:pt x="160299" y="145605"/>
                </a:lnTo>
                <a:lnTo>
                  <a:pt x="163309" y="145605"/>
                </a:lnTo>
                <a:lnTo>
                  <a:pt x="163690" y="145224"/>
                </a:lnTo>
                <a:lnTo>
                  <a:pt x="180289" y="139585"/>
                </a:lnTo>
                <a:lnTo>
                  <a:pt x="183680" y="138823"/>
                </a:lnTo>
                <a:lnTo>
                  <a:pt x="184823" y="135432"/>
                </a:lnTo>
                <a:close/>
              </a:path>
              <a:path w="277495" h="354329">
                <a:moveTo>
                  <a:pt x="277228" y="351790"/>
                </a:moveTo>
                <a:lnTo>
                  <a:pt x="276059" y="311150"/>
                </a:lnTo>
                <a:lnTo>
                  <a:pt x="235724" y="283210"/>
                </a:lnTo>
                <a:lnTo>
                  <a:pt x="238010" y="275590"/>
                </a:lnTo>
                <a:lnTo>
                  <a:pt x="239496" y="267970"/>
                </a:lnTo>
                <a:lnTo>
                  <a:pt x="239496" y="260350"/>
                </a:lnTo>
                <a:lnTo>
                  <a:pt x="236461" y="245110"/>
                </a:lnTo>
                <a:lnTo>
                  <a:pt x="231203" y="237058"/>
                </a:lnTo>
                <a:lnTo>
                  <a:pt x="231203" y="260350"/>
                </a:lnTo>
                <a:lnTo>
                  <a:pt x="227164" y="278130"/>
                </a:lnTo>
                <a:lnTo>
                  <a:pt x="218389" y="294640"/>
                </a:lnTo>
                <a:lnTo>
                  <a:pt x="205651" y="308610"/>
                </a:lnTo>
                <a:lnTo>
                  <a:pt x="189725" y="317500"/>
                </a:lnTo>
                <a:lnTo>
                  <a:pt x="189725" y="312420"/>
                </a:lnTo>
                <a:lnTo>
                  <a:pt x="187071" y="311150"/>
                </a:lnTo>
                <a:lnTo>
                  <a:pt x="181775" y="311150"/>
                </a:lnTo>
                <a:lnTo>
                  <a:pt x="179146" y="312420"/>
                </a:lnTo>
                <a:lnTo>
                  <a:pt x="179146" y="320040"/>
                </a:lnTo>
                <a:lnTo>
                  <a:pt x="175374" y="321310"/>
                </a:lnTo>
                <a:lnTo>
                  <a:pt x="104863" y="321310"/>
                </a:lnTo>
                <a:lnTo>
                  <a:pt x="101092" y="320040"/>
                </a:lnTo>
                <a:lnTo>
                  <a:pt x="101092" y="317500"/>
                </a:lnTo>
                <a:lnTo>
                  <a:pt x="101092" y="312420"/>
                </a:lnTo>
                <a:lnTo>
                  <a:pt x="98806" y="311150"/>
                </a:lnTo>
                <a:lnTo>
                  <a:pt x="93167" y="311150"/>
                </a:lnTo>
                <a:lnTo>
                  <a:pt x="90512" y="312420"/>
                </a:lnTo>
                <a:lnTo>
                  <a:pt x="90512" y="317500"/>
                </a:lnTo>
                <a:lnTo>
                  <a:pt x="74612" y="308610"/>
                </a:lnTo>
                <a:lnTo>
                  <a:pt x="62077" y="295910"/>
                </a:lnTo>
                <a:lnTo>
                  <a:pt x="60185" y="292100"/>
                </a:lnTo>
                <a:lnTo>
                  <a:pt x="53860" y="279400"/>
                </a:lnTo>
                <a:lnTo>
                  <a:pt x="50914" y="260350"/>
                </a:lnTo>
                <a:lnTo>
                  <a:pt x="53149" y="248920"/>
                </a:lnTo>
                <a:lnTo>
                  <a:pt x="59258" y="240030"/>
                </a:lnTo>
                <a:lnTo>
                  <a:pt x="68249" y="233680"/>
                </a:lnTo>
                <a:lnTo>
                  <a:pt x="79197" y="231140"/>
                </a:lnTo>
                <a:lnTo>
                  <a:pt x="96177" y="231140"/>
                </a:lnTo>
                <a:lnTo>
                  <a:pt x="96177" y="238760"/>
                </a:lnTo>
                <a:lnTo>
                  <a:pt x="95796" y="238760"/>
                </a:lnTo>
                <a:lnTo>
                  <a:pt x="95796" y="247650"/>
                </a:lnTo>
                <a:lnTo>
                  <a:pt x="95796" y="262890"/>
                </a:lnTo>
                <a:lnTo>
                  <a:pt x="93167" y="266700"/>
                </a:lnTo>
                <a:lnTo>
                  <a:pt x="88265" y="269240"/>
                </a:lnTo>
                <a:lnTo>
                  <a:pt x="76568" y="261620"/>
                </a:lnTo>
                <a:lnTo>
                  <a:pt x="73152" y="259080"/>
                </a:lnTo>
                <a:lnTo>
                  <a:pt x="72796" y="255270"/>
                </a:lnTo>
                <a:lnTo>
                  <a:pt x="73533" y="252730"/>
                </a:lnTo>
                <a:lnTo>
                  <a:pt x="74663" y="250190"/>
                </a:lnTo>
                <a:lnTo>
                  <a:pt x="76568" y="247650"/>
                </a:lnTo>
                <a:lnTo>
                  <a:pt x="95796" y="247650"/>
                </a:lnTo>
                <a:lnTo>
                  <a:pt x="95796" y="238760"/>
                </a:lnTo>
                <a:lnTo>
                  <a:pt x="72796" y="238760"/>
                </a:lnTo>
                <a:lnTo>
                  <a:pt x="65989" y="242570"/>
                </a:lnTo>
                <a:lnTo>
                  <a:pt x="64122" y="250190"/>
                </a:lnTo>
                <a:lnTo>
                  <a:pt x="61836" y="257810"/>
                </a:lnTo>
                <a:lnTo>
                  <a:pt x="64503" y="265430"/>
                </a:lnTo>
                <a:lnTo>
                  <a:pt x="71272" y="270510"/>
                </a:lnTo>
                <a:lnTo>
                  <a:pt x="131622" y="309880"/>
                </a:lnTo>
                <a:lnTo>
                  <a:pt x="134251" y="312420"/>
                </a:lnTo>
                <a:lnTo>
                  <a:pt x="146710" y="312420"/>
                </a:lnTo>
                <a:lnTo>
                  <a:pt x="149720" y="309880"/>
                </a:lnTo>
                <a:lnTo>
                  <a:pt x="161620" y="302260"/>
                </a:lnTo>
                <a:lnTo>
                  <a:pt x="165595" y="299720"/>
                </a:lnTo>
                <a:lnTo>
                  <a:pt x="167843" y="297180"/>
                </a:lnTo>
                <a:lnTo>
                  <a:pt x="168605" y="294640"/>
                </a:lnTo>
                <a:lnTo>
                  <a:pt x="167081" y="292100"/>
                </a:lnTo>
                <a:lnTo>
                  <a:pt x="166192" y="290830"/>
                </a:lnTo>
                <a:lnTo>
                  <a:pt x="164604" y="289560"/>
                </a:lnTo>
                <a:lnTo>
                  <a:pt x="161912" y="289560"/>
                </a:lnTo>
                <a:lnTo>
                  <a:pt x="160807" y="290830"/>
                </a:lnTo>
                <a:lnTo>
                  <a:pt x="144081" y="300990"/>
                </a:lnTo>
                <a:lnTo>
                  <a:pt x="143129" y="302260"/>
                </a:lnTo>
                <a:lnTo>
                  <a:pt x="138214" y="302260"/>
                </a:lnTo>
                <a:lnTo>
                  <a:pt x="137299" y="300990"/>
                </a:lnTo>
                <a:lnTo>
                  <a:pt x="98806" y="275590"/>
                </a:lnTo>
                <a:lnTo>
                  <a:pt x="103720" y="271780"/>
                </a:lnTo>
                <a:lnTo>
                  <a:pt x="105079" y="269240"/>
                </a:lnTo>
                <a:lnTo>
                  <a:pt x="107111" y="265430"/>
                </a:lnTo>
                <a:lnTo>
                  <a:pt x="107111" y="247650"/>
                </a:lnTo>
                <a:lnTo>
                  <a:pt x="107111" y="237490"/>
                </a:lnTo>
                <a:lnTo>
                  <a:pt x="123380" y="242570"/>
                </a:lnTo>
                <a:lnTo>
                  <a:pt x="141071" y="245110"/>
                </a:lnTo>
                <a:lnTo>
                  <a:pt x="158750" y="242570"/>
                </a:lnTo>
                <a:lnTo>
                  <a:pt x="167106" y="240030"/>
                </a:lnTo>
                <a:lnTo>
                  <a:pt x="174993" y="237490"/>
                </a:lnTo>
                <a:lnTo>
                  <a:pt x="174993" y="265430"/>
                </a:lnTo>
                <a:lnTo>
                  <a:pt x="178384" y="271780"/>
                </a:lnTo>
                <a:lnTo>
                  <a:pt x="183680" y="275590"/>
                </a:lnTo>
                <a:lnTo>
                  <a:pt x="180289" y="278130"/>
                </a:lnTo>
                <a:lnTo>
                  <a:pt x="177660" y="279400"/>
                </a:lnTo>
                <a:lnTo>
                  <a:pt x="177279" y="283210"/>
                </a:lnTo>
                <a:lnTo>
                  <a:pt x="178765" y="285750"/>
                </a:lnTo>
                <a:lnTo>
                  <a:pt x="179908" y="287020"/>
                </a:lnTo>
                <a:lnTo>
                  <a:pt x="185928" y="287020"/>
                </a:lnTo>
                <a:lnTo>
                  <a:pt x="210832" y="270510"/>
                </a:lnTo>
                <a:lnTo>
                  <a:pt x="217639" y="265430"/>
                </a:lnTo>
                <a:lnTo>
                  <a:pt x="220268" y="257810"/>
                </a:lnTo>
                <a:lnTo>
                  <a:pt x="217982" y="250190"/>
                </a:lnTo>
                <a:lnTo>
                  <a:pt x="217462" y="248920"/>
                </a:lnTo>
                <a:lnTo>
                  <a:pt x="215353" y="243840"/>
                </a:lnTo>
                <a:lnTo>
                  <a:pt x="208965" y="238760"/>
                </a:lnTo>
                <a:lnTo>
                  <a:pt x="207441" y="238760"/>
                </a:lnTo>
                <a:lnTo>
                  <a:pt x="207441" y="256540"/>
                </a:lnTo>
                <a:lnTo>
                  <a:pt x="207060" y="259080"/>
                </a:lnTo>
                <a:lnTo>
                  <a:pt x="203669" y="261620"/>
                </a:lnTo>
                <a:lnTo>
                  <a:pt x="191973" y="270510"/>
                </a:lnTo>
                <a:lnTo>
                  <a:pt x="187071" y="267970"/>
                </a:lnTo>
                <a:lnTo>
                  <a:pt x="184442" y="262890"/>
                </a:lnTo>
                <a:lnTo>
                  <a:pt x="184442" y="248920"/>
                </a:lnTo>
                <a:lnTo>
                  <a:pt x="203669" y="248920"/>
                </a:lnTo>
                <a:lnTo>
                  <a:pt x="205917" y="251460"/>
                </a:lnTo>
                <a:lnTo>
                  <a:pt x="207441" y="256540"/>
                </a:lnTo>
                <a:lnTo>
                  <a:pt x="207441" y="238760"/>
                </a:lnTo>
                <a:lnTo>
                  <a:pt x="185928" y="238760"/>
                </a:lnTo>
                <a:lnTo>
                  <a:pt x="185928" y="237490"/>
                </a:lnTo>
                <a:lnTo>
                  <a:pt x="185928" y="234950"/>
                </a:lnTo>
                <a:lnTo>
                  <a:pt x="185928" y="231140"/>
                </a:lnTo>
                <a:lnTo>
                  <a:pt x="202907" y="231140"/>
                </a:lnTo>
                <a:lnTo>
                  <a:pt x="213855" y="233680"/>
                </a:lnTo>
                <a:lnTo>
                  <a:pt x="222846" y="240030"/>
                </a:lnTo>
                <a:lnTo>
                  <a:pt x="228955" y="248920"/>
                </a:lnTo>
                <a:lnTo>
                  <a:pt x="231203" y="260350"/>
                </a:lnTo>
                <a:lnTo>
                  <a:pt x="231203" y="237058"/>
                </a:lnTo>
                <a:lnTo>
                  <a:pt x="228180" y="232410"/>
                </a:lnTo>
                <a:lnTo>
                  <a:pt x="226148" y="231140"/>
                </a:lnTo>
                <a:lnTo>
                  <a:pt x="215950" y="224790"/>
                </a:lnTo>
                <a:lnTo>
                  <a:pt x="201041" y="220980"/>
                </a:lnTo>
                <a:lnTo>
                  <a:pt x="195364" y="220980"/>
                </a:lnTo>
                <a:lnTo>
                  <a:pt x="203123" y="212090"/>
                </a:lnTo>
                <a:lnTo>
                  <a:pt x="209321" y="201930"/>
                </a:lnTo>
                <a:lnTo>
                  <a:pt x="213829" y="190500"/>
                </a:lnTo>
                <a:lnTo>
                  <a:pt x="216496" y="177800"/>
                </a:lnTo>
                <a:lnTo>
                  <a:pt x="219887" y="177800"/>
                </a:lnTo>
                <a:lnTo>
                  <a:pt x="227139" y="176530"/>
                </a:lnTo>
                <a:lnTo>
                  <a:pt x="233222" y="172720"/>
                </a:lnTo>
                <a:lnTo>
                  <a:pt x="236461" y="168910"/>
                </a:lnTo>
                <a:lnTo>
                  <a:pt x="237540" y="167640"/>
                </a:lnTo>
                <a:lnTo>
                  <a:pt x="239496" y="161290"/>
                </a:lnTo>
                <a:lnTo>
                  <a:pt x="239877" y="156210"/>
                </a:lnTo>
                <a:lnTo>
                  <a:pt x="238010" y="149860"/>
                </a:lnTo>
                <a:lnTo>
                  <a:pt x="234962" y="146050"/>
                </a:lnTo>
                <a:lnTo>
                  <a:pt x="231203" y="143510"/>
                </a:lnTo>
                <a:lnTo>
                  <a:pt x="229323" y="141706"/>
                </a:lnTo>
                <a:lnTo>
                  <a:pt x="229323" y="157480"/>
                </a:lnTo>
                <a:lnTo>
                  <a:pt x="229235" y="161290"/>
                </a:lnTo>
                <a:lnTo>
                  <a:pt x="228955" y="165100"/>
                </a:lnTo>
                <a:lnTo>
                  <a:pt x="224421" y="168910"/>
                </a:lnTo>
                <a:lnTo>
                  <a:pt x="217639" y="168910"/>
                </a:lnTo>
                <a:lnTo>
                  <a:pt x="217639" y="165100"/>
                </a:lnTo>
                <a:lnTo>
                  <a:pt x="214972" y="162560"/>
                </a:lnTo>
                <a:lnTo>
                  <a:pt x="209334" y="162560"/>
                </a:lnTo>
                <a:lnTo>
                  <a:pt x="207060" y="165100"/>
                </a:lnTo>
                <a:lnTo>
                  <a:pt x="207060" y="167640"/>
                </a:lnTo>
                <a:lnTo>
                  <a:pt x="201777" y="194310"/>
                </a:lnTo>
                <a:lnTo>
                  <a:pt x="187401" y="214630"/>
                </a:lnTo>
                <a:lnTo>
                  <a:pt x="166179" y="229870"/>
                </a:lnTo>
                <a:lnTo>
                  <a:pt x="140309" y="234950"/>
                </a:lnTo>
                <a:lnTo>
                  <a:pt x="124650" y="231140"/>
                </a:lnTo>
                <a:lnTo>
                  <a:pt x="114223" y="228600"/>
                </a:lnTo>
                <a:lnTo>
                  <a:pt x="92862" y="214630"/>
                </a:lnTo>
                <a:lnTo>
                  <a:pt x="78447" y="193040"/>
                </a:lnTo>
                <a:lnTo>
                  <a:pt x="73152" y="167640"/>
                </a:lnTo>
                <a:lnTo>
                  <a:pt x="73152" y="165100"/>
                </a:lnTo>
                <a:lnTo>
                  <a:pt x="70904" y="162560"/>
                </a:lnTo>
                <a:lnTo>
                  <a:pt x="65227" y="162560"/>
                </a:lnTo>
                <a:lnTo>
                  <a:pt x="62979" y="165100"/>
                </a:lnTo>
                <a:lnTo>
                  <a:pt x="62979" y="167640"/>
                </a:lnTo>
                <a:lnTo>
                  <a:pt x="57302" y="167640"/>
                </a:lnTo>
                <a:lnTo>
                  <a:pt x="54673" y="166370"/>
                </a:lnTo>
                <a:lnTo>
                  <a:pt x="52806" y="165100"/>
                </a:lnTo>
                <a:lnTo>
                  <a:pt x="50914" y="162560"/>
                </a:lnTo>
                <a:lnTo>
                  <a:pt x="50533" y="161290"/>
                </a:lnTo>
                <a:lnTo>
                  <a:pt x="50622" y="157480"/>
                </a:lnTo>
                <a:lnTo>
                  <a:pt x="50914" y="153670"/>
                </a:lnTo>
                <a:lnTo>
                  <a:pt x="55435" y="149860"/>
                </a:lnTo>
                <a:lnTo>
                  <a:pt x="62979" y="149860"/>
                </a:lnTo>
                <a:lnTo>
                  <a:pt x="65227" y="148590"/>
                </a:lnTo>
                <a:lnTo>
                  <a:pt x="65227" y="142240"/>
                </a:lnTo>
                <a:lnTo>
                  <a:pt x="63741" y="140970"/>
                </a:lnTo>
                <a:lnTo>
                  <a:pt x="61455" y="140970"/>
                </a:lnTo>
                <a:lnTo>
                  <a:pt x="61455" y="128270"/>
                </a:lnTo>
                <a:lnTo>
                  <a:pt x="65760" y="102870"/>
                </a:lnTo>
                <a:lnTo>
                  <a:pt x="77774" y="81280"/>
                </a:lnTo>
                <a:lnTo>
                  <a:pt x="96151" y="63500"/>
                </a:lnTo>
                <a:lnTo>
                  <a:pt x="119557" y="53340"/>
                </a:lnTo>
                <a:lnTo>
                  <a:pt x="130111" y="71120"/>
                </a:lnTo>
                <a:lnTo>
                  <a:pt x="132003" y="73660"/>
                </a:lnTo>
                <a:lnTo>
                  <a:pt x="135775" y="76200"/>
                </a:lnTo>
                <a:lnTo>
                  <a:pt x="143319" y="76200"/>
                </a:lnTo>
                <a:lnTo>
                  <a:pt x="147091" y="73660"/>
                </a:lnTo>
                <a:lnTo>
                  <a:pt x="148983" y="71120"/>
                </a:lnTo>
                <a:lnTo>
                  <a:pt x="152895" y="64770"/>
                </a:lnTo>
                <a:lnTo>
                  <a:pt x="159918" y="53340"/>
                </a:lnTo>
                <a:lnTo>
                  <a:pt x="183311" y="63500"/>
                </a:lnTo>
                <a:lnTo>
                  <a:pt x="201676" y="81280"/>
                </a:lnTo>
                <a:lnTo>
                  <a:pt x="213690" y="102870"/>
                </a:lnTo>
                <a:lnTo>
                  <a:pt x="217982" y="128270"/>
                </a:lnTo>
                <a:lnTo>
                  <a:pt x="217982" y="140970"/>
                </a:lnTo>
                <a:lnTo>
                  <a:pt x="216115" y="142240"/>
                </a:lnTo>
                <a:lnTo>
                  <a:pt x="214972" y="143510"/>
                </a:lnTo>
                <a:lnTo>
                  <a:pt x="214972" y="148590"/>
                </a:lnTo>
                <a:lnTo>
                  <a:pt x="217639" y="151130"/>
                </a:lnTo>
                <a:lnTo>
                  <a:pt x="224802" y="151130"/>
                </a:lnTo>
                <a:lnTo>
                  <a:pt x="227050" y="153670"/>
                </a:lnTo>
                <a:lnTo>
                  <a:pt x="228955" y="154940"/>
                </a:lnTo>
                <a:lnTo>
                  <a:pt x="229323" y="157480"/>
                </a:lnTo>
                <a:lnTo>
                  <a:pt x="229323" y="141706"/>
                </a:lnTo>
                <a:lnTo>
                  <a:pt x="228574" y="140970"/>
                </a:lnTo>
                <a:lnTo>
                  <a:pt x="228574" y="128270"/>
                </a:lnTo>
                <a:lnTo>
                  <a:pt x="223469" y="99060"/>
                </a:lnTo>
                <a:lnTo>
                  <a:pt x="209232" y="73660"/>
                </a:lnTo>
                <a:lnTo>
                  <a:pt x="187515" y="53340"/>
                </a:lnTo>
                <a:lnTo>
                  <a:pt x="159918" y="41910"/>
                </a:lnTo>
                <a:lnTo>
                  <a:pt x="150863" y="15938"/>
                </a:lnTo>
                <a:lnTo>
                  <a:pt x="150863" y="48260"/>
                </a:lnTo>
                <a:lnTo>
                  <a:pt x="140690" y="64770"/>
                </a:lnTo>
                <a:lnTo>
                  <a:pt x="139547" y="64770"/>
                </a:lnTo>
                <a:lnTo>
                  <a:pt x="132511" y="53340"/>
                </a:lnTo>
                <a:lnTo>
                  <a:pt x="129374" y="48260"/>
                </a:lnTo>
                <a:lnTo>
                  <a:pt x="139928" y="15240"/>
                </a:lnTo>
                <a:lnTo>
                  <a:pt x="150863" y="48260"/>
                </a:lnTo>
                <a:lnTo>
                  <a:pt x="150863" y="15938"/>
                </a:lnTo>
                <a:lnTo>
                  <a:pt x="150622" y="15240"/>
                </a:lnTo>
                <a:lnTo>
                  <a:pt x="147091" y="5080"/>
                </a:lnTo>
                <a:lnTo>
                  <a:pt x="146329" y="1270"/>
                </a:lnTo>
                <a:lnTo>
                  <a:pt x="142938" y="0"/>
                </a:lnTo>
                <a:lnTo>
                  <a:pt x="136537" y="0"/>
                </a:lnTo>
                <a:lnTo>
                  <a:pt x="133502" y="1270"/>
                </a:lnTo>
                <a:lnTo>
                  <a:pt x="132003" y="5080"/>
                </a:lnTo>
                <a:lnTo>
                  <a:pt x="119557" y="41910"/>
                </a:lnTo>
                <a:lnTo>
                  <a:pt x="91744" y="53340"/>
                </a:lnTo>
                <a:lnTo>
                  <a:pt x="69913" y="73660"/>
                </a:lnTo>
                <a:lnTo>
                  <a:pt x="55638" y="99060"/>
                </a:lnTo>
                <a:lnTo>
                  <a:pt x="50533" y="128270"/>
                </a:lnTo>
                <a:lnTo>
                  <a:pt x="50533" y="142240"/>
                </a:lnTo>
                <a:lnTo>
                  <a:pt x="44513" y="144780"/>
                </a:lnTo>
                <a:lnTo>
                  <a:pt x="40360" y="151130"/>
                </a:lnTo>
                <a:lnTo>
                  <a:pt x="39598" y="157480"/>
                </a:lnTo>
                <a:lnTo>
                  <a:pt x="39217" y="162560"/>
                </a:lnTo>
                <a:lnTo>
                  <a:pt x="41084" y="167640"/>
                </a:lnTo>
                <a:lnTo>
                  <a:pt x="44513" y="172720"/>
                </a:lnTo>
                <a:lnTo>
                  <a:pt x="48272" y="175260"/>
                </a:lnTo>
                <a:lnTo>
                  <a:pt x="53543" y="177800"/>
                </a:lnTo>
                <a:lnTo>
                  <a:pt x="62217" y="177800"/>
                </a:lnTo>
                <a:lnTo>
                  <a:pt x="65112" y="190500"/>
                </a:lnTo>
                <a:lnTo>
                  <a:pt x="69735" y="201930"/>
                </a:lnTo>
                <a:lnTo>
                  <a:pt x="75971" y="212090"/>
                </a:lnTo>
                <a:lnTo>
                  <a:pt x="83731" y="220980"/>
                </a:lnTo>
                <a:lnTo>
                  <a:pt x="78054" y="220980"/>
                </a:lnTo>
                <a:lnTo>
                  <a:pt x="62928" y="224790"/>
                </a:lnTo>
                <a:lnTo>
                  <a:pt x="50584" y="232410"/>
                </a:lnTo>
                <a:lnTo>
                  <a:pt x="42265" y="245110"/>
                </a:lnTo>
                <a:lnTo>
                  <a:pt x="39217" y="260350"/>
                </a:lnTo>
                <a:lnTo>
                  <a:pt x="39217" y="267970"/>
                </a:lnTo>
                <a:lnTo>
                  <a:pt x="40741" y="275590"/>
                </a:lnTo>
                <a:lnTo>
                  <a:pt x="42989" y="283210"/>
                </a:lnTo>
                <a:lnTo>
                  <a:pt x="27914" y="287020"/>
                </a:lnTo>
                <a:lnTo>
                  <a:pt x="16548" y="292100"/>
                </a:lnTo>
                <a:lnTo>
                  <a:pt x="7734" y="300990"/>
                </a:lnTo>
                <a:lnTo>
                  <a:pt x="2019" y="311150"/>
                </a:lnTo>
                <a:lnTo>
                  <a:pt x="0" y="323850"/>
                </a:lnTo>
                <a:lnTo>
                  <a:pt x="0" y="351790"/>
                </a:lnTo>
                <a:lnTo>
                  <a:pt x="2628" y="354330"/>
                </a:lnTo>
                <a:lnTo>
                  <a:pt x="8293" y="354330"/>
                </a:lnTo>
                <a:lnTo>
                  <a:pt x="10553" y="351790"/>
                </a:lnTo>
                <a:lnTo>
                  <a:pt x="10553" y="323850"/>
                </a:lnTo>
                <a:lnTo>
                  <a:pt x="12026" y="314960"/>
                </a:lnTo>
                <a:lnTo>
                  <a:pt x="16205" y="307340"/>
                </a:lnTo>
                <a:lnTo>
                  <a:pt x="22644" y="300990"/>
                </a:lnTo>
                <a:lnTo>
                  <a:pt x="30911" y="297180"/>
                </a:lnTo>
                <a:lnTo>
                  <a:pt x="46761" y="292100"/>
                </a:lnTo>
                <a:lnTo>
                  <a:pt x="54483" y="303530"/>
                </a:lnTo>
                <a:lnTo>
                  <a:pt x="64389" y="313690"/>
                </a:lnTo>
                <a:lnTo>
                  <a:pt x="76136" y="322580"/>
                </a:lnTo>
                <a:lnTo>
                  <a:pt x="89369" y="327660"/>
                </a:lnTo>
                <a:lnTo>
                  <a:pt x="89369" y="351790"/>
                </a:lnTo>
                <a:lnTo>
                  <a:pt x="91643" y="354330"/>
                </a:lnTo>
                <a:lnTo>
                  <a:pt x="97282" y="354330"/>
                </a:lnTo>
                <a:lnTo>
                  <a:pt x="99568" y="351790"/>
                </a:lnTo>
                <a:lnTo>
                  <a:pt x="99568" y="331470"/>
                </a:lnTo>
                <a:lnTo>
                  <a:pt x="178003" y="331470"/>
                </a:lnTo>
                <a:lnTo>
                  <a:pt x="178003" y="351790"/>
                </a:lnTo>
                <a:lnTo>
                  <a:pt x="180289" y="354330"/>
                </a:lnTo>
                <a:lnTo>
                  <a:pt x="185928" y="354330"/>
                </a:lnTo>
                <a:lnTo>
                  <a:pt x="188214" y="351790"/>
                </a:lnTo>
                <a:lnTo>
                  <a:pt x="188214" y="331470"/>
                </a:lnTo>
                <a:lnTo>
                  <a:pt x="188214" y="327660"/>
                </a:lnTo>
                <a:lnTo>
                  <a:pt x="201434" y="322580"/>
                </a:lnTo>
                <a:lnTo>
                  <a:pt x="203111" y="321310"/>
                </a:lnTo>
                <a:lnTo>
                  <a:pt x="208153" y="317500"/>
                </a:lnTo>
                <a:lnTo>
                  <a:pt x="213182" y="313690"/>
                </a:lnTo>
                <a:lnTo>
                  <a:pt x="223100" y="303530"/>
                </a:lnTo>
                <a:lnTo>
                  <a:pt x="230822" y="292100"/>
                </a:lnTo>
                <a:lnTo>
                  <a:pt x="246659" y="297180"/>
                </a:lnTo>
                <a:lnTo>
                  <a:pt x="254774" y="300990"/>
                </a:lnTo>
                <a:lnTo>
                  <a:pt x="261226" y="307340"/>
                </a:lnTo>
                <a:lnTo>
                  <a:pt x="265493" y="314960"/>
                </a:lnTo>
                <a:lnTo>
                  <a:pt x="267030" y="323850"/>
                </a:lnTo>
                <a:lnTo>
                  <a:pt x="267030" y="351790"/>
                </a:lnTo>
                <a:lnTo>
                  <a:pt x="269303" y="354330"/>
                </a:lnTo>
                <a:lnTo>
                  <a:pt x="274955" y="354330"/>
                </a:lnTo>
                <a:lnTo>
                  <a:pt x="277228" y="3517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92415" y="3787902"/>
            <a:ext cx="274320" cy="350520"/>
          </a:xfrm>
          <a:custGeom>
            <a:avLst/>
            <a:gdLst/>
            <a:ahLst/>
            <a:cxnLst/>
            <a:rect l="l" t="t" r="r" b="b"/>
            <a:pathLst>
              <a:path w="274320" h="350520">
                <a:moveTo>
                  <a:pt x="109359" y="144830"/>
                </a:moveTo>
                <a:lnTo>
                  <a:pt x="107111" y="142938"/>
                </a:lnTo>
                <a:lnTo>
                  <a:pt x="104101" y="142938"/>
                </a:lnTo>
                <a:lnTo>
                  <a:pt x="101434" y="142938"/>
                </a:lnTo>
                <a:lnTo>
                  <a:pt x="98806" y="145211"/>
                </a:lnTo>
                <a:lnTo>
                  <a:pt x="98806" y="156527"/>
                </a:lnTo>
                <a:lnTo>
                  <a:pt x="101434" y="158775"/>
                </a:lnTo>
                <a:lnTo>
                  <a:pt x="107111" y="158775"/>
                </a:lnTo>
                <a:lnTo>
                  <a:pt x="109359" y="156527"/>
                </a:lnTo>
                <a:lnTo>
                  <a:pt x="109359" y="144830"/>
                </a:lnTo>
                <a:close/>
              </a:path>
              <a:path w="274320" h="350520">
                <a:moveTo>
                  <a:pt x="153111" y="188582"/>
                </a:moveTo>
                <a:lnTo>
                  <a:pt x="150863" y="186690"/>
                </a:lnTo>
                <a:lnTo>
                  <a:pt x="125958" y="186690"/>
                </a:lnTo>
                <a:lnTo>
                  <a:pt x="122948" y="186690"/>
                </a:lnTo>
                <a:lnTo>
                  <a:pt x="120700" y="188963"/>
                </a:lnTo>
                <a:lnTo>
                  <a:pt x="120700" y="194602"/>
                </a:lnTo>
                <a:lnTo>
                  <a:pt x="122948" y="197269"/>
                </a:lnTo>
                <a:lnTo>
                  <a:pt x="150863" y="197269"/>
                </a:lnTo>
                <a:lnTo>
                  <a:pt x="153111" y="194602"/>
                </a:lnTo>
                <a:lnTo>
                  <a:pt x="153111" y="188582"/>
                </a:lnTo>
                <a:close/>
              </a:path>
              <a:path w="274320" h="350520">
                <a:moveTo>
                  <a:pt x="175374" y="148221"/>
                </a:moveTo>
                <a:lnTo>
                  <a:pt x="174993" y="144830"/>
                </a:lnTo>
                <a:lnTo>
                  <a:pt x="173126" y="142938"/>
                </a:lnTo>
                <a:lnTo>
                  <a:pt x="170091" y="142938"/>
                </a:lnTo>
                <a:lnTo>
                  <a:pt x="167462" y="142938"/>
                </a:lnTo>
                <a:lnTo>
                  <a:pt x="164833" y="145211"/>
                </a:lnTo>
                <a:lnTo>
                  <a:pt x="164833" y="156527"/>
                </a:lnTo>
                <a:lnTo>
                  <a:pt x="167462" y="158775"/>
                </a:lnTo>
                <a:lnTo>
                  <a:pt x="173126" y="158775"/>
                </a:lnTo>
                <a:lnTo>
                  <a:pt x="175374" y="156527"/>
                </a:lnTo>
                <a:lnTo>
                  <a:pt x="175374" y="148221"/>
                </a:lnTo>
                <a:close/>
              </a:path>
              <a:path w="274320" h="350520">
                <a:moveTo>
                  <a:pt x="273812" y="309880"/>
                </a:moveTo>
                <a:lnTo>
                  <a:pt x="246659" y="273050"/>
                </a:lnTo>
                <a:lnTo>
                  <a:pt x="201764" y="259080"/>
                </a:lnTo>
                <a:lnTo>
                  <a:pt x="196278" y="247650"/>
                </a:lnTo>
                <a:lnTo>
                  <a:pt x="193852" y="242570"/>
                </a:lnTo>
                <a:lnTo>
                  <a:pt x="192354" y="241300"/>
                </a:lnTo>
                <a:lnTo>
                  <a:pt x="191223" y="240042"/>
                </a:lnTo>
                <a:lnTo>
                  <a:pt x="191223" y="261620"/>
                </a:lnTo>
                <a:lnTo>
                  <a:pt x="174231" y="293370"/>
                </a:lnTo>
                <a:lnTo>
                  <a:pt x="173863" y="293370"/>
                </a:lnTo>
                <a:lnTo>
                  <a:pt x="172389" y="292100"/>
                </a:lnTo>
                <a:lnTo>
                  <a:pt x="151828" y="274320"/>
                </a:lnTo>
                <a:lnTo>
                  <a:pt x="147853" y="270891"/>
                </a:lnTo>
                <a:lnTo>
                  <a:pt x="147853" y="284480"/>
                </a:lnTo>
                <a:lnTo>
                  <a:pt x="145567" y="292100"/>
                </a:lnTo>
                <a:lnTo>
                  <a:pt x="144843" y="293370"/>
                </a:lnTo>
                <a:lnTo>
                  <a:pt x="142938" y="295910"/>
                </a:lnTo>
                <a:lnTo>
                  <a:pt x="131622" y="295910"/>
                </a:lnTo>
                <a:lnTo>
                  <a:pt x="128968" y="293370"/>
                </a:lnTo>
                <a:lnTo>
                  <a:pt x="128231" y="292100"/>
                </a:lnTo>
                <a:lnTo>
                  <a:pt x="127863" y="290830"/>
                </a:lnTo>
                <a:lnTo>
                  <a:pt x="125958" y="284480"/>
                </a:lnTo>
                <a:lnTo>
                  <a:pt x="136537" y="274320"/>
                </a:lnTo>
                <a:lnTo>
                  <a:pt x="147853" y="284480"/>
                </a:lnTo>
                <a:lnTo>
                  <a:pt x="147853" y="270891"/>
                </a:lnTo>
                <a:lnTo>
                  <a:pt x="145948" y="269240"/>
                </a:lnTo>
                <a:lnTo>
                  <a:pt x="150863" y="266700"/>
                </a:lnTo>
                <a:lnTo>
                  <a:pt x="153111" y="265430"/>
                </a:lnTo>
                <a:lnTo>
                  <a:pt x="153860" y="262890"/>
                </a:lnTo>
                <a:lnTo>
                  <a:pt x="154241" y="261620"/>
                </a:lnTo>
                <a:lnTo>
                  <a:pt x="151714" y="257810"/>
                </a:lnTo>
                <a:lnTo>
                  <a:pt x="149783" y="256540"/>
                </a:lnTo>
                <a:lnTo>
                  <a:pt x="147116" y="256540"/>
                </a:lnTo>
                <a:lnTo>
                  <a:pt x="146291" y="257810"/>
                </a:lnTo>
                <a:lnTo>
                  <a:pt x="145567" y="257810"/>
                </a:lnTo>
                <a:lnTo>
                  <a:pt x="137261" y="262890"/>
                </a:lnTo>
                <a:lnTo>
                  <a:pt x="127863" y="257556"/>
                </a:lnTo>
                <a:lnTo>
                  <a:pt x="127863" y="269240"/>
                </a:lnTo>
                <a:lnTo>
                  <a:pt x="100330" y="293370"/>
                </a:lnTo>
                <a:lnTo>
                  <a:pt x="99949" y="293370"/>
                </a:lnTo>
                <a:lnTo>
                  <a:pt x="86207" y="269240"/>
                </a:lnTo>
                <a:lnTo>
                  <a:pt x="82588" y="262890"/>
                </a:lnTo>
                <a:lnTo>
                  <a:pt x="89369" y="248920"/>
                </a:lnTo>
                <a:lnTo>
                  <a:pt x="90131" y="248920"/>
                </a:lnTo>
                <a:lnTo>
                  <a:pt x="127863" y="269240"/>
                </a:lnTo>
                <a:lnTo>
                  <a:pt x="127863" y="257556"/>
                </a:lnTo>
                <a:lnTo>
                  <a:pt x="112661" y="248920"/>
                </a:lnTo>
                <a:lnTo>
                  <a:pt x="103720" y="243840"/>
                </a:lnTo>
                <a:lnTo>
                  <a:pt x="103720" y="232410"/>
                </a:lnTo>
                <a:lnTo>
                  <a:pt x="111340" y="236220"/>
                </a:lnTo>
                <a:lnTo>
                  <a:pt x="119507" y="238760"/>
                </a:lnTo>
                <a:lnTo>
                  <a:pt x="128155" y="240030"/>
                </a:lnTo>
                <a:lnTo>
                  <a:pt x="145961" y="240030"/>
                </a:lnTo>
                <a:lnTo>
                  <a:pt x="154406" y="238760"/>
                </a:lnTo>
                <a:lnTo>
                  <a:pt x="162471" y="236220"/>
                </a:lnTo>
                <a:lnTo>
                  <a:pt x="170091" y="232410"/>
                </a:lnTo>
                <a:lnTo>
                  <a:pt x="170091" y="243840"/>
                </a:lnTo>
                <a:lnTo>
                  <a:pt x="164071" y="246380"/>
                </a:lnTo>
                <a:lnTo>
                  <a:pt x="161785" y="248920"/>
                </a:lnTo>
                <a:lnTo>
                  <a:pt x="160680" y="251460"/>
                </a:lnTo>
                <a:lnTo>
                  <a:pt x="163207" y="255270"/>
                </a:lnTo>
                <a:lnTo>
                  <a:pt x="164960" y="256540"/>
                </a:lnTo>
                <a:lnTo>
                  <a:pt x="168503" y="256540"/>
                </a:lnTo>
                <a:lnTo>
                  <a:pt x="169329" y="255270"/>
                </a:lnTo>
                <a:lnTo>
                  <a:pt x="183680" y="247650"/>
                </a:lnTo>
                <a:lnTo>
                  <a:pt x="184442" y="247650"/>
                </a:lnTo>
                <a:lnTo>
                  <a:pt x="191223" y="261620"/>
                </a:lnTo>
                <a:lnTo>
                  <a:pt x="191223" y="240042"/>
                </a:lnTo>
                <a:lnTo>
                  <a:pt x="190080" y="238760"/>
                </a:lnTo>
                <a:lnTo>
                  <a:pt x="187452" y="237490"/>
                </a:lnTo>
                <a:lnTo>
                  <a:pt x="181051" y="237490"/>
                </a:lnTo>
                <a:lnTo>
                  <a:pt x="181051" y="232410"/>
                </a:lnTo>
                <a:lnTo>
                  <a:pt x="181051" y="229870"/>
                </a:lnTo>
                <a:lnTo>
                  <a:pt x="181051" y="227330"/>
                </a:lnTo>
                <a:lnTo>
                  <a:pt x="192786" y="217170"/>
                </a:lnTo>
                <a:lnTo>
                  <a:pt x="202298" y="204470"/>
                </a:lnTo>
                <a:lnTo>
                  <a:pt x="209194" y="190500"/>
                </a:lnTo>
                <a:lnTo>
                  <a:pt x="213106" y="173990"/>
                </a:lnTo>
                <a:lnTo>
                  <a:pt x="215734" y="173990"/>
                </a:lnTo>
                <a:lnTo>
                  <a:pt x="235724" y="152400"/>
                </a:lnTo>
                <a:lnTo>
                  <a:pt x="233832" y="146050"/>
                </a:lnTo>
                <a:lnTo>
                  <a:pt x="230441" y="142240"/>
                </a:lnTo>
                <a:lnTo>
                  <a:pt x="226669" y="139700"/>
                </a:lnTo>
                <a:lnTo>
                  <a:pt x="224421" y="138430"/>
                </a:lnTo>
                <a:lnTo>
                  <a:pt x="224421" y="153670"/>
                </a:lnTo>
                <a:lnTo>
                  <a:pt x="224320" y="157480"/>
                </a:lnTo>
                <a:lnTo>
                  <a:pt x="224040" y="161290"/>
                </a:lnTo>
                <a:lnTo>
                  <a:pt x="219506" y="163830"/>
                </a:lnTo>
                <a:lnTo>
                  <a:pt x="212725" y="163830"/>
                </a:lnTo>
                <a:lnTo>
                  <a:pt x="212725" y="161290"/>
                </a:lnTo>
                <a:lnTo>
                  <a:pt x="210070" y="158750"/>
                </a:lnTo>
                <a:lnTo>
                  <a:pt x="204431" y="158750"/>
                </a:lnTo>
                <a:lnTo>
                  <a:pt x="202145" y="161290"/>
                </a:lnTo>
                <a:lnTo>
                  <a:pt x="202145" y="163830"/>
                </a:lnTo>
                <a:lnTo>
                  <a:pt x="196926" y="189230"/>
                </a:lnTo>
                <a:lnTo>
                  <a:pt x="182727" y="209550"/>
                </a:lnTo>
                <a:lnTo>
                  <a:pt x="161747" y="224790"/>
                </a:lnTo>
                <a:lnTo>
                  <a:pt x="136156" y="229870"/>
                </a:lnTo>
                <a:lnTo>
                  <a:pt x="135458" y="229870"/>
                </a:lnTo>
                <a:lnTo>
                  <a:pt x="110324" y="224790"/>
                </a:lnTo>
                <a:lnTo>
                  <a:pt x="89674" y="210820"/>
                </a:lnTo>
                <a:lnTo>
                  <a:pt x="75666" y="189230"/>
                </a:lnTo>
                <a:lnTo>
                  <a:pt x="70523" y="163830"/>
                </a:lnTo>
                <a:lnTo>
                  <a:pt x="70523" y="161290"/>
                </a:lnTo>
                <a:lnTo>
                  <a:pt x="68262" y="158750"/>
                </a:lnTo>
                <a:lnTo>
                  <a:pt x="62598" y="158750"/>
                </a:lnTo>
                <a:lnTo>
                  <a:pt x="60350" y="161290"/>
                </a:lnTo>
                <a:lnTo>
                  <a:pt x="60350" y="163830"/>
                </a:lnTo>
                <a:lnTo>
                  <a:pt x="54673" y="163830"/>
                </a:lnTo>
                <a:lnTo>
                  <a:pt x="52425" y="162560"/>
                </a:lnTo>
                <a:lnTo>
                  <a:pt x="50520" y="161290"/>
                </a:lnTo>
                <a:lnTo>
                  <a:pt x="49009" y="158750"/>
                </a:lnTo>
                <a:lnTo>
                  <a:pt x="47891" y="157480"/>
                </a:lnTo>
                <a:lnTo>
                  <a:pt x="47891" y="154940"/>
                </a:lnTo>
                <a:lnTo>
                  <a:pt x="48628" y="149860"/>
                </a:lnTo>
                <a:lnTo>
                  <a:pt x="52781" y="147320"/>
                </a:lnTo>
                <a:lnTo>
                  <a:pt x="73901" y="147320"/>
                </a:lnTo>
                <a:lnTo>
                  <a:pt x="81064" y="139700"/>
                </a:lnTo>
                <a:lnTo>
                  <a:pt x="81064" y="135890"/>
                </a:lnTo>
                <a:lnTo>
                  <a:pt x="81064" y="129540"/>
                </a:lnTo>
                <a:lnTo>
                  <a:pt x="93345" y="132080"/>
                </a:lnTo>
                <a:lnTo>
                  <a:pt x="106781" y="134620"/>
                </a:lnTo>
                <a:lnTo>
                  <a:pt x="121132" y="135890"/>
                </a:lnTo>
                <a:lnTo>
                  <a:pt x="151180" y="135890"/>
                </a:lnTo>
                <a:lnTo>
                  <a:pt x="165531" y="134620"/>
                </a:lnTo>
                <a:lnTo>
                  <a:pt x="178955" y="132080"/>
                </a:lnTo>
                <a:lnTo>
                  <a:pt x="191223" y="129540"/>
                </a:lnTo>
                <a:lnTo>
                  <a:pt x="191223" y="139700"/>
                </a:lnTo>
                <a:lnTo>
                  <a:pt x="198374" y="147320"/>
                </a:lnTo>
                <a:lnTo>
                  <a:pt x="217601" y="147320"/>
                </a:lnTo>
                <a:lnTo>
                  <a:pt x="220268" y="148590"/>
                </a:lnTo>
                <a:lnTo>
                  <a:pt x="222135" y="149860"/>
                </a:lnTo>
                <a:lnTo>
                  <a:pt x="223278" y="151130"/>
                </a:lnTo>
                <a:lnTo>
                  <a:pt x="224421" y="153670"/>
                </a:lnTo>
                <a:lnTo>
                  <a:pt x="224421" y="138430"/>
                </a:lnTo>
                <a:lnTo>
                  <a:pt x="224421" y="135890"/>
                </a:lnTo>
                <a:lnTo>
                  <a:pt x="224421" y="119380"/>
                </a:lnTo>
                <a:lnTo>
                  <a:pt x="224421" y="116840"/>
                </a:lnTo>
                <a:lnTo>
                  <a:pt x="233184" y="107950"/>
                </a:lnTo>
                <a:lnTo>
                  <a:pt x="239445" y="101600"/>
                </a:lnTo>
                <a:lnTo>
                  <a:pt x="255714" y="85090"/>
                </a:lnTo>
                <a:lnTo>
                  <a:pt x="257962" y="82550"/>
                </a:lnTo>
                <a:lnTo>
                  <a:pt x="257962" y="80010"/>
                </a:lnTo>
                <a:lnTo>
                  <a:pt x="256857" y="78740"/>
                </a:lnTo>
                <a:lnTo>
                  <a:pt x="245173" y="59524"/>
                </a:lnTo>
                <a:lnTo>
                  <a:pt x="245173" y="80010"/>
                </a:lnTo>
                <a:lnTo>
                  <a:pt x="224040" y="101600"/>
                </a:lnTo>
                <a:lnTo>
                  <a:pt x="224040" y="97790"/>
                </a:lnTo>
                <a:lnTo>
                  <a:pt x="224040" y="69850"/>
                </a:lnTo>
                <a:lnTo>
                  <a:pt x="219125" y="64770"/>
                </a:lnTo>
                <a:lnTo>
                  <a:pt x="214591" y="64770"/>
                </a:lnTo>
                <a:lnTo>
                  <a:pt x="214591" y="119380"/>
                </a:lnTo>
                <a:lnTo>
                  <a:pt x="214591" y="135890"/>
                </a:lnTo>
                <a:lnTo>
                  <a:pt x="205536" y="135890"/>
                </a:lnTo>
                <a:lnTo>
                  <a:pt x="203288" y="133350"/>
                </a:lnTo>
                <a:lnTo>
                  <a:pt x="203288" y="129540"/>
                </a:lnTo>
                <a:lnTo>
                  <a:pt x="203288" y="125730"/>
                </a:lnTo>
                <a:lnTo>
                  <a:pt x="202526" y="125730"/>
                </a:lnTo>
                <a:lnTo>
                  <a:pt x="207441" y="123190"/>
                </a:lnTo>
                <a:lnTo>
                  <a:pt x="211213" y="120650"/>
                </a:lnTo>
                <a:lnTo>
                  <a:pt x="214591" y="119380"/>
                </a:lnTo>
                <a:lnTo>
                  <a:pt x="214591" y="64770"/>
                </a:lnTo>
                <a:lnTo>
                  <a:pt x="204431" y="64770"/>
                </a:lnTo>
                <a:lnTo>
                  <a:pt x="202145" y="67310"/>
                </a:lnTo>
                <a:lnTo>
                  <a:pt x="202145" y="72390"/>
                </a:lnTo>
                <a:lnTo>
                  <a:pt x="204431" y="74930"/>
                </a:lnTo>
                <a:lnTo>
                  <a:pt x="213461" y="74930"/>
                </a:lnTo>
                <a:lnTo>
                  <a:pt x="213461" y="97790"/>
                </a:lnTo>
                <a:lnTo>
                  <a:pt x="211582" y="97790"/>
                </a:lnTo>
                <a:lnTo>
                  <a:pt x="211582" y="107950"/>
                </a:lnTo>
                <a:lnTo>
                  <a:pt x="207822" y="111760"/>
                </a:lnTo>
                <a:lnTo>
                  <a:pt x="167970" y="123190"/>
                </a:lnTo>
                <a:lnTo>
                  <a:pt x="137261" y="125730"/>
                </a:lnTo>
                <a:lnTo>
                  <a:pt x="106451" y="123190"/>
                </a:lnTo>
                <a:lnTo>
                  <a:pt x="92824" y="120650"/>
                </a:lnTo>
                <a:lnTo>
                  <a:pt x="86753" y="119380"/>
                </a:lnTo>
                <a:lnTo>
                  <a:pt x="80683" y="118110"/>
                </a:lnTo>
                <a:lnTo>
                  <a:pt x="73901" y="115570"/>
                </a:lnTo>
                <a:lnTo>
                  <a:pt x="71653" y="114439"/>
                </a:lnTo>
                <a:lnTo>
                  <a:pt x="71653" y="125730"/>
                </a:lnTo>
                <a:lnTo>
                  <a:pt x="71653" y="133350"/>
                </a:lnTo>
                <a:lnTo>
                  <a:pt x="68618" y="135890"/>
                </a:lnTo>
                <a:lnTo>
                  <a:pt x="60350" y="135890"/>
                </a:lnTo>
                <a:lnTo>
                  <a:pt x="60350" y="119380"/>
                </a:lnTo>
                <a:lnTo>
                  <a:pt x="62598" y="121920"/>
                </a:lnTo>
                <a:lnTo>
                  <a:pt x="66751" y="123190"/>
                </a:lnTo>
                <a:lnTo>
                  <a:pt x="71653" y="125730"/>
                </a:lnTo>
                <a:lnTo>
                  <a:pt x="71653" y="114439"/>
                </a:lnTo>
                <a:lnTo>
                  <a:pt x="66370" y="111760"/>
                </a:lnTo>
                <a:lnTo>
                  <a:pt x="62598" y="107950"/>
                </a:lnTo>
                <a:lnTo>
                  <a:pt x="211582" y="107950"/>
                </a:lnTo>
                <a:lnTo>
                  <a:pt x="211582" y="97790"/>
                </a:lnTo>
                <a:lnTo>
                  <a:pt x="59207" y="97790"/>
                </a:lnTo>
                <a:lnTo>
                  <a:pt x="59207" y="74930"/>
                </a:lnTo>
                <a:lnTo>
                  <a:pt x="122186" y="74930"/>
                </a:lnTo>
                <a:lnTo>
                  <a:pt x="125958" y="78740"/>
                </a:lnTo>
                <a:lnTo>
                  <a:pt x="130860" y="81280"/>
                </a:lnTo>
                <a:lnTo>
                  <a:pt x="141795" y="81280"/>
                </a:lnTo>
                <a:lnTo>
                  <a:pt x="146710" y="78740"/>
                </a:lnTo>
                <a:lnTo>
                  <a:pt x="150482" y="74930"/>
                </a:lnTo>
                <a:lnTo>
                  <a:pt x="188214" y="74930"/>
                </a:lnTo>
                <a:lnTo>
                  <a:pt x="190461" y="72390"/>
                </a:lnTo>
                <a:lnTo>
                  <a:pt x="190461" y="71120"/>
                </a:lnTo>
                <a:lnTo>
                  <a:pt x="190461" y="67310"/>
                </a:lnTo>
                <a:lnTo>
                  <a:pt x="188214" y="64770"/>
                </a:lnTo>
                <a:lnTo>
                  <a:pt x="156527" y="64770"/>
                </a:lnTo>
                <a:lnTo>
                  <a:pt x="156908" y="63500"/>
                </a:lnTo>
                <a:lnTo>
                  <a:pt x="157251" y="60960"/>
                </a:lnTo>
                <a:lnTo>
                  <a:pt x="157251" y="41910"/>
                </a:lnTo>
                <a:lnTo>
                  <a:pt x="157251" y="34290"/>
                </a:lnTo>
                <a:lnTo>
                  <a:pt x="155003" y="31750"/>
                </a:lnTo>
                <a:lnTo>
                  <a:pt x="148602" y="31750"/>
                </a:lnTo>
                <a:lnTo>
                  <a:pt x="148602" y="41910"/>
                </a:lnTo>
                <a:lnTo>
                  <a:pt x="148602" y="64770"/>
                </a:lnTo>
                <a:lnTo>
                  <a:pt x="143319" y="71120"/>
                </a:lnTo>
                <a:lnTo>
                  <a:pt x="130492" y="71120"/>
                </a:lnTo>
                <a:lnTo>
                  <a:pt x="125958" y="64770"/>
                </a:lnTo>
                <a:lnTo>
                  <a:pt x="125958" y="41910"/>
                </a:lnTo>
                <a:lnTo>
                  <a:pt x="148602" y="41910"/>
                </a:lnTo>
                <a:lnTo>
                  <a:pt x="148602" y="31750"/>
                </a:lnTo>
                <a:lnTo>
                  <a:pt x="116547" y="31750"/>
                </a:lnTo>
                <a:lnTo>
                  <a:pt x="113880" y="34290"/>
                </a:lnTo>
                <a:lnTo>
                  <a:pt x="113880" y="60960"/>
                </a:lnTo>
                <a:lnTo>
                  <a:pt x="115023" y="64770"/>
                </a:lnTo>
                <a:lnTo>
                  <a:pt x="53162" y="64770"/>
                </a:lnTo>
                <a:lnTo>
                  <a:pt x="47891" y="69850"/>
                </a:lnTo>
                <a:lnTo>
                  <a:pt x="47891" y="101600"/>
                </a:lnTo>
                <a:lnTo>
                  <a:pt x="28282" y="80010"/>
                </a:lnTo>
                <a:lnTo>
                  <a:pt x="58064" y="30480"/>
                </a:lnTo>
                <a:lnTo>
                  <a:pt x="136537" y="10160"/>
                </a:lnTo>
                <a:lnTo>
                  <a:pt x="215353" y="30480"/>
                </a:lnTo>
                <a:lnTo>
                  <a:pt x="245173" y="80010"/>
                </a:lnTo>
                <a:lnTo>
                  <a:pt x="245173" y="59524"/>
                </a:lnTo>
                <a:lnTo>
                  <a:pt x="223659" y="24130"/>
                </a:lnTo>
                <a:lnTo>
                  <a:pt x="223278" y="22860"/>
                </a:lnTo>
                <a:lnTo>
                  <a:pt x="221754" y="21590"/>
                </a:lnTo>
                <a:lnTo>
                  <a:pt x="220649" y="21590"/>
                </a:lnTo>
                <a:lnTo>
                  <a:pt x="176911" y="10160"/>
                </a:lnTo>
                <a:lnTo>
                  <a:pt x="138023" y="0"/>
                </a:lnTo>
                <a:lnTo>
                  <a:pt x="135394" y="0"/>
                </a:lnTo>
                <a:lnTo>
                  <a:pt x="52781" y="21590"/>
                </a:lnTo>
                <a:lnTo>
                  <a:pt x="51282" y="21590"/>
                </a:lnTo>
                <a:lnTo>
                  <a:pt x="50520" y="22860"/>
                </a:lnTo>
                <a:lnTo>
                  <a:pt x="49390" y="24130"/>
                </a:lnTo>
                <a:lnTo>
                  <a:pt x="15074" y="80010"/>
                </a:lnTo>
                <a:lnTo>
                  <a:pt x="15455" y="83820"/>
                </a:lnTo>
                <a:lnTo>
                  <a:pt x="17322" y="85090"/>
                </a:lnTo>
                <a:lnTo>
                  <a:pt x="49009" y="116840"/>
                </a:lnTo>
                <a:lnTo>
                  <a:pt x="49009" y="138430"/>
                </a:lnTo>
                <a:lnTo>
                  <a:pt x="42989" y="140970"/>
                </a:lnTo>
                <a:lnTo>
                  <a:pt x="38455" y="147320"/>
                </a:lnTo>
                <a:lnTo>
                  <a:pt x="38074" y="153670"/>
                </a:lnTo>
                <a:lnTo>
                  <a:pt x="37693" y="158750"/>
                </a:lnTo>
                <a:lnTo>
                  <a:pt x="39598" y="165100"/>
                </a:lnTo>
                <a:lnTo>
                  <a:pt x="42989" y="168910"/>
                </a:lnTo>
                <a:lnTo>
                  <a:pt x="46761" y="172720"/>
                </a:lnTo>
                <a:lnTo>
                  <a:pt x="51282" y="173990"/>
                </a:lnTo>
                <a:lnTo>
                  <a:pt x="60693" y="173990"/>
                </a:lnTo>
                <a:lnTo>
                  <a:pt x="64439" y="190500"/>
                </a:lnTo>
                <a:lnTo>
                  <a:pt x="71374" y="204470"/>
                </a:lnTo>
                <a:lnTo>
                  <a:pt x="80975" y="215900"/>
                </a:lnTo>
                <a:lnTo>
                  <a:pt x="92760" y="227330"/>
                </a:lnTo>
                <a:lnTo>
                  <a:pt x="92760" y="238760"/>
                </a:lnTo>
                <a:lnTo>
                  <a:pt x="91643" y="237490"/>
                </a:lnTo>
                <a:lnTo>
                  <a:pt x="87312" y="237490"/>
                </a:lnTo>
                <a:lnTo>
                  <a:pt x="85979" y="238760"/>
                </a:lnTo>
                <a:lnTo>
                  <a:pt x="83350" y="238760"/>
                </a:lnTo>
                <a:lnTo>
                  <a:pt x="81064" y="241300"/>
                </a:lnTo>
                <a:lnTo>
                  <a:pt x="79959" y="243840"/>
                </a:lnTo>
                <a:lnTo>
                  <a:pt x="72034" y="259080"/>
                </a:lnTo>
                <a:lnTo>
                  <a:pt x="27152" y="273050"/>
                </a:lnTo>
                <a:lnTo>
                  <a:pt x="0" y="308610"/>
                </a:lnTo>
                <a:lnTo>
                  <a:pt x="0" y="347980"/>
                </a:lnTo>
                <a:lnTo>
                  <a:pt x="2247" y="350520"/>
                </a:lnTo>
                <a:lnTo>
                  <a:pt x="7912" y="350520"/>
                </a:lnTo>
                <a:lnTo>
                  <a:pt x="10160" y="347980"/>
                </a:lnTo>
                <a:lnTo>
                  <a:pt x="10160" y="303530"/>
                </a:lnTo>
                <a:lnTo>
                  <a:pt x="11684" y="299720"/>
                </a:lnTo>
                <a:lnTo>
                  <a:pt x="13931" y="294640"/>
                </a:lnTo>
                <a:lnTo>
                  <a:pt x="43370" y="320040"/>
                </a:lnTo>
                <a:lnTo>
                  <a:pt x="47142" y="323850"/>
                </a:lnTo>
                <a:lnTo>
                  <a:pt x="49009" y="327660"/>
                </a:lnTo>
                <a:lnTo>
                  <a:pt x="49009" y="347980"/>
                </a:lnTo>
                <a:lnTo>
                  <a:pt x="51282" y="349250"/>
                </a:lnTo>
                <a:lnTo>
                  <a:pt x="56921" y="349250"/>
                </a:lnTo>
                <a:lnTo>
                  <a:pt x="59207" y="347980"/>
                </a:lnTo>
                <a:lnTo>
                  <a:pt x="59207" y="325120"/>
                </a:lnTo>
                <a:lnTo>
                  <a:pt x="55816" y="317500"/>
                </a:lnTo>
                <a:lnTo>
                  <a:pt x="49771" y="312420"/>
                </a:lnTo>
                <a:lnTo>
                  <a:pt x="29425" y="294640"/>
                </a:lnTo>
                <a:lnTo>
                  <a:pt x="20713" y="287020"/>
                </a:lnTo>
                <a:lnTo>
                  <a:pt x="23380" y="284480"/>
                </a:lnTo>
                <a:lnTo>
                  <a:pt x="26390" y="283210"/>
                </a:lnTo>
                <a:lnTo>
                  <a:pt x="30149" y="281940"/>
                </a:lnTo>
                <a:lnTo>
                  <a:pt x="74282" y="269240"/>
                </a:lnTo>
                <a:lnTo>
                  <a:pt x="90512" y="297180"/>
                </a:lnTo>
                <a:lnTo>
                  <a:pt x="91643" y="300990"/>
                </a:lnTo>
                <a:lnTo>
                  <a:pt x="94653" y="302260"/>
                </a:lnTo>
                <a:lnTo>
                  <a:pt x="102196" y="302260"/>
                </a:lnTo>
                <a:lnTo>
                  <a:pt x="104825" y="300990"/>
                </a:lnTo>
                <a:lnTo>
                  <a:pt x="106730" y="300990"/>
                </a:lnTo>
                <a:lnTo>
                  <a:pt x="114642" y="293370"/>
                </a:lnTo>
                <a:lnTo>
                  <a:pt x="117271" y="290830"/>
                </a:lnTo>
                <a:lnTo>
                  <a:pt x="118795" y="294640"/>
                </a:lnTo>
                <a:lnTo>
                  <a:pt x="119557" y="297180"/>
                </a:lnTo>
                <a:lnTo>
                  <a:pt x="121043" y="300990"/>
                </a:lnTo>
                <a:lnTo>
                  <a:pt x="123329" y="302260"/>
                </a:lnTo>
                <a:lnTo>
                  <a:pt x="115785" y="344170"/>
                </a:lnTo>
                <a:lnTo>
                  <a:pt x="115404" y="346710"/>
                </a:lnTo>
                <a:lnTo>
                  <a:pt x="117271" y="349250"/>
                </a:lnTo>
                <a:lnTo>
                  <a:pt x="119938" y="350520"/>
                </a:lnTo>
                <a:lnTo>
                  <a:pt x="123329" y="350520"/>
                </a:lnTo>
                <a:lnTo>
                  <a:pt x="125958" y="347980"/>
                </a:lnTo>
                <a:lnTo>
                  <a:pt x="133121" y="306070"/>
                </a:lnTo>
                <a:lnTo>
                  <a:pt x="141414" y="306070"/>
                </a:lnTo>
                <a:lnTo>
                  <a:pt x="148234" y="345440"/>
                </a:lnTo>
                <a:lnTo>
                  <a:pt x="148983" y="347980"/>
                </a:lnTo>
                <a:lnTo>
                  <a:pt x="151231" y="350520"/>
                </a:lnTo>
                <a:lnTo>
                  <a:pt x="154622" y="350520"/>
                </a:lnTo>
                <a:lnTo>
                  <a:pt x="157251" y="349250"/>
                </a:lnTo>
                <a:lnTo>
                  <a:pt x="159156" y="346710"/>
                </a:lnTo>
                <a:lnTo>
                  <a:pt x="158775" y="344170"/>
                </a:lnTo>
                <a:lnTo>
                  <a:pt x="151917" y="306070"/>
                </a:lnTo>
                <a:lnTo>
                  <a:pt x="151231" y="302260"/>
                </a:lnTo>
                <a:lnTo>
                  <a:pt x="153111" y="300990"/>
                </a:lnTo>
                <a:lnTo>
                  <a:pt x="155003" y="297180"/>
                </a:lnTo>
                <a:lnTo>
                  <a:pt x="155194" y="295910"/>
                </a:lnTo>
                <a:lnTo>
                  <a:pt x="155384" y="294640"/>
                </a:lnTo>
                <a:lnTo>
                  <a:pt x="156527" y="292100"/>
                </a:lnTo>
                <a:lnTo>
                  <a:pt x="166700" y="300990"/>
                </a:lnTo>
                <a:lnTo>
                  <a:pt x="168592" y="302260"/>
                </a:lnTo>
                <a:lnTo>
                  <a:pt x="171221" y="303530"/>
                </a:lnTo>
                <a:lnTo>
                  <a:pt x="175755" y="303530"/>
                </a:lnTo>
                <a:lnTo>
                  <a:pt x="179146" y="302260"/>
                </a:lnTo>
                <a:lnTo>
                  <a:pt x="181394" y="300990"/>
                </a:lnTo>
                <a:lnTo>
                  <a:pt x="183299" y="297180"/>
                </a:lnTo>
                <a:lnTo>
                  <a:pt x="185508" y="293370"/>
                </a:lnTo>
                <a:lnTo>
                  <a:pt x="199517" y="269240"/>
                </a:lnTo>
                <a:lnTo>
                  <a:pt x="243649" y="283210"/>
                </a:lnTo>
                <a:lnTo>
                  <a:pt x="247040" y="283210"/>
                </a:lnTo>
                <a:lnTo>
                  <a:pt x="250431" y="285750"/>
                </a:lnTo>
                <a:lnTo>
                  <a:pt x="253085" y="287020"/>
                </a:lnTo>
                <a:lnTo>
                  <a:pt x="224040" y="312420"/>
                </a:lnTo>
                <a:lnTo>
                  <a:pt x="217601" y="317500"/>
                </a:lnTo>
                <a:lnTo>
                  <a:pt x="214591" y="325120"/>
                </a:lnTo>
                <a:lnTo>
                  <a:pt x="214591" y="347980"/>
                </a:lnTo>
                <a:lnTo>
                  <a:pt x="216877" y="350520"/>
                </a:lnTo>
                <a:lnTo>
                  <a:pt x="222516" y="350520"/>
                </a:lnTo>
                <a:lnTo>
                  <a:pt x="224802" y="347980"/>
                </a:lnTo>
                <a:lnTo>
                  <a:pt x="224802" y="328930"/>
                </a:lnTo>
                <a:lnTo>
                  <a:pt x="227050" y="323850"/>
                </a:lnTo>
                <a:lnTo>
                  <a:pt x="230441" y="320040"/>
                </a:lnTo>
                <a:lnTo>
                  <a:pt x="259867" y="295910"/>
                </a:lnTo>
                <a:lnTo>
                  <a:pt x="262115" y="299720"/>
                </a:lnTo>
                <a:lnTo>
                  <a:pt x="263639" y="304800"/>
                </a:lnTo>
                <a:lnTo>
                  <a:pt x="263639" y="347980"/>
                </a:lnTo>
                <a:lnTo>
                  <a:pt x="265887" y="350520"/>
                </a:lnTo>
                <a:lnTo>
                  <a:pt x="271564" y="350520"/>
                </a:lnTo>
                <a:lnTo>
                  <a:pt x="273812" y="347980"/>
                </a:lnTo>
                <a:lnTo>
                  <a:pt x="273812" y="3098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45820" y="3787902"/>
            <a:ext cx="274320" cy="349250"/>
          </a:xfrm>
          <a:custGeom>
            <a:avLst/>
            <a:gdLst/>
            <a:ahLst/>
            <a:cxnLst/>
            <a:rect l="l" t="t" r="r" b="b"/>
            <a:pathLst>
              <a:path w="274320" h="349250">
                <a:moveTo>
                  <a:pt x="111645" y="106718"/>
                </a:moveTo>
                <a:lnTo>
                  <a:pt x="109359" y="104089"/>
                </a:lnTo>
                <a:lnTo>
                  <a:pt x="106730" y="104089"/>
                </a:lnTo>
                <a:lnTo>
                  <a:pt x="103720" y="104089"/>
                </a:lnTo>
                <a:lnTo>
                  <a:pt x="101434" y="106718"/>
                </a:lnTo>
                <a:lnTo>
                  <a:pt x="101434" y="118033"/>
                </a:lnTo>
                <a:lnTo>
                  <a:pt x="103720" y="120319"/>
                </a:lnTo>
                <a:lnTo>
                  <a:pt x="109359" y="120319"/>
                </a:lnTo>
                <a:lnTo>
                  <a:pt x="111645" y="118033"/>
                </a:lnTo>
                <a:lnTo>
                  <a:pt x="111645" y="106718"/>
                </a:lnTo>
                <a:close/>
              </a:path>
              <a:path w="274320" h="349250">
                <a:moveTo>
                  <a:pt x="141795" y="35445"/>
                </a:moveTo>
                <a:lnTo>
                  <a:pt x="139547" y="33159"/>
                </a:lnTo>
                <a:lnTo>
                  <a:pt x="136918" y="33159"/>
                </a:lnTo>
                <a:lnTo>
                  <a:pt x="133883" y="33159"/>
                </a:lnTo>
                <a:lnTo>
                  <a:pt x="131635" y="35445"/>
                </a:lnTo>
                <a:lnTo>
                  <a:pt x="131635" y="46748"/>
                </a:lnTo>
                <a:lnTo>
                  <a:pt x="133883" y="49034"/>
                </a:lnTo>
                <a:lnTo>
                  <a:pt x="139547" y="49034"/>
                </a:lnTo>
                <a:lnTo>
                  <a:pt x="141795" y="46748"/>
                </a:lnTo>
                <a:lnTo>
                  <a:pt x="141795" y="35445"/>
                </a:lnTo>
                <a:close/>
              </a:path>
              <a:path w="274320" h="349250">
                <a:moveTo>
                  <a:pt x="158775" y="146329"/>
                </a:moveTo>
                <a:lnTo>
                  <a:pt x="156527" y="144449"/>
                </a:lnTo>
                <a:lnTo>
                  <a:pt x="155575" y="143510"/>
                </a:lnTo>
                <a:lnTo>
                  <a:pt x="154254" y="143027"/>
                </a:lnTo>
                <a:lnTo>
                  <a:pt x="151625" y="143027"/>
                </a:lnTo>
                <a:lnTo>
                  <a:pt x="150291" y="143510"/>
                </a:lnTo>
                <a:lnTo>
                  <a:pt x="149339" y="144449"/>
                </a:lnTo>
                <a:lnTo>
                  <a:pt x="147472" y="146329"/>
                </a:lnTo>
                <a:lnTo>
                  <a:pt x="143319" y="147840"/>
                </a:lnTo>
                <a:lnTo>
                  <a:pt x="130111" y="147840"/>
                </a:lnTo>
                <a:lnTo>
                  <a:pt x="125958" y="145592"/>
                </a:lnTo>
                <a:lnTo>
                  <a:pt x="124091" y="144449"/>
                </a:lnTo>
                <a:lnTo>
                  <a:pt x="123139" y="143510"/>
                </a:lnTo>
                <a:lnTo>
                  <a:pt x="121805" y="143027"/>
                </a:lnTo>
                <a:lnTo>
                  <a:pt x="120510" y="143027"/>
                </a:lnTo>
                <a:lnTo>
                  <a:pt x="119176" y="143027"/>
                </a:lnTo>
                <a:lnTo>
                  <a:pt x="117843" y="143510"/>
                </a:lnTo>
                <a:lnTo>
                  <a:pt x="115023" y="146329"/>
                </a:lnTo>
                <a:lnTo>
                  <a:pt x="115023" y="149364"/>
                </a:lnTo>
                <a:lnTo>
                  <a:pt x="116903" y="151231"/>
                </a:lnTo>
                <a:lnTo>
                  <a:pt x="121043" y="155765"/>
                </a:lnTo>
                <a:lnTo>
                  <a:pt x="128625" y="158394"/>
                </a:lnTo>
                <a:lnTo>
                  <a:pt x="145567" y="158394"/>
                </a:lnTo>
                <a:lnTo>
                  <a:pt x="152755" y="155765"/>
                </a:lnTo>
                <a:lnTo>
                  <a:pt x="157645" y="151231"/>
                </a:lnTo>
                <a:lnTo>
                  <a:pt x="158394" y="149364"/>
                </a:lnTo>
                <a:lnTo>
                  <a:pt x="158775" y="146329"/>
                </a:lnTo>
                <a:close/>
              </a:path>
              <a:path w="274320" h="349250">
                <a:moveTo>
                  <a:pt x="158775" y="54292"/>
                </a:moveTo>
                <a:lnTo>
                  <a:pt x="157645" y="52044"/>
                </a:lnTo>
                <a:lnTo>
                  <a:pt x="156718" y="50431"/>
                </a:lnTo>
                <a:lnTo>
                  <a:pt x="155079" y="49631"/>
                </a:lnTo>
                <a:lnTo>
                  <a:pt x="152374" y="49631"/>
                </a:lnTo>
                <a:lnTo>
                  <a:pt x="151371" y="49949"/>
                </a:lnTo>
                <a:lnTo>
                  <a:pt x="150482" y="50520"/>
                </a:lnTo>
                <a:lnTo>
                  <a:pt x="136918" y="59588"/>
                </a:lnTo>
                <a:lnTo>
                  <a:pt x="122948" y="50520"/>
                </a:lnTo>
                <a:lnTo>
                  <a:pt x="122059" y="49949"/>
                </a:lnTo>
                <a:lnTo>
                  <a:pt x="121043" y="49631"/>
                </a:lnTo>
                <a:lnTo>
                  <a:pt x="120040" y="49631"/>
                </a:lnTo>
                <a:lnTo>
                  <a:pt x="118414" y="49631"/>
                </a:lnTo>
                <a:lnTo>
                  <a:pt x="116865" y="50431"/>
                </a:lnTo>
                <a:lnTo>
                  <a:pt x="116166" y="52044"/>
                </a:lnTo>
                <a:lnTo>
                  <a:pt x="114655" y="54292"/>
                </a:lnTo>
                <a:lnTo>
                  <a:pt x="115023" y="57683"/>
                </a:lnTo>
                <a:lnTo>
                  <a:pt x="117284" y="58826"/>
                </a:lnTo>
                <a:lnTo>
                  <a:pt x="133883" y="69748"/>
                </a:lnTo>
                <a:lnTo>
                  <a:pt x="135013" y="70129"/>
                </a:lnTo>
                <a:lnTo>
                  <a:pt x="135775" y="70891"/>
                </a:lnTo>
                <a:lnTo>
                  <a:pt x="137655" y="70891"/>
                </a:lnTo>
                <a:lnTo>
                  <a:pt x="138785" y="70129"/>
                </a:lnTo>
                <a:lnTo>
                  <a:pt x="139547" y="69748"/>
                </a:lnTo>
                <a:lnTo>
                  <a:pt x="156146" y="58826"/>
                </a:lnTo>
                <a:lnTo>
                  <a:pt x="158394" y="56959"/>
                </a:lnTo>
                <a:lnTo>
                  <a:pt x="158775" y="54292"/>
                </a:lnTo>
                <a:close/>
              </a:path>
              <a:path w="274320" h="349250">
                <a:moveTo>
                  <a:pt x="171996" y="106718"/>
                </a:moveTo>
                <a:lnTo>
                  <a:pt x="169710" y="104089"/>
                </a:lnTo>
                <a:lnTo>
                  <a:pt x="167081" y="104089"/>
                </a:lnTo>
                <a:lnTo>
                  <a:pt x="164071" y="104089"/>
                </a:lnTo>
                <a:lnTo>
                  <a:pt x="161785" y="106718"/>
                </a:lnTo>
                <a:lnTo>
                  <a:pt x="161785" y="118033"/>
                </a:lnTo>
                <a:lnTo>
                  <a:pt x="164071" y="120319"/>
                </a:lnTo>
                <a:lnTo>
                  <a:pt x="169710" y="120319"/>
                </a:lnTo>
                <a:lnTo>
                  <a:pt x="171996" y="118033"/>
                </a:lnTo>
                <a:lnTo>
                  <a:pt x="171996" y="106718"/>
                </a:lnTo>
                <a:close/>
              </a:path>
              <a:path w="274320" h="349250">
                <a:moveTo>
                  <a:pt x="274193" y="275590"/>
                </a:moveTo>
                <a:lnTo>
                  <a:pt x="271754" y="262890"/>
                </a:lnTo>
                <a:lnTo>
                  <a:pt x="271018" y="261620"/>
                </a:lnTo>
                <a:lnTo>
                  <a:pt x="265899" y="252730"/>
                </a:lnTo>
                <a:lnTo>
                  <a:pt x="257225" y="245110"/>
                </a:lnTo>
                <a:lnTo>
                  <a:pt x="246278" y="238760"/>
                </a:lnTo>
                <a:lnTo>
                  <a:pt x="188214" y="222250"/>
                </a:lnTo>
                <a:lnTo>
                  <a:pt x="183299" y="220980"/>
                </a:lnTo>
                <a:lnTo>
                  <a:pt x="180289" y="217170"/>
                </a:lnTo>
                <a:lnTo>
                  <a:pt x="180289" y="193040"/>
                </a:lnTo>
                <a:lnTo>
                  <a:pt x="180289" y="191770"/>
                </a:lnTo>
                <a:lnTo>
                  <a:pt x="180289" y="187960"/>
                </a:lnTo>
                <a:lnTo>
                  <a:pt x="192036" y="177800"/>
                </a:lnTo>
                <a:lnTo>
                  <a:pt x="201561" y="165100"/>
                </a:lnTo>
                <a:lnTo>
                  <a:pt x="208457" y="151130"/>
                </a:lnTo>
                <a:lnTo>
                  <a:pt x="212356" y="135890"/>
                </a:lnTo>
                <a:lnTo>
                  <a:pt x="221030" y="135890"/>
                </a:lnTo>
                <a:lnTo>
                  <a:pt x="226288" y="133350"/>
                </a:lnTo>
                <a:lnTo>
                  <a:pt x="233832" y="125730"/>
                </a:lnTo>
                <a:lnTo>
                  <a:pt x="235356" y="120650"/>
                </a:lnTo>
                <a:lnTo>
                  <a:pt x="234975" y="114300"/>
                </a:lnTo>
                <a:lnTo>
                  <a:pt x="234365" y="109220"/>
                </a:lnTo>
                <a:lnTo>
                  <a:pt x="234213" y="107950"/>
                </a:lnTo>
                <a:lnTo>
                  <a:pt x="230060" y="102870"/>
                </a:lnTo>
                <a:lnTo>
                  <a:pt x="224421" y="100495"/>
                </a:lnTo>
                <a:lnTo>
                  <a:pt x="224421" y="118110"/>
                </a:lnTo>
                <a:lnTo>
                  <a:pt x="223659" y="120650"/>
                </a:lnTo>
                <a:lnTo>
                  <a:pt x="221754" y="123190"/>
                </a:lnTo>
                <a:lnTo>
                  <a:pt x="220268" y="124460"/>
                </a:lnTo>
                <a:lnTo>
                  <a:pt x="217995" y="125730"/>
                </a:lnTo>
                <a:lnTo>
                  <a:pt x="211594" y="125730"/>
                </a:lnTo>
                <a:lnTo>
                  <a:pt x="211594" y="121920"/>
                </a:lnTo>
                <a:lnTo>
                  <a:pt x="209346" y="120650"/>
                </a:lnTo>
                <a:lnTo>
                  <a:pt x="203669" y="120650"/>
                </a:lnTo>
                <a:lnTo>
                  <a:pt x="201383" y="121920"/>
                </a:lnTo>
                <a:lnTo>
                  <a:pt x="201383" y="125730"/>
                </a:lnTo>
                <a:lnTo>
                  <a:pt x="197053" y="151130"/>
                </a:lnTo>
                <a:lnTo>
                  <a:pt x="183299" y="171450"/>
                </a:lnTo>
                <a:lnTo>
                  <a:pt x="162483" y="186690"/>
                </a:lnTo>
                <a:lnTo>
                  <a:pt x="136918" y="191770"/>
                </a:lnTo>
                <a:lnTo>
                  <a:pt x="111163" y="186690"/>
                </a:lnTo>
                <a:lnTo>
                  <a:pt x="90182" y="171450"/>
                </a:lnTo>
                <a:lnTo>
                  <a:pt x="76073" y="151130"/>
                </a:lnTo>
                <a:lnTo>
                  <a:pt x="70904" y="125730"/>
                </a:lnTo>
                <a:lnTo>
                  <a:pt x="70904" y="121920"/>
                </a:lnTo>
                <a:lnTo>
                  <a:pt x="68275" y="120650"/>
                </a:lnTo>
                <a:lnTo>
                  <a:pt x="62598" y="120650"/>
                </a:lnTo>
                <a:lnTo>
                  <a:pt x="60350" y="121920"/>
                </a:lnTo>
                <a:lnTo>
                  <a:pt x="60350" y="125730"/>
                </a:lnTo>
                <a:lnTo>
                  <a:pt x="54673" y="125730"/>
                </a:lnTo>
                <a:lnTo>
                  <a:pt x="52425" y="124460"/>
                </a:lnTo>
                <a:lnTo>
                  <a:pt x="50533" y="123190"/>
                </a:lnTo>
                <a:lnTo>
                  <a:pt x="49009" y="120650"/>
                </a:lnTo>
                <a:lnTo>
                  <a:pt x="48285" y="118110"/>
                </a:lnTo>
                <a:lnTo>
                  <a:pt x="48285" y="116840"/>
                </a:lnTo>
                <a:lnTo>
                  <a:pt x="48628" y="113030"/>
                </a:lnTo>
                <a:lnTo>
                  <a:pt x="50533" y="110490"/>
                </a:lnTo>
                <a:lnTo>
                  <a:pt x="53162" y="109220"/>
                </a:lnTo>
                <a:lnTo>
                  <a:pt x="90512" y="134620"/>
                </a:lnTo>
                <a:lnTo>
                  <a:pt x="94665" y="138430"/>
                </a:lnTo>
                <a:lnTo>
                  <a:pt x="99949" y="139700"/>
                </a:lnTo>
                <a:lnTo>
                  <a:pt x="108635" y="139700"/>
                </a:lnTo>
                <a:lnTo>
                  <a:pt x="112776" y="138430"/>
                </a:lnTo>
                <a:lnTo>
                  <a:pt x="116547" y="137160"/>
                </a:lnTo>
                <a:lnTo>
                  <a:pt x="121805" y="134620"/>
                </a:lnTo>
                <a:lnTo>
                  <a:pt x="125577" y="130810"/>
                </a:lnTo>
                <a:lnTo>
                  <a:pt x="126149" y="129540"/>
                </a:lnTo>
                <a:lnTo>
                  <a:pt x="127863" y="125730"/>
                </a:lnTo>
                <a:lnTo>
                  <a:pt x="144462" y="125730"/>
                </a:lnTo>
                <a:lnTo>
                  <a:pt x="146710" y="129540"/>
                </a:lnTo>
                <a:lnTo>
                  <a:pt x="150482" y="134620"/>
                </a:lnTo>
                <a:lnTo>
                  <a:pt x="155765" y="137160"/>
                </a:lnTo>
                <a:lnTo>
                  <a:pt x="163309" y="139700"/>
                </a:lnTo>
                <a:lnTo>
                  <a:pt x="172745" y="139700"/>
                </a:lnTo>
                <a:lnTo>
                  <a:pt x="177253" y="138430"/>
                </a:lnTo>
                <a:lnTo>
                  <a:pt x="181394" y="134620"/>
                </a:lnTo>
                <a:lnTo>
                  <a:pt x="188874" y="129540"/>
                </a:lnTo>
                <a:lnTo>
                  <a:pt x="218744" y="109220"/>
                </a:lnTo>
                <a:lnTo>
                  <a:pt x="221754" y="110490"/>
                </a:lnTo>
                <a:lnTo>
                  <a:pt x="224040" y="113030"/>
                </a:lnTo>
                <a:lnTo>
                  <a:pt x="224040" y="116840"/>
                </a:lnTo>
                <a:lnTo>
                  <a:pt x="224421" y="118110"/>
                </a:lnTo>
                <a:lnTo>
                  <a:pt x="224421" y="100495"/>
                </a:lnTo>
                <a:lnTo>
                  <a:pt x="224040" y="100330"/>
                </a:lnTo>
                <a:lnTo>
                  <a:pt x="224040" y="91440"/>
                </a:lnTo>
                <a:lnTo>
                  <a:pt x="224040" y="86360"/>
                </a:lnTo>
                <a:lnTo>
                  <a:pt x="223278" y="82550"/>
                </a:lnTo>
                <a:lnTo>
                  <a:pt x="217170" y="52070"/>
                </a:lnTo>
                <a:lnTo>
                  <a:pt x="213461" y="46799"/>
                </a:lnTo>
                <a:lnTo>
                  <a:pt x="213461" y="91440"/>
                </a:lnTo>
                <a:lnTo>
                  <a:pt x="213461" y="100330"/>
                </a:lnTo>
                <a:lnTo>
                  <a:pt x="175755" y="125730"/>
                </a:lnTo>
                <a:lnTo>
                  <a:pt x="173189" y="128270"/>
                </a:lnTo>
                <a:lnTo>
                  <a:pt x="170307" y="129540"/>
                </a:lnTo>
                <a:lnTo>
                  <a:pt x="164985" y="129540"/>
                </a:lnTo>
                <a:lnTo>
                  <a:pt x="162610" y="128270"/>
                </a:lnTo>
                <a:lnTo>
                  <a:pt x="160299" y="127000"/>
                </a:lnTo>
                <a:lnTo>
                  <a:pt x="157657" y="125730"/>
                </a:lnTo>
                <a:lnTo>
                  <a:pt x="155003" y="124460"/>
                </a:lnTo>
                <a:lnTo>
                  <a:pt x="152374" y="119380"/>
                </a:lnTo>
                <a:lnTo>
                  <a:pt x="152374" y="114300"/>
                </a:lnTo>
                <a:lnTo>
                  <a:pt x="152374" y="91440"/>
                </a:lnTo>
                <a:lnTo>
                  <a:pt x="213461" y="91440"/>
                </a:lnTo>
                <a:lnTo>
                  <a:pt x="213461" y="46799"/>
                </a:lnTo>
                <a:lnTo>
                  <a:pt x="213106" y="46291"/>
                </a:lnTo>
                <a:lnTo>
                  <a:pt x="213106" y="82550"/>
                </a:lnTo>
                <a:lnTo>
                  <a:pt x="185204" y="82550"/>
                </a:lnTo>
                <a:lnTo>
                  <a:pt x="185204" y="73660"/>
                </a:lnTo>
                <a:lnTo>
                  <a:pt x="182918" y="71120"/>
                </a:lnTo>
                <a:lnTo>
                  <a:pt x="177253" y="71120"/>
                </a:lnTo>
                <a:lnTo>
                  <a:pt x="175006" y="73660"/>
                </a:lnTo>
                <a:lnTo>
                  <a:pt x="175006" y="82550"/>
                </a:lnTo>
                <a:lnTo>
                  <a:pt x="142557" y="82550"/>
                </a:lnTo>
                <a:lnTo>
                  <a:pt x="142557" y="91440"/>
                </a:lnTo>
                <a:lnTo>
                  <a:pt x="142557" y="114300"/>
                </a:lnTo>
                <a:lnTo>
                  <a:pt x="130492" y="114300"/>
                </a:lnTo>
                <a:lnTo>
                  <a:pt x="130492" y="91440"/>
                </a:lnTo>
                <a:lnTo>
                  <a:pt x="142557" y="91440"/>
                </a:lnTo>
                <a:lnTo>
                  <a:pt x="142557" y="82550"/>
                </a:lnTo>
                <a:lnTo>
                  <a:pt x="120319" y="82550"/>
                </a:lnTo>
                <a:lnTo>
                  <a:pt x="120319" y="91440"/>
                </a:lnTo>
                <a:lnTo>
                  <a:pt x="120319" y="119380"/>
                </a:lnTo>
                <a:lnTo>
                  <a:pt x="117284" y="124460"/>
                </a:lnTo>
                <a:lnTo>
                  <a:pt x="112395" y="127000"/>
                </a:lnTo>
                <a:lnTo>
                  <a:pt x="110083" y="128270"/>
                </a:lnTo>
                <a:lnTo>
                  <a:pt x="107683" y="129540"/>
                </a:lnTo>
                <a:lnTo>
                  <a:pt x="102298" y="129540"/>
                </a:lnTo>
                <a:lnTo>
                  <a:pt x="99314" y="128270"/>
                </a:lnTo>
                <a:lnTo>
                  <a:pt x="96558" y="125730"/>
                </a:lnTo>
                <a:lnTo>
                  <a:pt x="72034" y="109220"/>
                </a:lnTo>
                <a:lnTo>
                  <a:pt x="58826" y="100330"/>
                </a:lnTo>
                <a:lnTo>
                  <a:pt x="58826" y="91440"/>
                </a:lnTo>
                <a:lnTo>
                  <a:pt x="120319" y="91440"/>
                </a:lnTo>
                <a:lnTo>
                  <a:pt x="120319" y="82550"/>
                </a:lnTo>
                <a:lnTo>
                  <a:pt x="97663" y="82550"/>
                </a:lnTo>
                <a:lnTo>
                  <a:pt x="97663" y="81280"/>
                </a:lnTo>
                <a:lnTo>
                  <a:pt x="97663" y="26670"/>
                </a:lnTo>
                <a:lnTo>
                  <a:pt x="97663" y="20320"/>
                </a:lnTo>
                <a:lnTo>
                  <a:pt x="106489" y="15240"/>
                </a:lnTo>
                <a:lnTo>
                  <a:pt x="115912" y="12700"/>
                </a:lnTo>
                <a:lnTo>
                  <a:pt x="125844" y="10160"/>
                </a:lnTo>
                <a:lnTo>
                  <a:pt x="146685" y="10160"/>
                </a:lnTo>
                <a:lnTo>
                  <a:pt x="156705" y="12700"/>
                </a:lnTo>
                <a:lnTo>
                  <a:pt x="166179" y="15240"/>
                </a:lnTo>
                <a:lnTo>
                  <a:pt x="175006" y="20320"/>
                </a:lnTo>
                <a:lnTo>
                  <a:pt x="175006" y="57150"/>
                </a:lnTo>
                <a:lnTo>
                  <a:pt x="177253" y="59690"/>
                </a:lnTo>
                <a:lnTo>
                  <a:pt x="182918" y="59690"/>
                </a:lnTo>
                <a:lnTo>
                  <a:pt x="185204" y="57150"/>
                </a:lnTo>
                <a:lnTo>
                  <a:pt x="185204" y="27940"/>
                </a:lnTo>
                <a:lnTo>
                  <a:pt x="196176" y="38100"/>
                </a:lnTo>
                <a:lnTo>
                  <a:pt x="204660" y="52070"/>
                </a:lnTo>
                <a:lnTo>
                  <a:pt x="210388" y="66040"/>
                </a:lnTo>
                <a:lnTo>
                  <a:pt x="213106" y="82550"/>
                </a:lnTo>
                <a:lnTo>
                  <a:pt x="213106" y="46291"/>
                </a:lnTo>
                <a:lnTo>
                  <a:pt x="200228" y="27940"/>
                </a:lnTo>
                <a:lnTo>
                  <a:pt x="198437" y="25400"/>
                </a:lnTo>
                <a:lnTo>
                  <a:pt x="176276" y="10160"/>
                </a:lnTo>
                <a:lnTo>
                  <a:pt x="170738" y="6350"/>
                </a:lnTo>
                <a:lnTo>
                  <a:pt x="136918" y="0"/>
                </a:lnTo>
                <a:lnTo>
                  <a:pt x="102870" y="6350"/>
                </a:lnTo>
                <a:lnTo>
                  <a:pt x="87884" y="16611"/>
                </a:lnTo>
                <a:lnTo>
                  <a:pt x="87884" y="26670"/>
                </a:lnTo>
                <a:lnTo>
                  <a:pt x="87884" y="81280"/>
                </a:lnTo>
                <a:lnTo>
                  <a:pt x="59969" y="81280"/>
                </a:lnTo>
                <a:lnTo>
                  <a:pt x="62357" y="66040"/>
                </a:lnTo>
                <a:lnTo>
                  <a:pt x="68110" y="50800"/>
                </a:lnTo>
                <a:lnTo>
                  <a:pt x="76784" y="38100"/>
                </a:lnTo>
                <a:lnTo>
                  <a:pt x="87884" y="26670"/>
                </a:lnTo>
                <a:lnTo>
                  <a:pt x="87884" y="16611"/>
                </a:lnTo>
                <a:lnTo>
                  <a:pt x="75044" y="25400"/>
                </a:lnTo>
                <a:lnTo>
                  <a:pt x="56273" y="52070"/>
                </a:lnTo>
                <a:lnTo>
                  <a:pt x="49390" y="86360"/>
                </a:lnTo>
                <a:lnTo>
                  <a:pt x="49390" y="100330"/>
                </a:lnTo>
                <a:lnTo>
                  <a:pt x="43370" y="102870"/>
                </a:lnTo>
                <a:lnTo>
                  <a:pt x="39217" y="107950"/>
                </a:lnTo>
                <a:lnTo>
                  <a:pt x="38836" y="114300"/>
                </a:lnTo>
                <a:lnTo>
                  <a:pt x="38074" y="120650"/>
                </a:lnTo>
                <a:lnTo>
                  <a:pt x="39979" y="125730"/>
                </a:lnTo>
                <a:lnTo>
                  <a:pt x="43370" y="129540"/>
                </a:lnTo>
                <a:lnTo>
                  <a:pt x="47142" y="133350"/>
                </a:lnTo>
                <a:lnTo>
                  <a:pt x="52044" y="135890"/>
                </a:lnTo>
                <a:lnTo>
                  <a:pt x="61455" y="135890"/>
                </a:lnTo>
                <a:lnTo>
                  <a:pt x="65201" y="151130"/>
                </a:lnTo>
                <a:lnTo>
                  <a:pt x="72136" y="165100"/>
                </a:lnTo>
                <a:lnTo>
                  <a:pt x="81737" y="177800"/>
                </a:lnTo>
                <a:lnTo>
                  <a:pt x="93522" y="187960"/>
                </a:lnTo>
                <a:lnTo>
                  <a:pt x="93522" y="217170"/>
                </a:lnTo>
                <a:lnTo>
                  <a:pt x="90131" y="220980"/>
                </a:lnTo>
                <a:lnTo>
                  <a:pt x="85217" y="222250"/>
                </a:lnTo>
                <a:lnTo>
                  <a:pt x="27533" y="238760"/>
                </a:lnTo>
                <a:lnTo>
                  <a:pt x="16383" y="245110"/>
                </a:lnTo>
                <a:lnTo>
                  <a:pt x="7683" y="252730"/>
                </a:lnTo>
                <a:lnTo>
                  <a:pt x="2019" y="264160"/>
                </a:lnTo>
                <a:lnTo>
                  <a:pt x="0" y="275590"/>
                </a:lnTo>
                <a:lnTo>
                  <a:pt x="0" y="347980"/>
                </a:lnTo>
                <a:lnTo>
                  <a:pt x="2247" y="349250"/>
                </a:lnTo>
                <a:lnTo>
                  <a:pt x="7924" y="349250"/>
                </a:lnTo>
                <a:lnTo>
                  <a:pt x="10172" y="347980"/>
                </a:lnTo>
                <a:lnTo>
                  <a:pt x="10172" y="270510"/>
                </a:lnTo>
                <a:lnTo>
                  <a:pt x="11684" y="265430"/>
                </a:lnTo>
                <a:lnTo>
                  <a:pt x="13944" y="261620"/>
                </a:lnTo>
                <a:lnTo>
                  <a:pt x="43370" y="287020"/>
                </a:lnTo>
                <a:lnTo>
                  <a:pt x="47142" y="289560"/>
                </a:lnTo>
                <a:lnTo>
                  <a:pt x="49009" y="294640"/>
                </a:lnTo>
                <a:lnTo>
                  <a:pt x="49009" y="346710"/>
                </a:lnTo>
                <a:lnTo>
                  <a:pt x="51295" y="349250"/>
                </a:lnTo>
                <a:lnTo>
                  <a:pt x="56934" y="349250"/>
                </a:lnTo>
                <a:lnTo>
                  <a:pt x="59207" y="346710"/>
                </a:lnTo>
                <a:lnTo>
                  <a:pt x="59207" y="290830"/>
                </a:lnTo>
                <a:lnTo>
                  <a:pt x="56197" y="283210"/>
                </a:lnTo>
                <a:lnTo>
                  <a:pt x="49771" y="278130"/>
                </a:lnTo>
                <a:lnTo>
                  <a:pt x="29895" y="261620"/>
                </a:lnTo>
                <a:lnTo>
                  <a:pt x="20713" y="254000"/>
                </a:lnTo>
                <a:lnTo>
                  <a:pt x="23380" y="251460"/>
                </a:lnTo>
                <a:lnTo>
                  <a:pt x="26390" y="250190"/>
                </a:lnTo>
                <a:lnTo>
                  <a:pt x="30162" y="248920"/>
                </a:lnTo>
                <a:lnTo>
                  <a:pt x="42227" y="245110"/>
                </a:lnTo>
                <a:lnTo>
                  <a:pt x="88265" y="267970"/>
                </a:lnTo>
                <a:lnTo>
                  <a:pt x="92405" y="267970"/>
                </a:lnTo>
                <a:lnTo>
                  <a:pt x="94284" y="266700"/>
                </a:lnTo>
                <a:lnTo>
                  <a:pt x="96558" y="262890"/>
                </a:lnTo>
                <a:lnTo>
                  <a:pt x="95796" y="259080"/>
                </a:lnTo>
                <a:lnTo>
                  <a:pt x="92760" y="257810"/>
                </a:lnTo>
                <a:lnTo>
                  <a:pt x="67170" y="245110"/>
                </a:lnTo>
                <a:lnTo>
                  <a:pt x="56934" y="240030"/>
                </a:lnTo>
                <a:lnTo>
                  <a:pt x="88265" y="231140"/>
                </a:lnTo>
                <a:lnTo>
                  <a:pt x="94322" y="228600"/>
                </a:lnTo>
                <a:lnTo>
                  <a:pt x="99237" y="223520"/>
                </a:lnTo>
                <a:lnTo>
                  <a:pt x="102514" y="217170"/>
                </a:lnTo>
                <a:lnTo>
                  <a:pt x="103720" y="210820"/>
                </a:lnTo>
                <a:lnTo>
                  <a:pt x="103720" y="193040"/>
                </a:lnTo>
                <a:lnTo>
                  <a:pt x="111340" y="196850"/>
                </a:lnTo>
                <a:lnTo>
                  <a:pt x="119507" y="198120"/>
                </a:lnTo>
                <a:lnTo>
                  <a:pt x="128168" y="200660"/>
                </a:lnTo>
                <a:lnTo>
                  <a:pt x="146113" y="200660"/>
                </a:lnTo>
                <a:lnTo>
                  <a:pt x="154584" y="198120"/>
                </a:lnTo>
                <a:lnTo>
                  <a:pt x="162687" y="196850"/>
                </a:lnTo>
                <a:lnTo>
                  <a:pt x="170472" y="193040"/>
                </a:lnTo>
                <a:lnTo>
                  <a:pt x="170472" y="210820"/>
                </a:lnTo>
                <a:lnTo>
                  <a:pt x="171665" y="217170"/>
                </a:lnTo>
                <a:lnTo>
                  <a:pt x="174993" y="223520"/>
                </a:lnTo>
                <a:lnTo>
                  <a:pt x="180009" y="228600"/>
                </a:lnTo>
                <a:lnTo>
                  <a:pt x="186309" y="231140"/>
                </a:lnTo>
                <a:lnTo>
                  <a:pt x="217258" y="240030"/>
                </a:lnTo>
                <a:lnTo>
                  <a:pt x="157264" y="270510"/>
                </a:lnTo>
                <a:lnTo>
                  <a:pt x="153873" y="266700"/>
                </a:lnTo>
                <a:lnTo>
                  <a:pt x="153873" y="280670"/>
                </a:lnTo>
                <a:lnTo>
                  <a:pt x="153771" y="290830"/>
                </a:lnTo>
                <a:lnTo>
                  <a:pt x="153111" y="299720"/>
                </a:lnTo>
                <a:lnTo>
                  <a:pt x="145567" y="307340"/>
                </a:lnTo>
                <a:lnTo>
                  <a:pt x="127482" y="307340"/>
                </a:lnTo>
                <a:lnTo>
                  <a:pt x="119938" y="299720"/>
                </a:lnTo>
                <a:lnTo>
                  <a:pt x="119938" y="280670"/>
                </a:lnTo>
                <a:lnTo>
                  <a:pt x="127482" y="273050"/>
                </a:lnTo>
                <a:lnTo>
                  <a:pt x="146329" y="273050"/>
                </a:lnTo>
                <a:lnTo>
                  <a:pt x="153873" y="280670"/>
                </a:lnTo>
                <a:lnTo>
                  <a:pt x="153873" y="266700"/>
                </a:lnTo>
                <a:lnTo>
                  <a:pt x="152755" y="265430"/>
                </a:lnTo>
                <a:lnTo>
                  <a:pt x="145567" y="261620"/>
                </a:lnTo>
                <a:lnTo>
                  <a:pt x="129730" y="261620"/>
                </a:lnTo>
                <a:lnTo>
                  <a:pt x="122567" y="265430"/>
                </a:lnTo>
                <a:lnTo>
                  <a:pt x="117665" y="270510"/>
                </a:lnTo>
                <a:lnTo>
                  <a:pt x="112776" y="266700"/>
                </a:lnTo>
                <a:lnTo>
                  <a:pt x="108407" y="266700"/>
                </a:lnTo>
                <a:lnTo>
                  <a:pt x="106629" y="267970"/>
                </a:lnTo>
                <a:lnTo>
                  <a:pt x="104101" y="271780"/>
                </a:lnTo>
                <a:lnTo>
                  <a:pt x="105206" y="275590"/>
                </a:lnTo>
                <a:lnTo>
                  <a:pt x="107873" y="276860"/>
                </a:lnTo>
                <a:lnTo>
                  <a:pt x="112026" y="279400"/>
                </a:lnTo>
                <a:lnTo>
                  <a:pt x="110121" y="285750"/>
                </a:lnTo>
                <a:lnTo>
                  <a:pt x="110121" y="288290"/>
                </a:lnTo>
                <a:lnTo>
                  <a:pt x="111798" y="297180"/>
                </a:lnTo>
                <a:lnTo>
                  <a:pt x="116446" y="306070"/>
                </a:lnTo>
                <a:lnTo>
                  <a:pt x="123494" y="311150"/>
                </a:lnTo>
                <a:lnTo>
                  <a:pt x="132384" y="314960"/>
                </a:lnTo>
                <a:lnTo>
                  <a:pt x="132384" y="345440"/>
                </a:lnTo>
                <a:lnTo>
                  <a:pt x="134645" y="347980"/>
                </a:lnTo>
                <a:lnTo>
                  <a:pt x="140309" y="347980"/>
                </a:lnTo>
                <a:lnTo>
                  <a:pt x="142938" y="345440"/>
                </a:lnTo>
                <a:lnTo>
                  <a:pt x="142938" y="314960"/>
                </a:lnTo>
                <a:lnTo>
                  <a:pt x="151447" y="311150"/>
                </a:lnTo>
                <a:lnTo>
                  <a:pt x="156667" y="307340"/>
                </a:lnTo>
                <a:lnTo>
                  <a:pt x="158407" y="306070"/>
                </a:lnTo>
                <a:lnTo>
                  <a:pt x="163106" y="297180"/>
                </a:lnTo>
                <a:lnTo>
                  <a:pt x="164833" y="288290"/>
                </a:lnTo>
                <a:lnTo>
                  <a:pt x="164833" y="285750"/>
                </a:lnTo>
                <a:lnTo>
                  <a:pt x="164452" y="281940"/>
                </a:lnTo>
                <a:lnTo>
                  <a:pt x="162928" y="279400"/>
                </a:lnTo>
                <a:lnTo>
                  <a:pt x="175717" y="273050"/>
                </a:lnTo>
                <a:lnTo>
                  <a:pt x="180822" y="270510"/>
                </a:lnTo>
                <a:lnTo>
                  <a:pt x="231965" y="245110"/>
                </a:lnTo>
                <a:lnTo>
                  <a:pt x="244030" y="248920"/>
                </a:lnTo>
                <a:lnTo>
                  <a:pt x="247421" y="248920"/>
                </a:lnTo>
                <a:lnTo>
                  <a:pt x="250812" y="251460"/>
                </a:lnTo>
                <a:lnTo>
                  <a:pt x="253466" y="252730"/>
                </a:lnTo>
                <a:lnTo>
                  <a:pt x="224421" y="278130"/>
                </a:lnTo>
                <a:lnTo>
                  <a:pt x="218363" y="283210"/>
                </a:lnTo>
                <a:lnTo>
                  <a:pt x="214985" y="290830"/>
                </a:lnTo>
                <a:lnTo>
                  <a:pt x="214985" y="346710"/>
                </a:lnTo>
                <a:lnTo>
                  <a:pt x="217258" y="349250"/>
                </a:lnTo>
                <a:lnTo>
                  <a:pt x="222897" y="349250"/>
                </a:lnTo>
                <a:lnTo>
                  <a:pt x="225183" y="346710"/>
                </a:lnTo>
                <a:lnTo>
                  <a:pt x="225183" y="293370"/>
                </a:lnTo>
                <a:lnTo>
                  <a:pt x="227812" y="289560"/>
                </a:lnTo>
                <a:lnTo>
                  <a:pt x="230822" y="285750"/>
                </a:lnTo>
                <a:lnTo>
                  <a:pt x="260248" y="261620"/>
                </a:lnTo>
                <a:lnTo>
                  <a:pt x="262496" y="265430"/>
                </a:lnTo>
                <a:lnTo>
                  <a:pt x="264020" y="270510"/>
                </a:lnTo>
                <a:lnTo>
                  <a:pt x="264020" y="346710"/>
                </a:lnTo>
                <a:lnTo>
                  <a:pt x="266268" y="349250"/>
                </a:lnTo>
                <a:lnTo>
                  <a:pt x="271945" y="349250"/>
                </a:lnTo>
                <a:lnTo>
                  <a:pt x="274193" y="346710"/>
                </a:lnTo>
                <a:lnTo>
                  <a:pt x="274193" y="2755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54086" y="3787139"/>
            <a:ext cx="266700" cy="353060"/>
          </a:xfrm>
          <a:custGeom>
            <a:avLst/>
            <a:gdLst/>
            <a:ahLst/>
            <a:cxnLst/>
            <a:rect l="l" t="t" r="r" b="b"/>
            <a:pathLst>
              <a:path w="266700" h="353060">
                <a:moveTo>
                  <a:pt x="104482" y="148221"/>
                </a:moveTo>
                <a:lnTo>
                  <a:pt x="104101" y="145592"/>
                </a:lnTo>
                <a:lnTo>
                  <a:pt x="102196" y="143319"/>
                </a:lnTo>
                <a:lnTo>
                  <a:pt x="99187" y="143319"/>
                </a:lnTo>
                <a:lnTo>
                  <a:pt x="96558" y="143319"/>
                </a:lnTo>
                <a:lnTo>
                  <a:pt x="94284" y="145592"/>
                </a:lnTo>
                <a:lnTo>
                  <a:pt x="94284" y="156908"/>
                </a:lnTo>
                <a:lnTo>
                  <a:pt x="96558" y="159156"/>
                </a:lnTo>
                <a:lnTo>
                  <a:pt x="102196" y="159156"/>
                </a:lnTo>
                <a:lnTo>
                  <a:pt x="104482" y="156908"/>
                </a:lnTo>
                <a:lnTo>
                  <a:pt x="104482" y="148221"/>
                </a:lnTo>
                <a:close/>
              </a:path>
              <a:path w="266700" h="353060">
                <a:moveTo>
                  <a:pt x="154635" y="190830"/>
                </a:moveTo>
                <a:lnTo>
                  <a:pt x="151815" y="188010"/>
                </a:lnTo>
                <a:lnTo>
                  <a:pt x="150482" y="187540"/>
                </a:lnTo>
                <a:lnTo>
                  <a:pt x="147853" y="187540"/>
                </a:lnTo>
                <a:lnTo>
                  <a:pt x="146519" y="188010"/>
                </a:lnTo>
                <a:lnTo>
                  <a:pt x="145605" y="188963"/>
                </a:lnTo>
                <a:lnTo>
                  <a:pt x="143700" y="190830"/>
                </a:lnTo>
                <a:lnTo>
                  <a:pt x="138785" y="193116"/>
                </a:lnTo>
                <a:lnTo>
                  <a:pt x="126720" y="193116"/>
                </a:lnTo>
                <a:lnTo>
                  <a:pt x="121843" y="190830"/>
                </a:lnTo>
                <a:lnTo>
                  <a:pt x="119938" y="188963"/>
                </a:lnTo>
                <a:lnTo>
                  <a:pt x="118986" y="188010"/>
                </a:lnTo>
                <a:lnTo>
                  <a:pt x="117779" y="187540"/>
                </a:lnTo>
                <a:lnTo>
                  <a:pt x="116547" y="187540"/>
                </a:lnTo>
                <a:lnTo>
                  <a:pt x="115316" y="187540"/>
                </a:lnTo>
                <a:lnTo>
                  <a:pt x="114084" y="188010"/>
                </a:lnTo>
                <a:lnTo>
                  <a:pt x="113157" y="188963"/>
                </a:lnTo>
                <a:lnTo>
                  <a:pt x="110883" y="190830"/>
                </a:lnTo>
                <a:lnTo>
                  <a:pt x="110883" y="194259"/>
                </a:lnTo>
                <a:lnTo>
                  <a:pt x="113157" y="196126"/>
                </a:lnTo>
                <a:lnTo>
                  <a:pt x="117309" y="200279"/>
                </a:lnTo>
                <a:lnTo>
                  <a:pt x="124853" y="202907"/>
                </a:lnTo>
                <a:lnTo>
                  <a:pt x="141452" y="202907"/>
                </a:lnTo>
                <a:lnTo>
                  <a:pt x="148615" y="200279"/>
                </a:lnTo>
                <a:lnTo>
                  <a:pt x="153517" y="196126"/>
                </a:lnTo>
                <a:lnTo>
                  <a:pt x="154635" y="194259"/>
                </a:lnTo>
                <a:lnTo>
                  <a:pt x="154635" y="190830"/>
                </a:lnTo>
                <a:close/>
              </a:path>
              <a:path w="266700" h="353060">
                <a:moveTo>
                  <a:pt x="170472" y="145592"/>
                </a:moveTo>
                <a:lnTo>
                  <a:pt x="168224" y="143319"/>
                </a:lnTo>
                <a:lnTo>
                  <a:pt x="165214" y="143319"/>
                </a:lnTo>
                <a:lnTo>
                  <a:pt x="162547" y="143319"/>
                </a:lnTo>
                <a:lnTo>
                  <a:pt x="160299" y="145592"/>
                </a:lnTo>
                <a:lnTo>
                  <a:pt x="160299" y="156908"/>
                </a:lnTo>
                <a:lnTo>
                  <a:pt x="162547" y="159156"/>
                </a:lnTo>
                <a:lnTo>
                  <a:pt x="168224" y="159156"/>
                </a:lnTo>
                <a:lnTo>
                  <a:pt x="170472" y="156908"/>
                </a:lnTo>
                <a:lnTo>
                  <a:pt x="170472" y="145592"/>
                </a:lnTo>
                <a:close/>
              </a:path>
              <a:path w="266700" h="353060">
                <a:moveTo>
                  <a:pt x="266306" y="316230"/>
                </a:moveTo>
                <a:lnTo>
                  <a:pt x="264210" y="307340"/>
                </a:lnTo>
                <a:lnTo>
                  <a:pt x="263321" y="303530"/>
                </a:lnTo>
                <a:lnTo>
                  <a:pt x="257479" y="293370"/>
                </a:lnTo>
                <a:lnTo>
                  <a:pt x="249148" y="284480"/>
                </a:lnTo>
                <a:lnTo>
                  <a:pt x="238734" y="279400"/>
                </a:lnTo>
                <a:lnTo>
                  <a:pt x="221043" y="273050"/>
                </a:lnTo>
                <a:lnTo>
                  <a:pt x="192735" y="262890"/>
                </a:lnTo>
                <a:lnTo>
                  <a:pt x="192354" y="261620"/>
                </a:lnTo>
                <a:lnTo>
                  <a:pt x="192354" y="260350"/>
                </a:lnTo>
                <a:lnTo>
                  <a:pt x="191223" y="260350"/>
                </a:lnTo>
                <a:lnTo>
                  <a:pt x="186194" y="255270"/>
                </a:lnTo>
                <a:lnTo>
                  <a:pt x="176136" y="245110"/>
                </a:lnTo>
                <a:lnTo>
                  <a:pt x="173507" y="243840"/>
                </a:lnTo>
                <a:lnTo>
                  <a:pt x="170472" y="243840"/>
                </a:lnTo>
                <a:lnTo>
                  <a:pt x="170472" y="236220"/>
                </a:lnTo>
                <a:lnTo>
                  <a:pt x="170472" y="231140"/>
                </a:lnTo>
                <a:lnTo>
                  <a:pt x="184480" y="219710"/>
                </a:lnTo>
                <a:lnTo>
                  <a:pt x="195707" y="207010"/>
                </a:lnTo>
                <a:lnTo>
                  <a:pt x="203733" y="191770"/>
                </a:lnTo>
                <a:lnTo>
                  <a:pt x="208203" y="175260"/>
                </a:lnTo>
                <a:lnTo>
                  <a:pt x="211975" y="175260"/>
                </a:lnTo>
                <a:lnTo>
                  <a:pt x="230822" y="156210"/>
                </a:lnTo>
                <a:lnTo>
                  <a:pt x="230822" y="148590"/>
                </a:lnTo>
                <a:lnTo>
                  <a:pt x="226326" y="140970"/>
                </a:lnTo>
                <a:lnTo>
                  <a:pt x="221030" y="138887"/>
                </a:lnTo>
                <a:lnTo>
                  <a:pt x="221030" y="151130"/>
                </a:lnTo>
                <a:lnTo>
                  <a:pt x="221030" y="161290"/>
                </a:lnTo>
                <a:lnTo>
                  <a:pt x="217258" y="165100"/>
                </a:lnTo>
                <a:lnTo>
                  <a:pt x="209334" y="165100"/>
                </a:lnTo>
                <a:lnTo>
                  <a:pt x="209334" y="161290"/>
                </a:lnTo>
                <a:lnTo>
                  <a:pt x="206679" y="158750"/>
                </a:lnTo>
                <a:lnTo>
                  <a:pt x="201041" y="158750"/>
                </a:lnTo>
                <a:lnTo>
                  <a:pt x="198755" y="161290"/>
                </a:lnTo>
                <a:lnTo>
                  <a:pt x="198755" y="163830"/>
                </a:lnTo>
                <a:lnTo>
                  <a:pt x="193535" y="190500"/>
                </a:lnTo>
                <a:lnTo>
                  <a:pt x="179298" y="210820"/>
                </a:lnTo>
                <a:lnTo>
                  <a:pt x="160299" y="223405"/>
                </a:lnTo>
                <a:lnTo>
                  <a:pt x="160299" y="236220"/>
                </a:lnTo>
                <a:lnTo>
                  <a:pt x="160299" y="250190"/>
                </a:lnTo>
                <a:lnTo>
                  <a:pt x="132384" y="278130"/>
                </a:lnTo>
                <a:lnTo>
                  <a:pt x="124853" y="270598"/>
                </a:lnTo>
                <a:lnTo>
                  <a:pt x="124853" y="285750"/>
                </a:lnTo>
                <a:lnTo>
                  <a:pt x="101092" y="304800"/>
                </a:lnTo>
                <a:lnTo>
                  <a:pt x="100711" y="304800"/>
                </a:lnTo>
                <a:lnTo>
                  <a:pt x="86144" y="271780"/>
                </a:lnTo>
                <a:lnTo>
                  <a:pt x="83350" y="265430"/>
                </a:lnTo>
                <a:lnTo>
                  <a:pt x="93548" y="255270"/>
                </a:lnTo>
                <a:lnTo>
                  <a:pt x="94284" y="255270"/>
                </a:lnTo>
                <a:lnTo>
                  <a:pt x="124853" y="285750"/>
                </a:lnTo>
                <a:lnTo>
                  <a:pt x="124853" y="270598"/>
                </a:lnTo>
                <a:lnTo>
                  <a:pt x="109550" y="255270"/>
                </a:lnTo>
                <a:lnTo>
                  <a:pt x="104482" y="250190"/>
                </a:lnTo>
                <a:lnTo>
                  <a:pt x="104482" y="236220"/>
                </a:lnTo>
                <a:lnTo>
                  <a:pt x="110909" y="237490"/>
                </a:lnTo>
                <a:lnTo>
                  <a:pt x="117716" y="240030"/>
                </a:lnTo>
                <a:lnTo>
                  <a:pt x="124891" y="241300"/>
                </a:lnTo>
                <a:lnTo>
                  <a:pt x="139661" y="241300"/>
                </a:lnTo>
                <a:lnTo>
                  <a:pt x="146761" y="240030"/>
                </a:lnTo>
                <a:lnTo>
                  <a:pt x="153657" y="237490"/>
                </a:lnTo>
                <a:lnTo>
                  <a:pt x="160299" y="236220"/>
                </a:lnTo>
                <a:lnTo>
                  <a:pt x="160299" y="223405"/>
                </a:lnTo>
                <a:lnTo>
                  <a:pt x="158191" y="224790"/>
                </a:lnTo>
                <a:lnTo>
                  <a:pt x="132384" y="231140"/>
                </a:lnTo>
                <a:lnTo>
                  <a:pt x="106413" y="224790"/>
                </a:lnTo>
                <a:lnTo>
                  <a:pt x="93167" y="216014"/>
                </a:lnTo>
                <a:lnTo>
                  <a:pt x="93167" y="231140"/>
                </a:lnTo>
                <a:lnTo>
                  <a:pt x="93167" y="243840"/>
                </a:lnTo>
                <a:lnTo>
                  <a:pt x="90512" y="243840"/>
                </a:lnTo>
                <a:lnTo>
                  <a:pt x="87503" y="245110"/>
                </a:lnTo>
                <a:lnTo>
                  <a:pt x="85255" y="247650"/>
                </a:lnTo>
                <a:lnTo>
                  <a:pt x="73558" y="260350"/>
                </a:lnTo>
                <a:lnTo>
                  <a:pt x="72796" y="260350"/>
                </a:lnTo>
                <a:lnTo>
                  <a:pt x="72034" y="262890"/>
                </a:lnTo>
                <a:lnTo>
                  <a:pt x="32435" y="276860"/>
                </a:lnTo>
                <a:lnTo>
                  <a:pt x="32512" y="262890"/>
                </a:lnTo>
                <a:lnTo>
                  <a:pt x="33477" y="246380"/>
                </a:lnTo>
                <a:lnTo>
                  <a:pt x="36207" y="231140"/>
                </a:lnTo>
                <a:lnTo>
                  <a:pt x="40068" y="219710"/>
                </a:lnTo>
                <a:lnTo>
                  <a:pt x="44513" y="208280"/>
                </a:lnTo>
                <a:lnTo>
                  <a:pt x="47790" y="200660"/>
                </a:lnTo>
                <a:lnTo>
                  <a:pt x="50634" y="193040"/>
                </a:lnTo>
                <a:lnTo>
                  <a:pt x="52781" y="184150"/>
                </a:lnTo>
                <a:lnTo>
                  <a:pt x="53924" y="175260"/>
                </a:lnTo>
                <a:lnTo>
                  <a:pt x="55435" y="175260"/>
                </a:lnTo>
                <a:lnTo>
                  <a:pt x="59956" y="191770"/>
                </a:lnTo>
                <a:lnTo>
                  <a:pt x="68084" y="207010"/>
                </a:lnTo>
                <a:lnTo>
                  <a:pt x="79324" y="220980"/>
                </a:lnTo>
                <a:lnTo>
                  <a:pt x="93167" y="231140"/>
                </a:lnTo>
                <a:lnTo>
                  <a:pt x="93167" y="216014"/>
                </a:lnTo>
                <a:lnTo>
                  <a:pt x="85331" y="210820"/>
                </a:lnTo>
                <a:lnTo>
                  <a:pt x="71170" y="190500"/>
                </a:lnTo>
                <a:lnTo>
                  <a:pt x="68211" y="175260"/>
                </a:lnTo>
                <a:lnTo>
                  <a:pt x="66230" y="165100"/>
                </a:lnTo>
                <a:lnTo>
                  <a:pt x="65989" y="163830"/>
                </a:lnTo>
                <a:lnTo>
                  <a:pt x="65989" y="161290"/>
                </a:lnTo>
                <a:lnTo>
                  <a:pt x="63360" y="158750"/>
                </a:lnTo>
                <a:lnTo>
                  <a:pt x="57683" y="158750"/>
                </a:lnTo>
                <a:lnTo>
                  <a:pt x="55435" y="161290"/>
                </a:lnTo>
                <a:lnTo>
                  <a:pt x="55435" y="165100"/>
                </a:lnTo>
                <a:lnTo>
                  <a:pt x="47523" y="165100"/>
                </a:lnTo>
                <a:lnTo>
                  <a:pt x="43751" y="161290"/>
                </a:lnTo>
                <a:lnTo>
                  <a:pt x="43751" y="151130"/>
                </a:lnTo>
                <a:lnTo>
                  <a:pt x="47523" y="147320"/>
                </a:lnTo>
                <a:lnTo>
                  <a:pt x="69761" y="147320"/>
                </a:lnTo>
                <a:lnTo>
                  <a:pt x="76568" y="140970"/>
                </a:lnTo>
                <a:lnTo>
                  <a:pt x="76568" y="137160"/>
                </a:lnTo>
                <a:lnTo>
                  <a:pt x="76568" y="129540"/>
                </a:lnTo>
                <a:lnTo>
                  <a:pt x="89052" y="133350"/>
                </a:lnTo>
                <a:lnTo>
                  <a:pt x="132384" y="137160"/>
                </a:lnTo>
                <a:lnTo>
                  <a:pt x="147637" y="137160"/>
                </a:lnTo>
                <a:lnTo>
                  <a:pt x="162090" y="134620"/>
                </a:lnTo>
                <a:lnTo>
                  <a:pt x="175564" y="133350"/>
                </a:lnTo>
                <a:lnTo>
                  <a:pt x="187833" y="129540"/>
                </a:lnTo>
                <a:lnTo>
                  <a:pt x="187833" y="135890"/>
                </a:lnTo>
                <a:lnTo>
                  <a:pt x="189725" y="139700"/>
                </a:lnTo>
                <a:lnTo>
                  <a:pt x="195364" y="146050"/>
                </a:lnTo>
                <a:lnTo>
                  <a:pt x="199898" y="147320"/>
                </a:lnTo>
                <a:lnTo>
                  <a:pt x="217258" y="147320"/>
                </a:lnTo>
                <a:lnTo>
                  <a:pt x="221030" y="151130"/>
                </a:lnTo>
                <a:lnTo>
                  <a:pt x="221030" y="138887"/>
                </a:lnTo>
                <a:lnTo>
                  <a:pt x="219887" y="138430"/>
                </a:lnTo>
                <a:lnTo>
                  <a:pt x="219887" y="137160"/>
                </a:lnTo>
                <a:lnTo>
                  <a:pt x="219887" y="120650"/>
                </a:lnTo>
                <a:lnTo>
                  <a:pt x="219887" y="115570"/>
                </a:lnTo>
                <a:lnTo>
                  <a:pt x="226491" y="109220"/>
                </a:lnTo>
                <a:lnTo>
                  <a:pt x="234403" y="101600"/>
                </a:lnTo>
                <a:lnTo>
                  <a:pt x="251574" y="85090"/>
                </a:lnTo>
                <a:lnTo>
                  <a:pt x="253466" y="82550"/>
                </a:lnTo>
                <a:lnTo>
                  <a:pt x="253466" y="80010"/>
                </a:lnTo>
                <a:lnTo>
                  <a:pt x="241782" y="60350"/>
                </a:lnTo>
                <a:lnTo>
                  <a:pt x="241782" y="81280"/>
                </a:lnTo>
                <a:lnTo>
                  <a:pt x="220649" y="101600"/>
                </a:lnTo>
                <a:lnTo>
                  <a:pt x="220649" y="97790"/>
                </a:lnTo>
                <a:lnTo>
                  <a:pt x="220649" y="69850"/>
                </a:lnTo>
                <a:lnTo>
                  <a:pt x="215734" y="64770"/>
                </a:lnTo>
                <a:lnTo>
                  <a:pt x="201041" y="64770"/>
                </a:lnTo>
                <a:lnTo>
                  <a:pt x="198755" y="67310"/>
                </a:lnTo>
                <a:lnTo>
                  <a:pt x="198755" y="72390"/>
                </a:lnTo>
                <a:lnTo>
                  <a:pt x="201041" y="74930"/>
                </a:lnTo>
                <a:lnTo>
                  <a:pt x="210096" y="74930"/>
                </a:lnTo>
                <a:lnTo>
                  <a:pt x="210096" y="97790"/>
                </a:lnTo>
                <a:lnTo>
                  <a:pt x="209715" y="97790"/>
                </a:lnTo>
                <a:lnTo>
                  <a:pt x="209715" y="120650"/>
                </a:lnTo>
                <a:lnTo>
                  <a:pt x="209715" y="137160"/>
                </a:lnTo>
                <a:lnTo>
                  <a:pt x="201041" y="137160"/>
                </a:lnTo>
                <a:lnTo>
                  <a:pt x="199517" y="135890"/>
                </a:lnTo>
                <a:lnTo>
                  <a:pt x="198755" y="134620"/>
                </a:lnTo>
                <a:lnTo>
                  <a:pt x="197650" y="133350"/>
                </a:lnTo>
                <a:lnTo>
                  <a:pt x="197650" y="129540"/>
                </a:lnTo>
                <a:lnTo>
                  <a:pt x="197650" y="125730"/>
                </a:lnTo>
                <a:lnTo>
                  <a:pt x="198031" y="125730"/>
                </a:lnTo>
                <a:lnTo>
                  <a:pt x="202526" y="124460"/>
                </a:lnTo>
                <a:lnTo>
                  <a:pt x="206679" y="121920"/>
                </a:lnTo>
                <a:lnTo>
                  <a:pt x="209715" y="120650"/>
                </a:lnTo>
                <a:lnTo>
                  <a:pt x="209715" y="97790"/>
                </a:lnTo>
                <a:lnTo>
                  <a:pt x="207441" y="97790"/>
                </a:lnTo>
                <a:lnTo>
                  <a:pt x="207441" y="109220"/>
                </a:lnTo>
                <a:lnTo>
                  <a:pt x="203669" y="113030"/>
                </a:lnTo>
                <a:lnTo>
                  <a:pt x="195745" y="115570"/>
                </a:lnTo>
                <a:lnTo>
                  <a:pt x="189357" y="118110"/>
                </a:lnTo>
                <a:lnTo>
                  <a:pt x="177101" y="121920"/>
                </a:lnTo>
                <a:lnTo>
                  <a:pt x="163271" y="124460"/>
                </a:lnTo>
                <a:lnTo>
                  <a:pt x="148234" y="125730"/>
                </a:lnTo>
                <a:lnTo>
                  <a:pt x="116370" y="125730"/>
                </a:lnTo>
                <a:lnTo>
                  <a:pt x="101358" y="124460"/>
                </a:lnTo>
                <a:lnTo>
                  <a:pt x="87617" y="121920"/>
                </a:lnTo>
                <a:lnTo>
                  <a:pt x="79489" y="119380"/>
                </a:lnTo>
                <a:lnTo>
                  <a:pt x="75425" y="118110"/>
                </a:lnTo>
                <a:lnTo>
                  <a:pt x="68656" y="116840"/>
                </a:lnTo>
                <a:lnTo>
                  <a:pt x="66370" y="115697"/>
                </a:lnTo>
                <a:lnTo>
                  <a:pt x="66370" y="125730"/>
                </a:lnTo>
                <a:lnTo>
                  <a:pt x="66370" y="134620"/>
                </a:lnTo>
                <a:lnTo>
                  <a:pt x="63360" y="137160"/>
                </a:lnTo>
                <a:lnTo>
                  <a:pt x="55054" y="137160"/>
                </a:lnTo>
                <a:lnTo>
                  <a:pt x="55054" y="119380"/>
                </a:lnTo>
                <a:lnTo>
                  <a:pt x="57683" y="121920"/>
                </a:lnTo>
                <a:lnTo>
                  <a:pt x="61493" y="124460"/>
                </a:lnTo>
                <a:lnTo>
                  <a:pt x="66370" y="125730"/>
                </a:lnTo>
                <a:lnTo>
                  <a:pt x="66370" y="115697"/>
                </a:lnTo>
                <a:lnTo>
                  <a:pt x="61112" y="113030"/>
                </a:lnTo>
                <a:lnTo>
                  <a:pt x="57340" y="109220"/>
                </a:lnTo>
                <a:lnTo>
                  <a:pt x="207441" y="109220"/>
                </a:lnTo>
                <a:lnTo>
                  <a:pt x="207441" y="97790"/>
                </a:lnTo>
                <a:lnTo>
                  <a:pt x="55054" y="97790"/>
                </a:lnTo>
                <a:lnTo>
                  <a:pt x="55054" y="74930"/>
                </a:lnTo>
                <a:lnTo>
                  <a:pt x="118033" y="74930"/>
                </a:lnTo>
                <a:lnTo>
                  <a:pt x="121843" y="78740"/>
                </a:lnTo>
                <a:lnTo>
                  <a:pt x="127101" y="81280"/>
                </a:lnTo>
                <a:lnTo>
                  <a:pt x="138404" y="81280"/>
                </a:lnTo>
                <a:lnTo>
                  <a:pt x="142938" y="78740"/>
                </a:lnTo>
                <a:lnTo>
                  <a:pt x="147472" y="74930"/>
                </a:lnTo>
                <a:lnTo>
                  <a:pt x="185585" y="74930"/>
                </a:lnTo>
                <a:lnTo>
                  <a:pt x="187833" y="72390"/>
                </a:lnTo>
                <a:lnTo>
                  <a:pt x="187833" y="71120"/>
                </a:lnTo>
                <a:lnTo>
                  <a:pt x="187833" y="67310"/>
                </a:lnTo>
                <a:lnTo>
                  <a:pt x="185585" y="64770"/>
                </a:lnTo>
                <a:lnTo>
                  <a:pt x="153898" y="64770"/>
                </a:lnTo>
                <a:lnTo>
                  <a:pt x="154254" y="62230"/>
                </a:lnTo>
                <a:lnTo>
                  <a:pt x="155003" y="60960"/>
                </a:lnTo>
                <a:lnTo>
                  <a:pt x="155003" y="43180"/>
                </a:lnTo>
                <a:lnTo>
                  <a:pt x="155003" y="34290"/>
                </a:lnTo>
                <a:lnTo>
                  <a:pt x="152374" y="31750"/>
                </a:lnTo>
                <a:lnTo>
                  <a:pt x="143700" y="31750"/>
                </a:lnTo>
                <a:lnTo>
                  <a:pt x="143700" y="43180"/>
                </a:lnTo>
                <a:lnTo>
                  <a:pt x="143700" y="66040"/>
                </a:lnTo>
                <a:lnTo>
                  <a:pt x="138404" y="71120"/>
                </a:lnTo>
                <a:lnTo>
                  <a:pt x="125958" y="71120"/>
                </a:lnTo>
                <a:lnTo>
                  <a:pt x="121081" y="66040"/>
                </a:lnTo>
                <a:lnTo>
                  <a:pt x="121081" y="43180"/>
                </a:lnTo>
                <a:lnTo>
                  <a:pt x="143700" y="43180"/>
                </a:lnTo>
                <a:lnTo>
                  <a:pt x="143700" y="31750"/>
                </a:lnTo>
                <a:lnTo>
                  <a:pt x="113893" y="31750"/>
                </a:lnTo>
                <a:lnTo>
                  <a:pt x="111645" y="34290"/>
                </a:lnTo>
                <a:lnTo>
                  <a:pt x="111645" y="60960"/>
                </a:lnTo>
                <a:lnTo>
                  <a:pt x="112395" y="64770"/>
                </a:lnTo>
                <a:lnTo>
                  <a:pt x="50152" y="64770"/>
                </a:lnTo>
                <a:lnTo>
                  <a:pt x="45275" y="69850"/>
                </a:lnTo>
                <a:lnTo>
                  <a:pt x="45275" y="101600"/>
                </a:lnTo>
                <a:lnTo>
                  <a:pt x="22999" y="81280"/>
                </a:lnTo>
                <a:lnTo>
                  <a:pt x="53187" y="30480"/>
                </a:lnTo>
                <a:lnTo>
                  <a:pt x="132384" y="10160"/>
                </a:lnTo>
                <a:lnTo>
                  <a:pt x="211594" y="30480"/>
                </a:lnTo>
                <a:lnTo>
                  <a:pt x="241782" y="81280"/>
                </a:lnTo>
                <a:lnTo>
                  <a:pt x="241782" y="60350"/>
                </a:lnTo>
                <a:lnTo>
                  <a:pt x="219506" y="22860"/>
                </a:lnTo>
                <a:lnTo>
                  <a:pt x="219125" y="22860"/>
                </a:lnTo>
                <a:lnTo>
                  <a:pt x="216115" y="20320"/>
                </a:lnTo>
                <a:lnTo>
                  <a:pt x="175018" y="10160"/>
                </a:lnTo>
                <a:lnTo>
                  <a:pt x="133908" y="0"/>
                </a:lnTo>
                <a:lnTo>
                  <a:pt x="130873" y="0"/>
                </a:lnTo>
                <a:lnTo>
                  <a:pt x="47904" y="21590"/>
                </a:lnTo>
                <a:lnTo>
                  <a:pt x="46380" y="21590"/>
                </a:lnTo>
                <a:lnTo>
                  <a:pt x="44513" y="24130"/>
                </a:lnTo>
                <a:lnTo>
                  <a:pt x="10172" y="81280"/>
                </a:lnTo>
                <a:lnTo>
                  <a:pt x="10553" y="83820"/>
                </a:lnTo>
                <a:lnTo>
                  <a:pt x="12446" y="85090"/>
                </a:lnTo>
                <a:lnTo>
                  <a:pt x="44132" y="116840"/>
                </a:lnTo>
                <a:lnTo>
                  <a:pt x="44132" y="138430"/>
                </a:lnTo>
                <a:lnTo>
                  <a:pt x="37693" y="140970"/>
                </a:lnTo>
                <a:lnTo>
                  <a:pt x="33197" y="148590"/>
                </a:lnTo>
                <a:lnTo>
                  <a:pt x="33197" y="163830"/>
                </a:lnTo>
                <a:lnTo>
                  <a:pt x="38074" y="170180"/>
                </a:lnTo>
                <a:lnTo>
                  <a:pt x="44132" y="172720"/>
                </a:lnTo>
                <a:lnTo>
                  <a:pt x="43243" y="181610"/>
                </a:lnTo>
                <a:lnTo>
                  <a:pt x="41300" y="189230"/>
                </a:lnTo>
                <a:lnTo>
                  <a:pt x="38506" y="196850"/>
                </a:lnTo>
                <a:lnTo>
                  <a:pt x="35064" y="204470"/>
                </a:lnTo>
                <a:lnTo>
                  <a:pt x="30467" y="215900"/>
                </a:lnTo>
                <a:lnTo>
                  <a:pt x="26212" y="228600"/>
                </a:lnTo>
                <a:lnTo>
                  <a:pt x="23075" y="245110"/>
                </a:lnTo>
                <a:lnTo>
                  <a:pt x="21945" y="262890"/>
                </a:lnTo>
                <a:lnTo>
                  <a:pt x="21856" y="280670"/>
                </a:lnTo>
                <a:lnTo>
                  <a:pt x="12877" y="285750"/>
                </a:lnTo>
                <a:lnTo>
                  <a:pt x="5981" y="294640"/>
                </a:lnTo>
                <a:lnTo>
                  <a:pt x="1562" y="303530"/>
                </a:lnTo>
                <a:lnTo>
                  <a:pt x="0" y="314960"/>
                </a:lnTo>
                <a:lnTo>
                  <a:pt x="0" y="349250"/>
                </a:lnTo>
                <a:lnTo>
                  <a:pt x="2247" y="351790"/>
                </a:lnTo>
                <a:lnTo>
                  <a:pt x="7924" y="351790"/>
                </a:lnTo>
                <a:lnTo>
                  <a:pt x="10172" y="349250"/>
                </a:lnTo>
                <a:lnTo>
                  <a:pt x="10172" y="311150"/>
                </a:lnTo>
                <a:lnTo>
                  <a:pt x="10553" y="308610"/>
                </a:lnTo>
                <a:lnTo>
                  <a:pt x="12065" y="304800"/>
                </a:lnTo>
                <a:lnTo>
                  <a:pt x="38074" y="327660"/>
                </a:lnTo>
                <a:lnTo>
                  <a:pt x="41846" y="330200"/>
                </a:lnTo>
                <a:lnTo>
                  <a:pt x="44132" y="335280"/>
                </a:lnTo>
                <a:lnTo>
                  <a:pt x="44132" y="349250"/>
                </a:lnTo>
                <a:lnTo>
                  <a:pt x="46380" y="351790"/>
                </a:lnTo>
                <a:lnTo>
                  <a:pt x="52044" y="351790"/>
                </a:lnTo>
                <a:lnTo>
                  <a:pt x="54305" y="349250"/>
                </a:lnTo>
                <a:lnTo>
                  <a:pt x="54305" y="331470"/>
                </a:lnTo>
                <a:lnTo>
                  <a:pt x="51282" y="325120"/>
                </a:lnTo>
                <a:lnTo>
                  <a:pt x="44894" y="318770"/>
                </a:lnTo>
                <a:lnTo>
                  <a:pt x="28282" y="304800"/>
                </a:lnTo>
                <a:lnTo>
                  <a:pt x="17703" y="295910"/>
                </a:lnTo>
                <a:lnTo>
                  <a:pt x="20370" y="292100"/>
                </a:lnTo>
                <a:lnTo>
                  <a:pt x="24904" y="289560"/>
                </a:lnTo>
                <a:lnTo>
                  <a:pt x="29044" y="288290"/>
                </a:lnTo>
                <a:lnTo>
                  <a:pt x="61163" y="276860"/>
                </a:lnTo>
                <a:lnTo>
                  <a:pt x="75425" y="271780"/>
                </a:lnTo>
                <a:lnTo>
                  <a:pt x="91655" y="308610"/>
                </a:lnTo>
                <a:lnTo>
                  <a:pt x="93167" y="312420"/>
                </a:lnTo>
                <a:lnTo>
                  <a:pt x="96177" y="314960"/>
                </a:lnTo>
                <a:lnTo>
                  <a:pt x="106349" y="314960"/>
                </a:lnTo>
                <a:lnTo>
                  <a:pt x="108254" y="313690"/>
                </a:lnTo>
                <a:lnTo>
                  <a:pt x="113538" y="308610"/>
                </a:lnTo>
                <a:lnTo>
                  <a:pt x="114274" y="311150"/>
                </a:lnTo>
                <a:lnTo>
                  <a:pt x="115404" y="314960"/>
                </a:lnTo>
                <a:lnTo>
                  <a:pt x="116928" y="316230"/>
                </a:lnTo>
                <a:lnTo>
                  <a:pt x="119176" y="318770"/>
                </a:lnTo>
                <a:lnTo>
                  <a:pt x="114274" y="346710"/>
                </a:lnTo>
                <a:lnTo>
                  <a:pt x="113893" y="349250"/>
                </a:lnTo>
                <a:lnTo>
                  <a:pt x="115785" y="351790"/>
                </a:lnTo>
                <a:lnTo>
                  <a:pt x="118795" y="353060"/>
                </a:lnTo>
                <a:lnTo>
                  <a:pt x="121843" y="353060"/>
                </a:lnTo>
                <a:lnTo>
                  <a:pt x="124472" y="350520"/>
                </a:lnTo>
                <a:lnTo>
                  <a:pt x="129006" y="322580"/>
                </a:lnTo>
                <a:lnTo>
                  <a:pt x="136918" y="322580"/>
                </a:lnTo>
                <a:lnTo>
                  <a:pt x="141452" y="349250"/>
                </a:lnTo>
                <a:lnTo>
                  <a:pt x="141833" y="350520"/>
                </a:lnTo>
                <a:lnTo>
                  <a:pt x="144081" y="353060"/>
                </a:lnTo>
                <a:lnTo>
                  <a:pt x="147472" y="353060"/>
                </a:lnTo>
                <a:lnTo>
                  <a:pt x="150101" y="351790"/>
                </a:lnTo>
                <a:lnTo>
                  <a:pt x="152006" y="349250"/>
                </a:lnTo>
                <a:lnTo>
                  <a:pt x="151625" y="346710"/>
                </a:lnTo>
                <a:lnTo>
                  <a:pt x="147713" y="322580"/>
                </a:lnTo>
                <a:lnTo>
                  <a:pt x="147091" y="318770"/>
                </a:lnTo>
                <a:lnTo>
                  <a:pt x="148996" y="317500"/>
                </a:lnTo>
                <a:lnTo>
                  <a:pt x="150863" y="314960"/>
                </a:lnTo>
                <a:lnTo>
                  <a:pt x="151625" y="311150"/>
                </a:lnTo>
                <a:lnTo>
                  <a:pt x="152755" y="309880"/>
                </a:lnTo>
                <a:lnTo>
                  <a:pt x="157670" y="313690"/>
                </a:lnTo>
                <a:lnTo>
                  <a:pt x="159537" y="314960"/>
                </a:lnTo>
                <a:lnTo>
                  <a:pt x="162166" y="316230"/>
                </a:lnTo>
                <a:lnTo>
                  <a:pt x="165976" y="316230"/>
                </a:lnTo>
                <a:lnTo>
                  <a:pt x="166700" y="314960"/>
                </a:lnTo>
                <a:lnTo>
                  <a:pt x="170116" y="314960"/>
                </a:lnTo>
                <a:lnTo>
                  <a:pt x="172745" y="312420"/>
                </a:lnTo>
                <a:lnTo>
                  <a:pt x="174244" y="309880"/>
                </a:lnTo>
                <a:lnTo>
                  <a:pt x="175945" y="306070"/>
                </a:lnTo>
                <a:lnTo>
                  <a:pt x="182194" y="292100"/>
                </a:lnTo>
                <a:lnTo>
                  <a:pt x="183299" y="289560"/>
                </a:lnTo>
                <a:lnTo>
                  <a:pt x="182194" y="287020"/>
                </a:lnTo>
                <a:lnTo>
                  <a:pt x="179527" y="285750"/>
                </a:lnTo>
                <a:lnTo>
                  <a:pt x="178828" y="284480"/>
                </a:lnTo>
                <a:lnTo>
                  <a:pt x="175348" y="284480"/>
                </a:lnTo>
                <a:lnTo>
                  <a:pt x="173609" y="285750"/>
                </a:lnTo>
                <a:lnTo>
                  <a:pt x="172745" y="288290"/>
                </a:lnTo>
                <a:lnTo>
                  <a:pt x="164833" y="306070"/>
                </a:lnTo>
                <a:lnTo>
                  <a:pt x="164071" y="306070"/>
                </a:lnTo>
                <a:lnTo>
                  <a:pt x="146926" y="292100"/>
                </a:lnTo>
                <a:lnTo>
                  <a:pt x="142557" y="288544"/>
                </a:lnTo>
                <a:lnTo>
                  <a:pt x="142557" y="300990"/>
                </a:lnTo>
                <a:lnTo>
                  <a:pt x="139928" y="309880"/>
                </a:lnTo>
                <a:lnTo>
                  <a:pt x="138023" y="311150"/>
                </a:lnTo>
                <a:lnTo>
                  <a:pt x="124472" y="311150"/>
                </a:lnTo>
                <a:lnTo>
                  <a:pt x="123723" y="308610"/>
                </a:lnTo>
                <a:lnTo>
                  <a:pt x="122593" y="304800"/>
                </a:lnTo>
                <a:lnTo>
                  <a:pt x="121462" y="300990"/>
                </a:lnTo>
                <a:lnTo>
                  <a:pt x="132384" y="292100"/>
                </a:lnTo>
                <a:lnTo>
                  <a:pt x="142557" y="300990"/>
                </a:lnTo>
                <a:lnTo>
                  <a:pt x="142557" y="288544"/>
                </a:lnTo>
                <a:lnTo>
                  <a:pt x="140690" y="287020"/>
                </a:lnTo>
                <a:lnTo>
                  <a:pt x="149352" y="278130"/>
                </a:lnTo>
                <a:lnTo>
                  <a:pt x="171615" y="255270"/>
                </a:lnTo>
                <a:lnTo>
                  <a:pt x="171983" y="255270"/>
                </a:lnTo>
                <a:lnTo>
                  <a:pt x="182194" y="265430"/>
                </a:lnTo>
                <a:lnTo>
                  <a:pt x="180289" y="271780"/>
                </a:lnTo>
                <a:lnTo>
                  <a:pt x="181432" y="274320"/>
                </a:lnTo>
                <a:lnTo>
                  <a:pt x="184061" y="275590"/>
                </a:lnTo>
                <a:lnTo>
                  <a:pt x="187985" y="275590"/>
                </a:lnTo>
                <a:lnTo>
                  <a:pt x="189725" y="274320"/>
                </a:lnTo>
                <a:lnTo>
                  <a:pt x="190842" y="273050"/>
                </a:lnTo>
                <a:lnTo>
                  <a:pt x="236867" y="289560"/>
                </a:lnTo>
                <a:lnTo>
                  <a:pt x="241401" y="290830"/>
                </a:lnTo>
                <a:lnTo>
                  <a:pt x="245554" y="293370"/>
                </a:lnTo>
                <a:lnTo>
                  <a:pt x="248183" y="297180"/>
                </a:lnTo>
                <a:lnTo>
                  <a:pt x="221030" y="321310"/>
                </a:lnTo>
                <a:lnTo>
                  <a:pt x="214985" y="326390"/>
                </a:lnTo>
                <a:lnTo>
                  <a:pt x="211594" y="334010"/>
                </a:lnTo>
                <a:lnTo>
                  <a:pt x="211594" y="350520"/>
                </a:lnTo>
                <a:lnTo>
                  <a:pt x="213868" y="353060"/>
                </a:lnTo>
                <a:lnTo>
                  <a:pt x="219506" y="353060"/>
                </a:lnTo>
                <a:lnTo>
                  <a:pt x="221792" y="350520"/>
                </a:lnTo>
                <a:lnTo>
                  <a:pt x="221792" y="336550"/>
                </a:lnTo>
                <a:lnTo>
                  <a:pt x="224421" y="331470"/>
                </a:lnTo>
                <a:lnTo>
                  <a:pt x="228193" y="328930"/>
                </a:lnTo>
                <a:lnTo>
                  <a:pt x="253847" y="307340"/>
                </a:lnTo>
                <a:lnTo>
                  <a:pt x="254965" y="309880"/>
                </a:lnTo>
                <a:lnTo>
                  <a:pt x="255714" y="313690"/>
                </a:lnTo>
                <a:lnTo>
                  <a:pt x="255714" y="350520"/>
                </a:lnTo>
                <a:lnTo>
                  <a:pt x="258381" y="353060"/>
                </a:lnTo>
                <a:lnTo>
                  <a:pt x="264020" y="353060"/>
                </a:lnTo>
                <a:lnTo>
                  <a:pt x="266306" y="350520"/>
                </a:lnTo>
                <a:lnTo>
                  <a:pt x="266306" y="3162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02235" y="3782605"/>
            <a:ext cx="269875" cy="360680"/>
          </a:xfrm>
          <a:custGeom>
            <a:avLst/>
            <a:gdLst/>
            <a:ahLst/>
            <a:cxnLst/>
            <a:rect l="l" t="t" r="r" b="b"/>
            <a:pathLst>
              <a:path w="269875" h="360679">
                <a:moveTo>
                  <a:pt x="105968" y="127101"/>
                </a:moveTo>
                <a:lnTo>
                  <a:pt x="103720" y="124472"/>
                </a:lnTo>
                <a:lnTo>
                  <a:pt x="100711" y="124472"/>
                </a:lnTo>
                <a:lnTo>
                  <a:pt x="98056" y="124472"/>
                </a:lnTo>
                <a:lnTo>
                  <a:pt x="95796" y="127101"/>
                </a:lnTo>
                <a:lnTo>
                  <a:pt x="95796" y="138442"/>
                </a:lnTo>
                <a:lnTo>
                  <a:pt x="98056" y="140690"/>
                </a:lnTo>
                <a:lnTo>
                  <a:pt x="103720" y="140690"/>
                </a:lnTo>
                <a:lnTo>
                  <a:pt x="105968" y="138442"/>
                </a:lnTo>
                <a:lnTo>
                  <a:pt x="105968" y="127101"/>
                </a:lnTo>
                <a:close/>
              </a:path>
              <a:path w="269875" h="360679">
                <a:moveTo>
                  <a:pt x="112788" y="108254"/>
                </a:moveTo>
                <a:lnTo>
                  <a:pt x="111645" y="105244"/>
                </a:lnTo>
                <a:lnTo>
                  <a:pt x="111010" y="103060"/>
                </a:lnTo>
                <a:lnTo>
                  <a:pt x="108851" y="101663"/>
                </a:lnTo>
                <a:lnTo>
                  <a:pt x="106413" y="101663"/>
                </a:lnTo>
                <a:lnTo>
                  <a:pt x="105905" y="101663"/>
                </a:lnTo>
                <a:lnTo>
                  <a:pt x="105371" y="101727"/>
                </a:lnTo>
                <a:lnTo>
                  <a:pt x="104863" y="101854"/>
                </a:lnTo>
                <a:lnTo>
                  <a:pt x="88265" y="107492"/>
                </a:lnTo>
                <a:lnTo>
                  <a:pt x="85255" y="108635"/>
                </a:lnTo>
                <a:lnTo>
                  <a:pt x="83731" y="111264"/>
                </a:lnTo>
                <a:lnTo>
                  <a:pt x="84874" y="114300"/>
                </a:lnTo>
                <a:lnTo>
                  <a:pt x="85636" y="116547"/>
                </a:lnTo>
                <a:lnTo>
                  <a:pt x="87503" y="118071"/>
                </a:lnTo>
                <a:lnTo>
                  <a:pt x="90893" y="118071"/>
                </a:lnTo>
                <a:lnTo>
                  <a:pt x="92036" y="117309"/>
                </a:lnTo>
                <a:lnTo>
                  <a:pt x="108635" y="111645"/>
                </a:lnTo>
                <a:lnTo>
                  <a:pt x="111264" y="111264"/>
                </a:lnTo>
                <a:lnTo>
                  <a:pt x="112788" y="108254"/>
                </a:lnTo>
                <a:close/>
              </a:path>
              <a:path w="269875" h="360679">
                <a:moveTo>
                  <a:pt x="157289" y="167462"/>
                </a:moveTo>
                <a:lnTo>
                  <a:pt x="155397" y="165595"/>
                </a:lnTo>
                <a:lnTo>
                  <a:pt x="154444" y="164642"/>
                </a:lnTo>
                <a:lnTo>
                  <a:pt x="153238" y="164160"/>
                </a:lnTo>
                <a:lnTo>
                  <a:pt x="150571" y="164160"/>
                </a:lnTo>
                <a:lnTo>
                  <a:pt x="149186" y="164642"/>
                </a:lnTo>
                <a:lnTo>
                  <a:pt x="147853" y="165595"/>
                </a:lnTo>
                <a:lnTo>
                  <a:pt x="145986" y="167462"/>
                </a:lnTo>
                <a:lnTo>
                  <a:pt x="141452" y="169735"/>
                </a:lnTo>
                <a:lnTo>
                  <a:pt x="128244" y="169735"/>
                </a:lnTo>
                <a:lnTo>
                  <a:pt x="123329" y="167462"/>
                </a:lnTo>
                <a:lnTo>
                  <a:pt x="121462" y="165595"/>
                </a:lnTo>
                <a:lnTo>
                  <a:pt x="120510" y="164642"/>
                </a:lnTo>
                <a:lnTo>
                  <a:pt x="119087" y="164160"/>
                </a:lnTo>
                <a:lnTo>
                  <a:pt x="117690" y="164160"/>
                </a:lnTo>
                <a:lnTo>
                  <a:pt x="116268" y="164160"/>
                </a:lnTo>
                <a:lnTo>
                  <a:pt x="114846" y="164642"/>
                </a:lnTo>
                <a:lnTo>
                  <a:pt x="112026" y="167462"/>
                </a:lnTo>
                <a:lnTo>
                  <a:pt x="112026" y="171234"/>
                </a:lnTo>
                <a:lnTo>
                  <a:pt x="113893" y="173126"/>
                </a:lnTo>
                <a:lnTo>
                  <a:pt x="118808" y="178041"/>
                </a:lnTo>
                <a:lnTo>
                  <a:pt x="126339" y="180289"/>
                </a:lnTo>
                <a:lnTo>
                  <a:pt x="143319" y="180289"/>
                </a:lnTo>
                <a:lnTo>
                  <a:pt x="150863" y="177279"/>
                </a:lnTo>
                <a:lnTo>
                  <a:pt x="155397" y="173126"/>
                </a:lnTo>
                <a:lnTo>
                  <a:pt x="157289" y="170878"/>
                </a:lnTo>
                <a:lnTo>
                  <a:pt x="157289" y="167462"/>
                </a:lnTo>
                <a:close/>
              </a:path>
              <a:path w="269875" h="360679">
                <a:moveTo>
                  <a:pt x="173888" y="127101"/>
                </a:moveTo>
                <a:lnTo>
                  <a:pt x="171615" y="124472"/>
                </a:lnTo>
                <a:lnTo>
                  <a:pt x="168605" y="124472"/>
                </a:lnTo>
                <a:lnTo>
                  <a:pt x="165976" y="124472"/>
                </a:lnTo>
                <a:lnTo>
                  <a:pt x="163690" y="127101"/>
                </a:lnTo>
                <a:lnTo>
                  <a:pt x="163690" y="138442"/>
                </a:lnTo>
                <a:lnTo>
                  <a:pt x="165976" y="140690"/>
                </a:lnTo>
                <a:lnTo>
                  <a:pt x="171615" y="140690"/>
                </a:lnTo>
                <a:lnTo>
                  <a:pt x="173888" y="138442"/>
                </a:lnTo>
                <a:lnTo>
                  <a:pt x="173888" y="127101"/>
                </a:lnTo>
                <a:close/>
              </a:path>
              <a:path w="269875" h="360679">
                <a:moveTo>
                  <a:pt x="269697" y="311150"/>
                </a:moveTo>
                <a:lnTo>
                  <a:pt x="268249" y="300990"/>
                </a:lnTo>
                <a:lnTo>
                  <a:pt x="268071" y="299720"/>
                </a:lnTo>
                <a:lnTo>
                  <a:pt x="262902" y="288290"/>
                </a:lnTo>
                <a:lnTo>
                  <a:pt x="258165" y="283210"/>
                </a:lnTo>
                <a:lnTo>
                  <a:pt x="254622" y="279400"/>
                </a:lnTo>
                <a:lnTo>
                  <a:pt x="252336" y="278345"/>
                </a:lnTo>
                <a:lnTo>
                  <a:pt x="252336" y="292100"/>
                </a:lnTo>
                <a:lnTo>
                  <a:pt x="236118" y="306070"/>
                </a:lnTo>
                <a:lnTo>
                  <a:pt x="236118" y="283210"/>
                </a:lnTo>
                <a:lnTo>
                  <a:pt x="240258" y="284480"/>
                </a:lnTo>
                <a:lnTo>
                  <a:pt x="245173" y="285750"/>
                </a:lnTo>
                <a:lnTo>
                  <a:pt x="248945" y="288290"/>
                </a:lnTo>
                <a:lnTo>
                  <a:pt x="252336" y="292100"/>
                </a:lnTo>
                <a:lnTo>
                  <a:pt x="252336" y="278345"/>
                </a:lnTo>
                <a:lnTo>
                  <a:pt x="243649" y="274320"/>
                </a:lnTo>
                <a:lnTo>
                  <a:pt x="236118" y="271780"/>
                </a:lnTo>
                <a:lnTo>
                  <a:pt x="236118" y="154940"/>
                </a:lnTo>
                <a:lnTo>
                  <a:pt x="236118" y="146050"/>
                </a:lnTo>
                <a:lnTo>
                  <a:pt x="236118" y="120650"/>
                </a:lnTo>
                <a:lnTo>
                  <a:pt x="236118" y="100330"/>
                </a:lnTo>
                <a:lnTo>
                  <a:pt x="228155" y="60960"/>
                </a:lnTo>
                <a:lnTo>
                  <a:pt x="225945" y="57734"/>
                </a:lnTo>
                <a:lnTo>
                  <a:pt x="225945" y="120650"/>
                </a:lnTo>
                <a:lnTo>
                  <a:pt x="225945" y="135890"/>
                </a:lnTo>
                <a:lnTo>
                  <a:pt x="225183" y="138430"/>
                </a:lnTo>
                <a:lnTo>
                  <a:pt x="224802" y="142240"/>
                </a:lnTo>
                <a:lnTo>
                  <a:pt x="220649" y="146050"/>
                </a:lnTo>
                <a:lnTo>
                  <a:pt x="213499" y="146050"/>
                </a:lnTo>
                <a:lnTo>
                  <a:pt x="213499" y="143510"/>
                </a:lnTo>
                <a:lnTo>
                  <a:pt x="211213" y="140970"/>
                </a:lnTo>
                <a:lnTo>
                  <a:pt x="205574" y="140970"/>
                </a:lnTo>
                <a:lnTo>
                  <a:pt x="203288" y="143510"/>
                </a:lnTo>
                <a:lnTo>
                  <a:pt x="203288" y="146050"/>
                </a:lnTo>
                <a:lnTo>
                  <a:pt x="197866" y="172720"/>
                </a:lnTo>
                <a:lnTo>
                  <a:pt x="183121" y="194310"/>
                </a:lnTo>
                <a:lnTo>
                  <a:pt x="161290" y="208280"/>
                </a:lnTo>
                <a:lnTo>
                  <a:pt x="134645" y="214630"/>
                </a:lnTo>
                <a:lnTo>
                  <a:pt x="108064" y="208280"/>
                </a:lnTo>
                <a:lnTo>
                  <a:pt x="95796" y="200380"/>
                </a:lnTo>
                <a:lnTo>
                  <a:pt x="95796" y="237490"/>
                </a:lnTo>
                <a:lnTo>
                  <a:pt x="95796" y="243840"/>
                </a:lnTo>
                <a:lnTo>
                  <a:pt x="92417" y="248920"/>
                </a:lnTo>
                <a:lnTo>
                  <a:pt x="86741" y="251460"/>
                </a:lnTo>
                <a:lnTo>
                  <a:pt x="76796" y="241300"/>
                </a:lnTo>
                <a:lnTo>
                  <a:pt x="63449" y="220980"/>
                </a:lnTo>
                <a:lnTo>
                  <a:pt x="51104" y="191770"/>
                </a:lnTo>
                <a:lnTo>
                  <a:pt x="44132" y="154940"/>
                </a:lnTo>
                <a:lnTo>
                  <a:pt x="47142" y="156210"/>
                </a:lnTo>
                <a:lnTo>
                  <a:pt x="56578" y="156210"/>
                </a:lnTo>
                <a:lnTo>
                  <a:pt x="61214" y="173990"/>
                </a:lnTo>
                <a:lnTo>
                  <a:pt x="69583" y="190500"/>
                </a:lnTo>
                <a:lnTo>
                  <a:pt x="81076" y="203200"/>
                </a:lnTo>
                <a:lnTo>
                  <a:pt x="95046" y="214630"/>
                </a:lnTo>
                <a:lnTo>
                  <a:pt x="95046" y="237490"/>
                </a:lnTo>
                <a:lnTo>
                  <a:pt x="95796" y="237490"/>
                </a:lnTo>
                <a:lnTo>
                  <a:pt x="95796" y="200380"/>
                </a:lnTo>
                <a:lnTo>
                  <a:pt x="86372" y="194310"/>
                </a:lnTo>
                <a:lnTo>
                  <a:pt x="71742" y="172720"/>
                </a:lnTo>
                <a:lnTo>
                  <a:pt x="68160" y="154940"/>
                </a:lnTo>
                <a:lnTo>
                  <a:pt x="66370" y="146050"/>
                </a:lnTo>
                <a:lnTo>
                  <a:pt x="66370" y="142240"/>
                </a:lnTo>
                <a:lnTo>
                  <a:pt x="64122" y="140970"/>
                </a:lnTo>
                <a:lnTo>
                  <a:pt x="58445" y="140970"/>
                </a:lnTo>
                <a:lnTo>
                  <a:pt x="56197" y="142240"/>
                </a:lnTo>
                <a:lnTo>
                  <a:pt x="56197" y="146050"/>
                </a:lnTo>
                <a:lnTo>
                  <a:pt x="50533" y="146050"/>
                </a:lnTo>
                <a:lnTo>
                  <a:pt x="47904" y="144780"/>
                </a:lnTo>
                <a:lnTo>
                  <a:pt x="44132" y="140970"/>
                </a:lnTo>
                <a:lnTo>
                  <a:pt x="43751" y="138430"/>
                </a:lnTo>
                <a:lnTo>
                  <a:pt x="43751" y="135890"/>
                </a:lnTo>
                <a:lnTo>
                  <a:pt x="44132" y="132080"/>
                </a:lnTo>
                <a:lnTo>
                  <a:pt x="48666" y="128270"/>
                </a:lnTo>
                <a:lnTo>
                  <a:pt x="61112" y="128270"/>
                </a:lnTo>
                <a:lnTo>
                  <a:pt x="66370" y="125730"/>
                </a:lnTo>
                <a:lnTo>
                  <a:pt x="70523" y="121920"/>
                </a:lnTo>
                <a:lnTo>
                  <a:pt x="72783" y="119380"/>
                </a:lnTo>
                <a:lnTo>
                  <a:pt x="75057" y="116840"/>
                </a:lnTo>
                <a:lnTo>
                  <a:pt x="77330" y="111760"/>
                </a:lnTo>
                <a:lnTo>
                  <a:pt x="77330" y="92710"/>
                </a:lnTo>
                <a:lnTo>
                  <a:pt x="80721" y="86360"/>
                </a:lnTo>
                <a:lnTo>
                  <a:pt x="86360" y="82550"/>
                </a:lnTo>
                <a:lnTo>
                  <a:pt x="88646" y="80010"/>
                </a:lnTo>
                <a:lnTo>
                  <a:pt x="89027" y="76200"/>
                </a:lnTo>
                <a:lnTo>
                  <a:pt x="86042" y="73660"/>
                </a:lnTo>
                <a:lnTo>
                  <a:pt x="84493" y="72390"/>
                </a:lnTo>
                <a:lnTo>
                  <a:pt x="80568" y="72390"/>
                </a:lnTo>
                <a:lnTo>
                  <a:pt x="79578" y="73660"/>
                </a:lnTo>
                <a:lnTo>
                  <a:pt x="74015" y="78740"/>
                </a:lnTo>
                <a:lnTo>
                  <a:pt x="69862" y="85090"/>
                </a:lnTo>
                <a:lnTo>
                  <a:pt x="67271" y="92710"/>
                </a:lnTo>
                <a:lnTo>
                  <a:pt x="66370" y="100330"/>
                </a:lnTo>
                <a:lnTo>
                  <a:pt x="66370" y="109220"/>
                </a:lnTo>
                <a:lnTo>
                  <a:pt x="64884" y="111760"/>
                </a:lnTo>
                <a:lnTo>
                  <a:pt x="60731" y="116840"/>
                </a:lnTo>
                <a:lnTo>
                  <a:pt x="49771" y="116840"/>
                </a:lnTo>
                <a:lnTo>
                  <a:pt x="43751" y="119380"/>
                </a:lnTo>
                <a:lnTo>
                  <a:pt x="43751" y="100330"/>
                </a:lnTo>
                <a:lnTo>
                  <a:pt x="46062" y="80010"/>
                </a:lnTo>
                <a:lnTo>
                  <a:pt x="52616" y="60960"/>
                </a:lnTo>
                <a:lnTo>
                  <a:pt x="62852" y="44450"/>
                </a:lnTo>
                <a:lnTo>
                  <a:pt x="76187" y="30480"/>
                </a:lnTo>
                <a:lnTo>
                  <a:pt x="86855" y="50800"/>
                </a:lnTo>
                <a:lnTo>
                  <a:pt x="99529" y="68580"/>
                </a:lnTo>
                <a:lnTo>
                  <a:pt x="130492" y="99060"/>
                </a:lnTo>
                <a:lnTo>
                  <a:pt x="168452" y="120650"/>
                </a:lnTo>
                <a:lnTo>
                  <a:pt x="207822" y="127000"/>
                </a:lnTo>
                <a:lnTo>
                  <a:pt x="218757" y="127000"/>
                </a:lnTo>
                <a:lnTo>
                  <a:pt x="221030" y="128270"/>
                </a:lnTo>
                <a:lnTo>
                  <a:pt x="222897" y="130810"/>
                </a:lnTo>
                <a:lnTo>
                  <a:pt x="224802" y="133350"/>
                </a:lnTo>
                <a:lnTo>
                  <a:pt x="225945" y="135890"/>
                </a:lnTo>
                <a:lnTo>
                  <a:pt x="225945" y="120650"/>
                </a:lnTo>
                <a:lnTo>
                  <a:pt x="222897" y="119380"/>
                </a:lnTo>
                <a:lnTo>
                  <a:pt x="220268" y="118110"/>
                </a:lnTo>
                <a:lnTo>
                  <a:pt x="208203" y="118110"/>
                </a:lnTo>
                <a:lnTo>
                  <a:pt x="190334" y="115570"/>
                </a:lnTo>
                <a:lnTo>
                  <a:pt x="154317" y="102870"/>
                </a:lnTo>
                <a:lnTo>
                  <a:pt x="121412" y="77470"/>
                </a:lnTo>
                <a:lnTo>
                  <a:pt x="95186" y="43180"/>
                </a:lnTo>
                <a:lnTo>
                  <a:pt x="88569" y="30480"/>
                </a:lnTo>
                <a:lnTo>
                  <a:pt x="85255" y="24130"/>
                </a:lnTo>
                <a:lnTo>
                  <a:pt x="96469" y="17780"/>
                </a:lnTo>
                <a:lnTo>
                  <a:pt x="108534" y="12700"/>
                </a:lnTo>
                <a:lnTo>
                  <a:pt x="121310" y="10160"/>
                </a:lnTo>
                <a:lnTo>
                  <a:pt x="134645" y="10160"/>
                </a:lnTo>
                <a:lnTo>
                  <a:pt x="198729" y="35560"/>
                </a:lnTo>
                <a:lnTo>
                  <a:pt x="225183" y="100330"/>
                </a:lnTo>
                <a:lnTo>
                  <a:pt x="225945" y="120650"/>
                </a:lnTo>
                <a:lnTo>
                  <a:pt x="225945" y="57734"/>
                </a:lnTo>
                <a:lnTo>
                  <a:pt x="206451" y="29210"/>
                </a:lnTo>
                <a:lnTo>
                  <a:pt x="178003" y="10160"/>
                </a:lnTo>
                <a:lnTo>
                  <a:pt x="174205" y="7620"/>
                </a:lnTo>
                <a:lnTo>
                  <a:pt x="134645" y="0"/>
                </a:lnTo>
                <a:lnTo>
                  <a:pt x="95300" y="7620"/>
                </a:lnTo>
                <a:lnTo>
                  <a:pt x="63169" y="29210"/>
                </a:lnTo>
                <a:lnTo>
                  <a:pt x="41503" y="60960"/>
                </a:lnTo>
                <a:lnTo>
                  <a:pt x="33553" y="100330"/>
                </a:lnTo>
                <a:lnTo>
                  <a:pt x="33655" y="146050"/>
                </a:lnTo>
                <a:lnTo>
                  <a:pt x="41567" y="196850"/>
                </a:lnTo>
                <a:lnTo>
                  <a:pt x="58077" y="232410"/>
                </a:lnTo>
                <a:lnTo>
                  <a:pt x="62979" y="240030"/>
                </a:lnTo>
                <a:lnTo>
                  <a:pt x="67843" y="247650"/>
                </a:lnTo>
                <a:lnTo>
                  <a:pt x="72351" y="252730"/>
                </a:lnTo>
                <a:lnTo>
                  <a:pt x="76187" y="256540"/>
                </a:lnTo>
                <a:lnTo>
                  <a:pt x="26009" y="274320"/>
                </a:lnTo>
                <a:lnTo>
                  <a:pt x="15265" y="280670"/>
                </a:lnTo>
                <a:lnTo>
                  <a:pt x="7061" y="289560"/>
                </a:lnTo>
                <a:lnTo>
                  <a:pt x="1841" y="299720"/>
                </a:lnTo>
                <a:lnTo>
                  <a:pt x="0" y="311150"/>
                </a:lnTo>
                <a:lnTo>
                  <a:pt x="0" y="358140"/>
                </a:lnTo>
                <a:lnTo>
                  <a:pt x="2247" y="360680"/>
                </a:lnTo>
                <a:lnTo>
                  <a:pt x="7924" y="360680"/>
                </a:lnTo>
                <a:lnTo>
                  <a:pt x="10172" y="358140"/>
                </a:lnTo>
                <a:lnTo>
                  <a:pt x="10299" y="307340"/>
                </a:lnTo>
                <a:lnTo>
                  <a:pt x="10553" y="304800"/>
                </a:lnTo>
                <a:lnTo>
                  <a:pt x="12077" y="300990"/>
                </a:lnTo>
                <a:lnTo>
                  <a:pt x="39217" y="325120"/>
                </a:lnTo>
                <a:lnTo>
                  <a:pt x="42989" y="327660"/>
                </a:lnTo>
                <a:lnTo>
                  <a:pt x="45275" y="332740"/>
                </a:lnTo>
                <a:lnTo>
                  <a:pt x="45275" y="359410"/>
                </a:lnTo>
                <a:lnTo>
                  <a:pt x="47523" y="360680"/>
                </a:lnTo>
                <a:lnTo>
                  <a:pt x="53187" y="360680"/>
                </a:lnTo>
                <a:lnTo>
                  <a:pt x="55435" y="359410"/>
                </a:lnTo>
                <a:lnTo>
                  <a:pt x="55435" y="330200"/>
                </a:lnTo>
                <a:lnTo>
                  <a:pt x="51676" y="321310"/>
                </a:lnTo>
                <a:lnTo>
                  <a:pt x="45618" y="316230"/>
                </a:lnTo>
                <a:lnTo>
                  <a:pt x="27012" y="300990"/>
                </a:lnTo>
                <a:lnTo>
                  <a:pt x="17716" y="293370"/>
                </a:lnTo>
                <a:lnTo>
                  <a:pt x="21132" y="289560"/>
                </a:lnTo>
                <a:lnTo>
                  <a:pt x="24904" y="287020"/>
                </a:lnTo>
                <a:lnTo>
                  <a:pt x="29400" y="285750"/>
                </a:lnTo>
                <a:lnTo>
                  <a:pt x="51676" y="276860"/>
                </a:lnTo>
                <a:lnTo>
                  <a:pt x="65430" y="299720"/>
                </a:lnTo>
                <a:lnTo>
                  <a:pt x="84899" y="317500"/>
                </a:lnTo>
                <a:lnTo>
                  <a:pt x="108686" y="328930"/>
                </a:lnTo>
                <a:lnTo>
                  <a:pt x="135407" y="332740"/>
                </a:lnTo>
                <a:lnTo>
                  <a:pt x="150266" y="331470"/>
                </a:lnTo>
                <a:lnTo>
                  <a:pt x="164630" y="327660"/>
                </a:lnTo>
                <a:lnTo>
                  <a:pt x="178142" y="322580"/>
                </a:lnTo>
                <a:lnTo>
                  <a:pt x="179908" y="321310"/>
                </a:lnTo>
                <a:lnTo>
                  <a:pt x="190461" y="313690"/>
                </a:lnTo>
                <a:lnTo>
                  <a:pt x="195503" y="323850"/>
                </a:lnTo>
                <a:lnTo>
                  <a:pt x="199580" y="332740"/>
                </a:lnTo>
                <a:lnTo>
                  <a:pt x="202298" y="344170"/>
                </a:lnTo>
                <a:lnTo>
                  <a:pt x="203288" y="355600"/>
                </a:lnTo>
                <a:lnTo>
                  <a:pt x="203288" y="359410"/>
                </a:lnTo>
                <a:lnTo>
                  <a:pt x="205574" y="360680"/>
                </a:lnTo>
                <a:lnTo>
                  <a:pt x="211213" y="360680"/>
                </a:lnTo>
                <a:lnTo>
                  <a:pt x="213499" y="359410"/>
                </a:lnTo>
                <a:lnTo>
                  <a:pt x="213499" y="355600"/>
                </a:lnTo>
                <a:lnTo>
                  <a:pt x="211797" y="339090"/>
                </a:lnTo>
                <a:lnTo>
                  <a:pt x="207314" y="325120"/>
                </a:lnTo>
                <a:lnTo>
                  <a:pt x="201561" y="313690"/>
                </a:lnTo>
                <a:lnTo>
                  <a:pt x="200914" y="312420"/>
                </a:lnTo>
                <a:lnTo>
                  <a:pt x="193497" y="299720"/>
                </a:lnTo>
                <a:lnTo>
                  <a:pt x="189814" y="293370"/>
                </a:lnTo>
                <a:lnTo>
                  <a:pt x="186131" y="287020"/>
                </a:lnTo>
                <a:lnTo>
                  <a:pt x="184442" y="283603"/>
                </a:lnTo>
                <a:lnTo>
                  <a:pt x="184442" y="303530"/>
                </a:lnTo>
                <a:lnTo>
                  <a:pt x="173164" y="311150"/>
                </a:lnTo>
                <a:lnTo>
                  <a:pt x="160972" y="316230"/>
                </a:lnTo>
                <a:lnTo>
                  <a:pt x="148056" y="320040"/>
                </a:lnTo>
                <a:lnTo>
                  <a:pt x="134645" y="321310"/>
                </a:lnTo>
                <a:lnTo>
                  <a:pt x="111442" y="317500"/>
                </a:lnTo>
                <a:lnTo>
                  <a:pt x="90741" y="307340"/>
                </a:lnTo>
                <a:lnTo>
                  <a:pt x="73799" y="292100"/>
                </a:lnTo>
                <a:lnTo>
                  <a:pt x="64236" y="276860"/>
                </a:lnTo>
                <a:lnTo>
                  <a:pt x="61836" y="273050"/>
                </a:lnTo>
                <a:lnTo>
                  <a:pt x="73177" y="267970"/>
                </a:lnTo>
                <a:lnTo>
                  <a:pt x="83312" y="285750"/>
                </a:lnTo>
                <a:lnTo>
                  <a:pt x="97688" y="298450"/>
                </a:lnTo>
                <a:lnTo>
                  <a:pt x="115176" y="306070"/>
                </a:lnTo>
                <a:lnTo>
                  <a:pt x="134645" y="309880"/>
                </a:lnTo>
                <a:lnTo>
                  <a:pt x="146621" y="308610"/>
                </a:lnTo>
                <a:lnTo>
                  <a:pt x="158026" y="304800"/>
                </a:lnTo>
                <a:lnTo>
                  <a:pt x="165950" y="300990"/>
                </a:lnTo>
                <a:lnTo>
                  <a:pt x="168592" y="299720"/>
                </a:lnTo>
                <a:lnTo>
                  <a:pt x="178041" y="293370"/>
                </a:lnTo>
                <a:lnTo>
                  <a:pt x="179908" y="297180"/>
                </a:lnTo>
                <a:lnTo>
                  <a:pt x="182537" y="300990"/>
                </a:lnTo>
                <a:lnTo>
                  <a:pt x="184442" y="303530"/>
                </a:lnTo>
                <a:lnTo>
                  <a:pt x="184442" y="283603"/>
                </a:lnTo>
                <a:lnTo>
                  <a:pt x="179870" y="274320"/>
                </a:lnTo>
                <a:lnTo>
                  <a:pt x="175526" y="259080"/>
                </a:lnTo>
                <a:lnTo>
                  <a:pt x="174015" y="243840"/>
                </a:lnTo>
                <a:lnTo>
                  <a:pt x="173888" y="234950"/>
                </a:lnTo>
                <a:lnTo>
                  <a:pt x="171615" y="232410"/>
                </a:lnTo>
                <a:lnTo>
                  <a:pt x="165976" y="232410"/>
                </a:lnTo>
                <a:lnTo>
                  <a:pt x="163690" y="234950"/>
                </a:lnTo>
                <a:lnTo>
                  <a:pt x="169583" y="275590"/>
                </a:lnTo>
                <a:lnTo>
                  <a:pt x="173507" y="285750"/>
                </a:lnTo>
                <a:lnTo>
                  <a:pt x="165049" y="292100"/>
                </a:lnTo>
                <a:lnTo>
                  <a:pt x="155638" y="295910"/>
                </a:lnTo>
                <a:lnTo>
                  <a:pt x="145440" y="299720"/>
                </a:lnTo>
                <a:lnTo>
                  <a:pt x="134645" y="300990"/>
                </a:lnTo>
                <a:lnTo>
                  <a:pt x="118300" y="298450"/>
                </a:lnTo>
                <a:lnTo>
                  <a:pt x="103720" y="290830"/>
                </a:lnTo>
                <a:lnTo>
                  <a:pt x="91681" y="280670"/>
                </a:lnTo>
                <a:lnTo>
                  <a:pt x="83769" y="267970"/>
                </a:lnTo>
                <a:lnTo>
                  <a:pt x="82969" y="266700"/>
                </a:lnTo>
                <a:lnTo>
                  <a:pt x="105968" y="238760"/>
                </a:lnTo>
                <a:lnTo>
                  <a:pt x="105968" y="220980"/>
                </a:lnTo>
                <a:lnTo>
                  <a:pt x="112839" y="222250"/>
                </a:lnTo>
                <a:lnTo>
                  <a:pt x="119888" y="224790"/>
                </a:lnTo>
                <a:lnTo>
                  <a:pt x="127139" y="224790"/>
                </a:lnTo>
                <a:lnTo>
                  <a:pt x="134645" y="226060"/>
                </a:lnTo>
                <a:lnTo>
                  <a:pt x="172681" y="214630"/>
                </a:lnTo>
                <a:lnTo>
                  <a:pt x="203708" y="184150"/>
                </a:lnTo>
                <a:lnTo>
                  <a:pt x="212356" y="157480"/>
                </a:lnTo>
                <a:lnTo>
                  <a:pt x="222516" y="157480"/>
                </a:lnTo>
                <a:lnTo>
                  <a:pt x="225183" y="154940"/>
                </a:lnTo>
                <a:lnTo>
                  <a:pt x="225183" y="359410"/>
                </a:lnTo>
                <a:lnTo>
                  <a:pt x="227431" y="360680"/>
                </a:lnTo>
                <a:lnTo>
                  <a:pt x="233108" y="360680"/>
                </a:lnTo>
                <a:lnTo>
                  <a:pt x="235737" y="359410"/>
                </a:lnTo>
                <a:lnTo>
                  <a:pt x="235737" y="320040"/>
                </a:lnTo>
                <a:lnTo>
                  <a:pt x="251510" y="306070"/>
                </a:lnTo>
                <a:lnTo>
                  <a:pt x="257238" y="300990"/>
                </a:lnTo>
                <a:lnTo>
                  <a:pt x="258737" y="304800"/>
                </a:lnTo>
                <a:lnTo>
                  <a:pt x="259118" y="307340"/>
                </a:lnTo>
                <a:lnTo>
                  <a:pt x="259118" y="358140"/>
                </a:lnTo>
                <a:lnTo>
                  <a:pt x="261391" y="360680"/>
                </a:lnTo>
                <a:lnTo>
                  <a:pt x="267030" y="360680"/>
                </a:lnTo>
                <a:lnTo>
                  <a:pt x="269697" y="358140"/>
                </a:lnTo>
                <a:lnTo>
                  <a:pt x="269697" y="3111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1310686" y="3360558"/>
            <a:ext cx="304165" cy="347980"/>
            <a:chOff x="1310686" y="3360558"/>
            <a:chExt cx="304165" cy="347980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5524" y="3531629"/>
              <a:ext cx="146543" cy="1762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10686" y="3360558"/>
              <a:ext cx="304165" cy="334645"/>
            </a:xfrm>
            <a:custGeom>
              <a:avLst/>
              <a:gdLst/>
              <a:ahLst/>
              <a:cxnLst/>
              <a:rect l="l" t="t" r="r" b="b"/>
              <a:pathLst>
                <a:path w="304165" h="334645">
                  <a:moveTo>
                    <a:pt x="116170" y="177629"/>
                  </a:moveTo>
                  <a:lnTo>
                    <a:pt x="113160" y="177629"/>
                  </a:lnTo>
                  <a:lnTo>
                    <a:pt x="111640" y="176869"/>
                  </a:lnTo>
                  <a:lnTo>
                    <a:pt x="109010" y="174239"/>
                  </a:lnTo>
                  <a:lnTo>
                    <a:pt x="109010" y="170850"/>
                  </a:lnTo>
                  <a:lnTo>
                    <a:pt x="110879" y="168949"/>
                  </a:lnTo>
                  <a:lnTo>
                    <a:pt x="164070" y="115758"/>
                  </a:lnTo>
                  <a:lnTo>
                    <a:pt x="157317" y="105202"/>
                  </a:lnTo>
                  <a:lnTo>
                    <a:pt x="151866" y="94038"/>
                  </a:lnTo>
                  <a:lnTo>
                    <a:pt x="147899" y="82511"/>
                  </a:lnTo>
                  <a:lnTo>
                    <a:pt x="145601" y="70868"/>
                  </a:lnTo>
                  <a:lnTo>
                    <a:pt x="145214" y="55454"/>
                  </a:lnTo>
                  <a:lnTo>
                    <a:pt x="147949" y="41128"/>
                  </a:lnTo>
                  <a:lnTo>
                    <a:pt x="171230" y="9956"/>
                  </a:lnTo>
                  <a:lnTo>
                    <a:pt x="205761" y="0"/>
                  </a:lnTo>
                  <a:lnTo>
                    <a:pt x="209151" y="0"/>
                  </a:lnTo>
                  <a:lnTo>
                    <a:pt x="212604" y="221"/>
                  </a:lnTo>
                  <a:lnTo>
                    <a:pt x="216120" y="728"/>
                  </a:lnTo>
                  <a:lnTo>
                    <a:pt x="231613" y="4000"/>
                  </a:lnTo>
                  <a:lnTo>
                    <a:pt x="242669" y="8584"/>
                  </a:lnTo>
                  <a:lnTo>
                    <a:pt x="208042" y="8584"/>
                  </a:lnTo>
                  <a:lnTo>
                    <a:pt x="197630" y="9473"/>
                  </a:lnTo>
                  <a:lnTo>
                    <a:pt x="159083" y="43596"/>
                  </a:lnTo>
                  <a:lnTo>
                    <a:pt x="157473" y="68812"/>
                  </a:lnTo>
                  <a:lnTo>
                    <a:pt x="166044" y="95437"/>
                  </a:lnTo>
                  <a:lnTo>
                    <a:pt x="184440" y="120288"/>
                  </a:lnTo>
                  <a:lnTo>
                    <a:pt x="188049" y="123298"/>
                  </a:lnTo>
                  <a:lnTo>
                    <a:pt x="171230" y="123298"/>
                  </a:lnTo>
                  <a:lnTo>
                    <a:pt x="118419" y="176108"/>
                  </a:lnTo>
                  <a:lnTo>
                    <a:pt x="116170" y="177629"/>
                  </a:lnTo>
                  <a:close/>
                </a:path>
                <a:path w="304165" h="334645">
                  <a:moveTo>
                    <a:pt x="286292" y="142464"/>
                  </a:moveTo>
                  <a:lnTo>
                    <a:pt x="283631" y="142464"/>
                  </a:lnTo>
                  <a:lnTo>
                    <a:pt x="282332" y="141989"/>
                  </a:lnTo>
                  <a:lnTo>
                    <a:pt x="279480" y="139138"/>
                  </a:lnTo>
                  <a:lnTo>
                    <a:pt x="279480" y="136128"/>
                  </a:lnTo>
                  <a:lnTo>
                    <a:pt x="281381" y="134259"/>
                  </a:lnTo>
                  <a:lnTo>
                    <a:pt x="281761" y="133499"/>
                  </a:lnTo>
                  <a:lnTo>
                    <a:pt x="293909" y="112884"/>
                  </a:lnTo>
                  <a:lnTo>
                    <a:pt x="295518" y="87666"/>
                  </a:lnTo>
                  <a:lnTo>
                    <a:pt x="286947" y="61034"/>
                  </a:lnTo>
                  <a:lnTo>
                    <a:pt x="254379" y="24222"/>
                  </a:lnTo>
                  <a:lnTo>
                    <a:pt x="208042" y="8584"/>
                  </a:lnTo>
                  <a:lnTo>
                    <a:pt x="242669" y="8584"/>
                  </a:lnTo>
                  <a:lnTo>
                    <a:pt x="273841" y="30507"/>
                  </a:lnTo>
                  <a:lnTo>
                    <a:pt x="300193" y="72736"/>
                  </a:lnTo>
                  <a:lnTo>
                    <a:pt x="304144" y="103851"/>
                  </a:lnTo>
                  <a:lnTo>
                    <a:pt x="301795" y="118126"/>
                  </a:lnTo>
                  <a:lnTo>
                    <a:pt x="296684" y="130560"/>
                  </a:lnTo>
                  <a:lnTo>
                    <a:pt x="288921" y="140659"/>
                  </a:lnTo>
                  <a:lnTo>
                    <a:pt x="287590" y="141989"/>
                  </a:lnTo>
                  <a:lnTo>
                    <a:pt x="286292" y="142464"/>
                  </a:lnTo>
                  <a:close/>
                </a:path>
                <a:path w="304165" h="334645">
                  <a:moveTo>
                    <a:pt x="35830" y="292659"/>
                  </a:moveTo>
                  <a:lnTo>
                    <a:pt x="21859" y="292659"/>
                  </a:lnTo>
                  <a:lnTo>
                    <a:pt x="173576" y="140591"/>
                  </a:lnTo>
                  <a:lnTo>
                    <a:pt x="181051" y="133119"/>
                  </a:lnTo>
                  <a:lnTo>
                    <a:pt x="179150" y="131598"/>
                  </a:lnTo>
                  <a:lnTo>
                    <a:pt x="177661" y="130489"/>
                  </a:lnTo>
                  <a:lnTo>
                    <a:pt x="175760" y="128588"/>
                  </a:lnTo>
                  <a:lnTo>
                    <a:pt x="174271" y="126688"/>
                  </a:lnTo>
                  <a:lnTo>
                    <a:pt x="172751" y="125199"/>
                  </a:lnTo>
                  <a:lnTo>
                    <a:pt x="171230" y="123298"/>
                  </a:lnTo>
                  <a:lnTo>
                    <a:pt x="188049" y="123298"/>
                  </a:lnTo>
                  <a:lnTo>
                    <a:pt x="198495" y="132010"/>
                  </a:lnTo>
                  <a:lnTo>
                    <a:pt x="209879" y="138409"/>
                  </a:lnTo>
                  <a:lnTo>
                    <a:pt x="190491" y="138409"/>
                  </a:lnTo>
                  <a:lnTo>
                    <a:pt x="86359" y="242510"/>
                  </a:lnTo>
                  <a:lnTo>
                    <a:pt x="95267" y="251538"/>
                  </a:lnTo>
                  <a:lnTo>
                    <a:pt x="76950" y="251538"/>
                  </a:lnTo>
                  <a:lnTo>
                    <a:pt x="35830" y="292659"/>
                  </a:lnTo>
                  <a:close/>
                </a:path>
                <a:path w="304165" h="334645">
                  <a:moveTo>
                    <a:pt x="254232" y="157639"/>
                  </a:moveTo>
                  <a:lnTo>
                    <a:pt x="245551" y="157639"/>
                  </a:lnTo>
                  <a:lnTo>
                    <a:pt x="231526" y="156332"/>
                  </a:lnTo>
                  <a:lnTo>
                    <a:pt x="217439" y="152551"/>
                  </a:lnTo>
                  <a:lnTo>
                    <a:pt x="203613" y="146488"/>
                  </a:lnTo>
                  <a:lnTo>
                    <a:pt x="190491" y="138409"/>
                  </a:lnTo>
                  <a:lnTo>
                    <a:pt x="209879" y="138409"/>
                  </a:lnTo>
                  <a:lnTo>
                    <a:pt x="213760" y="140591"/>
                  </a:lnTo>
                  <a:lnTo>
                    <a:pt x="229596" y="145865"/>
                  </a:lnTo>
                  <a:lnTo>
                    <a:pt x="245361" y="147660"/>
                  </a:lnTo>
                  <a:lnTo>
                    <a:pt x="272681" y="147660"/>
                  </a:lnTo>
                  <a:lnTo>
                    <a:pt x="273461" y="149719"/>
                  </a:lnTo>
                  <a:lnTo>
                    <a:pt x="272321" y="152349"/>
                  </a:lnTo>
                  <a:lnTo>
                    <a:pt x="269691" y="153489"/>
                  </a:lnTo>
                  <a:lnTo>
                    <a:pt x="262152" y="156119"/>
                  </a:lnTo>
                  <a:lnTo>
                    <a:pt x="254232" y="157639"/>
                  </a:lnTo>
                  <a:close/>
                </a:path>
                <a:path w="304165" h="334645">
                  <a:moveTo>
                    <a:pt x="272681" y="147660"/>
                  </a:moveTo>
                  <a:lnTo>
                    <a:pt x="252553" y="147660"/>
                  </a:lnTo>
                  <a:lnTo>
                    <a:pt x="259490" y="146488"/>
                  </a:lnTo>
                  <a:lnTo>
                    <a:pt x="265921" y="144048"/>
                  </a:lnTo>
                  <a:lnTo>
                    <a:pt x="266618" y="143763"/>
                  </a:lnTo>
                  <a:lnTo>
                    <a:pt x="267315" y="143605"/>
                  </a:lnTo>
                  <a:lnTo>
                    <a:pt x="269976" y="143605"/>
                  </a:lnTo>
                  <a:lnTo>
                    <a:pt x="271782" y="144745"/>
                  </a:lnTo>
                  <a:lnTo>
                    <a:pt x="272321" y="146709"/>
                  </a:lnTo>
                  <a:lnTo>
                    <a:pt x="272681" y="147660"/>
                  </a:lnTo>
                  <a:close/>
                </a:path>
                <a:path w="304165" h="334645">
                  <a:moveTo>
                    <a:pt x="53190" y="334540"/>
                  </a:moveTo>
                  <a:lnTo>
                    <a:pt x="50529" y="334540"/>
                  </a:lnTo>
                  <a:lnTo>
                    <a:pt x="49040" y="334160"/>
                  </a:lnTo>
                  <a:lnTo>
                    <a:pt x="18849" y="303620"/>
                  </a:lnTo>
                  <a:lnTo>
                    <a:pt x="1488" y="286260"/>
                  </a:lnTo>
                  <a:lnTo>
                    <a:pt x="380" y="285499"/>
                  </a:lnTo>
                  <a:lnTo>
                    <a:pt x="0" y="283979"/>
                  </a:lnTo>
                  <a:lnTo>
                    <a:pt x="0" y="281349"/>
                  </a:lnTo>
                  <a:lnTo>
                    <a:pt x="380" y="279829"/>
                  </a:lnTo>
                  <a:lnTo>
                    <a:pt x="97701" y="182540"/>
                  </a:lnTo>
                  <a:lnTo>
                    <a:pt x="98619" y="181589"/>
                  </a:lnTo>
                  <a:lnTo>
                    <a:pt x="99950" y="181114"/>
                  </a:lnTo>
                  <a:lnTo>
                    <a:pt x="102484" y="181114"/>
                  </a:lnTo>
                  <a:lnTo>
                    <a:pt x="103720" y="181589"/>
                  </a:lnTo>
                  <a:lnTo>
                    <a:pt x="104480" y="182540"/>
                  </a:lnTo>
                  <a:lnTo>
                    <a:pt x="106349" y="184409"/>
                  </a:lnTo>
                  <a:lnTo>
                    <a:pt x="106349" y="187799"/>
                  </a:lnTo>
                  <a:lnTo>
                    <a:pt x="104480" y="189699"/>
                  </a:lnTo>
                  <a:lnTo>
                    <a:pt x="11689" y="282490"/>
                  </a:lnTo>
                  <a:lnTo>
                    <a:pt x="21859" y="292659"/>
                  </a:lnTo>
                  <a:lnTo>
                    <a:pt x="35830" y="292659"/>
                  </a:lnTo>
                  <a:lnTo>
                    <a:pt x="27910" y="300579"/>
                  </a:lnTo>
                  <a:lnTo>
                    <a:pt x="50149" y="322850"/>
                  </a:lnTo>
                  <a:lnTo>
                    <a:pt x="65647" y="322850"/>
                  </a:lnTo>
                  <a:lnTo>
                    <a:pt x="55820" y="333020"/>
                  </a:lnTo>
                  <a:lnTo>
                    <a:pt x="54679" y="333780"/>
                  </a:lnTo>
                  <a:lnTo>
                    <a:pt x="53190" y="334540"/>
                  </a:lnTo>
                  <a:close/>
                </a:path>
                <a:path w="304165" h="334645">
                  <a:moveTo>
                    <a:pt x="109746" y="277959"/>
                  </a:moveTo>
                  <a:lnTo>
                    <a:pt x="94659" y="277959"/>
                  </a:lnTo>
                  <a:lnTo>
                    <a:pt x="98809" y="273809"/>
                  </a:lnTo>
                  <a:lnTo>
                    <a:pt x="76950" y="251538"/>
                  </a:lnTo>
                  <a:lnTo>
                    <a:pt x="95267" y="251538"/>
                  </a:lnTo>
                  <a:lnTo>
                    <a:pt x="112020" y="268519"/>
                  </a:lnTo>
                  <a:lnTo>
                    <a:pt x="113921" y="270420"/>
                  </a:lnTo>
                  <a:lnTo>
                    <a:pt x="113921" y="273809"/>
                  </a:lnTo>
                  <a:lnTo>
                    <a:pt x="112020" y="275679"/>
                  </a:lnTo>
                  <a:lnTo>
                    <a:pt x="109746" y="277959"/>
                  </a:lnTo>
                  <a:close/>
                </a:path>
                <a:path w="304165" h="334645">
                  <a:moveTo>
                    <a:pt x="87145" y="300959"/>
                  </a:moveTo>
                  <a:lnTo>
                    <a:pt x="72040" y="300959"/>
                  </a:lnTo>
                  <a:lnTo>
                    <a:pt x="76570" y="296809"/>
                  </a:lnTo>
                  <a:lnTo>
                    <a:pt x="65640" y="285880"/>
                  </a:lnTo>
                  <a:lnTo>
                    <a:pt x="64500" y="285119"/>
                  </a:lnTo>
                  <a:lnTo>
                    <a:pt x="64215" y="283979"/>
                  </a:lnTo>
                  <a:lnTo>
                    <a:pt x="64120" y="280589"/>
                  </a:lnTo>
                  <a:lnTo>
                    <a:pt x="64500" y="279480"/>
                  </a:lnTo>
                  <a:lnTo>
                    <a:pt x="76950" y="267030"/>
                  </a:lnTo>
                  <a:lnTo>
                    <a:pt x="77869" y="266080"/>
                  </a:lnTo>
                  <a:lnTo>
                    <a:pt x="79199" y="265604"/>
                  </a:lnTo>
                  <a:lnTo>
                    <a:pt x="81861" y="265604"/>
                  </a:lnTo>
                  <a:lnTo>
                    <a:pt x="83160" y="266080"/>
                  </a:lnTo>
                  <a:lnTo>
                    <a:pt x="84110" y="267030"/>
                  </a:lnTo>
                  <a:lnTo>
                    <a:pt x="92825" y="276059"/>
                  </a:lnTo>
                  <a:lnTo>
                    <a:pt x="82969" y="276059"/>
                  </a:lnTo>
                  <a:lnTo>
                    <a:pt x="78819" y="280209"/>
                  </a:lnTo>
                  <a:lnTo>
                    <a:pt x="89400" y="291170"/>
                  </a:lnTo>
                  <a:lnTo>
                    <a:pt x="90509" y="291899"/>
                  </a:lnTo>
                  <a:lnTo>
                    <a:pt x="90889" y="293420"/>
                  </a:lnTo>
                  <a:lnTo>
                    <a:pt x="90763" y="296809"/>
                  </a:lnTo>
                  <a:lnTo>
                    <a:pt x="90509" y="297570"/>
                  </a:lnTo>
                  <a:lnTo>
                    <a:pt x="89400" y="298710"/>
                  </a:lnTo>
                  <a:lnTo>
                    <a:pt x="87145" y="300959"/>
                  </a:lnTo>
                  <a:close/>
                </a:path>
                <a:path w="304165" h="334645">
                  <a:moveTo>
                    <a:pt x="98524" y="288414"/>
                  </a:moveTo>
                  <a:lnTo>
                    <a:pt x="96085" y="288414"/>
                  </a:lnTo>
                  <a:lnTo>
                    <a:pt x="94849" y="287939"/>
                  </a:lnTo>
                  <a:lnTo>
                    <a:pt x="82969" y="276059"/>
                  </a:lnTo>
                  <a:lnTo>
                    <a:pt x="92825" y="276059"/>
                  </a:lnTo>
                  <a:lnTo>
                    <a:pt x="94659" y="277959"/>
                  </a:lnTo>
                  <a:lnTo>
                    <a:pt x="109746" y="277959"/>
                  </a:lnTo>
                  <a:lnTo>
                    <a:pt x="100710" y="287020"/>
                  </a:lnTo>
                  <a:lnTo>
                    <a:pt x="99760" y="287939"/>
                  </a:lnTo>
                  <a:lnTo>
                    <a:pt x="98524" y="288414"/>
                  </a:lnTo>
                  <a:close/>
                </a:path>
                <a:path w="304165" h="334645">
                  <a:moveTo>
                    <a:pt x="65647" y="322850"/>
                  </a:moveTo>
                  <a:lnTo>
                    <a:pt x="50149" y="322850"/>
                  </a:lnTo>
                  <a:lnTo>
                    <a:pt x="53919" y="319809"/>
                  </a:lnTo>
                  <a:lnTo>
                    <a:pt x="42989" y="308879"/>
                  </a:lnTo>
                  <a:lnTo>
                    <a:pt x="41849" y="308119"/>
                  </a:lnTo>
                  <a:lnTo>
                    <a:pt x="41500" y="306630"/>
                  </a:lnTo>
                  <a:lnTo>
                    <a:pt x="41616" y="303240"/>
                  </a:lnTo>
                  <a:lnTo>
                    <a:pt x="41849" y="302480"/>
                  </a:lnTo>
                  <a:lnTo>
                    <a:pt x="55249" y="289079"/>
                  </a:lnTo>
                  <a:lnTo>
                    <a:pt x="56580" y="288604"/>
                  </a:lnTo>
                  <a:lnTo>
                    <a:pt x="59209" y="288604"/>
                  </a:lnTo>
                  <a:lnTo>
                    <a:pt x="60540" y="289079"/>
                  </a:lnTo>
                  <a:lnTo>
                    <a:pt x="61490" y="290030"/>
                  </a:lnTo>
                  <a:lnTo>
                    <a:pt x="70236" y="299090"/>
                  </a:lnTo>
                  <a:lnTo>
                    <a:pt x="60350" y="299090"/>
                  </a:lnTo>
                  <a:lnTo>
                    <a:pt x="56200" y="303240"/>
                  </a:lnTo>
                  <a:lnTo>
                    <a:pt x="66749" y="314170"/>
                  </a:lnTo>
                  <a:lnTo>
                    <a:pt x="67890" y="315310"/>
                  </a:lnTo>
                  <a:lnTo>
                    <a:pt x="68270" y="316419"/>
                  </a:lnTo>
                  <a:lnTo>
                    <a:pt x="68150" y="319809"/>
                  </a:lnTo>
                  <a:lnTo>
                    <a:pt x="67890" y="320569"/>
                  </a:lnTo>
                  <a:lnTo>
                    <a:pt x="66749" y="321710"/>
                  </a:lnTo>
                  <a:lnTo>
                    <a:pt x="65647" y="322850"/>
                  </a:lnTo>
                  <a:close/>
                </a:path>
                <a:path w="304165" h="334645">
                  <a:moveTo>
                    <a:pt x="75905" y="311445"/>
                  </a:moveTo>
                  <a:lnTo>
                    <a:pt x="73465" y="311445"/>
                  </a:lnTo>
                  <a:lnTo>
                    <a:pt x="72230" y="310970"/>
                  </a:lnTo>
                  <a:lnTo>
                    <a:pt x="60350" y="299090"/>
                  </a:lnTo>
                  <a:lnTo>
                    <a:pt x="70236" y="299090"/>
                  </a:lnTo>
                  <a:lnTo>
                    <a:pt x="72040" y="300959"/>
                  </a:lnTo>
                  <a:lnTo>
                    <a:pt x="87145" y="300959"/>
                  </a:lnTo>
                  <a:lnTo>
                    <a:pt x="78059" y="310020"/>
                  </a:lnTo>
                  <a:lnTo>
                    <a:pt x="77140" y="310970"/>
                  </a:lnTo>
                  <a:lnTo>
                    <a:pt x="75905" y="31144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6206" y="3380484"/>
              <a:ext cx="118675" cy="11883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10207" y="3632847"/>
              <a:ext cx="15875" cy="17780"/>
            </a:xfrm>
            <a:custGeom>
              <a:avLst/>
              <a:gdLst/>
              <a:ahLst/>
              <a:cxnLst/>
              <a:rect l="l" t="t" r="r" b="b"/>
              <a:pathLst>
                <a:path w="15875" h="17779">
                  <a:moveTo>
                    <a:pt x="10200" y="17741"/>
                  </a:moveTo>
                  <a:lnTo>
                    <a:pt x="4530" y="17741"/>
                  </a:lnTo>
                  <a:lnTo>
                    <a:pt x="2280" y="15460"/>
                  </a:lnTo>
                  <a:lnTo>
                    <a:pt x="2280" y="9440"/>
                  </a:lnTo>
                  <a:lnTo>
                    <a:pt x="760" y="8300"/>
                  </a:lnTo>
                  <a:lnTo>
                    <a:pt x="0" y="7191"/>
                  </a:lnTo>
                  <a:lnTo>
                    <a:pt x="0" y="2281"/>
                  </a:lnTo>
                  <a:lnTo>
                    <a:pt x="2280" y="0"/>
                  </a:lnTo>
                  <a:lnTo>
                    <a:pt x="4910" y="0"/>
                  </a:lnTo>
                  <a:lnTo>
                    <a:pt x="13210" y="0"/>
                  </a:lnTo>
                  <a:lnTo>
                    <a:pt x="15459" y="2281"/>
                  </a:lnTo>
                  <a:lnTo>
                    <a:pt x="15111" y="5290"/>
                  </a:lnTo>
                  <a:lnTo>
                    <a:pt x="15111" y="7191"/>
                  </a:lnTo>
                  <a:lnTo>
                    <a:pt x="13970" y="8300"/>
                  </a:lnTo>
                  <a:lnTo>
                    <a:pt x="12450" y="9440"/>
                  </a:lnTo>
                  <a:lnTo>
                    <a:pt x="12450" y="15460"/>
                  </a:lnTo>
                  <a:lnTo>
                    <a:pt x="10200" y="1774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967245" y="3356947"/>
            <a:ext cx="368300" cy="354965"/>
            <a:chOff x="3967245" y="3356947"/>
            <a:chExt cx="368300" cy="354965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5722" y="3356947"/>
              <a:ext cx="149644" cy="16426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67238" y="3387559"/>
              <a:ext cx="316865" cy="324485"/>
            </a:xfrm>
            <a:custGeom>
              <a:avLst/>
              <a:gdLst/>
              <a:ahLst/>
              <a:cxnLst/>
              <a:rect l="l" t="t" r="r" b="b"/>
              <a:pathLst>
                <a:path w="316864" h="324485">
                  <a:moveTo>
                    <a:pt x="148234" y="124968"/>
                  </a:moveTo>
                  <a:lnTo>
                    <a:pt x="145948" y="122720"/>
                  </a:lnTo>
                  <a:lnTo>
                    <a:pt x="136537" y="122720"/>
                  </a:lnTo>
                  <a:lnTo>
                    <a:pt x="136537" y="98958"/>
                  </a:lnTo>
                  <a:lnTo>
                    <a:pt x="134264" y="96685"/>
                  </a:lnTo>
                  <a:lnTo>
                    <a:pt x="131254" y="96685"/>
                  </a:lnTo>
                  <a:lnTo>
                    <a:pt x="128625" y="96685"/>
                  </a:lnTo>
                  <a:lnTo>
                    <a:pt x="126339" y="98958"/>
                  </a:lnTo>
                  <a:lnTo>
                    <a:pt x="126339" y="131025"/>
                  </a:lnTo>
                  <a:lnTo>
                    <a:pt x="128625" y="133654"/>
                  </a:lnTo>
                  <a:lnTo>
                    <a:pt x="145948" y="133654"/>
                  </a:lnTo>
                  <a:lnTo>
                    <a:pt x="148234" y="131025"/>
                  </a:lnTo>
                  <a:lnTo>
                    <a:pt x="148234" y="124968"/>
                  </a:lnTo>
                  <a:close/>
                </a:path>
                <a:path w="316864" h="324485">
                  <a:moveTo>
                    <a:pt x="275336" y="289420"/>
                  </a:moveTo>
                  <a:lnTo>
                    <a:pt x="264033" y="251142"/>
                  </a:lnTo>
                  <a:lnTo>
                    <a:pt x="253441" y="238645"/>
                  </a:lnTo>
                  <a:lnTo>
                    <a:pt x="250774" y="238645"/>
                  </a:lnTo>
                  <a:lnTo>
                    <a:pt x="249453" y="239115"/>
                  </a:lnTo>
                  <a:lnTo>
                    <a:pt x="248183" y="240030"/>
                  </a:lnTo>
                  <a:lnTo>
                    <a:pt x="245897" y="241909"/>
                  </a:lnTo>
                  <a:lnTo>
                    <a:pt x="245897" y="245287"/>
                  </a:lnTo>
                  <a:lnTo>
                    <a:pt x="247802" y="247573"/>
                  </a:lnTo>
                  <a:lnTo>
                    <a:pt x="254787" y="256870"/>
                  </a:lnTo>
                  <a:lnTo>
                    <a:pt x="259867" y="267081"/>
                  </a:lnTo>
                  <a:lnTo>
                    <a:pt x="262966" y="278003"/>
                  </a:lnTo>
                  <a:lnTo>
                    <a:pt x="264020" y="289420"/>
                  </a:lnTo>
                  <a:lnTo>
                    <a:pt x="264020" y="313563"/>
                  </a:lnTo>
                  <a:lnTo>
                    <a:pt x="168224" y="313563"/>
                  </a:lnTo>
                  <a:lnTo>
                    <a:pt x="168224" y="286791"/>
                  </a:lnTo>
                  <a:lnTo>
                    <a:pt x="168224" y="256603"/>
                  </a:lnTo>
                  <a:lnTo>
                    <a:pt x="168224" y="240030"/>
                  </a:lnTo>
                  <a:lnTo>
                    <a:pt x="168224" y="215900"/>
                  </a:lnTo>
                  <a:lnTo>
                    <a:pt x="168224" y="213233"/>
                  </a:lnTo>
                  <a:lnTo>
                    <a:pt x="219824" y="229806"/>
                  </a:lnTo>
                  <a:lnTo>
                    <a:pt x="224421" y="230974"/>
                  </a:lnTo>
                  <a:lnTo>
                    <a:pt x="228574" y="232841"/>
                  </a:lnTo>
                  <a:lnTo>
                    <a:pt x="232346" y="234746"/>
                  </a:lnTo>
                  <a:lnTo>
                    <a:pt x="233095" y="235254"/>
                  </a:lnTo>
                  <a:lnTo>
                    <a:pt x="234022" y="235508"/>
                  </a:lnTo>
                  <a:lnTo>
                    <a:pt x="236740" y="235508"/>
                  </a:lnTo>
                  <a:lnTo>
                    <a:pt x="238645" y="234581"/>
                  </a:lnTo>
                  <a:lnTo>
                    <a:pt x="239877" y="232841"/>
                  </a:lnTo>
                  <a:lnTo>
                    <a:pt x="241401" y="230593"/>
                  </a:lnTo>
                  <a:lnTo>
                    <a:pt x="240258" y="227203"/>
                  </a:lnTo>
                  <a:lnTo>
                    <a:pt x="237985" y="225298"/>
                  </a:lnTo>
                  <a:lnTo>
                    <a:pt x="233095" y="223050"/>
                  </a:lnTo>
                  <a:lnTo>
                    <a:pt x="228574" y="220776"/>
                  </a:lnTo>
                  <a:lnTo>
                    <a:pt x="223659" y="219290"/>
                  </a:lnTo>
                  <a:lnTo>
                    <a:pt x="204876" y="213233"/>
                  </a:lnTo>
                  <a:lnTo>
                    <a:pt x="168605" y="201549"/>
                  </a:lnTo>
                  <a:lnTo>
                    <a:pt x="168605" y="175920"/>
                  </a:lnTo>
                  <a:lnTo>
                    <a:pt x="168605" y="171094"/>
                  </a:lnTo>
                  <a:lnTo>
                    <a:pt x="168605" y="168719"/>
                  </a:lnTo>
                  <a:lnTo>
                    <a:pt x="176568" y="162179"/>
                  </a:lnTo>
                  <a:lnTo>
                    <a:pt x="183400" y="154533"/>
                  </a:lnTo>
                  <a:lnTo>
                    <a:pt x="188963" y="145973"/>
                  </a:lnTo>
                  <a:lnTo>
                    <a:pt x="193116" y="136664"/>
                  </a:lnTo>
                  <a:lnTo>
                    <a:pt x="201472" y="134721"/>
                  </a:lnTo>
                  <a:lnTo>
                    <a:pt x="208432" y="129882"/>
                  </a:lnTo>
                  <a:lnTo>
                    <a:pt x="210959" y="126111"/>
                  </a:lnTo>
                  <a:lnTo>
                    <a:pt x="213207" y="122770"/>
                  </a:lnTo>
                  <a:lnTo>
                    <a:pt x="214985" y="114046"/>
                  </a:lnTo>
                  <a:lnTo>
                    <a:pt x="213702" y="106705"/>
                  </a:lnTo>
                  <a:lnTo>
                    <a:pt x="212547" y="104597"/>
                  </a:lnTo>
                  <a:lnTo>
                    <a:pt x="210172" y="100317"/>
                  </a:lnTo>
                  <a:lnTo>
                    <a:pt x="204800" y="95427"/>
                  </a:lnTo>
                  <a:lnTo>
                    <a:pt x="204050" y="95110"/>
                  </a:lnTo>
                  <a:lnTo>
                    <a:pt x="204050" y="110274"/>
                  </a:lnTo>
                  <a:lnTo>
                    <a:pt x="204050" y="120446"/>
                  </a:lnTo>
                  <a:lnTo>
                    <a:pt x="200660" y="124599"/>
                  </a:lnTo>
                  <a:lnTo>
                    <a:pt x="196507" y="126111"/>
                  </a:lnTo>
                  <a:lnTo>
                    <a:pt x="197269" y="121208"/>
                  </a:lnTo>
                  <a:lnTo>
                    <a:pt x="198005" y="117055"/>
                  </a:lnTo>
                  <a:lnTo>
                    <a:pt x="198005" y="104597"/>
                  </a:lnTo>
                  <a:lnTo>
                    <a:pt x="201422" y="106502"/>
                  </a:lnTo>
                  <a:lnTo>
                    <a:pt x="204050" y="110274"/>
                  </a:lnTo>
                  <a:lnTo>
                    <a:pt x="204050" y="95110"/>
                  </a:lnTo>
                  <a:lnTo>
                    <a:pt x="198005" y="92532"/>
                  </a:lnTo>
                  <a:lnTo>
                    <a:pt x="198005" y="92151"/>
                  </a:lnTo>
                  <a:lnTo>
                    <a:pt x="198005" y="68389"/>
                  </a:lnTo>
                  <a:lnTo>
                    <a:pt x="194170" y="49771"/>
                  </a:lnTo>
                  <a:lnTo>
                    <a:pt x="187071" y="39382"/>
                  </a:lnTo>
                  <a:lnTo>
                    <a:pt x="187071" y="92151"/>
                  </a:lnTo>
                  <a:lnTo>
                    <a:pt x="187071" y="102349"/>
                  </a:lnTo>
                  <a:lnTo>
                    <a:pt x="187071" y="112141"/>
                  </a:lnTo>
                  <a:lnTo>
                    <a:pt x="185013" y="127419"/>
                  </a:lnTo>
                  <a:lnTo>
                    <a:pt x="179146" y="141566"/>
                  </a:lnTo>
                  <a:lnTo>
                    <a:pt x="169887" y="153733"/>
                  </a:lnTo>
                  <a:lnTo>
                    <a:pt x="158394" y="162509"/>
                  </a:lnTo>
                  <a:lnTo>
                    <a:pt x="158394" y="175920"/>
                  </a:lnTo>
                  <a:lnTo>
                    <a:pt x="158394" y="202679"/>
                  </a:lnTo>
                  <a:lnTo>
                    <a:pt x="157645" y="203200"/>
                  </a:lnTo>
                  <a:lnTo>
                    <a:pt x="157645" y="215900"/>
                  </a:lnTo>
                  <a:lnTo>
                    <a:pt x="157645" y="240030"/>
                  </a:lnTo>
                  <a:lnTo>
                    <a:pt x="157645" y="256603"/>
                  </a:lnTo>
                  <a:lnTo>
                    <a:pt x="157645" y="286791"/>
                  </a:lnTo>
                  <a:lnTo>
                    <a:pt x="155384" y="263029"/>
                  </a:lnTo>
                  <a:lnTo>
                    <a:pt x="157645" y="256603"/>
                  </a:lnTo>
                  <a:lnTo>
                    <a:pt x="157645" y="240030"/>
                  </a:lnTo>
                  <a:lnTo>
                    <a:pt x="151549" y="232841"/>
                  </a:lnTo>
                  <a:lnTo>
                    <a:pt x="148996" y="229831"/>
                  </a:lnTo>
                  <a:lnTo>
                    <a:pt x="148996" y="247573"/>
                  </a:lnTo>
                  <a:lnTo>
                    <a:pt x="143700" y="260756"/>
                  </a:lnTo>
                  <a:lnTo>
                    <a:pt x="143319" y="261899"/>
                  </a:lnTo>
                  <a:lnTo>
                    <a:pt x="143332" y="263220"/>
                  </a:lnTo>
                  <a:lnTo>
                    <a:pt x="148234" y="313563"/>
                  </a:lnTo>
                  <a:lnTo>
                    <a:pt x="124853" y="313563"/>
                  </a:lnTo>
                  <a:lnTo>
                    <a:pt x="127596" y="287172"/>
                  </a:lnTo>
                  <a:lnTo>
                    <a:pt x="130086" y="263220"/>
                  </a:lnTo>
                  <a:lnTo>
                    <a:pt x="130111" y="261137"/>
                  </a:lnTo>
                  <a:lnTo>
                    <a:pt x="129349" y="260756"/>
                  </a:lnTo>
                  <a:lnTo>
                    <a:pt x="127812" y="256603"/>
                  </a:lnTo>
                  <a:lnTo>
                    <a:pt x="124472" y="247573"/>
                  </a:lnTo>
                  <a:lnTo>
                    <a:pt x="130644" y="240030"/>
                  </a:lnTo>
                  <a:lnTo>
                    <a:pt x="136537" y="232841"/>
                  </a:lnTo>
                  <a:lnTo>
                    <a:pt x="148996" y="247573"/>
                  </a:lnTo>
                  <a:lnTo>
                    <a:pt x="148996" y="229831"/>
                  </a:lnTo>
                  <a:lnTo>
                    <a:pt x="144843" y="224929"/>
                  </a:lnTo>
                  <a:lnTo>
                    <a:pt x="156070" y="217004"/>
                  </a:lnTo>
                  <a:lnTo>
                    <a:pt x="157645" y="215900"/>
                  </a:lnTo>
                  <a:lnTo>
                    <a:pt x="157645" y="203200"/>
                  </a:lnTo>
                  <a:lnTo>
                    <a:pt x="137274" y="217004"/>
                  </a:lnTo>
                  <a:lnTo>
                    <a:pt x="135699" y="215900"/>
                  </a:lnTo>
                  <a:lnTo>
                    <a:pt x="131914" y="213233"/>
                  </a:lnTo>
                  <a:lnTo>
                    <a:pt x="129349" y="211429"/>
                  </a:lnTo>
                  <a:lnTo>
                    <a:pt x="129349" y="224929"/>
                  </a:lnTo>
                  <a:lnTo>
                    <a:pt x="119176" y="236931"/>
                  </a:lnTo>
                  <a:lnTo>
                    <a:pt x="119176" y="263029"/>
                  </a:lnTo>
                  <a:lnTo>
                    <a:pt x="116928" y="287172"/>
                  </a:lnTo>
                  <a:lnTo>
                    <a:pt x="116928" y="256603"/>
                  </a:lnTo>
                  <a:lnTo>
                    <a:pt x="119176" y="263029"/>
                  </a:lnTo>
                  <a:lnTo>
                    <a:pt x="119176" y="236931"/>
                  </a:lnTo>
                  <a:lnTo>
                    <a:pt x="116547" y="240030"/>
                  </a:lnTo>
                  <a:lnTo>
                    <a:pt x="116547" y="215900"/>
                  </a:lnTo>
                  <a:lnTo>
                    <a:pt x="129349" y="224929"/>
                  </a:lnTo>
                  <a:lnTo>
                    <a:pt x="129349" y="211429"/>
                  </a:lnTo>
                  <a:lnTo>
                    <a:pt x="116928" y="202679"/>
                  </a:lnTo>
                  <a:lnTo>
                    <a:pt x="116928" y="175920"/>
                  </a:lnTo>
                  <a:lnTo>
                    <a:pt x="119557" y="177406"/>
                  </a:lnTo>
                  <a:lnTo>
                    <a:pt x="125196" y="180416"/>
                  </a:lnTo>
                  <a:lnTo>
                    <a:pt x="131254" y="181940"/>
                  </a:lnTo>
                  <a:lnTo>
                    <a:pt x="143700" y="181940"/>
                  </a:lnTo>
                  <a:lnTo>
                    <a:pt x="149720" y="180416"/>
                  </a:lnTo>
                  <a:lnTo>
                    <a:pt x="155384" y="177406"/>
                  </a:lnTo>
                  <a:lnTo>
                    <a:pt x="158394" y="175920"/>
                  </a:lnTo>
                  <a:lnTo>
                    <a:pt x="158394" y="162509"/>
                  </a:lnTo>
                  <a:lnTo>
                    <a:pt x="157645" y="163080"/>
                  </a:lnTo>
                  <a:lnTo>
                    <a:pt x="149720" y="167995"/>
                  </a:lnTo>
                  <a:lnTo>
                    <a:pt x="145948" y="170053"/>
                  </a:lnTo>
                  <a:lnTo>
                    <a:pt x="141706" y="171094"/>
                  </a:lnTo>
                  <a:lnTo>
                    <a:pt x="133210" y="171094"/>
                  </a:lnTo>
                  <a:lnTo>
                    <a:pt x="95656" y="141859"/>
                  </a:lnTo>
                  <a:lnTo>
                    <a:pt x="89573" y="125349"/>
                  </a:lnTo>
                  <a:lnTo>
                    <a:pt x="87884" y="112141"/>
                  </a:lnTo>
                  <a:lnTo>
                    <a:pt x="87884" y="104228"/>
                  </a:lnTo>
                  <a:lnTo>
                    <a:pt x="87884" y="79349"/>
                  </a:lnTo>
                  <a:lnTo>
                    <a:pt x="94475" y="75628"/>
                  </a:lnTo>
                  <a:lnTo>
                    <a:pt x="102717" y="69151"/>
                  </a:lnTo>
                  <a:lnTo>
                    <a:pt x="104724" y="66903"/>
                  </a:lnTo>
                  <a:lnTo>
                    <a:pt x="111467" y="59296"/>
                  </a:lnTo>
                  <a:lnTo>
                    <a:pt x="119557" y="45389"/>
                  </a:lnTo>
                  <a:lnTo>
                    <a:pt x="121475" y="50952"/>
                  </a:lnTo>
                  <a:lnTo>
                    <a:pt x="154686" y="92633"/>
                  </a:lnTo>
                  <a:lnTo>
                    <a:pt x="187071" y="102349"/>
                  </a:lnTo>
                  <a:lnTo>
                    <a:pt x="187071" y="92151"/>
                  </a:lnTo>
                  <a:lnTo>
                    <a:pt x="159334" y="83464"/>
                  </a:lnTo>
                  <a:lnTo>
                    <a:pt x="141478" y="66421"/>
                  </a:lnTo>
                  <a:lnTo>
                    <a:pt x="131318" y="46990"/>
                  </a:lnTo>
                  <a:lnTo>
                    <a:pt x="130860" y="45389"/>
                  </a:lnTo>
                  <a:lnTo>
                    <a:pt x="127482" y="33705"/>
                  </a:lnTo>
                  <a:lnTo>
                    <a:pt x="126720" y="31076"/>
                  </a:lnTo>
                  <a:lnTo>
                    <a:pt x="149720" y="31076"/>
                  </a:lnTo>
                  <a:lnTo>
                    <a:pt x="184150" y="54127"/>
                  </a:lnTo>
                  <a:lnTo>
                    <a:pt x="187071" y="92151"/>
                  </a:lnTo>
                  <a:lnTo>
                    <a:pt x="187071" y="39382"/>
                  </a:lnTo>
                  <a:lnTo>
                    <a:pt x="183769" y="34544"/>
                  </a:lnTo>
                  <a:lnTo>
                    <a:pt x="178574" y="31076"/>
                  </a:lnTo>
                  <a:lnTo>
                    <a:pt x="168414" y="24269"/>
                  </a:lnTo>
                  <a:lnTo>
                    <a:pt x="149720" y="20497"/>
                  </a:lnTo>
                  <a:lnTo>
                    <a:pt x="121805" y="20497"/>
                  </a:lnTo>
                  <a:lnTo>
                    <a:pt x="119938" y="20878"/>
                  </a:lnTo>
                  <a:lnTo>
                    <a:pt x="112395" y="23177"/>
                  </a:lnTo>
                  <a:lnTo>
                    <a:pt x="112395" y="33705"/>
                  </a:lnTo>
                  <a:lnTo>
                    <a:pt x="106870" y="46329"/>
                  </a:lnTo>
                  <a:lnTo>
                    <a:pt x="100418" y="55816"/>
                  </a:lnTo>
                  <a:lnTo>
                    <a:pt x="93827" y="62509"/>
                  </a:lnTo>
                  <a:lnTo>
                    <a:pt x="87884" y="66903"/>
                  </a:lnTo>
                  <a:lnTo>
                    <a:pt x="90119" y="55867"/>
                  </a:lnTo>
                  <a:lnTo>
                    <a:pt x="95313" y="46367"/>
                  </a:lnTo>
                  <a:lnTo>
                    <a:pt x="102946" y="38785"/>
                  </a:lnTo>
                  <a:lnTo>
                    <a:pt x="112395" y="33705"/>
                  </a:lnTo>
                  <a:lnTo>
                    <a:pt x="112395" y="23177"/>
                  </a:lnTo>
                  <a:lnTo>
                    <a:pt x="102984" y="26022"/>
                  </a:lnTo>
                  <a:lnTo>
                    <a:pt x="89573" y="36614"/>
                  </a:lnTo>
                  <a:lnTo>
                    <a:pt x="80670" y="51308"/>
                  </a:lnTo>
                  <a:lnTo>
                    <a:pt x="78435" y="62877"/>
                  </a:lnTo>
                  <a:lnTo>
                    <a:pt x="78435" y="125349"/>
                  </a:lnTo>
                  <a:lnTo>
                    <a:pt x="73914" y="123482"/>
                  </a:lnTo>
                  <a:lnTo>
                    <a:pt x="70904" y="119329"/>
                  </a:lnTo>
                  <a:lnTo>
                    <a:pt x="70904" y="109893"/>
                  </a:lnTo>
                  <a:lnTo>
                    <a:pt x="73533" y="106121"/>
                  </a:lnTo>
                  <a:lnTo>
                    <a:pt x="77304" y="104228"/>
                  </a:lnTo>
                  <a:lnTo>
                    <a:pt x="77330" y="117055"/>
                  </a:lnTo>
                  <a:lnTo>
                    <a:pt x="77673" y="121208"/>
                  </a:lnTo>
                  <a:lnTo>
                    <a:pt x="78435" y="125349"/>
                  </a:lnTo>
                  <a:lnTo>
                    <a:pt x="78435" y="62877"/>
                  </a:lnTo>
                  <a:lnTo>
                    <a:pt x="77368" y="68389"/>
                  </a:lnTo>
                  <a:lnTo>
                    <a:pt x="77304" y="92913"/>
                  </a:lnTo>
                  <a:lnTo>
                    <a:pt x="70307" y="95808"/>
                  </a:lnTo>
                  <a:lnTo>
                    <a:pt x="64820" y="100749"/>
                  </a:lnTo>
                  <a:lnTo>
                    <a:pt x="61252" y="107238"/>
                  </a:lnTo>
                  <a:lnTo>
                    <a:pt x="59969" y="114808"/>
                  </a:lnTo>
                  <a:lnTo>
                    <a:pt x="61633" y="123329"/>
                  </a:lnTo>
                  <a:lnTo>
                    <a:pt x="66230" y="130352"/>
                  </a:lnTo>
                  <a:lnTo>
                    <a:pt x="73164" y="135267"/>
                  </a:lnTo>
                  <a:lnTo>
                    <a:pt x="81826" y="137426"/>
                  </a:lnTo>
                  <a:lnTo>
                    <a:pt x="86144" y="146519"/>
                  </a:lnTo>
                  <a:lnTo>
                    <a:pt x="91694" y="155016"/>
                  </a:lnTo>
                  <a:lnTo>
                    <a:pt x="98437" y="162725"/>
                  </a:lnTo>
                  <a:lnTo>
                    <a:pt x="106349" y="169481"/>
                  </a:lnTo>
                  <a:lnTo>
                    <a:pt x="106349" y="201930"/>
                  </a:lnTo>
                  <a:lnTo>
                    <a:pt x="51295" y="219290"/>
                  </a:lnTo>
                  <a:lnTo>
                    <a:pt x="14312" y="245859"/>
                  </a:lnTo>
                  <a:lnTo>
                    <a:pt x="0" y="289420"/>
                  </a:lnTo>
                  <a:lnTo>
                    <a:pt x="0" y="321487"/>
                  </a:lnTo>
                  <a:lnTo>
                    <a:pt x="2247" y="324142"/>
                  </a:lnTo>
                  <a:lnTo>
                    <a:pt x="60693" y="324142"/>
                  </a:lnTo>
                  <a:lnTo>
                    <a:pt x="62979" y="321487"/>
                  </a:lnTo>
                  <a:lnTo>
                    <a:pt x="62979" y="315849"/>
                  </a:lnTo>
                  <a:lnTo>
                    <a:pt x="60693" y="313563"/>
                  </a:lnTo>
                  <a:lnTo>
                    <a:pt x="10553" y="313563"/>
                  </a:lnTo>
                  <a:lnTo>
                    <a:pt x="10553" y="283400"/>
                  </a:lnTo>
                  <a:lnTo>
                    <a:pt x="11684" y="277736"/>
                  </a:lnTo>
                  <a:lnTo>
                    <a:pt x="13182" y="272097"/>
                  </a:lnTo>
                  <a:lnTo>
                    <a:pt x="13563" y="270573"/>
                  </a:lnTo>
                  <a:lnTo>
                    <a:pt x="13944" y="268668"/>
                  </a:lnTo>
                  <a:lnTo>
                    <a:pt x="14325" y="267563"/>
                  </a:lnTo>
                  <a:lnTo>
                    <a:pt x="15836" y="264553"/>
                  </a:lnTo>
                  <a:lnTo>
                    <a:pt x="16217" y="262648"/>
                  </a:lnTo>
                  <a:lnTo>
                    <a:pt x="53924" y="229831"/>
                  </a:lnTo>
                  <a:lnTo>
                    <a:pt x="106349" y="213233"/>
                  </a:lnTo>
                  <a:lnTo>
                    <a:pt x="106349" y="313563"/>
                  </a:lnTo>
                  <a:lnTo>
                    <a:pt x="76568" y="313563"/>
                  </a:lnTo>
                  <a:lnTo>
                    <a:pt x="74295" y="315849"/>
                  </a:lnTo>
                  <a:lnTo>
                    <a:pt x="74295" y="321487"/>
                  </a:lnTo>
                  <a:lnTo>
                    <a:pt x="76568" y="324142"/>
                  </a:lnTo>
                  <a:lnTo>
                    <a:pt x="272707" y="324142"/>
                  </a:lnTo>
                  <a:lnTo>
                    <a:pt x="275336" y="321487"/>
                  </a:lnTo>
                  <a:lnTo>
                    <a:pt x="275336" y="289420"/>
                  </a:lnTo>
                  <a:close/>
                </a:path>
                <a:path w="316864" h="324485">
                  <a:moveTo>
                    <a:pt x="297980" y="73685"/>
                  </a:moveTo>
                  <a:lnTo>
                    <a:pt x="294563" y="70294"/>
                  </a:lnTo>
                  <a:lnTo>
                    <a:pt x="290791" y="70294"/>
                  </a:lnTo>
                  <a:lnTo>
                    <a:pt x="287020" y="70294"/>
                  </a:lnTo>
                  <a:lnTo>
                    <a:pt x="283629" y="73685"/>
                  </a:lnTo>
                  <a:lnTo>
                    <a:pt x="283629" y="81229"/>
                  </a:lnTo>
                  <a:lnTo>
                    <a:pt x="287020" y="84607"/>
                  </a:lnTo>
                  <a:lnTo>
                    <a:pt x="294563" y="84607"/>
                  </a:lnTo>
                  <a:lnTo>
                    <a:pt x="297980" y="81229"/>
                  </a:lnTo>
                  <a:lnTo>
                    <a:pt x="297980" y="73685"/>
                  </a:lnTo>
                  <a:close/>
                </a:path>
                <a:path w="316864" h="324485">
                  <a:moveTo>
                    <a:pt x="316826" y="25400"/>
                  </a:moveTo>
                  <a:lnTo>
                    <a:pt x="293738" y="0"/>
                  </a:lnTo>
                  <a:lnTo>
                    <a:pt x="292950" y="0"/>
                  </a:lnTo>
                  <a:lnTo>
                    <a:pt x="284454" y="0"/>
                  </a:lnTo>
                  <a:lnTo>
                    <a:pt x="276910" y="5384"/>
                  </a:lnTo>
                  <a:lnTo>
                    <a:pt x="273456" y="13335"/>
                  </a:lnTo>
                  <a:lnTo>
                    <a:pt x="271945" y="15963"/>
                  </a:lnTo>
                  <a:lnTo>
                    <a:pt x="273456" y="19354"/>
                  </a:lnTo>
                  <a:lnTo>
                    <a:pt x="276085" y="20497"/>
                  </a:lnTo>
                  <a:lnTo>
                    <a:pt x="276847" y="20777"/>
                  </a:lnTo>
                  <a:lnTo>
                    <a:pt x="277647" y="20942"/>
                  </a:lnTo>
                  <a:lnTo>
                    <a:pt x="280530" y="20942"/>
                  </a:lnTo>
                  <a:lnTo>
                    <a:pt x="282422" y="19735"/>
                  </a:lnTo>
                  <a:lnTo>
                    <a:pt x="283248" y="17487"/>
                  </a:lnTo>
                  <a:lnTo>
                    <a:pt x="284962" y="13779"/>
                  </a:lnTo>
                  <a:lnTo>
                    <a:pt x="288759" y="10960"/>
                  </a:lnTo>
                  <a:lnTo>
                    <a:pt x="293547" y="10960"/>
                  </a:lnTo>
                  <a:lnTo>
                    <a:pt x="294055" y="10985"/>
                  </a:lnTo>
                  <a:lnTo>
                    <a:pt x="294563" y="11087"/>
                  </a:lnTo>
                  <a:lnTo>
                    <a:pt x="300228" y="11430"/>
                  </a:lnTo>
                  <a:lnTo>
                    <a:pt x="304761" y="15963"/>
                  </a:lnTo>
                  <a:lnTo>
                    <a:pt x="305142" y="21628"/>
                  </a:lnTo>
                  <a:lnTo>
                    <a:pt x="305142" y="24257"/>
                  </a:lnTo>
                  <a:lnTo>
                    <a:pt x="289687" y="35953"/>
                  </a:lnTo>
                  <a:lnTo>
                    <a:pt x="284772" y="38239"/>
                  </a:lnTo>
                  <a:lnTo>
                    <a:pt x="284772" y="62750"/>
                  </a:lnTo>
                  <a:lnTo>
                    <a:pt x="287020" y="64998"/>
                  </a:lnTo>
                  <a:lnTo>
                    <a:pt x="292696" y="64998"/>
                  </a:lnTo>
                  <a:lnTo>
                    <a:pt x="294944" y="62750"/>
                  </a:lnTo>
                  <a:lnTo>
                    <a:pt x="294944" y="45770"/>
                  </a:lnTo>
                  <a:lnTo>
                    <a:pt x="297218" y="45008"/>
                  </a:lnTo>
                  <a:lnTo>
                    <a:pt x="299847" y="43878"/>
                  </a:lnTo>
                  <a:lnTo>
                    <a:pt x="304761" y="42379"/>
                  </a:lnTo>
                  <a:lnTo>
                    <a:pt x="309295" y="39344"/>
                  </a:lnTo>
                  <a:lnTo>
                    <a:pt x="311924" y="34848"/>
                  </a:lnTo>
                  <a:lnTo>
                    <a:pt x="315315" y="30314"/>
                  </a:lnTo>
                  <a:lnTo>
                    <a:pt x="316826" y="2540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71253" y="3360146"/>
            <a:ext cx="285750" cy="347345"/>
            <a:chOff x="871253" y="3360146"/>
            <a:chExt cx="285750" cy="347345"/>
          </a:xfrm>
        </p:grpSpPr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1253" y="3360146"/>
              <a:ext cx="135051" cy="16483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76164" y="3360146"/>
              <a:ext cx="280670" cy="347345"/>
            </a:xfrm>
            <a:custGeom>
              <a:avLst/>
              <a:gdLst/>
              <a:ahLst/>
              <a:cxnLst/>
              <a:rect l="l" t="t" r="r" b="b"/>
              <a:pathLst>
                <a:path w="280669" h="347345">
                  <a:moveTo>
                    <a:pt x="139930" y="347022"/>
                  </a:moveTo>
                  <a:lnTo>
                    <a:pt x="136160" y="347022"/>
                  </a:lnTo>
                  <a:lnTo>
                    <a:pt x="134639" y="346261"/>
                  </a:lnTo>
                  <a:lnTo>
                    <a:pt x="133911" y="344741"/>
                  </a:lnTo>
                  <a:lnTo>
                    <a:pt x="92790" y="276851"/>
                  </a:lnTo>
                  <a:lnTo>
                    <a:pt x="48334" y="252616"/>
                  </a:lnTo>
                  <a:lnTo>
                    <a:pt x="14612" y="213293"/>
                  </a:lnTo>
                  <a:lnTo>
                    <a:pt x="0" y="178801"/>
                  </a:lnTo>
                  <a:lnTo>
                    <a:pt x="1140" y="176140"/>
                  </a:lnTo>
                  <a:lnTo>
                    <a:pt x="4150" y="175031"/>
                  </a:lnTo>
                  <a:lnTo>
                    <a:pt x="4593" y="174873"/>
                  </a:lnTo>
                  <a:lnTo>
                    <a:pt x="5068" y="174778"/>
                  </a:lnTo>
                  <a:lnTo>
                    <a:pt x="7508" y="174778"/>
                  </a:lnTo>
                  <a:lnTo>
                    <a:pt x="9567" y="176013"/>
                  </a:lnTo>
                  <a:lnTo>
                    <a:pt x="10169" y="178421"/>
                  </a:lnTo>
                  <a:lnTo>
                    <a:pt x="23036" y="208294"/>
                  </a:lnTo>
                  <a:lnTo>
                    <a:pt x="42375" y="233861"/>
                  </a:lnTo>
                  <a:lnTo>
                    <a:pt x="67304" y="254058"/>
                  </a:lnTo>
                  <a:lnTo>
                    <a:pt x="96940" y="267822"/>
                  </a:lnTo>
                  <a:lnTo>
                    <a:pt x="98429" y="268550"/>
                  </a:lnTo>
                  <a:lnTo>
                    <a:pt x="99189" y="269311"/>
                  </a:lnTo>
                  <a:lnTo>
                    <a:pt x="99950" y="270451"/>
                  </a:lnTo>
                  <a:lnTo>
                    <a:pt x="137681" y="332671"/>
                  </a:lnTo>
                  <a:lnTo>
                    <a:pt x="175380" y="270451"/>
                  </a:lnTo>
                  <a:lnTo>
                    <a:pt x="175760" y="268931"/>
                  </a:lnTo>
                  <a:lnTo>
                    <a:pt x="177281" y="268550"/>
                  </a:lnTo>
                  <a:lnTo>
                    <a:pt x="178041" y="267822"/>
                  </a:lnTo>
                  <a:lnTo>
                    <a:pt x="215649" y="248931"/>
                  </a:lnTo>
                  <a:lnTo>
                    <a:pt x="244704" y="219997"/>
                  </a:lnTo>
                  <a:lnTo>
                    <a:pt x="263434" y="183574"/>
                  </a:lnTo>
                  <a:lnTo>
                    <a:pt x="270071" y="142211"/>
                  </a:lnTo>
                  <a:lnTo>
                    <a:pt x="260362" y="92351"/>
                  </a:lnTo>
                  <a:lnTo>
                    <a:pt x="233711" y="51163"/>
                  </a:lnTo>
                  <a:lnTo>
                    <a:pt x="193838" y="22496"/>
                  </a:lnTo>
                  <a:lnTo>
                    <a:pt x="144460" y="10200"/>
                  </a:lnTo>
                  <a:lnTo>
                    <a:pt x="141831" y="10200"/>
                  </a:lnTo>
                  <a:lnTo>
                    <a:pt x="139930" y="7539"/>
                  </a:lnTo>
                  <a:lnTo>
                    <a:pt x="139930" y="1900"/>
                  </a:lnTo>
                  <a:lnTo>
                    <a:pt x="142211" y="0"/>
                  </a:lnTo>
                  <a:lnTo>
                    <a:pt x="145221" y="0"/>
                  </a:lnTo>
                  <a:lnTo>
                    <a:pt x="188374" y="8987"/>
                  </a:lnTo>
                  <a:lnTo>
                    <a:pt x="225498" y="29905"/>
                  </a:lnTo>
                  <a:lnTo>
                    <a:pt x="254547" y="60474"/>
                  </a:lnTo>
                  <a:lnTo>
                    <a:pt x="273476" y="98416"/>
                  </a:lnTo>
                  <a:lnTo>
                    <a:pt x="280241" y="141450"/>
                  </a:lnTo>
                  <a:lnTo>
                    <a:pt x="278487" y="164308"/>
                  </a:lnTo>
                  <a:lnTo>
                    <a:pt x="264657" y="207064"/>
                  </a:lnTo>
                  <a:lnTo>
                    <a:pt x="238159" y="242917"/>
                  </a:lnTo>
                  <a:lnTo>
                    <a:pt x="203376" y="268328"/>
                  </a:lnTo>
                  <a:lnTo>
                    <a:pt x="183300" y="276851"/>
                  </a:lnTo>
                  <a:lnTo>
                    <a:pt x="142211" y="344741"/>
                  </a:lnTo>
                  <a:lnTo>
                    <a:pt x="141451" y="346261"/>
                  </a:lnTo>
                  <a:lnTo>
                    <a:pt x="139930" y="34702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7038" y="3434784"/>
              <a:ext cx="174306" cy="156593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65165" y="3360146"/>
            <a:ext cx="281761" cy="349651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7156374" y="3347707"/>
            <a:ext cx="264795" cy="351790"/>
          </a:xfrm>
          <a:custGeom>
            <a:avLst/>
            <a:gdLst/>
            <a:ahLst/>
            <a:cxnLst/>
            <a:rect l="l" t="t" r="r" b="b"/>
            <a:pathLst>
              <a:path w="264795" h="351789">
                <a:moveTo>
                  <a:pt x="70891" y="347776"/>
                </a:moveTo>
                <a:lnTo>
                  <a:pt x="70510" y="345122"/>
                </a:lnTo>
                <a:lnTo>
                  <a:pt x="69786" y="341731"/>
                </a:lnTo>
                <a:lnTo>
                  <a:pt x="68262" y="338340"/>
                </a:lnTo>
                <a:lnTo>
                  <a:pt x="67119" y="334187"/>
                </a:lnTo>
                <a:lnTo>
                  <a:pt x="66459" y="331558"/>
                </a:lnTo>
                <a:lnTo>
                  <a:pt x="64084" y="330352"/>
                </a:lnTo>
                <a:lnTo>
                  <a:pt x="61709" y="330352"/>
                </a:lnTo>
                <a:lnTo>
                  <a:pt x="61391" y="330352"/>
                </a:lnTo>
                <a:lnTo>
                  <a:pt x="61036" y="330390"/>
                </a:lnTo>
                <a:lnTo>
                  <a:pt x="60731" y="330415"/>
                </a:lnTo>
                <a:lnTo>
                  <a:pt x="57721" y="331177"/>
                </a:lnTo>
                <a:lnTo>
                  <a:pt x="56197" y="334187"/>
                </a:lnTo>
                <a:lnTo>
                  <a:pt x="56959" y="336816"/>
                </a:lnTo>
                <a:lnTo>
                  <a:pt x="57721" y="341350"/>
                </a:lnTo>
                <a:lnTo>
                  <a:pt x="59207" y="345122"/>
                </a:lnTo>
                <a:lnTo>
                  <a:pt x="60350" y="348157"/>
                </a:lnTo>
                <a:lnTo>
                  <a:pt x="61099" y="350786"/>
                </a:lnTo>
                <a:lnTo>
                  <a:pt x="62979" y="351548"/>
                </a:lnTo>
                <a:lnTo>
                  <a:pt x="66014" y="351548"/>
                </a:lnTo>
                <a:lnTo>
                  <a:pt x="66751" y="351167"/>
                </a:lnTo>
                <a:lnTo>
                  <a:pt x="69786" y="350786"/>
                </a:lnTo>
                <a:lnTo>
                  <a:pt x="70891" y="347776"/>
                </a:lnTo>
                <a:close/>
              </a:path>
              <a:path w="264795" h="351789">
                <a:moveTo>
                  <a:pt x="102577" y="122974"/>
                </a:moveTo>
                <a:lnTo>
                  <a:pt x="100330" y="120700"/>
                </a:lnTo>
                <a:lnTo>
                  <a:pt x="97320" y="120700"/>
                </a:lnTo>
                <a:lnTo>
                  <a:pt x="94653" y="120700"/>
                </a:lnTo>
                <a:lnTo>
                  <a:pt x="92405" y="122974"/>
                </a:lnTo>
                <a:lnTo>
                  <a:pt x="92405" y="134289"/>
                </a:lnTo>
                <a:lnTo>
                  <a:pt x="94653" y="136537"/>
                </a:lnTo>
                <a:lnTo>
                  <a:pt x="100330" y="136537"/>
                </a:lnTo>
                <a:lnTo>
                  <a:pt x="102577" y="134289"/>
                </a:lnTo>
                <a:lnTo>
                  <a:pt x="102577" y="122974"/>
                </a:lnTo>
                <a:close/>
              </a:path>
              <a:path w="264795" h="351789">
                <a:moveTo>
                  <a:pt x="161061" y="156527"/>
                </a:moveTo>
                <a:lnTo>
                  <a:pt x="160680" y="153517"/>
                </a:lnTo>
                <a:lnTo>
                  <a:pt x="158432" y="151269"/>
                </a:lnTo>
                <a:lnTo>
                  <a:pt x="148983" y="151269"/>
                </a:lnTo>
                <a:lnTo>
                  <a:pt x="148983" y="161442"/>
                </a:lnTo>
                <a:lnTo>
                  <a:pt x="147091" y="168211"/>
                </a:lnTo>
                <a:lnTo>
                  <a:pt x="139547" y="173507"/>
                </a:lnTo>
                <a:lnTo>
                  <a:pt x="121462" y="173507"/>
                </a:lnTo>
                <a:lnTo>
                  <a:pt x="114300" y="168592"/>
                </a:lnTo>
                <a:lnTo>
                  <a:pt x="111633" y="161442"/>
                </a:lnTo>
                <a:lnTo>
                  <a:pt x="148983" y="161442"/>
                </a:lnTo>
                <a:lnTo>
                  <a:pt x="148983" y="151269"/>
                </a:lnTo>
                <a:lnTo>
                  <a:pt x="102958" y="151269"/>
                </a:lnTo>
                <a:lnTo>
                  <a:pt x="100711" y="153517"/>
                </a:lnTo>
                <a:lnTo>
                  <a:pt x="100711" y="156527"/>
                </a:lnTo>
                <a:lnTo>
                  <a:pt x="103085" y="167144"/>
                </a:lnTo>
                <a:lnTo>
                  <a:pt x="109575" y="175780"/>
                </a:lnTo>
                <a:lnTo>
                  <a:pt x="119164" y="181584"/>
                </a:lnTo>
                <a:lnTo>
                  <a:pt x="130860" y="183705"/>
                </a:lnTo>
                <a:lnTo>
                  <a:pt x="142582" y="181584"/>
                </a:lnTo>
                <a:lnTo>
                  <a:pt x="152184" y="175780"/>
                </a:lnTo>
                <a:lnTo>
                  <a:pt x="153898" y="173507"/>
                </a:lnTo>
                <a:lnTo>
                  <a:pt x="158673" y="167144"/>
                </a:lnTo>
                <a:lnTo>
                  <a:pt x="159956" y="161442"/>
                </a:lnTo>
                <a:lnTo>
                  <a:pt x="161061" y="156527"/>
                </a:lnTo>
                <a:close/>
              </a:path>
              <a:path w="264795" h="351789">
                <a:moveTo>
                  <a:pt x="168592" y="122974"/>
                </a:moveTo>
                <a:lnTo>
                  <a:pt x="166344" y="120700"/>
                </a:lnTo>
                <a:lnTo>
                  <a:pt x="163309" y="120700"/>
                </a:lnTo>
                <a:lnTo>
                  <a:pt x="160680" y="120700"/>
                </a:lnTo>
                <a:lnTo>
                  <a:pt x="158432" y="122974"/>
                </a:lnTo>
                <a:lnTo>
                  <a:pt x="158432" y="134289"/>
                </a:lnTo>
                <a:lnTo>
                  <a:pt x="160680" y="136537"/>
                </a:lnTo>
                <a:lnTo>
                  <a:pt x="166344" y="136537"/>
                </a:lnTo>
                <a:lnTo>
                  <a:pt x="168592" y="134289"/>
                </a:lnTo>
                <a:lnTo>
                  <a:pt x="168592" y="122974"/>
                </a:lnTo>
                <a:close/>
              </a:path>
              <a:path w="264795" h="351789">
                <a:moveTo>
                  <a:pt x="264401" y="298450"/>
                </a:moveTo>
                <a:lnTo>
                  <a:pt x="236867" y="261620"/>
                </a:lnTo>
                <a:lnTo>
                  <a:pt x="229323" y="259080"/>
                </a:lnTo>
                <a:lnTo>
                  <a:pt x="228536" y="255270"/>
                </a:lnTo>
                <a:lnTo>
                  <a:pt x="226695" y="246380"/>
                </a:lnTo>
                <a:lnTo>
                  <a:pt x="223532" y="237490"/>
                </a:lnTo>
                <a:lnTo>
                  <a:pt x="220154" y="229870"/>
                </a:lnTo>
                <a:lnTo>
                  <a:pt x="217639" y="224028"/>
                </a:lnTo>
                <a:lnTo>
                  <a:pt x="217639" y="255270"/>
                </a:lnTo>
                <a:lnTo>
                  <a:pt x="214249" y="254000"/>
                </a:lnTo>
                <a:lnTo>
                  <a:pt x="173507" y="238760"/>
                </a:lnTo>
                <a:lnTo>
                  <a:pt x="170497" y="234873"/>
                </a:lnTo>
                <a:lnTo>
                  <a:pt x="170497" y="248920"/>
                </a:lnTo>
                <a:lnTo>
                  <a:pt x="165696" y="256540"/>
                </a:lnTo>
                <a:lnTo>
                  <a:pt x="157289" y="267970"/>
                </a:lnTo>
                <a:lnTo>
                  <a:pt x="144919" y="281940"/>
                </a:lnTo>
                <a:lnTo>
                  <a:pt x="128231" y="295910"/>
                </a:lnTo>
                <a:lnTo>
                  <a:pt x="121081" y="289560"/>
                </a:lnTo>
                <a:lnTo>
                  <a:pt x="110490" y="279400"/>
                </a:lnTo>
                <a:lnTo>
                  <a:pt x="102908" y="269240"/>
                </a:lnTo>
                <a:lnTo>
                  <a:pt x="96977" y="261620"/>
                </a:lnTo>
                <a:lnTo>
                  <a:pt x="92532" y="254000"/>
                </a:lnTo>
                <a:lnTo>
                  <a:pt x="89395" y="248920"/>
                </a:lnTo>
                <a:lnTo>
                  <a:pt x="94742" y="243840"/>
                </a:lnTo>
                <a:lnTo>
                  <a:pt x="98780" y="238760"/>
                </a:lnTo>
                <a:lnTo>
                  <a:pt x="101333" y="232410"/>
                </a:lnTo>
                <a:lnTo>
                  <a:pt x="102222" y="226060"/>
                </a:lnTo>
                <a:lnTo>
                  <a:pt x="102222" y="208280"/>
                </a:lnTo>
                <a:lnTo>
                  <a:pt x="109067" y="210820"/>
                </a:lnTo>
                <a:lnTo>
                  <a:pt x="123063" y="213360"/>
                </a:lnTo>
                <a:lnTo>
                  <a:pt x="137401" y="213360"/>
                </a:lnTo>
                <a:lnTo>
                  <a:pt x="151244" y="210820"/>
                </a:lnTo>
                <a:lnTo>
                  <a:pt x="157670" y="208280"/>
                </a:lnTo>
                <a:lnTo>
                  <a:pt x="157670" y="226060"/>
                </a:lnTo>
                <a:lnTo>
                  <a:pt x="158610" y="232410"/>
                </a:lnTo>
                <a:lnTo>
                  <a:pt x="161239" y="238760"/>
                </a:lnTo>
                <a:lnTo>
                  <a:pt x="165303" y="243840"/>
                </a:lnTo>
                <a:lnTo>
                  <a:pt x="170497" y="248920"/>
                </a:lnTo>
                <a:lnTo>
                  <a:pt x="170497" y="234873"/>
                </a:lnTo>
                <a:lnTo>
                  <a:pt x="168592" y="232410"/>
                </a:lnTo>
                <a:lnTo>
                  <a:pt x="168592" y="208280"/>
                </a:lnTo>
                <a:lnTo>
                  <a:pt x="168592" y="203200"/>
                </a:lnTo>
                <a:lnTo>
                  <a:pt x="173507" y="200660"/>
                </a:lnTo>
                <a:lnTo>
                  <a:pt x="178041" y="196850"/>
                </a:lnTo>
                <a:lnTo>
                  <a:pt x="181800" y="193040"/>
                </a:lnTo>
                <a:lnTo>
                  <a:pt x="185953" y="196850"/>
                </a:lnTo>
                <a:lnTo>
                  <a:pt x="191211" y="200660"/>
                </a:lnTo>
                <a:lnTo>
                  <a:pt x="197269" y="201930"/>
                </a:lnTo>
                <a:lnTo>
                  <a:pt x="198996" y="209550"/>
                </a:lnTo>
                <a:lnTo>
                  <a:pt x="201256" y="215900"/>
                </a:lnTo>
                <a:lnTo>
                  <a:pt x="203885" y="222250"/>
                </a:lnTo>
                <a:lnTo>
                  <a:pt x="209524" y="232410"/>
                </a:lnTo>
                <a:lnTo>
                  <a:pt x="212318" y="238760"/>
                </a:lnTo>
                <a:lnTo>
                  <a:pt x="215023" y="246380"/>
                </a:lnTo>
                <a:lnTo>
                  <a:pt x="217639" y="255270"/>
                </a:lnTo>
                <a:lnTo>
                  <a:pt x="217639" y="224028"/>
                </a:lnTo>
                <a:lnTo>
                  <a:pt x="216877" y="222250"/>
                </a:lnTo>
                <a:lnTo>
                  <a:pt x="213487" y="215900"/>
                </a:lnTo>
                <a:lnTo>
                  <a:pt x="210096" y="210820"/>
                </a:lnTo>
                <a:lnTo>
                  <a:pt x="208572" y="201930"/>
                </a:lnTo>
                <a:lnTo>
                  <a:pt x="230085" y="175260"/>
                </a:lnTo>
                <a:lnTo>
                  <a:pt x="229133" y="167640"/>
                </a:lnTo>
                <a:lnTo>
                  <a:pt x="226453" y="161290"/>
                </a:lnTo>
                <a:lnTo>
                  <a:pt x="224370" y="158750"/>
                </a:lnTo>
                <a:lnTo>
                  <a:pt x="222288" y="156210"/>
                </a:lnTo>
                <a:lnTo>
                  <a:pt x="219125" y="153250"/>
                </a:lnTo>
                <a:lnTo>
                  <a:pt x="219125" y="166370"/>
                </a:lnTo>
                <a:lnTo>
                  <a:pt x="219125" y="184150"/>
                </a:lnTo>
                <a:lnTo>
                  <a:pt x="211582" y="191770"/>
                </a:lnTo>
                <a:lnTo>
                  <a:pt x="196888" y="191770"/>
                </a:lnTo>
                <a:lnTo>
                  <a:pt x="192354" y="189230"/>
                </a:lnTo>
                <a:lnTo>
                  <a:pt x="189344" y="186690"/>
                </a:lnTo>
                <a:lnTo>
                  <a:pt x="194246" y="179070"/>
                </a:lnTo>
                <a:lnTo>
                  <a:pt x="198297" y="172720"/>
                </a:lnTo>
                <a:lnTo>
                  <a:pt x="204431" y="158750"/>
                </a:lnTo>
                <a:lnTo>
                  <a:pt x="212344" y="158750"/>
                </a:lnTo>
                <a:lnTo>
                  <a:pt x="219125" y="166370"/>
                </a:lnTo>
                <a:lnTo>
                  <a:pt x="219125" y="153250"/>
                </a:lnTo>
                <a:lnTo>
                  <a:pt x="216877" y="151130"/>
                </a:lnTo>
                <a:lnTo>
                  <a:pt x="223659" y="148590"/>
                </a:lnTo>
                <a:lnTo>
                  <a:pt x="229323" y="143510"/>
                </a:lnTo>
                <a:lnTo>
                  <a:pt x="229450" y="142240"/>
                </a:lnTo>
                <a:lnTo>
                  <a:pt x="230085" y="135890"/>
                </a:lnTo>
                <a:lnTo>
                  <a:pt x="230466" y="130810"/>
                </a:lnTo>
                <a:lnTo>
                  <a:pt x="228561" y="124460"/>
                </a:lnTo>
                <a:lnTo>
                  <a:pt x="225171" y="120650"/>
                </a:lnTo>
                <a:lnTo>
                  <a:pt x="224802" y="120650"/>
                </a:lnTo>
                <a:lnTo>
                  <a:pt x="224802" y="114300"/>
                </a:lnTo>
                <a:lnTo>
                  <a:pt x="224802" y="92710"/>
                </a:lnTo>
                <a:lnTo>
                  <a:pt x="219887" y="68097"/>
                </a:lnTo>
                <a:lnTo>
                  <a:pt x="219887" y="132080"/>
                </a:lnTo>
                <a:lnTo>
                  <a:pt x="219760" y="135890"/>
                </a:lnTo>
                <a:lnTo>
                  <a:pt x="219506" y="138430"/>
                </a:lnTo>
                <a:lnTo>
                  <a:pt x="215353" y="142240"/>
                </a:lnTo>
                <a:lnTo>
                  <a:pt x="208191" y="142240"/>
                </a:lnTo>
                <a:lnTo>
                  <a:pt x="208191" y="139700"/>
                </a:lnTo>
                <a:lnTo>
                  <a:pt x="206324" y="137160"/>
                </a:lnTo>
                <a:lnTo>
                  <a:pt x="203669" y="135890"/>
                </a:lnTo>
                <a:lnTo>
                  <a:pt x="200660" y="135890"/>
                </a:lnTo>
                <a:lnTo>
                  <a:pt x="198412" y="138430"/>
                </a:lnTo>
                <a:lnTo>
                  <a:pt x="198031" y="140970"/>
                </a:lnTo>
                <a:lnTo>
                  <a:pt x="195770" y="153670"/>
                </a:lnTo>
                <a:lnTo>
                  <a:pt x="166738" y="193040"/>
                </a:lnTo>
                <a:lnTo>
                  <a:pt x="131241" y="203200"/>
                </a:lnTo>
                <a:lnTo>
                  <a:pt x="118287" y="201930"/>
                </a:lnTo>
                <a:lnTo>
                  <a:pt x="106133" y="198120"/>
                </a:lnTo>
                <a:lnTo>
                  <a:pt x="95034" y="193040"/>
                </a:lnTo>
                <a:lnTo>
                  <a:pt x="93408" y="191770"/>
                </a:lnTo>
                <a:lnTo>
                  <a:pt x="85242" y="185420"/>
                </a:lnTo>
                <a:lnTo>
                  <a:pt x="76847" y="175260"/>
                </a:lnTo>
                <a:lnTo>
                  <a:pt x="72034" y="167640"/>
                </a:lnTo>
                <a:lnTo>
                  <a:pt x="72034" y="186690"/>
                </a:lnTo>
                <a:lnTo>
                  <a:pt x="68643" y="189230"/>
                </a:lnTo>
                <a:lnTo>
                  <a:pt x="64109" y="191770"/>
                </a:lnTo>
                <a:lnTo>
                  <a:pt x="49415" y="191770"/>
                </a:lnTo>
                <a:lnTo>
                  <a:pt x="41871" y="184150"/>
                </a:lnTo>
                <a:lnTo>
                  <a:pt x="41871" y="166370"/>
                </a:lnTo>
                <a:lnTo>
                  <a:pt x="48272" y="160020"/>
                </a:lnTo>
                <a:lnTo>
                  <a:pt x="56959" y="158750"/>
                </a:lnTo>
                <a:lnTo>
                  <a:pt x="59410" y="165100"/>
                </a:lnTo>
                <a:lnTo>
                  <a:pt x="62801" y="172720"/>
                </a:lnTo>
                <a:lnTo>
                  <a:pt x="67030" y="179070"/>
                </a:lnTo>
                <a:lnTo>
                  <a:pt x="72034" y="186690"/>
                </a:lnTo>
                <a:lnTo>
                  <a:pt x="72034" y="167640"/>
                </a:lnTo>
                <a:lnTo>
                  <a:pt x="70434" y="165100"/>
                </a:lnTo>
                <a:lnTo>
                  <a:pt x="68059" y="158750"/>
                </a:lnTo>
                <a:lnTo>
                  <a:pt x="66141" y="153670"/>
                </a:lnTo>
                <a:lnTo>
                  <a:pt x="64312" y="142240"/>
                </a:lnTo>
                <a:lnTo>
                  <a:pt x="64109" y="140970"/>
                </a:lnTo>
                <a:lnTo>
                  <a:pt x="64109" y="138430"/>
                </a:lnTo>
                <a:lnTo>
                  <a:pt x="61518" y="135890"/>
                </a:lnTo>
                <a:lnTo>
                  <a:pt x="55435" y="135890"/>
                </a:lnTo>
                <a:lnTo>
                  <a:pt x="53187" y="139700"/>
                </a:lnTo>
                <a:lnTo>
                  <a:pt x="53568" y="142240"/>
                </a:lnTo>
                <a:lnTo>
                  <a:pt x="46380" y="142240"/>
                </a:lnTo>
                <a:lnTo>
                  <a:pt x="42227" y="138430"/>
                </a:lnTo>
                <a:lnTo>
                  <a:pt x="41871" y="134620"/>
                </a:lnTo>
                <a:lnTo>
                  <a:pt x="41490" y="132080"/>
                </a:lnTo>
                <a:lnTo>
                  <a:pt x="42227" y="129540"/>
                </a:lnTo>
                <a:lnTo>
                  <a:pt x="44119" y="128270"/>
                </a:lnTo>
                <a:lnTo>
                  <a:pt x="45643" y="125730"/>
                </a:lnTo>
                <a:lnTo>
                  <a:pt x="47891" y="124460"/>
                </a:lnTo>
                <a:lnTo>
                  <a:pt x="63360" y="124460"/>
                </a:lnTo>
                <a:lnTo>
                  <a:pt x="67119" y="123190"/>
                </a:lnTo>
                <a:lnTo>
                  <a:pt x="113271" y="96520"/>
                </a:lnTo>
                <a:lnTo>
                  <a:pt x="130860" y="74930"/>
                </a:lnTo>
                <a:lnTo>
                  <a:pt x="148310" y="96520"/>
                </a:lnTo>
                <a:lnTo>
                  <a:pt x="166293" y="110490"/>
                </a:lnTo>
                <a:lnTo>
                  <a:pt x="182499" y="119380"/>
                </a:lnTo>
                <a:lnTo>
                  <a:pt x="198793" y="124460"/>
                </a:lnTo>
                <a:lnTo>
                  <a:pt x="213487" y="124460"/>
                </a:lnTo>
                <a:lnTo>
                  <a:pt x="215734" y="125730"/>
                </a:lnTo>
                <a:lnTo>
                  <a:pt x="217639" y="128270"/>
                </a:lnTo>
                <a:lnTo>
                  <a:pt x="219506" y="129540"/>
                </a:lnTo>
                <a:lnTo>
                  <a:pt x="219887" y="132080"/>
                </a:lnTo>
                <a:lnTo>
                  <a:pt x="219887" y="68097"/>
                </a:lnTo>
                <a:lnTo>
                  <a:pt x="217449" y="55880"/>
                </a:lnTo>
                <a:lnTo>
                  <a:pt x="213487" y="50114"/>
                </a:lnTo>
                <a:lnTo>
                  <a:pt x="213487" y="92710"/>
                </a:lnTo>
                <a:lnTo>
                  <a:pt x="213487" y="114300"/>
                </a:lnTo>
                <a:lnTo>
                  <a:pt x="199898" y="114300"/>
                </a:lnTo>
                <a:lnTo>
                  <a:pt x="196888" y="113030"/>
                </a:lnTo>
                <a:lnTo>
                  <a:pt x="185686" y="109220"/>
                </a:lnTo>
                <a:lnTo>
                  <a:pt x="170586" y="101600"/>
                </a:lnTo>
                <a:lnTo>
                  <a:pt x="153936" y="87630"/>
                </a:lnTo>
                <a:lnTo>
                  <a:pt x="144589" y="74930"/>
                </a:lnTo>
                <a:lnTo>
                  <a:pt x="138061" y="66040"/>
                </a:lnTo>
                <a:lnTo>
                  <a:pt x="136537" y="64770"/>
                </a:lnTo>
                <a:lnTo>
                  <a:pt x="136156" y="62230"/>
                </a:lnTo>
                <a:lnTo>
                  <a:pt x="136156" y="45720"/>
                </a:lnTo>
                <a:lnTo>
                  <a:pt x="133908" y="43180"/>
                </a:lnTo>
                <a:lnTo>
                  <a:pt x="128231" y="43180"/>
                </a:lnTo>
                <a:lnTo>
                  <a:pt x="125603" y="45720"/>
                </a:lnTo>
                <a:lnTo>
                  <a:pt x="125603" y="62230"/>
                </a:lnTo>
                <a:lnTo>
                  <a:pt x="125222" y="64770"/>
                </a:lnTo>
                <a:lnTo>
                  <a:pt x="123710" y="66040"/>
                </a:lnTo>
                <a:lnTo>
                  <a:pt x="107670" y="87630"/>
                </a:lnTo>
                <a:lnTo>
                  <a:pt x="91033" y="101600"/>
                </a:lnTo>
                <a:lnTo>
                  <a:pt x="76022" y="109220"/>
                </a:lnTo>
                <a:lnTo>
                  <a:pt x="64871" y="113030"/>
                </a:lnTo>
                <a:lnTo>
                  <a:pt x="61480" y="114300"/>
                </a:lnTo>
                <a:lnTo>
                  <a:pt x="49415" y="114300"/>
                </a:lnTo>
                <a:lnTo>
                  <a:pt x="47891" y="115570"/>
                </a:lnTo>
                <a:lnTo>
                  <a:pt x="47891" y="92710"/>
                </a:lnTo>
                <a:lnTo>
                  <a:pt x="54216" y="59690"/>
                </a:lnTo>
                <a:lnTo>
                  <a:pt x="71907" y="34290"/>
                </a:lnTo>
                <a:lnTo>
                  <a:pt x="98158" y="15240"/>
                </a:lnTo>
                <a:lnTo>
                  <a:pt x="130200" y="8890"/>
                </a:lnTo>
                <a:lnTo>
                  <a:pt x="130860" y="8890"/>
                </a:lnTo>
                <a:lnTo>
                  <a:pt x="163029" y="16510"/>
                </a:lnTo>
                <a:lnTo>
                  <a:pt x="189293" y="34290"/>
                </a:lnTo>
                <a:lnTo>
                  <a:pt x="206997" y="60960"/>
                </a:lnTo>
                <a:lnTo>
                  <a:pt x="213487" y="92710"/>
                </a:lnTo>
                <a:lnTo>
                  <a:pt x="213487" y="50114"/>
                </a:lnTo>
                <a:lnTo>
                  <a:pt x="197396" y="26670"/>
                </a:lnTo>
                <a:lnTo>
                  <a:pt x="171373" y="8890"/>
                </a:lnTo>
                <a:lnTo>
                  <a:pt x="167665" y="6350"/>
                </a:lnTo>
                <a:lnTo>
                  <a:pt x="131241" y="0"/>
                </a:lnTo>
                <a:lnTo>
                  <a:pt x="95046" y="6350"/>
                </a:lnTo>
                <a:lnTo>
                  <a:pt x="65430" y="26670"/>
                </a:lnTo>
                <a:lnTo>
                  <a:pt x="45415" y="55880"/>
                </a:lnTo>
                <a:lnTo>
                  <a:pt x="38074" y="92710"/>
                </a:lnTo>
                <a:lnTo>
                  <a:pt x="38074" y="120650"/>
                </a:lnTo>
                <a:lnTo>
                  <a:pt x="37731" y="120650"/>
                </a:lnTo>
                <a:lnTo>
                  <a:pt x="33921" y="124460"/>
                </a:lnTo>
                <a:lnTo>
                  <a:pt x="32435" y="130810"/>
                </a:lnTo>
                <a:lnTo>
                  <a:pt x="32816" y="135890"/>
                </a:lnTo>
                <a:lnTo>
                  <a:pt x="33921" y="143510"/>
                </a:lnTo>
                <a:lnTo>
                  <a:pt x="38836" y="148590"/>
                </a:lnTo>
                <a:lnTo>
                  <a:pt x="45999" y="151130"/>
                </a:lnTo>
                <a:lnTo>
                  <a:pt x="40589" y="156210"/>
                </a:lnTo>
                <a:lnTo>
                  <a:pt x="36436" y="161290"/>
                </a:lnTo>
                <a:lnTo>
                  <a:pt x="33756" y="167640"/>
                </a:lnTo>
                <a:lnTo>
                  <a:pt x="32816" y="175260"/>
                </a:lnTo>
                <a:lnTo>
                  <a:pt x="35001" y="185420"/>
                </a:lnTo>
                <a:lnTo>
                  <a:pt x="40932" y="194310"/>
                </a:lnTo>
                <a:lnTo>
                  <a:pt x="49682" y="200660"/>
                </a:lnTo>
                <a:lnTo>
                  <a:pt x="60350" y="201930"/>
                </a:lnTo>
                <a:lnTo>
                  <a:pt x="67881" y="201930"/>
                </a:lnTo>
                <a:lnTo>
                  <a:pt x="75425" y="199390"/>
                </a:lnTo>
                <a:lnTo>
                  <a:pt x="80340" y="193040"/>
                </a:lnTo>
                <a:lnTo>
                  <a:pt x="84861" y="196850"/>
                </a:lnTo>
                <a:lnTo>
                  <a:pt x="89014" y="200660"/>
                </a:lnTo>
                <a:lnTo>
                  <a:pt x="93548" y="203200"/>
                </a:lnTo>
                <a:lnTo>
                  <a:pt x="93548" y="232410"/>
                </a:lnTo>
                <a:lnTo>
                  <a:pt x="89014" y="240030"/>
                </a:lnTo>
                <a:lnTo>
                  <a:pt x="82207" y="241300"/>
                </a:lnTo>
                <a:lnTo>
                  <a:pt x="25273" y="262890"/>
                </a:lnTo>
                <a:lnTo>
                  <a:pt x="14947" y="267970"/>
                </a:lnTo>
                <a:lnTo>
                  <a:pt x="6972" y="275590"/>
                </a:lnTo>
                <a:lnTo>
                  <a:pt x="1816" y="287020"/>
                </a:lnTo>
                <a:lnTo>
                  <a:pt x="0" y="298450"/>
                </a:lnTo>
                <a:lnTo>
                  <a:pt x="0" y="349250"/>
                </a:lnTo>
                <a:lnTo>
                  <a:pt x="2247" y="351790"/>
                </a:lnTo>
                <a:lnTo>
                  <a:pt x="7912" y="351790"/>
                </a:lnTo>
                <a:lnTo>
                  <a:pt x="10160" y="349250"/>
                </a:lnTo>
                <a:lnTo>
                  <a:pt x="10160" y="298450"/>
                </a:lnTo>
                <a:lnTo>
                  <a:pt x="11518" y="289560"/>
                </a:lnTo>
                <a:lnTo>
                  <a:pt x="15367" y="281940"/>
                </a:lnTo>
                <a:lnTo>
                  <a:pt x="21323" y="275590"/>
                </a:lnTo>
                <a:lnTo>
                  <a:pt x="29044" y="271780"/>
                </a:lnTo>
                <a:lnTo>
                  <a:pt x="44119" y="266700"/>
                </a:lnTo>
                <a:lnTo>
                  <a:pt x="46177" y="279400"/>
                </a:lnTo>
                <a:lnTo>
                  <a:pt x="48412" y="290830"/>
                </a:lnTo>
                <a:lnTo>
                  <a:pt x="50876" y="303530"/>
                </a:lnTo>
                <a:lnTo>
                  <a:pt x="53568" y="314960"/>
                </a:lnTo>
                <a:lnTo>
                  <a:pt x="53949" y="317500"/>
                </a:lnTo>
                <a:lnTo>
                  <a:pt x="56197" y="318770"/>
                </a:lnTo>
                <a:lnTo>
                  <a:pt x="62598" y="318770"/>
                </a:lnTo>
                <a:lnTo>
                  <a:pt x="64490" y="316230"/>
                </a:lnTo>
                <a:lnTo>
                  <a:pt x="63360" y="313690"/>
                </a:lnTo>
                <a:lnTo>
                  <a:pt x="60883" y="300990"/>
                </a:lnTo>
                <a:lnTo>
                  <a:pt x="58508" y="288290"/>
                </a:lnTo>
                <a:lnTo>
                  <a:pt x="54432" y="266700"/>
                </a:lnTo>
                <a:lnTo>
                  <a:pt x="53949" y="264160"/>
                </a:lnTo>
                <a:lnTo>
                  <a:pt x="62217" y="261620"/>
                </a:lnTo>
                <a:lnTo>
                  <a:pt x="78917" y="309880"/>
                </a:lnTo>
                <a:lnTo>
                  <a:pt x="100711" y="350520"/>
                </a:lnTo>
                <a:lnTo>
                  <a:pt x="101841" y="351790"/>
                </a:lnTo>
                <a:lnTo>
                  <a:pt x="108242" y="351790"/>
                </a:lnTo>
                <a:lnTo>
                  <a:pt x="110490" y="349250"/>
                </a:lnTo>
                <a:lnTo>
                  <a:pt x="111252" y="346710"/>
                </a:lnTo>
                <a:lnTo>
                  <a:pt x="109385" y="344170"/>
                </a:lnTo>
                <a:lnTo>
                  <a:pt x="96913" y="323850"/>
                </a:lnTo>
                <a:lnTo>
                  <a:pt x="86321" y="299720"/>
                </a:lnTo>
                <a:lnTo>
                  <a:pt x="77927" y="276860"/>
                </a:lnTo>
                <a:lnTo>
                  <a:pt x="73215" y="261620"/>
                </a:lnTo>
                <a:lnTo>
                  <a:pt x="72034" y="257810"/>
                </a:lnTo>
                <a:lnTo>
                  <a:pt x="82207" y="254000"/>
                </a:lnTo>
                <a:lnTo>
                  <a:pt x="85496" y="259080"/>
                </a:lnTo>
                <a:lnTo>
                  <a:pt x="90284" y="266700"/>
                </a:lnTo>
                <a:lnTo>
                  <a:pt x="96710" y="275590"/>
                </a:lnTo>
                <a:lnTo>
                  <a:pt x="139560" y="318770"/>
                </a:lnTo>
                <a:lnTo>
                  <a:pt x="196888" y="351790"/>
                </a:lnTo>
                <a:lnTo>
                  <a:pt x="202552" y="351790"/>
                </a:lnTo>
                <a:lnTo>
                  <a:pt x="203669" y="349250"/>
                </a:lnTo>
                <a:lnTo>
                  <a:pt x="204431" y="345440"/>
                </a:lnTo>
                <a:lnTo>
                  <a:pt x="203669" y="342900"/>
                </a:lnTo>
                <a:lnTo>
                  <a:pt x="200660" y="341630"/>
                </a:lnTo>
                <a:lnTo>
                  <a:pt x="181914" y="332740"/>
                </a:lnTo>
                <a:lnTo>
                  <a:pt x="165252" y="323850"/>
                </a:lnTo>
                <a:lnTo>
                  <a:pt x="150647" y="313690"/>
                </a:lnTo>
                <a:lnTo>
                  <a:pt x="138061" y="303530"/>
                </a:lnTo>
                <a:lnTo>
                  <a:pt x="146862" y="295910"/>
                </a:lnTo>
                <a:lnTo>
                  <a:pt x="155676" y="288290"/>
                </a:lnTo>
                <a:lnTo>
                  <a:pt x="168694" y="274320"/>
                </a:lnTo>
                <a:lnTo>
                  <a:pt x="177609" y="261620"/>
                </a:lnTo>
                <a:lnTo>
                  <a:pt x="182918" y="254000"/>
                </a:lnTo>
                <a:lnTo>
                  <a:pt x="193116" y="257810"/>
                </a:lnTo>
                <a:lnTo>
                  <a:pt x="179438" y="295910"/>
                </a:lnTo>
                <a:lnTo>
                  <a:pt x="172745" y="308610"/>
                </a:lnTo>
                <a:lnTo>
                  <a:pt x="174269" y="312420"/>
                </a:lnTo>
                <a:lnTo>
                  <a:pt x="176517" y="313690"/>
                </a:lnTo>
                <a:lnTo>
                  <a:pt x="182918" y="313690"/>
                </a:lnTo>
                <a:lnTo>
                  <a:pt x="183680" y="311150"/>
                </a:lnTo>
                <a:lnTo>
                  <a:pt x="188696" y="299720"/>
                </a:lnTo>
                <a:lnTo>
                  <a:pt x="193548" y="288290"/>
                </a:lnTo>
                <a:lnTo>
                  <a:pt x="198170" y="274320"/>
                </a:lnTo>
                <a:lnTo>
                  <a:pt x="202552" y="261620"/>
                </a:lnTo>
                <a:lnTo>
                  <a:pt x="242709" y="276860"/>
                </a:lnTo>
                <a:lnTo>
                  <a:pt x="253847" y="298450"/>
                </a:lnTo>
                <a:lnTo>
                  <a:pt x="253847" y="349250"/>
                </a:lnTo>
                <a:lnTo>
                  <a:pt x="256476" y="351790"/>
                </a:lnTo>
                <a:lnTo>
                  <a:pt x="262153" y="351790"/>
                </a:lnTo>
                <a:lnTo>
                  <a:pt x="264401" y="349250"/>
                </a:lnTo>
                <a:lnTo>
                  <a:pt x="264401" y="2984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03721" y="3346945"/>
            <a:ext cx="265430" cy="351790"/>
          </a:xfrm>
          <a:custGeom>
            <a:avLst/>
            <a:gdLst/>
            <a:ahLst/>
            <a:cxnLst/>
            <a:rect l="l" t="t" r="r" b="b"/>
            <a:pathLst>
              <a:path w="265429" h="351789">
                <a:moveTo>
                  <a:pt x="104140" y="124117"/>
                </a:moveTo>
                <a:lnTo>
                  <a:pt x="101854" y="121843"/>
                </a:lnTo>
                <a:lnTo>
                  <a:pt x="98844" y="121843"/>
                </a:lnTo>
                <a:lnTo>
                  <a:pt x="96215" y="121843"/>
                </a:lnTo>
                <a:lnTo>
                  <a:pt x="93560" y="124117"/>
                </a:lnTo>
                <a:lnTo>
                  <a:pt x="93560" y="135432"/>
                </a:lnTo>
                <a:lnTo>
                  <a:pt x="96215" y="137680"/>
                </a:lnTo>
                <a:lnTo>
                  <a:pt x="101854" y="137680"/>
                </a:lnTo>
                <a:lnTo>
                  <a:pt x="104140" y="135432"/>
                </a:lnTo>
                <a:lnTo>
                  <a:pt x="104140" y="124117"/>
                </a:lnTo>
                <a:close/>
              </a:path>
              <a:path w="265429" h="351789">
                <a:moveTo>
                  <a:pt x="153911" y="164096"/>
                </a:moveTo>
                <a:lnTo>
                  <a:pt x="152031" y="162204"/>
                </a:lnTo>
                <a:lnTo>
                  <a:pt x="151091" y="161251"/>
                </a:lnTo>
                <a:lnTo>
                  <a:pt x="149847" y="160769"/>
                </a:lnTo>
                <a:lnTo>
                  <a:pt x="147408" y="160769"/>
                </a:lnTo>
                <a:lnTo>
                  <a:pt x="146177" y="161251"/>
                </a:lnTo>
                <a:lnTo>
                  <a:pt x="145224" y="162204"/>
                </a:lnTo>
                <a:lnTo>
                  <a:pt x="143357" y="164096"/>
                </a:lnTo>
                <a:lnTo>
                  <a:pt x="138442" y="166725"/>
                </a:lnTo>
                <a:lnTo>
                  <a:pt x="125615" y="166725"/>
                </a:lnTo>
                <a:lnTo>
                  <a:pt x="121462" y="164096"/>
                </a:lnTo>
                <a:lnTo>
                  <a:pt x="119595" y="162204"/>
                </a:lnTo>
                <a:lnTo>
                  <a:pt x="118643" y="161251"/>
                </a:lnTo>
                <a:lnTo>
                  <a:pt x="117322" y="160769"/>
                </a:lnTo>
                <a:lnTo>
                  <a:pt x="116014" y="160769"/>
                </a:lnTo>
                <a:lnTo>
                  <a:pt x="114681" y="160769"/>
                </a:lnTo>
                <a:lnTo>
                  <a:pt x="113360" y="161251"/>
                </a:lnTo>
                <a:lnTo>
                  <a:pt x="112407" y="162204"/>
                </a:lnTo>
                <a:lnTo>
                  <a:pt x="110540" y="164096"/>
                </a:lnTo>
                <a:lnTo>
                  <a:pt x="110540" y="167487"/>
                </a:lnTo>
                <a:lnTo>
                  <a:pt x="112407" y="169354"/>
                </a:lnTo>
                <a:lnTo>
                  <a:pt x="116941" y="173507"/>
                </a:lnTo>
                <a:lnTo>
                  <a:pt x="124472" y="176517"/>
                </a:lnTo>
                <a:lnTo>
                  <a:pt x="140690" y="176517"/>
                </a:lnTo>
                <a:lnTo>
                  <a:pt x="148272" y="173507"/>
                </a:lnTo>
                <a:lnTo>
                  <a:pt x="153149" y="169354"/>
                </a:lnTo>
                <a:lnTo>
                  <a:pt x="153911" y="167487"/>
                </a:lnTo>
                <a:lnTo>
                  <a:pt x="153911" y="164096"/>
                </a:lnTo>
                <a:close/>
              </a:path>
              <a:path w="265429" h="351789">
                <a:moveTo>
                  <a:pt x="170129" y="124117"/>
                </a:moveTo>
                <a:lnTo>
                  <a:pt x="167881" y="121843"/>
                </a:lnTo>
                <a:lnTo>
                  <a:pt x="164833" y="121843"/>
                </a:lnTo>
                <a:lnTo>
                  <a:pt x="162204" y="121843"/>
                </a:lnTo>
                <a:lnTo>
                  <a:pt x="159575" y="124117"/>
                </a:lnTo>
                <a:lnTo>
                  <a:pt x="159575" y="135432"/>
                </a:lnTo>
                <a:lnTo>
                  <a:pt x="162204" y="137680"/>
                </a:lnTo>
                <a:lnTo>
                  <a:pt x="167881" y="137680"/>
                </a:lnTo>
                <a:lnTo>
                  <a:pt x="170129" y="135432"/>
                </a:lnTo>
                <a:lnTo>
                  <a:pt x="170129" y="124117"/>
                </a:lnTo>
                <a:close/>
              </a:path>
              <a:path w="265429" h="351789">
                <a:moveTo>
                  <a:pt x="264820" y="298450"/>
                </a:moveTo>
                <a:lnTo>
                  <a:pt x="238391" y="262890"/>
                </a:lnTo>
                <a:lnTo>
                  <a:pt x="235877" y="261620"/>
                </a:lnTo>
                <a:lnTo>
                  <a:pt x="230860" y="259080"/>
                </a:lnTo>
                <a:lnTo>
                  <a:pt x="230860" y="256540"/>
                </a:lnTo>
                <a:lnTo>
                  <a:pt x="230860" y="255270"/>
                </a:lnTo>
                <a:lnTo>
                  <a:pt x="230860" y="99060"/>
                </a:lnTo>
                <a:lnTo>
                  <a:pt x="223100" y="59690"/>
                </a:lnTo>
                <a:lnTo>
                  <a:pt x="219163" y="53784"/>
                </a:lnTo>
                <a:lnTo>
                  <a:pt x="219163" y="99060"/>
                </a:lnTo>
                <a:lnTo>
                  <a:pt x="219163" y="255270"/>
                </a:lnTo>
                <a:lnTo>
                  <a:pt x="195783" y="247726"/>
                </a:lnTo>
                <a:lnTo>
                  <a:pt x="195783" y="259080"/>
                </a:lnTo>
                <a:lnTo>
                  <a:pt x="195402" y="264160"/>
                </a:lnTo>
                <a:lnTo>
                  <a:pt x="188264" y="285750"/>
                </a:lnTo>
                <a:lnTo>
                  <a:pt x="174193" y="303530"/>
                </a:lnTo>
                <a:lnTo>
                  <a:pt x="154889" y="314960"/>
                </a:lnTo>
                <a:lnTo>
                  <a:pt x="132041" y="320040"/>
                </a:lnTo>
                <a:lnTo>
                  <a:pt x="109143" y="314960"/>
                </a:lnTo>
                <a:lnTo>
                  <a:pt x="75476" y="285750"/>
                </a:lnTo>
                <a:lnTo>
                  <a:pt x="67170" y="257810"/>
                </a:lnTo>
                <a:lnTo>
                  <a:pt x="70751" y="256540"/>
                </a:lnTo>
                <a:lnTo>
                  <a:pt x="74320" y="255270"/>
                </a:lnTo>
                <a:lnTo>
                  <a:pt x="90932" y="293370"/>
                </a:lnTo>
                <a:lnTo>
                  <a:pt x="92417" y="295910"/>
                </a:lnTo>
                <a:lnTo>
                  <a:pt x="95072" y="297180"/>
                </a:lnTo>
                <a:lnTo>
                  <a:pt x="98463" y="298450"/>
                </a:lnTo>
                <a:lnTo>
                  <a:pt x="99225" y="298450"/>
                </a:lnTo>
                <a:lnTo>
                  <a:pt x="99987" y="299720"/>
                </a:lnTo>
                <a:lnTo>
                  <a:pt x="102997" y="299720"/>
                </a:lnTo>
                <a:lnTo>
                  <a:pt x="105625" y="298450"/>
                </a:lnTo>
                <a:lnTo>
                  <a:pt x="107530" y="297180"/>
                </a:lnTo>
                <a:lnTo>
                  <a:pt x="117919" y="288290"/>
                </a:lnTo>
                <a:lnTo>
                  <a:pt x="131292" y="276860"/>
                </a:lnTo>
                <a:lnTo>
                  <a:pt x="155422" y="297180"/>
                </a:lnTo>
                <a:lnTo>
                  <a:pt x="157289" y="298450"/>
                </a:lnTo>
                <a:lnTo>
                  <a:pt x="159575" y="299720"/>
                </a:lnTo>
                <a:lnTo>
                  <a:pt x="163347" y="299720"/>
                </a:lnTo>
                <a:lnTo>
                  <a:pt x="167881" y="297180"/>
                </a:lnTo>
                <a:lnTo>
                  <a:pt x="170510" y="295910"/>
                </a:lnTo>
                <a:lnTo>
                  <a:pt x="172021" y="293370"/>
                </a:lnTo>
                <a:lnTo>
                  <a:pt x="173723" y="289560"/>
                </a:lnTo>
                <a:lnTo>
                  <a:pt x="179946" y="275590"/>
                </a:lnTo>
                <a:lnTo>
                  <a:pt x="181051" y="273050"/>
                </a:lnTo>
                <a:lnTo>
                  <a:pt x="179946" y="269240"/>
                </a:lnTo>
                <a:lnTo>
                  <a:pt x="177292" y="269240"/>
                </a:lnTo>
                <a:lnTo>
                  <a:pt x="176491" y="267970"/>
                </a:lnTo>
                <a:lnTo>
                  <a:pt x="173012" y="267970"/>
                </a:lnTo>
                <a:lnTo>
                  <a:pt x="171335" y="269240"/>
                </a:lnTo>
                <a:lnTo>
                  <a:pt x="170510" y="271780"/>
                </a:lnTo>
                <a:lnTo>
                  <a:pt x="162585" y="289560"/>
                </a:lnTo>
                <a:lnTo>
                  <a:pt x="161442" y="289560"/>
                </a:lnTo>
                <a:lnTo>
                  <a:pt x="147066" y="276860"/>
                </a:lnTo>
                <a:lnTo>
                  <a:pt x="138442" y="269240"/>
                </a:lnTo>
                <a:lnTo>
                  <a:pt x="144805" y="262890"/>
                </a:lnTo>
                <a:lnTo>
                  <a:pt x="168986" y="238760"/>
                </a:lnTo>
                <a:lnTo>
                  <a:pt x="169367" y="238760"/>
                </a:lnTo>
                <a:lnTo>
                  <a:pt x="179946" y="248920"/>
                </a:lnTo>
                <a:lnTo>
                  <a:pt x="178803" y="251460"/>
                </a:lnTo>
                <a:lnTo>
                  <a:pt x="178041" y="255270"/>
                </a:lnTo>
                <a:lnTo>
                  <a:pt x="178803" y="257810"/>
                </a:lnTo>
                <a:lnTo>
                  <a:pt x="182448" y="257810"/>
                </a:lnTo>
                <a:lnTo>
                  <a:pt x="183184" y="259080"/>
                </a:lnTo>
                <a:lnTo>
                  <a:pt x="185648" y="259080"/>
                </a:lnTo>
                <a:lnTo>
                  <a:pt x="187426" y="257810"/>
                </a:lnTo>
                <a:lnTo>
                  <a:pt x="188252" y="256540"/>
                </a:lnTo>
                <a:lnTo>
                  <a:pt x="195783" y="259080"/>
                </a:lnTo>
                <a:lnTo>
                  <a:pt x="195783" y="247726"/>
                </a:lnTo>
                <a:lnTo>
                  <a:pt x="191643" y="246380"/>
                </a:lnTo>
                <a:lnTo>
                  <a:pt x="191262" y="245110"/>
                </a:lnTo>
                <a:lnTo>
                  <a:pt x="190500" y="243840"/>
                </a:lnTo>
                <a:lnTo>
                  <a:pt x="185369" y="238760"/>
                </a:lnTo>
                <a:lnTo>
                  <a:pt x="177660" y="231140"/>
                </a:lnTo>
                <a:lnTo>
                  <a:pt x="175412" y="228600"/>
                </a:lnTo>
                <a:lnTo>
                  <a:pt x="172402" y="227330"/>
                </a:lnTo>
                <a:lnTo>
                  <a:pt x="169748" y="227330"/>
                </a:lnTo>
                <a:lnTo>
                  <a:pt x="169748" y="214630"/>
                </a:lnTo>
                <a:lnTo>
                  <a:pt x="169748" y="208280"/>
                </a:lnTo>
                <a:lnTo>
                  <a:pt x="178142" y="203200"/>
                </a:lnTo>
                <a:lnTo>
                  <a:pt x="185737" y="196850"/>
                </a:lnTo>
                <a:lnTo>
                  <a:pt x="192405" y="189230"/>
                </a:lnTo>
                <a:lnTo>
                  <a:pt x="198031" y="180340"/>
                </a:lnTo>
                <a:lnTo>
                  <a:pt x="198031" y="233680"/>
                </a:lnTo>
                <a:lnTo>
                  <a:pt x="200317" y="236220"/>
                </a:lnTo>
                <a:lnTo>
                  <a:pt x="205955" y="236220"/>
                </a:lnTo>
                <a:lnTo>
                  <a:pt x="208241" y="233680"/>
                </a:lnTo>
                <a:lnTo>
                  <a:pt x="208241" y="180340"/>
                </a:lnTo>
                <a:lnTo>
                  <a:pt x="208241" y="121920"/>
                </a:lnTo>
                <a:lnTo>
                  <a:pt x="202565" y="115570"/>
                </a:lnTo>
                <a:lnTo>
                  <a:pt x="194652" y="114300"/>
                </a:lnTo>
                <a:lnTo>
                  <a:pt x="185356" y="111760"/>
                </a:lnTo>
                <a:lnTo>
                  <a:pt x="144360" y="80010"/>
                </a:lnTo>
                <a:lnTo>
                  <a:pt x="138061" y="71120"/>
                </a:lnTo>
                <a:lnTo>
                  <a:pt x="134670" y="69850"/>
                </a:lnTo>
                <a:lnTo>
                  <a:pt x="127520" y="69850"/>
                </a:lnTo>
                <a:lnTo>
                  <a:pt x="124129" y="71120"/>
                </a:lnTo>
                <a:lnTo>
                  <a:pt x="121843" y="74930"/>
                </a:lnTo>
                <a:lnTo>
                  <a:pt x="118452" y="80010"/>
                </a:lnTo>
                <a:lnTo>
                  <a:pt x="114300" y="83820"/>
                </a:lnTo>
                <a:lnTo>
                  <a:pt x="110159" y="88900"/>
                </a:lnTo>
                <a:lnTo>
                  <a:pt x="108292" y="90170"/>
                </a:lnTo>
                <a:lnTo>
                  <a:pt x="108292" y="93980"/>
                </a:lnTo>
                <a:lnTo>
                  <a:pt x="110540" y="95250"/>
                </a:lnTo>
                <a:lnTo>
                  <a:pt x="111417" y="96520"/>
                </a:lnTo>
                <a:lnTo>
                  <a:pt x="116713" y="96520"/>
                </a:lnTo>
                <a:lnTo>
                  <a:pt x="117690" y="95250"/>
                </a:lnTo>
                <a:lnTo>
                  <a:pt x="122224" y="90170"/>
                </a:lnTo>
                <a:lnTo>
                  <a:pt x="125996" y="85090"/>
                </a:lnTo>
                <a:lnTo>
                  <a:pt x="130530" y="80010"/>
                </a:lnTo>
                <a:lnTo>
                  <a:pt x="131292" y="80010"/>
                </a:lnTo>
                <a:lnTo>
                  <a:pt x="135458" y="85090"/>
                </a:lnTo>
                <a:lnTo>
                  <a:pt x="140576" y="91440"/>
                </a:lnTo>
                <a:lnTo>
                  <a:pt x="146608" y="97790"/>
                </a:lnTo>
                <a:lnTo>
                  <a:pt x="182448" y="121920"/>
                </a:lnTo>
                <a:lnTo>
                  <a:pt x="192773" y="124460"/>
                </a:lnTo>
                <a:lnTo>
                  <a:pt x="195402" y="124460"/>
                </a:lnTo>
                <a:lnTo>
                  <a:pt x="197281" y="127000"/>
                </a:lnTo>
                <a:lnTo>
                  <a:pt x="197281" y="142240"/>
                </a:lnTo>
                <a:lnTo>
                  <a:pt x="192049" y="167640"/>
                </a:lnTo>
                <a:lnTo>
                  <a:pt x="177812" y="189230"/>
                </a:lnTo>
                <a:lnTo>
                  <a:pt x="159575" y="201307"/>
                </a:lnTo>
                <a:lnTo>
                  <a:pt x="159575" y="214630"/>
                </a:lnTo>
                <a:lnTo>
                  <a:pt x="159575" y="234950"/>
                </a:lnTo>
                <a:lnTo>
                  <a:pt x="132041" y="262890"/>
                </a:lnTo>
                <a:lnTo>
                  <a:pt x="124472" y="255320"/>
                </a:lnTo>
                <a:lnTo>
                  <a:pt x="124472" y="269240"/>
                </a:lnTo>
                <a:lnTo>
                  <a:pt x="101092" y="288290"/>
                </a:lnTo>
                <a:lnTo>
                  <a:pt x="100330" y="288290"/>
                </a:lnTo>
                <a:lnTo>
                  <a:pt x="85801" y="255270"/>
                </a:lnTo>
                <a:lnTo>
                  <a:pt x="83007" y="248920"/>
                </a:lnTo>
                <a:lnTo>
                  <a:pt x="93179" y="238760"/>
                </a:lnTo>
                <a:lnTo>
                  <a:pt x="93560" y="238760"/>
                </a:lnTo>
                <a:lnTo>
                  <a:pt x="124472" y="269240"/>
                </a:lnTo>
                <a:lnTo>
                  <a:pt x="124472" y="255320"/>
                </a:lnTo>
                <a:lnTo>
                  <a:pt x="107937" y="238760"/>
                </a:lnTo>
                <a:lnTo>
                  <a:pt x="104140" y="234950"/>
                </a:lnTo>
                <a:lnTo>
                  <a:pt x="104140" y="214630"/>
                </a:lnTo>
                <a:lnTo>
                  <a:pt x="110553" y="217170"/>
                </a:lnTo>
                <a:lnTo>
                  <a:pt x="124548" y="219710"/>
                </a:lnTo>
                <a:lnTo>
                  <a:pt x="139306" y="219710"/>
                </a:lnTo>
                <a:lnTo>
                  <a:pt x="153149" y="217170"/>
                </a:lnTo>
                <a:lnTo>
                  <a:pt x="159575" y="214630"/>
                </a:lnTo>
                <a:lnTo>
                  <a:pt x="159575" y="201307"/>
                </a:lnTo>
                <a:lnTo>
                  <a:pt x="156718" y="203200"/>
                </a:lnTo>
                <a:lnTo>
                  <a:pt x="130911" y="208280"/>
                </a:lnTo>
                <a:lnTo>
                  <a:pt x="83845" y="189230"/>
                </a:lnTo>
                <a:lnTo>
                  <a:pt x="64503" y="142240"/>
                </a:lnTo>
                <a:lnTo>
                  <a:pt x="64503" y="127000"/>
                </a:lnTo>
                <a:lnTo>
                  <a:pt x="66408" y="124460"/>
                </a:lnTo>
                <a:lnTo>
                  <a:pt x="69037" y="124460"/>
                </a:lnTo>
                <a:lnTo>
                  <a:pt x="77127" y="123190"/>
                </a:lnTo>
                <a:lnTo>
                  <a:pt x="100711" y="111760"/>
                </a:lnTo>
                <a:lnTo>
                  <a:pt x="102997" y="110490"/>
                </a:lnTo>
                <a:lnTo>
                  <a:pt x="103378" y="106680"/>
                </a:lnTo>
                <a:lnTo>
                  <a:pt x="102235" y="104140"/>
                </a:lnTo>
                <a:lnTo>
                  <a:pt x="101257" y="102870"/>
                </a:lnTo>
                <a:lnTo>
                  <a:pt x="99517" y="101600"/>
                </a:lnTo>
                <a:lnTo>
                  <a:pt x="95872" y="101600"/>
                </a:lnTo>
                <a:lnTo>
                  <a:pt x="95072" y="102870"/>
                </a:lnTo>
                <a:lnTo>
                  <a:pt x="81445" y="110490"/>
                </a:lnTo>
                <a:lnTo>
                  <a:pt x="74549" y="113030"/>
                </a:lnTo>
                <a:lnTo>
                  <a:pt x="67551" y="114300"/>
                </a:lnTo>
                <a:lnTo>
                  <a:pt x="60007" y="115570"/>
                </a:lnTo>
                <a:lnTo>
                  <a:pt x="53949" y="123190"/>
                </a:lnTo>
                <a:lnTo>
                  <a:pt x="53949" y="233680"/>
                </a:lnTo>
                <a:lnTo>
                  <a:pt x="56210" y="236220"/>
                </a:lnTo>
                <a:lnTo>
                  <a:pt x="61874" y="236220"/>
                </a:lnTo>
                <a:lnTo>
                  <a:pt x="64503" y="233680"/>
                </a:lnTo>
                <a:lnTo>
                  <a:pt x="64503" y="181610"/>
                </a:lnTo>
                <a:lnTo>
                  <a:pt x="69938" y="189230"/>
                </a:lnTo>
                <a:lnTo>
                  <a:pt x="76530" y="196850"/>
                </a:lnTo>
                <a:lnTo>
                  <a:pt x="84188" y="203200"/>
                </a:lnTo>
                <a:lnTo>
                  <a:pt x="92798" y="209550"/>
                </a:lnTo>
                <a:lnTo>
                  <a:pt x="92798" y="228600"/>
                </a:lnTo>
                <a:lnTo>
                  <a:pt x="87160" y="228600"/>
                </a:lnTo>
                <a:lnTo>
                  <a:pt x="84493" y="231140"/>
                </a:lnTo>
                <a:lnTo>
                  <a:pt x="72072" y="243840"/>
                </a:lnTo>
                <a:lnTo>
                  <a:pt x="71310" y="245110"/>
                </a:lnTo>
                <a:lnTo>
                  <a:pt x="70942" y="245110"/>
                </a:lnTo>
                <a:lnTo>
                  <a:pt x="70561" y="246380"/>
                </a:lnTo>
                <a:lnTo>
                  <a:pt x="41884" y="256540"/>
                </a:lnTo>
                <a:lnTo>
                  <a:pt x="41884" y="99060"/>
                </a:lnTo>
                <a:lnTo>
                  <a:pt x="48844" y="64770"/>
                </a:lnTo>
                <a:lnTo>
                  <a:pt x="67818" y="36830"/>
                </a:lnTo>
                <a:lnTo>
                  <a:pt x="95986" y="17780"/>
                </a:lnTo>
                <a:lnTo>
                  <a:pt x="130530" y="10160"/>
                </a:lnTo>
                <a:lnTo>
                  <a:pt x="165061" y="17780"/>
                </a:lnTo>
                <a:lnTo>
                  <a:pt x="193243" y="36830"/>
                </a:lnTo>
                <a:lnTo>
                  <a:pt x="212217" y="64770"/>
                </a:lnTo>
                <a:lnTo>
                  <a:pt x="219163" y="99060"/>
                </a:lnTo>
                <a:lnTo>
                  <a:pt x="219163" y="53784"/>
                </a:lnTo>
                <a:lnTo>
                  <a:pt x="201955" y="27940"/>
                </a:lnTo>
                <a:lnTo>
                  <a:pt x="174485" y="10160"/>
                </a:lnTo>
                <a:lnTo>
                  <a:pt x="170548" y="7620"/>
                </a:lnTo>
                <a:lnTo>
                  <a:pt x="132041" y="0"/>
                </a:lnTo>
                <a:lnTo>
                  <a:pt x="93459" y="7620"/>
                </a:lnTo>
                <a:lnTo>
                  <a:pt x="61925" y="27940"/>
                </a:lnTo>
                <a:lnTo>
                  <a:pt x="40640" y="59690"/>
                </a:lnTo>
                <a:lnTo>
                  <a:pt x="32829" y="99060"/>
                </a:lnTo>
                <a:lnTo>
                  <a:pt x="32829" y="259080"/>
                </a:lnTo>
                <a:lnTo>
                  <a:pt x="25285" y="262890"/>
                </a:lnTo>
                <a:lnTo>
                  <a:pt x="14973" y="267970"/>
                </a:lnTo>
                <a:lnTo>
                  <a:pt x="6985" y="276860"/>
                </a:lnTo>
                <a:lnTo>
                  <a:pt x="1828" y="287020"/>
                </a:lnTo>
                <a:lnTo>
                  <a:pt x="0" y="298450"/>
                </a:lnTo>
                <a:lnTo>
                  <a:pt x="0" y="349250"/>
                </a:lnTo>
                <a:lnTo>
                  <a:pt x="2286" y="351790"/>
                </a:lnTo>
                <a:lnTo>
                  <a:pt x="7924" y="351790"/>
                </a:lnTo>
                <a:lnTo>
                  <a:pt x="10210" y="349250"/>
                </a:lnTo>
                <a:lnTo>
                  <a:pt x="10210" y="295910"/>
                </a:lnTo>
                <a:lnTo>
                  <a:pt x="10591" y="292100"/>
                </a:lnTo>
                <a:lnTo>
                  <a:pt x="12077" y="289560"/>
                </a:lnTo>
                <a:lnTo>
                  <a:pt x="38112" y="311150"/>
                </a:lnTo>
                <a:lnTo>
                  <a:pt x="41884" y="314960"/>
                </a:lnTo>
                <a:lnTo>
                  <a:pt x="44132" y="318770"/>
                </a:lnTo>
                <a:lnTo>
                  <a:pt x="44132" y="349250"/>
                </a:lnTo>
                <a:lnTo>
                  <a:pt x="46418" y="351790"/>
                </a:lnTo>
                <a:lnTo>
                  <a:pt x="52057" y="351790"/>
                </a:lnTo>
                <a:lnTo>
                  <a:pt x="54330" y="349250"/>
                </a:lnTo>
                <a:lnTo>
                  <a:pt x="54330" y="316230"/>
                </a:lnTo>
                <a:lnTo>
                  <a:pt x="51320" y="308610"/>
                </a:lnTo>
                <a:lnTo>
                  <a:pt x="44894" y="303530"/>
                </a:lnTo>
                <a:lnTo>
                  <a:pt x="29171" y="289560"/>
                </a:lnTo>
                <a:lnTo>
                  <a:pt x="17741" y="279400"/>
                </a:lnTo>
                <a:lnTo>
                  <a:pt x="20370" y="276860"/>
                </a:lnTo>
                <a:lnTo>
                  <a:pt x="24904" y="273050"/>
                </a:lnTo>
                <a:lnTo>
                  <a:pt x="29057" y="271780"/>
                </a:lnTo>
                <a:lnTo>
                  <a:pt x="57721" y="261620"/>
                </a:lnTo>
                <a:lnTo>
                  <a:pt x="73914" y="300990"/>
                </a:lnTo>
                <a:lnTo>
                  <a:pt x="106197" y="325120"/>
                </a:lnTo>
                <a:lnTo>
                  <a:pt x="132422" y="328930"/>
                </a:lnTo>
                <a:lnTo>
                  <a:pt x="145592" y="327660"/>
                </a:lnTo>
                <a:lnTo>
                  <a:pt x="181432" y="311150"/>
                </a:lnTo>
                <a:lnTo>
                  <a:pt x="203250" y="278130"/>
                </a:lnTo>
                <a:lnTo>
                  <a:pt x="206717" y="261620"/>
                </a:lnTo>
                <a:lnTo>
                  <a:pt x="235381" y="271780"/>
                </a:lnTo>
                <a:lnTo>
                  <a:pt x="239915" y="273050"/>
                </a:lnTo>
                <a:lnTo>
                  <a:pt x="244068" y="276860"/>
                </a:lnTo>
                <a:lnTo>
                  <a:pt x="246697" y="279400"/>
                </a:lnTo>
                <a:lnTo>
                  <a:pt x="219544" y="303530"/>
                </a:lnTo>
                <a:lnTo>
                  <a:pt x="213499" y="308610"/>
                </a:lnTo>
                <a:lnTo>
                  <a:pt x="210108" y="316230"/>
                </a:lnTo>
                <a:lnTo>
                  <a:pt x="210108" y="349250"/>
                </a:lnTo>
                <a:lnTo>
                  <a:pt x="212382" y="351790"/>
                </a:lnTo>
                <a:lnTo>
                  <a:pt x="218020" y="351790"/>
                </a:lnTo>
                <a:lnTo>
                  <a:pt x="220306" y="349250"/>
                </a:lnTo>
                <a:lnTo>
                  <a:pt x="220306" y="318770"/>
                </a:lnTo>
                <a:lnTo>
                  <a:pt x="222935" y="314960"/>
                </a:lnTo>
                <a:lnTo>
                  <a:pt x="226707" y="311150"/>
                </a:lnTo>
                <a:lnTo>
                  <a:pt x="252361" y="289560"/>
                </a:lnTo>
                <a:lnTo>
                  <a:pt x="253479" y="292100"/>
                </a:lnTo>
                <a:lnTo>
                  <a:pt x="254241" y="295910"/>
                </a:lnTo>
                <a:lnTo>
                  <a:pt x="254241" y="349250"/>
                </a:lnTo>
                <a:lnTo>
                  <a:pt x="256895" y="351790"/>
                </a:lnTo>
                <a:lnTo>
                  <a:pt x="262534" y="351790"/>
                </a:lnTo>
                <a:lnTo>
                  <a:pt x="264820" y="349250"/>
                </a:lnTo>
                <a:lnTo>
                  <a:pt x="264820" y="2984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252259" y="3346936"/>
            <a:ext cx="265161" cy="35178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801136" y="3347696"/>
            <a:ext cx="264781" cy="351789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5349252" y="3346945"/>
            <a:ext cx="266065" cy="351790"/>
          </a:xfrm>
          <a:custGeom>
            <a:avLst/>
            <a:gdLst/>
            <a:ahLst/>
            <a:cxnLst/>
            <a:rect l="l" t="t" r="r" b="b"/>
            <a:pathLst>
              <a:path w="266064" h="351789">
                <a:moveTo>
                  <a:pt x="104470" y="151650"/>
                </a:moveTo>
                <a:lnTo>
                  <a:pt x="101841" y="148983"/>
                </a:lnTo>
                <a:lnTo>
                  <a:pt x="99187" y="148983"/>
                </a:lnTo>
                <a:lnTo>
                  <a:pt x="96558" y="148983"/>
                </a:lnTo>
                <a:lnTo>
                  <a:pt x="93929" y="151650"/>
                </a:lnTo>
                <a:lnTo>
                  <a:pt x="93929" y="162953"/>
                </a:lnTo>
                <a:lnTo>
                  <a:pt x="96558" y="165214"/>
                </a:lnTo>
                <a:lnTo>
                  <a:pt x="101841" y="165214"/>
                </a:lnTo>
                <a:lnTo>
                  <a:pt x="104470" y="162953"/>
                </a:lnTo>
                <a:lnTo>
                  <a:pt x="104470" y="151650"/>
                </a:lnTo>
                <a:close/>
              </a:path>
              <a:path w="266064" h="351789">
                <a:moveTo>
                  <a:pt x="110147" y="135051"/>
                </a:moveTo>
                <a:lnTo>
                  <a:pt x="107861" y="132765"/>
                </a:lnTo>
                <a:lnTo>
                  <a:pt x="93929" y="132765"/>
                </a:lnTo>
                <a:lnTo>
                  <a:pt x="91262" y="132765"/>
                </a:lnTo>
                <a:lnTo>
                  <a:pt x="89014" y="135051"/>
                </a:lnTo>
                <a:lnTo>
                  <a:pt x="89014" y="140690"/>
                </a:lnTo>
                <a:lnTo>
                  <a:pt x="91262" y="142963"/>
                </a:lnTo>
                <a:lnTo>
                  <a:pt x="107861" y="142963"/>
                </a:lnTo>
                <a:lnTo>
                  <a:pt x="110147" y="140690"/>
                </a:lnTo>
                <a:lnTo>
                  <a:pt x="110147" y="135051"/>
                </a:lnTo>
                <a:close/>
              </a:path>
              <a:path w="266064" h="351789">
                <a:moveTo>
                  <a:pt x="155041" y="191249"/>
                </a:moveTo>
                <a:lnTo>
                  <a:pt x="152374" y="189344"/>
                </a:lnTo>
                <a:lnTo>
                  <a:pt x="151422" y="188429"/>
                </a:lnTo>
                <a:lnTo>
                  <a:pt x="150215" y="187960"/>
                </a:lnTo>
                <a:lnTo>
                  <a:pt x="147751" y="187960"/>
                </a:lnTo>
                <a:lnTo>
                  <a:pt x="146545" y="188429"/>
                </a:lnTo>
                <a:lnTo>
                  <a:pt x="145592" y="189344"/>
                </a:lnTo>
                <a:lnTo>
                  <a:pt x="143319" y="191249"/>
                </a:lnTo>
                <a:lnTo>
                  <a:pt x="138811" y="193497"/>
                </a:lnTo>
                <a:lnTo>
                  <a:pt x="126746" y="193497"/>
                </a:lnTo>
                <a:lnTo>
                  <a:pt x="121831" y="191249"/>
                </a:lnTo>
                <a:lnTo>
                  <a:pt x="119938" y="189344"/>
                </a:lnTo>
                <a:lnTo>
                  <a:pt x="118986" y="188429"/>
                </a:lnTo>
                <a:lnTo>
                  <a:pt x="117690" y="187960"/>
                </a:lnTo>
                <a:lnTo>
                  <a:pt x="116357" y="187960"/>
                </a:lnTo>
                <a:lnTo>
                  <a:pt x="115023" y="187960"/>
                </a:lnTo>
                <a:lnTo>
                  <a:pt x="113728" y="188429"/>
                </a:lnTo>
                <a:lnTo>
                  <a:pt x="112776" y="189344"/>
                </a:lnTo>
                <a:lnTo>
                  <a:pt x="110909" y="191249"/>
                </a:lnTo>
                <a:lnTo>
                  <a:pt x="110909" y="194259"/>
                </a:lnTo>
                <a:lnTo>
                  <a:pt x="112776" y="196164"/>
                </a:lnTo>
                <a:lnTo>
                  <a:pt x="117309" y="200660"/>
                </a:lnTo>
                <a:lnTo>
                  <a:pt x="124460" y="203314"/>
                </a:lnTo>
                <a:lnTo>
                  <a:pt x="141439" y="203314"/>
                </a:lnTo>
                <a:lnTo>
                  <a:pt x="148602" y="200660"/>
                </a:lnTo>
                <a:lnTo>
                  <a:pt x="153517" y="196164"/>
                </a:lnTo>
                <a:lnTo>
                  <a:pt x="155041" y="194259"/>
                </a:lnTo>
                <a:lnTo>
                  <a:pt x="155041" y="191249"/>
                </a:lnTo>
                <a:close/>
              </a:path>
              <a:path w="266064" h="351789">
                <a:moveTo>
                  <a:pt x="170878" y="151650"/>
                </a:moveTo>
                <a:lnTo>
                  <a:pt x="168592" y="148983"/>
                </a:lnTo>
                <a:lnTo>
                  <a:pt x="165582" y="148983"/>
                </a:lnTo>
                <a:lnTo>
                  <a:pt x="162953" y="148983"/>
                </a:lnTo>
                <a:lnTo>
                  <a:pt x="160680" y="151650"/>
                </a:lnTo>
                <a:lnTo>
                  <a:pt x="160680" y="162953"/>
                </a:lnTo>
                <a:lnTo>
                  <a:pt x="162953" y="165214"/>
                </a:lnTo>
                <a:lnTo>
                  <a:pt x="168592" y="165214"/>
                </a:lnTo>
                <a:lnTo>
                  <a:pt x="170878" y="162953"/>
                </a:lnTo>
                <a:lnTo>
                  <a:pt x="170878" y="151650"/>
                </a:lnTo>
                <a:close/>
              </a:path>
              <a:path w="266064" h="351789">
                <a:moveTo>
                  <a:pt x="176517" y="137680"/>
                </a:moveTo>
                <a:lnTo>
                  <a:pt x="176136" y="135051"/>
                </a:lnTo>
                <a:lnTo>
                  <a:pt x="174269" y="132765"/>
                </a:lnTo>
                <a:lnTo>
                  <a:pt x="160680" y="132765"/>
                </a:lnTo>
                <a:lnTo>
                  <a:pt x="157670" y="132765"/>
                </a:lnTo>
                <a:lnTo>
                  <a:pt x="155384" y="135051"/>
                </a:lnTo>
                <a:lnTo>
                  <a:pt x="155384" y="140690"/>
                </a:lnTo>
                <a:lnTo>
                  <a:pt x="157670" y="142963"/>
                </a:lnTo>
                <a:lnTo>
                  <a:pt x="174269" y="142963"/>
                </a:lnTo>
                <a:lnTo>
                  <a:pt x="176517" y="140690"/>
                </a:lnTo>
                <a:lnTo>
                  <a:pt x="176517" y="137680"/>
                </a:lnTo>
                <a:close/>
              </a:path>
              <a:path w="266064" h="351789">
                <a:moveTo>
                  <a:pt x="265912" y="321310"/>
                </a:moveTo>
                <a:lnTo>
                  <a:pt x="263156" y="308610"/>
                </a:lnTo>
                <a:lnTo>
                  <a:pt x="262432" y="307340"/>
                </a:lnTo>
                <a:lnTo>
                  <a:pt x="257429" y="298450"/>
                </a:lnTo>
                <a:lnTo>
                  <a:pt x="249161" y="289560"/>
                </a:lnTo>
                <a:lnTo>
                  <a:pt x="238772" y="284480"/>
                </a:lnTo>
                <a:lnTo>
                  <a:pt x="221030" y="278130"/>
                </a:lnTo>
                <a:lnTo>
                  <a:pt x="221322" y="275590"/>
                </a:lnTo>
                <a:lnTo>
                  <a:pt x="221475" y="274320"/>
                </a:lnTo>
                <a:lnTo>
                  <a:pt x="223393" y="257810"/>
                </a:lnTo>
                <a:lnTo>
                  <a:pt x="222681" y="240030"/>
                </a:lnTo>
                <a:lnTo>
                  <a:pt x="219913" y="224790"/>
                </a:lnTo>
                <a:lnTo>
                  <a:pt x="216115" y="209550"/>
                </a:lnTo>
                <a:lnTo>
                  <a:pt x="214058" y="201930"/>
                </a:lnTo>
                <a:lnTo>
                  <a:pt x="212890" y="196850"/>
                </a:lnTo>
                <a:lnTo>
                  <a:pt x="212775" y="196354"/>
                </a:lnTo>
                <a:lnTo>
                  <a:pt x="212775" y="255270"/>
                </a:lnTo>
                <a:lnTo>
                  <a:pt x="212686" y="257810"/>
                </a:lnTo>
                <a:lnTo>
                  <a:pt x="210858" y="274320"/>
                </a:lnTo>
                <a:lnTo>
                  <a:pt x="181800" y="264160"/>
                </a:lnTo>
                <a:lnTo>
                  <a:pt x="175031" y="262890"/>
                </a:lnTo>
                <a:lnTo>
                  <a:pt x="170497" y="255270"/>
                </a:lnTo>
                <a:lnTo>
                  <a:pt x="170497" y="236220"/>
                </a:lnTo>
                <a:lnTo>
                  <a:pt x="170497" y="231140"/>
                </a:lnTo>
                <a:lnTo>
                  <a:pt x="175374" y="228600"/>
                </a:lnTo>
                <a:lnTo>
                  <a:pt x="180670" y="224790"/>
                </a:lnTo>
                <a:lnTo>
                  <a:pt x="185572" y="219710"/>
                </a:lnTo>
                <a:lnTo>
                  <a:pt x="190665" y="214630"/>
                </a:lnTo>
                <a:lnTo>
                  <a:pt x="195148" y="209550"/>
                </a:lnTo>
                <a:lnTo>
                  <a:pt x="198996" y="203200"/>
                </a:lnTo>
                <a:lnTo>
                  <a:pt x="202171" y="196850"/>
                </a:lnTo>
                <a:lnTo>
                  <a:pt x="202933" y="201930"/>
                </a:lnTo>
                <a:lnTo>
                  <a:pt x="204419" y="207010"/>
                </a:lnTo>
                <a:lnTo>
                  <a:pt x="205562" y="212090"/>
                </a:lnTo>
                <a:lnTo>
                  <a:pt x="209308" y="226060"/>
                </a:lnTo>
                <a:lnTo>
                  <a:pt x="212026" y="240030"/>
                </a:lnTo>
                <a:lnTo>
                  <a:pt x="212775" y="255270"/>
                </a:lnTo>
                <a:lnTo>
                  <a:pt x="212775" y="196354"/>
                </a:lnTo>
                <a:lnTo>
                  <a:pt x="212026" y="193040"/>
                </a:lnTo>
                <a:lnTo>
                  <a:pt x="210350" y="184150"/>
                </a:lnTo>
                <a:lnTo>
                  <a:pt x="209334" y="175260"/>
                </a:lnTo>
                <a:lnTo>
                  <a:pt x="229704" y="175260"/>
                </a:lnTo>
                <a:lnTo>
                  <a:pt x="236867" y="168910"/>
                </a:lnTo>
                <a:lnTo>
                  <a:pt x="236867" y="165100"/>
                </a:lnTo>
                <a:lnTo>
                  <a:pt x="236867" y="130810"/>
                </a:lnTo>
                <a:lnTo>
                  <a:pt x="236867" y="121920"/>
                </a:lnTo>
                <a:lnTo>
                  <a:pt x="236867" y="104140"/>
                </a:lnTo>
                <a:lnTo>
                  <a:pt x="228663" y="63500"/>
                </a:lnTo>
                <a:lnTo>
                  <a:pt x="226695" y="60604"/>
                </a:lnTo>
                <a:lnTo>
                  <a:pt x="226695" y="104140"/>
                </a:lnTo>
                <a:lnTo>
                  <a:pt x="226695" y="121920"/>
                </a:lnTo>
                <a:lnTo>
                  <a:pt x="226695" y="162560"/>
                </a:lnTo>
                <a:lnTo>
                  <a:pt x="223659" y="165100"/>
                </a:lnTo>
                <a:lnTo>
                  <a:pt x="208953" y="165100"/>
                </a:lnTo>
                <a:lnTo>
                  <a:pt x="208953" y="130810"/>
                </a:lnTo>
                <a:lnTo>
                  <a:pt x="223659" y="130810"/>
                </a:lnTo>
                <a:lnTo>
                  <a:pt x="225933" y="134620"/>
                </a:lnTo>
                <a:lnTo>
                  <a:pt x="225933" y="158750"/>
                </a:lnTo>
                <a:lnTo>
                  <a:pt x="226695" y="162560"/>
                </a:lnTo>
                <a:lnTo>
                  <a:pt x="226695" y="121920"/>
                </a:lnTo>
                <a:lnTo>
                  <a:pt x="224409" y="120650"/>
                </a:lnTo>
                <a:lnTo>
                  <a:pt x="220268" y="120650"/>
                </a:lnTo>
                <a:lnTo>
                  <a:pt x="220268" y="109220"/>
                </a:lnTo>
                <a:lnTo>
                  <a:pt x="213321" y="74930"/>
                </a:lnTo>
                <a:lnTo>
                  <a:pt x="210477" y="70726"/>
                </a:lnTo>
                <a:lnTo>
                  <a:pt x="210477" y="110490"/>
                </a:lnTo>
                <a:lnTo>
                  <a:pt x="210477" y="120650"/>
                </a:lnTo>
                <a:lnTo>
                  <a:pt x="210096" y="120650"/>
                </a:lnTo>
                <a:lnTo>
                  <a:pt x="210096" y="115570"/>
                </a:lnTo>
                <a:lnTo>
                  <a:pt x="209524" y="114300"/>
                </a:lnTo>
                <a:lnTo>
                  <a:pt x="207810" y="110490"/>
                </a:lnTo>
                <a:lnTo>
                  <a:pt x="203314" y="106680"/>
                </a:lnTo>
                <a:lnTo>
                  <a:pt x="200533" y="105410"/>
                </a:lnTo>
                <a:lnTo>
                  <a:pt x="197269" y="104140"/>
                </a:lnTo>
                <a:lnTo>
                  <a:pt x="190868" y="104140"/>
                </a:lnTo>
                <a:lnTo>
                  <a:pt x="189344" y="105410"/>
                </a:lnTo>
                <a:lnTo>
                  <a:pt x="180949" y="106680"/>
                </a:lnTo>
                <a:lnTo>
                  <a:pt x="173037" y="109220"/>
                </a:lnTo>
                <a:lnTo>
                  <a:pt x="166116" y="109220"/>
                </a:lnTo>
                <a:lnTo>
                  <a:pt x="160680" y="110490"/>
                </a:lnTo>
                <a:lnTo>
                  <a:pt x="160680" y="97790"/>
                </a:lnTo>
                <a:lnTo>
                  <a:pt x="160680" y="86360"/>
                </a:lnTo>
                <a:lnTo>
                  <a:pt x="159918" y="85090"/>
                </a:lnTo>
                <a:lnTo>
                  <a:pt x="158800" y="83820"/>
                </a:lnTo>
                <a:lnTo>
                  <a:pt x="157861" y="82550"/>
                </a:lnTo>
                <a:lnTo>
                  <a:pt x="152946" y="82550"/>
                </a:lnTo>
                <a:lnTo>
                  <a:pt x="112001" y="104140"/>
                </a:lnTo>
                <a:lnTo>
                  <a:pt x="93167" y="110490"/>
                </a:lnTo>
                <a:lnTo>
                  <a:pt x="90157" y="111760"/>
                </a:lnTo>
                <a:lnTo>
                  <a:pt x="89014" y="114300"/>
                </a:lnTo>
                <a:lnTo>
                  <a:pt x="89395" y="116840"/>
                </a:lnTo>
                <a:lnTo>
                  <a:pt x="90055" y="119380"/>
                </a:lnTo>
                <a:lnTo>
                  <a:pt x="92468" y="120650"/>
                </a:lnTo>
                <a:lnTo>
                  <a:pt x="95161" y="120650"/>
                </a:lnTo>
                <a:lnTo>
                  <a:pt x="111810" y="115570"/>
                </a:lnTo>
                <a:lnTo>
                  <a:pt x="126403" y="109220"/>
                </a:lnTo>
                <a:lnTo>
                  <a:pt x="139077" y="104140"/>
                </a:lnTo>
                <a:lnTo>
                  <a:pt x="149745" y="97790"/>
                </a:lnTo>
                <a:lnTo>
                  <a:pt x="149745" y="118110"/>
                </a:lnTo>
                <a:lnTo>
                  <a:pt x="151993" y="120650"/>
                </a:lnTo>
                <a:lnTo>
                  <a:pt x="158457" y="120650"/>
                </a:lnTo>
                <a:lnTo>
                  <a:pt x="166662" y="119380"/>
                </a:lnTo>
                <a:lnTo>
                  <a:pt x="178193" y="118110"/>
                </a:lnTo>
                <a:lnTo>
                  <a:pt x="191592" y="114300"/>
                </a:lnTo>
                <a:lnTo>
                  <a:pt x="194411" y="114300"/>
                </a:lnTo>
                <a:lnTo>
                  <a:pt x="195745" y="115570"/>
                </a:lnTo>
                <a:lnTo>
                  <a:pt x="196888" y="115570"/>
                </a:lnTo>
                <a:lnTo>
                  <a:pt x="198031" y="116840"/>
                </a:lnTo>
                <a:lnTo>
                  <a:pt x="198780" y="118110"/>
                </a:lnTo>
                <a:lnTo>
                  <a:pt x="198780" y="170180"/>
                </a:lnTo>
                <a:lnTo>
                  <a:pt x="178422" y="213360"/>
                </a:lnTo>
                <a:lnTo>
                  <a:pt x="133362" y="231140"/>
                </a:lnTo>
                <a:lnTo>
                  <a:pt x="129374" y="231140"/>
                </a:lnTo>
                <a:lnTo>
                  <a:pt x="116890" y="228600"/>
                </a:lnTo>
                <a:lnTo>
                  <a:pt x="105041" y="224790"/>
                </a:lnTo>
                <a:lnTo>
                  <a:pt x="94043" y="218440"/>
                </a:lnTo>
                <a:lnTo>
                  <a:pt x="93929" y="231140"/>
                </a:lnTo>
                <a:lnTo>
                  <a:pt x="93929" y="255270"/>
                </a:lnTo>
                <a:lnTo>
                  <a:pt x="89395" y="262890"/>
                </a:lnTo>
                <a:lnTo>
                  <a:pt x="82613" y="264160"/>
                </a:lnTo>
                <a:lnTo>
                  <a:pt x="53568" y="274320"/>
                </a:lnTo>
                <a:lnTo>
                  <a:pt x="51574" y="256540"/>
                </a:lnTo>
                <a:lnTo>
                  <a:pt x="52336" y="241300"/>
                </a:lnTo>
                <a:lnTo>
                  <a:pt x="54940" y="226060"/>
                </a:lnTo>
                <a:lnTo>
                  <a:pt x="58470" y="212090"/>
                </a:lnTo>
                <a:lnTo>
                  <a:pt x="59969" y="208280"/>
                </a:lnTo>
                <a:lnTo>
                  <a:pt x="61480" y="203200"/>
                </a:lnTo>
                <a:lnTo>
                  <a:pt x="62242" y="196850"/>
                </a:lnTo>
                <a:lnTo>
                  <a:pt x="63360" y="196850"/>
                </a:lnTo>
                <a:lnTo>
                  <a:pt x="66738" y="204470"/>
                </a:lnTo>
                <a:lnTo>
                  <a:pt x="70891" y="210820"/>
                </a:lnTo>
                <a:lnTo>
                  <a:pt x="76568" y="217170"/>
                </a:lnTo>
                <a:lnTo>
                  <a:pt x="81851" y="222250"/>
                </a:lnTo>
                <a:lnTo>
                  <a:pt x="87490" y="227330"/>
                </a:lnTo>
                <a:lnTo>
                  <a:pt x="93929" y="231140"/>
                </a:lnTo>
                <a:lnTo>
                  <a:pt x="93929" y="218338"/>
                </a:lnTo>
                <a:lnTo>
                  <a:pt x="84099" y="209550"/>
                </a:lnTo>
                <a:lnTo>
                  <a:pt x="80708" y="205740"/>
                </a:lnTo>
                <a:lnTo>
                  <a:pt x="77711" y="201930"/>
                </a:lnTo>
                <a:lnTo>
                  <a:pt x="75044" y="196850"/>
                </a:lnTo>
                <a:lnTo>
                  <a:pt x="96558" y="196850"/>
                </a:lnTo>
                <a:lnTo>
                  <a:pt x="98831" y="195580"/>
                </a:lnTo>
                <a:lnTo>
                  <a:pt x="98831" y="189230"/>
                </a:lnTo>
                <a:lnTo>
                  <a:pt x="96558" y="186690"/>
                </a:lnTo>
                <a:lnTo>
                  <a:pt x="70548" y="186690"/>
                </a:lnTo>
                <a:lnTo>
                  <a:pt x="67500" y="179070"/>
                </a:lnTo>
                <a:lnTo>
                  <a:pt x="66763" y="173990"/>
                </a:lnTo>
                <a:lnTo>
                  <a:pt x="66395" y="171450"/>
                </a:lnTo>
                <a:lnTo>
                  <a:pt x="66395" y="165100"/>
                </a:lnTo>
                <a:lnTo>
                  <a:pt x="66395" y="130810"/>
                </a:lnTo>
                <a:lnTo>
                  <a:pt x="66395" y="125730"/>
                </a:lnTo>
                <a:lnTo>
                  <a:pt x="70548" y="125730"/>
                </a:lnTo>
                <a:lnTo>
                  <a:pt x="72796" y="124460"/>
                </a:lnTo>
                <a:lnTo>
                  <a:pt x="75806" y="124460"/>
                </a:lnTo>
                <a:lnTo>
                  <a:pt x="77711" y="121920"/>
                </a:lnTo>
                <a:lnTo>
                  <a:pt x="76949" y="118110"/>
                </a:lnTo>
                <a:lnTo>
                  <a:pt x="76593" y="115570"/>
                </a:lnTo>
                <a:lnTo>
                  <a:pt x="74345" y="114300"/>
                </a:lnTo>
                <a:lnTo>
                  <a:pt x="70891" y="114300"/>
                </a:lnTo>
                <a:lnTo>
                  <a:pt x="65633" y="115570"/>
                </a:lnTo>
                <a:lnTo>
                  <a:pt x="60718" y="116840"/>
                </a:lnTo>
                <a:lnTo>
                  <a:pt x="55054" y="118110"/>
                </a:lnTo>
                <a:lnTo>
                  <a:pt x="55054" y="130810"/>
                </a:lnTo>
                <a:lnTo>
                  <a:pt x="55054" y="165100"/>
                </a:lnTo>
                <a:lnTo>
                  <a:pt x="55054" y="175260"/>
                </a:lnTo>
                <a:lnTo>
                  <a:pt x="55054" y="179070"/>
                </a:lnTo>
                <a:lnTo>
                  <a:pt x="54330" y="182880"/>
                </a:lnTo>
                <a:lnTo>
                  <a:pt x="53568" y="186690"/>
                </a:lnTo>
                <a:lnTo>
                  <a:pt x="42989" y="186690"/>
                </a:lnTo>
                <a:lnTo>
                  <a:pt x="38100" y="181610"/>
                </a:lnTo>
                <a:lnTo>
                  <a:pt x="38100" y="173990"/>
                </a:lnTo>
                <a:lnTo>
                  <a:pt x="39979" y="175260"/>
                </a:lnTo>
                <a:lnTo>
                  <a:pt x="55054" y="175260"/>
                </a:lnTo>
                <a:lnTo>
                  <a:pt x="55054" y="165100"/>
                </a:lnTo>
                <a:lnTo>
                  <a:pt x="40360" y="165100"/>
                </a:lnTo>
                <a:lnTo>
                  <a:pt x="38100" y="162560"/>
                </a:lnTo>
                <a:lnTo>
                  <a:pt x="38100" y="134620"/>
                </a:lnTo>
                <a:lnTo>
                  <a:pt x="40728" y="130810"/>
                </a:lnTo>
                <a:lnTo>
                  <a:pt x="55054" y="130810"/>
                </a:lnTo>
                <a:lnTo>
                  <a:pt x="55054" y="118110"/>
                </a:lnTo>
                <a:lnTo>
                  <a:pt x="55054" y="110490"/>
                </a:lnTo>
                <a:lnTo>
                  <a:pt x="61087" y="80010"/>
                </a:lnTo>
                <a:lnTo>
                  <a:pt x="77597" y="54610"/>
                </a:lnTo>
                <a:lnTo>
                  <a:pt x="102171" y="38100"/>
                </a:lnTo>
                <a:lnTo>
                  <a:pt x="132384" y="31750"/>
                </a:lnTo>
                <a:lnTo>
                  <a:pt x="133045" y="31750"/>
                </a:lnTo>
                <a:lnTo>
                  <a:pt x="163004" y="38100"/>
                </a:lnTo>
                <a:lnTo>
                  <a:pt x="187629" y="54610"/>
                </a:lnTo>
                <a:lnTo>
                  <a:pt x="204330" y="80010"/>
                </a:lnTo>
                <a:lnTo>
                  <a:pt x="210477" y="110490"/>
                </a:lnTo>
                <a:lnTo>
                  <a:pt x="210477" y="70726"/>
                </a:lnTo>
                <a:lnTo>
                  <a:pt x="194424" y="46990"/>
                </a:lnTo>
                <a:lnTo>
                  <a:pt x="172072" y="31750"/>
                </a:lnTo>
                <a:lnTo>
                  <a:pt x="166484" y="27940"/>
                </a:lnTo>
                <a:lnTo>
                  <a:pt x="132384" y="21590"/>
                </a:lnTo>
                <a:lnTo>
                  <a:pt x="98069" y="27940"/>
                </a:lnTo>
                <a:lnTo>
                  <a:pt x="70002" y="46990"/>
                </a:lnTo>
                <a:lnTo>
                  <a:pt x="51066" y="74930"/>
                </a:lnTo>
                <a:lnTo>
                  <a:pt x="44119" y="109220"/>
                </a:lnTo>
                <a:lnTo>
                  <a:pt x="44119" y="120650"/>
                </a:lnTo>
                <a:lnTo>
                  <a:pt x="39217" y="120650"/>
                </a:lnTo>
                <a:lnTo>
                  <a:pt x="38100" y="121920"/>
                </a:lnTo>
                <a:lnTo>
                  <a:pt x="38100" y="104140"/>
                </a:lnTo>
                <a:lnTo>
                  <a:pt x="45516" y="67310"/>
                </a:lnTo>
                <a:lnTo>
                  <a:pt x="65722" y="38100"/>
                </a:lnTo>
                <a:lnTo>
                  <a:pt x="95694" y="17780"/>
                </a:lnTo>
                <a:lnTo>
                  <a:pt x="132384" y="10160"/>
                </a:lnTo>
                <a:lnTo>
                  <a:pt x="168922" y="17780"/>
                </a:lnTo>
                <a:lnTo>
                  <a:pt x="198920" y="38100"/>
                </a:lnTo>
                <a:lnTo>
                  <a:pt x="219227" y="67310"/>
                </a:lnTo>
                <a:lnTo>
                  <a:pt x="226695" y="104140"/>
                </a:lnTo>
                <a:lnTo>
                  <a:pt x="226695" y="60604"/>
                </a:lnTo>
                <a:lnTo>
                  <a:pt x="206273" y="30480"/>
                </a:lnTo>
                <a:lnTo>
                  <a:pt x="176745" y="10160"/>
                </a:lnTo>
                <a:lnTo>
                  <a:pt x="173062" y="7620"/>
                </a:lnTo>
                <a:lnTo>
                  <a:pt x="132384" y="0"/>
                </a:lnTo>
                <a:lnTo>
                  <a:pt x="91503" y="7620"/>
                </a:lnTo>
                <a:lnTo>
                  <a:pt x="58178" y="30480"/>
                </a:lnTo>
                <a:lnTo>
                  <a:pt x="35737" y="63500"/>
                </a:lnTo>
                <a:lnTo>
                  <a:pt x="27520" y="104140"/>
                </a:lnTo>
                <a:lnTo>
                  <a:pt x="27520" y="175260"/>
                </a:lnTo>
                <a:lnTo>
                  <a:pt x="29235" y="184150"/>
                </a:lnTo>
                <a:lnTo>
                  <a:pt x="33896" y="190500"/>
                </a:lnTo>
                <a:lnTo>
                  <a:pt x="40741" y="195580"/>
                </a:lnTo>
                <a:lnTo>
                  <a:pt x="49034" y="196850"/>
                </a:lnTo>
                <a:lnTo>
                  <a:pt x="51663" y="196850"/>
                </a:lnTo>
                <a:lnTo>
                  <a:pt x="50558" y="201930"/>
                </a:lnTo>
                <a:lnTo>
                  <a:pt x="49796" y="205740"/>
                </a:lnTo>
                <a:lnTo>
                  <a:pt x="48272" y="209550"/>
                </a:lnTo>
                <a:lnTo>
                  <a:pt x="44424" y="224790"/>
                </a:lnTo>
                <a:lnTo>
                  <a:pt x="41579" y="240030"/>
                </a:lnTo>
                <a:lnTo>
                  <a:pt x="40843" y="257810"/>
                </a:lnTo>
                <a:lnTo>
                  <a:pt x="43357" y="278130"/>
                </a:lnTo>
                <a:lnTo>
                  <a:pt x="25654" y="284480"/>
                </a:lnTo>
                <a:lnTo>
                  <a:pt x="15265" y="289560"/>
                </a:lnTo>
                <a:lnTo>
                  <a:pt x="7162" y="298450"/>
                </a:lnTo>
                <a:lnTo>
                  <a:pt x="1879" y="308610"/>
                </a:lnTo>
                <a:lnTo>
                  <a:pt x="0" y="321310"/>
                </a:lnTo>
                <a:lnTo>
                  <a:pt x="0" y="349250"/>
                </a:lnTo>
                <a:lnTo>
                  <a:pt x="2628" y="351790"/>
                </a:lnTo>
                <a:lnTo>
                  <a:pt x="8293" y="351790"/>
                </a:lnTo>
                <a:lnTo>
                  <a:pt x="10541" y="349250"/>
                </a:lnTo>
                <a:lnTo>
                  <a:pt x="10541" y="314960"/>
                </a:lnTo>
                <a:lnTo>
                  <a:pt x="12065" y="311150"/>
                </a:lnTo>
                <a:lnTo>
                  <a:pt x="14351" y="306070"/>
                </a:lnTo>
                <a:lnTo>
                  <a:pt x="38836" y="327660"/>
                </a:lnTo>
                <a:lnTo>
                  <a:pt x="42608" y="330200"/>
                </a:lnTo>
                <a:lnTo>
                  <a:pt x="44881" y="335280"/>
                </a:lnTo>
                <a:lnTo>
                  <a:pt x="44881" y="349250"/>
                </a:lnTo>
                <a:lnTo>
                  <a:pt x="47129" y="351790"/>
                </a:lnTo>
                <a:lnTo>
                  <a:pt x="52806" y="351790"/>
                </a:lnTo>
                <a:lnTo>
                  <a:pt x="55435" y="349250"/>
                </a:lnTo>
                <a:lnTo>
                  <a:pt x="55435" y="332740"/>
                </a:lnTo>
                <a:lnTo>
                  <a:pt x="52044" y="325120"/>
                </a:lnTo>
                <a:lnTo>
                  <a:pt x="46024" y="320040"/>
                </a:lnTo>
                <a:lnTo>
                  <a:pt x="30162" y="306070"/>
                </a:lnTo>
                <a:lnTo>
                  <a:pt x="21501" y="298450"/>
                </a:lnTo>
                <a:lnTo>
                  <a:pt x="23749" y="297180"/>
                </a:lnTo>
                <a:lnTo>
                  <a:pt x="26416" y="295910"/>
                </a:lnTo>
                <a:lnTo>
                  <a:pt x="29425" y="294640"/>
                </a:lnTo>
                <a:lnTo>
                  <a:pt x="79197" y="276860"/>
                </a:lnTo>
                <a:lnTo>
                  <a:pt x="86347" y="293370"/>
                </a:lnTo>
                <a:lnTo>
                  <a:pt x="98488" y="307340"/>
                </a:lnTo>
                <a:lnTo>
                  <a:pt x="114363" y="316230"/>
                </a:lnTo>
                <a:lnTo>
                  <a:pt x="132765" y="318770"/>
                </a:lnTo>
                <a:lnTo>
                  <a:pt x="139255" y="318770"/>
                </a:lnTo>
                <a:lnTo>
                  <a:pt x="151815" y="316230"/>
                </a:lnTo>
                <a:lnTo>
                  <a:pt x="157670" y="313690"/>
                </a:lnTo>
                <a:lnTo>
                  <a:pt x="159918" y="311150"/>
                </a:lnTo>
                <a:lnTo>
                  <a:pt x="161061" y="308610"/>
                </a:lnTo>
                <a:lnTo>
                  <a:pt x="159918" y="306070"/>
                </a:lnTo>
                <a:lnTo>
                  <a:pt x="158800" y="304800"/>
                </a:lnTo>
                <a:lnTo>
                  <a:pt x="157099" y="303530"/>
                </a:lnTo>
                <a:lnTo>
                  <a:pt x="152755" y="303530"/>
                </a:lnTo>
                <a:lnTo>
                  <a:pt x="146735" y="307340"/>
                </a:lnTo>
                <a:lnTo>
                  <a:pt x="139547" y="308610"/>
                </a:lnTo>
                <a:lnTo>
                  <a:pt x="132765" y="308610"/>
                </a:lnTo>
                <a:lnTo>
                  <a:pt x="117449" y="306070"/>
                </a:lnTo>
                <a:lnTo>
                  <a:pt x="104432" y="298450"/>
                </a:lnTo>
                <a:lnTo>
                  <a:pt x="94742" y="287020"/>
                </a:lnTo>
                <a:lnTo>
                  <a:pt x="90855" y="276860"/>
                </a:lnTo>
                <a:lnTo>
                  <a:pt x="89877" y="274320"/>
                </a:lnTo>
                <a:lnTo>
                  <a:pt x="89395" y="273050"/>
                </a:lnTo>
                <a:lnTo>
                  <a:pt x="95796" y="269240"/>
                </a:lnTo>
                <a:lnTo>
                  <a:pt x="100660" y="262890"/>
                </a:lnTo>
                <a:lnTo>
                  <a:pt x="103771" y="256540"/>
                </a:lnTo>
                <a:lnTo>
                  <a:pt x="104851" y="248920"/>
                </a:lnTo>
                <a:lnTo>
                  <a:pt x="104851" y="236220"/>
                </a:lnTo>
                <a:lnTo>
                  <a:pt x="112395" y="240030"/>
                </a:lnTo>
                <a:lnTo>
                  <a:pt x="120700" y="241300"/>
                </a:lnTo>
                <a:lnTo>
                  <a:pt x="140220" y="241300"/>
                </a:lnTo>
                <a:lnTo>
                  <a:pt x="154203" y="238760"/>
                </a:lnTo>
                <a:lnTo>
                  <a:pt x="161061" y="236220"/>
                </a:lnTo>
                <a:lnTo>
                  <a:pt x="161061" y="247650"/>
                </a:lnTo>
                <a:lnTo>
                  <a:pt x="162153" y="255270"/>
                </a:lnTo>
                <a:lnTo>
                  <a:pt x="165252" y="262890"/>
                </a:lnTo>
                <a:lnTo>
                  <a:pt x="170129" y="267970"/>
                </a:lnTo>
                <a:lnTo>
                  <a:pt x="176517" y="273050"/>
                </a:lnTo>
                <a:lnTo>
                  <a:pt x="175031" y="278130"/>
                </a:lnTo>
                <a:lnTo>
                  <a:pt x="172745" y="284480"/>
                </a:lnTo>
                <a:lnTo>
                  <a:pt x="168592" y="289560"/>
                </a:lnTo>
                <a:lnTo>
                  <a:pt x="166725" y="292100"/>
                </a:lnTo>
                <a:lnTo>
                  <a:pt x="167106" y="295910"/>
                </a:lnTo>
                <a:lnTo>
                  <a:pt x="169354" y="297180"/>
                </a:lnTo>
                <a:lnTo>
                  <a:pt x="170497" y="297180"/>
                </a:lnTo>
                <a:lnTo>
                  <a:pt x="171259" y="298450"/>
                </a:lnTo>
                <a:lnTo>
                  <a:pt x="174269" y="298450"/>
                </a:lnTo>
                <a:lnTo>
                  <a:pt x="176136" y="297180"/>
                </a:lnTo>
                <a:lnTo>
                  <a:pt x="176898" y="295910"/>
                </a:lnTo>
                <a:lnTo>
                  <a:pt x="181051" y="289560"/>
                </a:lnTo>
                <a:lnTo>
                  <a:pt x="184429" y="283210"/>
                </a:lnTo>
                <a:lnTo>
                  <a:pt x="186334" y="275590"/>
                </a:lnTo>
                <a:lnTo>
                  <a:pt x="236486" y="293370"/>
                </a:lnTo>
                <a:lnTo>
                  <a:pt x="242531" y="295910"/>
                </a:lnTo>
                <a:lnTo>
                  <a:pt x="244779" y="298450"/>
                </a:lnTo>
                <a:lnTo>
                  <a:pt x="214630" y="323850"/>
                </a:lnTo>
                <a:lnTo>
                  <a:pt x="211239" y="331470"/>
                </a:lnTo>
                <a:lnTo>
                  <a:pt x="211239" y="349250"/>
                </a:lnTo>
                <a:lnTo>
                  <a:pt x="213868" y="351790"/>
                </a:lnTo>
                <a:lnTo>
                  <a:pt x="219532" y="351790"/>
                </a:lnTo>
                <a:lnTo>
                  <a:pt x="221780" y="349250"/>
                </a:lnTo>
                <a:lnTo>
                  <a:pt x="221780" y="335280"/>
                </a:lnTo>
                <a:lnTo>
                  <a:pt x="224040" y="331470"/>
                </a:lnTo>
                <a:lnTo>
                  <a:pt x="227799" y="327660"/>
                </a:lnTo>
                <a:lnTo>
                  <a:pt x="251942" y="307340"/>
                </a:lnTo>
                <a:lnTo>
                  <a:pt x="254228" y="311150"/>
                </a:lnTo>
                <a:lnTo>
                  <a:pt x="255752" y="316230"/>
                </a:lnTo>
                <a:lnTo>
                  <a:pt x="255752" y="349250"/>
                </a:lnTo>
                <a:lnTo>
                  <a:pt x="258000" y="351790"/>
                </a:lnTo>
                <a:lnTo>
                  <a:pt x="263664" y="351790"/>
                </a:lnTo>
                <a:lnTo>
                  <a:pt x="265912" y="349250"/>
                </a:lnTo>
                <a:lnTo>
                  <a:pt x="265912" y="3213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07178" y="3346945"/>
            <a:ext cx="264795" cy="353060"/>
          </a:xfrm>
          <a:custGeom>
            <a:avLst/>
            <a:gdLst/>
            <a:ahLst/>
            <a:cxnLst/>
            <a:rect l="l" t="t" r="r" b="b"/>
            <a:pathLst>
              <a:path w="264795" h="353060">
                <a:moveTo>
                  <a:pt x="151244" y="213106"/>
                </a:moveTo>
                <a:lnTo>
                  <a:pt x="148424" y="210286"/>
                </a:lnTo>
                <a:lnTo>
                  <a:pt x="147193" y="209816"/>
                </a:lnTo>
                <a:lnTo>
                  <a:pt x="144754" y="209816"/>
                </a:lnTo>
                <a:lnTo>
                  <a:pt x="143510" y="210286"/>
                </a:lnTo>
                <a:lnTo>
                  <a:pt x="142595" y="211239"/>
                </a:lnTo>
                <a:lnTo>
                  <a:pt x="140690" y="213106"/>
                </a:lnTo>
                <a:lnTo>
                  <a:pt x="135788" y="215773"/>
                </a:lnTo>
                <a:lnTo>
                  <a:pt x="123710" y="215773"/>
                </a:lnTo>
                <a:lnTo>
                  <a:pt x="118808" y="213106"/>
                </a:lnTo>
                <a:lnTo>
                  <a:pt x="115989" y="210286"/>
                </a:lnTo>
                <a:lnTo>
                  <a:pt x="114655" y="209816"/>
                </a:lnTo>
                <a:lnTo>
                  <a:pt x="113360" y="209816"/>
                </a:lnTo>
                <a:lnTo>
                  <a:pt x="112026" y="209816"/>
                </a:lnTo>
                <a:lnTo>
                  <a:pt x="110693" y="210286"/>
                </a:lnTo>
                <a:lnTo>
                  <a:pt x="109778" y="211239"/>
                </a:lnTo>
                <a:lnTo>
                  <a:pt x="107873" y="213106"/>
                </a:lnTo>
                <a:lnTo>
                  <a:pt x="107873" y="216535"/>
                </a:lnTo>
                <a:lnTo>
                  <a:pt x="109778" y="218401"/>
                </a:lnTo>
                <a:lnTo>
                  <a:pt x="114312" y="222554"/>
                </a:lnTo>
                <a:lnTo>
                  <a:pt x="121843" y="225552"/>
                </a:lnTo>
                <a:lnTo>
                  <a:pt x="138061" y="225552"/>
                </a:lnTo>
                <a:lnTo>
                  <a:pt x="145605" y="222554"/>
                </a:lnTo>
                <a:lnTo>
                  <a:pt x="150520" y="218401"/>
                </a:lnTo>
                <a:lnTo>
                  <a:pt x="151244" y="216535"/>
                </a:lnTo>
                <a:lnTo>
                  <a:pt x="151244" y="213106"/>
                </a:lnTo>
                <a:close/>
              </a:path>
              <a:path w="264795" h="353060">
                <a:moveTo>
                  <a:pt x="264782" y="344170"/>
                </a:moveTo>
                <a:lnTo>
                  <a:pt x="235737" y="306070"/>
                </a:lnTo>
                <a:lnTo>
                  <a:pt x="228346" y="303530"/>
                </a:lnTo>
                <a:lnTo>
                  <a:pt x="217271" y="299720"/>
                </a:lnTo>
                <a:lnTo>
                  <a:pt x="217271" y="298450"/>
                </a:lnTo>
                <a:lnTo>
                  <a:pt x="220662" y="294640"/>
                </a:lnTo>
                <a:lnTo>
                  <a:pt x="222173" y="292100"/>
                </a:lnTo>
                <a:lnTo>
                  <a:pt x="222935" y="290830"/>
                </a:lnTo>
                <a:lnTo>
                  <a:pt x="222935" y="280670"/>
                </a:lnTo>
                <a:lnTo>
                  <a:pt x="221043" y="276860"/>
                </a:lnTo>
                <a:lnTo>
                  <a:pt x="218033" y="273050"/>
                </a:lnTo>
                <a:lnTo>
                  <a:pt x="218224" y="270510"/>
                </a:lnTo>
                <a:lnTo>
                  <a:pt x="219938" y="247650"/>
                </a:lnTo>
                <a:lnTo>
                  <a:pt x="219989" y="223520"/>
                </a:lnTo>
                <a:lnTo>
                  <a:pt x="219240" y="207010"/>
                </a:lnTo>
                <a:lnTo>
                  <a:pt x="218579" y="196850"/>
                </a:lnTo>
                <a:lnTo>
                  <a:pt x="218401" y="194310"/>
                </a:lnTo>
                <a:lnTo>
                  <a:pt x="224421" y="191770"/>
                </a:lnTo>
                <a:lnTo>
                  <a:pt x="227749" y="186690"/>
                </a:lnTo>
                <a:lnTo>
                  <a:pt x="228574" y="185420"/>
                </a:lnTo>
                <a:lnTo>
                  <a:pt x="228574" y="173990"/>
                </a:lnTo>
                <a:lnTo>
                  <a:pt x="227812" y="171450"/>
                </a:lnTo>
                <a:lnTo>
                  <a:pt x="227266" y="170180"/>
                </a:lnTo>
                <a:lnTo>
                  <a:pt x="226707" y="168910"/>
                </a:lnTo>
                <a:lnTo>
                  <a:pt x="251231" y="168910"/>
                </a:lnTo>
                <a:lnTo>
                  <a:pt x="254622" y="166370"/>
                </a:lnTo>
                <a:lnTo>
                  <a:pt x="256108" y="162560"/>
                </a:lnTo>
                <a:lnTo>
                  <a:pt x="256870" y="158750"/>
                </a:lnTo>
                <a:lnTo>
                  <a:pt x="255003" y="154940"/>
                </a:lnTo>
                <a:lnTo>
                  <a:pt x="251574" y="152400"/>
                </a:lnTo>
                <a:lnTo>
                  <a:pt x="240271" y="146456"/>
                </a:lnTo>
                <a:lnTo>
                  <a:pt x="240271" y="158750"/>
                </a:lnTo>
                <a:lnTo>
                  <a:pt x="218401" y="158750"/>
                </a:lnTo>
                <a:lnTo>
                  <a:pt x="218401" y="173990"/>
                </a:lnTo>
                <a:lnTo>
                  <a:pt x="218274" y="180340"/>
                </a:lnTo>
                <a:lnTo>
                  <a:pt x="218033" y="182880"/>
                </a:lnTo>
                <a:lnTo>
                  <a:pt x="213880" y="186690"/>
                </a:lnTo>
                <a:lnTo>
                  <a:pt x="212356" y="186690"/>
                </a:lnTo>
                <a:lnTo>
                  <a:pt x="212356" y="283210"/>
                </a:lnTo>
                <a:lnTo>
                  <a:pt x="212356" y="289560"/>
                </a:lnTo>
                <a:lnTo>
                  <a:pt x="209727" y="292100"/>
                </a:lnTo>
                <a:lnTo>
                  <a:pt x="197662" y="292100"/>
                </a:lnTo>
                <a:lnTo>
                  <a:pt x="194995" y="289560"/>
                </a:lnTo>
                <a:lnTo>
                  <a:pt x="194995" y="288290"/>
                </a:lnTo>
                <a:lnTo>
                  <a:pt x="194995" y="283210"/>
                </a:lnTo>
                <a:lnTo>
                  <a:pt x="198043" y="280670"/>
                </a:lnTo>
                <a:lnTo>
                  <a:pt x="209727" y="280670"/>
                </a:lnTo>
                <a:lnTo>
                  <a:pt x="212356" y="283210"/>
                </a:lnTo>
                <a:lnTo>
                  <a:pt x="212356" y="186690"/>
                </a:lnTo>
                <a:lnTo>
                  <a:pt x="208661" y="186690"/>
                </a:lnTo>
                <a:lnTo>
                  <a:pt x="208661" y="223520"/>
                </a:lnTo>
                <a:lnTo>
                  <a:pt x="208597" y="248920"/>
                </a:lnTo>
                <a:lnTo>
                  <a:pt x="207060" y="270510"/>
                </a:lnTo>
                <a:lnTo>
                  <a:pt x="197281" y="270510"/>
                </a:lnTo>
                <a:lnTo>
                  <a:pt x="192354" y="266700"/>
                </a:lnTo>
                <a:lnTo>
                  <a:pt x="188214" y="262407"/>
                </a:lnTo>
                <a:lnTo>
                  <a:pt x="188214" y="275590"/>
                </a:lnTo>
                <a:lnTo>
                  <a:pt x="186347" y="278130"/>
                </a:lnTo>
                <a:lnTo>
                  <a:pt x="184823" y="281940"/>
                </a:lnTo>
                <a:lnTo>
                  <a:pt x="184823" y="288290"/>
                </a:lnTo>
                <a:lnTo>
                  <a:pt x="181813" y="287020"/>
                </a:lnTo>
                <a:lnTo>
                  <a:pt x="178803" y="285750"/>
                </a:lnTo>
                <a:lnTo>
                  <a:pt x="171996" y="283210"/>
                </a:lnTo>
                <a:lnTo>
                  <a:pt x="167462" y="276860"/>
                </a:lnTo>
                <a:lnTo>
                  <a:pt x="167462" y="259080"/>
                </a:lnTo>
                <a:lnTo>
                  <a:pt x="167462" y="256540"/>
                </a:lnTo>
                <a:lnTo>
                  <a:pt x="167462" y="255270"/>
                </a:lnTo>
                <a:lnTo>
                  <a:pt x="172516" y="261620"/>
                </a:lnTo>
                <a:lnTo>
                  <a:pt x="178130" y="266700"/>
                </a:lnTo>
                <a:lnTo>
                  <a:pt x="183591" y="271780"/>
                </a:lnTo>
                <a:lnTo>
                  <a:pt x="188214" y="275590"/>
                </a:lnTo>
                <a:lnTo>
                  <a:pt x="188214" y="262407"/>
                </a:lnTo>
                <a:lnTo>
                  <a:pt x="186245" y="260350"/>
                </a:lnTo>
                <a:lnTo>
                  <a:pt x="179984" y="255270"/>
                </a:lnTo>
                <a:lnTo>
                  <a:pt x="177850" y="252730"/>
                </a:lnTo>
                <a:lnTo>
                  <a:pt x="174663" y="248920"/>
                </a:lnTo>
                <a:lnTo>
                  <a:pt x="185851" y="238760"/>
                </a:lnTo>
                <a:lnTo>
                  <a:pt x="194881" y="227330"/>
                </a:lnTo>
                <a:lnTo>
                  <a:pt x="201434" y="213360"/>
                </a:lnTo>
                <a:lnTo>
                  <a:pt x="205193" y="196850"/>
                </a:lnTo>
                <a:lnTo>
                  <a:pt x="207060" y="196850"/>
                </a:lnTo>
                <a:lnTo>
                  <a:pt x="207924" y="208280"/>
                </a:lnTo>
                <a:lnTo>
                  <a:pt x="208661" y="223520"/>
                </a:lnTo>
                <a:lnTo>
                  <a:pt x="208661" y="186690"/>
                </a:lnTo>
                <a:lnTo>
                  <a:pt x="205955" y="186690"/>
                </a:lnTo>
                <a:lnTo>
                  <a:pt x="205955" y="184150"/>
                </a:lnTo>
                <a:lnTo>
                  <a:pt x="203682" y="181610"/>
                </a:lnTo>
                <a:lnTo>
                  <a:pt x="198043" y="181610"/>
                </a:lnTo>
                <a:lnTo>
                  <a:pt x="195757" y="184150"/>
                </a:lnTo>
                <a:lnTo>
                  <a:pt x="195757" y="186690"/>
                </a:lnTo>
                <a:lnTo>
                  <a:pt x="190538" y="212090"/>
                </a:lnTo>
                <a:lnTo>
                  <a:pt x="176288" y="233680"/>
                </a:lnTo>
                <a:lnTo>
                  <a:pt x="158051" y="245757"/>
                </a:lnTo>
                <a:lnTo>
                  <a:pt x="158051" y="276860"/>
                </a:lnTo>
                <a:lnTo>
                  <a:pt x="140690" y="285750"/>
                </a:lnTo>
                <a:lnTo>
                  <a:pt x="137693" y="283210"/>
                </a:lnTo>
                <a:lnTo>
                  <a:pt x="135026" y="281584"/>
                </a:lnTo>
                <a:lnTo>
                  <a:pt x="135026" y="294640"/>
                </a:lnTo>
                <a:lnTo>
                  <a:pt x="135026" y="300990"/>
                </a:lnTo>
                <a:lnTo>
                  <a:pt x="132397" y="303530"/>
                </a:lnTo>
                <a:lnTo>
                  <a:pt x="125996" y="303530"/>
                </a:lnTo>
                <a:lnTo>
                  <a:pt x="123329" y="300990"/>
                </a:lnTo>
                <a:lnTo>
                  <a:pt x="123329" y="294640"/>
                </a:lnTo>
                <a:lnTo>
                  <a:pt x="126377" y="292100"/>
                </a:lnTo>
                <a:lnTo>
                  <a:pt x="132397" y="292100"/>
                </a:lnTo>
                <a:lnTo>
                  <a:pt x="135026" y="294640"/>
                </a:lnTo>
                <a:lnTo>
                  <a:pt x="135026" y="281584"/>
                </a:lnTo>
                <a:lnTo>
                  <a:pt x="133540" y="280670"/>
                </a:lnTo>
                <a:lnTo>
                  <a:pt x="124853" y="280670"/>
                </a:lnTo>
                <a:lnTo>
                  <a:pt x="120700" y="283210"/>
                </a:lnTo>
                <a:lnTo>
                  <a:pt x="117690" y="285750"/>
                </a:lnTo>
                <a:lnTo>
                  <a:pt x="100330" y="276860"/>
                </a:lnTo>
                <a:lnTo>
                  <a:pt x="101473" y="273050"/>
                </a:lnTo>
                <a:lnTo>
                  <a:pt x="101473" y="259080"/>
                </a:lnTo>
                <a:lnTo>
                  <a:pt x="107899" y="260350"/>
                </a:lnTo>
                <a:lnTo>
                  <a:pt x="121729" y="262890"/>
                </a:lnTo>
                <a:lnTo>
                  <a:pt x="136486" y="262890"/>
                </a:lnTo>
                <a:lnTo>
                  <a:pt x="150482" y="260350"/>
                </a:lnTo>
                <a:lnTo>
                  <a:pt x="156921" y="259080"/>
                </a:lnTo>
                <a:lnTo>
                  <a:pt x="156921" y="273050"/>
                </a:lnTo>
                <a:lnTo>
                  <a:pt x="158051" y="276860"/>
                </a:lnTo>
                <a:lnTo>
                  <a:pt x="158051" y="245757"/>
                </a:lnTo>
                <a:lnTo>
                  <a:pt x="155194" y="247650"/>
                </a:lnTo>
                <a:lnTo>
                  <a:pt x="129387" y="252730"/>
                </a:lnTo>
                <a:lnTo>
                  <a:pt x="103352" y="247650"/>
                </a:lnTo>
                <a:lnTo>
                  <a:pt x="90893" y="239458"/>
                </a:lnTo>
                <a:lnTo>
                  <a:pt x="90893" y="256540"/>
                </a:lnTo>
                <a:lnTo>
                  <a:pt x="90893" y="278130"/>
                </a:lnTo>
                <a:lnTo>
                  <a:pt x="86360" y="284480"/>
                </a:lnTo>
                <a:lnTo>
                  <a:pt x="79590" y="287020"/>
                </a:lnTo>
                <a:lnTo>
                  <a:pt x="73571" y="289560"/>
                </a:lnTo>
                <a:lnTo>
                  <a:pt x="73571" y="283210"/>
                </a:lnTo>
                <a:lnTo>
                  <a:pt x="72555" y="280670"/>
                </a:lnTo>
                <a:lnTo>
                  <a:pt x="72047" y="279400"/>
                </a:lnTo>
                <a:lnTo>
                  <a:pt x="70180" y="276860"/>
                </a:lnTo>
                <a:lnTo>
                  <a:pt x="74790" y="273050"/>
                </a:lnTo>
                <a:lnTo>
                  <a:pt x="77520" y="270510"/>
                </a:lnTo>
                <a:lnTo>
                  <a:pt x="80251" y="267970"/>
                </a:lnTo>
                <a:lnTo>
                  <a:pt x="85864" y="262890"/>
                </a:lnTo>
                <a:lnTo>
                  <a:pt x="90893" y="256540"/>
                </a:lnTo>
                <a:lnTo>
                  <a:pt x="90893" y="239458"/>
                </a:lnTo>
                <a:lnTo>
                  <a:pt x="82130" y="233680"/>
                </a:lnTo>
                <a:lnTo>
                  <a:pt x="67843" y="212090"/>
                </a:lnTo>
                <a:lnTo>
                  <a:pt x="64693" y="196850"/>
                </a:lnTo>
                <a:lnTo>
                  <a:pt x="62611" y="186690"/>
                </a:lnTo>
                <a:lnTo>
                  <a:pt x="62611" y="184150"/>
                </a:lnTo>
                <a:lnTo>
                  <a:pt x="60350" y="181610"/>
                </a:lnTo>
                <a:lnTo>
                  <a:pt x="54686" y="181610"/>
                </a:lnTo>
                <a:lnTo>
                  <a:pt x="52438" y="184150"/>
                </a:lnTo>
                <a:lnTo>
                  <a:pt x="52438" y="186690"/>
                </a:lnTo>
                <a:lnTo>
                  <a:pt x="44513" y="186690"/>
                </a:lnTo>
                <a:lnTo>
                  <a:pt x="40741" y="182880"/>
                </a:lnTo>
                <a:lnTo>
                  <a:pt x="40741" y="173990"/>
                </a:lnTo>
                <a:lnTo>
                  <a:pt x="44513" y="170180"/>
                </a:lnTo>
                <a:lnTo>
                  <a:pt x="90893" y="170180"/>
                </a:lnTo>
                <a:lnTo>
                  <a:pt x="90893" y="180340"/>
                </a:lnTo>
                <a:lnTo>
                  <a:pt x="93560" y="182880"/>
                </a:lnTo>
                <a:lnTo>
                  <a:pt x="99199" y="182880"/>
                </a:lnTo>
                <a:lnTo>
                  <a:pt x="101473" y="180340"/>
                </a:lnTo>
                <a:lnTo>
                  <a:pt x="101473" y="170180"/>
                </a:lnTo>
                <a:lnTo>
                  <a:pt x="157683" y="170180"/>
                </a:lnTo>
                <a:lnTo>
                  <a:pt x="157683" y="180340"/>
                </a:lnTo>
                <a:lnTo>
                  <a:pt x="159931" y="182880"/>
                </a:lnTo>
                <a:lnTo>
                  <a:pt x="165595" y="182880"/>
                </a:lnTo>
                <a:lnTo>
                  <a:pt x="167843" y="180340"/>
                </a:lnTo>
                <a:lnTo>
                  <a:pt x="167843" y="170180"/>
                </a:lnTo>
                <a:lnTo>
                  <a:pt x="214642" y="170180"/>
                </a:lnTo>
                <a:lnTo>
                  <a:pt x="218401" y="173990"/>
                </a:lnTo>
                <a:lnTo>
                  <a:pt x="218401" y="158750"/>
                </a:lnTo>
                <a:lnTo>
                  <a:pt x="16992" y="158750"/>
                </a:lnTo>
                <a:lnTo>
                  <a:pt x="69418" y="130810"/>
                </a:lnTo>
                <a:lnTo>
                  <a:pt x="153530" y="130810"/>
                </a:lnTo>
                <a:lnTo>
                  <a:pt x="156159" y="128270"/>
                </a:lnTo>
                <a:lnTo>
                  <a:pt x="156159" y="123190"/>
                </a:lnTo>
                <a:lnTo>
                  <a:pt x="153530" y="120650"/>
                </a:lnTo>
                <a:lnTo>
                  <a:pt x="73190" y="120650"/>
                </a:lnTo>
                <a:lnTo>
                  <a:pt x="73190" y="109220"/>
                </a:lnTo>
                <a:lnTo>
                  <a:pt x="184442" y="109220"/>
                </a:lnTo>
                <a:lnTo>
                  <a:pt x="184442" y="120650"/>
                </a:lnTo>
                <a:lnTo>
                  <a:pt x="170129" y="120650"/>
                </a:lnTo>
                <a:lnTo>
                  <a:pt x="167843" y="123190"/>
                </a:lnTo>
                <a:lnTo>
                  <a:pt x="167843" y="128270"/>
                </a:lnTo>
                <a:lnTo>
                  <a:pt x="170129" y="130810"/>
                </a:lnTo>
                <a:lnTo>
                  <a:pt x="188214" y="130810"/>
                </a:lnTo>
                <a:lnTo>
                  <a:pt x="240271" y="158750"/>
                </a:lnTo>
                <a:lnTo>
                  <a:pt x="240271" y="146456"/>
                </a:lnTo>
                <a:lnTo>
                  <a:pt x="196138" y="123190"/>
                </a:lnTo>
                <a:lnTo>
                  <a:pt x="196138" y="109220"/>
                </a:lnTo>
                <a:lnTo>
                  <a:pt x="196138" y="104140"/>
                </a:lnTo>
                <a:lnTo>
                  <a:pt x="193509" y="100330"/>
                </a:lnTo>
                <a:lnTo>
                  <a:pt x="188976" y="99060"/>
                </a:lnTo>
                <a:lnTo>
                  <a:pt x="175768" y="72212"/>
                </a:lnTo>
                <a:lnTo>
                  <a:pt x="175768" y="99060"/>
                </a:lnTo>
                <a:lnTo>
                  <a:pt x="81483" y="99060"/>
                </a:lnTo>
                <a:lnTo>
                  <a:pt x="116560" y="21590"/>
                </a:lnTo>
                <a:lnTo>
                  <a:pt x="119951" y="13970"/>
                </a:lnTo>
                <a:lnTo>
                  <a:pt x="126720" y="10160"/>
                </a:lnTo>
                <a:lnTo>
                  <a:pt x="139941" y="10160"/>
                </a:lnTo>
                <a:lnTo>
                  <a:pt x="145605" y="12700"/>
                </a:lnTo>
                <a:lnTo>
                  <a:pt x="149377" y="16510"/>
                </a:lnTo>
                <a:lnTo>
                  <a:pt x="167462" y="38100"/>
                </a:lnTo>
                <a:lnTo>
                  <a:pt x="168986" y="40640"/>
                </a:lnTo>
                <a:lnTo>
                  <a:pt x="168986" y="44450"/>
                </a:lnTo>
                <a:lnTo>
                  <a:pt x="167843" y="45720"/>
                </a:lnTo>
                <a:lnTo>
                  <a:pt x="166357" y="46990"/>
                </a:lnTo>
                <a:lnTo>
                  <a:pt x="163322" y="49530"/>
                </a:lnTo>
                <a:lnTo>
                  <a:pt x="158788" y="40640"/>
                </a:lnTo>
                <a:lnTo>
                  <a:pt x="157708" y="39370"/>
                </a:lnTo>
                <a:lnTo>
                  <a:pt x="156032" y="38100"/>
                </a:lnTo>
                <a:lnTo>
                  <a:pt x="151625" y="38100"/>
                </a:lnTo>
                <a:lnTo>
                  <a:pt x="149377" y="40640"/>
                </a:lnTo>
                <a:lnTo>
                  <a:pt x="147853" y="43180"/>
                </a:lnTo>
                <a:lnTo>
                  <a:pt x="149377" y="45720"/>
                </a:lnTo>
                <a:lnTo>
                  <a:pt x="175768" y="99060"/>
                </a:lnTo>
                <a:lnTo>
                  <a:pt x="175768" y="72212"/>
                </a:lnTo>
                <a:lnTo>
                  <a:pt x="168986" y="58420"/>
                </a:lnTo>
                <a:lnTo>
                  <a:pt x="173901" y="54610"/>
                </a:lnTo>
                <a:lnTo>
                  <a:pt x="177673" y="52070"/>
                </a:lnTo>
                <a:lnTo>
                  <a:pt x="179171" y="49530"/>
                </a:lnTo>
                <a:lnTo>
                  <a:pt x="179920" y="48260"/>
                </a:lnTo>
                <a:lnTo>
                  <a:pt x="180682" y="43180"/>
                </a:lnTo>
                <a:lnTo>
                  <a:pt x="181051" y="39370"/>
                </a:lnTo>
                <a:lnTo>
                  <a:pt x="179539" y="34290"/>
                </a:lnTo>
                <a:lnTo>
                  <a:pt x="176911" y="30480"/>
                </a:lnTo>
                <a:lnTo>
                  <a:pt x="158788" y="10160"/>
                </a:lnTo>
                <a:lnTo>
                  <a:pt x="153149" y="2540"/>
                </a:lnTo>
                <a:lnTo>
                  <a:pt x="144843" y="0"/>
                </a:lnTo>
                <a:lnTo>
                  <a:pt x="136169" y="0"/>
                </a:lnTo>
                <a:lnTo>
                  <a:pt x="72809" y="99060"/>
                </a:lnTo>
                <a:lnTo>
                  <a:pt x="68275" y="100330"/>
                </a:lnTo>
                <a:lnTo>
                  <a:pt x="65646" y="104140"/>
                </a:lnTo>
                <a:lnTo>
                  <a:pt x="65646" y="123190"/>
                </a:lnTo>
                <a:lnTo>
                  <a:pt x="9829" y="152400"/>
                </a:lnTo>
                <a:lnTo>
                  <a:pt x="6019" y="154940"/>
                </a:lnTo>
                <a:lnTo>
                  <a:pt x="4152" y="158750"/>
                </a:lnTo>
                <a:lnTo>
                  <a:pt x="5676" y="162560"/>
                </a:lnTo>
                <a:lnTo>
                  <a:pt x="6781" y="167640"/>
                </a:lnTo>
                <a:lnTo>
                  <a:pt x="10553" y="168910"/>
                </a:lnTo>
                <a:lnTo>
                  <a:pt x="35077" y="168910"/>
                </a:lnTo>
                <a:lnTo>
                  <a:pt x="33591" y="172720"/>
                </a:lnTo>
                <a:lnTo>
                  <a:pt x="33210" y="175260"/>
                </a:lnTo>
                <a:lnTo>
                  <a:pt x="33210" y="185420"/>
                </a:lnTo>
                <a:lnTo>
                  <a:pt x="37350" y="191770"/>
                </a:lnTo>
                <a:lnTo>
                  <a:pt x="43751" y="195580"/>
                </a:lnTo>
                <a:lnTo>
                  <a:pt x="43751" y="196850"/>
                </a:lnTo>
                <a:lnTo>
                  <a:pt x="43370" y="199390"/>
                </a:lnTo>
                <a:lnTo>
                  <a:pt x="42989" y="203200"/>
                </a:lnTo>
                <a:lnTo>
                  <a:pt x="42621" y="205740"/>
                </a:lnTo>
                <a:lnTo>
                  <a:pt x="44894" y="208280"/>
                </a:lnTo>
                <a:lnTo>
                  <a:pt x="50914" y="208280"/>
                </a:lnTo>
                <a:lnTo>
                  <a:pt x="52819" y="207010"/>
                </a:lnTo>
                <a:lnTo>
                  <a:pt x="53200" y="203200"/>
                </a:lnTo>
                <a:lnTo>
                  <a:pt x="53200" y="200660"/>
                </a:lnTo>
                <a:lnTo>
                  <a:pt x="53581" y="199390"/>
                </a:lnTo>
                <a:lnTo>
                  <a:pt x="53581" y="196850"/>
                </a:lnTo>
                <a:lnTo>
                  <a:pt x="55448" y="196850"/>
                </a:lnTo>
                <a:lnTo>
                  <a:pt x="59220" y="212090"/>
                </a:lnTo>
                <a:lnTo>
                  <a:pt x="65824" y="226060"/>
                </a:lnTo>
                <a:lnTo>
                  <a:pt x="74968" y="238760"/>
                </a:lnTo>
                <a:lnTo>
                  <a:pt x="86360" y="248920"/>
                </a:lnTo>
                <a:lnTo>
                  <a:pt x="81127" y="255270"/>
                </a:lnTo>
                <a:lnTo>
                  <a:pt x="74688" y="261620"/>
                </a:lnTo>
                <a:lnTo>
                  <a:pt x="68237" y="266700"/>
                </a:lnTo>
                <a:lnTo>
                  <a:pt x="63360" y="270243"/>
                </a:lnTo>
                <a:lnTo>
                  <a:pt x="63360" y="283210"/>
                </a:lnTo>
                <a:lnTo>
                  <a:pt x="63360" y="289560"/>
                </a:lnTo>
                <a:lnTo>
                  <a:pt x="60731" y="292100"/>
                </a:lnTo>
                <a:lnTo>
                  <a:pt x="48666" y="292100"/>
                </a:lnTo>
                <a:lnTo>
                  <a:pt x="46380" y="289560"/>
                </a:lnTo>
                <a:lnTo>
                  <a:pt x="46380" y="283210"/>
                </a:lnTo>
                <a:lnTo>
                  <a:pt x="49047" y="280670"/>
                </a:lnTo>
                <a:lnTo>
                  <a:pt x="60731" y="280670"/>
                </a:lnTo>
                <a:lnTo>
                  <a:pt x="63360" y="283210"/>
                </a:lnTo>
                <a:lnTo>
                  <a:pt x="63360" y="270243"/>
                </a:lnTo>
                <a:lnTo>
                  <a:pt x="62979" y="270510"/>
                </a:lnTo>
                <a:lnTo>
                  <a:pt x="53200" y="270510"/>
                </a:lnTo>
                <a:lnTo>
                  <a:pt x="52209" y="259080"/>
                </a:lnTo>
                <a:lnTo>
                  <a:pt x="51676" y="250190"/>
                </a:lnTo>
                <a:lnTo>
                  <a:pt x="51498" y="246380"/>
                </a:lnTo>
                <a:lnTo>
                  <a:pt x="51257" y="238760"/>
                </a:lnTo>
                <a:lnTo>
                  <a:pt x="51295" y="223520"/>
                </a:lnTo>
                <a:lnTo>
                  <a:pt x="49047" y="220980"/>
                </a:lnTo>
                <a:lnTo>
                  <a:pt x="43370" y="220980"/>
                </a:lnTo>
                <a:lnTo>
                  <a:pt x="41122" y="223520"/>
                </a:lnTo>
                <a:lnTo>
                  <a:pt x="41097" y="227330"/>
                </a:lnTo>
                <a:lnTo>
                  <a:pt x="40894" y="238760"/>
                </a:lnTo>
                <a:lnTo>
                  <a:pt x="41262" y="250190"/>
                </a:lnTo>
                <a:lnTo>
                  <a:pt x="42125" y="262890"/>
                </a:lnTo>
                <a:lnTo>
                  <a:pt x="43370" y="274320"/>
                </a:lnTo>
                <a:lnTo>
                  <a:pt x="39992" y="276860"/>
                </a:lnTo>
                <a:lnTo>
                  <a:pt x="38087" y="281940"/>
                </a:lnTo>
                <a:lnTo>
                  <a:pt x="38087" y="290830"/>
                </a:lnTo>
                <a:lnTo>
                  <a:pt x="40360" y="295910"/>
                </a:lnTo>
                <a:lnTo>
                  <a:pt x="43751" y="298450"/>
                </a:lnTo>
                <a:lnTo>
                  <a:pt x="43751" y="300990"/>
                </a:lnTo>
                <a:lnTo>
                  <a:pt x="6985" y="321310"/>
                </a:lnTo>
                <a:lnTo>
                  <a:pt x="0" y="344170"/>
                </a:lnTo>
                <a:lnTo>
                  <a:pt x="0" y="350520"/>
                </a:lnTo>
                <a:lnTo>
                  <a:pt x="2260" y="353060"/>
                </a:lnTo>
                <a:lnTo>
                  <a:pt x="7924" y="353060"/>
                </a:lnTo>
                <a:lnTo>
                  <a:pt x="10172" y="350520"/>
                </a:lnTo>
                <a:lnTo>
                  <a:pt x="10172" y="344170"/>
                </a:lnTo>
                <a:lnTo>
                  <a:pt x="11531" y="335280"/>
                </a:lnTo>
                <a:lnTo>
                  <a:pt x="15379" y="327660"/>
                </a:lnTo>
                <a:lnTo>
                  <a:pt x="21336" y="321310"/>
                </a:lnTo>
                <a:lnTo>
                  <a:pt x="29057" y="317500"/>
                </a:lnTo>
                <a:lnTo>
                  <a:pt x="44132" y="312420"/>
                </a:lnTo>
                <a:lnTo>
                  <a:pt x="44132" y="350520"/>
                </a:lnTo>
                <a:lnTo>
                  <a:pt x="46761" y="353060"/>
                </a:lnTo>
                <a:lnTo>
                  <a:pt x="52438" y="353060"/>
                </a:lnTo>
                <a:lnTo>
                  <a:pt x="54686" y="350520"/>
                </a:lnTo>
                <a:lnTo>
                  <a:pt x="54686" y="312420"/>
                </a:lnTo>
                <a:lnTo>
                  <a:pt x="54686" y="303530"/>
                </a:lnTo>
                <a:lnTo>
                  <a:pt x="62611" y="303530"/>
                </a:lnTo>
                <a:lnTo>
                  <a:pt x="66687" y="311150"/>
                </a:lnTo>
                <a:lnTo>
                  <a:pt x="72377" y="322580"/>
                </a:lnTo>
                <a:lnTo>
                  <a:pt x="78270" y="335280"/>
                </a:lnTo>
                <a:lnTo>
                  <a:pt x="82981" y="349250"/>
                </a:lnTo>
                <a:lnTo>
                  <a:pt x="83350" y="351790"/>
                </a:lnTo>
                <a:lnTo>
                  <a:pt x="85636" y="353060"/>
                </a:lnTo>
                <a:lnTo>
                  <a:pt x="92417" y="353060"/>
                </a:lnTo>
                <a:lnTo>
                  <a:pt x="93941" y="349250"/>
                </a:lnTo>
                <a:lnTo>
                  <a:pt x="78587" y="311150"/>
                </a:lnTo>
                <a:lnTo>
                  <a:pt x="74612" y="303530"/>
                </a:lnTo>
                <a:lnTo>
                  <a:pt x="73952" y="302260"/>
                </a:lnTo>
                <a:lnTo>
                  <a:pt x="86360" y="297180"/>
                </a:lnTo>
                <a:lnTo>
                  <a:pt x="91274" y="295910"/>
                </a:lnTo>
                <a:lnTo>
                  <a:pt x="96189" y="292100"/>
                </a:lnTo>
                <a:lnTo>
                  <a:pt x="97878" y="289560"/>
                </a:lnTo>
                <a:lnTo>
                  <a:pt x="99580" y="287020"/>
                </a:lnTo>
                <a:lnTo>
                  <a:pt x="116560" y="295910"/>
                </a:lnTo>
                <a:lnTo>
                  <a:pt x="116560" y="304800"/>
                </a:lnTo>
                <a:lnTo>
                  <a:pt x="121081" y="311150"/>
                </a:lnTo>
                <a:lnTo>
                  <a:pt x="127101" y="313690"/>
                </a:lnTo>
                <a:lnTo>
                  <a:pt x="127101" y="351790"/>
                </a:lnTo>
                <a:lnTo>
                  <a:pt x="129768" y="353060"/>
                </a:lnTo>
                <a:lnTo>
                  <a:pt x="135407" y="353060"/>
                </a:lnTo>
                <a:lnTo>
                  <a:pt x="137693" y="351790"/>
                </a:lnTo>
                <a:lnTo>
                  <a:pt x="137693" y="313690"/>
                </a:lnTo>
                <a:lnTo>
                  <a:pt x="144081" y="311150"/>
                </a:lnTo>
                <a:lnTo>
                  <a:pt x="148615" y="306070"/>
                </a:lnTo>
                <a:lnTo>
                  <a:pt x="148615" y="303530"/>
                </a:lnTo>
                <a:lnTo>
                  <a:pt x="148615" y="295910"/>
                </a:lnTo>
                <a:lnTo>
                  <a:pt x="155892" y="292100"/>
                </a:lnTo>
                <a:lnTo>
                  <a:pt x="165595" y="287020"/>
                </a:lnTo>
                <a:lnTo>
                  <a:pt x="168605" y="292100"/>
                </a:lnTo>
                <a:lnTo>
                  <a:pt x="173139" y="295910"/>
                </a:lnTo>
                <a:lnTo>
                  <a:pt x="178803" y="297180"/>
                </a:lnTo>
                <a:lnTo>
                  <a:pt x="190881" y="302260"/>
                </a:lnTo>
                <a:lnTo>
                  <a:pt x="186220" y="311150"/>
                </a:lnTo>
                <a:lnTo>
                  <a:pt x="180822" y="321310"/>
                </a:lnTo>
                <a:lnTo>
                  <a:pt x="175628" y="334010"/>
                </a:lnTo>
                <a:lnTo>
                  <a:pt x="171615" y="346710"/>
                </a:lnTo>
                <a:lnTo>
                  <a:pt x="171234" y="349250"/>
                </a:lnTo>
                <a:lnTo>
                  <a:pt x="172377" y="353060"/>
                </a:lnTo>
                <a:lnTo>
                  <a:pt x="179158" y="353060"/>
                </a:lnTo>
                <a:lnTo>
                  <a:pt x="181051" y="351790"/>
                </a:lnTo>
                <a:lnTo>
                  <a:pt x="186321" y="335280"/>
                </a:lnTo>
                <a:lnTo>
                  <a:pt x="192151" y="322580"/>
                </a:lnTo>
                <a:lnTo>
                  <a:pt x="197891" y="311150"/>
                </a:lnTo>
                <a:lnTo>
                  <a:pt x="202184" y="303530"/>
                </a:lnTo>
                <a:lnTo>
                  <a:pt x="210108" y="303530"/>
                </a:lnTo>
                <a:lnTo>
                  <a:pt x="210108" y="350520"/>
                </a:lnTo>
                <a:lnTo>
                  <a:pt x="212737" y="353060"/>
                </a:lnTo>
                <a:lnTo>
                  <a:pt x="218401" y="353060"/>
                </a:lnTo>
                <a:lnTo>
                  <a:pt x="220662" y="350520"/>
                </a:lnTo>
                <a:lnTo>
                  <a:pt x="220662" y="312420"/>
                </a:lnTo>
                <a:lnTo>
                  <a:pt x="235737" y="317500"/>
                </a:lnTo>
                <a:lnTo>
                  <a:pt x="243471" y="321310"/>
                </a:lnTo>
                <a:lnTo>
                  <a:pt x="249428" y="327660"/>
                </a:lnTo>
                <a:lnTo>
                  <a:pt x="253263" y="335280"/>
                </a:lnTo>
                <a:lnTo>
                  <a:pt x="254622" y="344170"/>
                </a:lnTo>
                <a:lnTo>
                  <a:pt x="254622" y="350520"/>
                </a:lnTo>
                <a:lnTo>
                  <a:pt x="256870" y="353060"/>
                </a:lnTo>
                <a:lnTo>
                  <a:pt x="262534" y="353060"/>
                </a:lnTo>
                <a:lnTo>
                  <a:pt x="264782" y="350520"/>
                </a:lnTo>
                <a:lnTo>
                  <a:pt x="264782" y="3441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48409" y="3334486"/>
            <a:ext cx="274320" cy="369570"/>
          </a:xfrm>
          <a:custGeom>
            <a:avLst/>
            <a:gdLst/>
            <a:ahLst/>
            <a:cxnLst/>
            <a:rect l="l" t="t" r="r" b="b"/>
            <a:pathLst>
              <a:path w="274320" h="369570">
                <a:moveTo>
                  <a:pt x="108635" y="124510"/>
                </a:moveTo>
                <a:lnTo>
                  <a:pt x="106006" y="121843"/>
                </a:lnTo>
                <a:lnTo>
                  <a:pt x="102997" y="121843"/>
                </a:lnTo>
                <a:lnTo>
                  <a:pt x="100330" y="121843"/>
                </a:lnTo>
                <a:lnTo>
                  <a:pt x="98082" y="124510"/>
                </a:lnTo>
                <a:lnTo>
                  <a:pt x="98082" y="135813"/>
                </a:lnTo>
                <a:lnTo>
                  <a:pt x="100330" y="138061"/>
                </a:lnTo>
                <a:lnTo>
                  <a:pt x="106006" y="138061"/>
                </a:lnTo>
                <a:lnTo>
                  <a:pt x="108254" y="135813"/>
                </a:lnTo>
                <a:lnTo>
                  <a:pt x="108254" y="127139"/>
                </a:lnTo>
                <a:lnTo>
                  <a:pt x="108635" y="124510"/>
                </a:lnTo>
                <a:close/>
              </a:path>
              <a:path w="274320" h="369570">
                <a:moveTo>
                  <a:pt x="115062" y="108292"/>
                </a:moveTo>
                <a:lnTo>
                  <a:pt x="114312" y="105625"/>
                </a:lnTo>
                <a:lnTo>
                  <a:pt x="113703" y="103212"/>
                </a:lnTo>
                <a:lnTo>
                  <a:pt x="111645" y="101536"/>
                </a:lnTo>
                <a:lnTo>
                  <a:pt x="109486" y="101536"/>
                </a:lnTo>
                <a:lnTo>
                  <a:pt x="108953" y="101536"/>
                </a:lnTo>
                <a:lnTo>
                  <a:pt x="108419" y="101638"/>
                </a:lnTo>
                <a:lnTo>
                  <a:pt x="107873" y="101854"/>
                </a:lnTo>
                <a:lnTo>
                  <a:pt x="96189" y="104482"/>
                </a:lnTo>
                <a:lnTo>
                  <a:pt x="93179" y="105625"/>
                </a:lnTo>
                <a:lnTo>
                  <a:pt x="91313" y="108292"/>
                </a:lnTo>
                <a:lnTo>
                  <a:pt x="92417" y="111302"/>
                </a:lnTo>
                <a:lnTo>
                  <a:pt x="92798" y="113550"/>
                </a:lnTo>
                <a:lnTo>
                  <a:pt x="95072" y="115443"/>
                </a:lnTo>
                <a:lnTo>
                  <a:pt x="98844" y="115443"/>
                </a:lnTo>
                <a:lnTo>
                  <a:pt x="110540" y="112433"/>
                </a:lnTo>
                <a:lnTo>
                  <a:pt x="113169" y="111302"/>
                </a:lnTo>
                <a:lnTo>
                  <a:pt x="115062" y="108292"/>
                </a:lnTo>
                <a:close/>
              </a:path>
              <a:path w="274320" h="369570">
                <a:moveTo>
                  <a:pt x="169748" y="158813"/>
                </a:moveTo>
                <a:lnTo>
                  <a:pt x="166738" y="156565"/>
                </a:lnTo>
                <a:lnTo>
                  <a:pt x="157302" y="156565"/>
                </a:lnTo>
                <a:lnTo>
                  <a:pt x="157302" y="167119"/>
                </a:lnTo>
                <a:lnTo>
                  <a:pt x="155041" y="174282"/>
                </a:lnTo>
                <a:lnTo>
                  <a:pt x="147129" y="179565"/>
                </a:lnTo>
                <a:lnTo>
                  <a:pt x="129006" y="179565"/>
                </a:lnTo>
                <a:lnTo>
                  <a:pt x="121081" y="174282"/>
                </a:lnTo>
                <a:lnTo>
                  <a:pt x="118071" y="167119"/>
                </a:lnTo>
                <a:lnTo>
                  <a:pt x="157302" y="167119"/>
                </a:lnTo>
                <a:lnTo>
                  <a:pt x="157302" y="156565"/>
                </a:lnTo>
                <a:lnTo>
                  <a:pt x="108635" y="156565"/>
                </a:lnTo>
                <a:lnTo>
                  <a:pt x="106387" y="158813"/>
                </a:lnTo>
                <a:lnTo>
                  <a:pt x="106387" y="161442"/>
                </a:lnTo>
                <a:lnTo>
                  <a:pt x="108889" y="172669"/>
                </a:lnTo>
                <a:lnTo>
                  <a:pt x="115722" y="181914"/>
                </a:lnTo>
                <a:lnTo>
                  <a:pt x="125793" y="188188"/>
                </a:lnTo>
                <a:lnTo>
                  <a:pt x="138061" y="190500"/>
                </a:lnTo>
                <a:lnTo>
                  <a:pt x="150342" y="188239"/>
                </a:lnTo>
                <a:lnTo>
                  <a:pt x="169748" y="161442"/>
                </a:lnTo>
                <a:lnTo>
                  <a:pt x="169748" y="158813"/>
                </a:lnTo>
                <a:close/>
              </a:path>
              <a:path w="274320" h="369570">
                <a:moveTo>
                  <a:pt x="178041" y="124510"/>
                </a:moveTo>
                <a:lnTo>
                  <a:pt x="175793" y="121843"/>
                </a:lnTo>
                <a:lnTo>
                  <a:pt x="172377" y="121843"/>
                </a:lnTo>
                <a:lnTo>
                  <a:pt x="169748" y="121843"/>
                </a:lnTo>
                <a:lnTo>
                  <a:pt x="167119" y="124510"/>
                </a:lnTo>
                <a:lnTo>
                  <a:pt x="167119" y="135813"/>
                </a:lnTo>
                <a:lnTo>
                  <a:pt x="169748" y="138061"/>
                </a:lnTo>
                <a:lnTo>
                  <a:pt x="175412" y="138061"/>
                </a:lnTo>
                <a:lnTo>
                  <a:pt x="177660" y="135813"/>
                </a:lnTo>
                <a:lnTo>
                  <a:pt x="177660" y="127139"/>
                </a:lnTo>
                <a:lnTo>
                  <a:pt x="178041" y="124510"/>
                </a:lnTo>
                <a:close/>
              </a:path>
              <a:path w="274320" h="369570">
                <a:moveTo>
                  <a:pt x="184061" y="107911"/>
                </a:moveTo>
                <a:lnTo>
                  <a:pt x="182956" y="104863"/>
                </a:lnTo>
                <a:lnTo>
                  <a:pt x="179920" y="104140"/>
                </a:lnTo>
                <a:lnTo>
                  <a:pt x="168224" y="101092"/>
                </a:lnTo>
                <a:lnTo>
                  <a:pt x="167779" y="101003"/>
                </a:lnTo>
                <a:lnTo>
                  <a:pt x="167335" y="100939"/>
                </a:lnTo>
                <a:lnTo>
                  <a:pt x="166890" y="100939"/>
                </a:lnTo>
                <a:lnTo>
                  <a:pt x="164452" y="100939"/>
                </a:lnTo>
                <a:lnTo>
                  <a:pt x="162394" y="102654"/>
                </a:lnTo>
                <a:lnTo>
                  <a:pt x="161442" y="104863"/>
                </a:lnTo>
                <a:lnTo>
                  <a:pt x="160680" y="107911"/>
                </a:lnTo>
                <a:lnTo>
                  <a:pt x="162585" y="110540"/>
                </a:lnTo>
                <a:lnTo>
                  <a:pt x="165214" y="111671"/>
                </a:lnTo>
                <a:lnTo>
                  <a:pt x="176911" y="114312"/>
                </a:lnTo>
                <a:lnTo>
                  <a:pt x="180682" y="114312"/>
                </a:lnTo>
                <a:lnTo>
                  <a:pt x="183337" y="113169"/>
                </a:lnTo>
                <a:lnTo>
                  <a:pt x="183718" y="110159"/>
                </a:lnTo>
                <a:lnTo>
                  <a:pt x="184061" y="107911"/>
                </a:lnTo>
                <a:close/>
              </a:path>
              <a:path w="274320" h="369570">
                <a:moveTo>
                  <a:pt x="274231" y="365760"/>
                </a:moveTo>
                <a:lnTo>
                  <a:pt x="274167" y="312420"/>
                </a:lnTo>
                <a:lnTo>
                  <a:pt x="249707" y="275590"/>
                </a:lnTo>
                <a:lnTo>
                  <a:pt x="246684" y="274320"/>
                </a:lnTo>
                <a:lnTo>
                  <a:pt x="240652" y="271780"/>
                </a:lnTo>
                <a:lnTo>
                  <a:pt x="242722" y="267970"/>
                </a:lnTo>
                <a:lnTo>
                  <a:pt x="249643" y="255270"/>
                </a:lnTo>
                <a:lnTo>
                  <a:pt x="255689" y="237490"/>
                </a:lnTo>
                <a:lnTo>
                  <a:pt x="258851" y="218440"/>
                </a:lnTo>
                <a:lnTo>
                  <a:pt x="259041" y="207010"/>
                </a:lnTo>
                <a:lnTo>
                  <a:pt x="259067" y="199390"/>
                </a:lnTo>
                <a:lnTo>
                  <a:pt x="253860" y="110490"/>
                </a:lnTo>
                <a:lnTo>
                  <a:pt x="251155" y="94411"/>
                </a:lnTo>
                <a:lnTo>
                  <a:pt x="251155" y="199390"/>
                </a:lnTo>
                <a:lnTo>
                  <a:pt x="251104" y="207010"/>
                </a:lnTo>
                <a:lnTo>
                  <a:pt x="250875" y="218440"/>
                </a:lnTo>
                <a:lnTo>
                  <a:pt x="247675" y="236220"/>
                </a:lnTo>
                <a:lnTo>
                  <a:pt x="241719" y="252730"/>
                </a:lnTo>
                <a:lnTo>
                  <a:pt x="233108" y="267970"/>
                </a:lnTo>
                <a:lnTo>
                  <a:pt x="189738" y="254000"/>
                </a:lnTo>
                <a:lnTo>
                  <a:pt x="182956" y="251460"/>
                </a:lnTo>
                <a:lnTo>
                  <a:pt x="178041" y="245110"/>
                </a:lnTo>
                <a:lnTo>
                  <a:pt x="178041" y="218440"/>
                </a:lnTo>
                <a:lnTo>
                  <a:pt x="178041" y="213360"/>
                </a:lnTo>
                <a:lnTo>
                  <a:pt x="192671" y="203200"/>
                </a:lnTo>
                <a:lnTo>
                  <a:pt x="204495" y="189230"/>
                </a:lnTo>
                <a:lnTo>
                  <a:pt x="213004" y="172720"/>
                </a:lnTo>
                <a:lnTo>
                  <a:pt x="217652" y="154940"/>
                </a:lnTo>
                <a:lnTo>
                  <a:pt x="221792" y="154940"/>
                </a:lnTo>
                <a:lnTo>
                  <a:pt x="241782" y="134620"/>
                </a:lnTo>
                <a:lnTo>
                  <a:pt x="240195" y="127000"/>
                </a:lnTo>
                <a:lnTo>
                  <a:pt x="235889" y="120650"/>
                </a:lnTo>
                <a:lnTo>
                  <a:pt x="229527" y="116840"/>
                </a:lnTo>
                <a:lnTo>
                  <a:pt x="221792" y="115570"/>
                </a:lnTo>
                <a:lnTo>
                  <a:pt x="215773" y="115570"/>
                </a:lnTo>
                <a:lnTo>
                  <a:pt x="213118" y="111760"/>
                </a:lnTo>
                <a:lnTo>
                  <a:pt x="213118" y="109220"/>
                </a:lnTo>
                <a:lnTo>
                  <a:pt x="209473" y="91440"/>
                </a:lnTo>
                <a:lnTo>
                  <a:pt x="199580" y="76200"/>
                </a:lnTo>
                <a:lnTo>
                  <a:pt x="184962" y="67310"/>
                </a:lnTo>
                <a:lnTo>
                  <a:pt x="167119" y="63500"/>
                </a:lnTo>
                <a:lnTo>
                  <a:pt x="164452" y="63500"/>
                </a:lnTo>
                <a:lnTo>
                  <a:pt x="162204" y="66040"/>
                </a:lnTo>
                <a:lnTo>
                  <a:pt x="162204" y="71120"/>
                </a:lnTo>
                <a:lnTo>
                  <a:pt x="164452" y="73660"/>
                </a:lnTo>
                <a:lnTo>
                  <a:pt x="167119" y="73660"/>
                </a:lnTo>
                <a:lnTo>
                  <a:pt x="180873" y="76200"/>
                </a:lnTo>
                <a:lnTo>
                  <a:pt x="192011" y="83820"/>
                </a:lnTo>
                <a:lnTo>
                  <a:pt x="199466" y="95250"/>
                </a:lnTo>
                <a:lnTo>
                  <a:pt x="202184" y="109220"/>
                </a:lnTo>
                <a:lnTo>
                  <a:pt x="202184" y="118110"/>
                </a:lnTo>
                <a:lnTo>
                  <a:pt x="209727" y="125730"/>
                </a:lnTo>
                <a:lnTo>
                  <a:pt x="227088" y="125730"/>
                </a:lnTo>
                <a:lnTo>
                  <a:pt x="230860" y="129540"/>
                </a:lnTo>
                <a:lnTo>
                  <a:pt x="230860" y="139700"/>
                </a:lnTo>
                <a:lnTo>
                  <a:pt x="226707" y="143510"/>
                </a:lnTo>
                <a:lnTo>
                  <a:pt x="218782" y="143510"/>
                </a:lnTo>
                <a:lnTo>
                  <a:pt x="218782" y="139700"/>
                </a:lnTo>
                <a:lnTo>
                  <a:pt x="216128" y="138430"/>
                </a:lnTo>
                <a:lnTo>
                  <a:pt x="210489" y="138430"/>
                </a:lnTo>
                <a:lnTo>
                  <a:pt x="208203" y="139700"/>
                </a:lnTo>
                <a:lnTo>
                  <a:pt x="208203" y="143510"/>
                </a:lnTo>
                <a:lnTo>
                  <a:pt x="202768" y="170180"/>
                </a:lnTo>
                <a:lnTo>
                  <a:pt x="187896" y="191770"/>
                </a:lnTo>
                <a:lnTo>
                  <a:pt x="165735" y="207010"/>
                </a:lnTo>
                <a:lnTo>
                  <a:pt x="138442" y="213360"/>
                </a:lnTo>
                <a:lnTo>
                  <a:pt x="111302" y="207010"/>
                </a:lnTo>
                <a:lnTo>
                  <a:pt x="89115" y="191770"/>
                </a:lnTo>
                <a:lnTo>
                  <a:pt x="74142" y="170180"/>
                </a:lnTo>
                <a:lnTo>
                  <a:pt x="68656" y="143510"/>
                </a:lnTo>
                <a:lnTo>
                  <a:pt x="68656" y="139700"/>
                </a:lnTo>
                <a:lnTo>
                  <a:pt x="66408" y="138430"/>
                </a:lnTo>
                <a:lnTo>
                  <a:pt x="60731" y="138430"/>
                </a:lnTo>
                <a:lnTo>
                  <a:pt x="58483" y="139700"/>
                </a:lnTo>
                <a:lnTo>
                  <a:pt x="58483" y="143510"/>
                </a:lnTo>
                <a:lnTo>
                  <a:pt x="49809" y="143510"/>
                </a:lnTo>
                <a:lnTo>
                  <a:pt x="46037" y="139700"/>
                </a:lnTo>
                <a:lnTo>
                  <a:pt x="46037" y="129540"/>
                </a:lnTo>
                <a:lnTo>
                  <a:pt x="50190" y="125730"/>
                </a:lnTo>
                <a:lnTo>
                  <a:pt x="67170" y="125730"/>
                </a:lnTo>
                <a:lnTo>
                  <a:pt x="74701" y="118110"/>
                </a:lnTo>
                <a:lnTo>
                  <a:pt x="74701" y="109220"/>
                </a:lnTo>
                <a:lnTo>
                  <a:pt x="77482" y="95250"/>
                </a:lnTo>
                <a:lnTo>
                  <a:pt x="85026" y="83820"/>
                </a:lnTo>
                <a:lnTo>
                  <a:pt x="96189" y="76200"/>
                </a:lnTo>
                <a:lnTo>
                  <a:pt x="109778" y="73660"/>
                </a:lnTo>
                <a:lnTo>
                  <a:pt x="147510" y="73660"/>
                </a:lnTo>
                <a:lnTo>
                  <a:pt x="149758" y="71120"/>
                </a:lnTo>
                <a:lnTo>
                  <a:pt x="149758" y="66040"/>
                </a:lnTo>
                <a:lnTo>
                  <a:pt x="147510" y="63500"/>
                </a:lnTo>
                <a:lnTo>
                  <a:pt x="109778" y="63500"/>
                </a:lnTo>
                <a:lnTo>
                  <a:pt x="91821" y="67310"/>
                </a:lnTo>
                <a:lnTo>
                  <a:pt x="77330" y="76200"/>
                </a:lnTo>
                <a:lnTo>
                  <a:pt x="67652" y="91440"/>
                </a:lnTo>
                <a:lnTo>
                  <a:pt x="64122" y="109220"/>
                </a:lnTo>
                <a:lnTo>
                  <a:pt x="64122" y="113030"/>
                </a:lnTo>
                <a:lnTo>
                  <a:pt x="61112" y="115570"/>
                </a:lnTo>
                <a:lnTo>
                  <a:pt x="55092" y="115570"/>
                </a:lnTo>
                <a:lnTo>
                  <a:pt x="47345" y="116840"/>
                </a:lnTo>
                <a:lnTo>
                  <a:pt x="40970" y="120650"/>
                </a:lnTo>
                <a:lnTo>
                  <a:pt x="36664" y="127000"/>
                </a:lnTo>
                <a:lnTo>
                  <a:pt x="35077" y="134620"/>
                </a:lnTo>
                <a:lnTo>
                  <a:pt x="36664" y="142240"/>
                </a:lnTo>
                <a:lnTo>
                  <a:pt x="40970" y="148590"/>
                </a:lnTo>
                <a:lnTo>
                  <a:pt x="47345" y="153670"/>
                </a:lnTo>
                <a:lnTo>
                  <a:pt x="55092" y="154940"/>
                </a:lnTo>
                <a:lnTo>
                  <a:pt x="59220" y="154940"/>
                </a:lnTo>
                <a:lnTo>
                  <a:pt x="63931" y="172720"/>
                </a:lnTo>
                <a:lnTo>
                  <a:pt x="72529" y="189230"/>
                </a:lnTo>
                <a:lnTo>
                  <a:pt x="84378" y="203200"/>
                </a:lnTo>
                <a:lnTo>
                  <a:pt x="98844" y="213360"/>
                </a:lnTo>
                <a:lnTo>
                  <a:pt x="98844" y="245110"/>
                </a:lnTo>
                <a:lnTo>
                  <a:pt x="94322" y="251460"/>
                </a:lnTo>
                <a:lnTo>
                  <a:pt x="47142" y="267970"/>
                </a:lnTo>
                <a:lnTo>
                  <a:pt x="38544" y="252730"/>
                </a:lnTo>
                <a:lnTo>
                  <a:pt x="32588" y="236220"/>
                </a:lnTo>
                <a:lnTo>
                  <a:pt x="29387" y="218440"/>
                </a:lnTo>
                <a:lnTo>
                  <a:pt x="29171" y="207010"/>
                </a:lnTo>
                <a:lnTo>
                  <a:pt x="29133" y="199390"/>
                </a:lnTo>
                <a:lnTo>
                  <a:pt x="34340" y="109220"/>
                </a:lnTo>
                <a:lnTo>
                  <a:pt x="37592" y="88900"/>
                </a:lnTo>
                <a:lnTo>
                  <a:pt x="44843" y="68580"/>
                </a:lnTo>
                <a:lnTo>
                  <a:pt x="55714" y="52070"/>
                </a:lnTo>
                <a:lnTo>
                  <a:pt x="69799" y="36830"/>
                </a:lnTo>
                <a:lnTo>
                  <a:pt x="75438" y="40640"/>
                </a:lnTo>
                <a:lnTo>
                  <a:pt x="83007" y="44450"/>
                </a:lnTo>
                <a:lnTo>
                  <a:pt x="90932" y="48260"/>
                </a:lnTo>
                <a:lnTo>
                  <a:pt x="97332" y="49530"/>
                </a:lnTo>
                <a:lnTo>
                  <a:pt x="104101" y="50800"/>
                </a:lnTo>
                <a:lnTo>
                  <a:pt x="115443" y="50800"/>
                </a:lnTo>
                <a:lnTo>
                  <a:pt x="120700" y="49530"/>
                </a:lnTo>
                <a:lnTo>
                  <a:pt x="125234" y="48260"/>
                </a:lnTo>
                <a:lnTo>
                  <a:pt x="128244" y="53340"/>
                </a:lnTo>
                <a:lnTo>
                  <a:pt x="133921" y="55880"/>
                </a:lnTo>
                <a:lnTo>
                  <a:pt x="145986" y="55880"/>
                </a:lnTo>
                <a:lnTo>
                  <a:pt x="151282" y="53340"/>
                </a:lnTo>
                <a:lnTo>
                  <a:pt x="154673" y="48260"/>
                </a:lnTo>
                <a:lnTo>
                  <a:pt x="158813" y="49530"/>
                </a:lnTo>
                <a:lnTo>
                  <a:pt x="164071" y="50800"/>
                </a:lnTo>
                <a:lnTo>
                  <a:pt x="175793" y="50800"/>
                </a:lnTo>
                <a:lnTo>
                  <a:pt x="182194" y="49530"/>
                </a:lnTo>
                <a:lnTo>
                  <a:pt x="188976" y="48260"/>
                </a:lnTo>
                <a:lnTo>
                  <a:pt x="196519" y="45720"/>
                </a:lnTo>
                <a:lnTo>
                  <a:pt x="203708" y="41910"/>
                </a:lnTo>
                <a:lnTo>
                  <a:pt x="207467" y="39370"/>
                </a:lnTo>
                <a:lnTo>
                  <a:pt x="209346" y="38100"/>
                </a:lnTo>
                <a:lnTo>
                  <a:pt x="235013" y="71120"/>
                </a:lnTo>
                <a:lnTo>
                  <a:pt x="245935" y="111760"/>
                </a:lnTo>
                <a:lnTo>
                  <a:pt x="251155" y="199390"/>
                </a:lnTo>
                <a:lnTo>
                  <a:pt x="251155" y="94411"/>
                </a:lnTo>
                <a:lnTo>
                  <a:pt x="230200" y="46990"/>
                </a:lnTo>
                <a:lnTo>
                  <a:pt x="214261" y="29210"/>
                </a:lnTo>
                <a:lnTo>
                  <a:pt x="217271" y="25400"/>
                </a:lnTo>
                <a:lnTo>
                  <a:pt x="218033" y="24130"/>
                </a:lnTo>
                <a:lnTo>
                  <a:pt x="218528" y="22860"/>
                </a:lnTo>
                <a:lnTo>
                  <a:pt x="219544" y="20320"/>
                </a:lnTo>
                <a:lnTo>
                  <a:pt x="218782" y="17780"/>
                </a:lnTo>
                <a:lnTo>
                  <a:pt x="215773" y="16510"/>
                </a:lnTo>
                <a:lnTo>
                  <a:pt x="210172" y="13970"/>
                </a:lnTo>
                <a:lnTo>
                  <a:pt x="204812" y="12941"/>
                </a:lnTo>
                <a:lnTo>
                  <a:pt x="204812" y="24130"/>
                </a:lnTo>
                <a:lnTo>
                  <a:pt x="200291" y="30480"/>
                </a:lnTo>
                <a:lnTo>
                  <a:pt x="192366" y="34290"/>
                </a:lnTo>
                <a:lnTo>
                  <a:pt x="183337" y="38100"/>
                </a:lnTo>
                <a:lnTo>
                  <a:pt x="177952" y="39370"/>
                </a:lnTo>
                <a:lnTo>
                  <a:pt x="160591" y="39370"/>
                </a:lnTo>
                <a:lnTo>
                  <a:pt x="157683" y="38100"/>
                </a:lnTo>
                <a:lnTo>
                  <a:pt x="161899" y="34290"/>
                </a:lnTo>
                <a:lnTo>
                  <a:pt x="163614" y="33020"/>
                </a:lnTo>
                <a:lnTo>
                  <a:pt x="167068" y="30480"/>
                </a:lnTo>
                <a:lnTo>
                  <a:pt x="170040" y="29210"/>
                </a:lnTo>
                <a:lnTo>
                  <a:pt x="173012" y="27940"/>
                </a:lnTo>
                <a:lnTo>
                  <a:pt x="179565" y="25400"/>
                </a:lnTo>
                <a:lnTo>
                  <a:pt x="189992" y="22860"/>
                </a:lnTo>
                <a:lnTo>
                  <a:pt x="201676" y="22860"/>
                </a:lnTo>
                <a:lnTo>
                  <a:pt x="204812" y="24130"/>
                </a:lnTo>
                <a:lnTo>
                  <a:pt x="204812" y="12941"/>
                </a:lnTo>
                <a:lnTo>
                  <a:pt x="203606" y="12700"/>
                </a:lnTo>
                <a:lnTo>
                  <a:pt x="189738" y="12700"/>
                </a:lnTo>
                <a:lnTo>
                  <a:pt x="184746" y="10160"/>
                </a:lnTo>
                <a:lnTo>
                  <a:pt x="177253" y="6350"/>
                </a:lnTo>
                <a:lnTo>
                  <a:pt x="172377" y="4927"/>
                </a:lnTo>
                <a:lnTo>
                  <a:pt x="172377" y="16510"/>
                </a:lnTo>
                <a:lnTo>
                  <a:pt x="164071" y="20320"/>
                </a:lnTo>
                <a:lnTo>
                  <a:pt x="156921" y="24130"/>
                </a:lnTo>
                <a:lnTo>
                  <a:pt x="151663" y="29210"/>
                </a:lnTo>
                <a:lnTo>
                  <a:pt x="148234" y="25400"/>
                </a:lnTo>
                <a:lnTo>
                  <a:pt x="144081" y="23075"/>
                </a:lnTo>
                <a:lnTo>
                  <a:pt x="144081" y="35560"/>
                </a:lnTo>
                <a:lnTo>
                  <a:pt x="144081" y="43180"/>
                </a:lnTo>
                <a:lnTo>
                  <a:pt x="141452" y="45720"/>
                </a:lnTo>
                <a:lnTo>
                  <a:pt x="134683" y="45720"/>
                </a:lnTo>
                <a:lnTo>
                  <a:pt x="132016" y="43180"/>
                </a:lnTo>
                <a:lnTo>
                  <a:pt x="132016" y="40640"/>
                </a:lnTo>
                <a:lnTo>
                  <a:pt x="132016" y="35560"/>
                </a:lnTo>
                <a:lnTo>
                  <a:pt x="134683" y="33020"/>
                </a:lnTo>
                <a:lnTo>
                  <a:pt x="141452" y="33020"/>
                </a:lnTo>
                <a:lnTo>
                  <a:pt x="144081" y="35560"/>
                </a:lnTo>
                <a:lnTo>
                  <a:pt x="144081" y="23075"/>
                </a:lnTo>
                <a:lnTo>
                  <a:pt x="143700" y="22860"/>
                </a:lnTo>
                <a:lnTo>
                  <a:pt x="132397" y="22860"/>
                </a:lnTo>
                <a:lnTo>
                  <a:pt x="127139" y="25400"/>
                </a:lnTo>
                <a:lnTo>
                  <a:pt x="124091" y="29210"/>
                </a:lnTo>
                <a:lnTo>
                  <a:pt x="118452" y="24130"/>
                </a:lnTo>
                <a:lnTo>
                  <a:pt x="118071" y="23876"/>
                </a:lnTo>
                <a:lnTo>
                  <a:pt x="118071" y="39370"/>
                </a:lnTo>
                <a:lnTo>
                  <a:pt x="115506" y="39370"/>
                </a:lnTo>
                <a:lnTo>
                  <a:pt x="112560" y="40640"/>
                </a:lnTo>
                <a:lnTo>
                  <a:pt x="104228" y="40640"/>
                </a:lnTo>
                <a:lnTo>
                  <a:pt x="92798" y="38100"/>
                </a:lnTo>
                <a:lnTo>
                  <a:pt x="89522" y="36830"/>
                </a:lnTo>
                <a:lnTo>
                  <a:pt x="86245" y="35560"/>
                </a:lnTo>
                <a:lnTo>
                  <a:pt x="80302" y="31750"/>
                </a:lnTo>
                <a:lnTo>
                  <a:pt x="75133" y="27940"/>
                </a:lnTo>
                <a:lnTo>
                  <a:pt x="70942" y="24130"/>
                </a:lnTo>
                <a:lnTo>
                  <a:pt x="73825" y="24130"/>
                </a:lnTo>
                <a:lnTo>
                  <a:pt x="77089" y="22860"/>
                </a:lnTo>
                <a:lnTo>
                  <a:pt x="85636" y="22860"/>
                </a:lnTo>
                <a:lnTo>
                  <a:pt x="96570" y="25400"/>
                </a:lnTo>
                <a:lnTo>
                  <a:pt x="105625" y="27940"/>
                </a:lnTo>
                <a:lnTo>
                  <a:pt x="113550" y="33020"/>
                </a:lnTo>
                <a:lnTo>
                  <a:pt x="118071" y="39370"/>
                </a:lnTo>
                <a:lnTo>
                  <a:pt x="118071" y="23876"/>
                </a:lnTo>
                <a:lnTo>
                  <a:pt x="116573" y="22860"/>
                </a:lnTo>
                <a:lnTo>
                  <a:pt x="110921" y="19050"/>
                </a:lnTo>
                <a:lnTo>
                  <a:pt x="102616" y="16510"/>
                </a:lnTo>
                <a:lnTo>
                  <a:pt x="119481" y="11430"/>
                </a:lnTo>
                <a:lnTo>
                  <a:pt x="128168" y="10160"/>
                </a:lnTo>
                <a:lnTo>
                  <a:pt x="145961" y="10160"/>
                </a:lnTo>
                <a:lnTo>
                  <a:pt x="154940" y="11430"/>
                </a:lnTo>
                <a:lnTo>
                  <a:pt x="172377" y="16510"/>
                </a:lnTo>
                <a:lnTo>
                  <a:pt x="172377" y="4927"/>
                </a:lnTo>
                <a:lnTo>
                  <a:pt x="164287" y="2540"/>
                </a:lnTo>
                <a:lnTo>
                  <a:pt x="151028" y="0"/>
                </a:lnTo>
                <a:lnTo>
                  <a:pt x="123875" y="0"/>
                </a:lnTo>
                <a:lnTo>
                  <a:pt x="110299" y="2540"/>
                </a:lnTo>
                <a:lnTo>
                  <a:pt x="97218" y="6350"/>
                </a:lnTo>
                <a:lnTo>
                  <a:pt x="84874" y="12700"/>
                </a:lnTo>
                <a:lnTo>
                  <a:pt x="72961" y="12700"/>
                </a:lnTo>
                <a:lnTo>
                  <a:pt x="66052" y="13970"/>
                </a:lnTo>
                <a:lnTo>
                  <a:pt x="60731" y="16510"/>
                </a:lnTo>
                <a:lnTo>
                  <a:pt x="58483" y="17780"/>
                </a:lnTo>
                <a:lnTo>
                  <a:pt x="56959" y="21590"/>
                </a:lnTo>
                <a:lnTo>
                  <a:pt x="58483" y="24130"/>
                </a:lnTo>
                <a:lnTo>
                  <a:pt x="59220" y="25400"/>
                </a:lnTo>
                <a:lnTo>
                  <a:pt x="60350" y="26670"/>
                </a:lnTo>
                <a:lnTo>
                  <a:pt x="61112" y="27940"/>
                </a:lnTo>
                <a:lnTo>
                  <a:pt x="45821" y="45720"/>
                </a:lnTo>
                <a:lnTo>
                  <a:pt x="34099" y="64770"/>
                </a:lnTo>
                <a:lnTo>
                  <a:pt x="26276" y="85090"/>
                </a:lnTo>
                <a:lnTo>
                  <a:pt x="22656" y="107950"/>
                </a:lnTo>
                <a:lnTo>
                  <a:pt x="17360" y="199390"/>
                </a:lnTo>
                <a:lnTo>
                  <a:pt x="17653" y="218440"/>
                </a:lnTo>
                <a:lnTo>
                  <a:pt x="20802" y="237490"/>
                </a:lnTo>
                <a:lnTo>
                  <a:pt x="26860" y="255270"/>
                </a:lnTo>
                <a:lnTo>
                  <a:pt x="35839" y="271780"/>
                </a:lnTo>
                <a:lnTo>
                  <a:pt x="26809" y="274320"/>
                </a:lnTo>
                <a:lnTo>
                  <a:pt x="15773" y="280670"/>
                </a:lnTo>
                <a:lnTo>
                  <a:pt x="7327" y="289560"/>
                </a:lnTo>
                <a:lnTo>
                  <a:pt x="1917" y="299720"/>
                </a:lnTo>
                <a:lnTo>
                  <a:pt x="0" y="312420"/>
                </a:lnTo>
                <a:lnTo>
                  <a:pt x="0" y="365760"/>
                </a:lnTo>
                <a:lnTo>
                  <a:pt x="2286" y="368300"/>
                </a:lnTo>
                <a:lnTo>
                  <a:pt x="7924" y="368300"/>
                </a:lnTo>
                <a:lnTo>
                  <a:pt x="10210" y="365760"/>
                </a:lnTo>
                <a:lnTo>
                  <a:pt x="10210" y="312420"/>
                </a:lnTo>
                <a:lnTo>
                  <a:pt x="11620" y="303530"/>
                </a:lnTo>
                <a:lnTo>
                  <a:pt x="15582" y="295910"/>
                </a:lnTo>
                <a:lnTo>
                  <a:pt x="21666" y="288290"/>
                </a:lnTo>
                <a:lnTo>
                  <a:pt x="29438" y="284480"/>
                </a:lnTo>
                <a:lnTo>
                  <a:pt x="61493" y="273050"/>
                </a:lnTo>
                <a:lnTo>
                  <a:pt x="64503" y="279400"/>
                </a:lnTo>
                <a:lnTo>
                  <a:pt x="68656" y="284480"/>
                </a:lnTo>
                <a:lnTo>
                  <a:pt x="74333" y="290830"/>
                </a:lnTo>
                <a:lnTo>
                  <a:pt x="75819" y="292100"/>
                </a:lnTo>
                <a:lnTo>
                  <a:pt x="78473" y="292100"/>
                </a:lnTo>
                <a:lnTo>
                  <a:pt x="79971" y="290830"/>
                </a:lnTo>
                <a:lnTo>
                  <a:pt x="80721" y="289560"/>
                </a:lnTo>
                <a:lnTo>
                  <a:pt x="83350" y="288290"/>
                </a:lnTo>
                <a:lnTo>
                  <a:pt x="83350" y="284480"/>
                </a:lnTo>
                <a:lnTo>
                  <a:pt x="80721" y="283210"/>
                </a:lnTo>
                <a:lnTo>
                  <a:pt x="76962" y="279400"/>
                </a:lnTo>
                <a:lnTo>
                  <a:pt x="74333" y="274320"/>
                </a:lnTo>
                <a:lnTo>
                  <a:pt x="73571" y="273050"/>
                </a:lnTo>
                <a:lnTo>
                  <a:pt x="71285" y="269240"/>
                </a:lnTo>
                <a:lnTo>
                  <a:pt x="75717" y="267970"/>
                </a:lnTo>
                <a:lnTo>
                  <a:pt x="89027" y="264160"/>
                </a:lnTo>
                <a:lnTo>
                  <a:pt x="96748" y="259080"/>
                </a:lnTo>
                <a:lnTo>
                  <a:pt x="102692" y="254000"/>
                </a:lnTo>
                <a:lnTo>
                  <a:pt x="106514" y="245110"/>
                </a:lnTo>
                <a:lnTo>
                  <a:pt x="107873" y="237490"/>
                </a:lnTo>
                <a:lnTo>
                  <a:pt x="107873" y="218440"/>
                </a:lnTo>
                <a:lnTo>
                  <a:pt x="114642" y="220980"/>
                </a:lnTo>
                <a:lnTo>
                  <a:pt x="136931" y="224790"/>
                </a:lnTo>
                <a:lnTo>
                  <a:pt x="159423" y="220980"/>
                </a:lnTo>
                <a:lnTo>
                  <a:pt x="166357" y="218440"/>
                </a:lnTo>
                <a:lnTo>
                  <a:pt x="166357" y="237490"/>
                </a:lnTo>
                <a:lnTo>
                  <a:pt x="202565" y="269240"/>
                </a:lnTo>
                <a:lnTo>
                  <a:pt x="198043" y="276860"/>
                </a:lnTo>
                <a:lnTo>
                  <a:pt x="158623" y="302260"/>
                </a:lnTo>
                <a:lnTo>
                  <a:pt x="136550" y="306070"/>
                </a:lnTo>
                <a:lnTo>
                  <a:pt x="116382" y="303530"/>
                </a:lnTo>
                <a:lnTo>
                  <a:pt x="106641" y="299720"/>
                </a:lnTo>
                <a:lnTo>
                  <a:pt x="97332" y="295910"/>
                </a:lnTo>
                <a:lnTo>
                  <a:pt x="96532" y="295910"/>
                </a:lnTo>
                <a:lnTo>
                  <a:pt x="95643" y="294640"/>
                </a:lnTo>
                <a:lnTo>
                  <a:pt x="92798" y="294640"/>
                </a:lnTo>
                <a:lnTo>
                  <a:pt x="90830" y="295910"/>
                </a:lnTo>
                <a:lnTo>
                  <a:pt x="89789" y="298450"/>
                </a:lnTo>
                <a:lnTo>
                  <a:pt x="88646" y="300990"/>
                </a:lnTo>
                <a:lnTo>
                  <a:pt x="124828" y="316230"/>
                </a:lnTo>
                <a:lnTo>
                  <a:pt x="136550" y="317500"/>
                </a:lnTo>
                <a:lnTo>
                  <a:pt x="149174" y="316230"/>
                </a:lnTo>
                <a:lnTo>
                  <a:pt x="161404" y="313690"/>
                </a:lnTo>
                <a:lnTo>
                  <a:pt x="172999" y="309880"/>
                </a:lnTo>
                <a:lnTo>
                  <a:pt x="179425" y="306070"/>
                </a:lnTo>
                <a:lnTo>
                  <a:pt x="183718" y="303530"/>
                </a:lnTo>
                <a:lnTo>
                  <a:pt x="192697" y="298450"/>
                </a:lnTo>
                <a:lnTo>
                  <a:pt x="200431" y="290830"/>
                </a:lnTo>
                <a:lnTo>
                  <a:pt x="206984" y="283210"/>
                </a:lnTo>
                <a:lnTo>
                  <a:pt x="212356" y="274320"/>
                </a:lnTo>
                <a:lnTo>
                  <a:pt x="244411" y="285750"/>
                </a:lnTo>
                <a:lnTo>
                  <a:pt x="252577" y="289560"/>
                </a:lnTo>
                <a:lnTo>
                  <a:pt x="258762" y="295910"/>
                </a:lnTo>
                <a:lnTo>
                  <a:pt x="262686" y="303530"/>
                </a:lnTo>
                <a:lnTo>
                  <a:pt x="264058" y="313690"/>
                </a:lnTo>
                <a:lnTo>
                  <a:pt x="264058" y="365760"/>
                </a:lnTo>
                <a:lnTo>
                  <a:pt x="266306" y="369570"/>
                </a:lnTo>
                <a:lnTo>
                  <a:pt x="271983" y="369570"/>
                </a:lnTo>
                <a:lnTo>
                  <a:pt x="274231" y="3657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75817" y="3329990"/>
            <a:ext cx="295910" cy="375920"/>
          </a:xfrm>
          <a:custGeom>
            <a:avLst/>
            <a:gdLst/>
            <a:ahLst/>
            <a:cxnLst/>
            <a:rect l="l" t="t" r="r" b="b"/>
            <a:pathLst>
              <a:path w="295909" h="375920">
                <a:moveTo>
                  <a:pt x="118033" y="125958"/>
                </a:moveTo>
                <a:lnTo>
                  <a:pt x="115023" y="123710"/>
                </a:lnTo>
                <a:lnTo>
                  <a:pt x="112395" y="123710"/>
                </a:lnTo>
                <a:lnTo>
                  <a:pt x="109359" y="123710"/>
                </a:lnTo>
                <a:lnTo>
                  <a:pt x="106730" y="125958"/>
                </a:lnTo>
                <a:lnTo>
                  <a:pt x="106730" y="138417"/>
                </a:lnTo>
                <a:lnTo>
                  <a:pt x="109004" y="141071"/>
                </a:lnTo>
                <a:lnTo>
                  <a:pt x="115404" y="141071"/>
                </a:lnTo>
                <a:lnTo>
                  <a:pt x="118033" y="138798"/>
                </a:lnTo>
                <a:lnTo>
                  <a:pt x="118033" y="125958"/>
                </a:lnTo>
                <a:close/>
              </a:path>
              <a:path w="295909" h="375920">
                <a:moveTo>
                  <a:pt x="123710" y="108254"/>
                </a:moveTo>
                <a:lnTo>
                  <a:pt x="121081" y="105587"/>
                </a:lnTo>
                <a:lnTo>
                  <a:pt x="105968" y="105587"/>
                </a:lnTo>
                <a:lnTo>
                  <a:pt x="103339" y="105587"/>
                </a:lnTo>
                <a:lnTo>
                  <a:pt x="100330" y="108254"/>
                </a:lnTo>
                <a:lnTo>
                  <a:pt x="100330" y="114274"/>
                </a:lnTo>
                <a:lnTo>
                  <a:pt x="102958" y="116928"/>
                </a:lnTo>
                <a:lnTo>
                  <a:pt x="120700" y="116928"/>
                </a:lnTo>
                <a:lnTo>
                  <a:pt x="123710" y="114655"/>
                </a:lnTo>
                <a:lnTo>
                  <a:pt x="123710" y="108254"/>
                </a:lnTo>
                <a:close/>
              </a:path>
              <a:path w="295909" h="375920">
                <a:moveTo>
                  <a:pt x="171221" y="168605"/>
                </a:moveTo>
                <a:lnTo>
                  <a:pt x="169354" y="166700"/>
                </a:lnTo>
                <a:lnTo>
                  <a:pt x="168211" y="165366"/>
                </a:lnTo>
                <a:lnTo>
                  <a:pt x="166789" y="164744"/>
                </a:lnTo>
                <a:lnTo>
                  <a:pt x="165392" y="164744"/>
                </a:lnTo>
                <a:lnTo>
                  <a:pt x="163969" y="164744"/>
                </a:lnTo>
                <a:lnTo>
                  <a:pt x="162547" y="165366"/>
                </a:lnTo>
                <a:lnTo>
                  <a:pt x="161442" y="166700"/>
                </a:lnTo>
                <a:lnTo>
                  <a:pt x="159156" y="168605"/>
                </a:lnTo>
                <a:lnTo>
                  <a:pt x="154241" y="170853"/>
                </a:lnTo>
                <a:lnTo>
                  <a:pt x="140309" y="170853"/>
                </a:lnTo>
                <a:lnTo>
                  <a:pt x="135775" y="168605"/>
                </a:lnTo>
                <a:lnTo>
                  <a:pt x="133870" y="166700"/>
                </a:lnTo>
                <a:lnTo>
                  <a:pt x="132867" y="165493"/>
                </a:lnTo>
                <a:lnTo>
                  <a:pt x="131559" y="164998"/>
                </a:lnTo>
                <a:lnTo>
                  <a:pt x="128739" y="164998"/>
                </a:lnTo>
                <a:lnTo>
                  <a:pt x="127190" y="165684"/>
                </a:lnTo>
                <a:lnTo>
                  <a:pt x="125958" y="166700"/>
                </a:lnTo>
                <a:lnTo>
                  <a:pt x="123329" y="168986"/>
                </a:lnTo>
                <a:lnTo>
                  <a:pt x="124091" y="172377"/>
                </a:lnTo>
                <a:lnTo>
                  <a:pt x="125958" y="174625"/>
                </a:lnTo>
                <a:lnTo>
                  <a:pt x="130479" y="179158"/>
                </a:lnTo>
                <a:lnTo>
                  <a:pt x="138404" y="182168"/>
                </a:lnTo>
                <a:lnTo>
                  <a:pt x="156527" y="182168"/>
                </a:lnTo>
                <a:lnTo>
                  <a:pt x="164452" y="179158"/>
                </a:lnTo>
                <a:lnTo>
                  <a:pt x="169354" y="174625"/>
                </a:lnTo>
                <a:lnTo>
                  <a:pt x="171221" y="172377"/>
                </a:lnTo>
                <a:lnTo>
                  <a:pt x="171221" y="168605"/>
                </a:lnTo>
                <a:close/>
              </a:path>
              <a:path w="295909" h="375920">
                <a:moveTo>
                  <a:pt x="188582" y="125958"/>
                </a:moveTo>
                <a:lnTo>
                  <a:pt x="185928" y="123710"/>
                </a:lnTo>
                <a:lnTo>
                  <a:pt x="182918" y="123710"/>
                </a:lnTo>
                <a:lnTo>
                  <a:pt x="180289" y="123710"/>
                </a:lnTo>
                <a:lnTo>
                  <a:pt x="177279" y="125958"/>
                </a:lnTo>
                <a:lnTo>
                  <a:pt x="177279" y="138417"/>
                </a:lnTo>
                <a:lnTo>
                  <a:pt x="179527" y="141071"/>
                </a:lnTo>
                <a:lnTo>
                  <a:pt x="186309" y="141071"/>
                </a:lnTo>
                <a:lnTo>
                  <a:pt x="188582" y="138798"/>
                </a:lnTo>
                <a:lnTo>
                  <a:pt x="188582" y="125958"/>
                </a:lnTo>
                <a:close/>
              </a:path>
              <a:path w="295909" h="375920">
                <a:moveTo>
                  <a:pt x="194221" y="108254"/>
                </a:moveTo>
                <a:lnTo>
                  <a:pt x="191973" y="105587"/>
                </a:lnTo>
                <a:lnTo>
                  <a:pt x="176898" y="105587"/>
                </a:lnTo>
                <a:lnTo>
                  <a:pt x="173850" y="105587"/>
                </a:lnTo>
                <a:lnTo>
                  <a:pt x="171221" y="108254"/>
                </a:lnTo>
                <a:lnTo>
                  <a:pt x="171221" y="114274"/>
                </a:lnTo>
                <a:lnTo>
                  <a:pt x="173507" y="116928"/>
                </a:lnTo>
                <a:lnTo>
                  <a:pt x="191592" y="116928"/>
                </a:lnTo>
                <a:lnTo>
                  <a:pt x="194221" y="114655"/>
                </a:lnTo>
                <a:lnTo>
                  <a:pt x="194221" y="108254"/>
                </a:lnTo>
                <a:close/>
              </a:path>
              <a:path w="295909" h="375920">
                <a:moveTo>
                  <a:pt x="295313" y="307340"/>
                </a:moveTo>
                <a:lnTo>
                  <a:pt x="265163" y="269240"/>
                </a:lnTo>
                <a:lnTo>
                  <a:pt x="231101" y="259080"/>
                </a:lnTo>
                <a:lnTo>
                  <a:pt x="205562" y="251460"/>
                </a:lnTo>
                <a:lnTo>
                  <a:pt x="234480" y="222250"/>
                </a:lnTo>
                <a:lnTo>
                  <a:pt x="260934" y="165100"/>
                </a:lnTo>
                <a:lnTo>
                  <a:pt x="264401" y="133350"/>
                </a:lnTo>
                <a:lnTo>
                  <a:pt x="264401" y="116840"/>
                </a:lnTo>
                <a:lnTo>
                  <a:pt x="255905" y="74930"/>
                </a:lnTo>
                <a:lnTo>
                  <a:pt x="255143" y="71120"/>
                </a:lnTo>
                <a:lnTo>
                  <a:pt x="254190" y="69735"/>
                </a:lnTo>
                <a:lnTo>
                  <a:pt x="254190" y="116840"/>
                </a:lnTo>
                <a:lnTo>
                  <a:pt x="254190" y="133350"/>
                </a:lnTo>
                <a:lnTo>
                  <a:pt x="241617" y="190500"/>
                </a:lnTo>
                <a:lnTo>
                  <a:pt x="205562" y="237490"/>
                </a:lnTo>
                <a:lnTo>
                  <a:pt x="196126" y="245110"/>
                </a:lnTo>
                <a:lnTo>
                  <a:pt x="195364" y="243840"/>
                </a:lnTo>
                <a:lnTo>
                  <a:pt x="194221" y="241300"/>
                </a:lnTo>
                <a:lnTo>
                  <a:pt x="194221" y="232410"/>
                </a:lnTo>
                <a:lnTo>
                  <a:pt x="191973" y="228600"/>
                </a:lnTo>
                <a:lnTo>
                  <a:pt x="185928" y="228600"/>
                </a:lnTo>
                <a:lnTo>
                  <a:pt x="182918" y="231140"/>
                </a:lnTo>
                <a:lnTo>
                  <a:pt x="182918" y="243840"/>
                </a:lnTo>
                <a:lnTo>
                  <a:pt x="184442" y="248920"/>
                </a:lnTo>
                <a:lnTo>
                  <a:pt x="187071" y="252730"/>
                </a:lnTo>
                <a:lnTo>
                  <a:pt x="153860" y="281216"/>
                </a:lnTo>
                <a:lnTo>
                  <a:pt x="153860" y="302260"/>
                </a:lnTo>
                <a:lnTo>
                  <a:pt x="153860" y="320040"/>
                </a:lnTo>
                <a:lnTo>
                  <a:pt x="150850" y="322580"/>
                </a:lnTo>
                <a:lnTo>
                  <a:pt x="144462" y="322580"/>
                </a:lnTo>
                <a:lnTo>
                  <a:pt x="141452" y="320040"/>
                </a:lnTo>
                <a:lnTo>
                  <a:pt x="141452" y="302260"/>
                </a:lnTo>
                <a:lnTo>
                  <a:pt x="144462" y="298450"/>
                </a:lnTo>
                <a:lnTo>
                  <a:pt x="150850" y="298450"/>
                </a:lnTo>
                <a:lnTo>
                  <a:pt x="153860" y="302260"/>
                </a:lnTo>
                <a:lnTo>
                  <a:pt x="153860" y="281216"/>
                </a:lnTo>
                <a:lnTo>
                  <a:pt x="147091" y="287020"/>
                </a:lnTo>
                <a:lnTo>
                  <a:pt x="114515" y="259080"/>
                </a:lnTo>
                <a:lnTo>
                  <a:pt x="107111" y="252730"/>
                </a:lnTo>
                <a:lnTo>
                  <a:pt x="109740" y="248920"/>
                </a:lnTo>
                <a:lnTo>
                  <a:pt x="110871" y="245110"/>
                </a:lnTo>
                <a:lnTo>
                  <a:pt x="111252" y="243840"/>
                </a:lnTo>
                <a:lnTo>
                  <a:pt x="111252" y="219710"/>
                </a:lnTo>
                <a:lnTo>
                  <a:pt x="119659" y="223520"/>
                </a:lnTo>
                <a:lnTo>
                  <a:pt x="128460" y="226060"/>
                </a:lnTo>
                <a:lnTo>
                  <a:pt x="147091" y="228600"/>
                </a:lnTo>
                <a:lnTo>
                  <a:pt x="176530" y="222250"/>
                </a:lnTo>
                <a:lnTo>
                  <a:pt x="181025" y="219710"/>
                </a:lnTo>
                <a:lnTo>
                  <a:pt x="187769" y="215900"/>
                </a:lnTo>
                <a:lnTo>
                  <a:pt x="201256" y="208280"/>
                </a:lnTo>
                <a:lnTo>
                  <a:pt x="219278" y="185420"/>
                </a:lnTo>
                <a:lnTo>
                  <a:pt x="228561" y="157480"/>
                </a:lnTo>
                <a:lnTo>
                  <a:pt x="231952" y="157480"/>
                </a:lnTo>
                <a:lnTo>
                  <a:pt x="253466" y="133350"/>
                </a:lnTo>
                <a:lnTo>
                  <a:pt x="251942" y="127000"/>
                </a:lnTo>
                <a:lnTo>
                  <a:pt x="248170" y="123190"/>
                </a:lnTo>
                <a:lnTo>
                  <a:pt x="244411" y="120650"/>
                </a:lnTo>
                <a:lnTo>
                  <a:pt x="243268" y="120103"/>
                </a:lnTo>
                <a:lnTo>
                  <a:pt x="243268" y="134620"/>
                </a:lnTo>
                <a:lnTo>
                  <a:pt x="242887" y="137160"/>
                </a:lnTo>
                <a:lnTo>
                  <a:pt x="242506" y="142240"/>
                </a:lnTo>
                <a:lnTo>
                  <a:pt x="238010" y="146050"/>
                </a:lnTo>
                <a:lnTo>
                  <a:pt x="230441" y="146050"/>
                </a:lnTo>
                <a:lnTo>
                  <a:pt x="230441" y="142240"/>
                </a:lnTo>
                <a:lnTo>
                  <a:pt x="228180" y="139700"/>
                </a:lnTo>
                <a:lnTo>
                  <a:pt x="222135" y="139700"/>
                </a:lnTo>
                <a:lnTo>
                  <a:pt x="219125" y="142240"/>
                </a:lnTo>
                <a:lnTo>
                  <a:pt x="219125" y="144780"/>
                </a:lnTo>
                <a:lnTo>
                  <a:pt x="213512" y="172720"/>
                </a:lnTo>
                <a:lnTo>
                  <a:pt x="198247" y="195580"/>
                </a:lnTo>
                <a:lnTo>
                  <a:pt x="175691" y="210820"/>
                </a:lnTo>
                <a:lnTo>
                  <a:pt x="148221" y="215900"/>
                </a:lnTo>
                <a:lnTo>
                  <a:pt x="120548" y="210820"/>
                </a:lnTo>
                <a:lnTo>
                  <a:pt x="101092" y="197751"/>
                </a:lnTo>
                <a:lnTo>
                  <a:pt x="101092" y="213360"/>
                </a:lnTo>
                <a:lnTo>
                  <a:pt x="101092" y="241300"/>
                </a:lnTo>
                <a:lnTo>
                  <a:pt x="100330" y="243840"/>
                </a:lnTo>
                <a:lnTo>
                  <a:pt x="98806" y="245110"/>
                </a:lnTo>
                <a:lnTo>
                  <a:pt x="89369" y="237490"/>
                </a:lnTo>
                <a:lnTo>
                  <a:pt x="68935" y="215900"/>
                </a:lnTo>
                <a:lnTo>
                  <a:pt x="53771" y="190500"/>
                </a:lnTo>
                <a:lnTo>
                  <a:pt x="44335" y="162560"/>
                </a:lnTo>
                <a:lnTo>
                  <a:pt x="42125" y="142748"/>
                </a:lnTo>
                <a:lnTo>
                  <a:pt x="41465" y="140970"/>
                </a:lnTo>
                <a:lnTo>
                  <a:pt x="41503" y="137160"/>
                </a:lnTo>
                <a:lnTo>
                  <a:pt x="41084" y="133350"/>
                </a:lnTo>
                <a:lnTo>
                  <a:pt x="41084" y="116840"/>
                </a:lnTo>
                <a:lnTo>
                  <a:pt x="41922" y="102870"/>
                </a:lnTo>
                <a:lnTo>
                  <a:pt x="44386" y="90170"/>
                </a:lnTo>
                <a:lnTo>
                  <a:pt x="48412" y="78740"/>
                </a:lnTo>
                <a:lnTo>
                  <a:pt x="53911" y="66040"/>
                </a:lnTo>
                <a:lnTo>
                  <a:pt x="53911" y="118110"/>
                </a:lnTo>
                <a:lnTo>
                  <a:pt x="47510" y="121920"/>
                </a:lnTo>
                <a:lnTo>
                  <a:pt x="42989" y="127000"/>
                </a:lnTo>
                <a:lnTo>
                  <a:pt x="41846" y="134620"/>
                </a:lnTo>
                <a:lnTo>
                  <a:pt x="41694" y="137160"/>
                </a:lnTo>
                <a:lnTo>
                  <a:pt x="41795" y="139700"/>
                </a:lnTo>
                <a:lnTo>
                  <a:pt x="42125" y="142748"/>
                </a:lnTo>
                <a:lnTo>
                  <a:pt x="43370" y="146050"/>
                </a:lnTo>
                <a:lnTo>
                  <a:pt x="50901" y="154940"/>
                </a:lnTo>
                <a:lnTo>
                  <a:pt x="56578" y="157480"/>
                </a:lnTo>
                <a:lnTo>
                  <a:pt x="66370" y="157480"/>
                </a:lnTo>
                <a:lnTo>
                  <a:pt x="70624" y="173990"/>
                </a:lnTo>
                <a:lnTo>
                  <a:pt x="78054" y="189230"/>
                </a:lnTo>
                <a:lnTo>
                  <a:pt x="88328" y="201930"/>
                </a:lnTo>
                <a:lnTo>
                  <a:pt x="101092" y="213360"/>
                </a:lnTo>
                <a:lnTo>
                  <a:pt x="101092" y="197751"/>
                </a:lnTo>
                <a:lnTo>
                  <a:pt x="97878" y="195580"/>
                </a:lnTo>
                <a:lnTo>
                  <a:pt x="82562" y="172720"/>
                </a:lnTo>
                <a:lnTo>
                  <a:pt x="77203" y="146050"/>
                </a:lnTo>
                <a:lnTo>
                  <a:pt x="76949" y="144780"/>
                </a:lnTo>
                <a:lnTo>
                  <a:pt x="76949" y="142240"/>
                </a:lnTo>
                <a:lnTo>
                  <a:pt x="74663" y="139700"/>
                </a:lnTo>
                <a:lnTo>
                  <a:pt x="68262" y="139700"/>
                </a:lnTo>
                <a:lnTo>
                  <a:pt x="65608" y="142240"/>
                </a:lnTo>
                <a:lnTo>
                  <a:pt x="65608" y="146050"/>
                </a:lnTo>
                <a:lnTo>
                  <a:pt x="59588" y="146050"/>
                </a:lnTo>
                <a:lnTo>
                  <a:pt x="56959" y="144780"/>
                </a:lnTo>
                <a:lnTo>
                  <a:pt x="53149" y="140970"/>
                </a:lnTo>
                <a:lnTo>
                  <a:pt x="52425" y="138430"/>
                </a:lnTo>
                <a:lnTo>
                  <a:pt x="52806" y="135890"/>
                </a:lnTo>
                <a:lnTo>
                  <a:pt x="53149" y="130810"/>
                </a:lnTo>
                <a:lnTo>
                  <a:pt x="57683" y="127000"/>
                </a:lnTo>
                <a:lnTo>
                  <a:pt x="80340" y="127000"/>
                </a:lnTo>
                <a:lnTo>
                  <a:pt x="88252" y="120650"/>
                </a:lnTo>
                <a:lnTo>
                  <a:pt x="88252" y="116840"/>
                </a:lnTo>
                <a:lnTo>
                  <a:pt x="88252" y="93980"/>
                </a:lnTo>
                <a:lnTo>
                  <a:pt x="85979" y="91440"/>
                </a:lnTo>
                <a:lnTo>
                  <a:pt x="79578" y="91440"/>
                </a:lnTo>
                <a:lnTo>
                  <a:pt x="76949" y="92710"/>
                </a:lnTo>
                <a:lnTo>
                  <a:pt x="76949" y="113030"/>
                </a:lnTo>
                <a:lnTo>
                  <a:pt x="73901" y="116840"/>
                </a:lnTo>
                <a:lnTo>
                  <a:pt x="64490" y="116840"/>
                </a:lnTo>
                <a:lnTo>
                  <a:pt x="64490" y="71120"/>
                </a:lnTo>
                <a:lnTo>
                  <a:pt x="81686" y="77470"/>
                </a:lnTo>
                <a:lnTo>
                  <a:pt x="101676" y="83820"/>
                </a:lnTo>
                <a:lnTo>
                  <a:pt x="123723" y="88900"/>
                </a:lnTo>
                <a:lnTo>
                  <a:pt x="147091" y="91440"/>
                </a:lnTo>
                <a:lnTo>
                  <a:pt x="150850" y="91440"/>
                </a:lnTo>
                <a:lnTo>
                  <a:pt x="153136" y="87630"/>
                </a:lnTo>
                <a:lnTo>
                  <a:pt x="153860" y="85090"/>
                </a:lnTo>
                <a:lnTo>
                  <a:pt x="152755" y="83820"/>
                </a:lnTo>
                <a:lnTo>
                  <a:pt x="151053" y="80010"/>
                </a:lnTo>
                <a:lnTo>
                  <a:pt x="147091" y="71120"/>
                </a:lnTo>
                <a:lnTo>
                  <a:pt x="158521" y="73660"/>
                </a:lnTo>
                <a:lnTo>
                  <a:pt x="172974" y="77470"/>
                </a:lnTo>
                <a:lnTo>
                  <a:pt x="189471" y="83820"/>
                </a:lnTo>
                <a:lnTo>
                  <a:pt x="207060" y="93980"/>
                </a:lnTo>
                <a:lnTo>
                  <a:pt x="207060" y="119380"/>
                </a:lnTo>
                <a:lnTo>
                  <a:pt x="214591" y="127000"/>
                </a:lnTo>
                <a:lnTo>
                  <a:pt x="236105" y="127000"/>
                </a:lnTo>
                <a:lnTo>
                  <a:pt x="238734" y="128270"/>
                </a:lnTo>
                <a:lnTo>
                  <a:pt x="240639" y="129540"/>
                </a:lnTo>
                <a:lnTo>
                  <a:pt x="242506" y="132080"/>
                </a:lnTo>
                <a:lnTo>
                  <a:pt x="243268" y="134620"/>
                </a:lnTo>
                <a:lnTo>
                  <a:pt x="243268" y="120103"/>
                </a:lnTo>
                <a:lnTo>
                  <a:pt x="241782" y="119380"/>
                </a:lnTo>
                <a:lnTo>
                  <a:pt x="241998" y="116840"/>
                </a:lnTo>
                <a:lnTo>
                  <a:pt x="243179" y="102870"/>
                </a:lnTo>
                <a:lnTo>
                  <a:pt x="243497" y="99060"/>
                </a:lnTo>
                <a:lnTo>
                  <a:pt x="245541" y="74930"/>
                </a:lnTo>
                <a:lnTo>
                  <a:pt x="249123" y="85090"/>
                </a:lnTo>
                <a:lnTo>
                  <a:pt x="251841" y="95250"/>
                </a:lnTo>
                <a:lnTo>
                  <a:pt x="253580" y="105410"/>
                </a:lnTo>
                <a:lnTo>
                  <a:pt x="254190" y="116840"/>
                </a:lnTo>
                <a:lnTo>
                  <a:pt x="254190" y="69735"/>
                </a:lnTo>
                <a:lnTo>
                  <a:pt x="236105" y="43319"/>
                </a:lnTo>
                <a:lnTo>
                  <a:pt x="236105" y="57150"/>
                </a:lnTo>
                <a:lnTo>
                  <a:pt x="232333" y="99060"/>
                </a:lnTo>
                <a:lnTo>
                  <a:pt x="231190" y="98285"/>
                </a:lnTo>
                <a:lnTo>
                  <a:pt x="231190" y="113030"/>
                </a:lnTo>
                <a:lnTo>
                  <a:pt x="230441" y="116840"/>
                </a:lnTo>
                <a:lnTo>
                  <a:pt x="220649" y="116840"/>
                </a:lnTo>
                <a:lnTo>
                  <a:pt x="217982" y="114300"/>
                </a:lnTo>
                <a:lnTo>
                  <a:pt x="217982" y="102870"/>
                </a:lnTo>
                <a:lnTo>
                  <a:pt x="222516" y="105410"/>
                </a:lnTo>
                <a:lnTo>
                  <a:pt x="231190" y="113030"/>
                </a:lnTo>
                <a:lnTo>
                  <a:pt x="231190" y="98285"/>
                </a:lnTo>
                <a:lnTo>
                  <a:pt x="184378" y="71120"/>
                </a:lnTo>
                <a:lnTo>
                  <a:pt x="139166" y="58420"/>
                </a:lnTo>
                <a:lnTo>
                  <a:pt x="135394" y="58420"/>
                </a:lnTo>
                <a:lnTo>
                  <a:pt x="134251" y="60960"/>
                </a:lnTo>
                <a:lnTo>
                  <a:pt x="133489" y="62230"/>
                </a:lnTo>
                <a:lnTo>
                  <a:pt x="133146" y="64770"/>
                </a:lnTo>
                <a:lnTo>
                  <a:pt x="133870" y="66040"/>
                </a:lnTo>
                <a:lnTo>
                  <a:pt x="139547" y="80010"/>
                </a:lnTo>
                <a:lnTo>
                  <a:pt x="116078" y="76200"/>
                </a:lnTo>
                <a:lnTo>
                  <a:pt x="98717" y="71120"/>
                </a:lnTo>
                <a:lnTo>
                  <a:pt x="94373" y="69850"/>
                </a:lnTo>
                <a:lnTo>
                  <a:pt x="82969" y="66040"/>
                </a:lnTo>
                <a:lnTo>
                  <a:pt x="75361" y="63500"/>
                </a:lnTo>
                <a:lnTo>
                  <a:pt x="59969" y="57150"/>
                </a:lnTo>
                <a:lnTo>
                  <a:pt x="76288" y="38100"/>
                </a:lnTo>
                <a:lnTo>
                  <a:pt x="96926" y="22860"/>
                </a:lnTo>
                <a:lnTo>
                  <a:pt x="120954" y="12700"/>
                </a:lnTo>
                <a:lnTo>
                  <a:pt x="147459" y="10160"/>
                </a:lnTo>
                <a:lnTo>
                  <a:pt x="174421" y="12700"/>
                </a:lnTo>
                <a:lnTo>
                  <a:pt x="198729" y="22860"/>
                </a:lnTo>
                <a:lnTo>
                  <a:pt x="219557" y="38100"/>
                </a:lnTo>
                <a:lnTo>
                  <a:pt x="236105" y="57150"/>
                </a:lnTo>
                <a:lnTo>
                  <a:pt x="236105" y="43319"/>
                </a:lnTo>
                <a:lnTo>
                  <a:pt x="229933" y="34290"/>
                </a:lnTo>
                <a:lnTo>
                  <a:pt x="194487" y="10160"/>
                </a:lnTo>
                <a:lnTo>
                  <a:pt x="192620" y="8890"/>
                </a:lnTo>
                <a:lnTo>
                  <a:pt x="147091" y="0"/>
                </a:lnTo>
                <a:lnTo>
                  <a:pt x="101549" y="8890"/>
                </a:lnTo>
                <a:lnTo>
                  <a:pt x="64236" y="34290"/>
                </a:lnTo>
                <a:lnTo>
                  <a:pt x="39039" y="71120"/>
                </a:lnTo>
                <a:lnTo>
                  <a:pt x="29768" y="116840"/>
                </a:lnTo>
                <a:lnTo>
                  <a:pt x="29768" y="133350"/>
                </a:lnTo>
                <a:lnTo>
                  <a:pt x="43408" y="195580"/>
                </a:lnTo>
                <a:lnTo>
                  <a:pt x="82207" y="245110"/>
                </a:lnTo>
                <a:lnTo>
                  <a:pt x="88633" y="251460"/>
                </a:lnTo>
                <a:lnTo>
                  <a:pt x="29400" y="269240"/>
                </a:lnTo>
                <a:lnTo>
                  <a:pt x="17335" y="274320"/>
                </a:lnTo>
                <a:lnTo>
                  <a:pt x="8051" y="283210"/>
                </a:lnTo>
                <a:lnTo>
                  <a:pt x="2095" y="294640"/>
                </a:lnTo>
                <a:lnTo>
                  <a:pt x="0" y="307340"/>
                </a:lnTo>
                <a:lnTo>
                  <a:pt x="0" y="372110"/>
                </a:lnTo>
                <a:lnTo>
                  <a:pt x="2247" y="375920"/>
                </a:lnTo>
                <a:lnTo>
                  <a:pt x="8674" y="375920"/>
                </a:lnTo>
                <a:lnTo>
                  <a:pt x="11303" y="373380"/>
                </a:lnTo>
                <a:lnTo>
                  <a:pt x="11303" y="303530"/>
                </a:lnTo>
                <a:lnTo>
                  <a:pt x="12446" y="299720"/>
                </a:lnTo>
                <a:lnTo>
                  <a:pt x="13550" y="297180"/>
                </a:lnTo>
                <a:lnTo>
                  <a:pt x="47129" y="325120"/>
                </a:lnTo>
                <a:lnTo>
                  <a:pt x="50901" y="328930"/>
                </a:lnTo>
                <a:lnTo>
                  <a:pt x="53149" y="334010"/>
                </a:lnTo>
                <a:lnTo>
                  <a:pt x="53149" y="373380"/>
                </a:lnTo>
                <a:lnTo>
                  <a:pt x="55816" y="375920"/>
                </a:lnTo>
                <a:lnTo>
                  <a:pt x="61836" y="375920"/>
                </a:lnTo>
                <a:lnTo>
                  <a:pt x="64490" y="373380"/>
                </a:lnTo>
                <a:lnTo>
                  <a:pt x="64490" y="331470"/>
                </a:lnTo>
                <a:lnTo>
                  <a:pt x="60731" y="322580"/>
                </a:lnTo>
                <a:lnTo>
                  <a:pt x="54673" y="317500"/>
                </a:lnTo>
                <a:lnTo>
                  <a:pt x="31800" y="297180"/>
                </a:lnTo>
                <a:lnTo>
                  <a:pt x="20370" y="287020"/>
                </a:lnTo>
                <a:lnTo>
                  <a:pt x="23761" y="283210"/>
                </a:lnTo>
                <a:lnTo>
                  <a:pt x="28282" y="280670"/>
                </a:lnTo>
                <a:lnTo>
                  <a:pt x="33159" y="279400"/>
                </a:lnTo>
                <a:lnTo>
                  <a:pt x="95415" y="261620"/>
                </a:lnTo>
                <a:lnTo>
                  <a:pt x="97663" y="260350"/>
                </a:lnTo>
                <a:lnTo>
                  <a:pt x="99187" y="259080"/>
                </a:lnTo>
                <a:lnTo>
                  <a:pt x="136918" y="292100"/>
                </a:lnTo>
                <a:lnTo>
                  <a:pt x="132384" y="294640"/>
                </a:lnTo>
                <a:lnTo>
                  <a:pt x="130098" y="299720"/>
                </a:lnTo>
                <a:lnTo>
                  <a:pt x="130098" y="325120"/>
                </a:lnTo>
                <a:lnTo>
                  <a:pt x="135013" y="331470"/>
                </a:lnTo>
                <a:lnTo>
                  <a:pt x="141795" y="334010"/>
                </a:lnTo>
                <a:lnTo>
                  <a:pt x="141795" y="373380"/>
                </a:lnTo>
                <a:lnTo>
                  <a:pt x="144462" y="375920"/>
                </a:lnTo>
                <a:lnTo>
                  <a:pt x="150469" y="375920"/>
                </a:lnTo>
                <a:lnTo>
                  <a:pt x="153136" y="373380"/>
                </a:lnTo>
                <a:lnTo>
                  <a:pt x="153136" y="334010"/>
                </a:lnTo>
                <a:lnTo>
                  <a:pt x="160299" y="331470"/>
                </a:lnTo>
                <a:lnTo>
                  <a:pt x="165201" y="325120"/>
                </a:lnTo>
                <a:lnTo>
                  <a:pt x="165201" y="322580"/>
                </a:lnTo>
                <a:lnTo>
                  <a:pt x="165201" y="299720"/>
                </a:lnTo>
                <a:lnTo>
                  <a:pt x="164541" y="298450"/>
                </a:lnTo>
                <a:lnTo>
                  <a:pt x="162547" y="294640"/>
                </a:lnTo>
                <a:lnTo>
                  <a:pt x="158394" y="292100"/>
                </a:lnTo>
                <a:lnTo>
                  <a:pt x="164198" y="287020"/>
                </a:lnTo>
                <a:lnTo>
                  <a:pt x="196126" y="259080"/>
                </a:lnTo>
                <a:lnTo>
                  <a:pt x="198374" y="260350"/>
                </a:lnTo>
                <a:lnTo>
                  <a:pt x="199898" y="261620"/>
                </a:lnTo>
                <a:lnTo>
                  <a:pt x="262140" y="279400"/>
                </a:lnTo>
                <a:lnTo>
                  <a:pt x="267411" y="280670"/>
                </a:lnTo>
                <a:lnTo>
                  <a:pt x="271551" y="283210"/>
                </a:lnTo>
                <a:lnTo>
                  <a:pt x="274942" y="287020"/>
                </a:lnTo>
                <a:lnTo>
                  <a:pt x="234200" y="323850"/>
                </a:lnTo>
                <a:lnTo>
                  <a:pt x="230441" y="331470"/>
                </a:lnTo>
                <a:lnTo>
                  <a:pt x="230441" y="373380"/>
                </a:lnTo>
                <a:lnTo>
                  <a:pt x="233095" y="375920"/>
                </a:lnTo>
                <a:lnTo>
                  <a:pt x="239115" y="375920"/>
                </a:lnTo>
                <a:lnTo>
                  <a:pt x="241782" y="373380"/>
                </a:lnTo>
                <a:lnTo>
                  <a:pt x="241782" y="334010"/>
                </a:lnTo>
                <a:lnTo>
                  <a:pt x="244411" y="328930"/>
                </a:lnTo>
                <a:lnTo>
                  <a:pt x="248170" y="325120"/>
                </a:lnTo>
                <a:lnTo>
                  <a:pt x="281381" y="297180"/>
                </a:lnTo>
                <a:lnTo>
                  <a:pt x="282867" y="300990"/>
                </a:lnTo>
                <a:lnTo>
                  <a:pt x="284010" y="303530"/>
                </a:lnTo>
                <a:lnTo>
                  <a:pt x="284010" y="372110"/>
                </a:lnTo>
                <a:lnTo>
                  <a:pt x="286283" y="375920"/>
                </a:lnTo>
                <a:lnTo>
                  <a:pt x="292303" y="375920"/>
                </a:lnTo>
                <a:lnTo>
                  <a:pt x="295313" y="373380"/>
                </a:lnTo>
                <a:lnTo>
                  <a:pt x="295313" y="3073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64093" y="2884503"/>
            <a:ext cx="263260" cy="347211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3978554" y="2884661"/>
            <a:ext cx="349250" cy="346710"/>
            <a:chOff x="3978554" y="2884661"/>
            <a:chExt cx="349250" cy="346710"/>
          </a:xfrm>
        </p:grpSpPr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76934" y="2884661"/>
              <a:ext cx="150511" cy="1492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33614" y="2996428"/>
              <a:ext cx="73940" cy="8423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978554" y="2931769"/>
              <a:ext cx="300990" cy="299720"/>
            </a:xfrm>
            <a:custGeom>
              <a:avLst/>
              <a:gdLst/>
              <a:ahLst/>
              <a:cxnLst/>
              <a:rect l="l" t="t" r="r" b="b"/>
              <a:pathLst>
                <a:path w="300989" h="299719">
                  <a:moveTo>
                    <a:pt x="156038" y="15364"/>
                  </a:moveTo>
                  <a:lnTo>
                    <a:pt x="140690" y="15364"/>
                  </a:lnTo>
                  <a:lnTo>
                    <a:pt x="155010" y="1393"/>
                  </a:lnTo>
                  <a:lnTo>
                    <a:pt x="155960" y="443"/>
                  </a:lnTo>
                  <a:lnTo>
                    <a:pt x="157290" y="0"/>
                  </a:lnTo>
                  <a:lnTo>
                    <a:pt x="159825" y="0"/>
                  </a:lnTo>
                  <a:lnTo>
                    <a:pt x="161060" y="443"/>
                  </a:lnTo>
                  <a:lnTo>
                    <a:pt x="161821" y="1393"/>
                  </a:lnTo>
                  <a:lnTo>
                    <a:pt x="163690" y="3294"/>
                  </a:lnTo>
                  <a:lnTo>
                    <a:pt x="190396" y="3294"/>
                  </a:lnTo>
                  <a:lnTo>
                    <a:pt x="191529" y="3663"/>
                  </a:lnTo>
                  <a:lnTo>
                    <a:pt x="198633" y="7620"/>
                  </a:lnTo>
                  <a:lnTo>
                    <a:pt x="202795" y="11088"/>
                  </a:lnTo>
                  <a:lnTo>
                    <a:pt x="174651" y="11088"/>
                  </a:lnTo>
                  <a:lnTo>
                    <a:pt x="173099" y="11246"/>
                  </a:lnTo>
                  <a:lnTo>
                    <a:pt x="171610" y="11594"/>
                  </a:lnTo>
                  <a:lnTo>
                    <a:pt x="173083" y="13083"/>
                  </a:lnTo>
                  <a:lnTo>
                    <a:pt x="158399" y="13083"/>
                  </a:lnTo>
                  <a:lnTo>
                    <a:pt x="156038" y="15364"/>
                  </a:lnTo>
                  <a:close/>
                </a:path>
                <a:path w="300989" h="299719">
                  <a:moveTo>
                    <a:pt x="190396" y="3294"/>
                  </a:moveTo>
                  <a:lnTo>
                    <a:pt x="163690" y="3294"/>
                  </a:lnTo>
                  <a:lnTo>
                    <a:pt x="167745" y="1393"/>
                  </a:lnTo>
                  <a:lnTo>
                    <a:pt x="172149" y="443"/>
                  </a:lnTo>
                  <a:lnTo>
                    <a:pt x="176679" y="443"/>
                  </a:lnTo>
                  <a:lnTo>
                    <a:pt x="184127" y="1255"/>
                  </a:lnTo>
                  <a:lnTo>
                    <a:pt x="190396" y="3294"/>
                  </a:lnTo>
                  <a:close/>
                </a:path>
                <a:path w="300989" h="299719">
                  <a:moveTo>
                    <a:pt x="217377" y="47044"/>
                  </a:moveTo>
                  <a:lnTo>
                    <a:pt x="206680" y="47044"/>
                  </a:lnTo>
                  <a:lnTo>
                    <a:pt x="207191" y="40695"/>
                  </a:lnTo>
                  <a:lnTo>
                    <a:pt x="205896" y="33881"/>
                  </a:lnTo>
                  <a:lnTo>
                    <a:pt x="202831" y="27139"/>
                  </a:lnTo>
                  <a:lnTo>
                    <a:pt x="198031" y="21003"/>
                  </a:lnTo>
                  <a:lnTo>
                    <a:pt x="191220" y="14541"/>
                  </a:lnTo>
                  <a:lnTo>
                    <a:pt x="183395" y="11088"/>
                  </a:lnTo>
                  <a:lnTo>
                    <a:pt x="202795" y="11088"/>
                  </a:lnTo>
                  <a:lnTo>
                    <a:pt x="205191" y="13083"/>
                  </a:lnTo>
                  <a:lnTo>
                    <a:pt x="212883" y="23016"/>
                  </a:lnTo>
                  <a:lnTo>
                    <a:pt x="217213" y="33691"/>
                  </a:lnTo>
                  <a:lnTo>
                    <a:pt x="218074" y="44438"/>
                  </a:lnTo>
                  <a:lnTo>
                    <a:pt x="217377" y="47044"/>
                  </a:lnTo>
                  <a:close/>
                </a:path>
                <a:path w="300989" h="299719">
                  <a:moveTo>
                    <a:pt x="210466" y="70804"/>
                  </a:moveTo>
                  <a:lnTo>
                    <a:pt x="196130" y="70804"/>
                  </a:lnTo>
                  <a:lnTo>
                    <a:pt x="205951" y="60635"/>
                  </a:lnTo>
                  <a:lnTo>
                    <a:pt x="158399" y="13083"/>
                  </a:lnTo>
                  <a:lnTo>
                    <a:pt x="173083" y="13083"/>
                  </a:lnTo>
                  <a:lnTo>
                    <a:pt x="206680" y="47044"/>
                  </a:lnTo>
                  <a:lnTo>
                    <a:pt x="217377" y="47044"/>
                  </a:lnTo>
                  <a:lnTo>
                    <a:pt x="215360" y="54584"/>
                  </a:lnTo>
                  <a:lnTo>
                    <a:pt x="217261" y="56485"/>
                  </a:lnTo>
                  <a:lnTo>
                    <a:pt x="218021" y="57594"/>
                  </a:lnTo>
                  <a:lnTo>
                    <a:pt x="218370" y="58734"/>
                  </a:lnTo>
                  <a:lnTo>
                    <a:pt x="218370" y="61744"/>
                  </a:lnTo>
                  <a:lnTo>
                    <a:pt x="218021" y="63265"/>
                  </a:lnTo>
                  <a:lnTo>
                    <a:pt x="210466" y="70804"/>
                  </a:lnTo>
                  <a:close/>
                </a:path>
                <a:path w="300989" h="299719">
                  <a:moveTo>
                    <a:pt x="47244" y="140595"/>
                  </a:moveTo>
                  <a:lnTo>
                    <a:pt x="33200" y="140595"/>
                  </a:lnTo>
                  <a:lnTo>
                    <a:pt x="135020" y="16853"/>
                  </a:lnTo>
                  <a:lnTo>
                    <a:pt x="136160" y="16125"/>
                  </a:lnTo>
                  <a:lnTo>
                    <a:pt x="137681" y="14984"/>
                  </a:lnTo>
                  <a:lnTo>
                    <a:pt x="139930" y="14984"/>
                  </a:lnTo>
                  <a:lnTo>
                    <a:pt x="140310" y="15364"/>
                  </a:lnTo>
                  <a:lnTo>
                    <a:pt x="156038" y="15364"/>
                  </a:lnTo>
                  <a:lnTo>
                    <a:pt x="148230" y="22904"/>
                  </a:lnTo>
                  <a:lnTo>
                    <a:pt x="154630" y="29304"/>
                  </a:lnTo>
                  <a:lnTo>
                    <a:pt x="139550" y="29304"/>
                  </a:lnTo>
                  <a:lnTo>
                    <a:pt x="47244" y="140595"/>
                  </a:lnTo>
                  <a:close/>
                </a:path>
                <a:path w="300989" h="299719">
                  <a:moveTo>
                    <a:pt x="156657" y="120447"/>
                  </a:moveTo>
                  <a:lnTo>
                    <a:pt x="153996" y="120447"/>
                  </a:lnTo>
                  <a:lnTo>
                    <a:pt x="152602" y="119877"/>
                  </a:lnTo>
                  <a:lnTo>
                    <a:pt x="151620" y="118705"/>
                  </a:lnTo>
                  <a:lnTo>
                    <a:pt x="149750" y="116835"/>
                  </a:lnTo>
                  <a:lnTo>
                    <a:pt x="149750" y="113414"/>
                  </a:lnTo>
                  <a:lnTo>
                    <a:pt x="190111" y="80245"/>
                  </a:lnTo>
                  <a:lnTo>
                    <a:pt x="139550" y="29304"/>
                  </a:lnTo>
                  <a:lnTo>
                    <a:pt x="154630" y="29304"/>
                  </a:lnTo>
                  <a:lnTo>
                    <a:pt x="196130" y="70804"/>
                  </a:lnTo>
                  <a:lnTo>
                    <a:pt x="210466" y="70804"/>
                  </a:lnTo>
                  <a:lnTo>
                    <a:pt x="202910" y="78344"/>
                  </a:lnTo>
                  <a:lnTo>
                    <a:pt x="202910" y="81354"/>
                  </a:lnTo>
                  <a:lnTo>
                    <a:pt x="202181" y="82874"/>
                  </a:lnTo>
                  <a:lnTo>
                    <a:pt x="201041" y="84015"/>
                  </a:lnTo>
                  <a:lnTo>
                    <a:pt x="158779" y="119085"/>
                  </a:lnTo>
                  <a:lnTo>
                    <a:pt x="157892" y="119972"/>
                  </a:lnTo>
                  <a:lnTo>
                    <a:pt x="156657" y="120447"/>
                  </a:lnTo>
                  <a:close/>
                </a:path>
                <a:path w="300989" h="299719">
                  <a:moveTo>
                    <a:pt x="238003" y="98334"/>
                  </a:moveTo>
                  <a:lnTo>
                    <a:pt x="222520" y="98334"/>
                  </a:lnTo>
                  <a:lnTo>
                    <a:pt x="237631" y="83255"/>
                  </a:lnTo>
                  <a:lnTo>
                    <a:pt x="238740" y="82874"/>
                  </a:lnTo>
                  <a:lnTo>
                    <a:pt x="241781" y="82874"/>
                  </a:lnTo>
                  <a:lnTo>
                    <a:pt x="243270" y="83255"/>
                  </a:lnTo>
                  <a:lnTo>
                    <a:pt x="244030" y="84395"/>
                  </a:lnTo>
                  <a:lnTo>
                    <a:pt x="245931" y="86264"/>
                  </a:lnTo>
                  <a:lnTo>
                    <a:pt x="272526" y="86264"/>
                  </a:lnTo>
                  <a:lnTo>
                    <a:pt x="273754" y="86664"/>
                  </a:lnTo>
                  <a:lnTo>
                    <a:pt x="280847" y="90622"/>
                  </a:lnTo>
                  <a:lnTo>
                    <a:pt x="284512" y="93677"/>
                  </a:lnTo>
                  <a:lnTo>
                    <a:pt x="256924" y="93677"/>
                  </a:lnTo>
                  <a:lnTo>
                    <a:pt x="255340" y="93836"/>
                  </a:lnTo>
                  <a:lnTo>
                    <a:pt x="253851" y="94184"/>
                  </a:lnTo>
                  <a:lnTo>
                    <a:pt x="255372" y="95705"/>
                  </a:lnTo>
                  <a:lnTo>
                    <a:pt x="240641" y="95705"/>
                  </a:lnTo>
                  <a:lnTo>
                    <a:pt x="238003" y="98334"/>
                  </a:lnTo>
                  <a:close/>
                </a:path>
                <a:path w="300989" h="299719">
                  <a:moveTo>
                    <a:pt x="272526" y="86264"/>
                  </a:moveTo>
                  <a:lnTo>
                    <a:pt x="245931" y="86264"/>
                  </a:lnTo>
                  <a:lnTo>
                    <a:pt x="249954" y="84363"/>
                  </a:lnTo>
                  <a:lnTo>
                    <a:pt x="254390" y="83445"/>
                  </a:lnTo>
                  <a:lnTo>
                    <a:pt x="258920" y="83445"/>
                  </a:lnTo>
                  <a:lnTo>
                    <a:pt x="266364" y="84257"/>
                  </a:lnTo>
                  <a:lnTo>
                    <a:pt x="272526" y="86264"/>
                  </a:lnTo>
                  <a:close/>
                </a:path>
                <a:path w="300989" h="299719">
                  <a:moveTo>
                    <a:pt x="299501" y="129634"/>
                  </a:moveTo>
                  <a:lnTo>
                    <a:pt x="289301" y="129634"/>
                  </a:lnTo>
                  <a:lnTo>
                    <a:pt x="289655" y="124375"/>
                  </a:lnTo>
                  <a:lnTo>
                    <a:pt x="289704" y="123171"/>
                  </a:lnTo>
                  <a:lnTo>
                    <a:pt x="265763" y="93677"/>
                  </a:lnTo>
                  <a:lnTo>
                    <a:pt x="284512" y="93677"/>
                  </a:lnTo>
                  <a:lnTo>
                    <a:pt x="300137" y="127426"/>
                  </a:lnTo>
                  <a:lnTo>
                    <a:pt x="299501" y="129634"/>
                  </a:lnTo>
                  <a:close/>
                </a:path>
                <a:path w="300989" h="299719">
                  <a:moveTo>
                    <a:pt x="290197" y="152666"/>
                  </a:moveTo>
                  <a:lnTo>
                    <a:pt x="277992" y="152666"/>
                  </a:lnTo>
                  <a:lnTo>
                    <a:pt x="288541" y="143225"/>
                  </a:lnTo>
                  <a:lnTo>
                    <a:pt x="241781" y="96465"/>
                  </a:lnTo>
                  <a:lnTo>
                    <a:pt x="240641" y="95705"/>
                  </a:lnTo>
                  <a:lnTo>
                    <a:pt x="255372" y="95705"/>
                  </a:lnTo>
                  <a:lnTo>
                    <a:pt x="289301" y="129634"/>
                  </a:lnTo>
                  <a:lnTo>
                    <a:pt x="299501" y="129634"/>
                  </a:lnTo>
                  <a:lnTo>
                    <a:pt x="297221" y="137554"/>
                  </a:lnTo>
                  <a:lnTo>
                    <a:pt x="299090" y="139455"/>
                  </a:lnTo>
                  <a:lnTo>
                    <a:pt x="300896" y="141229"/>
                  </a:lnTo>
                  <a:lnTo>
                    <a:pt x="300990" y="144365"/>
                  </a:lnTo>
                  <a:lnTo>
                    <a:pt x="298742" y="144365"/>
                  </a:lnTo>
                  <a:lnTo>
                    <a:pt x="290197" y="152666"/>
                  </a:lnTo>
                  <a:close/>
                </a:path>
                <a:path w="300989" h="299719">
                  <a:moveTo>
                    <a:pt x="170124" y="171515"/>
                  </a:moveTo>
                  <a:lnTo>
                    <a:pt x="158779" y="171515"/>
                  </a:lnTo>
                  <a:lnTo>
                    <a:pt x="216881" y="99855"/>
                  </a:lnTo>
                  <a:lnTo>
                    <a:pt x="217641" y="99095"/>
                  </a:lnTo>
                  <a:lnTo>
                    <a:pt x="219130" y="97954"/>
                  </a:lnTo>
                  <a:lnTo>
                    <a:pt x="221411" y="97954"/>
                  </a:lnTo>
                  <a:lnTo>
                    <a:pt x="221791" y="98334"/>
                  </a:lnTo>
                  <a:lnTo>
                    <a:pt x="238003" y="98334"/>
                  </a:lnTo>
                  <a:lnTo>
                    <a:pt x="230820" y="105494"/>
                  </a:lnTo>
                  <a:lnTo>
                    <a:pt x="234590" y="109264"/>
                  </a:lnTo>
                  <a:lnTo>
                    <a:pt x="221411" y="109264"/>
                  </a:lnTo>
                  <a:lnTo>
                    <a:pt x="170124" y="171515"/>
                  </a:lnTo>
                  <a:close/>
                </a:path>
                <a:path w="300989" h="299719">
                  <a:moveTo>
                    <a:pt x="231422" y="206458"/>
                  </a:moveTo>
                  <a:lnTo>
                    <a:pt x="228950" y="206458"/>
                  </a:lnTo>
                  <a:lnTo>
                    <a:pt x="227683" y="205888"/>
                  </a:lnTo>
                  <a:lnTo>
                    <a:pt x="226670" y="204716"/>
                  </a:lnTo>
                  <a:lnTo>
                    <a:pt x="224800" y="202815"/>
                  </a:lnTo>
                  <a:lnTo>
                    <a:pt x="224800" y="199425"/>
                  </a:lnTo>
                  <a:lnTo>
                    <a:pt x="227050" y="197524"/>
                  </a:lnTo>
                  <a:lnTo>
                    <a:pt x="272320" y="160205"/>
                  </a:lnTo>
                  <a:lnTo>
                    <a:pt x="221411" y="109264"/>
                  </a:lnTo>
                  <a:lnTo>
                    <a:pt x="234590" y="109264"/>
                  </a:lnTo>
                  <a:lnTo>
                    <a:pt x="277992" y="152666"/>
                  </a:lnTo>
                  <a:lnTo>
                    <a:pt x="290197" y="152666"/>
                  </a:lnTo>
                  <a:lnTo>
                    <a:pt x="284391" y="158305"/>
                  </a:lnTo>
                  <a:lnTo>
                    <a:pt x="285151" y="158685"/>
                  </a:lnTo>
                  <a:lnTo>
                    <a:pt x="285151" y="161694"/>
                  </a:lnTo>
                  <a:lnTo>
                    <a:pt x="284011" y="163215"/>
                  </a:lnTo>
                  <a:lnTo>
                    <a:pt x="283250" y="163975"/>
                  </a:lnTo>
                  <a:lnTo>
                    <a:pt x="233481" y="205096"/>
                  </a:lnTo>
                  <a:lnTo>
                    <a:pt x="232562" y="205983"/>
                  </a:lnTo>
                  <a:lnTo>
                    <a:pt x="231422" y="206458"/>
                  </a:lnTo>
                  <a:close/>
                </a:path>
                <a:path w="300989" h="299719">
                  <a:moveTo>
                    <a:pt x="83330" y="178675"/>
                  </a:moveTo>
                  <a:lnTo>
                    <a:pt x="70139" y="178675"/>
                  </a:lnTo>
                  <a:lnTo>
                    <a:pt x="136160" y="123995"/>
                  </a:lnTo>
                  <a:lnTo>
                    <a:pt x="137047" y="123076"/>
                  </a:lnTo>
                  <a:lnTo>
                    <a:pt x="138314" y="122633"/>
                  </a:lnTo>
                  <a:lnTo>
                    <a:pt x="140849" y="122633"/>
                  </a:lnTo>
                  <a:lnTo>
                    <a:pt x="142147" y="123171"/>
                  </a:lnTo>
                  <a:lnTo>
                    <a:pt x="142940" y="124375"/>
                  </a:lnTo>
                  <a:lnTo>
                    <a:pt x="144840" y="126244"/>
                  </a:lnTo>
                  <a:lnTo>
                    <a:pt x="144840" y="129634"/>
                  </a:lnTo>
                  <a:lnTo>
                    <a:pt x="129381" y="142465"/>
                  </a:lnTo>
                  <a:lnTo>
                    <a:pt x="136241" y="149244"/>
                  </a:lnTo>
                  <a:lnTo>
                    <a:pt x="121809" y="149244"/>
                  </a:lnTo>
                  <a:lnTo>
                    <a:pt x="98809" y="168125"/>
                  </a:lnTo>
                  <a:lnTo>
                    <a:pt x="103671" y="173036"/>
                  </a:lnTo>
                  <a:lnTo>
                    <a:pt x="90129" y="173036"/>
                  </a:lnTo>
                  <a:lnTo>
                    <a:pt x="83330" y="178675"/>
                  </a:lnTo>
                  <a:close/>
                </a:path>
                <a:path w="300989" h="299719">
                  <a:moveTo>
                    <a:pt x="26769" y="189509"/>
                  </a:moveTo>
                  <a:lnTo>
                    <a:pt x="24140" y="189509"/>
                  </a:lnTo>
                  <a:lnTo>
                    <a:pt x="22809" y="189066"/>
                  </a:lnTo>
                  <a:lnTo>
                    <a:pt x="1108" y="167365"/>
                  </a:lnTo>
                  <a:lnTo>
                    <a:pt x="379" y="166224"/>
                  </a:lnTo>
                  <a:lnTo>
                    <a:pt x="0" y="165116"/>
                  </a:lnTo>
                  <a:lnTo>
                    <a:pt x="97" y="161694"/>
                  </a:lnTo>
                  <a:lnTo>
                    <a:pt x="25629" y="136160"/>
                  </a:lnTo>
                  <a:lnTo>
                    <a:pt x="28290" y="136160"/>
                  </a:lnTo>
                  <a:lnTo>
                    <a:pt x="29588" y="136635"/>
                  </a:lnTo>
                  <a:lnTo>
                    <a:pt x="30539" y="137554"/>
                  </a:lnTo>
                  <a:lnTo>
                    <a:pt x="33200" y="140595"/>
                  </a:lnTo>
                  <a:lnTo>
                    <a:pt x="47244" y="140595"/>
                  </a:lnTo>
                  <a:lnTo>
                    <a:pt x="40360" y="148896"/>
                  </a:lnTo>
                  <a:lnTo>
                    <a:pt x="27149" y="148896"/>
                  </a:lnTo>
                  <a:lnTo>
                    <a:pt x="12069" y="163975"/>
                  </a:lnTo>
                  <a:lnTo>
                    <a:pt x="30919" y="182825"/>
                  </a:lnTo>
                  <a:lnTo>
                    <a:pt x="30919" y="186215"/>
                  </a:lnTo>
                  <a:lnTo>
                    <a:pt x="28099" y="189066"/>
                  </a:lnTo>
                  <a:lnTo>
                    <a:pt x="26769" y="189509"/>
                  </a:lnTo>
                  <a:close/>
                </a:path>
                <a:path w="300989" h="299719">
                  <a:moveTo>
                    <a:pt x="300991" y="144397"/>
                  </a:moveTo>
                  <a:lnTo>
                    <a:pt x="298963" y="144397"/>
                  </a:lnTo>
                  <a:lnTo>
                    <a:pt x="300990" y="144365"/>
                  </a:lnTo>
                  <a:close/>
                </a:path>
                <a:path w="300989" h="299719">
                  <a:moveTo>
                    <a:pt x="68270" y="205824"/>
                  </a:moveTo>
                  <a:lnTo>
                    <a:pt x="53919" y="205824"/>
                  </a:lnTo>
                  <a:lnTo>
                    <a:pt x="69030" y="190745"/>
                  </a:lnTo>
                  <a:lnTo>
                    <a:pt x="29779" y="151905"/>
                  </a:lnTo>
                  <a:lnTo>
                    <a:pt x="27149" y="148896"/>
                  </a:lnTo>
                  <a:lnTo>
                    <a:pt x="40360" y="148896"/>
                  </a:lnTo>
                  <a:lnTo>
                    <a:pt x="70139" y="178675"/>
                  </a:lnTo>
                  <a:lnTo>
                    <a:pt x="83330" y="178675"/>
                  </a:lnTo>
                  <a:lnTo>
                    <a:pt x="76950" y="183965"/>
                  </a:lnTo>
                  <a:lnTo>
                    <a:pt x="79960" y="186595"/>
                  </a:lnTo>
                  <a:lnTo>
                    <a:pt x="81480" y="188876"/>
                  </a:lnTo>
                  <a:lnTo>
                    <a:pt x="81480" y="191885"/>
                  </a:lnTo>
                  <a:lnTo>
                    <a:pt x="81100" y="193406"/>
                  </a:lnTo>
                  <a:lnTo>
                    <a:pt x="79960" y="194135"/>
                  </a:lnTo>
                  <a:lnTo>
                    <a:pt x="68270" y="205824"/>
                  </a:lnTo>
                  <a:close/>
                </a:path>
                <a:path w="300989" h="299719">
                  <a:moveTo>
                    <a:pt x="144337" y="202815"/>
                  </a:moveTo>
                  <a:lnTo>
                    <a:pt x="133150" y="202815"/>
                  </a:lnTo>
                  <a:lnTo>
                    <a:pt x="152760" y="180195"/>
                  </a:lnTo>
                  <a:lnTo>
                    <a:pt x="121809" y="149244"/>
                  </a:lnTo>
                  <a:lnTo>
                    <a:pt x="136241" y="149244"/>
                  </a:lnTo>
                  <a:lnTo>
                    <a:pt x="158779" y="171515"/>
                  </a:lnTo>
                  <a:lnTo>
                    <a:pt x="170124" y="171515"/>
                  </a:lnTo>
                  <a:lnTo>
                    <a:pt x="144337" y="202815"/>
                  </a:lnTo>
                  <a:close/>
                </a:path>
                <a:path w="300989" h="299719">
                  <a:moveTo>
                    <a:pt x="128494" y="222045"/>
                  </a:moveTo>
                  <a:lnTo>
                    <a:pt x="115410" y="222045"/>
                  </a:lnTo>
                  <a:lnTo>
                    <a:pt x="125959" y="208866"/>
                  </a:lnTo>
                  <a:lnTo>
                    <a:pt x="90129" y="173036"/>
                  </a:lnTo>
                  <a:lnTo>
                    <a:pt x="103671" y="173036"/>
                  </a:lnTo>
                  <a:lnTo>
                    <a:pt x="133150" y="202815"/>
                  </a:lnTo>
                  <a:lnTo>
                    <a:pt x="144337" y="202815"/>
                  </a:lnTo>
                  <a:lnTo>
                    <a:pt x="128494" y="222045"/>
                  </a:lnTo>
                  <a:close/>
                </a:path>
                <a:path w="300989" h="299719">
                  <a:moveTo>
                    <a:pt x="55439" y="217895"/>
                  </a:moveTo>
                  <a:lnTo>
                    <a:pt x="52810" y="217895"/>
                  </a:lnTo>
                  <a:lnTo>
                    <a:pt x="51289" y="217166"/>
                  </a:lnTo>
                  <a:lnTo>
                    <a:pt x="50149" y="216406"/>
                  </a:lnTo>
                  <a:lnTo>
                    <a:pt x="35829" y="201674"/>
                  </a:lnTo>
                  <a:lnTo>
                    <a:pt x="33929" y="199805"/>
                  </a:lnTo>
                  <a:lnTo>
                    <a:pt x="33929" y="196416"/>
                  </a:lnTo>
                  <a:lnTo>
                    <a:pt x="36780" y="193564"/>
                  </a:lnTo>
                  <a:lnTo>
                    <a:pt x="37984" y="193121"/>
                  </a:lnTo>
                  <a:lnTo>
                    <a:pt x="40455" y="193121"/>
                  </a:lnTo>
                  <a:lnTo>
                    <a:pt x="41659" y="193564"/>
                  </a:lnTo>
                  <a:lnTo>
                    <a:pt x="53919" y="205824"/>
                  </a:lnTo>
                  <a:lnTo>
                    <a:pt x="68270" y="205824"/>
                  </a:lnTo>
                  <a:lnTo>
                    <a:pt x="57689" y="216406"/>
                  </a:lnTo>
                  <a:lnTo>
                    <a:pt x="56960" y="217166"/>
                  </a:lnTo>
                  <a:lnTo>
                    <a:pt x="55439" y="217895"/>
                  </a:lnTo>
                  <a:close/>
                </a:path>
                <a:path w="300989" h="299719">
                  <a:moveTo>
                    <a:pt x="167934" y="258635"/>
                  </a:moveTo>
                  <a:lnTo>
                    <a:pt x="152000" y="258635"/>
                  </a:lnTo>
                  <a:lnTo>
                    <a:pt x="210830" y="210355"/>
                  </a:lnTo>
                  <a:lnTo>
                    <a:pt x="211749" y="209468"/>
                  </a:lnTo>
                  <a:lnTo>
                    <a:pt x="212984" y="208992"/>
                  </a:lnTo>
                  <a:lnTo>
                    <a:pt x="215613" y="208992"/>
                  </a:lnTo>
                  <a:lnTo>
                    <a:pt x="217007" y="209563"/>
                  </a:lnTo>
                  <a:lnTo>
                    <a:pt x="218021" y="210735"/>
                  </a:lnTo>
                  <a:lnTo>
                    <a:pt x="219890" y="212636"/>
                  </a:lnTo>
                  <a:lnTo>
                    <a:pt x="219890" y="216025"/>
                  </a:lnTo>
                  <a:lnTo>
                    <a:pt x="217641" y="217895"/>
                  </a:lnTo>
                  <a:lnTo>
                    <a:pt x="167934" y="258635"/>
                  </a:lnTo>
                  <a:close/>
                </a:path>
                <a:path w="300989" h="299719">
                  <a:moveTo>
                    <a:pt x="137300" y="299375"/>
                  </a:moveTo>
                  <a:lnTo>
                    <a:pt x="134639" y="299375"/>
                  </a:lnTo>
                  <a:lnTo>
                    <a:pt x="133150" y="298995"/>
                  </a:lnTo>
                  <a:lnTo>
                    <a:pt x="132390" y="297887"/>
                  </a:lnTo>
                  <a:lnTo>
                    <a:pt x="82969" y="248466"/>
                  </a:lnTo>
                  <a:lnTo>
                    <a:pt x="81100" y="246565"/>
                  </a:lnTo>
                  <a:lnTo>
                    <a:pt x="81100" y="243175"/>
                  </a:lnTo>
                  <a:lnTo>
                    <a:pt x="82969" y="241306"/>
                  </a:lnTo>
                  <a:lnTo>
                    <a:pt x="104860" y="219035"/>
                  </a:lnTo>
                  <a:lnTo>
                    <a:pt x="105969" y="218275"/>
                  </a:lnTo>
                  <a:lnTo>
                    <a:pt x="107490" y="217895"/>
                  </a:lnTo>
                  <a:lnTo>
                    <a:pt x="110119" y="217895"/>
                  </a:lnTo>
                  <a:lnTo>
                    <a:pt x="111640" y="218275"/>
                  </a:lnTo>
                  <a:lnTo>
                    <a:pt x="115410" y="222045"/>
                  </a:lnTo>
                  <a:lnTo>
                    <a:pt x="128494" y="222045"/>
                  </a:lnTo>
                  <a:lnTo>
                    <a:pt x="122569" y="229236"/>
                  </a:lnTo>
                  <a:lnTo>
                    <a:pt x="125202" y="231866"/>
                  </a:lnTo>
                  <a:lnTo>
                    <a:pt x="109390" y="231866"/>
                  </a:lnTo>
                  <a:lnTo>
                    <a:pt x="94279" y="246945"/>
                  </a:lnTo>
                  <a:lnTo>
                    <a:pt x="136540" y="289586"/>
                  </a:lnTo>
                  <a:lnTo>
                    <a:pt x="148088" y="289586"/>
                  </a:lnTo>
                  <a:lnTo>
                    <a:pt x="139930" y="297887"/>
                  </a:lnTo>
                  <a:lnTo>
                    <a:pt x="138790" y="298995"/>
                  </a:lnTo>
                  <a:lnTo>
                    <a:pt x="137300" y="299375"/>
                  </a:lnTo>
                  <a:close/>
                </a:path>
                <a:path w="300989" h="299719">
                  <a:moveTo>
                    <a:pt x="148088" y="289586"/>
                  </a:moveTo>
                  <a:lnTo>
                    <a:pt x="136540" y="289586"/>
                  </a:lnTo>
                  <a:lnTo>
                    <a:pt x="151620" y="274475"/>
                  </a:lnTo>
                  <a:lnTo>
                    <a:pt x="112020" y="234875"/>
                  </a:lnTo>
                  <a:lnTo>
                    <a:pt x="109390" y="231866"/>
                  </a:lnTo>
                  <a:lnTo>
                    <a:pt x="125202" y="231866"/>
                  </a:lnTo>
                  <a:lnTo>
                    <a:pt x="152000" y="258635"/>
                  </a:lnTo>
                  <a:lnTo>
                    <a:pt x="167934" y="258635"/>
                  </a:lnTo>
                  <a:lnTo>
                    <a:pt x="159160" y="265826"/>
                  </a:lnTo>
                  <a:lnTo>
                    <a:pt x="161821" y="268836"/>
                  </a:lnTo>
                  <a:lnTo>
                    <a:pt x="163690" y="270705"/>
                  </a:lnTo>
                  <a:lnTo>
                    <a:pt x="163690" y="273746"/>
                  </a:lnTo>
                  <a:lnTo>
                    <a:pt x="161821" y="275616"/>
                  </a:lnTo>
                  <a:lnTo>
                    <a:pt x="148088" y="2895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16236" y="3078669"/>
              <a:ext cx="73909" cy="8420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527811" y="2885263"/>
            <a:ext cx="347370" cy="345439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2239703" y="2884503"/>
            <a:ext cx="218440" cy="348615"/>
            <a:chOff x="2239703" y="2884503"/>
            <a:chExt cx="218440" cy="348615"/>
          </a:xfrm>
        </p:grpSpPr>
        <p:sp>
          <p:nvSpPr>
            <p:cNvPr id="76" name="object 76"/>
            <p:cNvSpPr/>
            <p:nvPr/>
          </p:nvSpPr>
          <p:spPr>
            <a:xfrm>
              <a:off x="2341934" y="2884503"/>
              <a:ext cx="116205" cy="269240"/>
            </a:xfrm>
            <a:custGeom>
              <a:avLst/>
              <a:gdLst/>
              <a:ahLst/>
              <a:cxnLst/>
              <a:rect l="l" t="t" r="r" b="b"/>
              <a:pathLst>
                <a:path w="116205" h="269239">
                  <a:moveTo>
                    <a:pt x="13558" y="29430"/>
                  </a:moveTo>
                  <a:lnTo>
                    <a:pt x="7919" y="29430"/>
                  </a:lnTo>
                  <a:lnTo>
                    <a:pt x="5638" y="26801"/>
                  </a:lnTo>
                  <a:lnTo>
                    <a:pt x="5638" y="2280"/>
                  </a:lnTo>
                  <a:lnTo>
                    <a:pt x="7919" y="0"/>
                  </a:lnTo>
                  <a:lnTo>
                    <a:pt x="107870" y="0"/>
                  </a:lnTo>
                  <a:lnTo>
                    <a:pt x="110119" y="2280"/>
                  </a:lnTo>
                  <a:lnTo>
                    <a:pt x="110119" y="10580"/>
                  </a:lnTo>
                  <a:lnTo>
                    <a:pt x="15839" y="10580"/>
                  </a:lnTo>
                  <a:lnTo>
                    <a:pt x="15839" y="26801"/>
                  </a:lnTo>
                  <a:lnTo>
                    <a:pt x="13558" y="29430"/>
                  </a:lnTo>
                  <a:close/>
                </a:path>
                <a:path w="116205" h="269239">
                  <a:moveTo>
                    <a:pt x="110119" y="58100"/>
                  </a:moveTo>
                  <a:lnTo>
                    <a:pt x="99950" y="58100"/>
                  </a:lnTo>
                  <a:lnTo>
                    <a:pt x="99950" y="10580"/>
                  </a:lnTo>
                  <a:lnTo>
                    <a:pt x="110119" y="10580"/>
                  </a:lnTo>
                  <a:lnTo>
                    <a:pt x="110119" y="58100"/>
                  </a:lnTo>
                  <a:close/>
                </a:path>
                <a:path w="116205" h="269239">
                  <a:moveTo>
                    <a:pt x="22999" y="268931"/>
                  </a:moveTo>
                  <a:lnTo>
                    <a:pt x="18469" y="268931"/>
                  </a:lnTo>
                  <a:lnTo>
                    <a:pt x="11280" y="267480"/>
                  </a:lnTo>
                  <a:lnTo>
                    <a:pt x="5409" y="263521"/>
                  </a:lnTo>
                  <a:lnTo>
                    <a:pt x="1451" y="257651"/>
                  </a:lnTo>
                  <a:lnTo>
                    <a:pt x="0" y="250461"/>
                  </a:lnTo>
                  <a:lnTo>
                    <a:pt x="0" y="130521"/>
                  </a:lnTo>
                  <a:lnTo>
                    <a:pt x="1331" y="123571"/>
                  </a:lnTo>
                  <a:lnTo>
                    <a:pt x="4993" y="117687"/>
                  </a:lnTo>
                  <a:lnTo>
                    <a:pt x="10491" y="113222"/>
                  </a:lnTo>
                  <a:lnTo>
                    <a:pt x="17328" y="110531"/>
                  </a:lnTo>
                  <a:lnTo>
                    <a:pt x="17328" y="94691"/>
                  </a:lnTo>
                  <a:lnTo>
                    <a:pt x="7919" y="94691"/>
                  </a:lnTo>
                  <a:lnTo>
                    <a:pt x="5638" y="92410"/>
                  </a:lnTo>
                  <a:lnTo>
                    <a:pt x="5638" y="41500"/>
                  </a:lnTo>
                  <a:lnTo>
                    <a:pt x="7919" y="39251"/>
                  </a:lnTo>
                  <a:lnTo>
                    <a:pt x="13558" y="39251"/>
                  </a:lnTo>
                  <a:lnTo>
                    <a:pt x="15839" y="41500"/>
                  </a:lnTo>
                  <a:lnTo>
                    <a:pt x="15839" y="58100"/>
                  </a:lnTo>
                  <a:lnTo>
                    <a:pt x="110119" y="58100"/>
                  </a:lnTo>
                  <a:lnTo>
                    <a:pt x="110119" y="67890"/>
                  </a:lnTo>
                  <a:lnTo>
                    <a:pt x="15459" y="67890"/>
                  </a:lnTo>
                  <a:lnTo>
                    <a:pt x="15459" y="84110"/>
                  </a:lnTo>
                  <a:lnTo>
                    <a:pt x="110119" y="84110"/>
                  </a:lnTo>
                  <a:lnTo>
                    <a:pt x="110119" y="92410"/>
                  </a:lnTo>
                  <a:lnTo>
                    <a:pt x="108245" y="94311"/>
                  </a:lnTo>
                  <a:lnTo>
                    <a:pt x="26769" y="94311"/>
                  </a:lnTo>
                  <a:lnTo>
                    <a:pt x="26769" y="117310"/>
                  </a:lnTo>
                  <a:lnTo>
                    <a:pt x="24488" y="119971"/>
                  </a:lnTo>
                  <a:lnTo>
                    <a:pt x="15079" y="119971"/>
                  </a:lnTo>
                  <a:lnTo>
                    <a:pt x="9408" y="124850"/>
                  </a:lnTo>
                  <a:lnTo>
                    <a:pt x="9408" y="146361"/>
                  </a:lnTo>
                  <a:lnTo>
                    <a:pt x="64971" y="146361"/>
                  </a:lnTo>
                  <a:lnTo>
                    <a:pt x="71279" y="152380"/>
                  </a:lnTo>
                  <a:lnTo>
                    <a:pt x="71279" y="154661"/>
                  </a:lnTo>
                  <a:lnTo>
                    <a:pt x="12798" y="154661"/>
                  </a:lnTo>
                  <a:lnTo>
                    <a:pt x="9408" y="158051"/>
                  </a:lnTo>
                  <a:lnTo>
                    <a:pt x="9408" y="162201"/>
                  </a:lnTo>
                  <a:lnTo>
                    <a:pt x="10169" y="162201"/>
                  </a:lnTo>
                  <a:lnTo>
                    <a:pt x="10169" y="176900"/>
                  </a:lnTo>
                  <a:lnTo>
                    <a:pt x="13558" y="180322"/>
                  </a:lnTo>
                  <a:lnTo>
                    <a:pt x="71279" y="180322"/>
                  </a:lnTo>
                  <a:lnTo>
                    <a:pt x="71279" y="188242"/>
                  </a:lnTo>
                  <a:lnTo>
                    <a:pt x="70867" y="188590"/>
                  </a:lnTo>
                  <a:lnTo>
                    <a:pt x="9788" y="188590"/>
                  </a:lnTo>
                  <a:lnTo>
                    <a:pt x="9788" y="254231"/>
                  </a:lnTo>
                  <a:lnTo>
                    <a:pt x="13178" y="258001"/>
                  </a:lnTo>
                  <a:lnTo>
                    <a:pt x="35630" y="258001"/>
                  </a:lnTo>
                  <a:lnTo>
                    <a:pt x="34689" y="260282"/>
                  </a:lnTo>
                  <a:lnTo>
                    <a:pt x="31679" y="263672"/>
                  </a:lnTo>
                  <a:lnTo>
                    <a:pt x="27909" y="267062"/>
                  </a:lnTo>
                  <a:lnTo>
                    <a:pt x="22999" y="268931"/>
                  </a:lnTo>
                  <a:close/>
                </a:path>
                <a:path w="116205" h="269239">
                  <a:moveTo>
                    <a:pt x="110119" y="84110"/>
                  </a:moveTo>
                  <a:lnTo>
                    <a:pt x="99570" y="84110"/>
                  </a:lnTo>
                  <a:lnTo>
                    <a:pt x="99570" y="67890"/>
                  </a:lnTo>
                  <a:lnTo>
                    <a:pt x="110119" y="67890"/>
                  </a:lnTo>
                  <a:lnTo>
                    <a:pt x="110119" y="84110"/>
                  </a:lnTo>
                  <a:close/>
                </a:path>
                <a:path w="116205" h="269239">
                  <a:moveTo>
                    <a:pt x="113509" y="148230"/>
                  </a:moveTo>
                  <a:lnTo>
                    <a:pt x="107870" y="148230"/>
                  </a:lnTo>
                  <a:lnTo>
                    <a:pt x="105589" y="145601"/>
                  </a:lnTo>
                  <a:lnTo>
                    <a:pt x="105589" y="124470"/>
                  </a:lnTo>
                  <a:lnTo>
                    <a:pt x="100330" y="119971"/>
                  </a:lnTo>
                  <a:lnTo>
                    <a:pt x="90509" y="119971"/>
                  </a:lnTo>
                  <a:lnTo>
                    <a:pt x="88260" y="117310"/>
                  </a:lnTo>
                  <a:lnTo>
                    <a:pt x="88260" y="94311"/>
                  </a:lnTo>
                  <a:lnTo>
                    <a:pt x="108245" y="94311"/>
                  </a:lnTo>
                  <a:lnTo>
                    <a:pt x="107870" y="94691"/>
                  </a:lnTo>
                  <a:lnTo>
                    <a:pt x="98429" y="94691"/>
                  </a:lnTo>
                  <a:lnTo>
                    <a:pt x="98429" y="110531"/>
                  </a:lnTo>
                  <a:lnTo>
                    <a:pt x="105285" y="113062"/>
                  </a:lnTo>
                  <a:lnTo>
                    <a:pt x="110792" y="117544"/>
                  </a:lnTo>
                  <a:lnTo>
                    <a:pt x="114458" y="123517"/>
                  </a:lnTo>
                  <a:lnTo>
                    <a:pt x="115790" y="130521"/>
                  </a:lnTo>
                  <a:lnTo>
                    <a:pt x="115790" y="145601"/>
                  </a:lnTo>
                  <a:lnTo>
                    <a:pt x="113509" y="148230"/>
                  </a:lnTo>
                  <a:close/>
                </a:path>
                <a:path w="116205" h="269239">
                  <a:moveTo>
                    <a:pt x="64971" y="146361"/>
                  </a:moveTo>
                  <a:lnTo>
                    <a:pt x="9408" y="146361"/>
                  </a:lnTo>
                  <a:lnTo>
                    <a:pt x="11689" y="144840"/>
                  </a:lnTo>
                  <a:lnTo>
                    <a:pt x="13939" y="144460"/>
                  </a:lnTo>
                  <a:lnTo>
                    <a:pt x="62979" y="144460"/>
                  </a:lnTo>
                  <a:lnTo>
                    <a:pt x="64971" y="146361"/>
                  </a:lnTo>
                  <a:close/>
                </a:path>
                <a:path w="116205" h="269239">
                  <a:moveTo>
                    <a:pt x="115790" y="223692"/>
                  </a:moveTo>
                  <a:lnTo>
                    <a:pt x="75810" y="223692"/>
                  </a:lnTo>
                  <a:lnTo>
                    <a:pt x="79199" y="219922"/>
                  </a:lnTo>
                  <a:lnTo>
                    <a:pt x="79199" y="183331"/>
                  </a:lnTo>
                  <a:lnTo>
                    <a:pt x="75429" y="180322"/>
                  </a:lnTo>
                  <a:lnTo>
                    <a:pt x="60698" y="180322"/>
                  </a:lnTo>
                  <a:lnTo>
                    <a:pt x="60698" y="158051"/>
                  </a:lnTo>
                  <a:lnTo>
                    <a:pt x="57309" y="154661"/>
                  </a:lnTo>
                  <a:lnTo>
                    <a:pt x="71279" y="154661"/>
                  </a:lnTo>
                  <a:lnTo>
                    <a:pt x="71279" y="169741"/>
                  </a:lnTo>
                  <a:lnTo>
                    <a:pt x="77679" y="169741"/>
                  </a:lnTo>
                  <a:lnTo>
                    <a:pt x="83350" y="173130"/>
                  </a:lnTo>
                  <a:lnTo>
                    <a:pt x="86739" y="178421"/>
                  </a:lnTo>
                  <a:lnTo>
                    <a:pt x="115790" y="178421"/>
                  </a:lnTo>
                  <a:lnTo>
                    <a:pt x="115790" y="185961"/>
                  </a:lnTo>
                  <a:lnTo>
                    <a:pt x="92410" y="185961"/>
                  </a:lnTo>
                  <a:lnTo>
                    <a:pt x="88988" y="188970"/>
                  </a:lnTo>
                  <a:lnTo>
                    <a:pt x="88988" y="219922"/>
                  </a:lnTo>
                  <a:lnTo>
                    <a:pt x="92410" y="222931"/>
                  </a:lnTo>
                  <a:lnTo>
                    <a:pt x="115790" y="222931"/>
                  </a:lnTo>
                  <a:lnTo>
                    <a:pt x="115790" y="223692"/>
                  </a:lnTo>
                  <a:close/>
                </a:path>
                <a:path w="116205" h="269239">
                  <a:moveTo>
                    <a:pt x="115790" y="176900"/>
                  </a:moveTo>
                  <a:lnTo>
                    <a:pt x="105589" y="176900"/>
                  </a:lnTo>
                  <a:lnTo>
                    <a:pt x="105589" y="159951"/>
                  </a:lnTo>
                  <a:lnTo>
                    <a:pt x="107870" y="157291"/>
                  </a:lnTo>
                  <a:lnTo>
                    <a:pt x="113509" y="157291"/>
                  </a:lnTo>
                  <a:lnTo>
                    <a:pt x="115790" y="159951"/>
                  </a:lnTo>
                  <a:lnTo>
                    <a:pt x="115790" y="176900"/>
                  </a:lnTo>
                  <a:close/>
                </a:path>
                <a:path w="116205" h="269239">
                  <a:moveTo>
                    <a:pt x="115790" y="178421"/>
                  </a:moveTo>
                  <a:lnTo>
                    <a:pt x="86739" y="178421"/>
                  </a:lnTo>
                  <a:lnTo>
                    <a:pt x="89369" y="176520"/>
                  </a:lnTo>
                  <a:lnTo>
                    <a:pt x="92758" y="175411"/>
                  </a:lnTo>
                  <a:lnTo>
                    <a:pt x="100710" y="175411"/>
                  </a:lnTo>
                  <a:lnTo>
                    <a:pt x="103340" y="175792"/>
                  </a:lnTo>
                  <a:lnTo>
                    <a:pt x="105589" y="176900"/>
                  </a:lnTo>
                  <a:lnTo>
                    <a:pt x="115790" y="176900"/>
                  </a:lnTo>
                  <a:lnTo>
                    <a:pt x="115790" y="178421"/>
                  </a:lnTo>
                  <a:close/>
                </a:path>
                <a:path w="116205" h="269239">
                  <a:moveTo>
                    <a:pt x="115790" y="222931"/>
                  </a:moveTo>
                  <a:lnTo>
                    <a:pt x="101819" y="222931"/>
                  </a:lnTo>
                  <a:lnTo>
                    <a:pt x="105209" y="219922"/>
                  </a:lnTo>
                  <a:lnTo>
                    <a:pt x="105209" y="188970"/>
                  </a:lnTo>
                  <a:lnTo>
                    <a:pt x="101819" y="185961"/>
                  </a:lnTo>
                  <a:lnTo>
                    <a:pt x="115790" y="185961"/>
                  </a:lnTo>
                  <a:lnTo>
                    <a:pt x="115790" y="222931"/>
                  </a:lnTo>
                  <a:close/>
                </a:path>
                <a:path w="116205" h="269239">
                  <a:moveTo>
                    <a:pt x="68618" y="190491"/>
                  </a:moveTo>
                  <a:lnTo>
                    <a:pt x="13939" y="190491"/>
                  </a:lnTo>
                  <a:lnTo>
                    <a:pt x="11689" y="190111"/>
                  </a:lnTo>
                  <a:lnTo>
                    <a:pt x="9788" y="188590"/>
                  </a:lnTo>
                  <a:lnTo>
                    <a:pt x="70867" y="188590"/>
                  </a:lnTo>
                  <a:lnTo>
                    <a:pt x="68618" y="190491"/>
                  </a:lnTo>
                  <a:close/>
                </a:path>
                <a:path w="116205" h="269239">
                  <a:moveTo>
                    <a:pt x="35630" y="258001"/>
                  </a:moveTo>
                  <a:lnTo>
                    <a:pt x="19609" y="258001"/>
                  </a:lnTo>
                  <a:lnTo>
                    <a:pt x="21859" y="256861"/>
                  </a:lnTo>
                  <a:lnTo>
                    <a:pt x="23379" y="255752"/>
                  </a:lnTo>
                  <a:lnTo>
                    <a:pt x="24868" y="254231"/>
                  </a:lnTo>
                  <a:lnTo>
                    <a:pt x="26009" y="252362"/>
                  </a:lnTo>
                  <a:lnTo>
                    <a:pt x="26009" y="190491"/>
                  </a:lnTo>
                  <a:lnTo>
                    <a:pt x="36210" y="190491"/>
                  </a:lnTo>
                  <a:lnTo>
                    <a:pt x="36210" y="216881"/>
                  </a:lnTo>
                  <a:lnTo>
                    <a:pt x="37318" y="219161"/>
                  </a:lnTo>
                  <a:lnTo>
                    <a:pt x="38459" y="220651"/>
                  </a:lnTo>
                  <a:lnTo>
                    <a:pt x="39980" y="222171"/>
                  </a:lnTo>
                  <a:lnTo>
                    <a:pt x="41849" y="222931"/>
                  </a:lnTo>
                  <a:lnTo>
                    <a:pt x="65989" y="222931"/>
                  </a:lnTo>
                  <a:lnTo>
                    <a:pt x="70139" y="223692"/>
                  </a:lnTo>
                  <a:lnTo>
                    <a:pt x="115790" y="223692"/>
                  </a:lnTo>
                  <a:lnTo>
                    <a:pt x="115790" y="225561"/>
                  </a:lnTo>
                  <a:lnTo>
                    <a:pt x="113509" y="227842"/>
                  </a:lnTo>
                  <a:lnTo>
                    <a:pt x="58069" y="227842"/>
                  </a:lnTo>
                  <a:lnTo>
                    <a:pt x="54679" y="231232"/>
                  </a:lnTo>
                  <a:lnTo>
                    <a:pt x="53849" y="231612"/>
                  </a:lnTo>
                  <a:lnTo>
                    <a:pt x="36558" y="231612"/>
                  </a:lnTo>
                  <a:lnTo>
                    <a:pt x="36558" y="255752"/>
                  </a:lnTo>
                  <a:lnTo>
                    <a:pt x="35630" y="258001"/>
                  </a:lnTo>
                  <a:close/>
                </a:path>
                <a:path w="116205" h="269239">
                  <a:moveTo>
                    <a:pt x="65989" y="222931"/>
                  </a:moveTo>
                  <a:lnTo>
                    <a:pt x="48628" y="222931"/>
                  </a:lnTo>
                  <a:lnTo>
                    <a:pt x="52430" y="219922"/>
                  </a:lnTo>
                  <a:lnTo>
                    <a:pt x="52430" y="215011"/>
                  </a:lnTo>
                  <a:lnTo>
                    <a:pt x="52778" y="215011"/>
                  </a:lnTo>
                  <a:lnTo>
                    <a:pt x="52778" y="190491"/>
                  </a:lnTo>
                  <a:lnTo>
                    <a:pt x="62599" y="190491"/>
                  </a:lnTo>
                  <a:lnTo>
                    <a:pt x="62599" y="219922"/>
                  </a:lnTo>
                  <a:lnTo>
                    <a:pt x="65989" y="222931"/>
                  </a:lnTo>
                  <a:close/>
                </a:path>
                <a:path w="116205" h="269239">
                  <a:moveTo>
                    <a:pt x="76918" y="233481"/>
                  </a:moveTo>
                  <a:lnTo>
                    <a:pt x="65989" y="233481"/>
                  </a:lnTo>
                  <a:lnTo>
                    <a:pt x="61078" y="231232"/>
                  </a:lnTo>
                  <a:lnTo>
                    <a:pt x="58069" y="227842"/>
                  </a:lnTo>
                  <a:lnTo>
                    <a:pt x="113509" y="227842"/>
                  </a:lnTo>
                  <a:lnTo>
                    <a:pt x="113129" y="228222"/>
                  </a:lnTo>
                  <a:lnTo>
                    <a:pt x="84490" y="228222"/>
                  </a:lnTo>
                  <a:lnTo>
                    <a:pt x="81068" y="231612"/>
                  </a:lnTo>
                  <a:lnTo>
                    <a:pt x="76918" y="233481"/>
                  </a:lnTo>
                  <a:close/>
                </a:path>
                <a:path w="116205" h="269239">
                  <a:moveTo>
                    <a:pt x="107870" y="233481"/>
                  </a:moveTo>
                  <a:lnTo>
                    <a:pt x="92030" y="233481"/>
                  </a:lnTo>
                  <a:lnTo>
                    <a:pt x="87500" y="231612"/>
                  </a:lnTo>
                  <a:lnTo>
                    <a:pt x="84490" y="228222"/>
                  </a:lnTo>
                  <a:lnTo>
                    <a:pt x="113129" y="228222"/>
                  </a:lnTo>
                  <a:lnTo>
                    <a:pt x="107870" y="233481"/>
                  </a:lnTo>
                  <a:close/>
                </a:path>
                <a:path w="116205" h="269239">
                  <a:moveTo>
                    <a:pt x="49769" y="233481"/>
                  </a:moveTo>
                  <a:lnTo>
                    <a:pt x="41849" y="233481"/>
                  </a:lnTo>
                  <a:lnTo>
                    <a:pt x="39219" y="233101"/>
                  </a:lnTo>
                  <a:lnTo>
                    <a:pt x="36558" y="231612"/>
                  </a:lnTo>
                  <a:lnTo>
                    <a:pt x="53849" y="231612"/>
                  </a:lnTo>
                  <a:lnTo>
                    <a:pt x="49769" y="23348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39703" y="3098754"/>
              <a:ext cx="204430" cy="134291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2691586" y="2884503"/>
            <a:ext cx="215265" cy="349250"/>
            <a:chOff x="2691586" y="2884503"/>
            <a:chExt cx="215265" cy="349250"/>
          </a:xfrm>
        </p:grpSpPr>
        <p:sp>
          <p:nvSpPr>
            <p:cNvPr id="79" name="object 79"/>
            <p:cNvSpPr/>
            <p:nvPr/>
          </p:nvSpPr>
          <p:spPr>
            <a:xfrm>
              <a:off x="2691586" y="2884503"/>
              <a:ext cx="215265" cy="349250"/>
            </a:xfrm>
            <a:custGeom>
              <a:avLst/>
              <a:gdLst/>
              <a:ahLst/>
              <a:cxnLst/>
              <a:rect l="l" t="t" r="r" b="b"/>
              <a:pathLst>
                <a:path w="215264" h="349250">
                  <a:moveTo>
                    <a:pt x="29399" y="348923"/>
                  </a:moveTo>
                  <a:lnTo>
                    <a:pt x="26009" y="348923"/>
                  </a:lnTo>
                  <a:lnTo>
                    <a:pt x="24520" y="348543"/>
                  </a:lnTo>
                  <a:lnTo>
                    <a:pt x="23759" y="347022"/>
                  </a:lnTo>
                  <a:lnTo>
                    <a:pt x="22239" y="345501"/>
                  </a:lnTo>
                  <a:lnTo>
                    <a:pt x="22239" y="343252"/>
                  </a:lnTo>
                  <a:lnTo>
                    <a:pt x="23759" y="341351"/>
                  </a:lnTo>
                  <a:lnTo>
                    <a:pt x="68270" y="275742"/>
                  </a:lnTo>
                  <a:lnTo>
                    <a:pt x="68270" y="242541"/>
                  </a:lnTo>
                  <a:lnTo>
                    <a:pt x="41469" y="242541"/>
                  </a:lnTo>
                  <a:lnTo>
                    <a:pt x="33181" y="240769"/>
                  </a:lnTo>
                  <a:lnTo>
                    <a:pt x="26345" y="235992"/>
                  </a:lnTo>
                  <a:lnTo>
                    <a:pt x="21702" y="229016"/>
                  </a:lnTo>
                  <a:lnTo>
                    <a:pt x="19990" y="220651"/>
                  </a:lnTo>
                  <a:lnTo>
                    <a:pt x="19990" y="181051"/>
                  </a:lnTo>
                  <a:lnTo>
                    <a:pt x="3769" y="181051"/>
                  </a:lnTo>
                  <a:lnTo>
                    <a:pt x="2249" y="180322"/>
                  </a:lnTo>
                  <a:lnTo>
                    <a:pt x="1489" y="178801"/>
                  </a:lnTo>
                  <a:lnTo>
                    <a:pt x="380" y="177281"/>
                  </a:lnTo>
                  <a:lnTo>
                    <a:pt x="0" y="175411"/>
                  </a:lnTo>
                  <a:lnTo>
                    <a:pt x="1108" y="173891"/>
                  </a:lnTo>
                  <a:lnTo>
                    <a:pt x="19990" y="132390"/>
                  </a:lnTo>
                  <a:lnTo>
                    <a:pt x="19990" y="94691"/>
                  </a:lnTo>
                  <a:lnTo>
                    <a:pt x="27662" y="57937"/>
                  </a:lnTo>
                  <a:lnTo>
                    <a:pt x="48557" y="27826"/>
                  </a:lnTo>
                  <a:lnTo>
                    <a:pt x="79491" y="7475"/>
                  </a:lnTo>
                  <a:lnTo>
                    <a:pt x="117279" y="0"/>
                  </a:lnTo>
                  <a:lnTo>
                    <a:pt x="155305" y="7475"/>
                  </a:lnTo>
                  <a:lnTo>
                    <a:pt x="161204" y="11341"/>
                  </a:lnTo>
                  <a:lnTo>
                    <a:pt x="117659" y="11341"/>
                  </a:lnTo>
                  <a:lnTo>
                    <a:pt x="83399" y="17962"/>
                  </a:lnTo>
                  <a:lnTo>
                    <a:pt x="55471" y="36039"/>
                  </a:lnTo>
                  <a:lnTo>
                    <a:pt x="36667" y="62890"/>
                  </a:lnTo>
                  <a:lnTo>
                    <a:pt x="29779" y="95831"/>
                  </a:lnTo>
                  <a:lnTo>
                    <a:pt x="29779" y="156530"/>
                  </a:lnTo>
                  <a:lnTo>
                    <a:pt x="19990" y="156530"/>
                  </a:lnTo>
                  <a:lnTo>
                    <a:pt x="13939" y="170881"/>
                  </a:lnTo>
                  <a:lnTo>
                    <a:pt x="29779" y="170881"/>
                  </a:lnTo>
                  <a:lnTo>
                    <a:pt x="29779" y="197271"/>
                  </a:lnTo>
                  <a:lnTo>
                    <a:pt x="59209" y="197271"/>
                  </a:lnTo>
                  <a:lnTo>
                    <a:pt x="61459" y="199551"/>
                  </a:lnTo>
                  <a:lnTo>
                    <a:pt x="61459" y="205191"/>
                  </a:lnTo>
                  <a:lnTo>
                    <a:pt x="59209" y="207472"/>
                  </a:lnTo>
                  <a:lnTo>
                    <a:pt x="29779" y="207472"/>
                  </a:lnTo>
                  <a:lnTo>
                    <a:pt x="29779" y="227842"/>
                  </a:lnTo>
                  <a:lnTo>
                    <a:pt x="35069" y="233101"/>
                  </a:lnTo>
                  <a:lnTo>
                    <a:pt x="92888" y="233101"/>
                  </a:lnTo>
                  <a:lnTo>
                    <a:pt x="78439" y="241021"/>
                  </a:lnTo>
                  <a:lnTo>
                    <a:pt x="78439" y="278751"/>
                  </a:lnTo>
                  <a:lnTo>
                    <a:pt x="77679" y="279512"/>
                  </a:lnTo>
                  <a:lnTo>
                    <a:pt x="77299" y="280652"/>
                  </a:lnTo>
                  <a:lnTo>
                    <a:pt x="39980" y="335712"/>
                  </a:lnTo>
                  <a:lnTo>
                    <a:pt x="74512" y="335712"/>
                  </a:lnTo>
                  <a:lnTo>
                    <a:pt x="29399" y="348923"/>
                  </a:lnTo>
                  <a:close/>
                </a:path>
                <a:path w="215264" h="349250">
                  <a:moveTo>
                    <a:pt x="128430" y="213808"/>
                  </a:moveTo>
                  <a:lnTo>
                    <a:pt x="125769" y="213808"/>
                  </a:lnTo>
                  <a:lnTo>
                    <a:pt x="124090" y="212794"/>
                  </a:lnTo>
                  <a:lnTo>
                    <a:pt x="123330" y="211242"/>
                  </a:lnTo>
                  <a:lnTo>
                    <a:pt x="121809" y="208580"/>
                  </a:lnTo>
                  <a:lnTo>
                    <a:pt x="122569" y="205571"/>
                  </a:lnTo>
                  <a:lnTo>
                    <a:pt x="149719" y="190491"/>
                  </a:lnTo>
                  <a:lnTo>
                    <a:pt x="172874" y="173103"/>
                  </a:lnTo>
                  <a:lnTo>
                    <a:pt x="190333" y="150657"/>
                  </a:lnTo>
                  <a:lnTo>
                    <a:pt x="201353" y="124464"/>
                  </a:lnTo>
                  <a:lnTo>
                    <a:pt x="205191" y="95831"/>
                  </a:lnTo>
                  <a:lnTo>
                    <a:pt x="198304" y="62890"/>
                  </a:lnTo>
                  <a:lnTo>
                    <a:pt x="179530" y="36039"/>
                  </a:lnTo>
                  <a:lnTo>
                    <a:pt x="151704" y="17962"/>
                  </a:lnTo>
                  <a:lnTo>
                    <a:pt x="117659" y="11341"/>
                  </a:lnTo>
                  <a:lnTo>
                    <a:pt x="161204" y="11341"/>
                  </a:lnTo>
                  <a:lnTo>
                    <a:pt x="186361" y="27826"/>
                  </a:lnTo>
                  <a:lnTo>
                    <a:pt x="207301" y="57937"/>
                  </a:lnTo>
                  <a:lnTo>
                    <a:pt x="214980" y="94691"/>
                  </a:lnTo>
                  <a:lnTo>
                    <a:pt x="211682" y="122757"/>
                  </a:lnTo>
                  <a:lnTo>
                    <a:pt x="202161" y="148674"/>
                  </a:lnTo>
                  <a:lnTo>
                    <a:pt x="186980" y="171549"/>
                  </a:lnTo>
                  <a:lnTo>
                    <a:pt x="166700" y="190491"/>
                  </a:lnTo>
                  <a:lnTo>
                    <a:pt x="166700" y="198031"/>
                  </a:lnTo>
                  <a:lnTo>
                    <a:pt x="157291" y="198031"/>
                  </a:lnTo>
                  <a:lnTo>
                    <a:pt x="156150" y="198411"/>
                  </a:lnTo>
                  <a:lnTo>
                    <a:pt x="155770" y="199171"/>
                  </a:lnTo>
                  <a:lnTo>
                    <a:pt x="154630" y="199551"/>
                  </a:lnTo>
                  <a:lnTo>
                    <a:pt x="130109" y="213111"/>
                  </a:lnTo>
                  <a:lnTo>
                    <a:pt x="129286" y="213586"/>
                  </a:lnTo>
                  <a:lnTo>
                    <a:pt x="128430" y="213808"/>
                  </a:lnTo>
                  <a:close/>
                </a:path>
                <a:path w="215264" h="349250">
                  <a:moveTo>
                    <a:pt x="29779" y="170881"/>
                  </a:moveTo>
                  <a:lnTo>
                    <a:pt x="19990" y="170881"/>
                  </a:lnTo>
                  <a:lnTo>
                    <a:pt x="19990" y="156530"/>
                  </a:lnTo>
                  <a:lnTo>
                    <a:pt x="29779" y="156530"/>
                  </a:lnTo>
                  <a:lnTo>
                    <a:pt x="29779" y="170881"/>
                  </a:lnTo>
                  <a:close/>
                </a:path>
                <a:path w="215264" h="349250">
                  <a:moveTo>
                    <a:pt x="96940" y="330042"/>
                  </a:moveTo>
                  <a:lnTo>
                    <a:pt x="93519" y="330042"/>
                  </a:lnTo>
                  <a:lnTo>
                    <a:pt x="91270" y="328552"/>
                  </a:lnTo>
                  <a:lnTo>
                    <a:pt x="89749" y="324022"/>
                  </a:lnTo>
                  <a:lnTo>
                    <a:pt x="91270" y="321013"/>
                  </a:lnTo>
                  <a:lnTo>
                    <a:pt x="178009" y="295352"/>
                  </a:lnTo>
                  <a:lnTo>
                    <a:pt x="158399" y="273461"/>
                  </a:lnTo>
                  <a:lnTo>
                    <a:pt x="157639" y="272732"/>
                  </a:lnTo>
                  <a:lnTo>
                    <a:pt x="157291" y="271592"/>
                  </a:lnTo>
                  <a:lnTo>
                    <a:pt x="157291" y="198031"/>
                  </a:lnTo>
                  <a:lnTo>
                    <a:pt x="166700" y="198031"/>
                  </a:lnTo>
                  <a:lnTo>
                    <a:pt x="166700" y="267442"/>
                  </a:lnTo>
                  <a:lnTo>
                    <a:pt x="190460" y="294972"/>
                  </a:lnTo>
                  <a:lnTo>
                    <a:pt x="191600" y="296492"/>
                  </a:lnTo>
                  <a:lnTo>
                    <a:pt x="191980" y="297981"/>
                  </a:lnTo>
                  <a:lnTo>
                    <a:pt x="191600" y="299882"/>
                  </a:lnTo>
                  <a:lnTo>
                    <a:pt x="191220" y="301371"/>
                  </a:lnTo>
                  <a:lnTo>
                    <a:pt x="190080" y="302512"/>
                  </a:lnTo>
                  <a:lnTo>
                    <a:pt x="188210" y="303272"/>
                  </a:lnTo>
                  <a:lnTo>
                    <a:pt x="96940" y="330042"/>
                  </a:lnTo>
                  <a:close/>
                </a:path>
                <a:path w="215264" h="349250">
                  <a:moveTo>
                    <a:pt x="92888" y="233101"/>
                  </a:moveTo>
                  <a:lnTo>
                    <a:pt x="71660" y="233101"/>
                  </a:lnTo>
                  <a:lnTo>
                    <a:pt x="104480" y="215011"/>
                  </a:lnTo>
                  <a:lnTo>
                    <a:pt x="105304" y="214536"/>
                  </a:lnTo>
                  <a:lnTo>
                    <a:pt x="106159" y="214314"/>
                  </a:lnTo>
                  <a:lnTo>
                    <a:pt x="108820" y="214314"/>
                  </a:lnTo>
                  <a:lnTo>
                    <a:pt x="110468" y="215328"/>
                  </a:lnTo>
                  <a:lnTo>
                    <a:pt x="112780" y="219922"/>
                  </a:lnTo>
                  <a:lnTo>
                    <a:pt x="112020" y="222551"/>
                  </a:lnTo>
                  <a:lnTo>
                    <a:pt x="109359" y="224072"/>
                  </a:lnTo>
                  <a:lnTo>
                    <a:pt x="92888" y="233101"/>
                  </a:lnTo>
                  <a:close/>
                </a:path>
                <a:path w="215264" h="349250">
                  <a:moveTo>
                    <a:pt x="74512" y="335712"/>
                  </a:moveTo>
                  <a:lnTo>
                    <a:pt x="39980" y="335712"/>
                  </a:lnTo>
                  <a:lnTo>
                    <a:pt x="73149" y="325891"/>
                  </a:lnTo>
                  <a:lnTo>
                    <a:pt x="73624" y="325670"/>
                  </a:lnTo>
                  <a:lnTo>
                    <a:pt x="74099" y="325575"/>
                  </a:lnTo>
                  <a:lnTo>
                    <a:pt x="76570" y="325575"/>
                  </a:lnTo>
                  <a:lnTo>
                    <a:pt x="78598" y="327190"/>
                  </a:lnTo>
                  <a:lnTo>
                    <a:pt x="79199" y="329281"/>
                  </a:lnTo>
                  <a:lnTo>
                    <a:pt x="80340" y="331562"/>
                  </a:lnTo>
                  <a:lnTo>
                    <a:pt x="78819" y="334192"/>
                  </a:lnTo>
                  <a:lnTo>
                    <a:pt x="75810" y="335332"/>
                  </a:lnTo>
                  <a:lnTo>
                    <a:pt x="74512" y="33571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54566" y="2907534"/>
              <a:ext cx="126719" cy="12710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1770490" y="2884503"/>
            <a:ext cx="254635" cy="349250"/>
            <a:chOff x="1770490" y="2884503"/>
            <a:chExt cx="254635" cy="349250"/>
          </a:xfrm>
        </p:grpSpPr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18390" y="2884503"/>
              <a:ext cx="144840" cy="23614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770481" y="3017342"/>
              <a:ext cx="254635" cy="216535"/>
            </a:xfrm>
            <a:custGeom>
              <a:avLst/>
              <a:gdLst/>
              <a:ahLst/>
              <a:cxnLst/>
              <a:rect l="l" t="t" r="r" b="b"/>
              <a:pathLst>
                <a:path w="254635" h="216535">
                  <a:moveTo>
                    <a:pt x="196888" y="42202"/>
                  </a:moveTo>
                  <a:lnTo>
                    <a:pt x="196138" y="40678"/>
                  </a:lnTo>
                  <a:lnTo>
                    <a:pt x="194614" y="39916"/>
                  </a:lnTo>
                  <a:lnTo>
                    <a:pt x="193471" y="39090"/>
                  </a:lnTo>
                  <a:lnTo>
                    <a:pt x="192557" y="38646"/>
                  </a:lnTo>
                  <a:lnTo>
                    <a:pt x="190995" y="38646"/>
                  </a:lnTo>
                  <a:lnTo>
                    <a:pt x="190563" y="38709"/>
                  </a:lnTo>
                  <a:lnTo>
                    <a:pt x="190080" y="38811"/>
                  </a:lnTo>
                  <a:lnTo>
                    <a:pt x="186690" y="39890"/>
                  </a:lnTo>
                  <a:lnTo>
                    <a:pt x="186690" y="50495"/>
                  </a:lnTo>
                  <a:lnTo>
                    <a:pt x="186690" y="68592"/>
                  </a:lnTo>
                  <a:lnTo>
                    <a:pt x="169710" y="73875"/>
                  </a:lnTo>
                  <a:lnTo>
                    <a:pt x="169710" y="55753"/>
                  </a:lnTo>
                  <a:lnTo>
                    <a:pt x="186690" y="50495"/>
                  </a:lnTo>
                  <a:lnTo>
                    <a:pt x="186690" y="39890"/>
                  </a:lnTo>
                  <a:lnTo>
                    <a:pt x="162547" y="47485"/>
                  </a:lnTo>
                  <a:lnTo>
                    <a:pt x="160680" y="47840"/>
                  </a:lnTo>
                  <a:lnTo>
                    <a:pt x="158788" y="50114"/>
                  </a:lnTo>
                  <a:lnTo>
                    <a:pt x="158788" y="82181"/>
                  </a:lnTo>
                  <a:lnTo>
                    <a:pt x="159537" y="84048"/>
                  </a:lnTo>
                  <a:lnTo>
                    <a:pt x="160680" y="85191"/>
                  </a:lnTo>
                  <a:lnTo>
                    <a:pt x="161417" y="85572"/>
                  </a:lnTo>
                  <a:lnTo>
                    <a:pt x="162547" y="85953"/>
                  </a:lnTo>
                  <a:lnTo>
                    <a:pt x="164452" y="85953"/>
                  </a:lnTo>
                  <a:lnTo>
                    <a:pt x="164833" y="85572"/>
                  </a:lnTo>
                  <a:lnTo>
                    <a:pt x="192366" y="76885"/>
                  </a:lnTo>
                  <a:lnTo>
                    <a:pt x="194233" y="76504"/>
                  </a:lnTo>
                  <a:lnTo>
                    <a:pt x="196138" y="74256"/>
                  </a:lnTo>
                  <a:lnTo>
                    <a:pt x="196138" y="73875"/>
                  </a:lnTo>
                  <a:lnTo>
                    <a:pt x="196138" y="50495"/>
                  </a:lnTo>
                  <a:lnTo>
                    <a:pt x="196138" y="43688"/>
                  </a:lnTo>
                  <a:lnTo>
                    <a:pt x="196888" y="42202"/>
                  </a:lnTo>
                  <a:close/>
                </a:path>
                <a:path w="254635" h="216535">
                  <a:moveTo>
                    <a:pt x="254584" y="15392"/>
                  </a:moveTo>
                  <a:lnTo>
                    <a:pt x="253758" y="14287"/>
                  </a:lnTo>
                  <a:lnTo>
                    <a:pt x="253479" y="13906"/>
                  </a:lnTo>
                  <a:lnTo>
                    <a:pt x="252615" y="13055"/>
                  </a:lnTo>
                  <a:lnTo>
                    <a:pt x="252336" y="12763"/>
                  </a:lnTo>
                  <a:lnTo>
                    <a:pt x="252044" y="12573"/>
                  </a:lnTo>
                  <a:lnTo>
                    <a:pt x="251917" y="12573"/>
                  </a:lnTo>
                  <a:lnTo>
                    <a:pt x="251218" y="12230"/>
                  </a:lnTo>
                  <a:lnTo>
                    <a:pt x="250113" y="11887"/>
                  </a:lnTo>
                  <a:lnTo>
                    <a:pt x="248399" y="11887"/>
                  </a:lnTo>
                  <a:lnTo>
                    <a:pt x="247929" y="11912"/>
                  </a:lnTo>
                  <a:lnTo>
                    <a:pt x="247421" y="12014"/>
                  </a:lnTo>
                  <a:lnTo>
                    <a:pt x="244030" y="13093"/>
                  </a:lnTo>
                  <a:lnTo>
                    <a:pt x="244030" y="23698"/>
                  </a:lnTo>
                  <a:lnTo>
                    <a:pt x="244030" y="142532"/>
                  </a:lnTo>
                  <a:lnTo>
                    <a:pt x="132016" y="178358"/>
                  </a:lnTo>
                  <a:lnTo>
                    <a:pt x="132016" y="159131"/>
                  </a:lnTo>
                  <a:lnTo>
                    <a:pt x="166116" y="148170"/>
                  </a:lnTo>
                  <a:lnTo>
                    <a:pt x="236499" y="125552"/>
                  </a:lnTo>
                  <a:lnTo>
                    <a:pt x="238366" y="125171"/>
                  </a:lnTo>
                  <a:lnTo>
                    <a:pt x="240258" y="122923"/>
                  </a:lnTo>
                  <a:lnTo>
                    <a:pt x="240258" y="25222"/>
                  </a:lnTo>
                  <a:lnTo>
                    <a:pt x="244030" y="23698"/>
                  </a:lnTo>
                  <a:lnTo>
                    <a:pt x="244030" y="13093"/>
                  </a:lnTo>
                  <a:lnTo>
                    <a:pt x="240258" y="14287"/>
                  </a:lnTo>
                  <a:lnTo>
                    <a:pt x="240258" y="12382"/>
                  </a:lnTo>
                  <a:lnTo>
                    <a:pt x="240258" y="4470"/>
                  </a:lnTo>
                  <a:lnTo>
                    <a:pt x="239509" y="2603"/>
                  </a:lnTo>
                  <a:lnTo>
                    <a:pt x="238366" y="1460"/>
                  </a:lnTo>
                  <a:lnTo>
                    <a:pt x="237540" y="914"/>
                  </a:lnTo>
                  <a:lnTo>
                    <a:pt x="236524" y="533"/>
                  </a:lnTo>
                  <a:lnTo>
                    <a:pt x="234810" y="533"/>
                  </a:lnTo>
                  <a:lnTo>
                    <a:pt x="234340" y="596"/>
                  </a:lnTo>
                  <a:lnTo>
                    <a:pt x="233832" y="698"/>
                  </a:lnTo>
                  <a:lnTo>
                    <a:pt x="230441" y="1778"/>
                  </a:lnTo>
                  <a:lnTo>
                    <a:pt x="230441" y="12382"/>
                  </a:lnTo>
                  <a:lnTo>
                    <a:pt x="230441" y="116484"/>
                  </a:lnTo>
                  <a:lnTo>
                    <a:pt x="132397" y="148170"/>
                  </a:lnTo>
                  <a:lnTo>
                    <a:pt x="132397" y="44069"/>
                  </a:lnTo>
                  <a:lnTo>
                    <a:pt x="161518" y="34658"/>
                  </a:lnTo>
                  <a:lnTo>
                    <a:pt x="230441" y="12382"/>
                  </a:lnTo>
                  <a:lnTo>
                    <a:pt x="230441" y="1778"/>
                  </a:lnTo>
                  <a:lnTo>
                    <a:pt x="127101" y="34658"/>
                  </a:lnTo>
                  <a:lnTo>
                    <a:pt x="122186" y="33096"/>
                  </a:lnTo>
                  <a:lnTo>
                    <a:pt x="122186" y="159131"/>
                  </a:lnTo>
                  <a:lnTo>
                    <a:pt x="122186" y="178358"/>
                  </a:lnTo>
                  <a:lnTo>
                    <a:pt x="122186" y="189293"/>
                  </a:lnTo>
                  <a:lnTo>
                    <a:pt x="122186" y="204025"/>
                  </a:lnTo>
                  <a:lnTo>
                    <a:pt x="9791" y="168186"/>
                  </a:lnTo>
                  <a:lnTo>
                    <a:pt x="9791" y="153454"/>
                  </a:lnTo>
                  <a:lnTo>
                    <a:pt x="122186" y="189293"/>
                  </a:lnTo>
                  <a:lnTo>
                    <a:pt x="122186" y="178358"/>
                  </a:lnTo>
                  <a:lnTo>
                    <a:pt x="44081" y="153454"/>
                  </a:lnTo>
                  <a:lnTo>
                    <a:pt x="9791" y="142532"/>
                  </a:lnTo>
                  <a:lnTo>
                    <a:pt x="9791" y="23698"/>
                  </a:lnTo>
                  <a:lnTo>
                    <a:pt x="13563" y="25222"/>
                  </a:lnTo>
                  <a:lnTo>
                    <a:pt x="13563" y="123304"/>
                  </a:lnTo>
                  <a:lnTo>
                    <a:pt x="15087" y="125171"/>
                  </a:lnTo>
                  <a:lnTo>
                    <a:pt x="17335" y="125552"/>
                  </a:lnTo>
                  <a:lnTo>
                    <a:pt x="122186" y="159131"/>
                  </a:lnTo>
                  <a:lnTo>
                    <a:pt x="122186" y="33096"/>
                  </a:lnTo>
                  <a:lnTo>
                    <a:pt x="62217" y="13906"/>
                  </a:lnTo>
                  <a:lnTo>
                    <a:pt x="61556" y="13652"/>
                  </a:lnTo>
                  <a:lnTo>
                    <a:pt x="60896" y="13525"/>
                  </a:lnTo>
                  <a:lnTo>
                    <a:pt x="58102" y="13525"/>
                  </a:lnTo>
                  <a:lnTo>
                    <a:pt x="56299" y="14947"/>
                  </a:lnTo>
                  <a:lnTo>
                    <a:pt x="55448" y="17297"/>
                  </a:lnTo>
                  <a:lnTo>
                    <a:pt x="54686" y="19926"/>
                  </a:lnTo>
                  <a:lnTo>
                    <a:pt x="56197" y="22974"/>
                  </a:lnTo>
                  <a:lnTo>
                    <a:pt x="58826" y="23698"/>
                  </a:lnTo>
                  <a:lnTo>
                    <a:pt x="121437" y="44069"/>
                  </a:lnTo>
                  <a:lnTo>
                    <a:pt x="121437" y="148170"/>
                  </a:lnTo>
                  <a:lnTo>
                    <a:pt x="23380" y="116484"/>
                  </a:lnTo>
                  <a:lnTo>
                    <a:pt x="23380" y="23698"/>
                  </a:lnTo>
                  <a:lnTo>
                    <a:pt x="23380" y="13906"/>
                  </a:lnTo>
                  <a:lnTo>
                    <a:pt x="23380" y="12382"/>
                  </a:lnTo>
                  <a:lnTo>
                    <a:pt x="38455" y="17297"/>
                  </a:lnTo>
                  <a:lnTo>
                    <a:pt x="39001" y="17424"/>
                  </a:lnTo>
                  <a:lnTo>
                    <a:pt x="39509" y="17487"/>
                  </a:lnTo>
                  <a:lnTo>
                    <a:pt x="42354" y="17487"/>
                  </a:lnTo>
                  <a:lnTo>
                    <a:pt x="44323" y="16090"/>
                  </a:lnTo>
                  <a:lnTo>
                    <a:pt x="45237" y="13906"/>
                  </a:lnTo>
                  <a:lnTo>
                    <a:pt x="45631" y="12382"/>
                  </a:lnTo>
                  <a:lnTo>
                    <a:pt x="45999" y="10896"/>
                  </a:lnTo>
                  <a:lnTo>
                    <a:pt x="44513" y="8242"/>
                  </a:lnTo>
                  <a:lnTo>
                    <a:pt x="41846" y="7124"/>
                  </a:lnTo>
                  <a:lnTo>
                    <a:pt x="19989" y="317"/>
                  </a:lnTo>
                  <a:lnTo>
                    <a:pt x="19646" y="101"/>
                  </a:lnTo>
                  <a:lnTo>
                    <a:pt x="19265" y="0"/>
                  </a:lnTo>
                  <a:lnTo>
                    <a:pt x="17780" y="0"/>
                  </a:lnTo>
                  <a:lnTo>
                    <a:pt x="16510" y="533"/>
                  </a:lnTo>
                  <a:lnTo>
                    <a:pt x="15468" y="1079"/>
                  </a:lnTo>
                  <a:lnTo>
                    <a:pt x="13944" y="2222"/>
                  </a:lnTo>
                  <a:lnTo>
                    <a:pt x="13563" y="3327"/>
                  </a:lnTo>
                  <a:lnTo>
                    <a:pt x="13563" y="13906"/>
                  </a:lnTo>
                  <a:lnTo>
                    <a:pt x="6400" y="11633"/>
                  </a:lnTo>
                  <a:lnTo>
                    <a:pt x="5956" y="11404"/>
                  </a:lnTo>
                  <a:lnTo>
                    <a:pt x="5511" y="11341"/>
                  </a:lnTo>
                  <a:lnTo>
                    <a:pt x="3987" y="11341"/>
                  </a:lnTo>
                  <a:lnTo>
                    <a:pt x="1866" y="12382"/>
                  </a:lnTo>
                  <a:lnTo>
                    <a:pt x="355" y="13525"/>
                  </a:lnTo>
                  <a:lnTo>
                    <a:pt x="114" y="14287"/>
                  </a:lnTo>
                  <a:lnTo>
                    <a:pt x="0" y="174205"/>
                  </a:lnTo>
                  <a:lnTo>
                    <a:pt x="1485" y="176110"/>
                  </a:lnTo>
                  <a:lnTo>
                    <a:pt x="3771" y="176453"/>
                  </a:lnTo>
                  <a:lnTo>
                    <a:pt x="125958" y="215709"/>
                  </a:lnTo>
                  <a:lnTo>
                    <a:pt x="126339" y="215900"/>
                  </a:lnTo>
                  <a:lnTo>
                    <a:pt x="126720" y="216001"/>
                  </a:lnTo>
                  <a:lnTo>
                    <a:pt x="127673" y="216001"/>
                  </a:lnTo>
                  <a:lnTo>
                    <a:pt x="165150" y="204025"/>
                  </a:lnTo>
                  <a:lnTo>
                    <a:pt x="196138" y="191566"/>
                  </a:lnTo>
                  <a:lnTo>
                    <a:pt x="194995" y="188912"/>
                  </a:lnTo>
                  <a:lnTo>
                    <a:pt x="194424" y="186601"/>
                  </a:lnTo>
                  <a:lnTo>
                    <a:pt x="192455" y="185140"/>
                  </a:lnTo>
                  <a:lnTo>
                    <a:pt x="189801" y="185140"/>
                  </a:lnTo>
                  <a:lnTo>
                    <a:pt x="189166" y="185267"/>
                  </a:lnTo>
                  <a:lnTo>
                    <a:pt x="188595" y="185521"/>
                  </a:lnTo>
                  <a:lnTo>
                    <a:pt x="132397" y="204025"/>
                  </a:lnTo>
                  <a:lnTo>
                    <a:pt x="132397" y="189293"/>
                  </a:lnTo>
                  <a:lnTo>
                    <a:pt x="166674" y="178358"/>
                  </a:lnTo>
                  <a:lnTo>
                    <a:pt x="244792" y="153454"/>
                  </a:lnTo>
                  <a:lnTo>
                    <a:pt x="244792" y="168186"/>
                  </a:lnTo>
                  <a:lnTo>
                    <a:pt x="208965" y="179501"/>
                  </a:lnTo>
                  <a:lnTo>
                    <a:pt x="205917" y="180263"/>
                  </a:lnTo>
                  <a:lnTo>
                    <a:pt x="204431" y="182892"/>
                  </a:lnTo>
                  <a:lnTo>
                    <a:pt x="205536" y="185902"/>
                  </a:lnTo>
                  <a:lnTo>
                    <a:pt x="205917" y="188175"/>
                  </a:lnTo>
                  <a:lnTo>
                    <a:pt x="208203" y="189674"/>
                  </a:lnTo>
                  <a:lnTo>
                    <a:pt x="211213" y="189674"/>
                  </a:lnTo>
                  <a:lnTo>
                    <a:pt x="211594" y="189293"/>
                  </a:lnTo>
                  <a:lnTo>
                    <a:pt x="250812" y="176453"/>
                  </a:lnTo>
                  <a:lnTo>
                    <a:pt x="252717" y="176110"/>
                  </a:lnTo>
                  <a:lnTo>
                    <a:pt x="254584" y="173443"/>
                  </a:lnTo>
                  <a:lnTo>
                    <a:pt x="254584" y="153454"/>
                  </a:lnTo>
                  <a:lnTo>
                    <a:pt x="254584" y="23698"/>
                  </a:lnTo>
                  <a:lnTo>
                    <a:pt x="254584" y="153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317466" y="2884883"/>
            <a:ext cx="258445" cy="348615"/>
            <a:chOff x="1317466" y="2884883"/>
            <a:chExt cx="258445" cy="348615"/>
          </a:xfrm>
        </p:grpSpPr>
        <p:sp>
          <p:nvSpPr>
            <p:cNvPr id="85" name="object 85"/>
            <p:cNvSpPr/>
            <p:nvPr/>
          </p:nvSpPr>
          <p:spPr>
            <a:xfrm>
              <a:off x="1317459" y="2884893"/>
              <a:ext cx="258445" cy="348615"/>
            </a:xfrm>
            <a:custGeom>
              <a:avLst/>
              <a:gdLst/>
              <a:ahLst/>
              <a:cxnLst/>
              <a:rect l="l" t="t" r="r" b="b"/>
              <a:pathLst>
                <a:path w="258444" h="348614">
                  <a:moveTo>
                    <a:pt x="52044" y="34340"/>
                  </a:moveTo>
                  <a:lnTo>
                    <a:pt x="49796" y="32054"/>
                  </a:lnTo>
                  <a:lnTo>
                    <a:pt x="5676" y="32054"/>
                  </a:lnTo>
                  <a:lnTo>
                    <a:pt x="2667" y="32054"/>
                  </a:lnTo>
                  <a:lnTo>
                    <a:pt x="381" y="34721"/>
                  </a:lnTo>
                  <a:lnTo>
                    <a:pt x="381" y="308178"/>
                  </a:lnTo>
                  <a:lnTo>
                    <a:pt x="2667" y="310426"/>
                  </a:lnTo>
                  <a:lnTo>
                    <a:pt x="8305" y="310426"/>
                  </a:lnTo>
                  <a:lnTo>
                    <a:pt x="10579" y="308178"/>
                  </a:lnTo>
                  <a:lnTo>
                    <a:pt x="10579" y="42633"/>
                  </a:lnTo>
                  <a:lnTo>
                    <a:pt x="49796" y="42633"/>
                  </a:lnTo>
                  <a:lnTo>
                    <a:pt x="52044" y="39979"/>
                  </a:lnTo>
                  <a:lnTo>
                    <a:pt x="52044" y="34340"/>
                  </a:lnTo>
                  <a:close/>
                </a:path>
                <a:path w="258444" h="348614">
                  <a:moveTo>
                    <a:pt x="110147" y="303644"/>
                  </a:moveTo>
                  <a:lnTo>
                    <a:pt x="102616" y="296837"/>
                  </a:lnTo>
                  <a:lnTo>
                    <a:pt x="99949" y="296837"/>
                  </a:lnTo>
                  <a:lnTo>
                    <a:pt x="99949" y="310045"/>
                  </a:lnTo>
                  <a:lnTo>
                    <a:pt x="99949" y="316484"/>
                  </a:lnTo>
                  <a:lnTo>
                    <a:pt x="96939" y="319493"/>
                  </a:lnTo>
                  <a:lnTo>
                    <a:pt x="90538" y="319493"/>
                  </a:lnTo>
                  <a:lnTo>
                    <a:pt x="87503" y="316484"/>
                  </a:lnTo>
                  <a:lnTo>
                    <a:pt x="87503" y="310045"/>
                  </a:lnTo>
                  <a:lnTo>
                    <a:pt x="90538" y="307035"/>
                  </a:lnTo>
                  <a:lnTo>
                    <a:pt x="96939" y="307035"/>
                  </a:lnTo>
                  <a:lnTo>
                    <a:pt x="99949" y="310045"/>
                  </a:lnTo>
                  <a:lnTo>
                    <a:pt x="99949" y="296837"/>
                  </a:lnTo>
                  <a:lnTo>
                    <a:pt x="84874" y="296837"/>
                  </a:lnTo>
                  <a:lnTo>
                    <a:pt x="77330" y="304406"/>
                  </a:lnTo>
                  <a:lnTo>
                    <a:pt x="77330" y="322122"/>
                  </a:lnTo>
                  <a:lnTo>
                    <a:pt x="84874" y="329653"/>
                  </a:lnTo>
                  <a:lnTo>
                    <a:pt x="102616" y="329653"/>
                  </a:lnTo>
                  <a:lnTo>
                    <a:pt x="110147" y="322122"/>
                  </a:lnTo>
                  <a:lnTo>
                    <a:pt x="110147" y="319493"/>
                  </a:lnTo>
                  <a:lnTo>
                    <a:pt x="110147" y="307035"/>
                  </a:lnTo>
                  <a:lnTo>
                    <a:pt x="110147" y="303644"/>
                  </a:lnTo>
                  <a:close/>
                </a:path>
                <a:path w="258444" h="348614">
                  <a:moveTo>
                    <a:pt x="258381" y="59588"/>
                  </a:moveTo>
                  <a:lnTo>
                    <a:pt x="257619" y="56959"/>
                  </a:lnTo>
                  <a:lnTo>
                    <a:pt x="254673" y="45605"/>
                  </a:lnTo>
                  <a:lnTo>
                    <a:pt x="249809" y="34937"/>
                  </a:lnTo>
                  <a:lnTo>
                    <a:pt x="243103" y="25184"/>
                  </a:lnTo>
                  <a:lnTo>
                    <a:pt x="234619" y="16598"/>
                  </a:lnTo>
                  <a:lnTo>
                    <a:pt x="225755" y="10198"/>
                  </a:lnTo>
                  <a:lnTo>
                    <a:pt x="224866" y="9550"/>
                  </a:lnTo>
                  <a:lnTo>
                    <a:pt x="213969" y="4343"/>
                  </a:lnTo>
                  <a:lnTo>
                    <a:pt x="202374" y="1104"/>
                  </a:lnTo>
                  <a:lnTo>
                    <a:pt x="190487" y="0"/>
                  </a:lnTo>
                  <a:lnTo>
                    <a:pt x="172770" y="2311"/>
                  </a:lnTo>
                  <a:lnTo>
                    <a:pt x="156768" y="8864"/>
                  </a:lnTo>
                  <a:lnTo>
                    <a:pt x="143116" y="19088"/>
                  </a:lnTo>
                  <a:lnTo>
                    <a:pt x="132384" y="32435"/>
                  </a:lnTo>
                  <a:lnTo>
                    <a:pt x="64122" y="32435"/>
                  </a:lnTo>
                  <a:lnTo>
                    <a:pt x="61493" y="35102"/>
                  </a:lnTo>
                  <a:lnTo>
                    <a:pt x="61493" y="40741"/>
                  </a:lnTo>
                  <a:lnTo>
                    <a:pt x="64122" y="43014"/>
                  </a:lnTo>
                  <a:lnTo>
                    <a:pt x="127127" y="43014"/>
                  </a:lnTo>
                  <a:lnTo>
                    <a:pt x="124472" y="49415"/>
                  </a:lnTo>
                  <a:lnTo>
                    <a:pt x="122986" y="56578"/>
                  </a:lnTo>
                  <a:lnTo>
                    <a:pt x="122605" y="64109"/>
                  </a:lnTo>
                  <a:lnTo>
                    <a:pt x="19989" y="64109"/>
                  </a:lnTo>
                  <a:lnTo>
                    <a:pt x="17741" y="66395"/>
                  </a:lnTo>
                  <a:lnTo>
                    <a:pt x="17741" y="291960"/>
                  </a:lnTo>
                  <a:lnTo>
                    <a:pt x="19989" y="294208"/>
                  </a:lnTo>
                  <a:lnTo>
                    <a:pt x="166357" y="294208"/>
                  </a:lnTo>
                  <a:lnTo>
                    <a:pt x="168605" y="291960"/>
                  </a:lnTo>
                  <a:lnTo>
                    <a:pt x="168605" y="284035"/>
                  </a:lnTo>
                  <a:lnTo>
                    <a:pt x="168605" y="132765"/>
                  </a:lnTo>
                  <a:lnTo>
                    <a:pt x="170878" y="133527"/>
                  </a:lnTo>
                  <a:lnTo>
                    <a:pt x="173888" y="133908"/>
                  </a:lnTo>
                  <a:lnTo>
                    <a:pt x="176136" y="134670"/>
                  </a:lnTo>
                  <a:lnTo>
                    <a:pt x="176136" y="338340"/>
                  </a:lnTo>
                  <a:lnTo>
                    <a:pt x="10198" y="338340"/>
                  </a:lnTo>
                  <a:lnTo>
                    <a:pt x="10198" y="322122"/>
                  </a:lnTo>
                  <a:lnTo>
                    <a:pt x="7924" y="319862"/>
                  </a:lnTo>
                  <a:lnTo>
                    <a:pt x="2286" y="319862"/>
                  </a:lnTo>
                  <a:lnTo>
                    <a:pt x="0" y="322122"/>
                  </a:lnTo>
                  <a:lnTo>
                    <a:pt x="0" y="346252"/>
                  </a:lnTo>
                  <a:lnTo>
                    <a:pt x="2286" y="348538"/>
                  </a:lnTo>
                  <a:lnTo>
                    <a:pt x="184061" y="348538"/>
                  </a:lnTo>
                  <a:lnTo>
                    <a:pt x="186728" y="346252"/>
                  </a:lnTo>
                  <a:lnTo>
                    <a:pt x="186728" y="338340"/>
                  </a:lnTo>
                  <a:lnTo>
                    <a:pt x="186728" y="135775"/>
                  </a:lnTo>
                  <a:lnTo>
                    <a:pt x="190487" y="135775"/>
                  </a:lnTo>
                  <a:lnTo>
                    <a:pt x="202526" y="134734"/>
                  </a:lnTo>
                  <a:lnTo>
                    <a:pt x="209880" y="132765"/>
                  </a:lnTo>
                  <a:lnTo>
                    <a:pt x="214109" y="131635"/>
                  </a:lnTo>
                  <a:lnTo>
                    <a:pt x="224917" y="126568"/>
                  </a:lnTo>
                  <a:lnTo>
                    <a:pt x="225717" y="125984"/>
                  </a:lnTo>
                  <a:lnTo>
                    <a:pt x="234619" y="119583"/>
                  </a:lnTo>
                  <a:lnTo>
                    <a:pt x="243090" y="110921"/>
                  </a:lnTo>
                  <a:lnTo>
                    <a:pt x="249758" y="101003"/>
                  </a:lnTo>
                  <a:lnTo>
                    <a:pt x="254508" y="90081"/>
                  </a:lnTo>
                  <a:lnTo>
                    <a:pt x="257238" y="78460"/>
                  </a:lnTo>
                  <a:lnTo>
                    <a:pt x="258381" y="75425"/>
                  </a:lnTo>
                  <a:lnTo>
                    <a:pt x="256476" y="73177"/>
                  </a:lnTo>
                  <a:lnTo>
                    <a:pt x="253250" y="72758"/>
                  </a:lnTo>
                  <a:lnTo>
                    <a:pt x="250393" y="72758"/>
                  </a:lnTo>
                  <a:lnTo>
                    <a:pt x="248145" y="74536"/>
                  </a:lnTo>
                  <a:lnTo>
                    <a:pt x="247827" y="76949"/>
                  </a:lnTo>
                  <a:lnTo>
                    <a:pt x="241211" y="96545"/>
                  </a:lnTo>
                  <a:lnTo>
                    <a:pt x="228549" y="112077"/>
                  </a:lnTo>
                  <a:lnTo>
                    <a:pt x="211289" y="122301"/>
                  </a:lnTo>
                  <a:lnTo>
                    <a:pt x="190868" y="125984"/>
                  </a:lnTo>
                  <a:lnTo>
                    <a:pt x="168262" y="121412"/>
                  </a:lnTo>
                  <a:lnTo>
                    <a:pt x="158813" y="115049"/>
                  </a:lnTo>
                  <a:lnTo>
                    <a:pt x="158813" y="128231"/>
                  </a:lnTo>
                  <a:lnTo>
                    <a:pt x="158813" y="284035"/>
                  </a:lnTo>
                  <a:lnTo>
                    <a:pt x="28295" y="284035"/>
                  </a:lnTo>
                  <a:lnTo>
                    <a:pt x="28295" y="73558"/>
                  </a:lnTo>
                  <a:lnTo>
                    <a:pt x="122605" y="73558"/>
                  </a:lnTo>
                  <a:lnTo>
                    <a:pt x="126187" y="90589"/>
                  </a:lnTo>
                  <a:lnTo>
                    <a:pt x="133769" y="105702"/>
                  </a:lnTo>
                  <a:lnTo>
                    <a:pt x="144818" y="118427"/>
                  </a:lnTo>
                  <a:lnTo>
                    <a:pt x="158813" y="128231"/>
                  </a:lnTo>
                  <a:lnTo>
                    <a:pt x="158813" y="115049"/>
                  </a:lnTo>
                  <a:lnTo>
                    <a:pt x="149796" y="108953"/>
                  </a:lnTo>
                  <a:lnTo>
                    <a:pt x="137337" y="90487"/>
                  </a:lnTo>
                  <a:lnTo>
                    <a:pt x="133921" y="73558"/>
                  </a:lnTo>
                  <a:lnTo>
                    <a:pt x="132765" y="67881"/>
                  </a:lnTo>
                  <a:lnTo>
                    <a:pt x="137337" y="45351"/>
                  </a:lnTo>
                  <a:lnTo>
                    <a:pt x="149796" y="27012"/>
                  </a:lnTo>
                  <a:lnTo>
                    <a:pt x="168262" y="14706"/>
                  </a:lnTo>
                  <a:lnTo>
                    <a:pt x="190868" y="10198"/>
                  </a:lnTo>
                  <a:lnTo>
                    <a:pt x="211074" y="13766"/>
                  </a:lnTo>
                  <a:lnTo>
                    <a:pt x="228257" y="23723"/>
                  </a:lnTo>
                  <a:lnTo>
                    <a:pt x="240995" y="39001"/>
                  </a:lnTo>
                  <a:lnTo>
                    <a:pt x="247827" y="58470"/>
                  </a:lnTo>
                  <a:lnTo>
                    <a:pt x="248145" y="61226"/>
                  </a:lnTo>
                  <a:lnTo>
                    <a:pt x="250710" y="63042"/>
                  </a:lnTo>
                  <a:lnTo>
                    <a:pt x="253276" y="63042"/>
                  </a:lnTo>
                  <a:lnTo>
                    <a:pt x="253466" y="63004"/>
                  </a:lnTo>
                  <a:lnTo>
                    <a:pt x="256476" y="62242"/>
                  </a:lnTo>
                  <a:lnTo>
                    <a:pt x="258381" y="5958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67284" y="2912032"/>
              <a:ext cx="82468" cy="8224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403097" y="292939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2070" y="15840"/>
                  </a:moveTo>
                  <a:lnTo>
                    <a:pt x="3769" y="15840"/>
                  </a:lnTo>
                  <a:lnTo>
                    <a:pt x="0" y="12070"/>
                  </a:lnTo>
                  <a:lnTo>
                    <a:pt x="0" y="3769"/>
                  </a:lnTo>
                  <a:lnTo>
                    <a:pt x="3389" y="0"/>
                  </a:lnTo>
                  <a:lnTo>
                    <a:pt x="7919" y="0"/>
                  </a:lnTo>
                  <a:lnTo>
                    <a:pt x="12450" y="0"/>
                  </a:lnTo>
                  <a:lnTo>
                    <a:pt x="15840" y="3769"/>
                  </a:lnTo>
                  <a:lnTo>
                    <a:pt x="15840" y="12070"/>
                  </a:lnTo>
                  <a:lnTo>
                    <a:pt x="12070" y="158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1596" y="3023324"/>
              <a:ext cx="98461" cy="106349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3121198" y="2884883"/>
            <a:ext cx="258445" cy="348615"/>
            <a:chOff x="3121198" y="2884883"/>
            <a:chExt cx="258445" cy="348615"/>
          </a:xfrm>
        </p:grpSpPr>
        <p:sp>
          <p:nvSpPr>
            <p:cNvPr id="90" name="object 90"/>
            <p:cNvSpPr/>
            <p:nvPr/>
          </p:nvSpPr>
          <p:spPr>
            <a:xfrm>
              <a:off x="3196248" y="2932054"/>
              <a:ext cx="37465" cy="10795"/>
            </a:xfrm>
            <a:custGeom>
              <a:avLst/>
              <a:gdLst/>
              <a:ahLst/>
              <a:cxnLst/>
              <a:rect l="l" t="t" r="r" b="b"/>
              <a:pathLst>
                <a:path w="37464" h="10794">
                  <a:moveTo>
                    <a:pt x="34721" y="10549"/>
                  </a:moveTo>
                  <a:lnTo>
                    <a:pt x="2280" y="10549"/>
                  </a:lnTo>
                  <a:lnTo>
                    <a:pt x="0" y="8268"/>
                  </a:lnTo>
                  <a:lnTo>
                    <a:pt x="0" y="2629"/>
                  </a:lnTo>
                  <a:lnTo>
                    <a:pt x="2280" y="0"/>
                  </a:lnTo>
                  <a:lnTo>
                    <a:pt x="5290" y="0"/>
                  </a:lnTo>
                  <a:lnTo>
                    <a:pt x="34721" y="0"/>
                  </a:lnTo>
                  <a:lnTo>
                    <a:pt x="37350" y="2629"/>
                  </a:lnTo>
                  <a:lnTo>
                    <a:pt x="37350" y="8268"/>
                  </a:lnTo>
                  <a:lnTo>
                    <a:pt x="34721" y="105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65329" y="3031624"/>
              <a:ext cx="98809" cy="788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21190" y="2884893"/>
              <a:ext cx="258445" cy="348615"/>
            </a:xfrm>
            <a:custGeom>
              <a:avLst/>
              <a:gdLst/>
              <a:ahLst/>
              <a:cxnLst/>
              <a:rect l="l" t="t" r="r" b="b"/>
              <a:pathLst>
                <a:path w="258445" h="348614">
                  <a:moveTo>
                    <a:pt x="110502" y="303644"/>
                  </a:moveTo>
                  <a:lnTo>
                    <a:pt x="102958" y="296837"/>
                  </a:lnTo>
                  <a:lnTo>
                    <a:pt x="99949" y="296837"/>
                  </a:lnTo>
                  <a:lnTo>
                    <a:pt x="99949" y="310045"/>
                  </a:lnTo>
                  <a:lnTo>
                    <a:pt x="99949" y="316484"/>
                  </a:lnTo>
                  <a:lnTo>
                    <a:pt x="97320" y="319493"/>
                  </a:lnTo>
                  <a:lnTo>
                    <a:pt x="90512" y="319493"/>
                  </a:lnTo>
                  <a:lnTo>
                    <a:pt x="87884" y="316484"/>
                  </a:lnTo>
                  <a:lnTo>
                    <a:pt x="87884" y="310045"/>
                  </a:lnTo>
                  <a:lnTo>
                    <a:pt x="90512" y="307035"/>
                  </a:lnTo>
                  <a:lnTo>
                    <a:pt x="97320" y="307035"/>
                  </a:lnTo>
                  <a:lnTo>
                    <a:pt x="99949" y="310045"/>
                  </a:lnTo>
                  <a:lnTo>
                    <a:pt x="99949" y="296837"/>
                  </a:lnTo>
                  <a:lnTo>
                    <a:pt x="84874" y="296837"/>
                  </a:lnTo>
                  <a:lnTo>
                    <a:pt x="77330" y="304406"/>
                  </a:lnTo>
                  <a:lnTo>
                    <a:pt x="77330" y="322122"/>
                  </a:lnTo>
                  <a:lnTo>
                    <a:pt x="84874" y="329653"/>
                  </a:lnTo>
                  <a:lnTo>
                    <a:pt x="102958" y="329653"/>
                  </a:lnTo>
                  <a:lnTo>
                    <a:pt x="110502" y="322122"/>
                  </a:lnTo>
                  <a:lnTo>
                    <a:pt x="110502" y="319493"/>
                  </a:lnTo>
                  <a:lnTo>
                    <a:pt x="110502" y="307035"/>
                  </a:lnTo>
                  <a:lnTo>
                    <a:pt x="110502" y="303644"/>
                  </a:lnTo>
                  <a:close/>
                </a:path>
                <a:path w="258445" h="348614">
                  <a:moveTo>
                    <a:pt x="196507" y="34721"/>
                  </a:moveTo>
                  <a:lnTo>
                    <a:pt x="192747" y="31292"/>
                  </a:lnTo>
                  <a:lnTo>
                    <a:pt x="188595" y="31292"/>
                  </a:lnTo>
                  <a:lnTo>
                    <a:pt x="184442" y="31292"/>
                  </a:lnTo>
                  <a:lnTo>
                    <a:pt x="181051" y="34721"/>
                  </a:lnTo>
                  <a:lnTo>
                    <a:pt x="181051" y="43014"/>
                  </a:lnTo>
                  <a:lnTo>
                    <a:pt x="184442" y="46405"/>
                  </a:lnTo>
                  <a:lnTo>
                    <a:pt x="192747" y="46405"/>
                  </a:lnTo>
                  <a:lnTo>
                    <a:pt x="196138" y="43014"/>
                  </a:lnTo>
                  <a:lnTo>
                    <a:pt x="196138" y="38862"/>
                  </a:lnTo>
                  <a:lnTo>
                    <a:pt x="196507" y="34721"/>
                  </a:lnTo>
                  <a:close/>
                </a:path>
                <a:path w="258445" h="348614">
                  <a:moveTo>
                    <a:pt x="205574" y="93929"/>
                  </a:moveTo>
                  <a:lnTo>
                    <a:pt x="203288" y="91643"/>
                  </a:lnTo>
                  <a:lnTo>
                    <a:pt x="196507" y="91643"/>
                  </a:lnTo>
                  <a:lnTo>
                    <a:pt x="196507" y="50177"/>
                  </a:lnTo>
                  <a:lnTo>
                    <a:pt x="194259" y="47510"/>
                  </a:lnTo>
                  <a:lnTo>
                    <a:pt x="182918" y="47510"/>
                  </a:lnTo>
                  <a:lnTo>
                    <a:pt x="180289" y="47510"/>
                  </a:lnTo>
                  <a:lnTo>
                    <a:pt x="177660" y="50177"/>
                  </a:lnTo>
                  <a:lnTo>
                    <a:pt x="177660" y="55816"/>
                  </a:lnTo>
                  <a:lnTo>
                    <a:pt x="180289" y="58102"/>
                  </a:lnTo>
                  <a:lnTo>
                    <a:pt x="186347" y="58102"/>
                  </a:lnTo>
                  <a:lnTo>
                    <a:pt x="186347" y="91643"/>
                  </a:lnTo>
                  <a:lnTo>
                    <a:pt x="179527" y="91643"/>
                  </a:lnTo>
                  <a:lnTo>
                    <a:pt x="177279" y="93929"/>
                  </a:lnTo>
                  <a:lnTo>
                    <a:pt x="177279" y="99568"/>
                  </a:lnTo>
                  <a:lnTo>
                    <a:pt x="179527" y="101841"/>
                  </a:lnTo>
                  <a:lnTo>
                    <a:pt x="203288" y="101841"/>
                  </a:lnTo>
                  <a:lnTo>
                    <a:pt x="205574" y="99568"/>
                  </a:lnTo>
                  <a:lnTo>
                    <a:pt x="205574" y="93929"/>
                  </a:lnTo>
                  <a:close/>
                </a:path>
                <a:path w="258445" h="348614">
                  <a:moveTo>
                    <a:pt x="258381" y="60350"/>
                  </a:moveTo>
                  <a:lnTo>
                    <a:pt x="243662" y="25196"/>
                  </a:lnTo>
                  <a:lnTo>
                    <a:pt x="202742" y="1054"/>
                  </a:lnTo>
                  <a:lnTo>
                    <a:pt x="190500" y="0"/>
                  </a:lnTo>
                  <a:lnTo>
                    <a:pt x="172821" y="2311"/>
                  </a:lnTo>
                  <a:lnTo>
                    <a:pt x="156921" y="8864"/>
                  </a:lnTo>
                  <a:lnTo>
                    <a:pt x="143281" y="19088"/>
                  </a:lnTo>
                  <a:lnTo>
                    <a:pt x="132397" y="32435"/>
                  </a:lnTo>
                  <a:lnTo>
                    <a:pt x="2247" y="32435"/>
                  </a:lnTo>
                  <a:lnTo>
                    <a:pt x="0" y="35102"/>
                  </a:lnTo>
                  <a:lnTo>
                    <a:pt x="0" y="305142"/>
                  </a:lnTo>
                  <a:lnTo>
                    <a:pt x="2247" y="307416"/>
                  </a:lnTo>
                  <a:lnTo>
                    <a:pt x="7924" y="307416"/>
                  </a:lnTo>
                  <a:lnTo>
                    <a:pt x="10553" y="305142"/>
                  </a:lnTo>
                  <a:lnTo>
                    <a:pt x="10553" y="43014"/>
                  </a:lnTo>
                  <a:lnTo>
                    <a:pt x="127482" y="43014"/>
                  </a:lnTo>
                  <a:lnTo>
                    <a:pt x="124472" y="49415"/>
                  </a:lnTo>
                  <a:lnTo>
                    <a:pt x="122948" y="56578"/>
                  </a:lnTo>
                  <a:lnTo>
                    <a:pt x="122567" y="64109"/>
                  </a:lnTo>
                  <a:lnTo>
                    <a:pt x="20370" y="64109"/>
                  </a:lnTo>
                  <a:lnTo>
                    <a:pt x="18097" y="66395"/>
                  </a:lnTo>
                  <a:lnTo>
                    <a:pt x="18097" y="291960"/>
                  </a:lnTo>
                  <a:lnTo>
                    <a:pt x="20370" y="294208"/>
                  </a:lnTo>
                  <a:lnTo>
                    <a:pt x="128625" y="294208"/>
                  </a:lnTo>
                  <a:lnTo>
                    <a:pt x="131254" y="291960"/>
                  </a:lnTo>
                  <a:lnTo>
                    <a:pt x="131254" y="286283"/>
                  </a:lnTo>
                  <a:lnTo>
                    <a:pt x="128625" y="284035"/>
                  </a:lnTo>
                  <a:lnTo>
                    <a:pt x="28295" y="284035"/>
                  </a:lnTo>
                  <a:lnTo>
                    <a:pt x="28295" y="73558"/>
                  </a:lnTo>
                  <a:lnTo>
                    <a:pt x="122567" y="73558"/>
                  </a:lnTo>
                  <a:lnTo>
                    <a:pt x="126225" y="90589"/>
                  </a:lnTo>
                  <a:lnTo>
                    <a:pt x="133896" y="105702"/>
                  </a:lnTo>
                  <a:lnTo>
                    <a:pt x="144957" y="118427"/>
                  </a:lnTo>
                  <a:lnTo>
                    <a:pt x="158788" y="128231"/>
                  </a:lnTo>
                  <a:lnTo>
                    <a:pt x="158788" y="284035"/>
                  </a:lnTo>
                  <a:lnTo>
                    <a:pt x="143319" y="284035"/>
                  </a:lnTo>
                  <a:lnTo>
                    <a:pt x="141071" y="286283"/>
                  </a:lnTo>
                  <a:lnTo>
                    <a:pt x="141071" y="291960"/>
                  </a:lnTo>
                  <a:lnTo>
                    <a:pt x="143319" y="294208"/>
                  </a:lnTo>
                  <a:lnTo>
                    <a:pt x="167081" y="294208"/>
                  </a:lnTo>
                  <a:lnTo>
                    <a:pt x="169367" y="291960"/>
                  </a:lnTo>
                  <a:lnTo>
                    <a:pt x="169367" y="132765"/>
                  </a:lnTo>
                  <a:lnTo>
                    <a:pt x="171615" y="133527"/>
                  </a:lnTo>
                  <a:lnTo>
                    <a:pt x="174625" y="133908"/>
                  </a:lnTo>
                  <a:lnTo>
                    <a:pt x="176898" y="134670"/>
                  </a:lnTo>
                  <a:lnTo>
                    <a:pt x="176898" y="338340"/>
                  </a:lnTo>
                  <a:lnTo>
                    <a:pt x="10934" y="338340"/>
                  </a:lnTo>
                  <a:lnTo>
                    <a:pt x="10934" y="319493"/>
                  </a:lnTo>
                  <a:lnTo>
                    <a:pt x="8305" y="316826"/>
                  </a:lnTo>
                  <a:lnTo>
                    <a:pt x="2628" y="316826"/>
                  </a:lnTo>
                  <a:lnTo>
                    <a:pt x="381" y="319493"/>
                  </a:lnTo>
                  <a:lnTo>
                    <a:pt x="381" y="346252"/>
                  </a:lnTo>
                  <a:lnTo>
                    <a:pt x="2628" y="348538"/>
                  </a:lnTo>
                  <a:lnTo>
                    <a:pt x="184823" y="348538"/>
                  </a:lnTo>
                  <a:lnTo>
                    <a:pt x="187071" y="346252"/>
                  </a:lnTo>
                  <a:lnTo>
                    <a:pt x="187071" y="135775"/>
                  </a:lnTo>
                  <a:lnTo>
                    <a:pt x="190842" y="135775"/>
                  </a:lnTo>
                  <a:lnTo>
                    <a:pt x="235356" y="119583"/>
                  </a:lnTo>
                  <a:lnTo>
                    <a:pt x="258381" y="78841"/>
                  </a:lnTo>
                  <a:lnTo>
                    <a:pt x="258381" y="76568"/>
                  </a:lnTo>
                  <a:lnTo>
                    <a:pt x="256489" y="73558"/>
                  </a:lnTo>
                  <a:lnTo>
                    <a:pt x="253860" y="73177"/>
                  </a:lnTo>
                  <a:lnTo>
                    <a:pt x="253606" y="73139"/>
                  </a:lnTo>
                  <a:lnTo>
                    <a:pt x="250469" y="73139"/>
                  </a:lnTo>
                  <a:lnTo>
                    <a:pt x="248526" y="74917"/>
                  </a:lnTo>
                  <a:lnTo>
                    <a:pt x="248183" y="77330"/>
                  </a:lnTo>
                  <a:lnTo>
                    <a:pt x="241134" y="96710"/>
                  </a:lnTo>
                  <a:lnTo>
                    <a:pt x="228282" y="112128"/>
                  </a:lnTo>
                  <a:lnTo>
                    <a:pt x="211048" y="122313"/>
                  </a:lnTo>
                  <a:lnTo>
                    <a:pt x="190842" y="125984"/>
                  </a:lnTo>
                  <a:lnTo>
                    <a:pt x="168300" y="121412"/>
                  </a:lnTo>
                  <a:lnTo>
                    <a:pt x="149974" y="108953"/>
                  </a:lnTo>
                  <a:lnTo>
                    <a:pt x="137655" y="90487"/>
                  </a:lnTo>
                  <a:lnTo>
                    <a:pt x="133159" y="67881"/>
                  </a:lnTo>
                  <a:lnTo>
                    <a:pt x="137655" y="45351"/>
                  </a:lnTo>
                  <a:lnTo>
                    <a:pt x="149974" y="27012"/>
                  </a:lnTo>
                  <a:lnTo>
                    <a:pt x="168300" y="14706"/>
                  </a:lnTo>
                  <a:lnTo>
                    <a:pt x="190842" y="10198"/>
                  </a:lnTo>
                  <a:lnTo>
                    <a:pt x="211099" y="13931"/>
                  </a:lnTo>
                  <a:lnTo>
                    <a:pt x="228422" y="24244"/>
                  </a:lnTo>
                  <a:lnTo>
                    <a:pt x="241287" y="39789"/>
                  </a:lnTo>
                  <a:lnTo>
                    <a:pt x="248183" y="59232"/>
                  </a:lnTo>
                  <a:lnTo>
                    <a:pt x="248526" y="61645"/>
                  </a:lnTo>
                  <a:lnTo>
                    <a:pt x="250469" y="63423"/>
                  </a:lnTo>
                  <a:lnTo>
                    <a:pt x="253606" y="63423"/>
                  </a:lnTo>
                  <a:lnTo>
                    <a:pt x="253860" y="63360"/>
                  </a:lnTo>
                  <a:lnTo>
                    <a:pt x="256489" y="63004"/>
                  </a:lnTo>
                  <a:lnTo>
                    <a:pt x="258381" y="6035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4900030" y="2882126"/>
            <a:ext cx="271780" cy="346710"/>
            <a:chOff x="4900030" y="2882126"/>
            <a:chExt cx="271780" cy="346710"/>
          </a:xfrm>
        </p:grpSpPr>
        <p:sp>
          <p:nvSpPr>
            <p:cNvPr id="94" name="object 94"/>
            <p:cNvSpPr/>
            <p:nvPr/>
          </p:nvSpPr>
          <p:spPr>
            <a:xfrm>
              <a:off x="4900028" y="2882137"/>
              <a:ext cx="271780" cy="346710"/>
            </a:xfrm>
            <a:custGeom>
              <a:avLst/>
              <a:gdLst/>
              <a:ahLst/>
              <a:cxnLst/>
              <a:rect l="l" t="t" r="r" b="b"/>
              <a:pathLst>
                <a:path w="271779" h="346710">
                  <a:moveTo>
                    <a:pt x="141452" y="337705"/>
                  </a:moveTo>
                  <a:lnTo>
                    <a:pt x="139166" y="335457"/>
                  </a:lnTo>
                  <a:lnTo>
                    <a:pt x="136156" y="335457"/>
                  </a:lnTo>
                  <a:lnTo>
                    <a:pt x="133527" y="335457"/>
                  </a:lnTo>
                  <a:lnTo>
                    <a:pt x="131241" y="337705"/>
                  </a:lnTo>
                  <a:lnTo>
                    <a:pt x="131241" y="343369"/>
                  </a:lnTo>
                  <a:lnTo>
                    <a:pt x="133527" y="345617"/>
                  </a:lnTo>
                  <a:lnTo>
                    <a:pt x="139166" y="345617"/>
                  </a:lnTo>
                  <a:lnTo>
                    <a:pt x="141452" y="343369"/>
                  </a:lnTo>
                  <a:lnTo>
                    <a:pt x="141452" y="337705"/>
                  </a:lnTo>
                  <a:close/>
                </a:path>
                <a:path w="271779" h="346710">
                  <a:moveTo>
                    <a:pt x="141452" y="305269"/>
                  </a:moveTo>
                  <a:lnTo>
                    <a:pt x="139166" y="302628"/>
                  </a:lnTo>
                  <a:lnTo>
                    <a:pt x="136156" y="302628"/>
                  </a:lnTo>
                  <a:lnTo>
                    <a:pt x="133527" y="302628"/>
                  </a:lnTo>
                  <a:lnTo>
                    <a:pt x="131241" y="305269"/>
                  </a:lnTo>
                  <a:lnTo>
                    <a:pt x="131241" y="310934"/>
                  </a:lnTo>
                  <a:lnTo>
                    <a:pt x="133527" y="313182"/>
                  </a:lnTo>
                  <a:lnTo>
                    <a:pt x="139166" y="313182"/>
                  </a:lnTo>
                  <a:lnTo>
                    <a:pt x="141452" y="310934"/>
                  </a:lnTo>
                  <a:lnTo>
                    <a:pt x="141452" y="305269"/>
                  </a:lnTo>
                  <a:close/>
                </a:path>
                <a:path w="271779" h="346710">
                  <a:moveTo>
                    <a:pt x="141452" y="272440"/>
                  </a:moveTo>
                  <a:lnTo>
                    <a:pt x="139166" y="270192"/>
                  </a:lnTo>
                  <a:lnTo>
                    <a:pt x="136156" y="270192"/>
                  </a:lnTo>
                  <a:lnTo>
                    <a:pt x="133527" y="270192"/>
                  </a:lnTo>
                  <a:lnTo>
                    <a:pt x="131241" y="272440"/>
                  </a:lnTo>
                  <a:lnTo>
                    <a:pt x="131241" y="278117"/>
                  </a:lnTo>
                  <a:lnTo>
                    <a:pt x="133527" y="280746"/>
                  </a:lnTo>
                  <a:lnTo>
                    <a:pt x="139166" y="280746"/>
                  </a:lnTo>
                  <a:lnTo>
                    <a:pt x="141452" y="278117"/>
                  </a:lnTo>
                  <a:lnTo>
                    <a:pt x="141452" y="272440"/>
                  </a:lnTo>
                  <a:close/>
                </a:path>
                <a:path w="271779" h="346710">
                  <a:moveTo>
                    <a:pt x="201041" y="261899"/>
                  </a:moveTo>
                  <a:lnTo>
                    <a:pt x="198755" y="259232"/>
                  </a:lnTo>
                  <a:lnTo>
                    <a:pt x="195745" y="259232"/>
                  </a:lnTo>
                  <a:lnTo>
                    <a:pt x="193116" y="259232"/>
                  </a:lnTo>
                  <a:lnTo>
                    <a:pt x="190461" y="261899"/>
                  </a:lnTo>
                  <a:lnTo>
                    <a:pt x="190461" y="343369"/>
                  </a:lnTo>
                  <a:lnTo>
                    <a:pt x="193116" y="345617"/>
                  </a:lnTo>
                  <a:lnTo>
                    <a:pt x="198755" y="345617"/>
                  </a:lnTo>
                  <a:lnTo>
                    <a:pt x="201041" y="343369"/>
                  </a:lnTo>
                  <a:lnTo>
                    <a:pt x="201041" y="261899"/>
                  </a:lnTo>
                  <a:close/>
                </a:path>
                <a:path w="271779" h="346710">
                  <a:moveTo>
                    <a:pt x="271183" y="284480"/>
                  </a:moveTo>
                  <a:lnTo>
                    <a:pt x="269227" y="271780"/>
                  </a:lnTo>
                  <a:lnTo>
                    <a:pt x="263728" y="260350"/>
                  </a:lnTo>
                  <a:lnTo>
                    <a:pt x="255270" y="252730"/>
                  </a:lnTo>
                  <a:lnTo>
                    <a:pt x="253098" y="251460"/>
                  </a:lnTo>
                  <a:lnTo>
                    <a:pt x="244411" y="246380"/>
                  </a:lnTo>
                  <a:lnTo>
                    <a:pt x="235508" y="243840"/>
                  </a:lnTo>
                  <a:lnTo>
                    <a:pt x="199898" y="233680"/>
                  </a:lnTo>
                  <a:lnTo>
                    <a:pt x="193954" y="222250"/>
                  </a:lnTo>
                  <a:lnTo>
                    <a:pt x="191973" y="218440"/>
                  </a:lnTo>
                  <a:lnTo>
                    <a:pt x="190461" y="215900"/>
                  </a:lnTo>
                  <a:lnTo>
                    <a:pt x="190080" y="215480"/>
                  </a:lnTo>
                  <a:lnTo>
                    <a:pt x="190080" y="236220"/>
                  </a:lnTo>
                  <a:lnTo>
                    <a:pt x="163309" y="257810"/>
                  </a:lnTo>
                  <a:lnTo>
                    <a:pt x="160299" y="260350"/>
                  </a:lnTo>
                  <a:lnTo>
                    <a:pt x="157670" y="260350"/>
                  </a:lnTo>
                  <a:lnTo>
                    <a:pt x="156146" y="259080"/>
                  </a:lnTo>
                  <a:lnTo>
                    <a:pt x="155003" y="257810"/>
                  </a:lnTo>
                  <a:lnTo>
                    <a:pt x="149250" y="250190"/>
                  </a:lnTo>
                  <a:lnTo>
                    <a:pt x="144462" y="243840"/>
                  </a:lnTo>
                  <a:lnTo>
                    <a:pt x="158026" y="236220"/>
                  </a:lnTo>
                  <a:lnTo>
                    <a:pt x="182918" y="222250"/>
                  </a:lnTo>
                  <a:lnTo>
                    <a:pt x="183299" y="222250"/>
                  </a:lnTo>
                  <a:lnTo>
                    <a:pt x="190080" y="236220"/>
                  </a:lnTo>
                  <a:lnTo>
                    <a:pt x="190080" y="215480"/>
                  </a:lnTo>
                  <a:lnTo>
                    <a:pt x="188201" y="213360"/>
                  </a:lnTo>
                  <a:lnTo>
                    <a:pt x="184632" y="213360"/>
                  </a:lnTo>
                  <a:lnTo>
                    <a:pt x="183489" y="212090"/>
                  </a:lnTo>
                  <a:lnTo>
                    <a:pt x="181330" y="212090"/>
                  </a:lnTo>
                  <a:lnTo>
                    <a:pt x="180289" y="213360"/>
                  </a:lnTo>
                  <a:lnTo>
                    <a:pt x="179146" y="213360"/>
                  </a:lnTo>
                  <a:lnTo>
                    <a:pt x="179146" y="201930"/>
                  </a:lnTo>
                  <a:lnTo>
                    <a:pt x="179146" y="199390"/>
                  </a:lnTo>
                  <a:lnTo>
                    <a:pt x="179146" y="195580"/>
                  </a:lnTo>
                  <a:lnTo>
                    <a:pt x="190842" y="185420"/>
                  </a:lnTo>
                  <a:lnTo>
                    <a:pt x="200228" y="173990"/>
                  </a:lnTo>
                  <a:lnTo>
                    <a:pt x="206997" y="160020"/>
                  </a:lnTo>
                  <a:lnTo>
                    <a:pt x="210832" y="144780"/>
                  </a:lnTo>
                  <a:lnTo>
                    <a:pt x="213487" y="144780"/>
                  </a:lnTo>
                  <a:lnTo>
                    <a:pt x="233476" y="123190"/>
                  </a:lnTo>
                  <a:lnTo>
                    <a:pt x="231571" y="118110"/>
                  </a:lnTo>
                  <a:lnTo>
                    <a:pt x="228193" y="113030"/>
                  </a:lnTo>
                  <a:lnTo>
                    <a:pt x="226669" y="111760"/>
                  </a:lnTo>
                  <a:lnTo>
                    <a:pt x="224802" y="110490"/>
                  </a:lnTo>
                  <a:lnTo>
                    <a:pt x="223659" y="109855"/>
                  </a:lnTo>
                  <a:lnTo>
                    <a:pt x="223659" y="124460"/>
                  </a:lnTo>
                  <a:lnTo>
                    <a:pt x="223532" y="128270"/>
                  </a:lnTo>
                  <a:lnTo>
                    <a:pt x="223278" y="130810"/>
                  </a:lnTo>
                  <a:lnTo>
                    <a:pt x="219506" y="134620"/>
                  </a:lnTo>
                  <a:lnTo>
                    <a:pt x="211963" y="134620"/>
                  </a:lnTo>
                  <a:lnTo>
                    <a:pt x="211963" y="130810"/>
                  </a:lnTo>
                  <a:lnTo>
                    <a:pt x="209334" y="128270"/>
                  </a:lnTo>
                  <a:lnTo>
                    <a:pt x="203669" y="128270"/>
                  </a:lnTo>
                  <a:lnTo>
                    <a:pt x="201422" y="130810"/>
                  </a:lnTo>
                  <a:lnTo>
                    <a:pt x="201422" y="133350"/>
                  </a:lnTo>
                  <a:lnTo>
                    <a:pt x="196303" y="158750"/>
                  </a:lnTo>
                  <a:lnTo>
                    <a:pt x="182321" y="180340"/>
                  </a:lnTo>
                  <a:lnTo>
                    <a:pt x="169354" y="189026"/>
                  </a:lnTo>
                  <a:lnTo>
                    <a:pt x="169354" y="201930"/>
                  </a:lnTo>
                  <a:lnTo>
                    <a:pt x="169354" y="218440"/>
                  </a:lnTo>
                  <a:lnTo>
                    <a:pt x="136156" y="236220"/>
                  </a:lnTo>
                  <a:lnTo>
                    <a:pt x="128993" y="232346"/>
                  </a:lnTo>
                  <a:lnTo>
                    <a:pt x="128993" y="243840"/>
                  </a:lnTo>
                  <a:lnTo>
                    <a:pt x="117309" y="257810"/>
                  </a:lnTo>
                  <a:lnTo>
                    <a:pt x="116547" y="259080"/>
                  </a:lnTo>
                  <a:lnTo>
                    <a:pt x="115023" y="259080"/>
                  </a:lnTo>
                  <a:lnTo>
                    <a:pt x="113880" y="260350"/>
                  </a:lnTo>
                  <a:lnTo>
                    <a:pt x="112395" y="260350"/>
                  </a:lnTo>
                  <a:lnTo>
                    <a:pt x="110490" y="259080"/>
                  </a:lnTo>
                  <a:lnTo>
                    <a:pt x="109385" y="257810"/>
                  </a:lnTo>
                  <a:lnTo>
                    <a:pt x="98513" y="248920"/>
                  </a:lnTo>
                  <a:lnTo>
                    <a:pt x="93840" y="245110"/>
                  </a:lnTo>
                  <a:lnTo>
                    <a:pt x="82969" y="236220"/>
                  </a:lnTo>
                  <a:lnTo>
                    <a:pt x="89750" y="222250"/>
                  </a:lnTo>
                  <a:lnTo>
                    <a:pt x="90131" y="222250"/>
                  </a:lnTo>
                  <a:lnTo>
                    <a:pt x="128993" y="243840"/>
                  </a:lnTo>
                  <a:lnTo>
                    <a:pt x="128993" y="232346"/>
                  </a:lnTo>
                  <a:lnTo>
                    <a:pt x="110363" y="222250"/>
                  </a:lnTo>
                  <a:lnTo>
                    <a:pt x="103339" y="218440"/>
                  </a:lnTo>
                  <a:lnTo>
                    <a:pt x="103339" y="201930"/>
                  </a:lnTo>
                  <a:lnTo>
                    <a:pt x="110959" y="204470"/>
                  </a:lnTo>
                  <a:lnTo>
                    <a:pt x="119049" y="207010"/>
                  </a:lnTo>
                  <a:lnTo>
                    <a:pt x="136156" y="209550"/>
                  </a:lnTo>
                  <a:lnTo>
                    <a:pt x="153606" y="207010"/>
                  </a:lnTo>
                  <a:lnTo>
                    <a:pt x="161721" y="204470"/>
                  </a:lnTo>
                  <a:lnTo>
                    <a:pt x="169354" y="201930"/>
                  </a:lnTo>
                  <a:lnTo>
                    <a:pt x="169354" y="189026"/>
                  </a:lnTo>
                  <a:lnTo>
                    <a:pt x="161467" y="194310"/>
                  </a:lnTo>
                  <a:lnTo>
                    <a:pt x="135775" y="199390"/>
                  </a:lnTo>
                  <a:lnTo>
                    <a:pt x="110845" y="194310"/>
                  </a:lnTo>
                  <a:lnTo>
                    <a:pt x="90182" y="180340"/>
                  </a:lnTo>
                  <a:lnTo>
                    <a:pt x="76098" y="158750"/>
                  </a:lnTo>
                  <a:lnTo>
                    <a:pt x="71158" y="134620"/>
                  </a:lnTo>
                  <a:lnTo>
                    <a:pt x="70891" y="133350"/>
                  </a:lnTo>
                  <a:lnTo>
                    <a:pt x="70891" y="130810"/>
                  </a:lnTo>
                  <a:lnTo>
                    <a:pt x="68643" y="128270"/>
                  </a:lnTo>
                  <a:lnTo>
                    <a:pt x="62979" y="128270"/>
                  </a:lnTo>
                  <a:lnTo>
                    <a:pt x="60350" y="130810"/>
                  </a:lnTo>
                  <a:lnTo>
                    <a:pt x="60350" y="134620"/>
                  </a:lnTo>
                  <a:lnTo>
                    <a:pt x="55435" y="134620"/>
                  </a:lnTo>
                  <a:lnTo>
                    <a:pt x="52806" y="133350"/>
                  </a:lnTo>
                  <a:lnTo>
                    <a:pt x="51663" y="132080"/>
                  </a:lnTo>
                  <a:lnTo>
                    <a:pt x="50139" y="129540"/>
                  </a:lnTo>
                  <a:lnTo>
                    <a:pt x="49034" y="127000"/>
                  </a:lnTo>
                  <a:lnTo>
                    <a:pt x="49034" y="124460"/>
                  </a:lnTo>
                  <a:lnTo>
                    <a:pt x="49771" y="120650"/>
                  </a:lnTo>
                  <a:lnTo>
                    <a:pt x="53530" y="116840"/>
                  </a:lnTo>
                  <a:lnTo>
                    <a:pt x="75044" y="116840"/>
                  </a:lnTo>
                  <a:lnTo>
                    <a:pt x="82207" y="110490"/>
                  </a:lnTo>
                  <a:lnTo>
                    <a:pt x="82207" y="107950"/>
                  </a:lnTo>
                  <a:lnTo>
                    <a:pt x="82207" y="58420"/>
                  </a:lnTo>
                  <a:lnTo>
                    <a:pt x="83451" y="52070"/>
                  </a:lnTo>
                  <a:lnTo>
                    <a:pt x="85191" y="43180"/>
                  </a:lnTo>
                  <a:lnTo>
                    <a:pt x="93332" y="30480"/>
                  </a:lnTo>
                  <a:lnTo>
                    <a:pt x="105448" y="22860"/>
                  </a:lnTo>
                  <a:lnTo>
                    <a:pt x="120319" y="20320"/>
                  </a:lnTo>
                  <a:lnTo>
                    <a:pt x="168973" y="20320"/>
                  </a:lnTo>
                  <a:lnTo>
                    <a:pt x="181089" y="19050"/>
                  </a:lnTo>
                  <a:lnTo>
                    <a:pt x="190944" y="16510"/>
                  </a:lnTo>
                  <a:lnTo>
                    <a:pt x="198678" y="13970"/>
                  </a:lnTo>
                  <a:lnTo>
                    <a:pt x="204431" y="11430"/>
                  </a:lnTo>
                  <a:lnTo>
                    <a:pt x="206844" y="21590"/>
                  </a:lnTo>
                  <a:lnTo>
                    <a:pt x="186359" y="57150"/>
                  </a:lnTo>
                  <a:lnTo>
                    <a:pt x="179908" y="58420"/>
                  </a:lnTo>
                  <a:lnTo>
                    <a:pt x="95796" y="58420"/>
                  </a:lnTo>
                  <a:lnTo>
                    <a:pt x="93510" y="60960"/>
                  </a:lnTo>
                  <a:lnTo>
                    <a:pt x="93510" y="66040"/>
                  </a:lnTo>
                  <a:lnTo>
                    <a:pt x="95796" y="68580"/>
                  </a:lnTo>
                  <a:lnTo>
                    <a:pt x="187452" y="68580"/>
                  </a:lnTo>
                  <a:lnTo>
                    <a:pt x="191211" y="67310"/>
                  </a:lnTo>
                  <a:lnTo>
                    <a:pt x="191211" y="110490"/>
                  </a:lnTo>
                  <a:lnTo>
                    <a:pt x="198031" y="116840"/>
                  </a:lnTo>
                  <a:lnTo>
                    <a:pt x="217639" y="116840"/>
                  </a:lnTo>
                  <a:lnTo>
                    <a:pt x="219887" y="118110"/>
                  </a:lnTo>
                  <a:lnTo>
                    <a:pt x="221411" y="120650"/>
                  </a:lnTo>
                  <a:lnTo>
                    <a:pt x="222516" y="121920"/>
                  </a:lnTo>
                  <a:lnTo>
                    <a:pt x="223659" y="124460"/>
                  </a:lnTo>
                  <a:lnTo>
                    <a:pt x="223659" y="109855"/>
                  </a:lnTo>
                  <a:lnTo>
                    <a:pt x="222516" y="109220"/>
                  </a:lnTo>
                  <a:lnTo>
                    <a:pt x="222948" y="106680"/>
                  </a:lnTo>
                  <a:lnTo>
                    <a:pt x="228561" y="73660"/>
                  </a:lnTo>
                  <a:lnTo>
                    <a:pt x="228549" y="64770"/>
                  </a:lnTo>
                  <a:lnTo>
                    <a:pt x="225920" y="57150"/>
                  </a:lnTo>
                  <a:lnTo>
                    <a:pt x="223469" y="53340"/>
                  </a:lnTo>
                  <a:lnTo>
                    <a:pt x="221030" y="49530"/>
                  </a:lnTo>
                  <a:lnTo>
                    <a:pt x="220268" y="49110"/>
                  </a:lnTo>
                  <a:lnTo>
                    <a:pt x="220268" y="63500"/>
                  </a:lnTo>
                  <a:lnTo>
                    <a:pt x="218744" y="71120"/>
                  </a:lnTo>
                  <a:lnTo>
                    <a:pt x="212725" y="106680"/>
                  </a:lnTo>
                  <a:lnTo>
                    <a:pt x="202907" y="106680"/>
                  </a:lnTo>
                  <a:lnTo>
                    <a:pt x="200279" y="104140"/>
                  </a:lnTo>
                  <a:lnTo>
                    <a:pt x="200279" y="67310"/>
                  </a:lnTo>
                  <a:lnTo>
                    <a:pt x="200279" y="62230"/>
                  </a:lnTo>
                  <a:lnTo>
                    <a:pt x="204431" y="59690"/>
                  </a:lnTo>
                  <a:lnTo>
                    <a:pt x="207060" y="57150"/>
                  </a:lnTo>
                  <a:lnTo>
                    <a:pt x="209334" y="53340"/>
                  </a:lnTo>
                  <a:lnTo>
                    <a:pt x="216115" y="55880"/>
                  </a:lnTo>
                  <a:lnTo>
                    <a:pt x="220268" y="63500"/>
                  </a:lnTo>
                  <a:lnTo>
                    <a:pt x="220268" y="49110"/>
                  </a:lnTo>
                  <a:lnTo>
                    <a:pt x="214210" y="45720"/>
                  </a:lnTo>
                  <a:lnTo>
                    <a:pt x="216611" y="35560"/>
                  </a:lnTo>
                  <a:lnTo>
                    <a:pt x="216916" y="25400"/>
                  </a:lnTo>
                  <a:lnTo>
                    <a:pt x="215023" y="13970"/>
                  </a:lnTo>
                  <a:lnTo>
                    <a:pt x="214109" y="11430"/>
                  </a:lnTo>
                  <a:lnTo>
                    <a:pt x="210451" y="1270"/>
                  </a:lnTo>
                  <a:lnTo>
                    <a:pt x="208953" y="0"/>
                  </a:lnTo>
                  <a:lnTo>
                    <a:pt x="203314" y="0"/>
                  </a:lnTo>
                  <a:lnTo>
                    <a:pt x="202145" y="1270"/>
                  </a:lnTo>
                  <a:lnTo>
                    <a:pt x="200228" y="2540"/>
                  </a:lnTo>
                  <a:lnTo>
                    <a:pt x="194183" y="6350"/>
                  </a:lnTo>
                  <a:lnTo>
                    <a:pt x="183540" y="8890"/>
                  </a:lnTo>
                  <a:lnTo>
                    <a:pt x="167843" y="10160"/>
                  </a:lnTo>
                  <a:lnTo>
                    <a:pt x="119176" y="10160"/>
                  </a:lnTo>
                  <a:lnTo>
                    <a:pt x="104089" y="12700"/>
                  </a:lnTo>
                  <a:lnTo>
                    <a:pt x="90982" y="19050"/>
                  </a:lnTo>
                  <a:lnTo>
                    <a:pt x="80556" y="29210"/>
                  </a:lnTo>
                  <a:lnTo>
                    <a:pt x="73520" y="43180"/>
                  </a:lnTo>
                  <a:lnTo>
                    <a:pt x="72415" y="43180"/>
                  </a:lnTo>
                  <a:lnTo>
                    <a:pt x="72415" y="52070"/>
                  </a:lnTo>
                  <a:lnTo>
                    <a:pt x="72415" y="54610"/>
                  </a:lnTo>
                  <a:lnTo>
                    <a:pt x="71653" y="55880"/>
                  </a:lnTo>
                  <a:lnTo>
                    <a:pt x="71653" y="105410"/>
                  </a:lnTo>
                  <a:lnTo>
                    <a:pt x="69380" y="107950"/>
                  </a:lnTo>
                  <a:lnTo>
                    <a:pt x="59588" y="107950"/>
                  </a:lnTo>
                  <a:lnTo>
                    <a:pt x="53530" y="72390"/>
                  </a:lnTo>
                  <a:lnTo>
                    <a:pt x="52425" y="67310"/>
                  </a:lnTo>
                  <a:lnTo>
                    <a:pt x="53911" y="62230"/>
                  </a:lnTo>
                  <a:lnTo>
                    <a:pt x="57302" y="58420"/>
                  </a:lnTo>
                  <a:lnTo>
                    <a:pt x="60350" y="54610"/>
                  </a:lnTo>
                  <a:lnTo>
                    <a:pt x="64490" y="52070"/>
                  </a:lnTo>
                  <a:lnTo>
                    <a:pt x="72415" y="52070"/>
                  </a:lnTo>
                  <a:lnTo>
                    <a:pt x="72415" y="43180"/>
                  </a:lnTo>
                  <a:lnTo>
                    <a:pt x="60731" y="43180"/>
                  </a:lnTo>
                  <a:lnTo>
                    <a:pt x="53911" y="45720"/>
                  </a:lnTo>
                  <a:lnTo>
                    <a:pt x="43370" y="58420"/>
                  </a:lnTo>
                  <a:lnTo>
                    <a:pt x="41465" y="66040"/>
                  </a:lnTo>
                  <a:lnTo>
                    <a:pt x="42608" y="73660"/>
                  </a:lnTo>
                  <a:lnTo>
                    <a:pt x="48653" y="110490"/>
                  </a:lnTo>
                  <a:lnTo>
                    <a:pt x="42989" y="113030"/>
                  </a:lnTo>
                  <a:lnTo>
                    <a:pt x="39217" y="118110"/>
                  </a:lnTo>
                  <a:lnTo>
                    <a:pt x="38074" y="124460"/>
                  </a:lnTo>
                  <a:lnTo>
                    <a:pt x="37693" y="129540"/>
                  </a:lnTo>
                  <a:lnTo>
                    <a:pt x="39598" y="135890"/>
                  </a:lnTo>
                  <a:lnTo>
                    <a:pt x="46380" y="143510"/>
                  </a:lnTo>
                  <a:lnTo>
                    <a:pt x="51282" y="146050"/>
                  </a:lnTo>
                  <a:lnTo>
                    <a:pt x="60350" y="146050"/>
                  </a:lnTo>
                  <a:lnTo>
                    <a:pt x="64236" y="161290"/>
                  </a:lnTo>
                  <a:lnTo>
                    <a:pt x="71094" y="175260"/>
                  </a:lnTo>
                  <a:lnTo>
                    <a:pt x="80492" y="186690"/>
                  </a:lnTo>
                  <a:lnTo>
                    <a:pt x="92024" y="196850"/>
                  </a:lnTo>
                  <a:lnTo>
                    <a:pt x="92024" y="214630"/>
                  </a:lnTo>
                  <a:lnTo>
                    <a:pt x="91071" y="213360"/>
                  </a:lnTo>
                  <a:lnTo>
                    <a:pt x="86550" y="213360"/>
                  </a:lnTo>
                  <a:lnTo>
                    <a:pt x="85242" y="214630"/>
                  </a:lnTo>
                  <a:lnTo>
                    <a:pt x="82588" y="214630"/>
                  </a:lnTo>
                  <a:lnTo>
                    <a:pt x="80340" y="217170"/>
                  </a:lnTo>
                  <a:lnTo>
                    <a:pt x="71272" y="234950"/>
                  </a:lnTo>
                  <a:lnTo>
                    <a:pt x="26771" y="247650"/>
                  </a:lnTo>
                  <a:lnTo>
                    <a:pt x="15900" y="252730"/>
                  </a:lnTo>
                  <a:lnTo>
                    <a:pt x="7442" y="261620"/>
                  </a:lnTo>
                  <a:lnTo>
                    <a:pt x="1955" y="271780"/>
                  </a:lnTo>
                  <a:lnTo>
                    <a:pt x="0" y="284480"/>
                  </a:lnTo>
                  <a:lnTo>
                    <a:pt x="0" y="342900"/>
                  </a:lnTo>
                  <a:lnTo>
                    <a:pt x="2247" y="346710"/>
                  </a:lnTo>
                  <a:lnTo>
                    <a:pt x="7912" y="346710"/>
                  </a:lnTo>
                  <a:lnTo>
                    <a:pt x="10541" y="342900"/>
                  </a:lnTo>
                  <a:lnTo>
                    <a:pt x="10541" y="284480"/>
                  </a:lnTo>
                  <a:lnTo>
                    <a:pt x="11963" y="274320"/>
                  </a:lnTo>
                  <a:lnTo>
                    <a:pt x="15963" y="266700"/>
                  </a:lnTo>
                  <a:lnTo>
                    <a:pt x="22161" y="261620"/>
                  </a:lnTo>
                  <a:lnTo>
                    <a:pt x="30149" y="257810"/>
                  </a:lnTo>
                  <a:lnTo>
                    <a:pt x="49034" y="251460"/>
                  </a:lnTo>
                  <a:lnTo>
                    <a:pt x="49034" y="342900"/>
                  </a:lnTo>
                  <a:lnTo>
                    <a:pt x="51282" y="345440"/>
                  </a:lnTo>
                  <a:lnTo>
                    <a:pt x="56959" y="345440"/>
                  </a:lnTo>
                  <a:lnTo>
                    <a:pt x="59588" y="342900"/>
                  </a:lnTo>
                  <a:lnTo>
                    <a:pt x="59588" y="251460"/>
                  </a:lnTo>
                  <a:lnTo>
                    <a:pt x="59588" y="248920"/>
                  </a:lnTo>
                  <a:lnTo>
                    <a:pt x="70891" y="245110"/>
                  </a:lnTo>
                  <a:lnTo>
                    <a:pt x="70891" y="342900"/>
                  </a:lnTo>
                  <a:lnTo>
                    <a:pt x="73177" y="345440"/>
                  </a:lnTo>
                  <a:lnTo>
                    <a:pt x="78816" y="345440"/>
                  </a:lnTo>
                  <a:lnTo>
                    <a:pt x="81102" y="342900"/>
                  </a:lnTo>
                  <a:lnTo>
                    <a:pt x="81102" y="248920"/>
                  </a:lnTo>
                  <a:lnTo>
                    <a:pt x="102196" y="266700"/>
                  </a:lnTo>
                  <a:lnTo>
                    <a:pt x="105232" y="267970"/>
                  </a:lnTo>
                  <a:lnTo>
                    <a:pt x="109004" y="270510"/>
                  </a:lnTo>
                  <a:lnTo>
                    <a:pt x="114261" y="270510"/>
                  </a:lnTo>
                  <a:lnTo>
                    <a:pt x="118414" y="269240"/>
                  </a:lnTo>
                  <a:lnTo>
                    <a:pt x="122186" y="267970"/>
                  </a:lnTo>
                  <a:lnTo>
                    <a:pt x="124841" y="264160"/>
                  </a:lnTo>
                  <a:lnTo>
                    <a:pt x="127825" y="260350"/>
                  </a:lnTo>
                  <a:lnTo>
                    <a:pt x="135775" y="250190"/>
                  </a:lnTo>
                  <a:lnTo>
                    <a:pt x="146710" y="264160"/>
                  </a:lnTo>
                  <a:lnTo>
                    <a:pt x="149364" y="266700"/>
                  </a:lnTo>
                  <a:lnTo>
                    <a:pt x="153136" y="269240"/>
                  </a:lnTo>
                  <a:lnTo>
                    <a:pt x="157670" y="270510"/>
                  </a:lnTo>
                  <a:lnTo>
                    <a:pt x="162547" y="270510"/>
                  </a:lnTo>
                  <a:lnTo>
                    <a:pt x="166319" y="267970"/>
                  </a:lnTo>
                  <a:lnTo>
                    <a:pt x="169354" y="266700"/>
                  </a:lnTo>
                  <a:lnTo>
                    <a:pt x="176682" y="260350"/>
                  </a:lnTo>
                  <a:lnTo>
                    <a:pt x="195745" y="243840"/>
                  </a:lnTo>
                  <a:lnTo>
                    <a:pt x="211582" y="248920"/>
                  </a:lnTo>
                  <a:lnTo>
                    <a:pt x="211582" y="342900"/>
                  </a:lnTo>
                  <a:lnTo>
                    <a:pt x="214210" y="345440"/>
                  </a:lnTo>
                  <a:lnTo>
                    <a:pt x="219887" y="345440"/>
                  </a:lnTo>
                  <a:lnTo>
                    <a:pt x="222173" y="342900"/>
                  </a:lnTo>
                  <a:lnTo>
                    <a:pt x="222173" y="251460"/>
                  </a:lnTo>
                  <a:lnTo>
                    <a:pt x="241020" y="257810"/>
                  </a:lnTo>
                  <a:lnTo>
                    <a:pt x="249008" y="261620"/>
                  </a:lnTo>
                  <a:lnTo>
                    <a:pt x="255206" y="266700"/>
                  </a:lnTo>
                  <a:lnTo>
                    <a:pt x="259207" y="274320"/>
                  </a:lnTo>
                  <a:lnTo>
                    <a:pt x="260629" y="284480"/>
                  </a:lnTo>
                  <a:lnTo>
                    <a:pt x="260629" y="342900"/>
                  </a:lnTo>
                  <a:lnTo>
                    <a:pt x="263258" y="346710"/>
                  </a:lnTo>
                  <a:lnTo>
                    <a:pt x="268922" y="346710"/>
                  </a:lnTo>
                  <a:lnTo>
                    <a:pt x="271183" y="342900"/>
                  </a:lnTo>
                  <a:lnTo>
                    <a:pt x="271183" y="28448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93550" y="2979194"/>
              <a:ext cx="85630" cy="78439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7162775" y="2881121"/>
            <a:ext cx="259715" cy="345440"/>
          </a:xfrm>
          <a:custGeom>
            <a:avLst/>
            <a:gdLst/>
            <a:ahLst/>
            <a:cxnLst/>
            <a:rect l="l" t="t" r="r" b="b"/>
            <a:pathLst>
              <a:path w="259715" h="345439">
                <a:moveTo>
                  <a:pt x="102222" y="127482"/>
                </a:moveTo>
                <a:lnTo>
                  <a:pt x="99949" y="125234"/>
                </a:lnTo>
                <a:lnTo>
                  <a:pt x="97320" y="125234"/>
                </a:lnTo>
                <a:lnTo>
                  <a:pt x="94310" y="125234"/>
                </a:lnTo>
                <a:lnTo>
                  <a:pt x="92024" y="127482"/>
                </a:lnTo>
                <a:lnTo>
                  <a:pt x="92024" y="138442"/>
                </a:lnTo>
                <a:lnTo>
                  <a:pt x="94310" y="140690"/>
                </a:lnTo>
                <a:lnTo>
                  <a:pt x="99949" y="140690"/>
                </a:lnTo>
                <a:lnTo>
                  <a:pt x="102222" y="138442"/>
                </a:lnTo>
                <a:lnTo>
                  <a:pt x="102222" y="127482"/>
                </a:lnTo>
                <a:close/>
              </a:path>
              <a:path w="259715" h="345439">
                <a:moveTo>
                  <a:pt x="107518" y="110909"/>
                </a:moveTo>
                <a:lnTo>
                  <a:pt x="105232" y="109004"/>
                </a:lnTo>
                <a:lnTo>
                  <a:pt x="91681" y="109004"/>
                </a:lnTo>
                <a:lnTo>
                  <a:pt x="88633" y="109004"/>
                </a:lnTo>
                <a:lnTo>
                  <a:pt x="86385" y="111290"/>
                </a:lnTo>
                <a:lnTo>
                  <a:pt x="86385" y="116928"/>
                </a:lnTo>
                <a:lnTo>
                  <a:pt x="88633" y="119557"/>
                </a:lnTo>
                <a:lnTo>
                  <a:pt x="105232" y="119557"/>
                </a:lnTo>
                <a:lnTo>
                  <a:pt x="107518" y="116928"/>
                </a:lnTo>
                <a:lnTo>
                  <a:pt x="107518" y="110909"/>
                </a:lnTo>
                <a:close/>
              </a:path>
              <a:path w="259715" h="345439">
                <a:moveTo>
                  <a:pt x="151269" y="166725"/>
                </a:moveTo>
                <a:lnTo>
                  <a:pt x="148412" y="163880"/>
                </a:lnTo>
                <a:lnTo>
                  <a:pt x="147205" y="163436"/>
                </a:lnTo>
                <a:lnTo>
                  <a:pt x="144741" y="163436"/>
                </a:lnTo>
                <a:lnTo>
                  <a:pt x="143535" y="163880"/>
                </a:lnTo>
                <a:lnTo>
                  <a:pt x="140690" y="166725"/>
                </a:lnTo>
                <a:lnTo>
                  <a:pt x="136156" y="168224"/>
                </a:lnTo>
                <a:lnTo>
                  <a:pt x="122974" y="168224"/>
                </a:lnTo>
                <a:lnTo>
                  <a:pt x="118821" y="165963"/>
                </a:lnTo>
                <a:lnTo>
                  <a:pt x="116928" y="164833"/>
                </a:lnTo>
                <a:lnTo>
                  <a:pt x="115976" y="163880"/>
                </a:lnTo>
                <a:lnTo>
                  <a:pt x="114681" y="163436"/>
                </a:lnTo>
                <a:lnTo>
                  <a:pt x="113347" y="163436"/>
                </a:lnTo>
                <a:lnTo>
                  <a:pt x="112014" y="163436"/>
                </a:lnTo>
                <a:lnTo>
                  <a:pt x="110718" y="163880"/>
                </a:lnTo>
                <a:lnTo>
                  <a:pt x="109766" y="164833"/>
                </a:lnTo>
                <a:lnTo>
                  <a:pt x="107899" y="166725"/>
                </a:lnTo>
                <a:lnTo>
                  <a:pt x="107899" y="169735"/>
                </a:lnTo>
                <a:lnTo>
                  <a:pt x="109766" y="171640"/>
                </a:lnTo>
                <a:lnTo>
                  <a:pt x="114300" y="176136"/>
                </a:lnTo>
                <a:lnTo>
                  <a:pt x="121831" y="178803"/>
                </a:lnTo>
                <a:lnTo>
                  <a:pt x="137680" y="178803"/>
                </a:lnTo>
                <a:lnTo>
                  <a:pt x="145211" y="176517"/>
                </a:lnTo>
                <a:lnTo>
                  <a:pt x="149364" y="171640"/>
                </a:lnTo>
                <a:lnTo>
                  <a:pt x="151269" y="169735"/>
                </a:lnTo>
                <a:lnTo>
                  <a:pt x="151269" y="166725"/>
                </a:lnTo>
                <a:close/>
              </a:path>
              <a:path w="259715" h="345439">
                <a:moveTo>
                  <a:pt x="167487" y="127482"/>
                </a:moveTo>
                <a:lnTo>
                  <a:pt x="165201" y="125234"/>
                </a:lnTo>
                <a:lnTo>
                  <a:pt x="162191" y="125234"/>
                </a:lnTo>
                <a:lnTo>
                  <a:pt x="159562" y="125234"/>
                </a:lnTo>
                <a:lnTo>
                  <a:pt x="156908" y="127482"/>
                </a:lnTo>
                <a:lnTo>
                  <a:pt x="156908" y="138442"/>
                </a:lnTo>
                <a:lnTo>
                  <a:pt x="159562" y="140690"/>
                </a:lnTo>
                <a:lnTo>
                  <a:pt x="165201" y="140690"/>
                </a:lnTo>
                <a:lnTo>
                  <a:pt x="167487" y="138442"/>
                </a:lnTo>
                <a:lnTo>
                  <a:pt x="167487" y="127482"/>
                </a:lnTo>
                <a:close/>
              </a:path>
              <a:path w="259715" h="345439">
                <a:moveTo>
                  <a:pt x="172745" y="110909"/>
                </a:moveTo>
                <a:lnTo>
                  <a:pt x="170116" y="109004"/>
                </a:lnTo>
                <a:lnTo>
                  <a:pt x="156527" y="109004"/>
                </a:lnTo>
                <a:lnTo>
                  <a:pt x="153898" y="109004"/>
                </a:lnTo>
                <a:lnTo>
                  <a:pt x="151269" y="111290"/>
                </a:lnTo>
                <a:lnTo>
                  <a:pt x="151269" y="116928"/>
                </a:lnTo>
                <a:lnTo>
                  <a:pt x="153898" y="119557"/>
                </a:lnTo>
                <a:lnTo>
                  <a:pt x="170116" y="119557"/>
                </a:lnTo>
                <a:lnTo>
                  <a:pt x="172364" y="116928"/>
                </a:lnTo>
                <a:lnTo>
                  <a:pt x="172364" y="114300"/>
                </a:lnTo>
                <a:lnTo>
                  <a:pt x="172745" y="110909"/>
                </a:lnTo>
                <a:close/>
              </a:path>
              <a:path w="259715" h="345439">
                <a:moveTo>
                  <a:pt x="259511" y="287020"/>
                </a:moveTo>
                <a:lnTo>
                  <a:pt x="234238" y="252730"/>
                </a:lnTo>
                <a:lnTo>
                  <a:pt x="226695" y="250190"/>
                </a:lnTo>
                <a:lnTo>
                  <a:pt x="226695" y="242570"/>
                </a:lnTo>
                <a:lnTo>
                  <a:pt x="226695" y="241300"/>
                </a:lnTo>
                <a:lnTo>
                  <a:pt x="224790" y="236220"/>
                </a:lnTo>
                <a:lnTo>
                  <a:pt x="220294" y="231140"/>
                </a:lnTo>
                <a:lnTo>
                  <a:pt x="225590" y="213360"/>
                </a:lnTo>
                <a:lnTo>
                  <a:pt x="229019" y="193040"/>
                </a:lnTo>
                <a:lnTo>
                  <a:pt x="230428" y="173990"/>
                </a:lnTo>
                <a:lnTo>
                  <a:pt x="230416" y="167640"/>
                </a:lnTo>
                <a:lnTo>
                  <a:pt x="226695" y="91440"/>
                </a:lnTo>
                <a:lnTo>
                  <a:pt x="196189" y="25400"/>
                </a:lnTo>
                <a:lnTo>
                  <a:pt x="170078" y="8890"/>
                </a:lnTo>
                <a:lnTo>
                  <a:pt x="166065" y="6350"/>
                </a:lnTo>
                <a:lnTo>
                  <a:pt x="129755" y="0"/>
                </a:lnTo>
                <a:lnTo>
                  <a:pt x="93179" y="6350"/>
                </a:lnTo>
                <a:lnTo>
                  <a:pt x="62865" y="25400"/>
                </a:lnTo>
                <a:lnTo>
                  <a:pt x="41656" y="54610"/>
                </a:lnTo>
                <a:lnTo>
                  <a:pt x="32435" y="91440"/>
                </a:lnTo>
                <a:lnTo>
                  <a:pt x="27901" y="172720"/>
                </a:lnTo>
                <a:lnTo>
                  <a:pt x="27952" y="186690"/>
                </a:lnTo>
                <a:lnTo>
                  <a:pt x="30238" y="201930"/>
                </a:lnTo>
                <a:lnTo>
                  <a:pt x="34556" y="215900"/>
                </a:lnTo>
                <a:lnTo>
                  <a:pt x="40728" y="228600"/>
                </a:lnTo>
                <a:lnTo>
                  <a:pt x="35090" y="234950"/>
                </a:lnTo>
                <a:lnTo>
                  <a:pt x="32435" y="241300"/>
                </a:lnTo>
                <a:lnTo>
                  <a:pt x="32435" y="250190"/>
                </a:lnTo>
                <a:lnTo>
                  <a:pt x="24892" y="252730"/>
                </a:lnTo>
                <a:lnTo>
                  <a:pt x="14643" y="257810"/>
                </a:lnTo>
                <a:lnTo>
                  <a:pt x="6794" y="266700"/>
                </a:lnTo>
                <a:lnTo>
                  <a:pt x="1765" y="276860"/>
                </a:lnTo>
                <a:lnTo>
                  <a:pt x="0" y="288290"/>
                </a:lnTo>
                <a:lnTo>
                  <a:pt x="0" y="342900"/>
                </a:lnTo>
                <a:lnTo>
                  <a:pt x="2273" y="345440"/>
                </a:lnTo>
                <a:lnTo>
                  <a:pt x="7531" y="345440"/>
                </a:lnTo>
                <a:lnTo>
                  <a:pt x="9817" y="342900"/>
                </a:lnTo>
                <a:lnTo>
                  <a:pt x="9817" y="287020"/>
                </a:lnTo>
                <a:lnTo>
                  <a:pt x="11163" y="279400"/>
                </a:lnTo>
                <a:lnTo>
                  <a:pt x="14947" y="271780"/>
                </a:lnTo>
                <a:lnTo>
                  <a:pt x="20789" y="265430"/>
                </a:lnTo>
                <a:lnTo>
                  <a:pt x="28282" y="261620"/>
                </a:lnTo>
                <a:lnTo>
                  <a:pt x="33578" y="259080"/>
                </a:lnTo>
                <a:lnTo>
                  <a:pt x="35090" y="265430"/>
                </a:lnTo>
                <a:lnTo>
                  <a:pt x="36969" y="271780"/>
                </a:lnTo>
                <a:lnTo>
                  <a:pt x="39979" y="278130"/>
                </a:lnTo>
                <a:lnTo>
                  <a:pt x="41109" y="279400"/>
                </a:lnTo>
                <a:lnTo>
                  <a:pt x="43014" y="280670"/>
                </a:lnTo>
                <a:lnTo>
                  <a:pt x="45262" y="280670"/>
                </a:lnTo>
                <a:lnTo>
                  <a:pt x="46405" y="279400"/>
                </a:lnTo>
                <a:lnTo>
                  <a:pt x="47167" y="279400"/>
                </a:lnTo>
                <a:lnTo>
                  <a:pt x="49034" y="278130"/>
                </a:lnTo>
                <a:lnTo>
                  <a:pt x="49415" y="275590"/>
                </a:lnTo>
                <a:lnTo>
                  <a:pt x="48653" y="273050"/>
                </a:lnTo>
                <a:lnTo>
                  <a:pt x="44500" y="265430"/>
                </a:lnTo>
                <a:lnTo>
                  <a:pt x="43167" y="259080"/>
                </a:lnTo>
                <a:lnTo>
                  <a:pt x="42633" y="256540"/>
                </a:lnTo>
                <a:lnTo>
                  <a:pt x="42633" y="245110"/>
                </a:lnTo>
                <a:lnTo>
                  <a:pt x="43738" y="241300"/>
                </a:lnTo>
                <a:lnTo>
                  <a:pt x="46405" y="237490"/>
                </a:lnTo>
                <a:lnTo>
                  <a:pt x="49034" y="241300"/>
                </a:lnTo>
                <a:lnTo>
                  <a:pt x="55079" y="248920"/>
                </a:lnTo>
                <a:lnTo>
                  <a:pt x="70942" y="261620"/>
                </a:lnTo>
                <a:lnTo>
                  <a:pt x="88760" y="271780"/>
                </a:lnTo>
                <a:lnTo>
                  <a:pt x="108165" y="278130"/>
                </a:lnTo>
                <a:lnTo>
                  <a:pt x="128803" y="280670"/>
                </a:lnTo>
                <a:lnTo>
                  <a:pt x="130136" y="280670"/>
                </a:lnTo>
                <a:lnTo>
                  <a:pt x="157060" y="274320"/>
                </a:lnTo>
                <a:lnTo>
                  <a:pt x="162572" y="270510"/>
                </a:lnTo>
                <a:lnTo>
                  <a:pt x="179133" y="259080"/>
                </a:lnTo>
                <a:lnTo>
                  <a:pt x="194056" y="237490"/>
                </a:lnTo>
                <a:lnTo>
                  <a:pt x="198767" y="214630"/>
                </a:lnTo>
                <a:lnTo>
                  <a:pt x="199542" y="210820"/>
                </a:lnTo>
                <a:lnTo>
                  <a:pt x="199542" y="186690"/>
                </a:lnTo>
                <a:lnTo>
                  <a:pt x="199542" y="177800"/>
                </a:lnTo>
                <a:lnTo>
                  <a:pt x="198158" y="154940"/>
                </a:lnTo>
                <a:lnTo>
                  <a:pt x="194119" y="130810"/>
                </a:lnTo>
                <a:lnTo>
                  <a:pt x="188963" y="112687"/>
                </a:lnTo>
                <a:lnTo>
                  <a:pt x="188963" y="167640"/>
                </a:lnTo>
                <a:lnTo>
                  <a:pt x="188582" y="168262"/>
                </a:lnTo>
                <a:lnTo>
                  <a:pt x="188582" y="186690"/>
                </a:lnTo>
                <a:lnTo>
                  <a:pt x="186905" y="195580"/>
                </a:lnTo>
                <a:lnTo>
                  <a:pt x="183553" y="203200"/>
                </a:lnTo>
                <a:lnTo>
                  <a:pt x="178574" y="210820"/>
                </a:lnTo>
                <a:lnTo>
                  <a:pt x="172021" y="217170"/>
                </a:lnTo>
                <a:lnTo>
                  <a:pt x="169735" y="219710"/>
                </a:lnTo>
                <a:lnTo>
                  <a:pt x="169735" y="223520"/>
                </a:lnTo>
                <a:lnTo>
                  <a:pt x="171640" y="224790"/>
                </a:lnTo>
                <a:lnTo>
                  <a:pt x="172364" y="226060"/>
                </a:lnTo>
                <a:lnTo>
                  <a:pt x="173888" y="227330"/>
                </a:lnTo>
                <a:lnTo>
                  <a:pt x="176161" y="227330"/>
                </a:lnTo>
                <a:lnTo>
                  <a:pt x="177660" y="226060"/>
                </a:lnTo>
                <a:lnTo>
                  <a:pt x="178790" y="224790"/>
                </a:lnTo>
                <a:lnTo>
                  <a:pt x="182562" y="222250"/>
                </a:lnTo>
                <a:lnTo>
                  <a:pt x="188582" y="214630"/>
                </a:lnTo>
                <a:lnTo>
                  <a:pt x="182930" y="236220"/>
                </a:lnTo>
                <a:lnTo>
                  <a:pt x="169926" y="254000"/>
                </a:lnTo>
                <a:lnTo>
                  <a:pt x="151244" y="266700"/>
                </a:lnTo>
                <a:lnTo>
                  <a:pt x="128612" y="270510"/>
                </a:lnTo>
                <a:lnTo>
                  <a:pt x="106641" y="266700"/>
                </a:lnTo>
                <a:lnTo>
                  <a:pt x="88265" y="254000"/>
                </a:lnTo>
                <a:lnTo>
                  <a:pt x="85483" y="250190"/>
                </a:lnTo>
                <a:lnTo>
                  <a:pt x="75272" y="236220"/>
                </a:lnTo>
                <a:lnTo>
                  <a:pt x="69405" y="214630"/>
                </a:lnTo>
                <a:lnTo>
                  <a:pt x="80264" y="226060"/>
                </a:lnTo>
                <a:lnTo>
                  <a:pt x="94310" y="234950"/>
                </a:lnTo>
                <a:lnTo>
                  <a:pt x="110883" y="240030"/>
                </a:lnTo>
                <a:lnTo>
                  <a:pt x="129374" y="242570"/>
                </a:lnTo>
                <a:lnTo>
                  <a:pt x="136728" y="242570"/>
                </a:lnTo>
                <a:lnTo>
                  <a:pt x="151130" y="240030"/>
                </a:lnTo>
                <a:lnTo>
                  <a:pt x="158051" y="237490"/>
                </a:lnTo>
                <a:lnTo>
                  <a:pt x="160680" y="236220"/>
                </a:lnTo>
                <a:lnTo>
                  <a:pt x="161810" y="233680"/>
                </a:lnTo>
                <a:lnTo>
                  <a:pt x="161239" y="232410"/>
                </a:lnTo>
                <a:lnTo>
                  <a:pt x="160680" y="231140"/>
                </a:lnTo>
                <a:lnTo>
                  <a:pt x="160134" y="228600"/>
                </a:lnTo>
                <a:lnTo>
                  <a:pt x="158330" y="227330"/>
                </a:lnTo>
                <a:lnTo>
                  <a:pt x="155663" y="227330"/>
                </a:lnTo>
                <a:lnTo>
                  <a:pt x="154978" y="228600"/>
                </a:lnTo>
                <a:lnTo>
                  <a:pt x="154279" y="228600"/>
                </a:lnTo>
                <a:lnTo>
                  <a:pt x="135280" y="232410"/>
                </a:lnTo>
                <a:lnTo>
                  <a:pt x="128612" y="232410"/>
                </a:lnTo>
                <a:lnTo>
                  <a:pt x="105714" y="228600"/>
                </a:lnTo>
                <a:lnTo>
                  <a:pt x="86893" y="218440"/>
                </a:lnTo>
                <a:lnTo>
                  <a:pt x="83362" y="214630"/>
                </a:lnTo>
                <a:lnTo>
                  <a:pt x="73939" y="204470"/>
                </a:lnTo>
                <a:lnTo>
                  <a:pt x="68643" y="185420"/>
                </a:lnTo>
                <a:lnTo>
                  <a:pt x="73558" y="191770"/>
                </a:lnTo>
                <a:lnTo>
                  <a:pt x="79222" y="196850"/>
                </a:lnTo>
                <a:lnTo>
                  <a:pt x="114579" y="214630"/>
                </a:lnTo>
                <a:lnTo>
                  <a:pt x="125222" y="215900"/>
                </a:lnTo>
                <a:lnTo>
                  <a:pt x="128993" y="215900"/>
                </a:lnTo>
                <a:lnTo>
                  <a:pt x="150025" y="213360"/>
                </a:lnTo>
                <a:lnTo>
                  <a:pt x="159969" y="209550"/>
                </a:lnTo>
                <a:lnTo>
                  <a:pt x="167005" y="205740"/>
                </a:lnTo>
                <a:lnTo>
                  <a:pt x="169354" y="204470"/>
                </a:lnTo>
                <a:lnTo>
                  <a:pt x="174802" y="200660"/>
                </a:lnTo>
                <a:lnTo>
                  <a:pt x="179819" y="195580"/>
                </a:lnTo>
                <a:lnTo>
                  <a:pt x="184416" y="191770"/>
                </a:lnTo>
                <a:lnTo>
                  <a:pt x="188582" y="186690"/>
                </a:lnTo>
                <a:lnTo>
                  <a:pt x="188582" y="168262"/>
                </a:lnTo>
                <a:lnTo>
                  <a:pt x="178650" y="184150"/>
                </a:lnTo>
                <a:lnTo>
                  <a:pt x="164668" y="195580"/>
                </a:lnTo>
                <a:lnTo>
                  <a:pt x="147916" y="203200"/>
                </a:lnTo>
                <a:lnTo>
                  <a:pt x="129311" y="205740"/>
                </a:lnTo>
                <a:lnTo>
                  <a:pt x="126365" y="205740"/>
                </a:lnTo>
                <a:lnTo>
                  <a:pt x="85115" y="187960"/>
                </a:lnTo>
                <a:lnTo>
                  <a:pt x="79070" y="180340"/>
                </a:lnTo>
                <a:lnTo>
                  <a:pt x="73952" y="173990"/>
                </a:lnTo>
                <a:lnTo>
                  <a:pt x="69786" y="165100"/>
                </a:lnTo>
                <a:lnTo>
                  <a:pt x="72758" y="142240"/>
                </a:lnTo>
                <a:lnTo>
                  <a:pt x="78079" y="120650"/>
                </a:lnTo>
                <a:lnTo>
                  <a:pt x="85382" y="99060"/>
                </a:lnTo>
                <a:lnTo>
                  <a:pt x="94310" y="80010"/>
                </a:lnTo>
                <a:lnTo>
                  <a:pt x="164439" y="80010"/>
                </a:lnTo>
                <a:lnTo>
                  <a:pt x="173431" y="100330"/>
                </a:lnTo>
                <a:lnTo>
                  <a:pt x="180809" y="121920"/>
                </a:lnTo>
                <a:lnTo>
                  <a:pt x="186143" y="144780"/>
                </a:lnTo>
                <a:lnTo>
                  <a:pt x="188963" y="167640"/>
                </a:lnTo>
                <a:lnTo>
                  <a:pt x="188963" y="112687"/>
                </a:lnTo>
                <a:lnTo>
                  <a:pt x="173570" y="74930"/>
                </a:lnTo>
                <a:lnTo>
                  <a:pt x="158051" y="52349"/>
                </a:lnTo>
                <a:lnTo>
                  <a:pt x="158051" y="69850"/>
                </a:lnTo>
                <a:lnTo>
                  <a:pt x="99949" y="69850"/>
                </a:lnTo>
                <a:lnTo>
                  <a:pt x="107200" y="60960"/>
                </a:lnTo>
                <a:lnTo>
                  <a:pt x="114668" y="54610"/>
                </a:lnTo>
                <a:lnTo>
                  <a:pt x="122135" y="49530"/>
                </a:lnTo>
                <a:lnTo>
                  <a:pt x="129374" y="48260"/>
                </a:lnTo>
                <a:lnTo>
                  <a:pt x="136563" y="49530"/>
                </a:lnTo>
                <a:lnTo>
                  <a:pt x="143852" y="54610"/>
                </a:lnTo>
                <a:lnTo>
                  <a:pt x="151066" y="60960"/>
                </a:lnTo>
                <a:lnTo>
                  <a:pt x="158051" y="69850"/>
                </a:lnTo>
                <a:lnTo>
                  <a:pt x="158051" y="52349"/>
                </a:lnTo>
                <a:lnTo>
                  <a:pt x="156908" y="50800"/>
                </a:lnTo>
                <a:lnTo>
                  <a:pt x="153593" y="48260"/>
                </a:lnTo>
                <a:lnTo>
                  <a:pt x="150279" y="45720"/>
                </a:lnTo>
                <a:lnTo>
                  <a:pt x="143471" y="40640"/>
                </a:lnTo>
                <a:lnTo>
                  <a:pt x="136601" y="38100"/>
                </a:lnTo>
                <a:lnTo>
                  <a:pt x="129755" y="36830"/>
                </a:lnTo>
                <a:lnTo>
                  <a:pt x="122910" y="38100"/>
                </a:lnTo>
                <a:lnTo>
                  <a:pt x="91059" y="66040"/>
                </a:lnTo>
                <a:lnTo>
                  <a:pt x="71907" y="107950"/>
                </a:lnTo>
                <a:lnTo>
                  <a:pt x="61353" y="154940"/>
                </a:lnTo>
                <a:lnTo>
                  <a:pt x="59969" y="177800"/>
                </a:lnTo>
                <a:lnTo>
                  <a:pt x="60071" y="212090"/>
                </a:lnTo>
                <a:lnTo>
                  <a:pt x="60794" y="220980"/>
                </a:lnTo>
                <a:lnTo>
                  <a:pt x="63169" y="231140"/>
                </a:lnTo>
                <a:lnTo>
                  <a:pt x="66967" y="241300"/>
                </a:lnTo>
                <a:lnTo>
                  <a:pt x="72034" y="250190"/>
                </a:lnTo>
                <a:lnTo>
                  <a:pt x="66014" y="245110"/>
                </a:lnTo>
                <a:lnTo>
                  <a:pt x="60325" y="237490"/>
                </a:lnTo>
                <a:lnTo>
                  <a:pt x="51790" y="226060"/>
                </a:lnTo>
                <a:lnTo>
                  <a:pt x="43662" y="209550"/>
                </a:lnTo>
                <a:lnTo>
                  <a:pt x="39077" y="191770"/>
                </a:lnTo>
                <a:lnTo>
                  <a:pt x="38100" y="172720"/>
                </a:lnTo>
                <a:lnTo>
                  <a:pt x="43014" y="91440"/>
                </a:lnTo>
                <a:lnTo>
                  <a:pt x="51269" y="59690"/>
                </a:lnTo>
                <a:lnTo>
                  <a:pt x="70294" y="33020"/>
                </a:lnTo>
                <a:lnTo>
                  <a:pt x="97472" y="15240"/>
                </a:lnTo>
                <a:lnTo>
                  <a:pt x="130136" y="8890"/>
                </a:lnTo>
                <a:lnTo>
                  <a:pt x="162572" y="15240"/>
                </a:lnTo>
                <a:lnTo>
                  <a:pt x="189636" y="33020"/>
                </a:lnTo>
                <a:lnTo>
                  <a:pt x="208635" y="58420"/>
                </a:lnTo>
                <a:lnTo>
                  <a:pt x="216877" y="91440"/>
                </a:lnTo>
                <a:lnTo>
                  <a:pt x="220294" y="151130"/>
                </a:lnTo>
                <a:lnTo>
                  <a:pt x="219824" y="186690"/>
                </a:lnTo>
                <a:lnTo>
                  <a:pt x="216141" y="205663"/>
                </a:lnTo>
                <a:lnTo>
                  <a:pt x="216141" y="245110"/>
                </a:lnTo>
                <a:lnTo>
                  <a:pt x="216141" y="248920"/>
                </a:lnTo>
                <a:lnTo>
                  <a:pt x="209486" y="274320"/>
                </a:lnTo>
                <a:lnTo>
                  <a:pt x="190868" y="294640"/>
                </a:lnTo>
                <a:lnTo>
                  <a:pt x="163195" y="308610"/>
                </a:lnTo>
                <a:lnTo>
                  <a:pt x="129374" y="313690"/>
                </a:lnTo>
                <a:lnTo>
                  <a:pt x="114300" y="313690"/>
                </a:lnTo>
                <a:lnTo>
                  <a:pt x="107137" y="312420"/>
                </a:lnTo>
                <a:lnTo>
                  <a:pt x="130708" y="308610"/>
                </a:lnTo>
                <a:lnTo>
                  <a:pt x="152539" y="302260"/>
                </a:lnTo>
                <a:lnTo>
                  <a:pt x="189725" y="278130"/>
                </a:lnTo>
                <a:lnTo>
                  <a:pt x="215011" y="242570"/>
                </a:lnTo>
                <a:lnTo>
                  <a:pt x="216141" y="245110"/>
                </a:lnTo>
                <a:lnTo>
                  <a:pt x="216141" y="205663"/>
                </a:lnTo>
                <a:lnTo>
                  <a:pt x="213410" y="219710"/>
                </a:lnTo>
                <a:lnTo>
                  <a:pt x="201193" y="247650"/>
                </a:lnTo>
                <a:lnTo>
                  <a:pt x="165366" y="283210"/>
                </a:lnTo>
                <a:lnTo>
                  <a:pt x="121526" y="299720"/>
                </a:lnTo>
                <a:lnTo>
                  <a:pt x="96494" y="300990"/>
                </a:lnTo>
                <a:lnTo>
                  <a:pt x="79222" y="300990"/>
                </a:lnTo>
                <a:lnTo>
                  <a:pt x="75806" y="299720"/>
                </a:lnTo>
                <a:lnTo>
                  <a:pt x="73558" y="298450"/>
                </a:lnTo>
                <a:lnTo>
                  <a:pt x="69405" y="294640"/>
                </a:lnTo>
                <a:lnTo>
                  <a:pt x="65252" y="292100"/>
                </a:lnTo>
                <a:lnTo>
                  <a:pt x="61480" y="288290"/>
                </a:lnTo>
                <a:lnTo>
                  <a:pt x="60540" y="288290"/>
                </a:lnTo>
                <a:lnTo>
                  <a:pt x="59232" y="287020"/>
                </a:lnTo>
                <a:lnTo>
                  <a:pt x="56578" y="287020"/>
                </a:lnTo>
                <a:lnTo>
                  <a:pt x="55270" y="288290"/>
                </a:lnTo>
                <a:lnTo>
                  <a:pt x="54330" y="288290"/>
                </a:lnTo>
                <a:lnTo>
                  <a:pt x="52425" y="289560"/>
                </a:lnTo>
                <a:lnTo>
                  <a:pt x="52425" y="293370"/>
                </a:lnTo>
                <a:lnTo>
                  <a:pt x="87934" y="316230"/>
                </a:lnTo>
                <a:lnTo>
                  <a:pt x="129755" y="323850"/>
                </a:lnTo>
                <a:lnTo>
                  <a:pt x="148805" y="322580"/>
                </a:lnTo>
                <a:lnTo>
                  <a:pt x="198031" y="300990"/>
                </a:lnTo>
                <a:lnTo>
                  <a:pt x="222427" y="270510"/>
                </a:lnTo>
                <a:lnTo>
                  <a:pt x="225933" y="259080"/>
                </a:lnTo>
                <a:lnTo>
                  <a:pt x="231228" y="261620"/>
                </a:lnTo>
                <a:lnTo>
                  <a:pt x="238506" y="265430"/>
                </a:lnTo>
                <a:lnTo>
                  <a:pt x="244221" y="270510"/>
                </a:lnTo>
                <a:lnTo>
                  <a:pt x="247967" y="278130"/>
                </a:lnTo>
                <a:lnTo>
                  <a:pt x="249313" y="287020"/>
                </a:lnTo>
                <a:lnTo>
                  <a:pt x="249313" y="341630"/>
                </a:lnTo>
                <a:lnTo>
                  <a:pt x="251980" y="344170"/>
                </a:lnTo>
                <a:lnTo>
                  <a:pt x="256857" y="344170"/>
                </a:lnTo>
                <a:lnTo>
                  <a:pt x="259511" y="341630"/>
                </a:lnTo>
                <a:lnTo>
                  <a:pt x="259511" y="2870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709782" y="2881873"/>
            <a:ext cx="258761" cy="34670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807155" y="2881112"/>
            <a:ext cx="258762" cy="347979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5355640" y="2881502"/>
            <a:ext cx="262255" cy="346710"/>
          </a:xfrm>
          <a:custGeom>
            <a:avLst/>
            <a:gdLst/>
            <a:ahLst/>
            <a:cxnLst/>
            <a:rect l="l" t="t" r="r" b="b"/>
            <a:pathLst>
              <a:path w="262254" h="346710">
                <a:moveTo>
                  <a:pt x="103759" y="142963"/>
                </a:moveTo>
                <a:lnTo>
                  <a:pt x="101473" y="141071"/>
                </a:lnTo>
                <a:lnTo>
                  <a:pt x="98463" y="141071"/>
                </a:lnTo>
                <a:lnTo>
                  <a:pt x="95834" y="141071"/>
                </a:lnTo>
                <a:lnTo>
                  <a:pt x="93179" y="143700"/>
                </a:lnTo>
                <a:lnTo>
                  <a:pt x="93179" y="154279"/>
                </a:lnTo>
                <a:lnTo>
                  <a:pt x="95834" y="156908"/>
                </a:lnTo>
                <a:lnTo>
                  <a:pt x="101473" y="156908"/>
                </a:lnTo>
                <a:lnTo>
                  <a:pt x="103759" y="154279"/>
                </a:lnTo>
                <a:lnTo>
                  <a:pt x="103759" y="142963"/>
                </a:lnTo>
                <a:close/>
              </a:path>
              <a:path w="262254" h="346710">
                <a:moveTo>
                  <a:pt x="152793" y="182562"/>
                </a:moveTo>
                <a:lnTo>
                  <a:pt x="150901" y="180289"/>
                </a:lnTo>
                <a:lnTo>
                  <a:pt x="149948" y="179336"/>
                </a:lnTo>
                <a:lnTo>
                  <a:pt x="148653" y="178892"/>
                </a:lnTo>
                <a:lnTo>
                  <a:pt x="145986" y="178892"/>
                </a:lnTo>
                <a:lnTo>
                  <a:pt x="144691" y="179336"/>
                </a:lnTo>
                <a:lnTo>
                  <a:pt x="141833" y="182194"/>
                </a:lnTo>
                <a:lnTo>
                  <a:pt x="137680" y="184061"/>
                </a:lnTo>
                <a:lnTo>
                  <a:pt x="124510" y="184061"/>
                </a:lnTo>
                <a:lnTo>
                  <a:pt x="120357" y="181813"/>
                </a:lnTo>
                <a:lnTo>
                  <a:pt x="118071" y="180289"/>
                </a:lnTo>
                <a:lnTo>
                  <a:pt x="117132" y="179336"/>
                </a:lnTo>
                <a:lnTo>
                  <a:pt x="115925" y="178892"/>
                </a:lnTo>
                <a:lnTo>
                  <a:pt x="114693" y="178892"/>
                </a:lnTo>
                <a:lnTo>
                  <a:pt x="113449" y="178892"/>
                </a:lnTo>
                <a:lnTo>
                  <a:pt x="112242" y="179336"/>
                </a:lnTo>
                <a:lnTo>
                  <a:pt x="109397" y="182194"/>
                </a:lnTo>
                <a:lnTo>
                  <a:pt x="109397" y="185572"/>
                </a:lnTo>
                <a:lnTo>
                  <a:pt x="111302" y="187452"/>
                </a:lnTo>
                <a:lnTo>
                  <a:pt x="115443" y="191592"/>
                </a:lnTo>
                <a:lnTo>
                  <a:pt x="122986" y="194640"/>
                </a:lnTo>
                <a:lnTo>
                  <a:pt x="139204" y="194640"/>
                </a:lnTo>
                <a:lnTo>
                  <a:pt x="146367" y="191973"/>
                </a:lnTo>
                <a:lnTo>
                  <a:pt x="150901" y="187452"/>
                </a:lnTo>
                <a:lnTo>
                  <a:pt x="152793" y="185572"/>
                </a:lnTo>
                <a:lnTo>
                  <a:pt x="152793" y="182562"/>
                </a:lnTo>
                <a:close/>
              </a:path>
              <a:path w="262254" h="346710">
                <a:moveTo>
                  <a:pt x="168643" y="142963"/>
                </a:moveTo>
                <a:lnTo>
                  <a:pt x="166357" y="141071"/>
                </a:lnTo>
                <a:lnTo>
                  <a:pt x="163728" y="141071"/>
                </a:lnTo>
                <a:lnTo>
                  <a:pt x="160718" y="141071"/>
                </a:lnTo>
                <a:lnTo>
                  <a:pt x="158432" y="143700"/>
                </a:lnTo>
                <a:lnTo>
                  <a:pt x="158432" y="154279"/>
                </a:lnTo>
                <a:lnTo>
                  <a:pt x="160718" y="156908"/>
                </a:lnTo>
                <a:lnTo>
                  <a:pt x="166357" y="156908"/>
                </a:lnTo>
                <a:lnTo>
                  <a:pt x="168643" y="154279"/>
                </a:lnTo>
                <a:lnTo>
                  <a:pt x="168643" y="142963"/>
                </a:lnTo>
                <a:close/>
              </a:path>
              <a:path w="262254" h="346710">
                <a:moveTo>
                  <a:pt x="184861" y="322122"/>
                </a:moveTo>
                <a:lnTo>
                  <a:pt x="182575" y="319874"/>
                </a:lnTo>
                <a:lnTo>
                  <a:pt x="179565" y="319874"/>
                </a:lnTo>
                <a:lnTo>
                  <a:pt x="176936" y="319874"/>
                </a:lnTo>
                <a:lnTo>
                  <a:pt x="174282" y="322122"/>
                </a:lnTo>
                <a:lnTo>
                  <a:pt x="174282" y="344004"/>
                </a:lnTo>
                <a:lnTo>
                  <a:pt x="176936" y="346252"/>
                </a:lnTo>
                <a:lnTo>
                  <a:pt x="182575" y="346252"/>
                </a:lnTo>
                <a:lnTo>
                  <a:pt x="184861" y="344004"/>
                </a:lnTo>
                <a:lnTo>
                  <a:pt x="184861" y="322122"/>
                </a:lnTo>
                <a:close/>
              </a:path>
              <a:path w="262254" h="346710">
                <a:moveTo>
                  <a:pt x="262153" y="303530"/>
                </a:moveTo>
                <a:lnTo>
                  <a:pt x="238353" y="270510"/>
                </a:lnTo>
                <a:lnTo>
                  <a:pt x="235762" y="269240"/>
                </a:lnTo>
                <a:lnTo>
                  <a:pt x="228231" y="265430"/>
                </a:lnTo>
                <a:lnTo>
                  <a:pt x="228231" y="254000"/>
                </a:lnTo>
                <a:lnTo>
                  <a:pt x="226161" y="243840"/>
                </a:lnTo>
                <a:lnTo>
                  <a:pt x="222110" y="237490"/>
                </a:lnTo>
                <a:lnTo>
                  <a:pt x="220497" y="234950"/>
                </a:lnTo>
                <a:lnTo>
                  <a:pt x="218401" y="233387"/>
                </a:lnTo>
                <a:lnTo>
                  <a:pt x="218401" y="245110"/>
                </a:lnTo>
                <a:lnTo>
                  <a:pt x="218401" y="262890"/>
                </a:lnTo>
                <a:lnTo>
                  <a:pt x="218020" y="262890"/>
                </a:lnTo>
                <a:lnTo>
                  <a:pt x="211251" y="260350"/>
                </a:lnTo>
                <a:lnTo>
                  <a:pt x="209727" y="256540"/>
                </a:lnTo>
                <a:lnTo>
                  <a:pt x="206717" y="254000"/>
                </a:lnTo>
                <a:lnTo>
                  <a:pt x="203708" y="252730"/>
                </a:lnTo>
                <a:lnTo>
                  <a:pt x="201803" y="251955"/>
                </a:lnTo>
                <a:lnTo>
                  <a:pt x="201803" y="264160"/>
                </a:lnTo>
                <a:lnTo>
                  <a:pt x="201803" y="287020"/>
                </a:lnTo>
                <a:lnTo>
                  <a:pt x="184861" y="287020"/>
                </a:lnTo>
                <a:lnTo>
                  <a:pt x="184861" y="283210"/>
                </a:lnTo>
                <a:lnTo>
                  <a:pt x="184861" y="256540"/>
                </a:lnTo>
                <a:lnTo>
                  <a:pt x="199174" y="262890"/>
                </a:lnTo>
                <a:lnTo>
                  <a:pt x="200698" y="262890"/>
                </a:lnTo>
                <a:lnTo>
                  <a:pt x="201803" y="264160"/>
                </a:lnTo>
                <a:lnTo>
                  <a:pt x="201803" y="251955"/>
                </a:lnTo>
                <a:lnTo>
                  <a:pt x="191338" y="247650"/>
                </a:lnTo>
                <a:lnTo>
                  <a:pt x="188252" y="246380"/>
                </a:lnTo>
                <a:lnTo>
                  <a:pt x="187071" y="246380"/>
                </a:lnTo>
                <a:lnTo>
                  <a:pt x="185839" y="245110"/>
                </a:lnTo>
                <a:lnTo>
                  <a:pt x="182702" y="245110"/>
                </a:lnTo>
                <a:lnTo>
                  <a:pt x="180797" y="246380"/>
                </a:lnTo>
                <a:lnTo>
                  <a:pt x="179184" y="247650"/>
                </a:lnTo>
                <a:lnTo>
                  <a:pt x="176174" y="247650"/>
                </a:lnTo>
                <a:lnTo>
                  <a:pt x="175031" y="247307"/>
                </a:lnTo>
                <a:lnTo>
                  <a:pt x="175031" y="265430"/>
                </a:lnTo>
                <a:lnTo>
                  <a:pt x="167132" y="276860"/>
                </a:lnTo>
                <a:lnTo>
                  <a:pt x="156781" y="285750"/>
                </a:lnTo>
                <a:lnTo>
                  <a:pt x="144538" y="290830"/>
                </a:lnTo>
                <a:lnTo>
                  <a:pt x="130911" y="292100"/>
                </a:lnTo>
                <a:lnTo>
                  <a:pt x="117652" y="290830"/>
                </a:lnTo>
                <a:lnTo>
                  <a:pt x="105486" y="285750"/>
                </a:lnTo>
                <a:lnTo>
                  <a:pt x="102527" y="283210"/>
                </a:lnTo>
                <a:lnTo>
                  <a:pt x="95110" y="276860"/>
                </a:lnTo>
                <a:lnTo>
                  <a:pt x="87160" y="265430"/>
                </a:lnTo>
                <a:lnTo>
                  <a:pt x="87160" y="257810"/>
                </a:lnTo>
                <a:lnTo>
                  <a:pt x="89027" y="256540"/>
                </a:lnTo>
                <a:lnTo>
                  <a:pt x="93370" y="255270"/>
                </a:lnTo>
                <a:lnTo>
                  <a:pt x="97701" y="254000"/>
                </a:lnTo>
                <a:lnTo>
                  <a:pt x="101752" y="247650"/>
                </a:lnTo>
                <a:lnTo>
                  <a:pt x="103378" y="245110"/>
                </a:lnTo>
                <a:lnTo>
                  <a:pt x="103378" y="237490"/>
                </a:lnTo>
                <a:lnTo>
                  <a:pt x="103378" y="226060"/>
                </a:lnTo>
                <a:lnTo>
                  <a:pt x="109791" y="228600"/>
                </a:lnTo>
                <a:lnTo>
                  <a:pt x="123469" y="231140"/>
                </a:lnTo>
                <a:lnTo>
                  <a:pt x="137591" y="231140"/>
                </a:lnTo>
                <a:lnTo>
                  <a:pt x="151422" y="228600"/>
                </a:lnTo>
                <a:lnTo>
                  <a:pt x="158051" y="226060"/>
                </a:lnTo>
                <a:lnTo>
                  <a:pt x="158051" y="245110"/>
                </a:lnTo>
                <a:lnTo>
                  <a:pt x="163728" y="254000"/>
                </a:lnTo>
                <a:lnTo>
                  <a:pt x="172034" y="256540"/>
                </a:lnTo>
                <a:lnTo>
                  <a:pt x="173901" y="257810"/>
                </a:lnTo>
                <a:lnTo>
                  <a:pt x="173901" y="265430"/>
                </a:lnTo>
                <a:lnTo>
                  <a:pt x="175031" y="265430"/>
                </a:lnTo>
                <a:lnTo>
                  <a:pt x="175031" y="247307"/>
                </a:lnTo>
                <a:lnTo>
                  <a:pt x="172034" y="246380"/>
                </a:lnTo>
                <a:lnTo>
                  <a:pt x="168643" y="241300"/>
                </a:lnTo>
                <a:lnTo>
                  <a:pt x="168643" y="237490"/>
                </a:lnTo>
                <a:lnTo>
                  <a:pt x="210870" y="237490"/>
                </a:lnTo>
                <a:lnTo>
                  <a:pt x="218401" y="245110"/>
                </a:lnTo>
                <a:lnTo>
                  <a:pt x="218401" y="233387"/>
                </a:lnTo>
                <a:lnTo>
                  <a:pt x="211988" y="228600"/>
                </a:lnTo>
                <a:lnTo>
                  <a:pt x="201422" y="227330"/>
                </a:lnTo>
                <a:lnTo>
                  <a:pt x="168262" y="227330"/>
                </a:lnTo>
                <a:lnTo>
                  <a:pt x="168262" y="226060"/>
                </a:lnTo>
                <a:lnTo>
                  <a:pt x="168262" y="222250"/>
                </a:lnTo>
                <a:lnTo>
                  <a:pt x="168262" y="220980"/>
                </a:lnTo>
                <a:lnTo>
                  <a:pt x="182041" y="210820"/>
                </a:lnTo>
                <a:lnTo>
                  <a:pt x="193141" y="198120"/>
                </a:lnTo>
                <a:lnTo>
                  <a:pt x="201129" y="182880"/>
                </a:lnTo>
                <a:lnTo>
                  <a:pt x="205574" y="166370"/>
                </a:lnTo>
                <a:lnTo>
                  <a:pt x="209346" y="166370"/>
                </a:lnTo>
                <a:lnTo>
                  <a:pt x="216535" y="165100"/>
                </a:lnTo>
                <a:lnTo>
                  <a:pt x="222427" y="161290"/>
                </a:lnTo>
                <a:lnTo>
                  <a:pt x="224802" y="157480"/>
                </a:lnTo>
                <a:lnTo>
                  <a:pt x="226390" y="154940"/>
                </a:lnTo>
                <a:lnTo>
                  <a:pt x="227850" y="148590"/>
                </a:lnTo>
                <a:lnTo>
                  <a:pt x="227850" y="130810"/>
                </a:lnTo>
                <a:lnTo>
                  <a:pt x="227850" y="118110"/>
                </a:lnTo>
                <a:lnTo>
                  <a:pt x="223481" y="91440"/>
                </a:lnTo>
                <a:lnTo>
                  <a:pt x="217271" y="80403"/>
                </a:lnTo>
                <a:lnTo>
                  <a:pt x="217271" y="118110"/>
                </a:lnTo>
                <a:lnTo>
                  <a:pt x="217271" y="130810"/>
                </a:lnTo>
                <a:lnTo>
                  <a:pt x="215023" y="129540"/>
                </a:lnTo>
                <a:lnTo>
                  <a:pt x="205574" y="129540"/>
                </a:lnTo>
                <a:lnTo>
                  <a:pt x="205574" y="120650"/>
                </a:lnTo>
                <a:lnTo>
                  <a:pt x="203327" y="118110"/>
                </a:lnTo>
                <a:lnTo>
                  <a:pt x="171653" y="118110"/>
                </a:lnTo>
                <a:lnTo>
                  <a:pt x="170167" y="111760"/>
                </a:lnTo>
                <a:lnTo>
                  <a:pt x="167500" y="100330"/>
                </a:lnTo>
                <a:lnTo>
                  <a:pt x="166738" y="99060"/>
                </a:lnTo>
                <a:lnTo>
                  <a:pt x="165595" y="96520"/>
                </a:lnTo>
                <a:lnTo>
                  <a:pt x="159677" y="96520"/>
                </a:lnTo>
                <a:lnTo>
                  <a:pt x="158813" y="97790"/>
                </a:lnTo>
                <a:lnTo>
                  <a:pt x="138442" y="118110"/>
                </a:lnTo>
                <a:lnTo>
                  <a:pt x="89027" y="118110"/>
                </a:lnTo>
                <a:lnTo>
                  <a:pt x="86779" y="120650"/>
                </a:lnTo>
                <a:lnTo>
                  <a:pt x="86779" y="127000"/>
                </a:lnTo>
                <a:lnTo>
                  <a:pt x="89027" y="128270"/>
                </a:lnTo>
                <a:lnTo>
                  <a:pt x="143357" y="128270"/>
                </a:lnTo>
                <a:lnTo>
                  <a:pt x="144119" y="127000"/>
                </a:lnTo>
                <a:lnTo>
                  <a:pt x="159956" y="111760"/>
                </a:lnTo>
                <a:lnTo>
                  <a:pt x="162966" y="124460"/>
                </a:lnTo>
                <a:lnTo>
                  <a:pt x="163728" y="127000"/>
                </a:lnTo>
                <a:lnTo>
                  <a:pt x="165595" y="128270"/>
                </a:lnTo>
                <a:lnTo>
                  <a:pt x="195021" y="128270"/>
                </a:lnTo>
                <a:lnTo>
                  <a:pt x="195021" y="132080"/>
                </a:lnTo>
                <a:lnTo>
                  <a:pt x="196164" y="134620"/>
                </a:lnTo>
                <a:lnTo>
                  <a:pt x="198412" y="137160"/>
                </a:lnTo>
                <a:lnTo>
                  <a:pt x="200317" y="138430"/>
                </a:lnTo>
                <a:lnTo>
                  <a:pt x="203327" y="139700"/>
                </a:lnTo>
                <a:lnTo>
                  <a:pt x="213499" y="139700"/>
                </a:lnTo>
                <a:lnTo>
                  <a:pt x="217271" y="143510"/>
                </a:lnTo>
                <a:lnTo>
                  <a:pt x="217271" y="153670"/>
                </a:lnTo>
                <a:lnTo>
                  <a:pt x="213499" y="157480"/>
                </a:lnTo>
                <a:lnTo>
                  <a:pt x="205955" y="157480"/>
                </a:lnTo>
                <a:lnTo>
                  <a:pt x="205955" y="153670"/>
                </a:lnTo>
                <a:lnTo>
                  <a:pt x="203708" y="151130"/>
                </a:lnTo>
                <a:lnTo>
                  <a:pt x="198031" y="151130"/>
                </a:lnTo>
                <a:lnTo>
                  <a:pt x="195783" y="153670"/>
                </a:lnTo>
                <a:lnTo>
                  <a:pt x="195783" y="156210"/>
                </a:lnTo>
                <a:lnTo>
                  <a:pt x="190627" y="181610"/>
                </a:lnTo>
                <a:lnTo>
                  <a:pt x="176542" y="203200"/>
                </a:lnTo>
                <a:lnTo>
                  <a:pt x="155676" y="217170"/>
                </a:lnTo>
                <a:lnTo>
                  <a:pt x="130149" y="222250"/>
                </a:lnTo>
                <a:lnTo>
                  <a:pt x="104787" y="217170"/>
                </a:lnTo>
                <a:lnTo>
                  <a:pt x="93941" y="209778"/>
                </a:lnTo>
                <a:lnTo>
                  <a:pt x="93941" y="237490"/>
                </a:lnTo>
                <a:lnTo>
                  <a:pt x="93179" y="241300"/>
                </a:lnTo>
                <a:lnTo>
                  <a:pt x="90551" y="245110"/>
                </a:lnTo>
                <a:lnTo>
                  <a:pt x="86017" y="247650"/>
                </a:lnTo>
                <a:lnTo>
                  <a:pt x="83388" y="247650"/>
                </a:lnTo>
                <a:lnTo>
                  <a:pt x="81775" y="246380"/>
                </a:lnTo>
                <a:lnTo>
                  <a:pt x="79870" y="245110"/>
                </a:lnTo>
                <a:lnTo>
                  <a:pt x="77330" y="245110"/>
                </a:lnTo>
                <a:lnTo>
                  <a:pt x="77330" y="255270"/>
                </a:lnTo>
                <a:lnTo>
                  <a:pt x="77330" y="287020"/>
                </a:lnTo>
                <a:lnTo>
                  <a:pt x="60350" y="287020"/>
                </a:lnTo>
                <a:lnTo>
                  <a:pt x="60350" y="271780"/>
                </a:lnTo>
                <a:lnTo>
                  <a:pt x="60350" y="264160"/>
                </a:lnTo>
                <a:lnTo>
                  <a:pt x="61112" y="262890"/>
                </a:lnTo>
                <a:lnTo>
                  <a:pt x="62636" y="261620"/>
                </a:lnTo>
                <a:lnTo>
                  <a:pt x="77330" y="255270"/>
                </a:lnTo>
                <a:lnTo>
                  <a:pt x="77330" y="245110"/>
                </a:lnTo>
                <a:lnTo>
                  <a:pt x="76733" y="245110"/>
                </a:lnTo>
                <a:lnTo>
                  <a:pt x="75501" y="246380"/>
                </a:lnTo>
                <a:lnTo>
                  <a:pt x="74320" y="246380"/>
                </a:lnTo>
                <a:lnTo>
                  <a:pt x="58864" y="251460"/>
                </a:lnTo>
                <a:lnTo>
                  <a:pt x="55473" y="254000"/>
                </a:lnTo>
                <a:lnTo>
                  <a:pt x="52819" y="256540"/>
                </a:lnTo>
                <a:lnTo>
                  <a:pt x="51333" y="260350"/>
                </a:lnTo>
                <a:lnTo>
                  <a:pt x="44170" y="262890"/>
                </a:lnTo>
                <a:lnTo>
                  <a:pt x="44170" y="245110"/>
                </a:lnTo>
                <a:lnTo>
                  <a:pt x="51701" y="237490"/>
                </a:lnTo>
                <a:lnTo>
                  <a:pt x="93941" y="237490"/>
                </a:lnTo>
                <a:lnTo>
                  <a:pt x="93941" y="209778"/>
                </a:lnTo>
                <a:lnTo>
                  <a:pt x="84315" y="203200"/>
                </a:lnTo>
                <a:lnTo>
                  <a:pt x="70637" y="181610"/>
                </a:lnTo>
                <a:lnTo>
                  <a:pt x="65646" y="156210"/>
                </a:lnTo>
                <a:lnTo>
                  <a:pt x="65646" y="153670"/>
                </a:lnTo>
                <a:lnTo>
                  <a:pt x="63017" y="151130"/>
                </a:lnTo>
                <a:lnTo>
                  <a:pt x="57340" y="151130"/>
                </a:lnTo>
                <a:lnTo>
                  <a:pt x="55092" y="153670"/>
                </a:lnTo>
                <a:lnTo>
                  <a:pt x="55092" y="156210"/>
                </a:lnTo>
                <a:lnTo>
                  <a:pt x="47561" y="156210"/>
                </a:lnTo>
                <a:lnTo>
                  <a:pt x="43789" y="152400"/>
                </a:lnTo>
                <a:lnTo>
                  <a:pt x="43789" y="143510"/>
                </a:lnTo>
                <a:lnTo>
                  <a:pt x="47561" y="139700"/>
                </a:lnTo>
                <a:lnTo>
                  <a:pt x="60731" y="139700"/>
                </a:lnTo>
                <a:lnTo>
                  <a:pt x="65646" y="134620"/>
                </a:lnTo>
                <a:lnTo>
                  <a:pt x="65646" y="130810"/>
                </a:lnTo>
                <a:lnTo>
                  <a:pt x="65646" y="128270"/>
                </a:lnTo>
                <a:lnTo>
                  <a:pt x="73952" y="128270"/>
                </a:lnTo>
                <a:lnTo>
                  <a:pt x="76225" y="127000"/>
                </a:lnTo>
                <a:lnTo>
                  <a:pt x="76225" y="120650"/>
                </a:lnTo>
                <a:lnTo>
                  <a:pt x="73952" y="118110"/>
                </a:lnTo>
                <a:lnTo>
                  <a:pt x="57340" y="118110"/>
                </a:lnTo>
                <a:lnTo>
                  <a:pt x="55092" y="120650"/>
                </a:lnTo>
                <a:lnTo>
                  <a:pt x="55092" y="129540"/>
                </a:lnTo>
                <a:lnTo>
                  <a:pt x="49047" y="129540"/>
                </a:lnTo>
                <a:lnTo>
                  <a:pt x="45656" y="130810"/>
                </a:lnTo>
                <a:lnTo>
                  <a:pt x="43408" y="130810"/>
                </a:lnTo>
                <a:lnTo>
                  <a:pt x="43408" y="118110"/>
                </a:lnTo>
                <a:lnTo>
                  <a:pt x="48958" y="90170"/>
                </a:lnTo>
                <a:lnTo>
                  <a:pt x="64096" y="68580"/>
                </a:lnTo>
                <a:lnTo>
                  <a:pt x="86525" y="53340"/>
                </a:lnTo>
                <a:lnTo>
                  <a:pt x="113931" y="46990"/>
                </a:lnTo>
                <a:lnTo>
                  <a:pt x="146748" y="46990"/>
                </a:lnTo>
                <a:lnTo>
                  <a:pt x="174155" y="53340"/>
                </a:lnTo>
                <a:lnTo>
                  <a:pt x="196570" y="68580"/>
                </a:lnTo>
                <a:lnTo>
                  <a:pt x="211709" y="90170"/>
                </a:lnTo>
                <a:lnTo>
                  <a:pt x="217271" y="118110"/>
                </a:lnTo>
                <a:lnTo>
                  <a:pt x="217271" y="80403"/>
                </a:lnTo>
                <a:lnTo>
                  <a:pt x="211340" y="69850"/>
                </a:lnTo>
                <a:lnTo>
                  <a:pt x="192836" y="52070"/>
                </a:lnTo>
                <a:lnTo>
                  <a:pt x="182397" y="46990"/>
                </a:lnTo>
                <a:lnTo>
                  <a:pt x="169367" y="40640"/>
                </a:lnTo>
                <a:lnTo>
                  <a:pt x="171145" y="38100"/>
                </a:lnTo>
                <a:lnTo>
                  <a:pt x="172034" y="36830"/>
                </a:lnTo>
                <a:lnTo>
                  <a:pt x="173520" y="30480"/>
                </a:lnTo>
                <a:lnTo>
                  <a:pt x="173520" y="26670"/>
                </a:lnTo>
                <a:lnTo>
                  <a:pt x="171450" y="16510"/>
                </a:lnTo>
                <a:lnTo>
                  <a:pt x="167411" y="10160"/>
                </a:lnTo>
                <a:lnTo>
                  <a:pt x="165785" y="7620"/>
                </a:lnTo>
                <a:lnTo>
                  <a:pt x="164109" y="6375"/>
                </a:lnTo>
                <a:lnTo>
                  <a:pt x="164109" y="16510"/>
                </a:lnTo>
                <a:lnTo>
                  <a:pt x="164109" y="30480"/>
                </a:lnTo>
                <a:lnTo>
                  <a:pt x="162204" y="34290"/>
                </a:lnTo>
                <a:lnTo>
                  <a:pt x="158813" y="38100"/>
                </a:lnTo>
                <a:lnTo>
                  <a:pt x="155041" y="38100"/>
                </a:lnTo>
                <a:lnTo>
                  <a:pt x="151282" y="36830"/>
                </a:lnTo>
                <a:lnTo>
                  <a:pt x="111302" y="36830"/>
                </a:lnTo>
                <a:lnTo>
                  <a:pt x="107530" y="38100"/>
                </a:lnTo>
                <a:lnTo>
                  <a:pt x="103759" y="38100"/>
                </a:lnTo>
                <a:lnTo>
                  <a:pt x="100368" y="34290"/>
                </a:lnTo>
                <a:lnTo>
                  <a:pt x="98463" y="30480"/>
                </a:lnTo>
                <a:lnTo>
                  <a:pt x="98463" y="26670"/>
                </a:lnTo>
                <a:lnTo>
                  <a:pt x="98082" y="16510"/>
                </a:lnTo>
                <a:lnTo>
                  <a:pt x="105625" y="10160"/>
                </a:lnTo>
                <a:lnTo>
                  <a:pt x="156565" y="10160"/>
                </a:lnTo>
                <a:lnTo>
                  <a:pt x="164109" y="16510"/>
                </a:lnTo>
                <a:lnTo>
                  <a:pt x="164109" y="6375"/>
                </a:lnTo>
                <a:lnTo>
                  <a:pt x="157289" y="1270"/>
                </a:lnTo>
                <a:lnTo>
                  <a:pt x="146748" y="0"/>
                </a:lnTo>
                <a:lnTo>
                  <a:pt x="113931" y="0"/>
                </a:lnTo>
                <a:lnTo>
                  <a:pt x="103708" y="1270"/>
                </a:lnTo>
                <a:lnTo>
                  <a:pt x="95173" y="7620"/>
                </a:lnTo>
                <a:lnTo>
                  <a:pt x="89331" y="16510"/>
                </a:lnTo>
                <a:lnTo>
                  <a:pt x="87160" y="26670"/>
                </a:lnTo>
                <a:lnTo>
                  <a:pt x="87160" y="31750"/>
                </a:lnTo>
                <a:lnTo>
                  <a:pt x="88646" y="36830"/>
                </a:lnTo>
                <a:lnTo>
                  <a:pt x="91313" y="40640"/>
                </a:lnTo>
                <a:lnTo>
                  <a:pt x="67843" y="52070"/>
                </a:lnTo>
                <a:lnTo>
                  <a:pt x="49326" y="69850"/>
                </a:lnTo>
                <a:lnTo>
                  <a:pt x="37185" y="91440"/>
                </a:lnTo>
                <a:lnTo>
                  <a:pt x="32829" y="118110"/>
                </a:lnTo>
                <a:lnTo>
                  <a:pt x="32829" y="148590"/>
                </a:lnTo>
                <a:lnTo>
                  <a:pt x="34340" y="154940"/>
                </a:lnTo>
                <a:lnTo>
                  <a:pt x="38392" y="161290"/>
                </a:lnTo>
                <a:lnTo>
                  <a:pt x="44297" y="165100"/>
                </a:lnTo>
                <a:lnTo>
                  <a:pt x="51333" y="166370"/>
                </a:lnTo>
                <a:lnTo>
                  <a:pt x="55092" y="166370"/>
                </a:lnTo>
                <a:lnTo>
                  <a:pt x="59550" y="182880"/>
                </a:lnTo>
                <a:lnTo>
                  <a:pt x="67538" y="198120"/>
                </a:lnTo>
                <a:lnTo>
                  <a:pt x="78638" y="210820"/>
                </a:lnTo>
                <a:lnTo>
                  <a:pt x="92443" y="220980"/>
                </a:lnTo>
                <a:lnTo>
                  <a:pt x="92443" y="227330"/>
                </a:lnTo>
                <a:lnTo>
                  <a:pt x="59245" y="227330"/>
                </a:lnTo>
                <a:lnTo>
                  <a:pt x="49009" y="228600"/>
                </a:lnTo>
                <a:lnTo>
                  <a:pt x="40462" y="234950"/>
                </a:lnTo>
                <a:lnTo>
                  <a:pt x="34620" y="242570"/>
                </a:lnTo>
                <a:lnTo>
                  <a:pt x="32448" y="254000"/>
                </a:lnTo>
                <a:lnTo>
                  <a:pt x="32448" y="265430"/>
                </a:lnTo>
                <a:lnTo>
                  <a:pt x="14655" y="274320"/>
                </a:lnTo>
                <a:lnTo>
                  <a:pt x="6807" y="281940"/>
                </a:lnTo>
                <a:lnTo>
                  <a:pt x="1778" y="292100"/>
                </a:lnTo>
                <a:lnTo>
                  <a:pt x="0" y="303530"/>
                </a:lnTo>
                <a:lnTo>
                  <a:pt x="0" y="342900"/>
                </a:lnTo>
                <a:lnTo>
                  <a:pt x="2286" y="345440"/>
                </a:lnTo>
                <a:lnTo>
                  <a:pt x="7962" y="345440"/>
                </a:lnTo>
                <a:lnTo>
                  <a:pt x="10210" y="342900"/>
                </a:lnTo>
                <a:lnTo>
                  <a:pt x="10210" y="303530"/>
                </a:lnTo>
                <a:lnTo>
                  <a:pt x="11557" y="295910"/>
                </a:lnTo>
                <a:lnTo>
                  <a:pt x="15341" y="288290"/>
                </a:lnTo>
                <a:lnTo>
                  <a:pt x="21183" y="281940"/>
                </a:lnTo>
                <a:lnTo>
                  <a:pt x="28676" y="278130"/>
                </a:lnTo>
                <a:lnTo>
                  <a:pt x="49428" y="271780"/>
                </a:lnTo>
                <a:lnTo>
                  <a:pt x="49428" y="344170"/>
                </a:lnTo>
                <a:lnTo>
                  <a:pt x="51701" y="345440"/>
                </a:lnTo>
                <a:lnTo>
                  <a:pt x="57340" y="345440"/>
                </a:lnTo>
                <a:lnTo>
                  <a:pt x="60007" y="344170"/>
                </a:lnTo>
                <a:lnTo>
                  <a:pt x="60007" y="297180"/>
                </a:lnTo>
                <a:lnTo>
                  <a:pt x="76581" y="297180"/>
                </a:lnTo>
                <a:lnTo>
                  <a:pt x="76581" y="342900"/>
                </a:lnTo>
                <a:lnTo>
                  <a:pt x="79235" y="345440"/>
                </a:lnTo>
                <a:lnTo>
                  <a:pt x="84874" y="345440"/>
                </a:lnTo>
                <a:lnTo>
                  <a:pt x="87160" y="342900"/>
                </a:lnTo>
                <a:lnTo>
                  <a:pt x="87160" y="297180"/>
                </a:lnTo>
                <a:lnTo>
                  <a:pt x="87160" y="287020"/>
                </a:lnTo>
                <a:lnTo>
                  <a:pt x="87160" y="283210"/>
                </a:lnTo>
                <a:lnTo>
                  <a:pt x="90551" y="287020"/>
                </a:lnTo>
                <a:lnTo>
                  <a:pt x="98844" y="293370"/>
                </a:lnTo>
                <a:lnTo>
                  <a:pt x="106248" y="297180"/>
                </a:lnTo>
                <a:lnTo>
                  <a:pt x="114173" y="299720"/>
                </a:lnTo>
                <a:lnTo>
                  <a:pt x="122453" y="302260"/>
                </a:lnTo>
                <a:lnTo>
                  <a:pt x="139306" y="302260"/>
                </a:lnTo>
                <a:lnTo>
                  <a:pt x="147497" y="299720"/>
                </a:lnTo>
                <a:lnTo>
                  <a:pt x="155409" y="297180"/>
                </a:lnTo>
                <a:lnTo>
                  <a:pt x="162966" y="293370"/>
                </a:lnTo>
                <a:lnTo>
                  <a:pt x="164350" y="292100"/>
                </a:lnTo>
                <a:lnTo>
                  <a:pt x="167119" y="289560"/>
                </a:lnTo>
                <a:lnTo>
                  <a:pt x="171653" y="287020"/>
                </a:lnTo>
                <a:lnTo>
                  <a:pt x="174663" y="283210"/>
                </a:lnTo>
                <a:lnTo>
                  <a:pt x="174663" y="306070"/>
                </a:lnTo>
                <a:lnTo>
                  <a:pt x="177292" y="307340"/>
                </a:lnTo>
                <a:lnTo>
                  <a:pt x="182956" y="307340"/>
                </a:lnTo>
                <a:lnTo>
                  <a:pt x="185204" y="306070"/>
                </a:lnTo>
                <a:lnTo>
                  <a:pt x="185204" y="297180"/>
                </a:lnTo>
                <a:lnTo>
                  <a:pt x="202184" y="297180"/>
                </a:lnTo>
                <a:lnTo>
                  <a:pt x="202184" y="342900"/>
                </a:lnTo>
                <a:lnTo>
                  <a:pt x="204470" y="345440"/>
                </a:lnTo>
                <a:lnTo>
                  <a:pt x="210108" y="345440"/>
                </a:lnTo>
                <a:lnTo>
                  <a:pt x="212382" y="342900"/>
                </a:lnTo>
                <a:lnTo>
                  <a:pt x="212382" y="297180"/>
                </a:lnTo>
                <a:lnTo>
                  <a:pt x="212382" y="287020"/>
                </a:lnTo>
                <a:lnTo>
                  <a:pt x="212382" y="270510"/>
                </a:lnTo>
                <a:lnTo>
                  <a:pt x="233133" y="278130"/>
                </a:lnTo>
                <a:lnTo>
                  <a:pt x="240639" y="281940"/>
                </a:lnTo>
                <a:lnTo>
                  <a:pt x="246468" y="288290"/>
                </a:lnTo>
                <a:lnTo>
                  <a:pt x="250253" y="295910"/>
                </a:lnTo>
                <a:lnTo>
                  <a:pt x="251612" y="303530"/>
                </a:lnTo>
                <a:lnTo>
                  <a:pt x="251612" y="342900"/>
                </a:lnTo>
                <a:lnTo>
                  <a:pt x="253860" y="345440"/>
                </a:lnTo>
                <a:lnTo>
                  <a:pt x="259524" y="345440"/>
                </a:lnTo>
                <a:lnTo>
                  <a:pt x="262153" y="342900"/>
                </a:lnTo>
                <a:lnTo>
                  <a:pt x="262153" y="3035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55953" y="2881883"/>
            <a:ext cx="258445" cy="346075"/>
          </a:xfrm>
          <a:custGeom>
            <a:avLst/>
            <a:gdLst/>
            <a:ahLst/>
            <a:cxnLst/>
            <a:rect l="l" t="t" r="r" b="b"/>
            <a:pathLst>
              <a:path w="258445" h="346075">
                <a:moveTo>
                  <a:pt x="53949" y="300609"/>
                </a:moveTo>
                <a:lnTo>
                  <a:pt x="50939" y="293065"/>
                </a:lnTo>
                <a:lnTo>
                  <a:pt x="44513" y="287782"/>
                </a:lnTo>
                <a:lnTo>
                  <a:pt x="41503" y="285153"/>
                </a:lnTo>
                <a:lnTo>
                  <a:pt x="40297" y="284289"/>
                </a:lnTo>
                <a:lnTo>
                  <a:pt x="39128" y="283908"/>
                </a:lnTo>
                <a:lnTo>
                  <a:pt x="38011" y="283908"/>
                </a:lnTo>
                <a:lnTo>
                  <a:pt x="36626" y="283908"/>
                </a:lnTo>
                <a:lnTo>
                  <a:pt x="35382" y="284480"/>
                </a:lnTo>
                <a:lnTo>
                  <a:pt x="34340" y="285521"/>
                </a:lnTo>
                <a:lnTo>
                  <a:pt x="32435" y="287782"/>
                </a:lnTo>
                <a:lnTo>
                  <a:pt x="32816" y="290817"/>
                </a:lnTo>
                <a:lnTo>
                  <a:pt x="34721" y="292684"/>
                </a:lnTo>
                <a:lnTo>
                  <a:pt x="38112" y="295351"/>
                </a:lnTo>
                <a:lnTo>
                  <a:pt x="41884" y="298742"/>
                </a:lnTo>
                <a:lnTo>
                  <a:pt x="43751" y="302882"/>
                </a:lnTo>
                <a:lnTo>
                  <a:pt x="43751" y="343623"/>
                </a:lnTo>
                <a:lnTo>
                  <a:pt x="46037" y="345871"/>
                </a:lnTo>
                <a:lnTo>
                  <a:pt x="51676" y="345871"/>
                </a:lnTo>
                <a:lnTo>
                  <a:pt x="53949" y="343623"/>
                </a:lnTo>
                <a:lnTo>
                  <a:pt x="53949" y="300609"/>
                </a:lnTo>
                <a:close/>
              </a:path>
              <a:path w="258445" h="346075">
                <a:moveTo>
                  <a:pt x="152031" y="155003"/>
                </a:moveTo>
                <a:lnTo>
                  <a:pt x="150139" y="153136"/>
                </a:lnTo>
                <a:lnTo>
                  <a:pt x="149186" y="152184"/>
                </a:lnTo>
                <a:lnTo>
                  <a:pt x="147980" y="151714"/>
                </a:lnTo>
                <a:lnTo>
                  <a:pt x="145503" y="151714"/>
                </a:lnTo>
                <a:lnTo>
                  <a:pt x="144272" y="152184"/>
                </a:lnTo>
                <a:lnTo>
                  <a:pt x="143357" y="153136"/>
                </a:lnTo>
                <a:lnTo>
                  <a:pt x="141452" y="155003"/>
                </a:lnTo>
                <a:lnTo>
                  <a:pt x="136918" y="156908"/>
                </a:lnTo>
                <a:lnTo>
                  <a:pt x="123748" y="156908"/>
                </a:lnTo>
                <a:lnTo>
                  <a:pt x="119595" y="154660"/>
                </a:lnTo>
                <a:lnTo>
                  <a:pt x="117690" y="153136"/>
                </a:lnTo>
                <a:lnTo>
                  <a:pt x="116738" y="152184"/>
                </a:lnTo>
                <a:lnTo>
                  <a:pt x="115443" y="151714"/>
                </a:lnTo>
                <a:lnTo>
                  <a:pt x="114109" y="151714"/>
                </a:lnTo>
                <a:lnTo>
                  <a:pt x="112776" y="151714"/>
                </a:lnTo>
                <a:lnTo>
                  <a:pt x="111480" y="152184"/>
                </a:lnTo>
                <a:lnTo>
                  <a:pt x="110528" y="153136"/>
                </a:lnTo>
                <a:lnTo>
                  <a:pt x="108635" y="155003"/>
                </a:lnTo>
                <a:lnTo>
                  <a:pt x="108635" y="158432"/>
                </a:lnTo>
                <a:lnTo>
                  <a:pt x="110528" y="160299"/>
                </a:lnTo>
                <a:lnTo>
                  <a:pt x="115062" y="164452"/>
                </a:lnTo>
                <a:lnTo>
                  <a:pt x="122605" y="167081"/>
                </a:lnTo>
                <a:lnTo>
                  <a:pt x="138442" y="167081"/>
                </a:lnTo>
                <a:lnTo>
                  <a:pt x="145986" y="164820"/>
                </a:lnTo>
                <a:lnTo>
                  <a:pt x="150139" y="160299"/>
                </a:lnTo>
                <a:lnTo>
                  <a:pt x="152031" y="158432"/>
                </a:lnTo>
                <a:lnTo>
                  <a:pt x="152031" y="155003"/>
                </a:lnTo>
                <a:close/>
              </a:path>
              <a:path w="258445" h="346075">
                <a:moveTo>
                  <a:pt x="168249" y="118795"/>
                </a:moveTo>
                <a:lnTo>
                  <a:pt x="167868" y="115785"/>
                </a:lnTo>
                <a:lnTo>
                  <a:pt x="165976" y="113538"/>
                </a:lnTo>
                <a:lnTo>
                  <a:pt x="162966" y="113538"/>
                </a:lnTo>
                <a:lnTo>
                  <a:pt x="160299" y="113538"/>
                </a:lnTo>
                <a:lnTo>
                  <a:pt x="157670" y="115785"/>
                </a:lnTo>
                <a:lnTo>
                  <a:pt x="157670" y="126720"/>
                </a:lnTo>
                <a:lnTo>
                  <a:pt x="160299" y="128993"/>
                </a:lnTo>
                <a:lnTo>
                  <a:pt x="165595" y="128993"/>
                </a:lnTo>
                <a:lnTo>
                  <a:pt x="168249" y="126720"/>
                </a:lnTo>
                <a:lnTo>
                  <a:pt x="168249" y="118795"/>
                </a:lnTo>
                <a:close/>
              </a:path>
              <a:path w="258445" h="346075">
                <a:moveTo>
                  <a:pt x="258000" y="342900"/>
                </a:moveTo>
                <a:lnTo>
                  <a:pt x="257937" y="285750"/>
                </a:lnTo>
                <a:lnTo>
                  <a:pt x="257441" y="275590"/>
                </a:lnTo>
                <a:lnTo>
                  <a:pt x="256870" y="274320"/>
                </a:lnTo>
                <a:lnTo>
                  <a:pt x="252869" y="265430"/>
                </a:lnTo>
                <a:lnTo>
                  <a:pt x="245122" y="257810"/>
                </a:lnTo>
                <a:lnTo>
                  <a:pt x="235000" y="251460"/>
                </a:lnTo>
                <a:lnTo>
                  <a:pt x="223837" y="247650"/>
                </a:lnTo>
                <a:lnTo>
                  <a:pt x="183718" y="233959"/>
                </a:lnTo>
                <a:lnTo>
                  <a:pt x="183718" y="245110"/>
                </a:lnTo>
                <a:lnTo>
                  <a:pt x="179184" y="255270"/>
                </a:lnTo>
                <a:lnTo>
                  <a:pt x="170840" y="267970"/>
                </a:lnTo>
                <a:lnTo>
                  <a:pt x="159385" y="278130"/>
                </a:lnTo>
                <a:lnTo>
                  <a:pt x="145656" y="284480"/>
                </a:lnTo>
                <a:lnTo>
                  <a:pt x="130517" y="287020"/>
                </a:lnTo>
                <a:lnTo>
                  <a:pt x="115227" y="284480"/>
                </a:lnTo>
                <a:lnTo>
                  <a:pt x="81864" y="255270"/>
                </a:lnTo>
                <a:lnTo>
                  <a:pt x="77330" y="245110"/>
                </a:lnTo>
                <a:lnTo>
                  <a:pt x="85255" y="241300"/>
                </a:lnTo>
                <a:lnTo>
                  <a:pt x="92633" y="237490"/>
                </a:lnTo>
                <a:lnTo>
                  <a:pt x="98221" y="232410"/>
                </a:lnTo>
                <a:lnTo>
                  <a:pt x="101752" y="224790"/>
                </a:lnTo>
                <a:lnTo>
                  <a:pt x="102997" y="217170"/>
                </a:lnTo>
                <a:lnTo>
                  <a:pt x="102997" y="199390"/>
                </a:lnTo>
                <a:lnTo>
                  <a:pt x="109626" y="201930"/>
                </a:lnTo>
                <a:lnTo>
                  <a:pt x="123456" y="204470"/>
                </a:lnTo>
                <a:lnTo>
                  <a:pt x="137579" y="204470"/>
                </a:lnTo>
                <a:lnTo>
                  <a:pt x="151257" y="201930"/>
                </a:lnTo>
                <a:lnTo>
                  <a:pt x="157670" y="199390"/>
                </a:lnTo>
                <a:lnTo>
                  <a:pt x="157670" y="217170"/>
                </a:lnTo>
                <a:lnTo>
                  <a:pt x="183718" y="245110"/>
                </a:lnTo>
                <a:lnTo>
                  <a:pt x="183718" y="233959"/>
                </a:lnTo>
                <a:lnTo>
                  <a:pt x="179184" y="232410"/>
                </a:lnTo>
                <a:lnTo>
                  <a:pt x="172377" y="229870"/>
                </a:lnTo>
                <a:lnTo>
                  <a:pt x="168249" y="223520"/>
                </a:lnTo>
                <a:lnTo>
                  <a:pt x="168249" y="199390"/>
                </a:lnTo>
                <a:lnTo>
                  <a:pt x="168249" y="194310"/>
                </a:lnTo>
                <a:lnTo>
                  <a:pt x="196049" y="166370"/>
                </a:lnTo>
                <a:lnTo>
                  <a:pt x="204089" y="144780"/>
                </a:lnTo>
                <a:lnTo>
                  <a:pt x="208584" y="144780"/>
                </a:lnTo>
                <a:lnTo>
                  <a:pt x="215938" y="143510"/>
                </a:lnTo>
                <a:lnTo>
                  <a:pt x="221805" y="139700"/>
                </a:lnTo>
                <a:lnTo>
                  <a:pt x="224904" y="134620"/>
                </a:lnTo>
                <a:lnTo>
                  <a:pt x="225679" y="133350"/>
                </a:lnTo>
                <a:lnTo>
                  <a:pt x="227088" y="127000"/>
                </a:lnTo>
                <a:lnTo>
                  <a:pt x="227088" y="119380"/>
                </a:lnTo>
                <a:lnTo>
                  <a:pt x="222935" y="113030"/>
                </a:lnTo>
                <a:lnTo>
                  <a:pt x="217258" y="109842"/>
                </a:lnTo>
                <a:lnTo>
                  <a:pt x="217258" y="120650"/>
                </a:lnTo>
                <a:lnTo>
                  <a:pt x="217258" y="130810"/>
                </a:lnTo>
                <a:lnTo>
                  <a:pt x="213487" y="134620"/>
                </a:lnTo>
                <a:lnTo>
                  <a:pt x="205193" y="134620"/>
                </a:lnTo>
                <a:lnTo>
                  <a:pt x="205193" y="132080"/>
                </a:lnTo>
                <a:lnTo>
                  <a:pt x="203327" y="129540"/>
                </a:lnTo>
                <a:lnTo>
                  <a:pt x="197650" y="129540"/>
                </a:lnTo>
                <a:lnTo>
                  <a:pt x="195402" y="130810"/>
                </a:lnTo>
                <a:lnTo>
                  <a:pt x="195021" y="134620"/>
                </a:lnTo>
                <a:lnTo>
                  <a:pt x="192836" y="146050"/>
                </a:lnTo>
                <a:lnTo>
                  <a:pt x="164401" y="184150"/>
                </a:lnTo>
                <a:lnTo>
                  <a:pt x="129768" y="194310"/>
                </a:lnTo>
                <a:lnTo>
                  <a:pt x="117995" y="193040"/>
                </a:lnTo>
                <a:lnTo>
                  <a:pt x="78371" y="168910"/>
                </a:lnTo>
                <a:lnTo>
                  <a:pt x="65265" y="138430"/>
                </a:lnTo>
                <a:lnTo>
                  <a:pt x="67157" y="137160"/>
                </a:lnTo>
                <a:lnTo>
                  <a:pt x="69786" y="135890"/>
                </a:lnTo>
                <a:lnTo>
                  <a:pt x="72047" y="134620"/>
                </a:lnTo>
                <a:lnTo>
                  <a:pt x="75806" y="140970"/>
                </a:lnTo>
                <a:lnTo>
                  <a:pt x="82245" y="144780"/>
                </a:lnTo>
                <a:lnTo>
                  <a:pt x="95072" y="144780"/>
                </a:lnTo>
                <a:lnTo>
                  <a:pt x="122224" y="120650"/>
                </a:lnTo>
                <a:lnTo>
                  <a:pt x="125615" y="116840"/>
                </a:lnTo>
                <a:lnTo>
                  <a:pt x="134289" y="116840"/>
                </a:lnTo>
                <a:lnTo>
                  <a:pt x="138061" y="120650"/>
                </a:lnTo>
                <a:lnTo>
                  <a:pt x="138823" y="124460"/>
                </a:lnTo>
                <a:lnTo>
                  <a:pt x="142455" y="132080"/>
                </a:lnTo>
                <a:lnTo>
                  <a:pt x="148424" y="138430"/>
                </a:lnTo>
                <a:lnTo>
                  <a:pt x="156095" y="143510"/>
                </a:lnTo>
                <a:lnTo>
                  <a:pt x="164833" y="144780"/>
                </a:lnTo>
                <a:lnTo>
                  <a:pt x="170116" y="144780"/>
                </a:lnTo>
                <a:lnTo>
                  <a:pt x="177520" y="143510"/>
                </a:lnTo>
                <a:lnTo>
                  <a:pt x="183946" y="139700"/>
                </a:lnTo>
                <a:lnTo>
                  <a:pt x="187782" y="134620"/>
                </a:lnTo>
                <a:lnTo>
                  <a:pt x="188747" y="133350"/>
                </a:lnTo>
                <a:lnTo>
                  <a:pt x="191249" y="127000"/>
                </a:lnTo>
                <a:lnTo>
                  <a:pt x="193497" y="109220"/>
                </a:lnTo>
                <a:lnTo>
                  <a:pt x="194640" y="109220"/>
                </a:lnTo>
                <a:lnTo>
                  <a:pt x="195021" y="110490"/>
                </a:lnTo>
                <a:lnTo>
                  <a:pt x="196164" y="110490"/>
                </a:lnTo>
                <a:lnTo>
                  <a:pt x="197269" y="114300"/>
                </a:lnTo>
                <a:lnTo>
                  <a:pt x="201041" y="116840"/>
                </a:lnTo>
                <a:lnTo>
                  <a:pt x="213487" y="116840"/>
                </a:lnTo>
                <a:lnTo>
                  <a:pt x="217258" y="120650"/>
                </a:lnTo>
                <a:lnTo>
                  <a:pt x="217258" y="109842"/>
                </a:lnTo>
                <a:lnTo>
                  <a:pt x="216154" y="109220"/>
                </a:lnTo>
                <a:lnTo>
                  <a:pt x="216154" y="106680"/>
                </a:lnTo>
                <a:lnTo>
                  <a:pt x="216154" y="104140"/>
                </a:lnTo>
                <a:lnTo>
                  <a:pt x="216154" y="58420"/>
                </a:lnTo>
                <a:lnTo>
                  <a:pt x="212369" y="39370"/>
                </a:lnTo>
                <a:lnTo>
                  <a:pt x="206717" y="31026"/>
                </a:lnTo>
                <a:lnTo>
                  <a:pt x="206717" y="58420"/>
                </a:lnTo>
                <a:lnTo>
                  <a:pt x="206717" y="104140"/>
                </a:lnTo>
                <a:lnTo>
                  <a:pt x="197751" y="99060"/>
                </a:lnTo>
                <a:lnTo>
                  <a:pt x="186524" y="91440"/>
                </a:lnTo>
                <a:lnTo>
                  <a:pt x="184099" y="89408"/>
                </a:lnTo>
                <a:lnTo>
                  <a:pt x="184099" y="106680"/>
                </a:lnTo>
                <a:lnTo>
                  <a:pt x="181432" y="124460"/>
                </a:lnTo>
                <a:lnTo>
                  <a:pt x="180327" y="130810"/>
                </a:lnTo>
                <a:lnTo>
                  <a:pt x="175793" y="134620"/>
                </a:lnTo>
                <a:lnTo>
                  <a:pt x="157670" y="134620"/>
                </a:lnTo>
                <a:lnTo>
                  <a:pt x="151269" y="129540"/>
                </a:lnTo>
                <a:lnTo>
                  <a:pt x="149377" y="121920"/>
                </a:lnTo>
                <a:lnTo>
                  <a:pt x="149377" y="120650"/>
                </a:lnTo>
                <a:lnTo>
                  <a:pt x="148996" y="120650"/>
                </a:lnTo>
                <a:lnTo>
                  <a:pt x="148996" y="119380"/>
                </a:lnTo>
                <a:lnTo>
                  <a:pt x="148488" y="116840"/>
                </a:lnTo>
                <a:lnTo>
                  <a:pt x="148234" y="115570"/>
                </a:lnTo>
                <a:lnTo>
                  <a:pt x="147434" y="109220"/>
                </a:lnTo>
                <a:lnTo>
                  <a:pt x="147281" y="107950"/>
                </a:lnTo>
                <a:lnTo>
                  <a:pt x="147129" y="106680"/>
                </a:lnTo>
                <a:lnTo>
                  <a:pt x="184099" y="106680"/>
                </a:lnTo>
                <a:lnTo>
                  <a:pt x="184099" y="89408"/>
                </a:lnTo>
                <a:lnTo>
                  <a:pt x="176174" y="82727"/>
                </a:lnTo>
                <a:lnTo>
                  <a:pt x="176174" y="96520"/>
                </a:lnTo>
                <a:lnTo>
                  <a:pt x="138823" y="96520"/>
                </a:lnTo>
                <a:lnTo>
                  <a:pt x="138061" y="99060"/>
                </a:lnTo>
                <a:lnTo>
                  <a:pt x="136537" y="100330"/>
                </a:lnTo>
                <a:lnTo>
                  <a:pt x="136156" y="101600"/>
                </a:lnTo>
                <a:lnTo>
                  <a:pt x="136156" y="102870"/>
                </a:lnTo>
                <a:lnTo>
                  <a:pt x="136918" y="107950"/>
                </a:lnTo>
                <a:lnTo>
                  <a:pt x="123748" y="107950"/>
                </a:lnTo>
                <a:lnTo>
                  <a:pt x="124853" y="102870"/>
                </a:lnTo>
                <a:lnTo>
                  <a:pt x="124853" y="101600"/>
                </a:lnTo>
                <a:lnTo>
                  <a:pt x="140322" y="88900"/>
                </a:lnTo>
                <a:lnTo>
                  <a:pt x="155803" y="73660"/>
                </a:lnTo>
                <a:lnTo>
                  <a:pt x="160680" y="81280"/>
                </a:lnTo>
                <a:lnTo>
                  <a:pt x="165696" y="86360"/>
                </a:lnTo>
                <a:lnTo>
                  <a:pt x="170853" y="91440"/>
                </a:lnTo>
                <a:lnTo>
                  <a:pt x="176174" y="96520"/>
                </a:lnTo>
                <a:lnTo>
                  <a:pt x="176174" y="82727"/>
                </a:lnTo>
                <a:lnTo>
                  <a:pt x="174459" y="81280"/>
                </a:lnTo>
                <a:lnTo>
                  <a:pt x="168706" y="73660"/>
                </a:lnTo>
                <a:lnTo>
                  <a:pt x="162966" y="66040"/>
                </a:lnTo>
                <a:lnTo>
                  <a:pt x="164452" y="64770"/>
                </a:lnTo>
                <a:lnTo>
                  <a:pt x="166357" y="63500"/>
                </a:lnTo>
                <a:lnTo>
                  <a:pt x="167868" y="62230"/>
                </a:lnTo>
                <a:lnTo>
                  <a:pt x="169748" y="59690"/>
                </a:lnTo>
                <a:lnTo>
                  <a:pt x="169748" y="55880"/>
                </a:lnTo>
                <a:lnTo>
                  <a:pt x="167119" y="54610"/>
                </a:lnTo>
                <a:lnTo>
                  <a:pt x="166192" y="53340"/>
                </a:lnTo>
                <a:lnTo>
                  <a:pt x="161315" y="53340"/>
                </a:lnTo>
                <a:lnTo>
                  <a:pt x="160299" y="54610"/>
                </a:lnTo>
                <a:lnTo>
                  <a:pt x="127330" y="86360"/>
                </a:lnTo>
                <a:lnTo>
                  <a:pt x="113157" y="96774"/>
                </a:lnTo>
                <a:lnTo>
                  <a:pt x="113157" y="109220"/>
                </a:lnTo>
                <a:lnTo>
                  <a:pt x="111671" y="120650"/>
                </a:lnTo>
                <a:lnTo>
                  <a:pt x="111290" y="123190"/>
                </a:lnTo>
                <a:lnTo>
                  <a:pt x="108635" y="129540"/>
                </a:lnTo>
                <a:lnTo>
                  <a:pt x="102616" y="134620"/>
                </a:lnTo>
                <a:lnTo>
                  <a:pt x="86779" y="134620"/>
                </a:lnTo>
                <a:lnTo>
                  <a:pt x="83388" y="132080"/>
                </a:lnTo>
                <a:lnTo>
                  <a:pt x="81483" y="129540"/>
                </a:lnTo>
                <a:lnTo>
                  <a:pt x="82245" y="129540"/>
                </a:lnTo>
                <a:lnTo>
                  <a:pt x="83769" y="128270"/>
                </a:lnTo>
                <a:lnTo>
                  <a:pt x="86779" y="127000"/>
                </a:lnTo>
                <a:lnTo>
                  <a:pt x="89789" y="124460"/>
                </a:lnTo>
                <a:lnTo>
                  <a:pt x="93167" y="123190"/>
                </a:lnTo>
                <a:lnTo>
                  <a:pt x="92786" y="127000"/>
                </a:lnTo>
                <a:lnTo>
                  <a:pt x="95072" y="128270"/>
                </a:lnTo>
                <a:lnTo>
                  <a:pt x="100711" y="128270"/>
                </a:lnTo>
                <a:lnTo>
                  <a:pt x="102616" y="125730"/>
                </a:lnTo>
                <a:lnTo>
                  <a:pt x="102616" y="123190"/>
                </a:lnTo>
                <a:lnTo>
                  <a:pt x="102616" y="116840"/>
                </a:lnTo>
                <a:lnTo>
                  <a:pt x="109397" y="111760"/>
                </a:lnTo>
                <a:lnTo>
                  <a:pt x="113157" y="109220"/>
                </a:lnTo>
                <a:lnTo>
                  <a:pt x="113157" y="96774"/>
                </a:lnTo>
                <a:lnTo>
                  <a:pt x="94449" y="110490"/>
                </a:lnTo>
                <a:lnTo>
                  <a:pt x="65735" y="127000"/>
                </a:lnTo>
                <a:lnTo>
                  <a:pt x="45275" y="135890"/>
                </a:lnTo>
                <a:lnTo>
                  <a:pt x="46164" y="128270"/>
                </a:lnTo>
                <a:lnTo>
                  <a:pt x="47015" y="118110"/>
                </a:lnTo>
                <a:lnTo>
                  <a:pt x="47586" y="106680"/>
                </a:lnTo>
                <a:lnTo>
                  <a:pt x="47675" y="104140"/>
                </a:lnTo>
                <a:lnTo>
                  <a:pt x="47904" y="90170"/>
                </a:lnTo>
                <a:lnTo>
                  <a:pt x="49580" y="74930"/>
                </a:lnTo>
                <a:lnTo>
                  <a:pt x="73558" y="33020"/>
                </a:lnTo>
                <a:lnTo>
                  <a:pt x="115252" y="10160"/>
                </a:lnTo>
                <a:lnTo>
                  <a:pt x="130517" y="8890"/>
                </a:lnTo>
                <a:lnTo>
                  <a:pt x="144119" y="8890"/>
                </a:lnTo>
                <a:lnTo>
                  <a:pt x="146748" y="10160"/>
                </a:lnTo>
                <a:lnTo>
                  <a:pt x="149377" y="10160"/>
                </a:lnTo>
                <a:lnTo>
                  <a:pt x="157022" y="13970"/>
                </a:lnTo>
                <a:lnTo>
                  <a:pt x="162763" y="20320"/>
                </a:lnTo>
                <a:lnTo>
                  <a:pt x="166255" y="29210"/>
                </a:lnTo>
                <a:lnTo>
                  <a:pt x="167119" y="38100"/>
                </a:lnTo>
                <a:lnTo>
                  <a:pt x="167119" y="40640"/>
                </a:lnTo>
                <a:lnTo>
                  <a:pt x="168986" y="43180"/>
                </a:lnTo>
                <a:lnTo>
                  <a:pt x="174650" y="43180"/>
                </a:lnTo>
                <a:lnTo>
                  <a:pt x="176898" y="40640"/>
                </a:lnTo>
                <a:lnTo>
                  <a:pt x="176898" y="38100"/>
                </a:lnTo>
                <a:lnTo>
                  <a:pt x="177660" y="31750"/>
                </a:lnTo>
                <a:lnTo>
                  <a:pt x="176517" y="25400"/>
                </a:lnTo>
                <a:lnTo>
                  <a:pt x="174269" y="20320"/>
                </a:lnTo>
                <a:lnTo>
                  <a:pt x="187134" y="25400"/>
                </a:lnTo>
                <a:lnTo>
                  <a:pt x="197421" y="33020"/>
                </a:lnTo>
                <a:lnTo>
                  <a:pt x="204241" y="44450"/>
                </a:lnTo>
                <a:lnTo>
                  <a:pt x="206717" y="58420"/>
                </a:lnTo>
                <a:lnTo>
                  <a:pt x="206717" y="31026"/>
                </a:lnTo>
                <a:lnTo>
                  <a:pt x="202057" y="24130"/>
                </a:lnTo>
                <a:lnTo>
                  <a:pt x="196303" y="20320"/>
                </a:lnTo>
                <a:lnTo>
                  <a:pt x="186715" y="13970"/>
                </a:lnTo>
                <a:lnTo>
                  <a:pt x="167868" y="10160"/>
                </a:lnTo>
                <a:lnTo>
                  <a:pt x="166357" y="10160"/>
                </a:lnTo>
                <a:lnTo>
                  <a:pt x="165100" y="8890"/>
                </a:lnTo>
                <a:lnTo>
                  <a:pt x="162585" y="6350"/>
                </a:lnTo>
                <a:lnTo>
                  <a:pt x="157289" y="2540"/>
                </a:lnTo>
                <a:lnTo>
                  <a:pt x="151650" y="1270"/>
                </a:lnTo>
                <a:lnTo>
                  <a:pt x="147878" y="0"/>
                </a:lnTo>
                <a:lnTo>
                  <a:pt x="129387" y="0"/>
                </a:lnTo>
                <a:lnTo>
                  <a:pt x="112153" y="1270"/>
                </a:lnTo>
                <a:lnTo>
                  <a:pt x="65265" y="25400"/>
                </a:lnTo>
                <a:lnTo>
                  <a:pt x="38531" y="72390"/>
                </a:lnTo>
                <a:lnTo>
                  <a:pt x="35941" y="114300"/>
                </a:lnTo>
                <a:lnTo>
                  <a:pt x="34518" y="130810"/>
                </a:lnTo>
                <a:lnTo>
                  <a:pt x="33096" y="139700"/>
                </a:lnTo>
                <a:lnTo>
                  <a:pt x="32067" y="144780"/>
                </a:lnTo>
                <a:lnTo>
                  <a:pt x="32435" y="147320"/>
                </a:lnTo>
                <a:lnTo>
                  <a:pt x="34721" y="148590"/>
                </a:lnTo>
                <a:lnTo>
                  <a:pt x="36207" y="149860"/>
                </a:lnTo>
                <a:lnTo>
                  <a:pt x="38112" y="149860"/>
                </a:lnTo>
                <a:lnTo>
                  <a:pt x="38874" y="148590"/>
                </a:lnTo>
                <a:lnTo>
                  <a:pt x="39598" y="148590"/>
                </a:lnTo>
                <a:lnTo>
                  <a:pt x="45656" y="147320"/>
                </a:lnTo>
                <a:lnTo>
                  <a:pt x="55092" y="142240"/>
                </a:lnTo>
                <a:lnTo>
                  <a:pt x="58153" y="154940"/>
                </a:lnTo>
                <a:lnTo>
                  <a:pt x="63246" y="165100"/>
                </a:lnTo>
                <a:lnTo>
                  <a:pt x="70091" y="175260"/>
                </a:lnTo>
                <a:lnTo>
                  <a:pt x="78473" y="184150"/>
                </a:lnTo>
                <a:lnTo>
                  <a:pt x="83007" y="187960"/>
                </a:lnTo>
                <a:lnTo>
                  <a:pt x="87147" y="191770"/>
                </a:lnTo>
                <a:lnTo>
                  <a:pt x="91681" y="194310"/>
                </a:lnTo>
                <a:lnTo>
                  <a:pt x="91681" y="223520"/>
                </a:lnTo>
                <a:lnTo>
                  <a:pt x="87528" y="229870"/>
                </a:lnTo>
                <a:lnTo>
                  <a:pt x="24904" y="251460"/>
                </a:lnTo>
                <a:lnTo>
                  <a:pt x="14643" y="256540"/>
                </a:lnTo>
                <a:lnTo>
                  <a:pt x="6794" y="265430"/>
                </a:lnTo>
                <a:lnTo>
                  <a:pt x="1778" y="275590"/>
                </a:lnTo>
                <a:lnTo>
                  <a:pt x="0" y="287020"/>
                </a:lnTo>
                <a:lnTo>
                  <a:pt x="0" y="342900"/>
                </a:lnTo>
                <a:lnTo>
                  <a:pt x="2286" y="345440"/>
                </a:lnTo>
                <a:lnTo>
                  <a:pt x="7924" y="345440"/>
                </a:lnTo>
                <a:lnTo>
                  <a:pt x="10198" y="342900"/>
                </a:lnTo>
                <a:lnTo>
                  <a:pt x="10198" y="281940"/>
                </a:lnTo>
                <a:lnTo>
                  <a:pt x="11341" y="278130"/>
                </a:lnTo>
                <a:lnTo>
                  <a:pt x="13589" y="274320"/>
                </a:lnTo>
                <a:lnTo>
                  <a:pt x="18884" y="279400"/>
                </a:lnTo>
                <a:lnTo>
                  <a:pt x="19608" y="279400"/>
                </a:lnTo>
                <a:lnTo>
                  <a:pt x="21132" y="280670"/>
                </a:lnTo>
                <a:lnTo>
                  <a:pt x="23418" y="280670"/>
                </a:lnTo>
                <a:lnTo>
                  <a:pt x="24904" y="279400"/>
                </a:lnTo>
                <a:lnTo>
                  <a:pt x="27533" y="275590"/>
                </a:lnTo>
                <a:lnTo>
                  <a:pt x="27355" y="274320"/>
                </a:lnTo>
                <a:lnTo>
                  <a:pt x="27178" y="273050"/>
                </a:lnTo>
                <a:lnTo>
                  <a:pt x="25285" y="271780"/>
                </a:lnTo>
                <a:lnTo>
                  <a:pt x="19608" y="266700"/>
                </a:lnTo>
                <a:lnTo>
                  <a:pt x="21894" y="264160"/>
                </a:lnTo>
                <a:lnTo>
                  <a:pt x="25285" y="262890"/>
                </a:lnTo>
                <a:lnTo>
                  <a:pt x="28295" y="261620"/>
                </a:lnTo>
                <a:lnTo>
                  <a:pt x="66408" y="247650"/>
                </a:lnTo>
                <a:lnTo>
                  <a:pt x="70929" y="259080"/>
                </a:lnTo>
                <a:lnTo>
                  <a:pt x="80949" y="274320"/>
                </a:lnTo>
                <a:lnTo>
                  <a:pt x="94589" y="285750"/>
                </a:lnTo>
                <a:lnTo>
                  <a:pt x="110909" y="293370"/>
                </a:lnTo>
                <a:lnTo>
                  <a:pt x="129006" y="295910"/>
                </a:lnTo>
                <a:lnTo>
                  <a:pt x="147104" y="293370"/>
                </a:lnTo>
                <a:lnTo>
                  <a:pt x="187109" y="259080"/>
                </a:lnTo>
                <a:lnTo>
                  <a:pt x="191630" y="247650"/>
                </a:lnTo>
                <a:lnTo>
                  <a:pt x="230098" y="261620"/>
                </a:lnTo>
                <a:lnTo>
                  <a:pt x="236143" y="264160"/>
                </a:lnTo>
                <a:lnTo>
                  <a:pt x="238391" y="266700"/>
                </a:lnTo>
                <a:lnTo>
                  <a:pt x="213868" y="287020"/>
                </a:lnTo>
                <a:lnTo>
                  <a:pt x="207848" y="292100"/>
                </a:lnTo>
                <a:lnTo>
                  <a:pt x="204470" y="299720"/>
                </a:lnTo>
                <a:lnTo>
                  <a:pt x="204470" y="342900"/>
                </a:lnTo>
                <a:lnTo>
                  <a:pt x="206717" y="345440"/>
                </a:lnTo>
                <a:lnTo>
                  <a:pt x="212382" y="345440"/>
                </a:lnTo>
                <a:lnTo>
                  <a:pt x="215011" y="342900"/>
                </a:lnTo>
                <a:lnTo>
                  <a:pt x="215011" y="303530"/>
                </a:lnTo>
                <a:lnTo>
                  <a:pt x="216877" y="298450"/>
                </a:lnTo>
                <a:lnTo>
                  <a:pt x="220649" y="294640"/>
                </a:lnTo>
                <a:lnTo>
                  <a:pt x="244449" y="274320"/>
                </a:lnTo>
                <a:lnTo>
                  <a:pt x="246316" y="278130"/>
                </a:lnTo>
                <a:lnTo>
                  <a:pt x="247840" y="283210"/>
                </a:lnTo>
                <a:lnTo>
                  <a:pt x="247840" y="342900"/>
                </a:lnTo>
                <a:lnTo>
                  <a:pt x="250088" y="345440"/>
                </a:lnTo>
                <a:lnTo>
                  <a:pt x="255752" y="345440"/>
                </a:lnTo>
                <a:lnTo>
                  <a:pt x="258000" y="3429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09358" y="2893948"/>
            <a:ext cx="265430" cy="351790"/>
          </a:xfrm>
          <a:custGeom>
            <a:avLst/>
            <a:gdLst/>
            <a:ahLst/>
            <a:cxnLst/>
            <a:rect l="l" t="t" r="r" b="b"/>
            <a:pathLst>
              <a:path w="265429" h="351789">
                <a:moveTo>
                  <a:pt x="104101" y="124091"/>
                </a:moveTo>
                <a:lnTo>
                  <a:pt x="101854" y="121843"/>
                </a:lnTo>
                <a:lnTo>
                  <a:pt x="98844" y="121843"/>
                </a:lnTo>
                <a:lnTo>
                  <a:pt x="96189" y="121843"/>
                </a:lnTo>
                <a:lnTo>
                  <a:pt x="93941" y="124091"/>
                </a:lnTo>
                <a:lnTo>
                  <a:pt x="93941" y="135407"/>
                </a:lnTo>
                <a:lnTo>
                  <a:pt x="96189" y="137680"/>
                </a:lnTo>
                <a:lnTo>
                  <a:pt x="101854" y="137680"/>
                </a:lnTo>
                <a:lnTo>
                  <a:pt x="104101" y="135407"/>
                </a:lnTo>
                <a:lnTo>
                  <a:pt x="104101" y="124091"/>
                </a:lnTo>
                <a:close/>
              </a:path>
              <a:path w="265429" h="351789">
                <a:moveTo>
                  <a:pt x="109778" y="111264"/>
                </a:moveTo>
                <a:lnTo>
                  <a:pt x="109397" y="108635"/>
                </a:lnTo>
                <a:lnTo>
                  <a:pt x="109016" y="105625"/>
                </a:lnTo>
                <a:lnTo>
                  <a:pt x="106387" y="103720"/>
                </a:lnTo>
                <a:lnTo>
                  <a:pt x="103759" y="103720"/>
                </a:lnTo>
                <a:lnTo>
                  <a:pt x="92798" y="105244"/>
                </a:lnTo>
                <a:lnTo>
                  <a:pt x="90170" y="105625"/>
                </a:lnTo>
                <a:lnTo>
                  <a:pt x="88265" y="107873"/>
                </a:lnTo>
                <a:lnTo>
                  <a:pt x="88265" y="110883"/>
                </a:lnTo>
                <a:lnTo>
                  <a:pt x="88646" y="113538"/>
                </a:lnTo>
                <a:lnTo>
                  <a:pt x="90551" y="115404"/>
                </a:lnTo>
                <a:lnTo>
                  <a:pt x="93560" y="115404"/>
                </a:lnTo>
                <a:lnTo>
                  <a:pt x="104482" y="114300"/>
                </a:lnTo>
                <a:lnTo>
                  <a:pt x="107911" y="113919"/>
                </a:lnTo>
                <a:lnTo>
                  <a:pt x="109778" y="111264"/>
                </a:lnTo>
                <a:close/>
              </a:path>
              <a:path w="265429" h="351789">
                <a:moveTo>
                  <a:pt x="162204" y="154660"/>
                </a:moveTo>
                <a:lnTo>
                  <a:pt x="159956" y="152387"/>
                </a:lnTo>
                <a:lnTo>
                  <a:pt x="150520" y="152387"/>
                </a:lnTo>
                <a:lnTo>
                  <a:pt x="150520" y="162585"/>
                </a:lnTo>
                <a:lnTo>
                  <a:pt x="147891" y="169367"/>
                </a:lnTo>
                <a:lnTo>
                  <a:pt x="141071" y="174650"/>
                </a:lnTo>
                <a:lnTo>
                  <a:pt x="122986" y="174650"/>
                </a:lnTo>
                <a:lnTo>
                  <a:pt x="115824" y="169748"/>
                </a:lnTo>
                <a:lnTo>
                  <a:pt x="113169" y="162585"/>
                </a:lnTo>
                <a:lnTo>
                  <a:pt x="150520" y="162585"/>
                </a:lnTo>
                <a:lnTo>
                  <a:pt x="150520" y="152387"/>
                </a:lnTo>
                <a:lnTo>
                  <a:pt x="104101" y="152387"/>
                </a:lnTo>
                <a:lnTo>
                  <a:pt x="101854" y="154660"/>
                </a:lnTo>
                <a:lnTo>
                  <a:pt x="101854" y="157670"/>
                </a:lnTo>
                <a:lnTo>
                  <a:pt x="104241" y="168275"/>
                </a:lnTo>
                <a:lnTo>
                  <a:pt x="110731" y="176898"/>
                </a:lnTo>
                <a:lnTo>
                  <a:pt x="120319" y="182702"/>
                </a:lnTo>
                <a:lnTo>
                  <a:pt x="132041" y="184823"/>
                </a:lnTo>
                <a:lnTo>
                  <a:pt x="143751" y="182702"/>
                </a:lnTo>
                <a:lnTo>
                  <a:pt x="153339" y="176898"/>
                </a:lnTo>
                <a:lnTo>
                  <a:pt x="155028" y="174650"/>
                </a:lnTo>
                <a:lnTo>
                  <a:pt x="159829" y="168275"/>
                </a:lnTo>
                <a:lnTo>
                  <a:pt x="161099" y="162585"/>
                </a:lnTo>
                <a:lnTo>
                  <a:pt x="162204" y="157670"/>
                </a:lnTo>
                <a:lnTo>
                  <a:pt x="162204" y="154660"/>
                </a:lnTo>
                <a:close/>
              </a:path>
              <a:path w="265429" h="351789">
                <a:moveTo>
                  <a:pt x="170129" y="124091"/>
                </a:moveTo>
                <a:lnTo>
                  <a:pt x="167881" y="121843"/>
                </a:lnTo>
                <a:lnTo>
                  <a:pt x="164833" y="121843"/>
                </a:lnTo>
                <a:lnTo>
                  <a:pt x="162204" y="121843"/>
                </a:lnTo>
                <a:lnTo>
                  <a:pt x="159956" y="124091"/>
                </a:lnTo>
                <a:lnTo>
                  <a:pt x="159956" y="135407"/>
                </a:lnTo>
                <a:lnTo>
                  <a:pt x="162204" y="137680"/>
                </a:lnTo>
                <a:lnTo>
                  <a:pt x="167881" y="137680"/>
                </a:lnTo>
                <a:lnTo>
                  <a:pt x="170129" y="135407"/>
                </a:lnTo>
                <a:lnTo>
                  <a:pt x="170129" y="124091"/>
                </a:lnTo>
                <a:close/>
              </a:path>
              <a:path w="265429" h="351789">
                <a:moveTo>
                  <a:pt x="175793" y="107873"/>
                </a:moveTo>
                <a:lnTo>
                  <a:pt x="173901" y="105625"/>
                </a:lnTo>
                <a:lnTo>
                  <a:pt x="171272" y="105244"/>
                </a:lnTo>
                <a:lnTo>
                  <a:pt x="160299" y="103720"/>
                </a:lnTo>
                <a:lnTo>
                  <a:pt x="160083" y="103695"/>
                </a:lnTo>
                <a:lnTo>
                  <a:pt x="159677" y="103695"/>
                </a:lnTo>
                <a:lnTo>
                  <a:pt x="156984" y="103695"/>
                </a:lnTo>
                <a:lnTo>
                  <a:pt x="155016" y="105841"/>
                </a:lnTo>
                <a:lnTo>
                  <a:pt x="154660" y="108635"/>
                </a:lnTo>
                <a:lnTo>
                  <a:pt x="154279" y="111264"/>
                </a:lnTo>
                <a:lnTo>
                  <a:pt x="156540" y="113538"/>
                </a:lnTo>
                <a:lnTo>
                  <a:pt x="159194" y="114300"/>
                </a:lnTo>
                <a:lnTo>
                  <a:pt x="170129" y="115404"/>
                </a:lnTo>
                <a:lnTo>
                  <a:pt x="172758" y="115404"/>
                </a:lnTo>
                <a:lnTo>
                  <a:pt x="175412" y="113538"/>
                </a:lnTo>
                <a:lnTo>
                  <a:pt x="175793" y="110883"/>
                </a:lnTo>
                <a:lnTo>
                  <a:pt x="175793" y="107873"/>
                </a:lnTo>
                <a:close/>
              </a:path>
              <a:path w="265429" h="351789">
                <a:moveTo>
                  <a:pt x="264820" y="304800"/>
                </a:moveTo>
                <a:lnTo>
                  <a:pt x="238391" y="267970"/>
                </a:lnTo>
                <a:lnTo>
                  <a:pt x="231190" y="265430"/>
                </a:lnTo>
                <a:lnTo>
                  <a:pt x="198793" y="254000"/>
                </a:lnTo>
                <a:lnTo>
                  <a:pt x="198412" y="247650"/>
                </a:lnTo>
                <a:lnTo>
                  <a:pt x="198031" y="243840"/>
                </a:lnTo>
                <a:lnTo>
                  <a:pt x="198031" y="237490"/>
                </a:lnTo>
                <a:lnTo>
                  <a:pt x="198031" y="236220"/>
                </a:lnTo>
                <a:lnTo>
                  <a:pt x="198310" y="228600"/>
                </a:lnTo>
                <a:lnTo>
                  <a:pt x="198691" y="224790"/>
                </a:lnTo>
                <a:lnTo>
                  <a:pt x="199072" y="220980"/>
                </a:lnTo>
                <a:lnTo>
                  <a:pt x="200266" y="213360"/>
                </a:lnTo>
                <a:lnTo>
                  <a:pt x="201803" y="207010"/>
                </a:lnTo>
                <a:lnTo>
                  <a:pt x="207797" y="184150"/>
                </a:lnTo>
                <a:lnTo>
                  <a:pt x="215773" y="153670"/>
                </a:lnTo>
                <a:lnTo>
                  <a:pt x="224459" y="151130"/>
                </a:lnTo>
                <a:lnTo>
                  <a:pt x="230860" y="143510"/>
                </a:lnTo>
                <a:lnTo>
                  <a:pt x="230860" y="130810"/>
                </a:lnTo>
                <a:lnTo>
                  <a:pt x="229717" y="127000"/>
                </a:lnTo>
                <a:lnTo>
                  <a:pt x="227850" y="124460"/>
                </a:lnTo>
                <a:lnTo>
                  <a:pt x="229260" y="118110"/>
                </a:lnTo>
                <a:lnTo>
                  <a:pt x="230200" y="111760"/>
                </a:lnTo>
                <a:lnTo>
                  <a:pt x="230708" y="105410"/>
                </a:lnTo>
                <a:lnTo>
                  <a:pt x="230860" y="99060"/>
                </a:lnTo>
                <a:lnTo>
                  <a:pt x="223100" y="59690"/>
                </a:lnTo>
                <a:lnTo>
                  <a:pt x="220649" y="56019"/>
                </a:lnTo>
                <a:lnTo>
                  <a:pt x="220649" y="100330"/>
                </a:lnTo>
                <a:lnTo>
                  <a:pt x="220649" y="106680"/>
                </a:lnTo>
                <a:lnTo>
                  <a:pt x="220306" y="111760"/>
                </a:lnTo>
                <a:lnTo>
                  <a:pt x="218782" y="118110"/>
                </a:lnTo>
                <a:lnTo>
                  <a:pt x="216890" y="116840"/>
                </a:lnTo>
                <a:lnTo>
                  <a:pt x="208965" y="116840"/>
                </a:lnTo>
                <a:lnTo>
                  <a:pt x="208965" y="104140"/>
                </a:lnTo>
                <a:lnTo>
                  <a:pt x="212001" y="104140"/>
                </a:lnTo>
                <a:lnTo>
                  <a:pt x="214261" y="102870"/>
                </a:lnTo>
                <a:lnTo>
                  <a:pt x="214261" y="96520"/>
                </a:lnTo>
                <a:lnTo>
                  <a:pt x="212001" y="93980"/>
                </a:lnTo>
                <a:lnTo>
                  <a:pt x="209346" y="93980"/>
                </a:lnTo>
                <a:lnTo>
                  <a:pt x="179095" y="91440"/>
                </a:lnTo>
                <a:lnTo>
                  <a:pt x="132435" y="77470"/>
                </a:lnTo>
                <a:lnTo>
                  <a:pt x="93548" y="50800"/>
                </a:lnTo>
                <a:lnTo>
                  <a:pt x="85636" y="41910"/>
                </a:lnTo>
                <a:lnTo>
                  <a:pt x="84493" y="40640"/>
                </a:lnTo>
                <a:lnTo>
                  <a:pt x="78473" y="40640"/>
                </a:lnTo>
                <a:lnTo>
                  <a:pt x="76200" y="43180"/>
                </a:lnTo>
                <a:lnTo>
                  <a:pt x="75819" y="46990"/>
                </a:lnTo>
                <a:lnTo>
                  <a:pt x="77711" y="48260"/>
                </a:lnTo>
                <a:lnTo>
                  <a:pt x="79921" y="50800"/>
                </a:lnTo>
                <a:lnTo>
                  <a:pt x="110159" y="76200"/>
                </a:lnTo>
                <a:lnTo>
                  <a:pt x="146215" y="93980"/>
                </a:lnTo>
                <a:lnTo>
                  <a:pt x="198412" y="102870"/>
                </a:lnTo>
                <a:lnTo>
                  <a:pt x="198412" y="123190"/>
                </a:lnTo>
                <a:lnTo>
                  <a:pt x="200660" y="125730"/>
                </a:lnTo>
                <a:lnTo>
                  <a:pt x="216535" y="125730"/>
                </a:lnTo>
                <a:lnTo>
                  <a:pt x="220306" y="129540"/>
                </a:lnTo>
                <a:lnTo>
                  <a:pt x="220306" y="139700"/>
                </a:lnTo>
                <a:lnTo>
                  <a:pt x="216535" y="143510"/>
                </a:lnTo>
                <a:lnTo>
                  <a:pt x="208241" y="143510"/>
                </a:lnTo>
                <a:lnTo>
                  <a:pt x="208241" y="139700"/>
                </a:lnTo>
                <a:lnTo>
                  <a:pt x="205955" y="137160"/>
                </a:lnTo>
                <a:lnTo>
                  <a:pt x="200317" y="137160"/>
                </a:lnTo>
                <a:lnTo>
                  <a:pt x="198031" y="139700"/>
                </a:lnTo>
                <a:lnTo>
                  <a:pt x="198031" y="142240"/>
                </a:lnTo>
                <a:lnTo>
                  <a:pt x="197650" y="144272"/>
                </a:lnTo>
                <a:lnTo>
                  <a:pt x="197650" y="184150"/>
                </a:lnTo>
                <a:lnTo>
                  <a:pt x="190881" y="207010"/>
                </a:lnTo>
                <a:lnTo>
                  <a:pt x="189357" y="214630"/>
                </a:lnTo>
                <a:lnTo>
                  <a:pt x="187871" y="214630"/>
                </a:lnTo>
                <a:lnTo>
                  <a:pt x="187871" y="224790"/>
                </a:lnTo>
                <a:lnTo>
                  <a:pt x="187490" y="228600"/>
                </a:lnTo>
                <a:lnTo>
                  <a:pt x="187490" y="237490"/>
                </a:lnTo>
                <a:lnTo>
                  <a:pt x="170129" y="237490"/>
                </a:lnTo>
                <a:lnTo>
                  <a:pt x="170129" y="224790"/>
                </a:lnTo>
                <a:lnTo>
                  <a:pt x="187871" y="224790"/>
                </a:lnTo>
                <a:lnTo>
                  <a:pt x="187871" y="214630"/>
                </a:lnTo>
                <a:lnTo>
                  <a:pt x="170510" y="214630"/>
                </a:lnTo>
                <a:lnTo>
                  <a:pt x="170510" y="209550"/>
                </a:lnTo>
                <a:lnTo>
                  <a:pt x="178409" y="204470"/>
                </a:lnTo>
                <a:lnTo>
                  <a:pt x="185635" y="198120"/>
                </a:lnTo>
                <a:lnTo>
                  <a:pt x="192087" y="191770"/>
                </a:lnTo>
                <a:lnTo>
                  <a:pt x="197650" y="184150"/>
                </a:lnTo>
                <a:lnTo>
                  <a:pt x="197650" y="144272"/>
                </a:lnTo>
                <a:lnTo>
                  <a:pt x="193027" y="168910"/>
                </a:lnTo>
                <a:lnTo>
                  <a:pt x="178892" y="190500"/>
                </a:lnTo>
                <a:lnTo>
                  <a:pt x="157835" y="204470"/>
                </a:lnTo>
                <a:lnTo>
                  <a:pt x="132041" y="209550"/>
                </a:lnTo>
                <a:lnTo>
                  <a:pt x="106070" y="204470"/>
                </a:lnTo>
                <a:lnTo>
                  <a:pt x="94310" y="196684"/>
                </a:lnTo>
                <a:lnTo>
                  <a:pt x="94310" y="209550"/>
                </a:lnTo>
                <a:lnTo>
                  <a:pt x="94310" y="214630"/>
                </a:lnTo>
                <a:lnTo>
                  <a:pt x="93929" y="214630"/>
                </a:lnTo>
                <a:lnTo>
                  <a:pt x="93929" y="224790"/>
                </a:lnTo>
                <a:lnTo>
                  <a:pt x="93929" y="237490"/>
                </a:lnTo>
                <a:lnTo>
                  <a:pt x="76200" y="237490"/>
                </a:lnTo>
                <a:lnTo>
                  <a:pt x="76200" y="228600"/>
                </a:lnTo>
                <a:lnTo>
                  <a:pt x="75819" y="224790"/>
                </a:lnTo>
                <a:lnTo>
                  <a:pt x="93929" y="224790"/>
                </a:lnTo>
                <a:lnTo>
                  <a:pt x="93929" y="214630"/>
                </a:lnTo>
                <a:lnTo>
                  <a:pt x="75082" y="214630"/>
                </a:lnTo>
                <a:lnTo>
                  <a:pt x="73571" y="207010"/>
                </a:lnTo>
                <a:lnTo>
                  <a:pt x="72428" y="203200"/>
                </a:lnTo>
                <a:lnTo>
                  <a:pt x="67551" y="184150"/>
                </a:lnTo>
                <a:lnTo>
                  <a:pt x="72885" y="191770"/>
                </a:lnTo>
                <a:lnTo>
                  <a:pt x="79235" y="198120"/>
                </a:lnTo>
                <a:lnTo>
                  <a:pt x="86423" y="204470"/>
                </a:lnTo>
                <a:lnTo>
                  <a:pt x="94310" y="209550"/>
                </a:lnTo>
                <a:lnTo>
                  <a:pt x="94310" y="196684"/>
                </a:lnTo>
                <a:lnTo>
                  <a:pt x="84975" y="190500"/>
                </a:lnTo>
                <a:lnTo>
                  <a:pt x="80822" y="184150"/>
                </a:lnTo>
                <a:lnTo>
                  <a:pt x="70815" y="168910"/>
                </a:lnTo>
                <a:lnTo>
                  <a:pt x="65646" y="143510"/>
                </a:lnTo>
                <a:lnTo>
                  <a:pt x="65646" y="140970"/>
                </a:lnTo>
                <a:lnTo>
                  <a:pt x="63017" y="138430"/>
                </a:lnTo>
                <a:lnTo>
                  <a:pt x="57340" y="138430"/>
                </a:lnTo>
                <a:lnTo>
                  <a:pt x="55092" y="140970"/>
                </a:lnTo>
                <a:lnTo>
                  <a:pt x="55092" y="143510"/>
                </a:lnTo>
                <a:lnTo>
                  <a:pt x="47180" y="143510"/>
                </a:lnTo>
                <a:lnTo>
                  <a:pt x="43408" y="139700"/>
                </a:lnTo>
                <a:lnTo>
                  <a:pt x="43408" y="130810"/>
                </a:lnTo>
                <a:lnTo>
                  <a:pt x="47180" y="127000"/>
                </a:lnTo>
                <a:lnTo>
                  <a:pt x="61874" y="127000"/>
                </a:lnTo>
                <a:lnTo>
                  <a:pt x="62636" y="125730"/>
                </a:lnTo>
                <a:lnTo>
                  <a:pt x="64503" y="125730"/>
                </a:lnTo>
                <a:lnTo>
                  <a:pt x="65646" y="123190"/>
                </a:lnTo>
                <a:lnTo>
                  <a:pt x="65646" y="118110"/>
                </a:lnTo>
                <a:lnTo>
                  <a:pt x="65646" y="115570"/>
                </a:lnTo>
                <a:lnTo>
                  <a:pt x="66573" y="104140"/>
                </a:lnTo>
                <a:lnTo>
                  <a:pt x="69367" y="92710"/>
                </a:lnTo>
                <a:lnTo>
                  <a:pt x="74079" y="82550"/>
                </a:lnTo>
                <a:lnTo>
                  <a:pt x="82626" y="71120"/>
                </a:lnTo>
                <a:lnTo>
                  <a:pt x="81864" y="67310"/>
                </a:lnTo>
                <a:lnTo>
                  <a:pt x="79959" y="66040"/>
                </a:lnTo>
                <a:lnTo>
                  <a:pt x="78955" y="66040"/>
                </a:lnTo>
                <a:lnTo>
                  <a:pt x="77711" y="64770"/>
                </a:lnTo>
                <a:lnTo>
                  <a:pt x="75120" y="64770"/>
                </a:lnTo>
                <a:lnTo>
                  <a:pt x="73812" y="66040"/>
                </a:lnTo>
                <a:lnTo>
                  <a:pt x="73190" y="67310"/>
                </a:lnTo>
                <a:lnTo>
                  <a:pt x="65265" y="77470"/>
                </a:lnTo>
                <a:lnTo>
                  <a:pt x="59613" y="88900"/>
                </a:lnTo>
                <a:lnTo>
                  <a:pt x="56222" y="102870"/>
                </a:lnTo>
                <a:lnTo>
                  <a:pt x="55092" y="116840"/>
                </a:lnTo>
                <a:lnTo>
                  <a:pt x="47180" y="116840"/>
                </a:lnTo>
                <a:lnTo>
                  <a:pt x="45275" y="118110"/>
                </a:lnTo>
                <a:lnTo>
                  <a:pt x="43751" y="111760"/>
                </a:lnTo>
                <a:lnTo>
                  <a:pt x="43408" y="106680"/>
                </a:lnTo>
                <a:lnTo>
                  <a:pt x="43408" y="100330"/>
                </a:lnTo>
                <a:lnTo>
                  <a:pt x="50355" y="64770"/>
                </a:lnTo>
                <a:lnTo>
                  <a:pt x="69342" y="36830"/>
                </a:lnTo>
                <a:lnTo>
                  <a:pt x="97510" y="17780"/>
                </a:lnTo>
                <a:lnTo>
                  <a:pt x="132041" y="11430"/>
                </a:lnTo>
                <a:lnTo>
                  <a:pt x="166573" y="17780"/>
                </a:lnTo>
                <a:lnTo>
                  <a:pt x="194729" y="36830"/>
                </a:lnTo>
                <a:lnTo>
                  <a:pt x="213702" y="64770"/>
                </a:lnTo>
                <a:lnTo>
                  <a:pt x="220649" y="100330"/>
                </a:lnTo>
                <a:lnTo>
                  <a:pt x="220649" y="56019"/>
                </a:lnTo>
                <a:lnTo>
                  <a:pt x="201955" y="27940"/>
                </a:lnTo>
                <a:lnTo>
                  <a:pt x="176441" y="11430"/>
                </a:lnTo>
                <a:lnTo>
                  <a:pt x="170548" y="7620"/>
                </a:lnTo>
                <a:lnTo>
                  <a:pt x="132041" y="0"/>
                </a:lnTo>
                <a:lnTo>
                  <a:pt x="93459" y="7620"/>
                </a:lnTo>
                <a:lnTo>
                  <a:pt x="61912" y="27940"/>
                </a:lnTo>
                <a:lnTo>
                  <a:pt x="40640" y="59690"/>
                </a:lnTo>
                <a:lnTo>
                  <a:pt x="32829" y="99060"/>
                </a:lnTo>
                <a:lnTo>
                  <a:pt x="33032" y="105410"/>
                </a:lnTo>
                <a:lnTo>
                  <a:pt x="33680" y="111760"/>
                </a:lnTo>
                <a:lnTo>
                  <a:pt x="34734" y="118110"/>
                </a:lnTo>
                <a:lnTo>
                  <a:pt x="36220" y="124460"/>
                </a:lnTo>
                <a:lnTo>
                  <a:pt x="34340" y="127000"/>
                </a:lnTo>
                <a:lnTo>
                  <a:pt x="32829" y="130810"/>
                </a:lnTo>
                <a:lnTo>
                  <a:pt x="32829" y="143510"/>
                </a:lnTo>
                <a:lnTo>
                  <a:pt x="39598" y="151130"/>
                </a:lnTo>
                <a:lnTo>
                  <a:pt x="47904" y="153670"/>
                </a:lnTo>
                <a:lnTo>
                  <a:pt x="63957" y="213360"/>
                </a:lnTo>
                <a:lnTo>
                  <a:pt x="65125" y="220980"/>
                </a:lnTo>
                <a:lnTo>
                  <a:pt x="65811" y="228600"/>
                </a:lnTo>
                <a:lnTo>
                  <a:pt x="66027" y="236220"/>
                </a:lnTo>
                <a:lnTo>
                  <a:pt x="66027" y="243840"/>
                </a:lnTo>
                <a:lnTo>
                  <a:pt x="65646" y="247650"/>
                </a:lnTo>
                <a:lnTo>
                  <a:pt x="64884" y="254000"/>
                </a:lnTo>
                <a:lnTo>
                  <a:pt x="25285" y="267970"/>
                </a:lnTo>
                <a:lnTo>
                  <a:pt x="14973" y="274320"/>
                </a:lnTo>
                <a:lnTo>
                  <a:pt x="6985" y="281940"/>
                </a:lnTo>
                <a:lnTo>
                  <a:pt x="1828" y="292100"/>
                </a:lnTo>
                <a:lnTo>
                  <a:pt x="0" y="304800"/>
                </a:lnTo>
                <a:lnTo>
                  <a:pt x="0" y="350520"/>
                </a:lnTo>
                <a:lnTo>
                  <a:pt x="2286" y="351790"/>
                </a:lnTo>
                <a:lnTo>
                  <a:pt x="7924" y="351790"/>
                </a:lnTo>
                <a:lnTo>
                  <a:pt x="10210" y="350520"/>
                </a:lnTo>
                <a:lnTo>
                  <a:pt x="10210" y="304800"/>
                </a:lnTo>
                <a:lnTo>
                  <a:pt x="11557" y="295910"/>
                </a:lnTo>
                <a:lnTo>
                  <a:pt x="15392" y="288290"/>
                </a:lnTo>
                <a:lnTo>
                  <a:pt x="21336" y="281940"/>
                </a:lnTo>
                <a:lnTo>
                  <a:pt x="29057" y="278130"/>
                </a:lnTo>
                <a:lnTo>
                  <a:pt x="64122" y="265430"/>
                </a:lnTo>
                <a:lnTo>
                  <a:pt x="55473" y="346710"/>
                </a:lnTo>
                <a:lnTo>
                  <a:pt x="55092" y="349250"/>
                </a:lnTo>
                <a:lnTo>
                  <a:pt x="57340" y="351790"/>
                </a:lnTo>
                <a:lnTo>
                  <a:pt x="63741" y="351790"/>
                </a:lnTo>
                <a:lnTo>
                  <a:pt x="65646" y="350520"/>
                </a:lnTo>
                <a:lnTo>
                  <a:pt x="66027" y="347980"/>
                </a:lnTo>
                <a:lnTo>
                  <a:pt x="74498" y="265430"/>
                </a:lnTo>
                <a:lnTo>
                  <a:pt x="76200" y="248920"/>
                </a:lnTo>
                <a:lnTo>
                  <a:pt x="76200" y="247650"/>
                </a:lnTo>
                <a:lnTo>
                  <a:pt x="94310" y="247650"/>
                </a:lnTo>
                <a:lnTo>
                  <a:pt x="94310" y="350520"/>
                </a:lnTo>
                <a:lnTo>
                  <a:pt x="96558" y="351790"/>
                </a:lnTo>
                <a:lnTo>
                  <a:pt x="102235" y="351790"/>
                </a:lnTo>
                <a:lnTo>
                  <a:pt x="104482" y="350520"/>
                </a:lnTo>
                <a:lnTo>
                  <a:pt x="104482" y="300990"/>
                </a:lnTo>
                <a:lnTo>
                  <a:pt x="111125" y="303530"/>
                </a:lnTo>
                <a:lnTo>
                  <a:pt x="118021" y="306070"/>
                </a:lnTo>
                <a:lnTo>
                  <a:pt x="132397" y="308610"/>
                </a:lnTo>
                <a:lnTo>
                  <a:pt x="146786" y="306070"/>
                </a:lnTo>
                <a:lnTo>
                  <a:pt x="153682" y="303530"/>
                </a:lnTo>
                <a:lnTo>
                  <a:pt x="160299" y="300990"/>
                </a:lnTo>
                <a:lnTo>
                  <a:pt x="160299" y="350520"/>
                </a:lnTo>
                <a:lnTo>
                  <a:pt x="162585" y="351790"/>
                </a:lnTo>
                <a:lnTo>
                  <a:pt x="168262" y="351790"/>
                </a:lnTo>
                <a:lnTo>
                  <a:pt x="170510" y="350520"/>
                </a:lnTo>
                <a:lnTo>
                  <a:pt x="170510" y="300990"/>
                </a:lnTo>
                <a:lnTo>
                  <a:pt x="170510" y="297180"/>
                </a:lnTo>
                <a:lnTo>
                  <a:pt x="170510" y="273050"/>
                </a:lnTo>
                <a:lnTo>
                  <a:pt x="168262" y="270510"/>
                </a:lnTo>
                <a:lnTo>
                  <a:pt x="162585" y="270510"/>
                </a:lnTo>
                <a:lnTo>
                  <a:pt x="160299" y="273050"/>
                </a:lnTo>
                <a:lnTo>
                  <a:pt x="160299" y="288290"/>
                </a:lnTo>
                <a:lnTo>
                  <a:pt x="153987" y="292100"/>
                </a:lnTo>
                <a:lnTo>
                  <a:pt x="147066" y="295910"/>
                </a:lnTo>
                <a:lnTo>
                  <a:pt x="139788" y="297180"/>
                </a:lnTo>
                <a:lnTo>
                  <a:pt x="124701" y="297180"/>
                </a:lnTo>
                <a:lnTo>
                  <a:pt x="117449" y="295910"/>
                </a:lnTo>
                <a:lnTo>
                  <a:pt x="110705" y="292100"/>
                </a:lnTo>
                <a:lnTo>
                  <a:pt x="104482" y="288290"/>
                </a:lnTo>
                <a:lnTo>
                  <a:pt x="104482" y="247650"/>
                </a:lnTo>
                <a:lnTo>
                  <a:pt x="104482" y="237490"/>
                </a:lnTo>
                <a:lnTo>
                  <a:pt x="104482" y="224790"/>
                </a:lnTo>
                <a:lnTo>
                  <a:pt x="104482" y="214630"/>
                </a:lnTo>
                <a:lnTo>
                  <a:pt x="111125" y="217170"/>
                </a:lnTo>
                <a:lnTo>
                  <a:pt x="125120" y="219710"/>
                </a:lnTo>
                <a:lnTo>
                  <a:pt x="139687" y="219710"/>
                </a:lnTo>
                <a:lnTo>
                  <a:pt x="153682" y="217170"/>
                </a:lnTo>
                <a:lnTo>
                  <a:pt x="160299" y="214630"/>
                </a:lnTo>
                <a:lnTo>
                  <a:pt x="160299" y="256540"/>
                </a:lnTo>
                <a:lnTo>
                  <a:pt x="162585" y="259080"/>
                </a:lnTo>
                <a:lnTo>
                  <a:pt x="168262" y="259080"/>
                </a:lnTo>
                <a:lnTo>
                  <a:pt x="170510" y="256540"/>
                </a:lnTo>
                <a:lnTo>
                  <a:pt x="170510" y="247650"/>
                </a:lnTo>
                <a:lnTo>
                  <a:pt x="188595" y="247650"/>
                </a:lnTo>
                <a:lnTo>
                  <a:pt x="188595" y="248920"/>
                </a:lnTo>
                <a:lnTo>
                  <a:pt x="198793" y="347980"/>
                </a:lnTo>
                <a:lnTo>
                  <a:pt x="199174" y="350520"/>
                </a:lnTo>
                <a:lnTo>
                  <a:pt x="201041" y="351790"/>
                </a:lnTo>
                <a:lnTo>
                  <a:pt x="207479" y="351790"/>
                </a:lnTo>
                <a:lnTo>
                  <a:pt x="209346" y="349250"/>
                </a:lnTo>
                <a:lnTo>
                  <a:pt x="209346" y="346710"/>
                </a:lnTo>
                <a:lnTo>
                  <a:pt x="200660" y="265430"/>
                </a:lnTo>
                <a:lnTo>
                  <a:pt x="235762" y="278130"/>
                </a:lnTo>
                <a:lnTo>
                  <a:pt x="243484" y="281940"/>
                </a:lnTo>
                <a:lnTo>
                  <a:pt x="249428" y="288290"/>
                </a:lnTo>
                <a:lnTo>
                  <a:pt x="253263" y="295910"/>
                </a:lnTo>
                <a:lnTo>
                  <a:pt x="254622" y="304800"/>
                </a:lnTo>
                <a:lnTo>
                  <a:pt x="254622" y="350520"/>
                </a:lnTo>
                <a:lnTo>
                  <a:pt x="256870" y="351790"/>
                </a:lnTo>
                <a:lnTo>
                  <a:pt x="262534" y="351790"/>
                </a:lnTo>
                <a:lnTo>
                  <a:pt x="264820" y="350520"/>
                </a:lnTo>
                <a:lnTo>
                  <a:pt x="264820" y="3048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48489" y="2869806"/>
            <a:ext cx="269875" cy="359410"/>
          </a:xfrm>
          <a:custGeom>
            <a:avLst/>
            <a:gdLst/>
            <a:ahLst/>
            <a:cxnLst/>
            <a:rect l="l" t="t" r="r" b="b"/>
            <a:pathLst>
              <a:path w="269875" h="359410">
                <a:moveTo>
                  <a:pt x="107099" y="127482"/>
                </a:moveTo>
                <a:lnTo>
                  <a:pt x="104851" y="125234"/>
                </a:lnTo>
                <a:lnTo>
                  <a:pt x="101815" y="125234"/>
                </a:lnTo>
                <a:lnTo>
                  <a:pt x="99187" y="125234"/>
                </a:lnTo>
                <a:lnTo>
                  <a:pt x="96901" y="127482"/>
                </a:lnTo>
                <a:lnTo>
                  <a:pt x="96901" y="138798"/>
                </a:lnTo>
                <a:lnTo>
                  <a:pt x="99187" y="141071"/>
                </a:lnTo>
                <a:lnTo>
                  <a:pt x="104851" y="141071"/>
                </a:lnTo>
                <a:lnTo>
                  <a:pt x="107099" y="138798"/>
                </a:lnTo>
                <a:lnTo>
                  <a:pt x="107099" y="127482"/>
                </a:lnTo>
                <a:close/>
              </a:path>
              <a:path w="269875" h="359410">
                <a:moveTo>
                  <a:pt x="112776" y="109778"/>
                </a:moveTo>
                <a:lnTo>
                  <a:pt x="110490" y="107492"/>
                </a:lnTo>
                <a:lnTo>
                  <a:pt x="96177" y="107492"/>
                </a:lnTo>
                <a:lnTo>
                  <a:pt x="93510" y="107492"/>
                </a:lnTo>
                <a:lnTo>
                  <a:pt x="91262" y="109778"/>
                </a:lnTo>
                <a:lnTo>
                  <a:pt x="91262" y="115798"/>
                </a:lnTo>
                <a:lnTo>
                  <a:pt x="93510" y="118071"/>
                </a:lnTo>
                <a:lnTo>
                  <a:pt x="110490" y="118071"/>
                </a:lnTo>
                <a:lnTo>
                  <a:pt x="112776" y="115798"/>
                </a:lnTo>
                <a:lnTo>
                  <a:pt x="112776" y="109778"/>
                </a:lnTo>
                <a:close/>
              </a:path>
              <a:path w="269875" h="359410">
                <a:moveTo>
                  <a:pt x="166700" y="157670"/>
                </a:moveTo>
                <a:lnTo>
                  <a:pt x="164071" y="155397"/>
                </a:lnTo>
                <a:lnTo>
                  <a:pt x="154241" y="155397"/>
                </a:lnTo>
                <a:lnTo>
                  <a:pt x="154241" y="165595"/>
                </a:lnTo>
                <a:lnTo>
                  <a:pt x="152374" y="173139"/>
                </a:lnTo>
                <a:lnTo>
                  <a:pt x="144449" y="178041"/>
                </a:lnTo>
                <a:lnTo>
                  <a:pt x="126339" y="178041"/>
                </a:lnTo>
                <a:lnTo>
                  <a:pt x="118795" y="172758"/>
                </a:lnTo>
                <a:lnTo>
                  <a:pt x="116166" y="165595"/>
                </a:lnTo>
                <a:lnTo>
                  <a:pt x="154241" y="165595"/>
                </a:lnTo>
                <a:lnTo>
                  <a:pt x="154241" y="155397"/>
                </a:lnTo>
                <a:lnTo>
                  <a:pt x="107099" y="155397"/>
                </a:lnTo>
                <a:lnTo>
                  <a:pt x="104851" y="157670"/>
                </a:lnTo>
                <a:lnTo>
                  <a:pt x="104851" y="160299"/>
                </a:lnTo>
                <a:lnTo>
                  <a:pt x="107238" y="171348"/>
                </a:lnTo>
                <a:lnTo>
                  <a:pt x="113753" y="180200"/>
                </a:lnTo>
                <a:lnTo>
                  <a:pt x="123456" y="186080"/>
                </a:lnTo>
                <a:lnTo>
                  <a:pt x="135394" y="188214"/>
                </a:lnTo>
                <a:lnTo>
                  <a:pt x="147332" y="185978"/>
                </a:lnTo>
                <a:lnTo>
                  <a:pt x="157035" y="179908"/>
                </a:lnTo>
                <a:lnTo>
                  <a:pt x="158407" y="178041"/>
                </a:lnTo>
                <a:lnTo>
                  <a:pt x="163550" y="171030"/>
                </a:lnTo>
                <a:lnTo>
                  <a:pt x="164757" y="165595"/>
                </a:lnTo>
                <a:lnTo>
                  <a:pt x="165938" y="160299"/>
                </a:lnTo>
                <a:lnTo>
                  <a:pt x="166700" y="157670"/>
                </a:lnTo>
                <a:close/>
              </a:path>
              <a:path w="269875" h="359410">
                <a:moveTo>
                  <a:pt x="174993" y="127482"/>
                </a:moveTo>
                <a:lnTo>
                  <a:pt x="172745" y="125234"/>
                </a:lnTo>
                <a:lnTo>
                  <a:pt x="169329" y="125234"/>
                </a:lnTo>
                <a:lnTo>
                  <a:pt x="166700" y="125234"/>
                </a:lnTo>
                <a:lnTo>
                  <a:pt x="164071" y="127482"/>
                </a:lnTo>
                <a:lnTo>
                  <a:pt x="164071" y="138798"/>
                </a:lnTo>
                <a:lnTo>
                  <a:pt x="166700" y="141071"/>
                </a:lnTo>
                <a:lnTo>
                  <a:pt x="171983" y="141071"/>
                </a:lnTo>
                <a:lnTo>
                  <a:pt x="174612" y="138798"/>
                </a:lnTo>
                <a:lnTo>
                  <a:pt x="174612" y="130149"/>
                </a:lnTo>
                <a:lnTo>
                  <a:pt x="174993" y="127482"/>
                </a:lnTo>
                <a:close/>
              </a:path>
              <a:path w="269875" h="359410">
                <a:moveTo>
                  <a:pt x="269684" y="311150"/>
                </a:moveTo>
                <a:lnTo>
                  <a:pt x="244779" y="274320"/>
                </a:lnTo>
                <a:lnTo>
                  <a:pt x="231190" y="269240"/>
                </a:lnTo>
                <a:lnTo>
                  <a:pt x="234823" y="266700"/>
                </a:lnTo>
                <a:lnTo>
                  <a:pt x="236626" y="265430"/>
                </a:lnTo>
                <a:lnTo>
                  <a:pt x="240258" y="262890"/>
                </a:lnTo>
                <a:lnTo>
                  <a:pt x="241401" y="262890"/>
                </a:lnTo>
                <a:lnTo>
                  <a:pt x="242125" y="261620"/>
                </a:lnTo>
                <a:lnTo>
                  <a:pt x="242506" y="259080"/>
                </a:lnTo>
                <a:lnTo>
                  <a:pt x="242887" y="259080"/>
                </a:lnTo>
                <a:lnTo>
                  <a:pt x="242506" y="256540"/>
                </a:lnTo>
                <a:lnTo>
                  <a:pt x="241401" y="255270"/>
                </a:lnTo>
                <a:lnTo>
                  <a:pt x="222897" y="232410"/>
                </a:lnTo>
                <a:lnTo>
                  <a:pt x="239877" y="223520"/>
                </a:lnTo>
                <a:lnTo>
                  <a:pt x="242887" y="222250"/>
                </a:lnTo>
                <a:lnTo>
                  <a:pt x="243649" y="219710"/>
                </a:lnTo>
                <a:lnTo>
                  <a:pt x="242506" y="217170"/>
                </a:lnTo>
                <a:lnTo>
                  <a:pt x="233070" y="193040"/>
                </a:lnTo>
                <a:lnTo>
                  <a:pt x="230809" y="183769"/>
                </a:lnTo>
                <a:lnTo>
                  <a:pt x="230809" y="217170"/>
                </a:lnTo>
                <a:lnTo>
                  <a:pt x="212725" y="226060"/>
                </a:lnTo>
                <a:lnTo>
                  <a:pt x="211201" y="227330"/>
                </a:lnTo>
                <a:lnTo>
                  <a:pt x="210439" y="227330"/>
                </a:lnTo>
                <a:lnTo>
                  <a:pt x="210070" y="229870"/>
                </a:lnTo>
                <a:lnTo>
                  <a:pt x="209334" y="231140"/>
                </a:lnTo>
                <a:lnTo>
                  <a:pt x="210070" y="232410"/>
                </a:lnTo>
                <a:lnTo>
                  <a:pt x="210820" y="233680"/>
                </a:lnTo>
                <a:lnTo>
                  <a:pt x="229679" y="257810"/>
                </a:lnTo>
                <a:lnTo>
                  <a:pt x="218744" y="265430"/>
                </a:lnTo>
                <a:lnTo>
                  <a:pt x="201041" y="259118"/>
                </a:lnTo>
                <a:lnTo>
                  <a:pt x="201041" y="270510"/>
                </a:lnTo>
                <a:lnTo>
                  <a:pt x="190449" y="288290"/>
                </a:lnTo>
                <a:lnTo>
                  <a:pt x="175285" y="303530"/>
                </a:lnTo>
                <a:lnTo>
                  <a:pt x="156578" y="312420"/>
                </a:lnTo>
                <a:lnTo>
                  <a:pt x="135394" y="316230"/>
                </a:lnTo>
                <a:lnTo>
                  <a:pt x="114388" y="312420"/>
                </a:lnTo>
                <a:lnTo>
                  <a:pt x="95796" y="303530"/>
                </a:lnTo>
                <a:lnTo>
                  <a:pt x="80873" y="288290"/>
                </a:lnTo>
                <a:lnTo>
                  <a:pt x="72885" y="273050"/>
                </a:lnTo>
                <a:lnTo>
                  <a:pt x="70891" y="269240"/>
                </a:lnTo>
                <a:lnTo>
                  <a:pt x="82207" y="265430"/>
                </a:lnTo>
                <a:lnTo>
                  <a:pt x="90246" y="281940"/>
                </a:lnTo>
                <a:lnTo>
                  <a:pt x="102438" y="293370"/>
                </a:lnTo>
                <a:lnTo>
                  <a:pt x="117805" y="300990"/>
                </a:lnTo>
                <a:lnTo>
                  <a:pt x="135394" y="303530"/>
                </a:lnTo>
                <a:lnTo>
                  <a:pt x="143319" y="303530"/>
                </a:lnTo>
                <a:lnTo>
                  <a:pt x="151612" y="302260"/>
                </a:lnTo>
                <a:lnTo>
                  <a:pt x="159156" y="298450"/>
                </a:lnTo>
                <a:lnTo>
                  <a:pt x="161785" y="297180"/>
                </a:lnTo>
                <a:lnTo>
                  <a:pt x="162928" y="294640"/>
                </a:lnTo>
                <a:lnTo>
                  <a:pt x="162356" y="293370"/>
                </a:lnTo>
                <a:lnTo>
                  <a:pt x="161785" y="292100"/>
                </a:lnTo>
                <a:lnTo>
                  <a:pt x="160743" y="289560"/>
                </a:lnTo>
                <a:lnTo>
                  <a:pt x="159156" y="288290"/>
                </a:lnTo>
                <a:lnTo>
                  <a:pt x="156425" y="288290"/>
                </a:lnTo>
                <a:lnTo>
                  <a:pt x="155549" y="289560"/>
                </a:lnTo>
                <a:lnTo>
                  <a:pt x="148602" y="292100"/>
                </a:lnTo>
                <a:lnTo>
                  <a:pt x="142557" y="293370"/>
                </a:lnTo>
                <a:lnTo>
                  <a:pt x="135775" y="293370"/>
                </a:lnTo>
                <a:lnTo>
                  <a:pt x="121627" y="290830"/>
                </a:lnTo>
                <a:lnTo>
                  <a:pt x="109131" y="284480"/>
                </a:lnTo>
                <a:lnTo>
                  <a:pt x="99123" y="275590"/>
                </a:lnTo>
                <a:lnTo>
                  <a:pt x="92405" y="262890"/>
                </a:lnTo>
                <a:lnTo>
                  <a:pt x="98513" y="257810"/>
                </a:lnTo>
                <a:lnTo>
                  <a:pt x="103136" y="252730"/>
                </a:lnTo>
                <a:lnTo>
                  <a:pt x="106083" y="245110"/>
                </a:lnTo>
                <a:lnTo>
                  <a:pt x="107099" y="238760"/>
                </a:lnTo>
                <a:lnTo>
                  <a:pt x="107099" y="219710"/>
                </a:lnTo>
                <a:lnTo>
                  <a:pt x="113969" y="222250"/>
                </a:lnTo>
                <a:lnTo>
                  <a:pt x="128270" y="224790"/>
                </a:lnTo>
                <a:lnTo>
                  <a:pt x="143167" y="224790"/>
                </a:lnTo>
                <a:lnTo>
                  <a:pt x="157683" y="222250"/>
                </a:lnTo>
                <a:lnTo>
                  <a:pt x="164439" y="219710"/>
                </a:lnTo>
                <a:lnTo>
                  <a:pt x="164439" y="238760"/>
                </a:lnTo>
                <a:lnTo>
                  <a:pt x="165468" y="245110"/>
                </a:lnTo>
                <a:lnTo>
                  <a:pt x="168402" y="252730"/>
                </a:lnTo>
                <a:lnTo>
                  <a:pt x="173024" y="257810"/>
                </a:lnTo>
                <a:lnTo>
                  <a:pt x="179146" y="262890"/>
                </a:lnTo>
                <a:lnTo>
                  <a:pt x="177279" y="267970"/>
                </a:lnTo>
                <a:lnTo>
                  <a:pt x="174993" y="273050"/>
                </a:lnTo>
                <a:lnTo>
                  <a:pt x="171602" y="276860"/>
                </a:lnTo>
                <a:lnTo>
                  <a:pt x="169710" y="279400"/>
                </a:lnTo>
                <a:lnTo>
                  <a:pt x="170091" y="281940"/>
                </a:lnTo>
                <a:lnTo>
                  <a:pt x="172745" y="284480"/>
                </a:lnTo>
                <a:lnTo>
                  <a:pt x="173469" y="285750"/>
                </a:lnTo>
                <a:lnTo>
                  <a:pt x="177279" y="285750"/>
                </a:lnTo>
                <a:lnTo>
                  <a:pt x="179146" y="284480"/>
                </a:lnTo>
                <a:lnTo>
                  <a:pt x="180289" y="283210"/>
                </a:lnTo>
                <a:lnTo>
                  <a:pt x="184429" y="278130"/>
                </a:lnTo>
                <a:lnTo>
                  <a:pt x="187439" y="273050"/>
                </a:lnTo>
                <a:lnTo>
                  <a:pt x="189699" y="266700"/>
                </a:lnTo>
                <a:lnTo>
                  <a:pt x="201041" y="270510"/>
                </a:lnTo>
                <a:lnTo>
                  <a:pt x="201041" y="259118"/>
                </a:lnTo>
                <a:lnTo>
                  <a:pt x="186690" y="254000"/>
                </a:lnTo>
                <a:lnTo>
                  <a:pt x="179908" y="251460"/>
                </a:lnTo>
                <a:lnTo>
                  <a:pt x="175374" y="245110"/>
                </a:lnTo>
                <a:lnTo>
                  <a:pt x="175374" y="219710"/>
                </a:lnTo>
                <a:lnTo>
                  <a:pt x="175374" y="214630"/>
                </a:lnTo>
                <a:lnTo>
                  <a:pt x="210591" y="171450"/>
                </a:lnTo>
                <a:lnTo>
                  <a:pt x="214591" y="152400"/>
                </a:lnTo>
                <a:lnTo>
                  <a:pt x="215734" y="153670"/>
                </a:lnTo>
                <a:lnTo>
                  <a:pt x="216446" y="162560"/>
                </a:lnTo>
                <a:lnTo>
                  <a:pt x="218605" y="177800"/>
                </a:lnTo>
                <a:lnTo>
                  <a:pt x="223100" y="196850"/>
                </a:lnTo>
                <a:lnTo>
                  <a:pt x="230809" y="217170"/>
                </a:lnTo>
                <a:lnTo>
                  <a:pt x="230809" y="183769"/>
                </a:lnTo>
                <a:lnTo>
                  <a:pt x="228117" y="172720"/>
                </a:lnTo>
                <a:lnTo>
                  <a:pt x="226212" y="157480"/>
                </a:lnTo>
                <a:lnTo>
                  <a:pt x="225971" y="152400"/>
                </a:lnTo>
                <a:lnTo>
                  <a:pt x="225907" y="139700"/>
                </a:lnTo>
                <a:lnTo>
                  <a:pt x="225907" y="104140"/>
                </a:lnTo>
                <a:lnTo>
                  <a:pt x="228180" y="104140"/>
                </a:lnTo>
                <a:lnTo>
                  <a:pt x="229679" y="105410"/>
                </a:lnTo>
                <a:lnTo>
                  <a:pt x="230441" y="106680"/>
                </a:lnTo>
                <a:lnTo>
                  <a:pt x="233819" y="106680"/>
                </a:lnTo>
                <a:lnTo>
                  <a:pt x="235724" y="105410"/>
                </a:lnTo>
                <a:lnTo>
                  <a:pt x="236296" y="104140"/>
                </a:lnTo>
                <a:lnTo>
                  <a:pt x="237972" y="100330"/>
                </a:lnTo>
                <a:lnTo>
                  <a:pt x="236867" y="96520"/>
                </a:lnTo>
                <a:lnTo>
                  <a:pt x="233819" y="95250"/>
                </a:lnTo>
                <a:lnTo>
                  <a:pt x="228561" y="92710"/>
                </a:lnTo>
                <a:lnTo>
                  <a:pt x="225552" y="92710"/>
                </a:lnTo>
                <a:lnTo>
                  <a:pt x="218681" y="60960"/>
                </a:lnTo>
                <a:lnTo>
                  <a:pt x="214591" y="54508"/>
                </a:lnTo>
                <a:lnTo>
                  <a:pt x="214591" y="88900"/>
                </a:lnTo>
                <a:lnTo>
                  <a:pt x="214210" y="88798"/>
                </a:lnTo>
                <a:lnTo>
                  <a:pt x="214210" y="100330"/>
                </a:lnTo>
                <a:lnTo>
                  <a:pt x="214210" y="139700"/>
                </a:lnTo>
                <a:lnTo>
                  <a:pt x="211963" y="138430"/>
                </a:lnTo>
                <a:lnTo>
                  <a:pt x="208953" y="134620"/>
                </a:lnTo>
                <a:lnTo>
                  <a:pt x="205536" y="132080"/>
                </a:lnTo>
                <a:lnTo>
                  <a:pt x="204584" y="132080"/>
                </a:lnTo>
                <a:lnTo>
                  <a:pt x="203377" y="130810"/>
                </a:lnTo>
                <a:lnTo>
                  <a:pt x="200621" y="130810"/>
                </a:lnTo>
                <a:lnTo>
                  <a:pt x="199072" y="132080"/>
                </a:lnTo>
                <a:lnTo>
                  <a:pt x="197993" y="133350"/>
                </a:lnTo>
                <a:lnTo>
                  <a:pt x="196126" y="135890"/>
                </a:lnTo>
                <a:lnTo>
                  <a:pt x="196888" y="138430"/>
                </a:lnTo>
                <a:lnTo>
                  <a:pt x="199136" y="140970"/>
                </a:lnTo>
                <a:lnTo>
                  <a:pt x="200660" y="142240"/>
                </a:lnTo>
                <a:lnTo>
                  <a:pt x="201764" y="142240"/>
                </a:lnTo>
                <a:lnTo>
                  <a:pt x="202907" y="143510"/>
                </a:lnTo>
                <a:lnTo>
                  <a:pt x="202907" y="146050"/>
                </a:lnTo>
                <a:lnTo>
                  <a:pt x="197548" y="172720"/>
                </a:lnTo>
                <a:lnTo>
                  <a:pt x="182918" y="194310"/>
                </a:lnTo>
                <a:lnTo>
                  <a:pt x="161213" y="208280"/>
                </a:lnTo>
                <a:lnTo>
                  <a:pt x="134632" y="213360"/>
                </a:lnTo>
                <a:lnTo>
                  <a:pt x="107988" y="208280"/>
                </a:lnTo>
                <a:lnTo>
                  <a:pt x="96177" y="200037"/>
                </a:lnTo>
                <a:lnTo>
                  <a:pt x="96177" y="214630"/>
                </a:lnTo>
                <a:lnTo>
                  <a:pt x="96177" y="245110"/>
                </a:lnTo>
                <a:lnTo>
                  <a:pt x="91643" y="251460"/>
                </a:lnTo>
                <a:lnTo>
                  <a:pt x="84836" y="255270"/>
                </a:lnTo>
                <a:lnTo>
                  <a:pt x="52425" y="265430"/>
                </a:lnTo>
                <a:lnTo>
                  <a:pt x="41465" y="257810"/>
                </a:lnTo>
                <a:lnTo>
                  <a:pt x="60350" y="234950"/>
                </a:lnTo>
                <a:lnTo>
                  <a:pt x="61455" y="232410"/>
                </a:lnTo>
                <a:lnTo>
                  <a:pt x="40703" y="217170"/>
                </a:lnTo>
                <a:lnTo>
                  <a:pt x="47853" y="198120"/>
                </a:lnTo>
                <a:lnTo>
                  <a:pt x="52222" y="181610"/>
                </a:lnTo>
                <a:lnTo>
                  <a:pt x="54622" y="167640"/>
                </a:lnTo>
                <a:lnTo>
                  <a:pt x="55816" y="157480"/>
                </a:lnTo>
                <a:lnTo>
                  <a:pt x="57683" y="157480"/>
                </a:lnTo>
                <a:lnTo>
                  <a:pt x="62318" y="175260"/>
                </a:lnTo>
                <a:lnTo>
                  <a:pt x="70700" y="190500"/>
                </a:lnTo>
                <a:lnTo>
                  <a:pt x="82207" y="204470"/>
                </a:lnTo>
                <a:lnTo>
                  <a:pt x="96177" y="214630"/>
                </a:lnTo>
                <a:lnTo>
                  <a:pt x="96177" y="200037"/>
                </a:lnTo>
                <a:lnTo>
                  <a:pt x="86156" y="193040"/>
                </a:lnTo>
                <a:lnTo>
                  <a:pt x="71399" y="171450"/>
                </a:lnTo>
                <a:lnTo>
                  <a:pt x="68567" y="157480"/>
                </a:lnTo>
                <a:lnTo>
                  <a:pt x="66243" y="146050"/>
                </a:lnTo>
                <a:lnTo>
                  <a:pt x="65989" y="144780"/>
                </a:lnTo>
                <a:lnTo>
                  <a:pt x="65989" y="142240"/>
                </a:lnTo>
                <a:lnTo>
                  <a:pt x="63728" y="139700"/>
                </a:lnTo>
                <a:lnTo>
                  <a:pt x="58064" y="139700"/>
                </a:lnTo>
                <a:lnTo>
                  <a:pt x="55816" y="142240"/>
                </a:lnTo>
                <a:lnTo>
                  <a:pt x="55816" y="146050"/>
                </a:lnTo>
                <a:lnTo>
                  <a:pt x="50139" y="146050"/>
                </a:lnTo>
                <a:lnTo>
                  <a:pt x="47891" y="144780"/>
                </a:lnTo>
                <a:lnTo>
                  <a:pt x="45999" y="142240"/>
                </a:lnTo>
                <a:lnTo>
                  <a:pt x="45237" y="140970"/>
                </a:lnTo>
                <a:lnTo>
                  <a:pt x="44856" y="138430"/>
                </a:lnTo>
                <a:lnTo>
                  <a:pt x="44945" y="135890"/>
                </a:lnTo>
                <a:lnTo>
                  <a:pt x="45237" y="132080"/>
                </a:lnTo>
                <a:lnTo>
                  <a:pt x="49758" y="128270"/>
                </a:lnTo>
                <a:lnTo>
                  <a:pt x="62217" y="128270"/>
                </a:lnTo>
                <a:lnTo>
                  <a:pt x="67500" y="127000"/>
                </a:lnTo>
                <a:lnTo>
                  <a:pt x="71653" y="121920"/>
                </a:lnTo>
                <a:lnTo>
                  <a:pt x="76187" y="118110"/>
                </a:lnTo>
                <a:lnTo>
                  <a:pt x="78435" y="111760"/>
                </a:lnTo>
                <a:lnTo>
                  <a:pt x="78435" y="96520"/>
                </a:lnTo>
                <a:lnTo>
                  <a:pt x="78435" y="93980"/>
                </a:lnTo>
                <a:lnTo>
                  <a:pt x="101447" y="90170"/>
                </a:lnTo>
                <a:lnTo>
                  <a:pt x="109359" y="90170"/>
                </a:lnTo>
                <a:lnTo>
                  <a:pt x="128041" y="97790"/>
                </a:lnTo>
                <a:lnTo>
                  <a:pt x="146278" y="106680"/>
                </a:lnTo>
                <a:lnTo>
                  <a:pt x="181775" y="127000"/>
                </a:lnTo>
                <a:lnTo>
                  <a:pt x="182537" y="128270"/>
                </a:lnTo>
                <a:lnTo>
                  <a:pt x="186309" y="128270"/>
                </a:lnTo>
                <a:lnTo>
                  <a:pt x="187820" y="127000"/>
                </a:lnTo>
                <a:lnTo>
                  <a:pt x="188582" y="127000"/>
                </a:lnTo>
                <a:lnTo>
                  <a:pt x="190449" y="124460"/>
                </a:lnTo>
                <a:lnTo>
                  <a:pt x="189699" y="120650"/>
                </a:lnTo>
                <a:lnTo>
                  <a:pt x="187439" y="119380"/>
                </a:lnTo>
                <a:lnTo>
                  <a:pt x="174574" y="110490"/>
                </a:lnTo>
                <a:lnTo>
                  <a:pt x="148145" y="95250"/>
                </a:lnTo>
                <a:lnTo>
                  <a:pt x="137337" y="90170"/>
                </a:lnTo>
                <a:lnTo>
                  <a:pt x="134632" y="88900"/>
                </a:lnTo>
                <a:lnTo>
                  <a:pt x="135013" y="88900"/>
                </a:lnTo>
                <a:lnTo>
                  <a:pt x="177596" y="91440"/>
                </a:lnTo>
                <a:lnTo>
                  <a:pt x="196811" y="95250"/>
                </a:lnTo>
                <a:lnTo>
                  <a:pt x="214210" y="100330"/>
                </a:lnTo>
                <a:lnTo>
                  <a:pt x="214210" y="88798"/>
                </a:lnTo>
                <a:lnTo>
                  <a:pt x="196977" y="83820"/>
                </a:lnTo>
                <a:lnTo>
                  <a:pt x="157060" y="78740"/>
                </a:lnTo>
                <a:lnTo>
                  <a:pt x="113893" y="78740"/>
                </a:lnTo>
                <a:lnTo>
                  <a:pt x="73863" y="83820"/>
                </a:lnTo>
                <a:lnTo>
                  <a:pt x="68262" y="85432"/>
                </a:lnTo>
                <a:lnTo>
                  <a:pt x="68262" y="96520"/>
                </a:lnTo>
                <a:lnTo>
                  <a:pt x="68262" y="110490"/>
                </a:lnTo>
                <a:lnTo>
                  <a:pt x="67119" y="113030"/>
                </a:lnTo>
                <a:lnTo>
                  <a:pt x="65227" y="114300"/>
                </a:lnTo>
                <a:lnTo>
                  <a:pt x="62598" y="116840"/>
                </a:lnTo>
                <a:lnTo>
                  <a:pt x="59969" y="118110"/>
                </a:lnTo>
                <a:lnTo>
                  <a:pt x="56578" y="118110"/>
                </a:lnTo>
                <a:lnTo>
                  <a:pt x="56578" y="104140"/>
                </a:lnTo>
                <a:lnTo>
                  <a:pt x="56578" y="100330"/>
                </a:lnTo>
                <a:lnTo>
                  <a:pt x="56197" y="100330"/>
                </a:lnTo>
                <a:lnTo>
                  <a:pt x="59969" y="99060"/>
                </a:lnTo>
                <a:lnTo>
                  <a:pt x="68262" y="96520"/>
                </a:lnTo>
                <a:lnTo>
                  <a:pt x="68262" y="85432"/>
                </a:lnTo>
                <a:lnTo>
                  <a:pt x="56197" y="88900"/>
                </a:lnTo>
                <a:lnTo>
                  <a:pt x="64160" y="59690"/>
                </a:lnTo>
                <a:lnTo>
                  <a:pt x="81508" y="36830"/>
                </a:lnTo>
                <a:lnTo>
                  <a:pt x="105994" y="21590"/>
                </a:lnTo>
                <a:lnTo>
                  <a:pt x="135394" y="15240"/>
                </a:lnTo>
                <a:lnTo>
                  <a:pt x="164795" y="21590"/>
                </a:lnTo>
                <a:lnTo>
                  <a:pt x="189280" y="36830"/>
                </a:lnTo>
                <a:lnTo>
                  <a:pt x="206629" y="59690"/>
                </a:lnTo>
                <a:lnTo>
                  <a:pt x="214591" y="88900"/>
                </a:lnTo>
                <a:lnTo>
                  <a:pt x="214591" y="54508"/>
                </a:lnTo>
                <a:lnTo>
                  <a:pt x="201777" y="34290"/>
                </a:lnTo>
                <a:lnTo>
                  <a:pt x="176949" y="15240"/>
                </a:lnTo>
                <a:lnTo>
                  <a:pt x="146329" y="6350"/>
                </a:lnTo>
                <a:lnTo>
                  <a:pt x="146329" y="2540"/>
                </a:lnTo>
                <a:lnTo>
                  <a:pt x="143700" y="0"/>
                </a:lnTo>
                <a:lnTo>
                  <a:pt x="127088" y="0"/>
                </a:lnTo>
                <a:lnTo>
                  <a:pt x="124460" y="2540"/>
                </a:lnTo>
                <a:lnTo>
                  <a:pt x="124460" y="6350"/>
                </a:lnTo>
                <a:lnTo>
                  <a:pt x="93840" y="15240"/>
                </a:lnTo>
                <a:lnTo>
                  <a:pt x="69011" y="34290"/>
                </a:lnTo>
                <a:lnTo>
                  <a:pt x="52108" y="60960"/>
                </a:lnTo>
                <a:lnTo>
                  <a:pt x="45237" y="92710"/>
                </a:lnTo>
                <a:lnTo>
                  <a:pt x="42608" y="92710"/>
                </a:lnTo>
                <a:lnTo>
                  <a:pt x="39598" y="95250"/>
                </a:lnTo>
                <a:lnTo>
                  <a:pt x="36931" y="95250"/>
                </a:lnTo>
                <a:lnTo>
                  <a:pt x="33921" y="96520"/>
                </a:lnTo>
                <a:lnTo>
                  <a:pt x="33159" y="100330"/>
                </a:lnTo>
                <a:lnTo>
                  <a:pt x="33921" y="102870"/>
                </a:lnTo>
                <a:lnTo>
                  <a:pt x="35090" y="105410"/>
                </a:lnTo>
                <a:lnTo>
                  <a:pt x="41084" y="105410"/>
                </a:lnTo>
                <a:lnTo>
                  <a:pt x="44856" y="104140"/>
                </a:lnTo>
                <a:lnTo>
                  <a:pt x="44856" y="119380"/>
                </a:lnTo>
                <a:lnTo>
                  <a:pt x="38836" y="123190"/>
                </a:lnTo>
                <a:lnTo>
                  <a:pt x="34683" y="128270"/>
                </a:lnTo>
                <a:lnTo>
                  <a:pt x="33540" y="134620"/>
                </a:lnTo>
                <a:lnTo>
                  <a:pt x="33159" y="140970"/>
                </a:lnTo>
                <a:lnTo>
                  <a:pt x="35064" y="146050"/>
                </a:lnTo>
                <a:lnTo>
                  <a:pt x="38455" y="149860"/>
                </a:lnTo>
                <a:lnTo>
                  <a:pt x="40360" y="152400"/>
                </a:lnTo>
                <a:lnTo>
                  <a:pt x="42227" y="153670"/>
                </a:lnTo>
                <a:lnTo>
                  <a:pt x="44500" y="154940"/>
                </a:lnTo>
                <a:lnTo>
                  <a:pt x="43611" y="165100"/>
                </a:lnTo>
                <a:lnTo>
                  <a:pt x="41046" y="180340"/>
                </a:lnTo>
                <a:lnTo>
                  <a:pt x="36169" y="198120"/>
                </a:lnTo>
                <a:lnTo>
                  <a:pt x="28282" y="217170"/>
                </a:lnTo>
                <a:lnTo>
                  <a:pt x="27139" y="219710"/>
                </a:lnTo>
                <a:lnTo>
                  <a:pt x="27901" y="222250"/>
                </a:lnTo>
                <a:lnTo>
                  <a:pt x="30530" y="223520"/>
                </a:lnTo>
                <a:lnTo>
                  <a:pt x="47510" y="232410"/>
                </a:lnTo>
                <a:lnTo>
                  <a:pt x="29387" y="255270"/>
                </a:lnTo>
                <a:lnTo>
                  <a:pt x="28282" y="256540"/>
                </a:lnTo>
                <a:lnTo>
                  <a:pt x="27901" y="259080"/>
                </a:lnTo>
                <a:lnTo>
                  <a:pt x="28282" y="259080"/>
                </a:lnTo>
                <a:lnTo>
                  <a:pt x="28282" y="261620"/>
                </a:lnTo>
                <a:lnTo>
                  <a:pt x="29387" y="262890"/>
                </a:lnTo>
                <a:lnTo>
                  <a:pt x="30530" y="262890"/>
                </a:lnTo>
                <a:lnTo>
                  <a:pt x="39598" y="269240"/>
                </a:lnTo>
                <a:lnTo>
                  <a:pt x="26009" y="274320"/>
                </a:lnTo>
                <a:lnTo>
                  <a:pt x="15417" y="280670"/>
                </a:lnTo>
                <a:lnTo>
                  <a:pt x="7200" y="288290"/>
                </a:lnTo>
                <a:lnTo>
                  <a:pt x="1879" y="299720"/>
                </a:lnTo>
                <a:lnTo>
                  <a:pt x="0" y="311150"/>
                </a:lnTo>
                <a:lnTo>
                  <a:pt x="0" y="358140"/>
                </a:lnTo>
                <a:lnTo>
                  <a:pt x="2247" y="359410"/>
                </a:lnTo>
                <a:lnTo>
                  <a:pt x="7912" y="359410"/>
                </a:lnTo>
                <a:lnTo>
                  <a:pt x="10541" y="358140"/>
                </a:lnTo>
                <a:lnTo>
                  <a:pt x="10541" y="311150"/>
                </a:lnTo>
                <a:lnTo>
                  <a:pt x="11899" y="302260"/>
                </a:lnTo>
                <a:lnTo>
                  <a:pt x="15722" y="294640"/>
                </a:lnTo>
                <a:lnTo>
                  <a:pt x="21678" y="288290"/>
                </a:lnTo>
                <a:lnTo>
                  <a:pt x="29387" y="284480"/>
                </a:lnTo>
                <a:lnTo>
                  <a:pt x="60350" y="273050"/>
                </a:lnTo>
                <a:lnTo>
                  <a:pt x="71843" y="294640"/>
                </a:lnTo>
                <a:lnTo>
                  <a:pt x="89039" y="312420"/>
                </a:lnTo>
                <a:lnTo>
                  <a:pt x="110553" y="322580"/>
                </a:lnTo>
                <a:lnTo>
                  <a:pt x="135013" y="326390"/>
                </a:lnTo>
                <a:lnTo>
                  <a:pt x="159410" y="322580"/>
                </a:lnTo>
                <a:lnTo>
                  <a:pt x="172783" y="316230"/>
                </a:lnTo>
                <a:lnTo>
                  <a:pt x="180797" y="312420"/>
                </a:lnTo>
                <a:lnTo>
                  <a:pt x="197878" y="294640"/>
                </a:lnTo>
                <a:lnTo>
                  <a:pt x="209334" y="273050"/>
                </a:lnTo>
                <a:lnTo>
                  <a:pt x="240639" y="284480"/>
                </a:lnTo>
                <a:lnTo>
                  <a:pt x="248348" y="288290"/>
                </a:lnTo>
                <a:lnTo>
                  <a:pt x="254304" y="294640"/>
                </a:lnTo>
                <a:lnTo>
                  <a:pt x="258127" y="302260"/>
                </a:lnTo>
                <a:lnTo>
                  <a:pt x="259486" y="311150"/>
                </a:lnTo>
                <a:lnTo>
                  <a:pt x="259486" y="358140"/>
                </a:lnTo>
                <a:lnTo>
                  <a:pt x="261772" y="359410"/>
                </a:lnTo>
                <a:lnTo>
                  <a:pt x="267411" y="359410"/>
                </a:lnTo>
                <a:lnTo>
                  <a:pt x="269684" y="358140"/>
                </a:lnTo>
                <a:lnTo>
                  <a:pt x="269684" y="3111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3075928" y="2445798"/>
            <a:ext cx="363220" cy="300990"/>
            <a:chOff x="3075928" y="2445798"/>
            <a:chExt cx="363220" cy="300990"/>
          </a:xfrm>
        </p:grpSpPr>
        <p:sp>
          <p:nvSpPr>
            <p:cNvPr id="104" name="object 104"/>
            <p:cNvSpPr/>
            <p:nvPr/>
          </p:nvSpPr>
          <p:spPr>
            <a:xfrm>
              <a:off x="3075927" y="2445803"/>
              <a:ext cx="363220" cy="300990"/>
            </a:xfrm>
            <a:custGeom>
              <a:avLst/>
              <a:gdLst/>
              <a:ahLst/>
              <a:cxnLst/>
              <a:rect l="l" t="t" r="r" b="b"/>
              <a:pathLst>
                <a:path w="363220" h="300989">
                  <a:moveTo>
                    <a:pt x="188201" y="232029"/>
                  </a:moveTo>
                  <a:lnTo>
                    <a:pt x="185953" y="229743"/>
                  </a:lnTo>
                  <a:lnTo>
                    <a:pt x="156527" y="229743"/>
                  </a:lnTo>
                  <a:lnTo>
                    <a:pt x="153898" y="229743"/>
                  </a:lnTo>
                  <a:lnTo>
                    <a:pt x="151269" y="232029"/>
                  </a:lnTo>
                  <a:lnTo>
                    <a:pt x="151269" y="238048"/>
                  </a:lnTo>
                  <a:lnTo>
                    <a:pt x="153898" y="240322"/>
                  </a:lnTo>
                  <a:lnTo>
                    <a:pt x="185953" y="240322"/>
                  </a:lnTo>
                  <a:lnTo>
                    <a:pt x="188201" y="238048"/>
                  </a:lnTo>
                  <a:lnTo>
                    <a:pt x="188201" y="232029"/>
                  </a:lnTo>
                  <a:close/>
                </a:path>
                <a:path w="363220" h="300989">
                  <a:moveTo>
                    <a:pt x="363181" y="67576"/>
                  </a:moveTo>
                  <a:lnTo>
                    <a:pt x="346214" y="22580"/>
                  </a:lnTo>
                  <a:lnTo>
                    <a:pt x="304025" y="38"/>
                  </a:lnTo>
                  <a:lnTo>
                    <a:pt x="303809" y="38"/>
                  </a:lnTo>
                  <a:lnTo>
                    <a:pt x="303618" y="0"/>
                  </a:lnTo>
                  <a:lnTo>
                    <a:pt x="300951" y="0"/>
                  </a:lnTo>
                  <a:lnTo>
                    <a:pt x="298323" y="2159"/>
                  </a:lnTo>
                  <a:lnTo>
                    <a:pt x="297980" y="4927"/>
                  </a:lnTo>
                  <a:lnTo>
                    <a:pt x="297599" y="7607"/>
                  </a:lnTo>
                  <a:lnTo>
                    <a:pt x="299872" y="10617"/>
                  </a:lnTo>
                  <a:lnTo>
                    <a:pt x="302882" y="10998"/>
                  </a:lnTo>
                  <a:lnTo>
                    <a:pt x="322541" y="17399"/>
                  </a:lnTo>
                  <a:lnTo>
                    <a:pt x="338201" y="29946"/>
                  </a:lnTo>
                  <a:lnTo>
                    <a:pt x="348564" y="47167"/>
                  </a:lnTo>
                  <a:lnTo>
                    <a:pt x="352310" y="67576"/>
                  </a:lnTo>
                  <a:lnTo>
                    <a:pt x="347814" y="89839"/>
                  </a:lnTo>
                  <a:lnTo>
                    <a:pt x="335559" y="107924"/>
                  </a:lnTo>
                  <a:lnTo>
                    <a:pt x="317449" y="120065"/>
                  </a:lnTo>
                  <a:lnTo>
                    <a:pt x="295351" y="124498"/>
                  </a:lnTo>
                  <a:lnTo>
                    <a:pt x="273024" y="120065"/>
                  </a:lnTo>
                  <a:lnTo>
                    <a:pt x="263664" y="113830"/>
                  </a:lnTo>
                  <a:lnTo>
                    <a:pt x="263664" y="130556"/>
                  </a:lnTo>
                  <a:lnTo>
                    <a:pt x="263664" y="190906"/>
                  </a:lnTo>
                  <a:lnTo>
                    <a:pt x="203314" y="190906"/>
                  </a:lnTo>
                  <a:lnTo>
                    <a:pt x="203314" y="130556"/>
                  </a:lnTo>
                  <a:lnTo>
                    <a:pt x="263664" y="130556"/>
                  </a:lnTo>
                  <a:lnTo>
                    <a:pt x="263664" y="113830"/>
                  </a:lnTo>
                  <a:lnTo>
                    <a:pt x="255346" y="108280"/>
                  </a:lnTo>
                  <a:lnTo>
                    <a:pt x="254800" y="107924"/>
                  </a:lnTo>
                  <a:lnTo>
                    <a:pt x="247878" y="97739"/>
                  </a:lnTo>
                  <a:lnTo>
                    <a:pt x="242506" y="89839"/>
                  </a:lnTo>
                  <a:lnTo>
                    <a:pt x="242201" y="88290"/>
                  </a:lnTo>
                  <a:lnTo>
                    <a:pt x="238010" y="67576"/>
                  </a:lnTo>
                  <a:lnTo>
                    <a:pt x="264896" y="19392"/>
                  </a:lnTo>
                  <a:lnTo>
                    <a:pt x="285902" y="11379"/>
                  </a:lnTo>
                  <a:lnTo>
                    <a:pt x="287807" y="8712"/>
                  </a:lnTo>
                  <a:lnTo>
                    <a:pt x="287045" y="5702"/>
                  </a:lnTo>
                  <a:lnTo>
                    <a:pt x="286702" y="3289"/>
                  </a:lnTo>
                  <a:lnTo>
                    <a:pt x="284137" y="1524"/>
                  </a:lnTo>
                  <a:lnTo>
                    <a:pt x="281216" y="1524"/>
                  </a:lnTo>
                  <a:lnTo>
                    <a:pt x="281000" y="1549"/>
                  </a:lnTo>
                  <a:lnTo>
                    <a:pt x="242912" y="24549"/>
                  </a:lnTo>
                  <a:lnTo>
                    <a:pt x="235000" y="37007"/>
                  </a:lnTo>
                  <a:lnTo>
                    <a:pt x="235000" y="97739"/>
                  </a:lnTo>
                  <a:lnTo>
                    <a:pt x="49034" y="97739"/>
                  </a:lnTo>
                  <a:lnTo>
                    <a:pt x="49034" y="88290"/>
                  </a:lnTo>
                  <a:lnTo>
                    <a:pt x="231228" y="88290"/>
                  </a:lnTo>
                  <a:lnTo>
                    <a:pt x="231952" y="91719"/>
                  </a:lnTo>
                  <a:lnTo>
                    <a:pt x="233476" y="95097"/>
                  </a:lnTo>
                  <a:lnTo>
                    <a:pt x="235000" y="97739"/>
                  </a:lnTo>
                  <a:lnTo>
                    <a:pt x="235000" y="37007"/>
                  </a:lnTo>
                  <a:lnTo>
                    <a:pt x="233006" y="40881"/>
                  </a:lnTo>
                  <a:lnTo>
                    <a:pt x="229958" y="49707"/>
                  </a:lnTo>
                  <a:lnTo>
                    <a:pt x="228180" y="58889"/>
                  </a:lnTo>
                  <a:lnTo>
                    <a:pt x="171602" y="58889"/>
                  </a:lnTo>
                  <a:lnTo>
                    <a:pt x="169354" y="61137"/>
                  </a:lnTo>
                  <a:lnTo>
                    <a:pt x="169354" y="66814"/>
                  </a:lnTo>
                  <a:lnTo>
                    <a:pt x="171602" y="69062"/>
                  </a:lnTo>
                  <a:lnTo>
                    <a:pt x="227799" y="69062"/>
                  </a:lnTo>
                  <a:lnTo>
                    <a:pt x="227799" y="72072"/>
                  </a:lnTo>
                  <a:lnTo>
                    <a:pt x="228180" y="74739"/>
                  </a:lnTo>
                  <a:lnTo>
                    <a:pt x="228561" y="77749"/>
                  </a:lnTo>
                  <a:lnTo>
                    <a:pt x="41109" y="77749"/>
                  </a:lnTo>
                  <a:lnTo>
                    <a:pt x="38481" y="80022"/>
                  </a:lnTo>
                  <a:lnTo>
                    <a:pt x="38481" y="223342"/>
                  </a:lnTo>
                  <a:lnTo>
                    <a:pt x="41109" y="225590"/>
                  </a:lnTo>
                  <a:lnTo>
                    <a:pt x="233476" y="225590"/>
                  </a:lnTo>
                  <a:lnTo>
                    <a:pt x="235762" y="223342"/>
                  </a:lnTo>
                  <a:lnTo>
                    <a:pt x="235762" y="217678"/>
                  </a:lnTo>
                  <a:lnTo>
                    <a:pt x="233476" y="215430"/>
                  </a:lnTo>
                  <a:lnTo>
                    <a:pt x="49415" y="215430"/>
                  </a:lnTo>
                  <a:lnTo>
                    <a:pt x="49415" y="108280"/>
                  </a:lnTo>
                  <a:lnTo>
                    <a:pt x="242531" y="108280"/>
                  </a:lnTo>
                  <a:lnTo>
                    <a:pt x="245541" y="112433"/>
                  </a:lnTo>
                  <a:lnTo>
                    <a:pt x="248932" y="116230"/>
                  </a:lnTo>
                  <a:lnTo>
                    <a:pt x="253085" y="119621"/>
                  </a:lnTo>
                  <a:lnTo>
                    <a:pt x="195745" y="119621"/>
                  </a:lnTo>
                  <a:lnTo>
                    <a:pt x="193116" y="121869"/>
                  </a:lnTo>
                  <a:lnTo>
                    <a:pt x="193116" y="198818"/>
                  </a:lnTo>
                  <a:lnTo>
                    <a:pt x="195745" y="201079"/>
                  </a:lnTo>
                  <a:lnTo>
                    <a:pt x="272313" y="201079"/>
                  </a:lnTo>
                  <a:lnTo>
                    <a:pt x="274980" y="198818"/>
                  </a:lnTo>
                  <a:lnTo>
                    <a:pt x="274980" y="190906"/>
                  </a:lnTo>
                  <a:lnTo>
                    <a:pt x="274980" y="131318"/>
                  </a:lnTo>
                  <a:lnTo>
                    <a:pt x="280238" y="132803"/>
                  </a:lnTo>
                  <a:lnTo>
                    <a:pt x="285140" y="134327"/>
                  </a:lnTo>
                  <a:lnTo>
                    <a:pt x="290436" y="134708"/>
                  </a:lnTo>
                  <a:lnTo>
                    <a:pt x="290436" y="215430"/>
                  </a:lnTo>
                  <a:lnTo>
                    <a:pt x="253466" y="215430"/>
                  </a:lnTo>
                  <a:lnTo>
                    <a:pt x="251218" y="217678"/>
                  </a:lnTo>
                  <a:lnTo>
                    <a:pt x="251218" y="223342"/>
                  </a:lnTo>
                  <a:lnTo>
                    <a:pt x="253466" y="225590"/>
                  </a:lnTo>
                  <a:lnTo>
                    <a:pt x="298361" y="225590"/>
                  </a:lnTo>
                  <a:lnTo>
                    <a:pt x="300609" y="223342"/>
                  </a:lnTo>
                  <a:lnTo>
                    <a:pt x="300609" y="134327"/>
                  </a:lnTo>
                  <a:lnTo>
                    <a:pt x="303644" y="134327"/>
                  </a:lnTo>
                  <a:lnTo>
                    <a:pt x="305892" y="133565"/>
                  </a:lnTo>
                  <a:lnTo>
                    <a:pt x="308902" y="133184"/>
                  </a:lnTo>
                  <a:lnTo>
                    <a:pt x="308902" y="244094"/>
                  </a:lnTo>
                  <a:lnTo>
                    <a:pt x="30568" y="244094"/>
                  </a:lnTo>
                  <a:lnTo>
                    <a:pt x="30568" y="68681"/>
                  </a:lnTo>
                  <a:lnTo>
                    <a:pt x="156527" y="68681"/>
                  </a:lnTo>
                  <a:lnTo>
                    <a:pt x="158800" y="66433"/>
                  </a:lnTo>
                  <a:lnTo>
                    <a:pt x="158800" y="60756"/>
                  </a:lnTo>
                  <a:lnTo>
                    <a:pt x="156527" y="58127"/>
                  </a:lnTo>
                  <a:lnTo>
                    <a:pt x="22263" y="58127"/>
                  </a:lnTo>
                  <a:lnTo>
                    <a:pt x="19608" y="60756"/>
                  </a:lnTo>
                  <a:lnTo>
                    <a:pt x="19608" y="247484"/>
                  </a:lnTo>
                  <a:lnTo>
                    <a:pt x="749" y="272389"/>
                  </a:lnTo>
                  <a:lnTo>
                    <a:pt x="368" y="273151"/>
                  </a:lnTo>
                  <a:lnTo>
                    <a:pt x="0" y="274256"/>
                  </a:lnTo>
                  <a:lnTo>
                    <a:pt x="0" y="298399"/>
                  </a:lnTo>
                  <a:lnTo>
                    <a:pt x="2273" y="300672"/>
                  </a:lnTo>
                  <a:lnTo>
                    <a:pt x="254228" y="300672"/>
                  </a:lnTo>
                  <a:lnTo>
                    <a:pt x="256476" y="298399"/>
                  </a:lnTo>
                  <a:lnTo>
                    <a:pt x="256476" y="292760"/>
                  </a:lnTo>
                  <a:lnTo>
                    <a:pt x="254228" y="290093"/>
                  </a:lnTo>
                  <a:lnTo>
                    <a:pt x="10198" y="290093"/>
                  </a:lnTo>
                  <a:lnTo>
                    <a:pt x="10198" y="281419"/>
                  </a:lnTo>
                  <a:lnTo>
                    <a:pt x="328168" y="281419"/>
                  </a:lnTo>
                  <a:lnTo>
                    <a:pt x="328168" y="290093"/>
                  </a:lnTo>
                  <a:lnTo>
                    <a:pt x="269303" y="290093"/>
                  </a:lnTo>
                  <a:lnTo>
                    <a:pt x="266674" y="292760"/>
                  </a:lnTo>
                  <a:lnTo>
                    <a:pt x="266674" y="298399"/>
                  </a:lnTo>
                  <a:lnTo>
                    <a:pt x="269303" y="300672"/>
                  </a:lnTo>
                  <a:lnTo>
                    <a:pt x="336092" y="300672"/>
                  </a:lnTo>
                  <a:lnTo>
                    <a:pt x="338340" y="298399"/>
                  </a:lnTo>
                  <a:lnTo>
                    <a:pt x="338340" y="281419"/>
                  </a:lnTo>
                  <a:lnTo>
                    <a:pt x="338239" y="274256"/>
                  </a:lnTo>
                  <a:lnTo>
                    <a:pt x="337959" y="273151"/>
                  </a:lnTo>
                  <a:lnTo>
                    <a:pt x="337578" y="272389"/>
                  </a:lnTo>
                  <a:lnTo>
                    <a:pt x="336423" y="270865"/>
                  </a:lnTo>
                  <a:lnTo>
                    <a:pt x="324434" y="255028"/>
                  </a:lnTo>
                  <a:lnTo>
                    <a:pt x="323634" y="253974"/>
                  </a:lnTo>
                  <a:lnTo>
                    <a:pt x="323634" y="270865"/>
                  </a:lnTo>
                  <a:lnTo>
                    <a:pt x="222923" y="270865"/>
                  </a:lnTo>
                  <a:lnTo>
                    <a:pt x="219557" y="268236"/>
                  </a:lnTo>
                  <a:lnTo>
                    <a:pt x="207467" y="258800"/>
                  </a:lnTo>
                  <a:lnTo>
                    <a:pt x="206705" y="257657"/>
                  </a:lnTo>
                  <a:lnTo>
                    <a:pt x="205181" y="257657"/>
                  </a:lnTo>
                  <a:lnTo>
                    <a:pt x="205181" y="270865"/>
                  </a:lnTo>
                  <a:lnTo>
                    <a:pt x="133908" y="270865"/>
                  </a:lnTo>
                  <a:lnTo>
                    <a:pt x="137299" y="268236"/>
                  </a:lnTo>
                  <a:lnTo>
                    <a:pt x="201790" y="268236"/>
                  </a:lnTo>
                  <a:lnTo>
                    <a:pt x="205181" y="270865"/>
                  </a:lnTo>
                  <a:lnTo>
                    <a:pt x="205181" y="257657"/>
                  </a:lnTo>
                  <a:lnTo>
                    <a:pt x="134289" y="257657"/>
                  </a:lnTo>
                  <a:lnTo>
                    <a:pt x="133527" y="258038"/>
                  </a:lnTo>
                  <a:lnTo>
                    <a:pt x="132384" y="258800"/>
                  </a:lnTo>
                  <a:lnTo>
                    <a:pt x="116928" y="270865"/>
                  </a:lnTo>
                  <a:lnTo>
                    <a:pt x="16598" y="270865"/>
                  </a:lnTo>
                  <a:lnTo>
                    <a:pt x="28282" y="255028"/>
                  </a:lnTo>
                  <a:lnTo>
                    <a:pt x="311569" y="255028"/>
                  </a:lnTo>
                  <a:lnTo>
                    <a:pt x="323634" y="270865"/>
                  </a:lnTo>
                  <a:lnTo>
                    <a:pt x="323634" y="253974"/>
                  </a:lnTo>
                  <a:lnTo>
                    <a:pt x="318731" y="247484"/>
                  </a:lnTo>
                  <a:lnTo>
                    <a:pt x="318731" y="244094"/>
                  </a:lnTo>
                  <a:lnTo>
                    <a:pt x="318731" y="133184"/>
                  </a:lnTo>
                  <a:lnTo>
                    <a:pt x="318731" y="131318"/>
                  </a:lnTo>
                  <a:lnTo>
                    <a:pt x="318731" y="130556"/>
                  </a:lnTo>
                  <a:lnTo>
                    <a:pt x="318731" y="129794"/>
                  </a:lnTo>
                  <a:lnTo>
                    <a:pt x="329006" y="124498"/>
                  </a:lnTo>
                  <a:lnTo>
                    <a:pt x="336816" y="120484"/>
                  </a:lnTo>
                  <a:lnTo>
                    <a:pt x="350875" y="106260"/>
                  </a:lnTo>
                  <a:lnTo>
                    <a:pt x="359994" y="88163"/>
                  </a:lnTo>
                  <a:lnTo>
                    <a:pt x="363181" y="6757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41569" y="2565421"/>
              <a:ext cx="117310" cy="8144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30540" y="2471870"/>
              <a:ext cx="82547" cy="82589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2633104" y="2431890"/>
            <a:ext cx="363855" cy="328930"/>
            <a:chOff x="2633104" y="2431890"/>
            <a:chExt cx="363855" cy="328930"/>
          </a:xfrm>
        </p:grpSpPr>
        <p:sp>
          <p:nvSpPr>
            <p:cNvPr id="108" name="object 108"/>
            <p:cNvSpPr/>
            <p:nvPr/>
          </p:nvSpPr>
          <p:spPr>
            <a:xfrm>
              <a:off x="2633103" y="2431897"/>
              <a:ext cx="363855" cy="328930"/>
            </a:xfrm>
            <a:custGeom>
              <a:avLst/>
              <a:gdLst/>
              <a:ahLst/>
              <a:cxnLst/>
              <a:rect l="l" t="t" r="r" b="b"/>
              <a:pathLst>
                <a:path w="363855" h="328930">
                  <a:moveTo>
                    <a:pt x="132003" y="153898"/>
                  </a:moveTo>
                  <a:lnTo>
                    <a:pt x="129755" y="151244"/>
                  </a:lnTo>
                  <a:lnTo>
                    <a:pt x="121450" y="151244"/>
                  </a:lnTo>
                  <a:lnTo>
                    <a:pt x="121450" y="161823"/>
                  </a:lnTo>
                  <a:lnTo>
                    <a:pt x="121450" y="176898"/>
                  </a:lnTo>
                  <a:lnTo>
                    <a:pt x="106756" y="176898"/>
                  </a:lnTo>
                  <a:lnTo>
                    <a:pt x="106756" y="161823"/>
                  </a:lnTo>
                  <a:lnTo>
                    <a:pt x="121450" y="161823"/>
                  </a:lnTo>
                  <a:lnTo>
                    <a:pt x="121450" y="151244"/>
                  </a:lnTo>
                  <a:lnTo>
                    <a:pt x="98831" y="151244"/>
                  </a:lnTo>
                  <a:lnTo>
                    <a:pt x="96177" y="153898"/>
                  </a:lnTo>
                  <a:lnTo>
                    <a:pt x="96177" y="184823"/>
                  </a:lnTo>
                  <a:lnTo>
                    <a:pt x="98831" y="187071"/>
                  </a:lnTo>
                  <a:lnTo>
                    <a:pt x="129374" y="187071"/>
                  </a:lnTo>
                  <a:lnTo>
                    <a:pt x="131622" y="184823"/>
                  </a:lnTo>
                  <a:lnTo>
                    <a:pt x="131622" y="176898"/>
                  </a:lnTo>
                  <a:lnTo>
                    <a:pt x="131622" y="161823"/>
                  </a:lnTo>
                  <a:lnTo>
                    <a:pt x="131622" y="156527"/>
                  </a:lnTo>
                  <a:lnTo>
                    <a:pt x="132003" y="153898"/>
                  </a:lnTo>
                  <a:close/>
                </a:path>
                <a:path w="363855" h="328930">
                  <a:moveTo>
                    <a:pt x="176517" y="153898"/>
                  </a:moveTo>
                  <a:lnTo>
                    <a:pt x="173888" y="151244"/>
                  </a:lnTo>
                  <a:lnTo>
                    <a:pt x="165963" y="151244"/>
                  </a:lnTo>
                  <a:lnTo>
                    <a:pt x="165963" y="161823"/>
                  </a:lnTo>
                  <a:lnTo>
                    <a:pt x="165963" y="176898"/>
                  </a:lnTo>
                  <a:lnTo>
                    <a:pt x="151612" y="176898"/>
                  </a:lnTo>
                  <a:lnTo>
                    <a:pt x="151612" y="161823"/>
                  </a:lnTo>
                  <a:lnTo>
                    <a:pt x="165963" y="161823"/>
                  </a:lnTo>
                  <a:lnTo>
                    <a:pt x="165963" y="151244"/>
                  </a:lnTo>
                  <a:lnTo>
                    <a:pt x="143344" y="151244"/>
                  </a:lnTo>
                  <a:lnTo>
                    <a:pt x="141071" y="153898"/>
                  </a:lnTo>
                  <a:lnTo>
                    <a:pt x="141071" y="184823"/>
                  </a:lnTo>
                  <a:lnTo>
                    <a:pt x="143344" y="187071"/>
                  </a:lnTo>
                  <a:lnTo>
                    <a:pt x="174269" y="187071"/>
                  </a:lnTo>
                  <a:lnTo>
                    <a:pt x="176517" y="184823"/>
                  </a:lnTo>
                  <a:lnTo>
                    <a:pt x="176517" y="176898"/>
                  </a:lnTo>
                  <a:lnTo>
                    <a:pt x="176517" y="161823"/>
                  </a:lnTo>
                  <a:lnTo>
                    <a:pt x="176517" y="153898"/>
                  </a:lnTo>
                  <a:close/>
                </a:path>
                <a:path w="363855" h="328930">
                  <a:moveTo>
                    <a:pt x="178041" y="251193"/>
                  </a:moveTo>
                  <a:lnTo>
                    <a:pt x="175412" y="248945"/>
                  </a:lnTo>
                  <a:lnTo>
                    <a:pt x="144830" y="248945"/>
                  </a:lnTo>
                  <a:lnTo>
                    <a:pt x="142201" y="248945"/>
                  </a:lnTo>
                  <a:lnTo>
                    <a:pt x="139547" y="251193"/>
                  </a:lnTo>
                  <a:lnTo>
                    <a:pt x="139547" y="256857"/>
                  </a:lnTo>
                  <a:lnTo>
                    <a:pt x="142201" y="259486"/>
                  </a:lnTo>
                  <a:lnTo>
                    <a:pt x="175412" y="259486"/>
                  </a:lnTo>
                  <a:lnTo>
                    <a:pt x="178041" y="256857"/>
                  </a:lnTo>
                  <a:lnTo>
                    <a:pt x="178041" y="251193"/>
                  </a:lnTo>
                  <a:close/>
                </a:path>
                <a:path w="363855" h="328930">
                  <a:moveTo>
                    <a:pt x="220649" y="153898"/>
                  </a:moveTo>
                  <a:lnTo>
                    <a:pt x="218401" y="151244"/>
                  </a:lnTo>
                  <a:lnTo>
                    <a:pt x="210096" y="151244"/>
                  </a:lnTo>
                  <a:lnTo>
                    <a:pt x="210096" y="161823"/>
                  </a:lnTo>
                  <a:lnTo>
                    <a:pt x="210096" y="176898"/>
                  </a:lnTo>
                  <a:lnTo>
                    <a:pt x="195402" y="176898"/>
                  </a:lnTo>
                  <a:lnTo>
                    <a:pt x="195402" y="161823"/>
                  </a:lnTo>
                  <a:lnTo>
                    <a:pt x="210096" y="161823"/>
                  </a:lnTo>
                  <a:lnTo>
                    <a:pt x="210096" y="151244"/>
                  </a:lnTo>
                  <a:lnTo>
                    <a:pt x="187477" y="151244"/>
                  </a:lnTo>
                  <a:lnTo>
                    <a:pt x="184810" y="153898"/>
                  </a:lnTo>
                  <a:lnTo>
                    <a:pt x="184810" y="184823"/>
                  </a:lnTo>
                  <a:lnTo>
                    <a:pt x="187477" y="187071"/>
                  </a:lnTo>
                  <a:lnTo>
                    <a:pt x="218020" y="187071"/>
                  </a:lnTo>
                  <a:lnTo>
                    <a:pt x="220268" y="184823"/>
                  </a:lnTo>
                  <a:lnTo>
                    <a:pt x="220268" y="176898"/>
                  </a:lnTo>
                  <a:lnTo>
                    <a:pt x="220268" y="161823"/>
                  </a:lnTo>
                  <a:lnTo>
                    <a:pt x="220268" y="156527"/>
                  </a:lnTo>
                  <a:lnTo>
                    <a:pt x="220649" y="153898"/>
                  </a:lnTo>
                  <a:close/>
                </a:path>
                <a:path w="363855" h="328930">
                  <a:moveTo>
                    <a:pt x="250456" y="268935"/>
                  </a:moveTo>
                  <a:lnTo>
                    <a:pt x="248170" y="266306"/>
                  </a:lnTo>
                  <a:lnTo>
                    <a:pt x="173126" y="266306"/>
                  </a:lnTo>
                  <a:lnTo>
                    <a:pt x="173126" y="296456"/>
                  </a:lnTo>
                  <a:lnTo>
                    <a:pt x="144449" y="296456"/>
                  </a:lnTo>
                  <a:lnTo>
                    <a:pt x="148602" y="276847"/>
                  </a:lnTo>
                  <a:lnTo>
                    <a:pt x="168592" y="276847"/>
                  </a:lnTo>
                  <a:lnTo>
                    <a:pt x="173126" y="296456"/>
                  </a:lnTo>
                  <a:lnTo>
                    <a:pt x="173126" y="266306"/>
                  </a:lnTo>
                  <a:lnTo>
                    <a:pt x="10922" y="266306"/>
                  </a:lnTo>
                  <a:lnTo>
                    <a:pt x="10922" y="76949"/>
                  </a:lnTo>
                  <a:lnTo>
                    <a:pt x="153898" y="76949"/>
                  </a:lnTo>
                  <a:lnTo>
                    <a:pt x="156146" y="74663"/>
                  </a:lnTo>
                  <a:lnTo>
                    <a:pt x="156146" y="68656"/>
                  </a:lnTo>
                  <a:lnTo>
                    <a:pt x="153898" y="66370"/>
                  </a:lnTo>
                  <a:lnTo>
                    <a:pt x="2654" y="66370"/>
                  </a:lnTo>
                  <a:lnTo>
                    <a:pt x="0" y="68656"/>
                  </a:lnTo>
                  <a:lnTo>
                    <a:pt x="0" y="274980"/>
                  </a:lnTo>
                  <a:lnTo>
                    <a:pt x="2654" y="277228"/>
                  </a:lnTo>
                  <a:lnTo>
                    <a:pt x="137680" y="277228"/>
                  </a:lnTo>
                  <a:lnTo>
                    <a:pt x="133146" y="297218"/>
                  </a:lnTo>
                  <a:lnTo>
                    <a:pt x="103720" y="297218"/>
                  </a:lnTo>
                  <a:lnTo>
                    <a:pt x="101460" y="299466"/>
                  </a:lnTo>
                  <a:lnTo>
                    <a:pt x="101460" y="326275"/>
                  </a:lnTo>
                  <a:lnTo>
                    <a:pt x="103720" y="328523"/>
                  </a:lnTo>
                  <a:lnTo>
                    <a:pt x="212725" y="328523"/>
                  </a:lnTo>
                  <a:lnTo>
                    <a:pt x="215011" y="326275"/>
                  </a:lnTo>
                  <a:lnTo>
                    <a:pt x="215011" y="318350"/>
                  </a:lnTo>
                  <a:lnTo>
                    <a:pt x="215011" y="307390"/>
                  </a:lnTo>
                  <a:lnTo>
                    <a:pt x="215011" y="299466"/>
                  </a:lnTo>
                  <a:lnTo>
                    <a:pt x="212725" y="297218"/>
                  </a:lnTo>
                  <a:lnTo>
                    <a:pt x="204800" y="297218"/>
                  </a:lnTo>
                  <a:lnTo>
                    <a:pt x="204800" y="307390"/>
                  </a:lnTo>
                  <a:lnTo>
                    <a:pt x="204800" y="318350"/>
                  </a:lnTo>
                  <a:lnTo>
                    <a:pt x="112395" y="318350"/>
                  </a:lnTo>
                  <a:lnTo>
                    <a:pt x="112395" y="307390"/>
                  </a:lnTo>
                  <a:lnTo>
                    <a:pt x="204800" y="307390"/>
                  </a:lnTo>
                  <a:lnTo>
                    <a:pt x="204800" y="297218"/>
                  </a:lnTo>
                  <a:lnTo>
                    <a:pt x="183324" y="297218"/>
                  </a:lnTo>
                  <a:lnTo>
                    <a:pt x="183159" y="296456"/>
                  </a:lnTo>
                  <a:lnTo>
                    <a:pt x="178803" y="277228"/>
                  </a:lnTo>
                  <a:lnTo>
                    <a:pt x="247827" y="277228"/>
                  </a:lnTo>
                  <a:lnTo>
                    <a:pt x="248208" y="276847"/>
                  </a:lnTo>
                  <a:lnTo>
                    <a:pt x="250075" y="274980"/>
                  </a:lnTo>
                  <a:lnTo>
                    <a:pt x="250075" y="271945"/>
                  </a:lnTo>
                  <a:lnTo>
                    <a:pt x="250456" y="268935"/>
                  </a:lnTo>
                  <a:close/>
                </a:path>
                <a:path w="363855" h="328930">
                  <a:moveTo>
                    <a:pt x="363232" y="61836"/>
                  </a:moveTo>
                  <a:lnTo>
                    <a:pt x="339483" y="18084"/>
                  </a:lnTo>
                  <a:lnTo>
                    <a:pt x="329641" y="10934"/>
                  </a:lnTo>
                  <a:lnTo>
                    <a:pt x="329044" y="10490"/>
                  </a:lnTo>
                  <a:lnTo>
                    <a:pt x="317690" y="4800"/>
                  </a:lnTo>
                  <a:lnTo>
                    <a:pt x="305625" y="1231"/>
                  </a:lnTo>
                  <a:lnTo>
                    <a:pt x="293065" y="0"/>
                  </a:lnTo>
                  <a:lnTo>
                    <a:pt x="266712" y="5054"/>
                  </a:lnTo>
                  <a:lnTo>
                    <a:pt x="244843" y="18961"/>
                  </a:lnTo>
                  <a:lnTo>
                    <a:pt x="229260" y="39789"/>
                  </a:lnTo>
                  <a:lnTo>
                    <a:pt x="221792" y="65646"/>
                  </a:lnTo>
                  <a:lnTo>
                    <a:pt x="169354" y="65646"/>
                  </a:lnTo>
                  <a:lnTo>
                    <a:pt x="167106" y="67894"/>
                  </a:lnTo>
                  <a:lnTo>
                    <a:pt x="167106" y="73558"/>
                  </a:lnTo>
                  <a:lnTo>
                    <a:pt x="169354" y="75806"/>
                  </a:lnTo>
                  <a:lnTo>
                    <a:pt x="221030" y="75806"/>
                  </a:lnTo>
                  <a:lnTo>
                    <a:pt x="221157" y="79197"/>
                  </a:lnTo>
                  <a:lnTo>
                    <a:pt x="221792" y="81102"/>
                  </a:lnTo>
                  <a:lnTo>
                    <a:pt x="222161" y="84112"/>
                  </a:lnTo>
                  <a:lnTo>
                    <a:pt x="22644" y="84112"/>
                  </a:lnTo>
                  <a:lnTo>
                    <a:pt x="20370" y="86360"/>
                  </a:lnTo>
                  <a:lnTo>
                    <a:pt x="20370" y="240639"/>
                  </a:lnTo>
                  <a:lnTo>
                    <a:pt x="22644" y="242887"/>
                  </a:lnTo>
                  <a:lnTo>
                    <a:pt x="295732" y="242887"/>
                  </a:lnTo>
                  <a:lnTo>
                    <a:pt x="297980" y="240639"/>
                  </a:lnTo>
                  <a:lnTo>
                    <a:pt x="297980" y="233095"/>
                  </a:lnTo>
                  <a:lnTo>
                    <a:pt x="297980" y="144462"/>
                  </a:lnTo>
                  <a:lnTo>
                    <a:pt x="300990" y="144462"/>
                  </a:lnTo>
                  <a:lnTo>
                    <a:pt x="304406" y="143700"/>
                  </a:lnTo>
                  <a:lnTo>
                    <a:pt x="307035" y="142938"/>
                  </a:lnTo>
                  <a:lnTo>
                    <a:pt x="307035" y="265163"/>
                  </a:lnTo>
                  <a:lnTo>
                    <a:pt x="264045" y="265163"/>
                  </a:lnTo>
                  <a:lnTo>
                    <a:pt x="261772" y="267411"/>
                  </a:lnTo>
                  <a:lnTo>
                    <a:pt x="261772" y="273075"/>
                  </a:lnTo>
                  <a:lnTo>
                    <a:pt x="264045" y="275336"/>
                  </a:lnTo>
                  <a:lnTo>
                    <a:pt x="314960" y="275336"/>
                  </a:lnTo>
                  <a:lnTo>
                    <a:pt x="317588" y="273075"/>
                  </a:lnTo>
                  <a:lnTo>
                    <a:pt x="317588" y="142938"/>
                  </a:lnTo>
                  <a:lnTo>
                    <a:pt x="317588" y="139547"/>
                  </a:lnTo>
                  <a:lnTo>
                    <a:pt x="354850" y="107162"/>
                  </a:lnTo>
                  <a:lnTo>
                    <a:pt x="363232" y="83350"/>
                  </a:lnTo>
                  <a:lnTo>
                    <a:pt x="363232" y="82207"/>
                  </a:lnTo>
                  <a:lnTo>
                    <a:pt x="361340" y="79197"/>
                  </a:lnTo>
                  <a:lnTo>
                    <a:pt x="358330" y="78816"/>
                  </a:lnTo>
                  <a:lnTo>
                    <a:pt x="357949" y="78727"/>
                  </a:lnTo>
                  <a:lnTo>
                    <a:pt x="357530" y="78663"/>
                  </a:lnTo>
                  <a:lnTo>
                    <a:pt x="354838" y="78663"/>
                  </a:lnTo>
                  <a:lnTo>
                    <a:pt x="352628" y="80403"/>
                  </a:lnTo>
                  <a:lnTo>
                    <a:pt x="352310" y="82969"/>
                  </a:lnTo>
                  <a:lnTo>
                    <a:pt x="347205" y="99479"/>
                  </a:lnTo>
                  <a:lnTo>
                    <a:pt x="338074" y="113525"/>
                  </a:lnTo>
                  <a:lnTo>
                    <a:pt x="325678" y="124460"/>
                  </a:lnTo>
                  <a:lnTo>
                    <a:pt x="310807" y="131635"/>
                  </a:lnTo>
                  <a:lnTo>
                    <a:pt x="310045" y="131635"/>
                  </a:lnTo>
                  <a:lnTo>
                    <a:pt x="304406" y="133527"/>
                  </a:lnTo>
                  <a:lnTo>
                    <a:pt x="297980" y="134264"/>
                  </a:lnTo>
                  <a:lnTo>
                    <a:pt x="291960" y="134264"/>
                  </a:lnTo>
                  <a:lnTo>
                    <a:pt x="286664" y="133172"/>
                  </a:lnTo>
                  <a:lnTo>
                    <a:pt x="286664" y="145224"/>
                  </a:lnTo>
                  <a:lnTo>
                    <a:pt x="286664" y="233095"/>
                  </a:lnTo>
                  <a:lnTo>
                    <a:pt x="30187" y="233095"/>
                  </a:lnTo>
                  <a:lnTo>
                    <a:pt x="30187" y="95034"/>
                  </a:lnTo>
                  <a:lnTo>
                    <a:pt x="224040" y="95034"/>
                  </a:lnTo>
                  <a:lnTo>
                    <a:pt x="233553" y="114173"/>
                  </a:lnTo>
                  <a:lnTo>
                    <a:pt x="247853" y="129603"/>
                  </a:lnTo>
                  <a:lnTo>
                    <a:pt x="265899" y="140284"/>
                  </a:lnTo>
                  <a:lnTo>
                    <a:pt x="286664" y="145224"/>
                  </a:lnTo>
                  <a:lnTo>
                    <a:pt x="286664" y="133172"/>
                  </a:lnTo>
                  <a:lnTo>
                    <a:pt x="268300" y="129362"/>
                  </a:lnTo>
                  <a:lnTo>
                    <a:pt x="248996" y="116065"/>
                  </a:lnTo>
                  <a:lnTo>
                    <a:pt x="235991" y="96393"/>
                  </a:lnTo>
                  <a:lnTo>
                    <a:pt x="235724" y="95034"/>
                  </a:lnTo>
                  <a:lnTo>
                    <a:pt x="231228" y="72415"/>
                  </a:lnTo>
                  <a:lnTo>
                    <a:pt x="235991" y="48488"/>
                  </a:lnTo>
                  <a:lnTo>
                    <a:pt x="248996" y="28943"/>
                  </a:lnTo>
                  <a:lnTo>
                    <a:pt x="268300" y="15760"/>
                  </a:lnTo>
                  <a:lnTo>
                    <a:pt x="291960" y="10934"/>
                  </a:lnTo>
                  <a:lnTo>
                    <a:pt x="313309" y="14922"/>
                  </a:lnTo>
                  <a:lnTo>
                    <a:pt x="331597" y="25933"/>
                  </a:lnTo>
                  <a:lnTo>
                    <a:pt x="345160" y="42443"/>
                  </a:lnTo>
                  <a:lnTo>
                    <a:pt x="352310" y="62979"/>
                  </a:lnTo>
                  <a:lnTo>
                    <a:pt x="352691" y="65989"/>
                  </a:lnTo>
                  <a:lnTo>
                    <a:pt x="355701" y="67894"/>
                  </a:lnTo>
                  <a:lnTo>
                    <a:pt x="358330" y="67894"/>
                  </a:lnTo>
                  <a:lnTo>
                    <a:pt x="361340" y="67513"/>
                  </a:lnTo>
                  <a:lnTo>
                    <a:pt x="363232" y="64503"/>
                  </a:lnTo>
                  <a:lnTo>
                    <a:pt x="363232" y="6183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81286" y="2460561"/>
              <a:ext cx="87531" cy="87880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189173" y="2421309"/>
            <a:ext cx="363527" cy="350032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518751" y="2415290"/>
            <a:ext cx="364002" cy="360679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3962715" y="2486348"/>
            <a:ext cx="363220" cy="220979"/>
            <a:chOff x="3962715" y="2486348"/>
            <a:chExt cx="363220" cy="220979"/>
          </a:xfrm>
        </p:grpSpPr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106795" y="2486538"/>
              <a:ext cx="219130" cy="220682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962715" y="2486348"/>
              <a:ext cx="259079" cy="220979"/>
            </a:xfrm>
            <a:custGeom>
              <a:avLst/>
              <a:gdLst/>
              <a:ahLst/>
              <a:cxnLst/>
              <a:rect l="l" t="t" r="r" b="b"/>
              <a:pathLst>
                <a:path w="259079" h="220980">
                  <a:moveTo>
                    <a:pt x="24519" y="220872"/>
                  </a:moveTo>
                  <a:lnTo>
                    <a:pt x="22238" y="220872"/>
                  </a:lnTo>
                  <a:lnTo>
                    <a:pt x="21478" y="220524"/>
                  </a:lnTo>
                  <a:lnTo>
                    <a:pt x="20369" y="219764"/>
                  </a:lnTo>
                  <a:lnTo>
                    <a:pt x="18849" y="219003"/>
                  </a:lnTo>
                  <a:lnTo>
                    <a:pt x="18088" y="217102"/>
                  </a:lnTo>
                  <a:lnTo>
                    <a:pt x="18088" y="215233"/>
                  </a:lnTo>
                  <a:lnTo>
                    <a:pt x="20369" y="160902"/>
                  </a:lnTo>
                  <a:lnTo>
                    <a:pt x="12250" y="147988"/>
                  </a:lnTo>
                  <a:lnTo>
                    <a:pt x="6074" y="134263"/>
                  </a:lnTo>
                  <a:lnTo>
                    <a:pt x="1953" y="119903"/>
                  </a:lnTo>
                  <a:lnTo>
                    <a:pt x="0" y="105082"/>
                  </a:lnTo>
                  <a:lnTo>
                    <a:pt x="642" y="89020"/>
                  </a:lnTo>
                  <a:lnTo>
                    <a:pt x="16948" y="44732"/>
                  </a:lnTo>
                  <a:lnTo>
                    <a:pt x="53899" y="11436"/>
                  </a:lnTo>
                  <a:lnTo>
                    <a:pt x="100519" y="0"/>
                  </a:lnTo>
                  <a:lnTo>
                    <a:pt x="114892" y="1033"/>
                  </a:lnTo>
                  <a:lnTo>
                    <a:pt x="129107" y="4157"/>
                  </a:lnTo>
                  <a:lnTo>
                    <a:pt x="142936" y="9408"/>
                  </a:lnTo>
                  <a:lnTo>
                    <a:pt x="144065" y="10042"/>
                  </a:lnTo>
                  <a:lnTo>
                    <a:pt x="100836" y="10042"/>
                  </a:lnTo>
                  <a:lnTo>
                    <a:pt x="79353" y="12626"/>
                  </a:lnTo>
                  <a:lnTo>
                    <a:pt x="40935" y="32642"/>
                  </a:lnTo>
                  <a:lnTo>
                    <a:pt x="14147" y="75692"/>
                  </a:lnTo>
                  <a:lnTo>
                    <a:pt x="10834" y="103296"/>
                  </a:lnTo>
                  <a:lnTo>
                    <a:pt x="16145" y="130478"/>
                  </a:lnTo>
                  <a:lnTo>
                    <a:pt x="30159" y="155263"/>
                  </a:lnTo>
                  <a:lnTo>
                    <a:pt x="30919" y="156752"/>
                  </a:lnTo>
                  <a:lnTo>
                    <a:pt x="31299" y="157893"/>
                  </a:lnTo>
                  <a:lnTo>
                    <a:pt x="31210" y="160902"/>
                  </a:lnTo>
                  <a:lnTo>
                    <a:pt x="29018" y="206933"/>
                  </a:lnTo>
                  <a:lnTo>
                    <a:pt x="54567" y="206933"/>
                  </a:lnTo>
                  <a:lnTo>
                    <a:pt x="25628" y="220524"/>
                  </a:lnTo>
                  <a:lnTo>
                    <a:pt x="24519" y="220872"/>
                  </a:lnTo>
                  <a:close/>
                </a:path>
                <a:path w="259079" h="220980">
                  <a:moveTo>
                    <a:pt x="194622" y="40962"/>
                  </a:moveTo>
                  <a:lnTo>
                    <a:pt x="181050" y="40962"/>
                  </a:lnTo>
                  <a:lnTo>
                    <a:pt x="181811" y="39821"/>
                  </a:lnTo>
                  <a:lnTo>
                    <a:pt x="182539" y="39473"/>
                  </a:lnTo>
                  <a:lnTo>
                    <a:pt x="182919" y="38332"/>
                  </a:lnTo>
                  <a:lnTo>
                    <a:pt x="186689" y="33802"/>
                  </a:lnTo>
                  <a:lnTo>
                    <a:pt x="189350" y="31521"/>
                  </a:lnTo>
                  <a:lnTo>
                    <a:pt x="194229" y="25882"/>
                  </a:lnTo>
                  <a:lnTo>
                    <a:pt x="228709" y="5551"/>
                  </a:lnTo>
                  <a:lnTo>
                    <a:pt x="252932" y="190"/>
                  </a:lnTo>
                  <a:lnTo>
                    <a:pt x="256037" y="190"/>
                  </a:lnTo>
                  <a:lnTo>
                    <a:pt x="258001" y="2344"/>
                  </a:lnTo>
                  <a:lnTo>
                    <a:pt x="258350" y="5132"/>
                  </a:lnTo>
                  <a:lnTo>
                    <a:pt x="259046" y="7508"/>
                  </a:lnTo>
                  <a:lnTo>
                    <a:pt x="257085" y="10042"/>
                  </a:lnTo>
                  <a:lnTo>
                    <a:pt x="254231" y="10042"/>
                  </a:lnTo>
                  <a:lnTo>
                    <a:pt x="243229" y="11800"/>
                  </a:lnTo>
                  <a:lnTo>
                    <a:pt x="207059" y="28511"/>
                  </a:lnTo>
                  <a:lnTo>
                    <a:pt x="195369" y="40201"/>
                  </a:lnTo>
                  <a:lnTo>
                    <a:pt x="194622" y="40962"/>
                  </a:lnTo>
                  <a:close/>
                </a:path>
                <a:path w="259079" h="220980">
                  <a:moveTo>
                    <a:pt x="195116" y="90794"/>
                  </a:moveTo>
                  <a:lnTo>
                    <a:pt x="191916" y="90794"/>
                  </a:lnTo>
                  <a:lnTo>
                    <a:pt x="189699" y="89020"/>
                  </a:lnTo>
                  <a:lnTo>
                    <a:pt x="189350" y="86613"/>
                  </a:lnTo>
                  <a:lnTo>
                    <a:pt x="184604" y="68518"/>
                  </a:lnTo>
                  <a:lnTo>
                    <a:pt x="150479" y="25122"/>
                  </a:lnTo>
                  <a:lnTo>
                    <a:pt x="113668" y="10964"/>
                  </a:lnTo>
                  <a:lnTo>
                    <a:pt x="100836" y="10042"/>
                  </a:lnTo>
                  <a:lnTo>
                    <a:pt x="144065" y="10042"/>
                  </a:lnTo>
                  <a:lnTo>
                    <a:pt x="175614" y="34111"/>
                  </a:lnTo>
                  <a:lnTo>
                    <a:pt x="181050" y="40962"/>
                  </a:lnTo>
                  <a:lnTo>
                    <a:pt x="194622" y="40962"/>
                  </a:lnTo>
                  <a:lnTo>
                    <a:pt x="193500" y="42102"/>
                  </a:lnTo>
                  <a:lnTo>
                    <a:pt x="191600" y="44732"/>
                  </a:lnTo>
                  <a:lnTo>
                    <a:pt x="190079" y="46633"/>
                  </a:lnTo>
                  <a:lnTo>
                    <a:pt x="187830" y="50402"/>
                  </a:lnTo>
                  <a:lnTo>
                    <a:pt x="191786" y="58303"/>
                  </a:lnTo>
                  <a:lnTo>
                    <a:pt x="195100" y="66702"/>
                  </a:lnTo>
                  <a:lnTo>
                    <a:pt x="197702" y="75529"/>
                  </a:lnTo>
                  <a:lnTo>
                    <a:pt x="199519" y="84712"/>
                  </a:lnTo>
                  <a:lnTo>
                    <a:pt x="199900" y="87373"/>
                  </a:lnTo>
                  <a:lnTo>
                    <a:pt x="197999" y="90383"/>
                  </a:lnTo>
                  <a:lnTo>
                    <a:pt x="195116" y="90794"/>
                  </a:lnTo>
                  <a:close/>
                </a:path>
                <a:path w="259079" h="220980">
                  <a:moveTo>
                    <a:pt x="256987" y="10169"/>
                  </a:moveTo>
                  <a:lnTo>
                    <a:pt x="254706" y="10169"/>
                  </a:lnTo>
                  <a:lnTo>
                    <a:pt x="254231" y="10042"/>
                  </a:lnTo>
                  <a:lnTo>
                    <a:pt x="257085" y="10042"/>
                  </a:lnTo>
                  <a:close/>
                </a:path>
                <a:path w="259079" h="220980">
                  <a:moveTo>
                    <a:pt x="134378" y="190523"/>
                  </a:moveTo>
                  <a:lnTo>
                    <a:pt x="100519" y="190523"/>
                  </a:lnTo>
                  <a:lnTo>
                    <a:pt x="107320" y="190259"/>
                  </a:lnTo>
                  <a:lnTo>
                    <a:pt x="114106" y="189458"/>
                  </a:lnTo>
                  <a:lnTo>
                    <a:pt x="120839" y="188104"/>
                  </a:lnTo>
                  <a:lnTo>
                    <a:pt x="127479" y="186183"/>
                  </a:lnTo>
                  <a:lnTo>
                    <a:pt x="128081" y="185929"/>
                  </a:lnTo>
                  <a:lnTo>
                    <a:pt x="128715" y="185803"/>
                  </a:lnTo>
                  <a:lnTo>
                    <a:pt x="131376" y="185803"/>
                  </a:lnTo>
                  <a:lnTo>
                    <a:pt x="133309" y="187165"/>
                  </a:lnTo>
                  <a:lnTo>
                    <a:pt x="133879" y="189192"/>
                  </a:lnTo>
                  <a:lnTo>
                    <a:pt x="134378" y="190523"/>
                  </a:lnTo>
                  <a:close/>
                </a:path>
                <a:path w="259079" h="220980">
                  <a:moveTo>
                    <a:pt x="54567" y="206933"/>
                  </a:moveTo>
                  <a:lnTo>
                    <a:pt x="29018" y="206933"/>
                  </a:lnTo>
                  <a:lnTo>
                    <a:pt x="71659" y="187323"/>
                  </a:lnTo>
                  <a:lnTo>
                    <a:pt x="72546" y="186880"/>
                  </a:lnTo>
                  <a:lnTo>
                    <a:pt x="73307" y="186690"/>
                  </a:lnTo>
                  <a:lnTo>
                    <a:pt x="74479" y="186690"/>
                  </a:lnTo>
                  <a:lnTo>
                    <a:pt x="74954" y="186785"/>
                  </a:lnTo>
                  <a:lnTo>
                    <a:pt x="75429" y="186943"/>
                  </a:lnTo>
                  <a:lnTo>
                    <a:pt x="83603" y="189287"/>
                  </a:lnTo>
                  <a:lnTo>
                    <a:pt x="92061" y="190523"/>
                  </a:lnTo>
                  <a:lnTo>
                    <a:pt x="134378" y="190523"/>
                  </a:lnTo>
                  <a:lnTo>
                    <a:pt x="135019" y="192234"/>
                  </a:lnTo>
                  <a:lnTo>
                    <a:pt x="133530" y="194863"/>
                  </a:lnTo>
                  <a:lnTo>
                    <a:pt x="130869" y="196004"/>
                  </a:lnTo>
                  <a:lnTo>
                    <a:pt x="125242" y="197493"/>
                  </a:lnTo>
                  <a:lnTo>
                    <a:pt x="74669" y="197493"/>
                  </a:lnTo>
                  <a:lnTo>
                    <a:pt x="54567" y="206933"/>
                  </a:lnTo>
                  <a:close/>
                </a:path>
                <a:path w="259079" h="220980">
                  <a:moveTo>
                    <a:pt x="100139" y="200597"/>
                  </a:moveTo>
                  <a:lnTo>
                    <a:pt x="93732" y="200402"/>
                  </a:lnTo>
                  <a:lnTo>
                    <a:pt x="87345" y="199817"/>
                  </a:lnTo>
                  <a:lnTo>
                    <a:pt x="80988" y="198846"/>
                  </a:lnTo>
                  <a:lnTo>
                    <a:pt x="74669" y="197493"/>
                  </a:lnTo>
                  <a:lnTo>
                    <a:pt x="125242" y="197493"/>
                  </a:lnTo>
                  <a:lnTo>
                    <a:pt x="123257" y="198018"/>
                  </a:lnTo>
                  <a:lnTo>
                    <a:pt x="115588" y="199453"/>
                  </a:lnTo>
                  <a:lnTo>
                    <a:pt x="107877" y="200312"/>
                  </a:lnTo>
                  <a:lnTo>
                    <a:pt x="100139" y="20059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15145" y="2540901"/>
              <a:ext cx="96180" cy="9580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86375" y="2539380"/>
              <a:ext cx="77330" cy="90541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1747839" y="241414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51339" y="68579"/>
                </a:moveTo>
                <a:lnTo>
                  <a:pt x="134671" y="68579"/>
                </a:lnTo>
                <a:lnTo>
                  <a:pt x="137681" y="67309"/>
                </a:lnTo>
                <a:lnTo>
                  <a:pt x="139930" y="64769"/>
                </a:lnTo>
                <a:lnTo>
                  <a:pt x="143352" y="62229"/>
                </a:lnTo>
                <a:lnTo>
                  <a:pt x="144080" y="57149"/>
                </a:lnTo>
                <a:lnTo>
                  <a:pt x="142971" y="52069"/>
                </a:lnTo>
                <a:lnTo>
                  <a:pt x="141831" y="50799"/>
                </a:lnTo>
                <a:lnTo>
                  <a:pt x="141071" y="48259"/>
                </a:lnTo>
                <a:lnTo>
                  <a:pt x="105621" y="13969"/>
                </a:lnTo>
                <a:lnTo>
                  <a:pt x="104480" y="11429"/>
                </a:lnTo>
                <a:lnTo>
                  <a:pt x="103720" y="10159"/>
                </a:lnTo>
                <a:lnTo>
                  <a:pt x="104100" y="8889"/>
                </a:lnTo>
                <a:lnTo>
                  <a:pt x="104100" y="7619"/>
                </a:lnTo>
                <a:lnTo>
                  <a:pt x="107141" y="5079"/>
                </a:lnTo>
                <a:lnTo>
                  <a:pt x="115061" y="1269"/>
                </a:lnTo>
                <a:lnTo>
                  <a:pt x="122981" y="0"/>
                </a:lnTo>
                <a:lnTo>
                  <a:pt x="140933" y="0"/>
                </a:lnTo>
                <a:lnTo>
                  <a:pt x="150024" y="2539"/>
                </a:lnTo>
                <a:lnTo>
                  <a:pt x="158694" y="6349"/>
                </a:lnTo>
                <a:lnTo>
                  <a:pt x="164722" y="10159"/>
                </a:lnTo>
                <a:lnTo>
                  <a:pt x="122981" y="10159"/>
                </a:lnTo>
                <a:lnTo>
                  <a:pt x="118831" y="11429"/>
                </a:lnTo>
                <a:lnTo>
                  <a:pt x="147502" y="40639"/>
                </a:lnTo>
                <a:lnTo>
                  <a:pt x="150511" y="43179"/>
                </a:lnTo>
                <a:lnTo>
                  <a:pt x="151652" y="46989"/>
                </a:lnTo>
                <a:lnTo>
                  <a:pt x="152761" y="48259"/>
                </a:lnTo>
                <a:lnTo>
                  <a:pt x="152761" y="49529"/>
                </a:lnTo>
                <a:lnTo>
                  <a:pt x="154215" y="55879"/>
                </a:lnTo>
                <a:lnTo>
                  <a:pt x="153659" y="62229"/>
                </a:lnTo>
                <a:lnTo>
                  <a:pt x="151339" y="68579"/>
                </a:lnTo>
                <a:close/>
              </a:path>
              <a:path w="361950" h="361950">
                <a:moveTo>
                  <a:pt x="164989" y="21589"/>
                </a:moveTo>
                <a:lnTo>
                  <a:pt x="162233" y="21589"/>
                </a:lnTo>
                <a:lnTo>
                  <a:pt x="161187" y="20319"/>
                </a:lnTo>
                <a:lnTo>
                  <a:pt x="160300" y="20319"/>
                </a:lnTo>
                <a:lnTo>
                  <a:pt x="153802" y="15239"/>
                </a:lnTo>
                <a:lnTo>
                  <a:pt x="146777" y="12699"/>
                </a:lnTo>
                <a:lnTo>
                  <a:pt x="139259" y="10159"/>
                </a:lnTo>
                <a:lnTo>
                  <a:pt x="164722" y="10159"/>
                </a:lnTo>
                <a:lnTo>
                  <a:pt x="166731" y="11429"/>
                </a:lnTo>
                <a:lnTo>
                  <a:pt x="169361" y="13969"/>
                </a:lnTo>
                <a:lnTo>
                  <a:pt x="169741" y="16509"/>
                </a:lnTo>
                <a:lnTo>
                  <a:pt x="167840" y="19049"/>
                </a:lnTo>
                <a:lnTo>
                  <a:pt x="166700" y="20319"/>
                </a:lnTo>
                <a:lnTo>
                  <a:pt x="164989" y="21589"/>
                </a:lnTo>
                <a:close/>
              </a:path>
              <a:path w="361950" h="361950">
                <a:moveTo>
                  <a:pt x="107405" y="205739"/>
                </a:moveTo>
                <a:lnTo>
                  <a:pt x="92410" y="205739"/>
                </a:lnTo>
                <a:lnTo>
                  <a:pt x="111640" y="186689"/>
                </a:lnTo>
                <a:lnTo>
                  <a:pt x="107870" y="182879"/>
                </a:lnTo>
                <a:lnTo>
                  <a:pt x="105621" y="176529"/>
                </a:lnTo>
                <a:lnTo>
                  <a:pt x="105621" y="163829"/>
                </a:lnTo>
                <a:lnTo>
                  <a:pt x="107870" y="157479"/>
                </a:lnTo>
                <a:lnTo>
                  <a:pt x="124850" y="140969"/>
                </a:lnTo>
                <a:lnTo>
                  <a:pt x="120485" y="134619"/>
                </a:lnTo>
                <a:lnTo>
                  <a:pt x="118202" y="126999"/>
                </a:lnTo>
                <a:lnTo>
                  <a:pt x="118110" y="119379"/>
                </a:lnTo>
                <a:lnTo>
                  <a:pt x="120320" y="111759"/>
                </a:lnTo>
                <a:lnTo>
                  <a:pt x="111630" y="109219"/>
                </a:lnTo>
                <a:lnTo>
                  <a:pt x="78416" y="76199"/>
                </a:lnTo>
                <a:lnTo>
                  <a:pt x="74321" y="55879"/>
                </a:lnTo>
                <a:lnTo>
                  <a:pt x="74321" y="46989"/>
                </a:lnTo>
                <a:lnTo>
                  <a:pt x="84173" y="27939"/>
                </a:lnTo>
                <a:lnTo>
                  <a:pt x="86328" y="27939"/>
                </a:lnTo>
                <a:lnTo>
                  <a:pt x="88640" y="30479"/>
                </a:lnTo>
                <a:lnTo>
                  <a:pt x="102631" y="44449"/>
                </a:lnTo>
                <a:lnTo>
                  <a:pt x="86771" y="44449"/>
                </a:lnTo>
                <a:lnTo>
                  <a:pt x="85250" y="48259"/>
                </a:lnTo>
                <a:lnTo>
                  <a:pt x="84965" y="52069"/>
                </a:lnTo>
                <a:lnTo>
                  <a:pt x="84870" y="57149"/>
                </a:lnTo>
                <a:lnTo>
                  <a:pt x="88199" y="73659"/>
                </a:lnTo>
                <a:lnTo>
                  <a:pt x="97360" y="88899"/>
                </a:lnTo>
                <a:lnTo>
                  <a:pt x="111119" y="99059"/>
                </a:lnTo>
                <a:lnTo>
                  <a:pt x="128240" y="102869"/>
                </a:lnTo>
                <a:lnTo>
                  <a:pt x="131630" y="104139"/>
                </a:lnTo>
                <a:lnTo>
                  <a:pt x="154463" y="104139"/>
                </a:lnTo>
                <a:lnTo>
                  <a:pt x="158431" y="107949"/>
                </a:lnTo>
                <a:lnTo>
                  <a:pt x="172194" y="107949"/>
                </a:lnTo>
                <a:lnTo>
                  <a:pt x="168382" y="111759"/>
                </a:lnTo>
                <a:lnTo>
                  <a:pt x="147122" y="111759"/>
                </a:lnTo>
                <a:lnTo>
                  <a:pt x="141451" y="114299"/>
                </a:lnTo>
                <a:lnTo>
                  <a:pt x="136160" y="115569"/>
                </a:lnTo>
                <a:lnTo>
                  <a:pt x="130141" y="115569"/>
                </a:lnTo>
                <a:lnTo>
                  <a:pt x="125611" y="120649"/>
                </a:lnTo>
                <a:lnTo>
                  <a:pt x="126371" y="128269"/>
                </a:lnTo>
                <a:lnTo>
                  <a:pt x="130901" y="134619"/>
                </a:lnTo>
                <a:lnTo>
                  <a:pt x="145513" y="134619"/>
                </a:lnTo>
                <a:lnTo>
                  <a:pt x="118831" y="161289"/>
                </a:lnTo>
                <a:lnTo>
                  <a:pt x="115790" y="163829"/>
                </a:lnTo>
                <a:lnTo>
                  <a:pt x="114681" y="167639"/>
                </a:lnTo>
                <a:lnTo>
                  <a:pt x="114681" y="175259"/>
                </a:lnTo>
                <a:lnTo>
                  <a:pt x="115790" y="177799"/>
                </a:lnTo>
                <a:lnTo>
                  <a:pt x="118831" y="181609"/>
                </a:lnTo>
                <a:lnTo>
                  <a:pt x="121461" y="184149"/>
                </a:lnTo>
                <a:lnTo>
                  <a:pt x="123362" y="186689"/>
                </a:lnTo>
                <a:lnTo>
                  <a:pt x="123362" y="189229"/>
                </a:lnTo>
                <a:lnTo>
                  <a:pt x="121461" y="191769"/>
                </a:lnTo>
                <a:lnTo>
                  <a:pt x="107405" y="205739"/>
                </a:lnTo>
                <a:close/>
              </a:path>
              <a:path w="361950" h="361950">
                <a:moveTo>
                  <a:pt x="172194" y="107949"/>
                </a:moveTo>
                <a:lnTo>
                  <a:pt x="158431" y="107949"/>
                </a:lnTo>
                <a:lnTo>
                  <a:pt x="181431" y="85089"/>
                </a:lnTo>
                <a:lnTo>
                  <a:pt x="174651" y="77469"/>
                </a:lnTo>
                <a:lnTo>
                  <a:pt x="173891" y="74929"/>
                </a:lnTo>
                <a:lnTo>
                  <a:pt x="174651" y="73659"/>
                </a:lnTo>
                <a:lnTo>
                  <a:pt x="177281" y="68579"/>
                </a:lnTo>
                <a:lnTo>
                  <a:pt x="178041" y="62229"/>
                </a:lnTo>
                <a:lnTo>
                  <a:pt x="177914" y="57149"/>
                </a:lnTo>
                <a:lnTo>
                  <a:pt x="177661" y="54609"/>
                </a:lnTo>
                <a:lnTo>
                  <a:pt x="177281" y="48259"/>
                </a:lnTo>
                <a:lnTo>
                  <a:pt x="175412" y="41909"/>
                </a:lnTo>
                <a:lnTo>
                  <a:pt x="171990" y="35559"/>
                </a:lnTo>
                <a:lnTo>
                  <a:pt x="170501" y="33019"/>
                </a:lnTo>
                <a:lnTo>
                  <a:pt x="171990" y="30479"/>
                </a:lnTo>
                <a:lnTo>
                  <a:pt x="174905" y="27939"/>
                </a:lnTo>
                <a:lnTo>
                  <a:pt x="178295" y="27939"/>
                </a:lnTo>
                <a:lnTo>
                  <a:pt x="187862" y="54609"/>
                </a:lnTo>
                <a:lnTo>
                  <a:pt x="188591" y="57149"/>
                </a:lnTo>
                <a:lnTo>
                  <a:pt x="188591" y="62229"/>
                </a:lnTo>
                <a:lnTo>
                  <a:pt x="187482" y="68579"/>
                </a:lnTo>
                <a:lnTo>
                  <a:pt x="185581" y="73659"/>
                </a:lnTo>
                <a:lnTo>
                  <a:pt x="189731" y="78739"/>
                </a:lnTo>
                <a:lnTo>
                  <a:pt x="207979" y="78739"/>
                </a:lnTo>
                <a:lnTo>
                  <a:pt x="212002" y="82549"/>
                </a:lnTo>
                <a:lnTo>
                  <a:pt x="212351" y="83819"/>
                </a:lnTo>
                <a:lnTo>
                  <a:pt x="215371" y="86359"/>
                </a:lnTo>
                <a:lnTo>
                  <a:pt x="195465" y="86359"/>
                </a:lnTo>
                <a:lnTo>
                  <a:pt x="193438" y="87629"/>
                </a:lnTo>
                <a:lnTo>
                  <a:pt x="191632" y="88899"/>
                </a:lnTo>
                <a:lnTo>
                  <a:pt x="191252" y="88899"/>
                </a:lnTo>
                <a:lnTo>
                  <a:pt x="172194" y="107949"/>
                </a:lnTo>
                <a:close/>
              </a:path>
              <a:path w="361950" h="361950">
                <a:moveTo>
                  <a:pt x="137681" y="80009"/>
                </a:moveTo>
                <a:lnTo>
                  <a:pt x="128620" y="80009"/>
                </a:lnTo>
                <a:lnTo>
                  <a:pt x="126371" y="78739"/>
                </a:lnTo>
                <a:lnTo>
                  <a:pt x="123362" y="78739"/>
                </a:lnTo>
                <a:lnTo>
                  <a:pt x="117311" y="74929"/>
                </a:lnTo>
                <a:lnTo>
                  <a:pt x="115441" y="73659"/>
                </a:lnTo>
                <a:lnTo>
                  <a:pt x="86771" y="44449"/>
                </a:lnTo>
                <a:lnTo>
                  <a:pt x="102631" y="44449"/>
                </a:lnTo>
                <a:lnTo>
                  <a:pt x="122981" y="64769"/>
                </a:lnTo>
                <a:lnTo>
                  <a:pt x="124090" y="66039"/>
                </a:lnTo>
                <a:lnTo>
                  <a:pt x="125231" y="66039"/>
                </a:lnTo>
                <a:lnTo>
                  <a:pt x="127131" y="67309"/>
                </a:lnTo>
                <a:lnTo>
                  <a:pt x="130141" y="68579"/>
                </a:lnTo>
                <a:lnTo>
                  <a:pt x="151339" y="68579"/>
                </a:lnTo>
                <a:lnTo>
                  <a:pt x="147502" y="73659"/>
                </a:lnTo>
                <a:lnTo>
                  <a:pt x="143352" y="77469"/>
                </a:lnTo>
                <a:lnTo>
                  <a:pt x="137681" y="80009"/>
                </a:lnTo>
                <a:close/>
              </a:path>
              <a:path w="361950" h="361950">
                <a:moveTo>
                  <a:pt x="207979" y="78739"/>
                </a:moveTo>
                <a:lnTo>
                  <a:pt x="189731" y="78739"/>
                </a:lnTo>
                <a:lnTo>
                  <a:pt x="192234" y="77469"/>
                </a:lnTo>
                <a:lnTo>
                  <a:pt x="202752" y="77469"/>
                </a:lnTo>
                <a:lnTo>
                  <a:pt x="207979" y="78739"/>
                </a:lnTo>
                <a:close/>
              </a:path>
              <a:path w="361950" h="361950">
                <a:moveTo>
                  <a:pt x="178801" y="144779"/>
                </a:moveTo>
                <a:lnTo>
                  <a:pt x="174271" y="144779"/>
                </a:lnTo>
                <a:lnTo>
                  <a:pt x="173511" y="143509"/>
                </a:lnTo>
                <a:lnTo>
                  <a:pt x="171642" y="140969"/>
                </a:lnTo>
                <a:lnTo>
                  <a:pt x="171642" y="138429"/>
                </a:lnTo>
                <a:lnTo>
                  <a:pt x="173511" y="135889"/>
                </a:lnTo>
                <a:lnTo>
                  <a:pt x="205191" y="104139"/>
                </a:lnTo>
                <a:lnTo>
                  <a:pt x="205571" y="102869"/>
                </a:lnTo>
                <a:lnTo>
                  <a:pt x="205951" y="102869"/>
                </a:lnTo>
                <a:lnTo>
                  <a:pt x="208961" y="99059"/>
                </a:lnTo>
                <a:lnTo>
                  <a:pt x="208200" y="92709"/>
                </a:lnTo>
                <a:lnTo>
                  <a:pt x="204431" y="88899"/>
                </a:lnTo>
                <a:lnTo>
                  <a:pt x="202530" y="87629"/>
                </a:lnTo>
                <a:lnTo>
                  <a:pt x="200027" y="86359"/>
                </a:lnTo>
                <a:lnTo>
                  <a:pt x="215371" y="86359"/>
                </a:lnTo>
                <a:lnTo>
                  <a:pt x="216881" y="87629"/>
                </a:lnTo>
                <a:lnTo>
                  <a:pt x="219162" y="93979"/>
                </a:lnTo>
                <a:lnTo>
                  <a:pt x="218782" y="99059"/>
                </a:lnTo>
                <a:lnTo>
                  <a:pt x="224421" y="99059"/>
                </a:lnTo>
                <a:lnTo>
                  <a:pt x="230091" y="101599"/>
                </a:lnTo>
                <a:lnTo>
                  <a:pt x="237532" y="109219"/>
                </a:lnTo>
                <a:lnTo>
                  <a:pt x="215582" y="109219"/>
                </a:lnTo>
                <a:lnTo>
                  <a:pt x="213871" y="110489"/>
                </a:lnTo>
                <a:lnTo>
                  <a:pt x="213491" y="110489"/>
                </a:lnTo>
                <a:lnTo>
                  <a:pt x="213111" y="111759"/>
                </a:lnTo>
                <a:lnTo>
                  <a:pt x="181051" y="143509"/>
                </a:lnTo>
                <a:lnTo>
                  <a:pt x="178801" y="144779"/>
                </a:lnTo>
                <a:close/>
              </a:path>
              <a:path w="361950" h="361950">
                <a:moveTo>
                  <a:pt x="154463" y="104139"/>
                </a:moveTo>
                <a:lnTo>
                  <a:pt x="136540" y="104139"/>
                </a:lnTo>
                <a:lnTo>
                  <a:pt x="141831" y="102869"/>
                </a:lnTo>
                <a:lnTo>
                  <a:pt x="147502" y="101599"/>
                </a:lnTo>
                <a:lnTo>
                  <a:pt x="148008" y="101599"/>
                </a:lnTo>
                <a:lnTo>
                  <a:pt x="148579" y="100329"/>
                </a:lnTo>
                <a:lnTo>
                  <a:pt x="150575" y="100329"/>
                </a:lnTo>
                <a:lnTo>
                  <a:pt x="152064" y="101599"/>
                </a:lnTo>
                <a:lnTo>
                  <a:pt x="153141" y="102869"/>
                </a:lnTo>
                <a:lnTo>
                  <a:pt x="154463" y="104139"/>
                </a:lnTo>
                <a:close/>
              </a:path>
              <a:path w="361950" h="361950">
                <a:moveTo>
                  <a:pt x="200661" y="167639"/>
                </a:moveTo>
                <a:lnTo>
                  <a:pt x="198031" y="167639"/>
                </a:lnTo>
                <a:lnTo>
                  <a:pt x="196511" y="166369"/>
                </a:lnTo>
                <a:lnTo>
                  <a:pt x="195782" y="165099"/>
                </a:lnTo>
                <a:lnTo>
                  <a:pt x="193881" y="163829"/>
                </a:lnTo>
                <a:lnTo>
                  <a:pt x="193881" y="160019"/>
                </a:lnTo>
                <a:lnTo>
                  <a:pt x="195782" y="158749"/>
                </a:lnTo>
                <a:lnTo>
                  <a:pt x="227082" y="126999"/>
                </a:lnTo>
                <a:lnTo>
                  <a:pt x="227842" y="125729"/>
                </a:lnTo>
                <a:lnTo>
                  <a:pt x="228191" y="124459"/>
                </a:lnTo>
                <a:lnTo>
                  <a:pt x="230852" y="120649"/>
                </a:lnTo>
                <a:lnTo>
                  <a:pt x="230472" y="115569"/>
                </a:lnTo>
                <a:lnTo>
                  <a:pt x="224864" y="110489"/>
                </a:lnTo>
                <a:lnTo>
                  <a:pt x="222330" y="109219"/>
                </a:lnTo>
                <a:lnTo>
                  <a:pt x="237532" y="109219"/>
                </a:lnTo>
                <a:lnTo>
                  <a:pt x="238772" y="110489"/>
                </a:lnTo>
                <a:lnTo>
                  <a:pt x="241401" y="115569"/>
                </a:lnTo>
                <a:lnTo>
                  <a:pt x="240641" y="120649"/>
                </a:lnTo>
                <a:lnTo>
                  <a:pt x="246312" y="120649"/>
                </a:lnTo>
                <a:lnTo>
                  <a:pt x="252331" y="123189"/>
                </a:lnTo>
                <a:lnTo>
                  <a:pt x="256481" y="126999"/>
                </a:lnTo>
                <a:lnTo>
                  <a:pt x="259878" y="130809"/>
                </a:lnTo>
                <a:lnTo>
                  <a:pt x="239785" y="130809"/>
                </a:lnTo>
                <a:lnTo>
                  <a:pt x="237790" y="132079"/>
                </a:lnTo>
                <a:lnTo>
                  <a:pt x="236142" y="133349"/>
                </a:lnTo>
                <a:lnTo>
                  <a:pt x="235382" y="133349"/>
                </a:lnTo>
                <a:lnTo>
                  <a:pt x="234622" y="134619"/>
                </a:lnTo>
                <a:lnTo>
                  <a:pt x="203322" y="165099"/>
                </a:lnTo>
                <a:lnTo>
                  <a:pt x="202181" y="166369"/>
                </a:lnTo>
                <a:lnTo>
                  <a:pt x="200661" y="167639"/>
                </a:lnTo>
                <a:close/>
              </a:path>
              <a:path w="361950" h="361950">
                <a:moveTo>
                  <a:pt x="145513" y="134619"/>
                </a:moveTo>
                <a:lnTo>
                  <a:pt x="130901" y="134619"/>
                </a:lnTo>
                <a:lnTo>
                  <a:pt x="149751" y="115569"/>
                </a:lnTo>
                <a:lnTo>
                  <a:pt x="147122" y="111759"/>
                </a:lnTo>
                <a:lnTo>
                  <a:pt x="168382" y="111759"/>
                </a:lnTo>
                <a:lnTo>
                  <a:pt x="145513" y="134619"/>
                </a:lnTo>
                <a:close/>
              </a:path>
              <a:path w="361950" h="361950">
                <a:moveTo>
                  <a:pt x="224421" y="189229"/>
                </a:moveTo>
                <a:lnTo>
                  <a:pt x="218782" y="189229"/>
                </a:lnTo>
                <a:lnTo>
                  <a:pt x="217641" y="187959"/>
                </a:lnTo>
                <a:lnTo>
                  <a:pt x="215772" y="186689"/>
                </a:lnTo>
                <a:lnTo>
                  <a:pt x="215772" y="182879"/>
                </a:lnTo>
                <a:lnTo>
                  <a:pt x="217641" y="180339"/>
                </a:lnTo>
                <a:lnTo>
                  <a:pt x="249701" y="148589"/>
                </a:lnTo>
                <a:lnTo>
                  <a:pt x="249701" y="147319"/>
                </a:lnTo>
                <a:lnTo>
                  <a:pt x="250462" y="147319"/>
                </a:lnTo>
                <a:lnTo>
                  <a:pt x="253091" y="143509"/>
                </a:lnTo>
                <a:lnTo>
                  <a:pt x="252711" y="138429"/>
                </a:lnTo>
                <a:lnTo>
                  <a:pt x="247040" y="132079"/>
                </a:lnTo>
                <a:lnTo>
                  <a:pt x="244411" y="130809"/>
                </a:lnTo>
                <a:lnTo>
                  <a:pt x="259878" y="130809"/>
                </a:lnTo>
                <a:lnTo>
                  <a:pt x="261011" y="132079"/>
                </a:lnTo>
                <a:lnTo>
                  <a:pt x="263672" y="138429"/>
                </a:lnTo>
                <a:lnTo>
                  <a:pt x="262912" y="143509"/>
                </a:lnTo>
                <a:lnTo>
                  <a:pt x="268551" y="143509"/>
                </a:lnTo>
                <a:lnTo>
                  <a:pt x="274222" y="144779"/>
                </a:lnTo>
                <a:lnTo>
                  <a:pt x="278752" y="149859"/>
                </a:lnTo>
                <a:lnTo>
                  <a:pt x="279132" y="149859"/>
                </a:lnTo>
                <a:lnTo>
                  <a:pt x="282744" y="153669"/>
                </a:lnTo>
                <a:lnTo>
                  <a:pt x="260029" y="153669"/>
                </a:lnTo>
                <a:lnTo>
                  <a:pt x="258382" y="154939"/>
                </a:lnTo>
                <a:lnTo>
                  <a:pt x="258001" y="154939"/>
                </a:lnTo>
                <a:lnTo>
                  <a:pt x="257241" y="156209"/>
                </a:lnTo>
                <a:lnTo>
                  <a:pt x="224421" y="189229"/>
                </a:lnTo>
                <a:close/>
              </a:path>
              <a:path w="361950" h="361950">
                <a:moveTo>
                  <a:pt x="219162" y="238759"/>
                </a:moveTo>
                <a:lnTo>
                  <a:pt x="213491" y="238759"/>
                </a:lnTo>
                <a:lnTo>
                  <a:pt x="210862" y="234949"/>
                </a:lnTo>
                <a:lnTo>
                  <a:pt x="210862" y="231139"/>
                </a:lnTo>
                <a:lnTo>
                  <a:pt x="212731" y="229869"/>
                </a:lnTo>
                <a:lnTo>
                  <a:pt x="271592" y="171449"/>
                </a:lnTo>
                <a:lnTo>
                  <a:pt x="271592" y="170179"/>
                </a:lnTo>
                <a:lnTo>
                  <a:pt x="272353" y="168909"/>
                </a:lnTo>
                <a:lnTo>
                  <a:pt x="275362" y="165099"/>
                </a:lnTo>
                <a:lnTo>
                  <a:pt x="274982" y="160019"/>
                </a:lnTo>
                <a:lnTo>
                  <a:pt x="269311" y="154939"/>
                </a:lnTo>
                <a:lnTo>
                  <a:pt x="266682" y="153669"/>
                </a:lnTo>
                <a:lnTo>
                  <a:pt x="282744" y="153669"/>
                </a:lnTo>
                <a:lnTo>
                  <a:pt x="285151" y="156209"/>
                </a:lnTo>
                <a:lnTo>
                  <a:pt x="286672" y="165099"/>
                </a:lnTo>
                <a:lnTo>
                  <a:pt x="283662" y="172719"/>
                </a:lnTo>
                <a:lnTo>
                  <a:pt x="288192" y="176529"/>
                </a:lnTo>
                <a:lnTo>
                  <a:pt x="322069" y="176529"/>
                </a:lnTo>
                <a:lnTo>
                  <a:pt x="328731" y="179069"/>
                </a:lnTo>
                <a:lnTo>
                  <a:pt x="332389" y="181609"/>
                </a:lnTo>
                <a:lnTo>
                  <a:pt x="277231" y="181609"/>
                </a:lnTo>
                <a:lnTo>
                  <a:pt x="254231" y="204469"/>
                </a:lnTo>
                <a:lnTo>
                  <a:pt x="259142" y="209549"/>
                </a:lnTo>
                <a:lnTo>
                  <a:pt x="261011" y="210819"/>
                </a:lnTo>
                <a:lnTo>
                  <a:pt x="246692" y="210819"/>
                </a:lnTo>
                <a:lnTo>
                  <a:pt x="220271" y="237489"/>
                </a:lnTo>
                <a:lnTo>
                  <a:pt x="219162" y="238759"/>
                </a:lnTo>
                <a:close/>
              </a:path>
              <a:path w="361950" h="361950">
                <a:moveTo>
                  <a:pt x="322069" y="176529"/>
                </a:moveTo>
                <a:lnTo>
                  <a:pt x="288192" y="176529"/>
                </a:lnTo>
                <a:lnTo>
                  <a:pt x="299502" y="173989"/>
                </a:lnTo>
                <a:lnTo>
                  <a:pt x="308183" y="173989"/>
                </a:lnTo>
                <a:lnTo>
                  <a:pt x="318738" y="175259"/>
                </a:lnTo>
                <a:lnTo>
                  <a:pt x="322069" y="176529"/>
                </a:lnTo>
                <a:close/>
              </a:path>
              <a:path w="361950" h="361950">
                <a:moveTo>
                  <a:pt x="288192" y="187959"/>
                </a:moveTo>
                <a:lnTo>
                  <a:pt x="284930" y="187959"/>
                </a:lnTo>
                <a:lnTo>
                  <a:pt x="283346" y="186689"/>
                </a:lnTo>
                <a:lnTo>
                  <a:pt x="277231" y="181609"/>
                </a:lnTo>
                <a:lnTo>
                  <a:pt x="332389" y="181609"/>
                </a:lnTo>
                <a:lnTo>
                  <a:pt x="336046" y="184149"/>
                </a:lnTo>
                <a:lnTo>
                  <a:pt x="304032" y="184149"/>
                </a:lnTo>
                <a:lnTo>
                  <a:pt x="298742" y="185419"/>
                </a:lnTo>
                <a:lnTo>
                  <a:pt x="293831" y="186689"/>
                </a:lnTo>
                <a:lnTo>
                  <a:pt x="288192" y="187959"/>
                </a:lnTo>
                <a:close/>
              </a:path>
              <a:path w="361950" h="361950">
                <a:moveTo>
                  <a:pt x="360476" y="243839"/>
                </a:moveTo>
                <a:lnTo>
                  <a:pt x="349272" y="243839"/>
                </a:lnTo>
                <a:lnTo>
                  <a:pt x="350792" y="240029"/>
                </a:lnTo>
                <a:lnTo>
                  <a:pt x="350982" y="237489"/>
                </a:lnTo>
                <a:lnTo>
                  <a:pt x="338302" y="199389"/>
                </a:lnTo>
                <a:lnTo>
                  <a:pt x="307422" y="185419"/>
                </a:lnTo>
                <a:lnTo>
                  <a:pt x="304032" y="184149"/>
                </a:lnTo>
                <a:lnTo>
                  <a:pt x="336046" y="184149"/>
                </a:lnTo>
                <a:lnTo>
                  <a:pt x="337875" y="185419"/>
                </a:lnTo>
                <a:lnTo>
                  <a:pt x="360735" y="219709"/>
                </a:lnTo>
                <a:lnTo>
                  <a:pt x="361722" y="229869"/>
                </a:lnTo>
                <a:lnTo>
                  <a:pt x="361722" y="238759"/>
                </a:lnTo>
                <a:lnTo>
                  <a:pt x="360476" y="243839"/>
                </a:lnTo>
                <a:close/>
              </a:path>
              <a:path w="361950" h="361950">
                <a:moveTo>
                  <a:pt x="39885" y="308609"/>
                </a:moveTo>
                <a:lnTo>
                  <a:pt x="37065" y="308609"/>
                </a:lnTo>
                <a:lnTo>
                  <a:pt x="35640" y="307339"/>
                </a:lnTo>
                <a:lnTo>
                  <a:pt x="34721" y="307339"/>
                </a:lnTo>
                <a:lnTo>
                  <a:pt x="1900" y="273049"/>
                </a:lnTo>
                <a:lnTo>
                  <a:pt x="0" y="271779"/>
                </a:lnTo>
                <a:lnTo>
                  <a:pt x="0" y="267969"/>
                </a:lnTo>
                <a:lnTo>
                  <a:pt x="74511" y="193039"/>
                </a:lnTo>
                <a:lnTo>
                  <a:pt x="80150" y="193039"/>
                </a:lnTo>
                <a:lnTo>
                  <a:pt x="92410" y="205739"/>
                </a:lnTo>
                <a:lnTo>
                  <a:pt x="107405" y="205739"/>
                </a:lnTo>
                <a:lnTo>
                  <a:pt x="106128" y="207009"/>
                </a:lnTo>
                <a:lnTo>
                  <a:pt x="75810" y="207009"/>
                </a:lnTo>
                <a:lnTo>
                  <a:pt x="58861" y="223519"/>
                </a:lnTo>
                <a:lnTo>
                  <a:pt x="65248" y="229869"/>
                </a:lnTo>
                <a:lnTo>
                  <a:pt x="52810" y="229869"/>
                </a:lnTo>
                <a:lnTo>
                  <a:pt x="13210" y="269239"/>
                </a:lnTo>
                <a:lnTo>
                  <a:pt x="42261" y="299719"/>
                </a:lnTo>
                <a:lnTo>
                  <a:pt x="44130" y="300989"/>
                </a:lnTo>
                <a:lnTo>
                  <a:pt x="44130" y="304799"/>
                </a:lnTo>
                <a:lnTo>
                  <a:pt x="39885" y="308609"/>
                </a:lnTo>
                <a:close/>
              </a:path>
              <a:path w="361950" h="361950">
                <a:moveTo>
                  <a:pt x="154144" y="302259"/>
                </a:moveTo>
                <a:lnTo>
                  <a:pt x="138061" y="302259"/>
                </a:lnTo>
                <a:lnTo>
                  <a:pt x="155041" y="285749"/>
                </a:lnTo>
                <a:lnTo>
                  <a:pt x="87151" y="217169"/>
                </a:lnTo>
                <a:lnTo>
                  <a:pt x="75810" y="207009"/>
                </a:lnTo>
                <a:lnTo>
                  <a:pt x="106128" y="207009"/>
                </a:lnTo>
                <a:lnTo>
                  <a:pt x="98461" y="214629"/>
                </a:lnTo>
                <a:lnTo>
                  <a:pt x="150891" y="265429"/>
                </a:lnTo>
                <a:lnTo>
                  <a:pt x="166545" y="265429"/>
                </a:lnTo>
                <a:lnTo>
                  <a:pt x="159192" y="273049"/>
                </a:lnTo>
                <a:lnTo>
                  <a:pt x="167840" y="280669"/>
                </a:lnTo>
                <a:lnTo>
                  <a:pt x="169361" y="283209"/>
                </a:lnTo>
                <a:lnTo>
                  <a:pt x="169361" y="287019"/>
                </a:lnTo>
                <a:lnTo>
                  <a:pt x="168600" y="288289"/>
                </a:lnTo>
                <a:lnTo>
                  <a:pt x="167840" y="288289"/>
                </a:lnTo>
                <a:lnTo>
                  <a:pt x="154144" y="302259"/>
                </a:lnTo>
                <a:close/>
              </a:path>
              <a:path w="361950" h="361950">
                <a:moveTo>
                  <a:pt x="331562" y="278129"/>
                </a:moveTo>
                <a:lnTo>
                  <a:pt x="308911" y="278129"/>
                </a:lnTo>
                <a:lnTo>
                  <a:pt x="317211" y="275589"/>
                </a:lnTo>
                <a:lnTo>
                  <a:pt x="288541" y="247649"/>
                </a:lnTo>
                <a:lnTo>
                  <a:pt x="282239" y="231139"/>
                </a:lnTo>
                <a:lnTo>
                  <a:pt x="282656" y="226059"/>
                </a:lnTo>
                <a:lnTo>
                  <a:pt x="284806" y="219709"/>
                </a:lnTo>
                <a:lnTo>
                  <a:pt x="288541" y="214629"/>
                </a:lnTo>
                <a:lnTo>
                  <a:pt x="292691" y="210819"/>
                </a:lnTo>
                <a:lnTo>
                  <a:pt x="298362" y="208279"/>
                </a:lnTo>
                <a:lnTo>
                  <a:pt x="307422" y="208279"/>
                </a:lnTo>
                <a:lnTo>
                  <a:pt x="310052" y="209549"/>
                </a:lnTo>
                <a:lnTo>
                  <a:pt x="312681" y="209549"/>
                </a:lnTo>
                <a:lnTo>
                  <a:pt x="318732" y="213359"/>
                </a:lnTo>
                <a:lnTo>
                  <a:pt x="320633" y="214629"/>
                </a:lnTo>
                <a:lnTo>
                  <a:pt x="323123" y="217169"/>
                </a:lnTo>
                <a:lnTo>
                  <a:pt x="301371" y="217169"/>
                </a:lnTo>
                <a:lnTo>
                  <a:pt x="298362" y="218439"/>
                </a:lnTo>
                <a:lnTo>
                  <a:pt x="292691" y="224789"/>
                </a:lnTo>
                <a:lnTo>
                  <a:pt x="291202" y="229869"/>
                </a:lnTo>
                <a:lnTo>
                  <a:pt x="293071" y="233679"/>
                </a:lnTo>
                <a:lnTo>
                  <a:pt x="293071" y="234949"/>
                </a:lnTo>
                <a:lnTo>
                  <a:pt x="294212" y="237489"/>
                </a:lnTo>
                <a:lnTo>
                  <a:pt x="295732" y="238759"/>
                </a:lnTo>
                <a:lnTo>
                  <a:pt x="330042" y="273049"/>
                </a:lnTo>
                <a:lnTo>
                  <a:pt x="330802" y="274319"/>
                </a:lnTo>
                <a:lnTo>
                  <a:pt x="331943" y="275589"/>
                </a:lnTo>
                <a:lnTo>
                  <a:pt x="331562" y="278129"/>
                </a:lnTo>
                <a:close/>
              </a:path>
              <a:path w="361950" h="361950">
                <a:moveTo>
                  <a:pt x="312681" y="287019"/>
                </a:moveTo>
                <a:lnTo>
                  <a:pt x="304032" y="287019"/>
                </a:lnTo>
                <a:lnTo>
                  <a:pt x="293173" y="285749"/>
                </a:lnTo>
                <a:lnTo>
                  <a:pt x="257831" y="264159"/>
                </a:lnTo>
                <a:lnTo>
                  <a:pt x="246692" y="231139"/>
                </a:lnTo>
                <a:lnTo>
                  <a:pt x="246692" y="224789"/>
                </a:lnTo>
                <a:lnTo>
                  <a:pt x="247452" y="219709"/>
                </a:lnTo>
                <a:lnTo>
                  <a:pt x="249321" y="213359"/>
                </a:lnTo>
                <a:lnTo>
                  <a:pt x="246692" y="210819"/>
                </a:lnTo>
                <a:lnTo>
                  <a:pt x="261011" y="210819"/>
                </a:lnTo>
                <a:lnTo>
                  <a:pt x="261771" y="213359"/>
                </a:lnTo>
                <a:lnTo>
                  <a:pt x="260631" y="214629"/>
                </a:lnTo>
                <a:lnTo>
                  <a:pt x="258762" y="220979"/>
                </a:lnTo>
                <a:lnTo>
                  <a:pt x="258001" y="226059"/>
                </a:lnTo>
                <a:lnTo>
                  <a:pt x="258128" y="232409"/>
                </a:lnTo>
                <a:lnTo>
                  <a:pt x="258382" y="234949"/>
                </a:lnTo>
                <a:lnTo>
                  <a:pt x="262767" y="251459"/>
                </a:lnTo>
                <a:lnTo>
                  <a:pt x="272772" y="265429"/>
                </a:lnTo>
                <a:lnTo>
                  <a:pt x="287090" y="274319"/>
                </a:lnTo>
                <a:lnTo>
                  <a:pt x="304413" y="278129"/>
                </a:lnTo>
                <a:lnTo>
                  <a:pt x="331562" y="278129"/>
                </a:lnTo>
                <a:lnTo>
                  <a:pt x="331562" y="279399"/>
                </a:lnTo>
                <a:lnTo>
                  <a:pt x="328553" y="281939"/>
                </a:lnTo>
                <a:lnTo>
                  <a:pt x="320633" y="285749"/>
                </a:lnTo>
                <a:lnTo>
                  <a:pt x="312681" y="287019"/>
                </a:lnTo>
                <a:close/>
              </a:path>
              <a:path w="361950" h="361950">
                <a:moveTo>
                  <a:pt x="351774" y="257809"/>
                </a:moveTo>
                <a:lnTo>
                  <a:pt x="349557" y="257809"/>
                </a:lnTo>
                <a:lnTo>
                  <a:pt x="347402" y="255269"/>
                </a:lnTo>
                <a:lnTo>
                  <a:pt x="313061" y="220979"/>
                </a:lnTo>
                <a:lnTo>
                  <a:pt x="311953" y="219709"/>
                </a:lnTo>
                <a:lnTo>
                  <a:pt x="310812" y="219709"/>
                </a:lnTo>
                <a:lnTo>
                  <a:pt x="308911" y="218439"/>
                </a:lnTo>
                <a:lnTo>
                  <a:pt x="307422" y="218439"/>
                </a:lnTo>
                <a:lnTo>
                  <a:pt x="305902" y="217169"/>
                </a:lnTo>
                <a:lnTo>
                  <a:pt x="323123" y="217169"/>
                </a:lnTo>
                <a:lnTo>
                  <a:pt x="349272" y="243839"/>
                </a:lnTo>
                <a:lnTo>
                  <a:pt x="360476" y="243839"/>
                </a:lnTo>
                <a:lnTo>
                  <a:pt x="359853" y="246379"/>
                </a:lnTo>
                <a:lnTo>
                  <a:pt x="356083" y="253999"/>
                </a:lnTo>
                <a:lnTo>
                  <a:pt x="355323" y="255269"/>
                </a:lnTo>
                <a:lnTo>
                  <a:pt x="354182" y="256539"/>
                </a:lnTo>
                <a:lnTo>
                  <a:pt x="352313" y="256539"/>
                </a:lnTo>
                <a:lnTo>
                  <a:pt x="351774" y="257809"/>
                </a:lnTo>
                <a:close/>
              </a:path>
              <a:path w="361950" h="361950">
                <a:moveTo>
                  <a:pt x="107680" y="349249"/>
                </a:moveTo>
                <a:lnTo>
                  <a:pt x="92410" y="349249"/>
                </a:lnTo>
                <a:lnTo>
                  <a:pt x="132010" y="309879"/>
                </a:lnTo>
                <a:lnTo>
                  <a:pt x="52810" y="229869"/>
                </a:lnTo>
                <a:lnTo>
                  <a:pt x="65248" y="229869"/>
                </a:lnTo>
                <a:lnTo>
                  <a:pt x="138061" y="302259"/>
                </a:lnTo>
                <a:lnTo>
                  <a:pt x="154144" y="302259"/>
                </a:lnTo>
                <a:lnTo>
                  <a:pt x="139201" y="317499"/>
                </a:lnTo>
                <a:lnTo>
                  <a:pt x="107680" y="349249"/>
                </a:lnTo>
                <a:close/>
              </a:path>
              <a:path w="361950" h="361950">
                <a:moveTo>
                  <a:pt x="166545" y="265429"/>
                </a:moveTo>
                <a:lnTo>
                  <a:pt x="150891" y="265429"/>
                </a:lnTo>
                <a:lnTo>
                  <a:pt x="175031" y="241299"/>
                </a:lnTo>
                <a:lnTo>
                  <a:pt x="180671" y="241299"/>
                </a:lnTo>
                <a:lnTo>
                  <a:pt x="181431" y="242569"/>
                </a:lnTo>
                <a:lnTo>
                  <a:pt x="184187" y="245109"/>
                </a:lnTo>
                <a:lnTo>
                  <a:pt x="187767" y="246379"/>
                </a:lnTo>
                <a:lnTo>
                  <a:pt x="208026" y="246379"/>
                </a:lnTo>
                <a:lnTo>
                  <a:pt x="208961" y="247649"/>
                </a:lnTo>
                <a:lnTo>
                  <a:pt x="208200" y="250189"/>
                </a:lnTo>
                <a:lnTo>
                  <a:pt x="205951" y="252729"/>
                </a:lnTo>
                <a:lnTo>
                  <a:pt x="178801" y="252729"/>
                </a:lnTo>
                <a:lnTo>
                  <a:pt x="166545" y="265429"/>
                </a:lnTo>
                <a:close/>
              </a:path>
              <a:path w="361950" h="361950">
                <a:moveTo>
                  <a:pt x="208026" y="246379"/>
                </a:moveTo>
                <a:lnTo>
                  <a:pt x="197049" y="246379"/>
                </a:lnTo>
                <a:lnTo>
                  <a:pt x="199552" y="243839"/>
                </a:lnTo>
                <a:lnTo>
                  <a:pt x="200407" y="242569"/>
                </a:lnTo>
                <a:lnTo>
                  <a:pt x="204209" y="242569"/>
                </a:lnTo>
                <a:lnTo>
                  <a:pt x="205920" y="243839"/>
                </a:lnTo>
                <a:lnTo>
                  <a:pt x="207092" y="245109"/>
                </a:lnTo>
                <a:lnTo>
                  <a:pt x="208026" y="246379"/>
                </a:lnTo>
                <a:close/>
              </a:path>
              <a:path w="361950" h="361950">
                <a:moveTo>
                  <a:pt x="196954" y="256539"/>
                </a:moveTo>
                <a:lnTo>
                  <a:pt x="187418" y="256539"/>
                </a:lnTo>
                <a:lnTo>
                  <a:pt x="182793" y="255269"/>
                </a:lnTo>
                <a:lnTo>
                  <a:pt x="178801" y="252729"/>
                </a:lnTo>
                <a:lnTo>
                  <a:pt x="205951" y="252729"/>
                </a:lnTo>
                <a:lnTo>
                  <a:pt x="201865" y="255269"/>
                </a:lnTo>
                <a:lnTo>
                  <a:pt x="196954" y="256539"/>
                </a:lnTo>
                <a:close/>
              </a:path>
              <a:path w="361950" h="361950">
                <a:moveTo>
                  <a:pt x="95071" y="361949"/>
                </a:moveTo>
                <a:lnTo>
                  <a:pt x="89400" y="361949"/>
                </a:lnTo>
                <a:lnTo>
                  <a:pt x="88640" y="360679"/>
                </a:lnTo>
                <a:lnTo>
                  <a:pt x="47900" y="320039"/>
                </a:lnTo>
                <a:lnTo>
                  <a:pt x="47900" y="316229"/>
                </a:lnTo>
                <a:lnTo>
                  <a:pt x="50751" y="313689"/>
                </a:lnTo>
                <a:lnTo>
                  <a:pt x="52145" y="312419"/>
                </a:lnTo>
                <a:lnTo>
                  <a:pt x="54996" y="312419"/>
                </a:lnTo>
                <a:lnTo>
                  <a:pt x="56390" y="313689"/>
                </a:lnTo>
                <a:lnTo>
                  <a:pt x="92410" y="349249"/>
                </a:lnTo>
                <a:lnTo>
                  <a:pt x="107680" y="349249"/>
                </a:lnTo>
                <a:lnTo>
                  <a:pt x="95071" y="36194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03907" y="2419377"/>
            <a:ext cx="363211" cy="353753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861084" y="2414910"/>
            <a:ext cx="362585" cy="363855"/>
            <a:chOff x="861084" y="2414910"/>
            <a:chExt cx="362585" cy="363855"/>
          </a:xfrm>
        </p:grpSpPr>
        <p:pic>
          <p:nvPicPr>
            <p:cNvPr id="120" name="object 12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5184" y="2609266"/>
              <a:ext cx="64880" cy="6364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61084" y="2479885"/>
              <a:ext cx="298450" cy="299085"/>
            </a:xfrm>
            <a:custGeom>
              <a:avLst/>
              <a:gdLst/>
              <a:ahLst/>
              <a:cxnLst/>
              <a:rect l="l" t="t" r="r" b="b"/>
              <a:pathLst>
                <a:path w="298450" h="299085">
                  <a:moveTo>
                    <a:pt x="165844" y="25470"/>
                  </a:moveTo>
                  <a:lnTo>
                    <a:pt x="163025" y="25470"/>
                  </a:lnTo>
                  <a:lnTo>
                    <a:pt x="161599" y="24995"/>
                  </a:lnTo>
                  <a:lnTo>
                    <a:pt x="160680" y="24044"/>
                  </a:lnTo>
                  <a:lnTo>
                    <a:pt x="158780" y="22144"/>
                  </a:lnTo>
                  <a:lnTo>
                    <a:pt x="158780" y="18374"/>
                  </a:lnTo>
                  <a:lnTo>
                    <a:pt x="160680" y="16505"/>
                  </a:lnTo>
                  <a:lnTo>
                    <a:pt x="176711" y="475"/>
                  </a:lnTo>
                  <a:lnTo>
                    <a:pt x="178104" y="0"/>
                  </a:lnTo>
                  <a:lnTo>
                    <a:pt x="180956" y="0"/>
                  </a:lnTo>
                  <a:lnTo>
                    <a:pt x="182350" y="475"/>
                  </a:lnTo>
                  <a:lnTo>
                    <a:pt x="194447" y="12735"/>
                  </a:lnTo>
                  <a:lnTo>
                    <a:pt x="179530" y="12735"/>
                  </a:lnTo>
                  <a:lnTo>
                    <a:pt x="167270" y="24995"/>
                  </a:lnTo>
                  <a:lnTo>
                    <a:pt x="165844" y="25470"/>
                  </a:lnTo>
                  <a:close/>
                </a:path>
                <a:path w="298450" h="299085">
                  <a:moveTo>
                    <a:pt x="273440" y="146266"/>
                  </a:moveTo>
                  <a:lnTo>
                    <a:pt x="239880" y="146266"/>
                  </a:lnTo>
                  <a:lnTo>
                    <a:pt x="248476" y="145482"/>
                  </a:lnTo>
                  <a:lnTo>
                    <a:pt x="256612" y="143106"/>
                  </a:lnTo>
                  <a:lnTo>
                    <a:pt x="264111" y="139102"/>
                  </a:lnTo>
                  <a:lnTo>
                    <a:pt x="270800" y="133435"/>
                  </a:lnTo>
                  <a:lnTo>
                    <a:pt x="285531" y="119084"/>
                  </a:lnTo>
                  <a:lnTo>
                    <a:pt x="179530" y="12735"/>
                  </a:lnTo>
                  <a:lnTo>
                    <a:pt x="194447" y="12735"/>
                  </a:lnTo>
                  <a:lnTo>
                    <a:pt x="208200" y="26674"/>
                  </a:lnTo>
                  <a:lnTo>
                    <a:pt x="232016" y="26674"/>
                  </a:lnTo>
                  <a:lnTo>
                    <a:pt x="240166" y="29192"/>
                  </a:lnTo>
                  <a:lnTo>
                    <a:pt x="249211" y="34054"/>
                  </a:lnTo>
                  <a:lnTo>
                    <a:pt x="250718" y="35291"/>
                  </a:lnTo>
                  <a:lnTo>
                    <a:pt x="218085" y="35291"/>
                  </a:lnTo>
                  <a:lnTo>
                    <a:pt x="217261" y="35354"/>
                  </a:lnTo>
                  <a:lnTo>
                    <a:pt x="262120" y="80245"/>
                  </a:lnTo>
                  <a:lnTo>
                    <a:pt x="272527" y="80245"/>
                  </a:lnTo>
                  <a:lnTo>
                    <a:pt x="271560" y="89685"/>
                  </a:lnTo>
                  <a:lnTo>
                    <a:pt x="296461" y="114554"/>
                  </a:lnTo>
                  <a:lnTo>
                    <a:pt x="298330" y="116455"/>
                  </a:lnTo>
                  <a:lnTo>
                    <a:pt x="298330" y="119845"/>
                  </a:lnTo>
                  <a:lnTo>
                    <a:pt x="297221" y="123234"/>
                  </a:lnTo>
                  <a:lnTo>
                    <a:pt x="279100" y="141736"/>
                  </a:lnTo>
                  <a:lnTo>
                    <a:pt x="273440" y="146266"/>
                  </a:lnTo>
                  <a:close/>
                </a:path>
                <a:path w="298450" h="299085">
                  <a:moveTo>
                    <a:pt x="232016" y="26674"/>
                  </a:moveTo>
                  <a:lnTo>
                    <a:pt x="208200" y="26674"/>
                  </a:lnTo>
                  <a:lnTo>
                    <a:pt x="212192" y="25628"/>
                  </a:lnTo>
                  <a:lnTo>
                    <a:pt x="216247" y="25153"/>
                  </a:lnTo>
                  <a:lnTo>
                    <a:pt x="220334" y="25153"/>
                  </a:lnTo>
                  <a:lnTo>
                    <a:pt x="230431" y="26184"/>
                  </a:lnTo>
                  <a:lnTo>
                    <a:pt x="232016" y="26674"/>
                  </a:lnTo>
                  <a:close/>
                </a:path>
                <a:path w="298450" h="299085">
                  <a:moveTo>
                    <a:pt x="38839" y="298647"/>
                  </a:moveTo>
                  <a:lnTo>
                    <a:pt x="36210" y="298647"/>
                  </a:lnTo>
                  <a:lnTo>
                    <a:pt x="34689" y="298267"/>
                  </a:lnTo>
                  <a:lnTo>
                    <a:pt x="33929" y="297126"/>
                  </a:lnTo>
                  <a:lnTo>
                    <a:pt x="0" y="263197"/>
                  </a:lnTo>
                  <a:lnTo>
                    <a:pt x="0" y="259395"/>
                  </a:lnTo>
                  <a:lnTo>
                    <a:pt x="17328" y="242066"/>
                  </a:lnTo>
                  <a:lnTo>
                    <a:pt x="15459" y="240165"/>
                  </a:lnTo>
                  <a:lnTo>
                    <a:pt x="14319" y="239057"/>
                  </a:lnTo>
                  <a:lnTo>
                    <a:pt x="14065" y="238296"/>
                  </a:lnTo>
                  <a:lnTo>
                    <a:pt x="13939" y="234907"/>
                  </a:lnTo>
                  <a:lnTo>
                    <a:pt x="14319" y="233386"/>
                  </a:lnTo>
                  <a:lnTo>
                    <a:pt x="15459" y="232626"/>
                  </a:lnTo>
                  <a:lnTo>
                    <a:pt x="140690" y="107014"/>
                  </a:lnTo>
                  <a:lnTo>
                    <a:pt x="136160" y="102484"/>
                  </a:lnTo>
                  <a:lnTo>
                    <a:pt x="135020" y="101375"/>
                  </a:lnTo>
                  <a:lnTo>
                    <a:pt x="134640" y="100235"/>
                  </a:lnTo>
                  <a:lnTo>
                    <a:pt x="134640" y="97225"/>
                  </a:lnTo>
                  <a:lnTo>
                    <a:pt x="135020" y="95705"/>
                  </a:lnTo>
                  <a:lnTo>
                    <a:pt x="136160" y="94944"/>
                  </a:lnTo>
                  <a:lnTo>
                    <a:pt x="147850" y="83254"/>
                  </a:lnTo>
                  <a:lnTo>
                    <a:pt x="143550" y="71683"/>
                  </a:lnTo>
                  <a:lnTo>
                    <a:pt x="142005" y="59399"/>
                  </a:lnTo>
                  <a:lnTo>
                    <a:pt x="143288" y="46973"/>
                  </a:lnTo>
                  <a:lnTo>
                    <a:pt x="147470" y="34974"/>
                  </a:lnTo>
                  <a:lnTo>
                    <a:pt x="148547" y="33358"/>
                  </a:lnTo>
                  <a:lnTo>
                    <a:pt x="150226" y="32123"/>
                  </a:lnTo>
                  <a:lnTo>
                    <a:pt x="152982" y="32123"/>
                  </a:lnTo>
                  <a:lnTo>
                    <a:pt x="153806" y="32281"/>
                  </a:lnTo>
                  <a:lnTo>
                    <a:pt x="154630" y="32725"/>
                  </a:lnTo>
                  <a:lnTo>
                    <a:pt x="156911" y="34214"/>
                  </a:lnTo>
                  <a:lnTo>
                    <a:pt x="158399" y="36875"/>
                  </a:lnTo>
                  <a:lnTo>
                    <a:pt x="156911" y="39884"/>
                  </a:lnTo>
                  <a:lnTo>
                    <a:pt x="153008" y="53031"/>
                  </a:lnTo>
                  <a:lnTo>
                    <a:pt x="153137" y="66389"/>
                  </a:lnTo>
                  <a:lnTo>
                    <a:pt x="157227" y="79040"/>
                  </a:lnTo>
                  <a:lnTo>
                    <a:pt x="165211" y="90066"/>
                  </a:lnTo>
                  <a:lnTo>
                    <a:pt x="167080" y="91935"/>
                  </a:lnTo>
                  <a:lnTo>
                    <a:pt x="152000" y="91935"/>
                  </a:lnTo>
                  <a:lnTo>
                    <a:pt x="146329" y="97605"/>
                  </a:lnTo>
                  <a:lnTo>
                    <a:pt x="163409" y="114554"/>
                  </a:lnTo>
                  <a:lnTo>
                    <a:pt x="148230" y="114554"/>
                  </a:lnTo>
                  <a:lnTo>
                    <a:pt x="26769" y="236395"/>
                  </a:lnTo>
                  <a:lnTo>
                    <a:pt x="28638" y="238296"/>
                  </a:lnTo>
                  <a:lnTo>
                    <a:pt x="39198" y="248846"/>
                  </a:lnTo>
                  <a:lnTo>
                    <a:pt x="23759" y="248846"/>
                  </a:lnTo>
                  <a:lnTo>
                    <a:pt x="12070" y="260916"/>
                  </a:lnTo>
                  <a:lnTo>
                    <a:pt x="36590" y="285436"/>
                  </a:lnTo>
                  <a:lnTo>
                    <a:pt x="53159" y="285436"/>
                  </a:lnTo>
                  <a:lnTo>
                    <a:pt x="41469" y="297126"/>
                  </a:lnTo>
                  <a:lnTo>
                    <a:pt x="40360" y="297886"/>
                  </a:lnTo>
                  <a:lnTo>
                    <a:pt x="38839" y="298647"/>
                  </a:lnTo>
                  <a:close/>
                </a:path>
                <a:path w="298450" h="299085">
                  <a:moveTo>
                    <a:pt x="272527" y="80245"/>
                  </a:moveTo>
                  <a:lnTo>
                    <a:pt x="262120" y="80245"/>
                  </a:lnTo>
                  <a:lnTo>
                    <a:pt x="261556" y="71412"/>
                  </a:lnTo>
                  <a:lnTo>
                    <a:pt x="259296" y="62754"/>
                  </a:lnTo>
                  <a:lnTo>
                    <a:pt x="227827" y="36114"/>
                  </a:lnTo>
                  <a:lnTo>
                    <a:pt x="219764" y="35291"/>
                  </a:lnTo>
                  <a:lnTo>
                    <a:pt x="250718" y="35291"/>
                  </a:lnTo>
                  <a:lnTo>
                    <a:pt x="257241" y="40645"/>
                  </a:lnTo>
                  <a:lnTo>
                    <a:pt x="265622" y="51225"/>
                  </a:lnTo>
                  <a:lnTo>
                    <a:pt x="270899" y="63324"/>
                  </a:lnTo>
                  <a:lnTo>
                    <a:pt x="272927" y="76343"/>
                  </a:lnTo>
                  <a:lnTo>
                    <a:pt x="272527" y="80245"/>
                  </a:lnTo>
                  <a:close/>
                </a:path>
                <a:path w="298450" h="299085">
                  <a:moveTo>
                    <a:pt x="266360" y="150764"/>
                  </a:moveTo>
                  <a:lnTo>
                    <a:pt x="199900" y="150764"/>
                  </a:lnTo>
                  <a:lnTo>
                    <a:pt x="205571" y="145125"/>
                  </a:lnTo>
                  <a:lnTo>
                    <a:pt x="200661" y="140595"/>
                  </a:lnTo>
                  <a:lnTo>
                    <a:pt x="152000" y="91935"/>
                  </a:lnTo>
                  <a:lnTo>
                    <a:pt x="167080" y="91935"/>
                  </a:lnTo>
                  <a:lnTo>
                    <a:pt x="208581" y="133435"/>
                  </a:lnTo>
                  <a:lnTo>
                    <a:pt x="215489" y="138942"/>
                  </a:lnTo>
                  <a:lnTo>
                    <a:pt x="223102" y="142963"/>
                  </a:lnTo>
                  <a:lnTo>
                    <a:pt x="231279" y="145428"/>
                  </a:lnTo>
                  <a:lnTo>
                    <a:pt x="239880" y="146266"/>
                  </a:lnTo>
                  <a:lnTo>
                    <a:pt x="273440" y="146266"/>
                  </a:lnTo>
                  <a:lnTo>
                    <a:pt x="270648" y="148501"/>
                  </a:lnTo>
                  <a:lnTo>
                    <a:pt x="266360" y="150764"/>
                  </a:lnTo>
                  <a:close/>
                </a:path>
                <a:path w="298450" h="299085">
                  <a:moveTo>
                    <a:pt x="115790" y="234146"/>
                  </a:moveTo>
                  <a:lnTo>
                    <a:pt x="113129" y="234146"/>
                  </a:lnTo>
                  <a:lnTo>
                    <a:pt x="111640" y="233386"/>
                  </a:lnTo>
                  <a:lnTo>
                    <a:pt x="110499" y="232626"/>
                  </a:lnTo>
                  <a:lnTo>
                    <a:pt x="108630" y="230756"/>
                  </a:lnTo>
                  <a:lnTo>
                    <a:pt x="108630" y="226986"/>
                  </a:lnTo>
                  <a:lnTo>
                    <a:pt x="110499" y="225086"/>
                  </a:lnTo>
                  <a:lnTo>
                    <a:pt x="184821" y="151145"/>
                  </a:lnTo>
                  <a:lnTo>
                    <a:pt x="148230" y="114554"/>
                  </a:lnTo>
                  <a:lnTo>
                    <a:pt x="163409" y="114554"/>
                  </a:lnTo>
                  <a:lnTo>
                    <a:pt x="199900" y="150764"/>
                  </a:lnTo>
                  <a:lnTo>
                    <a:pt x="266360" y="150764"/>
                  </a:lnTo>
                  <a:lnTo>
                    <a:pt x="264200" y="151905"/>
                  </a:lnTo>
                  <a:lnTo>
                    <a:pt x="215740" y="151905"/>
                  </a:lnTo>
                  <a:lnTo>
                    <a:pt x="208961" y="158684"/>
                  </a:lnTo>
                  <a:lnTo>
                    <a:pt x="192360" y="158684"/>
                  </a:lnTo>
                  <a:lnTo>
                    <a:pt x="117279" y="233386"/>
                  </a:lnTo>
                  <a:lnTo>
                    <a:pt x="115790" y="234146"/>
                  </a:lnTo>
                  <a:close/>
                </a:path>
                <a:path w="298450" h="299085">
                  <a:moveTo>
                    <a:pt x="240261" y="157576"/>
                  </a:moveTo>
                  <a:lnTo>
                    <a:pt x="231960" y="157576"/>
                  </a:lnTo>
                  <a:lnTo>
                    <a:pt x="223280" y="155675"/>
                  </a:lnTo>
                  <a:lnTo>
                    <a:pt x="215740" y="151905"/>
                  </a:lnTo>
                  <a:lnTo>
                    <a:pt x="264200" y="151905"/>
                  </a:lnTo>
                  <a:lnTo>
                    <a:pt x="261237" y="153469"/>
                  </a:lnTo>
                  <a:lnTo>
                    <a:pt x="251047" y="156531"/>
                  </a:lnTo>
                  <a:lnTo>
                    <a:pt x="240261" y="157576"/>
                  </a:lnTo>
                  <a:close/>
                </a:path>
                <a:path w="298450" h="299085">
                  <a:moveTo>
                    <a:pt x="202150" y="164735"/>
                  </a:moveTo>
                  <a:lnTo>
                    <a:pt x="199140" y="164735"/>
                  </a:lnTo>
                  <a:lnTo>
                    <a:pt x="197999" y="164355"/>
                  </a:lnTo>
                  <a:lnTo>
                    <a:pt x="196891" y="163215"/>
                  </a:lnTo>
                  <a:lnTo>
                    <a:pt x="192360" y="158684"/>
                  </a:lnTo>
                  <a:lnTo>
                    <a:pt x="208961" y="158684"/>
                  </a:lnTo>
                  <a:lnTo>
                    <a:pt x="204431" y="163215"/>
                  </a:lnTo>
                  <a:lnTo>
                    <a:pt x="203670" y="164355"/>
                  </a:lnTo>
                  <a:lnTo>
                    <a:pt x="202150" y="164735"/>
                  </a:lnTo>
                  <a:close/>
                </a:path>
                <a:path w="298450" h="299085">
                  <a:moveTo>
                    <a:pt x="77577" y="272226"/>
                  </a:moveTo>
                  <a:lnTo>
                    <a:pt x="62599" y="272226"/>
                  </a:lnTo>
                  <a:lnTo>
                    <a:pt x="96370" y="238106"/>
                  </a:lnTo>
                  <a:lnTo>
                    <a:pt x="97764" y="237631"/>
                  </a:lnTo>
                  <a:lnTo>
                    <a:pt x="100615" y="237631"/>
                  </a:lnTo>
                  <a:lnTo>
                    <a:pt x="102009" y="238106"/>
                  </a:lnTo>
                  <a:lnTo>
                    <a:pt x="104860" y="240926"/>
                  </a:lnTo>
                  <a:lnTo>
                    <a:pt x="104860" y="244696"/>
                  </a:lnTo>
                  <a:lnTo>
                    <a:pt x="77577" y="272226"/>
                  </a:lnTo>
                  <a:close/>
                </a:path>
                <a:path w="298450" h="299085">
                  <a:moveTo>
                    <a:pt x="53159" y="285436"/>
                  </a:moveTo>
                  <a:lnTo>
                    <a:pt x="36590" y="285436"/>
                  </a:lnTo>
                  <a:lnTo>
                    <a:pt x="48280" y="273366"/>
                  </a:lnTo>
                  <a:lnTo>
                    <a:pt x="23759" y="248846"/>
                  </a:lnTo>
                  <a:lnTo>
                    <a:pt x="39198" y="248846"/>
                  </a:lnTo>
                  <a:lnTo>
                    <a:pt x="62599" y="272226"/>
                  </a:lnTo>
                  <a:lnTo>
                    <a:pt x="77577" y="272226"/>
                  </a:lnTo>
                  <a:lnTo>
                    <a:pt x="68222" y="281666"/>
                  </a:lnTo>
                  <a:lnTo>
                    <a:pt x="56928" y="281666"/>
                  </a:lnTo>
                  <a:lnTo>
                    <a:pt x="53159" y="285436"/>
                  </a:lnTo>
                  <a:close/>
                </a:path>
                <a:path w="298450" h="299085">
                  <a:moveTo>
                    <a:pt x="64120" y="284676"/>
                  </a:moveTo>
                  <a:lnTo>
                    <a:pt x="61078" y="284676"/>
                  </a:lnTo>
                  <a:lnTo>
                    <a:pt x="59590" y="284296"/>
                  </a:lnTo>
                  <a:lnTo>
                    <a:pt x="56928" y="281666"/>
                  </a:lnTo>
                  <a:lnTo>
                    <a:pt x="68222" y="281666"/>
                  </a:lnTo>
                  <a:lnTo>
                    <a:pt x="66369" y="283535"/>
                  </a:lnTo>
                  <a:lnTo>
                    <a:pt x="65229" y="284296"/>
                  </a:lnTo>
                  <a:lnTo>
                    <a:pt x="64120" y="28467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99444" y="2414910"/>
              <a:ext cx="84110" cy="94311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151494" y="2528451"/>
              <a:ext cx="71755" cy="10795"/>
            </a:xfrm>
            <a:custGeom>
              <a:avLst/>
              <a:gdLst/>
              <a:ahLst/>
              <a:cxnLst/>
              <a:rect l="l" t="t" r="r" b="b"/>
              <a:pathLst>
                <a:path w="71755" h="10794">
                  <a:moveTo>
                    <a:pt x="69030" y="10549"/>
                  </a:moveTo>
                  <a:lnTo>
                    <a:pt x="2280" y="10549"/>
                  </a:lnTo>
                  <a:lnTo>
                    <a:pt x="0" y="8300"/>
                  </a:lnTo>
                  <a:lnTo>
                    <a:pt x="0" y="2629"/>
                  </a:lnTo>
                  <a:lnTo>
                    <a:pt x="2280" y="0"/>
                  </a:lnTo>
                  <a:lnTo>
                    <a:pt x="4910" y="0"/>
                  </a:lnTo>
                  <a:lnTo>
                    <a:pt x="69791" y="0"/>
                  </a:lnTo>
                  <a:lnTo>
                    <a:pt x="71691" y="2629"/>
                  </a:lnTo>
                  <a:lnTo>
                    <a:pt x="71691" y="8300"/>
                  </a:lnTo>
                  <a:lnTo>
                    <a:pt x="69030" y="105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/>
          <p:nvPr/>
        </p:nvSpPr>
        <p:spPr>
          <a:xfrm>
            <a:off x="7594282" y="2415298"/>
            <a:ext cx="277495" cy="355600"/>
          </a:xfrm>
          <a:custGeom>
            <a:avLst/>
            <a:gdLst/>
            <a:ahLst/>
            <a:cxnLst/>
            <a:rect l="l" t="t" r="r" b="b"/>
            <a:pathLst>
              <a:path w="277495" h="355600">
                <a:moveTo>
                  <a:pt x="112014" y="118795"/>
                </a:moveTo>
                <a:lnTo>
                  <a:pt x="109766" y="116547"/>
                </a:lnTo>
                <a:lnTo>
                  <a:pt x="107111" y="116547"/>
                </a:lnTo>
                <a:lnTo>
                  <a:pt x="104101" y="116547"/>
                </a:lnTo>
                <a:lnTo>
                  <a:pt x="101854" y="118795"/>
                </a:lnTo>
                <a:lnTo>
                  <a:pt x="101854" y="130136"/>
                </a:lnTo>
                <a:lnTo>
                  <a:pt x="104101" y="132765"/>
                </a:lnTo>
                <a:lnTo>
                  <a:pt x="109766" y="132765"/>
                </a:lnTo>
                <a:lnTo>
                  <a:pt x="112014" y="130136"/>
                </a:lnTo>
                <a:lnTo>
                  <a:pt x="112014" y="118795"/>
                </a:lnTo>
                <a:close/>
              </a:path>
              <a:path w="277495" h="355600">
                <a:moveTo>
                  <a:pt x="117690" y="102235"/>
                </a:moveTo>
                <a:lnTo>
                  <a:pt x="115404" y="99949"/>
                </a:lnTo>
                <a:lnTo>
                  <a:pt x="101473" y="99949"/>
                </a:lnTo>
                <a:lnTo>
                  <a:pt x="98463" y="99949"/>
                </a:lnTo>
                <a:lnTo>
                  <a:pt x="96177" y="102235"/>
                </a:lnTo>
                <a:lnTo>
                  <a:pt x="96177" y="108254"/>
                </a:lnTo>
                <a:lnTo>
                  <a:pt x="98463" y="110528"/>
                </a:lnTo>
                <a:lnTo>
                  <a:pt x="115404" y="110528"/>
                </a:lnTo>
                <a:lnTo>
                  <a:pt x="117690" y="108254"/>
                </a:lnTo>
                <a:lnTo>
                  <a:pt x="117690" y="102235"/>
                </a:lnTo>
                <a:close/>
              </a:path>
              <a:path w="277495" h="355600">
                <a:moveTo>
                  <a:pt x="162966" y="159537"/>
                </a:moveTo>
                <a:lnTo>
                  <a:pt x="161061" y="157289"/>
                </a:lnTo>
                <a:lnTo>
                  <a:pt x="160108" y="156337"/>
                </a:lnTo>
                <a:lnTo>
                  <a:pt x="158902" y="155867"/>
                </a:lnTo>
                <a:lnTo>
                  <a:pt x="156248" y="155867"/>
                </a:lnTo>
                <a:lnTo>
                  <a:pt x="154851" y="156337"/>
                </a:lnTo>
                <a:lnTo>
                  <a:pt x="153517" y="157289"/>
                </a:lnTo>
                <a:lnTo>
                  <a:pt x="151625" y="158813"/>
                </a:lnTo>
                <a:lnTo>
                  <a:pt x="147116" y="161442"/>
                </a:lnTo>
                <a:lnTo>
                  <a:pt x="133908" y="161442"/>
                </a:lnTo>
                <a:lnTo>
                  <a:pt x="128993" y="158813"/>
                </a:lnTo>
                <a:lnTo>
                  <a:pt x="127101" y="157289"/>
                </a:lnTo>
                <a:lnTo>
                  <a:pt x="126174" y="156337"/>
                </a:lnTo>
                <a:lnTo>
                  <a:pt x="124942" y="155867"/>
                </a:lnTo>
                <a:lnTo>
                  <a:pt x="123609" y="155867"/>
                </a:lnTo>
                <a:lnTo>
                  <a:pt x="122313" y="155867"/>
                </a:lnTo>
                <a:lnTo>
                  <a:pt x="120891" y="156337"/>
                </a:lnTo>
                <a:lnTo>
                  <a:pt x="119557" y="157289"/>
                </a:lnTo>
                <a:lnTo>
                  <a:pt x="117690" y="158813"/>
                </a:lnTo>
                <a:lnTo>
                  <a:pt x="117690" y="162204"/>
                </a:lnTo>
                <a:lnTo>
                  <a:pt x="119557" y="164833"/>
                </a:lnTo>
                <a:lnTo>
                  <a:pt x="124472" y="168973"/>
                </a:lnTo>
                <a:lnTo>
                  <a:pt x="132003" y="171602"/>
                </a:lnTo>
                <a:lnTo>
                  <a:pt x="148615" y="171602"/>
                </a:lnTo>
                <a:lnTo>
                  <a:pt x="156146" y="168973"/>
                </a:lnTo>
                <a:lnTo>
                  <a:pt x="160299" y="164833"/>
                </a:lnTo>
                <a:lnTo>
                  <a:pt x="162966" y="162928"/>
                </a:lnTo>
                <a:lnTo>
                  <a:pt x="162966" y="159537"/>
                </a:lnTo>
                <a:close/>
              </a:path>
              <a:path w="277495" h="355600">
                <a:moveTo>
                  <a:pt x="179184" y="118795"/>
                </a:moveTo>
                <a:lnTo>
                  <a:pt x="176898" y="116547"/>
                </a:lnTo>
                <a:lnTo>
                  <a:pt x="173888" y="116547"/>
                </a:lnTo>
                <a:lnTo>
                  <a:pt x="171259" y="116547"/>
                </a:lnTo>
                <a:lnTo>
                  <a:pt x="168605" y="118795"/>
                </a:lnTo>
                <a:lnTo>
                  <a:pt x="168605" y="130136"/>
                </a:lnTo>
                <a:lnTo>
                  <a:pt x="171259" y="132765"/>
                </a:lnTo>
                <a:lnTo>
                  <a:pt x="176898" y="132765"/>
                </a:lnTo>
                <a:lnTo>
                  <a:pt x="179184" y="130136"/>
                </a:lnTo>
                <a:lnTo>
                  <a:pt x="179184" y="118795"/>
                </a:lnTo>
                <a:close/>
              </a:path>
              <a:path w="277495" h="355600">
                <a:moveTo>
                  <a:pt x="184823" y="102235"/>
                </a:moveTo>
                <a:lnTo>
                  <a:pt x="182575" y="99949"/>
                </a:lnTo>
                <a:lnTo>
                  <a:pt x="168224" y="99949"/>
                </a:lnTo>
                <a:lnTo>
                  <a:pt x="165595" y="99949"/>
                </a:lnTo>
                <a:lnTo>
                  <a:pt x="162966" y="102235"/>
                </a:lnTo>
                <a:lnTo>
                  <a:pt x="162966" y="108254"/>
                </a:lnTo>
                <a:lnTo>
                  <a:pt x="165595" y="110528"/>
                </a:lnTo>
                <a:lnTo>
                  <a:pt x="182575" y="110528"/>
                </a:lnTo>
                <a:lnTo>
                  <a:pt x="184823" y="108254"/>
                </a:lnTo>
                <a:lnTo>
                  <a:pt x="184823" y="102235"/>
                </a:lnTo>
                <a:close/>
              </a:path>
              <a:path w="277495" h="355600">
                <a:moveTo>
                  <a:pt x="277228" y="351790"/>
                </a:moveTo>
                <a:lnTo>
                  <a:pt x="277152" y="289560"/>
                </a:lnTo>
                <a:lnTo>
                  <a:pt x="251599" y="254000"/>
                </a:lnTo>
                <a:lnTo>
                  <a:pt x="220649" y="244652"/>
                </a:lnTo>
                <a:lnTo>
                  <a:pt x="220649" y="256540"/>
                </a:lnTo>
                <a:lnTo>
                  <a:pt x="216077" y="267970"/>
                </a:lnTo>
                <a:lnTo>
                  <a:pt x="192735" y="298450"/>
                </a:lnTo>
                <a:lnTo>
                  <a:pt x="154660" y="316230"/>
                </a:lnTo>
                <a:lnTo>
                  <a:pt x="140309" y="317500"/>
                </a:lnTo>
                <a:lnTo>
                  <a:pt x="126187" y="316230"/>
                </a:lnTo>
                <a:lnTo>
                  <a:pt x="88265" y="298450"/>
                </a:lnTo>
                <a:lnTo>
                  <a:pt x="64338" y="267970"/>
                </a:lnTo>
                <a:lnTo>
                  <a:pt x="60947" y="259080"/>
                </a:lnTo>
                <a:lnTo>
                  <a:pt x="59969" y="256540"/>
                </a:lnTo>
                <a:lnTo>
                  <a:pt x="71285" y="252730"/>
                </a:lnTo>
                <a:lnTo>
                  <a:pt x="75095" y="262890"/>
                </a:lnTo>
                <a:lnTo>
                  <a:pt x="80289" y="273050"/>
                </a:lnTo>
                <a:lnTo>
                  <a:pt x="116217" y="300990"/>
                </a:lnTo>
                <a:lnTo>
                  <a:pt x="140309" y="306070"/>
                </a:lnTo>
                <a:lnTo>
                  <a:pt x="159080" y="303530"/>
                </a:lnTo>
                <a:lnTo>
                  <a:pt x="167894" y="299720"/>
                </a:lnTo>
                <a:lnTo>
                  <a:pt x="176136" y="295910"/>
                </a:lnTo>
                <a:lnTo>
                  <a:pt x="178803" y="294640"/>
                </a:lnTo>
                <a:lnTo>
                  <a:pt x="179527" y="290830"/>
                </a:lnTo>
                <a:lnTo>
                  <a:pt x="178041" y="289560"/>
                </a:lnTo>
                <a:lnTo>
                  <a:pt x="177253" y="287020"/>
                </a:lnTo>
                <a:lnTo>
                  <a:pt x="171259" y="287020"/>
                </a:lnTo>
                <a:lnTo>
                  <a:pt x="163982" y="290830"/>
                </a:lnTo>
                <a:lnTo>
                  <a:pt x="156349" y="293370"/>
                </a:lnTo>
                <a:lnTo>
                  <a:pt x="148424" y="294640"/>
                </a:lnTo>
                <a:lnTo>
                  <a:pt x="140309" y="294640"/>
                </a:lnTo>
                <a:lnTo>
                  <a:pt x="120662" y="292100"/>
                </a:lnTo>
                <a:lnTo>
                  <a:pt x="103352" y="281940"/>
                </a:lnTo>
                <a:lnTo>
                  <a:pt x="89712" y="267970"/>
                </a:lnTo>
                <a:lnTo>
                  <a:pt x="82334" y="252730"/>
                </a:lnTo>
                <a:lnTo>
                  <a:pt x="81102" y="250190"/>
                </a:lnTo>
                <a:lnTo>
                  <a:pt x="107111" y="226060"/>
                </a:lnTo>
                <a:lnTo>
                  <a:pt x="107111" y="208280"/>
                </a:lnTo>
                <a:lnTo>
                  <a:pt x="114973" y="212090"/>
                </a:lnTo>
                <a:lnTo>
                  <a:pt x="123240" y="214630"/>
                </a:lnTo>
                <a:lnTo>
                  <a:pt x="131940" y="215900"/>
                </a:lnTo>
                <a:lnTo>
                  <a:pt x="149987" y="215900"/>
                </a:lnTo>
                <a:lnTo>
                  <a:pt x="158610" y="213360"/>
                </a:lnTo>
                <a:lnTo>
                  <a:pt x="166954" y="212090"/>
                </a:lnTo>
                <a:lnTo>
                  <a:pt x="175031" y="208280"/>
                </a:lnTo>
                <a:lnTo>
                  <a:pt x="175031" y="226060"/>
                </a:lnTo>
                <a:lnTo>
                  <a:pt x="176174" y="233680"/>
                </a:lnTo>
                <a:lnTo>
                  <a:pt x="179362" y="240030"/>
                </a:lnTo>
                <a:lnTo>
                  <a:pt x="184251" y="243840"/>
                </a:lnTo>
                <a:lnTo>
                  <a:pt x="190487" y="247650"/>
                </a:lnTo>
                <a:lnTo>
                  <a:pt x="199898" y="250190"/>
                </a:lnTo>
                <a:lnTo>
                  <a:pt x="197739" y="256540"/>
                </a:lnTo>
                <a:lnTo>
                  <a:pt x="194729" y="262890"/>
                </a:lnTo>
                <a:lnTo>
                  <a:pt x="191008" y="269240"/>
                </a:lnTo>
                <a:lnTo>
                  <a:pt x="186715" y="274320"/>
                </a:lnTo>
                <a:lnTo>
                  <a:pt x="184823" y="276860"/>
                </a:lnTo>
                <a:lnTo>
                  <a:pt x="184823" y="279400"/>
                </a:lnTo>
                <a:lnTo>
                  <a:pt x="187096" y="281940"/>
                </a:lnTo>
                <a:lnTo>
                  <a:pt x="188214" y="283210"/>
                </a:lnTo>
                <a:lnTo>
                  <a:pt x="193116" y="283210"/>
                </a:lnTo>
                <a:lnTo>
                  <a:pt x="194259" y="281940"/>
                </a:lnTo>
                <a:lnTo>
                  <a:pt x="199212" y="275590"/>
                </a:lnTo>
                <a:lnTo>
                  <a:pt x="203352" y="267970"/>
                </a:lnTo>
                <a:lnTo>
                  <a:pt x="206717" y="261620"/>
                </a:lnTo>
                <a:lnTo>
                  <a:pt x="209346" y="254000"/>
                </a:lnTo>
                <a:lnTo>
                  <a:pt x="220649" y="256540"/>
                </a:lnTo>
                <a:lnTo>
                  <a:pt x="220649" y="244652"/>
                </a:lnTo>
                <a:lnTo>
                  <a:pt x="192735" y="236220"/>
                </a:lnTo>
                <a:lnTo>
                  <a:pt x="188214" y="234950"/>
                </a:lnTo>
                <a:lnTo>
                  <a:pt x="184442" y="231140"/>
                </a:lnTo>
                <a:lnTo>
                  <a:pt x="184442" y="208280"/>
                </a:lnTo>
                <a:lnTo>
                  <a:pt x="184442" y="205740"/>
                </a:lnTo>
                <a:lnTo>
                  <a:pt x="184442" y="201930"/>
                </a:lnTo>
                <a:lnTo>
                  <a:pt x="196405" y="191770"/>
                </a:lnTo>
                <a:lnTo>
                  <a:pt x="206044" y="179070"/>
                </a:lnTo>
                <a:lnTo>
                  <a:pt x="212979" y="165100"/>
                </a:lnTo>
                <a:lnTo>
                  <a:pt x="216877" y="148590"/>
                </a:lnTo>
                <a:lnTo>
                  <a:pt x="220268" y="148590"/>
                </a:lnTo>
                <a:lnTo>
                  <a:pt x="227533" y="147320"/>
                </a:lnTo>
                <a:lnTo>
                  <a:pt x="233629" y="143510"/>
                </a:lnTo>
                <a:lnTo>
                  <a:pt x="236867" y="139700"/>
                </a:lnTo>
                <a:lnTo>
                  <a:pt x="237947" y="138430"/>
                </a:lnTo>
                <a:lnTo>
                  <a:pt x="239877" y="132080"/>
                </a:lnTo>
                <a:lnTo>
                  <a:pt x="240258" y="127000"/>
                </a:lnTo>
                <a:lnTo>
                  <a:pt x="238391" y="120650"/>
                </a:lnTo>
                <a:lnTo>
                  <a:pt x="235381" y="116840"/>
                </a:lnTo>
                <a:lnTo>
                  <a:pt x="232346" y="114300"/>
                </a:lnTo>
                <a:lnTo>
                  <a:pt x="230847" y="113385"/>
                </a:lnTo>
                <a:lnTo>
                  <a:pt x="230847" y="129540"/>
                </a:lnTo>
                <a:lnTo>
                  <a:pt x="230759" y="132080"/>
                </a:lnTo>
                <a:lnTo>
                  <a:pt x="230466" y="135890"/>
                </a:lnTo>
                <a:lnTo>
                  <a:pt x="226326" y="139700"/>
                </a:lnTo>
                <a:lnTo>
                  <a:pt x="219163" y="139700"/>
                </a:lnTo>
                <a:lnTo>
                  <a:pt x="219163" y="135890"/>
                </a:lnTo>
                <a:lnTo>
                  <a:pt x="216877" y="133350"/>
                </a:lnTo>
                <a:lnTo>
                  <a:pt x="211239" y="133350"/>
                </a:lnTo>
                <a:lnTo>
                  <a:pt x="208965" y="135890"/>
                </a:lnTo>
                <a:lnTo>
                  <a:pt x="208965" y="138430"/>
                </a:lnTo>
                <a:lnTo>
                  <a:pt x="203669" y="165100"/>
                </a:lnTo>
                <a:lnTo>
                  <a:pt x="189217" y="186690"/>
                </a:lnTo>
                <a:lnTo>
                  <a:pt x="167754" y="200660"/>
                </a:lnTo>
                <a:lnTo>
                  <a:pt x="141452" y="205740"/>
                </a:lnTo>
                <a:lnTo>
                  <a:pt x="114922" y="200660"/>
                </a:lnTo>
                <a:lnTo>
                  <a:pt x="93357" y="185420"/>
                </a:lnTo>
                <a:lnTo>
                  <a:pt x="78867" y="163830"/>
                </a:lnTo>
                <a:lnTo>
                  <a:pt x="73558" y="138430"/>
                </a:lnTo>
                <a:lnTo>
                  <a:pt x="73558" y="134620"/>
                </a:lnTo>
                <a:lnTo>
                  <a:pt x="71285" y="133350"/>
                </a:lnTo>
                <a:lnTo>
                  <a:pt x="65646" y="133350"/>
                </a:lnTo>
                <a:lnTo>
                  <a:pt x="62979" y="134620"/>
                </a:lnTo>
                <a:lnTo>
                  <a:pt x="62979" y="138430"/>
                </a:lnTo>
                <a:lnTo>
                  <a:pt x="55054" y="138430"/>
                </a:lnTo>
                <a:lnTo>
                  <a:pt x="53187" y="135890"/>
                </a:lnTo>
                <a:lnTo>
                  <a:pt x="51295" y="134620"/>
                </a:lnTo>
                <a:lnTo>
                  <a:pt x="51041" y="132080"/>
                </a:lnTo>
                <a:lnTo>
                  <a:pt x="51003" y="128270"/>
                </a:lnTo>
                <a:lnTo>
                  <a:pt x="51295" y="124460"/>
                </a:lnTo>
                <a:lnTo>
                  <a:pt x="55435" y="120650"/>
                </a:lnTo>
                <a:lnTo>
                  <a:pt x="76949" y="120650"/>
                </a:lnTo>
                <a:lnTo>
                  <a:pt x="84493" y="114300"/>
                </a:lnTo>
                <a:lnTo>
                  <a:pt x="84493" y="110490"/>
                </a:lnTo>
                <a:lnTo>
                  <a:pt x="84493" y="71120"/>
                </a:lnTo>
                <a:lnTo>
                  <a:pt x="92024" y="63500"/>
                </a:lnTo>
                <a:lnTo>
                  <a:pt x="125615" y="63500"/>
                </a:lnTo>
                <a:lnTo>
                  <a:pt x="128244" y="60960"/>
                </a:lnTo>
                <a:lnTo>
                  <a:pt x="128244" y="54610"/>
                </a:lnTo>
                <a:lnTo>
                  <a:pt x="125615" y="52070"/>
                </a:lnTo>
                <a:lnTo>
                  <a:pt x="101473" y="52070"/>
                </a:lnTo>
                <a:lnTo>
                  <a:pt x="90805" y="54610"/>
                </a:lnTo>
                <a:lnTo>
                  <a:pt x="82054" y="60960"/>
                </a:lnTo>
                <a:lnTo>
                  <a:pt x="76123" y="69850"/>
                </a:lnTo>
                <a:lnTo>
                  <a:pt x="73939" y="80010"/>
                </a:lnTo>
                <a:lnTo>
                  <a:pt x="73939" y="107950"/>
                </a:lnTo>
                <a:lnTo>
                  <a:pt x="71285" y="110490"/>
                </a:lnTo>
                <a:lnTo>
                  <a:pt x="66751" y="110490"/>
                </a:lnTo>
                <a:lnTo>
                  <a:pt x="61239" y="54610"/>
                </a:lnTo>
                <a:lnTo>
                  <a:pt x="61214" y="49530"/>
                </a:lnTo>
                <a:lnTo>
                  <a:pt x="61315" y="45720"/>
                </a:lnTo>
                <a:lnTo>
                  <a:pt x="84213" y="13970"/>
                </a:lnTo>
                <a:lnTo>
                  <a:pt x="100330" y="10160"/>
                </a:lnTo>
                <a:lnTo>
                  <a:pt x="201422" y="10160"/>
                </a:lnTo>
                <a:lnTo>
                  <a:pt x="212369" y="12700"/>
                </a:lnTo>
                <a:lnTo>
                  <a:pt x="221361" y="19050"/>
                </a:lnTo>
                <a:lnTo>
                  <a:pt x="227469" y="27940"/>
                </a:lnTo>
                <a:lnTo>
                  <a:pt x="229704" y="38100"/>
                </a:lnTo>
                <a:lnTo>
                  <a:pt x="227469" y="49530"/>
                </a:lnTo>
                <a:lnTo>
                  <a:pt x="221361" y="58420"/>
                </a:lnTo>
                <a:lnTo>
                  <a:pt x="216877" y="61595"/>
                </a:lnTo>
                <a:lnTo>
                  <a:pt x="216877" y="72390"/>
                </a:lnTo>
                <a:lnTo>
                  <a:pt x="213868" y="110490"/>
                </a:lnTo>
                <a:lnTo>
                  <a:pt x="209715" y="110490"/>
                </a:lnTo>
                <a:lnTo>
                  <a:pt x="207086" y="107950"/>
                </a:lnTo>
                <a:lnTo>
                  <a:pt x="207086" y="74930"/>
                </a:lnTo>
                <a:lnTo>
                  <a:pt x="213487" y="74930"/>
                </a:lnTo>
                <a:lnTo>
                  <a:pt x="216877" y="72390"/>
                </a:lnTo>
                <a:lnTo>
                  <a:pt x="216877" y="61595"/>
                </a:lnTo>
                <a:lnTo>
                  <a:pt x="212369" y="64770"/>
                </a:lnTo>
                <a:lnTo>
                  <a:pt x="201422" y="67310"/>
                </a:lnTo>
                <a:lnTo>
                  <a:pt x="193992" y="66040"/>
                </a:lnTo>
                <a:lnTo>
                  <a:pt x="187185" y="63500"/>
                </a:lnTo>
                <a:lnTo>
                  <a:pt x="184277" y="60960"/>
                </a:lnTo>
                <a:lnTo>
                  <a:pt x="181368" y="58420"/>
                </a:lnTo>
                <a:lnTo>
                  <a:pt x="176898" y="52070"/>
                </a:lnTo>
                <a:lnTo>
                  <a:pt x="175856" y="50800"/>
                </a:lnTo>
                <a:lnTo>
                  <a:pt x="173926" y="49530"/>
                </a:lnTo>
                <a:lnTo>
                  <a:pt x="171259" y="49530"/>
                </a:lnTo>
                <a:lnTo>
                  <a:pt x="170434" y="50800"/>
                </a:lnTo>
                <a:lnTo>
                  <a:pt x="169735" y="50800"/>
                </a:lnTo>
                <a:lnTo>
                  <a:pt x="167462" y="52070"/>
                </a:lnTo>
                <a:lnTo>
                  <a:pt x="166357" y="55880"/>
                </a:lnTo>
                <a:lnTo>
                  <a:pt x="167843" y="58420"/>
                </a:lnTo>
                <a:lnTo>
                  <a:pt x="168224" y="58420"/>
                </a:lnTo>
                <a:lnTo>
                  <a:pt x="168605" y="59690"/>
                </a:lnTo>
                <a:lnTo>
                  <a:pt x="166725" y="60960"/>
                </a:lnTo>
                <a:lnTo>
                  <a:pt x="155765" y="60960"/>
                </a:lnTo>
                <a:lnTo>
                  <a:pt x="150888" y="55880"/>
                </a:lnTo>
                <a:lnTo>
                  <a:pt x="150888" y="46990"/>
                </a:lnTo>
                <a:lnTo>
                  <a:pt x="148234" y="44450"/>
                </a:lnTo>
                <a:lnTo>
                  <a:pt x="142976" y="44450"/>
                </a:lnTo>
                <a:lnTo>
                  <a:pt x="140309" y="46990"/>
                </a:lnTo>
                <a:lnTo>
                  <a:pt x="140309" y="49530"/>
                </a:lnTo>
                <a:lnTo>
                  <a:pt x="142036" y="58420"/>
                </a:lnTo>
                <a:lnTo>
                  <a:pt x="146773" y="66040"/>
                </a:lnTo>
                <a:lnTo>
                  <a:pt x="153847" y="69850"/>
                </a:lnTo>
                <a:lnTo>
                  <a:pt x="162585" y="72390"/>
                </a:lnTo>
                <a:lnTo>
                  <a:pt x="167462" y="72390"/>
                </a:lnTo>
                <a:lnTo>
                  <a:pt x="171996" y="71120"/>
                </a:lnTo>
                <a:lnTo>
                  <a:pt x="175755" y="67310"/>
                </a:lnTo>
                <a:lnTo>
                  <a:pt x="181432" y="72390"/>
                </a:lnTo>
                <a:lnTo>
                  <a:pt x="188976" y="76200"/>
                </a:lnTo>
                <a:lnTo>
                  <a:pt x="196888" y="77470"/>
                </a:lnTo>
                <a:lnTo>
                  <a:pt x="196888" y="114300"/>
                </a:lnTo>
                <a:lnTo>
                  <a:pt x="204431" y="121920"/>
                </a:lnTo>
                <a:lnTo>
                  <a:pt x="224421" y="121920"/>
                </a:lnTo>
                <a:lnTo>
                  <a:pt x="226695" y="123190"/>
                </a:lnTo>
                <a:lnTo>
                  <a:pt x="228574" y="124460"/>
                </a:lnTo>
                <a:lnTo>
                  <a:pt x="230466" y="127000"/>
                </a:lnTo>
                <a:lnTo>
                  <a:pt x="230847" y="129540"/>
                </a:lnTo>
                <a:lnTo>
                  <a:pt x="230847" y="113385"/>
                </a:lnTo>
                <a:lnTo>
                  <a:pt x="228193" y="111760"/>
                </a:lnTo>
                <a:lnTo>
                  <a:pt x="224040" y="110490"/>
                </a:lnTo>
                <a:lnTo>
                  <a:pt x="226644" y="72390"/>
                </a:lnTo>
                <a:lnTo>
                  <a:pt x="227076" y="66040"/>
                </a:lnTo>
                <a:lnTo>
                  <a:pt x="232206" y="60960"/>
                </a:lnTo>
                <a:lnTo>
                  <a:pt x="236131" y="53340"/>
                </a:lnTo>
                <a:lnTo>
                  <a:pt x="238645" y="46990"/>
                </a:lnTo>
                <a:lnTo>
                  <a:pt x="239534" y="38100"/>
                </a:lnTo>
                <a:lnTo>
                  <a:pt x="236486" y="22860"/>
                </a:lnTo>
                <a:lnTo>
                  <a:pt x="228168" y="10160"/>
                </a:lnTo>
                <a:lnTo>
                  <a:pt x="215811" y="2540"/>
                </a:lnTo>
                <a:lnTo>
                  <a:pt x="200660" y="0"/>
                </a:lnTo>
                <a:lnTo>
                  <a:pt x="89458" y="0"/>
                </a:lnTo>
                <a:lnTo>
                  <a:pt x="56857" y="24130"/>
                </a:lnTo>
                <a:lnTo>
                  <a:pt x="50533" y="43180"/>
                </a:lnTo>
                <a:lnTo>
                  <a:pt x="50558" y="54610"/>
                </a:lnTo>
                <a:lnTo>
                  <a:pt x="56197" y="110490"/>
                </a:lnTo>
                <a:lnTo>
                  <a:pt x="47523" y="113030"/>
                </a:lnTo>
                <a:lnTo>
                  <a:pt x="41122" y="119380"/>
                </a:lnTo>
                <a:lnTo>
                  <a:pt x="39979" y="128270"/>
                </a:lnTo>
                <a:lnTo>
                  <a:pt x="39598" y="133350"/>
                </a:lnTo>
                <a:lnTo>
                  <a:pt x="41503" y="138430"/>
                </a:lnTo>
                <a:lnTo>
                  <a:pt x="44894" y="142240"/>
                </a:lnTo>
                <a:lnTo>
                  <a:pt x="48653" y="146050"/>
                </a:lnTo>
                <a:lnTo>
                  <a:pt x="53568" y="148590"/>
                </a:lnTo>
                <a:lnTo>
                  <a:pt x="62636" y="148590"/>
                </a:lnTo>
                <a:lnTo>
                  <a:pt x="66370" y="165100"/>
                </a:lnTo>
                <a:lnTo>
                  <a:pt x="73317" y="179070"/>
                </a:lnTo>
                <a:lnTo>
                  <a:pt x="83032" y="191770"/>
                </a:lnTo>
                <a:lnTo>
                  <a:pt x="95034" y="201930"/>
                </a:lnTo>
                <a:lnTo>
                  <a:pt x="95034" y="231140"/>
                </a:lnTo>
                <a:lnTo>
                  <a:pt x="92024" y="234950"/>
                </a:lnTo>
                <a:lnTo>
                  <a:pt x="86766" y="236220"/>
                </a:lnTo>
                <a:lnTo>
                  <a:pt x="27914" y="254000"/>
                </a:lnTo>
                <a:lnTo>
                  <a:pt x="16548" y="259080"/>
                </a:lnTo>
                <a:lnTo>
                  <a:pt x="7734" y="267970"/>
                </a:lnTo>
                <a:lnTo>
                  <a:pt x="2032" y="279400"/>
                </a:lnTo>
                <a:lnTo>
                  <a:pt x="0" y="290830"/>
                </a:lnTo>
                <a:lnTo>
                  <a:pt x="0" y="353060"/>
                </a:lnTo>
                <a:lnTo>
                  <a:pt x="2286" y="355600"/>
                </a:lnTo>
                <a:lnTo>
                  <a:pt x="7924" y="355600"/>
                </a:lnTo>
                <a:lnTo>
                  <a:pt x="10198" y="353060"/>
                </a:lnTo>
                <a:lnTo>
                  <a:pt x="10198" y="290830"/>
                </a:lnTo>
                <a:lnTo>
                  <a:pt x="11734" y="281940"/>
                </a:lnTo>
                <a:lnTo>
                  <a:pt x="15989" y="274320"/>
                </a:lnTo>
                <a:lnTo>
                  <a:pt x="22428" y="267970"/>
                </a:lnTo>
                <a:lnTo>
                  <a:pt x="30543" y="264160"/>
                </a:lnTo>
                <a:lnTo>
                  <a:pt x="47523" y="259080"/>
                </a:lnTo>
                <a:lnTo>
                  <a:pt x="52578" y="273050"/>
                </a:lnTo>
                <a:lnTo>
                  <a:pt x="59690" y="285750"/>
                </a:lnTo>
                <a:lnTo>
                  <a:pt x="92265" y="314960"/>
                </a:lnTo>
                <a:lnTo>
                  <a:pt x="138061" y="327660"/>
                </a:lnTo>
                <a:lnTo>
                  <a:pt x="153835" y="326390"/>
                </a:lnTo>
                <a:lnTo>
                  <a:pt x="196888" y="306070"/>
                </a:lnTo>
                <a:lnTo>
                  <a:pt x="223520" y="273050"/>
                </a:lnTo>
                <a:lnTo>
                  <a:pt x="228574" y="259080"/>
                </a:lnTo>
                <a:lnTo>
                  <a:pt x="246316" y="264160"/>
                </a:lnTo>
                <a:lnTo>
                  <a:pt x="254584" y="267970"/>
                </a:lnTo>
                <a:lnTo>
                  <a:pt x="261023" y="274320"/>
                </a:lnTo>
                <a:lnTo>
                  <a:pt x="265201" y="281940"/>
                </a:lnTo>
                <a:lnTo>
                  <a:pt x="266687" y="290830"/>
                </a:lnTo>
                <a:lnTo>
                  <a:pt x="266687" y="351790"/>
                </a:lnTo>
                <a:lnTo>
                  <a:pt x="268935" y="354330"/>
                </a:lnTo>
                <a:lnTo>
                  <a:pt x="274599" y="354330"/>
                </a:lnTo>
                <a:lnTo>
                  <a:pt x="277228" y="3517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45820" y="2415679"/>
            <a:ext cx="277495" cy="356235"/>
          </a:xfrm>
          <a:custGeom>
            <a:avLst/>
            <a:gdLst/>
            <a:ahLst/>
            <a:cxnLst/>
            <a:rect l="l" t="t" r="r" b="b"/>
            <a:pathLst>
              <a:path w="277495" h="356235">
                <a:moveTo>
                  <a:pt x="75044" y="276085"/>
                </a:moveTo>
                <a:lnTo>
                  <a:pt x="73152" y="273837"/>
                </a:lnTo>
                <a:lnTo>
                  <a:pt x="70904" y="270827"/>
                </a:lnTo>
                <a:lnTo>
                  <a:pt x="68999" y="268173"/>
                </a:lnTo>
                <a:lnTo>
                  <a:pt x="67132" y="265163"/>
                </a:lnTo>
                <a:lnTo>
                  <a:pt x="66078" y="263601"/>
                </a:lnTo>
                <a:lnTo>
                  <a:pt x="64147" y="262597"/>
                </a:lnTo>
                <a:lnTo>
                  <a:pt x="62344" y="262597"/>
                </a:lnTo>
                <a:lnTo>
                  <a:pt x="61493" y="262597"/>
                </a:lnTo>
                <a:lnTo>
                  <a:pt x="60667" y="262788"/>
                </a:lnTo>
                <a:lnTo>
                  <a:pt x="59969" y="263258"/>
                </a:lnTo>
                <a:lnTo>
                  <a:pt x="57683" y="264782"/>
                </a:lnTo>
                <a:lnTo>
                  <a:pt x="56553" y="268173"/>
                </a:lnTo>
                <a:lnTo>
                  <a:pt x="58064" y="270446"/>
                </a:lnTo>
                <a:lnTo>
                  <a:pt x="59969" y="273837"/>
                </a:lnTo>
                <a:lnTo>
                  <a:pt x="62217" y="276847"/>
                </a:lnTo>
                <a:lnTo>
                  <a:pt x="64503" y="280238"/>
                </a:lnTo>
                <a:lnTo>
                  <a:pt x="65608" y="281762"/>
                </a:lnTo>
                <a:lnTo>
                  <a:pt x="67132" y="282143"/>
                </a:lnTo>
                <a:lnTo>
                  <a:pt x="69761" y="282143"/>
                </a:lnTo>
                <a:lnTo>
                  <a:pt x="71285" y="281762"/>
                </a:lnTo>
                <a:lnTo>
                  <a:pt x="72034" y="281381"/>
                </a:lnTo>
                <a:lnTo>
                  <a:pt x="74663" y="279476"/>
                </a:lnTo>
                <a:lnTo>
                  <a:pt x="75044" y="276085"/>
                </a:lnTo>
                <a:close/>
              </a:path>
              <a:path w="277495" h="356235">
                <a:moveTo>
                  <a:pt x="99949" y="299123"/>
                </a:moveTo>
                <a:lnTo>
                  <a:pt x="99187" y="295694"/>
                </a:lnTo>
                <a:lnTo>
                  <a:pt x="96558" y="294589"/>
                </a:lnTo>
                <a:lnTo>
                  <a:pt x="93903" y="292684"/>
                </a:lnTo>
                <a:lnTo>
                  <a:pt x="90512" y="290817"/>
                </a:lnTo>
                <a:lnTo>
                  <a:pt x="88265" y="288925"/>
                </a:lnTo>
                <a:lnTo>
                  <a:pt x="87274" y="288099"/>
                </a:lnTo>
                <a:lnTo>
                  <a:pt x="86080" y="287718"/>
                </a:lnTo>
                <a:lnTo>
                  <a:pt x="84899" y="287718"/>
                </a:lnTo>
                <a:lnTo>
                  <a:pt x="83312" y="287718"/>
                </a:lnTo>
                <a:lnTo>
                  <a:pt x="81762" y="288378"/>
                </a:lnTo>
                <a:lnTo>
                  <a:pt x="80683" y="289674"/>
                </a:lnTo>
                <a:lnTo>
                  <a:pt x="78816" y="291922"/>
                </a:lnTo>
                <a:lnTo>
                  <a:pt x="79197" y="295313"/>
                </a:lnTo>
                <a:lnTo>
                  <a:pt x="81445" y="297218"/>
                </a:lnTo>
                <a:lnTo>
                  <a:pt x="84836" y="299466"/>
                </a:lnTo>
                <a:lnTo>
                  <a:pt x="88265" y="302133"/>
                </a:lnTo>
                <a:lnTo>
                  <a:pt x="91655" y="303999"/>
                </a:lnTo>
                <a:lnTo>
                  <a:pt x="92405" y="304380"/>
                </a:lnTo>
                <a:lnTo>
                  <a:pt x="93522" y="304761"/>
                </a:lnTo>
                <a:lnTo>
                  <a:pt x="96177" y="304761"/>
                </a:lnTo>
                <a:lnTo>
                  <a:pt x="97663" y="303999"/>
                </a:lnTo>
                <a:lnTo>
                  <a:pt x="99187" y="302514"/>
                </a:lnTo>
                <a:lnTo>
                  <a:pt x="99949" y="299123"/>
                </a:lnTo>
                <a:close/>
              </a:path>
              <a:path w="277495" h="356235">
                <a:moveTo>
                  <a:pt x="111645" y="107873"/>
                </a:moveTo>
                <a:lnTo>
                  <a:pt x="109359" y="105232"/>
                </a:lnTo>
                <a:lnTo>
                  <a:pt x="106730" y="105232"/>
                </a:lnTo>
                <a:lnTo>
                  <a:pt x="103720" y="105232"/>
                </a:lnTo>
                <a:lnTo>
                  <a:pt x="101434" y="107873"/>
                </a:lnTo>
                <a:lnTo>
                  <a:pt x="101434" y="119176"/>
                </a:lnTo>
                <a:lnTo>
                  <a:pt x="103720" y="121462"/>
                </a:lnTo>
                <a:lnTo>
                  <a:pt x="109359" y="121462"/>
                </a:lnTo>
                <a:lnTo>
                  <a:pt x="111645" y="119176"/>
                </a:lnTo>
                <a:lnTo>
                  <a:pt x="111645" y="107873"/>
                </a:lnTo>
                <a:close/>
              </a:path>
              <a:path w="277495" h="356235">
                <a:moveTo>
                  <a:pt x="131254" y="308152"/>
                </a:moveTo>
                <a:lnTo>
                  <a:pt x="129349" y="305142"/>
                </a:lnTo>
                <a:lnTo>
                  <a:pt x="126339" y="304761"/>
                </a:lnTo>
                <a:lnTo>
                  <a:pt x="122948" y="304380"/>
                </a:lnTo>
                <a:lnTo>
                  <a:pt x="119176" y="303276"/>
                </a:lnTo>
                <a:lnTo>
                  <a:pt x="116166" y="302514"/>
                </a:lnTo>
                <a:lnTo>
                  <a:pt x="115570" y="302285"/>
                </a:lnTo>
                <a:lnTo>
                  <a:pt x="114960" y="302158"/>
                </a:lnTo>
                <a:lnTo>
                  <a:pt x="114401" y="302158"/>
                </a:lnTo>
                <a:lnTo>
                  <a:pt x="112141" y="302158"/>
                </a:lnTo>
                <a:lnTo>
                  <a:pt x="110274" y="303872"/>
                </a:lnTo>
                <a:lnTo>
                  <a:pt x="109359" y="306273"/>
                </a:lnTo>
                <a:lnTo>
                  <a:pt x="108254" y="308914"/>
                </a:lnTo>
                <a:lnTo>
                  <a:pt x="110502" y="311924"/>
                </a:lnTo>
                <a:lnTo>
                  <a:pt x="113131" y="312674"/>
                </a:lnTo>
                <a:lnTo>
                  <a:pt x="116903" y="313817"/>
                </a:lnTo>
                <a:lnTo>
                  <a:pt x="120700" y="314579"/>
                </a:lnTo>
                <a:lnTo>
                  <a:pt x="124472" y="314960"/>
                </a:lnTo>
                <a:lnTo>
                  <a:pt x="127863" y="314960"/>
                </a:lnTo>
                <a:lnTo>
                  <a:pt x="130111" y="313055"/>
                </a:lnTo>
                <a:lnTo>
                  <a:pt x="130492" y="310807"/>
                </a:lnTo>
                <a:lnTo>
                  <a:pt x="131254" y="308152"/>
                </a:lnTo>
                <a:close/>
              </a:path>
              <a:path w="277495" h="356235">
                <a:moveTo>
                  <a:pt x="156146" y="146354"/>
                </a:moveTo>
                <a:lnTo>
                  <a:pt x="153873" y="144081"/>
                </a:lnTo>
                <a:lnTo>
                  <a:pt x="139547" y="144081"/>
                </a:lnTo>
                <a:lnTo>
                  <a:pt x="136918" y="144081"/>
                </a:lnTo>
                <a:lnTo>
                  <a:pt x="134264" y="146354"/>
                </a:lnTo>
                <a:lnTo>
                  <a:pt x="134264" y="151993"/>
                </a:lnTo>
                <a:lnTo>
                  <a:pt x="136918" y="154279"/>
                </a:lnTo>
                <a:lnTo>
                  <a:pt x="153873" y="154279"/>
                </a:lnTo>
                <a:lnTo>
                  <a:pt x="156146" y="151993"/>
                </a:lnTo>
                <a:lnTo>
                  <a:pt x="156146" y="146354"/>
                </a:lnTo>
                <a:close/>
              </a:path>
              <a:path w="277495" h="356235">
                <a:moveTo>
                  <a:pt x="164071" y="310807"/>
                </a:moveTo>
                <a:lnTo>
                  <a:pt x="163690" y="308152"/>
                </a:lnTo>
                <a:lnTo>
                  <a:pt x="163372" y="305739"/>
                </a:lnTo>
                <a:lnTo>
                  <a:pt x="161378" y="304063"/>
                </a:lnTo>
                <a:lnTo>
                  <a:pt x="159258" y="304063"/>
                </a:lnTo>
                <a:lnTo>
                  <a:pt x="158711" y="304063"/>
                </a:lnTo>
                <a:lnTo>
                  <a:pt x="158178" y="304152"/>
                </a:lnTo>
                <a:lnTo>
                  <a:pt x="157645" y="304380"/>
                </a:lnTo>
                <a:lnTo>
                  <a:pt x="154254" y="305142"/>
                </a:lnTo>
                <a:lnTo>
                  <a:pt x="150482" y="305904"/>
                </a:lnTo>
                <a:lnTo>
                  <a:pt x="147091" y="305904"/>
                </a:lnTo>
                <a:lnTo>
                  <a:pt x="144462" y="306273"/>
                </a:lnTo>
                <a:lnTo>
                  <a:pt x="141795" y="308533"/>
                </a:lnTo>
                <a:lnTo>
                  <a:pt x="142557" y="311543"/>
                </a:lnTo>
                <a:lnTo>
                  <a:pt x="142938" y="314198"/>
                </a:lnTo>
                <a:lnTo>
                  <a:pt x="144843" y="316064"/>
                </a:lnTo>
                <a:lnTo>
                  <a:pt x="148234" y="316064"/>
                </a:lnTo>
                <a:lnTo>
                  <a:pt x="151625" y="315683"/>
                </a:lnTo>
                <a:lnTo>
                  <a:pt x="156146" y="315341"/>
                </a:lnTo>
                <a:lnTo>
                  <a:pt x="159918" y="314198"/>
                </a:lnTo>
                <a:lnTo>
                  <a:pt x="162166" y="313436"/>
                </a:lnTo>
                <a:lnTo>
                  <a:pt x="164071" y="310807"/>
                </a:lnTo>
                <a:close/>
              </a:path>
              <a:path w="277495" h="356235">
                <a:moveTo>
                  <a:pt x="178384" y="107873"/>
                </a:moveTo>
                <a:lnTo>
                  <a:pt x="176517" y="105232"/>
                </a:lnTo>
                <a:lnTo>
                  <a:pt x="173126" y="105232"/>
                </a:lnTo>
                <a:lnTo>
                  <a:pt x="170091" y="105232"/>
                </a:lnTo>
                <a:lnTo>
                  <a:pt x="167843" y="107873"/>
                </a:lnTo>
                <a:lnTo>
                  <a:pt x="167843" y="119176"/>
                </a:lnTo>
                <a:lnTo>
                  <a:pt x="170091" y="121462"/>
                </a:lnTo>
                <a:lnTo>
                  <a:pt x="175755" y="121462"/>
                </a:lnTo>
                <a:lnTo>
                  <a:pt x="178384" y="119176"/>
                </a:lnTo>
                <a:lnTo>
                  <a:pt x="178384" y="107873"/>
                </a:lnTo>
                <a:close/>
              </a:path>
              <a:path w="277495" h="356235">
                <a:moveTo>
                  <a:pt x="194614" y="295313"/>
                </a:moveTo>
                <a:lnTo>
                  <a:pt x="193471" y="293065"/>
                </a:lnTo>
                <a:lnTo>
                  <a:pt x="192557" y="291452"/>
                </a:lnTo>
                <a:lnTo>
                  <a:pt x="190906" y="290690"/>
                </a:lnTo>
                <a:lnTo>
                  <a:pt x="189255" y="290690"/>
                </a:lnTo>
                <a:lnTo>
                  <a:pt x="188239" y="290690"/>
                </a:lnTo>
                <a:lnTo>
                  <a:pt x="187198" y="290982"/>
                </a:lnTo>
                <a:lnTo>
                  <a:pt x="186309" y="291553"/>
                </a:lnTo>
                <a:lnTo>
                  <a:pt x="183299" y="293446"/>
                </a:lnTo>
                <a:lnTo>
                  <a:pt x="180289" y="295313"/>
                </a:lnTo>
                <a:lnTo>
                  <a:pt x="177253" y="296837"/>
                </a:lnTo>
                <a:lnTo>
                  <a:pt x="175006" y="298361"/>
                </a:lnTo>
                <a:lnTo>
                  <a:pt x="173482" y="300990"/>
                </a:lnTo>
                <a:lnTo>
                  <a:pt x="175006" y="303999"/>
                </a:lnTo>
                <a:lnTo>
                  <a:pt x="175755" y="305904"/>
                </a:lnTo>
                <a:lnTo>
                  <a:pt x="177634" y="306654"/>
                </a:lnTo>
                <a:lnTo>
                  <a:pt x="181051" y="306654"/>
                </a:lnTo>
                <a:lnTo>
                  <a:pt x="182156" y="306273"/>
                </a:lnTo>
                <a:lnTo>
                  <a:pt x="185204" y="304380"/>
                </a:lnTo>
                <a:lnTo>
                  <a:pt x="188976" y="302514"/>
                </a:lnTo>
                <a:lnTo>
                  <a:pt x="192354" y="300228"/>
                </a:lnTo>
                <a:lnTo>
                  <a:pt x="194233" y="298742"/>
                </a:lnTo>
                <a:lnTo>
                  <a:pt x="194614" y="295313"/>
                </a:lnTo>
                <a:close/>
              </a:path>
              <a:path w="277495" h="356235">
                <a:moveTo>
                  <a:pt x="218744" y="273075"/>
                </a:moveTo>
                <a:lnTo>
                  <a:pt x="217995" y="270065"/>
                </a:lnTo>
                <a:lnTo>
                  <a:pt x="215366" y="268554"/>
                </a:lnTo>
                <a:lnTo>
                  <a:pt x="214477" y="267982"/>
                </a:lnTo>
                <a:lnTo>
                  <a:pt x="213461" y="267665"/>
                </a:lnTo>
                <a:lnTo>
                  <a:pt x="212445" y="267665"/>
                </a:lnTo>
                <a:lnTo>
                  <a:pt x="210832" y="267665"/>
                </a:lnTo>
                <a:lnTo>
                  <a:pt x="209283" y="268452"/>
                </a:lnTo>
                <a:lnTo>
                  <a:pt x="208584" y="270065"/>
                </a:lnTo>
                <a:lnTo>
                  <a:pt x="206679" y="272694"/>
                </a:lnTo>
                <a:lnTo>
                  <a:pt x="204050" y="275704"/>
                </a:lnTo>
                <a:lnTo>
                  <a:pt x="201764" y="277990"/>
                </a:lnTo>
                <a:lnTo>
                  <a:pt x="199898" y="280238"/>
                </a:lnTo>
                <a:lnTo>
                  <a:pt x="199898" y="283629"/>
                </a:lnTo>
                <a:lnTo>
                  <a:pt x="202145" y="285534"/>
                </a:lnTo>
                <a:lnTo>
                  <a:pt x="203288" y="286283"/>
                </a:lnTo>
                <a:lnTo>
                  <a:pt x="204812" y="287045"/>
                </a:lnTo>
                <a:lnTo>
                  <a:pt x="207060" y="287045"/>
                </a:lnTo>
                <a:lnTo>
                  <a:pt x="216496" y="275704"/>
                </a:lnTo>
                <a:lnTo>
                  <a:pt x="218744" y="273075"/>
                </a:lnTo>
                <a:close/>
              </a:path>
              <a:path w="277495" h="356235">
                <a:moveTo>
                  <a:pt x="277228" y="280238"/>
                </a:moveTo>
                <a:lnTo>
                  <a:pt x="276059" y="267982"/>
                </a:lnTo>
                <a:lnTo>
                  <a:pt x="270814" y="257238"/>
                </a:lnTo>
                <a:lnTo>
                  <a:pt x="262153" y="248729"/>
                </a:lnTo>
                <a:lnTo>
                  <a:pt x="261010" y="248183"/>
                </a:lnTo>
                <a:lnTo>
                  <a:pt x="250812" y="243268"/>
                </a:lnTo>
                <a:lnTo>
                  <a:pt x="241884" y="240639"/>
                </a:lnTo>
                <a:lnTo>
                  <a:pt x="191985" y="225933"/>
                </a:lnTo>
                <a:lnTo>
                  <a:pt x="187071" y="224421"/>
                </a:lnTo>
                <a:lnTo>
                  <a:pt x="183299" y="219887"/>
                </a:lnTo>
                <a:lnTo>
                  <a:pt x="183299" y="197269"/>
                </a:lnTo>
                <a:lnTo>
                  <a:pt x="183299" y="194640"/>
                </a:lnTo>
                <a:lnTo>
                  <a:pt x="183299" y="191223"/>
                </a:lnTo>
                <a:lnTo>
                  <a:pt x="195491" y="180733"/>
                </a:lnTo>
                <a:lnTo>
                  <a:pt x="205232" y="168211"/>
                </a:lnTo>
                <a:lnTo>
                  <a:pt x="212217" y="153987"/>
                </a:lnTo>
                <a:lnTo>
                  <a:pt x="216115" y="138404"/>
                </a:lnTo>
                <a:lnTo>
                  <a:pt x="219125" y="138404"/>
                </a:lnTo>
                <a:lnTo>
                  <a:pt x="226542" y="137083"/>
                </a:lnTo>
                <a:lnTo>
                  <a:pt x="232651" y="133464"/>
                </a:lnTo>
                <a:lnTo>
                  <a:pt x="236994" y="128079"/>
                </a:lnTo>
                <a:lnTo>
                  <a:pt x="237185" y="127482"/>
                </a:lnTo>
                <a:lnTo>
                  <a:pt x="239115" y="121462"/>
                </a:lnTo>
                <a:lnTo>
                  <a:pt x="228574" y="102108"/>
                </a:lnTo>
                <a:lnTo>
                  <a:pt x="228574" y="117309"/>
                </a:lnTo>
                <a:lnTo>
                  <a:pt x="228498" y="120319"/>
                </a:lnTo>
                <a:lnTo>
                  <a:pt x="228193" y="123710"/>
                </a:lnTo>
                <a:lnTo>
                  <a:pt x="224040" y="127482"/>
                </a:lnTo>
                <a:lnTo>
                  <a:pt x="216877" y="127482"/>
                </a:lnTo>
                <a:lnTo>
                  <a:pt x="216877" y="124091"/>
                </a:lnTo>
                <a:lnTo>
                  <a:pt x="214604" y="121843"/>
                </a:lnTo>
                <a:lnTo>
                  <a:pt x="208965" y="121843"/>
                </a:lnTo>
                <a:lnTo>
                  <a:pt x="206679" y="124091"/>
                </a:lnTo>
                <a:lnTo>
                  <a:pt x="206603" y="127482"/>
                </a:lnTo>
                <a:lnTo>
                  <a:pt x="201599" y="153403"/>
                </a:lnTo>
                <a:lnTo>
                  <a:pt x="187261" y="174879"/>
                </a:lnTo>
                <a:lnTo>
                  <a:pt x="165849" y="189344"/>
                </a:lnTo>
                <a:lnTo>
                  <a:pt x="139547" y="194640"/>
                </a:lnTo>
                <a:lnTo>
                  <a:pt x="113245" y="189344"/>
                </a:lnTo>
                <a:lnTo>
                  <a:pt x="91782" y="174879"/>
                </a:lnTo>
                <a:lnTo>
                  <a:pt x="77330" y="153403"/>
                </a:lnTo>
                <a:lnTo>
                  <a:pt x="72110" y="127482"/>
                </a:lnTo>
                <a:lnTo>
                  <a:pt x="72034" y="124091"/>
                </a:lnTo>
                <a:lnTo>
                  <a:pt x="69761" y="121843"/>
                </a:lnTo>
                <a:lnTo>
                  <a:pt x="64122" y="121843"/>
                </a:lnTo>
                <a:lnTo>
                  <a:pt x="61836" y="124091"/>
                </a:lnTo>
                <a:lnTo>
                  <a:pt x="61836" y="127482"/>
                </a:lnTo>
                <a:lnTo>
                  <a:pt x="56197" y="127482"/>
                </a:lnTo>
                <a:lnTo>
                  <a:pt x="53924" y="126720"/>
                </a:lnTo>
                <a:lnTo>
                  <a:pt x="50152" y="122948"/>
                </a:lnTo>
                <a:lnTo>
                  <a:pt x="49390" y="120319"/>
                </a:lnTo>
                <a:lnTo>
                  <a:pt x="49453" y="117690"/>
                </a:lnTo>
                <a:lnTo>
                  <a:pt x="50152" y="113919"/>
                </a:lnTo>
                <a:lnTo>
                  <a:pt x="54305" y="110147"/>
                </a:lnTo>
                <a:lnTo>
                  <a:pt x="67894" y="110147"/>
                </a:lnTo>
                <a:lnTo>
                  <a:pt x="69380" y="109766"/>
                </a:lnTo>
                <a:lnTo>
                  <a:pt x="70142" y="108623"/>
                </a:lnTo>
                <a:lnTo>
                  <a:pt x="71285" y="107873"/>
                </a:lnTo>
                <a:lnTo>
                  <a:pt x="71564" y="106730"/>
                </a:lnTo>
                <a:lnTo>
                  <a:pt x="71653" y="98806"/>
                </a:lnTo>
                <a:lnTo>
                  <a:pt x="180670" y="98806"/>
                </a:lnTo>
                <a:lnTo>
                  <a:pt x="182918" y="96558"/>
                </a:lnTo>
                <a:lnTo>
                  <a:pt x="182918" y="90881"/>
                </a:lnTo>
                <a:lnTo>
                  <a:pt x="180670" y="88252"/>
                </a:lnTo>
                <a:lnTo>
                  <a:pt x="71653" y="88252"/>
                </a:lnTo>
                <a:lnTo>
                  <a:pt x="71653" y="76568"/>
                </a:lnTo>
                <a:lnTo>
                  <a:pt x="205917" y="76568"/>
                </a:lnTo>
                <a:lnTo>
                  <a:pt x="205917" y="88252"/>
                </a:lnTo>
                <a:lnTo>
                  <a:pt x="197269" y="88252"/>
                </a:lnTo>
                <a:lnTo>
                  <a:pt x="194614" y="90881"/>
                </a:lnTo>
                <a:lnTo>
                  <a:pt x="194614" y="96558"/>
                </a:lnTo>
                <a:lnTo>
                  <a:pt x="197269" y="98806"/>
                </a:lnTo>
                <a:lnTo>
                  <a:pt x="205917" y="98806"/>
                </a:lnTo>
                <a:lnTo>
                  <a:pt x="205917" y="107873"/>
                </a:lnTo>
                <a:lnTo>
                  <a:pt x="208203" y="110147"/>
                </a:lnTo>
                <a:lnTo>
                  <a:pt x="222135" y="110147"/>
                </a:lnTo>
                <a:lnTo>
                  <a:pt x="224421" y="110871"/>
                </a:lnTo>
                <a:lnTo>
                  <a:pt x="226288" y="112776"/>
                </a:lnTo>
                <a:lnTo>
                  <a:pt x="228193" y="114642"/>
                </a:lnTo>
                <a:lnTo>
                  <a:pt x="228574" y="117309"/>
                </a:lnTo>
                <a:lnTo>
                  <a:pt x="228574" y="102108"/>
                </a:lnTo>
                <a:lnTo>
                  <a:pt x="225526" y="100711"/>
                </a:lnTo>
                <a:lnTo>
                  <a:pt x="216877" y="100711"/>
                </a:lnTo>
                <a:lnTo>
                  <a:pt x="216877" y="77330"/>
                </a:lnTo>
                <a:lnTo>
                  <a:pt x="220268" y="77330"/>
                </a:lnTo>
                <a:lnTo>
                  <a:pt x="221018" y="76568"/>
                </a:lnTo>
                <a:lnTo>
                  <a:pt x="222516" y="75044"/>
                </a:lnTo>
                <a:lnTo>
                  <a:pt x="222516" y="72415"/>
                </a:lnTo>
                <a:lnTo>
                  <a:pt x="221145" y="65633"/>
                </a:lnTo>
                <a:lnTo>
                  <a:pt x="216827" y="44399"/>
                </a:lnTo>
                <a:lnTo>
                  <a:pt x="212725" y="38303"/>
                </a:lnTo>
                <a:lnTo>
                  <a:pt x="212725" y="65633"/>
                </a:lnTo>
                <a:lnTo>
                  <a:pt x="67513" y="65633"/>
                </a:lnTo>
                <a:lnTo>
                  <a:pt x="73444" y="43853"/>
                </a:lnTo>
                <a:lnTo>
                  <a:pt x="86741" y="26111"/>
                </a:lnTo>
                <a:lnTo>
                  <a:pt x="105702" y="14160"/>
                </a:lnTo>
                <a:lnTo>
                  <a:pt x="128625" y="9791"/>
                </a:lnTo>
                <a:lnTo>
                  <a:pt x="150863" y="9791"/>
                </a:lnTo>
                <a:lnTo>
                  <a:pt x="168275" y="12280"/>
                </a:lnTo>
                <a:lnTo>
                  <a:pt x="183769" y="19265"/>
                </a:lnTo>
                <a:lnTo>
                  <a:pt x="196583" y="30010"/>
                </a:lnTo>
                <a:lnTo>
                  <a:pt x="205917" y="43751"/>
                </a:lnTo>
                <a:lnTo>
                  <a:pt x="192735" y="43751"/>
                </a:lnTo>
                <a:lnTo>
                  <a:pt x="190461" y="45999"/>
                </a:lnTo>
                <a:lnTo>
                  <a:pt x="190461" y="51663"/>
                </a:lnTo>
                <a:lnTo>
                  <a:pt x="192735" y="53911"/>
                </a:lnTo>
                <a:lnTo>
                  <a:pt x="210451" y="53911"/>
                </a:lnTo>
                <a:lnTo>
                  <a:pt x="211213" y="57721"/>
                </a:lnTo>
                <a:lnTo>
                  <a:pt x="212356" y="61874"/>
                </a:lnTo>
                <a:lnTo>
                  <a:pt x="212725" y="65633"/>
                </a:lnTo>
                <a:lnTo>
                  <a:pt x="212725" y="38303"/>
                </a:lnTo>
                <a:lnTo>
                  <a:pt x="201345" y="21361"/>
                </a:lnTo>
                <a:lnTo>
                  <a:pt x="184378" y="9791"/>
                </a:lnTo>
                <a:lnTo>
                  <a:pt x="178447" y="5740"/>
                </a:lnTo>
                <a:lnTo>
                  <a:pt x="150482" y="0"/>
                </a:lnTo>
                <a:lnTo>
                  <a:pt x="128244" y="0"/>
                </a:lnTo>
                <a:lnTo>
                  <a:pt x="101282" y="5232"/>
                </a:lnTo>
                <a:lnTo>
                  <a:pt x="78955" y="19558"/>
                </a:lnTo>
                <a:lnTo>
                  <a:pt x="63347" y="40881"/>
                </a:lnTo>
                <a:lnTo>
                  <a:pt x="56553" y="67132"/>
                </a:lnTo>
                <a:lnTo>
                  <a:pt x="14312" y="67132"/>
                </a:lnTo>
                <a:lnTo>
                  <a:pt x="11684" y="69405"/>
                </a:lnTo>
                <a:lnTo>
                  <a:pt x="11684" y="75044"/>
                </a:lnTo>
                <a:lnTo>
                  <a:pt x="14312" y="77711"/>
                </a:lnTo>
                <a:lnTo>
                  <a:pt x="62217" y="77711"/>
                </a:lnTo>
                <a:lnTo>
                  <a:pt x="62217" y="100711"/>
                </a:lnTo>
                <a:lnTo>
                  <a:pt x="59969" y="100711"/>
                </a:lnTo>
                <a:lnTo>
                  <a:pt x="52539" y="102031"/>
                </a:lnTo>
                <a:lnTo>
                  <a:pt x="46418" y="105664"/>
                </a:lnTo>
                <a:lnTo>
                  <a:pt x="42087" y="111048"/>
                </a:lnTo>
                <a:lnTo>
                  <a:pt x="39979" y="117690"/>
                </a:lnTo>
                <a:lnTo>
                  <a:pt x="39598" y="122948"/>
                </a:lnTo>
                <a:lnTo>
                  <a:pt x="41465" y="128612"/>
                </a:lnTo>
                <a:lnTo>
                  <a:pt x="44856" y="132384"/>
                </a:lnTo>
                <a:lnTo>
                  <a:pt x="48628" y="136156"/>
                </a:lnTo>
                <a:lnTo>
                  <a:pt x="53924" y="138404"/>
                </a:lnTo>
                <a:lnTo>
                  <a:pt x="62598" y="138404"/>
                </a:lnTo>
                <a:lnTo>
                  <a:pt x="66497" y="154089"/>
                </a:lnTo>
                <a:lnTo>
                  <a:pt x="73444" y="168490"/>
                </a:lnTo>
                <a:lnTo>
                  <a:pt x="83070" y="181063"/>
                </a:lnTo>
                <a:lnTo>
                  <a:pt x="95034" y="191223"/>
                </a:lnTo>
                <a:lnTo>
                  <a:pt x="95034" y="220268"/>
                </a:lnTo>
                <a:lnTo>
                  <a:pt x="92024" y="224802"/>
                </a:lnTo>
                <a:lnTo>
                  <a:pt x="86741" y="225933"/>
                </a:lnTo>
                <a:lnTo>
                  <a:pt x="27914" y="243649"/>
                </a:lnTo>
                <a:lnTo>
                  <a:pt x="63" y="280238"/>
                </a:lnTo>
                <a:lnTo>
                  <a:pt x="0" y="353415"/>
                </a:lnTo>
                <a:lnTo>
                  <a:pt x="2247" y="355663"/>
                </a:lnTo>
                <a:lnTo>
                  <a:pt x="7924" y="355663"/>
                </a:lnTo>
                <a:lnTo>
                  <a:pt x="10172" y="353415"/>
                </a:lnTo>
                <a:lnTo>
                  <a:pt x="10236" y="280238"/>
                </a:lnTo>
                <a:lnTo>
                  <a:pt x="11709" y="271818"/>
                </a:lnTo>
                <a:lnTo>
                  <a:pt x="15963" y="263982"/>
                </a:lnTo>
                <a:lnTo>
                  <a:pt x="22428" y="257759"/>
                </a:lnTo>
                <a:lnTo>
                  <a:pt x="30543" y="253847"/>
                </a:lnTo>
                <a:lnTo>
                  <a:pt x="47523" y="248564"/>
                </a:lnTo>
                <a:lnTo>
                  <a:pt x="47523" y="249694"/>
                </a:lnTo>
                <a:lnTo>
                  <a:pt x="47904" y="251942"/>
                </a:lnTo>
                <a:lnTo>
                  <a:pt x="50533" y="253466"/>
                </a:lnTo>
                <a:lnTo>
                  <a:pt x="54305" y="253466"/>
                </a:lnTo>
                <a:lnTo>
                  <a:pt x="56934" y="252323"/>
                </a:lnTo>
                <a:lnTo>
                  <a:pt x="58445" y="249694"/>
                </a:lnTo>
                <a:lnTo>
                  <a:pt x="58013" y="248564"/>
                </a:lnTo>
                <a:lnTo>
                  <a:pt x="57302" y="246684"/>
                </a:lnTo>
                <a:lnTo>
                  <a:pt x="57302" y="246303"/>
                </a:lnTo>
                <a:lnTo>
                  <a:pt x="74295" y="241020"/>
                </a:lnTo>
                <a:lnTo>
                  <a:pt x="83667" y="260502"/>
                </a:lnTo>
                <a:lnTo>
                  <a:pt x="98425" y="275767"/>
                </a:lnTo>
                <a:lnTo>
                  <a:pt x="117144" y="285737"/>
                </a:lnTo>
                <a:lnTo>
                  <a:pt x="138404" y="289293"/>
                </a:lnTo>
                <a:lnTo>
                  <a:pt x="146405" y="288874"/>
                </a:lnTo>
                <a:lnTo>
                  <a:pt x="172364" y="277990"/>
                </a:lnTo>
                <a:lnTo>
                  <a:pt x="171234" y="274980"/>
                </a:lnTo>
                <a:lnTo>
                  <a:pt x="170180" y="273138"/>
                </a:lnTo>
                <a:lnTo>
                  <a:pt x="168414" y="272034"/>
                </a:lnTo>
                <a:lnTo>
                  <a:pt x="165722" y="272034"/>
                </a:lnTo>
                <a:lnTo>
                  <a:pt x="164858" y="272249"/>
                </a:lnTo>
                <a:lnTo>
                  <a:pt x="164071" y="272694"/>
                </a:lnTo>
                <a:lnTo>
                  <a:pt x="157988" y="275399"/>
                </a:lnTo>
                <a:lnTo>
                  <a:pt x="151663" y="277279"/>
                </a:lnTo>
                <a:lnTo>
                  <a:pt x="145122" y="278384"/>
                </a:lnTo>
                <a:lnTo>
                  <a:pt x="138404" y="278752"/>
                </a:lnTo>
                <a:lnTo>
                  <a:pt x="120434" y="275729"/>
                </a:lnTo>
                <a:lnTo>
                  <a:pt x="104698" y="267335"/>
                </a:lnTo>
                <a:lnTo>
                  <a:pt x="92417" y="254558"/>
                </a:lnTo>
                <a:lnTo>
                  <a:pt x="86067" y="241020"/>
                </a:lnTo>
                <a:lnTo>
                  <a:pt x="84836" y="238391"/>
                </a:lnTo>
                <a:lnTo>
                  <a:pt x="88988" y="236867"/>
                </a:lnTo>
                <a:lnTo>
                  <a:pt x="95389" y="233680"/>
                </a:lnTo>
                <a:lnTo>
                  <a:pt x="100279" y="228854"/>
                </a:lnTo>
                <a:lnTo>
                  <a:pt x="103390" y="222758"/>
                </a:lnTo>
                <a:lnTo>
                  <a:pt x="104482" y="215734"/>
                </a:lnTo>
                <a:lnTo>
                  <a:pt x="104482" y="197269"/>
                </a:lnTo>
                <a:lnTo>
                  <a:pt x="112534" y="200672"/>
                </a:lnTo>
                <a:lnTo>
                  <a:pt x="120878" y="203022"/>
                </a:lnTo>
                <a:lnTo>
                  <a:pt x="129501" y="204368"/>
                </a:lnTo>
                <a:lnTo>
                  <a:pt x="138404" y="204812"/>
                </a:lnTo>
                <a:lnTo>
                  <a:pt x="147535" y="204317"/>
                </a:lnTo>
                <a:lnTo>
                  <a:pt x="156235" y="202882"/>
                </a:lnTo>
                <a:lnTo>
                  <a:pt x="164515" y="200520"/>
                </a:lnTo>
                <a:lnTo>
                  <a:pt x="172364" y="197269"/>
                </a:lnTo>
                <a:lnTo>
                  <a:pt x="172364" y="214972"/>
                </a:lnTo>
                <a:lnTo>
                  <a:pt x="192354" y="237629"/>
                </a:lnTo>
                <a:lnTo>
                  <a:pt x="190080" y="245922"/>
                </a:lnTo>
                <a:lnTo>
                  <a:pt x="186309" y="252704"/>
                </a:lnTo>
                <a:lnTo>
                  <a:pt x="180670" y="259105"/>
                </a:lnTo>
                <a:lnTo>
                  <a:pt x="178765" y="261391"/>
                </a:lnTo>
                <a:lnTo>
                  <a:pt x="178765" y="264782"/>
                </a:lnTo>
                <a:lnTo>
                  <a:pt x="181051" y="266674"/>
                </a:lnTo>
                <a:lnTo>
                  <a:pt x="181775" y="267411"/>
                </a:lnTo>
                <a:lnTo>
                  <a:pt x="183299" y="267792"/>
                </a:lnTo>
                <a:lnTo>
                  <a:pt x="185547" y="267792"/>
                </a:lnTo>
                <a:lnTo>
                  <a:pt x="201764" y="240639"/>
                </a:lnTo>
                <a:lnTo>
                  <a:pt x="218363" y="245173"/>
                </a:lnTo>
                <a:lnTo>
                  <a:pt x="217614" y="247040"/>
                </a:lnTo>
                <a:lnTo>
                  <a:pt x="216877" y="249694"/>
                </a:lnTo>
                <a:lnTo>
                  <a:pt x="216496" y="251574"/>
                </a:lnTo>
                <a:lnTo>
                  <a:pt x="215468" y="253987"/>
                </a:lnTo>
                <a:lnTo>
                  <a:pt x="215531" y="254558"/>
                </a:lnTo>
                <a:lnTo>
                  <a:pt x="216877" y="257238"/>
                </a:lnTo>
                <a:lnTo>
                  <a:pt x="219506" y="258000"/>
                </a:lnTo>
                <a:lnTo>
                  <a:pt x="220268" y="258000"/>
                </a:lnTo>
                <a:lnTo>
                  <a:pt x="221030" y="258381"/>
                </a:lnTo>
                <a:lnTo>
                  <a:pt x="223278" y="258381"/>
                </a:lnTo>
                <a:lnTo>
                  <a:pt x="225907" y="257238"/>
                </a:lnTo>
                <a:lnTo>
                  <a:pt x="226288" y="255333"/>
                </a:lnTo>
                <a:lnTo>
                  <a:pt x="227050" y="252704"/>
                </a:lnTo>
                <a:lnTo>
                  <a:pt x="265176" y="271221"/>
                </a:lnTo>
                <a:lnTo>
                  <a:pt x="266649" y="280238"/>
                </a:lnTo>
                <a:lnTo>
                  <a:pt x="266649" y="352653"/>
                </a:lnTo>
                <a:lnTo>
                  <a:pt x="269316" y="355320"/>
                </a:lnTo>
                <a:lnTo>
                  <a:pt x="274955" y="355320"/>
                </a:lnTo>
                <a:lnTo>
                  <a:pt x="277228" y="352653"/>
                </a:lnTo>
                <a:lnTo>
                  <a:pt x="277228" y="28023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12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698472" y="2414529"/>
            <a:ext cx="277611" cy="356869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97749" y="2415670"/>
            <a:ext cx="279512" cy="356869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5812066" y="2416060"/>
            <a:ext cx="264795" cy="353060"/>
          </a:xfrm>
          <a:custGeom>
            <a:avLst/>
            <a:gdLst/>
            <a:ahLst/>
            <a:cxnLst/>
            <a:rect l="l" t="t" r="r" b="b"/>
            <a:pathLst>
              <a:path w="264795" h="353060">
                <a:moveTo>
                  <a:pt x="105232" y="129755"/>
                </a:moveTo>
                <a:lnTo>
                  <a:pt x="102603" y="127482"/>
                </a:lnTo>
                <a:lnTo>
                  <a:pt x="99949" y="127482"/>
                </a:lnTo>
                <a:lnTo>
                  <a:pt x="96939" y="127482"/>
                </a:lnTo>
                <a:lnTo>
                  <a:pt x="94691" y="129755"/>
                </a:lnTo>
                <a:lnTo>
                  <a:pt x="94691" y="141452"/>
                </a:lnTo>
                <a:lnTo>
                  <a:pt x="96939" y="143700"/>
                </a:lnTo>
                <a:lnTo>
                  <a:pt x="102603" y="143700"/>
                </a:lnTo>
                <a:lnTo>
                  <a:pt x="104851" y="141452"/>
                </a:lnTo>
                <a:lnTo>
                  <a:pt x="104851" y="132765"/>
                </a:lnTo>
                <a:lnTo>
                  <a:pt x="105232" y="129755"/>
                </a:lnTo>
                <a:close/>
              </a:path>
              <a:path w="264795" h="353060">
                <a:moveTo>
                  <a:pt x="105232" y="113538"/>
                </a:moveTo>
                <a:lnTo>
                  <a:pt x="102603" y="110871"/>
                </a:lnTo>
                <a:lnTo>
                  <a:pt x="94310" y="110871"/>
                </a:lnTo>
                <a:lnTo>
                  <a:pt x="91262" y="110871"/>
                </a:lnTo>
                <a:lnTo>
                  <a:pt x="89014" y="113538"/>
                </a:lnTo>
                <a:lnTo>
                  <a:pt x="89014" y="119176"/>
                </a:lnTo>
                <a:lnTo>
                  <a:pt x="91262" y="121462"/>
                </a:lnTo>
                <a:lnTo>
                  <a:pt x="102603" y="121462"/>
                </a:lnTo>
                <a:lnTo>
                  <a:pt x="104851" y="119176"/>
                </a:lnTo>
                <a:lnTo>
                  <a:pt x="104851" y="116166"/>
                </a:lnTo>
                <a:lnTo>
                  <a:pt x="105232" y="113538"/>
                </a:lnTo>
                <a:close/>
              </a:path>
              <a:path w="264795" h="353060">
                <a:moveTo>
                  <a:pt x="155041" y="175374"/>
                </a:moveTo>
                <a:lnTo>
                  <a:pt x="153136" y="173507"/>
                </a:lnTo>
                <a:lnTo>
                  <a:pt x="152184" y="172554"/>
                </a:lnTo>
                <a:lnTo>
                  <a:pt x="150888" y="172085"/>
                </a:lnTo>
                <a:lnTo>
                  <a:pt x="148221" y="172085"/>
                </a:lnTo>
                <a:lnTo>
                  <a:pt x="146926" y="172554"/>
                </a:lnTo>
                <a:lnTo>
                  <a:pt x="145973" y="173507"/>
                </a:lnTo>
                <a:lnTo>
                  <a:pt x="144068" y="175374"/>
                </a:lnTo>
                <a:lnTo>
                  <a:pt x="139547" y="177660"/>
                </a:lnTo>
                <a:lnTo>
                  <a:pt x="127088" y="177660"/>
                </a:lnTo>
                <a:lnTo>
                  <a:pt x="122593" y="175374"/>
                </a:lnTo>
                <a:lnTo>
                  <a:pt x="120700" y="173507"/>
                </a:lnTo>
                <a:lnTo>
                  <a:pt x="119748" y="172554"/>
                </a:lnTo>
                <a:lnTo>
                  <a:pt x="118440" y="172085"/>
                </a:lnTo>
                <a:lnTo>
                  <a:pt x="117119" y="172085"/>
                </a:lnTo>
                <a:lnTo>
                  <a:pt x="115785" y="172085"/>
                </a:lnTo>
                <a:lnTo>
                  <a:pt x="114490" y="172554"/>
                </a:lnTo>
                <a:lnTo>
                  <a:pt x="113538" y="173507"/>
                </a:lnTo>
                <a:lnTo>
                  <a:pt x="111633" y="175374"/>
                </a:lnTo>
                <a:lnTo>
                  <a:pt x="111633" y="178384"/>
                </a:lnTo>
                <a:lnTo>
                  <a:pt x="113538" y="180289"/>
                </a:lnTo>
                <a:lnTo>
                  <a:pt x="117690" y="184823"/>
                </a:lnTo>
                <a:lnTo>
                  <a:pt x="125222" y="187452"/>
                </a:lnTo>
                <a:lnTo>
                  <a:pt x="141820" y="187452"/>
                </a:lnTo>
                <a:lnTo>
                  <a:pt x="149364" y="184823"/>
                </a:lnTo>
                <a:lnTo>
                  <a:pt x="153898" y="180289"/>
                </a:lnTo>
                <a:lnTo>
                  <a:pt x="155041" y="178384"/>
                </a:lnTo>
                <a:lnTo>
                  <a:pt x="155041" y="175374"/>
                </a:lnTo>
                <a:close/>
              </a:path>
              <a:path w="264795" h="353060">
                <a:moveTo>
                  <a:pt x="171221" y="129755"/>
                </a:moveTo>
                <a:lnTo>
                  <a:pt x="168592" y="127482"/>
                </a:lnTo>
                <a:lnTo>
                  <a:pt x="165963" y="127482"/>
                </a:lnTo>
                <a:lnTo>
                  <a:pt x="162953" y="127482"/>
                </a:lnTo>
                <a:lnTo>
                  <a:pt x="160680" y="129755"/>
                </a:lnTo>
                <a:lnTo>
                  <a:pt x="160680" y="141452"/>
                </a:lnTo>
                <a:lnTo>
                  <a:pt x="162953" y="143700"/>
                </a:lnTo>
                <a:lnTo>
                  <a:pt x="168592" y="143700"/>
                </a:lnTo>
                <a:lnTo>
                  <a:pt x="170878" y="141452"/>
                </a:lnTo>
                <a:lnTo>
                  <a:pt x="170878" y="132765"/>
                </a:lnTo>
                <a:lnTo>
                  <a:pt x="171221" y="129755"/>
                </a:lnTo>
                <a:close/>
              </a:path>
              <a:path w="264795" h="353060">
                <a:moveTo>
                  <a:pt x="176479" y="113347"/>
                </a:moveTo>
                <a:lnTo>
                  <a:pt x="174548" y="110845"/>
                </a:lnTo>
                <a:lnTo>
                  <a:pt x="171831" y="110845"/>
                </a:lnTo>
                <a:lnTo>
                  <a:pt x="171450" y="110845"/>
                </a:lnTo>
                <a:lnTo>
                  <a:pt x="171221" y="110871"/>
                </a:lnTo>
                <a:lnTo>
                  <a:pt x="162572" y="110871"/>
                </a:lnTo>
                <a:lnTo>
                  <a:pt x="160299" y="113538"/>
                </a:lnTo>
                <a:lnTo>
                  <a:pt x="160299" y="119176"/>
                </a:lnTo>
                <a:lnTo>
                  <a:pt x="162572" y="121462"/>
                </a:lnTo>
                <a:lnTo>
                  <a:pt x="173888" y="121462"/>
                </a:lnTo>
                <a:lnTo>
                  <a:pt x="176136" y="119176"/>
                </a:lnTo>
                <a:lnTo>
                  <a:pt x="176136" y="116166"/>
                </a:lnTo>
                <a:lnTo>
                  <a:pt x="176479" y="113347"/>
                </a:lnTo>
                <a:close/>
              </a:path>
              <a:path w="264795" h="353060">
                <a:moveTo>
                  <a:pt x="181800" y="328523"/>
                </a:moveTo>
                <a:lnTo>
                  <a:pt x="179908" y="326263"/>
                </a:lnTo>
                <a:lnTo>
                  <a:pt x="176517" y="326263"/>
                </a:lnTo>
                <a:lnTo>
                  <a:pt x="173888" y="326263"/>
                </a:lnTo>
                <a:lnTo>
                  <a:pt x="171602" y="328523"/>
                </a:lnTo>
                <a:lnTo>
                  <a:pt x="171602" y="350786"/>
                </a:lnTo>
                <a:lnTo>
                  <a:pt x="173888" y="353034"/>
                </a:lnTo>
                <a:lnTo>
                  <a:pt x="179527" y="353034"/>
                </a:lnTo>
                <a:lnTo>
                  <a:pt x="181800" y="350786"/>
                </a:lnTo>
                <a:lnTo>
                  <a:pt x="181800" y="328523"/>
                </a:lnTo>
                <a:close/>
              </a:path>
              <a:path w="264795" h="353060">
                <a:moveTo>
                  <a:pt x="264769" y="309880"/>
                </a:moveTo>
                <a:lnTo>
                  <a:pt x="239522" y="274320"/>
                </a:lnTo>
                <a:lnTo>
                  <a:pt x="190106" y="256692"/>
                </a:lnTo>
                <a:lnTo>
                  <a:pt x="190106" y="267970"/>
                </a:lnTo>
                <a:lnTo>
                  <a:pt x="178041" y="278130"/>
                </a:lnTo>
                <a:lnTo>
                  <a:pt x="173888" y="283210"/>
                </a:lnTo>
                <a:lnTo>
                  <a:pt x="171983" y="288290"/>
                </a:lnTo>
                <a:lnTo>
                  <a:pt x="171983" y="295910"/>
                </a:lnTo>
                <a:lnTo>
                  <a:pt x="162941" y="299720"/>
                </a:lnTo>
                <a:lnTo>
                  <a:pt x="153365" y="302260"/>
                </a:lnTo>
                <a:lnTo>
                  <a:pt x="143294" y="303530"/>
                </a:lnTo>
                <a:lnTo>
                  <a:pt x="122605" y="303530"/>
                </a:lnTo>
                <a:lnTo>
                  <a:pt x="112636" y="302260"/>
                </a:lnTo>
                <a:lnTo>
                  <a:pt x="103009" y="299720"/>
                </a:lnTo>
                <a:lnTo>
                  <a:pt x="93929" y="295910"/>
                </a:lnTo>
                <a:lnTo>
                  <a:pt x="93929" y="288290"/>
                </a:lnTo>
                <a:lnTo>
                  <a:pt x="91262" y="283210"/>
                </a:lnTo>
                <a:lnTo>
                  <a:pt x="87490" y="278130"/>
                </a:lnTo>
                <a:lnTo>
                  <a:pt x="80899" y="271780"/>
                </a:lnTo>
                <a:lnTo>
                  <a:pt x="76949" y="267970"/>
                </a:lnTo>
                <a:lnTo>
                  <a:pt x="105613" y="237490"/>
                </a:lnTo>
                <a:lnTo>
                  <a:pt x="105613" y="220980"/>
                </a:lnTo>
                <a:lnTo>
                  <a:pt x="112039" y="223520"/>
                </a:lnTo>
                <a:lnTo>
                  <a:pt x="126022" y="226060"/>
                </a:lnTo>
                <a:lnTo>
                  <a:pt x="140792" y="226060"/>
                </a:lnTo>
                <a:lnTo>
                  <a:pt x="154622" y="223520"/>
                </a:lnTo>
                <a:lnTo>
                  <a:pt x="161061" y="220980"/>
                </a:lnTo>
                <a:lnTo>
                  <a:pt x="161061" y="237490"/>
                </a:lnTo>
                <a:lnTo>
                  <a:pt x="190106" y="267970"/>
                </a:lnTo>
                <a:lnTo>
                  <a:pt x="190106" y="256692"/>
                </a:lnTo>
                <a:lnTo>
                  <a:pt x="182562" y="254000"/>
                </a:lnTo>
                <a:lnTo>
                  <a:pt x="175755" y="251460"/>
                </a:lnTo>
                <a:lnTo>
                  <a:pt x="171221" y="245110"/>
                </a:lnTo>
                <a:lnTo>
                  <a:pt x="171221" y="220980"/>
                </a:lnTo>
                <a:lnTo>
                  <a:pt x="171221" y="214630"/>
                </a:lnTo>
                <a:lnTo>
                  <a:pt x="185089" y="204470"/>
                </a:lnTo>
                <a:lnTo>
                  <a:pt x="196329" y="191770"/>
                </a:lnTo>
                <a:lnTo>
                  <a:pt x="204444" y="176530"/>
                </a:lnTo>
                <a:lnTo>
                  <a:pt x="208953" y="158750"/>
                </a:lnTo>
                <a:lnTo>
                  <a:pt x="212725" y="158750"/>
                </a:lnTo>
                <a:lnTo>
                  <a:pt x="231571" y="139700"/>
                </a:lnTo>
                <a:lnTo>
                  <a:pt x="231571" y="135890"/>
                </a:lnTo>
                <a:lnTo>
                  <a:pt x="230085" y="132080"/>
                </a:lnTo>
                <a:lnTo>
                  <a:pt x="228180" y="129540"/>
                </a:lnTo>
                <a:lnTo>
                  <a:pt x="229374" y="124460"/>
                </a:lnTo>
                <a:lnTo>
                  <a:pt x="231571" y="97790"/>
                </a:lnTo>
                <a:lnTo>
                  <a:pt x="230847" y="90170"/>
                </a:lnTo>
                <a:lnTo>
                  <a:pt x="229704" y="85090"/>
                </a:lnTo>
                <a:lnTo>
                  <a:pt x="241630" y="78740"/>
                </a:lnTo>
                <a:lnTo>
                  <a:pt x="245122" y="74930"/>
                </a:lnTo>
                <a:lnTo>
                  <a:pt x="250926" y="68580"/>
                </a:lnTo>
                <a:lnTo>
                  <a:pt x="256984" y="57150"/>
                </a:lnTo>
                <a:lnTo>
                  <a:pt x="259130" y="43180"/>
                </a:lnTo>
                <a:lnTo>
                  <a:pt x="255689" y="26670"/>
                </a:lnTo>
                <a:lnTo>
                  <a:pt x="248932" y="16611"/>
                </a:lnTo>
                <a:lnTo>
                  <a:pt x="248932" y="44450"/>
                </a:lnTo>
                <a:lnTo>
                  <a:pt x="247319" y="54610"/>
                </a:lnTo>
                <a:lnTo>
                  <a:pt x="242811" y="63500"/>
                </a:lnTo>
                <a:lnTo>
                  <a:pt x="235889" y="69850"/>
                </a:lnTo>
                <a:lnTo>
                  <a:pt x="227076" y="74930"/>
                </a:lnTo>
                <a:lnTo>
                  <a:pt x="221399" y="60807"/>
                </a:lnTo>
                <a:lnTo>
                  <a:pt x="221399" y="105410"/>
                </a:lnTo>
                <a:lnTo>
                  <a:pt x="221399" y="111760"/>
                </a:lnTo>
                <a:lnTo>
                  <a:pt x="221030" y="116840"/>
                </a:lnTo>
                <a:lnTo>
                  <a:pt x="219506" y="124460"/>
                </a:lnTo>
                <a:lnTo>
                  <a:pt x="217639" y="123190"/>
                </a:lnTo>
                <a:lnTo>
                  <a:pt x="215392" y="121920"/>
                </a:lnTo>
                <a:lnTo>
                  <a:pt x="209715" y="121920"/>
                </a:lnTo>
                <a:lnTo>
                  <a:pt x="209715" y="110490"/>
                </a:lnTo>
                <a:lnTo>
                  <a:pt x="213106" y="110490"/>
                </a:lnTo>
                <a:lnTo>
                  <a:pt x="215392" y="107950"/>
                </a:lnTo>
                <a:lnTo>
                  <a:pt x="215392" y="101600"/>
                </a:lnTo>
                <a:lnTo>
                  <a:pt x="213106" y="100330"/>
                </a:lnTo>
                <a:lnTo>
                  <a:pt x="210096" y="100330"/>
                </a:lnTo>
                <a:lnTo>
                  <a:pt x="179895" y="97790"/>
                </a:lnTo>
                <a:lnTo>
                  <a:pt x="133502" y="82550"/>
                </a:lnTo>
                <a:lnTo>
                  <a:pt x="94526" y="55880"/>
                </a:lnTo>
                <a:lnTo>
                  <a:pt x="88811" y="49530"/>
                </a:lnTo>
                <a:lnTo>
                  <a:pt x="86728" y="48260"/>
                </a:lnTo>
                <a:lnTo>
                  <a:pt x="85686" y="45720"/>
                </a:lnTo>
                <a:lnTo>
                  <a:pt x="80403" y="45720"/>
                </a:lnTo>
                <a:lnTo>
                  <a:pt x="79578" y="46990"/>
                </a:lnTo>
                <a:lnTo>
                  <a:pt x="77330" y="48260"/>
                </a:lnTo>
                <a:lnTo>
                  <a:pt x="76568" y="52070"/>
                </a:lnTo>
                <a:lnTo>
                  <a:pt x="78460" y="53340"/>
                </a:lnTo>
                <a:lnTo>
                  <a:pt x="80873" y="55880"/>
                </a:lnTo>
                <a:lnTo>
                  <a:pt x="111252" y="81280"/>
                </a:lnTo>
                <a:lnTo>
                  <a:pt x="147002" y="99060"/>
                </a:lnTo>
                <a:lnTo>
                  <a:pt x="199161" y="109220"/>
                </a:lnTo>
                <a:lnTo>
                  <a:pt x="199161" y="128270"/>
                </a:lnTo>
                <a:lnTo>
                  <a:pt x="200279" y="129540"/>
                </a:lnTo>
                <a:lnTo>
                  <a:pt x="201790" y="130810"/>
                </a:lnTo>
                <a:lnTo>
                  <a:pt x="202933" y="132080"/>
                </a:lnTo>
                <a:lnTo>
                  <a:pt x="217258" y="132080"/>
                </a:lnTo>
                <a:lnTo>
                  <a:pt x="221030" y="135890"/>
                </a:lnTo>
                <a:lnTo>
                  <a:pt x="221030" y="144780"/>
                </a:lnTo>
                <a:lnTo>
                  <a:pt x="217258" y="148590"/>
                </a:lnTo>
                <a:lnTo>
                  <a:pt x="209334" y="148590"/>
                </a:lnTo>
                <a:lnTo>
                  <a:pt x="209334" y="144780"/>
                </a:lnTo>
                <a:lnTo>
                  <a:pt x="207086" y="143510"/>
                </a:lnTo>
                <a:lnTo>
                  <a:pt x="201409" y="143510"/>
                </a:lnTo>
                <a:lnTo>
                  <a:pt x="198780" y="144780"/>
                </a:lnTo>
                <a:lnTo>
                  <a:pt x="198780" y="148590"/>
                </a:lnTo>
                <a:lnTo>
                  <a:pt x="193611" y="173990"/>
                </a:lnTo>
                <a:lnTo>
                  <a:pt x="179451" y="195580"/>
                </a:lnTo>
                <a:lnTo>
                  <a:pt x="158356" y="209550"/>
                </a:lnTo>
                <a:lnTo>
                  <a:pt x="132384" y="214630"/>
                </a:lnTo>
                <a:lnTo>
                  <a:pt x="106641" y="209550"/>
                </a:lnTo>
                <a:lnTo>
                  <a:pt x="85674" y="195580"/>
                </a:lnTo>
                <a:lnTo>
                  <a:pt x="71564" y="173990"/>
                </a:lnTo>
                <a:lnTo>
                  <a:pt x="66395" y="148590"/>
                </a:lnTo>
                <a:lnTo>
                  <a:pt x="66395" y="146050"/>
                </a:lnTo>
                <a:lnTo>
                  <a:pt x="64109" y="143510"/>
                </a:lnTo>
                <a:lnTo>
                  <a:pt x="58470" y="143510"/>
                </a:lnTo>
                <a:lnTo>
                  <a:pt x="56197" y="146050"/>
                </a:lnTo>
                <a:lnTo>
                  <a:pt x="56197" y="148590"/>
                </a:lnTo>
                <a:lnTo>
                  <a:pt x="47891" y="148590"/>
                </a:lnTo>
                <a:lnTo>
                  <a:pt x="44119" y="144780"/>
                </a:lnTo>
                <a:lnTo>
                  <a:pt x="44119" y="135890"/>
                </a:lnTo>
                <a:lnTo>
                  <a:pt x="47891" y="132080"/>
                </a:lnTo>
                <a:lnTo>
                  <a:pt x="63728" y="132080"/>
                </a:lnTo>
                <a:lnTo>
                  <a:pt x="65633" y="130810"/>
                </a:lnTo>
                <a:lnTo>
                  <a:pt x="66395" y="128270"/>
                </a:lnTo>
                <a:lnTo>
                  <a:pt x="66395" y="124460"/>
                </a:lnTo>
                <a:lnTo>
                  <a:pt x="66395" y="120650"/>
                </a:lnTo>
                <a:lnTo>
                  <a:pt x="67373" y="109220"/>
                </a:lnTo>
                <a:lnTo>
                  <a:pt x="70256" y="97790"/>
                </a:lnTo>
                <a:lnTo>
                  <a:pt x="74980" y="87630"/>
                </a:lnTo>
                <a:lnTo>
                  <a:pt x="83350" y="76200"/>
                </a:lnTo>
                <a:lnTo>
                  <a:pt x="82969" y="73660"/>
                </a:lnTo>
                <a:lnTo>
                  <a:pt x="81089" y="72390"/>
                </a:lnTo>
                <a:lnTo>
                  <a:pt x="80086" y="71120"/>
                </a:lnTo>
                <a:lnTo>
                  <a:pt x="74764" y="71120"/>
                </a:lnTo>
                <a:lnTo>
                  <a:pt x="73939" y="72390"/>
                </a:lnTo>
                <a:lnTo>
                  <a:pt x="66230" y="82550"/>
                </a:lnTo>
                <a:lnTo>
                  <a:pt x="60680" y="95250"/>
                </a:lnTo>
                <a:lnTo>
                  <a:pt x="57327" y="107950"/>
                </a:lnTo>
                <a:lnTo>
                  <a:pt x="56197" y="121920"/>
                </a:lnTo>
                <a:lnTo>
                  <a:pt x="50520" y="121920"/>
                </a:lnTo>
                <a:lnTo>
                  <a:pt x="47891" y="123190"/>
                </a:lnTo>
                <a:lnTo>
                  <a:pt x="46024" y="124460"/>
                </a:lnTo>
                <a:lnTo>
                  <a:pt x="44119" y="111760"/>
                </a:lnTo>
                <a:lnTo>
                  <a:pt x="44119" y="105410"/>
                </a:lnTo>
                <a:lnTo>
                  <a:pt x="50304" y="74930"/>
                </a:lnTo>
                <a:lnTo>
                  <a:pt x="51079" y="71120"/>
                </a:lnTo>
                <a:lnTo>
                  <a:pt x="70053" y="43180"/>
                </a:lnTo>
                <a:lnTo>
                  <a:pt x="98221" y="24130"/>
                </a:lnTo>
                <a:lnTo>
                  <a:pt x="132765" y="16510"/>
                </a:lnTo>
                <a:lnTo>
                  <a:pt x="167309" y="24130"/>
                </a:lnTo>
                <a:lnTo>
                  <a:pt x="195478" y="43180"/>
                </a:lnTo>
                <a:lnTo>
                  <a:pt x="214452" y="71120"/>
                </a:lnTo>
                <a:lnTo>
                  <a:pt x="221399" y="105410"/>
                </a:lnTo>
                <a:lnTo>
                  <a:pt x="221399" y="60807"/>
                </a:lnTo>
                <a:lnTo>
                  <a:pt x="220954" y="59690"/>
                </a:lnTo>
                <a:lnTo>
                  <a:pt x="212407" y="45720"/>
                </a:lnTo>
                <a:lnTo>
                  <a:pt x="201663" y="33020"/>
                </a:lnTo>
                <a:lnTo>
                  <a:pt x="188963" y="22860"/>
                </a:lnTo>
                <a:lnTo>
                  <a:pt x="194310" y="17780"/>
                </a:lnTo>
                <a:lnTo>
                  <a:pt x="200609" y="13970"/>
                </a:lnTo>
                <a:lnTo>
                  <a:pt x="207695" y="11430"/>
                </a:lnTo>
                <a:lnTo>
                  <a:pt x="215392" y="10160"/>
                </a:lnTo>
                <a:lnTo>
                  <a:pt x="228422" y="12700"/>
                </a:lnTo>
                <a:lnTo>
                  <a:pt x="239090" y="20320"/>
                </a:lnTo>
                <a:lnTo>
                  <a:pt x="246291" y="30480"/>
                </a:lnTo>
                <a:lnTo>
                  <a:pt x="248932" y="44450"/>
                </a:lnTo>
                <a:lnTo>
                  <a:pt x="248932" y="16611"/>
                </a:lnTo>
                <a:lnTo>
                  <a:pt x="246316" y="12700"/>
                </a:lnTo>
                <a:lnTo>
                  <a:pt x="242836" y="10160"/>
                </a:lnTo>
                <a:lnTo>
                  <a:pt x="232410" y="2540"/>
                </a:lnTo>
                <a:lnTo>
                  <a:pt x="215392" y="0"/>
                </a:lnTo>
                <a:lnTo>
                  <a:pt x="205168" y="0"/>
                </a:lnTo>
                <a:lnTo>
                  <a:pt x="195656" y="3810"/>
                </a:lnTo>
                <a:lnTo>
                  <a:pt x="187147" y="10160"/>
                </a:lnTo>
                <a:lnTo>
                  <a:pt x="179908" y="16510"/>
                </a:lnTo>
                <a:lnTo>
                  <a:pt x="169037" y="11430"/>
                </a:lnTo>
                <a:lnTo>
                  <a:pt x="157429" y="7620"/>
                </a:lnTo>
                <a:lnTo>
                  <a:pt x="132384" y="5080"/>
                </a:lnTo>
                <a:lnTo>
                  <a:pt x="107340" y="7620"/>
                </a:lnTo>
                <a:lnTo>
                  <a:pt x="95732" y="11430"/>
                </a:lnTo>
                <a:lnTo>
                  <a:pt x="84861" y="16510"/>
                </a:lnTo>
                <a:lnTo>
                  <a:pt x="78003" y="10160"/>
                </a:lnTo>
                <a:lnTo>
                  <a:pt x="76187" y="8801"/>
                </a:lnTo>
                <a:lnTo>
                  <a:pt x="76187" y="22860"/>
                </a:lnTo>
                <a:lnTo>
                  <a:pt x="63665" y="33020"/>
                </a:lnTo>
                <a:lnTo>
                  <a:pt x="52908" y="45720"/>
                </a:lnTo>
                <a:lnTo>
                  <a:pt x="44259" y="59690"/>
                </a:lnTo>
                <a:lnTo>
                  <a:pt x="38100" y="74930"/>
                </a:lnTo>
                <a:lnTo>
                  <a:pt x="29337" y="69850"/>
                </a:lnTo>
                <a:lnTo>
                  <a:pt x="22542" y="62230"/>
                </a:lnTo>
                <a:lnTo>
                  <a:pt x="18148" y="53340"/>
                </a:lnTo>
                <a:lnTo>
                  <a:pt x="16598" y="44450"/>
                </a:lnTo>
                <a:lnTo>
                  <a:pt x="19227" y="30480"/>
                </a:lnTo>
                <a:lnTo>
                  <a:pt x="26403" y="20320"/>
                </a:lnTo>
                <a:lnTo>
                  <a:pt x="36957" y="12700"/>
                </a:lnTo>
                <a:lnTo>
                  <a:pt x="49796" y="10160"/>
                </a:lnTo>
                <a:lnTo>
                  <a:pt x="57518" y="11430"/>
                </a:lnTo>
                <a:lnTo>
                  <a:pt x="64693" y="13970"/>
                </a:lnTo>
                <a:lnTo>
                  <a:pt x="71005" y="17780"/>
                </a:lnTo>
                <a:lnTo>
                  <a:pt x="76187" y="22860"/>
                </a:lnTo>
                <a:lnTo>
                  <a:pt x="76187" y="8801"/>
                </a:lnTo>
                <a:lnTo>
                  <a:pt x="69545" y="3810"/>
                </a:lnTo>
                <a:lnTo>
                  <a:pt x="59880" y="0"/>
                </a:lnTo>
                <a:lnTo>
                  <a:pt x="49415" y="0"/>
                </a:lnTo>
                <a:lnTo>
                  <a:pt x="32397" y="2540"/>
                </a:lnTo>
                <a:lnTo>
                  <a:pt x="18491" y="12700"/>
                </a:lnTo>
                <a:lnTo>
                  <a:pt x="9105" y="26670"/>
                </a:lnTo>
                <a:lnTo>
                  <a:pt x="5664" y="43180"/>
                </a:lnTo>
                <a:lnTo>
                  <a:pt x="7772" y="57150"/>
                </a:lnTo>
                <a:lnTo>
                  <a:pt x="13766" y="68580"/>
                </a:lnTo>
                <a:lnTo>
                  <a:pt x="23164" y="78740"/>
                </a:lnTo>
                <a:lnTo>
                  <a:pt x="35445" y="85090"/>
                </a:lnTo>
                <a:lnTo>
                  <a:pt x="33959" y="90170"/>
                </a:lnTo>
                <a:lnTo>
                  <a:pt x="33705" y="95250"/>
                </a:lnTo>
                <a:lnTo>
                  <a:pt x="33731" y="110490"/>
                </a:lnTo>
                <a:lnTo>
                  <a:pt x="34239" y="116840"/>
                </a:lnTo>
                <a:lnTo>
                  <a:pt x="35166" y="123190"/>
                </a:lnTo>
                <a:lnTo>
                  <a:pt x="36588" y="129540"/>
                </a:lnTo>
                <a:lnTo>
                  <a:pt x="34683" y="132080"/>
                </a:lnTo>
                <a:lnTo>
                  <a:pt x="33578" y="135890"/>
                </a:lnTo>
                <a:lnTo>
                  <a:pt x="33578" y="139700"/>
                </a:lnTo>
                <a:lnTo>
                  <a:pt x="35039" y="147320"/>
                </a:lnTo>
                <a:lnTo>
                  <a:pt x="39039" y="153670"/>
                </a:lnTo>
                <a:lnTo>
                  <a:pt x="45034" y="157480"/>
                </a:lnTo>
                <a:lnTo>
                  <a:pt x="52425" y="158750"/>
                </a:lnTo>
                <a:lnTo>
                  <a:pt x="56197" y="158750"/>
                </a:lnTo>
                <a:lnTo>
                  <a:pt x="60553" y="176530"/>
                </a:lnTo>
                <a:lnTo>
                  <a:pt x="68694" y="191770"/>
                </a:lnTo>
                <a:lnTo>
                  <a:pt x="80022" y="204470"/>
                </a:lnTo>
                <a:lnTo>
                  <a:pt x="93929" y="214630"/>
                </a:lnTo>
                <a:lnTo>
                  <a:pt x="93929" y="245110"/>
                </a:lnTo>
                <a:lnTo>
                  <a:pt x="89014" y="251460"/>
                </a:lnTo>
                <a:lnTo>
                  <a:pt x="82232" y="254000"/>
                </a:lnTo>
                <a:lnTo>
                  <a:pt x="25273" y="274320"/>
                </a:lnTo>
                <a:lnTo>
                  <a:pt x="14960" y="279400"/>
                </a:lnTo>
                <a:lnTo>
                  <a:pt x="6985" y="288290"/>
                </a:lnTo>
                <a:lnTo>
                  <a:pt x="1828" y="298450"/>
                </a:lnTo>
                <a:lnTo>
                  <a:pt x="0" y="311150"/>
                </a:lnTo>
                <a:lnTo>
                  <a:pt x="0" y="350520"/>
                </a:lnTo>
                <a:lnTo>
                  <a:pt x="2247" y="353060"/>
                </a:lnTo>
                <a:lnTo>
                  <a:pt x="7912" y="353060"/>
                </a:lnTo>
                <a:lnTo>
                  <a:pt x="10198" y="350520"/>
                </a:lnTo>
                <a:lnTo>
                  <a:pt x="10198" y="311150"/>
                </a:lnTo>
                <a:lnTo>
                  <a:pt x="11544" y="302260"/>
                </a:lnTo>
                <a:lnTo>
                  <a:pt x="15379" y="294640"/>
                </a:lnTo>
                <a:lnTo>
                  <a:pt x="21323" y="288290"/>
                </a:lnTo>
                <a:lnTo>
                  <a:pt x="29044" y="284480"/>
                </a:lnTo>
                <a:lnTo>
                  <a:pt x="64871" y="271780"/>
                </a:lnTo>
                <a:lnTo>
                  <a:pt x="79578" y="285750"/>
                </a:lnTo>
                <a:lnTo>
                  <a:pt x="81851" y="288290"/>
                </a:lnTo>
                <a:lnTo>
                  <a:pt x="82969" y="290830"/>
                </a:lnTo>
                <a:lnTo>
                  <a:pt x="82969" y="350520"/>
                </a:lnTo>
                <a:lnTo>
                  <a:pt x="85242" y="353060"/>
                </a:lnTo>
                <a:lnTo>
                  <a:pt x="90881" y="353060"/>
                </a:lnTo>
                <a:lnTo>
                  <a:pt x="93167" y="350520"/>
                </a:lnTo>
                <a:lnTo>
                  <a:pt x="93167" y="307340"/>
                </a:lnTo>
                <a:lnTo>
                  <a:pt x="112356" y="312420"/>
                </a:lnTo>
                <a:lnTo>
                  <a:pt x="132384" y="314960"/>
                </a:lnTo>
                <a:lnTo>
                  <a:pt x="152425" y="312420"/>
                </a:lnTo>
                <a:lnTo>
                  <a:pt x="171602" y="307340"/>
                </a:lnTo>
                <a:lnTo>
                  <a:pt x="171602" y="311150"/>
                </a:lnTo>
                <a:lnTo>
                  <a:pt x="173888" y="314960"/>
                </a:lnTo>
                <a:lnTo>
                  <a:pt x="179527" y="314960"/>
                </a:lnTo>
                <a:lnTo>
                  <a:pt x="181800" y="311150"/>
                </a:lnTo>
                <a:lnTo>
                  <a:pt x="181800" y="307340"/>
                </a:lnTo>
                <a:lnTo>
                  <a:pt x="181800" y="303530"/>
                </a:lnTo>
                <a:lnTo>
                  <a:pt x="181800" y="290830"/>
                </a:lnTo>
                <a:lnTo>
                  <a:pt x="183299" y="288290"/>
                </a:lnTo>
                <a:lnTo>
                  <a:pt x="185191" y="285750"/>
                </a:lnTo>
                <a:lnTo>
                  <a:pt x="199898" y="271780"/>
                </a:lnTo>
                <a:lnTo>
                  <a:pt x="235724" y="283210"/>
                </a:lnTo>
                <a:lnTo>
                  <a:pt x="243459" y="288290"/>
                </a:lnTo>
                <a:lnTo>
                  <a:pt x="249415" y="293370"/>
                </a:lnTo>
                <a:lnTo>
                  <a:pt x="253250" y="302260"/>
                </a:lnTo>
                <a:lnTo>
                  <a:pt x="254609" y="309880"/>
                </a:lnTo>
                <a:lnTo>
                  <a:pt x="254609" y="350520"/>
                </a:lnTo>
                <a:lnTo>
                  <a:pt x="256857" y="353060"/>
                </a:lnTo>
                <a:lnTo>
                  <a:pt x="262521" y="353060"/>
                </a:lnTo>
                <a:lnTo>
                  <a:pt x="264769" y="350520"/>
                </a:lnTo>
                <a:lnTo>
                  <a:pt x="264769" y="3098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054848" y="2416441"/>
            <a:ext cx="264795" cy="353060"/>
          </a:xfrm>
          <a:custGeom>
            <a:avLst/>
            <a:gdLst/>
            <a:ahLst/>
            <a:cxnLst/>
            <a:rect l="l" t="t" r="r" b="b"/>
            <a:pathLst>
              <a:path w="264795" h="353060">
                <a:moveTo>
                  <a:pt x="103720" y="127101"/>
                </a:moveTo>
                <a:lnTo>
                  <a:pt x="103339" y="124460"/>
                </a:lnTo>
                <a:lnTo>
                  <a:pt x="101434" y="122186"/>
                </a:lnTo>
                <a:lnTo>
                  <a:pt x="98425" y="122186"/>
                </a:lnTo>
                <a:lnTo>
                  <a:pt x="95796" y="122186"/>
                </a:lnTo>
                <a:lnTo>
                  <a:pt x="93522" y="124460"/>
                </a:lnTo>
                <a:lnTo>
                  <a:pt x="93522" y="135775"/>
                </a:lnTo>
                <a:lnTo>
                  <a:pt x="95796" y="138023"/>
                </a:lnTo>
                <a:lnTo>
                  <a:pt x="101434" y="138023"/>
                </a:lnTo>
                <a:lnTo>
                  <a:pt x="103720" y="135775"/>
                </a:lnTo>
                <a:lnTo>
                  <a:pt x="103720" y="127101"/>
                </a:lnTo>
                <a:close/>
              </a:path>
              <a:path w="264795" h="353060">
                <a:moveTo>
                  <a:pt x="105206" y="107861"/>
                </a:moveTo>
                <a:lnTo>
                  <a:pt x="104101" y="105587"/>
                </a:lnTo>
                <a:lnTo>
                  <a:pt x="103276" y="103974"/>
                </a:lnTo>
                <a:lnTo>
                  <a:pt x="101473" y="102730"/>
                </a:lnTo>
                <a:lnTo>
                  <a:pt x="99529" y="102730"/>
                </a:lnTo>
                <a:lnTo>
                  <a:pt x="98806" y="102730"/>
                </a:lnTo>
                <a:lnTo>
                  <a:pt x="98044" y="102920"/>
                </a:lnTo>
                <a:lnTo>
                  <a:pt x="97282" y="103339"/>
                </a:lnTo>
                <a:lnTo>
                  <a:pt x="90512" y="106349"/>
                </a:lnTo>
                <a:lnTo>
                  <a:pt x="88252" y="107861"/>
                </a:lnTo>
                <a:lnTo>
                  <a:pt x="86741" y="110871"/>
                </a:lnTo>
                <a:lnTo>
                  <a:pt x="88252" y="113499"/>
                </a:lnTo>
                <a:lnTo>
                  <a:pt x="88988" y="115404"/>
                </a:lnTo>
                <a:lnTo>
                  <a:pt x="90893" y="116547"/>
                </a:lnTo>
                <a:lnTo>
                  <a:pt x="94272" y="116547"/>
                </a:lnTo>
                <a:lnTo>
                  <a:pt x="95415" y="115785"/>
                </a:lnTo>
                <a:lnTo>
                  <a:pt x="101815" y="112776"/>
                </a:lnTo>
                <a:lnTo>
                  <a:pt x="104101" y="111252"/>
                </a:lnTo>
                <a:lnTo>
                  <a:pt x="105206" y="107861"/>
                </a:lnTo>
                <a:close/>
              </a:path>
              <a:path w="264795" h="353060">
                <a:moveTo>
                  <a:pt x="153873" y="169735"/>
                </a:moveTo>
                <a:lnTo>
                  <a:pt x="151993" y="167081"/>
                </a:lnTo>
                <a:lnTo>
                  <a:pt x="151053" y="166319"/>
                </a:lnTo>
                <a:lnTo>
                  <a:pt x="149720" y="165938"/>
                </a:lnTo>
                <a:lnTo>
                  <a:pt x="147091" y="165938"/>
                </a:lnTo>
                <a:lnTo>
                  <a:pt x="145757" y="166319"/>
                </a:lnTo>
                <a:lnTo>
                  <a:pt x="144843" y="167081"/>
                </a:lnTo>
                <a:lnTo>
                  <a:pt x="142938" y="168973"/>
                </a:lnTo>
                <a:lnTo>
                  <a:pt x="138023" y="171602"/>
                </a:lnTo>
                <a:lnTo>
                  <a:pt x="125577" y="171602"/>
                </a:lnTo>
                <a:lnTo>
                  <a:pt x="121081" y="168973"/>
                </a:lnTo>
                <a:lnTo>
                  <a:pt x="119176" y="167081"/>
                </a:lnTo>
                <a:lnTo>
                  <a:pt x="118224" y="166319"/>
                </a:lnTo>
                <a:lnTo>
                  <a:pt x="117017" y="165938"/>
                </a:lnTo>
                <a:lnTo>
                  <a:pt x="115785" y="165938"/>
                </a:lnTo>
                <a:lnTo>
                  <a:pt x="114554" y="165938"/>
                </a:lnTo>
                <a:lnTo>
                  <a:pt x="113322" y="166319"/>
                </a:lnTo>
                <a:lnTo>
                  <a:pt x="112395" y="167081"/>
                </a:lnTo>
                <a:lnTo>
                  <a:pt x="110121" y="168973"/>
                </a:lnTo>
                <a:lnTo>
                  <a:pt x="110121" y="172364"/>
                </a:lnTo>
                <a:lnTo>
                  <a:pt x="112395" y="174231"/>
                </a:lnTo>
                <a:lnTo>
                  <a:pt x="116547" y="178384"/>
                </a:lnTo>
                <a:lnTo>
                  <a:pt x="124091" y="181432"/>
                </a:lnTo>
                <a:lnTo>
                  <a:pt x="140690" y="181432"/>
                </a:lnTo>
                <a:lnTo>
                  <a:pt x="147853" y="178384"/>
                </a:lnTo>
                <a:lnTo>
                  <a:pt x="152755" y="174231"/>
                </a:lnTo>
                <a:lnTo>
                  <a:pt x="153873" y="172364"/>
                </a:lnTo>
                <a:lnTo>
                  <a:pt x="153873" y="169735"/>
                </a:lnTo>
                <a:close/>
              </a:path>
              <a:path w="264795" h="353060">
                <a:moveTo>
                  <a:pt x="169710" y="124460"/>
                </a:moveTo>
                <a:lnTo>
                  <a:pt x="167462" y="122186"/>
                </a:lnTo>
                <a:lnTo>
                  <a:pt x="164452" y="122186"/>
                </a:lnTo>
                <a:lnTo>
                  <a:pt x="161785" y="122186"/>
                </a:lnTo>
                <a:lnTo>
                  <a:pt x="159537" y="124460"/>
                </a:lnTo>
                <a:lnTo>
                  <a:pt x="159537" y="135775"/>
                </a:lnTo>
                <a:lnTo>
                  <a:pt x="161785" y="138023"/>
                </a:lnTo>
                <a:lnTo>
                  <a:pt x="167462" y="138023"/>
                </a:lnTo>
                <a:lnTo>
                  <a:pt x="169710" y="135775"/>
                </a:lnTo>
                <a:lnTo>
                  <a:pt x="169710" y="124460"/>
                </a:lnTo>
                <a:close/>
              </a:path>
              <a:path w="264795" h="353060">
                <a:moveTo>
                  <a:pt x="175755" y="110109"/>
                </a:moveTo>
                <a:lnTo>
                  <a:pt x="174993" y="107480"/>
                </a:lnTo>
                <a:lnTo>
                  <a:pt x="171983" y="105968"/>
                </a:lnTo>
                <a:lnTo>
                  <a:pt x="165557" y="102577"/>
                </a:lnTo>
                <a:lnTo>
                  <a:pt x="164960" y="102158"/>
                </a:lnTo>
                <a:lnTo>
                  <a:pt x="164223" y="101968"/>
                </a:lnTo>
                <a:lnTo>
                  <a:pt x="163461" y="101968"/>
                </a:lnTo>
                <a:lnTo>
                  <a:pt x="161569" y="101968"/>
                </a:lnTo>
                <a:lnTo>
                  <a:pt x="159512" y="103212"/>
                </a:lnTo>
                <a:lnTo>
                  <a:pt x="158394" y="104851"/>
                </a:lnTo>
                <a:lnTo>
                  <a:pt x="156908" y="107480"/>
                </a:lnTo>
                <a:lnTo>
                  <a:pt x="158394" y="110490"/>
                </a:lnTo>
                <a:lnTo>
                  <a:pt x="160680" y="112014"/>
                </a:lnTo>
                <a:lnTo>
                  <a:pt x="168224" y="115785"/>
                </a:lnTo>
                <a:lnTo>
                  <a:pt x="171602" y="115785"/>
                </a:lnTo>
                <a:lnTo>
                  <a:pt x="173482" y="115023"/>
                </a:lnTo>
                <a:lnTo>
                  <a:pt x="174612" y="113157"/>
                </a:lnTo>
                <a:lnTo>
                  <a:pt x="175755" y="110109"/>
                </a:lnTo>
                <a:close/>
              </a:path>
              <a:path w="264795" h="353060">
                <a:moveTo>
                  <a:pt x="264401" y="304800"/>
                </a:moveTo>
                <a:lnTo>
                  <a:pt x="237972" y="267970"/>
                </a:lnTo>
                <a:lnTo>
                  <a:pt x="209689" y="257810"/>
                </a:lnTo>
                <a:lnTo>
                  <a:pt x="211886" y="254000"/>
                </a:lnTo>
                <a:lnTo>
                  <a:pt x="213360" y="251460"/>
                </a:lnTo>
                <a:lnTo>
                  <a:pt x="218325" y="243840"/>
                </a:lnTo>
                <a:lnTo>
                  <a:pt x="224066" y="232410"/>
                </a:lnTo>
                <a:lnTo>
                  <a:pt x="241401" y="187960"/>
                </a:lnTo>
                <a:lnTo>
                  <a:pt x="251777" y="138430"/>
                </a:lnTo>
                <a:lnTo>
                  <a:pt x="252704" y="120650"/>
                </a:lnTo>
                <a:lnTo>
                  <a:pt x="243179" y="73660"/>
                </a:lnTo>
                <a:lnTo>
                  <a:pt x="241782" y="71551"/>
                </a:lnTo>
                <a:lnTo>
                  <a:pt x="241782" y="120650"/>
                </a:lnTo>
                <a:lnTo>
                  <a:pt x="235978" y="167640"/>
                </a:lnTo>
                <a:lnTo>
                  <a:pt x="222770" y="208280"/>
                </a:lnTo>
                <a:lnTo>
                  <a:pt x="208508" y="238760"/>
                </a:lnTo>
                <a:lnTo>
                  <a:pt x="199517" y="254000"/>
                </a:lnTo>
                <a:lnTo>
                  <a:pt x="181051" y="247650"/>
                </a:lnTo>
                <a:lnTo>
                  <a:pt x="174612" y="245110"/>
                </a:lnTo>
                <a:lnTo>
                  <a:pt x="169710" y="238760"/>
                </a:lnTo>
                <a:lnTo>
                  <a:pt x="169710" y="215900"/>
                </a:lnTo>
                <a:lnTo>
                  <a:pt x="169710" y="209550"/>
                </a:lnTo>
                <a:lnTo>
                  <a:pt x="171602" y="208280"/>
                </a:lnTo>
                <a:lnTo>
                  <a:pt x="177292" y="204470"/>
                </a:lnTo>
                <a:lnTo>
                  <a:pt x="184150" y="198120"/>
                </a:lnTo>
                <a:lnTo>
                  <a:pt x="190309" y="191770"/>
                </a:lnTo>
                <a:lnTo>
                  <a:pt x="195745" y="185420"/>
                </a:lnTo>
                <a:lnTo>
                  <a:pt x="198374" y="189230"/>
                </a:lnTo>
                <a:lnTo>
                  <a:pt x="203288" y="191770"/>
                </a:lnTo>
                <a:lnTo>
                  <a:pt x="217982" y="191770"/>
                </a:lnTo>
                <a:lnTo>
                  <a:pt x="223659" y="185420"/>
                </a:lnTo>
                <a:lnTo>
                  <a:pt x="224802" y="184150"/>
                </a:lnTo>
                <a:lnTo>
                  <a:pt x="224802" y="181610"/>
                </a:lnTo>
                <a:lnTo>
                  <a:pt x="224802" y="167640"/>
                </a:lnTo>
                <a:lnTo>
                  <a:pt x="220649" y="158750"/>
                </a:lnTo>
                <a:lnTo>
                  <a:pt x="217258" y="152400"/>
                </a:lnTo>
                <a:lnTo>
                  <a:pt x="224802" y="149860"/>
                </a:lnTo>
                <a:lnTo>
                  <a:pt x="230441" y="142240"/>
                </a:lnTo>
                <a:lnTo>
                  <a:pt x="230441" y="134620"/>
                </a:lnTo>
                <a:lnTo>
                  <a:pt x="228981" y="127000"/>
                </a:lnTo>
                <a:lnTo>
                  <a:pt x="224967" y="120650"/>
                </a:lnTo>
                <a:lnTo>
                  <a:pt x="218986" y="116840"/>
                </a:lnTo>
                <a:lnTo>
                  <a:pt x="211594" y="115570"/>
                </a:lnTo>
                <a:lnTo>
                  <a:pt x="208572" y="115570"/>
                </a:lnTo>
                <a:lnTo>
                  <a:pt x="208572" y="97790"/>
                </a:lnTo>
                <a:lnTo>
                  <a:pt x="205587" y="83820"/>
                </a:lnTo>
                <a:lnTo>
                  <a:pt x="197396" y="71120"/>
                </a:lnTo>
                <a:lnTo>
                  <a:pt x="185178" y="63500"/>
                </a:lnTo>
                <a:lnTo>
                  <a:pt x="170091" y="59690"/>
                </a:lnTo>
                <a:lnTo>
                  <a:pt x="161785" y="59690"/>
                </a:lnTo>
                <a:lnTo>
                  <a:pt x="159537" y="62230"/>
                </a:lnTo>
                <a:lnTo>
                  <a:pt x="159537" y="68580"/>
                </a:lnTo>
                <a:lnTo>
                  <a:pt x="161785" y="71120"/>
                </a:lnTo>
                <a:lnTo>
                  <a:pt x="170091" y="71120"/>
                </a:lnTo>
                <a:lnTo>
                  <a:pt x="181127" y="72390"/>
                </a:lnTo>
                <a:lnTo>
                  <a:pt x="189979" y="78740"/>
                </a:lnTo>
                <a:lnTo>
                  <a:pt x="195859" y="87630"/>
                </a:lnTo>
                <a:lnTo>
                  <a:pt x="197993" y="97790"/>
                </a:lnTo>
                <a:lnTo>
                  <a:pt x="197993" y="120650"/>
                </a:lnTo>
                <a:lnTo>
                  <a:pt x="202907" y="125730"/>
                </a:lnTo>
                <a:lnTo>
                  <a:pt x="216496" y="125730"/>
                </a:lnTo>
                <a:lnTo>
                  <a:pt x="220268" y="129540"/>
                </a:lnTo>
                <a:lnTo>
                  <a:pt x="220268" y="138430"/>
                </a:lnTo>
                <a:lnTo>
                  <a:pt x="216496" y="142240"/>
                </a:lnTo>
                <a:lnTo>
                  <a:pt x="214223" y="142240"/>
                </a:lnTo>
                <a:lnTo>
                  <a:pt x="214223" y="171450"/>
                </a:lnTo>
                <a:lnTo>
                  <a:pt x="214223" y="179070"/>
                </a:lnTo>
                <a:lnTo>
                  <a:pt x="211213" y="181610"/>
                </a:lnTo>
                <a:lnTo>
                  <a:pt x="205574" y="181610"/>
                </a:lnTo>
                <a:lnTo>
                  <a:pt x="202907" y="179070"/>
                </a:lnTo>
                <a:lnTo>
                  <a:pt x="202907" y="171450"/>
                </a:lnTo>
                <a:lnTo>
                  <a:pt x="205574" y="163830"/>
                </a:lnTo>
                <a:lnTo>
                  <a:pt x="208572" y="158750"/>
                </a:lnTo>
                <a:lnTo>
                  <a:pt x="211213" y="163830"/>
                </a:lnTo>
                <a:lnTo>
                  <a:pt x="214223" y="171450"/>
                </a:lnTo>
                <a:lnTo>
                  <a:pt x="214223" y="142240"/>
                </a:lnTo>
                <a:lnTo>
                  <a:pt x="208572" y="142240"/>
                </a:lnTo>
                <a:lnTo>
                  <a:pt x="208572" y="139700"/>
                </a:lnTo>
                <a:lnTo>
                  <a:pt x="205917" y="137160"/>
                </a:lnTo>
                <a:lnTo>
                  <a:pt x="200279" y="137160"/>
                </a:lnTo>
                <a:lnTo>
                  <a:pt x="197993" y="139700"/>
                </a:lnTo>
                <a:lnTo>
                  <a:pt x="197993" y="142240"/>
                </a:lnTo>
                <a:lnTo>
                  <a:pt x="192773" y="167640"/>
                </a:lnTo>
                <a:lnTo>
                  <a:pt x="178536" y="189230"/>
                </a:lnTo>
                <a:lnTo>
                  <a:pt x="157429" y="203200"/>
                </a:lnTo>
                <a:lnTo>
                  <a:pt x="131622" y="208280"/>
                </a:lnTo>
                <a:lnTo>
                  <a:pt x="105651" y="203200"/>
                </a:lnTo>
                <a:lnTo>
                  <a:pt x="93522" y="195173"/>
                </a:lnTo>
                <a:lnTo>
                  <a:pt x="93522" y="210820"/>
                </a:lnTo>
                <a:lnTo>
                  <a:pt x="93522" y="238760"/>
                </a:lnTo>
                <a:lnTo>
                  <a:pt x="88633" y="246380"/>
                </a:lnTo>
                <a:lnTo>
                  <a:pt x="81826" y="248920"/>
                </a:lnTo>
                <a:lnTo>
                  <a:pt x="62217" y="255270"/>
                </a:lnTo>
                <a:lnTo>
                  <a:pt x="53276" y="237490"/>
                </a:lnTo>
                <a:lnTo>
                  <a:pt x="41325" y="207010"/>
                </a:lnTo>
                <a:lnTo>
                  <a:pt x="30873" y="167640"/>
                </a:lnTo>
                <a:lnTo>
                  <a:pt x="26390" y="121920"/>
                </a:lnTo>
                <a:lnTo>
                  <a:pt x="27292" y="107950"/>
                </a:lnTo>
                <a:lnTo>
                  <a:pt x="39979" y="69850"/>
                </a:lnTo>
                <a:lnTo>
                  <a:pt x="65989" y="40640"/>
                </a:lnTo>
                <a:lnTo>
                  <a:pt x="65989" y="52070"/>
                </a:lnTo>
                <a:lnTo>
                  <a:pt x="69761" y="59690"/>
                </a:lnTo>
                <a:lnTo>
                  <a:pt x="75806" y="64770"/>
                </a:lnTo>
                <a:lnTo>
                  <a:pt x="67411" y="71120"/>
                </a:lnTo>
                <a:lnTo>
                  <a:pt x="60718" y="78740"/>
                </a:lnTo>
                <a:lnTo>
                  <a:pt x="56286" y="88900"/>
                </a:lnTo>
                <a:lnTo>
                  <a:pt x="54673" y="99060"/>
                </a:lnTo>
                <a:lnTo>
                  <a:pt x="54673" y="116840"/>
                </a:lnTo>
                <a:lnTo>
                  <a:pt x="51282" y="116840"/>
                </a:lnTo>
                <a:lnTo>
                  <a:pt x="44043" y="118110"/>
                </a:lnTo>
                <a:lnTo>
                  <a:pt x="38036" y="121920"/>
                </a:lnTo>
                <a:lnTo>
                  <a:pt x="33947" y="128270"/>
                </a:lnTo>
                <a:lnTo>
                  <a:pt x="32435" y="134620"/>
                </a:lnTo>
                <a:lnTo>
                  <a:pt x="32435" y="143510"/>
                </a:lnTo>
                <a:lnTo>
                  <a:pt x="38074" y="151130"/>
                </a:lnTo>
                <a:lnTo>
                  <a:pt x="45618" y="152400"/>
                </a:lnTo>
                <a:lnTo>
                  <a:pt x="42608" y="158750"/>
                </a:lnTo>
                <a:lnTo>
                  <a:pt x="38074" y="168910"/>
                </a:lnTo>
                <a:lnTo>
                  <a:pt x="38074" y="185420"/>
                </a:lnTo>
                <a:lnTo>
                  <a:pt x="45237" y="193040"/>
                </a:lnTo>
                <a:lnTo>
                  <a:pt x="59969" y="193040"/>
                </a:lnTo>
                <a:lnTo>
                  <a:pt x="67513" y="186690"/>
                </a:lnTo>
                <a:lnTo>
                  <a:pt x="72783" y="193040"/>
                </a:lnTo>
                <a:lnTo>
                  <a:pt x="78955" y="199390"/>
                </a:lnTo>
                <a:lnTo>
                  <a:pt x="85902" y="205740"/>
                </a:lnTo>
                <a:lnTo>
                  <a:pt x="93522" y="210820"/>
                </a:lnTo>
                <a:lnTo>
                  <a:pt x="93522" y="195173"/>
                </a:lnTo>
                <a:lnTo>
                  <a:pt x="84569" y="189230"/>
                </a:lnTo>
                <a:lnTo>
                  <a:pt x="82892" y="186690"/>
                </a:lnTo>
                <a:lnTo>
                  <a:pt x="79565" y="181610"/>
                </a:lnTo>
                <a:lnTo>
                  <a:pt x="70408" y="167640"/>
                </a:lnTo>
                <a:lnTo>
                  <a:pt x="68592" y="158750"/>
                </a:lnTo>
                <a:lnTo>
                  <a:pt x="65227" y="142240"/>
                </a:lnTo>
                <a:lnTo>
                  <a:pt x="65227" y="139700"/>
                </a:lnTo>
                <a:lnTo>
                  <a:pt x="62598" y="137160"/>
                </a:lnTo>
                <a:lnTo>
                  <a:pt x="59588" y="137160"/>
                </a:lnTo>
                <a:lnTo>
                  <a:pt x="59588" y="171450"/>
                </a:lnTo>
                <a:lnTo>
                  <a:pt x="59588" y="179070"/>
                </a:lnTo>
                <a:lnTo>
                  <a:pt x="56578" y="181610"/>
                </a:lnTo>
                <a:lnTo>
                  <a:pt x="50901" y="181610"/>
                </a:lnTo>
                <a:lnTo>
                  <a:pt x="48272" y="179070"/>
                </a:lnTo>
                <a:lnTo>
                  <a:pt x="48272" y="171450"/>
                </a:lnTo>
                <a:lnTo>
                  <a:pt x="50901" y="163830"/>
                </a:lnTo>
                <a:lnTo>
                  <a:pt x="53911" y="158750"/>
                </a:lnTo>
                <a:lnTo>
                  <a:pt x="56578" y="163830"/>
                </a:lnTo>
                <a:lnTo>
                  <a:pt x="59588" y="171450"/>
                </a:lnTo>
                <a:lnTo>
                  <a:pt x="59588" y="137160"/>
                </a:lnTo>
                <a:lnTo>
                  <a:pt x="56921" y="137160"/>
                </a:lnTo>
                <a:lnTo>
                  <a:pt x="54673" y="139700"/>
                </a:lnTo>
                <a:lnTo>
                  <a:pt x="54673" y="142240"/>
                </a:lnTo>
                <a:lnTo>
                  <a:pt x="46761" y="142240"/>
                </a:lnTo>
                <a:lnTo>
                  <a:pt x="42989" y="138430"/>
                </a:lnTo>
                <a:lnTo>
                  <a:pt x="42989" y="129540"/>
                </a:lnTo>
                <a:lnTo>
                  <a:pt x="46761" y="125730"/>
                </a:lnTo>
                <a:lnTo>
                  <a:pt x="59969" y="125730"/>
                </a:lnTo>
                <a:lnTo>
                  <a:pt x="65227" y="120650"/>
                </a:lnTo>
                <a:lnTo>
                  <a:pt x="65227" y="97790"/>
                </a:lnTo>
                <a:lnTo>
                  <a:pt x="67411" y="87630"/>
                </a:lnTo>
                <a:lnTo>
                  <a:pt x="73342" y="78740"/>
                </a:lnTo>
                <a:lnTo>
                  <a:pt x="82105" y="72390"/>
                </a:lnTo>
                <a:lnTo>
                  <a:pt x="92786" y="71120"/>
                </a:lnTo>
                <a:lnTo>
                  <a:pt x="145224" y="71120"/>
                </a:lnTo>
                <a:lnTo>
                  <a:pt x="147472" y="68580"/>
                </a:lnTo>
                <a:lnTo>
                  <a:pt x="147472" y="62230"/>
                </a:lnTo>
                <a:lnTo>
                  <a:pt x="145224" y="59690"/>
                </a:lnTo>
                <a:lnTo>
                  <a:pt x="83350" y="59690"/>
                </a:lnTo>
                <a:lnTo>
                  <a:pt x="75806" y="52070"/>
                </a:lnTo>
                <a:lnTo>
                  <a:pt x="75806" y="43180"/>
                </a:lnTo>
                <a:lnTo>
                  <a:pt x="76504" y="40640"/>
                </a:lnTo>
                <a:lnTo>
                  <a:pt x="79311" y="30480"/>
                </a:lnTo>
                <a:lnTo>
                  <a:pt x="88861" y="19050"/>
                </a:lnTo>
                <a:lnTo>
                  <a:pt x="103022" y="12700"/>
                </a:lnTo>
                <a:lnTo>
                  <a:pt x="120319" y="10160"/>
                </a:lnTo>
                <a:lnTo>
                  <a:pt x="131254" y="10160"/>
                </a:lnTo>
                <a:lnTo>
                  <a:pt x="174294" y="17780"/>
                </a:lnTo>
                <a:lnTo>
                  <a:pt x="209435" y="41910"/>
                </a:lnTo>
                <a:lnTo>
                  <a:pt x="233108" y="77470"/>
                </a:lnTo>
                <a:lnTo>
                  <a:pt x="241782" y="120650"/>
                </a:lnTo>
                <a:lnTo>
                  <a:pt x="241782" y="71551"/>
                </a:lnTo>
                <a:lnTo>
                  <a:pt x="217195" y="34290"/>
                </a:lnTo>
                <a:lnTo>
                  <a:pt x="180632" y="10160"/>
                </a:lnTo>
                <a:lnTo>
                  <a:pt x="178701" y="8890"/>
                </a:lnTo>
                <a:lnTo>
                  <a:pt x="131622" y="0"/>
                </a:lnTo>
                <a:lnTo>
                  <a:pt x="109905" y="0"/>
                </a:lnTo>
                <a:lnTo>
                  <a:pt x="74663" y="19050"/>
                </a:lnTo>
                <a:lnTo>
                  <a:pt x="71653" y="24130"/>
                </a:lnTo>
                <a:lnTo>
                  <a:pt x="59359" y="31750"/>
                </a:lnTo>
                <a:lnTo>
                  <a:pt x="31673" y="63500"/>
                </a:lnTo>
                <a:lnTo>
                  <a:pt x="17551" y="105410"/>
                </a:lnTo>
                <a:lnTo>
                  <a:pt x="16560" y="121920"/>
                </a:lnTo>
                <a:lnTo>
                  <a:pt x="18415" y="149860"/>
                </a:lnTo>
                <a:lnTo>
                  <a:pt x="29476" y="200660"/>
                </a:lnTo>
                <a:lnTo>
                  <a:pt x="49555" y="251460"/>
                </a:lnTo>
                <a:lnTo>
                  <a:pt x="52781" y="257810"/>
                </a:lnTo>
                <a:lnTo>
                  <a:pt x="25628" y="266700"/>
                </a:lnTo>
                <a:lnTo>
                  <a:pt x="15265" y="273050"/>
                </a:lnTo>
                <a:lnTo>
                  <a:pt x="7162" y="280670"/>
                </a:lnTo>
                <a:lnTo>
                  <a:pt x="1879" y="290830"/>
                </a:lnTo>
                <a:lnTo>
                  <a:pt x="0" y="303530"/>
                </a:lnTo>
                <a:lnTo>
                  <a:pt x="0" y="349250"/>
                </a:lnTo>
                <a:lnTo>
                  <a:pt x="2247" y="351790"/>
                </a:lnTo>
                <a:lnTo>
                  <a:pt x="7912" y="351790"/>
                </a:lnTo>
                <a:lnTo>
                  <a:pt x="10172" y="349250"/>
                </a:lnTo>
                <a:lnTo>
                  <a:pt x="10172" y="304800"/>
                </a:lnTo>
                <a:lnTo>
                  <a:pt x="11518" y="295910"/>
                </a:lnTo>
                <a:lnTo>
                  <a:pt x="15354" y="288290"/>
                </a:lnTo>
                <a:lnTo>
                  <a:pt x="21297" y="281940"/>
                </a:lnTo>
                <a:lnTo>
                  <a:pt x="29019" y="278130"/>
                </a:lnTo>
                <a:lnTo>
                  <a:pt x="37693" y="275590"/>
                </a:lnTo>
                <a:lnTo>
                  <a:pt x="55245" y="293370"/>
                </a:lnTo>
                <a:lnTo>
                  <a:pt x="77673" y="307340"/>
                </a:lnTo>
                <a:lnTo>
                  <a:pt x="103797" y="316230"/>
                </a:lnTo>
                <a:lnTo>
                  <a:pt x="132384" y="318770"/>
                </a:lnTo>
                <a:lnTo>
                  <a:pt x="145415" y="318770"/>
                </a:lnTo>
                <a:lnTo>
                  <a:pt x="170942" y="313690"/>
                </a:lnTo>
                <a:lnTo>
                  <a:pt x="182918" y="309880"/>
                </a:lnTo>
                <a:lnTo>
                  <a:pt x="185547" y="308610"/>
                </a:lnTo>
                <a:lnTo>
                  <a:pt x="186690" y="304800"/>
                </a:lnTo>
                <a:lnTo>
                  <a:pt x="185547" y="303530"/>
                </a:lnTo>
                <a:lnTo>
                  <a:pt x="184975" y="300990"/>
                </a:lnTo>
                <a:lnTo>
                  <a:pt x="182854" y="299720"/>
                </a:lnTo>
                <a:lnTo>
                  <a:pt x="179692" y="299720"/>
                </a:lnTo>
                <a:lnTo>
                  <a:pt x="156629" y="307340"/>
                </a:lnTo>
                <a:lnTo>
                  <a:pt x="132384" y="309880"/>
                </a:lnTo>
                <a:lnTo>
                  <a:pt x="84048" y="299720"/>
                </a:lnTo>
                <a:lnTo>
                  <a:pt x="51587" y="275590"/>
                </a:lnTo>
                <a:lnTo>
                  <a:pt x="47904" y="271780"/>
                </a:lnTo>
                <a:lnTo>
                  <a:pt x="86360" y="259080"/>
                </a:lnTo>
                <a:lnTo>
                  <a:pt x="91833" y="255270"/>
                </a:lnTo>
                <a:lnTo>
                  <a:pt x="93649" y="254000"/>
                </a:lnTo>
                <a:lnTo>
                  <a:pt x="99390" y="248920"/>
                </a:lnTo>
                <a:lnTo>
                  <a:pt x="103136" y="241300"/>
                </a:lnTo>
                <a:lnTo>
                  <a:pt x="104482" y="233680"/>
                </a:lnTo>
                <a:lnTo>
                  <a:pt x="104482" y="215900"/>
                </a:lnTo>
                <a:lnTo>
                  <a:pt x="111112" y="217170"/>
                </a:lnTo>
                <a:lnTo>
                  <a:pt x="117995" y="219710"/>
                </a:lnTo>
                <a:lnTo>
                  <a:pt x="125095" y="220980"/>
                </a:lnTo>
                <a:lnTo>
                  <a:pt x="139661" y="220980"/>
                </a:lnTo>
                <a:lnTo>
                  <a:pt x="146761" y="219710"/>
                </a:lnTo>
                <a:lnTo>
                  <a:pt x="153657" y="217170"/>
                </a:lnTo>
                <a:lnTo>
                  <a:pt x="160299" y="215900"/>
                </a:lnTo>
                <a:lnTo>
                  <a:pt x="160299" y="233680"/>
                </a:lnTo>
                <a:lnTo>
                  <a:pt x="161594" y="241300"/>
                </a:lnTo>
                <a:lnTo>
                  <a:pt x="165290" y="248920"/>
                </a:lnTo>
                <a:lnTo>
                  <a:pt x="171107" y="254000"/>
                </a:lnTo>
                <a:lnTo>
                  <a:pt x="178765" y="259080"/>
                </a:lnTo>
                <a:lnTo>
                  <a:pt x="216877" y="271780"/>
                </a:lnTo>
                <a:lnTo>
                  <a:pt x="212699" y="276860"/>
                </a:lnTo>
                <a:lnTo>
                  <a:pt x="208102" y="281940"/>
                </a:lnTo>
                <a:lnTo>
                  <a:pt x="203073" y="285750"/>
                </a:lnTo>
                <a:lnTo>
                  <a:pt x="197612" y="289560"/>
                </a:lnTo>
                <a:lnTo>
                  <a:pt x="194983" y="292100"/>
                </a:lnTo>
                <a:lnTo>
                  <a:pt x="194602" y="294640"/>
                </a:lnTo>
                <a:lnTo>
                  <a:pt x="196888" y="298450"/>
                </a:lnTo>
                <a:lnTo>
                  <a:pt x="198755" y="299720"/>
                </a:lnTo>
                <a:lnTo>
                  <a:pt x="202145" y="299720"/>
                </a:lnTo>
                <a:lnTo>
                  <a:pt x="203288" y="298450"/>
                </a:lnTo>
                <a:lnTo>
                  <a:pt x="210083" y="293370"/>
                </a:lnTo>
                <a:lnTo>
                  <a:pt x="216255" y="288290"/>
                </a:lnTo>
                <a:lnTo>
                  <a:pt x="221805" y="281940"/>
                </a:lnTo>
                <a:lnTo>
                  <a:pt x="226669" y="275590"/>
                </a:lnTo>
                <a:lnTo>
                  <a:pt x="235343" y="278130"/>
                </a:lnTo>
                <a:lnTo>
                  <a:pt x="243065" y="281940"/>
                </a:lnTo>
                <a:lnTo>
                  <a:pt x="249008" y="288290"/>
                </a:lnTo>
                <a:lnTo>
                  <a:pt x="252844" y="295910"/>
                </a:lnTo>
                <a:lnTo>
                  <a:pt x="254203" y="304800"/>
                </a:lnTo>
                <a:lnTo>
                  <a:pt x="254203" y="350520"/>
                </a:lnTo>
                <a:lnTo>
                  <a:pt x="256476" y="353060"/>
                </a:lnTo>
                <a:lnTo>
                  <a:pt x="262115" y="353060"/>
                </a:lnTo>
                <a:lnTo>
                  <a:pt x="264401" y="350520"/>
                </a:lnTo>
                <a:lnTo>
                  <a:pt x="264401" y="3048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356412" y="2413389"/>
            <a:ext cx="269691" cy="360679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6255258" y="2412288"/>
            <a:ext cx="269875" cy="360680"/>
          </a:xfrm>
          <a:custGeom>
            <a:avLst/>
            <a:gdLst/>
            <a:ahLst/>
            <a:cxnLst/>
            <a:rect l="l" t="t" r="r" b="b"/>
            <a:pathLst>
              <a:path w="269875" h="360680">
                <a:moveTo>
                  <a:pt x="107111" y="144081"/>
                </a:moveTo>
                <a:lnTo>
                  <a:pt x="104482" y="141795"/>
                </a:lnTo>
                <a:lnTo>
                  <a:pt x="101854" y="141795"/>
                </a:lnTo>
                <a:lnTo>
                  <a:pt x="98818" y="141795"/>
                </a:lnTo>
                <a:lnTo>
                  <a:pt x="96570" y="144081"/>
                </a:lnTo>
                <a:lnTo>
                  <a:pt x="96570" y="155384"/>
                </a:lnTo>
                <a:lnTo>
                  <a:pt x="98818" y="157670"/>
                </a:lnTo>
                <a:lnTo>
                  <a:pt x="104482" y="157670"/>
                </a:lnTo>
                <a:lnTo>
                  <a:pt x="107111" y="155384"/>
                </a:lnTo>
                <a:lnTo>
                  <a:pt x="107111" y="144081"/>
                </a:lnTo>
                <a:close/>
              </a:path>
              <a:path w="269875" h="360680">
                <a:moveTo>
                  <a:pt x="113169" y="130111"/>
                </a:moveTo>
                <a:lnTo>
                  <a:pt x="112788" y="127101"/>
                </a:lnTo>
                <a:lnTo>
                  <a:pt x="112090" y="124409"/>
                </a:lnTo>
                <a:lnTo>
                  <a:pt x="109905" y="122885"/>
                </a:lnTo>
                <a:lnTo>
                  <a:pt x="107276" y="122885"/>
                </a:lnTo>
                <a:lnTo>
                  <a:pt x="106984" y="122885"/>
                </a:lnTo>
                <a:lnTo>
                  <a:pt x="106349" y="122948"/>
                </a:lnTo>
                <a:lnTo>
                  <a:pt x="95046" y="125234"/>
                </a:lnTo>
                <a:lnTo>
                  <a:pt x="92417" y="125615"/>
                </a:lnTo>
                <a:lnTo>
                  <a:pt x="90512" y="128612"/>
                </a:lnTo>
                <a:lnTo>
                  <a:pt x="90893" y="131254"/>
                </a:lnTo>
                <a:lnTo>
                  <a:pt x="91274" y="133527"/>
                </a:lnTo>
                <a:lnTo>
                  <a:pt x="93560" y="135394"/>
                </a:lnTo>
                <a:lnTo>
                  <a:pt x="96951" y="135394"/>
                </a:lnTo>
                <a:lnTo>
                  <a:pt x="108254" y="133146"/>
                </a:lnTo>
                <a:lnTo>
                  <a:pt x="111645" y="132765"/>
                </a:lnTo>
                <a:lnTo>
                  <a:pt x="113169" y="130111"/>
                </a:lnTo>
                <a:close/>
              </a:path>
              <a:path w="269875" h="360680">
                <a:moveTo>
                  <a:pt x="158432" y="184823"/>
                </a:moveTo>
                <a:lnTo>
                  <a:pt x="155587" y="181965"/>
                </a:lnTo>
                <a:lnTo>
                  <a:pt x="154292" y="181521"/>
                </a:lnTo>
                <a:lnTo>
                  <a:pt x="151536" y="181521"/>
                </a:lnTo>
                <a:lnTo>
                  <a:pt x="150139" y="181965"/>
                </a:lnTo>
                <a:lnTo>
                  <a:pt x="148996" y="182918"/>
                </a:lnTo>
                <a:lnTo>
                  <a:pt x="147091" y="184823"/>
                </a:lnTo>
                <a:lnTo>
                  <a:pt x="142214" y="187071"/>
                </a:lnTo>
                <a:lnTo>
                  <a:pt x="129006" y="187071"/>
                </a:lnTo>
                <a:lnTo>
                  <a:pt x="124472" y="184823"/>
                </a:lnTo>
                <a:lnTo>
                  <a:pt x="122580" y="182918"/>
                </a:lnTo>
                <a:lnTo>
                  <a:pt x="121653" y="181965"/>
                </a:lnTo>
                <a:lnTo>
                  <a:pt x="120230" y="181521"/>
                </a:lnTo>
                <a:lnTo>
                  <a:pt x="118808" y="181521"/>
                </a:lnTo>
                <a:lnTo>
                  <a:pt x="117411" y="181521"/>
                </a:lnTo>
                <a:lnTo>
                  <a:pt x="115989" y="181965"/>
                </a:lnTo>
                <a:lnTo>
                  <a:pt x="115036" y="182918"/>
                </a:lnTo>
                <a:lnTo>
                  <a:pt x="113169" y="184823"/>
                </a:lnTo>
                <a:lnTo>
                  <a:pt x="113169" y="188595"/>
                </a:lnTo>
                <a:lnTo>
                  <a:pt x="119570" y="194983"/>
                </a:lnTo>
                <a:lnTo>
                  <a:pt x="127101" y="197269"/>
                </a:lnTo>
                <a:lnTo>
                  <a:pt x="144081" y="197269"/>
                </a:lnTo>
                <a:lnTo>
                  <a:pt x="151625" y="194614"/>
                </a:lnTo>
                <a:lnTo>
                  <a:pt x="156540" y="190461"/>
                </a:lnTo>
                <a:lnTo>
                  <a:pt x="158432" y="187833"/>
                </a:lnTo>
                <a:lnTo>
                  <a:pt x="158432" y="184823"/>
                </a:lnTo>
                <a:close/>
              </a:path>
              <a:path w="269875" h="360680">
                <a:moveTo>
                  <a:pt x="175006" y="144081"/>
                </a:moveTo>
                <a:lnTo>
                  <a:pt x="172377" y="141795"/>
                </a:lnTo>
                <a:lnTo>
                  <a:pt x="169748" y="141795"/>
                </a:lnTo>
                <a:lnTo>
                  <a:pt x="166700" y="141795"/>
                </a:lnTo>
                <a:lnTo>
                  <a:pt x="164452" y="144081"/>
                </a:lnTo>
                <a:lnTo>
                  <a:pt x="164452" y="155384"/>
                </a:lnTo>
                <a:lnTo>
                  <a:pt x="166700" y="157670"/>
                </a:lnTo>
                <a:lnTo>
                  <a:pt x="172377" y="157670"/>
                </a:lnTo>
                <a:lnTo>
                  <a:pt x="174625" y="155384"/>
                </a:lnTo>
                <a:lnTo>
                  <a:pt x="174625" y="147091"/>
                </a:lnTo>
                <a:lnTo>
                  <a:pt x="175006" y="144081"/>
                </a:lnTo>
                <a:close/>
              </a:path>
              <a:path w="269875" h="360680">
                <a:moveTo>
                  <a:pt x="181051" y="128993"/>
                </a:moveTo>
                <a:lnTo>
                  <a:pt x="164299" y="122885"/>
                </a:lnTo>
                <a:lnTo>
                  <a:pt x="164007" y="122885"/>
                </a:lnTo>
                <a:lnTo>
                  <a:pt x="161607" y="122885"/>
                </a:lnTo>
                <a:lnTo>
                  <a:pt x="159131" y="124409"/>
                </a:lnTo>
                <a:lnTo>
                  <a:pt x="158788" y="127101"/>
                </a:lnTo>
                <a:lnTo>
                  <a:pt x="158432" y="130111"/>
                </a:lnTo>
                <a:lnTo>
                  <a:pt x="160312" y="132765"/>
                </a:lnTo>
                <a:lnTo>
                  <a:pt x="162941" y="133146"/>
                </a:lnTo>
                <a:lnTo>
                  <a:pt x="174282" y="135394"/>
                </a:lnTo>
                <a:lnTo>
                  <a:pt x="177660" y="135394"/>
                </a:lnTo>
                <a:lnTo>
                  <a:pt x="179920" y="133527"/>
                </a:lnTo>
                <a:lnTo>
                  <a:pt x="180670" y="131254"/>
                </a:lnTo>
                <a:lnTo>
                  <a:pt x="181051" y="128993"/>
                </a:lnTo>
                <a:close/>
              </a:path>
              <a:path w="269875" h="360680">
                <a:moveTo>
                  <a:pt x="269697" y="322580"/>
                </a:moveTo>
                <a:lnTo>
                  <a:pt x="244792" y="285750"/>
                </a:lnTo>
                <a:lnTo>
                  <a:pt x="217271" y="275590"/>
                </a:lnTo>
                <a:lnTo>
                  <a:pt x="226707" y="271780"/>
                </a:lnTo>
                <a:lnTo>
                  <a:pt x="228587" y="270510"/>
                </a:lnTo>
                <a:lnTo>
                  <a:pt x="234251" y="266700"/>
                </a:lnTo>
                <a:lnTo>
                  <a:pt x="239128" y="262890"/>
                </a:lnTo>
                <a:lnTo>
                  <a:pt x="245173" y="259080"/>
                </a:lnTo>
                <a:lnTo>
                  <a:pt x="247421" y="251460"/>
                </a:lnTo>
                <a:lnTo>
                  <a:pt x="244792" y="243840"/>
                </a:lnTo>
                <a:lnTo>
                  <a:pt x="242227" y="236220"/>
                </a:lnTo>
                <a:lnTo>
                  <a:pt x="239522" y="227330"/>
                </a:lnTo>
                <a:lnTo>
                  <a:pt x="237375" y="215900"/>
                </a:lnTo>
                <a:lnTo>
                  <a:pt x="236499" y="201930"/>
                </a:lnTo>
                <a:lnTo>
                  <a:pt x="236499" y="157480"/>
                </a:lnTo>
                <a:lnTo>
                  <a:pt x="246227" y="147320"/>
                </a:lnTo>
                <a:lnTo>
                  <a:pt x="249377" y="142240"/>
                </a:lnTo>
                <a:lnTo>
                  <a:pt x="253314" y="135890"/>
                </a:lnTo>
                <a:lnTo>
                  <a:pt x="257644" y="124460"/>
                </a:lnTo>
                <a:lnTo>
                  <a:pt x="259118" y="113030"/>
                </a:lnTo>
                <a:lnTo>
                  <a:pt x="256679" y="96520"/>
                </a:lnTo>
                <a:lnTo>
                  <a:pt x="249504" y="81280"/>
                </a:lnTo>
                <a:lnTo>
                  <a:pt x="249326" y="81089"/>
                </a:lnTo>
                <a:lnTo>
                  <a:pt x="249326" y="111760"/>
                </a:lnTo>
                <a:lnTo>
                  <a:pt x="248551" y="119380"/>
                </a:lnTo>
                <a:lnTo>
                  <a:pt x="246214" y="127000"/>
                </a:lnTo>
                <a:lnTo>
                  <a:pt x="242328" y="134620"/>
                </a:lnTo>
                <a:lnTo>
                  <a:pt x="236880" y="142240"/>
                </a:lnTo>
                <a:lnTo>
                  <a:pt x="236880" y="111760"/>
                </a:lnTo>
                <a:lnTo>
                  <a:pt x="235127" y="101600"/>
                </a:lnTo>
                <a:lnTo>
                  <a:pt x="229984" y="91440"/>
                </a:lnTo>
                <a:lnTo>
                  <a:pt x="221602" y="81280"/>
                </a:lnTo>
                <a:lnTo>
                  <a:pt x="210108" y="73660"/>
                </a:lnTo>
                <a:lnTo>
                  <a:pt x="209308" y="72390"/>
                </a:lnTo>
                <a:lnTo>
                  <a:pt x="205740" y="72390"/>
                </a:lnTo>
                <a:lnTo>
                  <a:pt x="203923" y="73660"/>
                </a:lnTo>
                <a:lnTo>
                  <a:pt x="202920" y="74930"/>
                </a:lnTo>
                <a:lnTo>
                  <a:pt x="201803" y="77470"/>
                </a:lnTo>
                <a:lnTo>
                  <a:pt x="202565" y="81280"/>
                </a:lnTo>
                <a:lnTo>
                  <a:pt x="204812" y="82550"/>
                </a:lnTo>
                <a:lnTo>
                  <a:pt x="214274" y="88900"/>
                </a:lnTo>
                <a:lnTo>
                  <a:pt x="221132" y="96520"/>
                </a:lnTo>
                <a:lnTo>
                  <a:pt x="225298" y="104140"/>
                </a:lnTo>
                <a:lnTo>
                  <a:pt x="226707" y="111760"/>
                </a:lnTo>
                <a:lnTo>
                  <a:pt x="226707" y="201930"/>
                </a:lnTo>
                <a:lnTo>
                  <a:pt x="227469" y="215900"/>
                </a:lnTo>
                <a:lnTo>
                  <a:pt x="229425" y="227330"/>
                </a:lnTo>
                <a:lnTo>
                  <a:pt x="232092" y="238760"/>
                </a:lnTo>
                <a:lnTo>
                  <a:pt x="234975" y="247650"/>
                </a:lnTo>
                <a:lnTo>
                  <a:pt x="236118" y="250190"/>
                </a:lnTo>
                <a:lnTo>
                  <a:pt x="234975" y="252730"/>
                </a:lnTo>
                <a:lnTo>
                  <a:pt x="233108" y="254000"/>
                </a:lnTo>
                <a:lnTo>
                  <a:pt x="227647" y="257810"/>
                </a:lnTo>
                <a:lnTo>
                  <a:pt x="220802" y="262890"/>
                </a:lnTo>
                <a:lnTo>
                  <a:pt x="212483" y="266700"/>
                </a:lnTo>
                <a:lnTo>
                  <a:pt x="203669" y="270090"/>
                </a:lnTo>
                <a:lnTo>
                  <a:pt x="203669" y="283210"/>
                </a:lnTo>
                <a:lnTo>
                  <a:pt x="199047" y="290830"/>
                </a:lnTo>
                <a:lnTo>
                  <a:pt x="168478" y="320040"/>
                </a:lnTo>
                <a:lnTo>
                  <a:pt x="135788" y="327660"/>
                </a:lnTo>
                <a:lnTo>
                  <a:pt x="114211" y="323850"/>
                </a:lnTo>
                <a:lnTo>
                  <a:pt x="94919" y="314960"/>
                </a:lnTo>
                <a:lnTo>
                  <a:pt x="79082" y="300990"/>
                </a:lnTo>
                <a:lnTo>
                  <a:pt x="69494" y="285750"/>
                </a:lnTo>
                <a:lnTo>
                  <a:pt x="67894" y="283210"/>
                </a:lnTo>
                <a:lnTo>
                  <a:pt x="102120" y="265430"/>
                </a:lnTo>
                <a:lnTo>
                  <a:pt x="107111" y="248920"/>
                </a:lnTo>
                <a:lnTo>
                  <a:pt x="107111" y="231140"/>
                </a:lnTo>
                <a:lnTo>
                  <a:pt x="113779" y="233680"/>
                </a:lnTo>
                <a:lnTo>
                  <a:pt x="128079" y="236220"/>
                </a:lnTo>
                <a:lnTo>
                  <a:pt x="143129" y="236220"/>
                </a:lnTo>
                <a:lnTo>
                  <a:pt x="157530" y="233680"/>
                </a:lnTo>
                <a:lnTo>
                  <a:pt x="164452" y="231140"/>
                </a:lnTo>
                <a:lnTo>
                  <a:pt x="164452" y="248920"/>
                </a:lnTo>
                <a:lnTo>
                  <a:pt x="203669" y="283210"/>
                </a:lnTo>
                <a:lnTo>
                  <a:pt x="203669" y="270090"/>
                </a:lnTo>
                <a:lnTo>
                  <a:pt x="202565" y="270510"/>
                </a:lnTo>
                <a:lnTo>
                  <a:pt x="186690" y="265430"/>
                </a:lnTo>
                <a:lnTo>
                  <a:pt x="179539" y="262890"/>
                </a:lnTo>
                <a:lnTo>
                  <a:pt x="175387" y="256540"/>
                </a:lnTo>
                <a:lnTo>
                  <a:pt x="175387" y="231140"/>
                </a:lnTo>
                <a:lnTo>
                  <a:pt x="175387" y="226060"/>
                </a:lnTo>
                <a:lnTo>
                  <a:pt x="191439" y="213360"/>
                </a:lnTo>
                <a:lnTo>
                  <a:pt x="203949" y="196850"/>
                </a:lnTo>
                <a:lnTo>
                  <a:pt x="212090" y="177800"/>
                </a:lnTo>
                <a:lnTo>
                  <a:pt x="214985" y="157480"/>
                </a:lnTo>
                <a:lnTo>
                  <a:pt x="214985" y="134620"/>
                </a:lnTo>
                <a:lnTo>
                  <a:pt x="212750" y="123190"/>
                </a:lnTo>
                <a:lnTo>
                  <a:pt x="206692" y="114300"/>
                </a:lnTo>
                <a:lnTo>
                  <a:pt x="197815" y="109220"/>
                </a:lnTo>
                <a:lnTo>
                  <a:pt x="187071" y="106680"/>
                </a:lnTo>
                <a:lnTo>
                  <a:pt x="178041" y="106680"/>
                </a:lnTo>
                <a:lnTo>
                  <a:pt x="167830" y="96520"/>
                </a:lnTo>
                <a:lnTo>
                  <a:pt x="151244" y="80010"/>
                </a:lnTo>
                <a:lnTo>
                  <a:pt x="150266" y="78740"/>
                </a:lnTo>
                <a:lnTo>
                  <a:pt x="145605" y="78740"/>
                </a:lnTo>
                <a:lnTo>
                  <a:pt x="143700" y="80010"/>
                </a:lnTo>
                <a:lnTo>
                  <a:pt x="142214" y="81280"/>
                </a:lnTo>
                <a:lnTo>
                  <a:pt x="142214" y="106680"/>
                </a:lnTo>
                <a:lnTo>
                  <a:pt x="110502" y="106680"/>
                </a:lnTo>
                <a:lnTo>
                  <a:pt x="108254" y="109220"/>
                </a:lnTo>
                <a:lnTo>
                  <a:pt x="108254" y="114300"/>
                </a:lnTo>
                <a:lnTo>
                  <a:pt x="110502" y="116840"/>
                </a:lnTo>
                <a:lnTo>
                  <a:pt x="150139" y="116840"/>
                </a:lnTo>
                <a:lnTo>
                  <a:pt x="152768" y="114300"/>
                </a:lnTo>
                <a:lnTo>
                  <a:pt x="152768" y="96520"/>
                </a:lnTo>
                <a:lnTo>
                  <a:pt x="171996" y="115570"/>
                </a:lnTo>
                <a:lnTo>
                  <a:pt x="172758" y="116840"/>
                </a:lnTo>
                <a:lnTo>
                  <a:pt x="196519" y="116840"/>
                </a:lnTo>
                <a:lnTo>
                  <a:pt x="204431" y="124460"/>
                </a:lnTo>
                <a:lnTo>
                  <a:pt x="204431" y="157480"/>
                </a:lnTo>
                <a:lnTo>
                  <a:pt x="199072" y="184150"/>
                </a:lnTo>
                <a:lnTo>
                  <a:pt x="184454" y="205740"/>
                </a:lnTo>
                <a:lnTo>
                  <a:pt x="162750" y="219710"/>
                </a:lnTo>
                <a:lnTo>
                  <a:pt x="136169" y="226060"/>
                </a:lnTo>
                <a:lnTo>
                  <a:pt x="109575" y="219710"/>
                </a:lnTo>
                <a:lnTo>
                  <a:pt x="87884" y="205740"/>
                </a:lnTo>
                <a:lnTo>
                  <a:pt x="73253" y="184150"/>
                </a:lnTo>
                <a:lnTo>
                  <a:pt x="67894" y="157480"/>
                </a:lnTo>
                <a:lnTo>
                  <a:pt x="67894" y="124460"/>
                </a:lnTo>
                <a:lnTo>
                  <a:pt x="75438" y="116840"/>
                </a:lnTo>
                <a:lnTo>
                  <a:pt x="93560" y="116840"/>
                </a:lnTo>
                <a:lnTo>
                  <a:pt x="96189" y="114300"/>
                </a:lnTo>
                <a:lnTo>
                  <a:pt x="96189" y="109220"/>
                </a:lnTo>
                <a:lnTo>
                  <a:pt x="93560" y="106680"/>
                </a:lnTo>
                <a:lnTo>
                  <a:pt x="85255" y="106680"/>
                </a:lnTo>
                <a:lnTo>
                  <a:pt x="74371" y="109220"/>
                </a:lnTo>
                <a:lnTo>
                  <a:pt x="65506" y="114300"/>
                </a:lnTo>
                <a:lnTo>
                  <a:pt x="59537" y="123190"/>
                </a:lnTo>
                <a:lnTo>
                  <a:pt x="57340" y="134620"/>
                </a:lnTo>
                <a:lnTo>
                  <a:pt x="57340" y="157480"/>
                </a:lnTo>
                <a:lnTo>
                  <a:pt x="60248" y="177800"/>
                </a:lnTo>
                <a:lnTo>
                  <a:pt x="68376" y="196850"/>
                </a:lnTo>
                <a:lnTo>
                  <a:pt x="80899" y="213360"/>
                </a:lnTo>
                <a:lnTo>
                  <a:pt x="96951" y="224790"/>
                </a:lnTo>
                <a:lnTo>
                  <a:pt x="96951" y="256540"/>
                </a:lnTo>
                <a:lnTo>
                  <a:pt x="92417" y="261620"/>
                </a:lnTo>
                <a:lnTo>
                  <a:pt x="85636" y="265430"/>
                </a:lnTo>
                <a:lnTo>
                  <a:pt x="69799" y="270510"/>
                </a:lnTo>
                <a:lnTo>
                  <a:pt x="59817" y="266700"/>
                </a:lnTo>
                <a:lnTo>
                  <a:pt x="51447" y="262890"/>
                </a:lnTo>
                <a:lnTo>
                  <a:pt x="44691" y="257810"/>
                </a:lnTo>
                <a:lnTo>
                  <a:pt x="39611" y="255270"/>
                </a:lnTo>
                <a:lnTo>
                  <a:pt x="36969" y="252730"/>
                </a:lnTo>
                <a:lnTo>
                  <a:pt x="36220" y="250190"/>
                </a:lnTo>
                <a:lnTo>
                  <a:pt x="37731" y="247650"/>
                </a:lnTo>
                <a:lnTo>
                  <a:pt x="40614" y="238760"/>
                </a:lnTo>
                <a:lnTo>
                  <a:pt x="43281" y="228600"/>
                </a:lnTo>
                <a:lnTo>
                  <a:pt x="45237" y="215900"/>
                </a:lnTo>
                <a:lnTo>
                  <a:pt x="45999" y="201930"/>
                </a:lnTo>
                <a:lnTo>
                  <a:pt x="45999" y="142240"/>
                </a:lnTo>
                <a:lnTo>
                  <a:pt x="45999" y="111760"/>
                </a:lnTo>
                <a:lnTo>
                  <a:pt x="53251" y="93980"/>
                </a:lnTo>
                <a:lnTo>
                  <a:pt x="72885" y="80010"/>
                </a:lnTo>
                <a:lnTo>
                  <a:pt x="101714" y="69850"/>
                </a:lnTo>
                <a:lnTo>
                  <a:pt x="136550" y="66040"/>
                </a:lnTo>
                <a:lnTo>
                  <a:pt x="149466" y="66040"/>
                </a:lnTo>
                <a:lnTo>
                  <a:pt x="162052" y="67310"/>
                </a:lnTo>
                <a:lnTo>
                  <a:pt x="174155" y="69850"/>
                </a:lnTo>
                <a:lnTo>
                  <a:pt x="185585" y="73660"/>
                </a:lnTo>
                <a:lnTo>
                  <a:pt x="189572" y="73660"/>
                </a:lnTo>
                <a:lnTo>
                  <a:pt x="191452" y="72390"/>
                </a:lnTo>
                <a:lnTo>
                  <a:pt x="192366" y="69850"/>
                </a:lnTo>
                <a:lnTo>
                  <a:pt x="193128" y="67310"/>
                </a:lnTo>
                <a:lnTo>
                  <a:pt x="192366" y="66040"/>
                </a:lnTo>
                <a:lnTo>
                  <a:pt x="191604" y="64770"/>
                </a:lnTo>
                <a:lnTo>
                  <a:pt x="176860" y="60960"/>
                </a:lnTo>
                <a:lnTo>
                  <a:pt x="163893" y="57150"/>
                </a:lnTo>
                <a:lnTo>
                  <a:pt x="150355" y="55880"/>
                </a:lnTo>
                <a:lnTo>
                  <a:pt x="136550" y="55880"/>
                </a:lnTo>
                <a:lnTo>
                  <a:pt x="117106" y="57150"/>
                </a:lnTo>
                <a:lnTo>
                  <a:pt x="66370" y="71120"/>
                </a:lnTo>
                <a:lnTo>
                  <a:pt x="37160" y="100330"/>
                </a:lnTo>
                <a:lnTo>
                  <a:pt x="35077" y="111760"/>
                </a:lnTo>
                <a:lnTo>
                  <a:pt x="35077" y="142240"/>
                </a:lnTo>
                <a:lnTo>
                  <a:pt x="29845" y="134620"/>
                </a:lnTo>
                <a:lnTo>
                  <a:pt x="26073" y="127000"/>
                </a:lnTo>
                <a:lnTo>
                  <a:pt x="23774" y="119380"/>
                </a:lnTo>
                <a:lnTo>
                  <a:pt x="22999" y="111760"/>
                </a:lnTo>
                <a:lnTo>
                  <a:pt x="25095" y="99060"/>
                </a:lnTo>
                <a:lnTo>
                  <a:pt x="55067" y="64770"/>
                </a:lnTo>
                <a:lnTo>
                  <a:pt x="92227" y="49530"/>
                </a:lnTo>
                <a:lnTo>
                  <a:pt x="102933" y="46990"/>
                </a:lnTo>
                <a:lnTo>
                  <a:pt x="113639" y="44450"/>
                </a:lnTo>
                <a:lnTo>
                  <a:pt x="136169" y="43180"/>
                </a:lnTo>
                <a:lnTo>
                  <a:pt x="158648" y="44450"/>
                </a:lnTo>
                <a:lnTo>
                  <a:pt x="179959" y="49530"/>
                </a:lnTo>
                <a:lnTo>
                  <a:pt x="217271" y="64770"/>
                </a:lnTo>
                <a:lnTo>
                  <a:pt x="247230" y="99060"/>
                </a:lnTo>
                <a:lnTo>
                  <a:pt x="249326" y="111760"/>
                </a:lnTo>
                <a:lnTo>
                  <a:pt x="249326" y="81089"/>
                </a:lnTo>
                <a:lnTo>
                  <a:pt x="237807" y="68580"/>
                </a:lnTo>
                <a:lnTo>
                  <a:pt x="221792" y="55880"/>
                </a:lnTo>
                <a:lnTo>
                  <a:pt x="219519" y="54610"/>
                </a:lnTo>
                <a:lnTo>
                  <a:pt x="216890" y="52070"/>
                </a:lnTo>
                <a:lnTo>
                  <a:pt x="213880" y="50800"/>
                </a:lnTo>
                <a:lnTo>
                  <a:pt x="213880" y="46990"/>
                </a:lnTo>
                <a:lnTo>
                  <a:pt x="213880" y="33020"/>
                </a:lnTo>
                <a:lnTo>
                  <a:pt x="206971" y="17780"/>
                </a:lnTo>
                <a:lnTo>
                  <a:pt x="204050" y="16141"/>
                </a:lnTo>
                <a:lnTo>
                  <a:pt x="204050" y="33020"/>
                </a:lnTo>
                <a:lnTo>
                  <a:pt x="204050" y="46990"/>
                </a:lnTo>
                <a:lnTo>
                  <a:pt x="194792" y="43180"/>
                </a:lnTo>
                <a:lnTo>
                  <a:pt x="188620" y="40640"/>
                </a:lnTo>
                <a:lnTo>
                  <a:pt x="171907" y="36830"/>
                </a:lnTo>
                <a:lnTo>
                  <a:pt x="154203" y="34290"/>
                </a:lnTo>
                <a:lnTo>
                  <a:pt x="117424" y="34290"/>
                </a:lnTo>
                <a:lnTo>
                  <a:pt x="99809" y="36830"/>
                </a:lnTo>
                <a:lnTo>
                  <a:pt x="83108" y="40640"/>
                </a:lnTo>
                <a:lnTo>
                  <a:pt x="67513" y="46990"/>
                </a:lnTo>
                <a:lnTo>
                  <a:pt x="67513" y="33020"/>
                </a:lnTo>
                <a:lnTo>
                  <a:pt x="72186" y="25400"/>
                </a:lnTo>
                <a:lnTo>
                  <a:pt x="85674" y="17780"/>
                </a:lnTo>
                <a:lnTo>
                  <a:pt x="107137" y="12700"/>
                </a:lnTo>
                <a:lnTo>
                  <a:pt x="135788" y="10160"/>
                </a:lnTo>
                <a:lnTo>
                  <a:pt x="164287" y="12700"/>
                </a:lnTo>
                <a:lnTo>
                  <a:pt x="185762" y="17780"/>
                </a:lnTo>
                <a:lnTo>
                  <a:pt x="199326" y="25400"/>
                </a:lnTo>
                <a:lnTo>
                  <a:pt x="204050" y="33020"/>
                </a:lnTo>
                <a:lnTo>
                  <a:pt x="204050" y="16141"/>
                </a:lnTo>
                <a:lnTo>
                  <a:pt x="193408" y="10160"/>
                </a:lnTo>
                <a:lnTo>
                  <a:pt x="188887" y="7620"/>
                </a:lnTo>
                <a:lnTo>
                  <a:pt x="163588" y="1270"/>
                </a:lnTo>
                <a:lnTo>
                  <a:pt x="135026" y="0"/>
                </a:lnTo>
                <a:lnTo>
                  <a:pt x="106705" y="1270"/>
                </a:lnTo>
                <a:lnTo>
                  <a:pt x="81521" y="7620"/>
                </a:lnTo>
                <a:lnTo>
                  <a:pt x="63487" y="17780"/>
                </a:lnTo>
                <a:lnTo>
                  <a:pt x="56591" y="33020"/>
                </a:lnTo>
                <a:lnTo>
                  <a:pt x="56591" y="50800"/>
                </a:lnTo>
                <a:lnTo>
                  <a:pt x="53581" y="52070"/>
                </a:lnTo>
                <a:lnTo>
                  <a:pt x="51295" y="54610"/>
                </a:lnTo>
                <a:lnTo>
                  <a:pt x="48285" y="55880"/>
                </a:lnTo>
                <a:lnTo>
                  <a:pt x="32486" y="68580"/>
                </a:lnTo>
                <a:lnTo>
                  <a:pt x="20891" y="81280"/>
                </a:lnTo>
                <a:lnTo>
                  <a:pt x="13754" y="96520"/>
                </a:lnTo>
                <a:lnTo>
                  <a:pt x="11315" y="113030"/>
                </a:lnTo>
                <a:lnTo>
                  <a:pt x="12776" y="124460"/>
                </a:lnTo>
                <a:lnTo>
                  <a:pt x="17106" y="135890"/>
                </a:lnTo>
                <a:lnTo>
                  <a:pt x="24193" y="147320"/>
                </a:lnTo>
                <a:lnTo>
                  <a:pt x="33934" y="157480"/>
                </a:lnTo>
                <a:lnTo>
                  <a:pt x="33934" y="201930"/>
                </a:lnTo>
                <a:lnTo>
                  <a:pt x="33121" y="215900"/>
                </a:lnTo>
                <a:lnTo>
                  <a:pt x="31076" y="227330"/>
                </a:lnTo>
                <a:lnTo>
                  <a:pt x="28384" y="236220"/>
                </a:lnTo>
                <a:lnTo>
                  <a:pt x="25666" y="243840"/>
                </a:lnTo>
                <a:lnTo>
                  <a:pt x="22999" y="251460"/>
                </a:lnTo>
                <a:lnTo>
                  <a:pt x="25285" y="259080"/>
                </a:lnTo>
                <a:lnTo>
                  <a:pt x="31305" y="262890"/>
                </a:lnTo>
                <a:lnTo>
                  <a:pt x="36220" y="266700"/>
                </a:lnTo>
                <a:lnTo>
                  <a:pt x="43370" y="271780"/>
                </a:lnTo>
                <a:lnTo>
                  <a:pt x="53200" y="275590"/>
                </a:lnTo>
                <a:lnTo>
                  <a:pt x="25666" y="285750"/>
                </a:lnTo>
                <a:lnTo>
                  <a:pt x="15125" y="292100"/>
                </a:lnTo>
                <a:lnTo>
                  <a:pt x="7023" y="299720"/>
                </a:lnTo>
                <a:lnTo>
                  <a:pt x="1841" y="311150"/>
                </a:lnTo>
                <a:lnTo>
                  <a:pt x="0" y="322580"/>
                </a:lnTo>
                <a:lnTo>
                  <a:pt x="0" y="358140"/>
                </a:lnTo>
                <a:lnTo>
                  <a:pt x="2260" y="360680"/>
                </a:lnTo>
                <a:lnTo>
                  <a:pt x="7924" y="360680"/>
                </a:lnTo>
                <a:lnTo>
                  <a:pt x="10172" y="358140"/>
                </a:lnTo>
                <a:lnTo>
                  <a:pt x="10172" y="322580"/>
                </a:lnTo>
                <a:lnTo>
                  <a:pt x="11531" y="313690"/>
                </a:lnTo>
                <a:lnTo>
                  <a:pt x="15367" y="306070"/>
                </a:lnTo>
                <a:lnTo>
                  <a:pt x="21323" y="299720"/>
                </a:lnTo>
                <a:lnTo>
                  <a:pt x="29057" y="295910"/>
                </a:lnTo>
                <a:lnTo>
                  <a:pt x="56959" y="285750"/>
                </a:lnTo>
                <a:lnTo>
                  <a:pt x="69888" y="307340"/>
                </a:lnTo>
                <a:lnTo>
                  <a:pt x="88023" y="323850"/>
                </a:lnTo>
                <a:lnTo>
                  <a:pt x="110045" y="334010"/>
                </a:lnTo>
                <a:lnTo>
                  <a:pt x="134645" y="337820"/>
                </a:lnTo>
                <a:lnTo>
                  <a:pt x="147561" y="336550"/>
                </a:lnTo>
                <a:lnTo>
                  <a:pt x="183311" y="322580"/>
                </a:lnTo>
                <a:lnTo>
                  <a:pt x="212356" y="285750"/>
                </a:lnTo>
                <a:lnTo>
                  <a:pt x="240271" y="295910"/>
                </a:lnTo>
                <a:lnTo>
                  <a:pt x="247980" y="299720"/>
                </a:lnTo>
                <a:lnTo>
                  <a:pt x="253936" y="306070"/>
                </a:lnTo>
                <a:lnTo>
                  <a:pt x="257759" y="313690"/>
                </a:lnTo>
                <a:lnTo>
                  <a:pt x="259118" y="322580"/>
                </a:lnTo>
                <a:lnTo>
                  <a:pt x="259118" y="358140"/>
                </a:lnTo>
                <a:lnTo>
                  <a:pt x="261391" y="360680"/>
                </a:lnTo>
                <a:lnTo>
                  <a:pt x="267068" y="360680"/>
                </a:lnTo>
                <a:lnTo>
                  <a:pt x="269697" y="358140"/>
                </a:lnTo>
                <a:lnTo>
                  <a:pt x="269697" y="3225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32"/>
          <p:cNvGrpSpPr/>
          <p:nvPr/>
        </p:nvGrpSpPr>
        <p:grpSpPr>
          <a:xfrm>
            <a:off x="2185371" y="1957799"/>
            <a:ext cx="367030" cy="367030"/>
            <a:chOff x="2185371" y="1957799"/>
            <a:chExt cx="367030" cy="367030"/>
          </a:xfrm>
        </p:grpSpPr>
        <p:pic>
          <p:nvPicPr>
            <p:cNvPr id="133" name="object 13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85371" y="1957799"/>
              <a:ext cx="236522" cy="26436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321563" y="2064465"/>
              <a:ext cx="230504" cy="260350"/>
            </a:xfrm>
            <a:custGeom>
              <a:avLst/>
              <a:gdLst/>
              <a:ahLst/>
              <a:cxnLst/>
              <a:rect l="l" t="t" r="r" b="b"/>
              <a:pathLst>
                <a:path w="230505" h="260350">
                  <a:moveTo>
                    <a:pt x="7001" y="31204"/>
                  </a:moveTo>
                  <a:lnTo>
                    <a:pt x="4245" y="31204"/>
                  </a:lnTo>
                  <a:lnTo>
                    <a:pt x="2851" y="30634"/>
                  </a:lnTo>
                  <a:lnTo>
                    <a:pt x="0" y="27181"/>
                  </a:lnTo>
                  <a:lnTo>
                    <a:pt x="0" y="23791"/>
                  </a:lnTo>
                  <a:lnTo>
                    <a:pt x="45253" y="1447"/>
                  </a:lnTo>
                  <a:lnTo>
                    <a:pt x="61490" y="0"/>
                  </a:lnTo>
                  <a:lnTo>
                    <a:pt x="63486" y="0"/>
                  </a:lnTo>
                  <a:lnTo>
                    <a:pt x="64500" y="31"/>
                  </a:lnTo>
                  <a:lnTo>
                    <a:pt x="81632" y="2193"/>
                  </a:lnTo>
                  <a:lnTo>
                    <a:pt x="97772" y="7397"/>
                  </a:lnTo>
                  <a:lnTo>
                    <a:pt x="103960" y="10739"/>
                  </a:lnTo>
                  <a:lnTo>
                    <a:pt x="61839" y="10739"/>
                  </a:lnTo>
                  <a:lnTo>
                    <a:pt x="47913" y="11929"/>
                  </a:lnTo>
                  <a:lnTo>
                    <a:pt x="34305" y="15503"/>
                  </a:lnTo>
                  <a:lnTo>
                    <a:pt x="21356" y="21471"/>
                  </a:lnTo>
                  <a:lnTo>
                    <a:pt x="9408" y="29842"/>
                  </a:lnTo>
                  <a:lnTo>
                    <a:pt x="8331" y="30729"/>
                  </a:lnTo>
                  <a:lnTo>
                    <a:pt x="7001" y="31204"/>
                  </a:lnTo>
                  <a:close/>
                </a:path>
                <a:path w="230505" h="260350">
                  <a:moveTo>
                    <a:pt x="188211" y="165622"/>
                  </a:moveTo>
                  <a:lnTo>
                    <a:pt x="172751" y="165622"/>
                  </a:lnTo>
                  <a:lnTo>
                    <a:pt x="179530" y="158463"/>
                  </a:lnTo>
                  <a:lnTo>
                    <a:pt x="165518" y="141592"/>
                  </a:lnTo>
                  <a:lnTo>
                    <a:pt x="154582" y="122815"/>
                  </a:lnTo>
                  <a:lnTo>
                    <a:pt x="146688" y="102339"/>
                  </a:lnTo>
                  <a:lnTo>
                    <a:pt x="141799" y="80372"/>
                  </a:lnTo>
                  <a:lnTo>
                    <a:pt x="139002" y="67238"/>
                  </a:lnTo>
                  <a:lnTo>
                    <a:pt x="134077" y="55020"/>
                  </a:lnTo>
                  <a:lnTo>
                    <a:pt x="105890" y="23623"/>
                  </a:lnTo>
                  <a:lnTo>
                    <a:pt x="61839" y="10739"/>
                  </a:lnTo>
                  <a:lnTo>
                    <a:pt x="103960" y="10739"/>
                  </a:lnTo>
                  <a:lnTo>
                    <a:pt x="136148" y="37500"/>
                  </a:lnTo>
                  <a:lnTo>
                    <a:pt x="152761" y="78883"/>
                  </a:lnTo>
                  <a:lnTo>
                    <a:pt x="157079" y="99253"/>
                  </a:lnTo>
                  <a:lnTo>
                    <a:pt x="164260" y="118146"/>
                  </a:lnTo>
                  <a:lnTo>
                    <a:pt x="174287" y="135466"/>
                  </a:lnTo>
                  <a:lnTo>
                    <a:pt x="187070" y="150923"/>
                  </a:lnTo>
                  <a:lnTo>
                    <a:pt x="199172" y="150923"/>
                  </a:lnTo>
                  <a:lnTo>
                    <a:pt x="208581" y="160332"/>
                  </a:lnTo>
                  <a:lnTo>
                    <a:pt x="193501" y="160332"/>
                  </a:lnTo>
                  <a:lnTo>
                    <a:pt x="188211" y="165622"/>
                  </a:lnTo>
                  <a:close/>
                </a:path>
                <a:path w="230505" h="260350">
                  <a:moveTo>
                    <a:pt x="122950" y="116202"/>
                  </a:moveTo>
                  <a:lnTo>
                    <a:pt x="87120" y="116202"/>
                  </a:lnTo>
                  <a:lnTo>
                    <a:pt x="84857" y="109928"/>
                  </a:lnTo>
                  <a:lnTo>
                    <a:pt x="84768" y="103023"/>
                  </a:lnTo>
                  <a:lnTo>
                    <a:pt x="86643" y="96805"/>
                  </a:lnTo>
                  <a:lnTo>
                    <a:pt x="90509" y="91333"/>
                  </a:lnTo>
                  <a:lnTo>
                    <a:pt x="94469" y="87183"/>
                  </a:lnTo>
                  <a:lnTo>
                    <a:pt x="99760" y="85092"/>
                  </a:lnTo>
                  <a:lnTo>
                    <a:pt x="110404" y="85092"/>
                  </a:lnTo>
                  <a:lnTo>
                    <a:pt x="115790" y="87183"/>
                  </a:lnTo>
                  <a:lnTo>
                    <a:pt x="119940" y="91333"/>
                  </a:lnTo>
                  <a:lnTo>
                    <a:pt x="123284" y="96212"/>
                  </a:lnTo>
                  <a:lnTo>
                    <a:pt x="102199" y="96212"/>
                  </a:lnTo>
                  <a:lnTo>
                    <a:pt x="99950" y="97352"/>
                  </a:lnTo>
                  <a:lnTo>
                    <a:pt x="94279" y="103023"/>
                  </a:lnTo>
                  <a:lnTo>
                    <a:pt x="94279" y="109042"/>
                  </a:lnTo>
                  <a:lnTo>
                    <a:pt x="99950" y="114713"/>
                  </a:lnTo>
                  <a:lnTo>
                    <a:pt x="102389" y="115631"/>
                  </a:lnTo>
                  <a:lnTo>
                    <a:pt x="123177" y="115631"/>
                  </a:lnTo>
                  <a:lnTo>
                    <a:pt x="122950" y="116202"/>
                  </a:lnTo>
                  <a:close/>
                </a:path>
                <a:path w="230505" h="260350">
                  <a:moveTo>
                    <a:pt x="123177" y="115631"/>
                  </a:moveTo>
                  <a:lnTo>
                    <a:pt x="107300" y="115631"/>
                  </a:lnTo>
                  <a:lnTo>
                    <a:pt x="109739" y="114713"/>
                  </a:lnTo>
                  <a:lnTo>
                    <a:pt x="111640" y="112812"/>
                  </a:lnTo>
                  <a:lnTo>
                    <a:pt x="116170" y="108662"/>
                  </a:lnTo>
                  <a:lnTo>
                    <a:pt x="116170" y="102643"/>
                  </a:lnTo>
                  <a:lnTo>
                    <a:pt x="112352" y="99205"/>
                  </a:lnTo>
                  <a:lnTo>
                    <a:pt x="110499" y="97352"/>
                  </a:lnTo>
                  <a:lnTo>
                    <a:pt x="107490" y="96212"/>
                  </a:lnTo>
                  <a:lnTo>
                    <a:pt x="123284" y="96212"/>
                  </a:lnTo>
                  <a:lnTo>
                    <a:pt x="123801" y="96965"/>
                  </a:lnTo>
                  <a:lnTo>
                    <a:pt x="125686" y="103340"/>
                  </a:lnTo>
                  <a:lnTo>
                    <a:pt x="125451" y="109928"/>
                  </a:lnTo>
                  <a:lnTo>
                    <a:pt x="123177" y="115631"/>
                  </a:lnTo>
                  <a:close/>
                </a:path>
                <a:path w="230505" h="260350">
                  <a:moveTo>
                    <a:pt x="80340" y="154693"/>
                  </a:moveTo>
                  <a:lnTo>
                    <a:pt x="71660" y="154693"/>
                  </a:lnTo>
                  <a:lnTo>
                    <a:pt x="66369" y="152792"/>
                  </a:lnTo>
                  <a:lnTo>
                    <a:pt x="62219" y="148642"/>
                  </a:lnTo>
                  <a:lnTo>
                    <a:pt x="57764" y="141880"/>
                  </a:lnTo>
                  <a:lnTo>
                    <a:pt x="56279" y="134129"/>
                  </a:lnTo>
                  <a:lnTo>
                    <a:pt x="57764" y="126372"/>
                  </a:lnTo>
                  <a:lnTo>
                    <a:pt x="62219" y="119591"/>
                  </a:lnTo>
                  <a:lnTo>
                    <a:pt x="65989" y="115821"/>
                  </a:lnTo>
                  <a:lnTo>
                    <a:pt x="71280" y="113192"/>
                  </a:lnTo>
                  <a:lnTo>
                    <a:pt x="80720" y="113192"/>
                  </a:lnTo>
                  <a:lnTo>
                    <a:pt x="84110" y="114333"/>
                  </a:lnTo>
                  <a:lnTo>
                    <a:pt x="87120" y="116202"/>
                  </a:lnTo>
                  <a:lnTo>
                    <a:pt x="122950" y="116202"/>
                  </a:lnTo>
                  <a:lnTo>
                    <a:pt x="130548" y="123742"/>
                  </a:lnTo>
                  <a:lnTo>
                    <a:pt x="94279" y="123742"/>
                  </a:lnTo>
                  <a:lnTo>
                    <a:pt x="94551" y="124122"/>
                  </a:lnTo>
                  <a:lnTo>
                    <a:pt x="74669" y="124122"/>
                  </a:lnTo>
                  <a:lnTo>
                    <a:pt x="72040" y="125262"/>
                  </a:lnTo>
                  <a:lnTo>
                    <a:pt x="66369" y="130933"/>
                  </a:lnTo>
                  <a:lnTo>
                    <a:pt x="66369" y="136952"/>
                  </a:lnTo>
                  <a:lnTo>
                    <a:pt x="72040" y="142623"/>
                  </a:lnTo>
                  <a:lnTo>
                    <a:pt x="74574" y="143573"/>
                  </a:lnTo>
                  <a:lnTo>
                    <a:pt x="94794" y="143573"/>
                  </a:lnTo>
                  <a:lnTo>
                    <a:pt x="94279" y="144492"/>
                  </a:lnTo>
                  <a:lnTo>
                    <a:pt x="96560" y="146773"/>
                  </a:lnTo>
                  <a:lnTo>
                    <a:pt x="99570" y="149022"/>
                  </a:lnTo>
                  <a:lnTo>
                    <a:pt x="101819" y="151683"/>
                  </a:lnTo>
                  <a:lnTo>
                    <a:pt x="102245" y="152032"/>
                  </a:lnTo>
                  <a:lnTo>
                    <a:pt x="86739" y="152032"/>
                  </a:lnTo>
                  <a:lnTo>
                    <a:pt x="84110" y="153933"/>
                  </a:lnTo>
                  <a:lnTo>
                    <a:pt x="80340" y="154693"/>
                  </a:lnTo>
                  <a:close/>
                </a:path>
                <a:path w="230505" h="260350">
                  <a:moveTo>
                    <a:pt x="108630" y="126403"/>
                  </a:moveTo>
                  <a:lnTo>
                    <a:pt x="101439" y="126403"/>
                  </a:lnTo>
                  <a:lnTo>
                    <a:pt x="97669" y="125642"/>
                  </a:lnTo>
                  <a:lnTo>
                    <a:pt x="94279" y="123742"/>
                  </a:lnTo>
                  <a:lnTo>
                    <a:pt x="115030" y="123742"/>
                  </a:lnTo>
                  <a:lnTo>
                    <a:pt x="111640" y="125642"/>
                  </a:lnTo>
                  <a:lnTo>
                    <a:pt x="108630" y="126403"/>
                  </a:lnTo>
                  <a:close/>
                </a:path>
                <a:path w="230505" h="260350">
                  <a:moveTo>
                    <a:pt x="159920" y="193913"/>
                  </a:moveTo>
                  <a:lnTo>
                    <a:pt x="143700" y="193913"/>
                  </a:lnTo>
                  <a:lnTo>
                    <a:pt x="164450" y="173162"/>
                  </a:lnTo>
                  <a:lnTo>
                    <a:pt x="115030" y="123742"/>
                  </a:lnTo>
                  <a:lnTo>
                    <a:pt x="130548" y="123742"/>
                  </a:lnTo>
                  <a:lnTo>
                    <a:pt x="172751" y="165622"/>
                  </a:lnTo>
                  <a:lnTo>
                    <a:pt x="188211" y="165622"/>
                  </a:lnTo>
                  <a:lnTo>
                    <a:pt x="159920" y="193913"/>
                  </a:lnTo>
                  <a:close/>
                </a:path>
                <a:path w="230505" h="260350">
                  <a:moveTo>
                    <a:pt x="94794" y="143573"/>
                  </a:moveTo>
                  <a:lnTo>
                    <a:pt x="79675" y="143573"/>
                  </a:lnTo>
                  <a:lnTo>
                    <a:pt x="82209" y="142623"/>
                  </a:lnTo>
                  <a:lnTo>
                    <a:pt x="85979" y="138853"/>
                  </a:lnTo>
                  <a:lnTo>
                    <a:pt x="86739" y="136572"/>
                  </a:lnTo>
                  <a:lnTo>
                    <a:pt x="86899" y="135466"/>
                  </a:lnTo>
                  <a:lnTo>
                    <a:pt x="86993" y="130933"/>
                  </a:lnTo>
                  <a:lnTo>
                    <a:pt x="86359" y="129032"/>
                  </a:lnTo>
                  <a:lnTo>
                    <a:pt x="82589" y="125262"/>
                  </a:lnTo>
                  <a:lnTo>
                    <a:pt x="80340" y="124122"/>
                  </a:lnTo>
                  <a:lnTo>
                    <a:pt x="94551" y="124122"/>
                  </a:lnTo>
                  <a:lnTo>
                    <a:pt x="96180" y="126403"/>
                  </a:lnTo>
                  <a:lnTo>
                    <a:pt x="97289" y="130173"/>
                  </a:lnTo>
                  <a:lnTo>
                    <a:pt x="97289" y="137713"/>
                  </a:lnTo>
                  <a:lnTo>
                    <a:pt x="96180" y="141102"/>
                  </a:lnTo>
                  <a:lnTo>
                    <a:pt x="94794" y="143573"/>
                  </a:lnTo>
                  <a:close/>
                </a:path>
                <a:path w="230505" h="260350">
                  <a:moveTo>
                    <a:pt x="199172" y="150923"/>
                  </a:moveTo>
                  <a:lnTo>
                    <a:pt x="187070" y="150923"/>
                  </a:lnTo>
                  <a:lnTo>
                    <a:pt x="189699" y="148642"/>
                  </a:lnTo>
                  <a:lnTo>
                    <a:pt x="190460" y="147882"/>
                  </a:lnTo>
                  <a:lnTo>
                    <a:pt x="191980" y="147153"/>
                  </a:lnTo>
                  <a:lnTo>
                    <a:pt x="194610" y="147153"/>
                  </a:lnTo>
                  <a:lnTo>
                    <a:pt x="196131" y="147882"/>
                  </a:lnTo>
                  <a:lnTo>
                    <a:pt x="199172" y="150923"/>
                  </a:lnTo>
                  <a:close/>
                </a:path>
                <a:path w="230505" h="260350">
                  <a:moveTo>
                    <a:pt x="99950" y="161092"/>
                  </a:moveTo>
                  <a:lnTo>
                    <a:pt x="97289" y="161092"/>
                  </a:lnTo>
                  <a:lnTo>
                    <a:pt x="95750" y="160300"/>
                  </a:lnTo>
                  <a:lnTo>
                    <a:pt x="94659" y="159603"/>
                  </a:lnTo>
                  <a:lnTo>
                    <a:pt x="92030" y="157322"/>
                  </a:lnTo>
                  <a:lnTo>
                    <a:pt x="89749" y="154693"/>
                  </a:lnTo>
                  <a:lnTo>
                    <a:pt x="86739" y="152032"/>
                  </a:lnTo>
                  <a:lnTo>
                    <a:pt x="102245" y="152032"/>
                  </a:lnTo>
                  <a:lnTo>
                    <a:pt x="104100" y="153552"/>
                  </a:lnTo>
                  <a:lnTo>
                    <a:pt x="104100" y="156562"/>
                  </a:lnTo>
                  <a:lnTo>
                    <a:pt x="101439" y="160332"/>
                  </a:lnTo>
                  <a:lnTo>
                    <a:pt x="99950" y="161092"/>
                  </a:lnTo>
                  <a:close/>
                </a:path>
                <a:path w="230505" h="260350">
                  <a:moveTo>
                    <a:pt x="148610" y="252014"/>
                  </a:moveTo>
                  <a:lnTo>
                    <a:pt x="145569" y="252014"/>
                  </a:lnTo>
                  <a:lnTo>
                    <a:pt x="144460" y="251634"/>
                  </a:lnTo>
                  <a:lnTo>
                    <a:pt x="116931" y="224104"/>
                  </a:lnTo>
                  <a:lnTo>
                    <a:pt x="116931" y="220302"/>
                  </a:lnTo>
                  <a:lnTo>
                    <a:pt x="121081" y="216152"/>
                  </a:lnTo>
                  <a:lnTo>
                    <a:pt x="105148" y="203262"/>
                  </a:lnTo>
                  <a:lnTo>
                    <a:pt x="87634" y="193057"/>
                  </a:lnTo>
                  <a:lnTo>
                    <a:pt x="68921" y="185823"/>
                  </a:lnTo>
                  <a:lnTo>
                    <a:pt x="40413" y="180049"/>
                  </a:lnTo>
                  <a:lnTo>
                    <a:pt x="31616" y="177447"/>
                  </a:lnTo>
                  <a:lnTo>
                    <a:pt x="23033" y="173931"/>
                  </a:lnTo>
                  <a:lnTo>
                    <a:pt x="14656" y="169356"/>
                  </a:lnTo>
                  <a:lnTo>
                    <a:pt x="12450" y="167523"/>
                  </a:lnTo>
                  <a:lnTo>
                    <a:pt x="11309" y="164102"/>
                  </a:lnTo>
                  <a:lnTo>
                    <a:pt x="12798" y="161853"/>
                  </a:lnTo>
                  <a:lnTo>
                    <a:pt x="14097" y="160300"/>
                  </a:lnTo>
                  <a:lnTo>
                    <a:pt x="16125" y="159287"/>
                  </a:lnTo>
                  <a:lnTo>
                    <a:pt x="18817" y="159287"/>
                  </a:lnTo>
                  <a:lnTo>
                    <a:pt x="19641" y="159477"/>
                  </a:lnTo>
                  <a:lnTo>
                    <a:pt x="20370" y="159952"/>
                  </a:lnTo>
                  <a:lnTo>
                    <a:pt x="27683" y="163843"/>
                  </a:lnTo>
                  <a:lnTo>
                    <a:pt x="35390" y="166989"/>
                  </a:lnTo>
                  <a:lnTo>
                    <a:pt x="43318" y="169356"/>
                  </a:lnTo>
                  <a:lnTo>
                    <a:pt x="51290" y="170913"/>
                  </a:lnTo>
                  <a:lnTo>
                    <a:pt x="72668" y="175481"/>
                  </a:lnTo>
                  <a:lnTo>
                    <a:pt x="93016" y="183407"/>
                  </a:lnTo>
                  <a:lnTo>
                    <a:pt x="112016" y="194511"/>
                  </a:lnTo>
                  <a:lnTo>
                    <a:pt x="129349" y="208612"/>
                  </a:lnTo>
                  <a:lnTo>
                    <a:pt x="145214" y="208612"/>
                  </a:lnTo>
                  <a:lnTo>
                    <a:pt x="133499" y="220302"/>
                  </a:lnTo>
                  <a:lnTo>
                    <a:pt x="131250" y="222583"/>
                  </a:lnTo>
                  <a:lnTo>
                    <a:pt x="147470" y="239183"/>
                  </a:lnTo>
                  <a:lnTo>
                    <a:pt x="163310" y="239183"/>
                  </a:lnTo>
                  <a:lnTo>
                    <a:pt x="164070" y="240292"/>
                  </a:lnTo>
                  <a:lnTo>
                    <a:pt x="169048" y="244540"/>
                  </a:lnTo>
                  <a:lnTo>
                    <a:pt x="173140" y="246723"/>
                  </a:lnTo>
                  <a:lnTo>
                    <a:pt x="154630" y="246723"/>
                  </a:lnTo>
                  <a:lnTo>
                    <a:pt x="150860" y="250493"/>
                  </a:lnTo>
                  <a:lnTo>
                    <a:pt x="150099" y="251634"/>
                  </a:lnTo>
                  <a:lnTo>
                    <a:pt x="148610" y="252014"/>
                  </a:lnTo>
                  <a:close/>
                </a:path>
                <a:path w="230505" h="260350">
                  <a:moveTo>
                    <a:pt x="163310" y="239183"/>
                  </a:moveTo>
                  <a:lnTo>
                    <a:pt x="147470" y="239183"/>
                  </a:lnTo>
                  <a:lnTo>
                    <a:pt x="209690" y="176932"/>
                  </a:lnTo>
                  <a:lnTo>
                    <a:pt x="193501" y="160332"/>
                  </a:lnTo>
                  <a:lnTo>
                    <a:pt x="208581" y="160332"/>
                  </a:lnTo>
                  <a:lnTo>
                    <a:pt x="221411" y="173162"/>
                  </a:lnTo>
                  <a:lnTo>
                    <a:pt x="223280" y="175063"/>
                  </a:lnTo>
                  <a:lnTo>
                    <a:pt x="223280" y="178833"/>
                  </a:lnTo>
                  <a:lnTo>
                    <a:pt x="221411" y="180702"/>
                  </a:lnTo>
                  <a:lnTo>
                    <a:pt x="217990" y="184472"/>
                  </a:lnTo>
                  <a:lnTo>
                    <a:pt x="218750" y="185613"/>
                  </a:lnTo>
                  <a:lnTo>
                    <a:pt x="224001" y="192012"/>
                  </a:lnTo>
                  <a:lnTo>
                    <a:pt x="210450" y="192012"/>
                  </a:lnTo>
                  <a:lnTo>
                    <a:pt x="163310" y="239183"/>
                  </a:lnTo>
                  <a:close/>
                </a:path>
                <a:path w="230505" h="260350">
                  <a:moveTo>
                    <a:pt x="145214" y="208612"/>
                  </a:moveTo>
                  <a:lnTo>
                    <a:pt x="129349" y="208612"/>
                  </a:lnTo>
                  <a:lnTo>
                    <a:pt x="136160" y="201453"/>
                  </a:lnTo>
                  <a:lnTo>
                    <a:pt x="111260" y="176552"/>
                  </a:lnTo>
                  <a:lnTo>
                    <a:pt x="109010" y="174683"/>
                  </a:lnTo>
                  <a:lnTo>
                    <a:pt x="109010" y="170913"/>
                  </a:lnTo>
                  <a:lnTo>
                    <a:pt x="111260" y="169012"/>
                  </a:lnTo>
                  <a:lnTo>
                    <a:pt x="112210" y="167872"/>
                  </a:lnTo>
                  <a:lnTo>
                    <a:pt x="113604" y="167333"/>
                  </a:lnTo>
                  <a:lnTo>
                    <a:pt x="116455" y="167333"/>
                  </a:lnTo>
                  <a:lnTo>
                    <a:pt x="117849" y="167872"/>
                  </a:lnTo>
                  <a:lnTo>
                    <a:pt x="118799" y="169012"/>
                  </a:lnTo>
                  <a:lnTo>
                    <a:pt x="143700" y="193913"/>
                  </a:lnTo>
                  <a:lnTo>
                    <a:pt x="159920" y="193913"/>
                  </a:lnTo>
                  <a:lnTo>
                    <a:pt x="145214" y="208612"/>
                  </a:lnTo>
                  <a:close/>
                </a:path>
                <a:path w="230505" h="260350">
                  <a:moveTo>
                    <a:pt x="215116" y="250113"/>
                  </a:moveTo>
                  <a:lnTo>
                    <a:pt x="196511" y="250113"/>
                  </a:lnTo>
                  <a:lnTo>
                    <a:pt x="205191" y="246343"/>
                  </a:lnTo>
                  <a:lnTo>
                    <a:pt x="211210" y="240292"/>
                  </a:lnTo>
                  <a:lnTo>
                    <a:pt x="215297" y="235154"/>
                  </a:lnTo>
                  <a:lnTo>
                    <a:pt x="218390" y="229410"/>
                  </a:lnTo>
                  <a:lnTo>
                    <a:pt x="220347" y="223167"/>
                  </a:lnTo>
                  <a:lnTo>
                    <a:pt x="221031" y="216532"/>
                  </a:lnTo>
                  <a:lnTo>
                    <a:pt x="221031" y="207504"/>
                  </a:lnTo>
                  <a:lnTo>
                    <a:pt x="217261" y="199203"/>
                  </a:lnTo>
                  <a:lnTo>
                    <a:pt x="211210" y="193152"/>
                  </a:lnTo>
                  <a:lnTo>
                    <a:pt x="210450" y="192012"/>
                  </a:lnTo>
                  <a:lnTo>
                    <a:pt x="224001" y="192012"/>
                  </a:lnTo>
                  <a:lnTo>
                    <a:pt x="224239" y="192302"/>
                  </a:lnTo>
                  <a:lnTo>
                    <a:pt x="227850" y="199801"/>
                  </a:lnTo>
                  <a:lnTo>
                    <a:pt x="229834" y="207937"/>
                  </a:lnTo>
                  <a:lnTo>
                    <a:pt x="230440" y="216532"/>
                  </a:lnTo>
                  <a:lnTo>
                    <a:pt x="229662" y="225139"/>
                  </a:lnTo>
                  <a:lnTo>
                    <a:pt x="227327" y="233327"/>
                  </a:lnTo>
                  <a:lnTo>
                    <a:pt x="223437" y="240950"/>
                  </a:lnTo>
                  <a:lnTo>
                    <a:pt x="217990" y="247864"/>
                  </a:lnTo>
                  <a:lnTo>
                    <a:pt x="215116" y="250113"/>
                  </a:lnTo>
                  <a:close/>
                </a:path>
                <a:path w="230505" h="260350">
                  <a:moveTo>
                    <a:pt x="186690" y="260282"/>
                  </a:moveTo>
                  <a:lnTo>
                    <a:pt x="154630" y="246723"/>
                  </a:lnTo>
                  <a:lnTo>
                    <a:pt x="173140" y="246723"/>
                  </a:lnTo>
                  <a:lnTo>
                    <a:pt x="174810" y="247614"/>
                  </a:lnTo>
                  <a:lnTo>
                    <a:pt x="181142" y="249483"/>
                  </a:lnTo>
                  <a:lnTo>
                    <a:pt x="187830" y="250113"/>
                  </a:lnTo>
                  <a:lnTo>
                    <a:pt x="215116" y="250113"/>
                  </a:lnTo>
                  <a:lnTo>
                    <a:pt x="211241" y="253145"/>
                  </a:lnTo>
                  <a:lnTo>
                    <a:pt x="203611" y="257043"/>
                  </a:lnTo>
                  <a:lnTo>
                    <a:pt x="195345" y="259456"/>
                  </a:lnTo>
                  <a:lnTo>
                    <a:pt x="186690" y="26028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1740299" y="1988402"/>
            <a:ext cx="367665" cy="307340"/>
            <a:chOff x="1740299" y="1988402"/>
            <a:chExt cx="367665" cy="307340"/>
          </a:xfrm>
        </p:grpSpPr>
        <p:pic>
          <p:nvPicPr>
            <p:cNvPr id="136" name="object 1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63231" y="1996607"/>
              <a:ext cx="144460" cy="14446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740293" y="1988413"/>
              <a:ext cx="347345" cy="307340"/>
            </a:xfrm>
            <a:custGeom>
              <a:avLst/>
              <a:gdLst/>
              <a:ahLst/>
              <a:cxnLst/>
              <a:rect l="l" t="t" r="r" b="b"/>
              <a:pathLst>
                <a:path w="347344" h="307339">
                  <a:moveTo>
                    <a:pt x="78816" y="39497"/>
                  </a:moveTo>
                  <a:lnTo>
                    <a:pt x="75044" y="35725"/>
                  </a:lnTo>
                  <a:lnTo>
                    <a:pt x="70548" y="35725"/>
                  </a:lnTo>
                  <a:lnTo>
                    <a:pt x="66395" y="35725"/>
                  </a:lnTo>
                  <a:lnTo>
                    <a:pt x="62636" y="39116"/>
                  </a:lnTo>
                  <a:lnTo>
                    <a:pt x="62636" y="47802"/>
                  </a:lnTo>
                  <a:lnTo>
                    <a:pt x="66014" y="51574"/>
                  </a:lnTo>
                  <a:lnTo>
                    <a:pt x="75044" y="51574"/>
                  </a:lnTo>
                  <a:lnTo>
                    <a:pt x="78816" y="48564"/>
                  </a:lnTo>
                  <a:lnTo>
                    <a:pt x="78816" y="39497"/>
                  </a:lnTo>
                  <a:close/>
                </a:path>
                <a:path w="347344" h="307339">
                  <a:moveTo>
                    <a:pt x="87122" y="97980"/>
                  </a:moveTo>
                  <a:lnTo>
                    <a:pt x="85255" y="96075"/>
                  </a:lnTo>
                  <a:lnTo>
                    <a:pt x="78092" y="96075"/>
                  </a:lnTo>
                  <a:lnTo>
                    <a:pt x="78092" y="54610"/>
                  </a:lnTo>
                  <a:lnTo>
                    <a:pt x="75806" y="52336"/>
                  </a:lnTo>
                  <a:lnTo>
                    <a:pt x="64503" y="52336"/>
                  </a:lnTo>
                  <a:lnTo>
                    <a:pt x="61493" y="52336"/>
                  </a:lnTo>
                  <a:lnTo>
                    <a:pt x="59207" y="54610"/>
                  </a:lnTo>
                  <a:lnTo>
                    <a:pt x="59207" y="60248"/>
                  </a:lnTo>
                  <a:lnTo>
                    <a:pt x="61493" y="62534"/>
                  </a:lnTo>
                  <a:lnTo>
                    <a:pt x="67132" y="62534"/>
                  </a:lnTo>
                  <a:lnTo>
                    <a:pt x="67132" y="95694"/>
                  </a:lnTo>
                  <a:lnTo>
                    <a:pt x="61112" y="95694"/>
                  </a:lnTo>
                  <a:lnTo>
                    <a:pt x="58826" y="97980"/>
                  </a:lnTo>
                  <a:lnTo>
                    <a:pt x="58826" y="103619"/>
                  </a:lnTo>
                  <a:lnTo>
                    <a:pt x="61112" y="105905"/>
                  </a:lnTo>
                  <a:lnTo>
                    <a:pt x="84874" y="105905"/>
                  </a:lnTo>
                  <a:lnTo>
                    <a:pt x="87122" y="103619"/>
                  </a:lnTo>
                  <a:lnTo>
                    <a:pt x="87122" y="97980"/>
                  </a:lnTo>
                  <a:close/>
                </a:path>
                <a:path w="347344" h="307339">
                  <a:moveTo>
                    <a:pt x="347027" y="164731"/>
                  </a:moveTo>
                  <a:lnTo>
                    <a:pt x="344741" y="162483"/>
                  </a:lnTo>
                  <a:lnTo>
                    <a:pt x="335711" y="162483"/>
                  </a:lnTo>
                  <a:lnTo>
                    <a:pt x="335711" y="173037"/>
                  </a:lnTo>
                  <a:lnTo>
                    <a:pt x="327063" y="214896"/>
                  </a:lnTo>
                  <a:lnTo>
                    <a:pt x="305943" y="250532"/>
                  </a:lnTo>
                  <a:lnTo>
                    <a:pt x="274434" y="277406"/>
                  </a:lnTo>
                  <a:lnTo>
                    <a:pt x="234619" y="292976"/>
                  </a:lnTo>
                  <a:lnTo>
                    <a:pt x="224040" y="231825"/>
                  </a:lnTo>
                  <a:lnTo>
                    <a:pt x="224040" y="294487"/>
                  </a:lnTo>
                  <a:lnTo>
                    <a:pt x="218782" y="296011"/>
                  </a:lnTo>
                  <a:lnTo>
                    <a:pt x="207822" y="296011"/>
                  </a:lnTo>
                  <a:lnTo>
                    <a:pt x="186486" y="294195"/>
                  </a:lnTo>
                  <a:lnTo>
                    <a:pt x="165785" y="288836"/>
                  </a:lnTo>
                  <a:lnTo>
                    <a:pt x="146202" y="280085"/>
                  </a:lnTo>
                  <a:lnTo>
                    <a:pt x="128244" y="268071"/>
                  </a:lnTo>
                  <a:lnTo>
                    <a:pt x="133718" y="261670"/>
                  </a:lnTo>
                  <a:lnTo>
                    <a:pt x="204050" y="179463"/>
                  </a:lnTo>
                  <a:lnTo>
                    <a:pt x="224040" y="294487"/>
                  </a:lnTo>
                  <a:lnTo>
                    <a:pt x="224040" y="231825"/>
                  </a:lnTo>
                  <a:lnTo>
                    <a:pt x="214985" y="179463"/>
                  </a:lnTo>
                  <a:lnTo>
                    <a:pt x="213868" y="173037"/>
                  </a:lnTo>
                  <a:lnTo>
                    <a:pt x="335711" y="173037"/>
                  </a:lnTo>
                  <a:lnTo>
                    <a:pt x="335711" y="162483"/>
                  </a:lnTo>
                  <a:lnTo>
                    <a:pt x="213106" y="162483"/>
                  </a:lnTo>
                  <a:lnTo>
                    <a:pt x="213106" y="39878"/>
                  </a:lnTo>
                  <a:lnTo>
                    <a:pt x="213106" y="31584"/>
                  </a:lnTo>
                  <a:lnTo>
                    <a:pt x="210858" y="28956"/>
                  </a:lnTo>
                  <a:lnTo>
                    <a:pt x="207822" y="28956"/>
                  </a:lnTo>
                  <a:lnTo>
                    <a:pt x="190728" y="30010"/>
                  </a:lnTo>
                  <a:lnTo>
                    <a:pt x="174028" y="33147"/>
                  </a:lnTo>
                  <a:lnTo>
                    <a:pt x="157822" y="38341"/>
                  </a:lnTo>
                  <a:lnTo>
                    <a:pt x="142214" y="45554"/>
                  </a:lnTo>
                  <a:lnTo>
                    <a:pt x="140385" y="41567"/>
                  </a:lnTo>
                  <a:lnTo>
                    <a:pt x="114947" y="12547"/>
                  </a:lnTo>
                  <a:lnTo>
                    <a:pt x="78346" y="0"/>
                  </a:lnTo>
                  <a:lnTo>
                    <a:pt x="73406" y="0"/>
                  </a:lnTo>
                  <a:lnTo>
                    <a:pt x="32435" y="11976"/>
                  </a:lnTo>
                  <a:lnTo>
                    <a:pt x="6464" y="42621"/>
                  </a:lnTo>
                  <a:lnTo>
                    <a:pt x="0" y="81762"/>
                  </a:lnTo>
                  <a:lnTo>
                    <a:pt x="342" y="84543"/>
                  </a:lnTo>
                  <a:lnTo>
                    <a:pt x="2311" y="86702"/>
                  </a:lnTo>
                  <a:lnTo>
                    <a:pt x="5537" y="86702"/>
                  </a:lnTo>
                  <a:lnTo>
                    <a:pt x="5791" y="86677"/>
                  </a:lnTo>
                  <a:lnTo>
                    <a:pt x="6045" y="86677"/>
                  </a:lnTo>
                  <a:lnTo>
                    <a:pt x="9055" y="86296"/>
                  </a:lnTo>
                  <a:lnTo>
                    <a:pt x="11303" y="83629"/>
                  </a:lnTo>
                  <a:lnTo>
                    <a:pt x="10934" y="80619"/>
                  </a:lnTo>
                  <a:lnTo>
                    <a:pt x="11201" y="63080"/>
                  </a:lnTo>
                  <a:lnTo>
                    <a:pt x="38493" y="20650"/>
                  </a:lnTo>
                  <a:lnTo>
                    <a:pt x="73240" y="9944"/>
                  </a:lnTo>
                  <a:lnTo>
                    <a:pt x="77355" y="9944"/>
                  </a:lnTo>
                  <a:lnTo>
                    <a:pt x="118033" y="28409"/>
                  </a:lnTo>
                  <a:lnTo>
                    <a:pt x="133527" y="54229"/>
                  </a:lnTo>
                  <a:lnTo>
                    <a:pt x="133527" y="54610"/>
                  </a:lnTo>
                  <a:lnTo>
                    <a:pt x="136220" y="69405"/>
                  </a:lnTo>
                  <a:lnTo>
                    <a:pt x="135242" y="84543"/>
                  </a:lnTo>
                  <a:lnTo>
                    <a:pt x="130721" y="99148"/>
                  </a:lnTo>
                  <a:lnTo>
                    <a:pt x="122605" y="112687"/>
                  </a:lnTo>
                  <a:lnTo>
                    <a:pt x="121462" y="113436"/>
                  </a:lnTo>
                  <a:lnTo>
                    <a:pt x="121081" y="114960"/>
                  </a:lnTo>
                  <a:lnTo>
                    <a:pt x="121462" y="116446"/>
                  </a:lnTo>
                  <a:lnTo>
                    <a:pt x="122986" y="147751"/>
                  </a:lnTo>
                  <a:lnTo>
                    <a:pt x="118084" y="145503"/>
                  </a:lnTo>
                  <a:lnTo>
                    <a:pt x="98450" y="136474"/>
                  </a:lnTo>
                  <a:lnTo>
                    <a:pt x="94424" y="134620"/>
                  </a:lnTo>
                  <a:lnTo>
                    <a:pt x="93167" y="134188"/>
                  </a:lnTo>
                  <a:lnTo>
                    <a:pt x="90538" y="134188"/>
                  </a:lnTo>
                  <a:lnTo>
                    <a:pt x="85636" y="135686"/>
                  </a:lnTo>
                  <a:lnTo>
                    <a:pt x="80721" y="136436"/>
                  </a:lnTo>
                  <a:lnTo>
                    <a:pt x="75044" y="136436"/>
                  </a:lnTo>
                  <a:lnTo>
                    <a:pt x="74320" y="136474"/>
                  </a:lnTo>
                  <a:lnTo>
                    <a:pt x="72834" y="136474"/>
                  </a:lnTo>
                  <a:lnTo>
                    <a:pt x="30899" y="120599"/>
                  </a:lnTo>
                  <a:lnTo>
                    <a:pt x="18846" y="105905"/>
                  </a:lnTo>
                  <a:lnTo>
                    <a:pt x="17360" y="103619"/>
                  </a:lnTo>
                  <a:lnTo>
                    <a:pt x="15836" y="100609"/>
                  </a:lnTo>
                  <a:lnTo>
                    <a:pt x="15049" y="98767"/>
                  </a:lnTo>
                  <a:lnTo>
                    <a:pt x="13182" y="97663"/>
                  </a:lnTo>
                  <a:lnTo>
                    <a:pt x="10553" y="97663"/>
                  </a:lnTo>
                  <a:lnTo>
                    <a:pt x="9753" y="97891"/>
                  </a:lnTo>
                  <a:lnTo>
                    <a:pt x="9055" y="98361"/>
                  </a:lnTo>
                  <a:lnTo>
                    <a:pt x="6045" y="99847"/>
                  </a:lnTo>
                  <a:lnTo>
                    <a:pt x="5295" y="103238"/>
                  </a:lnTo>
                  <a:lnTo>
                    <a:pt x="6400" y="105524"/>
                  </a:lnTo>
                  <a:lnTo>
                    <a:pt x="7924" y="108915"/>
                  </a:lnTo>
                  <a:lnTo>
                    <a:pt x="37388" y="138252"/>
                  </a:lnTo>
                  <a:lnTo>
                    <a:pt x="69786" y="147370"/>
                  </a:lnTo>
                  <a:lnTo>
                    <a:pt x="68643" y="154178"/>
                  </a:lnTo>
                  <a:lnTo>
                    <a:pt x="68389" y="158711"/>
                  </a:lnTo>
                  <a:lnTo>
                    <a:pt x="68516" y="173037"/>
                  </a:lnTo>
                  <a:lnTo>
                    <a:pt x="68973" y="182410"/>
                  </a:lnTo>
                  <a:lnTo>
                    <a:pt x="79578" y="223215"/>
                  </a:lnTo>
                  <a:lnTo>
                    <a:pt x="82245" y="226606"/>
                  </a:lnTo>
                  <a:lnTo>
                    <a:pt x="85636" y="226606"/>
                  </a:lnTo>
                  <a:lnTo>
                    <a:pt x="86766" y="226225"/>
                  </a:lnTo>
                  <a:lnTo>
                    <a:pt x="89395" y="224701"/>
                  </a:lnTo>
                  <a:lnTo>
                    <a:pt x="90538" y="222072"/>
                  </a:lnTo>
                  <a:lnTo>
                    <a:pt x="84785" y="206921"/>
                  </a:lnTo>
                  <a:lnTo>
                    <a:pt x="81610" y="194310"/>
                  </a:lnTo>
                  <a:lnTo>
                    <a:pt x="79781" y="181343"/>
                  </a:lnTo>
                  <a:lnTo>
                    <a:pt x="79197" y="168122"/>
                  </a:lnTo>
                  <a:lnTo>
                    <a:pt x="79324" y="158711"/>
                  </a:lnTo>
                  <a:lnTo>
                    <a:pt x="79578" y="153797"/>
                  </a:lnTo>
                  <a:lnTo>
                    <a:pt x="81102" y="147370"/>
                  </a:lnTo>
                  <a:lnTo>
                    <a:pt x="88646" y="146646"/>
                  </a:lnTo>
                  <a:lnTo>
                    <a:pt x="92405" y="145503"/>
                  </a:lnTo>
                  <a:lnTo>
                    <a:pt x="127101" y="162102"/>
                  </a:lnTo>
                  <a:lnTo>
                    <a:pt x="128244" y="162483"/>
                  </a:lnTo>
                  <a:lnTo>
                    <a:pt x="130517" y="162483"/>
                  </a:lnTo>
                  <a:lnTo>
                    <a:pt x="131254" y="162102"/>
                  </a:lnTo>
                  <a:lnTo>
                    <a:pt x="132384" y="161721"/>
                  </a:lnTo>
                  <a:lnTo>
                    <a:pt x="133908" y="160578"/>
                  </a:lnTo>
                  <a:lnTo>
                    <a:pt x="134670" y="158711"/>
                  </a:lnTo>
                  <a:lnTo>
                    <a:pt x="134670" y="156806"/>
                  </a:lnTo>
                  <a:lnTo>
                    <a:pt x="134226" y="147751"/>
                  </a:lnTo>
                  <a:lnTo>
                    <a:pt x="132765" y="118351"/>
                  </a:lnTo>
                  <a:lnTo>
                    <a:pt x="141249" y="103797"/>
                  </a:lnTo>
                  <a:lnTo>
                    <a:pt x="146265" y="88214"/>
                  </a:lnTo>
                  <a:lnTo>
                    <a:pt x="147739" y="72136"/>
                  </a:lnTo>
                  <a:lnTo>
                    <a:pt x="145605" y="56095"/>
                  </a:lnTo>
                  <a:lnTo>
                    <a:pt x="158953" y="49758"/>
                  </a:lnTo>
                  <a:lnTo>
                    <a:pt x="171005" y="45554"/>
                  </a:lnTo>
                  <a:lnTo>
                    <a:pt x="172910" y="44894"/>
                  </a:lnTo>
                  <a:lnTo>
                    <a:pt x="187350" y="41567"/>
                  </a:lnTo>
                  <a:lnTo>
                    <a:pt x="202184" y="39878"/>
                  </a:lnTo>
                  <a:lnTo>
                    <a:pt x="202184" y="166255"/>
                  </a:lnTo>
                  <a:lnTo>
                    <a:pt x="141757" y="236016"/>
                  </a:lnTo>
                  <a:lnTo>
                    <a:pt x="119557" y="261670"/>
                  </a:lnTo>
                  <a:lnTo>
                    <a:pt x="113995" y="256159"/>
                  </a:lnTo>
                  <a:lnTo>
                    <a:pt x="108724" y="250317"/>
                  </a:lnTo>
                  <a:lnTo>
                    <a:pt x="103860" y="244119"/>
                  </a:lnTo>
                  <a:lnTo>
                    <a:pt x="99568" y="237528"/>
                  </a:lnTo>
                  <a:lnTo>
                    <a:pt x="98590" y="236080"/>
                  </a:lnTo>
                  <a:lnTo>
                    <a:pt x="96812" y="235064"/>
                  </a:lnTo>
                  <a:lnTo>
                    <a:pt x="93840" y="235064"/>
                  </a:lnTo>
                  <a:lnTo>
                    <a:pt x="92722" y="235381"/>
                  </a:lnTo>
                  <a:lnTo>
                    <a:pt x="91655" y="236016"/>
                  </a:lnTo>
                  <a:lnTo>
                    <a:pt x="89395" y="237528"/>
                  </a:lnTo>
                  <a:lnTo>
                    <a:pt x="88646" y="240919"/>
                  </a:lnTo>
                  <a:lnTo>
                    <a:pt x="90538" y="243586"/>
                  </a:lnTo>
                  <a:lnTo>
                    <a:pt x="96024" y="251790"/>
                  </a:lnTo>
                  <a:lnTo>
                    <a:pt x="136372" y="288226"/>
                  </a:lnTo>
                  <a:lnTo>
                    <a:pt x="182587" y="305155"/>
                  </a:lnTo>
                  <a:lnTo>
                    <a:pt x="207467" y="307327"/>
                  </a:lnTo>
                  <a:lnTo>
                    <a:pt x="215392" y="307327"/>
                  </a:lnTo>
                  <a:lnTo>
                    <a:pt x="254304" y="299173"/>
                  </a:lnTo>
                  <a:lnTo>
                    <a:pt x="267779" y="292976"/>
                  </a:lnTo>
                  <a:lnTo>
                    <a:pt x="276250" y="289077"/>
                  </a:lnTo>
                  <a:lnTo>
                    <a:pt x="313436" y="258279"/>
                  </a:lnTo>
                  <a:lnTo>
                    <a:pt x="337769" y="216319"/>
                  </a:lnTo>
                  <a:lnTo>
                    <a:pt x="345833" y="173037"/>
                  </a:lnTo>
                  <a:lnTo>
                    <a:pt x="346265" y="168122"/>
                  </a:lnTo>
                  <a:lnTo>
                    <a:pt x="347027" y="16473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849014" y="1989542"/>
            <a:ext cx="369570" cy="303530"/>
            <a:chOff x="849014" y="1989542"/>
            <a:chExt cx="369570" cy="303530"/>
          </a:xfrm>
        </p:grpSpPr>
        <p:sp>
          <p:nvSpPr>
            <p:cNvPr id="139" name="object 139"/>
            <p:cNvSpPr/>
            <p:nvPr/>
          </p:nvSpPr>
          <p:spPr>
            <a:xfrm>
              <a:off x="890483" y="1989542"/>
              <a:ext cx="287020" cy="303530"/>
            </a:xfrm>
            <a:custGeom>
              <a:avLst/>
              <a:gdLst/>
              <a:ahLst/>
              <a:cxnLst/>
              <a:rect l="l" t="t" r="r" b="b"/>
              <a:pathLst>
                <a:path w="287019" h="303530">
                  <a:moveTo>
                    <a:pt x="163801" y="303529"/>
                  </a:moveTo>
                  <a:lnTo>
                    <a:pt x="130141" y="303529"/>
                  </a:lnTo>
                  <a:lnTo>
                    <a:pt x="110151" y="302259"/>
                  </a:lnTo>
                  <a:lnTo>
                    <a:pt x="84680" y="299719"/>
                  </a:lnTo>
                  <a:lnTo>
                    <a:pt x="72800" y="297179"/>
                  </a:lnTo>
                  <a:lnTo>
                    <a:pt x="64484" y="295909"/>
                  </a:lnTo>
                  <a:lnTo>
                    <a:pt x="56592" y="293369"/>
                  </a:lnTo>
                  <a:lnTo>
                    <a:pt x="49264" y="292099"/>
                  </a:lnTo>
                  <a:lnTo>
                    <a:pt x="42641" y="289559"/>
                  </a:lnTo>
                  <a:lnTo>
                    <a:pt x="26759" y="281939"/>
                  </a:lnTo>
                  <a:lnTo>
                    <a:pt x="17210" y="274319"/>
                  </a:lnTo>
                  <a:lnTo>
                    <a:pt x="12543" y="266699"/>
                  </a:lnTo>
                  <a:lnTo>
                    <a:pt x="11309" y="261619"/>
                  </a:lnTo>
                  <a:lnTo>
                    <a:pt x="11309" y="129539"/>
                  </a:lnTo>
                  <a:lnTo>
                    <a:pt x="16966" y="116839"/>
                  </a:lnTo>
                  <a:lnTo>
                    <a:pt x="32491" y="105409"/>
                  </a:lnTo>
                  <a:lnTo>
                    <a:pt x="55721" y="97789"/>
                  </a:lnTo>
                  <a:lnTo>
                    <a:pt x="84490" y="91439"/>
                  </a:lnTo>
                  <a:lnTo>
                    <a:pt x="1900" y="8889"/>
                  </a:lnTo>
                  <a:lnTo>
                    <a:pt x="0" y="7619"/>
                  </a:lnTo>
                  <a:lnTo>
                    <a:pt x="0" y="3809"/>
                  </a:lnTo>
                  <a:lnTo>
                    <a:pt x="2851" y="0"/>
                  </a:lnTo>
                  <a:lnTo>
                    <a:pt x="8490" y="0"/>
                  </a:lnTo>
                  <a:lnTo>
                    <a:pt x="9440" y="1269"/>
                  </a:lnTo>
                  <a:lnTo>
                    <a:pt x="97701" y="88899"/>
                  </a:lnTo>
                  <a:lnTo>
                    <a:pt x="144460" y="88899"/>
                  </a:lnTo>
                  <a:lnTo>
                    <a:pt x="144460" y="95249"/>
                  </a:lnTo>
                  <a:lnTo>
                    <a:pt x="141831" y="97789"/>
                  </a:lnTo>
                  <a:lnTo>
                    <a:pt x="122965" y="97789"/>
                  </a:lnTo>
                  <a:lnTo>
                    <a:pt x="115207" y="99059"/>
                  </a:lnTo>
                  <a:lnTo>
                    <a:pt x="107870" y="99059"/>
                  </a:lnTo>
                  <a:lnTo>
                    <a:pt x="109069" y="100329"/>
                  </a:lnTo>
                  <a:lnTo>
                    <a:pt x="93931" y="100329"/>
                  </a:lnTo>
                  <a:lnTo>
                    <a:pt x="63007" y="105409"/>
                  </a:lnTo>
                  <a:lnTo>
                    <a:pt x="40566" y="113029"/>
                  </a:lnTo>
                  <a:lnTo>
                    <a:pt x="26892" y="120649"/>
                  </a:lnTo>
                  <a:lnTo>
                    <a:pt x="22271" y="129539"/>
                  </a:lnTo>
                  <a:lnTo>
                    <a:pt x="30685" y="139699"/>
                  </a:lnTo>
                  <a:lnTo>
                    <a:pt x="48770" y="147319"/>
                  </a:lnTo>
                  <a:lnTo>
                    <a:pt x="21510" y="147319"/>
                  </a:lnTo>
                  <a:lnTo>
                    <a:pt x="21510" y="152399"/>
                  </a:lnTo>
                  <a:lnTo>
                    <a:pt x="23559" y="157479"/>
                  </a:lnTo>
                  <a:lnTo>
                    <a:pt x="30274" y="163829"/>
                  </a:lnTo>
                  <a:lnTo>
                    <a:pt x="42507" y="170179"/>
                  </a:lnTo>
                  <a:lnTo>
                    <a:pt x="22651" y="170179"/>
                  </a:lnTo>
                  <a:lnTo>
                    <a:pt x="22651" y="260349"/>
                  </a:lnTo>
                  <a:lnTo>
                    <a:pt x="24298" y="264159"/>
                  </a:lnTo>
                  <a:lnTo>
                    <a:pt x="29054" y="269239"/>
                  </a:lnTo>
                  <a:lnTo>
                    <a:pt x="46791" y="278129"/>
                  </a:lnTo>
                  <a:lnTo>
                    <a:pt x="49040" y="279399"/>
                  </a:lnTo>
                  <a:lnTo>
                    <a:pt x="52430" y="279399"/>
                  </a:lnTo>
                  <a:lnTo>
                    <a:pt x="55471" y="280669"/>
                  </a:lnTo>
                  <a:lnTo>
                    <a:pt x="65641" y="280669"/>
                  </a:lnTo>
                  <a:lnTo>
                    <a:pt x="65641" y="284479"/>
                  </a:lnTo>
                  <a:lnTo>
                    <a:pt x="68650" y="284479"/>
                  </a:lnTo>
                  <a:lnTo>
                    <a:pt x="74701" y="285749"/>
                  </a:lnTo>
                  <a:lnTo>
                    <a:pt x="86017" y="288289"/>
                  </a:lnTo>
                  <a:lnTo>
                    <a:pt x="123742" y="292099"/>
                  </a:lnTo>
                  <a:lnTo>
                    <a:pt x="148991" y="292099"/>
                  </a:lnTo>
                  <a:lnTo>
                    <a:pt x="148991" y="293369"/>
                  </a:lnTo>
                  <a:lnTo>
                    <a:pt x="187513" y="293369"/>
                  </a:lnTo>
                  <a:lnTo>
                    <a:pt x="187862" y="295909"/>
                  </a:lnTo>
                  <a:lnTo>
                    <a:pt x="188242" y="298449"/>
                  </a:lnTo>
                  <a:lnTo>
                    <a:pt x="185961" y="300989"/>
                  </a:lnTo>
                  <a:lnTo>
                    <a:pt x="182952" y="302259"/>
                  </a:lnTo>
                  <a:lnTo>
                    <a:pt x="173483" y="302259"/>
                  </a:lnTo>
                  <a:lnTo>
                    <a:pt x="163801" y="303529"/>
                  </a:lnTo>
                  <a:close/>
                </a:path>
                <a:path w="287019" h="303530">
                  <a:moveTo>
                    <a:pt x="206753" y="88899"/>
                  </a:moveTo>
                  <a:lnTo>
                    <a:pt x="189351" y="88899"/>
                  </a:lnTo>
                  <a:lnTo>
                    <a:pt x="277231" y="1269"/>
                  </a:lnTo>
                  <a:lnTo>
                    <a:pt x="278182" y="0"/>
                  </a:lnTo>
                  <a:lnTo>
                    <a:pt x="283852" y="0"/>
                  </a:lnTo>
                  <a:lnTo>
                    <a:pt x="284803" y="1269"/>
                  </a:lnTo>
                  <a:lnTo>
                    <a:pt x="286672" y="2539"/>
                  </a:lnTo>
                  <a:lnTo>
                    <a:pt x="286672" y="6349"/>
                  </a:lnTo>
                  <a:lnTo>
                    <a:pt x="285531" y="10159"/>
                  </a:lnTo>
                  <a:lnTo>
                    <a:pt x="206753" y="88899"/>
                  </a:lnTo>
                  <a:close/>
                </a:path>
                <a:path w="287019" h="303530">
                  <a:moveTo>
                    <a:pt x="169741" y="134619"/>
                  </a:moveTo>
                  <a:lnTo>
                    <a:pt x="162201" y="134619"/>
                  </a:lnTo>
                  <a:lnTo>
                    <a:pt x="158431" y="133349"/>
                  </a:lnTo>
                  <a:lnTo>
                    <a:pt x="155802" y="129539"/>
                  </a:lnTo>
                  <a:lnTo>
                    <a:pt x="152760" y="126999"/>
                  </a:lnTo>
                  <a:lnTo>
                    <a:pt x="151652" y="123189"/>
                  </a:lnTo>
                  <a:lnTo>
                    <a:pt x="151652" y="115569"/>
                  </a:lnTo>
                  <a:lnTo>
                    <a:pt x="152760" y="111759"/>
                  </a:lnTo>
                  <a:lnTo>
                    <a:pt x="155802" y="109219"/>
                  </a:lnTo>
                  <a:lnTo>
                    <a:pt x="158463" y="106679"/>
                  </a:lnTo>
                  <a:lnTo>
                    <a:pt x="162264" y="105409"/>
                  </a:lnTo>
                  <a:lnTo>
                    <a:pt x="172370" y="105409"/>
                  </a:lnTo>
                  <a:lnTo>
                    <a:pt x="179182" y="99059"/>
                  </a:lnTo>
                  <a:lnTo>
                    <a:pt x="173131" y="97789"/>
                  </a:lnTo>
                  <a:lnTo>
                    <a:pt x="156530" y="97789"/>
                  </a:lnTo>
                  <a:lnTo>
                    <a:pt x="154281" y="95249"/>
                  </a:lnTo>
                  <a:lnTo>
                    <a:pt x="154281" y="88899"/>
                  </a:lnTo>
                  <a:lnTo>
                    <a:pt x="157291" y="86359"/>
                  </a:lnTo>
                  <a:lnTo>
                    <a:pt x="159952" y="86359"/>
                  </a:lnTo>
                  <a:lnTo>
                    <a:pt x="167352" y="87629"/>
                  </a:lnTo>
                  <a:lnTo>
                    <a:pt x="174794" y="87629"/>
                  </a:lnTo>
                  <a:lnTo>
                    <a:pt x="189351" y="88899"/>
                  </a:lnTo>
                  <a:lnTo>
                    <a:pt x="206753" y="88899"/>
                  </a:lnTo>
                  <a:lnTo>
                    <a:pt x="202942" y="92709"/>
                  </a:lnTo>
                  <a:lnTo>
                    <a:pt x="222591" y="95249"/>
                  </a:lnTo>
                  <a:lnTo>
                    <a:pt x="231739" y="97789"/>
                  </a:lnTo>
                  <a:lnTo>
                    <a:pt x="240292" y="100329"/>
                  </a:lnTo>
                  <a:lnTo>
                    <a:pt x="193121" y="100329"/>
                  </a:lnTo>
                  <a:lnTo>
                    <a:pt x="179562" y="113029"/>
                  </a:lnTo>
                  <a:lnTo>
                    <a:pt x="180614" y="115569"/>
                  </a:lnTo>
                  <a:lnTo>
                    <a:pt x="164102" y="115569"/>
                  </a:lnTo>
                  <a:lnTo>
                    <a:pt x="163342" y="116839"/>
                  </a:lnTo>
                  <a:lnTo>
                    <a:pt x="162201" y="116839"/>
                  </a:lnTo>
                  <a:lnTo>
                    <a:pt x="161821" y="119379"/>
                  </a:lnTo>
                  <a:lnTo>
                    <a:pt x="161821" y="120649"/>
                  </a:lnTo>
                  <a:lnTo>
                    <a:pt x="162201" y="121919"/>
                  </a:lnTo>
                  <a:lnTo>
                    <a:pt x="164102" y="123189"/>
                  </a:lnTo>
                  <a:lnTo>
                    <a:pt x="181279" y="123189"/>
                  </a:lnTo>
                  <a:lnTo>
                    <a:pt x="180671" y="125729"/>
                  </a:lnTo>
                  <a:lnTo>
                    <a:pt x="176520" y="129539"/>
                  </a:lnTo>
                  <a:lnTo>
                    <a:pt x="173511" y="133349"/>
                  </a:lnTo>
                  <a:lnTo>
                    <a:pt x="169741" y="134619"/>
                  </a:lnTo>
                  <a:close/>
                </a:path>
                <a:path w="287019" h="303530">
                  <a:moveTo>
                    <a:pt x="144460" y="88899"/>
                  </a:moveTo>
                  <a:lnTo>
                    <a:pt x="107734" y="88899"/>
                  </a:lnTo>
                  <a:lnTo>
                    <a:pt x="117976" y="87629"/>
                  </a:lnTo>
                  <a:lnTo>
                    <a:pt x="141831" y="87629"/>
                  </a:lnTo>
                  <a:lnTo>
                    <a:pt x="144460" y="88899"/>
                  </a:lnTo>
                  <a:close/>
                </a:path>
                <a:path w="287019" h="303530">
                  <a:moveTo>
                    <a:pt x="125231" y="134619"/>
                  </a:moveTo>
                  <a:lnTo>
                    <a:pt x="117691" y="134619"/>
                  </a:lnTo>
                  <a:lnTo>
                    <a:pt x="113541" y="133349"/>
                  </a:lnTo>
                  <a:lnTo>
                    <a:pt x="110911" y="130809"/>
                  </a:lnTo>
                  <a:lnTo>
                    <a:pt x="106381" y="126999"/>
                  </a:lnTo>
                  <a:lnTo>
                    <a:pt x="105241" y="119379"/>
                  </a:lnTo>
                  <a:lnTo>
                    <a:pt x="107521" y="114299"/>
                  </a:lnTo>
                  <a:lnTo>
                    <a:pt x="93931" y="100329"/>
                  </a:lnTo>
                  <a:lnTo>
                    <a:pt x="109069" y="100329"/>
                  </a:lnTo>
                  <a:lnTo>
                    <a:pt x="115061" y="106679"/>
                  </a:lnTo>
                  <a:lnTo>
                    <a:pt x="128810" y="106679"/>
                  </a:lnTo>
                  <a:lnTo>
                    <a:pt x="131662" y="109219"/>
                  </a:lnTo>
                  <a:lnTo>
                    <a:pt x="134291" y="113029"/>
                  </a:lnTo>
                  <a:lnTo>
                    <a:pt x="135305" y="115569"/>
                  </a:lnTo>
                  <a:lnTo>
                    <a:pt x="118261" y="115569"/>
                  </a:lnTo>
                  <a:lnTo>
                    <a:pt x="117691" y="116839"/>
                  </a:lnTo>
                  <a:lnTo>
                    <a:pt x="115822" y="118109"/>
                  </a:lnTo>
                  <a:lnTo>
                    <a:pt x="115822" y="120649"/>
                  </a:lnTo>
                  <a:lnTo>
                    <a:pt x="117691" y="123189"/>
                  </a:lnTo>
                  <a:lnTo>
                    <a:pt x="135812" y="123189"/>
                  </a:lnTo>
                  <a:lnTo>
                    <a:pt x="135812" y="124459"/>
                  </a:lnTo>
                  <a:lnTo>
                    <a:pt x="134291" y="126999"/>
                  </a:lnTo>
                  <a:lnTo>
                    <a:pt x="131662" y="130809"/>
                  </a:lnTo>
                  <a:lnTo>
                    <a:pt x="128620" y="133349"/>
                  </a:lnTo>
                  <a:lnTo>
                    <a:pt x="125231" y="134619"/>
                  </a:lnTo>
                  <a:close/>
                </a:path>
                <a:path w="287019" h="303530">
                  <a:moveTo>
                    <a:pt x="233481" y="161289"/>
                  </a:moveTo>
                  <a:lnTo>
                    <a:pt x="143352" y="161289"/>
                  </a:lnTo>
                  <a:lnTo>
                    <a:pt x="193932" y="157479"/>
                  </a:lnTo>
                  <a:lnTo>
                    <a:pt x="232036" y="149859"/>
                  </a:lnTo>
                  <a:lnTo>
                    <a:pt x="256067" y="139699"/>
                  </a:lnTo>
                  <a:lnTo>
                    <a:pt x="264432" y="129539"/>
                  </a:lnTo>
                  <a:lnTo>
                    <a:pt x="259817" y="121919"/>
                  </a:lnTo>
                  <a:lnTo>
                    <a:pt x="246181" y="113029"/>
                  </a:lnTo>
                  <a:lnTo>
                    <a:pt x="223843" y="106679"/>
                  </a:lnTo>
                  <a:lnTo>
                    <a:pt x="193121" y="100329"/>
                  </a:lnTo>
                  <a:lnTo>
                    <a:pt x="240292" y="100329"/>
                  </a:lnTo>
                  <a:lnTo>
                    <a:pt x="255475" y="106679"/>
                  </a:lnTo>
                  <a:lnTo>
                    <a:pt x="266452" y="114299"/>
                  </a:lnTo>
                  <a:lnTo>
                    <a:pt x="273117" y="121919"/>
                  </a:lnTo>
                  <a:lnTo>
                    <a:pt x="275362" y="130809"/>
                  </a:lnTo>
                  <a:lnTo>
                    <a:pt x="275362" y="147319"/>
                  </a:lnTo>
                  <a:lnTo>
                    <a:pt x="263672" y="147319"/>
                  </a:lnTo>
                  <a:lnTo>
                    <a:pt x="257792" y="151129"/>
                  </a:lnTo>
                  <a:lnTo>
                    <a:pt x="250846" y="154939"/>
                  </a:lnTo>
                  <a:lnTo>
                    <a:pt x="242765" y="157479"/>
                  </a:lnTo>
                  <a:lnTo>
                    <a:pt x="233481" y="161289"/>
                  </a:lnTo>
                  <a:close/>
                </a:path>
                <a:path w="287019" h="303530">
                  <a:moveTo>
                    <a:pt x="128810" y="106679"/>
                  </a:moveTo>
                  <a:lnTo>
                    <a:pt x="115061" y="106679"/>
                  </a:lnTo>
                  <a:lnTo>
                    <a:pt x="116835" y="105409"/>
                  </a:lnTo>
                  <a:lnTo>
                    <a:pt x="124724" y="105409"/>
                  </a:lnTo>
                  <a:lnTo>
                    <a:pt x="128810" y="106679"/>
                  </a:lnTo>
                  <a:close/>
                </a:path>
                <a:path w="287019" h="303530">
                  <a:moveTo>
                    <a:pt x="135812" y="123189"/>
                  </a:moveTo>
                  <a:lnTo>
                    <a:pt x="122981" y="123189"/>
                  </a:lnTo>
                  <a:lnTo>
                    <a:pt x="124090" y="121919"/>
                  </a:lnTo>
                  <a:lnTo>
                    <a:pt x="124470" y="120649"/>
                  </a:lnTo>
                  <a:lnTo>
                    <a:pt x="124470" y="119379"/>
                  </a:lnTo>
                  <a:lnTo>
                    <a:pt x="124090" y="118109"/>
                  </a:lnTo>
                  <a:lnTo>
                    <a:pt x="122981" y="116839"/>
                  </a:lnTo>
                  <a:lnTo>
                    <a:pt x="122411" y="115569"/>
                  </a:lnTo>
                  <a:lnTo>
                    <a:pt x="135305" y="115569"/>
                  </a:lnTo>
                  <a:lnTo>
                    <a:pt x="135812" y="116839"/>
                  </a:lnTo>
                  <a:lnTo>
                    <a:pt x="135812" y="123189"/>
                  </a:lnTo>
                  <a:close/>
                </a:path>
                <a:path w="287019" h="303530">
                  <a:moveTo>
                    <a:pt x="181279" y="123189"/>
                  </a:moveTo>
                  <a:lnTo>
                    <a:pt x="168220" y="123189"/>
                  </a:lnTo>
                  <a:lnTo>
                    <a:pt x="170501" y="120649"/>
                  </a:lnTo>
                  <a:lnTo>
                    <a:pt x="170501" y="118109"/>
                  </a:lnTo>
                  <a:lnTo>
                    <a:pt x="168981" y="116839"/>
                  </a:lnTo>
                  <a:lnTo>
                    <a:pt x="167872" y="115569"/>
                  </a:lnTo>
                  <a:lnTo>
                    <a:pt x="180614" y="115569"/>
                  </a:lnTo>
                  <a:lnTo>
                    <a:pt x="182191" y="119379"/>
                  </a:lnTo>
                  <a:lnTo>
                    <a:pt x="181279" y="123189"/>
                  </a:lnTo>
                  <a:close/>
                </a:path>
                <a:path w="287019" h="303530">
                  <a:moveTo>
                    <a:pt x="167872" y="171449"/>
                  </a:moveTo>
                  <a:lnTo>
                    <a:pt x="117292" y="171449"/>
                  </a:lnTo>
                  <a:lnTo>
                    <a:pt x="93305" y="168909"/>
                  </a:lnTo>
                  <a:lnTo>
                    <a:pt x="71231" y="165099"/>
                  </a:lnTo>
                  <a:lnTo>
                    <a:pt x="51670" y="161289"/>
                  </a:lnTo>
                  <a:lnTo>
                    <a:pt x="42190" y="157479"/>
                  </a:lnTo>
                  <a:lnTo>
                    <a:pt x="34048" y="154939"/>
                  </a:lnTo>
                  <a:lnTo>
                    <a:pt x="27176" y="151129"/>
                  </a:lnTo>
                  <a:lnTo>
                    <a:pt x="21510" y="147319"/>
                  </a:lnTo>
                  <a:lnTo>
                    <a:pt x="48770" y="147319"/>
                  </a:lnTo>
                  <a:lnTo>
                    <a:pt x="54798" y="149859"/>
                  </a:lnTo>
                  <a:lnTo>
                    <a:pt x="92918" y="157479"/>
                  </a:lnTo>
                  <a:lnTo>
                    <a:pt x="143352" y="161289"/>
                  </a:lnTo>
                  <a:lnTo>
                    <a:pt x="233481" y="161289"/>
                  </a:lnTo>
                  <a:lnTo>
                    <a:pt x="213920" y="165099"/>
                  </a:lnTo>
                  <a:lnTo>
                    <a:pt x="191850" y="168909"/>
                  </a:lnTo>
                  <a:lnTo>
                    <a:pt x="167872" y="171449"/>
                  </a:lnTo>
                  <a:close/>
                </a:path>
                <a:path w="287019" h="303530">
                  <a:moveTo>
                    <a:pt x="231612" y="185419"/>
                  </a:moveTo>
                  <a:lnTo>
                    <a:pt x="142971" y="185419"/>
                  </a:lnTo>
                  <a:lnTo>
                    <a:pt x="186904" y="182879"/>
                  </a:lnTo>
                  <a:lnTo>
                    <a:pt x="207034" y="179069"/>
                  </a:lnTo>
                  <a:lnTo>
                    <a:pt x="255459" y="163829"/>
                  </a:lnTo>
                  <a:lnTo>
                    <a:pt x="264781" y="152399"/>
                  </a:lnTo>
                  <a:lnTo>
                    <a:pt x="263672" y="152399"/>
                  </a:lnTo>
                  <a:lnTo>
                    <a:pt x="263672" y="147319"/>
                  </a:lnTo>
                  <a:lnTo>
                    <a:pt x="275362" y="147319"/>
                  </a:lnTo>
                  <a:lnTo>
                    <a:pt x="275362" y="170179"/>
                  </a:lnTo>
                  <a:lnTo>
                    <a:pt x="264781" y="170179"/>
                  </a:lnTo>
                  <a:lnTo>
                    <a:pt x="257433" y="175259"/>
                  </a:lnTo>
                  <a:lnTo>
                    <a:pt x="249194" y="179069"/>
                  </a:lnTo>
                  <a:lnTo>
                    <a:pt x="240457" y="182879"/>
                  </a:lnTo>
                  <a:lnTo>
                    <a:pt x="231612" y="185419"/>
                  </a:lnTo>
                  <a:close/>
                </a:path>
                <a:path w="287019" h="303530">
                  <a:moveTo>
                    <a:pt x="63391" y="224789"/>
                  </a:moveTo>
                  <a:lnTo>
                    <a:pt x="57720" y="224789"/>
                  </a:lnTo>
                  <a:lnTo>
                    <a:pt x="55471" y="222249"/>
                  </a:lnTo>
                  <a:lnTo>
                    <a:pt x="55471" y="184149"/>
                  </a:lnTo>
                  <a:lnTo>
                    <a:pt x="45349" y="180339"/>
                  </a:lnTo>
                  <a:lnTo>
                    <a:pt x="36507" y="177799"/>
                  </a:lnTo>
                  <a:lnTo>
                    <a:pt x="28942" y="173989"/>
                  </a:lnTo>
                  <a:lnTo>
                    <a:pt x="22651" y="170179"/>
                  </a:lnTo>
                  <a:lnTo>
                    <a:pt x="42507" y="170179"/>
                  </a:lnTo>
                  <a:lnTo>
                    <a:pt x="61110" y="175259"/>
                  </a:lnTo>
                  <a:lnTo>
                    <a:pt x="79198" y="179069"/>
                  </a:lnTo>
                  <a:lnTo>
                    <a:pt x="99201" y="182879"/>
                  </a:lnTo>
                  <a:lnTo>
                    <a:pt x="142971" y="185419"/>
                  </a:lnTo>
                  <a:lnTo>
                    <a:pt x="231612" y="185419"/>
                  </a:lnTo>
                  <a:lnTo>
                    <a:pt x="231612" y="186689"/>
                  </a:lnTo>
                  <a:lnTo>
                    <a:pt x="65641" y="186689"/>
                  </a:lnTo>
                  <a:lnTo>
                    <a:pt x="65641" y="222249"/>
                  </a:lnTo>
                  <a:lnTo>
                    <a:pt x="63391" y="224789"/>
                  </a:lnTo>
                  <a:close/>
                </a:path>
                <a:path w="287019" h="303530">
                  <a:moveTo>
                    <a:pt x="261506" y="281939"/>
                  </a:moveTo>
                  <a:lnTo>
                    <a:pt x="231612" y="281939"/>
                  </a:lnTo>
                  <a:lnTo>
                    <a:pt x="246337" y="276859"/>
                  </a:lnTo>
                  <a:lnTo>
                    <a:pt x="256679" y="270509"/>
                  </a:lnTo>
                  <a:lnTo>
                    <a:pt x="262779" y="265429"/>
                  </a:lnTo>
                  <a:lnTo>
                    <a:pt x="264781" y="260349"/>
                  </a:lnTo>
                  <a:lnTo>
                    <a:pt x="264781" y="170179"/>
                  </a:lnTo>
                  <a:lnTo>
                    <a:pt x="275362" y="170179"/>
                  </a:lnTo>
                  <a:lnTo>
                    <a:pt x="275362" y="261619"/>
                  </a:lnTo>
                  <a:lnTo>
                    <a:pt x="271124" y="273049"/>
                  </a:lnTo>
                  <a:lnTo>
                    <a:pt x="261506" y="281939"/>
                  </a:lnTo>
                  <a:close/>
                </a:path>
                <a:path w="287019" h="303530">
                  <a:moveTo>
                    <a:pt x="148991" y="292099"/>
                  </a:moveTo>
                  <a:lnTo>
                    <a:pt x="137681" y="292099"/>
                  </a:lnTo>
                  <a:lnTo>
                    <a:pt x="138441" y="194309"/>
                  </a:lnTo>
                  <a:lnTo>
                    <a:pt x="118838" y="194309"/>
                  </a:lnTo>
                  <a:lnTo>
                    <a:pt x="82054" y="189229"/>
                  </a:lnTo>
                  <a:lnTo>
                    <a:pt x="65641" y="186689"/>
                  </a:lnTo>
                  <a:lnTo>
                    <a:pt x="231612" y="186689"/>
                  </a:lnTo>
                  <a:lnTo>
                    <a:pt x="231612" y="189229"/>
                  </a:lnTo>
                  <a:lnTo>
                    <a:pt x="221791" y="189229"/>
                  </a:lnTo>
                  <a:lnTo>
                    <a:pt x="205217" y="191769"/>
                  </a:lnTo>
                  <a:lnTo>
                    <a:pt x="187375" y="194309"/>
                  </a:lnTo>
                  <a:lnTo>
                    <a:pt x="168541" y="195579"/>
                  </a:lnTo>
                  <a:lnTo>
                    <a:pt x="148991" y="195579"/>
                  </a:lnTo>
                  <a:lnTo>
                    <a:pt x="148991" y="292099"/>
                  </a:lnTo>
                  <a:close/>
                </a:path>
                <a:path w="287019" h="303530">
                  <a:moveTo>
                    <a:pt x="210481" y="299719"/>
                  </a:moveTo>
                  <a:lnTo>
                    <a:pt x="201041" y="299719"/>
                  </a:lnTo>
                  <a:lnTo>
                    <a:pt x="198791" y="298449"/>
                  </a:lnTo>
                  <a:lnTo>
                    <a:pt x="198031" y="295909"/>
                  </a:lnTo>
                  <a:lnTo>
                    <a:pt x="198031" y="292099"/>
                  </a:lnTo>
                  <a:lnTo>
                    <a:pt x="199932" y="289559"/>
                  </a:lnTo>
                  <a:lnTo>
                    <a:pt x="202942" y="289559"/>
                  </a:lnTo>
                  <a:lnTo>
                    <a:pt x="210101" y="288289"/>
                  </a:lnTo>
                  <a:lnTo>
                    <a:pt x="216152" y="287019"/>
                  </a:lnTo>
                  <a:lnTo>
                    <a:pt x="221791" y="285749"/>
                  </a:lnTo>
                  <a:lnTo>
                    <a:pt x="221791" y="189229"/>
                  </a:lnTo>
                  <a:lnTo>
                    <a:pt x="231612" y="189229"/>
                  </a:lnTo>
                  <a:lnTo>
                    <a:pt x="231612" y="281939"/>
                  </a:lnTo>
                  <a:lnTo>
                    <a:pt x="261506" y="281939"/>
                  </a:lnTo>
                  <a:lnTo>
                    <a:pt x="260132" y="283209"/>
                  </a:lnTo>
                  <a:lnTo>
                    <a:pt x="244970" y="289559"/>
                  </a:lnTo>
                  <a:lnTo>
                    <a:pt x="228222" y="294639"/>
                  </a:lnTo>
                  <a:lnTo>
                    <a:pt x="227842" y="295909"/>
                  </a:lnTo>
                  <a:lnTo>
                    <a:pt x="227462" y="295909"/>
                  </a:lnTo>
                  <a:lnTo>
                    <a:pt x="218782" y="298449"/>
                  </a:lnTo>
                  <a:lnTo>
                    <a:pt x="210481" y="299719"/>
                  </a:lnTo>
                  <a:close/>
                </a:path>
                <a:path w="287019" h="303530">
                  <a:moveTo>
                    <a:pt x="65641" y="280669"/>
                  </a:moveTo>
                  <a:lnTo>
                    <a:pt x="55471" y="280669"/>
                  </a:lnTo>
                  <a:lnTo>
                    <a:pt x="55471" y="240029"/>
                  </a:lnTo>
                  <a:lnTo>
                    <a:pt x="57720" y="237489"/>
                  </a:lnTo>
                  <a:lnTo>
                    <a:pt x="63391" y="237489"/>
                  </a:lnTo>
                  <a:lnTo>
                    <a:pt x="65641" y="240029"/>
                  </a:lnTo>
                  <a:lnTo>
                    <a:pt x="65641" y="280669"/>
                  </a:lnTo>
                  <a:close/>
                </a:path>
                <a:path w="287019" h="303530">
                  <a:moveTo>
                    <a:pt x="187513" y="293369"/>
                  </a:moveTo>
                  <a:lnTo>
                    <a:pt x="157412" y="293369"/>
                  </a:lnTo>
                  <a:lnTo>
                    <a:pt x="165733" y="292099"/>
                  </a:lnTo>
                  <a:lnTo>
                    <a:pt x="173983" y="292099"/>
                  </a:lnTo>
                  <a:lnTo>
                    <a:pt x="182191" y="290829"/>
                  </a:lnTo>
                  <a:lnTo>
                    <a:pt x="185201" y="290829"/>
                  </a:lnTo>
                  <a:lnTo>
                    <a:pt x="187513" y="29336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49014" y="2031106"/>
              <a:ext cx="76570" cy="7188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42085" y="2031265"/>
              <a:ext cx="76190" cy="71343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3076415" y="1983777"/>
            <a:ext cx="368300" cy="314325"/>
            <a:chOff x="3076415" y="1983777"/>
            <a:chExt cx="368300" cy="314325"/>
          </a:xfrm>
        </p:grpSpPr>
        <p:sp>
          <p:nvSpPr>
            <p:cNvPr id="143" name="object 143"/>
            <p:cNvSpPr/>
            <p:nvPr/>
          </p:nvSpPr>
          <p:spPr>
            <a:xfrm>
              <a:off x="3130639" y="1984917"/>
              <a:ext cx="313690" cy="313055"/>
            </a:xfrm>
            <a:custGeom>
              <a:avLst/>
              <a:gdLst/>
              <a:ahLst/>
              <a:cxnLst/>
              <a:rect l="l" t="t" r="r" b="b"/>
              <a:pathLst>
                <a:path w="313689" h="313055">
                  <a:moveTo>
                    <a:pt x="107110" y="197651"/>
                  </a:moveTo>
                  <a:lnTo>
                    <a:pt x="91650" y="197651"/>
                  </a:lnTo>
                  <a:lnTo>
                    <a:pt x="116899" y="171990"/>
                  </a:lnTo>
                  <a:lnTo>
                    <a:pt x="107941" y="157693"/>
                  </a:lnTo>
                  <a:lnTo>
                    <a:pt x="101455" y="142152"/>
                  </a:lnTo>
                  <a:lnTo>
                    <a:pt x="97511" y="125689"/>
                  </a:lnTo>
                  <a:lnTo>
                    <a:pt x="96180" y="108630"/>
                  </a:lnTo>
                  <a:lnTo>
                    <a:pt x="98265" y="87055"/>
                  </a:lnTo>
                  <a:lnTo>
                    <a:pt x="114316" y="48158"/>
                  </a:lnTo>
                  <a:lnTo>
                    <a:pt x="144499" y="18136"/>
                  </a:lnTo>
                  <a:lnTo>
                    <a:pt x="183289" y="2085"/>
                  </a:lnTo>
                  <a:lnTo>
                    <a:pt x="204811" y="0"/>
                  </a:lnTo>
                  <a:lnTo>
                    <a:pt x="226206" y="2085"/>
                  </a:lnTo>
                  <a:lnTo>
                    <a:pt x="246482" y="8201"/>
                  </a:lnTo>
                  <a:lnTo>
                    <a:pt x="250163" y="10169"/>
                  </a:lnTo>
                  <a:lnTo>
                    <a:pt x="205191" y="10169"/>
                  </a:lnTo>
                  <a:lnTo>
                    <a:pt x="185796" y="12111"/>
                  </a:lnTo>
                  <a:lnTo>
                    <a:pt x="135780" y="39219"/>
                  </a:lnTo>
                  <a:lnTo>
                    <a:pt x="114507" y="71193"/>
                  </a:lnTo>
                  <a:lnTo>
                    <a:pt x="107110" y="108250"/>
                  </a:lnTo>
                  <a:lnTo>
                    <a:pt x="108500" y="124847"/>
                  </a:lnTo>
                  <a:lnTo>
                    <a:pt x="112578" y="140635"/>
                  </a:lnTo>
                  <a:lnTo>
                    <a:pt x="119205" y="155509"/>
                  </a:lnTo>
                  <a:lnTo>
                    <a:pt x="128240" y="169361"/>
                  </a:lnTo>
                  <a:lnTo>
                    <a:pt x="130489" y="171990"/>
                  </a:lnTo>
                  <a:lnTo>
                    <a:pt x="132770" y="175000"/>
                  </a:lnTo>
                  <a:lnTo>
                    <a:pt x="135780" y="177661"/>
                  </a:lnTo>
                  <a:lnTo>
                    <a:pt x="139346" y="180671"/>
                  </a:lnTo>
                  <a:lnTo>
                    <a:pt x="124090" y="180671"/>
                  </a:lnTo>
                  <a:lnTo>
                    <a:pt x="107110" y="197651"/>
                  </a:lnTo>
                  <a:close/>
                </a:path>
                <a:path w="313689" h="313055">
                  <a:moveTo>
                    <a:pt x="217514" y="216184"/>
                  </a:moveTo>
                  <a:lnTo>
                    <a:pt x="214283" y="216184"/>
                  </a:lnTo>
                  <a:lnTo>
                    <a:pt x="212287" y="214030"/>
                  </a:lnTo>
                  <a:lnTo>
                    <a:pt x="211590" y="211210"/>
                  </a:lnTo>
                  <a:lnTo>
                    <a:pt x="211210" y="207820"/>
                  </a:lnTo>
                  <a:lnTo>
                    <a:pt x="213459" y="205571"/>
                  </a:lnTo>
                  <a:lnTo>
                    <a:pt x="216500" y="205191"/>
                  </a:lnTo>
                  <a:lnTo>
                    <a:pt x="232675" y="201948"/>
                  </a:lnTo>
                  <a:lnTo>
                    <a:pt x="274570" y="177281"/>
                  </a:lnTo>
                  <a:lnTo>
                    <a:pt x="296007" y="144990"/>
                  </a:lnTo>
                  <a:lnTo>
                    <a:pt x="303153" y="108250"/>
                  </a:lnTo>
                  <a:lnTo>
                    <a:pt x="296007" y="71510"/>
                  </a:lnTo>
                  <a:lnTo>
                    <a:pt x="274570" y="39219"/>
                  </a:lnTo>
                  <a:lnTo>
                    <a:pt x="242565" y="17768"/>
                  </a:lnTo>
                  <a:lnTo>
                    <a:pt x="205191" y="10169"/>
                  </a:lnTo>
                  <a:lnTo>
                    <a:pt x="250163" y="10169"/>
                  </a:lnTo>
                  <a:lnTo>
                    <a:pt x="265064" y="18136"/>
                  </a:lnTo>
                  <a:lnTo>
                    <a:pt x="281381" y="31680"/>
                  </a:lnTo>
                  <a:lnTo>
                    <a:pt x="305366" y="67547"/>
                  </a:lnTo>
                  <a:lnTo>
                    <a:pt x="313449" y="108250"/>
                  </a:lnTo>
                  <a:lnTo>
                    <a:pt x="313432" y="108630"/>
                  </a:lnTo>
                  <a:lnTo>
                    <a:pt x="305817" y="149167"/>
                  </a:lnTo>
                  <a:lnTo>
                    <a:pt x="282490" y="184821"/>
                  </a:lnTo>
                  <a:lnTo>
                    <a:pt x="235976" y="212402"/>
                  </a:lnTo>
                  <a:lnTo>
                    <a:pt x="217990" y="216120"/>
                  </a:lnTo>
                  <a:lnTo>
                    <a:pt x="217514" y="216184"/>
                  </a:lnTo>
                  <a:close/>
                </a:path>
                <a:path w="313689" h="313055">
                  <a:moveTo>
                    <a:pt x="122668" y="214251"/>
                  </a:moveTo>
                  <a:lnTo>
                    <a:pt x="108630" y="214251"/>
                  </a:lnTo>
                  <a:lnTo>
                    <a:pt x="133119" y="189731"/>
                  </a:lnTo>
                  <a:lnTo>
                    <a:pt x="131630" y="188210"/>
                  </a:lnTo>
                  <a:lnTo>
                    <a:pt x="129729" y="186721"/>
                  </a:lnTo>
                  <a:lnTo>
                    <a:pt x="128240" y="185201"/>
                  </a:lnTo>
                  <a:lnTo>
                    <a:pt x="126339" y="184060"/>
                  </a:lnTo>
                  <a:lnTo>
                    <a:pt x="124818" y="182191"/>
                  </a:lnTo>
                  <a:lnTo>
                    <a:pt x="124090" y="180671"/>
                  </a:lnTo>
                  <a:lnTo>
                    <a:pt x="139346" y="180671"/>
                  </a:lnTo>
                  <a:lnTo>
                    <a:pt x="148808" y="188657"/>
                  </a:lnTo>
                  <a:lnTo>
                    <a:pt x="161569" y="196130"/>
                  </a:lnTo>
                  <a:lnTo>
                    <a:pt x="141039" y="196130"/>
                  </a:lnTo>
                  <a:lnTo>
                    <a:pt x="122668" y="214251"/>
                  </a:lnTo>
                  <a:close/>
                </a:path>
                <a:path w="313689" h="313055">
                  <a:moveTo>
                    <a:pt x="52683" y="239880"/>
                  </a:moveTo>
                  <a:lnTo>
                    <a:pt x="49864" y="239880"/>
                  </a:lnTo>
                  <a:lnTo>
                    <a:pt x="48438" y="239500"/>
                  </a:lnTo>
                  <a:lnTo>
                    <a:pt x="47519" y="238772"/>
                  </a:lnTo>
                  <a:lnTo>
                    <a:pt x="45618" y="236491"/>
                  </a:lnTo>
                  <a:lnTo>
                    <a:pt x="45618" y="232721"/>
                  </a:lnTo>
                  <a:lnTo>
                    <a:pt x="83540" y="195180"/>
                  </a:lnTo>
                  <a:lnTo>
                    <a:pt x="84934" y="194736"/>
                  </a:lnTo>
                  <a:lnTo>
                    <a:pt x="87785" y="194736"/>
                  </a:lnTo>
                  <a:lnTo>
                    <a:pt x="89179" y="195180"/>
                  </a:lnTo>
                  <a:lnTo>
                    <a:pt x="91650" y="197651"/>
                  </a:lnTo>
                  <a:lnTo>
                    <a:pt x="107110" y="197651"/>
                  </a:lnTo>
                  <a:lnTo>
                    <a:pt x="99570" y="205191"/>
                  </a:lnTo>
                  <a:lnTo>
                    <a:pt x="101819" y="207440"/>
                  </a:lnTo>
                  <a:lnTo>
                    <a:pt x="86359" y="207440"/>
                  </a:lnTo>
                  <a:lnTo>
                    <a:pt x="55059" y="238772"/>
                  </a:lnTo>
                  <a:lnTo>
                    <a:pt x="54109" y="239500"/>
                  </a:lnTo>
                  <a:lnTo>
                    <a:pt x="52683" y="239880"/>
                  </a:lnTo>
                  <a:close/>
                </a:path>
                <a:path w="313689" h="313055">
                  <a:moveTo>
                    <a:pt x="197999" y="216501"/>
                  </a:moveTo>
                  <a:lnTo>
                    <a:pt x="194609" y="216501"/>
                  </a:lnTo>
                  <a:lnTo>
                    <a:pt x="180305" y="214120"/>
                  </a:lnTo>
                  <a:lnTo>
                    <a:pt x="166422" y="209856"/>
                  </a:lnTo>
                  <a:lnTo>
                    <a:pt x="153241" y="203822"/>
                  </a:lnTo>
                  <a:lnTo>
                    <a:pt x="141039" y="196130"/>
                  </a:lnTo>
                  <a:lnTo>
                    <a:pt x="161569" y="196130"/>
                  </a:lnTo>
                  <a:lnTo>
                    <a:pt x="163353" y="197176"/>
                  </a:lnTo>
                  <a:lnTo>
                    <a:pt x="179105" y="203010"/>
                  </a:lnTo>
                  <a:lnTo>
                    <a:pt x="195750" y="205951"/>
                  </a:lnTo>
                  <a:lnTo>
                    <a:pt x="198379" y="205951"/>
                  </a:lnTo>
                  <a:lnTo>
                    <a:pt x="201041" y="208961"/>
                  </a:lnTo>
                  <a:lnTo>
                    <a:pt x="200390" y="211210"/>
                  </a:lnTo>
                  <a:lnTo>
                    <a:pt x="200280" y="214632"/>
                  </a:lnTo>
                  <a:lnTo>
                    <a:pt x="197999" y="216501"/>
                  </a:lnTo>
                  <a:close/>
                </a:path>
                <a:path w="313689" h="313055">
                  <a:moveTo>
                    <a:pt x="47895" y="299502"/>
                  </a:moveTo>
                  <a:lnTo>
                    <a:pt x="33168" y="299502"/>
                  </a:lnTo>
                  <a:lnTo>
                    <a:pt x="105589" y="226702"/>
                  </a:lnTo>
                  <a:lnTo>
                    <a:pt x="104100" y="225561"/>
                  </a:lnTo>
                  <a:lnTo>
                    <a:pt x="87880" y="208961"/>
                  </a:lnTo>
                  <a:lnTo>
                    <a:pt x="86359" y="207440"/>
                  </a:lnTo>
                  <a:lnTo>
                    <a:pt x="101819" y="207440"/>
                  </a:lnTo>
                  <a:lnTo>
                    <a:pt x="108630" y="214251"/>
                  </a:lnTo>
                  <a:lnTo>
                    <a:pt x="122668" y="214251"/>
                  </a:lnTo>
                  <a:lnTo>
                    <a:pt x="115410" y="221411"/>
                  </a:lnTo>
                  <a:lnTo>
                    <a:pt x="116899" y="222932"/>
                  </a:lnTo>
                  <a:lnTo>
                    <a:pt x="118419" y="225181"/>
                  </a:lnTo>
                  <a:lnTo>
                    <a:pt x="118419" y="228190"/>
                  </a:lnTo>
                  <a:lnTo>
                    <a:pt x="118039" y="229711"/>
                  </a:lnTo>
                  <a:lnTo>
                    <a:pt x="116899" y="230472"/>
                  </a:lnTo>
                  <a:lnTo>
                    <a:pt x="47895" y="299502"/>
                  </a:lnTo>
                  <a:close/>
                </a:path>
                <a:path w="313689" h="313055">
                  <a:moveTo>
                    <a:pt x="33929" y="312681"/>
                  </a:moveTo>
                  <a:lnTo>
                    <a:pt x="31299" y="312681"/>
                  </a:lnTo>
                  <a:lnTo>
                    <a:pt x="29779" y="311921"/>
                  </a:lnTo>
                  <a:lnTo>
                    <a:pt x="28638" y="311192"/>
                  </a:lnTo>
                  <a:lnTo>
                    <a:pt x="1488" y="283631"/>
                  </a:lnTo>
                  <a:lnTo>
                    <a:pt x="348" y="282902"/>
                  </a:lnTo>
                  <a:lnTo>
                    <a:pt x="0" y="281381"/>
                  </a:lnTo>
                  <a:lnTo>
                    <a:pt x="0" y="278752"/>
                  </a:lnTo>
                  <a:lnTo>
                    <a:pt x="348" y="277231"/>
                  </a:lnTo>
                  <a:lnTo>
                    <a:pt x="32060" y="245551"/>
                  </a:lnTo>
                  <a:lnTo>
                    <a:pt x="32978" y="244601"/>
                  </a:lnTo>
                  <a:lnTo>
                    <a:pt x="34404" y="244125"/>
                  </a:lnTo>
                  <a:lnTo>
                    <a:pt x="37223" y="244125"/>
                  </a:lnTo>
                  <a:lnTo>
                    <a:pt x="38649" y="244601"/>
                  </a:lnTo>
                  <a:lnTo>
                    <a:pt x="41468" y="247420"/>
                  </a:lnTo>
                  <a:lnTo>
                    <a:pt x="41468" y="251222"/>
                  </a:lnTo>
                  <a:lnTo>
                    <a:pt x="13178" y="279512"/>
                  </a:lnTo>
                  <a:lnTo>
                    <a:pt x="33168" y="299502"/>
                  </a:lnTo>
                  <a:lnTo>
                    <a:pt x="47895" y="299502"/>
                  </a:lnTo>
                  <a:lnTo>
                    <a:pt x="36210" y="311192"/>
                  </a:lnTo>
                  <a:lnTo>
                    <a:pt x="35449" y="311921"/>
                  </a:lnTo>
                  <a:lnTo>
                    <a:pt x="33929" y="31268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251237" y="2008677"/>
              <a:ext cx="169155" cy="16974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76415" y="1983777"/>
              <a:ext cx="148270" cy="163341"/>
            </a:xfrm>
            <a:prstGeom prst="rect">
              <a:avLst/>
            </a:prstGeom>
          </p:spPr>
        </p:pic>
      </p:grpSp>
      <p:pic>
        <p:nvPicPr>
          <p:cNvPr id="146" name="object 14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522521" y="1975856"/>
            <a:ext cx="367012" cy="331277"/>
          </a:xfrm>
          <a:prstGeom prst="rect">
            <a:avLst/>
          </a:prstGeom>
        </p:spPr>
      </p:pic>
      <p:grpSp>
        <p:nvGrpSpPr>
          <p:cNvPr id="147" name="object 147"/>
          <p:cNvGrpSpPr/>
          <p:nvPr/>
        </p:nvGrpSpPr>
        <p:grpSpPr>
          <a:xfrm>
            <a:off x="2630855" y="1976997"/>
            <a:ext cx="368300" cy="330835"/>
            <a:chOff x="2630855" y="1976997"/>
            <a:chExt cx="368300" cy="330835"/>
          </a:xfrm>
        </p:grpSpPr>
        <p:pic>
          <p:nvPicPr>
            <p:cNvPr id="148" name="object 14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30855" y="2059967"/>
              <a:ext cx="229711" cy="24707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2715717" y="1977008"/>
              <a:ext cx="283845" cy="330835"/>
            </a:xfrm>
            <a:custGeom>
              <a:avLst/>
              <a:gdLst/>
              <a:ahLst/>
              <a:cxnLst/>
              <a:rect l="l" t="t" r="r" b="b"/>
              <a:pathLst>
                <a:path w="283844" h="330835">
                  <a:moveTo>
                    <a:pt x="43751" y="203288"/>
                  </a:moveTo>
                  <a:lnTo>
                    <a:pt x="41478" y="200660"/>
                  </a:lnTo>
                  <a:lnTo>
                    <a:pt x="33172" y="200660"/>
                  </a:lnTo>
                  <a:lnTo>
                    <a:pt x="33172" y="211582"/>
                  </a:lnTo>
                  <a:lnTo>
                    <a:pt x="33172" y="233857"/>
                  </a:lnTo>
                  <a:lnTo>
                    <a:pt x="10934" y="233857"/>
                  </a:lnTo>
                  <a:lnTo>
                    <a:pt x="10934" y="211582"/>
                  </a:lnTo>
                  <a:lnTo>
                    <a:pt x="33172" y="211582"/>
                  </a:lnTo>
                  <a:lnTo>
                    <a:pt x="33172" y="200660"/>
                  </a:lnTo>
                  <a:lnTo>
                    <a:pt x="2247" y="200660"/>
                  </a:lnTo>
                  <a:lnTo>
                    <a:pt x="0" y="203288"/>
                  </a:lnTo>
                  <a:lnTo>
                    <a:pt x="0" y="241782"/>
                  </a:lnTo>
                  <a:lnTo>
                    <a:pt x="2247" y="244030"/>
                  </a:lnTo>
                  <a:lnTo>
                    <a:pt x="41097" y="244030"/>
                  </a:lnTo>
                  <a:lnTo>
                    <a:pt x="43370" y="241782"/>
                  </a:lnTo>
                  <a:lnTo>
                    <a:pt x="43370" y="233857"/>
                  </a:lnTo>
                  <a:lnTo>
                    <a:pt x="43370" y="211582"/>
                  </a:lnTo>
                  <a:lnTo>
                    <a:pt x="43370" y="205943"/>
                  </a:lnTo>
                  <a:lnTo>
                    <a:pt x="43751" y="203288"/>
                  </a:lnTo>
                  <a:close/>
                </a:path>
                <a:path w="283844" h="330835">
                  <a:moveTo>
                    <a:pt x="142557" y="236105"/>
                  </a:moveTo>
                  <a:lnTo>
                    <a:pt x="139928" y="233857"/>
                  </a:lnTo>
                  <a:lnTo>
                    <a:pt x="59588" y="233857"/>
                  </a:lnTo>
                  <a:lnTo>
                    <a:pt x="56578" y="233857"/>
                  </a:lnTo>
                  <a:lnTo>
                    <a:pt x="54305" y="236105"/>
                  </a:lnTo>
                  <a:lnTo>
                    <a:pt x="54305" y="241782"/>
                  </a:lnTo>
                  <a:lnTo>
                    <a:pt x="56578" y="244030"/>
                  </a:lnTo>
                  <a:lnTo>
                    <a:pt x="139928" y="244030"/>
                  </a:lnTo>
                  <a:lnTo>
                    <a:pt x="142557" y="241782"/>
                  </a:lnTo>
                  <a:lnTo>
                    <a:pt x="142557" y="236105"/>
                  </a:lnTo>
                  <a:close/>
                </a:path>
                <a:path w="283844" h="330835">
                  <a:moveTo>
                    <a:pt x="142557" y="219506"/>
                  </a:moveTo>
                  <a:lnTo>
                    <a:pt x="139928" y="217258"/>
                  </a:lnTo>
                  <a:lnTo>
                    <a:pt x="59588" y="217258"/>
                  </a:lnTo>
                  <a:lnTo>
                    <a:pt x="56578" y="217258"/>
                  </a:lnTo>
                  <a:lnTo>
                    <a:pt x="54305" y="219506"/>
                  </a:lnTo>
                  <a:lnTo>
                    <a:pt x="54305" y="225171"/>
                  </a:lnTo>
                  <a:lnTo>
                    <a:pt x="56578" y="227799"/>
                  </a:lnTo>
                  <a:lnTo>
                    <a:pt x="139928" y="227799"/>
                  </a:lnTo>
                  <a:lnTo>
                    <a:pt x="142557" y="225171"/>
                  </a:lnTo>
                  <a:lnTo>
                    <a:pt x="142557" y="219506"/>
                  </a:lnTo>
                  <a:close/>
                </a:path>
                <a:path w="283844" h="330835">
                  <a:moveTo>
                    <a:pt x="142557" y="203288"/>
                  </a:moveTo>
                  <a:lnTo>
                    <a:pt x="139928" y="200660"/>
                  </a:lnTo>
                  <a:lnTo>
                    <a:pt x="59588" y="200660"/>
                  </a:lnTo>
                  <a:lnTo>
                    <a:pt x="56578" y="200660"/>
                  </a:lnTo>
                  <a:lnTo>
                    <a:pt x="54305" y="203288"/>
                  </a:lnTo>
                  <a:lnTo>
                    <a:pt x="54305" y="208953"/>
                  </a:lnTo>
                  <a:lnTo>
                    <a:pt x="56578" y="211201"/>
                  </a:lnTo>
                  <a:lnTo>
                    <a:pt x="139928" y="211201"/>
                  </a:lnTo>
                  <a:lnTo>
                    <a:pt x="142557" y="208953"/>
                  </a:lnTo>
                  <a:lnTo>
                    <a:pt x="142557" y="203288"/>
                  </a:lnTo>
                  <a:close/>
                </a:path>
                <a:path w="283844" h="330835">
                  <a:moveTo>
                    <a:pt x="208965" y="83731"/>
                  </a:moveTo>
                  <a:lnTo>
                    <a:pt x="206679" y="81470"/>
                  </a:lnTo>
                  <a:lnTo>
                    <a:pt x="198005" y="81470"/>
                  </a:lnTo>
                  <a:lnTo>
                    <a:pt x="194995" y="81470"/>
                  </a:lnTo>
                  <a:lnTo>
                    <a:pt x="192747" y="83731"/>
                  </a:lnTo>
                  <a:lnTo>
                    <a:pt x="192747" y="88633"/>
                  </a:lnTo>
                  <a:lnTo>
                    <a:pt x="193852" y="90500"/>
                  </a:lnTo>
                  <a:lnTo>
                    <a:pt x="195757" y="91262"/>
                  </a:lnTo>
                  <a:lnTo>
                    <a:pt x="195757" y="98082"/>
                  </a:lnTo>
                  <a:lnTo>
                    <a:pt x="198005" y="100330"/>
                  </a:lnTo>
                  <a:lnTo>
                    <a:pt x="203669" y="100330"/>
                  </a:lnTo>
                  <a:lnTo>
                    <a:pt x="205917" y="98082"/>
                  </a:lnTo>
                  <a:lnTo>
                    <a:pt x="205917" y="91262"/>
                  </a:lnTo>
                  <a:lnTo>
                    <a:pt x="207441" y="90500"/>
                  </a:lnTo>
                  <a:lnTo>
                    <a:pt x="208965" y="88633"/>
                  </a:lnTo>
                  <a:lnTo>
                    <a:pt x="208965" y="83731"/>
                  </a:lnTo>
                  <a:close/>
                </a:path>
                <a:path w="283844" h="330835">
                  <a:moveTo>
                    <a:pt x="238747" y="64109"/>
                  </a:moveTo>
                  <a:lnTo>
                    <a:pt x="236118" y="61861"/>
                  </a:lnTo>
                  <a:lnTo>
                    <a:pt x="227812" y="61861"/>
                  </a:lnTo>
                  <a:lnTo>
                    <a:pt x="227812" y="72415"/>
                  </a:lnTo>
                  <a:lnTo>
                    <a:pt x="227812" y="109385"/>
                  </a:lnTo>
                  <a:lnTo>
                    <a:pt x="171996" y="109385"/>
                  </a:lnTo>
                  <a:lnTo>
                    <a:pt x="171996" y="72415"/>
                  </a:lnTo>
                  <a:lnTo>
                    <a:pt x="227812" y="72415"/>
                  </a:lnTo>
                  <a:lnTo>
                    <a:pt x="227812" y="61861"/>
                  </a:lnTo>
                  <a:lnTo>
                    <a:pt x="219887" y="61861"/>
                  </a:lnTo>
                  <a:lnTo>
                    <a:pt x="219887" y="48653"/>
                  </a:lnTo>
                  <a:lnTo>
                    <a:pt x="218300" y="40703"/>
                  </a:lnTo>
                  <a:lnTo>
                    <a:pt x="217297" y="39217"/>
                  </a:lnTo>
                  <a:lnTo>
                    <a:pt x="213944" y="34226"/>
                  </a:lnTo>
                  <a:lnTo>
                    <a:pt x="209346" y="31140"/>
                  </a:lnTo>
                  <a:lnTo>
                    <a:pt x="209346" y="43370"/>
                  </a:lnTo>
                  <a:lnTo>
                    <a:pt x="209346" y="61861"/>
                  </a:lnTo>
                  <a:lnTo>
                    <a:pt x="190461" y="61861"/>
                  </a:lnTo>
                  <a:lnTo>
                    <a:pt x="190461" y="43370"/>
                  </a:lnTo>
                  <a:lnTo>
                    <a:pt x="194614" y="39217"/>
                  </a:lnTo>
                  <a:lnTo>
                    <a:pt x="205193" y="39217"/>
                  </a:lnTo>
                  <a:lnTo>
                    <a:pt x="209346" y="43370"/>
                  </a:lnTo>
                  <a:lnTo>
                    <a:pt x="209346" y="31140"/>
                  </a:lnTo>
                  <a:lnTo>
                    <a:pt x="207479" y="29883"/>
                  </a:lnTo>
                  <a:lnTo>
                    <a:pt x="199529" y="28282"/>
                  </a:lnTo>
                  <a:lnTo>
                    <a:pt x="191566" y="29819"/>
                  </a:lnTo>
                  <a:lnTo>
                    <a:pt x="185102" y="34086"/>
                  </a:lnTo>
                  <a:lnTo>
                    <a:pt x="180746" y="40538"/>
                  </a:lnTo>
                  <a:lnTo>
                    <a:pt x="179158" y="48653"/>
                  </a:lnTo>
                  <a:lnTo>
                    <a:pt x="179158" y="61861"/>
                  </a:lnTo>
                  <a:lnTo>
                    <a:pt x="163309" y="61861"/>
                  </a:lnTo>
                  <a:lnTo>
                    <a:pt x="160680" y="64109"/>
                  </a:lnTo>
                  <a:lnTo>
                    <a:pt x="160680" y="117309"/>
                  </a:lnTo>
                  <a:lnTo>
                    <a:pt x="163309" y="119557"/>
                  </a:lnTo>
                  <a:lnTo>
                    <a:pt x="235356" y="119557"/>
                  </a:lnTo>
                  <a:lnTo>
                    <a:pt x="237629" y="117309"/>
                  </a:lnTo>
                  <a:lnTo>
                    <a:pt x="237629" y="109385"/>
                  </a:lnTo>
                  <a:lnTo>
                    <a:pt x="237629" y="72415"/>
                  </a:lnTo>
                  <a:lnTo>
                    <a:pt x="237629" y="66738"/>
                  </a:lnTo>
                  <a:lnTo>
                    <a:pt x="238747" y="64109"/>
                  </a:lnTo>
                  <a:close/>
                </a:path>
                <a:path w="283844" h="330835">
                  <a:moveTo>
                    <a:pt x="283248" y="84861"/>
                  </a:moveTo>
                  <a:lnTo>
                    <a:pt x="281000" y="81851"/>
                  </a:lnTo>
                  <a:lnTo>
                    <a:pt x="275336" y="81851"/>
                  </a:lnTo>
                  <a:lnTo>
                    <a:pt x="272326" y="83731"/>
                  </a:lnTo>
                  <a:lnTo>
                    <a:pt x="272326" y="87109"/>
                  </a:lnTo>
                  <a:lnTo>
                    <a:pt x="265315" y="113245"/>
                  </a:lnTo>
                  <a:lnTo>
                    <a:pt x="249643" y="134327"/>
                  </a:lnTo>
                  <a:lnTo>
                    <a:pt x="227393" y="148399"/>
                  </a:lnTo>
                  <a:lnTo>
                    <a:pt x="200660" y="153517"/>
                  </a:lnTo>
                  <a:lnTo>
                    <a:pt x="172758" y="147891"/>
                  </a:lnTo>
                  <a:lnTo>
                    <a:pt x="149987" y="132537"/>
                  </a:lnTo>
                  <a:lnTo>
                    <a:pt x="134632" y="109753"/>
                  </a:lnTo>
                  <a:lnTo>
                    <a:pt x="129006" y="81851"/>
                  </a:lnTo>
                  <a:lnTo>
                    <a:pt x="134632" y="53936"/>
                  </a:lnTo>
                  <a:lnTo>
                    <a:pt x="149987" y="31153"/>
                  </a:lnTo>
                  <a:lnTo>
                    <a:pt x="172758" y="15798"/>
                  </a:lnTo>
                  <a:lnTo>
                    <a:pt x="200660" y="10160"/>
                  </a:lnTo>
                  <a:lnTo>
                    <a:pt x="225044" y="14465"/>
                  </a:lnTo>
                  <a:lnTo>
                    <a:pt x="246100" y="26428"/>
                  </a:lnTo>
                  <a:lnTo>
                    <a:pt x="262077" y="44704"/>
                  </a:lnTo>
                  <a:lnTo>
                    <a:pt x="271183" y="67881"/>
                  </a:lnTo>
                  <a:lnTo>
                    <a:pt x="271526" y="70294"/>
                  </a:lnTo>
                  <a:lnTo>
                    <a:pt x="273786" y="72097"/>
                  </a:lnTo>
                  <a:lnTo>
                    <a:pt x="276694" y="72097"/>
                  </a:lnTo>
                  <a:lnTo>
                    <a:pt x="276987" y="72072"/>
                  </a:lnTo>
                  <a:lnTo>
                    <a:pt x="277241" y="72034"/>
                  </a:lnTo>
                  <a:lnTo>
                    <a:pt x="279869" y="71653"/>
                  </a:lnTo>
                  <a:lnTo>
                    <a:pt x="281762" y="68643"/>
                  </a:lnTo>
                  <a:lnTo>
                    <a:pt x="281381" y="66014"/>
                  </a:lnTo>
                  <a:lnTo>
                    <a:pt x="270891" y="39624"/>
                  </a:lnTo>
                  <a:lnTo>
                    <a:pt x="252577" y="18719"/>
                  </a:lnTo>
                  <a:lnTo>
                    <a:pt x="228384" y="4953"/>
                  </a:lnTo>
                  <a:lnTo>
                    <a:pt x="200279" y="0"/>
                  </a:lnTo>
                  <a:lnTo>
                    <a:pt x="168109" y="6540"/>
                  </a:lnTo>
                  <a:lnTo>
                    <a:pt x="141859" y="24320"/>
                  </a:lnTo>
                  <a:lnTo>
                    <a:pt x="124155" y="50596"/>
                  </a:lnTo>
                  <a:lnTo>
                    <a:pt x="117665" y="82588"/>
                  </a:lnTo>
                  <a:lnTo>
                    <a:pt x="118364" y="93306"/>
                  </a:lnTo>
                  <a:lnTo>
                    <a:pt x="120446" y="103759"/>
                  </a:lnTo>
                  <a:lnTo>
                    <a:pt x="123875" y="113728"/>
                  </a:lnTo>
                  <a:lnTo>
                    <a:pt x="128625" y="122948"/>
                  </a:lnTo>
                  <a:lnTo>
                    <a:pt x="79197" y="122948"/>
                  </a:lnTo>
                  <a:lnTo>
                    <a:pt x="76949" y="125222"/>
                  </a:lnTo>
                  <a:lnTo>
                    <a:pt x="76949" y="130860"/>
                  </a:lnTo>
                  <a:lnTo>
                    <a:pt x="79197" y="133527"/>
                  </a:lnTo>
                  <a:lnTo>
                    <a:pt x="135788" y="133527"/>
                  </a:lnTo>
                  <a:lnTo>
                    <a:pt x="148564" y="146304"/>
                  </a:lnTo>
                  <a:lnTo>
                    <a:pt x="163918" y="156057"/>
                  </a:lnTo>
                  <a:lnTo>
                    <a:pt x="181343" y="162267"/>
                  </a:lnTo>
                  <a:lnTo>
                    <a:pt x="200279" y="164439"/>
                  </a:lnTo>
                  <a:lnTo>
                    <a:pt x="205574" y="164439"/>
                  </a:lnTo>
                  <a:lnTo>
                    <a:pt x="210832" y="164071"/>
                  </a:lnTo>
                  <a:lnTo>
                    <a:pt x="215747" y="162928"/>
                  </a:lnTo>
                  <a:lnTo>
                    <a:pt x="215747" y="320217"/>
                  </a:lnTo>
                  <a:lnTo>
                    <a:pt x="157289" y="320217"/>
                  </a:lnTo>
                  <a:lnTo>
                    <a:pt x="155016" y="322491"/>
                  </a:lnTo>
                  <a:lnTo>
                    <a:pt x="155016" y="328142"/>
                  </a:lnTo>
                  <a:lnTo>
                    <a:pt x="157289" y="330415"/>
                  </a:lnTo>
                  <a:lnTo>
                    <a:pt x="224040" y="330415"/>
                  </a:lnTo>
                  <a:lnTo>
                    <a:pt x="226288" y="328142"/>
                  </a:lnTo>
                  <a:lnTo>
                    <a:pt x="226288" y="160299"/>
                  </a:lnTo>
                  <a:lnTo>
                    <a:pt x="234353" y="157048"/>
                  </a:lnTo>
                  <a:lnTo>
                    <a:pt x="266319" y="130797"/>
                  </a:lnTo>
                  <a:lnTo>
                    <a:pt x="281762" y="88252"/>
                  </a:lnTo>
                  <a:lnTo>
                    <a:pt x="283248" y="8486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0" name="object 15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293706" y="1966416"/>
            <a:ext cx="369262" cy="349810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3967238" y="1975484"/>
            <a:ext cx="368300" cy="332105"/>
          </a:xfrm>
          <a:custGeom>
            <a:avLst/>
            <a:gdLst/>
            <a:ahLst/>
            <a:cxnLst/>
            <a:rect l="l" t="t" r="r" b="b"/>
            <a:pathLst>
              <a:path w="368300" h="332105">
                <a:moveTo>
                  <a:pt x="291553" y="42633"/>
                </a:moveTo>
                <a:lnTo>
                  <a:pt x="287782" y="38874"/>
                </a:lnTo>
                <a:lnTo>
                  <a:pt x="283248" y="38874"/>
                </a:lnTo>
                <a:lnTo>
                  <a:pt x="278345" y="38874"/>
                </a:lnTo>
                <a:lnTo>
                  <a:pt x="274574" y="42633"/>
                </a:lnTo>
                <a:lnTo>
                  <a:pt x="274574" y="52044"/>
                </a:lnTo>
                <a:lnTo>
                  <a:pt x="278345" y="55816"/>
                </a:lnTo>
                <a:lnTo>
                  <a:pt x="287782" y="55816"/>
                </a:lnTo>
                <a:lnTo>
                  <a:pt x="291553" y="52044"/>
                </a:lnTo>
                <a:lnTo>
                  <a:pt x="291553" y="42633"/>
                </a:lnTo>
                <a:close/>
              </a:path>
              <a:path w="368300" h="332105">
                <a:moveTo>
                  <a:pt x="302475" y="115062"/>
                </a:moveTo>
                <a:lnTo>
                  <a:pt x="300228" y="112776"/>
                </a:lnTo>
                <a:lnTo>
                  <a:pt x="291553" y="112776"/>
                </a:lnTo>
                <a:lnTo>
                  <a:pt x="291553" y="61112"/>
                </a:lnTo>
                <a:lnTo>
                  <a:pt x="289306" y="58864"/>
                </a:lnTo>
                <a:lnTo>
                  <a:pt x="276085" y="58864"/>
                </a:lnTo>
                <a:lnTo>
                  <a:pt x="273075" y="58864"/>
                </a:lnTo>
                <a:lnTo>
                  <a:pt x="270802" y="61112"/>
                </a:lnTo>
                <a:lnTo>
                  <a:pt x="270802" y="67157"/>
                </a:lnTo>
                <a:lnTo>
                  <a:pt x="273075" y="69405"/>
                </a:lnTo>
                <a:lnTo>
                  <a:pt x="280619" y="69405"/>
                </a:lnTo>
                <a:lnTo>
                  <a:pt x="280619" y="112395"/>
                </a:lnTo>
                <a:lnTo>
                  <a:pt x="272707" y="112395"/>
                </a:lnTo>
                <a:lnTo>
                  <a:pt x="270421" y="114681"/>
                </a:lnTo>
                <a:lnTo>
                  <a:pt x="270421" y="120319"/>
                </a:lnTo>
                <a:lnTo>
                  <a:pt x="272707" y="122605"/>
                </a:lnTo>
                <a:lnTo>
                  <a:pt x="300228" y="122605"/>
                </a:lnTo>
                <a:lnTo>
                  <a:pt x="302475" y="120319"/>
                </a:lnTo>
                <a:lnTo>
                  <a:pt x="302475" y="115062"/>
                </a:lnTo>
                <a:close/>
              </a:path>
              <a:path w="368300" h="332105">
                <a:moveTo>
                  <a:pt x="368122" y="73558"/>
                </a:moveTo>
                <a:lnTo>
                  <a:pt x="350291" y="31089"/>
                </a:lnTo>
                <a:lnTo>
                  <a:pt x="314909" y="5245"/>
                </a:lnTo>
                <a:lnTo>
                  <a:pt x="285915" y="0"/>
                </a:lnTo>
                <a:lnTo>
                  <a:pt x="253796" y="6540"/>
                </a:lnTo>
                <a:lnTo>
                  <a:pt x="227672" y="24333"/>
                </a:lnTo>
                <a:lnTo>
                  <a:pt x="210096" y="50609"/>
                </a:lnTo>
                <a:lnTo>
                  <a:pt x="203669" y="82626"/>
                </a:lnTo>
                <a:lnTo>
                  <a:pt x="204368" y="93484"/>
                </a:lnTo>
                <a:lnTo>
                  <a:pt x="206400" y="103924"/>
                </a:lnTo>
                <a:lnTo>
                  <a:pt x="209715" y="113804"/>
                </a:lnTo>
                <a:lnTo>
                  <a:pt x="214223" y="122974"/>
                </a:lnTo>
                <a:lnTo>
                  <a:pt x="177279" y="122974"/>
                </a:lnTo>
                <a:lnTo>
                  <a:pt x="174625" y="125615"/>
                </a:lnTo>
                <a:lnTo>
                  <a:pt x="174625" y="131279"/>
                </a:lnTo>
                <a:lnTo>
                  <a:pt x="177279" y="133527"/>
                </a:lnTo>
                <a:lnTo>
                  <a:pt x="221030" y="133527"/>
                </a:lnTo>
                <a:lnTo>
                  <a:pt x="233807" y="146316"/>
                </a:lnTo>
                <a:lnTo>
                  <a:pt x="249174" y="156057"/>
                </a:lnTo>
                <a:lnTo>
                  <a:pt x="266585" y="162267"/>
                </a:lnTo>
                <a:lnTo>
                  <a:pt x="285534" y="164452"/>
                </a:lnTo>
                <a:lnTo>
                  <a:pt x="290791" y="164452"/>
                </a:lnTo>
                <a:lnTo>
                  <a:pt x="296456" y="164096"/>
                </a:lnTo>
                <a:lnTo>
                  <a:pt x="300990" y="163334"/>
                </a:lnTo>
                <a:lnTo>
                  <a:pt x="300990" y="182956"/>
                </a:lnTo>
                <a:lnTo>
                  <a:pt x="28638" y="182956"/>
                </a:lnTo>
                <a:lnTo>
                  <a:pt x="26390" y="184823"/>
                </a:lnTo>
                <a:lnTo>
                  <a:pt x="25628" y="187096"/>
                </a:lnTo>
                <a:lnTo>
                  <a:pt x="10172" y="268198"/>
                </a:lnTo>
                <a:lnTo>
                  <a:pt x="10172" y="93929"/>
                </a:lnTo>
                <a:lnTo>
                  <a:pt x="85217" y="93929"/>
                </a:lnTo>
                <a:lnTo>
                  <a:pt x="122948" y="131660"/>
                </a:lnTo>
                <a:lnTo>
                  <a:pt x="123710" y="132384"/>
                </a:lnTo>
                <a:lnTo>
                  <a:pt x="125196" y="133146"/>
                </a:lnTo>
                <a:lnTo>
                  <a:pt x="161061" y="133146"/>
                </a:lnTo>
                <a:lnTo>
                  <a:pt x="163309" y="130517"/>
                </a:lnTo>
                <a:lnTo>
                  <a:pt x="163309" y="124853"/>
                </a:lnTo>
                <a:lnTo>
                  <a:pt x="161061" y="122605"/>
                </a:lnTo>
                <a:lnTo>
                  <a:pt x="129006" y="122605"/>
                </a:lnTo>
                <a:lnTo>
                  <a:pt x="90512" y="84112"/>
                </a:lnTo>
                <a:lnTo>
                  <a:pt x="88988" y="83375"/>
                </a:lnTo>
                <a:lnTo>
                  <a:pt x="2247" y="83375"/>
                </a:lnTo>
                <a:lnTo>
                  <a:pt x="0" y="86004"/>
                </a:lnTo>
                <a:lnTo>
                  <a:pt x="0" y="331279"/>
                </a:lnTo>
                <a:lnTo>
                  <a:pt x="3797" y="331558"/>
                </a:lnTo>
                <a:lnTo>
                  <a:pt x="9410" y="331558"/>
                </a:lnTo>
                <a:lnTo>
                  <a:pt x="27889" y="331597"/>
                </a:lnTo>
                <a:lnTo>
                  <a:pt x="71145" y="331685"/>
                </a:lnTo>
                <a:lnTo>
                  <a:pt x="129184" y="331774"/>
                </a:lnTo>
                <a:lnTo>
                  <a:pt x="192011" y="331812"/>
                </a:lnTo>
                <a:lnTo>
                  <a:pt x="236270" y="331787"/>
                </a:lnTo>
                <a:lnTo>
                  <a:pt x="273380" y="331673"/>
                </a:lnTo>
                <a:lnTo>
                  <a:pt x="299123" y="331482"/>
                </a:lnTo>
                <a:lnTo>
                  <a:pt x="309295" y="331177"/>
                </a:lnTo>
                <a:lnTo>
                  <a:pt x="310400" y="330034"/>
                </a:lnTo>
                <a:lnTo>
                  <a:pt x="311924" y="328549"/>
                </a:lnTo>
                <a:lnTo>
                  <a:pt x="312305" y="327406"/>
                </a:lnTo>
                <a:lnTo>
                  <a:pt x="322846" y="272732"/>
                </a:lnTo>
                <a:lnTo>
                  <a:pt x="323227" y="269684"/>
                </a:lnTo>
                <a:lnTo>
                  <a:pt x="321360" y="267055"/>
                </a:lnTo>
                <a:lnTo>
                  <a:pt x="318706" y="266306"/>
                </a:lnTo>
                <a:lnTo>
                  <a:pt x="318452" y="266268"/>
                </a:lnTo>
                <a:lnTo>
                  <a:pt x="315252" y="266268"/>
                </a:lnTo>
                <a:lnTo>
                  <a:pt x="313004" y="268046"/>
                </a:lnTo>
                <a:lnTo>
                  <a:pt x="312305" y="270446"/>
                </a:lnTo>
                <a:lnTo>
                  <a:pt x="302856" y="320636"/>
                </a:lnTo>
                <a:lnTo>
                  <a:pt x="12420" y="320636"/>
                </a:lnTo>
                <a:lnTo>
                  <a:pt x="36563" y="194259"/>
                </a:lnTo>
                <a:lnTo>
                  <a:pt x="327380" y="194259"/>
                </a:lnTo>
                <a:lnTo>
                  <a:pt x="317207" y="249313"/>
                </a:lnTo>
                <a:lnTo>
                  <a:pt x="316826" y="252361"/>
                </a:lnTo>
                <a:lnTo>
                  <a:pt x="318706" y="254990"/>
                </a:lnTo>
                <a:lnTo>
                  <a:pt x="321360" y="255371"/>
                </a:lnTo>
                <a:lnTo>
                  <a:pt x="321805" y="255460"/>
                </a:lnTo>
                <a:lnTo>
                  <a:pt x="322249" y="255524"/>
                </a:lnTo>
                <a:lnTo>
                  <a:pt x="325094" y="255524"/>
                </a:lnTo>
                <a:lnTo>
                  <a:pt x="327063" y="253784"/>
                </a:lnTo>
                <a:lnTo>
                  <a:pt x="327380" y="251218"/>
                </a:lnTo>
                <a:lnTo>
                  <a:pt x="339445" y="190106"/>
                </a:lnTo>
                <a:lnTo>
                  <a:pt x="339826" y="188595"/>
                </a:lnTo>
                <a:lnTo>
                  <a:pt x="339445" y="186715"/>
                </a:lnTo>
                <a:lnTo>
                  <a:pt x="338315" y="185966"/>
                </a:lnTo>
                <a:lnTo>
                  <a:pt x="337578" y="184442"/>
                </a:lnTo>
                <a:lnTo>
                  <a:pt x="336067" y="184086"/>
                </a:lnTo>
                <a:lnTo>
                  <a:pt x="311924" y="184086"/>
                </a:lnTo>
                <a:lnTo>
                  <a:pt x="311924" y="161442"/>
                </a:lnTo>
                <a:lnTo>
                  <a:pt x="349072" y="135750"/>
                </a:lnTo>
                <a:lnTo>
                  <a:pt x="366979" y="93929"/>
                </a:lnTo>
                <a:lnTo>
                  <a:pt x="367741" y="90538"/>
                </a:lnTo>
                <a:lnTo>
                  <a:pt x="365874" y="87884"/>
                </a:lnTo>
                <a:lnTo>
                  <a:pt x="362826" y="87147"/>
                </a:lnTo>
                <a:lnTo>
                  <a:pt x="362445" y="87083"/>
                </a:lnTo>
                <a:lnTo>
                  <a:pt x="359791" y="87083"/>
                </a:lnTo>
                <a:lnTo>
                  <a:pt x="357162" y="89242"/>
                </a:lnTo>
                <a:lnTo>
                  <a:pt x="356806" y="92024"/>
                </a:lnTo>
                <a:lnTo>
                  <a:pt x="348640" y="116725"/>
                </a:lnTo>
                <a:lnTo>
                  <a:pt x="332765" y="136461"/>
                </a:lnTo>
                <a:lnTo>
                  <a:pt x="311099" y="149542"/>
                </a:lnTo>
                <a:lnTo>
                  <a:pt x="285534" y="154279"/>
                </a:lnTo>
                <a:lnTo>
                  <a:pt x="257606" y="148653"/>
                </a:lnTo>
                <a:lnTo>
                  <a:pt x="234823" y="133299"/>
                </a:lnTo>
                <a:lnTo>
                  <a:pt x="219468" y="110528"/>
                </a:lnTo>
                <a:lnTo>
                  <a:pt x="213842" y="82626"/>
                </a:lnTo>
                <a:lnTo>
                  <a:pt x="219468" y="54711"/>
                </a:lnTo>
                <a:lnTo>
                  <a:pt x="234823" y="31940"/>
                </a:lnTo>
                <a:lnTo>
                  <a:pt x="257606" y="16586"/>
                </a:lnTo>
                <a:lnTo>
                  <a:pt x="285534" y="10960"/>
                </a:lnTo>
                <a:lnTo>
                  <a:pt x="310883" y="15621"/>
                </a:lnTo>
                <a:lnTo>
                  <a:pt x="332486" y="28486"/>
                </a:lnTo>
                <a:lnTo>
                  <a:pt x="348424" y="47866"/>
                </a:lnTo>
                <a:lnTo>
                  <a:pt x="356806" y="72034"/>
                </a:lnTo>
                <a:lnTo>
                  <a:pt x="357162" y="74853"/>
                </a:lnTo>
                <a:lnTo>
                  <a:pt x="359791" y="77012"/>
                </a:lnTo>
                <a:lnTo>
                  <a:pt x="362445" y="77012"/>
                </a:lnTo>
                <a:lnTo>
                  <a:pt x="362826" y="76949"/>
                </a:lnTo>
                <a:lnTo>
                  <a:pt x="365874" y="76568"/>
                </a:lnTo>
                <a:lnTo>
                  <a:pt x="368122" y="7355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2" name="object 15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047660" y="1969077"/>
            <a:ext cx="279131" cy="355599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7596187" y="1968194"/>
            <a:ext cx="278130" cy="356870"/>
          </a:xfrm>
          <a:custGeom>
            <a:avLst/>
            <a:gdLst/>
            <a:ahLst/>
            <a:cxnLst/>
            <a:rect l="l" t="t" r="r" b="b"/>
            <a:pathLst>
              <a:path w="278129" h="356869">
                <a:moveTo>
                  <a:pt x="111252" y="126504"/>
                </a:moveTo>
                <a:lnTo>
                  <a:pt x="109004" y="124218"/>
                </a:lnTo>
                <a:lnTo>
                  <a:pt x="105968" y="124218"/>
                </a:lnTo>
                <a:lnTo>
                  <a:pt x="103339" y="124218"/>
                </a:lnTo>
                <a:lnTo>
                  <a:pt x="100711" y="126504"/>
                </a:lnTo>
                <a:lnTo>
                  <a:pt x="100711" y="137807"/>
                </a:lnTo>
                <a:lnTo>
                  <a:pt x="103339" y="140436"/>
                </a:lnTo>
                <a:lnTo>
                  <a:pt x="109004" y="140436"/>
                </a:lnTo>
                <a:lnTo>
                  <a:pt x="111252" y="137807"/>
                </a:lnTo>
                <a:lnTo>
                  <a:pt x="111252" y="126504"/>
                </a:lnTo>
                <a:close/>
              </a:path>
              <a:path w="278129" h="356869">
                <a:moveTo>
                  <a:pt x="116928" y="109524"/>
                </a:moveTo>
                <a:lnTo>
                  <a:pt x="114642" y="107238"/>
                </a:lnTo>
                <a:lnTo>
                  <a:pt x="100330" y="107238"/>
                </a:lnTo>
                <a:lnTo>
                  <a:pt x="97663" y="107238"/>
                </a:lnTo>
                <a:lnTo>
                  <a:pt x="95034" y="109524"/>
                </a:lnTo>
                <a:lnTo>
                  <a:pt x="95034" y="115189"/>
                </a:lnTo>
                <a:lnTo>
                  <a:pt x="97663" y="117817"/>
                </a:lnTo>
                <a:lnTo>
                  <a:pt x="114642" y="117817"/>
                </a:lnTo>
                <a:lnTo>
                  <a:pt x="116928" y="115189"/>
                </a:lnTo>
                <a:lnTo>
                  <a:pt x="116928" y="109524"/>
                </a:lnTo>
                <a:close/>
              </a:path>
              <a:path w="278129" h="356869">
                <a:moveTo>
                  <a:pt x="162166" y="178168"/>
                </a:moveTo>
                <a:lnTo>
                  <a:pt x="160299" y="176263"/>
                </a:lnTo>
                <a:lnTo>
                  <a:pt x="159346" y="175348"/>
                </a:lnTo>
                <a:lnTo>
                  <a:pt x="158013" y="174879"/>
                </a:lnTo>
                <a:lnTo>
                  <a:pt x="155295" y="174879"/>
                </a:lnTo>
                <a:lnTo>
                  <a:pt x="153860" y="175348"/>
                </a:lnTo>
                <a:lnTo>
                  <a:pt x="152755" y="176263"/>
                </a:lnTo>
                <a:lnTo>
                  <a:pt x="150850" y="178168"/>
                </a:lnTo>
                <a:lnTo>
                  <a:pt x="145948" y="180416"/>
                </a:lnTo>
                <a:lnTo>
                  <a:pt x="132765" y="180416"/>
                </a:lnTo>
                <a:lnTo>
                  <a:pt x="128231" y="178168"/>
                </a:lnTo>
                <a:lnTo>
                  <a:pt x="126339" y="176263"/>
                </a:lnTo>
                <a:lnTo>
                  <a:pt x="125387" y="175348"/>
                </a:lnTo>
                <a:lnTo>
                  <a:pt x="124091" y="174879"/>
                </a:lnTo>
                <a:lnTo>
                  <a:pt x="122720" y="174879"/>
                </a:lnTo>
                <a:lnTo>
                  <a:pt x="121335" y="174879"/>
                </a:lnTo>
                <a:lnTo>
                  <a:pt x="119938" y="175348"/>
                </a:lnTo>
                <a:lnTo>
                  <a:pt x="118795" y="176263"/>
                </a:lnTo>
                <a:lnTo>
                  <a:pt x="116928" y="178168"/>
                </a:lnTo>
                <a:lnTo>
                  <a:pt x="116928" y="181178"/>
                </a:lnTo>
                <a:lnTo>
                  <a:pt x="118795" y="183807"/>
                </a:lnTo>
                <a:lnTo>
                  <a:pt x="123329" y="187960"/>
                </a:lnTo>
                <a:lnTo>
                  <a:pt x="130860" y="190614"/>
                </a:lnTo>
                <a:lnTo>
                  <a:pt x="147091" y="190614"/>
                </a:lnTo>
                <a:lnTo>
                  <a:pt x="155003" y="187960"/>
                </a:lnTo>
                <a:lnTo>
                  <a:pt x="159156" y="183807"/>
                </a:lnTo>
                <a:lnTo>
                  <a:pt x="162166" y="181178"/>
                </a:lnTo>
                <a:lnTo>
                  <a:pt x="162166" y="178168"/>
                </a:lnTo>
                <a:close/>
              </a:path>
              <a:path w="278129" h="356869">
                <a:moveTo>
                  <a:pt x="178765" y="126504"/>
                </a:moveTo>
                <a:lnTo>
                  <a:pt x="176136" y="124218"/>
                </a:lnTo>
                <a:lnTo>
                  <a:pt x="173469" y="124218"/>
                </a:lnTo>
                <a:lnTo>
                  <a:pt x="170459" y="124218"/>
                </a:lnTo>
                <a:lnTo>
                  <a:pt x="168211" y="126504"/>
                </a:lnTo>
                <a:lnTo>
                  <a:pt x="168211" y="137807"/>
                </a:lnTo>
                <a:lnTo>
                  <a:pt x="170459" y="140436"/>
                </a:lnTo>
                <a:lnTo>
                  <a:pt x="176136" y="140436"/>
                </a:lnTo>
                <a:lnTo>
                  <a:pt x="178765" y="137807"/>
                </a:lnTo>
                <a:lnTo>
                  <a:pt x="178765" y="126504"/>
                </a:lnTo>
                <a:close/>
              </a:path>
              <a:path w="278129" h="356869">
                <a:moveTo>
                  <a:pt x="184442" y="109524"/>
                </a:moveTo>
                <a:lnTo>
                  <a:pt x="181775" y="107238"/>
                </a:lnTo>
                <a:lnTo>
                  <a:pt x="167830" y="107238"/>
                </a:lnTo>
                <a:lnTo>
                  <a:pt x="164820" y="107238"/>
                </a:lnTo>
                <a:lnTo>
                  <a:pt x="162547" y="109524"/>
                </a:lnTo>
                <a:lnTo>
                  <a:pt x="162547" y="115189"/>
                </a:lnTo>
                <a:lnTo>
                  <a:pt x="164820" y="117817"/>
                </a:lnTo>
                <a:lnTo>
                  <a:pt x="181775" y="117817"/>
                </a:lnTo>
                <a:lnTo>
                  <a:pt x="184442" y="115189"/>
                </a:lnTo>
                <a:lnTo>
                  <a:pt x="184442" y="109524"/>
                </a:lnTo>
                <a:close/>
              </a:path>
              <a:path w="278129" h="356869">
                <a:moveTo>
                  <a:pt x="277990" y="354330"/>
                </a:moveTo>
                <a:lnTo>
                  <a:pt x="277876" y="308610"/>
                </a:lnTo>
                <a:lnTo>
                  <a:pt x="252323" y="274320"/>
                </a:lnTo>
                <a:lnTo>
                  <a:pt x="214972" y="262890"/>
                </a:lnTo>
                <a:lnTo>
                  <a:pt x="210070" y="260350"/>
                </a:lnTo>
                <a:lnTo>
                  <a:pt x="207060" y="256540"/>
                </a:lnTo>
                <a:lnTo>
                  <a:pt x="207060" y="222250"/>
                </a:lnTo>
                <a:lnTo>
                  <a:pt x="207060" y="218440"/>
                </a:lnTo>
                <a:lnTo>
                  <a:pt x="202526" y="214630"/>
                </a:lnTo>
                <a:lnTo>
                  <a:pt x="197612" y="213360"/>
                </a:lnTo>
                <a:lnTo>
                  <a:pt x="200774" y="207010"/>
                </a:lnTo>
                <a:lnTo>
                  <a:pt x="203377" y="200660"/>
                </a:lnTo>
                <a:lnTo>
                  <a:pt x="205270" y="194310"/>
                </a:lnTo>
                <a:lnTo>
                  <a:pt x="206298" y="186690"/>
                </a:lnTo>
                <a:lnTo>
                  <a:pt x="210185" y="180340"/>
                </a:lnTo>
                <a:lnTo>
                  <a:pt x="213334" y="172720"/>
                </a:lnTo>
                <a:lnTo>
                  <a:pt x="215696" y="165100"/>
                </a:lnTo>
                <a:lnTo>
                  <a:pt x="215925" y="163830"/>
                </a:lnTo>
                <a:lnTo>
                  <a:pt x="217258" y="156210"/>
                </a:lnTo>
                <a:lnTo>
                  <a:pt x="220649" y="156210"/>
                </a:lnTo>
                <a:lnTo>
                  <a:pt x="241020" y="133350"/>
                </a:lnTo>
                <a:lnTo>
                  <a:pt x="239115" y="128270"/>
                </a:lnTo>
                <a:lnTo>
                  <a:pt x="235724" y="124460"/>
                </a:lnTo>
                <a:lnTo>
                  <a:pt x="232714" y="120650"/>
                </a:lnTo>
                <a:lnTo>
                  <a:pt x="230060" y="119837"/>
                </a:lnTo>
                <a:lnTo>
                  <a:pt x="230060" y="135890"/>
                </a:lnTo>
                <a:lnTo>
                  <a:pt x="229933" y="139700"/>
                </a:lnTo>
                <a:lnTo>
                  <a:pt x="229704" y="142240"/>
                </a:lnTo>
                <a:lnTo>
                  <a:pt x="225171" y="146050"/>
                </a:lnTo>
                <a:lnTo>
                  <a:pt x="218363" y="146050"/>
                </a:lnTo>
                <a:lnTo>
                  <a:pt x="218363" y="142240"/>
                </a:lnTo>
                <a:lnTo>
                  <a:pt x="215734" y="139700"/>
                </a:lnTo>
                <a:lnTo>
                  <a:pt x="210070" y="139700"/>
                </a:lnTo>
                <a:lnTo>
                  <a:pt x="207810" y="142240"/>
                </a:lnTo>
                <a:lnTo>
                  <a:pt x="207810" y="152400"/>
                </a:lnTo>
                <a:lnTo>
                  <a:pt x="207060" y="157480"/>
                </a:lnTo>
                <a:lnTo>
                  <a:pt x="205181" y="163830"/>
                </a:lnTo>
                <a:lnTo>
                  <a:pt x="203682" y="161290"/>
                </a:lnTo>
                <a:lnTo>
                  <a:pt x="201422" y="157480"/>
                </a:lnTo>
                <a:lnTo>
                  <a:pt x="196126" y="153047"/>
                </a:lnTo>
                <a:lnTo>
                  <a:pt x="196126" y="166370"/>
                </a:lnTo>
                <a:lnTo>
                  <a:pt x="196126" y="179070"/>
                </a:lnTo>
                <a:lnTo>
                  <a:pt x="191630" y="201930"/>
                </a:lnTo>
                <a:lnTo>
                  <a:pt x="179425" y="219710"/>
                </a:lnTo>
                <a:lnTo>
                  <a:pt x="161429" y="231140"/>
                </a:lnTo>
                <a:lnTo>
                  <a:pt x="139547" y="236220"/>
                </a:lnTo>
                <a:lnTo>
                  <a:pt x="117500" y="231140"/>
                </a:lnTo>
                <a:lnTo>
                  <a:pt x="103517" y="222250"/>
                </a:lnTo>
                <a:lnTo>
                  <a:pt x="99517" y="219710"/>
                </a:lnTo>
                <a:lnTo>
                  <a:pt x="87401" y="201930"/>
                </a:lnTo>
                <a:lnTo>
                  <a:pt x="82969" y="179070"/>
                </a:lnTo>
                <a:lnTo>
                  <a:pt x="82969" y="166370"/>
                </a:lnTo>
                <a:lnTo>
                  <a:pt x="85420" y="163830"/>
                </a:lnTo>
                <a:lnTo>
                  <a:pt x="87871" y="161290"/>
                </a:lnTo>
                <a:lnTo>
                  <a:pt x="190830" y="161290"/>
                </a:lnTo>
                <a:lnTo>
                  <a:pt x="196126" y="166370"/>
                </a:lnTo>
                <a:lnTo>
                  <a:pt x="196126" y="153047"/>
                </a:lnTo>
                <a:lnTo>
                  <a:pt x="193840" y="151130"/>
                </a:lnTo>
                <a:lnTo>
                  <a:pt x="86360" y="151130"/>
                </a:lnTo>
                <a:lnTo>
                  <a:pt x="78816" y="156210"/>
                </a:lnTo>
                <a:lnTo>
                  <a:pt x="75044" y="163830"/>
                </a:lnTo>
                <a:lnTo>
                  <a:pt x="73139" y="157480"/>
                </a:lnTo>
                <a:lnTo>
                  <a:pt x="72034" y="152400"/>
                </a:lnTo>
                <a:lnTo>
                  <a:pt x="72034" y="146050"/>
                </a:lnTo>
                <a:lnTo>
                  <a:pt x="72034" y="142240"/>
                </a:lnTo>
                <a:lnTo>
                  <a:pt x="69748" y="139700"/>
                </a:lnTo>
                <a:lnTo>
                  <a:pt x="64109" y="139700"/>
                </a:lnTo>
                <a:lnTo>
                  <a:pt x="61836" y="142240"/>
                </a:lnTo>
                <a:lnTo>
                  <a:pt x="61836" y="146050"/>
                </a:lnTo>
                <a:lnTo>
                  <a:pt x="56197" y="146050"/>
                </a:lnTo>
                <a:lnTo>
                  <a:pt x="53530" y="144780"/>
                </a:lnTo>
                <a:lnTo>
                  <a:pt x="51663" y="142240"/>
                </a:lnTo>
                <a:lnTo>
                  <a:pt x="49758" y="140970"/>
                </a:lnTo>
                <a:lnTo>
                  <a:pt x="49390" y="138430"/>
                </a:lnTo>
                <a:lnTo>
                  <a:pt x="49504" y="134620"/>
                </a:lnTo>
                <a:lnTo>
                  <a:pt x="49758" y="132080"/>
                </a:lnTo>
                <a:lnTo>
                  <a:pt x="54292" y="128270"/>
                </a:lnTo>
                <a:lnTo>
                  <a:pt x="75425" y="128270"/>
                </a:lnTo>
                <a:lnTo>
                  <a:pt x="82969" y="120650"/>
                </a:lnTo>
                <a:lnTo>
                  <a:pt x="82969" y="118110"/>
                </a:lnTo>
                <a:lnTo>
                  <a:pt x="82969" y="81280"/>
                </a:lnTo>
                <a:lnTo>
                  <a:pt x="83731" y="80010"/>
                </a:lnTo>
                <a:lnTo>
                  <a:pt x="85598" y="78740"/>
                </a:lnTo>
                <a:lnTo>
                  <a:pt x="88252" y="77470"/>
                </a:lnTo>
                <a:lnTo>
                  <a:pt x="88988" y="73660"/>
                </a:lnTo>
                <a:lnTo>
                  <a:pt x="87490" y="72390"/>
                </a:lnTo>
                <a:lnTo>
                  <a:pt x="86741" y="69850"/>
                </a:lnTo>
                <a:lnTo>
                  <a:pt x="80721" y="69850"/>
                </a:lnTo>
                <a:lnTo>
                  <a:pt x="75425" y="72390"/>
                </a:lnTo>
                <a:lnTo>
                  <a:pt x="72415" y="78740"/>
                </a:lnTo>
                <a:lnTo>
                  <a:pt x="72415" y="115570"/>
                </a:lnTo>
                <a:lnTo>
                  <a:pt x="69748" y="118110"/>
                </a:lnTo>
                <a:lnTo>
                  <a:pt x="65608" y="118110"/>
                </a:lnTo>
                <a:lnTo>
                  <a:pt x="61074" y="77470"/>
                </a:lnTo>
                <a:lnTo>
                  <a:pt x="61010" y="68580"/>
                </a:lnTo>
                <a:lnTo>
                  <a:pt x="62509" y="59690"/>
                </a:lnTo>
                <a:lnTo>
                  <a:pt x="65544" y="50800"/>
                </a:lnTo>
                <a:lnTo>
                  <a:pt x="70129" y="43180"/>
                </a:lnTo>
                <a:lnTo>
                  <a:pt x="71653" y="45720"/>
                </a:lnTo>
                <a:lnTo>
                  <a:pt x="73139" y="48260"/>
                </a:lnTo>
                <a:lnTo>
                  <a:pt x="75044" y="49530"/>
                </a:lnTo>
                <a:lnTo>
                  <a:pt x="88836" y="62230"/>
                </a:lnTo>
                <a:lnTo>
                  <a:pt x="107010" y="71120"/>
                </a:lnTo>
                <a:lnTo>
                  <a:pt x="129565" y="76200"/>
                </a:lnTo>
                <a:lnTo>
                  <a:pt x="156527" y="77470"/>
                </a:lnTo>
                <a:lnTo>
                  <a:pt x="190830" y="77470"/>
                </a:lnTo>
                <a:lnTo>
                  <a:pt x="196126" y="82550"/>
                </a:lnTo>
                <a:lnTo>
                  <a:pt x="196126" y="120650"/>
                </a:lnTo>
                <a:lnTo>
                  <a:pt x="203669" y="128270"/>
                </a:lnTo>
                <a:lnTo>
                  <a:pt x="223278" y="128270"/>
                </a:lnTo>
                <a:lnTo>
                  <a:pt x="225907" y="129540"/>
                </a:lnTo>
                <a:lnTo>
                  <a:pt x="229704" y="133350"/>
                </a:lnTo>
                <a:lnTo>
                  <a:pt x="230060" y="135890"/>
                </a:lnTo>
                <a:lnTo>
                  <a:pt x="230060" y="119837"/>
                </a:lnTo>
                <a:lnTo>
                  <a:pt x="224421" y="118110"/>
                </a:lnTo>
                <a:lnTo>
                  <a:pt x="228561" y="78740"/>
                </a:lnTo>
                <a:lnTo>
                  <a:pt x="228587" y="66040"/>
                </a:lnTo>
                <a:lnTo>
                  <a:pt x="225920" y="53340"/>
                </a:lnTo>
                <a:lnTo>
                  <a:pt x="220713" y="41910"/>
                </a:lnTo>
                <a:lnTo>
                  <a:pt x="218287" y="38671"/>
                </a:lnTo>
                <a:lnTo>
                  <a:pt x="218287" y="73660"/>
                </a:lnTo>
                <a:lnTo>
                  <a:pt x="218224" y="78740"/>
                </a:lnTo>
                <a:lnTo>
                  <a:pt x="213829" y="118110"/>
                </a:lnTo>
                <a:lnTo>
                  <a:pt x="209689" y="118110"/>
                </a:lnTo>
                <a:lnTo>
                  <a:pt x="207060" y="115570"/>
                </a:lnTo>
                <a:lnTo>
                  <a:pt x="207060" y="88900"/>
                </a:lnTo>
                <a:lnTo>
                  <a:pt x="205282" y="80010"/>
                </a:lnTo>
                <a:lnTo>
                  <a:pt x="200456" y="73660"/>
                </a:lnTo>
                <a:lnTo>
                  <a:pt x="193382" y="68580"/>
                </a:lnTo>
                <a:lnTo>
                  <a:pt x="184810" y="67310"/>
                </a:lnTo>
                <a:lnTo>
                  <a:pt x="156908" y="67310"/>
                </a:lnTo>
                <a:lnTo>
                  <a:pt x="132575" y="66040"/>
                </a:lnTo>
                <a:lnTo>
                  <a:pt x="95948" y="53340"/>
                </a:lnTo>
                <a:lnTo>
                  <a:pt x="73177" y="20320"/>
                </a:lnTo>
                <a:lnTo>
                  <a:pt x="72415" y="13970"/>
                </a:lnTo>
                <a:lnTo>
                  <a:pt x="75806" y="17780"/>
                </a:lnTo>
                <a:lnTo>
                  <a:pt x="79959" y="17780"/>
                </a:lnTo>
                <a:lnTo>
                  <a:pt x="85217" y="19050"/>
                </a:lnTo>
                <a:lnTo>
                  <a:pt x="99745" y="21590"/>
                </a:lnTo>
                <a:lnTo>
                  <a:pt x="167830" y="21590"/>
                </a:lnTo>
                <a:lnTo>
                  <a:pt x="178282" y="22860"/>
                </a:lnTo>
                <a:lnTo>
                  <a:pt x="211696" y="46990"/>
                </a:lnTo>
                <a:lnTo>
                  <a:pt x="218287" y="73660"/>
                </a:lnTo>
                <a:lnTo>
                  <a:pt x="218287" y="38671"/>
                </a:lnTo>
                <a:lnTo>
                  <a:pt x="184315" y="13970"/>
                </a:lnTo>
                <a:lnTo>
                  <a:pt x="167449" y="11430"/>
                </a:lnTo>
                <a:lnTo>
                  <a:pt x="111633" y="11430"/>
                </a:lnTo>
                <a:lnTo>
                  <a:pt x="97891" y="10160"/>
                </a:lnTo>
                <a:lnTo>
                  <a:pt x="85991" y="7620"/>
                </a:lnTo>
                <a:lnTo>
                  <a:pt x="76631" y="5080"/>
                </a:lnTo>
                <a:lnTo>
                  <a:pt x="70510" y="1270"/>
                </a:lnTo>
                <a:lnTo>
                  <a:pt x="69659" y="0"/>
                </a:lnTo>
                <a:lnTo>
                  <a:pt x="63741" y="0"/>
                </a:lnTo>
                <a:lnTo>
                  <a:pt x="62217" y="1270"/>
                </a:lnTo>
                <a:lnTo>
                  <a:pt x="61836" y="3810"/>
                </a:lnTo>
                <a:lnTo>
                  <a:pt x="61518" y="6350"/>
                </a:lnTo>
                <a:lnTo>
                  <a:pt x="61404" y="10160"/>
                </a:lnTo>
                <a:lnTo>
                  <a:pt x="61468" y="13970"/>
                </a:lnTo>
                <a:lnTo>
                  <a:pt x="62318" y="21590"/>
                </a:lnTo>
                <a:lnTo>
                  <a:pt x="65608" y="33020"/>
                </a:lnTo>
                <a:lnTo>
                  <a:pt x="58547" y="43180"/>
                </a:lnTo>
                <a:lnTo>
                  <a:pt x="53771" y="53340"/>
                </a:lnTo>
                <a:lnTo>
                  <a:pt x="51346" y="66040"/>
                </a:lnTo>
                <a:lnTo>
                  <a:pt x="51422" y="80010"/>
                </a:lnTo>
                <a:lnTo>
                  <a:pt x="55435" y="118110"/>
                </a:lnTo>
                <a:lnTo>
                  <a:pt x="47129" y="119380"/>
                </a:lnTo>
                <a:lnTo>
                  <a:pt x="40360" y="125730"/>
                </a:lnTo>
                <a:lnTo>
                  <a:pt x="39814" y="132080"/>
                </a:lnTo>
                <a:lnTo>
                  <a:pt x="39217" y="139700"/>
                </a:lnTo>
                <a:lnTo>
                  <a:pt x="41084" y="146050"/>
                </a:lnTo>
                <a:lnTo>
                  <a:pt x="44119" y="149860"/>
                </a:lnTo>
                <a:lnTo>
                  <a:pt x="47891" y="153670"/>
                </a:lnTo>
                <a:lnTo>
                  <a:pt x="53149" y="156210"/>
                </a:lnTo>
                <a:lnTo>
                  <a:pt x="62217" y="156210"/>
                </a:lnTo>
                <a:lnTo>
                  <a:pt x="63766" y="163830"/>
                </a:lnTo>
                <a:lnTo>
                  <a:pt x="66128" y="171450"/>
                </a:lnTo>
                <a:lnTo>
                  <a:pt x="69265" y="179070"/>
                </a:lnTo>
                <a:lnTo>
                  <a:pt x="73139" y="185420"/>
                </a:lnTo>
                <a:lnTo>
                  <a:pt x="74180" y="193040"/>
                </a:lnTo>
                <a:lnTo>
                  <a:pt x="76073" y="199390"/>
                </a:lnTo>
                <a:lnTo>
                  <a:pt x="78663" y="207010"/>
                </a:lnTo>
                <a:lnTo>
                  <a:pt x="81826" y="212090"/>
                </a:lnTo>
                <a:lnTo>
                  <a:pt x="76911" y="213360"/>
                </a:lnTo>
                <a:lnTo>
                  <a:pt x="72415" y="218440"/>
                </a:lnTo>
                <a:lnTo>
                  <a:pt x="72415" y="255270"/>
                </a:lnTo>
                <a:lnTo>
                  <a:pt x="69380" y="260350"/>
                </a:lnTo>
                <a:lnTo>
                  <a:pt x="27139" y="273050"/>
                </a:lnTo>
                <a:lnTo>
                  <a:pt x="0" y="309880"/>
                </a:lnTo>
                <a:lnTo>
                  <a:pt x="0" y="355600"/>
                </a:lnTo>
                <a:lnTo>
                  <a:pt x="2247" y="356870"/>
                </a:lnTo>
                <a:lnTo>
                  <a:pt x="7912" y="356870"/>
                </a:lnTo>
                <a:lnTo>
                  <a:pt x="10160" y="355600"/>
                </a:lnTo>
                <a:lnTo>
                  <a:pt x="10160" y="309880"/>
                </a:lnTo>
                <a:lnTo>
                  <a:pt x="11645" y="300990"/>
                </a:lnTo>
                <a:lnTo>
                  <a:pt x="15773" y="293370"/>
                </a:lnTo>
                <a:lnTo>
                  <a:pt x="22098" y="287020"/>
                </a:lnTo>
                <a:lnTo>
                  <a:pt x="30149" y="281940"/>
                </a:lnTo>
                <a:lnTo>
                  <a:pt x="64109" y="271780"/>
                </a:lnTo>
                <a:lnTo>
                  <a:pt x="74879" y="288290"/>
                </a:lnTo>
                <a:lnTo>
                  <a:pt x="92011" y="300990"/>
                </a:lnTo>
                <a:lnTo>
                  <a:pt x="113969" y="309880"/>
                </a:lnTo>
                <a:lnTo>
                  <a:pt x="139166" y="312420"/>
                </a:lnTo>
                <a:lnTo>
                  <a:pt x="148259" y="312420"/>
                </a:lnTo>
                <a:lnTo>
                  <a:pt x="178765" y="302260"/>
                </a:lnTo>
                <a:lnTo>
                  <a:pt x="177622" y="299720"/>
                </a:lnTo>
                <a:lnTo>
                  <a:pt x="177050" y="297180"/>
                </a:lnTo>
                <a:lnTo>
                  <a:pt x="175120" y="295910"/>
                </a:lnTo>
                <a:lnTo>
                  <a:pt x="171831" y="295910"/>
                </a:lnTo>
                <a:lnTo>
                  <a:pt x="171221" y="297180"/>
                </a:lnTo>
                <a:lnTo>
                  <a:pt x="163512" y="298450"/>
                </a:lnTo>
                <a:lnTo>
                  <a:pt x="155625" y="300990"/>
                </a:lnTo>
                <a:lnTo>
                  <a:pt x="147510" y="300990"/>
                </a:lnTo>
                <a:lnTo>
                  <a:pt x="139166" y="302260"/>
                </a:lnTo>
                <a:lnTo>
                  <a:pt x="94653" y="290830"/>
                </a:lnTo>
                <a:lnTo>
                  <a:pt x="75730" y="271780"/>
                </a:lnTo>
                <a:lnTo>
                  <a:pt x="73520" y="266700"/>
                </a:lnTo>
                <a:lnTo>
                  <a:pt x="79197" y="262890"/>
                </a:lnTo>
                <a:lnTo>
                  <a:pt x="82588" y="256540"/>
                </a:lnTo>
                <a:lnTo>
                  <a:pt x="82588" y="222250"/>
                </a:lnTo>
                <a:lnTo>
                  <a:pt x="88988" y="222250"/>
                </a:lnTo>
                <a:lnTo>
                  <a:pt x="99098" y="231140"/>
                </a:lnTo>
                <a:lnTo>
                  <a:pt x="111061" y="238760"/>
                </a:lnTo>
                <a:lnTo>
                  <a:pt x="124421" y="242570"/>
                </a:lnTo>
                <a:lnTo>
                  <a:pt x="138785" y="245110"/>
                </a:lnTo>
                <a:lnTo>
                  <a:pt x="153314" y="242570"/>
                </a:lnTo>
                <a:lnTo>
                  <a:pt x="166700" y="238760"/>
                </a:lnTo>
                <a:lnTo>
                  <a:pt x="170700" y="236220"/>
                </a:lnTo>
                <a:lnTo>
                  <a:pt x="178689" y="231140"/>
                </a:lnTo>
                <a:lnTo>
                  <a:pt x="188963" y="222250"/>
                </a:lnTo>
                <a:lnTo>
                  <a:pt x="195364" y="222250"/>
                </a:lnTo>
                <a:lnTo>
                  <a:pt x="195364" y="256540"/>
                </a:lnTo>
                <a:lnTo>
                  <a:pt x="198755" y="262890"/>
                </a:lnTo>
                <a:lnTo>
                  <a:pt x="204431" y="266700"/>
                </a:lnTo>
                <a:lnTo>
                  <a:pt x="202145" y="274320"/>
                </a:lnTo>
                <a:lnTo>
                  <a:pt x="196888" y="280670"/>
                </a:lnTo>
                <a:lnTo>
                  <a:pt x="189699" y="285750"/>
                </a:lnTo>
                <a:lnTo>
                  <a:pt x="187452" y="287020"/>
                </a:lnTo>
                <a:lnTo>
                  <a:pt x="187071" y="290830"/>
                </a:lnTo>
                <a:lnTo>
                  <a:pt x="188963" y="293370"/>
                </a:lnTo>
                <a:lnTo>
                  <a:pt x="189699" y="294640"/>
                </a:lnTo>
                <a:lnTo>
                  <a:pt x="196507" y="294640"/>
                </a:lnTo>
                <a:lnTo>
                  <a:pt x="202234" y="289560"/>
                </a:lnTo>
                <a:lnTo>
                  <a:pt x="207010" y="283210"/>
                </a:lnTo>
                <a:lnTo>
                  <a:pt x="210870" y="278130"/>
                </a:lnTo>
                <a:lnTo>
                  <a:pt x="256006" y="285750"/>
                </a:lnTo>
                <a:lnTo>
                  <a:pt x="267792" y="309880"/>
                </a:lnTo>
                <a:lnTo>
                  <a:pt x="267792" y="354330"/>
                </a:lnTo>
                <a:lnTo>
                  <a:pt x="270040" y="356870"/>
                </a:lnTo>
                <a:lnTo>
                  <a:pt x="275704" y="356870"/>
                </a:lnTo>
                <a:lnTo>
                  <a:pt x="277990" y="3543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147314" y="1969077"/>
            <a:ext cx="279132" cy="357572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6697701" y="1968322"/>
            <a:ext cx="279400" cy="359410"/>
          </a:xfrm>
          <a:custGeom>
            <a:avLst/>
            <a:gdLst/>
            <a:ahLst/>
            <a:cxnLst/>
            <a:rect l="l" t="t" r="r" b="b"/>
            <a:pathLst>
              <a:path w="279400" h="359410">
                <a:moveTo>
                  <a:pt x="112026" y="126377"/>
                </a:moveTo>
                <a:lnTo>
                  <a:pt x="109778" y="124091"/>
                </a:lnTo>
                <a:lnTo>
                  <a:pt x="106730" y="124091"/>
                </a:lnTo>
                <a:lnTo>
                  <a:pt x="104101" y="124091"/>
                </a:lnTo>
                <a:lnTo>
                  <a:pt x="101473" y="126377"/>
                </a:lnTo>
                <a:lnTo>
                  <a:pt x="101473" y="137680"/>
                </a:lnTo>
                <a:lnTo>
                  <a:pt x="104101" y="140309"/>
                </a:lnTo>
                <a:lnTo>
                  <a:pt x="109397" y="140309"/>
                </a:lnTo>
                <a:lnTo>
                  <a:pt x="112026" y="137680"/>
                </a:lnTo>
                <a:lnTo>
                  <a:pt x="112026" y="126377"/>
                </a:lnTo>
                <a:close/>
              </a:path>
              <a:path w="279400" h="359410">
                <a:moveTo>
                  <a:pt x="118071" y="113919"/>
                </a:moveTo>
                <a:lnTo>
                  <a:pt x="117690" y="110909"/>
                </a:lnTo>
                <a:lnTo>
                  <a:pt x="116687" y="108534"/>
                </a:lnTo>
                <a:lnTo>
                  <a:pt x="114439" y="107073"/>
                </a:lnTo>
                <a:lnTo>
                  <a:pt x="111798" y="107073"/>
                </a:lnTo>
                <a:lnTo>
                  <a:pt x="111201" y="107073"/>
                </a:lnTo>
                <a:lnTo>
                  <a:pt x="110883" y="107111"/>
                </a:lnTo>
                <a:lnTo>
                  <a:pt x="99580" y="110147"/>
                </a:lnTo>
                <a:lnTo>
                  <a:pt x="96951" y="110909"/>
                </a:lnTo>
                <a:lnTo>
                  <a:pt x="95427" y="113919"/>
                </a:lnTo>
                <a:lnTo>
                  <a:pt x="95808" y="116547"/>
                </a:lnTo>
                <a:lnTo>
                  <a:pt x="96570" y="118833"/>
                </a:lnTo>
                <a:lnTo>
                  <a:pt x="98818" y="120319"/>
                </a:lnTo>
                <a:lnTo>
                  <a:pt x="102590" y="120319"/>
                </a:lnTo>
                <a:lnTo>
                  <a:pt x="113931" y="117690"/>
                </a:lnTo>
                <a:lnTo>
                  <a:pt x="116560" y="116547"/>
                </a:lnTo>
                <a:lnTo>
                  <a:pt x="118071" y="113919"/>
                </a:lnTo>
                <a:close/>
              </a:path>
              <a:path w="279400" h="359410">
                <a:moveTo>
                  <a:pt x="162941" y="178041"/>
                </a:moveTo>
                <a:lnTo>
                  <a:pt x="161061" y="176136"/>
                </a:lnTo>
                <a:lnTo>
                  <a:pt x="160121" y="175221"/>
                </a:lnTo>
                <a:lnTo>
                  <a:pt x="158788" y="174752"/>
                </a:lnTo>
                <a:lnTo>
                  <a:pt x="156057" y="174752"/>
                </a:lnTo>
                <a:lnTo>
                  <a:pt x="154635" y="175221"/>
                </a:lnTo>
                <a:lnTo>
                  <a:pt x="153530" y="176136"/>
                </a:lnTo>
                <a:lnTo>
                  <a:pt x="151625" y="178041"/>
                </a:lnTo>
                <a:lnTo>
                  <a:pt x="146710" y="180289"/>
                </a:lnTo>
                <a:lnTo>
                  <a:pt x="133540" y="180289"/>
                </a:lnTo>
                <a:lnTo>
                  <a:pt x="129006" y="178041"/>
                </a:lnTo>
                <a:lnTo>
                  <a:pt x="126187" y="175221"/>
                </a:lnTo>
                <a:lnTo>
                  <a:pt x="124853" y="174752"/>
                </a:lnTo>
                <a:lnTo>
                  <a:pt x="123494" y="174752"/>
                </a:lnTo>
                <a:lnTo>
                  <a:pt x="122135" y="174752"/>
                </a:lnTo>
                <a:lnTo>
                  <a:pt x="120700" y="175221"/>
                </a:lnTo>
                <a:lnTo>
                  <a:pt x="119570" y="176136"/>
                </a:lnTo>
                <a:lnTo>
                  <a:pt x="117690" y="178041"/>
                </a:lnTo>
                <a:lnTo>
                  <a:pt x="117690" y="181051"/>
                </a:lnTo>
                <a:lnTo>
                  <a:pt x="119570" y="183680"/>
                </a:lnTo>
                <a:lnTo>
                  <a:pt x="124091" y="187833"/>
                </a:lnTo>
                <a:lnTo>
                  <a:pt x="131635" y="190487"/>
                </a:lnTo>
                <a:lnTo>
                  <a:pt x="148234" y="190487"/>
                </a:lnTo>
                <a:lnTo>
                  <a:pt x="155778" y="187833"/>
                </a:lnTo>
                <a:lnTo>
                  <a:pt x="159931" y="183680"/>
                </a:lnTo>
                <a:lnTo>
                  <a:pt x="162941" y="181051"/>
                </a:lnTo>
                <a:lnTo>
                  <a:pt x="162941" y="178041"/>
                </a:lnTo>
                <a:close/>
              </a:path>
              <a:path w="279400" h="359410">
                <a:moveTo>
                  <a:pt x="179539" y="126377"/>
                </a:moveTo>
                <a:lnTo>
                  <a:pt x="176911" y="124091"/>
                </a:lnTo>
                <a:lnTo>
                  <a:pt x="174282" y="124091"/>
                </a:lnTo>
                <a:lnTo>
                  <a:pt x="171234" y="124091"/>
                </a:lnTo>
                <a:lnTo>
                  <a:pt x="168986" y="126377"/>
                </a:lnTo>
                <a:lnTo>
                  <a:pt x="168986" y="137680"/>
                </a:lnTo>
                <a:lnTo>
                  <a:pt x="171234" y="140309"/>
                </a:lnTo>
                <a:lnTo>
                  <a:pt x="176911" y="140309"/>
                </a:lnTo>
                <a:lnTo>
                  <a:pt x="179539" y="137680"/>
                </a:lnTo>
                <a:lnTo>
                  <a:pt x="179539" y="126377"/>
                </a:lnTo>
                <a:close/>
              </a:path>
              <a:path w="279400" h="359410">
                <a:moveTo>
                  <a:pt x="185585" y="114300"/>
                </a:moveTo>
                <a:lnTo>
                  <a:pt x="183680" y="111264"/>
                </a:lnTo>
                <a:lnTo>
                  <a:pt x="180682" y="110528"/>
                </a:lnTo>
                <a:lnTo>
                  <a:pt x="169367" y="107492"/>
                </a:lnTo>
                <a:lnTo>
                  <a:pt x="168960" y="107391"/>
                </a:lnTo>
                <a:lnTo>
                  <a:pt x="168541" y="107327"/>
                </a:lnTo>
                <a:lnTo>
                  <a:pt x="168160" y="107327"/>
                </a:lnTo>
                <a:lnTo>
                  <a:pt x="165849" y="107327"/>
                </a:lnTo>
                <a:lnTo>
                  <a:pt x="163601" y="109042"/>
                </a:lnTo>
                <a:lnTo>
                  <a:pt x="162941" y="111264"/>
                </a:lnTo>
                <a:lnTo>
                  <a:pt x="161823" y="114300"/>
                </a:lnTo>
                <a:lnTo>
                  <a:pt x="163690" y="116928"/>
                </a:lnTo>
                <a:lnTo>
                  <a:pt x="166700" y="118071"/>
                </a:lnTo>
                <a:lnTo>
                  <a:pt x="178041" y="120700"/>
                </a:lnTo>
                <a:lnTo>
                  <a:pt x="181813" y="120700"/>
                </a:lnTo>
                <a:lnTo>
                  <a:pt x="183680" y="119557"/>
                </a:lnTo>
                <a:lnTo>
                  <a:pt x="184442" y="116928"/>
                </a:lnTo>
                <a:lnTo>
                  <a:pt x="185585" y="114300"/>
                </a:lnTo>
                <a:close/>
              </a:path>
              <a:path w="279400" h="359410">
                <a:moveTo>
                  <a:pt x="201422" y="283667"/>
                </a:moveTo>
                <a:lnTo>
                  <a:pt x="199148" y="281000"/>
                </a:lnTo>
                <a:lnTo>
                  <a:pt x="196519" y="281000"/>
                </a:lnTo>
                <a:lnTo>
                  <a:pt x="193509" y="281000"/>
                </a:lnTo>
                <a:lnTo>
                  <a:pt x="191223" y="283667"/>
                </a:lnTo>
                <a:lnTo>
                  <a:pt x="191223" y="356438"/>
                </a:lnTo>
                <a:lnTo>
                  <a:pt x="193509" y="359092"/>
                </a:lnTo>
                <a:lnTo>
                  <a:pt x="199148" y="359092"/>
                </a:lnTo>
                <a:lnTo>
                  <a:pt x="201422" y="356438"/>
                </a:lnTo>
                <a:lnTo>
                  <a:pt x="201422" y="283667"/>
                </a:lnTo>
                <a:close/>
              </a:path>
              <a:path w="279400" h="359410">
                <a:moveTo>
                  <a:pt x="279133" y="288290"/>
                </a:moveTo>
                <a:lnTo>
                  <a:pt x="252336" y="251460"/>
                </a:lnTo>
                <a:lnTo>
                  <a:pt x="253580" y="246380"/>
                </a:lnTo>
                <a:lnTo>
                  <a:pt x="253758" y="238760"/>
                </a:lnTo>
                <a:lnTo>
                  <a:pt x="251815" y="229870"/>
                </a:lnTo>
                <a:lnTo>
                  <a:pt x="246697" y="220980"/>
                </a:lnTo>
                <a:lnTo>
                  <a:pt x="244792" y="218186"/>
                </a:lnTo>
                <a:lnTo>
                  <a:pt x="244792" y="236220"/>
                </a:lnTo>
                <a:lnTo>
                  <a:pt x="244030" y="243840"/>
                </a:lnTo>
                <a:lnTo>
                  <a:pt x="242544" y="247650"/>
                </a:lnTo>
                <a:lnTo>
                  <a:pt x="206336" y="237490"/>
                </a:lnTo>
                <a:lnTo>
                  <a:pt x="207060" y="232410"/>
                </a:lnTo>
                <a:lnTo>
                  <a:pt x="207822" y="228600"/>
                </a:lnTo>
                <a:lnTo>
                  <a:pt x="207822" y="185420"/>
                </a:lnTo>
                <a:lnTo>
                  <a:pt x="211010" y="179070"/>
                </a:lnTo>
                <a:lnTo>
                  <a:pt x="213728" y="172720"/>
                </a:lnTo>
                <a:lnTo>
                  <a:pt x="215950" y="166370"/>
                </a:lnTo>
                <a:lnTo>
                  <a:pt x="216623" y="163830"/>
                </a:lnTo>
                <a:lnTo>
                  <a:pt x="217652" y="160020"/>
                </a:lnTo>
                <a:lnTo>
                  <a:pt x="219138" y="165100"/>
                </a:lnTo>
                <a:lnTo>
                  <a:pt x="221411" y="167640"/>
                </a:lnTo>
                <a:lnTo>
                  <a:pt x="223291" y="170180"/>
                </a:lnTo>
                <a:lnTo>
                  <a:pt x="227050" y="176530"/>
                </a:lnTo>
                <a:lnTo>
                  <a:pt x="229717" y="181610"/>
                </a:lnTo>
                <a:lnTo>
                  <a:pt x="230479" y="193040"/>
                </a:lnTo>
                <a:lnTo>
                  <a:pt x="230479" y="196850"/>
                </a:lnTo>
                <a:lnTo>
                  <a:pt x="230657" y="203200"/>
                </a:lnTo>
                <a:lnTo>
                  <a:pt x="231660" y="210820"/>
                </a:lnTo>
                <a:lnTo>
                  <a:pt x="234137" y="218440"/>
                </a:lnTo>
                <a:lnTo>
                  <a:pt x="238772" y="226060"/>
                </a:lnTo>
                <a:lnTo>
                  <a:pt x="244792" y="236220"/>
                </a:lnTo>
                <a:lnTo>
                  <a:pt x="244792" y="218186"/>
                </a:lnTo>
                <a:lnTo>
                  <a:pt x="240652" y="212090"/>
                </a:lnTo>
                <a:lnTo>
                  <a:pt x="240550" y="204470"/>
                </a:lnTo>
                <a:lnTo>
                  <a:pt x="240271" y="196850"/>
                </a:lnTo>
                <a:lnTo>
                  <a:pt x="240271" y="193040"/>
                </a:lnTo>
                <a:lnTo>
                  <a:pt x="239268" y="184150"/>
                </a:lnTo>
                <a:lnTo>
                  <a:pt x="237147" y="176530"/>
                </a:lnTo>
                <a:lnTo>
                  <a:pt x="234315" y="170180"/>
                </a:lnTo>
                <a:lnTo>
                  <a:pt x="228206" y="160020"/>
                </a:lnTo>
                <a:lnTo>
                  <a:pt x="227431" y="158750"/>
                </a:lnTo>
                <a:lnTo>
                  <a:pt x="225945" y="154940"/>
                </a:lnTo>
                <a:lnTo>
                  <a:pt x="233489" y="153670"/>
                </a:lnTo>
                <a:lnTo>
                  <a:pt x="239890" y="147320"/>
                </a:lnTo>
                <a:lnTo>
                  <a:pt x="239991" y="146050"/>
                </a:lnTo>
                <a:lnTo>
                  <a:pt x="241020" y="133350"/>
                </a:lnTo>
                <a:lnTo>
                  <a:pt x="239128" y="128270"/>
                </a:lnTo>
                <a:lnTo>
                  <a:pt x="235737" y="124460"/>
                </a:lnTo>
                <a:lnTo>
                  <a:pt x="233870" y="121920"/>
                </a:lnTo>
                <a:lnTo>
                  <a:pt x="231965" y="120650"/>
                </a:lnTo>
                <a:lnTo>
                  <a:pt x="229717" y="119380"/>
                </a:lnTo>
                <a:lnTo>
                  <a:pt x="229717" y="134620"/>
                </a:lnTo>
                <a:lnTo>
                  <a:pt x="229590" y="139700"/>
                </a:lnTo>
                <a:lnTo>
                  <a:pt x="229336" y="142240"/>
                </a:lnTo>
                <a:lnTo>
                  <a:pt x="225183" y="146050"/>
                </a:lnTo>
                <a:lnTo>
                  <a:pt x="218033" y="146050"/>
                </a:lnTo>
                <a:lnTo>
                  <a:pt x="218033" y="142240"/>
                </a:lnTo>
                <a:lnTo>
                  <a:pt x="215747" y="139700"/>
                </a:lnTo>
                <a:lnTo>
                  <a:pt x="210108" y="139700"/>
                </a:lnTo>
                <a:lnTo>
                  <a:pt x="207822" y="142240"/>
                </a:lnTo>
                <a:lnTo>
                  <a:pt x="207822" y="151130"/>
                </a:lnTo>
                <a:lnTo>
                  <a:pt x="206717" y="157480"/>
                </a:lnTo>
                <a:lnTo>
                  <a:pt x="204812" y="163830"/>
                </a:lnTo>
                <a:lnTo>
                  <a:pt x="203758" y="161290"/>
                </a:lnTo>
                <a:lnTo>
                  <a:pt x="202184" y="157480"/>
                </a:lnTo>
                <a:lnTo>
                  <a:pt x="196900" y="153441"/>
                </a:lnTo>
                <a:lnTo>
                  <a:pt x="196900" y="166370"/>
                </a:lnTo>
                <a:lnTo>
                  <a:pt x="196900" y="223520"/>
                </a:lnTo>
                <a:lnTo>
                  <a:pt x="192405" y="246380"/>
                </a:lnTo>
                <a:lnTo>
                  <a:pt x="180200" y="264160"/>
                </a:lnTo>
                <a:lnTo>
                  <a:pt x="162204" y="275590"/>
                </a:lnTo>
                <a:lnTo>
                  <a:pt x="140322" y="280670"/>
                </a:lnTo>
                <a:lnTo>
                  <a:pt x="118275" y="275590"/>
                </a:lnTo>
                <a:lnTo>
                  <a:pt x="106286" y="267970"/>
                </a:lnTo>
                <a:lnTo>
                  <a:pt x="100291" y="264160"/>
                </a:lnTo>
                <a:lnTo>
                  <a:pt x="88176" y="246380"/>
                </a:lnTo>
                <a:lnTo>
                  <a:pt x="83731" y="223520"/>
                </a:lnTo>
                <a:lnTo>
                  <a:pt x="83731" y="166370"/>
                </a:lnTo>
                <a:lnTo>
                  <a:pt x="86385" y="163830"/>
                </a:lnTo>
                <a:lnTo>
                  <a:pt x="89027" y="161290"/>
                </a:lnTo>
                <a:lnTo>
                  <a:pt x="191604" y="161290"/>
                </a:lnTo>
                <a:lnTo>
                  <a:pt x="196900" y="166370"/>
                </a:lnTo>
                <a:lnTo>
                  <a:pt x="196900" y="153441"/>
                </a:lnTo>
                <a:lnTo>
                  <a:pt x="193890" y="151130"/>
                </a:lnTo>
                <a:lnTo>
                  <a:pt x="86360" y="151130"/>
                </a:lnTo>
                <a:lnTo>
                  <a:pt x="78828" y="156210"/>
                </a:lnTo>
                <a:lnTo>
                  <a:pt x="75057" y="163830"/>
                </a:lnTo>
                <a:lnTo>
                  <a:pt x="75057" y="238760"/>
                </a:lnTo>
                <a:lnTo>
                  <a:pt x="38468" y="247650"/>
                </a:lnTo>
                <a:lnTo>
                  <a:pt x="36969" y="243840"/>
                </a:lnTo>
                <a:lnTo>
                  <a:pt x="35458" y="236220"/>
                </a:lnTo>
                <a:lnTo>
                  <a:pt x="42621" y="227330"/>
                </a:lnTo>
                <a:lnTo>
                  <a:pt x="47307" y="218440"/>
                </a:lnTo>
                <a:lnTo>
                  <a:pt x="49923" y="212090"/>
                </a:lnTo>
                <a:lnTo>
                  <a:pt x="51054" y="204470"/>
                </a:lnTo>
                <a:lnTo>
                  <a:pt x="51295" y="196850"/>
                </a:lnTo>
                <a:lnTo>
                  <a:pt x="51333" y="193040"/>
                </a:lnTo>
                <a:lnTo>
                  <a:pt x="51676" y="181610"/>
                </a:lnTo>
                <a:lnTo>
                  <a:pt x="54305" y="176530"/>
                </a:lnTo>
                <a:lnTo>
                  <a:pt x="59969" y="168910"/>
                </a:lnTo>
                <a:lnTo>
                  <a:pt x="61874" y="165100"/>
                </a:lnTo>
                <a:lnTo>
                  <a:pt x="63741" y="161290"/>
                </a:lnTo>
                <a:lnTo>
                  <a:pt x="65455" y="167640"/>
                </a:lnTo>
                <a:lnTo>
                  <a:pt x="67716" y="173990"/>
                </a:lnTo>
                <a:lnTo>
                  <a:pt x="70548" y="180340"/>
                </a:lnTo>
                <a:lnTo>
                  <a:pt x="73952" y="186690"/>
                </a:lnTo>
                <a:lnTo>
                  <a:pt x="74028" y="229870"/>
                </a:lnTo>
                <a:lnTo>
                  <a:pt x="74295" y="233680"/>
                </a:lnTo>
                <a:lnTo>
                  <a:pt x="75057" y="238760"/>
                </a:lnTo>
                <a:lnTo>
                  <a:pt x="75057" y="163830"/>
                </a:lnTo>
                <a:lnTo>
                  <a:pt x="74307" y="161290"/>
                </a:lnTo>
                <a:lnTo>
                  <a:pt x="73190" y="157480"/>
                </a:lnTo>
                <a:lnTo>
                  <a:pt x="72428" y="151130"/>
                </a:lnTo>
                <a:lnTo>
                  <a:pt x="72428" y="146050"/>
                </a:lnTo>
                <a:lnTo>
                  <a:pt x="72428" y="142240"/>
                </a:lnTo>
                <a:lnTo>
                  <a:pt x="70142" y="139700"/>
                </a:lnTo>
                <a:lnTo>
                  <a:pt x="64503" y="139700"/>
                </a:lnTo>
                <a:lnTo>
                  <a:pt x="61874" y="142240"/>
                </a:lnTo>
                <a:lnTo>
                  <a:pt x="61874" y="146050"/>
                </a:lnTo>
                <a:lnTo>
                  <a:pt x="56210" y="146050"/>
                </a:lnTo>
                <a:lnTo>
                  <a:pt x="53962" y="144780"/>
                </a:lnTo>
                <a:lnTo>
                  <a:pt x="50152" y="140970"/>
                </a:lnTo>
                <a:lnTo>
                  <a:pt x="49809" y="138430"/>
                </a:lnTo>
                <a:lnTo>
                  <a:pt x="49923" y="134620"/>
                </a:lnTo>
                <a:lnTo>
                  <a:pt x="50152" y="132080"/>
                </a:lnTo>
                <a:lnTo>
                  <a:pt x="54305" y="128270"/>
                </a:lnTo>
                <a:lnTo>
                  <a:pt x="75819" y="128270"/>
                </a:lnTo>
                <a:lnTo>
                  <a:pt x="83350" y="120650"/>
                </a:lnTo>
                <a:lnTo>
                  <a:pt x="83350" y="118110"/>
                </a:lnTo>
                <a:lnTo>
                  <a:pt x="83350" y="100330"/>
                </a:lnTo>
                <a:lnTo>
                  <a:pt x="195757" y="100330"/>
                </a:lnTo>
                <a:lnTo>
                  <a:pt x="195757" y="120650"/>
                </a:lnTo>
                <a:lnTo>
                  <a:pt x="203301" y="128270"/>
                </a:lnTo>
                <a:lnTo>
                  <a:pt x="223291" y="128270"/>
                </a:lnTo>
                <a:lnTo>
                  <a:pt x="225564" y="129540"/>
                </a:lnTo>
                <a:lnTo>
                  <a:pt x="229336" y="133350"/>
                </a:lnTo>
                <a:lnTo>
                  <a:pt x="229717" y="134620"/>
                </a:lnTo>
                <a:lnTo>
                  <a:pt x="229717" y="119380"/>
                </a:lnTo>
                <a:lnTo>
                  <a:pt x="229717" y="118110"/>
                </a:lnTo>
                <a:lnTo>
                  <a:pt x="229717" y="100330"/>
                </a:lnTo>
                <a:lnTo>
                  <a:pt x="229717" y="99060"/>
                </a:lnTo>
                <a:lnTo>
                  <a:pt x="233108" y="96520"/>
                </a:lnTo>
                <a:lnTo>
                  <a:pt x="235356" y="92710"/>
                </a:lnTo>
                <a:lnTo>
                  <a:pt x="235356" y="90170"/>
                </a:lnTo>
                <a:lnTo>
                  <a:pt x="235356" y="60960"/>
                </a:lnTo>
                <a:lnTo>
                  <a:pt x="230860" y="55880"/>
                </a:lnTo>
                <a:lnTo>
                  <a:pt x="225183" y="55880"/>
                </a:lnTo>
                <a:lnTo>
                  <a:pt x="225183" y="66040"/>
                </a:lnTo>
                <a:lnTo>
                  <a:pt x="225183" y="90170"/>
                </a:lnTo>
                <a:lnTo>
                  <a:pt x="219138" y="90170"/>
                </a:lnTo>
                <a:lnTo>
                  <a:pt x="219138" y="100330"/>
                </a:lnTo>
                <a:lnTo>
                  <a:pt x="219138" y="118110"/>
                </a:lnTo>
                <a:lnTo>
                  <a:pt x="209727" y="118110"/>
                </a:lnTo>
                <a:lnTo>
                  <a:pt x="206717" y="114300"/>
                </a:lnTo>
                <a:lnTo>
                  <a:pt x="206717" y="100330"/>
                </a:lnTo>
                <a:lnTo>
                  <a:pt x="219138" y="100330"/>
                </a:lnTo>
                <a:lnTo>
                  <a:pt x="219138" y="90170"/>
                </a:lnTo>
                <a:lnTo>
                  <a:pt x="73952" y="90170"/>
                </a:lnTo>
                <a:lnTo>
                  <a:pt x="73952" y="100330"/>
                </a:lnTo>
                <a:lnTo>
                  <a:pt x="73952" y="115570"/>
                </a:lnTo>
                <a:lnTo>
                  <a:pt x="70904" y="118110"/>
                </a:lnTo>
                <a:lnTo>
                  <a:pt x="61493" y="118110"/>
                </a:lnTo>
                <a:lnTo>
                  <a:pt x="61493" y="100330"/>
                </a:lnTo>
                <a:lnTo>
                  <a:pt x="73952" y="100330"/>
                </a:lnTo>
                <a:lnTo>
                  <a:pt x="73952" y="90170"/>
                </a:lnTo>
                <a:lnTo>
                  <a:pt x="56210" y="90170"/>
                </a:lnTo>
                <a:lnTo>
                  <a:pt x="56210" y="67310"/>
                </a:lnTo>
                <a:lnTo>
                  <a:pt x="179539" y="66040"/>
                </a:lnTo>
                <a:lnTo>
                  <a:pt x="182194" y="66040"/>
                </a:lnTo>
                <a:lnTo>
                  <a:pt x="184442" y="64770"/>
                </a:lnTo>
                <a:lnTo>
                  <a:pt x="184442" y="58420"/>
                </a:lnTo>
                <a:lnTo>
                  <a:pt x="182194" y="55880"/>
                </a:lnTo>
                <a:lnTo>
                  <a:pt x="69037" y="55880"/>
                </a:lnTo>
                <a:lnTo>
                  <a:pt x="73291" y="46990"/>
                </a:lnTo>
                <a:lnTo>
                  <a:pt x="103771" y="19050"/>
                </a:lnTo>
                <a:lnTo>
                  <a:pt x="140322" y="10160"/>
                </a:lnTo>
                <a:lnTo>
                  <a:pt x="153149" y="11430"/>
                </a:lnTo>
                <a:lnTo>
                  <a:pt x="194995" y="31750"/>
                </a:lnTo>
                <a:lnTo>
                  <a:pt x="211213" y="55880"/>
                </a:lnTo>
                <a:lnTo>
                  <a:pt x="199148" y="55880"/>
                </a:lnTo>
                <a:lnTo>
                  <a:pt x="196900" y="58420"/>
                </a:lnTo>
                <a:lnTo>
                  <a:pt x="196900" y="64770"/>
                </a:lnTo>
                <a:lnTo>
                  <a:pt x="199148" y="66040"/>
                </a:lnTo>
                <a:lnTo>
                  <a:pt x="225183" y="66040"/>
                </a:lnTo>
                <a:lnTo>
                  <a:pt x="225183" y="55880"/>
                </a:lnTo>
                <a:lnTo>
                  <a:pt x="222554" y="55880"/>
                </a:lnTo>
                <a:lnTo>
                  <a:pt x="217906" y="44450"/>
                </a:lnTo>
                <a:lnTo>
                  <a:pt x="211467" y="34290"/>
                </a:lnTo>
                <a:lnTo>
                  <a:pt x="203390" y="24130"/>
                </a:lnTo>
                <a:lnTo>
                  <a:pt x="193890" y="16510"/>
                </a:lnTo>
                <a:lnTo>
                  <a:pt x="183896" y="10160"/>
                </a:lnTo>
                <a:lnTo>
                  <a:pt x="181902" y="8890"/>
                </a:lnTo>
                <a:lnTo>
                  <a:pt x="168833" y="3810"/>
                </a:lnTo>
                <a:lnTo>
                  <a:pt x="154990" y="0"/>
                </a:lnTo>
                <a:lnTo>
                  <a:pt x="126238" y="0"/>
                </a:lnTo>
                <a:lnTo>
                  <a:pt x="87503" y="16510"/>
                </a:lnTo>
                <a:lnTo>
                  <a:pt x="58839" y="55880"/>
                </a:lnTo>
                <a:lnTo>
                  <a:pt x="50533" y="55880"/>
                </a:lnTo>
                <a:lnTo>
                  <a:pt x="45999" y="60960"/>
                </a:lnTo>
                <a:lnTo>
                  <a:pt x="45999" y="92710"/>
                </a:lnTo>
                <a:lnTo>
                  <a:pt x="48285" y="96520"/>
                </a:lnTo>
                <a:lnTo>
                  <a:pt x="51676" y="99060"/>
                </a:lnTo>
                <a:lnTo>
                  <a:pt x="51676" y="119380"/>
                </a:lnTo>
                <a:lnTo>
                  <a:pt x="45656" y="121920"/>
                </a:lnTo>
                <a:lnTo>
                  <a:pt x="41122" y="127000"/>
                </a:lnTo>
                <a:lnTo>
                  <a:pt x="40360" y="134620"/>
                </a:lnTo>
                <a:lnTo>
                  <a:pt x="39992" y="139700"/>
                </a:lnTo>
                <a:lnTo>
                  <a:pt x="41884" y="144780"/>
                </a:lnTo>
                <a:lnTo>
                  <a:pt x="44894" y="149860"/>
                </a:lnTo>
                <a:lnTo>
                  <a:pt x="47523" y="152400"/>
                </a:lnTo>
                <a:lnTo>
                  <a:pt x="51295" y="153670"/>
                </a:lnTo>
                <a:lnTo>
                  <a:pt x="54305" y="154940"/>
                </a:lnTo>
                <a:lnTo>
                  <a:pt x="53200" y="158750"/>
                </a:lnTo>
                <a:lnTo>
                  <a:pt x="49428" y="165100"/>
                </a:lnTo>
                <a:lnTo>
                  <a:pt x="46469" y="170180"/>
                </a:lnTo>
                <a:lnTo>
                  <a:pt x="43624" y="175260"/>
                </a:lnTo>
                <a:lnTo>
                  <a:pt x="41414" y="182880"/>
                </a:lnTo>
                <a:lnTo>
                  <a:pt x="40360" y="193040"/>
                </a:lnTo>
                <a:lnTo>
                  <a:pt x="40360" y="207010"/>
                </a:lnTo>
                <a:lnTo>
                  <a:pt x="39992" y="212090"/>
                </a:lnTo>
                <a:lnTo>
                  <a:pt x="33591" y="220980"/>
                </a:lnTo>
                <a:lnTo>
                  <a:pt x="28397" y="229870"/>
                </a:lnTo>
                <a:lnTo>
                  <a:pt x="26365" y="238760"/>
                </a:lnTo>
                <a:lnTo>
                  <a:pt x="26530" y="245110"/>
                </a:lnTo>
                <a:lnTo>
                  <a:pt x="27914" y="251460"/>
                </a:lnTo>
                <a:lnTo>
                  <a:pt x="16713" y="256540"/>
                </a:lnTo>
                <a:lnTo>
                  <a:pt x="7874" y="264160"/>
                </a:lnTo>
                <a:lnTo>
                  <a:pt x="2082" y="275590"/>
                </a:lnTo>
                <a:lnTo>
                  <a:pt x="0" y="288290"/>
                </a:lnTo>
                <a:lnTo>
                  <a:pt x="0" y="355600"/>
                </a:lnTo>
                <a:lnTo>
                  <a:pt x="2641" y="358140"/>
                </a:lnTo>
                <a:lnTo>
                  <a:pt x="8305" y="358140"/>
                </a:lnTo>
                <a:lnTo>
                  <a:pt x="10553" y="355600"/>
                </a:lnTo>
                <a:lnTo>
                  <a:pt x="10553" y="288290"/>
                </a:lnTo>
                <a:lnTo>
                  <a:pt x="12039" y="279400"/>
                </a:lnTo>
                <a:lnTo>
                  <a:pt x="16217" y="270510"/>
                </a:lnTo>
                <a:lnTo>
                  <a:pt x="22644" y="264160"/>
                </a:lnTo>
                <a:lnTo>
                  <a:pt x="30924" y="260350"/>
                </a:lnTo>
                <a:lnTo>
                  <a:pt x="50533" y="255270"/>
                </a:lnTo>
                <a:lnTo>
                  <a:pt x="50533" y="355600"/>
                </a:lnTo>
                <a:lnTo>
                  <a:pt x="52819" y="358140"/>
                </a:lnTo>
                <a:lnTo>
                  <a:pt x="58458" y="358140"/>
                </a:lnTo>
                <a:lnTo>
                  <a:pt x="61112" y="355600"/>
                </a:lnTo>
                <a:lnTo>
                  <a:pt x="61112" y="255270"/>
                </a:lnTo>
                <a:lnTo>
                  <a:pt x="61112" y="251460"/>
                </a:lnTo>
                <a:lnTo>
                  <a:pt x="76962" y="247650"/>
                </a:lnTo>
                <a:lnTo>
                  <a:pt x="78092" y="250190"/>
                </a:lnTo>
                <a:lnTo>
                  <a:pt x="78447" y="250190"/>
                </a:lnTo>
                <a:lnTo>
                  <a:pt x="78447" y="355600"/>
                </a:lnTo>
                <a:lnTo>
                  <a:pt x="80721" y="358140"/>
                </a:lnTo>
                <a:lnTo>
                  <a:pt x="86360" y="358140"/>
                </a:lnTo>
                <a:lnTo>
                  <a:pt x="88646" y="355600"/>
                </a:lnTo>
                <a:lnTo>
                  <a:pt x="88646" y="267970"/>
                </a:lnTo>
                <a:lnTo>
                  <a:pt x="99047" y="276860"/>
                </a:lnTo>
                <a:lnTo>
                  <a:pt x="111277" y="284480"/>
                </a:lnTo>
                <a:lnTo>
                  <a:pt x="124917" y="289560"/>
                </a:lnTo>
                <a:lnTo>
                  <a:pt x="139560" y="290830"/>
                </a:lnTo>
                <a:lnTo>
                  <a:pt x="160324" y="288290"/>
                </a:lnTo>
                <a:lnTo>
                  <a:pt x="175831" y="280670"/>
                </a:lnTo>
                <a:lnTo>
                  <a:pt x="178409" y="279400"/>
                </a:lnTo>
                <a:lnTo>
                  <a:pt x="192824" y="265430"/>
                </a:lnTo>
                <a:lnTo>
                  <a:pt x="202565" y="247650"/>
                </a:lnTo>
                <a:lnTo>
                  <a:pt x="218401" y="252730"/>
                </a:lnTo>
                <a:lnTo>
                  <a:pt x="218401" y="355600"/>
                </a:lnTo>
                <a:lnTo>
                  <a:pt x="220662" y="358140"/>
                </a:lnTo>
                <a:lnTo>
                  <a:pt x="226326" y="358140"/>
                </a:lnTo>
                <a:lnTo>
                  <a:pt x="228955" y="355600"/>
                </a:lnTo>
                <a:lnTo>
                  <a:pt x="228955" y="255270"/>
                </a:lnTo>
                <a:lnTo>
                  <a:pt x="248564" y="261620"/>
                </a:lnTo>
                <a:lnTo>
                  <a:pt x="256679" y="265430"/>
                </a:lnTo>
                <a:lnTo>
                  <a:pt x="263131" y="271780"/>
                </a:lnTo>
                <a:lnTo>
                  <a:pt x="267398" y="279400"/>
                </a:lnTo>
                <a:lnTo>
                  <a:pt x="268935" y="288290"/>
                </a:lnTo>
                <a:lnTo>
                  <a:pt x="268935" y="355600"/>
                </a:lnTo>
                <a:lnTo>
                  <a:pt x="271221" y="358140"/>
                </a:lnTo>
                <a:lnTo>
                  <a:pt x="276860" y="358140"/>
                </a:lnTo>
                <a:lnTo>
                  <a:pt x="279133" y="355600"/>
                </a:lnTo>
                <a:lnTo>
                  <a:pt x="279133" y="2882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48832" y="1967941"/>
            <a:ext cx="278765" cy="358775"/>
          </a:xfrm>
          <a:custGeom>
            <a:avLst/>
            <a:gdLst/>
            <a:ahLst/>
            <a:cxnLst/>
            <a:rect l="l" t="t" r="r" b="b"/>
            <a:pathLst>
              <a:path w="278765" h="358775">
                <a:moveTo>
                  <a:pt x="145605" y="350799"/>
                </a:moveTo>
                <a:lnTo>
                  <a:pt x="143738" y="348551"/>
                </a:lnTo>
                <a:lnTo>
                  <a:pt x="140347" y="348551"/>
                </a:lnTo>
                <a:lnTo>
                  <a:pt x="137299" y="348551"/>
                </a:lnTo>
                <a:lnTo>
                  <a:pt x="135051" y="350799"/>
                </a:lnTo>
                <a:lnTo>
                  <a:pt x="135051" y="356463"/>
                </a:lnTo>
                <a:lnTo>
                  <a:pt x="137299" y="358711"/>
                </a:lnTo>
                <a:lnTo>
                  <a:pt x="142976" y="358711"/>
                </a:lnTo>
                <a:lnTo>
                  <a:pt x="145605" y="356463"/>
                </a:lnTo>
                <a:lnTo>
                  <a:pt x="145605" y="350799"/>
                </a:lnTo>
                <a:close/>
              </a:path>
              <a:path w="278765" h="358775">
                <a:moveTo>
                  <a:pt x="145605" y="317207"/>
                </a:moveTo>
                <a:lnTo>
                  <a:pt x="143738" y="314960"/>
                </a:lnTo>
                <a:lnTo>
                  <a:pt x="140347" y="314960"/>
                </a:lnTo>
                <a:lnTo>
                  <a:pt x="137299" y="314960"/>
                </a:lnTo>
                <a:lnTo>
                  <a:pt x="135051" y="317207"/>
                </a:lnTo>
                <a:lnTo>
                  <a:pt x="135051" y="322884"/>
                </a:lnTo>
                <a:lnTo>
                  <a:pt x="137299" y="325513"/>
                </a:lnTo>
                <a:lnTo>
                  <a:pt x="142976" y="325513"/>
                </a:lnTo>
                <a:lnTo>
                  <a:pt x="145605" y="322884"/>
                </a:lnTo>
                <a:lnTo>
                  <a:pt x="145605" y="317207"/>
                </a:lnTo>
                <a:close/>
              </a:path>
              <a:path w="278765" h="358775">
                <a:moveTo>
                  <a:pt x="145605" y="284048"/>
                </a:moveTo>
                <a:lnTo>
                  <a:pt x="143738" y="281381"/>
                </a:lnTo>
                <a:lnTo>
                  <a:pt x="140347" y="281381"/>
                </a:lnTo>
                <a:lnTo>
                  <a:pt x="137299" y="281381"/>
                </a:lnTo>
                <a:lnTo>
                  <a:pt x="135051" y="284048"/>
                </a:lnTo>
                <a:lnTo>
                  <a:pt x="135051" y="289687"/>
                </a:lnTo>
                <a:lnTo>
                  <a:pt x="137299" y="291960"/>
                </a:lnTo>
                <a:lnTo>
                  <a:pt x="142976" y="291960"/>
                </a:lnTo>
                <a:lnTo>
                  <a:pt x="145605" y="289687"/>
                </a:lnTo>
                <a:lnTo>
                  <a:pt x="145605" y="284048"/>
                </a:lnTo>
                <a:close/>
              </a:path>
              <a:path w="278765" h="358775">
                <a:moveTo>
                  <a:pt x="151269" y="188214"/>
                </a:moveTo>
                <a:lnTo>
                  <a:pt x="148640" y="186347"/>
                </a:lnTo>
                <a:lnTo>
                  <a:pt x="134670" y="186347"/>
                </a:lnTo>
                <a:lnTo>
                  <a:pt x="131660" y="186347"/>
                </a:lnTo>
                <a:lnTo>
                  <a:pt x="129387" y="188595"/>
                </a:lnTo>
                <a:lnTo>
                  <a:pt x="129387" y="194259"/>
                </a:lnTo>
                <a:lnTo>
                  <a:pt x="131660" y="196507"/>
                </a:lnTo>
                <a:lnTo>
                  <a:pt x="148640" y="196507"/>
                </a:lnTo>
                <a:lnTo>
                  <a:pt x="151269" y="194259"/>
                </a:lnTo>
                <a:lnTo>
                  <a:pt x="151269" y="188214"/>
                </a:lnTo>
                <a:close/>
              </a:path>
              <a:path w="278765" h="358775">
                <a:moveTo>
                  <a:pt x="207098" y="272707"/>
                </a:moveTo>
                <a:lnTo>
                  <a:pt x="204838" y="270078"/>
                </a:lnTo>
                <a:lnTo>
                  <a:pt x="202184" y="270078"/>
                </a:lnTo>
                <a:lnTo>
                  <a:pt x="199174" y="270078"/>
                </a:lnTo>
                <a:lnTo>
                  <a:pt x="196926" y="272707"/>
                </a:lnTo>
                <a:lnTo>
                  <a:pt x="196926" y="356463"/>
                </a:lnTo>
                <a:lnTo>
                  <a:pt x="199174" y="358711"/>
                </a:lnTo>
                <a:lnTo>
                  <a:pt x="204838" y="358711"/>
                </a:lnTo>
                <a:lnTo>
                  <a:pt x="207098" y="356463"/>
                </a:lnTo>
                <a:lnTo>
                  <a:pt x="207098" y="272707"/>
                </a:lnTo>
                <a:close/>
              </a:path>
              <a:path w="278765" h="358775">
                <a:moveTo>
                  <a:pt x="278752" y="293370"/>
                </a:moveTo>
                <a:lnTo>
                  <a:pt x="258826" y="260350"/>
                </a:lnTo>
                <a:lnTo>
                  <a:pt x="206336" y="242570"/>
                </a:lnTo>
                <a:lnTo>
                  <a:pt x="200685" y="231140"/>
                </a:lnTo>
                <a:lnTo>
                  <a:pt x="196926" y="223520"/>
                </a:lnTo>
                <a:lnTo>
                  <a:pt x="195402" y="222681"/>
                </a:lnTo>
                <a:lnTo>
                  <a:pt x="195402" y="245110"/>
                </a:lnTo>
                <a:lnTo>
                  <a:pt x="168249" y="269240"/>
                </a:lnTo>
                <a:lnTo>
                  <a:pt x="165214" y="270510"/>
                </a:lnTo>
                <a:lnTo>
                  <a:pt x="162585" y="270510"/>
                </a:lnTo>
                <a:lnTo>
                  <a:pt x="160718" y="269240"/>
                </a:lnTo>
                <a:lnTo>
                  <a:pt x="159575" y="267970"/>
                </a:lnTo>
                <a:lnTo>
                  <a:pt x="153403" y="260350"/>
                </a:lnTo>
                <a:lnTo>
                  <a:pt x="148259" y="254000"/>
                </a:lnTo>
                <a:lnTo>
                  <a:pt x="161594" y="246380"/>
                </a:lnTo>
                <a:lnTo>
                  <a:pt x="188239" y="231140"/>
                </a:lnTo>
                <a:lnTo>
                  <a:pt x="188620" y="231140"/>
                </a:lnTo>
                <a:lnTo>
                  <a:pt x="195402" y="245110"/>
                </a:lnTo>
                <a:lnTo>
                  <a:pt x="195402" y="222681"/>
                </a:lnTo>
                <a:lnTo>
                  <a:pt x="194640" y="222250"/>
                </a:lnTo>
                <a:lnTo>
                  <a:pt x="191630" y="220980"/>
                </a:lnTo>
                <a:lnTo>
                  <a:pt x="184848" y="220980"/>
                </a:lnTo>
                <a:lnTo>
                  <a:pt x="184848" y="215900"/>
                </a:lnTo>
                <a:lnTo>
                  <a:pt x="184848" y="213360"/>
                </a:lnTo>
                <a:lnTo>
                  <a:pt x="184848" y="209550"/>
                </a:lnTo>
                <a:lnTo>
                  <a:pt x="197789" y="198120"/>
                </a:lnTo>
                <a:lnTo>
                  <a:pt x="208000" y="184150"/>
                </a:lnTo>
                <a:lnTo>
                  <a:pt x="215023" y="167640"/>
                </a:lnTo>
                <a:lnTo>
                  <a:pt x="218401" y="149860"/>
                </a:lnTo>
                <a:lnTo>
                  <a:pt x="220687" y="149860"/>
                </a:lnTo>
                <a:lnTo>
                  <a:pt x="228092" y="148590"/>
                </a:lnTo>
                <a:lnTo>
                  <a:pt x="234200" y="144780"/>
                </a:lnTo>
                <a:lnTo>
                  <a:pt x="237464" y="140970"/>
                </a:lnTo>
                <a:lnTo>
                  <a:pt x="238556" y="139700"/>
                </a:lnTo>
                <a:lnTo>
                  <a:pt x="240677" y="133350"/>
                </a:lnTo>
                <a:lnTo>
                  <a:pt x="241058" y="127000"/>
                </a:lnTo>
                <a:lnTo>
                  <a:pt x="239623" y="123190"/>
                </a:lnTo>
                <a:lnTo>
                  <a:pt x="239153" y="121920"/>
                </a:lnTo>
                <a:lnTo>
                  <a:pt x="235762" y="118110"/>
                </a:lnTo>
                <a:lnTo>
                  <a:pt x="234810" y="116840"/>
                </a:lnTo>
                <a:lnTo>
                  <a:pt x="233857" y="115570"/>
                </a:lnTo>
                <a:lnTo>
                  <a:pt x="231990" y="114300"/>
                </a:lnTo>
                <a:lnTo>
                  <a:pt x="231228" y="113880"/>
                </a:lnTo>
                <a:lnTo>
                  <a:pt x="231228" y="130810"/>
                </a:lnTo>
                <a:lnTo>
                  <a:pt x="231101" y="134620"/>
                </a:lnTo>
                <a:lnTo>
                  <a:pt x="230847" y="137160"/>
                </a:lnTo>
                <a:lnTo>
                  <a:pt x="226326" y="140970"/>
                </a:lnTo>
                <a:lnTo>
                  <a:pt x="219544" y="140970"/>
                </a:lnTo>
                <a:lnTo>
                  <a:pt x="219544" y="137160"/>
                </a:lnTo>
                <a:lnTo>
                  <a:pt x="216916" y="134620"/>
                </a:lnTo>
                <a:lnTo>
                  <a:pt x="211620" y="134620"/>
                </a:lnTo>
                <a:lnTo>
                  <a:pt x="208991" y="137160"/>
                </a:lnTo>
                <a:lnTo>
                  <a:pt x="208991" y="143510"/>
                </a:lnTo>
                <a:lnTo>
                  <a:pt x="207467" y="144411"/>
                </a:lnTo>
                <a:lnTo>
                  <a:pt x="207467" y="156210"/>
                </a:lnTo>
                <a:lnTo>
                  <a:pt x="199898" y="179070"/>
                </a:lnTo>
                <a:lnTo>
                  <a:pt x="185127" y="196850"/>
                </a:lnTo>
                <a:lnTo>
                  <a:pt x="174269" y="203657"/>
                </a:lnTo>
                <a:lnTo>
                  <a:pt x="174269" y="215900"/>
                </a:lnTo>
                <a:lnTo>
                  <a:pt x="174269" y="227330"/>
                </a:lnTo>
                <a:lnTo>
                  <a:pt x="140347" y="246380"/>
                </a:lnTo>
                <a:lnTo>
                  <a:pt x="132422" y="241947"/>
                </a:lnTo>
                <a:lnTo>
                  <a:pt x="132422" y="254000"/>
                </a:lnTo>
                <a:lnTo>
                  <a:pt x="121081" y="267970"/>
                </a:lnTo>
                <a:lnTo>
                  <a:pt x="119976" y="269240"/>
                </a:lnTo>
                <a:lnTo>
                  <a:pt x="118452" y="270510"/>
                </a:lnTo>
                <a:lnTo>
                  <a:pt x="113538" y="270510"/>
                </a:lnTo>
                <a:lnTo>
                  <a:pt x="112433" y="269240"/>
                </a:lnTo>
                <a:lnTo>
                  <a:pt x="99555" y="257810"/>
                </a:lnTo>
                <a:lnTo>
                  <a:pt x="95262" y="254000"/>
                </a:lnTo>
                <a:lnTo>
                  <a:pt x="85255" y="245110"/>
                </a:lnTo>
                <a:lnTo>
                  <a:pt x="91681" y="231140"/>
                </a:lnTo>
                <a:lnTo>
                  <a:pt x="92062" y="231140"/>
                </a:lnTo>
                <a:lnTo>
                  <a:pt x="132422" y="254000"/>
                </a:lnTo>
                <a:lnTo>
                  <a:pt x="132422" y="241947"/>
                </a:lnTo>
                <a:lnTo>
                  <a:pt x="113169" y="231140"/>
                </a:lnTo>
                <a:lnTo>
                  <a:pt x="106387" y="227330"/>
                </a:lnTo>
                <a:lnTo>
                  <a:pt x="106387" y="215900"/>
                </a:lnTo>
                <a:lnTo>
                  <a:pt x="114236" y="219710"/>
                </a:lnTo>
                <a:lnTo>
                  <a:pt x="122516" y="222250"/>
                </a:lnTo>
                <a:lnTo>
                  <a:pt x="140347" y="224790"/>
                </a:lnTo>
                <a:lnTo>
                  <a:pt x="157873" y="222250"/>
                </a:lnTo>
                <a:lnTo>
                  <a:pt x="166217" y="219710"/>
                </a:lnTo>
                <a:lnTo>
                  <a:pt x="174269" y="215900"/>
                </a:lnTo>
                <a:lnTo>
                  <a:pt x="174269" y="203657"/>
                </a:lnTo>
                <a:lnTo>
                  <a:pt x="164833" y="209550"/>
                </a:lnTo>
                <a:lnTo>
                  <a:pt x="140728" y="213360"/>
                </a:lnTo>
                <a:lnTo>
                  <a:pt x="116598" y="209550"/>
                </a:lnTo>
                <a:lnTo>
                  <a:pt x="96291" y="196850"/>
                </a:lnTo>
                <a:lnTo>
                  <a:pt x="81508" y="179070"/>
                </a:lnTo>
                <a:lnTo>
                  <a:pt x="73939" y="156210"/>
                </a:lnTo>
                <a:lnTo>
                  <a:pt x="81927" y="160020"/>
                </a:lnTo>
                <a:lnTo>
                  <a:pt x="89738" y="162560"/>
                </a:lnTo>
                <a:lnTo>
                  <a:pt x="96913" y="165100"/>
                </a:lnTo>
                <a:lnTo>
                  <a:pt x="102997" y="165100"/>
                </a:lnTo>
                <a:lnTo>
                  <a:pt x="101473" y="171450"/>
                </a:lnTo>
                <a:lnTo>
                  <a:pt x="101473" y="176530"/>
                </a:lnTo>
                <a:lnTo>
                  <a:pt x="104127" y="179070"/>
                </a:lnTo>
                <a:lnTo>
                  <a:pt x="130517" y="179070"/>
                </a:lnTo>
                <a:lnTo>
                  <a:pt x="136575" y="175260"/>
                </a:lnTo>
                <a:lnTo>
                  <a:pt x="140728" y="170180"/>
                </a:lnTo>
                <a:lnTo>
                  <a:pt x="144843" y="175260"/>
                </a:lnTo>
                <a:lnTo>
                  <a:pt x="150507" y="179070"/>
                </a:lnTo>
                <a:lnTo>
                  <a:pt x="177279" y="179070"/>
                </a:lnTo>
                <a:lnTo>
                  <a:pt x="179946" y="176530"/>
                </a:lnTo>
                <a:lnTo>
                  <a:pt x="179946" y="170180"/>
                </a:lnTo>
                <a:lnTo>
                  <a:pt x="179184" y="168910"/>
                </a:lnTo>
                <a:lnTo>
                  <a:pt x="178422" y="165100"/>
                </a:lnTo>
                <a:lnTo>
                  <a:pt x="184492" y="165100"/>
                </a:lnTo>
                <a:lnTo>
                  <a:pt x="191681" y="162560"/>
                </a:lnTo>
                <a:lnTo>
                  <a:pt x="199491" y="160020"/>
                </a:lnTo>
                <a:lnTo>
                  <a:pt x="207467" y="156210"/>
                </a:lnTo>
                <a:lnTo>
                  <a:pt x="207467" y="144411"/>
                </a:lnTo>
                <a:lnTo>
                  <a:pt x="198107" y="149860"/>
                </a:lnTo>
                <a:lnTo>
                  <a:pt x="187337" y="153670"/>
                </a:lnTo>
                <a:lnTo>
                  <a:pt x="178054" y="154940"/>
                </a:lnTo>
                <a:lnTo>
                  <a:pt x="171640" y="156210"/>
                </a:lnTo>
                <a:lnTo>
                  <a:pt x="168249" y="153670"/>
                </a:lnTo>
                <a:lnTo>
                  <a:pt x="167487" y="153276"/>
                </a:lnTo>
                <a:lnTo>
                  <a:pt x="167487" y="168910"/>
                </a:lnTo>
                <a:lnTo>
                  <a:pt x="152412" y="168910"/>
                </a:lnTo>
                <a:lnTo>
                  <a:pt x="148640" y="166370"/>
                </a:lnTo>
                <a:lnTo>
                  <a:pt x="146748" y="162560"/>
                </a:lnTo>
                <a:lnTo>
                  <a:pt x="162293" y="162560"/>
                </a:lnTo>
                <a:lnTo>
                  <a:pt x="165811" y="165100"/>
                </a:lnTo>
                <a:lnTo>
                  <a:pt x="167487" y="168910"/>
                </a:lnTo>
                <a:lnTo>
                  <a:pt x="167487" y="153276"/>
                </a:lnTo>
                <a:lnTo>
                  <a:pt x="163347" y="151130"/>
                </a:lnTo>
                <a:lnTo>
                  <a:pt x="133527" y="151130"/>
                </a:lnTo>
                <a:lnTo>
                  <a:pt x="133527" y="162560"/>
                </a:lnTo>
                <a:lnTo>
                  <a:pt x="131660" y="165100"/>
                </a:lnTo>
                <a:lnTo>
                  <a:pt x="127889" y="168910"/>
                </a:lnTo>
                <a:lnTo>
                  <a:pt x="112776" y="168910"/>
                </a:lnTo>
                <a:lnTo>
                  <a:pt x="114681" y="165100"/>
                </a:lnTo>
                <a:lnTo>
                  <a:pt x="118452" y="162560"/>
                </a:lnTo>
                <a:lnTo>
                  <a:pt x="133527" y="162560"/>
                </a:lnTo>
                <a:lnTo>
                  <a:pt x="133527" y="151130"/>
                </a:lnTo>
                <a:lnTo>
                  <a:pt x="119595" y="151130"/>
                </a:lnTo>
                <a:lnTo>
                  <a:pt x="114681" y="153670"/>
                </a:lnTo>
                <a:lnTo>
                  <a:pt x="110909" y="156210"/>
                </a:lnTo>
                <a:lnTo>
                  <a:pt x="104863" y="154940"/>
                </a:lnTo>
                <a:lnTo>
                  <a:pt x="95631" y="153670"/>
                </a:lnTo>
                <a:lnTo>
                  <a:pt x="84709" y="149860"/>
                </a:lnTo>
                <a:lnTo>
                  <a:pt x="73558" y="143510"/>
                </a:lnTo>
                <a:lnTo>
                  <a:pt x="73558" y="140970"/>
                </a:lnTo>
                <a:lnTo>
                  <a:pt x="72796" y="137160"/>
                </a:lnTo>
                <a:lnTo>
                  <a:pt x="70548" y="134620"/>
                </a:lnTo>
                <a:lnTo>
                  <a:pt x="64884" y="134620"/>
                </a:lnTo>
                <a:lnTo>
                  <a:pt x="62636" y="137160"/>
                </a:lnTo>
                <a:lnTo>
                  <a:pt x="62636" y="140970"/>
                </a:lnTo>
                <a:lnTo>
                  <a:pt x="56959" y="140970"/>
                </a:lnTo>
                <a:lnTo>
                  <a:pt x="54330" y="139700"/>
                </a:lnTo>
                <a:lnTo>
                  <a:pt x="52425" y="138430"/>
                </a:lnTo>
                <a:lnTo>
                  <a:pt x="50558" y="135890"/>
                </a:lnTo>
                <a:lnTo>
                  <a:pt x="50177" y="133350"/>
                </a:lnTo>
                <a:lnTo>
                  <a:pt x="50177" y="130810"/>
                </a:lnTo>
                <a:lnTo>
                  <a:pt x="50558" y="127000"/>
                </a:lnTo>
                <a:lnTo>
                  <a:pt x="55092" y="123190"/>
                </a:lnTo>
                <a:lnTo>
                  <a:pt x="84493" y="123190"/>
                </a:lnTo>
                <a:lnTo>
                  <a:pt x="84493" y="138430"/>
                </a:lnTo>
                <a:lnTo>
                  <a:pt x="92062" y="146050"/>
                </a:lnTo>
                <a:lnTo>
                  <a:pt x="127127" y="146050"/>
                </a:lnTo>
                <a:lnTo>
                  <a:pt x="134670" y="138430"/>
                </a:lnTo>
                <a:lnTo>
                  <a:pt x="134670" y="134620"/>
                </a:lnTo>
                <a:lnTo>
                  <a:pt x="134670" y="125730"/>
                </a:lnTo>
                <a:lnTo>
                  <a:pt x="137299" y="123190"/>
                </a:lnTo>
                <a:lnTo>
                  <a:pt x="144106" y="123190"/>
                </a:lnTo>
                <a:lnTo>
                  <a:pt x="146748" y="125730"/>
                </a:lnTo>
                <a:lnTo>
                  <a:pt x="146748" y="138430"/>
                </a:lnTo>
                <a:lnTo>
                  <a:pt x="154279" y="146050"/>
                </a:lnTo>
                <a:lnTo>
                  <a:pt x="189357" y="146050"/>
                </a:lnTo>
                <a:lnTo>
                  <a:pt x="196926" y="138430"/>
                </a:lnTo>
                <a:lnTo>
                  <a:pt x="196926" y="134620"/>
                </a:lnTo>
                <a:lnTo>
                  <a:pt x="196926" y="123190"/>
                </a:lnTo>
                <a:lnTo>
                  <a:pt x="224447" y="123190"/>
                </a:lnTo>
                <a:lnTo>
                  <a:pt x="227088" y="124460"/>
                </a:lnTo>
                <a:lnTo>
                  <a:pt x="230847" y="128270"/>
                </a:lnTo>
                <a:lnTo>
                  <a:pt x="231228" y="130810"/>
                </a:lnTo>
                <a:lnTo>
                  <a:pt x="231228" y="113880"/>
                </a:lnTo>
                <a:lnTo>
                  <a:pt x="229717" y="113030"/>
                </a:lnTo>
                <a:lnTo>
                  <a:pt x="229717" y="95250"/>
                </a:lnTo>
                <a:lnTo>
                  <a:pt x="229717" y="93980"/>
                </a:lnTo>
                <a:lnTo>
                  <a:pt x="249707" y="93980"/>
                </a:lnTo>
                <a:lnTo>
                  <a:pt x="251980" y="91440"/>
                </a:lnTo>
                <a:lnTo>
                  <a:pt x="251980" y="86360"/>
                </a:lnTo>
                <a:lnTo>
                  <a:pt x="250837" y="85090"/>
                </a:lnTo>
                <a:lnTo>
                  <a:pt x="249707" y="83820"/>
                </a:lnTo>
                <a:lnTo>
                  <a:pt x="228219" y="83820"/>
                </a:lnTo>
                <a:lnTo>
                  <a:pt x="219163" y="48564"/>
                </a:lnTo>
                <a:lnTo>
                  <a:pt x="219163" y="95250"/>
                </a:lnTo>
                <a:lnTo>
                  <a:pt x="219163" y="113030"/>
                </a:lnTo>
                <a:lnTo>
                  <a:pt x="207098" y="113030"/>
                </a:lnTo>
                <a:lnTo>
                  <a:pt x="207098" y="95250"/>
                </a:lnTo>
                <a:lnTo>
                  <a:pt x="219163" y="95250"/>
                </a:lnTo>
                <a:lnTo>
                  <a:pt x="219163" y="48564"/>
                </a:lnTo>
                <a:lnTo>
                  <a:pt x="217258" y="41148"/>
                </a:lnTo>
                <a:lnTo>
                  <a:pt x="217258" y="85090"/>
                </a:lnTo>
                <a:lnTo>
                  <a:pt x="196545" y="85090"/>
                </a:lnTo>
                <a:lnTo>
                  <a:pt x="196545" y="95250"/>
                </a:lnTo>
                <a:lnTo>
                  <a:pt x="196545" y="113030"/>
                </a:lnTo>
                <a:lnTo>
                  <a:pt x="195402" y="113030"/>
                </a:lnTo>
                <a:lnTo>
                  <a:pt x="195402" y="111760"/>
                </a:lnTo>
                <a:lnTo>
                  <a:pt x="195783" y="109220"/>
                </a:lnTo>
                <a:lnTo>
                  <a:pt x="193497" y="106680"/>
                </a:lnTo>
                <a:lnTo>
                  <a:pt x="185585" y="106680"/>
                </a:lnTo>
                <a:lnTo>
                  <a:pt x="185585" y="116840"/>
                </a:lnTo>
                <a:lnTo>
                  <a:pt x="185585" y="132080"/>
                </a:lnTo>
                <a:lnTo>
                  <a:pt x="182575" y="134620"/>
                </a:lnTo>
                <a:lnTo>
                  <a:pt x="159194" y="134620"/>
                </a:lnTo>
                <a:lnTo>
                  <a:pt x="156184" y="132080"/>
                </a:lnTo>
                <a:lnTo>
                  <a:pt x="156184" y="123190"/>
                </a:lnTo>
                <a:lnTo>
                  <a:pt x="156184" y="116840"/>
                </a:lnTo>
                <a:lnTo>
                  <a:pt x="165214" y="116840"/>
                </a:lnTo>
                <a:lnTo>
                  <a:pt x="165214" y="123190"/>
                </a:lnTo>
                <a:lnTo>
                  <a:pt x="165595" y="125730"/>
                </a:lnTo>
                <a:lnTo>
                  <a:pt x="168249" y="128270"/>
                </a:lnTo>
                <a:lnTo>
                  <a:pt x="174269" y="128270"/>
                </a:lnTo>
                <a:lnTo>
                  <a:pt x="176555" y="125730"/>
                </a:lnTo>
                <a:lnTo>
                  <a:pt x="176555" y="116840"/>
                </a:lnTo>
                <a:lnTo>
                  <a:pt x="185585" y="116840"/>
                </a:lnTo>
                <a:lnTo>
                  <a:pt x="185585" y="106680"/>
                </a:lnTo>
                <a:lnTo>
                  <a:pt x="148640" y="106680"/>
                </a:lnTo>
                <a:lnTo>
                  <a:pt x="146367" y="109220"/>
                </a:lnTo>
                <a:lnTo>
                  <a:pt x="146367" y="114300"/>
                </a:lnTo>
                <a:lnTo>
                  <a:pt x="144487" y="113030"/>
                </a:lnTo>
                <a:lnTo>
                  <a:pt x="136194" y="113030"/>
                </a:lnTo>
                <a:lnTo>
                  <a:pt x="134289" y="114300"/>
                </a:lnTo>
                <a:lnTo>
                  <a:pt x="134289" y="113030"/>
                </a:lnTo>
                <a:lnTo>
                  <a:pt x="134289" y="109220"/>
                </a:lnTo>
                <a:lnTo>
                  <a:pt x="131660" y="106680"/>
                </a:lnTo>
                <a:lnTo>
                  <a:pt x="123367" y="106680"/>
                </a:lnTo>
                <a:lnTo>
                  <a:pt x="123367" y="116840"/>
                </a:lnTo>
                <a:lnTo>
                  <a:pt x="123367" y="132080"/>
                </a:lnTo>
                <a:lnTo>
                  <a:pt x="120357" y="134620"/>
                </a:lnTo>
                <a:lnTo>
                  <a:pt x="96939" y="134620"/>
                </a:lnTo>
                <a:lnTo>
                  <a:pt x="93929" y="132080"/>
                </a:lnTo>
                <a:lnTo>
                  <a:pt x="93929" y="123190"/>
                </a:lnTo>
                <a:lnTo>
                  <a:pt x="93929" y="116840"/>
                </a:lnTo>
                <a:lnTo>
                  <a:pt x="104127" y="116840"/>
                </a:lnTo>
                <a:lnTo>
                  <a:pt x="104127" y="125730"/>
                </a:lnTo>
                <a:lnTo>
                  <a:pt x="106387" y="128270"/>
                </a:lnTo>
                <a:lnTo>
                  <a:pt x="112052" y="128270"/>
                </a:lnTo>
                <a:lnTo>
                  <a:pt x="114300" y="125730"/>
                </a:lnTo>
                <a:lnTo>
                  <a:pt x="114300" y="116840"/>
                </a:lnTo>
                <a:lnTo>
                  <a:pt x="123367" y="116840"/>
                </a:lnTo>
                <a:lnTo>
                  <a:pt x="123367" y="106680"/>
                </a:lnTo>
                <a:lnTo>
                  <a:pt x="87147" y="106680"/>
                </a:lnTo>
                <a:lnTo>
                  <a:pt x="84493" y="109220"/>
                </a:lnTo>
                <a:lnTo>
                  <a:pt x="84493" y="113030"/>
                </a:lnTo>
                <a:lnTo>
                  <a:pt x="83756" y="113030"/>
                </a:lnTo>
                <a:lnTo>
                  <a:pt x="83756" y="95250"/>
                </a:lnTo>
                <a:lnTo>
                  <a:pt x="196545" y="95250"/>
                </a:lnTo>
                <a:lnTo>
                  <a:pt x="196545" y="85090"/>
                </a:lnTo>
                <a:lnTo>
                  <a:pt x="73177" y="85090"/>
                </a:lnTo>
                <a:lnTo>
                  <a:pt x="73177" y="95250"/>
                </a:lnTo>
                <a:lnTo>
                  <a:pt x="73177" y="113030"/>
                </a:lnTo>
                <a:lnTo>
                  <a:pt x="61493" y="113030"/>
                </a:lnTo>
                <a:lnTo>
                  <a:pt x="61493" y="95250"/>
                </a:lnTo>
                <a:lnTo>
                  <a:pt x="73177" y="95250"/>
                </a:lnTo>
                <a:lnTo>
                  <a:pt x="73177" y="85090"/>
                </a:lnTo>
                <a:lnTo>
                  <a:pt x="62636" y="85090"/>
                </a:lnTo>
                <a:lnTo>
                  <a:pt x="66395" y="72390"/>
                </a:lnTo>
                <a:lnTo>
                  <a:pt x="170878" y="72390"/>
                </a:lnTo>
                <a:lnTo>
                  <a:pt x="173126" y="69850"/>
                </a:lnTo>
                <a:lnTo>
                  <a:pt x="173126" y="64770"/>
                </a:lnTo>
                <a:lnTo>
                  <a:pt x="170878" y="62230"/>
                </a:lnTo>
                <a:lnTo>
                  <a:pt x="68656" y="62230"/>
                </a:lnTo>
                <a:lnTo>
                  <a:pt x="76568" y="31750"/>
                </a:lnTo>
                <a:lnTo>
                  <a:pt x="80518" y="22860"/>
                </a:lnTo>
                <a:lnTo>
                  <a:pt x="86817" y="16510"/>
                </a:lnTo>
                <a:lnTo>
                  <a:pt x="94894" y="12700"/>
                </a:lnTo>
                <a:lnTo>
                  <a:pt x="104127" y="10160"/>
                </a:lnTo>
                <a:lnTo>
                  <a:pt x="131660" y="10160"/>
                </a:lnTo>
                <a:lnTo>
                  <a:pt x="136575" y="13970"/>
                </a:lnTo>
                <a:lnTo>
                  <a:pt x="138061" y="20320"/>
                </a:lnTo>
                <a:lnTo>
                  <a:pt x="140347" y="29210"/>
                </a:lnTo>
                <a:lnTo>
                  <a:pt x="140728" y="31750"/>
                </a:lnTo>
                <a:lnTo>
                  <a:pt x="142976" y="33020"/>
                </a:lnTo>
                <a:lnTo>
                  <a:pt x="149745" y="33020"/>
                </a:lnTo>
                <a:lnTo>
                  <a:pt x="151650" y="29210"/>
                </a:lnTo>
                <a:lnTo>
                  <a:pt x="150507" y="26670"/>
                </a:lnTo>
                <a:lnTo>
                  <a:pt x="148259" y="16510"/>
                </a:lnTo>
                <a:lnTo>
                  <a:pt x="147878" y="15240"/>
                </a:lnTo>
                <a:lnTo>
                  <a:pt x="145605" y="11430"/>
                </a:lnTo>
                <a:lnTo>
                  <a:pt x="175793" y="11430"/>
                </a:lnTo>
                <a:lnTo>
                  <a:pt x="210858" y="62230"/>
                </a:lnTo>
                <a:lnTo>
                  <a:pt x="187477" y="62230"/>
                </a:lnTo>
                <a:lnTo>
                  <a:pt x="185204" y="64770"/>
                </a:lnTo>
                <a:lnTo>
                  <a:pt x="185204" y="71120"/>
                </a:lnTo>
                <a:lnTo>
                  <a:pt x="187477" y="72390"/>
                </a:lnTo>
                <a:lnTo>
                  <a:pt x="213868" y="72390"/>
                </a:lnTo>
                <a:lnTo>
                  <a:pt x="217258" y="85090"/>
                </a:lnTo>
                <a:lnTo>
                  <a:pt x="217258" y="41148"/>
                </a:lnTo>
                <a:lnTo>
                  <a:pt x="213868" y="27940"/>
                </a:lnTo>
                <a:lnTo>
                  <a:pt x="208419" y="16510"/>
                </a:lnTo>
                <a:lnTo>
                  <a:pt x="203504" y="11430"/>
                </a:lnTo>
                <a:lnTo>
                  <a:pt x="202285" y="10160"/>
                </a:lnTo>
                <a:lnTo>
                  <a:pt x="199834" y="7620"/>
                </a:lnTo>
                <a:lnTo>
                  <a:pt x="188849" y="1270"/>
                </a:lnTo>
                <a:lnTo>
                  <a:pt x="176174" y="0"/>
                </a:lnTo>
                <a:lnTo>
                  <a:pt x="104508" y="0"/>
                </a:lnTo>
                <a:lnTo>
                  <a:pt x="66776" y="27940"/>
                </a:lnTo>
                <a:lnTo>
                  <a:pt x="52082" y="83820"/>
                </a:lnTo>
                <a:lnTo>
                  <a:pt x="30949" y="83820"/>
                </a:lnTo>
                <a:lnTo>
                  <a:pt x="28295" y="86360"/>
                </a:lnTo>
                <a:lnTo>
                  <a:pt x="28295" y="91440"/>
                </a:lnTo>
                <a:lnTo>
                  <a:pt x="30949" y="93980"/>
                </a:lnTo>
                <a:lnTo>
                  <a:pt x="50558" y="93980"/>
                </a:lnTo>
                <a:lnTo>
                  <a:pt x="50558" y="113030"/>
                </a:lnTo>
                <a:lnTo>
                  <a:pt x="44513" y="115570"/>
                </a:lnTo>
                <a:lnTo>
                  <a:pt x="40360" y="121920"/>
                </a:lnTo>
                <a:lnTo>
                  <a:pt x="39255" y="128270"/>
                </a:lnTo>
                <a:lnTo>
                  <a:pt x="38874" y="133350"/>
                </a:lnTo>
                <a:lnTo>
                  <a:pt x="40741" y="138430"/>
                </a:lnTo>
                <a:lnTo>
                  <a:pt x="47929" y="147320"/>
                </a:lnTo>
                <a:lnTo>
                  <a:pt x="52806" y="149860"/>
                </a:lnTo>
                <a:lnTo>
                  <a:pt x="61493" y="149860"/>
                </a:lnTo>
                <a:lnTo>
                  <a:pt x="64731" y="167640"/>
                </a:lnTo>
                <a:lnTo>
                  <a:pt x="71780" y="182880"/>
                </a:lnTo>
                <a:lnTo>
                  <a:pt x="82092" y="196850"/>
                </a:lnTo>
                <a:lnTo>
                  <a:pt x="95072" y="208280"/>
                </a:lnTo>
                <a:lnTo>
                  <a:pt x="95072" y="219710"/>
                </a:lnTo>
                <a:lnTo>
                  <a:pt x="89204" y="219710"/>
                </a:lnTo>
                <a:lnTo>
                  <a:pt x="85636" y="220980"/>
                </a:lnTo>
                <a:lnTo>
                  <a:pt x="83007" y="223520"/>
                </a:lnTo>
                <a:lnTo>
                  <a:pt x="81864" y="226060"/>
                </a:lnTo>
                <a:lnTo>
                  <a:pt x="73558" y="242570"/>
                </a:lnTo>
                <a:lnTo>
                  <a:pt x="27940" y="255270"/>
                </a:lnTo>
                <a:lnTo>
                  <a:pt x="0" y="293370"/>
                </a:lnTo>
                <a:lnTo>
                  <a:pt x="0" y="355600"/>
                </a:lnTo>
                <a:lnTo>
                  <a:pt x="2667" y="356870"/>
                </a:lnTo>
                <a:lnTo>
                  <a:pt x="8305" y="356870"/>
                </a:lnTo>
                <a:lnTo>
                  <a:pt x="10579" y="355600"/>
                </a:lnTo>
                <a:lnTo>
                  <a:pt x="10579" y="293370"/>
                </a:lnTo>
                <a:lnTo>
                  <a:pt x="12065" y="284480"/>
                </a:lnTo>
                <a:lnTo>
                  <a:pt x="16243" y="275590"/>
                </a:lnTo>
                <a:lnTo>
                  <a:pt x="22682" y="269240"/>
                </a:lnTo>
                <a:lnTo>
                  <a:pt x="30949" y="265430"/>
                </a:lnTo>
                <a:lnTo>
                  <a:pt x="50558" y="260350"/>
                </a:lnTo>
                <a:lnTo>
                  <a:pt x="50558" y="355600"/>
                </a:lnTo>
                <a:lnTo>
                  <a:pt x="52806" y="356870"/>
                </a:lnTo>
                <a:lnTo>
                  <a:pt x="58483" y="356870"/>
                </a:lnTo>
                <a:lnTo>
                  <a:pt x="61112" y="355600"/>
                </a:lnTo>
                <a:lnTo>
                  <a:pt x="61112" y="260350"/>
                </a:lnTo>
                <a:lnTo>
                  <a:pt x="61112" y="257810"/>
                </a:lnTo>
                <a:lnTo>
                  <a:pt x="72796" y="254000"/>
                </a:lnTo>
                <a:lnTo>
                  <a:pt x="72796" y="355600"/>
                </a:lnTo>
                <a:lnTo>
                  <a:pt x="75082" y="358140"/>
                </a:lnTo>
                <a:lnTo>
                  <a:pt x="80721" y="358140"/>
                </a:lnTo>
                <a:lnTo>
                  <a:pt x="83007" y="355600"/>
                </a:lnTo>
                <a:lnTo>
                  <a:pt x="83007" y="257810"/>
                </a:lnTo>
                <a:lnTo>
                  <a:pt x="107518" y="278130"/>
                </a:lnTo>
                <a:lnTo>
                  <a:pt x="111290" y="279400"/>
                </a:lnTo>
                <a:lnTo>
                  <a:pt x="121843" y="279400"/>
                </a:lnTo>
                <a:lnTo>
                  <a:pt x="125615" y="278130"/>
                </a:lnTo>
                <a:lnTo>
                  <a:pt x="128270" y="274320"/>
                </a:lnTo>
                <a:lnTo>
                  <a:pt x="131254" y="270510"/>
                </a:lnTo>
                <a:lnTo>
                  <a:pt x="139204" y="260350"/>
                </a:lnTo>
                <a:lnTo>
                  <a:pt x="150126" y="274320"/>
                </a:lnTo>
                <a:lnTo>
                  <a:pt x="152793" y="276860"/>
                </a:lnTo>
                <a:lnTo>
                  <a:pt x="156565" y="279400"/>
                </a:lnTo>
                <a:lnTo>
                  <a:pt x="166738" y="279400"/>
                </a:lnTo>
                <a:lnTo>
                  <a:pt x="170497" y="278130"/>
                </a:lnTo>
                <a:lnTo>
                  <a:pt x="173507" y="275590"/>
                </a:lnTo>
                <a:lnTo>
                  <a:pt x="179641" y="270510"/>
                </a:lnTo>
                <a:lnTo>
                  <a:pt x="201079" y="252730"/>
                </a:lnTo>
                <a:lnTo>
                  <a:pt x="218020" y="257810"/>
                </a:lnTo>
                <a:lnTo>
                  <a:pt x="218020" y="355600"/>
                </a:lnTo>
                <a:lnTo>
                  <a:pt x="220306" y="356870"/>
                </a:lnTo>
                <a:lnTo>
                  <a:pt x="225945" y="356870"/>
                </a:lnTo>
                <a:lnTo>
                  <a:pt x="228219" y="355600"/>
                </a:lnTo>
                <a:lnTo>
                  <a:pt x="228219" y="260350"/>
                </a:lnTo>
                <a:lnTo>
                  <a:pt x="248208" y="265430"/>
                </a:lnTo>
                <a:lnTo>
                  <a:pt x="256324" y="269240"/>
                </a:lnTo>
                <a:lnTo>
                  <a:pt x="262788" y="275590"/>
                </a:lnTo>
                <a:lnTo>
                  <a:pt x="267042" y="284480"/>
                </a:lnTo>
                <a:lnTo>
                  <a:pt x="268579" y="293370"/>
                </a:lnTo>
                <a:lnTo>
                  <a:pt x="268579" y="355600"/>
                </a:lnTo>
                <a:lnTo>
                  <a:pt x="270827" y="356870"/>
                </a:lnTo>
                <a:lnTo>
                  <a:pt x="276504" y="356870"/>
                </a:lnTo>
                <a:lnTo>
                  <a:pt x="278752" y="355600"/>
                </a:lnTo>
                <a:lnTo>
                  <a:pt x="278752" y="2933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7" name="object 15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01516" y="1969077"/>
            <a:ext cx="279100" cy="35773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352643" y="1969077"/>
            <a:ext cx="278372" cy="358139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4897742" y="1968322"/>
            <a:ext cx="279400" cy="358775"/>
          </a:xfrm>
          <a:custGeom>
            <a:avLst/>
            <a:gdLst/>
            <a:ahLst/>
            <a:cxnLst/>
            <a:rect l="l" t="t" r="r" b="b"/>
            <a:pathLst>
              <a:path w="279400" h="358775">
                <a:moveTo>
                  <a:pt x="54330" y="305523"/>
                </a:moveTo>
                <a:lnTo>
                  <a:pt x="52057" y="303276"/>
                </a:lnTo>
                <a:lnTo>
                  <a:pt x="49047" y="303276"/>
                </a:lnTo>
                <a:lnTo>
                  <a:pt x="46418" y="303276"/>
                </a:lnTo>
                <a:lnTo>
                  <a:pt x="43751" y="305523"/>
                </a:lnTo>
                <a:lnTo>
                  <a:pt x="43751" y="356082"/>
                </a:lnTo>
                <a:lnTo>
                  <a:pt x="46418" y="358330"/>
                </a:lnTo>
                <a:lnTo>
                  <a:pt x="51676" y="358330"/>
                </a:lnTo>
                <a:lnTo>
                  <a:pt x="54330" y="356082"/>
                </a:lnTo>
                <a:lnTo>
                  <a:pt x="54330" y="305523"/>
                </a:lnTo>
                <a:close/>
              </a:path>
              <a:path w="279400" h="358775">
                <a:moveTo>
                  <a:pt x="76187" y="344741"/>
                </a:moveTo>
                <a:lnTo>
                  <a:pt x="74701" y="342493"/>
                </a:lnTo>
                <a:lnTo>
                  <a:pt x="71310" y="342493"/>
                </a:lnTo>
                <a:lnTo>
                  <a:pt x="68275" y="342493"/>
                </a:lnTo>
                <a:lnTo>
                  <a:pt x="66027" y="344741"/>
                </a:lnTo>
                <a:lnTo>
                  <a:pt x="66027" y="350418"/>
                </a:lnTo>
                <a:lnTo>
                  <a:pt x="68275" y="352666"/>
                </a:lnTo>
                <a:lnTo>
                  <a:pt x="73939" y="352666"/>
                </a:lnTo>
                <a:lnTo>
                  <a:pt x="76187" y="350418"/>
                </a:lnTo>
                <a:lnTo>
                  <a:pt x="76187" y="344741"/>
                </a:lnTo>
                <a:close/>
              </a:path>
              <a:path w="279400" h="358775">
                <a:moveTo>
                  <a:pt x="76949" y="316826"/>
                </a:moveTo>
                <a:lnTo>
                  <a:pt x="74701" y="314579"/>
                </a:lnTo>
                <a:lnTo>
                  <a:pt x="71310" y="314579"/>
                </a:lnTo>
                <a:lnTo>
                  <a:pt x="68275" y="314579"/>
                </a:lnTo>
                <a:lnTo>
                  <a:pt x="66027" y="316826"/>
                </a:lnTo>
                <a:lnTo>
                  <a:pt x="66027" y="322503"/>
                </a:lnTo>
                <a:lnTo>
                  <a:pt x="68275" y="325132"/>
                </a:lnTo>
                <a:lnTo>
                  <a:pt x="73939" y="325132"/>
                </a:lnTo>
                <a:lnTo>
                  <a:pt x="76187" y="322503"/>
                </a:lnTo>
                <a:lnTo>
                  <a:pt x="76187" y="319874"/>
                </a:lnTo>
                <a:lnTo>
                  <a:pt x="76949" y="316826"/>
                </a:lnTo>
                <a:close/>
              </a:path>
              <a:path w="279400" h="358775">
                <a:moveTo>
                  <a:pt x="76949" y="288544"/>
                </a:moveTo>
                <a:lnTo>
                  <a:pt x="74701" y="286296"/>
                </a:lnTo>
                <a:lnTo>
                  <a:pt x="71310" y="286296"/>
                </a:lnTo>
                <a:lnTo>
                  <a:pt x="68275" y="286296"/>
                </a:lnTo>
                <a:lnTo>
                  <a:pt x="66027" y="288544"/>
                </a:lnTo>
                <a:lnTo>
                  <a:pt x="66027" y="294208"/>
                </a:lnTo>
                <a:lnTo>
                  <a:pt x="68275" y="296837"/>
                </a:lnTo>
                <a:lnTo>
                  <a:pt x="73939" y="296837"/>
                </a:lnTo>
                <a:lnTo>
                  <a:pt x="76187" y="294208"/>
                </a:lnTo>
                <a:lnTo>
                  <a:pt x="76187" y="291579"/>
                </a:lnTo>
                <a:lnTo>
                  <a:pt x="76949" y="288544"/>
                </a:lnTo>
                <a:close/>
              </a:path>
              <a:path w="279400" h="358775">
                <a:moveTo>
                  <a:pt x="110147" y="109397"/>
                </a:moveTo>
                <a:lnTo>
                  <a:pt x="107873" y="107111"/>
                </a:lnTo>
                <a:lnTo>
                  <a:pt x="105244" y="107111"/>
                </a:lnTo>
                <a:lnTo>
                  <a:pt x="102235" y="107111"/>
                </a:lnTo>
                <a:lnTo>
                  <a:pt x="99949" y="109397"/>
                </a:lnTo>
                <a:lnTo>
                  <a:pt x="99949" y="120700"/>
                </a:lnTo>
                <a:lnTo>
                  <a:pt x="102235" y="123329"/>
                </a:lnTo>
                <a:lnTo>
                  <a:pt x="107873" y="123329"/>
                </a:lnTo>
                <a:lnTo>
                  <a:pt x="110147" y="120700"/>
                </a:lnTo>
                <a:lnTo>
                  <a:pt x="110147" y="109397"/>
                </a:lnTo>
                <a:close/>
              </a:path>
              <a:path w="279400" h="358775">
                <a:moveTo>
                  <a:pt x="116166" y="92417"/>
                </a:moveTo>
                <a:lnTo>
                  <a:pt x="113538" y="90538"/>
                </a:lnTo>
                <a:lnTo>
                  <a:pt x="99606" y="90538"/>
                </a:lnTo>
                <a:lnTo>
                  <a:pt x="96558" y="90538"/>
                </a:lnTo>
                <a:lnTo>
                  <a:pt x="94310" y="93167"/>
                </a:lnTo>
                <a:lnTo>
                  <a:pt x="94310" y="98844"/>
                </a:lnTo>
                <a:lnTo>
                  <a:pt x="96558" y="101092"/>
                </a:lnTo>
                <a:lnTo>
                  <a:pt x="113538" y="101092"/>
                </a:lnTo>
                <a:lnTo>
                  <a:pt x="116166" y="98844"/>
                </a:lnTo>
                <a:lnTo>
                  <a:pt x="116166" y="92417"/>
                </a:lnTo>
                <a:close/>
              </a:path>
              <a:path w="279400" h="358775">
                <a:moveTo>
                  <a:pt x="161442" y="150126"/>
                </a:moveTo>
                <a:lnTo>
                  <a:pt x="159575" y="148234"/>
                </a:lnTo>
                <a:lnTo>
                  <a:pt x="158432" y="147281"/>
                </a:lnTo>
                <a:lnTo>
                  <a:pt x="157099" y="146837"/>
                </a:lnTo>
                <a:lnTo>
                  <a:pt x="154470" y="146837"/>
                </a:lnTo>
                <a:lnTo>
                  <a:pt x="153136" y="147281"/>
                </a:lnTo>
                <a:lnTo>
                  <a:pt x="152031" y="148234"/>
                </a:lnTo>
                <a:lnTo>
                  <a:pt x="150126" y="150126"/>
                </a:lnTo>
                <a:lnTo>
                  <a:pt x="145224" y="152387"/>
                </a:lnTo>
                <a:lnTo>
                  <a:pt x="132016" y="152387"/>
                </a:lnTo>
                <a:lnTo>
                  <a:pt x="127508" y="150126"/>
                </a:lnTo>
                <a:lnTo>
                  <a:pt x="124663" y="147281"/>
                </a:lnTo>
                <a:lnTo>
                  <a:pt x="123367" y="146837"/>
                </a:lnTo>
                <a:lnTo>
                  <a:pt x="121970" y="146837"/>
                </a:lnTo>
                <a:lnTo>
                  <a:pt x="120611" y="146837"/>
                </a:lnTo>
                <a:lnTo>
                  <a:pt x="119214" y="147281"/>
                </a:lnTo>
                <a:lnTo>
                  <a:pt x="118071" y="148234"/>
                </a:lnTo>
                <a:lnTo>
                  <a:pt x="116166" y="150126"/>
                </a:lnTo>
                <a:lnTo>
                  <a:pt x="116166" y="153517"/>
                </a:lnTo>
                <a:lnTo>
                  <a:pt x="118071" y="155778"/>
                </a:lnTo>
                <a:lnTo>
                  <a:pt x="122605" y="159918"/>
                </a:lnTo>
                <a:lnTo>
                  <a:pt x="130136" y="162966"/>
                </a:lnTo>
                <a:lnTo>
                  <a:pt x="146367" y="162966"/>
                </a:lnTo>
                <a:lnTo>
                  <a:pt x="154279" y="159918"/>
                </a:lnTo>
                <a:lnTo>
                  <a:pt x="158432" y="155778"/>
                </a:lnTo>
                <a:lnTo>
                  <a:pt x="161442" y="153517"/>
                </a:lnTo>
                <a:lnTo>
                  <a:pt x="161442" y="150126"/>
                </a:lnTo>
                <a:close/>
              </a:path>
              <a:path w="279400" h="358775">
                <a:moveTo>
                  <a:pt x="177279" y="109397"/>
                </a:moveTo>
                <a:lnTo>
                  <a:pt x="175031" y="107111"/>
                </a:lnTo>
                <a:lnTo>
                  <a:pt x="172021" y="107111"/>
                </a:lnTo>
                <a:lnTo>
                  <a:pt x="169367" y="107111"/>
                </a:lnTo>
                <a:lnTo>
                  <a:pt x="167119" y="109397"/>
                </a:lnTo>
                <a:lnTo>
                  <a:pt x="167119" y="120700"/>
                </a:lnTo>
                <a:lnTo>
                  <a:pt x="169367" y="123329"/>
                </a:lnTo>
                <a:lnTo>
                  <a:pt x="175031" y="123329"/>
                </a:lnTo>
                <a:lnTo>
                  <a:pt x="177279" y="120700"/>
                </a:lnTo>
                <a:lnTo>
                  <a:pt x="177279" y="109397"/>
                </a:lnTo>
                <a:close/>
              </a:path>
              <a:path w="279400" h="358775">
                <a:moveTo>
                  <a:pt x="182956" y="92417"/>
                </a:moveTo>
                <a:lnTo>
                  <a:pt x="180670" y="90538"/>
                </a:lnTo>
                <a:lnTo>
                  <a:pt x="166357" y="90538"/>
                </a:lnTo>
                <a:lnTo>
                  <a:pt x="163728" y="90538"/>
                </a:lnTo>
                <a:lnTo>
                  <a:pt x="161442" y="93167"/>
                </a:lnTo>
                <a:lnTo>
                  <a:pt x="161442" y="98844"/>
                </a:lnTo>
                <a:lnTo>
                  <a:pt x="163728" y="101092"/>
                </a:lnTo>
                <a:lnTo>
                  <a:pt x="180670" y="101092"/>
                </a:lnTo>
                <a:lnTo>
                  <a:pt x="182956" y="98844"/>
                </a:lnTo>
                <a:lnTo>
                  <a:pt x="182956" y="92417"/>
                </a:lnTo>
                <a:close/>
              </a:path>
              <a:path w="279400" h="358775">
                <a:moveTo>
                  <a:pt x="211239" y="344741"/>
                </a:moveTo>
                <a:lnTo>
                  <a:pt x="208965" y="342493"/>
                </a:lnTo>
                <a:lnTo>
                  <a:pt x="205955" y="342493"/>
                </a:lnTo>
                <a:lnTo>
                  <a:pt x="203327" y="342493"/>
                </a:lnTo>
                <a:lnTo>
                  <a:pt x="201041" y="344741"/>
                </a:lnTo>
                <a:lnTo>
                  <a:pt x="201041" y="350418"/>
                </a:lnTo>
                <a:lnTo>
                  <a:pt x="203327" y="352666"/>
                </a:lnTo>
                <a:lnTo>
                  <a:pt x="208965" y="352666"/>
                </a:lnTo>
                <a:lnTo>
                  <a:pt x="211239" y="350418"/>
                </a:lnTo>
                <a:lnTo>
                  <a:pt x="211239" y="344741"/>
                </a:lnTo>
                <a:close/>
              </a:path>
              <a:path w="279400" h="358775">
                <a:moveTo>
                  <a:pt x="211239" y="316826"/>
                </a:moveTo>
                <a:lnTo>
                  <a:pt x="208965" y="314579"/>
                </a:lnTo>
                <a:lnTo>
                  <a:pt x="205955" y="314579"/>
                </a:lnTo>
                <a:lnTo>
                  <a:pt x="203327" y="314579"/>
                </a:lnTo>
                <a:lnTo>
                  <a:pt x="201041" y="316826"/>
                </a:lnTo>
                <a:lnTo>
                  <a:pt x="201041" y="322503"/>
                </a:lnTo>
                <a:lnTo>
                  <a:pt x="203327" y="325132"/>
                </a:lnTo>
                <a:lnTo>
                  <a:pt x="208965" y="325132"/>
                </a:lnTo>
                <a:lnTo>
                  <a:pt x="211239" y="322503"/>
                </a:lnTo>
                <a:lnTo>
                  <a:pt x="211239" y="316826"/>
                </a:lnTo>
                <a:close/>
              </a:path>
              <a:path w="279400" h="358775">
                <a:moveTo>
                  <a:pt x="211239" y="288544"/>
                </a:moveTo>
                <a:lnTo>
                  <a:pt x="208965" y="286296"/>
                </a:lnTo>
                <a:lnTo>
                  <a:pt x="205955" y="286296"/>
                </a:lnTo>
                <a:lnTo>
                  <a:pt x="203327" y="286296"/>
                </a:lnTo>
                <a:lnTo>
                  <a:pt x="201041" y="288544"/>
                </a:lnTo>
                <a:lnTo>
                  <a:pt x="201041" y="294208"/>
                </a:lnTo>
                <a:lnTo>
                  <a:pt x="203327" y="296837"/>
                </a:lnTo>
                <a:lnTo>
                  <a:pt x="208965" y="296837"/>
                </a:lnTo>
                <a:lnTo>
                  <a:pt x="211239" y="294208"/>
                </a:lnTo>
                <a:lnTo>
                  <a:pt x="211239" y="288544"/>
                </a:lnTo>
                <a:close/>
              </a:path>
              <a:path w="279400" h="358775">
                <a:moveTo>
                  <a:pt x="279133" y="356082"/>
                </a:moveTo>
                <a:lnTo>
                  <a:pt x="279057" y="282524"/>
                </a:lnTo>
                <a:lnTo>
                  <a:pt x="250469" y="246316"/>
                </a:lnTo>
                <a:lnTo>
                  <a:pt x="239204" y="242925"/>
                </a:lnTo>
                <a:lnTo>
                  <a:pt x="207848" y="233476"/>
                </a:lnTo>
                <a:lnTo>
                  <a:pt x="197269" y="219214"/>
                </a:lnTo>
                <a:lnTo>
                  <a:pt x="197269" y="236486"/>
                </a:lnTo>
                <a:lnTo>
                  <a:pt x="188556" y="243776"/>
                </a:lnTo>
                <a:lnTo>
                  <a:pt x="178422" y="249707"/>
                </a:lnTo>
                <a:lnTo>
                  <a:pt x="167157" y="254215"/>
                </a:lnTo>
                <a:lnTo>
                  <a:pt x="155041" y="257238"/>
                </a:lnTo>
                <a:lnTo>
                  <a:pt x="155041" y="233108"/>
                </a:lnTo>
                <a:lnTo>
                  <a:pt x="162877" y="230543"/>
                </a:lnTo>
                <a:lnTo>
                  <a:pt x="169887" y="227355"/>
                </a:lnTo>
                <a:lnTo>
                  <a:pt x="175983" y="223456"/>
                </a:lnTo>
                <a:lnTo>
                  <a:pt x="181051" y="218782"/>
                </a:lnTo>
                <a:lnTo>
                  <a:pt x="181432" y="218401"/>
                </a:lnTo>
                <a:lnTo>
                  <a:pt x="182956" y="218401"/>
                </a:lnTo>
                <a:lnTo>
                  <a:pt x="184442" y="219163"/>
                </a:lnTo>
                <a:lnTo>
                  <a:pt x="197269" y="236486"/>
                </a:lnTo>
                <a:lnTo>
                  <a:pt x="197269" y="219214"/>
                </a:lnTo>
                <a:lnTo>
                  <a:pt x="183337" y="208203"/>
                </a:lnTo>
                <a:lnTo>
                  <a:pt x="183337" y="199555"/>
                </a:lnTo>
                <a:lnTo>
                  <a:pt x="183337" y="196888"/>
                </a:lnTo>
                <a:lnTo>
                  <a:pt x="183337" y="193497"/>
                </a:lnTo>
                <a:lnTo>
                  <a:pt x="195516" y="183007"/>
                </a:lnTo>
                <a:lnTo>
                  <a:pt x="205282" y="170395"/>
                </a:lnTo>
                <a:lnTo>
                  <a:pt x="212382" y="155943"/>
                </a:lnTo>
                <a:lnTo>
                  <a:pt x="216496" y="139928"/>
                </a:lnTo>
                <a:lnTo>
                  <a:pt x="219925" y="139928"/>
                </a:lnTo>
                <a:lnTo>
                  <a:pt x="239915" y="116928"/>
                </a:lnTo>
                <a:lnTo>
                  <a:pt x="238010" y="111645"/>
                </a:lnTo>
                <a:lnTo>
                  <a:pt x="235000" y="107492"/>
                </a:lnTo>
                <a:lnTo>
                  <a:pt x="232727" y="105625"/>
                </a:lnTo>
                <a:lnTo>
                  <a:pt x="231228" y="104482"/>
                </a:lnTo>
                <a:lnTo>
                  <a:pt x="228574" y="102997"/>
                </a:lnTo>
                <a:lnTo>
                  <a:pt x="228574" y="119557"/>
                </a:lnTo>
                <a:lnTo>
                  <a:pt x="228511" y="122605"/>
                </a:lnTo>
                <a:lnTo>
                  <a:pt x="228219" y="125996"/>
                </a:lnTo>
                <a:lnTo>
                  <a:pt x="224078" y="129768"/>
                </a:lnTo>
                <a:lnTo>
                  <a:pt x="216877" y="129768"/>
                </a:lnTo>
                <a:lnTo>
                  <a:pt x="216877" y="126377"/>
                </a:lnTo>
                <a:lnTo>
                  <a:pt x="214630" y="124091"/>
                </a:lnTo>
                <a:lnTo>
                  <a:pt x="208965" y="124091"/>
                </a:lnTo>
                <a:lnTo>
                  <a:pt x="206717" y="126377"/>
                </a:lnTo>
                <a:lnTo>
                  <a:pt x="206641" y="129768"/>
                </a:lnTo>
                <a:lnTo>
                  <a:pt x="201409" y="155689"/>
                </a:lnTo>
                <a:lnTo>
                  <a:pt x="186956" y="177139"/>
                </a:lnTo>
                <a:lnTo>
                  <a:pt x="173126" y="186461"/>
                </a:lnTo>
                <a:lnTo>
                  <a:pt x="173126" y="199555"/>
                </a:lnTo>
                <a:lnTo>
                  <a:pt x="173126" y="213118"/>
                </a:lnTo>
                <a:lnTo>
                  <a:pt x="168224" y="218020"/>
                </a:lnTo>
                <a:lnTo>
                  <a:pt x="161442" y="221411"/>
                </a:lnTo>
                <a:lnTo>
                  <a:pt x="153136" y="223316"/>
                </a:lnTo>
                <a:lnTo>
                  <a:pt x="147878" y="224421"/>
                </a:lnTo>
                <a:lnTo>
                  <a:pt x="144843" y="228955"/>
                </a:lnTo>
                <a:lnTo>
                  <a:pt x="144843" y="258000"/>
                </a:lnTo>
                <a:lnTo>
                  <a:pt x="142976" y="258191"/>
                </a:lnTo>
                <a:lnTo>
                  <a:pt x="140982" y="258292"/>
                </a:lnTo>
                <a:lnTo>
                  <a:pt x="137020" y="258292"/>
                </a:lnTo>
                <a:lnTo>
                  <a:pt x="135051" y="258191"/>
                </a:lnTo>
                <a:lnTo>
                  <a:pt x="133146" y="258000"/>
                </a:lnTo>
                <a:lnTo>
                  <a:pt x="133146" y="257238"/>
                </a:lnTo>
                <a:lnTo>
                  <a:pt x="133146" y="228193"/>
                </a:lnTo>
                <a:lnTo>
                  <a:pt x="129768" y="224040"/>
                </a:lnTo>
                <a:lnTo>
                  <a:pt x="124853" y="223316"/>
                </a:lnTo>
                <a:lnTo>
                  <a:pt x="122224" y="222694"/>
                </a:lnTo>
                <a:lnTo>
                  <a:pt x="122224" y="233108"/>
                </a:lnTo>
                <a:lnTo>
                  <a:pt x="122224" y="257238"/>
                </a:lnTo>
                <a:lnTo>
                  <a:pt x="110109" y="254215"/>
                </a:lnTo>
                <a:lnTo>
                  <a:pt x="98882" y="249707"/>
                </a:lnTo>
                <a:lnTo>
                  <a:pt x="88849" y="243776"/>
                </a:lnTo>
                <a:lnTo>
                  <a:pt x="87414" y="242544"/>
                </a:lnTo>
                <a:lnTo>
                  <a:pt x="80340" y="236486"/>
                </a:lnTo>
                <a:lnTo>
                  <a:pt x="92786" y="219163"/>
                </a:lnTo>
                <a:lnTo>
                  <a:pt x="93548" y="218782"/>
                </a:lnTo>
                <a:lnTo>
                  <a:pt x="93929" y="218401"/>
                </a:lnTo>
                <a:lnTo>
                  <a:pt x="95796" y="218401"/>
                </a:lnTo>
                <a:lnTo>
                  <a:pt x="96177" y="218782"/>
                </a:lnTo>
                <a:lnTo>
                  <a:pt x="101269" y="223456"/>
                </a:lnTo>
                <a:lnTo>
                  <a:pt x="107378" y="227355"/>
                </a:lnTo>
                <a:lnTo>
                  <a:pt x="114388" y="230543"/>
                </a:lnTo>
                <a:lnTo>
                  <a:pt x="122224" y="233108"/>
                </a:lnTo>
                <a:lnTo>
                  <a:pt x="122224" y="222694"/>
                </a:lnTo>
                <a:lnTo>
                  <a:pt x="116928" y="221411"/>
                </a:lnTo>
                <a:lnTo>
                  <a:pt x="111213" y="218401"/>
                </a:lnTo>
                <a:lnTo>
                  <a:pt x="109766" y="217639"/>
                </a:lnTo>
                <a:lnTo>
                  <a:pt x="105244" y="213118"/>
                </a:lnTo>
                <a:lnTo>
                  <a:pt x="105244" y="199555"/>
                </a:lnTo>
                <a:lnTo>
                  <a:pt x="113106" y="203009"/>
                </a:lnTo>
                <a:lnTo>
                  <a:pt x="121373" y="205486"/>
                </a:lnTo>
                <a:lnTo>
                  <a:pt x="130073" y="206971"/>
                </a:lnTo>
                <a:lnTo>
                  <a:pt x="139204" y="207479"/>
                </a:lnTo>
                <a:lnTo>
                  <a:pt x="148107" y="206971"/>
                </a:lnTo>
                <a:lnTo>
                  <a:pt x="156743" y="205486"/>
                </a:lnTo>
                <a:lnTo>
                  <a:pt x="165074" y="203009"/>
                </a:lnTo>
                <a:lnTo>
                  <a:pt x="173126" y="199555"/>
                </a:lnTo>
                <a:lnTo>
                  <a:pt x="173126" y="186461"/>
                </a:lnTo>
                <a:lnTo>
                  <a:pt x="165493" y="191592"/>
                </a:lnTo>
                <a:lnTo>
                  <a:pt x="139204" y="196888"/>
                </a:lnTo>
                <a:lnTo>
                  <a:pt x="91109" y="177139"/>
                </a:lnTo>
                <a:lnTo>
                  <a:pt x="71386" y="129768"/>
                </a:lnTo>
                <a:lnTo>
                  <a:pt x="71310" y="126377"/>
                </a:lnTo>
                <a:lnTo>
                  <a:pt x="69037" y="124091"/>
                </a:lnTo>
                <a:lnTo>
                  <a:pt x="63398" y="124091"/>
                </a:lnTo>
                <a:lnTo>
                  <a:pt x="60731" y="126377"/>
                </a:lnTo>
                <a:lnTo>
                  <a:pt x="60731" y="129768"/>
                </a:lnTo>
                <a:lnTo>
                  <a:pt x="55092" y="129768"/>
                </a:lnTo>
                <a:lnTo>
                  <a:pt x="52806" y="129006"/>
                </a:lnTo>
                <a:lnTo>
                  <a:pt x="49047" y="125234"/>
                </a:lnTo>
                <a:lnTo>
                  <a:pt x="48666" y="122605"/>
                </a:lnTo>
                <a:lnTo>
                  <a:pt x="48729" y="119557"/>
                </a:lnTo>
                <a:lnTo>
                  <a:pt x="49047" y="116166"/>
                </a:lnTo>
                <a:lnTo>
                  <a:pt x="53187" y="112407"/>
                </a:lnTo>
                <a:lnTo>
                  <a:pt x="74701" y="112407"/>
                </a:lnTo>
                <a:lnTo>
                  <a:pt x="81864" y="104863"/>
                </a:lnTo>
                <a:lnTo>
                  <a:pt x="81864" y="101473"/>
                </a:lnTo>
                <a:lnTo>
                  <a:pt x="81864" y="78854"/>
                </a:lnTo>
                <a:lnTo>
                  <a:pt x="194640" y="78854"/>
                </a:lnTo>
                <a:lnTo>
                  <a:pt x="194640" y="104863"/>
                </a:lnTo>
                <a:lnTo>
                  <a:pt x="202184" y="112407"/>
                </a:lnTo>
                <a:lnTo>
                  <a:pt x="222173" y="112407"/>
                </a:lnTo>
                <a:lnTo>
                  <a:pt x="224459" y="113157"/>
                </a:lnTo>
                <a:lnTo>
                  <a:pt x="226326" y="115062"/>
                </a:lnTo>
                <a:lnTo>
                  <a:pt x="228219" y="116928"/>
                </a:lnTo>
                <a:lnTo>
                  <a:pt x="228574" y="119557"/>
                </a:lnTo>
                <a:lnTo>
                  <a:pt x="228574" y="102997"/>
                </a:lnTo>
                <a:lnTo>
                  <a:pt x="228574" y="101473"/>
                </a:lnTo>
                <a:lnTo>
                  <a:pt x="228574" y="78473"/>
                </a:lnTo>
                <a:lnTo>
                  <a:pt x="228574" y="71285"/>
                </a:lnTo>
                <a:lnTo>
                  <a:pt x="227736" y="67894"/>
                </a:lnTo>
                <a:lnTo>
                  <a:pt x="217258" y="25666"/>
                </a:lnTo>
                <a:lnTo>
                  <a:pt x="217258" y="78473"/>
                </a:lnTo>
                <a:lnTo>
                  <a:pt x="217258" y="101473"/>
                </a:lnTo>
                <a:lnTo>
                  <a:pt x="207848" y="101473"/>
                </a:lnTo>
                <a:lnTo>
                  <a:pt x="205193" y="98463"/>
                </a:lnTo>
                <a:lnTo>
                  <a:pt x="205193" y="78854"/>
                </a:lnTo>
                <a:lnTo>
                  <a:pt x="205193" y="78473"/>
                </a:lnTo>
                <a:lnTo>
                  <a:pt x="217258" y="78473"/>
                </a:lnTo>
                <a:lnTo>
                  <a:pt x="217258" y="25666"/>
                </a:lnTo>
                <a:lnTo>
                  <a:pt x="216877" y="24130"/>
                </a:lnTo>
                <a:lnTo>
                  <a:pt x="216877" y="67894"/>
                </a:lnTo>
                <a:lnTo>
                  <a:pt x="71666" y="67894"/>
                </a:lnTo>
                <a:lnTo>
                  <a:pt x="71666" y="78473"/>
                </a:lnTo>
                <a:lnTo>
                  <a:pt x="71666" y="98844"/>
                </a:lnTo>
                <a:lnTo>
                  <a:pt x="69037" y="101473"/>
                </a:lnTo>
                <a:lnTo>
                  <a:pt x="59588" y="101473"/>
                </a:lnTo>
                <a:lnTo>
                  <a:pt x="59588" y="78473"/>
                </a:lnTo>
                <a:lnTo>
                  <a:pt x="71666" y="78473"/>
                </a:lnTo>
                <a:lnTo>
                  <a:pt x="71666" y="67894"/>
                </a:lnTo>
                <a:lnTo>
                  <a:pt x="62255" y="67894"/>
                </a:lnTo>
                <a:lnTo>
                  <a:pt x="64122" y="56197"/>
                </a:lnTo>
                <a:lnTo>
                  <a:pt x="175031" y="56197"/>
                </a:lnTo>
                <a:lnTo>
                  <a:pt x="177279" y="53949"/>
                </a:lnTo>
                <a:lnTo>
                  <a:pt x="177279" y="48285"/>
                </a:lnTo>
                <a:lnTo>
                  <a:pt x="175031" y="45656"/>
                </a:lnTo>
                <a:lnTo>
                  <a:pt x="67157" y="45656"/>
                </a:lnTo>
                <a:lnTo>
                  <a:pt x="73558" y="20370"/>
                </a:lnTo>
                <a:lnTo>
                  <a:pt x="75082" y="15074"/>
                </a:lnTo>
                <a:lnTo>
                  <a:pt x="79616" y="11315"/>
                </a:lnTo>
                <a:lnTo>
                  <a:pt x="198412" y="11315"/>
                </a:lnTo>
                <a:lnTo>
                  <a:pt x="203327" y="15074"/>
                </a:lnTo>
                <a:lnTo>
                  <a:pt x="204812" y="20370"/>
                </a:lnTo>
                <a:lnTo>
                  <a:pt x="211239" y="45656"/>
                </a:lnTo>
                <a:lnTo>
                  <a:pt x="192747" y="45656"/>
                </a:lnTo>
                <a:lnTo>
                  <a:pt x="190487" y="48285"/>
                </a:lnTo>
                <a:lnTo>
                  <a:pt x="190487" y="53949"/>
                </a:lnTo>
                <a:lnTo>
                  <a:pt x="192747" y="56197"/>
                </a:lnTo>
                <a:lnTo>
                  <a:pt x="214249" y="56197"/>
                </a:lnTo>
                <a:lnTo>
                  <a:pt x="216877" y="67894"/>
                </a:lnTo>
                <a:lnTo>
                  <a:pt x="216877" y="24130"/>
                </a:lnTo>
                <a:lnTo>
                  <a:pt x="215011" y="16598"/>
                </a:lnTo>
                <a:lnTo>
                  <a:pt x="193878" y="0"/>
                </a:lnTo>
                <a:lnTo>
                  <a:pt x="85255" y="0"/>
                </a:lnTo>
                <a:lnTo>
                  <a:pt x="50558" y="71285"/>
                </a:lnTo>
                <a:lnTo>
                  <a:pt x="50558" y="102997"/>
                </a:lnTo>
                <a:lnTo>
                  <a:pt x="44132" y="105625"/>
                </a:lnTo>
                <a:lnTo>
                  <a:pt x="39979" y="111264"/>
                </a:lnTo>
                <a:lnTo>
                  <a:pt x="39255" y="118071"/>
                </a:lnTo>
                <a:lnTo>
                  <a:pt x="38493" y="123710"/>
                </a:lnTo>
                <a:lnTo>
                  <a:pt x="40360" y="129006"/>
                </a:lnTo>
                <a:lnTo>
                  <a:pt x="43751" y="133146"/>
                </a:lnTo>
                <a:lnTo>
                  <a:pt x="47523" y="137299"/>
                </a:lnTo>
                <a:lnTo>
                  <a:pt x="52806" y="139204"/>
                </a:lnTo>
                <a:lnTo>
                  <a:pt x="61874" y="139204"/>
                </a:lnTo>
                <a:lnTo>
                  <a:pt x="65824" y="155194"/>
                </a:lnTo>
                <a:lnTo>
                  <a:pt x="72898" y="169595"/>
                </a:lnTo>
                <a:lnTo>
                  <a:pt x="82664" y="182092"/>
                </a:lnTo>
                <a:lnTo>
                  <a:pt x="94691" y="192366"/>
                </a:lnTo>
                <a:lnTo>
                  <a:pt x="94691" y="207098"/>
                </a:lnTo>
                <a:lnTo>
                  <a:pt x="90919" y="207098"/>
                </a:lnTo>
                <a:lnTo>
                  <a:pt x="87528" y="208965"/>
                </a:lnTo>
                <a:lnTo>
                  <a:pt x="85255" y="212356"/>
                </a:lnTo>
                <a:lnTo>
                  <a:pt x="70167" y="232727"/>
                </a:lnTo>
                <a:lnTo>
                  <a:pt x="27914" y="245173"/>
                </a:lnTo>
                <a:lnTo>
                  <a:pt x="0" y="282524"/>
                </a:lnTo>
                <a:lnTo>
                  <a:pt x="0" y="355701"/>
                </a:lnTo>
                <a:lnTo>
                  <a:pt x="2286" y="357949"/>
                </a:lnTo>
                <a:lnTo>
                  <a:pt x="7924" y="357949"/>
                </a:lnTo>
                <a:lnTo>
                  <a:pt x="10198" y="355701"/>
                </a:lnTo>
                <a:lnTo>
                  <a:pt x="10198" y="282524"/>
                </a:lnTo>
                <a:lnTo>
                  <a:pt x="11734" y="273392"/>
                </a:lnTo>
                <a:lnTo>
                  <a:pt x="16002" y="265557"/>
                </a:lnTo>
                <a:lnTo>
                  <a:pt x="22453" y="259397"/>
                </a:lnTo>
                <a:lnTo>
                  <a:pt x="30568" y="255371"/>
                </a:lnTo>
                <a:lnTo>
                  <a:pt x="73558" y="242544"/>
                </a:lnTo>
                <a:lnTo>
                  <a:pt x="78079" y="246849"/>
                </a:lnTo>
                <a:lnTo>
                  <a:pt x="82981" y="250698"/>
                </a:lnTo>
                <a:lnTo>
                  <a:pt x="88531" y="254368"/>
                </a:lnTo>
                <a:lnTo>
                  <a:pt x="94310" y="257619"/>
                </a:lnTo>
                <a:lnTo>
                  <a:pt x="72415" y="257619"/>
                </a:lnTo>
                <a:lnTo>
                  <a:pt x="61760" y="259753"/>
                </a:lnTo>
                <a:lnTo>
                  <a:pt x="52997" y="265595"/>
                </a:lnTo>
                <a:lnTo>
                  <a:pt x="47078" y="274332"/>
                </a:lnTo>
                <a:lnTo>
                  <a:pt x="44894" y="285153"/>
                </a:lnTo>
                <a:lnTo>
                  <a:pt x="44894" y="288163"/>
                </a:lnTo>
                <a:lnTo>
                  <a:pt x="47167" y="290449"/>
                </a:lnTo>
                <a:lnTo>
                  <a:pt x="52806" y="290449"/>
                </a:lnTo>
                <a:lnTo>
                  <a:pt x="55092" y="288163"/>
                </a:lnTo>
                <a:lnTo>
                  <a:pt x="55092" y="275742"/>
                </a:lnTo>
                <a:lnTo>
                  <a:pt x="62636" y="268173"/>
                </a:lnTo>
                <a:lnTo>
                  <a:pt x="139585" y="268173"/>
                </a:lnTo>
                <a:lnTo>
                  <a:pt x="158851" y="266458"/>
                </a:lnTo>
                <a:lnTo>
                  <a:pt x="176682" y="261493"/>
                </a:lnTo>
                <a:lnTo>
                  <a:pt x="183032" y="258292"/>
                </a:lnTo>
                <a:lnTo>
                  <a:pt x="185115" y="257238"/>
                </a:lnTo>
                <a:lnTo>
                  <a:pt x="192455" y="253555"/>
                </a:lnTo>
                <a:lnTo>
                  <a:pt x="248589" y="255752"/>
                </a:lnTo>
                <a:lnTo>
                  <a:pt x="268579" y="356082"/>
                </a:lnTo>
                <a:lnTo>
                  <a:pt x="271208" y="358330"/>
                </a:lnTo>
                <a:lnTo>
                  <a:pt x="276847" y="358330"/>
                </a:lnTo>
                <a:lnTo>
                  <a:pt x="279133" y="35608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72394" y="1513043"/>
            <a:ext cx="325755" cy="347980"/>
          </a:xfrm>
          <a:custGeom>
            <a:avLst/>
            <a:gdLst/>
            <a:ahLst/>
            <a:cxnLst/>
            <a:rect l="l" t="t" r="r" b="b"/>
            <a:pathLst>
              <a:path w="325755" h="347980">
                <a:moveTo>
                  <a:pt x="262151" y="347783"/>
                </a:moveTo>
                <a:lnTo>
                  <a:pt x="2249" y="347783"/>
                </a:lnTo>
                <a:lnTo>
                  <a:pt x="0" y="345502"/>
                </a:lnTo>
                <a:lnTo>
                  <a:pt x="0" y="167112"/>
                </a:lnTo>
                <a:lnTo>
                  <a:pt x="2249" y="164831"/>
                </a:lnTo>
                <a:lnTo>
                  <a:pt x="13210" y="164831"/>
                </a:lnTo>
                <a:lnTo>
                  <a:pt x="19990" y="162201"/>
                </a:lnTo>
                <a:lnTo>
                  <a:pt x="25629" y="156530"/>
                </a:lnTo>
                <a:lnTo>
                  <a:pt x="31299" y="150891"/>
                </a:lnTo>
                <a:lnTo>
                  <a:pt x="34309" y="143732"/>
                </a:lnTo>
                <a:lnTo>
                  <a:pt x="34309" y="2280"/>
                </a:lnTo>
                <a:lnTo>
                  <a:pt x="36590" y="0"/>
                </a:lnTo>
                <a:lnTo>
                  <a:pt x="105969" y="0"/>
                </a:lnTo>
                <a:lnTo>
                  <a:pt x="108250" y="2280"/>
                </a:lnTo>
                <a:lnTo>
                  <a:pt x="108250" y="9820"/>
                </a:lnTo>
                <a:lnTo>
                  <a:pt x="45270" y="9820"/>
                </a:lnTo>
                <a:lnTo>
                  <a:pt x="45229" y="135812"/>
                </a:lnTo>
                <a:lnTo>
                  <a:pt x="22528" y="170731"/>
                </a:lnTo>
                <a:lnTo>
                  <a:pt x="10169" y="174271"/>
                </a:lnTo>
                <a:lnTo>
                  <a:pt x="10169" y="220651"/>
                </a:lnTo>
                <a:lnTo>
                  <a:pt x="57689" y="220651"/>
                </a:lnTo>
                <a:lnTo>
                  <a:pt x="57689" y="228571"/>
                </a:lnTo>
                <a:lnTo>
                  <a:pt x="55440" y="230852"/>
                </a:lnTo>
                <a:lnTo>
                  <a:pt x="10549" y="230852"/>
                </a:lnTo>
                <a:lnTo>
                  <a:pt x="10549" y="247832"/>
                </a:lnTo>
                <a:lnTo>
                  <a:pt x="159160" y="247832"/>
                </a:lnTo>
                <a:lnTo>
                  <a:pt x="159160" y="258001"/>
                </a:lnTo>
                <a:lnTo>
                  <a:pt x="10169" y="258001"/>
                </a:lnTo>
                <a:lnTo>
                  <a:pt x="10169" y="277231"/>
                </a:lnTo>
                <a:lnTo>
                  <a:pt x="159160" y="277231"/>
                </a:lnTo>
                <a:lnTo>
                  <a:pt x="159160" y="287432"/>
                </a:lnTo>
                <a:lnTo>
                  <a:pt x="10169" y="287432"/>
                </a:lnTo>
                <a:lnTo>
                  <a:pt x="10169" y="304413"/>
                </a:lnTo>
                <a:lnTo>
                  <a:pt x="159160" y="304413"/>
                </a:lnTo>
                <a:lnTo>
                  <a:pt x="159160" y="314582"/>
                </a:lnTo>
                <a:lnTo>
                  <a:pt x="10169" y="314582"/>
                </a:lnTo>
                <a:lnTo>
                  <a:pt x="10169" y="337582"/>
                </a:lnTo>
                <a:lnTo>
                  <a:pt x="262151" y="337582"/>
                </a:lnTo>
                <a:lnTo>
                  <a:pt x="264401" y="339863"/>
                </a:lnTo>
                <a:lnTo>
                  <a:pt x="264401" y="345502"/>
                </a:lnTo>
                <a:lnTo>
                  <a:pt x="262151" y="347783"/>
                </a:lnTo>
                <a:close/>
              </a:path>
              <a:path w="325755" h="347980">
                <a:moveTo>
                  <a:pt x="207166" y="23379"/>
                </a:moveTo>
                <a:lnTo>
                  <a:pt x="162550" y="23379"/>
                </a:lnTo>
                <a:lnTo>
                  <a:pt x="176670" y="22535"/>
                </a:lnTo>
                <a:lnTo>
                  <a:pt x="190571" y="19998"/>
                </a:lnTo>
                <a:lnTo>
                  <a:pt x="204043" y="15761"/>
                </a:lnTo>
                <a:lnTo>
                  <a:pt x="216881" y="9820"/>
                </a:lnTo>
                <a:lnTo>
                  <a:pt x="216881" y="2280"/>
                </a:lnTo>
                <a:lnTo>
                  <a:pt x="219130" y="0"/>
                </a:lnTo>
                <a:lnTo>
                  <a:pt x="288541" y="0"/>
                </a:lnTo>
                <a:lnTo>
                  <a:pt x="290822" y="2280"/>
                </a:lnTo>
                <a:lnTo>
                  <a:pt x="290822" y="9820"/>
                </a:lnTo>
                <a:lnTo>
                  <a:pt x="227050" y="9820"/>
                </a:lnTo>
                <a:lnTo>
                  <a:pt x="227050" y="19609"/>
                </a:lnTo>
                <a:lnTo>
                  <a:pt x="216120" y="19609"/>
                </a:lnTo>
                <a:lnTo>
                  <a:pt x="207166" y="23379"/>
                </a:lnTo>
                <a:close/>
              </a:path>
              <a:path w="325755" h="347980">
                <a:moveTo>
                  <a:pt x="55820" y="196891"/>
                </a:moveTo>
                <a:lnTo>
                  <a:pt x="50149" y="196891"/>
                </a:lnTo>
                <a:lnTo>
                  <a:pt x="47900" y="194642"/>
                </a:lnTo>
                <a:lnTo>
                  <a:pt x="47900" y="9820"/>
                </a:lnTo>
                <a:lnTo>
                  <a:pt x="58449" y="9820"/>
                </a:lnTo>
                <a:lnTo>
                  <a:pt x="58449" y="194642"/>
                </a:lnTo>
                <a:lnTo>
                  <a:pt x="55820" y="196891"/>
                </a:lnTo>
                <a:close/>
              </a:path>
              <a:path w="325755" h="347980">
                <a:moveTo>
                  <a:pt x="159160" y="247832"/>
                </a:moveTo>
                <a:lnTo>
                  <a:pt x="149751" y="247832"/>
                </a:lnTo>
                <a:lnTo>
                  <a:pt x="149751" y="230852"/>
                </a:lnTo>
                <a:lnTo>
                  <a:pt x="77679" y="230852"/>
                </a:lnTo>
                <a:lnTo>
                  <a:pt x="75049" y="228571"/>
                </a:lnTo>
                <a:lnTo>
                  <a:pt x="75049" y="9820"/>
                </a:lnTo>
                <a:lnTo>
                  <a:pt x="84110" y="9820"/>
                </a:lnTo>
                <a:lnTo>
                  <a:pt x="84110" y="220651"/>
                </a:lnTo>
                <a:lnTo>
                  <a:pt x="159160" y="220651"/>
                </a:lnTo>
                <a:lnTo>
                  <a:pt x="159160" y="247832"/>
                </a:lnTo>
                <a:close/>
              </a:path>
              <a:path w="325755" h="347980">
                <a:moveTo>
                  <a:pt x="159160" y="220651"/>
                </a:moveTo>
                <a:lnTo>
                  <a:pt x="148991" y="220651"/>
                </a:lnTo>
                <a:lnTo>
                  <a:pt x="148991" y="178801"/>
                </a:lnTo>
                <a:lnTo>
                  <a:pt x="129096" y="172836"/>
                </a:lnTo>
                <a:lnTo>
                  <a:pt x="112911" y="160467"/>
                </a:lnTo>
                <a:lnTo>
                  <a:pt x="102030" y="143215"/>
                </a:lnTo>
                <a:lnTo>
                  <a:pt x="98049" y="122601"/>
                </a:lnTo>
                <a:lnTo>
                  <a:pt x="98049" y="9820"/>
                </a:lnTo>
                <a:lnTo>
                  <a:pt x="108250" y="9820"/>
                </a:lnTo>
                <a:lnTo>
                  <a:pt x="121087" y="15761"/>
                </a:lnTo>
                <a:lnTo>
                  <a:pt x="133322" y="19609"/>
                </a:lnTo>
                <a:lnTo>
                  <a:pt x="107870" y="19609"/>
                </a:lnTo>
                <a:lnTo>
                  <a:pt x="107870" y="121461"/>
                </a:lnTo>
                <a:lnTo>
                  <a:pt x="111507" y="139538"/>
                </a:lnTo>
                <a:lnTo>
                  <a:pt x="121405" y="154289"/>
                </a:lnTo>
                <a:lnTo>
                  <a:pt x="136043" y="164229"/>
                </a:lnTo>
                <a:lnTo>
                  <a:pt x="153901" y="167872"/>
                </a:lnTo>
                <a:lnTo>
                  <a:pt x="156911" y="167872"/>
                </a:lnTo>
                <a:lnTo>
                  <a:pt x="159160" y="170121"/>
                </a:lnTo>
                <a:lnTo>
                  <a:pt x="159160" y="220651"/>
                </a:lnTo>
                <a:close/>
              </a:path>
              <a:path w="325755" h="347980">
                <a:moveTo>
                  <a:pt x="250081" y="220651"/>
                </a:moveTo>
                <a:lnTo>
                  <a:pt x="240261" y="220651"/>
                </a:lnTo>
                <a:lnTo>
                  <a:pt x="240261" y="9820"/>
                </a:lnTo>
                <a:lnTo>
                  <a:pt x="250081" y="9820"/>
                </a:lnTo>
                <a:lnTo>
                  <a:pt x="250081" y="220651"/>
                </a:lnTo>
                <a:close/>
              </a:path>
              <a:path w="325755" h="347980">
                <a:moveTo>
                  <a:pt x="324751" y="247832"/>
                </a:moveTo>
                <a:lnTo>
                  <a:pt x="314962" y="247832"/>
                </a:lnTo>
                <a:lnTo>
                  <a:pt x="314962" y="230852"/>
                </a:lnTo>
                <a:lnTo>
                  <a:pt x="269311" y="230852"/>
                </a:lnTo>
                <a:lnTo>
                  <a:pt x="267030" y="228571"/>
                </a:lnTo>
                <a:lnTo>
                  <a:pt x="267030" y="9820"/>
                </a:lnTo>
                <a:lnTo>
                  <a:pt x="290822" y="9820"/>
                </a:lnTo>
                <a:lnTo>
                  <a:pt x="290822" y="10200"/>
                </a:lnTo>
                <a:lnTo>
                  <a:pt x="277231" y="10200"/>
                </a:lnTo>
                <a:lnTo>
                  <a:pt x="277231" y="221031"/>
                </a:lnTo>
                <a:lnTo>
                  <a:pt x="324751" y="221031"/>
                </a:lnTo>
                <a:lnTo>
                  <a:pt x="324751" y="247832"/>
                </a:lnTo>
                <a:close/>
              </a:path>
              <a:path w="325755" h="347980">
                <a:moveTo>
                  <a:pt x="322882" y="195782"/>
                </a:moveTo>
                <a:lnTo>
                  <a:pt x="317211" y="195782"/>
                </a:lnTo>
                <a:lnTo>
                  <a:pt x="314962" y="193121"/>
                </a:lnTo>
                <a:lnTo>
                  <a:pt x="314962" y="174651"/>
                </a:lnTo>
                <a:lnTo>
                  <a:pt x="308386" y="173463"/>
                </a:lnTo>
                <a:lnTo>
                  <a:pt x="280627" y="143445"/>
                </a:lnTo>
                <a:lnTo>
                  <a:pt x="279861" y="135812"/>
                </a:lnTo>
                <a:lnTo>
                  <a:pt x="279861" y="10200"/>
                </a:lnTo>
                <a:lnTo>
                  <a:pt x="290822" y="10200"/>
                </a:lnTo>
                <a:lnTo>
                  <a:pt x="290822" y="143732"/>
                </a:lnTo>
                <a:lnTo>
                  <a:pt x="293451" y="150891"/>
                </a:lnTo>
                <a:lnTo>
                  <a:pt x="304761" y="162201"/>
                </a:lnTo>
                <a:lnTo>
                  <a:pt x="311921" y="164831"/>
                </a:lnTo>
                <a:lnTo>
                  <a:pt x="322882" y="164831"/>
                </a:lnTo>
                <a:lnTo>
                  <a:pt x="325131" y="167112"/>
                </a:lnTo>
                <a:lnTo>
                  <a:pt x="325131" y="193121"/>
                </a:lnTo>
                <a:lnTo>
                  <a:pt x="322882" y="195782"/>
                </a:lnTo>
                <a:close/>
              </a:path>
              <a:path w="325755" h="347980">
                <a:moveTo>
                  <a:pt x="162169" y="32060"/>
                </a:moveTo>
                <a:lnTo>
                  <a:pt x="148121" y="31228"/>
                </a:lnTo>
                <a:lnTo>
                  <a:pt x="134319" y="28805"/>
                </a:lnTo>
                <a:lnTo>
                  <a:pt x="120867" y="24896"/>
                </a:lnTo>
                <a:lnTo>
                  <a:pt x="107870" y="19609"/>
                </a:lnTo>
                <a:lnTo>
                  <a:pt x="133322" y="19609"/>
                </a:lnTo>
                <a:lnTo>
                  <a:pt x="134556" y="19998"/>
                </a:lnTo>
                <a:lnTo>
                  <a:pt x="148448" y="22535"/>
                </a:lnTo>
                <a:lnTo>
                  <a:pt x="162550" y="23379"/>
                </a:lnTo>
                <a:lnTo>
                  <a:pt x="207166" y="23379"/>
                </a:lnTo>
                <a:lnTo>
                  <a:pt x="203182" y="25056"/>
                </a:lnTo>
                <a:lnTo>
                  <a:pt x="189858" y="28947"/>
                </a:lnTo>
                <a:lnTo>
                  <a:pt x="176177" y="31282"/>
                </a:lnTo>
                <a:lnTo>
                  <a:pt x="162169" y="32060"/>
                </a:lnTo>
                <a:close/>
              </a:path>
              <a:path w="325755" h="347980">
                <a:moveTo>
                  <a:pt x="175760" y="337201"/>
                </a:moveTo>
                <a:lnTo>
                  <a:pt x="165971" y="337201"/>
                </a:lnTo>
                <a:lnTo>
                  <a:pt x="165971" y="171262"/>
                </a:lnTo>
                <a:lnTo>
                  <a:pt x="168220" y="168601"/>
                </a:lnTo>
                <a:lnTo>
                  <a:pt x="170850" y="168601"/>
                </a:lnTo>
                <a:lnTo>
                  <a:pt x="188695" y="164950"/>
                </a:lnTo>
                <a:lnTo>
                  <a:pt x="203250" y="154939"/>
                </a:lnTo>
                <a:lnTo>
                  <a:pt x="212923" y="139973"/>
                </a:lnTo>
                <a:lnTo>
                  <a:pt x="216120" y="121461"/>
                </a:lnTo>
                <a:lnTo>
                  <a:pt x="216120" y="19609"/>
                </a:lnTo>
                <a:lnTo>
                  <a:pt x="227050" y="19609"/>
                </a:lnTo>
                <a:lnTo>
                  <a:pt x="227050" y="122601"/>
                </a:lnTo>
                <a:lnTo>
                  <a:pt x="223068" y="143215"/>
                </a:lnTo>
                <a:lnTo>
                  <a:pt x="212157" y="160467"/>
                </a:lnTo>
                <a:lnTo>
                  <a:pt x="195870" y="172836"/>
                </a:lnTo>
                <a:lnTo>
                  <a:pt x="175760" y="178801"/>
                </a:lnTo>
                <a:lnTo>
                  <a:pt x="175760" y="220651"/>
                </a:lnTo>
                <a:lnTo>
                  <a:pt x="250081" y="220651"/>
                </a:lnTo>
                <a:lnTo>
                  <a:pt x="250081" y="228571"/>
                </a:lnTo>
                <a:lnTo>
                  <a:pt x="247800" y="230852"/>
                </a:lnTo>
                <a:lnTo>
                  <a:pt x="175760" y="230852"/>
                </a:lnTo>
                <a:lnTo>
                  <a:pt x="175760" y="247832"/>
                </a:lnTo>
                <a:lnTo>
                  <a:pt x="324751" y="247832"/>
                </a:lnTo>
                <a:lnTo>
                  <a:pt x="324751" y="258001"/>
                </a:lnTo>
                <a:lnTo>
                  <a:pt x="175760" y="258001"/>
                </a:lnTo>
                <a:lnTo>
                  <a:pt x="175760" y="277231"/>
                </a:lnTo>
                <a:lnTo>
                  <a:pt x="324751" y="277231"/>
                </a:lnTo>
                <a:lnTo>
                  <a:pt x="324751" y="287432"/>
                </a:lnTo>
                <a:lnTo>
                  <a:pt x="175760" y="287432"/>
                </a:lnTo>
                <a:lnTo>
                  <a:pt x="175760" y="304413"/>
                </a:lnTo>
                <a:lnTo>
                  <a:pt x="324751" y="304413"/>
                </a:lnTo>
                <a:lnTo>
                  <a:pt x="324751" y="314202"/>
                </a:lnTo>
                <a:lnTo>
                  <a:pt x="175760" y="314202"/>
                </a:lnTo>
                <a:lnTo>
                  <a:pt x="175760" y="337201"/>
                </a:lnTo>
                <a:close/>
              </a:path>
              <a:path w="325755" h="347980">
                <a:moveTo>
                  <a:pt x="324751" y="221031"/>
                </a:moveTo>
                <a:lnTo>
                  <a:pt x="314202" y="221031"/>
                </a:lnTo>
                <a:lnTo>
                  <a:pt x="314202" y="207852"/>
                </a:lnTo>
                <a:lnTo>
                  <a:pt x="316831" y="205571"/>
                </a:lnTo>
                <a:lnTo>
                  <a:pt x="322502" y="205571"/>
                </a:lnTo>
                <a:lnTo>
                  <a:pt x="324751" y="207852"/>
                </a:lnTo>
                <a:lnTo>
                  <a:pt x="324751" y="221031"/>
                </a:lnTo>
                <a:close/>
              </a:path>
              <a:path w="325755" h="347980">
                <a:moveTo>
                  <a:pt x="57689" y="220651"/>
                </a:moveTo>
                <a:lnTo>
                  <a:pt x="47520" y="220651"/>
                </a:lnTo>
                <a:lnTo>
                  <a:pt x="47520" y="209341"/>
                </a:lnTo>
                <a:lnTo>
                  <a:pt x="49769" y="207092"/>
                </a:lnTo>
                <a:lnTo>
                  <a:pt x="55440" y="207092"/>
                </a:lnTo>
                <a:lnTo>
                  <a:pt x="57689" y="209341"/>
                </a:lnTo>
                <a:lnTo>
                  <a:pt x="57689" y="220651"/>
                </a:lnTo>
                <a:close/>
              </a:path>
              <a:path w="325755" h="347980">
                <a:moveTo>
                  <a:pt x="159160" y="277231"/>
                </a:moveTo>
                <a:lnTo>
                  <a:pt x="149371" y="277231"/>
                </a:lnTo>
                <a:lnTo>
                  <a:pt x="149371" y="258001"/>
                </a:lnTo>
                <a:lnTo>
                  <a:pt x="159160" y="258001"/>
                </a:lnTo>
                <a:lnTo>
                  <a:pt x="159160" y="277231"/>
                </a:lnTo>
                <a:close/>
              </a:path>
              <a:path w="325755" h="347980">
                <a:moveTo>
                  <a:pt x="324751" y="277231"/>
                </a:moveTo>
                <a:lnTo>
                  <a:pt x="314962" y="277231"/>
                </a:lnTo>
                <a:lnTo>
                  <a:pt x="314962" y="258001"/>
                </a:lnTo>
                <a:lnTo>
                  <a:pt x="324751" y="258001"/>
                </a:lnTo>
                <a:lnTo>
                  <a:pt x="324751" y="277231"/>
                </a:lnTo>
                <a:close/>
              </a:path>
              <a:path w="325755" h="347980">
                <a:moveTo>
                  <a:pt x="159160" y="304413"/>
                </a:moveTo>
                <a:lnTo>
                  <a:pt x="149371" y="304413"/>
                </a:lnTo>
                <a:lnTo>
                  <a:pt x="149371" y="287432"/>
                </a:lnTo>
                <a:lnTo>
                  <a:pt x="159160" y="287432"/>
                </a:lnTo>
                <a:lnTo>
                  <a:pt x="159160" y="304413"/>
                </a:lnTo>
                <a:close/>
              </a:path>
              <a:path w="325755" h="347980">
                <a:moveTo>
                  <a:pt x="324751" y="304413"/>
                </a:moveTo>
                <a:lnTo>
                  <a:pt x="314962" y="304413"/>
                </a:lnTo>
                <a:lnTo>
                  <a:pt x="314962" y="287432"/>
                </a:lnTo>
                <a:lnTo>
                  <a:pt x="324751" y="287432"/>
                </a:lnTo>
                <a:lnTo>
                  <a:pt x="324751" y="304413"/>
                </a:lnTo>
                <a:close/>
              </a:path>
              <a:path w="325755" h="347980">
                <a:moveTo>
                  <a:pt x="322502" y="347783"/>
                </a:moveTo>
                <a:lnTo>
                  <a:pt x="276091" y="347783"/>
                </a:lnTo>
                <a:lnTo>
                  <a:pt x="273841" y="345502"/>
                </a:lnTo>
                <a:lnTo>
                  <a:pt x="273841" y="339863"/>
                </a:lnTo>
                <a:lnTo>
                  <a:pt x="276091" y="337582"/>
                </a:lnTo>
                <a:lnTo>
                  <a:pt x="314962" y="337582"/>
                </a:lnTo>
                <a:lnTo>
                  <a:pt x="314962" y="314202"/>
                </a:lnTo>
                <a:lnTo>
                  <a:pt x="324751" y="314202"/>
                </a:lnTo>
                <a:lnTo>
                  <a:pt x="324751" y="345502"/>
                </a:lnTo>
                <a:lnTo>
                  <a:pt x="322502" y="347783"/>
                </a:lnTo>
                <a:close/>
              </a:path>
              <a:path w="325755" h="347980">
                <a:moveTo>
                  <a:pt x="175760" y="337582"/>
                </a:moveTo>
                <a:lnTo>
                  <a:pt x="149371" y="337582"/>
                </a:lnTo>
                <a:lnTo>
                  <a:pt x="149371" y="314582"/>
                </a:lnTo>
                <a:lnTo>
                  <a:pt x="159160" y="314582"/>
                </a:lnTo>
                <a:lnTo>
                  <a:pt x="159160" y="337201"/>
                </a:lnTo>
                <a:lnTo>
                  <a:pt x="175760" y="337201"/>
                </a:lnTo>
                <a:lnTo>
                  <a:pt x="175760" y="33758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1767448" y="1513043"/>
            <a:ext cx="324485" cy="347980"/>
            <a:chOff x="1767448" y="1513043"/>
            <a:chExt cx="324485" cy="347980"/>
          </a:xfrm>
        </p:grpSpPr>
        <p:sp>
          <p:nvSpPr>
            <p:cNvPr id="162" name="object 162"/>
            <p:cNvSpPr/>
            <p:nvPr/>
          </p:nvSpPr>
          <p:spPr>
            <a:xfrm>
              <a:off x="1850070" y="1513043"/>
              <a:ext cx="160020" cy="347980"/>
            </a:xfrm>
            <a:custGeom>
              <a:avLst/>
              <a:gdLst/>
              <a:ahLst/>
              <a:cxnLst/>
              <a:rect l="l" t="t" r="r" b="b"/>
              <a:pathLst>
                <a:path w="160019" h="347980">
                  <a:moveTo>
                    <a:pt x="7919" y="219162"/>
                  </a:moveTo>
                  <a:lnTo>
                    <a:pt x="2249" y="219162"/>
                  </a:lnTo>
                  <a:lnTo>
                    <a:pt x="0" y="216881"/>
                  </a:lnTo>
                  <a:lnTo>
                    <a:pt x="0" y="17360"/>
                  </a:lnTo>
                  <a:lnTo>
                    <a:pt x="2249" y="11689"/>
                  </a:lnTo>
                  <a:lnTo>
                    <a:pt x="7159" y="7191"/>
                  </a:lnTo>
                  <a:lnTo>
                    <a:pt x="11689" y="2280"/>
                  </a:lnTo>
                  <a:lnTo>
                    <a:pt x="18089" y="0"/>
                  </a:lnTo>
                  <a:lnTo>
                    <a:pt x="24140" y="0"/>
                  </a:lnTo>
                  <a:lnTo>
                    <a:pt x="33206" y="1799"/>
                  </a:lnTo>
                  <a:lnTo>
                    <a:pt x="40641" y="6747"/>
                  </a:lnTo>
                  <a:lnTo>
                    <a:pt x="42982" y="10200"/>
                  </a:lnTo>
                  <a:lnTo>
                    <a:pt x="20370" y="10200"/>
                  </a:lnTo>
                  <a:lnTo>
                    <a:pt x="16600" y="11689"/>
                  </a:lnTo>
                  <a:lnTo>
                    <a:pt x="11689" y="16600"/>
                  </a:lnTo>
                  <a:lnTo>
                    <a:pt x="10549" y="19609"/>
                  </a:lnTo>
                  <a:lnTo>
                    <a:pt x="10549" y="23379"/>
                  </a:lnTo>
                  <a:lnTo>
                    <a:pt x="9788" y="23379"/>
                  </a:lnTo>
                  <a:lnTo>
                    <a:pt x="9788" y="113541"/>
                  </a:lnTo>
                  <a:lnTo>
                    <a:pt x="96180" y="113541"/>
                  </a:lnTo>
                  <a:lnTo>
                    <a:pt x="96180" y="119211"/>
                  </a:lnTo>
                  <a:lnTo>
                    <a:pt x="16220" y="119211"/>
                  </a:lnTo>
                  <a:lnTo>
                    <a:pt x="10549" y="124850"/>
                  </a:lnTo>
                  <a:lnTo>
                    <a:pt x="10549" y="153521"/>
                  </a:lnTo>
                  <a:lnTo>
                    <a:pt x="16220" y="159192"/>
                  </a:lnTo>
                  <a:lnTo>
                    <a:pt x="92164" y="159192"/>
                  </a:lnTo>
                  <a:lnTo>
                    <a:pt x="89670" y="162957"/>
                  </a:lnTo>
                  <a:lnTo>
                    <a:pt x="85298" y="165971"/>
                  </a:lnTo>
                  <a:lnTo>
                    <a:pt x="10549" y="165971"/>
                  </a:lnTo>
                  <a:lnTo>
                    <a:pt x="10549" y="216881"/>
                  </a:lnTo>
                  <a:lnTo>
                    <a:pt x="7919" y="219162"/>
                  </a:lnTo>
                  <a:close/>
                </a:path>
                <a:path w="160019" h="347980">
                  <a:moveTo>
                    <a:pt x="47519" y="109771"/>
                  </a:moveTo>
                  <a:lnTo>
                    <a:pt x="37350" y="109771"/>
                  </a:lnTo>
                  <a:lnTo>
                    <a:pt x="37350" y="16600"/>
                  </a:lnTo>
                  <a:lnTo>
                    <a:pt x="31299" y="10200"/>
                  </a:lnTo>
                  <a:lnTo>
                    <a:pt x="42982" y="10200"/>
                  </a:lnTo>
                  <a:lnTo>
                    <a:pt x="45671" y="14166"/>
                  </a:lnTo>
                  <a:lnTo>
                    <a:pt x="47519" y="23379"/>
                  </a:lnTo>
                  <a:lnTo>
                    <a:pt x="47519" y="53570"/>
                  </a:lnTo>
                  <a:lnTo>
                    <a:pt x="75728" y="53570"/>
                  </a:lnTo>
                  <a:lnTo>
                    <a:pt x="79579" y="58481"/>
                  </a:lnTo>
                  <a:lnTo>
                    <a:pt x="154718" y="58481"/>
                  </a:lnTo>
                  <a:lnTo>
                    <a:pt x="155236" y="59241"/>
                  </a:lnTo>
                  <a:lnTo>
                    <a:pt x="90129" y="59241"/>
                  </a:lnTo>
                  <a:lnTo>
                    <a:pt x="89487" y="59970"/>
                  </a:lnTo>
                  <a:lnTo>
                    <a:pt x="57689" y="59970"/>
                  </a:lnTo>
                  <a:lnTo>
                    <a:pt x="53919" y="61110"/>
                  </a:lnTo>
                  <a:lnTo>
                    <a:pt x="49040" y="66021"/>
                  </a:lnTo>
                  <a:lnTo>
                    <a:pt x="47519" y="69410"/>
                  </a:lnTo>
                  <a:lnTo>
                    <a:pt x="47519" y="109771"/>
                  </a:lnTo>
                  <a:close/>
                </a:path>
                <a:path w="160019" h="347980">
                  <a:moveTo>
                    <a:pt x="75728" y="53570"/>
                  </a:moveTo>
                  <a:lnTo>
                    <a:pt x="47519" y="53570"/>
                  </a:lnTo>
                  <a:lnTo>
                    <a:pt x="52050" y="50941"/>
                  </a:lnTo>
                  <a:lnTo>
                    <a:pt x="56580" y="49420"/>
                  </a:lnTo>
                  <a:lnTo>
                    <a:pt x="69030" y="49420"/>
                  </a:lnTo>
                  <a:lnTo>
                    <a:pt x="75429" y="53190"/>
                  </a:lnTo>
                  <a:lnTo>
                    <a:pt x="75728" y="53570"/>
                  </a:lnTo>
                  <a:close/>
                </a:path>
                <a:path w="160019" h="347980">
                  <a:moveTo>
                    <a:pt x="154718" y="58481"/>
                  </a:moveTo>
                  <a:lnTo>
                    <a:pt x="79579" y="58481"/>
                  </a:lnTo>
                  <a:lnTo>
                    <a:pt x="84110" y="52810"/>
                  </a:lnTo>
                  <a:lnTo>
                    <a:pt x="90509" y="49420"/>
                  </a:lnTo>
                  <a:lnTo>
                    <a:pt x="105969" y="49420"/>
                  </a:lnTo>
                  <a:lnTo>
                    <a:pt x="112780" y="52810"/>
                  </a:lnTo>
                  <a:lnTo>
                    <a:pt x="116930" y="58101"/>
                  </a:lnTo>
                  <a:lnTo>
                    <a:pt x="154459" y="58101"/>
                  </a:lnTo>
                  <a:lnTo>
                    <a:pt x="154718" y="58481"/>
                  </a:lnTo>
                  <a:close/>
                </a:path>
                <a:path w="160019" h="347980">
                  <a:moveTo>
                    <a:pt x="154459" y="58101"/>
                  </a:moveTo>
                  <a:lnTo>
                    <a:pt x="116930" y="58101"/>
                  </a:lnTo>
                  <a:lnTo>
                    <a:pt x="121080" y="52810"/>
                  </a:lnTo>
                  <a:lnTo>
                    <a:pt x="127480" y="49420"/>
                  </a:lnTo>
                  <a:lnTo>
                    <a:pt x="137301" y="49420"/>
                  </a:lnTo>
                  <a:lnTo>
                    <a:pt x="145868" y="51149"/>
                  </a:lnTo>
                  <a:lnTo>
                    <a:pt x="152947" y="55883"/>
                  </a:lnTo>
                  <a:lnTo>
                    <a:pt x="154459" y="58101"/>
                  </a:lnTo>
                  <a:close/>
                </a:path>
                <a:path w="160019" h="347980">
                  <a:moveTo>
                    <a:pt x="117747" y="124090"/>
                  </a:moveTo>
                  <a:lnTo>
                    <a:pt x="105969" y="124090"/>
                  </a:lnTo>
                  <a:lnTo>
                    <a:pt x="111640" y="117691"/>
                  </a:lnTo>
                  <a:lnTo>
                    <a:pt x="111640" y="64880"/>
                  </a:lnTo>
                  <a:lnTo>
                    <a:pt x="105621" y="59241"/>
                  </a:lnTo>
                  <a:lnTo>
                    <a:pt x="127100" y="59241"/>
                  </a:lnTo>
                  <a:lnTo>
                    <a:pt x="122189" y="64880"/>
                  </a:lnTo>
                  <a:lnTo>
                    <a:pt x="122189" y="110911"/>
                  </a:lnTo>
                  <a:lnTo>
                    <a:pt x="127860" y="115822"/>
                  </a:lnTo>
                  <a:lnTo>
                    <a:pt x="159540" y="115822"/>
                  </a:lnTo>
                  <a:lnTo>
                    <a:pt x="159540" y="121080"/>
                  </a:lnTo>
                  <a:lnTo>
                    <a:pt x="119179" y="121080"/>
                  </a:lnTo>
                  <a:lnTo>
                    <a:pt x="117747" y="124090"/>
                  </a:lnTo>
                  <a:close/>
                </a:path>
                <a:path w="160019" h="347980">
                  <a:moveTo>
                    <a:pt x="159540" y="115822"/>
                  </a:moveTo>
                  <a:lnTo>
                    <a:pt x="143700" y="115822"/>
                  </a:lnTo>
                  <a:lnTo>
                    <a:pt x="148990" y="110151"/>
                  </a:lnTo>
                  <a:lnTo>
                    <a:pt x="149371" y="103752"/>
                  </a:lnTo>
                  <a:lnTo>
                    <a:pt x="149371" y="64500"/>
                  </a:lnTo>
                  <a:lnTo>
                    <a:pt x="143700" y="59241"/>
                  </a:lnTo>
                  <a:lnTo>
                    <a:pt x="155236" y="59241"/>
                  </a:lnTo>
                  <a:lnTo>
                    <a:pt x="157762" y="62946"/>
                  </a:lnTo>
                  <a:lnTo>
                    <a:pt x="159540" y="71660"/>
                  </a:lnTo>
                  <a:lnTo>
                    <a:pt x="159540" y="115822"/>
                  </a:lnTo>
                  <a:close/>
                </a:path>
                <a:path w="160019" h="347980">
                  <a:moveTo>
                    <a:pt x="96180" y="113541"/>
                  </a:moveTo>
                  <a:lnTo>
                    <a:pt x="9788" y="113541"/>
                  </a:lnTo>
                  <a:lnTo>
                    <a:pt x="13558" y="111291"/>
                  </a:lnTo>
                  <a:lnTo>
                    <a:pt x="18089" y="109771"/>
                  </a:lnTo>
                  <a:lnTo>
                    <a:pt x="74669" y="109771"/>
                  </a:lnTo>
                  <a:lnTo>
                    <a:pt x="74669" y="66021"/>
                  </a:lnTo>
                  <a:lnTo>
                    <a:pt x="68270" y="59970"/>
                  </a:lnTo>
                  <a:lnTo>
                    <a:pt x="89487" y="59970"/>
                  </a:lnTo>
                  <a:lnTo>
                    <a:pt x="84490" y="65641"/>
                  </a:lnTo>
                  <a:lnTo>
                    <a:pt x="84490" y="109391"/>
                  </a:lnTo>
                  <a:lnTo>
                    <a:pt x="93899" y="109391"/>
                  </a:lnTo>
                  <a:lnTo>
                    <a:pt x="96180" y="111672"/>
                  </a:lnTo>
                  <a:lnTo>
                    <a:pt x="96180" y="113541"/>
                  </a:lnTo>
                  <a:close/>
                </a:path>
                <a:path w="160019" h="347980">
                  <a:moveTo>
                    <a:pt x="92164" y="159192"/>
                  </a:moveTo>
                  <a:lnTo>
                    <a:pt x="80720" y="159192"/>
                  </a:lnTo>
                  <a:lnTo>
                    <a:pt x="86359" y="153521"/>
                  </a:lnTo>
                  <a:lnTo>
                    <a:pt x="86359" y="119211"/>
                  </a:lnTo>
                  <a:lnTo>
                    <a:pt x="96180" y="119211"/>
                  </a:lnTo>
                  <a:lnTo>
                    <a:pt x="96180" y="124090"/>
                  </a:lnTo>
                  <a:lnTo>
                    <a:pt x="117747" y="124090"/>
                  </a:lnTo>
                  <a:lnTo>
                    <a:pt x="115410" y="129001"/>
                  </a:lnTo>
                  <a:lnTo>
                    <a:pt x="107490" y="134291"/>
                  </a:lnTo>
                  <a:lnTo>
                    <a:pt x="96180" y="134291"/>
                  </a:lnTo>
                  <a:lnTo>
                    <a:pt x="96180" y="147121"/>
                  </a:lnTo>
                  <a:lnTo>
                    <a:pt x="94446" y="155748"/>
                  </a:lnTo>
                  <a:lnTo>
                    <a:pt x="92164" y="159192"/>
                  </a:lnTo>
                  <a:close/>
                </a:path>
                <a:path w="160019" h="347980">
                  <a:moveTo>
                    <a:pt x="140690" y="126371"/>
                  </a:moveTo>
                  <a:lnTo>
                    <a:pt x="128240" y="126371"/>
                  </a:lnTo>
                  <a:lnTo>
                    <a:pt x="122949" y="124470"/>
                  </a:lnTo>
                  <a:lnTo>
                    <a:pt x="119179" y="121080"/>
                  </a:lnTo>
                  <a:lnTo>
                    <a:pt x="159540" y="121080"/>
                  </a:lnTo>
                  <a:lnTo>
                    <a:pt x="159540" y="122601"/>
                  </a:lnTo>
                  <a:lnTo>
                    <a:pt x="148610" y="122601"/>
                  </a:lnTo>
                  <a:lnTo>
                    <a:pt x="144840" y="124850"/>
                  </a:lnTo>
                  <a:lnTo>
                    <a:pt x="140690" y="126371"/>
                  </a:lnTo>
                  <a:close/>
                </a:path>
                <a:path w="160019" h="347980">
                  <a:moveTo>
                    <a:pt x="159540" y="294592"/>
                  </a:moveTo>
                  <a:lnTo>
                    <a:pt x="148610" y="294592"/>
                  </a:lnTo>
                  <a:lnTo>
                    <a:pt x="148610" y="274222"/>
                  </a:lnTo>
                  <a:lnTo>
                    <a:pt x="92030" y="274222"/>
                  </a:lnTo>
                  <a:lnTo>
                    <a:pt x="89749" y="271972"/>
                  </a:lnTo>
                  <a:lnTo>
                    <a:pt x="89749" y="266302"/>
                  </a:lnTo>
                  <a:lnTo>
                    <a:pt x="92030" y="264052"/>
                  </a:lnTo>
                  <a:lnTo>
                    <a:pt x="148610" y="264052"/>
                  </a:lnTo>
                  <a:lnTo>
                    <a:pt x="148610" y="122601"/>
                  </a:lnTo>
                  <a:lnTo>
                    <a:pt x="159540" y="122601"/>
                  </a:lnTo>
                  <a:lnTo>
                    <a:pt x="159540" y="294592"/>
                  </a:lnTo>
                  <a:close/>
                </a:path>
                <a:path w="160019" h="347980">
                  <a:moveTo>
                    <a:pt x="73560" y="169741"/>
                  </a:moveTo>
                  <a:lnTo>
                    <a:pt x="18469" y="169741"/>
                  </a:lnTo>
                  <a:lnTo>
                    <a:pt x="14319" y="168220"/>
                  </a:lnTo>
                  <a:lnTo>
                    <a:pt x="10549" y="165971"/>
                  </a:lnTo>
                  <a:lnTo>
                    <a:pt x="85298" y="165971"/>
                  </a:lnTo>
                  <a:lnTo>
                    <a:pt x="82494" y="167904"/>
                  </a:lnTo>
                  <a:lnTo>
                    <a:pt x="73560" y="169741"/>
                  </a:lnTo>
                  <a:close/>
                </a:path>
                <a:path w="160019" h="347980">
                  <a:moveTo>
                    <a:pt x="72800" y="347783"/>
                  </a:moveTo>
                  <a:lnTo>
                    <a:pt x="43369" y="347783"/>
                  </a:lnTo>
                  <a:lnTo>
                    <a:pt x="41120" y="345502"/>
                  </a:lnTo>
                  <a:lnTo>
                    <a:pt x="41120" y="304413"/>
                  </a:lnTo>
                  <a:lnTo>
                    <a:pt x="3009" y="304413"/>
                  </a:lnTo>
                  <a:lnTo>
                    <a:pt x="379" y="302132"/>
                  </a:lnTo>
                  <a:lnTo>
                    <a:pt x="379" y="230852"/>
                  </a:lnTo>
                  <a:lnTo>
                    <a:pt x="3009" y="228571"/>
                  </a:lnTo>
                  <a:lnTo>
                    <a:pt x="8680" y="228571"/>
                  </a:lnTo>
                  <a:lnTo>
                    <a:pt x="10929" y="230852"/>
                  </a:lnTo>
                  <a:lnTo>
                    <a:pt x="10929" y="264052"/>
                  </a:lnTo>
                  <a:lnTo>
                    <a:pt x="75810" y="264052"/>
                  </a:lnTo>
                  <a:lnTo>
                    <a:pt x="78439" y="266302"/>
                  </a:lnTo>
                  <a:lnTo>
                    <a:pt x="78439" y="271972"/>
                  </a:lnTo>
                  <a:lnTo>
                    <a:pt x="75810" y="274222"/>
                  </a:lnTo>
                  <a:lnTo>
                    <a:pt x="10549" y="274222"/>
                  </a:lnTo>
                  <a:lnTo>
                    <a:pt x="10549" y="294592"/>
                  </a:lnTo>
                  <a:lnTo>
                    <a:pt x="159540" y="294592"/>
                  </a:lnTo>
                  <a:lnTo>
                    <a:pt x="159540" y="302132"/>
                  </a:lnTo>
                  <a:lnTo>
                    <a:pt x="157349" y="304033"/>
                  </a:lnTo>
                  <a:lnTo>
                    <a:pt x="50909" y="304033"/>
                  </a:lnTo>
                  <a:lnTo>
                    <a:pt x="50909" y="337582"/>
                  </a:lnTo>
                  <a:lnTo>
                    <a:pt x="72800" y="337582"/>
                  </a:lnTo>
                  <a:lnTo>
                    <a:pt x="75049" y="339863"/>
                  </a:lnTo>
                  <a:lnTo>
                    <a:pt x="75049" y="345502"/>
                  </a:lnTo>
                  <a:lnTo>
                    <a:pt x="72800" y="347783"/>
                  </a:lnTo>
                  <a:close/>
                </a:path>
                <a:path w="160019" h="347980">
                  <a:moveTo>
                    <a:pt x="116550" y="347783"/>
                  </a:moveTo>
                  <a:lnTo>
                    <a:pt x="86739" y="347783"/>
                  </a:lnTo>
                  <a:lnTo>
                    <a:pt x="84490" y="345502"/>
                  </a:lnTo>
                  <a:lnTo>
                    <a:pt x="84490" y="339863"/>
                  </a:lnTo>
                  <a:lnTo>
                    <a:pt x="86739" y="337582"/>
                  </a:lnTo>
                  <a:lnTo>
                    <a:pt x="109010" y="337582"/>
                  </a:lnTo>
                  <a:lnTo>
                    <a:pt x="109010" y="304033"/>
                  </a:lnTo>
                  <a:lnTo>
                    <a:pt x="157349" y="304033"/>
                  </a:lnTo>
                  <a:lnTo>
                    <a:pt x="156911" y="304413"/>
                  </a:lnTo>
                  <a:lnTo>
                    <a:pt x="118799" y="304413"/>
                  </a:lnTo>
                  <a:lnTo>
                    <a:pt x="118799" y="345502"/>
                  </a:lnTo>
                  <a:lnTo>
                    <a:pt x="116550" y="34778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87040" y="1686745"/>
              <a:ext cx="85599" cy="63930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767446" y="1615376"/>
              <a:ext cx="324485" cy="189865"/>
            </a:xfrm>
            <a:custGeom>
              <a:avLst/>
              <a:gdLst/>
              <a:ahLst/>
              <a:cxnLst/>
              <a:rect l="l" t="t" r="r" b="b"/>
              <a:pathLst>
                <a:path w="324485" h="189864">
                  <a:moveTo>
                    <a:pt x="63004" y="90411"/>
                  </a:moveTo>
                  <a:lnTo>
                    <a:pt x="60350" y="88163"/>
                  </a:lnTo>
                  <a:lnTo>
                    <a:pt x="5283" y="88163"/>
                  </a:lnTo>
                  <a:lnTo>
                    <a:pt x="2273" y="88163"/>
                  </a:lnTo>
                  <a:lnTo>
                    <a:pt x="0" y="90411"/>
                  </a:lnTo>
                  <a:lnTo>
                    <a:pt x="0" y="96088"/>
                  </a:lnTo>
                  <a:lnTo>
                    <a:pt x="2273" y="98336"/>
                  </a:lnTo>
                  <a:lnTo>
                    <a:pt x="60350" y="98336"/>
                  </a:lnTo>
                  <a:lnTo>
                    <a:pt x="63004" y="96088"/>
                  </a:lnTo>
                  <a:lnTo>
                    <a:pt x="63004" y="90411"/>
                  </a:lnTo>
                  <a:close/>
                </a:path>
                <a:path w="324485" h="189864">
                  <a:moveTo>
                    <a:pt x="63385" y="146265"/>
                  </a:moveTo>
                  <a:lnTo>
                    <a:pt x="60540" y="143421"/>
                  </a:lnTo>
                  <a:lnTo>
                    <a:pt x="59232" y="142938"/>
                  </a:lnTo>
                  <a:lnTo>
                    <a:pt x="57912" y="142938"/>
                  </a:lnTo>
                  <a:lnTo>
                    <a:pt x="56578" y="142938"/>
                  </a:lnTo>
                  <a:lnTo>
                    <a:pt x="55283" y="143421"/>
                  </a:lnTo>
                  <a:lnTo>
                    <a:pt x="17741" y="180962"/>
                  </a:lnTo>
                  <a:lnTo>
                    <a:pt x="15836" y="182829"/>
                  </a:lnTo>
                  <a:lnTo>
                    <a:pt x="15836" y="186245"/>
                  </a:lnTo>
                  <a:lnTo>
                    <a:pt x="17741" y="188112"/>
                  </a:lnTo>
                  <a:lnTo>
                    <a:pt x="18503" y="188874"/>
                  </a:lnTo>
                  <a:lnTo>
                    <a:pt x="19989" y="189636"/>
                  </a:lnTo>
                  <a:lnTo>
                    <a:pt x="22644" y="189636"/>
                  </a:lnTo>
                  <a:lnTo>
                    <a:pt x="24142" y="188874"/>
                  </a:lnTo>
                  <a:lnTo>
                    <a:pt x="25273" y="188112"/>
                  </a:lnTo>
                  <a:lnTo>
                    <a:pt x="61861" y="151142"/>
                  </a:lnTo>
                  <a:lnTo>
                    <a:pt x="63385" y="149275"/>
                  </a:lnTo>
                  <a:lnTo>
                    <a:pt x="63385" y="146265"/>
                  </a:lnTo>
                  <a:close/>
                </a:path>
                <a:path w="324485" h="189864">
                  <a:moveTo>
                    <a:pt x="63385" y="40640"/>
                  </a:moveTo>
                  <a:lnTo>
                    <a:pt x="24511" y="1778"/>
                  </a:lnTo>
                  <a:lnTo>
                    <a:pt x="23571" y="850"/>
                  </a:lnTo>
                  <a:lnTo>
                    <a:pt x="22364" y="381"/>
                  </a:lnTo>
                  <a:lnTo>
                    <a:pt x="21132" y="381"/>
                  </a:lnTo>
                  <a:lnTo>
                    <a:pt x="19888" y="381"/>
                  </a:lnTo>
                  <a:lnTo>
                    <a:pt x="18681" y="850"/>
                  </a:lnTo>
                  <a:lnTo>
                    <a:pt x="17741" y="1778"/>
                  </a:lnTo>
                  <a:lnTo>
                    <a:pt x="15836" y="3670"/>
                  </a:lnTo>
                  <a:lnTo>
                    <a:pt x="15836" y="7061"/>
                  </a:lnTo>
                  <a:lnTo>
                    <a:pt x="54330" y="45554"/>
                  </a:lnTo>
                  <a:lnTo>
                    <a:pt x="55473" y="46659"/>
                  </a:lnTo>
                  <a:lnTo>
                    <a:pt x="56578" y="47040"/>
                  </a:lnTo>
                  <a:lnTo>
                    <a:pt x="59613" y="47040"/>
                  </a:lnTo>
                  <a:lnTo>
                    <a:pt x="61112" y="46659"/>
                  </a:lnTo>
                  <a:lnTo>
                    <a:pt x="61861" y="45554"/>
                  </a:lnTo>
                  <a:lnTo>
                    <a:pt x="63385" y="43649"/>
                  </a:lnTo>
                  <a:lnTo>
                    <a:pt x="63385" y="40640"/>
                  </a:lnTo>
                  <a:close/>
                </a:path>
                <a:path w="324485" h="189864">
                  <a:moveTo>
                    <a:pt x="309283" y="183210"/>
                  </a:moveTo>
                  <a:lnTo>
                    <a:pt x="307416" y="180962"/>
                  </a:lnTo>
                  <a:lnTo>
                    <a:pt x="269875" y="143421"/>
                  </a:lnTo>
                  <a:lnTo>
                    <a:pt x="268579" y="142938"/>
                  </a:lnTo>
                  <a:lnTo>
                    <a:pt x="267246" y="142938"/>
                  </a:lnTo>
                  <a:lnTo>
                    <a:pt x="265912" y="142938"/>
                  </a:lnTo>
                  <a:lnTo>
                    <a:pt x="264617" y="143421"/>
                  </a:lnTo>
                  <a:lnTo>
                    <a:pt x="261772" y="146265"/>
                  </a:lnTo>
                  <a:lnTo>
                    <a:pt x="261772" y="149275"/>
                  </a:lnTo>
                  <a:lnTo>
                    <a:pt x="263664" y="151142"/>
                  </a:lnTo>
                  <a:lnTo>
                    <a:pt x="300634" y="188112"/>
                  </a:lnTo>
                  <a:lnTo>
                    <a:pt x="301371" y="188874"/>
                  </a:lnTo>
                  <a:lnTo>
                    <a:pt x="302895" y="189636"/>
                  </a:lnTo>
                  <a:lnTo>
                    <a:pt x="305523" y="189636"/>
                  </a:lnTo>
                  <a:lnTo>
                    <a:pt x="307035" y="188874"/>
                  </a:lnTo>
                  <a:lnTo>
                    <a:pt x="308178" y="188112"/>
                  </a:lnTo>
                  <a:lnTo>
                    <a:pt x="309283" y="186601"/>
                  </a:lnTo>
                  <a:lnTo>
                    <a:pt x="309283" y="183210"/>
                  </a:lnTo>
                  <a:close/>
                </a:path>
                <a:path w="324485" h="189864">
                  <a:moveTo>
                    <a:pt x="309283" y="3289"/>
                  </a:moveTo>
                  <a:lnTo>
                    <a:pt x="306463" y="469"/>
                  </a:lnTo>
                  <a:lnTo>
                    <a:pt x="305231" y="0"/>
                  </a:lnTo>
                  <a:lnTo>
                    <a:pt x="304025" y="0"/>
                  </a:lnTo>
                  <a:lnTo>
                    <a:pt x="302793" y="0"/>
                  </a:lnTo>
                  <a:lnTo>
                    <a:pt x="301561" y="469"/>
                  </a:lnTo>
                  <a:lnTo>
                    <a:pt x="300634" y="1422"/>
                  </a:lnTo>
                  <a:lnTo>
                    <a:pt x="263664" y="37985"/>
                  </a:lnTo>
                  <a:lnTo>
                    <a:pt x="261772" y="39890"/>
                  </a:lnTo>
                  <a:lnTo>
                    <a:pt x="261772" y="43268"/>
                  </a:lnTo>
                  <a:lnTo>
                    <a:pt x="263664" y="45173"/>
                  </a:lnTo>
                  <a:lnTo>
                    <a:pt x="264807" y="46278"/>
                  </a:lnTo>
                  <a:lnTo>
                    <a:pt x="265912" y="46659"/>
                  </a:lnTo>
                  <a:lnTo>
                    <a:pt x="268922" y="46659"/>
                  </a:lnTo>
                  <a:lnTo>
                    <a:pt x="270446" y="46278"/>
                  </a:lnTo>
                  <a:lnTo>
                    <a:pt x="271208" y="45173"/>
                  </a:lnTo>
                  <a:lnTo>
                    <a:pt x="308178" y="8585"/>
                  </a:lnTo>
                  <a:lnTo>
                    <a:pt x="309283" y="6680"/>
                  </a:lnTo>
                  <a:lnTo>
                    <a:pt x="309283" y="3289"/>
                  </a:lnTo>
                  <a:close/>
                </a:path>
                <a:path w="324485" h="189864">
                  <a:moveTo>
                    <a:pt x="324396" y="93840"/>
                  </a:moveTo>
                  <a:lnTo>
                    <a:pt x="322122" y="91935"/>
                  </a:lnTo>
                  <a:lnTo>
                    <a:pt x="267055" y="91935"/>
                  </a:lnTo>
                  <a:lnTo>
                    <a:pt x="264045" y="91935"/>
                  </a:lnTo>
                  <a:lnTo>
                    <a:pt x="261772" y="94183"/>
                  </a:lnTo>
                  <a:lnTo>
                    <a:pt x="261772" y="99860"/>
                  </a:lnTo>
                  <a:lnTo>
                    <a:pt x="264045" y="102108"/>
                  </a:lnTo>
                  <a:lnTo>
                    <a:pt x="322122" y="102108"/>
                  </a:lnTo>
                  <a:lnTo>
                    <a:pt x="324396" y="99860"/>
                  </a:lnTo>
                  <a:lnTo>
                    <a:pt x="324396" y="938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007224" y="1512758"/>
            <a:ext cx="320675" cy="348615"/>
            <a:chOff x="4007224" y="1512758"/>
            <a:chExt cx="320675" cy="348615"/>
          </a:xfrm>
        </p:grpSpPr>
        <p:pic>
          <p:nvPicPr>
            <p:cNvPr id="166" name="object 16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182510" y="1512758"/>
              <a:ext cx="138917" cy="153045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007218" y="1541335"/>
              <a:ext cx="320675" cy="320040"/>
            </a:xfrm>
            <a:custGeom>
              <a:avLst/>
              <a:gdLst/>
              <a:ahLst/>
              <a:cxnLst/>
              <a:rect l="l" t="t" r="r" b="b"/>
              <a:pathLst>
                <a:path w="320675" h="320039">
                  <a:moveTo>
                    <a:pt x="158775" y="129006"/>
                  </a:moveTo>
                  <a:lnTo>
                    <a:pt x="158026" y="127139"/>
                  </a:lnTo>
                  <a:lnTo>
                    <a:pt x="156908" y="125234"/>
                  </a:lnTo>
                  <a:lnTo>
                    <a:pt x="155016" y="124472"/>
                  </a:lnTo>
                  <a:lnTo>
                    <a:pt x="143319" y="124472"/>
                  </a:lnTo>
                  <a:lnTo>
                    <a:pt x="143319" y="134302"/>
                  </a:lnTo>
                  <a:lnTo>
                    <a:pt x="140309" y="137680"/>
                  </a:lnTo>
                  <a:lnTo>
                    <a:pt x="133616" y="144589"/>
                  </a:lnTo>
                  <a:lnTo>
                    <a:pt x="126123" y="149809"/>
                  </a:lnTo>
                  <a:lnTo>
                    <a:pt x="117970" y="153123"/>
                  </a:lnTo>
                  <a:lnTo>
                    <a:pt x="109359" y="154292"/>
                  </a:lnTo>
                  <a:lnTo>
                    <a:pt x="100990" y="153314"/>
                  </a:lnTo>
                  <a:lnTo>
                    <a:pt x="93014" y="150469"/>
                  </a:lnTo>
                  <a:lnTo>
                    <a:pt x="85661" y="145859"/>
                  </a:lnTo>
                  <a:lnTo>
                    <a:pt x="79197" y="139585"/>
                  </a:lnTo>
                  <a:lnTo>
                    <a:pt x="77304" y="136931"/>
                  </a:lnTo>
                  <a:lnTo>
                    <a:pt x="75044" y="134302"/>
                  </a:lnTo>
                  <a:lnTo>
                    <a:pt x="143319" y="134302"/>
                  </a:lnTo>
                  <a:lnTo>
                    <a:pt x="143319" y="124472"/>
                  </a:lnTo>
                  <a:lnTo>
                    <a:pt x="61836" y="124472"/>
                  </a:lnTo>
                  <a:lnTo>
                    <a:pt x="59969" y="125234"/>
                  </a:lnTo>
                  <a:lnTo>
                    <a:pt x="57696" y="129006"/>
                  </a:lnTo>
                  <a:lnTo>
                    <a:pt x="58445" y="130911"/>
                  </a:lnTo>
                  <a:lnTo>
                    <a:pt x="59207" y="132397"/>
                  </a:lnTo>
                  <a:lnTo>
                    <a:pt x="62598" y="136169"/>
                  </a:lnTo>
                  <a:lnTo>
                    <a:pt x="70142" y="145605"/>
                  </a:lnTo>
                  <a:lnTo>
                    <a:pt x="70142" y="145986"/>
                  </a:lnTo>
                  <a:lnTo>
                    <a:pt x="78219" y="153962"/>
                  </a:lnTo>
                  <a:lnTo>
                    <a:pt x="87452" y="159753"/>
                  </a:lnTo>
                  <a:lnTo>
                    <a:pt x="97459" y="163271"/>
                  </a:lnTo>
                  <a:lnTo>
                    <a:pt x="107873" y="164452"/>
                  </a:lnTo>
                  <a:lnTo>
                    <a:pt x="109016" y="164452"/>
                  </a:lnTo>
                  <a:lnTo>
                    <a:pt x="147853" y="144081"/>
                  </a:lnTo>
                  <a:lnTo>
                    <a:pt x="156908" y="132778"/>
                  </a:lnTo>
                  <a:lnTo>
                    <a:pt x="158775" y="130911"/>
                  </a:lnTo>
                  <a:lnTo>
                    <a:pt x="158775" y="129006"/>
                  </a:lnTo>
                  <a:close/>
                </a:path>
                <a:path w="320675" h="320039">
                  <a:moveTo>
                    <a:pt x="256857" y="213118"/>
                  </a:moveTo>
                  <a:lnTo>
                    <a:pt x="256095" y="211251"/>
                  </a:lnTo>
                  <a:lnTo>
                    <a:pt x="254965" y="209346"/>
                  </a:lnTo>
                  <a:lnTo>
                    <a:pt x="253085" y="207860"/>
                  </a:lnTo>
                  <a:lnTo>
                    <a:pt x="203288" y="207860"/>
                  </a:lnTo>
                  <a:lnTo>
                    <a:pt x="200660" y="210108"/>
                  </a:lnTo>
                  <a:lnTo>
                    <a:pt x="200660" y="215773"/>
                  </a:lnTo>
                  <a:lnTo>
                    <a:pt x="203288" y="218401"/>
                  </a:lnTo>
                  <a:lnTo>
                    <a:pt x="238366" y="218401"/>
                  </a:lnTo>
                  <a:lnTo>
                    <a:pt x="200279" y="256514"/>
                  </a:lnTo>
                  <a:lnTo>
                    <a:pt x="170472" y="226707"/>
                  </a:lnTo>
                  <a:lnTo>
                    <a:pt x="167462" y="223316"/>
                  </a:lnTo>
                  <a:lnTo>
                    <a:pt x="165938" y="218401"/>
                  </a:lnTo>
                  <a:lnTo>
                    <a:pt x="188595" y="218401"/>
                  </a:lnTo>
                  <a:lnTo>
                    <a:pt x="190842" y="215773"/>
                  </a:lnTo>
                  <a:lnTo>
                    <a:pt x="190842" y="210108"/>
                  </a:lnTo>
                  <a:lnTo>
                    <a:pt x="188595" y="207860"/>
                  </a:lnTo>
                  <a:lnTo>
                    <a:pt x="160299" y="207860"/>
                  </a:lnTo>
                  <a:lnTo>
                    <a:pt x="157289" y="207860"/>
                  </a:lnTo>
                  <a:lnTo>
                    <a:pt x="155016" y="210108"/>
                  </a:lnTo>
                  <a:lnTo>
                    <a:pt x="155016" y="224802"/>
                  </a:lnTo>
                  <a:lnTo>
                    <a:pt x="162547" y="232727"/>
                  </a:lnTo>
                  <a:lnTo>
                    <a:pt x="197650" y="267830"/>
                  </a:lnTo>
                  <a:lnTo>
                    <a:pt x="198755" y="268211"/>
                  </a:lnTo>
                  <a:lnTo>
                    <a:pt x="201764" y="268211"/>
                  </a:lnTo>
                  <a:lnTo>
                    <a:pt x="202907" y="267830"/>
                  </a:lnTo>
                  <a:lnTo>
                    <a:pt x="204050" y="266687"/>
                  </a:lnTo>
                  <a:lnTo>
                    <a:pt x="254584" y="216509"/>
                  </a:lnTo>
                  <a:lnTo>
                    <a:pt x="256476" y="215392"/>
                  </a:lnTo>
                  <a:lnTo>
                    <a:pt x="256857" y="213118"/>
                  </a:lnTo>
                  <a:close/>
                </a:path>
                <a:path w="320675" h="320039">
                  <a:moveTo>
                    <a:pt x="320598" y="205574"/>
                  </a:moveTo>
                  <a:lnTo>
                    <a:pt x="318706" y="203708"/>
                  </a:lnTo>
                  <a:lnTo>
                    <a:pt x="311175" y="196164"/>
                  </a:lnTo>
                  <a:lnTo>
                    <a:pt x="307771" y="192760"/>
                  </a:lnTo>
                  <a:lnTo>
                    <a:pt x="307771" y="207098"/>
                  </a:lnTo>
                  <a:lnTo>
                    <a:pt x="207822" y="307047"/>
                  </a:lnTo>
                  <a:lnTo>
                    <a:pt x="196888" y="296113"/>
                  </a:lnTo>
                  <a:lnTo>
                    <a:pt x="213487" y="279514"/>
                  </a:lnTo>
                  <a:lnTo>
                    <a:pt x="296837" y="196164"/>
                  </a:lnTo>
                  <a:lnTo>
                    <a:pt x="307771" y="207098"/>
                  </a:lnTo>
                  <a:lnTo>
                    <a:pt x="307771" y="192760"/>
                  </a:lnTo>
                  <a:lnTo>
                    <a:pt x="306273" y="191262"/>
                  </a:lnTo>
                  <a:lnTo>
                    <a:pt x="299656" y="184632"/>
                  </a:lnTo>
                  <a:lnTo>
                    <a:pt x="298424" y="184162"/>
                  </a:lnTo>
                  <a:lnTo>
                    <a:pt x="295986" y="184162"/>
                  </a:lnTo>
                  <a:lnTo>
                    <a:pt x="294754" y="184632"/>
                  </a:lnTo>
                  <a:lnTo>
                    <a:pt x="293827" y="185585"/>
                  </a:lnTo>
                  <a:lnTo>
                    <a:pt x="288163" y="191262"/>
                  </a:lnTo>
                  <a:lnTo>
                    <a:pt x="280619" y="183819"/>
                  </a:lnTo>
                  <a:lnTo>
                    <a:pt x="280619" y="198412"/>
                  </a:lnTo>
                  <a:lnTo>
                    <a:pt x="199517" y="279514"/>
                  </a:lnTo>
                  <a:lnTo>
                    <a:pt x="167843" y="247840"/>
                  </a:lnTo>
                  <a:lnTo>
                    <a:pt x="151218" y="211416"/>
                  </a:lnTo>
                  <a:lnTo>
                    <a:pt x="151625" y="199745"/>
                  </a:lnTo>
                  <a:lnTo>
                    <a:pt x="154292" y="188353"/>
                  </a:lnTo>
                  <a:lnTo>
                    <a:pt x="159156" y="177660"/>
                  </a:lnTo>
                  <a:lnTo>
                    <a:pt x="160680" y="175793"/>
                  </a:lnTo>
                  <a:lnTo>
                    <a:pt x="160299" y="173139"/>
                  </a:lnTo>
                  <a:lnTo>
                    <a:pt x="158394" y="171653"/>
                  </a:lnTo>
                  <a:lnTo>
                    <a:pt x="155333" y="168579"/>
                  </a:lnTo>
                  <a:lnTo>
                    <a:pt x="147853" y="161061"/>
                  </a:lnTo>
                  <a:lnTo>
                    <a:pt x="146773" y="160020"/>
                  </a:lnTo>
                  <a:lnTo>
                    <a:pt x="145605" y="159550"/>
                  </a:lnTo>
                  <a:lnTo>
                    <a:pt x="143548" y="159550"/>
                  </a:lnTo>
                  <a:lnTo>
                    <a:pt x="142621" y="159829"/>
                  </a:lnTo>
                  <a:lnTo>
                    <a:pt x="141795" y="160312"/>
                  </a:lnTo>
                  <a:lnTo>
                    <a:pt x="134721" y="163931"/>
                  </a:lnTo>
                  <a:lnTo>
                    <a:pt x="127355" y="166522"/>
                  </a:lnTo>
                  <a:lnTo>
                    <a:pt x="119824" y="168059"/>
                  </a:lnTo>
                  <a:lnTo>
                    <a:pt x="112217" y="168579"/>
                  </a:lnTo>
                  <a:lnTo>
                    <a:pt x="101219" y="167500"/>
                  </a:lnTo>
                  <a:lnTo>
                    <a:pt x="47256" y="127520"/>
                  </a:lnTo>
                  <a:lnTo>
                    <a:pt x="42291" y="122605"/>
                  </a:lnTo>
                  <a:lnTo>
                    <a:pt x="39979" y="120319"/>
                  </a:lnTo>
                  <a:lnTo>
                    <a:pt x="121081" y="39255"/>
                  </a:lnTo>
                  <a:lnTo>
                    <a:pt x="152755" y="70561"/>
                  </a:lnTo>
                  <a:lnTo>
                    <a:pt x="163969" y="86347"/>
                  </a:lnTo>
                  <a:lnTo>
                    <a:pt x="169202" y="104406"/>
                  </a:lnTo>
                  <a:lnTo>
                    <a:pt x="168300" y="123164"/>
                  </a:lnTo>
                  <a:lnTo>
                    <a:pt x="161061" y="141071"/>
                  </a:lnTo>
                  <a:lnTo>
                    <a:pt x="159918" y="142595"/>
                  </a:lnTo>
                  <a:lnTo>
                    <a:pt x="160299" y="145605"/>
                  </a:lnTo>
                  <a:lnTo>
                    <a:pt x="162166" y="147129"/>
                  </a:lnTo>
                  <a:lnTo>
                    <a:pt x="172377" y="157302"/>
                  </a:lnTo>
                  <a:lnTo>
                    <a:pt x="173507" y="158470"/>
                  </a:lnTo>
                  <a:lnTo>
                    <a:pt x="174967" y="158915"/>
                  </a:lnTo>
                  <a:lnTo>
                    <a:pt x="177190" y="158915"/>
                  </a:lnTo>
                  <a:lnTo>
                    <a:pt x="178041" y="158724"/>
                  </a:lnTo>
                  <a:lnTo>
                    <a:pt x="178689" y="158470"/>
                  </a:lnTo>
                  <a:lnTo>
                    <a:pt x="185953" y="154762"/>
                  </a:lnTo>
                  <a:lnTo>
                    <a:pt x="193421" y="152133"/>
                  </a:lnTo>
                  <a:lnTo>
                    <a:pt x="201066" y="150558"/>
                  </a:lnTo>
                  <a:lnTo>
                    <a:pt x="208775" y="150037"/>
                  </a:lnTo>
                  <a:lnTo>
                    <a:pt x="219659" y="151091"/>
                  </a:lnTo>
                  <a:lnTo>
                    <a:pt x="230187" y="154228"/>
                  </a:lnTo>
                  <a:lnTo>
                    <a:pt x="240042" y="159448"/>
                  </a:lnTo>
                  <a:lnTo>
                    <a:pt x="248945" y="166738"/>
                  </a:lnTo>
                  <a:lnTo>
                    <a:pt x="280619" y="198412"/>
                  </a:lnTo>
                  <a:lnTo>
                    <a:pt x="280619" y="183819"/>
                  </a:lnTo>
                  <a:lnTo>
                    <a:pt x="256540" y="160020"/>
                  </a:lnTo>
                  <a:lnTo>
                    <a:pt x="245922" y="151168"/>
                  </a:lnTo>
                  <a:lnTo>
                    <a:pt x="243814" y="150037"/>
                  </a:lnTo>
                  <a:lnTo>
                    <a:pt x="239090" y="147510"/>
                  </a:lnTo>
                  <a:lnTo>
                    <a:pt x="234175" y="144868"/>
                  </a:lnTo>
                  <a:lnTo>
                    <a:pt x="221602" y="141071"/>
                  </a:lnTo>
                  <a:lnTo>
                    <a:pt x="208584" y="139814"/>
                  </a:lnTo>
                  <a:lnTo>
                    <a:pt x="200571" y="140284"/>
                  </a:lnTo>
                  <a:lnTo>
                    <a:pt x="192620" y="141719"/>
                  </a:lnTo>
                  <a:lnTo>
                    <a:pt x="184823" y="144119"/>
                  </a:lnTo>
                  <a:lnTo>
                    <a:pt x="177279" y="147510"/>
                  </a:lnTo>
                  <a:lnTo>
                    <a:pt x="172377" y="142595"/>
                  </a:lnTo>
                  <a:lnTo>
                    <a:pt x="179273" y="122605"/>
                  </a:lnTo>
                  <a:lnTo>
                    <a:pt x="179374" y="116941"/>
                  </a:lnTo>
                  <a:lnTo>
                    <a:pt x="179489" y="101422"/>
                  </a:lnTo>
                  <a:lnTo>
                    <a:pt x="173062" y="81229"/>
                  </a:lnTo>
                  <a:lnTo>
                    <a:pt x="160299" y="63398"/>
                  </a:lnTo>
                  <a:lnTo>
                    <a:pt x="135890" y="39255"/>
                  </a:lnTo>
                  <a:lnTo>
                    <a:pt x="128625" y="32067"/>
                  </a:lnTo>
                  <a:lnTo>
                    <a:pt x="136156" y="24523"/>
                  </a:lnTo>
                  <a:lnTo>
                    <a:pt x="136156" y="21132"/>
                  </a:lnTo>
                  <a:lnTo>
                    <a:pt x="134264" y="19240"/>
                  </a:lnTo>
                  <a:lnTo>
                    <a:pt x="126873" y="11696"/>
                  </a:lnTo>
                  <a:lnTo>
                    <a:pt x="116547" y="1143"/>
                  </a:lnTo>
                  <a:lnTo>
                    <a:pt x="115404" y="381"/>
                  </a:lnTo>
                  <a:lnTo>
                    <a:pt x="113893" y="0"/>
                  </a:lnTo>
                  <a:lnTo>
                    <a:pt x="111264" y="0"/>
                  </a:lnTo>
                  <a:lnTo>
                    <a:pt x="109740" y="381"/>
                  </a:lnTo>
                  <a:lnTo>
                    <a:pt x="109016" y="1143"/>
                  </a:lnTo>
                  <a:lnTo>
                    <a:pt x="69380" y="40741"/>
                  </a:lnTo>
                  <a:lnTo>
                    <a:pt x="67513" y="42646"/>
                  </a:lnTo>
                  <a:lnTo>
                    <a:pt x="67513" y="46037"/>
                  </a:lnTo>
                  <a:lnTo>
                    <a:pt x="70332" y="48856"/>
                  </a:lnTo>
                  <a:lnTo>
                    <a:pt x="71564" y="49326"/>
                  </a:lnTo>
                  <a:lnTo>
                    <a:pt x="74002" y="49326"/>
                  </a:lnTo>
                  <a:lnTo>
                    <a:pt x="75234" y="48856"/>
                  </a:lnTo>
                  <a:lnTo>
                    <a:pt x="112776" y="11696"/>
                  </a:lnTo>
                  <a:lnTo>
                    <a:pt x="123329" y="22656"/>
                  </a:lnTo>
                  <a:lnTo>
                    <a:pt x="23380" y="122605"/>
                  </a:lnTo>
                  <a:lnTo>
                    <a:pt x="12801" y="111671"/>
                  </a:lnTo>
                  <a:lnTo>
                    <a:pt x="64122" y="60350"/>
                  </a:lnTo>
                  <a:lnTo>
                    <a:pt x="64122" y="56959"/>
                  </a:lnTo>
                  <a:lnTo>
                    <a:pt x="61264" y="54140"/>
                  </a:lnTo>
                  <a:lnTo>
                    <a:pt x="59969" y="53670"/>
                  </a:lnTo>
                  <a:lnTo>
                    <a:pt x="57315" y="53670"/>
                  </a:lnTo>
                  <a:lnTo>
                    <a:pt x="56007" y="54140"/>
                  </a:lnTo>
                  <a:lnTo>
                    <a:pt x="1866" y="108254"/>
                  </a:lnTo>
                  <a:lnTo>
                    <a:pt x="0" y="110159"/>
                  </a:lnTo>
                  <a:lnTo>
                    <a:pt x="0" y="113550"/>
                  </a:lnTo>
                  <a:lnTo>
                    <a:pt x="1866" y="115443"/>
                  </a:lnTo>
                  <a:lnTo>
                    <a:pt x="19608" y="133159"/>
                  </a:lnTo>
                  <a:lnTo>
                    <a:pt x="20713" y="134302"/>
                  </a:lnTo>
                  <a:lnTo>
                    <a:pt x="22237" y="134670"/>
                  </a:lnTo>
                  <a:lnTo>
                    <a:pt x="24866" y="134670"/>
                  </a:lnTo>
                  <a:lnTo>
                    <a:pt x="26390" y="134302"/>
                  </a:lnTo>
                  <a:lnTo>
                    <a:pt x="27152" y="133159"/>
                  </a:lnTo>
                  <a:lnTo>
                    <a:pt x="32791" y="127520"/>
                  </a:lnTo>
                  <a:lnTo>
                    <a:pt x="64503" y="159194"/>
                  </a:lnTo>
                  <a:lnTo>
                    <a:pt x="99593" y="177939"/>
                  </a:lnTo>
                  <a:lnTo>
                    <a:pt x="112687" y="179222"/>
                  </a:lnTo>
                  <a:lnTo>
                    <a:pt x="120624" y="178752"/>
                  </a:lnTo>
                  <a:lnTo>
                    <a:pt x="128485" y="177342"/>
                  </a:lnTo>
                  <a:lnTo>
                    <a:pt x="136207" y="174980"/>
                  </a:lnTo>
                  <a:lnTo>
                    <a:pt x="143700" y="171653"/>
                  </a:lnTo>
                  <a:lnTo>
                    <a:pt x="148615" y="176149"/>
                  </a:lnTo>
                  <a:lnTo>
                    <a:pt x="143598" y="187972"/>
                  </a:lnTo>
                  <a:lnTo>
                    <a:pt x="141008" y="200533"/>
                  </a:lnTo>
                  <a:lnTo>
                    <a:pt x="140906" y="213448"/>
                  </a:lnTo>
                  <a:lnTo>
                    <a:pt x="143319" y="226326"/>
                  </a:lnTo>
                  <a:lnTo>
                    <a:pt x="192366" y="287439"/>
                  </a:lnTo>
                  <a:lnTo>
                    <a:pt x="186690" y="293077"/>
                  </a:lnTo>
                  <a:lnTo>
                    <a:pt x="184823" y="294982"/>
                  </a:lnTo>
                  <a:lnTo>
                    <a:pt x="184823" y="298361"/>
                  </a:lnTo>
                  <a:lnTo>
                    <a:pt x="204431" y="318363"/>
                  </a:lnTo>
                  <a:lnTo>
                    <a:pt x="205574" y="319112"/>
                  </a:lnTo>
                  <a:lnTo>
                    <a:pt x="207060" y="319493"/>
                  </a:lnTo>
                  <a:lnTo>
                    <a:pt x="209727" y="319493"/>
                  </a:lnTo>
                  <a:lnTo>
                    <a:pt x="211213" y="319112"/>
                  </a:lnTo>
                  <a:lnTo>
                    <a:pt x="223278" y="307047"/>
                  </a:lnTo>
                  <a:lnTo>
                    <a:pt x="319074" y="211251"/>
                  </a:lnTo>
                  <a:lnTo>
                    <a:pt x="320598" y="208965"/>
                  </a:lnTo>
                  <a:lnTo>
                    <a:pt x="320598" y="2055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/>
          <p:nvPr/>
        </p:nvSpPr>
        <p:spPr>
          <a:xfrm>
            <a:off x="3530460" y="1508797"/>
            <a:ext cx="368300" cy="344805"/>
          </a:xfrm>
          <a:custGeom>
            <a:avLst/>
            <a:gdLst/>
            <a:ahLst/>
            <a:cxnLst/>
            <a:rect l="l" t="t" r="r" b="b"/>
            <a:pathLst>
              <a:path w="368300" h="344805">
                <a:moveTo>
                  <a:pt x="315709" y="172491"/>
                </a:moveTo>
                <a:lnTo>
                  <a:pt x="313143" y="155841"/>
                </a:lnTo>
                <a:lnTo>
                  <a:pt x="305142" y="142506"/>
                </a:lnTo>
                <a:lnTo>
                  <a:pt x="305142" y="171526"/>
                </a:lnTo>
                <a:lnTo>
                  <a:pt x="303199" y="184378"/>
                </a:lnTo>
                <a:lnTo>
                  <a:pt x="297167" y="195033"/>
                </a:lnTo>
                <a:lnTo>
                  <a:pt x="287782" y="202704"/>
                </a:lnTo>
                <a:lnTo>
                  <a:pt x="275831" y="206641"/>
                </a:lnTo>
                <a:lnTo>
                  <a:pt x="275831" y="137426"/>
                </a:lnTo>
                <a:lnTo>
                  <a:pt x="287515" y="141338"/>
                </a:lnTo>
                <a:lnTo>
                  <a:pt x="296799" y="148907"/>
                </a:lnTo>
                <a:lnTo>
                  <a:pt x="302933" y="159245"/>
                </a:lnTo>
                <a:lnTo>
                  <a:pt x="305142" y="171526"/>
                </a:lnTo>
                <a:lnTo>
                  <a:pt x="305142" y="142506"/>
                </a:lnTo>
                <a:lnTo>
                  <a:pt x="304800" y="141935"/>
                </a:lnTo>
                <a:lnTo>
                  <a:pt x="299021" y="137426"/>
                </a:lnTo>
                <a:lnTo>
                  <a:pt x="291947" y="131902"/>
                </a:lnTo>
                <a:lnTo>
                  <a:pt x="275831" y="126847"/>
                </a:lnTo>
                <a:lnTo>
                  <a:pt x="275831" y="10566"/>
                </a:lnTo>
                <a:lnTo>
                  <a:pt x="275831" y="2374"/>
                </a:lnTo>
                <a:lnTo>
                  <a:pt x="273456" y="0"/>
                </a:lnTo>
                <a:lnTo>
                  <a:pt x="264782" y="0"/>
                </a:lnTo>
                <a:lnTo>
                  <a:pt x="264782" y="10566"/>
                </a:lnTo>
                <a:lnTo>
                  <a:pt x="264782" y="333971"/>
                </a:lnTo>
                <a:lnTo>
                  <a:pt x="240766" y="333971"/>
                </a:lnTo>
                <a:lnTo>
                  <a:pt x="240766" y="298411"/>
                </a:lnTo>
                <a:lnTo>
                  <a:pt x="240766" y="103314"/>
                </a:lnTo>
                <a:lnTo>
                  <a:pt x="238340" y="100901"/>
                </a:lnTo>
                <a:lnTo>
                  <a:pt x="232613" y="100901"/>
                </a:lnTo>
                <a:lnTo>
                  <a:pt x="230187" y="103314"/>
                </a:lnTo>
                <a:lnTo>
                  <a:pt x="230187" y="298411"/>
                </a:lnTo>
                <a:lnTo>
                  <a:pt x="224358" y="290715"/>
                </a:lnTo>
                <a:lnTo>
                  <a:pt x="188087" y="253453"/>
                </a:lnTo>
                <a:lnTo>
                  <a:pt x="152323" y="228714"/>
                </a:lnTo>
                <a:lnTo>
                  <a:pt x="140931" y="223431"/>
                </a:lnTo>
                <a:lnTo>
                  <a:pt x="138557" y="222326"/>
                </a:lnTo>
                <a:lnTo>
                  <a:pt x="124637" y="217601"/>
                </a:lnTo>
                <a:lnTo>
                  <a:pt x="110629" y="214591"/>
                </a:lnTo>
                <a:lnTo>
                  <a:pt x="96583" y="213334"/>
                </a:lnTo>
                <a:lnTo>
                  <a:pt x="96583" y="212369"/>
                </a:lnTo>
                <a:lnTo>
                  <a:pt x="96583" y="131648"/>
                </a:lnTo>
                <a:lnTo>
                  <a:pt x="110693" y="130111"/>
                </a:lnTo>
                <a:lnTo>
                  <a:pt x="124815" y="126961"/>
                </a:lnTo>
                <a:lnTo>
                  <a:pt x="164490" y="109029"/>
                </a:lnTo>
                <a:lnTo>
                  <a:pt x="199428" y="80721"/>
                </a:lnTo>
                <a:lnTo>
                  <a:pt x="230187" y="46126"/>
                </a:lnTo>
                <a:lnTo>
                  <a:pt x="230187" y="83134"/>
                </a:lnTo>
                <a:lnTo>
                  <a:pt x="232613" y="85521"/>
                </a:lnTo>
                <a:lnTo>
                  <a:pt x="238340" y="85521"/>
                </a:lnTo>
                <a:lnTo>
                  <a:pt x="240766" y="83134"/>
                </a:lnTo>
                <a:lnTo>
                  <a:pt x="240766" y="46126"/>
                </a:lnTo>
                <a:lnTo>
                  <a:pt x="240766" y="10566"/>
                </a:lnTo>
                <a:lnTo>
                  <a:pt x="264782" y="10566"/>
                </a:lnTo>
                <a:lnTo>
                  <a:pt x="264782" y="0"/>
                </a:lnTo>
                <a:lnTo>
                  <a:pt x="233095" y="0"/>
                </a:lnTo>
                <a:lnTo>
                  <a:pt x="230670" y="2374"/>
                </a:lnTo>
                <a:lnTo>
                  <a:pt x="230670" y="26911"/>
                </a:lnTo>
                <a:lnTo>
                  <a:pt x="226491" y="33528"/>
                </a:lnTo>
                <a:lnTo>
                  <a:pt x="192201" y="73977"/>
                </a:lnTo>
                <a:lnTo>
                  <a:pt x="149758" y="105638"/>
                </a:lnTo>
                <a:lnTo>
                  <a:pt x="91782" y="121081"/>
                </a:lnTo>
                <a:lnTo>
                  <a:pt x="86499" y="121081"/>
                </a:lnTo>
                <a:lnTo>
                  <a:pt x="86499" y="131648"/>
                </a:lnTo>
                <a:lnTo>
                  <a:pt x="86499" y="212369"/>
                </a:lnTo>
                <a:lnTo>
                  <a:pt x="85039" y="212369"/>
                </a:lnTo>
                <a:lnTo>
                  <a:pt x="85039" y="223913"/>
                </a:lnTo>
                <a:lnTo>
                  <a:pt x="64858" y="298907"/>
                </a:lnTo>
                <a:lnTo>
                  <a:pt x="51422" y="298907"/>
                </a:lnTo>
                <a:lnTo>
                  <a:pt x="51422" y="223913"/>
                </a:lnTo>
                <a:lnTo>
                  <a:pt x="85039" y="223913"/>
                </a:lnTo>
                <a:lnTo>
                  <a:pt x="85039" y="212369"/>
                </a:lnTo>
                <a:lnTo>
                  <a:pt x="50939" y="212369"/>
                </a:lnTo>
                <a:lnTo>
                  <a:pt x="50939" y="132130"/>
                </a:lnTo>
                <a:lnTo>
                  <a:pt x="50939" y="131648"/>
                </a:lnTo>
                <a:lnTo>
                  <a:pt x="86499" y="131648"/>
                </a:lnTo>
                <a:lnTo>
                  <a:pt x="86499" y="121081"/>
                </a:lnTo>
                <a:lnTo>
                  <a:pt x="40843" y="121081"/>
                </a:lnTo>
                <a:lnTo>
                  <a:pt x="40843" y="132130"/>
                </a:lnTo>
                <a:lnTo>
                  <a:pt x="40843" y="213334"/>
                </a:lnTo>
                <a:lnTo>
                  <a:pt x="19215" y="213334"/>
                </a:lnTo>
                <a:lnTo>
                  <a:pt x="11544" y="205181"/>
                </a:lnTo>
                <a:lnTo>
                  <a:pt x="11544" y="139839"/>
                </a:lnTo>
                <a:lnTo>
                  <a:pt x="19215" y="132130"/>
                </a:lnTo>
                <a:lnTo>
                  <a:pt x="40843" y="132130"/>
                </a:lnTo>
                <a:lnTo>
                  <a:pt x="40843" y="121081"/>
                </a:lnTo>
                <a:lnTo>
                  <a:pt x="28333" y="121081"/>
                </a:lnTo>
                <a:lnTo>
                  <a:pt x="17233" y="123342"/>
                </a:lnTo>
                <a:lnTo>
                  <a:pt x="8229" y="129501"/>
                </a:lnTo>
                <a:lnTo>
                  <a:pt x="2197" y="138531"/>
                </a:lnTo>
                <a:lnTo>
                  <a:pt x="114" y="148907"/>
                </a:lnTo>
                <a:lnTo>
                  <a:pt x="0" y="195580"/>
                </a:lnTo>
                <a:lnTo>
                  <a:pt x="2197" y="206692"/>
                </a:lnTo>
                <a:lnTo>
                  <a:pt x="8229" y="215696"/>
                </a:lnTo>
                <a:lnTo>
                  <a:pt x="17233" y="221716"/>
                </a:lnTo>
                <a:lnTo>
                  <a:pt x="28333" y="223913"/>
                </a:lnTo>
                <a:lnTo>
                  <a:pt x="40360" y="223913"/>
                </a:lnTo>
                <a:lnTo>
                  <a:pt x="40360" y="308025"/>
                </a:lnTo>
                <a:lnTo>
                  <a:pt x="42786" y="310400"/>
                </a:lnTo>
                <a:lnTo>
                  <a:pt x="70637" y="310400"/>
                </a:lnTo>
                <a:lnTo>
                  <a:pt x="73050" y="308508"/>
                </a:lnTo>
                <a:lnTo>
                  <a:pt x="73533" y="306082"/>
                </a:lnTo>
                <a:lnTo>
                  <a:pt x="75336" y="298907"/>
                </a:lnTo>
                <a:lnTo>
                  <a:pt x="78346" y="286880"/>
                </a:lnTo>
                <a:lnTo>
                  <a:pt x="99936" y="286880"/>
                </a:lnTo>
                <a:lnTo>
                  <a:pt x="102362" y="284454"/>
                </a:lnTo>
                <a:lnTo>
                  <a:pt x="102362" y="276301"/>
                </a:lnTo>
                <a:lnTo>
                  <a:pt x="102362" y="252285"/>
                </a:lnTo>
                <a:lnTo>
                  <a:pt x="102362" y="243611"/>
                </a:lnTo>
                <a:lnTo>
                  <a:pt x="99936" y="241223"/>
                </a:lnTo>
                <a:lnTo>
                  <a:pt x="92265" y="241223"/>
                </a:lnTo>
                <a:lnTo>
                  <a:pt x="92265" y="252285"/>
                </a:lnTo>
                <a:lnTo>
                  <a:pt x="92265" y="276301"/>
                </a:lnTo>
                <a:lnTo>
                  <a:pt x="82181" y="276301"/>
                </a:lnTo>
                <a:lnTo>
                  <a:pt x="88912" y="252285"/>
                </a:lnTo>
                <a:lnTo>
                  <a:pt x="92265" y="252285"/>
                </a:lnTo>
                <a:lnTo>
                  <a:pt x="92265" y="241223"/>
                </a:lnTo>
                <a:lnTo>
                  <a:pt x="90335" y="241223"/>
                </a:lnTo>
                <a:lnTo>
                  <a:pt x="95135" y="223431"/>
                </a:lnTo>
                <a:lnTo>
                  <a:pt x="124485" y="228701"/>
                </a:lnTo>
                <a:lnTo>
                  <a:pt x="173278" y="254927"/>
                </a:lnTo>
                <a:lnTo>
                  <a:pt x="205727" y="286067"/>
                </a:lnTo>
                <a:lnTo>
                  <a:pt x="229704" y="317627"/>
                </a:lnTo>
                <a:lnTo>
                  <a:pt x="229704" y="342125"/>
                </a:lnTo>
                <a:lnTo>
                  <a:pt x="232117" y="344551"/>
                </a:lnTo>
                <a:lnTo>
                  <a:pt x="272973" y="344551"/>
                </a:lnTo>
                <a:lnTo>
                  <a:pt x="275348" y="342125"/>
                </a:lnTo>
                <a:lnTo>
                  <a:pt x="275348" y="333971"/>
                </a:lnTo>
                <a:lnTo>
                  <a:pt x="275348" y="218135"/>
                </a:lnTo>
                <a:lnTo>
                  <a:pt x="291401" y="212839"/>
                </a:lnTo>
                <a:lnTo>
                  <a:pt x="299237" y="206641"/>
                </a:lnTo>
                <a:lnTo>
                  <a:pt x="304190" y="202717"/>
                </a:lnTo>
                <a:lnTo>
                  <a:pt x="312648" y="188899"/>
                </a:lnTo>
                <a:lnTo>
                  <a:pt x="315709" y="172491"/>
                </a:lnTo>
                <a:close/>
              </a:path>
              <a:path w="368300" h="344805">
                <a:moveTo>
                  <a:pt x="341655" y="235458"/>
                </a:moveTo>
                <a:lnTo>
                  <a:pt x="339280" y="233514"/>
                </a:lnTo>
                <a:lnTo>
                  <a:pt x="327240" y="221538"/>
                </a:lnTo>
                <a:lnTo>
                  <a:pt x="326034" y="220319"/>
                </a:lnTo>
                <a:lnTo>
                  <a:pt x="324739" y="219722"/>
                </a:lnTo>
                <a:lnTo>
                  <a:pt x="323418" y="219722"/>
                </a:lnTo>
                <a:lnTo>
                  <a:pt x="322084" y="219722"/>
                </a:lnTo>
                <a:lnTo>
                  <a:pt x="320751" y="220319"/>
                </a:lnTo>
                <a:lnTo>
                  <a:pt x="319582" y="221538"/>
                </a:lnTo>
                <a:lnTo>
                  <a:pt x="317157" y="223913"/>
                </a:lnTo>
                <a:lnTo>
                  <a:pt x="317157" y="226822"/>
                </a:lnTo>
                <a:lnTo>
                  <a:pt x="319582" y="229196"/>
                </a:lnTo>
                <a:lnTo>
                  <a:pt x="331571" y="241223"/>
                </a:lnTo>
                <a:lnTo>
                  <a:pt x="332651" y="242316"/>
                </a:lnTo>
                <a:lnTo>
                  <a:pt x="333946" y="242798"/>
                </a:lnTo>
                <a:lnTo>
                  <a:pt x="336727" y="242798"/>
                </a:lnTo>
                <a:lnTo>
                  <a:pt x="338226" y="242074"/>
                </a:lnTo>
                <a:lnTo>
                  <a:pt x="339280" y="240741"/>
                </a:lnTo>
                <a:lnTo>
                  <a:pt x="341655" y="238810"/>
                </a:lnTo>
                <a:lnTo>
                  <a:pt x="341655" y="235458"/>
                </a:lnTo>
                <a:close/>
              </a:path>
              <a:path w="368300" h="344805">
                <a:moveTo>
                  <a:pt x="341655" y="105702"/>
                </a:moveTo>
                <a:lnTo>
                  <a:pt x="338061" y="102108"/>
                </a:lnTo>
                <a:lnTo>
                  <a:pt x="336727" y="101498"/>
                </a:lnTo>
                <a:lnTo>
                  <a:pt x="335445" y="101498"/>
                </a:lnTo>
                <a:lnTo>
                  <a:pt x="334111" y="101498"/>
                </a:lnTo>
                <a:lnTo>
                  <a:pt x="332778" y="102108"/>
                </a:lnTo>
                <a:lnTo>
                  <a:pt x="319582" y="115303"/>
                </a:lnTo>
                <a:lnTo>
                  <a:pt x="315709" y="118694"/>
                </a:lnTo>
                <a:lnTo>
                  <a:pt x="318122" y="124472"/>
                </a:lnTo>
                <a:lnTo>
                  <a:pt x="324383" y="124472"/>
                </a:lnTo>
                <a:lnTo>
                  <a:pt x="326275" y="123494"/>
                </a:lnTo>
                <a:lnTo>
                  <a:pt x="326758" y="122529"/>
                </a:lnTo>
                <a:lnTo>
                  <a:pt x="338785" y="110502"/>
                </a:lnTo>
                <a:lnTo>
                  <a:pt x="341655" y="108610"/>
                </a:lnTo>
                <a:lnTo>
                  <a:pt x="341655" y="105702"/>
                </a:lnTo>
                <a:close/>
              </a:path>
              <a:path w="368300" h="344805">
                <a:moveTo>
                  <a:pt x="368096" y="169151"/>
                </a:moveTo>
                <a:lnTo>
                  <a:pt x="365709" y="166725"/>
                </a:lnTo>
                <a:lnTo>
                  <a:pt x="345528" y="166725"/>
                </a:lnTo>
                <a:lnTo>
                  <a:pt x="342138" y="166725"/>
                </a:lnTo>
                <a:lnTo>
                  <a:pt x="339763" y="169151"/>
                </a:lnTo>
                <a:lnTo>
                  <a:pt x="339763" y="175399"/>
                </a:lnTo>
                <a:lnTo>
                  <a:pt x="342138" y="177787"/>
                </a:lnTo>
                <a:lnTo>
                  <a:pt x="365709" y="177787"/>
                </a:lnTo>
                <a:lnTo>
                  <a:pt x="368096" y="175399"/>
                </a:lnTo>
                <a:lnTo>
                  <a:pt x="368096" y="16915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3127598" y="1513234"/>
            <a:ext cx="290195" cy="347980"/>
            <a:chOff x="3127598" y="1513234"/>
            <a:chExt cx="290195" cy="347980"/>
          </a:xfrm>
        </p:grpSpPr>
        <p:sp>
          <p:nvSpPr>
            <p:cNvPr id="170" name="object 170"/>
            <p:cNvSpPr/>
            <p:nvPr/>
          </p:nvSpPr>
          <p:spPr>
            <a:xfrm>
              <a:off x="3127591" y="1513242"/>
              <a:ext cx="290195" cy="347980"/>
            </a:xfrm>
            <a:custGeom>
              <a:avLst/>
              <a:gdLst/>
              <a:ahLst/>
              <a:cxnLst/>
              <a:rect l="l" t="t" r="r" b="b"/>
              <a:pathLst>
                <a:path w="290195" h="347980">
                  <a:moveTo>
                    <a:pt x="248564" y="277418"/>
                  </a:moveTo>
                  <a:lnTo>
                    <a:pt x="246316" y="275170"/>
                  </a:lnTo>
                  <a:lnTo>
                    <a:pt x="132397" y="275170"/>
                  </a:lnTo>
                  <a:lnTo>
                    <a:pt x="129387" y="275170"/>
                  </a:lnTo>
                  <a:lnTo>
                    <a:pt x="127127" y="277418"/>
                  </a:lnTo>
                  <a:lnTo>
                    <a:pt x="127127" y="283095"/>
                  </a:lnTo>
                  <a:lnTo>
                    <a:pt x="129387" y="285343"/>
                  </a:lnTo>
                  <a:lnTo>
                    <a:pt x="246316" y="285343"/>
                  </a:lnTo>
                  <a:lnTo>
                    <a:pt x="248564" y="283095"/>
                  </a:lnTo>
                  <a:lnTo>
                    <a:pt x="248564" y="277418"/>
                  </a:lnTo>
                  <a:close/>
                </a:path>
                <a:path w="290195" h="347980">
                  <a:moveTo>
                    <a:pt x="289687" y="63550"/>
                  </a:moveTo>
                  <a:lnTo>
                    <a:pt x="289306" y="60540"/>
                  </a:lnTo>
                  <a:lnTo>
                    <a:pt x="287439" y="58293"/>
                  </a:lnTo>
                  <a:lnTo>
                    <a:pt x="239153" y="58293"/>
                  </a:lnTo>
                  <a:lnTo>
                    <a:pt x="241211" y="46393"/>
                  </a:lnTo>
                  <a:lnTo>
                    <a:pt x="240004" y="34378"/>
                  </a:lnTo>
                  <a:lnTo>
                    <a:pt x="235559" y="23012"/>
                  </a:lnTo>
                  <a:lnTo>
                    <a:pt x="227838" y="13017"/>
                  </a:lnTo>
                  <a:lnTo>
                    <a:pt x="223215" y="9245"/>
                  </a:lnTo>
                  <a:lnTo>
                    <a:pt x="220853" y="7315"/>
                  </a:lnTo>
                  <a:lnTo>
                    <a:pt x="213055" y="3251"/>
                  </a:lnTo>
                  <a:lnTo>
                    <a:pt x="204749" y="812"/>
                  </a:lnTo>
                  <a:lnTo>
                    <a:pt x="196164" y="0"/>
                  </a:lnTo>
                  <a:lnTo>
                    <a:pt x="187566" y="812"/>
                  </a:lnTo>
                  <a:lnTo>
                    <a:pt x="179235" y="3251"/>
                  </a:lnTo>
                  <a:lnTo>
                    <a:pt x="171450" y="7315"/>
                  </a:lnTo>
                  <a:lnTo>
                    <a:pt x="164452" y="13017"/>
                  </a:lnTo>
                  <a:lnTo>
                    <a:pt x="163347" y="13779"/>
                  </a:lnTo>
                  <a:lnTo>
                    <a:pt x="161442" y="15646"/>
                  </a:lnTo>
                  <a:lnTo>
                    <a:pt x="161442" y="19062"/>
                  </a:lnTo>
                  <a:lnTo>
                    <a:pt x="163728" y="20942"/>
                  </a:lnTo>
                  <a:lnTo>
                    <a:pt x="164604" y="21818"/>
                  </a:lnTo>
                  <a:lnTo>
                    <a:pt x="165849" y="22301"/>
                  </a:lnTo>
                  <a:lnTo>
                    <a:pt x="168503" y="22301"/>
                  </a:lnTo>
                  <a:lnTo>
                    <a:pt x="169900" y="21729"/>
                  </a:lnTo>
                  <a:lnTo>
                    <a:pt x="170878" y="20561"/>
                  </a:lnTo>
                  <a:lnTo>
                    <a:pt x="172021" y="19418"/>
                  </a:lnTo>
                  <a:lnTo>
                    <a:pt x="177482" y="14973"/>
                  </a:lnTo>
                  <a:lnTo>
                    <a:pt x="183553" y="11785"/>
                  </a:lnTo>
                  <a:lnTo>
                    <a:pt x="190030" y="9880"/>
                  </a:lnTo>
                  <a:lnTo>
                    <a:pt x="196697" y="9245"/>
                  </a:lnTo>
                  <a:lnTo>
                    <a:pt x="203390" y="9880"/>
                  </a:lnTo>
                  <a:lnTo>
                    <a:pt x="231609" y="44183"/>
                  </a:lnTo>
                  <a:lnTo>
                    <a:pt x="229057" y="57467"/>
                  </a:lnTo>
                  <a:lnTo>
                    <a:pt x="196697" y="79413"/>
                  </a:lnTo>
                  <a:lnTo>
                    <a:pt x="190030" y="78778"/>
                  </a:lnTo>
                  <a:lnTo>
                    <a:pt x="161785" y="46570"/>
                  </a:lnTo>
                  <a:lnTo>
                    <a:pt x="162585" y="38303"/>
                  </a:lnTo>
                  <a:lnTo>
                    <a:pt x="162966" y="35636"/>
                  </a:lnTo>
                  <a:lnTo>
                    <a:pt x="161061" y="32626"/>
                  </a:lnTo>
                  <a:lnTo>
                    <a:pt x="157835" y="32219"/>
                  </a:lnTo>
                  <a:lnTo>
                    <a:pt x="154914" y="32219"/>
                  </a:lnTo>
                  <a:lnTo>
                    <a:pt x="152349" y="33985"/>
                  </a:lnTo>
                  <a:lnTo>
                    <a:pt x="152006" y="36398"/>
                  </a:lnTo>
                  <a:lnTo>
                    <a:pt x="150507" y="43942"/>
                  </a:lnTo>
                  <a:lnTo>
                    <a:pt x="151269" y="51130"/>
                  </a:lnTo>
                  <a:lnTo>
                    <a:pt x="153517" y="58293"/>
                  </a:lnTo>
                  <a:lnTo>
                    <a:pt x="96558" y="58293"/>
                  </a:lnTo>
                  <a:lnTo>
                    <a:pt x="93929" y="60540"/>
                  </a:lnTo>
                  <a:lnTo>
                    <a:pt x="93929" y="66205"/>
                  </a:lnTo>
                  <a:lnTo>
                    <a:pt x="96558" y="68453"/>
                  </a:lnTo>
                  <a:lnTo>
                    <a:pt x="158051" y="68453"/>
                  </a:lnTo>
                  <a:lnTo>
                    <a:pt x="161061" y="72986"/>
                  </a:lnTo>
                  <a:lnTo>
                    <a:pt x="136537" y="97510"/>
                  </a:lnTo>
                  <a:lnTo>
                    <a:pt x="134670" y="99034"/>
                  </a:lnTo>
                  <a:lnTo>
                    <a:pt x="134670" y="102412"/>
                  </a:lnTo>
                  <a:lnTo>
                    <a:pt x="136537" y="104292"/>
                  </a:lnTo>
                  <a:lnTo>
                    <a:pt x="137299" y="105422"/>
                  </a:lnTo>
                  <a:lnTo>
                    <a:pt x="138823" y="105803"/>
                  </a:lnTo>
                  <a:lnTo>
                    <a:pt x="141833" y="105803"/>
                  </a:lnTo>
                  <a:lnTo>
                    <a:pt x="142976" y="105422"/>
                  </a:lnTo>
                  <a:lnTo>
                    <a:pt x="144081" y="104292"/>
                  </a:lnTo>
                  <a:lnTo>
                    <a:pt x="168605" y="79768"/>
                  </a:lnTo>
                  <a:lnTo>
                    <a:pt x="174879" y="84239"/>
                  </a:lnTo>
                  <a:lnTo>
                    <a:pt x="181711" y="87426"/>
                  </a:lnTo>
                  <a:lnTo>
                    <a:pt x="188976" y="89331"/>
                  </a:lnTo>
                  <a:lnTo>
                    <a:pt x="196507" y="89966"/>
                  </a:lnTo>
                  <a:lnTo>
                    <a:pt x="205041" y="89128"/>
                  </a:lnTo>
                  <a:lnTo>
                    <a:pt x="213410" y="86614"/>
                  </a:lnTo>
                  <a:lnTo>
                    <a:pt x="221348" y="82486"/>
                  </a:lnTo>
                  <a:lnTo>
                    <a:pt x="224777" y="79768"/>
                  </a:lnTo>
                  <a:lnTo>
                    <a:pt x="225209" y="79413"/>
                  </a:lnTo>
                  <a:lnTo>
                    <a:pt x="228574" y="76758"/>
                  </a:lnTo>
                  <a:lnTo>
                    <a:pt x="230847" y="74129"/>
                  </a:lnTo>
                  <a:lnTo>
                    <a:pt x="233108" y="71462"/>
                  </a:lnTo>
                  <a:lnTo>
                    <a:pt x="235000" y="68453"/>
                  </a:lnTo>
                  <a:lnTo>
                    <a:pt x="279895" y="68453"/>
                  </a:lnTo>
                  <a:lnTo>
                    <a:pt x="279895" y="337769"/>
                  </a:lnTo>
                  <a:lnTo>
                    <a:pt x="70929" y="337769"/>
                  </a:lnTo>
                  <a:lnTo>
                    <a:pt x="70929" y="329844"/>
                  </a:lnTo>
                  <a:lnTo>
                    <a:pt x="70929" y="284962"/>
                  </a:lnTo>
                  <a:lnTo>
                    <a:pt x="70929" y="277799"/>
                  </a:lnTo>
                  <a:lnTo>
                    <a:pt x="68656" y="275551"/>
                  </a:lnTo>
                  <a:lnTo>
                    <a:pt x="60731" y="275551"/>
                  </a:lnTo>
                  <a:lnTo>
                    <a:pt x="60731" y="284962"/>
                  </a:lnTo>
                  <a:lnTo>
                    <a:pt x="60731" y="329844"/>
                  </a:lnTo>
                  <a:lnTo>
                    <a:pt x="43027" y="311759"/>
                  </a:lnTo>
                  <a:lnTo>
                    <a:pt x="17360" y="284962"/>
                  </a:lnTo>
                  <a:lnTo>
                    <a:pt x="60731" y="284962"/>
                  </a:lnTo>
                  <a:lnTo>
                    <a:pt x="60731" y="275551"/>
                  </a:lnTo>
                  <a:lnTo>
                    <a:pt x="10579" y="275551"/>
                  </a:lnTo>
                  <a:lnTo>
                    <a:pt x="10579" y="68453"/>
                  </a:lnTo>
                  <a:lnTo>
                    <a:pt x="81864" y="68453"/>
                  </a:lnTo>
                  <a:lnTo>
                    <a:pt x="84112" y="66205"/>
                  </a:lnTo>
                  <a:lnTo>
                    <a:pt x="84112" y="60540"/>
                  </a:lnTo>
                  <a:lnTo>
                    <a:pt x="81864" y="58293"/>
                  </a:lnTo>
                  <a:lnTo>
                    <a:pt x="2667" y="58293"/>
                  </a:lnTo>
                  <a:lnTo>
                    <a:pt x="0" y="60540"/>
                  </a:lnTo>
                  <a:lnTo>
                    <a:pt x="0" y="281571"/>
                  </a:lnTo>
                  <a:lnTo>
                    <a:pt x="762" y="283095"/>
                  </a:lnTo>
                  <a:lnTo>
                    <a:pt x="1524" y="284226"/>
                  </a:lnTo>
                  <a:lnTo>
                    <a:pt x="33578" y="317017"/>
                  </a:lnTo>
                  <a:lnTo>
                    <a:pt x="61874" y="346456"/>
                  </a:lnTo>
                  <a:lnTo>
                    <a:pt x="63017" y="347205"/>
                  </a:lnTo>
                  <a:lnTo>
                    <a:pt x="64122" y="347586"/>
                  </a:lnTo>
                  <a:lnTo>
                    <a:pt x="287439" y="347586"/>
                  </a:lnTo>
                  <a:lnTo>
                    <a:pt x="289687" y="345313"/>
                  </a:lnTo>
                  <a:lnTo>
                    <a:pt x="289687" y="337769"/>
                  </a:lnTo>
                  <a:lnTo>
                    <a:pt x="289687" y="68453"/>
                  </a:lnTo>
                  <a:lnTo>
                    <a:pt x="289687" y="6355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85699" y="1638275"/>
              <a:ext cx="172750" cy="79199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2662910" y="1513052"/>
            <a:ext cx="323215" cy="348615"/>
          </a:xfrm>
          <a:custGeom>
            <a:avLst/>
            <a:gdLst/>
            <a:ahLst/>
            <a:cxnLst/>
            <a:rect l="l" t="t" r="r" b="b"/>
            <a:pathLst>
              <a:path w="323214" h="348614">
                <a:moveTo>
                  <a:pt x="135775" y="66014"/>
                </a:moveTo>
                <a:lnTo>
                  <a:pt x="132003" y="62242"/>
                </a:lnTo>
                <a:lnTo>
                  <a:pt x="127863" y="62242"/>
                </a:lnTo>
                <a:lnTo>
                  <a:pt x="123710" y="62242"/>
                </a:lnTo>
                <a:lnTo>
                  <a:pt x="119557" y="66014"/>
                </a:lnTo>
                <a:lnTo>
                  <a:pt x="119557" y="74320"/>
                </a:lnTo>
                <a:lnTo>
                  <a:pt x="123329" y="78092"/>
                </a:lnTo>
                <a:lnTo>
                  <a:pt x="132003" y="78092"/>
                </a:lnTo>
                <a:lnTo>
                  <a:pt x="135775" y="74320"/>
                </a:lnTo>
                <a:lnTo>
                  <a:pt x="135775" y="66014"/>
                </a:lnTo>
                <a:close/>
              </a:path>
              <a:path w="323214" h="348614">
                <a:moveTo>
                  <a:pt x="146710" y="137299"/>
                </a:moveTo>
                <a:lnTo>
                  <a:pt x="146329" y="134289"/>
                </a:lnTo>
                <a:lnTo>
                  <a:pt x="143700" y="132003"/>
                </a:lnTo>
                <a:lnTo>
                  <a:pt x="135775" y="132003"/>
                </a:lnTo>
                <a:lnTo>
                  <a:pt x="135775" y="83375"/>
                </a:lnTo>
                <a:lnTo>
                  <a:pt x="133527" y="81102"/>
                </a:lnTo>
                <a:lnTo>
                  <a:pt x="121081" y="81102"/>
                </a:lnTo>
                <a:lnTo>
                  <a:pt x="118414" y="81102"/>
                </a:lnTo>
                <a:lnTo>
                  <a:pt x="115785" y="83375"/>
                </a:lnTo>
                <a:lnTo>
                  <a:pt x="115785" y="89014"/>
                </a:lnTo>
                <a:lnTo>
                  <a:pt x="118414" y="91300"/>
                </a:lnTo>
                <a:lnTo>
                  <a:pt x="125958" y="91300"/>
                </a:lnTo>
                <a:lnTo>
                  <a:pt x="125958" y="132003"/>
                </a:lnTo>
                <a:lnTo>
                  <a:pt x="117690" y="132003"/>
                </a:lnTo>
                <a:lnTo>
                  <a:pt x="115404" y="134289"/>
                </a:lnTo>
                <a:lnTo>
                  <a:pt x="115404" y="139954"/>
                </a:lnTo>
                <a:lnTo>
                  <a:pt x="117690" y="142214"/>
                </a:lnTo>
                <a:lnTo>
                  <a:pt x="144081" y="142214"/>
                </a:lnTo>
                <a:lnTo>
                  <a:pt x="146710" y="139954"/>
                </a:lnTo>
                <a:lnTo>
                  <a:pt x="146710" y="137299"/>
                </a:lnTo>
                <a:close/>
              </a:path>
              <a:path w="323214" h="348614">
                <a:moveTo>
                  <a:pt x="165595" y="1892"/>
                </a:moveTo>
                <a:lnTo>
                  <a:pt x="162928" y="0"/>
                </a:lnTo>
                <a:lnTo>
                  <a:pt x="76949" y="0"/>
                </a:lnTo>
                <a:lnTo>
                  <a:pt x="75044" y="2679"/>
                </a:lnTo>
                <a:lnTo>
                  <a:pt x="75044" y="17360"/>
                </a:lnTo>
                <a:lnTo>
                  <a:pt x="75044" y="74320"/>
                </a:lnTo>
                <a:lnTo>
                  <a:pt x="18084" y="74320"/>
                </a:lnTo>
                <a:lnTo>
                  <a:pt x="75044" y="17360"/>
                </a:lnTo>
                <a:lnTo>
                  <a:pt x="75044" y="2679"/>
                </a:lnTo>
                <a:lnTo>
                  <a:pt x="73177" y="5283"/>
                </a:lnTo>
                <a:lnTo>
                  <a:pt x="3771" y="74320"/>
                </a:lnTo>
                <a:lnTo>
                  <a:pt x="2247" y="75806"/>
                </a:lnTo>
                <a:lnTo>
                  <a:pt x="381" y="77330"/>
                </a:lnTo>
                <a:lnTo>
                  <a:pt x="381" y="279895"/>
                </a:lnTo>
                <a:lnTo>
                  <a:pt x="2628" y="282524"/>
                </a:lnTo>
                <a:lnTo>
                  <a:pt x="8674" y="282524"/>
                </a:lnTo>
                <a:lnTo>
                  <a:pt x="10934" y="279895"/>
                </a:lnTo>
                <a:lnTo>
                  <a:pt x="10934" y="84493"/>
                </a:lnTo>
                <a:lnTo>
                  <a:pt x="82969" y="84493"/>
                </a:lnTo>
                <a:lnTo>
                  <a:pt x="85255" y="81864"/>
                </a:lnTo>
                <a:lnTo>
                  <a:pt x="85255" y="74320"/>
                </a:lnTo>
                <a:lnTo>
                  <a:pt x="85255" y="17360"/>
                </a:lnTo>
                <a:lnTo>
                  <a:pt x="85255" y="9817"/>
                </a:lnTo>
                <a:lnTo>
                  <a:pt x="163309" y="9817"/>
                </a:lnTo>
                <a:lnTo>
                  <a:pt x="165595" y="7543"/>
                </a:lnTo>
                <a:lnTo>
                  <a:pt x="165595" y="1892"/>
                </a:lnTo>
                <a:close/>
              </a:path>
              <a:path w="323214" h="348614">
                <a:moveTo>
                  <a:pt x="207060" y="299504"/>
                </a:moveTo>
                <a:lnTo>
                  <a:pt x="204812" y="296875"/>
                </a:lnTo>
                <a:lnTo>
                  <a:pt x="131254" y="296875"/>
                </a:lnTo>
                <a:lnTo>
                  <a:pt x="128244" y="296875"/>
                </a:lnTo>
                <a:lnTo>
                  <a:pt x="125958" y="299504"/>
                </a:lnTo>
                <a:lnTo>
                  <a:pt x="125958" y="305142"/>
                </a:lnTo>
                <a:lnTo>
                  <a:pt x="128244" y="307416"/>
                </a:lnTo>
                <a:lnTo>
                  <a:pt x="204812" y="307416"/>
                </a:lnTo>
                <a:lnTo>
                  <a:pt x="207060" y="305142"/>
                </a:lnTo>
                <a:lnTo>
                  <a:pt x="207060" y="299504"/>
                </a:lnTo>
                <a:close/>
              </a:path>
              <a:path w="323214" h="348614">
                <a:moveTo>
                  <a:pt x="207060" y="239915"/>
                </a:moveTo>
                <a:lnTo>
                  <a:pt x="206679" y="237248"/>
                </a:lnTo>
                <a:lnTo>
                  <a:pt x="204812" y="234619"/>
                </a:lnTo>
                <a:lnTo>
                  <a:pt x="59969" y="234619"/>
                </a:lnTo>
                <a:lnTo>
                  <a:pt x="56959" y="234619"/>
                </a:lnTo>
                <a:lnTo>
                  <a:pt x="54673" y="237248"/>
                </a:lnTo>
                <a:lnTo>
                  <a:pt x="54673" y="242925"/>
                </a:lnTo>
                <a:lnTo>
                  <a:pt x="56959" y="245173"/>
                </a:lnTo>
                <a:lnTo>
                  <a:pt x="204812" y="245173"/>
                </a:lnTo>
                <a:lnTo>
                  <a:pt x="207060" y="242925"/>
                </a:lnTo>
                <a:lnTo>
                  <a:pt x="207060" y="239915"/>
                </a:lnTo>
                <a:close/>
              </a:path>
              <a:path w="323214" h="348614">
                <a:moveTo>
                  <a:pt x="207060" y="214630"/>
                </a:moveTo>
                <a:lnTo>
                  <a:pt x="206679" y="211239"/>
                </a:lnTo>
                <a:lnTo>
                  <a:pt x="204812" y="209334"/>
                </a:lnTo>
                <a:lnTo>
                  <a:pt x="59969" y="209334"/>
                </a:lnTo>
                <a:lnTo>
                  <a:pt x="56959" y="209334"/>
                </a:lnTo>
                <a:lnTo>
                  <a:pt x="54673" y="211620"/>
                </a:lnTo>
                <a:lnTo>
                  <a:pt x="54673" y="217258"/>
                </a:lnTo>
                <a:lnTo>
                  <a:pt x="56959" y="219544"/>
                </a:lnTo>
                <a:lnTo>
                  <a:pt x="204812" y="219544"/>
                </a:lnTo>
                <a:lnTo>
                  <a:pt x="207060" y="217258"/>
                </a:lnTo>
                <a:lnTo>
                  <a:pt x="207060" y="214630"/>
                </a:lnTo>
                <a:close/>
              </a:path>
              <a:path w="323214" h="348614">
                <a:moveTo>
                  <a:pt x="207060" y="188595"/>
                </a:moveTo>
                <a:lnTo>
                  <a:pt x="206679" y="185585"/>
                </a:lnTo>
                <a:lnTo>
                  <a:pt x="204812" y="183324"/>
                </a:lnTo>
                <a:lnTo>
                  <a:pt x="59969" y="183324"/>
                </a:lnTo>
                <a:lnTo>
                  <a:pt x="56959" y="183324"/>
                </a:lnTo>
                <a:lnTo>
                  <a:pt x="54673" y="185585"/>
                </a:lnTo>
                <a:lnTo>
                  <a:pt x="54673" y="191249"/>
                </a:lnTo>
                <a:lnTo>
                  <a:pt x="56959" y="193878"/>
                </a:lnTo>
                <a:lnTo>
                  <a:pt x="204812" y="193878"/>
                </a:lnTo>
                <a:lnTo>
                  <a:pt x="207060" y="191249"/>
                </a:lnTo>
                <a:lnTo>
                  <a:pt x="207060" y="188595"/>
                </a:lnTo>
                <a:close/>
              </a:path>
              <a:path w="323214" h="348614">
                <a:moveTo>
                  <a:pt x="207060" y="159943"/>
                </a:moveTo>
                <a:lnTo>
                  <a:pt x="204812" y="157289"/>
                </a:lnTo>
                <a:lnTo>
                  <a:pt x="59969" y="157289"/>
                </a:lnTo>
                <a:lnTo>
                  <a:pt x="56959" y="157289"/>
                </a:lnTo>
                <a:lnTo>
                  <a:pt x="54673" y="159943"/>
                </a:lnTo>
                <a:lnTo>
                  <a:pt x="54673" y="165595"/>
                </a:lnTo>
                <a:lnTo>
                  <a:pt x="56959" y="167868"/>
                </a:lnTo>
                <a:lnTo>
                  <a:pt x="204812" y="167868"/>
                </a:lnTo>
                <a:lnTo>
                  <a:pt x="207060" y="165595"/>
                </a:lnTo>
                <a:lnTo>
                  <a:pt x="207060" y="159943"/>
                </a:lnTo>
                <a:close/>
              </a:path>
              <a:path w="323214" h="348614">
                <a:moveTo>
                  <a:pt x="260629" y="1892"/>
                </a:moveTo>
                <a:lnTo>
                  <a:pt x="258381" y="0"/>
                </a:lnTo>
                <a:lnTo>
                  <a:pt x="180289" y="0"/>
                </a:lnTo>
                <a:lnTo>
                  <a:pt x="177279" y="0"/>
                </a:lnTo>
                <a:lnTo>
                  <a:pt x="174993" y="2273"/>
                </a:lnTo>
                <a:lnTo>
                  <a:pt x="174993" y="7912"/>
                </a:lnTo>
                <a:lnTo>
                  <a:pt x="177279" y="10198"/>
                </a:lnTo>
                <a:lnTo>
                  <a:pt x="250456" y="10198"/>
                </a:lnTo>
                <a:lnTo>
                  <a:pt x="250456" y="337959"/>
                </a:lnTo>
                <a:lnTo>
                  <a:pt x="10553" y="337959"/>
                </a:lnTo>
                <a:lnTo>
                  <a:pt x="10553" y="294970"/>
                </a:lnTo>
                <a:lnTo>
                  <a:pt x="7924" y="292722"/>
                </a:lnTo>
                <a:lnTo>
                  <a:pt x="2247" y="292722"/>
                </a:lnTo>
                <a:lnTo>
                  <a:pt x="0" y="294970"/>
                </a:lnTo>
                <a:lnTo>
                  <a:pt x="0" y="345884"/>
                </a:lnTo>
                <a:lnTo>
                  <a:pt x="2247" y="348538"/>
                </a:lnTo>
                <a:lnTo>
                  <a:pt x="258000" y="348538"/>
                </a:lnTo>
                <a:lnTo>
                  <a:pt x="260248" y="345884"/>
                </a:lnTo>
                <a:lnTo>
                  <a:pt x="260248" y="5664"/>
                </a:lnTo>
                <a:lnTo>
                  <a:pt x="260629" y="1892"/>
                </a:lnTo>
                <a:close/>
              </a:path>
              <a:path w="323214" h="348614">
                <a:moveTo>
                  <a:pt x="322884" y="21132"/>
                </a:moveTo>
                <a:lnTo>
                  <a:pt x="321221" y="12890"/>
                </a:lnTo>
                <a:lnTo>
                  <a:pt x="319151" y="9817"/>
                </a:lnTo>
                <a:lnTo>
                  <a:pt x="316699" y="6184"/>
                </a:lnTo>
                <a:lnTo>
                  <a:pt x="313055" y="3733"/>
                </a:lnTo>
                <a:lnTo>
                  <a:pt x="313055" y="56959"/>
                </a:lnTo>
                <a:lnTo>
                  <a:pt x="313055" y="77711"/>
                </a:lnTo>
                <a:lnTo>
                  <a:pt x="290791" y="77711"/>
                </a:lnTo>
                <a:lnTo>
                  <a:pt x="290791" y="56959"/>
                </a:lnTo>
                <a:lnTo>
                  <a:pt x="313055" y="56959"/>
                </a:lnTo>
                <a:lnTo>
                  <a:pt x="313055" y="3733"/>
                </a:lnTo>
                <a:lnTo>
                  <a:pt x="312686" y="3479"/>
                </a:lnTo>
                <a:lnTo>
                  <a:pt x="312686" y="15113"/>
                </a:lnTo>
                <a:lnTo>
                  <a:pt x="312686" y="46786"/>
                </a:lnTo>
                <a:lnTo>
                  <a:pt x="290791" y="46786"/>
                </a:lnTo>
                <a:lnTo>
                  <a:pt x="290791" y="14732"/>
                </a:lnTo>
                <a:lnTo>
                  <a:pt x="296075" y="9817"/>
                </a:lnTo>
                <a:lnTo>
                  <a:pt x="307771" y="9817"/>
                </a:lnTo>
                <a:lnTo>
                  <a:pt x="312686" y="15113"/>
                </a:lnTo>
                <a:lnTo>
                  <a:pt x="312686" y="3479"/>
                </a:lnTo>
                <a:lnTo>
                  <a:pt x="309981" y="1651"/>
                </a:lnTo>
                <a:lnTo>
                  <a:pt x="301752" y="0"/>
                </a:lnTo>
                <a:lnTo>
                  <a:pt x="293522" y="1651"/>
                </a:lnTo>
                <a:lnTo>
                  <a:pt x="286804" y="6184"/>
                </a:lnTo>
                <a:lnTo>
                  <a:pt x="282282" y="12890"/>
                </a:lnTo>
                <a:lnTo>
                  <a:pt x="280619" y="21132"/>
                </a:lnTo>
                <a:lnTo>
                  <a:pt x="280619" y="155041"/>
                </a:lnTo>
                <a:lnTo>
                  <a:pt x="282867" y="157289"/>
                </a:lnTo>
                <a:lnTo>
                  <a:pt x="288544" y="157289"/>
                </a:lnTo>
                <a:lnTo>
                  <a:pt x="290791" y="155041"/>
                </a:lnTo>
                <a:lnTo>
                  <a:pt x="290791" y="87528"/>
                </a:lnTo>
                <a:lnTo>
                  <a:pt x="313055" y="87528"/>
                </a:lnTo>
                <a:lnTo>
                  <a:pt x="313055" y="293827"/>
                </a:lnTo>
                <a:lnTo>
                  <a:pt x="311162" y="293827"/>
                </a:lnTo>
                <a:lnTo>
                  <a:pt x="311162" y="304025"/>
                </a:lnTo>
                <a:lnTo>
                  <a:pt x="307009" y="333425"/>
                </a:lnTo>
                <a:lnTo>
                  <a:pt x="306285" y="335711"/>
                </a:lnTo>
                <a:lnTo>
                  <a:pt x="304380" y="337578"/>
                </a:lnTo>
                <a:lnTo>
                  <a:pt x="299847" y="337578"/>
                </a:lnTo>
                <a:lnTo>
                  <a:pt x="297599" y="335711"/>
                </a:lnTo>
                <a:lnTo>
                  <a:pt x="297599" y="333425"/>
                </a:lnTo>
                <a:lnTo>
                  <a:pt x="293827" y="304025"/>
                </a:lnTo>
                <a:lnTo>
                  <a:pt x="311162" y="304025"/>
                </a:lnTo>
                <a:lnTo>
                  <a:pt x="311162" y="293827"/>
                </a:lnTo>
                <a:lnTo>
                  <a:pt x="290791" y="293827"/>
                </a:lnTo>
                <a:lnTo>
                  <a:pt x="290791" y="169354"/>
                </a:lnTo>
                <a:lnTo>
                  <a:pt x="288544" y="166725"/>
                </a:lnTo>
                <a:lnTo>
                  <a:pt x="282867" y="166725"/>
                </a:lnTo>
                <a:lnTo>
                  <a:pt x="280619" y="169354"/>
                </a:lnTo>
                <a:lnTo>
                  <a:pt x="280619" y="300647"/>
                </a:lnTo>
                <a:lnTo>
                  <a:pt x="281381" y="302133"/>
                </a:lnTo>
                <a:lnTo>
                  <a:pt x="282524" y="302895"/>
                </a:lnTo>
                <a:lnTo>
                  <a:pt x="286677" y="334568"/>
                </a:lnTo>
                <a:lnTo>
                  <a:pt x="287782" y="342112"/>
                </a:lnTo>
                <a:lnTo>
                  <a:pt x="294208" y="347776"/>
                </a:lnTo>
                <a:lnTo>
                  <a:pt x="309295" y="347776"/>
                </a:lnTo>
                <a:lnTo>
                  <a:pt x="316064" y="342112"/>
                </a:lnTo>
                <a:lnTo>
                  <a:pt x="316522" y="337578"/>
                </a:lnTo>
                <a:lnTo>
                  <a:pt x="316826" y="334568"/>
                </a:lnTo>
                <a:lnTo>
                  <a:pt x="320827" y="304025"/>
                </a:lnTo>
                <a:lnTo>
                  <a:pt x="320979" y="302895"/>
                </a:lnTo>
                <a:lnTo>
                  <a:pt x="322503" y="302133"/>
                </a:lnTo>
                <a:lnTo>
                  <a:pt x="322884" y="300647"/>
                </a:lnTo>
                <a:lnTo>
                  <a:pt x="322884" y="46786"/>
                </a:lnTo>
                <a:lnTo>
                  <a:pt x="322884" y="2113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3" name="object 173"/>
          <p:cNvGrpSpPr/>
          <p:nvPr/>
        </p:nvGrpSpPr>
        <p:grpSpPr>
          <a:xfrm>
            <a:off x="2232543" y="1512790"/>
            <a:ext cx="289560" cy="348615"/>
            <a:chOff x="2232543" y="1512790"/>
            <a:chExt cx="289560" cy="348615"/>
          </a:xfrm>
        </p:grpSpPr>
        <p:pic>
          <p:nvPicPr>
            <p:cNvPr id="174" name="object 17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278162" y="1715225"/>
              <a:ext cx="95451" cy="69030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2232533" y="1512798"/>
              <a:ext cx="289560" cy="348615"/>
            </a:xfrm>
            <a:custGeom>
              <a:avLst/>
              <a:gdLst/>
              <a:ahLst/>
              <a:cxnLst/>
              <a:rect l="l" t="t" r="r" b="b"/>
              <a:pathLst>
                <a:path w="289560" h="348614">
                  <a:moveTo>
                    <a:pt x="98056" y="127381"/>
                  </a:moveTo>
                  <a:lnTo>
                    <a:pt x="95046" y="124345"/>
                  </a:lnTo>
                  <a:lnTo>
                    <a:pt x="90893" y="124345"/>
                  </a:lnTo>
                  <a:lnTo>
                    <a:pt x="86741" y="124345"/>
                  </a:lnTo>
                  <a:lnTo>
                    <a:pt x="83731" y="127381"/>
                  </a:lnTo>
                  <a:lnTo>
                    <a:pt x="83731" y="134924"/>
                  </a:lnTo>
                  <a:lnTo>
                    <a:pt x="87122" y="138315"/>
                  </a:lnTo>
                  <a:lnTo>
                    <a:pt x="95046" y="138315"/>
                  </a:lnTo>
                  <a:lnTo>
                    <a:pt x="98056" y="134924"/>
                  </a:lnTo>
                  <a:lnTo>
                    <a:pt x="98056" y="127381"/>
                  </a:lnTo>
                  <a:close/>
                </a:path>
                <a:path w="289560" h="348614">
                  <a:moveTo>
                    <a:pt x="106349" y="182067"/>
                  </a:moveTo>
                  <a:lnTo>
                    <a:pt x="104101" y="179819"/>
                  </a:lnTo>
                  <a:lnTo>
                    <a:pt x="98437" y="179819"/>
                  </a:lnTo>
                  <a:lnTo>
                    <a:pt x="98437" y="143979"/>
                  </a:lnTo>
                  <a:lnTo>
                    <a:pt x="96189" y="141706"/>
                  </a:lnTo>
                  <a:lnTo>
                    <a:pt x="85979" y="141706"/>
                  </a:lnTo>
                  <a:lnTo>
                    <a:pt x="83350" y="141706"/>
                  </a:lnTo>
                  <a:lnTo>
                    <a:pt x="81102" y="143979"/>
                  </a:lnTo>
                  <a:lnTo>
                    <a:pt x="81102" y="149618"/>
                  </a:lnTo>
                  <a:lnTo>
                    <a:pt x="83350" y="151904"/>
                  </a:lnTo>
                  <a:lnTo>
                    <a:pt x="88646" y="151904"/>
                  </a:lnTo>
                  <a:lnTo>
                    <a:pt x="88646" y="180200"/>
                  </a:lnTo>
                  <a:lnTo>
                    <a:pt x="82969" y="180200"/>
                  </a:lnTo>
                  <a:lnTo>
                    <a:pt x="80340" y="182829"/>
                  </a:lnTo>
                  <a:lnTo>
                    <a:pt x="80340" y="188493"/>
                  </a:lnTo>
                  <a:lnTo>
                    <a:pt x="82969" y="190741"/>
                  </a:lnTo>
                  <a:lnTo>
                    <a:pt x="104101" y="190741"/>
                  </a:lnTo>
                  <a:lnTo>
                    <a:pt x="106349" y="188493"/>
                  </a:lnTo>
                  <a:lnTo>
                    <a:pt x="106349" y="182067"/>
                  </a:lnTo>
                  <a:close/>
                </a:path>
                <a:path w="289560" h="348614">
                  <a:moveTo>
                    <a:pt x="200279" y="64376"/>
                  </a:moveTo>
                  <a:lnTo>
                    <a:pt x="198031" y="62128"/>
                  </a:lnTo>
                  <a:lnTo>
                    <a:pt x="194995" y="62128"/>
                  </a:lnTo>
                  <a:lnTo>
                    <a:pt x="192366" y="62128"/>
                  </a:lnTo>
                  <a:lnTo>
                    <a:pt x="190080" y="64376"/>
                  </a:lnTo>
                  <a:lnTo>
                    <a:pt x="190080" y="70802"/>
                  </a:lnTo>
                  <a:lnTo>
                    <a:pt x="192366" y="73431"/>
                  </a:lnTo>
                  <a:lnTo>
                    <a:pt x="198031" y="73431"/>
                  </a:lnTo>
                  <a:lnTo>
                    <a:pt x="200279" y="70802"/>
                  </a:lnTo>
                  <a:lnTo>
                    <a:pt x="200279" y="64376"/>
                  </a:lnTo>
                  <a:close/>
                </a:path>
                <a:path w="289560" h="348614">
                  <a:moveTo>
                    <a:pt x="220649" y="64376"/>
                  </a:moveTo>
                  <a:lnTo>
                    <a:pt x="218376" y="62128"/>
                  </a:lnTo>
                  <a:lnTo>
                    <a:pt x="215366" y="62128"/>
                  </a:lnTo>
                  <a:lnTo>
                    <a:pt x="212737" y="62128"/>
                  </a:lnTo>
                  <a:lnTo>
                    <a:pt x="210108" y="64376"/>
                  </a:lnTo>
                  <a:lnTo>
                    <a:pt x="210108" y="70802"/>
                  </a:lnTo>
                  <a:lnTo>
                    <a:pt x="212737" y="73431"/>
                  </a:lnTo>
                  <a:lnTo>
                    <a:pt x="218376" y="73431"/>
                  </a:lnTo>
                  <a:lnTo>
                    <a:pt x="220649" y="70802"/>
                  </a:lnTo>
                  <a:lnTo>
                    <a:pt x="220649" y="64376"/>
                  </a:lnTo>
                  <a:close/>
                </a:path>
                <a:path w="289560" h="348614">
                  <a:moveTo>
                    <a:pt x="241020" y="67030"/>
                  </a:moveTo>
                  <a:lnTo>
                    <a:pt x="240258" y="64376"/>
                  </a:lnTo>
                  <a:lnTo>
                    <a:pt x="238366" y="62128"/>
                  </a:lnTo>
                  <a:lnTo>
                    <a:pt x="235737" y="62128"/>
                  </a:lnTo>
                  <a:lnTo>
                    <a:pt x="232727" y="62128"/>
                  </a:lnTo>
                  <a:lnTo>
                    <a:pt x="230441" y="64376"/>
                  </a:lnTo>
                  <a:lnTo>
                    <a:pt x="230441" y="70802"/>
                  </a:lnTo>
                  <a:lnTo>
                    <a:pt x="232727" y="73431"/>
                  </a:lnTo>
                  <a:lnTo>
                    <a:pt x="238366" y="73431"/>
                  </a:lnTo>
                  <a:lnTo>
                    <a:pt x="241020" y="70802"/>
                  </a:lnTo>
                  <a:lnTo>
                    <a:pt x="241020" y="67030"/>
                  </a:lnTo>
                  <a:close/>
                </a:path>
                <a:path w="289560" h="348614">
                  <a:moveTo>
                    <a:pt x="260629" y="64376"/>
                  </a:moveTo>
                  <a:lnTo>
                    <a:pt x="258381" y="62128"/>
                  </a:lnTo>
                  <a:lnTo>
                    <a:pt x="255346" y="62128"/>
                  </a:lnTo>
                  <a:lnTo>
                    <a:pt x="252717" y="62128"/>
                  </a:lnTo>
                  <a:lnTo>
                    <a:pt x="250431" y="64376"/>
                  </a:lnTo>
                  <a:lnTo>
                    <a:pt x="250431" y="70802"/>
                  </a:lnTo>
                  <a:lnTo>
                    <a:pt x="252717" y="73431"/>
                  </a:lnTo>
                  <a:lnTo>
                    <a:pt x="258381" y="73431"/>
                  </a:lnTo>
                  <a:lnTo>
                    <a:pt x="260629" y="70802"/>
                  </a:lnTo>
                  <a:lnTo>
                    <a:pt x="260629" y="64376"/>
                  </a:lnTo>
                  <a:close/>
                </a:path>
                <a:path w="289560" h="348614">
                  <a:moveTo>
                    <a:pt x="289128" y="77292"/>
                  </a:moveTo>
                  <a:lnTo>
                    <a:pt x="289102" y="52412"/>
                  </a:lnTo>
                  <a:lnTo>
                    <a:pt x="279755" y="29375"/>
                  </a:lnTo>
                  <a:lnTo>
                    <a:pt x="261772" y="11214"/>
                  </a:lnTo>
                  <a:lnTo>
                    <a:pt x="260337" y="10426"/>
                  </a:lnTo>
                  <a:lnTo>
                    <a:pt x="252996" y="6375"/>
                  </a:lnTo>
                  <a:lnTo>
                    <a:pt x="243814" y="2857"/>
                  </a:lnTo>
                  <a:lnTo>
                    <a:pt x="234327" y="723"/>
                  </a:lnTo>
                  <a:lnTo>
                    <a:pt x="224612" y="0"/>
                  </a:lnTo>
                  <a:lnTo>
                    <a:pt x="220776" y="0"/>
                  </a:lnTo>
                  <a:lnTo>
                    <a:pt x="179857" y="18834"/>
                  </a:lnTo>
                  <a:lnTo>
                    <a:pt x="161518" y="53822"/>
                  </a:lnTo>
                  <a:lnTo>
                    <a:pt x="160578" y="66916"/>
                  </a:lnTo>
                  <a:lnTo>
                    <a:pt x="162179" y="79857"/>
                  </a:lnTo>
                  <a:lnTo>
                    <a:pt x="145224" y="79857"/>
                  </a:lnTo>
                  <a:lnTo>
                    <a:pt x="145224" y="68516"/>
                  </a:lnTo>
                  <a:lnTo>
                    <a:pt x="142557" y="66268"/>
                  </a:lnTo>
                  <a:lnTo>
                    <a:pt x="121818" y="66268"/>
                  </a:lnTo>
                  <a:lnTo>
                    <a:pt x="118249" y="57162"/>
                  </a:lnTo>
                  <a:lnTo>
                    <a:pt x="115290" y="53822"/>
                  </a:lnTo>
                  <a:lnTo>
                    <a:pt x="111925" y="50012"/>
                  </a:lnTo>
                  <a:lnTo>
                    <a:pt x="103466" y="45326"/>
                  </a:lnTo>
                  <a:lnTo>
                    <a:pt x="93522" y="43649"/>
                  </a:lnTo>
                  <a:lnTo>
                    <a:pt x="83807" y="45326"/>
                  </a:lnTo>
                  <a:lnTo>
                    <a:pt x="75438" y="50012"/>
                  </a:lnTo>
                  <a:lnTo>
                    <a:pt x="69037" y="57162"/>
                  </a:lnTo>
                  <a:lnTo>
                    <a:pt x="65265" y="66268"/>
                  </a:lnTo>
                  <a:lnTo>
                    <a:pt x="44513" y="66268"/>
                  </a:lnTo>
                  <a:lnTo>
                    <a:pt x="42227" y="68516"/>
                  </a:lnTo>
                  <a:lnTo>
                    <a:pt x="42227" y="79857"/>
                  </a:lnTo>
                  <a:lnTo>
                    <a:pt x="2247" y="79857"/>
                  </a:lnTo>
                  <a:lnTo>
                    <a:pt x="0" y="82118"/>
                  </a:lnTo>
                  <a:lnTo>
                    <a:pt x="0" y="345757"/>
                  </a:lnTo>
                  <a:lnTo>
                    <a:pt x="2247" y="348030"/>
                  </a:lnTo>
                  <a:lnTo>
                    <a:pt x="109740" y="348030"/>
                  </a:lnTo>
                  <a:lnTo>
                    <a:pt x="112026" y="345757"/>
                  </a:lnTo>
                  <a:lnTo>
                    <a:pt x="112026" y="340118"/>
                  </a:lnTo>
                  <a:lnTo>
                    <a:pt x="109740" y="337832"/>
                  </a:lnTo>
                  <a:lnTo>
                    <a:pt x="10172" y="337832"/>
                  </a:lnTo>
                  <a:lnTo>
                    <a:pt x="10172" y="90030"/>
                  </a:lnTo>
                  <a:lnTo>
                    <a:pt x="42227" y="90030"/>
                  </a:lnTo>
                  <a:lnTo>
                    <a:pt x="42227" y="97193"/>
                  </a:lnTo>
                  <a:lnTo>
                    <a:pt x="18859" y="97193"/>
                  </a:lnTo>
                  <a:lnTo>
                    <a:pt x="16217" y="99479"/>
                  </a:lnTo>
                  <a:lnTo>
                    <a:pt x="16217" y="321259"/>
                  </a:lnTo>
                  <a:lnTo>
                    <a:pt x="18859" y="323519"/>
                  </a:lnTo>
                  <a:lnTo>
                    <a:pt x="168224" y="323519"/>
                  </a:lnTo>
                  <a:lnTo>
                    <a:pt x="170472" y="321259"/>
                  </a:lnTo>
                  <a:lnTo>
                    <a:pt x="170472" y="313309"/>
                  </a:lnTo>
                  <a:lnTo>
                    <a:pt x="170472" y="107772"/>
                  </a:lnTo>
                  <a:lnTo>
                    <a:pt x="170472" y="99974"/>
                  </a:lnTo>
                  <a:lnTo>
                    <a:pt x="170091" y="99479"/>
                  </a:lnTo>
                  <a:lnTo>
                    <a:pt x="169545" y="98539"/>
                  </a:lnTo>
                  <a:lnTo>
                    <a:pt x="168224" y="97193"/>
                  </a:lnTo>
                  <a:lnTo>
                    <a:pt x="160680" y="97193"/>
                  </a:lnTo>
                  <a:lnTo>
                    <a:pt x="160680" y="107772"/>
                  </a:lnTo>
                  <a:lnTo>
                    <a:pt x="160680" y="313309"/>
                  </a:lnTo>
                  <a:lnTo>
                    <a:pt x="26390" y="313309"/>
                  </a:lnTo>
                  <a:lnTo>
                    <a:pt x="26390" y="107772"/>
                  </a:lnTo>
                  <a:lnTo>
                    <a:pt x="41859" y="107772"/>
                  </a:lnTo>
                  <a:lnTo>
                    <a:pt x="41859" y="114935"/>
                  </a:lnTo>
                  <a:lnTo>
                    <a:pt x="44132" y="117182"/>
                  </a:lnTo>
                  <a:lnTo>
                    <a:pt x="109016" y="117182"/>
                  </a:lnTo>
                  <a:lnTo>
                    <a:pt x="111264" y="114935"/>
                  </a:lnTo>
                  <a:lnTo>
                    <a:pt x="111264" y="108877"/>
                  </a:lnTo>
                  <a:lnTo>
                    <a:pt x="110159" y="107772"/>
                  </a:lnTo>
                  <a:lnTo>
                    <a:pt x="109016" y="106629"/>
                  </a:lnTo>
                  <a:lnTo>
                    <a:pt x="52438" y="106629"/>
                  </a:lnTo>
                  <a:lnTo>
                    <a:pt x="52438" y="90030"/>
                  </a:lnTo>
                  <a:lnTo>
                    <a:pt x="52438" y="76441"/>
                  </a:lnTo>
                  <a:lnTo>
                    <a:pt x="72428" y="76441"/>
                  </a:lnTo>
                  <a:lnTo>
                    <a:pt x="74295" y="74574"/>
                  </a:lnTo>
                  <a:lnTo>
                    <a:pt x="75057" y="71907"/>
                  </a:lnTo>
                  <a:lnTo>
                    <a:pt x="76733" y="64795"/>
                  </a:lnTo>
                  <a:lnTo>
                    <a:pt x="80810" y="59055"/>
                  </a:lnTo>
                  <a:lnTo>
                    <a:pt x="86715" y="55219"/>
                  </a:lnTo>
                  <a:lnTo>
                    <a:pt x="93903" y="53822"/>
                  </a:lnTo>
                  <a:lnTo>
                    <a:pt x="100888" y="55219"/>
                  </a:lnTo>
                  <a:lnTo>
                    <a:pt x="106743" y="59055"/>
                  </a:lnTo>
                  <a:lnTo>
                    <a:pt x="110896" y="64795"/>
                  </a:lnTo>
                  <a:lnTo>
                    <a:pt x="112788" y="71907"/>
                  </a:lnTo>
                  <a:lnTo>
                    <a:pt x="112788" y="74574"/>
                  </a:lnTo>
                  <a:lnTo>
                    <a:pt x="115036" y="76441"/>
                  </a:lnTo>
                  <a:lnTo>
                    <a:pt x="135407" y="76441"/>
                  </a:lnTo>
                  <a:lnTo>
                    <a:pt x="135407" y="106629"/>
                  </a:lnTo>
                  <a:lnTo>
                    <a:pt x="122948" y="106629"/>
                  </a:lnTo>
                  <a:lnTo>
                    <a:pt x="120700" y="108877"/>
                  </a:lnTo>
                  <a:lnTo>
                    <a:pt x="120700" y="114935"/>
                  </a:lnTo>
                  <a:lnTo>
                    <a:pt x="122948" y="117182"/>
                  </a:lnTo>
                  <a:lnTo>
                    <a:pt x="142938" y="117182"/>
                  </a:lnTo>
                  <a:lnTo>
                    <a:pt x="145224" y="114935"/>
                  </a:lnTo>
                  <a:lnTo>
                    <a:pt x="145224" y="107772"/>
                  </a:lnTo>
                  <a:lnTo>
                    <a:pt x="160680" y="107772"/>
                  </a:lnTo>
                  <a:lnTo>
                    <a:pt x="160680" y="97193"/>
                  </a:lnTo>
                  <a:lnTo>
                    <a:pt x="145224" y="97193"/>
                  </a:lnTo>
                  <a:lnTo>
                    <a:pt x="145224" y="90030"/>
                  </a:lnTo>
                  <a:lnTo>
                    <a:pt x="165595" y="90030"/>
                  </a:lnTo>
                  <a:lnTo>
                    <a:pt x="167462" y="94945"/>
                  </a:lnTo>
                  <a:lnTo>
                    <a:pt x="169545" y="98539"/>
                  </a:lnTo>
                  <a:lnTo>
                    <a:pt x="170472" y="99479"/>
                  </a:lnTo>
                  <a:lnTo>
                    <a:pt x="170472" y="99974"/>
                  </a:lnTo>
                  <a:lnTo>
                    <a:pt x="173520" y="104000"/>
                  </a:lnTo>
                  <a:lnTo>
                    <a:pt x="171996" y="137172"/>
                  </a:lnTo>
                  <a:lnTo>
                    <a:pt x="171996" y="139077"/>
                  </a:lnTo>
                  <a:lnTo>
                    <a:pt x="173139" y="140563"/>
                  </a:lnTo>
                  <a:lnTo>
                    <a:pt x="174244" y="141706"/>
                  </a:lnTo>
                  <a:lnTo>
                    <a:pt x="175387" y="142087"/>
                  </a:lnTo>
                  <a:lnTo>
                    <a:pt x="176149" y="142468"/>
                  </a:lnTo>
                  <a:lnTo>
                    <a:pt x="177660" y="142468"/>
                  </a:lnTo>
                  <a:lnTo>
                    <a:pt x="177660" y="337832"/>
                  </a:lnTo>
                  <a:lnTo>
                    <a:pt x="123329" y="337832"/>
                  </a:lnTo>
                  <a:lnTo>
                    <a:pt x="121081" y="340118"/>
                  </a:lnTo>
                  <a:lnTo>
                    <a:pt x="121081" y="345757"/>
                  </a:lnTo>
                  <a:lnTo>
                    <a:pt x="123329" y="348030"/>
                  </a:lnTo>
                  <a:lnTo>
                    <a:pt x="185585" y="348030"/>
                  </a:lnTo>
                  <a:lnTo>
                    <a:pt x="188214" y="345757"/>
                  </a:lnTo>
                  <a:lnTo>
                    <a:pt x="188214" y="138315"/>
                  </a:lnTo>
                  <a:lnTo>
                    <a:pt x="207378" y="129247"/>
                  </a:lnTo>
                  <a:lnTo>
                    <a:pt x="209727" y="128143"/>
                  </a:lnTo>
                  <a:lnTo>
                    <a:pt x="215265" y="129603"/>
                  </a:lnTo>
                  <a:lnTo>
                    <a:pt x="220814" y="130136"/>
                  </a:lnTo>
                  <a:lnTo>
                    <a:pt x="228231" y="130136"/>
                  </a:lnTo>
                  <a:lnTo>
                    <a:pt x="229908" y="130111"/>
                  </a:lnTo>
                  <a:lnTo>
                    <a:pt x="231584" y="130009"/>
                  </a:lnTo>
                  <a:lnTo>
                    <a:pt x="234251" y="129247"/>
                  </a:lnTo>
                  <a:lnTo>
                    <a:pt x="235165" y="128143"/>
                  </a:lnTo>
                  <a:lnTo>
                    <a:pt x="236118" y="127000"/>
                  </a:lnTo>
                  <a:lnTo>
                    <a:pt x="236118" y="121335"/>
                  </a:lnTo>
                  <a:lnTo>
                    <a:pt x="233667" y="119595"/>
                  </a:lnTo>
                  <a:lnTo>
                    <a:pt x="233489" y="119468"/>
                  </a:lnTo>
                  <a:lnTo>
                    <a:pt x="230441" y="119468"/>
                  </a:lnTo>
                  <a:lnTo>
                    <a:pt x="227558" y="119595"/>
                  </a:lnTo>
                  <a:lnTo>
                    <a:pt x="221005" y="119595"/>
                  </a:lnTo>
                  <a:lnTo>
                    <a:pt x="215811" y="119024"/>
                  </a:lnTo>
                  <a:lnTo>
                    <a:pt x="210832" y="117563"/>
                  </a:lnTo>
                  <a:lnTo>
                    <a:pt x="210235" y="117398"/>
                  </a:lnTo>
                  <a:lnTo>
                    <a:pt x="209664" y="117309"/>
                  </a:lnTo>
                  <a:lnTo>
                    <a:pt x="208394" y="117309"/>
                  </a:lnTo>
                  <a:lnTo>
                    <a:pt x="207733" y="117500"/>
                  </a:lnTo>
                  <a:lnTo>
                    <a:pt x="207060" y="117944"/>
                  </a:lnTo>
                  <a:lnTo>
                    <a:pt x="182549" y="129247"/>
                  </a:lnTo>
                  <a:lnTo>
                    <a:pt x="183616" y="104000"/>
                  </a:lnTo>
                  <a:lnTo>
                    <a:pt x="183680" y="100965"/>
                  </a:lnTo>
                  <a:lnTo>
                    <a:pt x="183299" y="100203"/>
                  </a:lnTo>
                  <a:lnTo>
                    <a:pt x="182918" y="99098"/>
                  </a:lnTo>
                  <a:lnTo>
                    <a:pt x="179158" y="94564"/>
                  </a:lnTo>
                  <a:lnTo>
                    <a:pt x="176580" y="90030"/>
                  </a:lnTo>
                  <a:lnTo>
                    <a:pt x="176149" y="89268"/>
                  </a:lnTo>
                  <a:lnTo>
                    <a:pt x="174244" y="83985"/>
                  </a:lnTo>
                  <a:lnTo>
                    <a:pt x="174244" y="83629"/>
                  </a:lnTo>
                  <a:lnTo>
                    <a:pt x="173901" y="83248"/>
                  </a:lnTo>
                  <a:lnTo>
                    <a:pt x="173139" y="79857"/>
                  </a:lnTo>
                  <a:lnTo>
                    <a:pt x="171119" y="70878"/>
                  </a:lnTo>
                  <a:lnTo>
                    <a:pt x="171234" y="58356"/>
                  </a:lnTo>
                  <a:lnTo>
                    <a:pt x="195046" y="19545"/>
                  </a:lnTo>
                  <a:lnTo>
                    <a:pt x="222211" y="10426"/>
                  </a:lnTo>
                  <a:lnTo>
                    <a:pt x="225818" y="10426"/>
                  </a:lnTo>
                  <a:lnTo>
                    <a:pt x="271348" y="35001"/>
                  </a:lnTo>
                  <a:lnTo>
                    <a:pt x="279488" y="75361"/>
                  </a:lnTo>
                  <a:lnTo>
                    <a:pt x="271183" y="95326"/>
                  </a:lnTo>
                  <a:lnTo>
                    <a:pt x="245935" y="116078"/>
                  </a:lnTo>
                  <a:lnTo>
                    <a:pt x="244792" y="119087"/>
                  </a:lnTo>
                  <a:lnTo>
                    <a:pt x="245935" y="121335"/>
                  </a:lnTo>
                  <a:lnTo>
                    <a:pt x="247015" y="122974"/>
                  </a:lnTo>
                  <a:lnTo>
                    <a:pt x="248881" y="124218"/>
                  </a:lnTo>
                  <a:lnTo>
                    <a:pt x="251383" y="124218"/>
                  </a:lnTo>
                  <a:lnTo>
                    <a:pt x="252082" y="124028"/>
                  </a:lnTo>
                  <a:lnTo>
                    <a:pt x="252717" y="123609"/>
                  </a:lnTo>
                  <a:lnTo>
                    <a:pt x="260451" y="119468"/>
                  </a:lnTo>
                  <a:lnTo>
                    <a:pt x="267462" y="114274"/>
                  </a:lnTo>
                  <a:lnTo>
                    <a:pt x="273659" y="108115"/>
                  </a:lnTo>
                  <a:lnTo>
                    <a:pt x="279107" y="100965"/>
                  </a:lnTo>
                  <a:lnTo>
                    <a:pt x="289128" y="772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6" name="object 176"/>
          <p:cNvGrpSpPr/>
          <p:nvPr/>
        </p:nvGrpSpPr>
        <p:grpSpPr>
          <a:xfrm>
            <a:off x="1331437" y="1513360"/>
            <a:ext cx="302260" cy="348615"/>
            <a:chOff x="1331437" y="1513360"/>
            <a:chExt cx="302260" cy="348615"/>
          </a:xfrm>
        </p:grpSpPr>
        <p:pic>
          <p:nvPicPr>
            <p:cNvPr id="177" name="object 1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78571" y="1513360"/>
              <a:ext cx="154618" cy="169044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331429" y="1579067"/>
              <a:ext cx="152400" cy="283210"/>
            </a:xfrm>
            <a:custGeom>
              <a:avLst/>
              <a:gdLst/>
              <a:ahLst/>
              <a:cxnLst/>
              <a:rect l="l" t="t" r="r" b="b"/>
              <a:pathLst>
                <a:path w="152400" h="283210">
                  <a:moveTo>
                    <a:pt x="108635" y="110159"/>
                  </a:moveTo>
                  <a:lnTo>
                    <a:pt x="105968" y="107873"/>
                  </a:lnTo>
                  <a:lnTo>
                    <a:pt x="47523" y="107873"/>
                  </a:lnTo>
                  <a:lnTo>
                    <a:pt x="44894" y="107873"/>
                  </a:lnTo>
                  <a:lnTo>
                    <a:pt x="42227" y="110159"/>
                  </a:lnTo>
                  <a:lnTo>
                    <a:pt x="42227" y="115798"/>
                  </a:lnTo>
                  <a:lnTo>
                    <a:pt x="44894" y="118427"/>
                  </a:lnTo>
                  <a:lnTo>
                    <a:pt x="105968" y="118427"/>
                  </a:lnTo>
                  <a:lnTo>
                    <a:pt x="108635" y="115798"/>
                  </a:lnTo>
                  <a:lnTo>
                    <a:pt x="108635" y="110159"/>
                  </a:lnTo>
                  <a:close/>
                </a:path>
                <a:path w="152400" h="283210">
                  <a:moveTo>
                    <a:pt x="152387" y="71666"/>
                  </a:moveTo>
                  <a:lnTo>
                    <a:pt x="151244" y="68275"/>
                  </a:lnTo>
                  <a:lnTo>
                    <a:pt x="148996" y="65989"/>
                  </a:lnTo>
                  <a:lnTo>
                    <a:pt x="141071" y="65989"/>
                  </a:lnTo>
                  <a:lnTo>
                    <a:pt x="141071" y="76200"/>
                  </a:lnTo>
                  <a:lnTo>
                    <a:pt x="141071" y="92417"/>
                  </a:lnTo>
                  <a:lnTo>
                    <a:pt x="9791" y="92417"/>
                  </a:lnTo>
                  <a:lnTo>
                    <a:pt x="9791" y="76200"/>
                  </a:lnTo>
                  <a:lnTo>
                    <a:pt x="141071" y="76200"/>
                  </a:lnTo>
                  <a:lnTo>
                    <a:pt x="141071" y="65989"/>
                  </a:lnTo>
                  <a:lnTo>
                    <a:pt x="133883" y="65989"/>
                  </a:lnTo>
                  <a:lnTo>
                    <a:pt x="133883" y="65646"/>
                  </a:lnTo>
                  <a:lnTo>
                    <a:pt x="133883" y="13589"/>
                  </a:lnTo>
                  <a:lnTo>
                    <a:pt x="132308" y="9791"/>
                  </a:lnTo>
                  <a:lnTo>
                    <a:pt x="132016" y="9067"/>
                  </a:lnTo>
                  <a:lnTo>
                    <a:pt x="128625" y="4914"/>
                  </a:lnTo>
                  <a:lnTo>
                    <a:pt x="125234" y="1879"/>
                  </a:lnTo>
                  <a:lnTo>
                    <a:pt x="123710" y="1257"/>
                  </a:lnTo>
                  <a:lnTo>
                    <a:pt x="123710" y="15849"/>
                  </a:lnTo>
                  <a:lnTo>
                    <a:pt x="123710" y="65646"/>
                  </a:lnTo>
                  <a:lnTo>
                    <a:pt x="107111" y="65646"/>
                  </a:lnTo>
                  <a:lnTo>
                    <a:pt x="107111" y="17716"/>
                  </a:lnTo>
                  <a:lnTo>
                    <a:pt x="107492" y="13589"/>
                  </a:lnTo>
                  <a:lnTo>
                    <a:pt x="111264" y="9791"/>
                  </a:lnTo>
                  <a:lnTo>
                    <a:pt x="118046" y="9791"/>
                  </a:lnTo>
                  <a:lnTo>
                    <a:pt x="119938" y="10934"/>
                  </a:lnTo>
                  <a:lnTo>
                    <a:pt x="122567" y="13589"/>
                  </a:lnTo>
                  <a:lnTo>
                    <a:pt x="123710" y="15849"/>
                  </a:lnTo>
                  <a:lnTo>
                    <a:pt x="123710" y="1257"/>
                  </a:lnTo>
                  <a:lnTo>
                    <a:pt x="120700" y="0"/>
                  </a:lnTo>
                  <a:lnTo>
                    <a:pt x="115417" y="0"/>
                  </a:lnTo>
                  <a:lnTo>
                    <a:pt x="96939" y="65989"/>
                  </a:lnTo>
                  <a:lnTo>
                    <a:pt x="54305" y="65989"/>
                  </a:lnTo>
                  <a:lnTo>
                    <a:pt x="54305" y="65646"/>
                  </a:lnTo>
                  <a:lnTo>
                    <a:pt x="54305" y="13589"/>
                  </a:lnTo>
                  <a:lnTo>
                    <a:pt x="52857" y="9791"/>
                  </a:lnTo>
                  <a:lnTo>
                    <a:pt x="52425" y="8686"/>
                  </a:lnTo>
                  <a:lnTo>
                    <a:pt x="49047" y="4914"/>
                  </a:lnTo>
                  <a:lnTo>
                    <a:pt x="45618" y="1879"/>
                  </a:lnTo>
                  <a:lnTo>
                    <a:pt x="43751" y="1117"/>
                  </a:lnTo>
                  <a:lnTo>
                    <a:pt x="43751" y="15849"/>
                  </a:lnTo>
                  <a:lnTo>
                    <a:pt x="43751" y="65646"/>
                  </a:lnTo>
                  <a:lnTo>
                    <a:pt x="27152" y="65646"/>
                  </a:lnTo>
                  <a:lnTo>
                    <a:pt x="27152" y="17716"/>
                  </a:lnTo>
                  <a:lnTo>
                    <a:pt x="27533" y="13589"/>
                  </a:lnTo>
                  <a:lnTo>
                    <a:pt x="30924" y="9791"/>
                  </a:lnTo>
                  <a:lnTo>
                    <a:pt x="38074" y="9791"/>
                  </a:lnTo>
                  <a:lnTo>
                    <a:pt x="39979" y="10934"/>
                  </a:lnTo>
                  <a:lnTo>
                    <a:pt x="41465" y="12077"/>
                  </a:lnTo>
                  <a:lnTo>
                    <a:pt x="42989" y="13589"/>
                  </a:lnTo>
                  <a:lnTo>
                    <a:pt x="43751" y="15849"/>
                  </a:lnTo>
                  <a:lnTo>
                    <a:pt x="43751" y="1117"/>
                  </a:lnTo>
                  <a:lnTo>
                    <a:pt x="41084" y="0"/>
                  </a:lnTo>
                  <a:lnTo>
                    <a:pt x="35826" y="0"/>
                  </a:lnTo>
                  <a:lnTo>
                    <a:pt x="17335" y="65989"/>
                  </a:lnTo>
                  <a:lnTo>
                    <a:pt x="2247" y="65989"/>
                  </a:lnTo>
                  <a:lnTo>
                    <a:pt x="0" y="68275"/>
                  </a:lnTo>
                  <a:lnTo>
                    <a:pt x="0" y="99949"/>
                  </a:lnTo>
                  <a:lnTo>
                    <a:pt x="2247" y="102209"/>
                  </a:lnTo>
                  <a:lnTo>
                    <a:pt x="6400" y="102209"/>
                  </a:lnTo>
                  <a:lnTo>
                    <a:pt x="6400" y="121843"/>
                  </a:lnTo>
                  <a:lnTo>
                    <a:pt x="7162" y="123329"/>
                  </a:lnTo>
                  <a:lnTo>
                    <a:pt x="7543" y="124472"/>
                  </a:lnTo>
                  <a:lnTo>
                    <a:pt x="22999" y="143700"/>
                  </a:lnTo>
                  <a:lnTo>
                    <a:pt x="24041" y="144945"/>
                  </a:lnTo>
                  <a:lnTo>
                    <a:pt x="25539" y="145516"/>
                  </a:lnTo>
                  <a:lnTo>
                    <a:pt x="28168" y="145516"/>
                  </a:lnTo>
                  <a:lnTo>
                    <a:pt x="29298" y="145135"/>
                  </a:lnTo>
                  <a:lnTo>
                    <a:pt x="30162" y="144462"/>
                  </a:lnTo>
                  <a:lnTo>
                    <a:pt x="32435" y="142570"/>
                  </a:lnTo>
                  <a:lnTo>
                    <a:pt x="32435" y="139560"/>
                  </a:lnTo>
                  <a:lnTo>
                    <a:pt x="30924" y="137680"/>
                  </a:lnTo>
                  <a:lnTo>
                    <a:pt x="16598" y="119570"/>
                  </a:lnTo>
                  <a:lnTo>
                    <a:pt x="16598" y="102577"/>
                  </a:lnTo>
                  <a:lnTo>
                    <a:pt x="134264" y="102577"/>
                  </a:lnTo>
                  <a:lnTo>
                    <a:pt x="134264" y="119570"/>
                  </a:lnTo>
                  <a:lnTo>
                    <a:pt x="97675" y="165214"/>
                  </a:lnTo>
                  <a:lnTo>
                    <a:pt x="94665" y="165214"/>
                  </a:lnTo>
                  <a:lnTo>
                    <a:pt x="94665" y="174625"/>
                  </a:lnTo>
                  <a:lnTo>
                    <a:pt x="94665" y="189357"/>
                  </a:lnTo>
                  <a:lnTo>
                    <a:pt x="90131" y="189357"/>
                  </a:lnTo>
                  <a:lnTo>
                    <a:pt x="90131" y="199529"/>
                  </a:lnTo>
                  <a:lnTo>
                    <a:pt x="90131" y="213880"/>
                  </a:lnTo>
                  <a:lnTo>
                    <a:pt x="61112" y="213880"/>
                  </a:lnTo>
                  <a:lnTo>
                    <a:pt x="61112" y="199529"/>
                  </a:lnTo>
                  <a:lnTo>
                    <a:pt x="90131" y="199529"/>
                  </a:lnTo>
                  <a:lnTo>
                    <a:pt x="90131" y="189357"/>
                  </a:lnTo>
                  <a:lnTo>
                    <a:pt x="56578" y="189357"/>
                  </a:lnTo>
                  <a:lnTo>
                    <a:pt x="56578" y="174625"/>
                  </a:lnTo>
                  <a:lnTo>
                    <a:pt x="94665" y="174625"/>
                  </a:lnTo>
                  <a:lnTo>
                    <a:pt x="94665" y="165214"/>
                  </a:lnTo>
                  <a:lnTo>
                    <a:pt x="53543" y="165214"/>
                  </a:lnTo>
                  <a:lnTo>
                    <a:pt x="45237" y="154635"/>
                  </a:lnTo>
                  <a:lnTo>
                    <a:pt x="44894" y="153530"/>
                  </a:lnTo>
                  <a:lnTo>
                    <a:pt x="44132" y="153149"/>
                  </a:lnTo>
                  <a:lnTo>
                    <a:pt x="43751" y="152768"/>
                  </a:lnTo>
                  <a:lnTo>
                    <a:pt x="42773" y="151942"/>
                  </a:lnTo>
                  <a:lnTo>
                    <a:pt x="41567" y="151561"/>
                  </a:lnTo>
                  <a:lnTo>
                    <a:pt x="38900" y="151561"/>
                  </a:lnTo>
                  <a:lnTo>
                    <a:pt x="37452" y="152222"/>
                  </a:lnTo>
                  <a:lnTo>
                    <a:pt x="36588" y="153530"/>
                  </a:lnTo>
                  <a:lnTo>
                    <a:pt x="35445" y="155397"/>
                  </a:lnTo>
                  <a:lnTo>
                    <a:pt x="35445" y="157670"/>
                  </a:lnTo>
                  <a:lnTo>
                    <a:pt x="36588" y="159550"/>
                  </a:lnTo>
                  <a:lnTo>
                    <a:pt x="47142" y="172377"/>
                  </a:lnTo>
                  <a:lnTo>
                    <a:pt x="47142" y="198031"/>
                  </a:lnTo>
                  <a:lnTo>
                    <a:pt x="49390" y="199910"/>
                  </a:lnTo>
                  <a:lnTo>
                    <a:pt x="51676" y="200279"/>
                  </a:lnTo>
                  <a:lnTo>
                    <a:pt x="51676" y="222910"/>
                  </a:lnTo>
                  <a:lnTo>
                    <a:pt x="54305" y="225183"/>
                  </a:lnTo>
                  <a:lnTo>
                    <a:pt x="58064" y="225183"/>
                  </a:lnTo>
                  <a:lnTo>
                    <a:pt x="58064" y="280631"/>
                  </a:lnTo>
                  <a:lnTo>
                    <a:pt x="60350" y="282905"/>
                  </a:lnTo>
                  <a:lnTo>
                    <a:pt x="92786" y="282905"/>
                  </a:lnTo>
                  <a:lnTo>
                    <a:pt x="95046" y="280631"/>
                  </a:lnTo>
                  <a:lnTo>
                    <a:pt x="95046" y="272326"/>
                  </a:lnTo>
                  <a:lnTo>
                    <a:pt x="95046" y="254990"/>
                  </a:lnTo>
                  <a:lnTo>
                    <a:pt x="92786" y="252717"/>
                  </a:lnTo>
                  <a:lnTo>
                    <a:pt x="87122" y="252717"/>
                  </a:lnTo>
                  <a:lnTo>
                    <a:pt x="84874" y="254990"/>
                  </a:lnTo>
                  <a:lnTo>
                    <a:pt x="84874" y="272326"/>
                  </a:lnTo>
                  <a:lnTo>
                    <a:pt x="68275" y="272326"/>
                  </a:lnTo>
                  <a:lnTo>
                    <a:pt x="68275" y="225183"/>
                  </a:lnTo>
                  <a:lnTo>
                    <a:pt x="84874" y="225183"/>
                  </a:lnTo>
                  <a:lnTo>
                    <a:pt x="84874" y="240271"/>
                  </a:lnTo>
                  <a:lnTo>
                    <a:pt x="87122" y="242925"/>
                  </a:lnTo>
                  <a:lnTo>
                    <a:pt x="92786" y="242925"/>
                  </a:lnTo>
                  <a:lnTo>
                    <a:pt x="95046" y="240271"/>
                  </a:lnTo>
                  <a:lnTo>
                    <a:pt x="95046" y="225183"/>
                  </a:lnTo>
                  <a:lnTo>
                    <a:pt x="98806" y="225183"/>
                  </a:lnTo>
                  <a:lnTo>
                    <a:pt x="101434" y="222910"/>
                  </a:lnTo>
                  <a:lnTo>
                    <a:pt x="101434" y="213880"/>
                  </a:lnTo>
                  <a:lnTo>
                    <a:pt x="101434" y="200279"/>
                  </a:lnTo>
                  <a:lnTo>
                    <a:pt x="104101" y="200279"/>
                  </a:lnTo>
                  <a:lnTo>
                    <a:pt x="104736" y="199529"/>
                  </a:lnTo>
                  <a:lnTo>
                    <a:pt x="105968" y="198031"/>
                  </a:lnTo>
                  <a:lnTo>
                    <a:pt x="105968" y="189357"/>
                  </a:lnTo>
                  <a:lnTo>
                    <a:pt x="105968" y="174625"/>
                  </a:lnTo>
                  <a:lnTo>
                    <a:pt x="105968" y="172377"/>
                  </a:lnTo>
                  <a:lnTo>
                    <a:pt x="111823" y="165214"/>
                  </a:lnTo>
                  <a:lnTo>
                    <a:pt x="144843" y="124853"/>
                  </a:lnTo>
                  <a:lnTo>
                    <a:pt x="145605" y="123710"/>
                  </a:lnTo>
                  <a:lnTo>
                    <a:pt x="145605" y="102577"/>
                  </a:lnTo>
                  <a:lnTo>
                    <a:pt x="149720" y="102577"/>
                  </a:lnTo>
                  <a:lnTo>
                    <a:pt x="152387" y="100330"/>
                  </a:lnTo>
                  <a:lnTo>
                    <a:pt x="152387" y="92417"/>
                  </a:lnTo>
                  <a:lnTo>
                    <a:pt x="152387" y="76200"/>
                  </a:lnTo>
                  <a:lnTo>
                    <a:pt x="152387" y="7166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18507" y="1536075"/>
              <a:ext cx="72420" cy="112780"/>
            </a:xfrm>
            <a:prstGeom prst="rect">
              <a:avLst/>
            </a:prstGeom>
          </p:spPr>
        </p:pic>
      </p:grpSp>
      <p:sp>
        <p:nvSpPr>
          <p:cNvPr id="180" name="object 180"/>
          <p:cNvSpPr/>
          <p:nvPr/>
        </p:nvSpPr>
        <p:spPr>
          <a:xfrm>
            <a:off x="7144296" y="1500225"/>
            <a:ext cx="282575" cy="355600"/>
          </a:xfrm>
          <a:custGeom>
            <a:avLst/>
            <a:gdLst/>
            <a:ahLst/>
            <a:cxnLst/>
            <a:rect l="l" t="t" r="r" b="b"/>
            <a:pathLst>
              <a:path w="282575" h="355600">
                <a:moveTo>
                  <a:pt x="112026" y="115430"/>
                </a:moveTo>
                <a:lnTo>
                  <a:pt x="109397" y="113157"/>
                </a:lnTo>
                <a:lnTo>
                  <a:pt x="106730" y="113157"/>
                </a:lnTo>
                <a:lnTo>
                  <a:pt x="103720" y="113157"/>
                </a:lnTo>
                <a:lnTo>
                  <a:pt x="101473" y="115430"/>
                </a:lnTo>
                <a:lnTo>
                  <a:pt x="101473" y="126746"/>
                </a:lnTo>
                <a:lnTo>
                  <a:pt x="103720" y="129374"/>
                </a:lnTo>
                <a:lnTo>
                  <a:pt x="109397" y="129374"/>
                </a:lnTo>
                <a:lnTo>
                  <a:pt x="112026" y="126746"/>
                </a:lnTo>
                <a:lnTo>
                  <a:pt x="112026" y="115430"/>
                </a:lnTo>
                <a:close/>
              </a:path>
              <a:path w="282575" h="355600">
                <a:moveTo>
                  <a:pt x="118071" y="101079"/>
                </a:moveTo>
                <a:lnTo>
                  <a:pt x="117690" y="98069"/>
                </a:lnTo>
                <a:lnTo>
                  <a:pt x="116992" y="95669"/>
                </a:lnTo>
                <a:lnTo>
                  <a:pt x="114719" y="93891"/>
                </a:lnTo>
                <a:lnTo>
                  <a:pt x="112026" y="93891"/>
                </a:lnTo>
                <a:lnTo>
                  <a:pt x="111518" y="93891"/>
                </a:lnTo>
                <a:lnTo>
                  <a:pt x="111264" y="93929"/>
                </a:lnTo>
                <a:lnTo>
                  <a:pt x="99949" y="95821"/>
                </a:lnTo>
                <a:lnTo>
                  <a:pt x="97320" y="96202"/>
                </a:lnTo>
                <a:lnTo>
                  <a:pt x="95427" y="99212"/>
                </a:lnTo>
                <a:lnTo>
                  <a:pt x="95808" y="101841"/>
                </a:lnTo>
                <a:lnTo>
                  <a:pt x="96189" y="104127"/>
                </a:lnTo>
                <a:lnTo>
                  <a:pt x="98437" y="105994"/>
                </a:lnTo>
                <a:lnTo>
                  <a:pt x="101854" y="105994"/>
                </a:lnTo>
                <a:lnTo>
                  <a:pt x="113169" y="104127"/>
                </a:lnTo>
                <a:lnTo>
                  <a:pt x="116179" y="103746"/>
                </a:lnTo>
                <a:lnTo>
                  <a:pt x="118071" y="101079"/>
                </a:lnTo>
                <a:close/>
              </a:path>
              <a:path w="282575" h="355600">
                <a:moveTo>
                  <a:pt x="163309" y="156171"/>
                </a:moveTo>
                <a:lnTo>
                  <a:pt x="161442" y="154279"/>
                </a:lnTo>
                <a:lnTo>
                  <a:pt x="160489" y="153327"/>
                </a:lnTo>
                <a:lnTo>
                  <a:pt x="159169" y="152844"/>
                </a:lnTo>
                <a:lnTo>
                  <a:pt x="156438" y="152844"/>
                </a:lnTo>
                <a:lnTo>
                  <a:pt x="155016" y="153327"/>
                </a:lnTo>
                <a:lnTo>
                  <a:pt x="153898" y="154279"/>
                </a:lnTo>
                <a:lnTo>
                  <a:pt x="152006" y="156171"/>
                </a:lnTo>
                <a:lnTo>
                  <a:pt x="147091" y="158419"/>
                </a:lnTo>
                <a:lnTo>
                  <a:pt x="133908" y="158419"/>
                </a:lnTo>
                <a:lnTo>
                  <a:pt x="129387" y="156171"/>
                </a:lnTo>
                <a:lnTo>
                  <a:pt x="127482" y="154279"/>
                </a:lnTo>
                <a:lnTo>
                  <a:pt x="126530" y="153327"/>
                </a:lnTo>
                <a:lnTo>
                  <a:pt x="125234" y="152844"/>
                </a:lnTo>
                <a:lnTo>
                  <a:pt x="123875" y="152844"/>
                </a:lnTo>
                <a:lnTo>
                  <a:pt x="122478" y="152844"/>
                </a:lnTo>
                <a:lnTo>
                  <a:pt x="121081" y="153327"/>
                </a:lnTo>
                <a:lnTo>
                  <a:pt x="119938" y="154279"/>
                </a:lnTo>
                <a:lnTo>
                  <a:pt x="118071" y="156171"/>
                </a:lnTo>
                <a:lnTo>
                  <a:pt x="118071" y="159562"/>
                </a:lnTo>
                <a:lnTo>
                  <a:pt x="119938" y="161810"/>
                </a:lnTo>
                <a:lnTo>
                  <a:pt x="124472" y="166344"/>
                </a:lnTo>
                <a:lnTo>
                  <a:pt x="132016" y="168973"/>
                </a:lnTo>
                <a:lnTo>
                  <a:pt x="148996" y="168973"/>
                </a:lnTo>
                <a:lnTo>
                  <a:pt x="156527" y="165963"/>
                </a:lnTo>
                <a:lnTo>
                  <a:pt x="161442" y="161810"/>
                </a:lnTo>
                <a:lnTo>
                  <a:pt x="163309" y="159562"/>
                </a:lnTo>
                <a:lnTo>
                  <a:pt x="163309" y="156171"/>
                </a:lnTo>
                <a:close/>
              </a:path>
              <a:path w="282575" h="355600">
                <a:moveTo>
                  <a:pt x="179908" y="115430"/>
                </a:moveTo>
                <a:lnTo>
                  <a:pt x="177279" y="113157"/>
                </a:lnTo>
                <a:lnTo>
                  <a:pt x="174650" y="113157"/>
                </a:lnTo>
                <a:lnTo>
                  <a:pt x="171615" y="113157"/>
                </a:lnTo>
                <a:lnTo>
                  <a:pt x="169367" y="115430"/>
                </a:lnTo>
                <a:lnTo>
                  <a:pt x="169367" y="126746"/>
                </a:lnTo>
                <a:lnTo>
                  <a:pt x="171615" y="129374"/>
                </a:lnTo>
                <a:lnTo>
                  <a:pt x="177279" y="129374"/>
                </a:lnTo>
                <a:lnTo>
                  <a:pt x="179908" y="126746"/>
                </a:lnTo>
                <a:lnTo>
                  <a:pt x="179908" y="115430"/>
                </a:lnTo>
                <a:close/>
              </a:path>
              <a:path w="282575" h="355600">
                <a:moveTo>
                  <a:pt x="185966" y="99593"/>
                </a:moveTo>
                <a:lnTo>
                  <a:pt x="184061" y="96558"/>
                </a:lnTo>
                <a:lnTo>
                  <a:pt x="181051" y="96202"/>
                </a:lnTo>
                <a:lnTo>
                  <a:pt x="169748" y="94310"/>
                </a:lnTo>
                <a:lnTo>
                  <a:pt x="169519" y="94272"/>
                </a:lnTo>
                <a:lnTo>
                  <a:pt x="169049" y="94272"/>
                </a:lnTo>
                <a:lnTo>
                  <a:pt x="166611" y="94272"/>
                </a:lnTo>
                <a:lnTo>
                  <a:pt x="164045" y="96050"/>
                </a:lnTo>
                <a:lnTo>
                  <a:pt x="163690" y="98450"/>
                </a:lnTo>
                <a:lnTo>
                  <a:pt x="163309" y="101460"/>
                </a:lnTo>
                <a:lnTo>
                  <a:pt x="165214" y="104127"/>
                </a:lnTo>
                <a:lnTo>
                  <a:pt x="167843" y="104851"/>
                </a:lnTo>
                <a:lnTo>
                  <a:pt x="179158" y="106756"/>
                </a:lnTo>
                <a:lnTo>
                  <a:pt x="182575" y="106756"/>
                </a:lnTo>
                <a:lnTo>
                  <a:pt x="184823" y="104851"/>
                </a:lnTo>
                <a:lnTo>
                  <a:pt x="185585" y="102222"/>
                </a:lnTo>
                <a:lnTo>
                  <a:pt x="185966" y="99593"/>
                </a:lnTo>
                <a:close/>
              </a:path>
              <a:path w="282575" h="355600">
                <a:moveTo>
                  <a:pt x="282143" y="289560"/>
                </a:moveTo>
                <a:lnTo>
                  <a:pt x="253479" y="252730"/>
                </a:lnTo>
                <a:lnTo>
                  <a:pt x="238391" y="248920"/>
                </a:lnTo>
                <a:lnTo>
                  <a:pt x="240639" y="241300"/>
                </a:lnTo>
                <a:lnTo>
                  <a:pt x="242163" y="233680"/>
                </a:lnTo>
                <a:lnTo>
                  <a:pt x="242163" y="224790"/>
                </a:lnTo>
                <a:lnTo>
                  <a:pt x="239052" y="209550"/>
                </a:lnTo>
                <a:lnTo>
                  <a:pt x="230606" y="198120"/>
                </a:lnTo>
                <a:lnTo>
                  <a:pt x="230479" y="198031"/>
                </a:lnTo>
                <a:lnTo>
                  <a:pt x="230479" y="224790"/>
                </a:lnTo>
                <a:lnTo>
                  <a:pt x="226669" y="248920"/>
                </a:lnTo>
                <a:lnTo>
                  <a:pt x="214807" y="267970"/>
                </a:lnTo>
                <a:lnTo>
                  <a:pt x="196735" y="281940"/>
                </a:lnTo>
                <a:lnTo>
                  <a:pt x="174269" y="287020"/>
                </a:lnTo>
                <a:lnTo>
                  <a:pt x="174269" y="279400"/>
                </a:lnTo>
                <a:lnTo>
                  <a:pt x="171615" y="276860"/>
                </a:lnTo>
                <a:lnTo>
                  <a:pt x="165976" y="276860"/>
                </a:lnTo>
                <a:lnTo>
                  <a:pt x="163690" y="279400"/>
                </a:lnTo>
                <a:lnTo>
                  <a:pt x="163690" y="288290"/>
                </a:lnTo>
                <a:lnTo>
                  <a:pt x="117690" y="288290"/>
                </a:lnTo>
                <a:lnTo>
                  <a:pt x="117690" y="287020"/>
                </a:lnTo>
                <a:lnTo>
                  <a:pt x="117690" y="279400"/>
                </a:lnTo>
                <a:lnTo>
                  <a:pt x="115036" y="276860"/>
                </a:lnTo>
                <a:lnTo>
                  <a:pt x="109397" y="276860"/>
                </a:lnTo>
                <a:lnTo>
                  <a:pt x="107111" y="279400"/>
                </a:lnTo>
                <a:lnTo>
                  <a:pt x="107111" y="287020"/>
                </a:lnTo>
                <a:lnTo>
                  <a:pt x="84632" y="280670"/>
                </a:lnTo>
                <a:lnTo>
                  <a:pt x="66433" y="267970"/>
                </a:lnTo>
                <a:lnTo>
                  <a:pt x="59931" y="257810"/>
                </a:lnTo>
                <a:lnTo>
                  <a:pt x="54254" y="248920"/>
                </a:lnTo>
                <a:lnTo>
                  <a:pt x="49809" y="224790"/>
                </a:lnTo>
                <a:lnTo>
                  <a:pt x="51993" y="213360"/>
                </a:lnTo>
                <a:lnTo>
                  <a:pt x="58039" y="204470"/>
                </a:lnTo>
                <a:lnTo>
                  <a:pt x="67119" y="199390"/>
                </a:lnTo>
                <a:lnTo>
                  <a:pt x="78447" y="196850"/>
                </a:lnTo>
                <a:lnTo>
                  <a:pt x="93548" y="196850"/>
                </a:lnTo>
                <a:lnTo>
                  <a:pt x="95046" y="198120"/>
                </a:lnTo>
                <a:lnTo>
                  <a:pt x="95808" y="199390"/>
                </a:lnTo>
                <a:lnTo>
                  <a:pt x="95808" y="203200"/>
                </a:lnTo>
                <a:lnTo>
                  <a:pt x="95808" y="213360"/>
                </a:lnTo>
                <a:lnTo>
                  <a:pt x="95808" y="228600"/>
                </a:lnTo>
                <a:lnTo>
                  <a:pt x="92417" y="233680"/>
                </a:lnTo>
                <a:lnTo>
                  <a:pt x="88265" y="234950"/>
                </a:lnTo>
                <a:lnTo>
                  <a:pt x="76187" y="227330"/>
                </a:lnTo>
                <a:lnTo>
                  <a:pt x="72809" y="224790"/>
                </a:lnTo>
                <a:lnTo>
                  <a:pt x="72428" y="220980"/>
                </a:lnTo>
                <a:lnTo>
                  <a:pt x="73177" y="218440"/>
                </a:lnTo>
                <a:lnTo>
                  <a:pt x="74295" y="215900"/>
                </a:lnTo>
                <a:lnTo>
                  <a:pt x="76187" y="213360"/>
                </a:lnTo>
                <a:lnTo>
                  <a:pt x="95808" y="213360"/>
                </a:lnTo>
                <a:lnTo>
                  <a:pt x="95808" y="203200"/>
                </a:lnTo>
                <a:lnTo>
                  <a:pt x="71666" y="203200"/>
                </a:lnTo>
                <a:lnTo>
                  <a:pt x="65265" y="208280"/>
                </a:lnTo>
                <a:lnTo>
                  <a:pt x="62979" y="215900"/>
                </a:lnTo>
                <a:lnTo>
                  <a:pt x="60350" y="223520"/>
                </a:lnTo>
                <a:lnTo>
                  <a:pt x="63360" y="231140"/>
                </a:lnTo>
                <a:lnTo>
                  <a:pt x="69799" y="234950"/>
                </a:lnTo>
                <a:lnTo>
                  <a:pt x="131635" y="276860"/>
                </a:lnTo>
                <a:lnTo>
                  <a:pt x="135788" y="278130"/>
                </a:lnTo>
                <a:lnTo>
                  <a:pt x="144462" y="278130"/>
                </a:lnTo>
                <a:lnTo>
                  <a:pt x="148615" y="276860"/>
                </a:lnTo>
                <a:lnTo>
                  <a:pt x="161823" y="267970"/>
                </a:lnTo>
                <a:lnTo>
                  <a:pt x="165595" y="265430"/>
                </a:lnTo>
                <a:lnTo>
                  <a:pt x="167843" y="264160"/>
                </a:lnTo>
                <a:lnTo>
                  <a:pt x="168605" y="260350"/>
                </a:lnTo>
                <a:lnTo>
                  <a:pt x="167081" y="257810"/>
                </a:lnTo>
                <a:lnTo>
                  <a:pt x="166192" y="256540"/>
                </a:lnTo>
                <a:lnTo>
                  <a:pt x="160845" y="256540"/>
                </a:lnTo>
                <a:lnTo>
                  <a:pt x="146710" y="265430"/>
                </a:lnTo>
                <a:lnTo>
                  <a:pt x="144843" y="266700"/>
                </a:lnTo>
                <a:lnTo>
                  <a:pt x="142557" y="267970"/>
                </a:lnTo>
                <a:lnTo>
                  <a:pt x="137972" y="267970"/>
                </a:lnTo>
                <a:lnTo>
                  <a:pt x="135597" y="266700"/>
                </a:lnTo>
                <a:lnTo>
                  <a:pt x="133540" y="265430"/>
                </a:lnTo>
                <a:lnTo>
                  <a:pt x="97320" y="241300"/>
                </a:lnTo>
                <a:lnTo>
                  <a:pt x="102577" y="237490"/>
                </a:lnTo>
                <a:lnTo>
                  <a:pt x="103797" y="234950"/>
                </a:lnTo>
                <a:lnTo>
                  <a:pt x="105625" y="231140"/>
                </a:lnTo>
                <a:lnTo>
                  <a:pt x="105625" y="213360"/>
                </a:lnTo>
                <a:lnTo>
                  <a:pt x="105625" y="205740"/>
                </a:lnTo>
                <a:lnTo>
                  <a:pt x="113741" y="209550"/>
                </a:lnTo>
                <a:lnTo>
                  <a:pt x="122250" y="212090"/>
                </a:lnTo>
                <a:lnTo>
                  <a:pt x="140309" y="214630"/>
                </a:lnTo>
                <a:lnTo>
                  <a:pt x="158038" y="212090"/>
                </a:lnTo>
                <a:lnTo>
                  <a:pt x="166522" y="209550"/>
                </a:lnTo>
                <a:lnTo>
                  <a:pt x="174650" y="205740"/>
                </a:lnTo>
                <a:lnTo>
                  <a:pt x="174650" y="231140"/>
                </a:lnTo>
                <a:lnTo>
                  <a:pt x="178041" y="237490"/>
                </a:lnTo>
                <a:lnTo>
                  <a:pt x="182918" y="241300"/>
                </a:lnTo>
                <a:lnTo>
                  <a:pt x="177279" y="245110"/>
                </a:lnTo>
                <a:lnTo>
                  <a:pt x="176898" y="248920"/>
                </a:lnTo>
                <a:lnTo>
                  <a:pt x="178422" y="251460"/>
                </a:lnTo>
                <a:lnTo>
                  <a:pt x="179158" y="252730"/>
                </a:lnTo>
                <a:lnTo>
                  <a:pt x="181051" y="254000"/>
                </a:lnTo>
                <a:lnTo>
                  <a:pt x="183680" y="254000"/>
                </a:lnTo>
                <a:lnTo>
                  <a:pt x="184442" y="252730"/>
                </a:lnTo>
                <a:lnTo>
                  <a:pt x="185204" y="252730"/>
                </a:lnTo>
                <a:lnTo>
                  <a:pt x="210489" y="234950"/>
                </a:lnTo>
                <a:lnTo>
                  <a:pt x="216890" y="231140"/>
                </a:lnTo>
                <a:lnTo>
                  <a:pt x="219887" y="223520"/>
                </a:lnTo>
                <a:lnTo>
                  <a:pt x="217258" y="215900"/>
                </a:lnTo>
                <a:lnTo>
                  <a:pt x="216509" y="213360"/>
                </a:lnTo>
                <a:lnTo>
                  <a:pt x="214985" y="208280"/>
                </a:lnTo>
                <a:lnTo>
                  <a:pt x="211785" y="205740"/>
                </a:lnTo>
                <a:lnTo>
                  <a:pt x="209346" y="203809"/>
                </a:lnTo>
                <a:lnTo>
                  <a:pt x="209346" y="220980"/>
                </a:lnTo>
                <a:lnTo>
                  <a:pt x="208965" y="224790"/>
                </a:lnTo>
                <a:lnTo>
                  <a:pt x="205574" y="227330"/>
                </a:lnTo>
                <a:lnTo>
                  <a:pt x="193509" y="234950"/>
                </a:lnTo>
                <a:lnTo>
                  <a:pt x="188595" y="233680"/>
                </a:lnTo>
                <a:lnTo>
                  <a:pt x="185585" y="228600"/>
                </a:lnTo>
                <a:lnTo>
                  <a:pt x="185585" y="213360"/>
                </a:lnTo>
                <a:lnTo>
                  <a:pt x="205193" y="213360"/>
                </a:lnTo>
                <a:lnTo>
                  <a:pt x="207441" y="215900"/>
                </a:lnTo>
                <a:lnTo>
                  <a:pt x="208584" y="218440"/>
                </a:lnTo>
                <a:lnTo>
                  <a:pt x="209346" y="220980"/>
                </a:lnTo>
                <a:lnTo>
                  <a:pt x="209346" y="203809"/>
                </a:lnTo>
                <a:lnTo>
                  <a:pt x="208584" y="203200"/>
                </a:lnTo>
                <a:lnTo>
                  <a:pt x="184442" y="203200"/>
                </a:lnTo>
                <a:lnTo>
                  <a:pt x="184442" y="199390"/>
                </a:lnTo>
                <a:lnTo>
                  <a:pt x="185966" y="198120"/>
                </a:lnTo>
                <a:lnTo>
                  <a:pt x="187071" y="196850"/>
                </a:lnTo>
                <a:lnTo>
                  <a:pt x="201803" y="196850"/>
                </a:lnTo>
                <a:lnTo>
                  <a:pt x="213131" y="198120"/>
                </a:lnTo>
                <a:lnTo>
                  <a:pt x="222224" y="204470"/>
                </a:lnTo>
                <a:lnTo>
                  <a:pt x="228282" y="213360"/>
                </a:lnTo>
                <a:lnTo>
                  <a:pt x="230479" y="224790"/>
                </a:lnTo>
                <a:lnTo>
                  <a:pt x="230479" y="198031"/>
                </a:lnTo>
                <a:lnTo>
                  <a:pt x="228815" y="196850"/>
                </a:lnTo>
                <a:lnTo>
                  <a:pt x="218122" y="189230"/>
                </a:lnTo>
                <a:lnTo>
                  <a:pt x="202907" y="186690"/>
                </a:lnTo>
                <a:lnTo>
                  <a:pt x="199898" y="186690"/>
                </a:lnTo>
                <a:lnTo>
                  <a:pt x="206451" y="177800"/>
                </a:lnTo>
                <a:lnTo>
                  <a:pt x="211836" y="167640"/>
                </a:lnTo>
                <a:lnTo>
                  <a:pt x="215874" y="157480"/>
                </a:lnTo>
                <a:lnTo>
                  <a:pt x="218401" y="146050"/>
                </a:lnTo>
                <a:lnTo>
                  <a:pt x="221792" y="146050"/>
                </a:lnTo>
                <a:lnTo>
                  <a:pt x="242544" y="121920"/>
                </a:lnTo>
                <a:lnTo>
                  <a:pt x="240639" y="116840"/>
                </a:lnTo>
                <a:lnTo>
                  <a:pt x="237248" y="113030"/>
                </a:lnTo>
                <a:lnTo>
                  <a:pt x="233870" y="110490"/>
                </a:lnTo>
                <a:lnTo>
                  <a:pt x="231584" y="108394"/>
                </a:lnTo>
                <a:lnTo>
                  <a:pt x="231584" y="124460"/>
                </a:lnTo>
                <a:lnTo>
                  <a:pt x="231482" y="128270"/>
                </a:lnTo>
                <a:lnTo>
                  <a:pt x="231203" y="132080"/>
                </a:lnTo>
                <a:lnTo>
                  <a:pt x="227050" y="134620"/>
                </a:lnTo>
                <a:lnTo>
                  <a:pt x="219519" y="134620"/>
                </a:lnTo>
                <a:lnTo>
                  <a:pt x="219519" y="132080"/>
                </a:lnTo>
                <a:lnTo>
                  <a:pt x="216890" y="129540"/>
                </a:lnTo>
                <a:lnTo>
                  <a:pt x="211213" y="129540"/>
                </a:lnTo>
                <a:lnTo>
                  <a:pt x="208965" y="132080"/>
                </a:lnTo>
                <a:lnTo>
                  <a:pt x="208965" y="134620"/>
                </a:lnTo>
                <a:lnTo>
                  <a:pt x="203606" y="161290"/>
                </a:lnTo>
                <a:lnTo>
                  <a:pt x="188976" y="182880"/>
                </a:lnTo>
                <a:lnTo>
                  <a:pt x="167284" y="198120"/>
                </a:lnTo>
                <a:lnTo>
                  <a:pt x="140690" y="203200"/>
                </a:lnTo>
                <a:lnTo>
                  <a:pt x="114109" y="198120"/>
                </a:lnTo>
                <a:lnTo>
                  <a:pt x="112306" y="196850"/>
                </a:lnTo>
                <a:lnTo>
                  <a:pt x="92405" y="182880"/>
                </a:lnTo>
                <a:lnTo>
                  <a:pt x="77787" y="161290"/>
                </a:lnTo>
                <a:lnTo>
                  <a:pt x="72428" y="134620"/>
                </a:lnTo>
                <a:lnTo>
                  <a:pt x="72428" y="132080"/>
                </a:lnTo>
                <a:lnTo>
                  <a:pt x="69799" y="129540"/>
                </a:lnTo>
                <a:lnTo>
                  <a:pt x="64122" y="129540"/>
                </a:lnTo>
                <a:lnTo>
                  <a:pt x="61874" y="132080"/>
                </a:lnTo>
                <a:lnTo>
                  <a:pt x="61874" y="134620"/>
                </a:lnTo>
                <a:lnTo>
                  <a:pt x="53949" y="134620"/>
                </a:lnTo>
                <a:lnTo>
                  <a:pt x="50152" y="130810"/>
                </a:lnTo>
                <a:lnTo>
                  <a:pt x="49809" y="128270"/>
                </a:lnTo>
                <a:lnTo>
                  <a:pt x="49885" y="124460"/>
                </a:lnTo>
                <a:lnTo>
                  <a:pt x="50152" y="120650"/>
                </a:lnTo>
                <a:lnTo>
                  <a:pt x="54305" y="116840"/>
                </a:lnTo>
                <a:lnTo>
                  <a:pt x="64122" y="116840"/>
                </a:lnTo>
                <a:lnTo>
                  <a:pt x="66751" y="114300"/>
                </a:lnTo>
                <a:lnTo>
                  <a:pt x="66751" y="55880"/>
                </a:lnTo>
                <a:lnTo>
                  <a:pt x="70281" y="38100"/>
                </a:lnTo>
                <a:lnTo>
                  <a:pt x="79959" y="22860"/>
                </a:lnTo>
                <a:lnTo>
                  <a:pt x="94449" y="13970"/>
                </a:lnTo>
                <a:lnTo>
                  <a:pt x="112407" y="10160"/>
                </a:lnTo>
                <a:lnTo>
                  <a:pt x="231203" y="10160"/>
                </a:lnTo>
                <a:lnTo>
                  <a:pt x="202425" y="46990"/>
                </a:lnTo>
                <a:lnTo>
                  <a:pt x="81102" y="50800"/>
                </a:lnTo>
                <a:lnTo>
                  <a:pt x="78828" y="52070"/>
                </a:lnTo>
                <a:lnTo>
                  <a:pt x="78828" y="58420"/>
                </a:lnTo>
                <a:lnTo>
                  <a:pt x="81102" y="60960"/>
                </a:lnTo>
                <a:lnTo>
                  <a:pt x="185966" y="60960"/>
                </a:lnTo>
                <a:lnTo>
                  <a:pt x="201002" y="58420"/>
                </a:lnTo>
                <a:lnTo>
                  <a:pt x="208089" y="55880"/>
                </a:lnTo>
                <a:lnTo>
                  <a:pt x="214630" y="52070"/>
                </a:lnTo>
                <a:lnTo>
                  <a:pt x="214630" y="114300"/>
                </a:lnTo>
                <a:lnTo>
                  <a:pt x="216890" y="116840"/>
                </a:lnTo>
                <a:lnTo>
                  <a:pt x="225183" y="116840"/>
                </a:lnTo>
                <a:lnTo>
                  <a:pt x="227431" y="118110"/>
                </a:lnTo>
                <a:lnTo>
                  <a:pt x="229336" y="120650"/>
                </a:lnTo>
                <a:lnTo>
                  <a:pt x="231203" y="121920"/>
                </a:lnTo>
                <a:lnTo>
                  <a:pt x="231584" y="124460"/>
                </a:lnTo>
                <a:lnTo>
                  <a:pt x="231584" y="108394"/>
                </a:lnTo>
                <a:lnTo>
                  <a:pt x="229717" y="106680"/>
                </a:lnTo>
                <a:lnTo>
                  <a:pt x="225564" y="106680"/>
                </a:lnTo>
                <a:lnTo>
                  <a:pt x="225564" y="52070"/>
                </a:lnTo>
                <a:lnTo>
                  <a:pt x="225564" y="44450"/>
                </a:lnTo>
                <a:lnTo>
                  <a:pt x="232511" y="36830"/>
                </a:lnTo>
                <a:lnTo>
                  <a:pt x="237871" y="26670"/>
                </a:lnTo>
                <a:lnTo>
                  <a:pt x="241325" y="16510"/>
                </a:lnTo>
                <a:lnTo>
                  <a:pt x="241998" y="10160"/>
                </a:lnTo>
                <a:lnTo>
                  <a:pt x="242544" y="5080"/>
                </a:lnTo>
                <a:lnTo>
                  <a:pt x="242544" y="1270"/>
                </a:lnTo>
                <a:lnTo>
                  <a:pt x="240258" y="0"/>
                </a:lnTo>
                <a:lnTo>
                  <a:pt x="112788" y="0"/>
                </a:lnTo>
                <a:lnTo>
                  <a:pt x="90957" y="3810"/>
                </a:lnTo>
                <a:lnTo>
                  <a:pt x="73088" y="15240"/>
                </a:lnTo>
                <a:lnTo>
                  <a:pt x="61010" y="33020"/>
                </a:lnTo>
                <a:lnTo>
                  <a:pt x="56578" y="55880"/>
                </a:lnTo>
                <a:lnTo>
                  <a:pt x="56578" y="106680"/>
                </a:lnTo>
                <a:lnTo>
                  <a:pt x="47904" y="107950"/>
                </a:lnTo>
                <a:lnTo>
                  <a:pt x="40741" y="115570"/>
                </a:lnTo>
                <a:lnTo>
                  <a:pt x="39598" y="124460"/>
                </a:lnTo>
                <a:lnTo>
                  <a:pt x="39217" y="129540"/>
                </a:lnTo>
                <a:lnTo>
                  <a:pt x="41122" y="134620"/>
                </a:lnTo>
                <a:lnTo>
                  <a:pt x="44513" y="138430"/>
                </a:lnTo>
                <a:lnTo>
                  <a:pt x="48285" y="143510"/>
                </a:lnTo>
                <a:lnTo>
                  <a:pt x="53568" y="144780"/>
                </a:lnTo>
                <a:lnTo>
                  <a:pt x="62979" y="144780"/>
                </a:lnTo>
                <a:lnTo>
                  <a:pt x="65392" y="156210"/>
                </a:lnTo>
                <a:lnTo>
                  <a:pt x="69215" y="167640"/>
                </a:lnTo>
                <a:lnTo>
                  <a:pt x="74447" y="177800"/>
                </a:lnTo>
                <a:lnTo>
                  <a:pt x="81102" y="186690"/>
                </a:lnTo>
                <a:lnTo>
                  <a:pt x="78828" y="186690"/>
                </a:lnTo>
                <a:lnTo>
                  <a:pt x="63627" y="189230"/>
                </a:lnTo>
                <a:lnTo>
                  <a:pt x="51155" y="198120"/>
                </a:lnTo>
                <a:lnTo>
                  <a:pt x="42710" y="209550"/>
                </a:lnTo>
                <a:lnTo>
                  <a:pt x="39598" y="224790"/>
                </a:lnTo>
                <a:lnTo>
                  <a:pt x="39598" y="233680"/>
                </a:lnTo>
                <a:lnTo>
                  <a:pt x="41122" y="241300"/>
                </a:lnTo>
                <a:lnTo>
                  <a:pt x="43370" y="248920"/>
                </a:lnTo>
                <a:lnTo>
                  <a:pt x="28295" y="252730"/>
                </a:lnTo>
                <a:lnTo>
                  <a:pt x="17030" y="257810"/>
                </a:lnTo>
                <a:lnTo>
                  <a:pt x="8064" y="266700"/>
                </a:lnTo>
                <a:lnTo>
                  <a:pt x="2146" y="278130"/>
                </a:lnTo>
                <a:lnTo>
                  <a:pt x="0" y="289560"/>
                </a:lnTo>
                <a:lnTo>
                  <a:pt x="0" y="353060"/>
                </a:lnTo>
                <a:lnTo>
                  <a:pt x="2628" y="355600"/>
                </a:lnTo>
                <a:lnTo>
                  <a:pt x="8305" y="355600"/>
                </a:lnTo>
                <a:lnTo>
                  <a:pt x="10553" y="353060"/>
                </a:lnTo>
                <a:lnTo>
                  <a:pt x="10553" y="289560"/>
                </a:lnTo>
                <a:lnTo>
                  <a:pt x="12039" y="280670"/>
                </a:lnTo>
                <a:lnTo>
                  <a:pt x="16256" y="273050"/>
                </a:lnTo>
                <a:lnTo>
                  <a:pt x="22809" y="266700"/>
                </a:lnTo>
                <a:lnTo>
                  <a:pt x="31305" y="262890"/>
                </a:lnTo>
                <a:lnTo>
                  <a:pt x="47142" y="257810"/>
                </a:lnTo>
                <a:lnTo>
                  <a:pt x="57632" y="273050"/>
                </a:lnTo>
                <a:lnTo>
                  <a:pt x="71666" y="285750"/>
                </a:lnTo>
                <a:lnTo>
                  <a:pt x="88519" y="294640"/>
                </a:lnTo>
                <a:lnTo>
                  <a:pt x="107492" y="298450"/>
                </a:lnTo>
                <a:lnTo>
                  <a:pt x="107492" y="353060"/>
                </a:lnTo>
                <a:lnTo>
                  <a:pt x="110159" y="354330"/>
                </a:lnTo>
                <a:lnTo>
                  <a:pt x="115798" y="354330"/>
                </a:lnTo>
                <a:lnTo>
                  <a:pt x="118071" y="353060"/>
                </a:lnTo>
                <a:lnTo>
                  <a:pt x="118071" y="298450"/>
                </a:lnTo>
                <a:lnTo>
                  <a:pt x="164071" y="298450"/>
                </a:lnTo>
                <a:lnTo>
                  <a:pt x="164071" y="353060"/>
                </a:lnTo>
                <a:lnTo>
                  <a:pt x="166700" y="354330"/>
                </a:lnTo>
                <a:lnTo>
                  <a:pt x="171996" y="354330"/>
                </a:lnTo>
                <a:lnTo>
                  <a:pt x="174650" y="353060"/>
                </a:lnTo>
                <a:lnTo>
                  <a:pt x="174650" y="298450"/>
                </a:lnTo>
                <a:lnTo>
                  <a:pt x="193624" y="294640"/>
                </a:lnTo>
                <a:lnTo>
                  <a:pt x="205663" y="288290"/>
                </a:lnTo>
                <a:lnTo>
                  <a:pt x="208064" y="287020"/>
                </a:lnTo>
                <a:lnTo>
                  <a:pt x="210477" y="285750"/>
                </a:lnTo>
                <a:lnTo>
                  <a:pt x="224497" y="273050"/>
                </a:lnTo>
                <a:lnTo>
                  <a:pt x="235000" y="257810"/>
                </a:lnTo>
                <a:lnTo>
                  <a:pt x="250850" y="262890"/>
                </a:lnTo>
                <a:lnTo>
                  <a:pt x="259321" y="266700"/>
                </a:lnTo>
                <a:lnTo>
                  <a:pt x="265861" y="273050"/>
                </a:lnTo>
                <a:lnTo>
                  <a:pt x="270078" y="281940"/>
                </a:lnTo>
                <a:lnTo>
                  <a:pt x="271564" y="289560"/>
                </a:lnTo>
                <a:lnTo>
                  <a:pt x="271564" y="353060"/>
                </a:lnTo>
                <a:lnTo>
                  <a:pt x="274231" y="355600"/>
                </a:lnTo>
                <a:lnTo>
                  <a:pt x="279488" y="355600"/>
                </a:lnTo>
                <a:lnTo>
                  <a:pt x="282143" y="353060"/>
                </a:lnTo>
                <a:lnTo>
                  <a:pt x="282143" y="2895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685254" y="1500225"/>
            <a:ext cx="290195" cy="354330"/>
          </a:xfrm>
          <a:custGeom>
            <a:avLst/>
            <a:gdLst/>
            <a:ahLst/>
            <a:cxnLst/>
            <a:rect l="l" t="t" r="r" b="b"/>
            <a:pathLst>
              <a:path w="290195" h="354330">
                <a:moveTo>
                  <a:pt x="122224" y="124841"/>
                </a:moveTo>
                <a:lnTo>
                  <a:pt x="119557" y="122593"/>
                </a:lnTo>
                <a:lnTo>
                  <a:pt x="105625" y="122593"/>
                </a:lnTo>
                <a:lnTo>
                  <a:pt x="102616" y="122593"/>
                </a:lnTo>
                <a:lnTo>
                  <a:pt x="100330" y="124841"/>
                </a:lnTo>
                <a:lnTo>
                  <a:pt x="100330" y="130517"/>
                </a:lnTo>
                <a:lnTo>
                  <a:pt x="102616" y="133146"/>
                </a:lnTo>
                <a:lnTo>
                  <a:pt x="119557" y="133146"/>
                </a:lnTo>
                <a:lnTo>
                  <a:pt x="121843" y="130517"/>
                </a:lnTo>
                <a:lnTo>
                  <a:pt x="121843" y="127889"/>
                </a:lnTo>
                <a:lnTo>
                  <a:pt x="122224" y="124841"/>
                </a:lnTo>
                <a:close/>
              </a:path>
              <a:path w="290195" h="354330">
                <a:moveTo>
                  <a:pt x="183299" y="177279"/>
                </a:moveTo>
                <a:lnTo>
                  <a:pt x="171996" y="158788"/>
                </a:lnTo>
                <a:lnTo>
                  <a:pt x="171996" y="172770"/>
                </a:lnTo>
                <a:lnTo>
                  <a:pt x="157289" y="172770"/>
                </a:lnTo>
                <a:lnTo>
                  <a:pt x="153136" y="170116"/>
                </a:lnTo>
                <a:lnTo>
                  <a:pt x="151244" y="166344"/>
                </a:lnTo>
                <a:lnTo>
                  <a:pt x="165976" y="166344"/>
                </a:lnTo>
                <a:lnTo>
                  <a:pt x="170116" y="168973"/>
                </a:lnTo>
                <a:lnTo>
                  <a:pt x="171996" y="172770"/>
                </a:lnTo>
                <a:lnTo>
                  <a:pt x="171996" y="158788"/>
                </a:lnTo>
                <a:lnTo>
                  <a:pt x="170116" y="157505"/>
                </a:lnTo>
                <a:lnTo>
                  <a:pt x="161823" y="155790"/>
                </a:lnTo>
                <a:lnTo>
                  <a:pt x="138442" y="155790"/>
                </a:lnTo>
                <a:lnTo>
                  <a:pt x="138442" y="166344"/>
                </a:lnTo>
                <a:lnTo>
                  <a:pt x="136156" y="169735"/>
                </a:lnTo>
                <a:lnTo>
                  <a:pt x="132397" y="172770"/>
                </a:lnTo>
                <a:lnTo>
                  <a:pt x="117690" y="172770"/>
                </a:lnTo>
                <a:lnTo>
                  <a:pt x="119557" y="168986"/>
                </a:lnTo>
                <a:lnTo>
                  <a:pt x="123329" y="166344"/>
                </a:lnTo>
                <a:lnTo>
                  <a:pt x="138442" y="166344"/>
                </a:lnTo>
                <a:lnTo>
                  <a:pt x="138442" y="155790"/>
                </a:lnTo>
                <a:lnTo>
                  <a:pt x="128625" y="155790"/>
                </a:lnTo>
                <a:lnTo>
                  <a:pt x="120167" y="157505"/>
                </a:lnTo>
                <a:lnTo>
                  <a:pt x="113334" y="162153"/>
                </a:lnTo>
                <a:lnTo>
                  <a:pt x="108788" y="168973"/>
                </a:lnTo>
                <a:lnTo>
                  <a:pt x="107111" y="177279"/>
                </a:lnTo>
                <a:lnTo>
                  <a:pt x="107111" y="191630"/>
                </a:lnTo>
                <a:lnTo>
                  <a:pt x="109397" y="193878"/>
                </a:lnTo>
                <a:lnTo>
                  <a:pt x="115036" y="193878"/>
                </a:lnTo>
                <a:lnTo>
                  <a:pt x="117309" y="191630"/>
                </a:lnTo>
                <a:lnTo>
                  <a:pt x="117309" y="182562"/>
                </a:lnTo>
                <a:lnTo>
                  <a:pt x="135407" y="182562"/>
                </a:lnTo>
                <a:lnTo>
                  <a:pt x="141452" y="179552"/>
                </a:lnTo>
                <a:lnTo>
                  <a:pt x="145224" y="175031"/>
                </a:lnTo>
                <a:lnTo>
                  <a:pt x="149377" y="179552"/>
                </a:lnTo>
                <a:lnTo>
                  <a:pt x="155016" y="182562"/>
                </a:lnTo>
                <a:lnTo>
                  <a:pt x="173139" y="182562"/>
                </a:lnTo>
                <a:lnTo>
                  <a:pt x="173139" y="191630"/>
                </a:lnTo>
                <a:lnTo>
                  <a:pt x="175387" y="193878"/>
                </a:lnTo>
                <a:lnTo>
                  <a:pt x="181051" y="193878"/>
                </a:lnTo>
                <a:lnTo>
                  <a:pt x="183299" y="191630"/>
                </a:lnTo>
                <a:lnTo>
                  <a:pt x="183299" y="177279"/>
                </a:lnTo>
                <a:close/>
              </a:path>
              <a:path w="290195" h="354330">
                <a:moveTo>
                  <a:pt x="188976" y="124841"/>
                </a:moveTo>
                <a:lnTo>
                  <a:pt x="186728" y="122593"/>
                </a:lnTo>
                <a:lnTo>
                  <a:pt x="172377" y="122593"/>
                </a:lnTo>
                <a:lnTo>
                  <a:pt x="169748" y="122593"/>
                </a:lnTo>
                <a:lnTo>
                  <a:pt x="167462" y="124841"/>
                </a:lnTo>
                <a:lnTo>
                  <a:pt x="167462" y="130517"/>
                </a:lnTo>
                <a:lnTo>
                  <a:pt x="169748" y="133146"/>
                </a:lnTo>
                <a:lnTo>
                  <a:pt x="186728" y="133146"/>
                </a:lnTo>
                <a:lnTo>
                  <a:pt x="188976" y="130517"/>
                </a:lnTo>
                <a:lnTo>
                  <a:pt x="188976" y="124841"/>
                </a:lnTo>
                <a:close/>
              </a:path>
              <a:path w="290195" h="354330">
                <a:moveTo>
                  <a:pt x="289687" y="100330"/>
                </a:moveTo>
                <a:lnTo>
                  <a:pt x="288544" y="96520"/>
                </a:lnTo>
                <a:lnTo>
                  <a:pt x="267792" y="82334"/>
                </a:lnTo>
                <a:lnTo>
                  <a:pt x="267792" y="93980"/>
                </a:lnTo>
                <a:lnTo>
                  <a:pt x="222935" y="93980"/>
                </a:lnTo>
                <a:lnTo>
                  <a:pt x="222935" y="104140"/>
                </a:lnTo>
                <a:lnTo>
                  <a:pt x="222935" y="116840"/>
                </a:lnTo>
                <a:lnTo>
                  <a:pt x="213487" y="116840"/>
                </a:lnTo>
                <a:lnTo>
                  <a:pt x="210858" y="114300"/>
                </a:lnTo>
                <a:lnTo>
                  <a:pt x="210858" y="104140"/>
                </a:lnTo>
                <a:lnTo>
                  <a:pt x="222935" y="104140"/>
                </a:lnTo>
                <a:lnTo>
                  <a:pt x="222935" y="93980"/>
                </a:lnTo>
                <a:lnTo>
                  <a:pt x="113919" y="93980"/>
                </a:lnTo>
                <a:lnTo>
                  <a:pt x="111645" y="96520"/>
                </a:lnTo>
                <a:lnTo>
                  <a:pt x="111645" y="102870"/>
                </a:lnTo>
                <a:lnTo>
                  <a:pt x="113919" y="104140"/>
                </a:lnTo>
                <a:lnTo>
                  <a:pt x="200660" y="104140"/>
                </a:lnTo>
                <a:lnTo>
                  <a:pt x="200660" y="119380"/>
                </a:lnTo>
                <a:lnTo>
                  <a:pt x="208203" y="127000"/>
                </a:lnTo>
                <a:lnTo>
                  <a:pt x="228193" y="127000"/>
                </a:lnTo>
                <a:lnTo>
                  <a:pt x="230479" y="128270"/>
                </a:lnTo>
                <a:lnTo>
                  <a:pt x="234238" y="132080"/>
                </a:lnTo>
                <a:lnTo>
                  <a:pt x="234619" y="134620"/>
                </a:lnTo>
                <a:lnTo>
                  <a:pt x="234492" y="138430"/>
                </a:lnTo>
                <a:lnTo>
                  <a:pt x="234238" y="140970"/>
                </a:lnTo>
                <a:lnTo>
                  <a:pt x="230098" y="144780"/>
                </a:lnTo>
                <a:lnTo>
                  <a:pt x="222935" y="144780"/>
                </a:lnTo>
                <a:lnTo>
                  <a:pt x="222935" y="140970"/>
                </a:lnTo>
                <a:lnTo>
                  <a:pt x="220649" y="138430"/>
                </a:lnTo>
                <a:lnTo>
                  <a:pt x="215011" y="138430"/>
                </a:lnTo>
                <a:lnTo>
                  <a:pt x="212737" y="140970"/>
                </a:lnTo>
                <a:lnTo>
                  <a:pt x="212737" y="144780"/>
                </a:lnTo>
                <a:lnTo>
                  <a:pt x="207899" y="168910"/>
                </a:lnTo>
                <a:lnTo>
                  <a:pt x="194678" y="190500"/>
                </a:lnTo>
                <a:lnTo>
                  <a:pt x="175031" y="204470"/>
                </a:lnTo>
                <a:lnTo>
                  <a:pt x="150888" y="210820"/>
                </a:lnTo>
                <a:lnTo>
                  <a:pt x="150888" y="203200"/>
                </a:lnTo>
                <a:lnTo>
                  <a:pt x="148615" y="200660"/>
                </a:lnTo>
                <a:lnTo>
                  <a:pt x="142938" y="200660"/>
                </a:lnTo>
                <a:lnTo>
                  <a:pt x="140309" y="203200"/>
                </a:lnTo>
                <a:lnTo>
                  <a:pt x="140309" y="210820"/>
                </a:lnTo>
                <a:lnTo>
                  <a:pt x="116230" y="204470"/>
                </a:lnTo>
                <a:lnTo>
                  <a:pt x="96697" y="190500"/>
                </a:lnTo>
                <a:lnTo>
                  <a:pt x="83604" y="168910"/>
                </a:lnTo>
                <a:lnTo>
                  <a:pt x="78816" y="144780"/>
                </a:lnTo>
                <a:lnTo>
                  <a:pt x="78816" y="140970"/>
                </a:lnTo>
                <a:lnTo>
                  <a:pt x="76187" y="138430"/>
                </a:lnTo>
                <a:lnTo>
                  <a:pt x="70523" y="138430"/>
                </a:lnTo>
                <a:lnTo>
                  <a:pt x="68275" y="140970"/>
                </a:lnTo>
                <a:lnTo>
                  <a:pt x="68275" y="144780"/>
                </a:lnTo>
                <a:lnTo>
                  <a:pt x="62598" y="144780"/>
                </a:lnTo>
                <a:lnTo>
                  <a:pt x="60350" y="143510"/>
                </a:lnTo>
                <a:lnTo>
                  <a:pt x="56578" y="139700"/>
                </a:lnTo>
                <a:lnTo>
                  <a:pt x="56197" y="137160"/>
                </a:lnTo>
                <a:lnTo>
                  <a:pt x="56324" y="133350"/>
                </a:lnTo>
                <a:lnTo>
                  <a:pt x="56578" y="130810"/>
                </a:lnTo>
                <a:lnTo>
                  <a:pt x="60731" y="127000"/>
                </a:lnTo>
                <a:lnTo>
                  <a:pt x="81864" y="127000"/>
                </a:lnTo>
                <a:lnTo>
                  <a:pt x="89408" y="119380"/>
                </a:lnTo>
                <a:lnTo>
                  <a:pt x="89408" y="116840"/>
                </a:lnTo>
                <a:lnTo>
                  <a:pt x="89408" y="104140"/>
                </a:lnTo>
                <a:lnTo>
                  <a:pt x="98463" y="104140"/>
                </a:lnTo>
                <a:lnTo>
                  <a:pt x="100711" y="102870"/>
                </a:lnTo>
                <a:lnTo>
                  <a:pt x="100711" y="96520"/>
                </a:lnTo>
                <a:lnTo>
                  <a:pt x="98463" y="93980"/>
                </a:lnTo>
                <a:lnTo>
                  <a:pt x="78092" y="93980"/>
                </a:lnTo>
                <a:lnTo>
                  <a:pt x="78092" y="104140"/>
                </a:lnTo>
                <a:lnTo>
                  <a:pt x="78092" y="114300"/>
                </a:lnTo>
                <a:lnTo>
                  <a:pt x="75425" y="116840"/>
                </a:lnTo>
                <a:lnTo>
                  <a:pt x="66408" y="116840"/>
                </a:lnTo>
                <a:lnTo>
                  <a:pt x="66408" y="104140"/>
                </a:lnTo>
                <a:lnTo>
                  <a:pt x="78092" y="104140"/>
                </a:lnTo>
                <a:lnTo>
                  <a:pt x="78092" y="93980"/>
                </a:lnTo>
                <a:lnTo>
                  <a:pt x="23380" y="93980"/>
                </a:lnTo>
                <a:lnTo>
                  <a:pt x="145605" y="11430"/>
                </a:lnTo>
                <a:lnTo>
                  <a:pt x="267792" y="93980"/>
                </a:lnTo>
                <a:lnTo>
                  <a:pt x="267792" y="82334"/>
                </a:lnTo>
                <a:lnTo>
                  <a:pt x="164172" y="11430"/>
                </a:lnTo>
                <a:lnTo>
                  <a:pt x="147472" y="0"/>
                </a:lnTo>
                <a:lnTo>
                  <a:pt x="141833" y="0"/>
                </a:lnTo>
                <a:lnTo>
                  <a:pt x="762" y="96520"/>
                </a:lnTo>
                <a:lnTo>
                  <a:pt x="0" y="99060"/>
                </a:lnTo>
                <a:lnTo>
                  <a:pt x="762" y="100330"/>
                </a:lnTo>
                <a:lnTo>
                  <a:pt x="1905" y="102870"/>
                </a:lnTo>
                <a:lnTo>
                  <a:pt x="3771" y="104140"/>
                </a:lnTo>
                <a:lnTo>
                  <a:pt x="56578" y="104140"/>
                </a:lnTo>
                <a:lnTo>
                  <a:pt x="56578" y="118110"/>
                </a:lnTo>
                <a:lnTo>
                  <a:pt x="50177" y="120650"/>
                </a:lnTo>
                <a:lnTo>
                  <a:pt x="46037" y="127000"/>
                </a:lnTo>
                <a:lnTo>
                  <a:pt x="45656" y="133350"/>
                </a:lnTo>
                <a:lnTo>
                  <a:pt x="45275" y="138430"/>
                </a:lnTo>
                <a:lnTo>
                  <a:pt x="47142" y="144780"/>
                </a:lnTo>
                <a:lnTo>
                  <a:pt x="50177" y="148590"/>
                </a:lnTo>
                <a:lnTo>
                  <a:pt x="53949" y="152400"/>
                </a:lnTo>
                <a:lnTo>
                  <a:pt x="59207" y="153670"/>
                </a:lnTo>
                <a:lnTo>
                  <a:pt x="68275" y="153670"/>
                </a:lnTo>
                <a:lnTo>
                  <a:pt x="72009" y="170180"/>
                </a:lnTo>
                <a:lnTo>
                  <a:pt x="78968" y="184150"/>
                </a:lnTo>
                <a:lnTo>
                  <a:pt x="88684" y="196850"/>
                </a:lnTo>
                <a:lnTo>
                  <a:pt x="100711" y="207010"/>
                </a:lnTo>
                <a:lnTo>
                  <a:pt x="100711" y="231140"/>
                </a:lnTo>
                <a:lnTo>
                  <a:pt x="97320" y="234950"/>
                </a:lnTo>
                <a:lnTo>
                  <a:pt x="92786" y="236220"/>
                </a:lnTo>
                <a:lnTo>
                  <a:pt x="38112" y="252730"/>
                </a:lnTo>
                <a:lnTo>
                  <a:pt x="25196" y="257810"/>
                </a:lnTo>
                <a:lnTo>
                  <a:pt x="15176" y="267970"/>
                </a:lnTo>
                <a:lnTo>
                  <a:pt x="8699" y="280670"/>
                </a:lnTo>
                <a:lnTo>
                  <a:pt x="6400" y="294640"/>
                </a:lnTo>
                <a:lnTo>
                  <a:pt x="6400" y="351790"/>
                </a:lnTo>
                <a:lnTo>
                  <a:pt x="8686" y="354330"/>
                </a:lnTo>
                <a:lnTo>
                  <a:pt x="14325" y="354330"/>
                </a:lnTo>
                <a:lnTo>
                  <a:pt x="16979" y="351790"/>
                </a:lnTo>
                <a:lnTo>
                  <a:pt x="16979" y="294640"/>
                </a:lnTo>
                <a:lnTo>
                  <a:pt x="18732" y="284480"/>
                </a:lnTo>
                <a:lnTo>
                  <a:pt x="23622" y="274320"/>
                </a:lnTo>
                <a:lnTo>
                  <a:pt x="31140" y="266700"/>
                </a:lnTo>
                <a:lnTo>
                  <a:pt x="40741" y="261620"/>
                </a:lnTo>
                <a:lnTo>
                  <a:pt x="66751" y="254000"/>
                </a:lnTo>
                <a:lnTo>
                  <a:pt x="71767" y="265430"/>
                </a:lnTo>
                <a:lnTo>
                  <a:pt x="78270" y="275590"/>
                </a:lnTo>
                <a:lnTo>
                  <a:pt x="116547" y="304800"/>
                </a:lnTo>
                <a:lnTo>
                  <a:pt x="139928" y="308610"/>
                </a:lnTo>
                <a:lnTo>
                  <a:pt x="139928" y="351790"/>
                </a:lnTo>
                <a:lnTo>
                  <a:pt x="142214" y="354330"/>
                </a:lnTo>
                <a:lnTo>
                  <a:pt x="147853" y="354330"/>
                </a:lnTo>
                <a:lnTo>
                  <a:pt x="150126" y="351790"/>
                </a:lnTo>
                <a:lnTo>
                  <a:pt x="150126" y="308610"/>
                </a:lnTo>
                <a:lnTo>
                  <a:pt x="162293" y="307340"/>
                </a:lnTo>
                <a:lnTo>
                  <a:pt x="173850" y="304800"/>
                </a:lnTo>
                <a:lnTo>
                  <a:pt x="182041" y="300990"/>
                </a:lnTo>
                <a:lnTo>
                  <a:pt x="184772" y="299720"/>
                </a:lnTo>
                <a:lnTo>
                  <a:pt x="218300" y="265430"/>
                </a:lnTo>
                <a:lnTo>
                  <a:pt x="223316" y="254000"/>
                </a:lnTo>
                <a:lnTo>
                  <a:pt x="249326" y="261620"/>
                </a:lnTo>
                <a:lnTo>
                  <a:pt x="258991" y="266700"/>
                </a:lnTo>
                <a:lnTo>
                  <a:pt x="266636" y="274320"/>
                </a:lnTo>
                <a:lnTo>
                  <a:pt x="271653" y="283210"/>
                </a:lnTo>
                <a:lnTo>
                  <a:pt x="273469" y="294640"/>
                </a:lnTo>
                <a:lnTo>
                  <a:pt x="273469" y="351790"/>
                </a:lnTo>
                <a:lnTo>
                  <a:pt x="275717" y="354330"/>
                </a:lnTo>
                <a:lnTo>
                  <a:pt x="281381" y="354330"/>
                </a:lnTo>
                <a:lnTo>
                  <a:pt x="283667" y="351790"/>
                </a:lnTo>
                <a:lnTo>
                  <a:pt x="283667" y="294640"/>
                </a:lnTo>
                <a:lnTo>
                  <a:pt x="281305" y="280670"/>
                </a:lnTo>
                <a:lnTo>
                  <a:pt x="274751" y="267970"/>
                </a:lnTo>
                <a:lnTo>
                  <a:pt x="264706" y="257810"/>
                </a:lnTo>
                <a:lnTo>
                  <a:pt x="255143" y="254000"/>
                </a:lnTo>
                <a:lnTo>
                  <a:pt x="251955" y="252730"/>
                </a:lnTo>
                <a:lnTo>
                  <a:pt x="239331" y="248920"/>
                </a:lnTo>
                <a:lnTo>
                  <a:pt x="213118" y="241007"/>
                </a:lnTo>
                <a:lnTo>
                  <a:pt x="213118" y="252730"/>
                </a:lnTo>
                <a:lnTo>
                  <a:pt x="188595" y="285750"/>
                </a:lnTo>
                <a:lnTo>
                  <a:pt x="144843" y="300990"/>
                </a:lnTo>
                <a:lnTo>
                  <a:pt x="133134" y="299720"/>
                </a:lnTo>
                <a:lnTo>
                  <a:pt x="93497" y="279400"/>
                </a:lnTo>
                <a:lnTo>
                  <a:pt x="76771" y="254000"/>
                </a:lnTo>
                <a:lnTo>
                  <a:pt x="76187" y="252730"/>
                </a:lnTo>
                <a:lnTo>
                  <a:pt x="87503" y="250190"/>
                </a:lnTo>
                <a:lnTo>
                  <a:pt x="91325" y="257810"/>
                </a:lnTo>
                <a:lnTo>
                  <a:pt x="95986" y="265430"/>
                </a:lnTo>
                <a:lnTo>
                  <a:pt x="134340" y="288290"/>
                </a:lnTo>
                <a:lnTo>
                  <a:pt x="144081" y="289560"/>
                </a:lnTo>
                <a:lnTo>
                  <a:pt x="152768" y="289560"/>
                </a:lnTo>
                <a:lnTo>
                  <a:pt x="160680" y="287020"/>
                </a:lnTo>
                <a:lnTo>
                  <a:pt x="168605" y="283210"/>
                </a:lnTo>
                <a:lnTo>
                  <a:pt x="171615" y="283210"/>
                </a:lnTo>
                <a:lnTo>
                  <a:pt x="172377" y="279400"/>
                </a:lnTo>
                <a:lnTo>
                  <a:pt x="171996" y="278130"/>
                </a:lnTo>
                <a:lnTo>
                  <a:pt x="171615" y="276860"/>
                </a:lnTo>
                <a:lnTo>
                  <a:pt x="170789" y="274320"/>
                </a:lnTo>
                <a:lnTo>
                  <a:pt x="168922" y="273050"/>
                </a:lnTo>
                <a:lnTo>
                  <a:pt x="165239" y="273050"/>
                </a:lnTo>
                <a:lnTo>
                  <a:pt x="164452" y="274320"/>
                </a:lnTo>
                <a:lnTo>
                  <a:pt x="158051" y="276860"/>
                </a:lnTo>
                <a:lnTo>
                  <a:pt x="151244" y="278130"/>
                </a:lnTo>
                <a:lnTo>
                  <a:pt x="144081" y="278130"/>
                </a:lnTo>
                <a:lnTo>
                  <a:pt x="105206" y="259080"/>
                </a:lnTo>
                <a:lnTo>
                  <a:pt x="97701" y="246380"/>
                </a:lnTo>
                <a:lnTo>
                  <a:pt x="105625" y="242570"/>
                </a:lnTo>
                <a:lnTo>
                  <a:pt x="110883" y="234950"/>
                </a:lnTo>
                <a:lnTo>
                  <a:pt x="110883" y="214630"/>
                </a:lnTo>
                <a:lnTo>
                  <a:pt x="117538" y="217170"/>
                </a:lnTo>
                <a:lnTo>
                  <a:pt x="124510" y="219710"/>
                </a:lnTo>
                <a:lnTo>
                  <a:pt x="139547" y="222250"/>
                </a:lnTo>
                <a:lnTo>
                  <a:pt x="139547" y="242570"/>
                </a:lnTo>
                <a:lnTo>
                  <a:pt x="141833" y="245110"/>
                </a:lnTo>
                <a:lnTo>
                  <a:pt x="147472" y="245110"/>
                </a:lnTo>
                <a:lnTo>
                  <a:pt x="149758" y="242570"/>
                </a:lnTo>
                <a:lnTo>
                  <a:pt x="149758" y="220980"/>
                </a:lnTo>
                <a:lnTo>
                  <a:pt x="164795" y="218440"/>
                </a:lnTo>
                <a:lnTo>
                  <a:pt x="171767" y="215900"/>
                </a:lnTo>
                <a:lnTo>
                  <a:pt x="175094" y="214630"/>
                </a:lnTo>
                <a:lnTo>
                  <a:pt x="178422" y="213360"/>
                </a:lnTo>
                <a:lnTo>
                  <a:pt x="178422" y="226060"/>
                </a:lnTo>
                <a:lnTo>
                  <a:pt x="178803" y="234950"/>
                </a:lnTo>
                <a:lnTo>
                  <a:pt x="183680" y="242570"/>
                </a:lnTo>
                <a:lnTo>
                  <a:pt x="191985" y="246380"/>
                </a:lnTo>
                <a:lnTo>
                  <a:pt x="189357" y="252730"/>
                </a:lnTo>
                <a:lnTo>
                  <a:pt x="185585" y="257810"/>
                </a:lnTo>
                <a:lnTo>
                  <a:pt x="181051" y="262890"/>
                </a:lnTo>
                <a:lnTo>
                  <a:pt x="179146" y="264160"/>
                </a:lnTo>
                <a:lnTo>
                  <a:pt x="179146" y="267970"/>
                </a:lnTo>
                <a:lnTo>
                  <a:pt x="181051" y="270510"/>
                </a:lnTo>
                <a:lnTo>
                  <a:pt x="181813" y="270510"/>
                </a:lnTo>
                <a:lnTo>
                  <a:pt x="183299" y="271780"/>
                </a:lnTo>
                <a:lnTo>
                  <a:pt x="186347" y="271780"/>
                </a:lnTo>
                <a:lnTo>
                  <a:pt x="187452" y="270510"/>
                </a:lnTo>
                <a:lnTo>
                  <a:pt x="188595" y="270510"/>
                </a:lnTo>
                <a:lnTo>
                  <a:pt x="194259" y="264160"/>
                </a:lnTo>
                <a:lnTo>
                  <a:pt x="198793" y="256540"/>
                </a:lnTo>
                <a:lnTo>
                  <a:pt x="201803" y="248920"/>
                </a:lnTo>
                <a:lnTo>
                  <a:pt x="213118" y="252730"/>
                </a:lnTo>
                <a:lnTo>
                  <a:pt x="213118" y="241007"/>
                </a:lnTo>
                <a:lnTo>
                  <a:pt x="197269" y="236220"/>
                </a:lnTo>
                <a:lnTo>
                  <a:pt x="192747" y="234950"/>
                </a:lnTo>
                <a:lnTo>
                  <a:pt x="189357" y="229870"/>
                </a:lnTo>
                <a:lnTo>
                  <a:pt x="189357" y="213360"/>
                </a:lnTo>
                <a:lnTo>
                  <a:pt x="189357" y="210820"/>
                </a:lnTo>
                <a:lnTo>
                  <a:pt x="189357" y="207010"/>
                </a:lnTo>
                <a:lnTo>
                  <a:pt x="201371" y="196850"/>
                </a:lnTo>
                <a:lnTo>
                  <a:pt x="211099" y="184150"/>
                </a:lnTo>
                <a:lnTo>
                  <a:pt x="218059" y="170180"/>
                </a:lnTo>
                <a:lnTo>
                  <a:pt x="221792" y="153670"/>
                </a:lnTo>
                <a:lnTo>
                  <a:pt x="225183" y="153670"/>
                </a:lnTo>
                <a:lnTo>
                  <a:pt x="232600" y="152400"/>
                </a:lnTo>
                <a:lnTo>
                  <a:pt x="238709" y="148590"/>
                </a:lnTo>
                <a:lnTo>
                  <a:pt x="241960" y="144780"/>
                </a:lnTo>
                <a:lnTo>
                  <a:pt x="243052" y="143510"/>
                </a:lnTo>
                <a:lnTo>
                  <a:pt x="245173" y="137160"/>
                </a:lnTo>
                <a:lnTo>
                  <a:pt x="245554" y="132080"/>
                </a:lnTo>
                <a:lnTo>
                  <a:pt x="243649" y="125730"/>
                </a:lnTo>
                <a:lnTo>
                  <a:pt x="240258" y="121920"/>
                </a:lnTo>
                <a:lnTo>
                  <a:pt x="236486" y="119380"/>
                </a:lnTo>
                <a:lnTo>
                  <a:pt x="234238" y="118110"/>
                </a:lnTo>
                <a:lnTo>
                  <a:pt x="234238" y="116840"/>
                </a:lnTo>
                <a:lnTo>
                  <a:pt x="234238" y="104140"/>
                </a:lnTo>
                <a:lnTo>
                  <a:pt x="287058" y="104140"/>
                </a:lnTo>
                <a:lnTo>
                  <a:pt x="288925" y="102870"/>
                </a:lnTo>
                <a:lnTo>
                  <a:pt x="289687" y="1003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200927" y="1500593"/>
            <a:ext cx="322580" cy="354965"/>
          </a:xfrm>
          <a:custGeom>
            <a:avLst/>
            <a:gdLst/>
            <a:ahLst/>
            <a:cxnLst/>
            <a:rect l="l" t="t" r="r" b="b"/>
            <a:pathLst>
              <a:path w="322579" h="354964">
                <a:moveTo>
                  <a:pt x="135432" y="107530"/>
                </a:moveTo>
                <a:lnTo>
                  <a:pt x="133159" y="105244"/>
                </a:lnTo>
                <a:lnTo>
                  <a:pt x="130149" y="105244"/>
                </a:lnTo>
                <a:lnTo>
                  <a:pt x="127520" y="105244"/>
                </a:lnTo>
                <a:lnTo>
                  <a:pt x="124853" y="107530"/>
                </a:lnTo>
                <a:lnTo>
                  <a:pt x="124853" y="118833"/>
                </a:lnTo>
                <a:lnTo>
                  <a:pt x="127520" y="121462"/>
                </a:lnTo>
                <a:lnTo>
                  <a:pt x="133159" y="121462"/>
                </a:lnTo>
                <a:lnTo>
                  <a:pt x="135432" y="118833"/>
                </a:lnTo>
                <a:lnTo>
                  <a:pt x="135432" y="107530"/>
                </a:lnTo>
                <a:close/>
              </a:path>
              <a:path w="322579" h="354964">
                <a:moveTo>
                  <a:pt x="177292" y="152412"/>
                </a:moveTo>
                <a:lnTo>
                  <a:pt x="175031" y="150139"/>
                </a:lnTo>
                <a:lnTo>
                  <a:pt x="150139" y="150139"/>
                </a:lnTo>
                <a:lnTo>
                  <a:pt x="147129" y="150139"/>
                </a:lnTo>
                <a:lnTo>
                  <a:pt x="144843" y="152412"/>
                </a:lnTo>
                <a:lnTo>
                  <a:pt x="144843" y="158051"/>
                </a:lnTo>
                <a:lnTo>
                  <a:pt x="147129" y="160337"/>
                </a:lnTo>
                <a:lnTo>
                  <a:pt x="175031" y="160337"/>
                </a:lnTo>
                <a:lnTo>
                  <a:pt x="177292" y="158051"/>
                </a:lnTo>
                <a:lnTo>
                  <a:pt x="177292" y="152412"/>
                </a:lnTo>
                <a:close/>
              </a:path>
              <a:path w="322579" h="354964">
                <a:moveTo>
                  <a:pt x="196545" y="107530"/>
                </a:moveTo>
                <a:lnTo>
                  <a:pt x="194271" y="105244"/>
                </a:lnTo>
                <a:lnTo>
                  <a:pt x="191643" y="105244"/>
                </a:lnTo>
                <a:lnTo>
                  <a:pt x="188633" y="105244"/>
                </a:lnTo>
                <a:lnTo>
                  <a:pt x="186347" y="107530"/>
                </a:lnTo>
                <a:lnTo>
                  <a:pt x="186347" y="118833"/>
                </a:lnTo>
                <a:lnTo>
                  <a:pt x="188633" y="121462"/>
                </a:lnTo>
                <a:lnTo>
                  <a:pt x="194271" y="121462"/>
                </a:lnTo>
                <a:lnTo>
                  <a:pt x="196545" y="118833"/>
                </a:lnTo>
                <a:lnTo>
                  <a:pt x="196545" y="107530"/>
                </a:lnTo>
                <a:close/>
              </a:path>
              <a:path w="322579" h="354964">
                <a:moveTo>
                  <a:pt x="210108" y="349656"/>
                </a:moveTo>
                <a:lnTo>
                  <a:pt x="206425" y="330263"/>
                </a:lnTo>
                <a:lnTo>
                  <a:pt x="195872" y="314452"/>
                </a:lnTo>
                <a:lnTo>
                  <a:pt x="180086" y="303796"/>
                </a:lnTo>
                <a:lnTo>
                  <a:pt x="160680" y="299885"/>
                </a:lnTo>
                <a:lnTo>
                  <a:pt x="141516" y="303796"/>
                </a:lnTo>
                <a:lnTo>
                  <a:pt x="125806" y="314452"/>
                </a:lnTo>
                <a:lnTo>
                  <a:pt x="115201" y="330263"/>
                </a:lnTo>
                <a:lnTo>
                  <a:pt x="111290" y="349656"/>
                </a:lnTo>
                <a:lnTo>
                  <a:pt x="111290" y="352323"/>
                </a:lnTo>
                <a:lnTo>
                  <a:pt x="113550" y="354571"/>
                </a:lnTo>
                <a:lnTo>
                  <a:pt x="119214" y="354571"/>
                </a:lnTo>
                <a:lnTo>
                  <a:pt x="121843" y="352323"/>
                </a:lnTo>
                <a:lnTo>
                  <a:pt x="121843" y="349656"/>
                </a:lnTo>
                <a:lnTo>
                  <a:pt x="124891" y="334302"/>
                </a:lnTo>
                <a:lnTo>
                  <a:pt x="133210" y="321856"/>
                </a:lnTo>
                <a:lnTo>
                  <a:pt x="145554" y="313486"/>
                </a:lnTo>
                <a:lnTo>
                  <a:pt x="160680" y="310438"/>
                </a:lnTo>
                <a:lnTo>
                  <a:pt x="176060" y="313486"/>
                </a:lnTo>
                <a:lnTo>
                  <a:pt x="188518" y="321856"/>
                </a:lnTo>
                <a:lnTo>
                  <a:pt x="196888" y="334302"/>
                </a:lnTo>
                <a:lnTo>
                  <a:pt x="199936" y="349656"/>
                </a:lnTo>
                <a:lnTo>
                  <a:pt x="199936" y="352323"/>
                </a:lnTo>
                <a:lnTo>
                  <a:pt x="202184" y="354571"/>
                </a:lnTo>
                <a:lnTo>
                  <a:pt x="207860" y="354571"/>
                </a:lnTo>
                <a:lnTo>
                  <a:pt x="210108" y="352323"/>
                </a:lnTo>
                <a:lnTo>
                  <a:pt x="210108" y="349656"/>
                </a:lnTo>
                <a:close/>
              </a:path>
              <a:path w="322579" h="354964">
                <a:moveTo>
                  <a:pt x="322122" y="238760"/>
                </a:moveTo>
                <a:lnTo>
                  <a:pt x="318922" y="222250"/>
                </a:lnTo>
                <a:lnTo>
                  <a:pt x="311581" y="212204"/>
                </a:lnTo>
                <a:lnTo>
                  <a:pt x="311581" y="237490"/>
                </a:lnTo>
                <a:lnTo>
                  <a:pt x="311581" y="276860"/>
                </a:lnTo>
                <a:lnTo>
                  <a:pt x="311200" y="276860"/>
                </a:lnTo>
                <a:lnTo>
                  <a:pt x="311200" y="285750"/>
                </a:lnTo>
                <a:lnTo>
                  <a:pt x="303657" y="293370"/>
                </a:lnTo>
                <a:lnTo>
                  <a:pt x="255003" y="293370"/>
                </a:lnTo>
                <a:lnTo>
                  <a:pt x="255003" y="226060"/>
                </a:lnTo>
                <a:lnTo>
                  <a:pt x="255003" y="223520"/>
                </a:lnTo>
                <a:lnTo>
                  <a:pt x="258762" y="220980"/>
                </a:lnTo>
                <a:lnTo>
                  <a:pt x="260286" y="219710"/>
                </a:lnTo>
                <a:lnTo>
                  <a:pt x="267830" y="214630"/>
                </a:lnTo>
                <a:lnTo>
                  <a:pt x="271602" y="210820"/>
                </a:lnTo>
                <a:lnTo>
                  <a:pt x="276123" y="209550"/>
                </a:lnTo>
                <a:lnTo>
                  <a:pt x="283286" y="209550"/>
                </a:lnTo>
                <a:lnTo>
                  <a:pt x="294386" y="212090"/>
                </a:lnTo>
                <a:lnTo>
                  <a:pt x="303377" y="217170"/>
                </a:lnTo>
                <a:lnTo>
                  <a:pt x="309384" y="226060"/>
                </a:lnTo>
                <a:lnTo>
                  <a:pt x="311581" y="237490"/>
                </a:lnTo>
                <a:lnTo>
                  <a:pt x="311581" y="212204"/>
                </a:lnTo>
                <a:lnTo>
                  <a:pt x="310578" y="210820"/>
                </a:lnTo>
                <a:lnTo>
                  <a:pt x="308813" y="209550"/>
                </a:lnTo>
                <a:lnTo>
                  <a:pt x="298221" y="201930"/>
                </a:lnTo>
                <a:lnTo>
                  <a:pt x="282905" y="199390"/>
                </a:lnTo>
                <a:lnTo>
                  <a:pt x="273850" y="199390"/>
                </a:lnTo>
                <a:lnTo>
                  <a:pt x="266687" y="201930"/>
                </a:lnTo>
                <a:lnTo>
                  <a:pt x="261048" y="205740"/>
                </a:lnTo>
                <a:lnTo>
                  <a:pt x="253860" y="212090"/>
                </a:lnTo>
                <a:lnTo>
                  <a:pt x="250088" y="214630"/>
                </a:lnTo>
                <a:lnTo>
                  <a:pt x="245173" y="215900"/>
                </a:lnTo>
                <a:lnTo>
                  <a:pt x="226326" y="215900"/>
                </a:lnTo>
                <a:lnTo>
                  <a:pt x="222935" y="218440"/>
                </a:lnTo>
                <a:lnTo>
                  <a:pt x="221030" y="222250"/>
                </a:lnTo>
                <a:lnTo>
                  <a:pt x="220306" y="224790"/>
                </a:lnTo>
                <a:lnTo>
                  <a:pt x="218401" y="227330"/>
                </a:lnTo>
                <a:lnTo>
                  <a:pt x="213118" y="226060"/>
                </a:lnTo>
                <a:lnTo>
                  <a:pt x="212382" y="225856"/>
                </a:lnTo>
                <a:lnTo>
                  <a:pt x="212382" y="236220"/>
                </a:lnTo>
                <a:lnTo>
                  <a:pt x="203885" y="246380"/>
                </a:lnTo>
                <a:lnTo>
                  <a:pt x="192481" y="257810"/>
                </a:lnTo>
                <a:lnTo>
                  <a:pt x="178104" y="267970"/>
                </a:lnTo>
                <a:lnTo>
                  <a:pt x="160680" y="276860"/>
                </a:lnTo>
                <a:lnTo>
                  <a:pt x="143497" y="267970"/>
                </a:lnTo>
                <a:lnTo>
                  <a:pt x="129209" y="257810"/>
                </a:lnTo>
                <a:lnTo>
                  <a:pt x="117729" y="246380"/>
                </a:lnTo>
                <a:lnTo>
                  <a:pt x="109016" y="236220"/>
                </a:lnTo>
                <a:lnTo>
                  <a:pt x="111290" y="234950"/>
                </a:lnTo>
                <a:lnTo>
                  <a:pt x="117678" y="232410"/>
                </a:lnTo>
                <a:lnTo>
                  <a:pt x="122555" y="227330"/>
                </a:lnTo>
                <a:lnTo>
                  <a:pt x="125666" y="220980"/>
                </a:lnTo>
                <a:lnTo>
                  <a:pt x="126758" y="214630"/>
                </a:lnTo>
                <a:lnTo>
                  <a:pt x="126758" y="195580"/>
                </a:lnTo>
                <a:lnTo>
                  <a:pt x="128282" y="196850"/>
                </a:lnTo>
                <a:lnTo>
                  <a:pt x="130149" y="196850"/>
                </a:lnTo>
                <a:lnTo>
                  <a:pt x="132041" y="198120"/>
                </a:lnTo>
                <a:lnTo>
                  <a:pt x="132397" y="198120"/>
                </a:lnTo>
                <a:lnTo>
                  <a:pt x="136194" y="201930"/>
                </a:lnTo>
                <a:lnTo>
                  <a:pt x="141452" y="203200"/>
                </a:lnTo>
                <a:lnTo>
                  <a:pt x="179565" y="203200"/>
                </a:lnTo>
                <a:lnTo>
                  <a:pt x="184823" y="201930"/>
                </a:lnTo>
                <a:lnTo>
                  <a:pt x="188633" y="198120"/>
                </a:lnTo>
                <a:lnTo>
                  <a:pt x="190500" y="196850"/>
                </a:lnTo>
                <a:lnTo>
                  <a:pt x="192392" y="196850"/>
                </a:lnTo>
                <a:lnTo>
                  <a:pt x="194271" y="195580"/>
                </a:lnTo>
                <a:lnTo>
                  <a:pt x="194271" y="214630"/>
                </a:lnTo>
                <a:lnTo>
                  <a:pt x="195465" y="220980"/>
                </a:lnTo>
                <a:lnTo>
                  <a:pt x="198742" y="227330"/>
                </a:lnTo>
                <a:lnTo>
                  <a:pt x="203644" y="232410"/>
                </a:lnTo>
                <a:lnTo>
                  <a:pt x="209727" y="234950"/>
                </a:lnTo>
                <a:lnTo>
                  <a:pt x="212382" y="236220"/>
                </a:lnTo>
                <a:lnTo>
                  <a:pt x="212382" y="225856"/>
                </a:lnTo>
                <a:lnTo>
                  <a:pt x="208622" y="224790"/>
                </a:lnTo>
                <a:lnTo>
                  <a:pt x="205193" y="219710"/>
                </a:lnTo>
                <a:lnTo>
                  <a:pt x="205193" y="195580"/>
                </a:lnTo>
                <a:lnTo>
                  <a:pt x="205193" y="193040"/>
                </a:lnTo>
                <a:lnTo>
                  <a:pt x="205193" y="190500"/>
                </a:lnTo>
                <a:lnTo>
                  <a:pt x="210870" y="186690"/>
                </a:lnTo>
                <a:lnTo>
                  <a:pt x="216154" y="182880"/>
                </a:lnTo>
                <a:lnTo>
                  <a:pt x="220687" y="176530"/>
                </a:lnTo>
                <a:lnTo>
                  <a:pt x="237642" y="176530"/>
                </a:lnTo>
                <a:lnTo>
                  <a:pt x="244449" y="171450"/>
                </a:lnTo>
                <a:lnTo>
                  <a:pt x="245084" y="166370"/>
                </a:lnTo>
                <a:lnTo>
                  <a:pt x="245554" y="162560"/>
                </a:lnTo>
                <a:lnTo>
                  <a:pt x="248983" y="142240"/>
                </a:lnTo>
                <a:lnTo>
                  <a:pt x="255752" y="140970"/>
                </a:lnTo>
                <a:lnTo>
                  <a:pt x="260667" y="134620"/>
                </a:lnTo>
                <a:lnTo>
                  <a:pt x="260667" y="133350"/>
                </a:lnTo>
                <a:lnTo>
                  <a:pt x="260667" y="92710"/>
                </a:lnTo>
                <a:lnTo>
                  <a:pt x="256133" y="86360"/>
                </a:lnTo>
                <a:lnTo>
                  <a:pt x="250088" y="84112"/>
                </a:lnTo>
                <a:lnTo>
                  <a:pt x="250088" y="95250"/>
                </a:lnTo>
                <a:lnTo>
                  <a:pt x="250088" y="129540"/>
                </a:lnTo>
                <a:lnTo>
                  <a:pt x="247078" y="133350"/>
                </a:lnTo>
                <a:lnTo>
                  <a:pt x="238010" y="133350"/>
                </a:lnTo>
                <a:lnTo>
                  <a:pt x="238010" y="142240"/>
                </a:lnTo>
                <a:lnTo>
                  <a:pt x="235000" y="161290"/>
                </a:lnTo>
                <a:lnTo>
                  <a:pt x="234251" y="163830"/>
                </a:lnTo>
                <a:lnTo>
                  <a:pt x="231990" y="165100"/>
                </a:lnTo>
                <a:lnTo>
                  <a:pt x="227850" y="165100"/>
                </a:lnTo>
                <a:lnTo>
                  <a:pt x="231990" y="158750"/>
                </a:lnTo>
                <a:lnTo>
                  <a:pt x="235000" y="149860"/>
                </a:lnTo>
                <a:lnTo>
                  <a:pt x="236905" y="142240"/>
                </a:lnTo>
                <a:lnTo>
                  <a:pt x="238010" y="142240"/>
                </a:lnTo>
                <a:lnTo>
                  <a:pt x="238010" y="133350"/>
                </a:lnTo>
                <a:lnTo>
                  <a:pt x="237642" y="133350"/>
                </a:lnTo>
                <a:lnTo>
                  <a:pt x="237642" y="132080"/>
                </a:lnTo>
                <a:lnTo>
                  <a:pt x="237642" y="92710"/>
                </a:lnTo>
                <a:lnTo>
                  <a:pt x="247459" y="92710"/>
                </a:lnTo>
                <a:lnTo>
                  <a:pt x="250088" y="95250"/>
                </a:lnTo>
                <a:lnTo>
                  <a:pt x="250088" y="84112"/>
                </a:lnTo>
                <a:lnTo>
                  <a:pt x="249326" y="83820"/>
                </a:lnTo>
                <a:lnTo>
                  <a:pt x="249021" y="82550"/>
                </a:lnTo>
                <a:lnTo>
                  <a:pt x="241261" y="50800"/>
                </a:lnTo>
                <a:lnTo>
                  <a:pt x="238391" y="46799"/>
                </a:lnTo>
                <a:lnTo>
                  <a:pt x="238391" y="82550"/>
                </a:lnTo>
                <a:lnTo>
                  <a:pt x="228231" y="82550"/>
                </a:lnTo>
                <a:lnTo>
                  <a:pt x="228231" y="92710"/>
                </a:lnTo>
                <a:lnTo>
                  <a:pt x="228231" y="130810"/>
                </a:lnTo>
                <a:lnTo>
                  <a:pt x="227850" y="132080"/>
                </a:lnTo>
                <a:lnTo>
                  <a:pt x="226326" y="132080"/>
                </a:lnTo>
                <a:lnTo>
                  <a:pt x="226326" y="142240"/>
                </a:lnTo>
                <a:lnTo>
                  <a:pt x="224078" y="151130"/>
                </a:lnTo>
                <a:lnTo>
                  <a:pt x="220687" y="158750"/>
                </a:lnTo>
                <a:lnTo>
                  <a:pt x="216154" y="165100"/>
                </a:lnTo>
                <a:lnTo>
                  <a:pt x="215392" y="165100"/>
                </a:lnTo>
                <a:lnTo>
                  <a:pt x="215392" y="166370"/>
                </a:lnTo>
                <a:lnTo>
                  <a:pt x="205955" y="166370"/>
                </a:lnTo>
                <a:lnTo>
                  <a:pt x="205955" y="176530"/>
                </a:lnTo>
                <a:lnTo>
                  <a:pt x="203327" y="179070"/>
                </a:lnTo>
                <a:lnTo>
                  <a:pt x="199936" y="181610"/>
                </a:lnTo>
                <a:lnTo>
                  <a:pt x="196545" y="182880"/>
                </a:lnTo>
                <a:lnTo>
                  <a:pt x="198031" y="176530"/>
                </a:lnTo>
                <a:lnTo>
                  <a:pt x="205955" y="176530"/>
                </a:lnTo>
                <a:lnTo>
                  <a:pt x="205955" y="166370"/>
                </a:lnTo>
                <a:lnTo>
                  <a:pt x="200317" y="166370"/>
                </a:lnTo>
                <a:lnTo>
                  <a:pt x="204812" y="142240"/>
                </a:lnTo>
                <a:lnTo>
                  <a:pt x="226326" y="142240"/>
                </a:lnTo>
                <a:lnTo>
                  <a:pt x="226326" y="132080"/>
                </a:lnTo>
                <a:lnTo>
                  <a:pt x="193509" y="132080"/>
                </a:lnTo>
                <a:lnTo>
                  <a:pt x="193509" y="142240"/>
                </a:lnTo>
                <a:lnTo>
                  <a:pt x="188976" y="166370"/>
                </a:lnTo>
                <a:lnTo>
                  <a:pt x="187109" y="166370"/>
                </a:lnTo>
                <a:lnTo>
                  <a:pt x="187109" y="176530"/>
                </a:lnTo>
                <a:lnTo>
                  <a:pt x="185966" y="184150"/>
                </a:lnTo>
                <a:lnTo>
                  <a:pt x="184823" y="189230"/>
                </a:lnTo>
                <a:lnTo>
                  <a:pt x="180327" y="193040"/>
                </a:lnTo>
                <a:lnTo>
                  <a:pt x="141071" y="193040"/>
                </a:lnTo>
                <a:lnTo>
                  <a:pt x="136194" y="189230"/>
                </a:lnTo>
                <a:lnTo>
                  <a:pt x="135432" y="184150"/>
                </a:lnTo>
                <a:lnTo>
                  <a:pt x="135178" y="182880"/>
                </a:lnTo>
                <a:lnTo>
                  <a:pt x="133921" y="176530"/>
                </a:lnTo>
                <a:lnTo>
                  <a:pt x="187109" y="176530"/>
                </a:lnTo>
                <a:lnTo>
                  <a:pt x="187109" y="166370"/>
                </a:lnTo>
                <a:lnTo>
                  <a:pt x="132041" y="166370"/>
                </a:lnTo>
                <a:lnTo>
                  <a:pt x="127901" y="142240"/>
                </a:lnTo>
                <a:lnTo>
                  <a:pt x="193509" y="142240"/>
                </a:lnTo>
                <a:lnTo>
                  <a:pt x="193509" y="132080"/>
                </a:lnTo>
                <a:lnTo>
                  <a:pt x="124853" y="132080"/>
                </a:lnTo>
                <a:lnTo>
                  <a:pt x="124853" y="182880"/>
                </a:lnTo>
                <a:lnTo>
                  <a:pt x="121843" y="181610"/>
                </a:lnTo>
                <a:lnTo>
                  <a:pt x="118452" y="179070"/>
                </a:lnTo>
                <a:lnTo>
                  <a:pt x="115443" y="176530"/>
                </a:lnTo>
                <a:lnTo>
                  <a:pt x="123748" y="176530"/>
                </a:lnTo>
                <a:lnTo>
                  <a:pt x="124853" y="182880"/>
                </a:lnTo>
                <a:lnTo>
                  <a:pt x="124853" y="132080"/>
                </a:lnTo>
                <a:lnTo>
                  <a:pt x="121081" y="132080"/>
                </a:lnTo>
                <a:lnTo>
                  <a:pt x="121081" y="166370"/>
                </a:lnTo>
                <a:lnTo>
                  <a:pt x="106006" y="166370"/>
                </a:lnTo>
                <a:lnTo>
                  <a:pt x="102768" y="160020"/>
                </a:lnTo>
                <a:lnTo>
                  <a:pt x="99872" y="154940"/>
                </a:lnTo>
                <a:lnTo>
                  <a:pt x="97421" y="148590"/>
                </a:lnTo>
                <a:lnTo>
                  <a:pt x="95846" y="143510"/>
                </a:lnTo>
                <a:lnTo>
                  <a:pt x="95453" y="142240"/>
                </a:lnTo>
                <a:lnTo>
                  <a:pt x="116941" y="142240"/>
                </a:lnTo>
                <a:lnTo>
                  <a:pt x="121081" y="166370"/>
                </a:lnTo>
                <a:lnTo>
                  <a:pt x="121081" y="132080"/>
                </a:lnTo>
                <a:lnTo>
                  <a:pt x="94310" y="132080"/>
                </a:lnTo>
                <a:lnTo>
                  <a:pt x="94310" y="166370"/>
                </a:lnTo>
                <a:lnTo>
                  <a:pt x="89789" y="166370"/>
                </a:lnTo>
                <a:lnTo>
                  <a:pt x="87160" y="163830"/>
                </a:lnTo>
                <a:lnTo>
                  <a:pt x="84112" y="143510"/>
                </a:lnTo>
                <a:lnTo>
                  <a:pt x="85255" y="143510"/>
                </a:lnTo>
                <a:lnTo>
                  <a:pt x="87160" y="151130"/>
                </a:lnTo>
                <a:lnTo>
                  <a:pt x="90170" y="158750"/>
                </a:lnTo>
                <a:lnTo>
                  <a:pt x="94310" y="166370"/>
                </a:lnTo>
                <a:lnTo>
                  <a:pt x="94310" y="132080"/>
                </a:lnTo>
                <a:lnTo>
                  <a:pt x="93941" y="132080"/>
                </a:lnTo>
                <a:lnTo>
                  <a:pt x="93941" y="130810"/>
                </a:lnTo>
                <a:lnTo>
                  <a:pt x="93560" y="128270"/>
                </a:lnTo>
                <a:lnTo>
                  <a:pt x="93560" y="111760"/>
                </a:lnTo>
                <a:lnTo>
                  <a:pt x="90932" y="110490"/>
                </a:lnTo>
                <a:lnTo>
                  <a:pt x="85255" y="110490"/>
                </a:lnTo>
                <a:lnTo>
                  <a:pt x="83007" y="111760"/>
                </a:lnTo>
                <a:lnTo>
                  <a:pt x="83007" y="132080"/>
                </a:lnTo>
                <a:lnTo>
                  <a:pt x="73939" y="132080"/>
                </a:lnTo>
                <a:lnTo>
                  <a:pt x="71310" y="129540"/>
                </a:lnTo>
                <a:lnTo>
                  <a:pt x="71310" y="95250"/>
                </a:lnTo>
                <a:lnTo>
                  <a:pt x="73939" y="92710"/>
                </a:lnTo>
                <a:lnTo>
                  <a:pt x="83388" y="92710"/>
                </a:lnTo>
                <a:lnTo>
                  <a:pt x="83388" y="95250"/>
                </a:lnTo>
                <a:lnTo>
                  <a:pt x="86017" y="97790"/>
                </a:lnTo>
                <a:lnTo>
                  <a:pt x="91300" y="97790"/>
                </a:lnTo>
                <a:lnTo>
                  <a:pt x="93941" y="95250"/>
                </a:lnTo>
                <a:lnTo>
                  <a:pt x="93941" y="92710"/>
                </a:lnTo>
                <a:lnTo>
                  <a:pt x="228231" y="92710"/>
                </a:lnTo>
                <a:lnTo>
                  <a:pt x="228231" y="82550"/>
                </a:lnTo>
                <a:lnTo>
                  <a:pt x="188252" y="82550"/>
                </a:lnTo>
                <a:lnTo>
                  <a:pt x="188252" y="72390"/>
                </a:lnTo>
                <a:lnTo>
                  <a:pt x="185585" y="71120"/>
                </a:lnTo>
                <a:lnTo>
                  <a:pt x="179946" y="71120"/>
                </a:lnTo>
                <a:lnTo>
                  <a:pt x="177660" y="72390"/>
                </a:lnTo>
                <a:lnTo>
                  <a:pt x="177660" y="82550"/>
                </a:lnTo>
                <a:lnTo>
                  <a:pt x="143738" y="82550"/>
                </a:lnTo>
                <a:lnTo>
                  <a:pt x="143738" y="13970"/>
                </a:lnTo>
                <a:lnTo>
                  <a:pt x="143738" y="11430"/>
                </a:lnTo>
                <a:lnTo>
                  <a:pt x="149377" y="10160"/>
                </a:lnTo>
                <a:lnTo>
                  <a:pt x="172402" y="10160"/>
                </a:lnTo>
                <a:lnTo>
                  <a:pt x="177660" y="11430"/>
                </a:lnTo>
                <a:lnTo>
                  <a:pt x="177660" y="57150"/>
                </a:lnTo>
                <a:lnTo>
                  <a:pt x="179946" y="59690"/>
                </a:lnTo>
                <a:lnTo>
                  <a:pt x="185585" y="59690"/>
                </a:lnTo>
                <a:lnTo>
                  <a:pt x="188252" y="57150"/>
                </a:lnTo>
                <a:lnTo>
                  <a:pt x="188252" y="13970"/>
                </a:lnTo>
                <a:lnTo>
                  <a:pt x="207759" y="25400"/>
                </a:lnTo>
                <a:lnTo>
                  <a:pt x="223227" y="40640"/>
                </a:lnTo>
                <a:lnTo>
                  <a:pt x="233756" y="59690"/>
                </a:lnTo>
                <a:lnTo>
                  <a:pt x="238391" y="82550"/>
                </a:lnTo>
                <a:lnTo>
                  <a:pt x="238391" y="46799"/>
                </a:lnTo>
                <a:lnTo>
                  <a:pt x="222135" y="24130"/>
                </a:lnTo>
                <a:lnTo>
                  <a:pt x="206311" y="13970"/>
                </a:lnTo>
                <a:lnTo>
                  <a:pt x="200380" y="10160"/>
                </a:lnTo>
                <a:lnTo>
                  <a:pt x="194437" y="6350"/>
                </a:lnTo>
                <a:lnTo>
                  <a:pt x="160680" y="0"/>
                </a:lnTo>
                <a:lnTo>
                  <a:pt x="133540" y="5143"/>
                </a:lnTo>
                <a:lnTo>
                  <a:pt x="133540" y="13970"/>
                </a:lnTo>
                <a:lnTo>
                  <a:pt x="133540" y="82550"/>
                </a:lnTo>
                <a:lnTo>
                  <a:pt x="83007" y="82550"/>
                </a:lnTo>
                <a:lnTo>
                  <a:pt x="87706" y="59690"/>
                </a:lnTo>
                <a:lnTo>
                  <a:pt x="98361" y="40640"/>
                </a:lnTo>
                <a:lnTo>
                  <a:pt x="113969" y="25400"/>
                </a:lnTo>
                <a:lnTo>
                  <a:pt x="133540" y="13970"/>
                </a:lnTo>
                <a:lnTo>
                  <a:pt x="133540" y="5143"/>
                </a:lnTo>
                <a:lnTo>
                  <a:pt x="127165" y="6350"/>
                </a:lnTo>
                <a:lnTo>
                  <a:pt x="99542" y="24130"/>
                </a:lnTo>
                <a:lnTo>
                  <a:pt x="80340" y="50800"/>
                </a:lnTo>
                <a:lnTo>
                  <a:pt x="72047" y="83820"/>
                </a:lnTo>
                <a:lnTo>
                  <a:pt x="65646" y="86360"/>
                </a:lnTo>
                <a:lnTo>
                  <a:pt x="60731" y="92710"/>
                </a:lnTo>
                <a:lnTo>
                  <a:pt x="60731" y="134620"/>
                </a:lnTo>
                <a:lnTo>
                  <a:pt x="66027" y="140970"/>
                </a:lnTo>
                <a:lnTo>
                  <a:pt x="72809" y="142240"/>
                </a:lnTo>
                <a:lnTo>
                  <a:pt x="75844" y="162560"/>
                </a:lnTo>
                <a:lnTo>
                  <a:pt x="77330" y="171450"/>
                </a:lnTo>
                <a:lnTo>
                  <a:pt x="84112" y="176530"/>
                </a:lnTo>
                <a:lnTo>
                  <a:pt x="101092" y="176530"/>
                </a:lnTo>
                <a:lnTo>
                  <a:pt x="105625" y="181610"/>
                </a:lnTo>
                <a:lnTo>
                  <a:pt x="110540" y="186690"/>
                </a:lnTo>
                <a:lnTo>
                  <a:pt x="116560" y="190500"/>
                </a:lnTo>
                <a:lnTo>
                  <a:pt x="116560" y="219710"/>
                </a:lnTo>
                <a:lnTo>
                  <a:pt x="113169" y="224790"/>
                </a:lnTo>
                <a:lnTo>
                  <a:pt x="108635" y="226060"/>
                </a:lnTo>
                <a:lnTo>
                  <a:pt x="103378" y="227330"/>
                </a:lnTo>
                <a:lnTo>
                  <a:pt x="102425" y="226060"/>
                </a:lnTo>
                <a:lnTo>
                  <a:pt x="101473" y="224790"/>
                </a:lnTo>
                <a:lnTo>
                  <a:pt x="100330" y="222250"/>
                </a:lnTo>
                <a:lnTo>
                  <a:pt x="98463" y="218440"/>
                </a:lnTo>
                <a:lnTo>
                  <a:pt x="94691" y="215900"/>
                </a:lnTo>
                <a:lnTo>
                  <a:pt x="76949" y="215900"/>
                </a:lnTo>
                <a:lnTo>
                  <a:pt x="71691" y="214630"/>
                </a:lnTo>
                <a:lnTo>
                  <a:pt x="67932" y="212090"/>
                </a:lnTo>
                <a:lnTo>
                  <a:pt x="64897" y="209550"/>
                </a:lnTo>
                <a:lnTo>
                  <a:pt x="60350" y="205740"/>
                </a:lnTo>
                <a:lnTo>
                  <a:pt x="54711" y="201930"/>
                </a:lnTo>
                <a:lnTo>
                  <a:pt x="47561" y="199390"/>
                </a:lnTo>
                <a:lnTo>
                  <a:pt x="38874" y="199390"/>
                </a:lnTo>
                <a:lnTo>
                  <a:pt x="23723" y="201930"/>
                </a:lnTo>
                <a:lnTo>
                  <a:pt x="11379" y="210820"/>
                </a:lnTo>
                <a:lnTo>
                  <a:pt x="3048" y="223520"/>
                </a:lnTo>
                <a:lnTo>
                  <a:pt x="0" y="238760"/>
                </a:lnTo>
                <a:lnTo>
                  <a:pt x="0" y="276860"/>
                </a:lnTo>
                <a:lnTo>
                  <a:pt x="1676" y="287020"/>
                </a:lnTo>
                <a:lnTo>
                  <a:pt x="6324" y="294640"/>
                </a:lnTo>
                <a:lnTo>
                  <a:pt x="13385" y="300990"/>
                </a:lnTo>
                <a:lnTo>
                  <a:pt x="22275" y="303530"/>
                </a:lnTo>
                <a:lnTo>
                  <a:pt x="22275" y="351790"/>
                </a:lnTo>
                <a:lnTo>
                  <a:pt x="24523" y="354330"/>
                </a:lnTo>
                <a:lnTo>
                  <a:pt x="30200" y="354330"/>
                </a:lnTo>
                <a:lnTo>
                  <a:pt x="32448" y="351790"/>
                </a:lnTo>
                <a:lnTo>
                  <a:pt x="32448" y="304800"/>
                </a:lnTo>
                <a:lnTo>
                  <a:pt x="66408" y="304800"/>
                </a:lnTo>
                <a:lnTo>
                  <a:pt x="66408" y="351790"/>
                </a:lnTo>
                <a:lnTo>
                  <a:pt x="69037" y="354330"/>
                </a:lnTo>
                <a:lnTo>
                  <a:pt x="74701" y="354330"/>
                </a:lnTo>
                <a:lnTo>
                  <a:pt x="76949" y="351790"/>
                </a:lnTo>
                <a:lnTo>
                  <a:pt x="76949" y="304800"/>
                </a:lnTo>
                <a:lnTo>
                  <a:pt x="76949" y="294640"/>
                </a:lnTo>
                <a:lnTo>
                  <a:pt x="76949" y="285750"/>
                </a:lnTo>
                <a:lnTo>
                  <a:pt x="74701" y="283210"/>
                </a:lnTo>
                <a:lnTo>
                  <a:pt x="69037" y="283210"/>
                </a:lnTo>
                <a:lnTo>
                  <a:pt x="66408" y="285750"/>
                </a:lnTo>
                <a:lnTo>
                  <a:pt x="66408" y="294640"/>
                </a:lnTo>
                <a:lnTo>
                  <a:pt x="18122" y="294640"/>
                </a:lnTo>
                <a:lnTo>
                  <a:pt x="10591" y="287020"/>
                </a:lnTo>
                <a:lnTo>
                  <a:pt x="10591" y="238760"/>
                </a:lnTo>
                <a:lnTo>
                  <a:pt x="12776" y="227330"/>
                </a:lnTo>
                <a:lnTo>
                  <a:pt x="18796" y="218440"/>
                </a:lnTo>
                <a:lnTo>
                  <a:pt x="27774" y="212090"/>
                </a:lnTo>
                <a:lnTo>
                  <a:pt x="38874" y="209550"/>
                </a:lnTo>
                <a:lnTo>
                  <a:pt x="45275" y="209550"/>
                </a:lnTo>
                <a:lnTo>
                  <a:pt x="50571" y="210820"/>
                </a:lnTo>
                <a:lnTo>
                  <a:pt x="54330" y="214630"/>
                </a:lnTo>
                <a:lnTo>
                  <a:pt x="61874" y="219710"/>
                </a:lnTo>
                <a:lnTo>
                  <a:pt x="65265" y="222250"/>
                </a:lnTo>
                <a:lnTo>
                  <a:pt x="67170" y="223520"/>
                </a:lnTo>
                <a:lnTo>
                  <a:pt x="67170" y="269240"/>
                </a:lnTo>
                <a:lnTo>
                  <a:pt x="69418" y="270510"/>
                </a:lnTo>
                <a:lnTo>
                  <a:pt x="75082" y="270510"/>
                </a:lnTo>
                <a:lnTo>
                  <a:pt x="77330" y="269240"/>
                </a:lnTo>
                <a:lnTo>
                  <a:pt x="77330" y="226060"/>
                </a:lnTo>
                <a:lnTo>
                  <a:pt x="78854" y="226060"/>
                </a:lnTo>
                <a:lnTo>
                  <a:pt x="80340" y="227330"/>
                </a:lnTo>
                <a:lnTo>
                  <a:pt x="91681" y="227330"/>
                </a:lnTo>
                <a:lnTo>
                  <a:pt x="96240" y="234950"/>
                </a:lnTo>
                <a:lnTo>
                  <a:pt x="108927" y="251460"/>
                </a:lnTo>
                <a:lnTo>
                  <a:pt x="129971" y="270510"/>
                </a:lnTo>
                <a:lnTo>
                  <a:pt x="159575" y="287020"/>
                </a:lnTo>
                <a:lnTo>
                  <a:pt x="160147" y="288290"/>
                </a:lnTo>
                <a:lnTo>
                  <a:pt x="162585" y="288290"/>
                </a:lnTo>
                <a:lnTo>
                  <a:pt x="163347" y="287020"/>
                </a:lnTo>
                <a:lnTo>
                  <a:pt x="183172" y="276860"/>
                </a:lnTo>
                <a:lnTo>
                  <a:pt x="193090" y="271780"/>
                </a:lnTo>
                <a:lnTo>
                  <a:pt x="214109" y="251460"/>
                </a:lnTo>
                <a:lnTo>
                  <a:pt x="226720" y="234950"/>
                </a:lnTo>
                <a:lnTo>
                  <a:pt x="231241" y="227330"/>
                </a:lnTo>
                <a:lnTo>
                  <a:pt x="243687" y="227330"/>
                </a:lnTo>
                <a:lnTo>
                  <a:pt x="245173" y="226060"/>
                </a:lnTo>
                <a:lnTo>
                  <a:pt x="245173" y="351790"/>
                </a:lnTo>
                <a:lnTo>
                  <a:pt x="247459" y="354330"/>
                </a:lnTo>
                <a:lnTo>
                  <a:pt x="253098" y="354330"/>
                </a:lnTo>
                <a:lnTo>
                  <a:pt x="255752" y="351790"/>
                </a:lnTo>
                <a:lnTo>
                  <a:pt x="255752" y="304800"/>
                </a:lnTo>
                <a:lnTo>
                  <a:pt x="289687" y="304800"/>
                </a:lnTo>
                <a:lnTo>
                  <a:pt x="289687" y="351790"/>
                </a:lnTo>
                <a:lnTo>
                  <a:pt x="291973" y="354330"/>
                </a:lnTo>
                <a:lnTo>
                  <a:pt x="297611" y="354330"/>
                </a:lnTo>
                <a:lnTo>
                  <a:pt x="299885" y="351790"/>
                </a:lnTo>
                <a:lnTo>
                  <a:pt x="299885" y="304800"/>
                </a:lnTo>
                <a:lnTo>
                  <a:pt x="299885" y="303530"/>
                </a:lnTo>
                <a:lnTo>
                  <a:pt x="308775" y="300990"/>
                </a:lnTo>
                <a:lnTo>
                  <a:pt x="315823" y="294640"/>
                </a:lnTo>
                <a:lnTo>
                  <a:pt x="316585" y="293370"/>
                </a:lnTo>
                <a:lnTo>
                  <a:pt x="320459" y="287020"/>
                </a:lnTo>
                <a:lnTo>
                  <a:pt x="322122" y="276860"/>
                </a:lnTo>
                <a:lnTo>
                  <a:pt x="322122" y="2387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3" name="object 18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292620" y="1500213"/>
            <a:ext cx="326870" cy="354329"/>
          </a:xfrm>
          <a:prstGeom prst="rect">
            <a:avLst/>
          </a:prstGeom>
        </p:spPr>
      </p:pic>
      <p:sp>
        <p:nvSpPr>
          <p:cNvPr id="184" name="object 184"/>
          <p:cNvSpPr/>
          <p:nvPr/>
        </p:nvSpPr>
        <p:spPr>
          <a:xfrm>
            <a:off x="5748325" y="1499869"/>
            <a:ext cx="323850" cy="356235"/>
          </a:xfrm>
          <a:custGeom>
            <a:avLst/>
            <a:gdLst/>
            <a:ahLst/>
            <a:cxnLst/>
            <a:rect l="l" t="t" r="r" b="b"/>
            <a:pathLst>
              <a:path w="323850" h="356235">
                <a:moveTo>
                  <a:pt x="133527" y="113893"/>
                </a:moveTo>
                <a:lnTo>
                  <a:pt x="131241" y="111645"/>
                </a:lnTo>
                <a:lnTo>
                  <a:pt x="128231" y="111645"/>
                </a:lnTo>
                <a:lnTo>
                  <a:pt x="125603" y="111645"/>
                </a:lnTo>
                <a:lnTo>
                  <a:pt x="122948" y="113893"/>
                </a:lnTo>
                <a:lnTo>
                  <a:pt x="122948" y="125196"/>
                </a:lnTo>
                <a:lnTo>
                  <a:pt x="125603" y="127863"/>
                </a:lnTo>
                <a:lnTo>
                  <a:pt x="130860" y="127863"/>
                </a:lnTo>
                <a:lnTo>
                  <a:pt x="133527" y="125196"/>
                </a:lnTo>
                <a:lnTo>
                  <a:pt x="133527" y="113893"/>
                </a:lnTo>
                <a:close/>
              </a:path>
              <a:path w="323850" h="356235">
                <a:moveTo>
                  <a:pt x="139547" y="100711"/>
                </a:moveTo>
                <a:lnTo>
                  <a:pt x="137680" y="98056"/>
                </a:lnTo>
                <a:lnTo>
                  <a:pt x="135013" y="97675"/>
                </a:lnTo>
                <a:lnTo>
                  <a:pt x="123710" y="95046"/>
                </a:lnTo>
                <a:lnTo>
                  <a:pt x="123202" y="94983"/>
                </a:lnTo>
                <a:lnTo>
                  <a:pt x="122948" y="94983"/>
                </a:lnTo>
                <a:lnTo>
                  <a:pt x="120192" y="94983"/>
                </a:lnTo>
                <a:lnTo>
                  <a:pt x="117652" y="96812"/>
                </a:lnTo>
                <a:lnTo>
                  <a:pt x="117309" y="99568"/>
                </a:lnTo>
                <a:lnTo>
                  <a:pt x="116928" y="102196"/>
                </a:lnTo>
                <a:lnTo>
                  <a:pt x="118795" y="105206"/>
                </a:lnTo>
                <a:lnTo>
                  <a:pt x="121831" y="105587"/>
                </a:lnTo>
                <a:lnTo>
                  <a:pt x="133146" y="107873"/>
                </a:lnTo>
                <a:lnTo>
                  <a:pt x="136156" y="107873"/>
                </a:lnTo>
                <a:lnTo>
                  <a:pt x="138785" y="105968"/>
                </a:lnTo>
                <a:lnTo>
                  <a:pt x="139166" y="103720"/>
                </a:lnTo>
                <a:lnTo>
                  <a:pt x="139547" y="100711"/>
                </a:lnTo>
                <a:close/>
              </a:path>
              <a:path w="323850" h="356235">
                <a:moveTo>
                  <a:pt x="184442" y="154254"/>
                </a:moveTo>
                <a:lnTo>
                  <a:pt x="182181" y="152387"/>
                </a:lnTo>
                <a:lnTo>
                  <a:pt x="181241" y="151434"/>
                </a:lnTo>
                <a:lnTo>
                  <a:pt x="179908" y="150952"/>
                </a:lnTo>
                <a:lnTo>
                  <a:pt x="177177" y="150952"/>
                </a:lnTo>
                <a:lnTo>
                  <a:pt x="175755" y="151434"/>
                </a:lnTo>
                <a:lnTo>
                  <a:pt x="174612" y="152387"/>
                </a:lnTo>
                <a:lnTo>
                  <a:pt x="172745" y="154254"/>
                </a:lnTo>
                <a:lnTo>
                  <a:pt x="167830" y="156527"/>
                </a:lnTo>
                <a:lnTo>
                  <a:pt x="154622" y="156527"/>
                </a:lnTo>
                <a:lnTo>
                  <a:pt x="150126" y="154254"/>
                </a:lnTo>
                <a:lnTo>
                  <a:pt x="148221" y="152387"/>
                </a:lnTo>
                <a:lnTo>
                  <a:pt x="147281" y="151434"/>
                </a:lnTo>
                <a:lnTo>
                  <a:pt x="145973" y="150952"/>
                </a:lnTo>
                <a:lnTo>
                  <a:pt x="144576" y="150952"/>
                </a:lnTo>
                <a:lnTo>
                  <a:pt x="143217" y="150952"/>
                </a:lnTo>
                <a:lnTo>
                  <a:pt x="141820" y="151434"/>
                </a:lnTo>
                <a:lnTo>
                  <a:pt x="140690" y="152387"/>
                </a:lnTo>
                <a:lnTo>
                  <a:pt x="138785" y="154254"/>
                </a:lnTo>
                <a:lnTo>
                  <a:pt x="138785" y="157264"/>
                </a:lnTo>
                <a:lnTo>
                  <a:pt x="140690" y="159918"/>
                </a:lnTo>
                <a:lnTo>
                  <a:pt x="145211" y="164071"/>
                </a:lnTo>
                <a:lnTo>
                  <a:pt x="152755" y="166700"/>
                </a:lnTo>
                <a:lnTo>
                  <a:pt x="169354" y="166700"/>
                </a:lnTo>
                <a:lnTo>
                  <a:pt x="176898" y="164071"/>
                </a:lnTo>
                <a:lnTo>
                  <a:pt x="181051" y="159918"/>
                </a:lnTo>
                <a:lnTo>
                  <a:pt x="184442" y="157264"/>
                </a:lnTo>
                <a:lnTo>
                  <a:pt x="184442" y="154254"/>
                </a:lnTo>
                <a:close/>
              </a:path>
              <a:path w="323850" h="356235">
                <a:moveTo>
                  <a:pt x="200279" y="113893"/>
                </a:moveTo>
                <a:lnTo>
                  <a:pt x="198031" y="111645"/>
                </a:lnTo>
                <a:lnTo>
                  <a:pt x="195364" y="111645"/>
                </a:lnTo>
                <a:lnTo>
                  <a:pt x="192354" y="111645"/>
                </a:lnTo>
                <a:lnTo>
                  <a:pt x="190106" y="113893"/>
                </a:lnTo>
                <a:lnTo>
                  <a:pt x="190106" y="125196"/>
                </a:lnTo>
                <a:lnTo>
                  <a:pt x="192354" y="127863"/>
                </a:lnTo>
                <a:lnTo>
                  <a:pt x="198031" y="127863"/>
                </a:lnTo>
                <a:lnTo>
                  <a:pt x="200279" y="125196"/>
                </a:lnTo>
                <a:lnTo>
                  <a:pt x="200279" y="113893"/>
                </a:lnTo>
                <a:close/>
              </a:path>
              <a:path w="323850" h="356235">
                <a:moveTo>
                  <a:pt x="206705" y="101815"/>
                </a:moveTo>
                <a:lnTo>
                  <a:pt x="205562" y="98806"/>
                </a:lnTo>
                <a:lnTo>
                  <a:pt x="205219" y="96405"/>
                </a:lnTo>
                <a:lnTo>
                  <a:pt x="202653" y="94627"/>
                </a:lnTo>
                <a:lnTo>
                  <a:pt x="200215" y="94627"/>
                </a:lnTo>
                <a:lnTo>
                  <a:pt x="199732" y="94627"/>
                </a:lnTo>
                <a:lnTo>
                  <a:pt x="199517" y="94665"/>
                </a:lnTo>
                <a:lnTo>
                  <a:pt x="188201" y="96913"/>
                </a:lnTo>
                <a:lnTo>
                  <a:pt x="185191" y="97675"/>
                </a:lnTo>
                <a:lnTo>
                  <a:pt x="183299" y="100330"/>
                </a:lnTo>
                <a:lnTo>
                  <a:pt x="183680" y="103339"/>
                </a:lnTo>
                <a:lnTo>
                  <a:pt x="184442" y="105587"/>
                </a:lnTo>
                <a:lnTo>
                  <a:pt x="186690" y="107492"/>
                </a:lnTo>
                <a:lnTo>
                  <a:pt x="190106" y="107492"/>
                </a:lnTo>
                <a:lnTo>
                  <a:pt x="201422" y="105206"/>
                </a:lnTo>
                <a:lnTo>
                  <a:pt x="204800" y="104482"/>
                </a:lnTo>
                <a:lnTo>
                  <a:pt x="206705" y="101815"/>
                </a:lnTo>
                <a:close/>
              </a:path>
              <a:path w="323850" h="356235">
                <a:moveTo>
                  <a:pt x="256095" y="281000"/>
                </a:moveTo>
                <a:lnTo>
                  <a:pt x="253847" y="278726"/>
                </a:lnTo>
                <a:lnTo>
                  <a:pt x="250837" y="278726"/>
                </a:lnTo>
                <a:lnTo>
                  <a:pt x="248170" y="278726"/>
                </a:lnTo>
                <a:lnTo>
                  <a:pt x="245541" y="281000"/>
                </a:lnTo>
                <a:lnTo>
                  <a:pt x="245541" y="353428"/>
                </a:lnTo>
                <a:lnTo>
                  <a:pt x="248170" y="356057"/>
                </a:lnTo>
                <a:lnTo>
                  <a:pt x="253466" y="356057"/>
                </a:lnTo>
                <a:lnTo>
                  <a:pt x="256095" y="353428"/>
                </a:lnTo>
                <a:lnTo>
                  <a:pt x="256095" y="281000"/>
                </a:lnTo>
                <a:close/>
              </a:path>
              <a:path w="323850" h="356235">
                <a:moveTo>
                  <a:pt x="323253" y="295325"/>
                </a:moveTo>
                <a:lnTo>
                  <a:pt x="298323" y="253047"/>
                </a:lnTo>
                <a:lnTo>
                  <a:pt x="297408" y="252717"/>
                </a:lnTo>
                <a:lnTo>
                  <a:pt x="282143" y="247040"/>
                </a:lnTo>
                <a:lnTo>
                  <a:pt x="274104" y="245554"/>
                </a:lnTo>
                <a:lnTo>
                  <a:pt x="245541" y="240258"/>
                </a:lnTo>
                <a:lnTo>
                  <a:pt x="243268" y="239877"/>
                </a:lnTo>
                <a:lnTo>
                  <a:pt x="241401" y="239128"/>
                </a:lnTo>
                <a:lnTo>
                  <a:pt x="239496" y="237248"/>
                </a:lnTo>
                <a:lnTo>
                  <a:pt x="224421" y="221856"/>
                </a:lnTo>
                <a:lnTo>
                  <a:pt x="224421" y="236118"/>
                </a:lnTo>
                <a:lnTo>
                  <a:pt x="224421" y="256108"/>
                </a:lnTo>
                <a:lnTo>
                  <a:pt x="223659" y="256108"/>
                </a:lnTo>
                <a:lnTo>
                  <a:pt x="219227" y="278803"/>
                </a:lnTo>
                <a:lnTo>
                  <a:pt x="207162" y="297688"/>
                </a:lnTo>
                <a:lnTo>
                  <a:pt x="189293" y="311048"/>
                </a:lnTo>
                <a:lnTo>
                  <a:pt x="167449" y="317207"/>
                </a:lnTo>
                <a:lnTo>
                  <a:pt x="167449" y="308914"/>
                </a:lnTo>
                <a:lnTo>
                  <a:pt x="164820" y="306247"/>
                </a:lnTo>
                <a:lnTo>
                  <a:pt x="159537" y="306247"/>
                </a:lnTo>
                <a:lnTo>
                  <a:pt x="156908" y="308914"/>
                </a:lnTo>
                <a:lnTo>
                  <a:pt x="156908" y="317207"/>
                </a:lnTo>
                <a:lnTo>
                  <a:pt x="134975" y="311048"/>
                </a:lnTo>
                <a:lnTo>
                  <a:pt x="117259" y="297688"/>
                </a:lnTo>
                <a:lnTo>
                  <a:pt x="105410" y="278803"/>
                </a:lnTo>
                <a:lnTo>
                  <a:pt x="101092" y="256108"/>
                </a:lnTo>
                <a:lnTo>
                  <a:pt x="101092" y="245554"/>
                </a:lnTo>
                <a:lnTo>
                  <a:pt x="101092" y="235737"/>
                </a:lnTo>
                <a:lnTo>
                  <a:pt x="111252" y="225183"/>
                </a:lnTo>
                <a:lnTo>
                  <a:pt x="115404" y="221030"/>
                </a:lnTo>
                <a:lnTo>
                  <a:pt x="118071" y="215747"/>
                </a:lnTo>
                <a:lnTo>
                  <a:pt x="118071" y="196507"/>
                </a:lnTo>
                <a:lnTo>
                  <a:pt x="127977" y="202615"/>
                </a:lnTo>
                <a:lnTo>
                  <a:pt x="138887" y="207251"/>
                </a:lnTo>
                <a:lnTo>
                  <a:pt x="150507" y="210185"/>
                </a:lnTo>
                <a:lnTo>
                  <a:pt x="162547" y="211213"/>
                </a:lnTo>
                <a:lnTo>
                  <a:pt x="174917" y="210235"/>
                </a:lnTo>
                <a:lnTo>
                  <a:pt x="186563" y="207391"/>
                </a:lnTo>
                <a:lnTo>
                  <a:pt x="197408" y="202780"/>
                </a:lnTo>
                <a:lnTo>
                  <a:pt x="201409" y="200279"/>
                </a:lnTo>
                <a:lnTo>
                  <a:pt x="207441" y="196507"/>
                </a:lnTo>
                <a:lnTo>
                  <a:pt x="207441" y="215747"/>
                </a:lnTo>
                <a:lnTo>
                  <a:pt x="209715" y="221411"/>
                </a:lnTo>
                <a:lnTo>
                  <a:pt x="214249" y="225564"/>
                </a:lnTo>
                <a:lnTo>
                  <a:pt x="224421" y="236118"/>
                </a:lnTo>
                <a:lnTo>
                  <a:pt x="224421" y="221856"/>
                </a:lnTo>
                <a:lnTo>
                  <a:pt x="220268" y="217614"/>
                </a:lnTo>
                <a:lnTo>
                  <a:pt x="218020" y="215366"/>
                </a:lnTo>
                <a:lnTo>
                  <a:pt x="216877" y="212737"/>
                </a:lnTo>
                <a:lnTo>
                  <a:pt x="216877" y="196507"/>
                </a:lnTo>
                <a:lnTo>
                  <a:pt x="216877" y="187071"/>
                </a:lnTo>
                <a:lnTo>
                  <a:pt x="224624" y="177914"/>
                </a:lnTo>
                <a:lnTo>
                  <a:pt x="230822" y="167513"/>
                </a:lnTo>
                <a:lnTo>
                  <a:pt x="235331" y="156057"/>
                </a:lnTo>
                <a:lnTo>
                  <a:pt x="238010" y="143700"/>
                </a:lnTo>
                <a:lnTo>
                  <a:pt x="241401" y="143700"/>
                </a:lnTo>
                <a:lnTo>
                  <a:pt x="248805" y="142379"/>
                </a:lnTo>
                <a:lnTo>
                  <a:pt x="254914" y="138747"/>
                </a:lnTo>
                <a:lnTo>
                  <a:pt x="258838" y="133883"/>
                </a:lnTo>
                <a:lnTo>
                  <a:pt x="259270" y="133362"/>
                </a:lnTo>
                <a:lnTo>
                  <a:pt x="261391" y="126720"/>
                </a:lnTo>
                <a:lnTo>
                  <a:pt x="261772" y="121424"/>
                </a:lnTo>
                <a:lnTo>
                  <a:pt x="259867" y="115785"/>
                </a:lnTo>
                <a:lnTo>
                  <a:pt x="256476" y="112026"/>
                </a:lnTo>
                <a:lnTo>
                  <a:pt x="254609" y="110121"/>
                </a:lnTo>
                <a:lnTo>
                  <a:pt x="252704" y="108978"/>
                </a:lnTo>
                <a:lnTo>
                  <a:pt x="250710" y="107670"/>
                </a:lnTo>
                <a:lnTo>
                  <a:pt x="250710" y="122567"/>
                </a:lnTo>
                <a:lnTo>
                  <a:pt x="250634" y="128244"/>
                </a:lnTo>
                <a:lnTo>
                  <a:pt x="250456" y="130111"/>
                </a:lnTo>
                <a:lnTo>
                  <a:pt x="246303" y="133883"/>
                </a:lnTo>
                <a:lnTo>
                  <a:pt x="239115" y="133883"/>
                </a:lnTo>
                <a:lnTo>
                  <a:pt x="239115" y="130492"/>
                </a:lnTo>
                <a:lnTo>
                  <a:pt x="236867" y="128244"/>
                </a:lnTo>
                <a:lnTo>
                  <a:pt x="231190" y="128244"/>
                </a:lnTo>
                <a:lnTo>
                  <a:pt x="228561" y="130492"/>
                </a:lnTo>
                <a:lnTo>
                  <a:pt x="228485" y="133883"/>
                </a:lnTo>
                <a:lnTo>
                  <a:pt x="223278" y="159372"/>
                </a:lnTo>
                <a:lnTo>
                  <a:pt x="208915" y="180619"/>
                </a:lnTo>
                <a:lnTo>
                  <a:pt x="187680" y="194995"/>
                </a:lnTo>
                <a:lnTo>
                  <a:pt x="161810" y="200279"/>
                </a:lnTo>
                <a:lnTo>
                  <a:pt x="161124" y="200279"/>
                </a:lnTo>
                <a:lnTo>
                  <a:pt x="142621" y="196507"/>
                </a:lnTo>
                <a:lnTo>
                  <a:pt x="135267" y="195021"/>
                </a:lnTo>
                <a:lnTo>
                  <a:pt x="114147" y="180670"/>
                </a:lnTo>
                <a:lnTo>
                  <a:pt x="99885" y="159435"/>
                </a:lnTo>
                <a:lnTo>
                  <a:pt x="94729" y="133883"/>
                </a:lnTo>
                <a:lnTo>
                  <a:pt x="94653" y="130492"/>
                </a:lnTo>
                <a:lnTo>
                  <a:pt x="92405" y="128244"/>
                </a:lnTo>
                <a:lnTo>
                  <a:pt x="86741" y="128244"/>
                </a:lnTo>
                <a:lnTo>
                  <a:pt x="84480" y="130492"/>
                </a:lnTo>
                <a:lnTo>
                  <a:pt x="84480" y="133883"/>
                </a:lnTo>
                <a:lnTo>
                  <a:pt x="78816" y="133883"/>
                </a:lnTo>
                <a:lnTo>
                  <a:pt x="76568" y="132778"/>
                </a:lnTo>
                <a:lnTo>
                  <a:pt x="72796" y="129006"/>
                </a:lnTo>
                <a:lnTo>
                  <a:pt x="72034" y="126720"/>
                </a:lnTo>
                <a:lnTo>
                  <a:pt x="72034" y="124472"/>
                </a:lnTo>
                <a:lnTo>
                  <a:pt x="72796" y="120319"/>
                </a:lnTo>
                <a:lnTo>
                  <a:pt x="76949" y="116547"/>
                </a:lnTo>
                <a:lnTo>
                  <a:pt x="98082" y="116547"/>
                </a:lnTo>
                <a:lnTo>
                  <a:pt x="105613" y="108978"/>
                </a:lnTo>
                <a:lnTo>
                  <a:pt x="105613" y="105968"/>
                </a:lnTo>
                <a:lnTo>
                  <a:pt x="105613" y="73914"/>
                </a:lnTo>
                <a:lnTo>
                  <a:pt x="113157" y="66370"/>
                </a:lnTo>
                <a:lnTo>
                  <a:pt x="125222" y="66370"/>
                </a:lnTo>
                <a:lnTo>
                  <a:pt x="127850" y="64122"/>
                </a:lnTo>
                <a:lnTo>
                  <a:pt x="127850" y="58445"/>
                </a:lnTo>
                <a:lnTo>
                  <a:pt x="125222" y="55816"/>
                </a:lnTo>
                <a:lnTo>
                  <a:pt x="122567" y="55816"/>
                </a:lnTo>
                <a:lnTo>
                  <a:pt x="111963" y="58000"/>
                </a:lnTo>
                <a:lnTo>
                  <a:pt x="103339" y="63931"/>
                </a:lnTo>
                <a:lnTo>
                  <a:pt x="97536" y="72682"/>
                </a:lnTo>
                <a:lnTo>
                  <a:pt x="95415" y="83350"/>
                </a:lnTo>
                <a:lnTo>
                  <a:pt x="95415" y="102958"/>
                </a:lnTo>
                <a:lnTo>
                  <a:pt x="92405" y="105968"/>
                </a:lnTo>
                <a:lnTo>
                  <a:pt x="82969" y="105968"/>
                </a:lnTo>
                <a:lnTo>
                  <a:pt x="82969" y="18084"/>
                </a:lnTo>
                <a:lnTo>
                  <a:pt x="90500" y="10553"/>
                </a:lnTo>
                <a:lnTo>
                  <a:pt x="231952" y="10553"/>
                </a:lnTo>
                <a:lnTo>
                  <a:pt x="239496" y="18084"/>
                </a:lnTo>
                <a:lnTo>
                  <a:pt x="239496" y="105968"/>
                </a:lnTo>
                <a:lnTo>
                  <a:pt x="230085" y="105968"/>
                </a:lnTo>
                <a:lnTo>
                  <a:pt x="227431" y="102958"/>
                </a:lnTo>
                <a:lnTo>
                  <a:pt x="227431" y="83350"/>
                </a:lnTo>
                <a:lnTo>
                  <a:pt x="225247" y="72682"/>
                </a:lnTo>
                <a:lnTo>
                  <a:pt x="219316" y="63931"/>
                </a:lnTo>
                <a:lnTo>
                  <a:pt x="210553" y="58000"/>
                </a:lnTo>
                <a:lnTo>
                  <a:pt x="199898" y="55816"/>
                </a:lnTo>
                <a:lnTo>
                  <a:pt x="141452" y="55816"/>
                </a:lnTo>
                <a:lnTo>
                  <a:pt x="139166" y="58445"/>
                </a:lnTo>
                <a:lnTo>
                  <a:pt x="139166" y="64122"/>
                </a:lnTo>
                <a:lnTo>
                  <a:pt x="141452" y="66370"/>
                </a:lnTo>
                <a:lnTo>
                  <a:pt x="209334" y="66370"/>
                </a:lnTo>
                <a:lnTo>
                  <a:pt x="216877" y="73914"/>
                </a:lnTo>
                <a:lnTo>
                  <a:pt x="216877" y="108978"/>
                </a:lnTo>
                <a:lnTo>
                  <a:pt x="224421" y="116547"/>
                </a:lnTo>
                <a:lnTo>
                  <a:pt x="244030" y="116547"/>
                </a:lnTo>
                <a:lnTo>
                  <a:pt x="246684" y="117284"/>
                </a:lnTo>
                <a:lnTo>
                  <a:pt x="248551" y="119176"/>
                </a:lnTo>
                <a:lnTo>
                  <a:pt x="250456" y="121056"/>
                </a:lnTo>
                <a:lnTo>
                  <a:pt x="250710" y="122567"/>
                </a:lnTo>
                <a:lnTo>
                  <a:pt x="250710" y="107670"/>
                </a:lnTo>
                <a:lnTo>
                  <a:pt x="250456" y="107492"/>
                </a:lnTo>
                <a:lnTo>
                  <a:pt x="250456" y="105968"/>
                </a:lnTo>
                <a:lnTo>
                  <a:pt x="250456" y="27152"/>
                </a:lnTo>
                <a:lnTo>
                  <a:pt x="248272" y="16548"/>
                </a:lnTo>
                <a:lnTo>
                  <a:pt x="244157" y="10553"/>
                </a:lnTo>
                <a:lnTo>
                  <a:pt x="242341" y="7924"/>
                </a:lnTo>
                <a:lnTo>
                  <a:pt x="233578" y="2120"/>
                </a:lnTo>
                <a:lnTo>
                  <a:pt x="222897" y="0"/>
                </a:lnTo>
                <a:lnTo>
                  <a:pt x="100330" y="0"/>
                </a:lnTo>
                <a:lnTo>
                  <a:pt x="89725" y="2120"/>
                </a:lnTo>
                <a:lnTo>
                  <a:pt x="81089" y="7924"/>
                </a:lnTo>
                <a:lnTo>
                  <a:pt x="75298" y="16548"/>
                </a:lnTo>
                <a:lnTo>
                  <a:pt x="73177" y="27152"/>
                </a:lnTo>
                <a:lnTo>
                  <a:pt x="73177" y="107492"/>
                </a:lnTo>
                <a:lnTo>
                  <a:pt x="67119" y="110121"/>
                </a:lnTo>
                <a:lnTo>
                  <a:pt x="62598" y="115785"/>
                </a:lnTo>
                <a:lnTo>
                  <a:pt x="61988" y="125958"/>
                </a:lnTo>
                <a:lnTo>
                  <a:pt x="61988" y="128244"/>
                </a:lnTo>
                <a:lnTo>
                  <a:pt x="63741" y="133502"/>
                </a:lnTo>
                <a:lnTo>
                  <a:pt x="67119" y="137274"/>
                </a:lnTo>
                <a:lnTo>
                  <a:pt x="70891" y="141071"/>
                </a:lnTo>
                <a:lnTo>
                  <a:pt x="75806" y="143319"/>
                </a:lnTo>
                <a:lnTo>
                  <a:pt x="84861" y="143319"/>
                </a:lnTo>
                <a:lnTo>
                  <a:pt x="87515" y="155460"/>
                </a:lnTo>
                <a:lnTo>
                  <a:pt x="92024" y="166852"/>
                </a:lnTo>
                <a:lnTo>
                  <a:pt x="98221" y="177317"/>
                </a:lnTo>
                <a:lnTo>
                  <a:pt x="105994" y="186690"/>
                </a:lnTo>
                <a:lnTo>
                  <a:pt x="105994" y="212737"/>
                </a:lnTo>
                <a:lnTo>
                  <a:pt x="104851" y="215366"/>
                </a:lnTo>
                <a:lnTo>
                  <a:pt x="102958" y="217258"/>
                </a:lnTo>
                <a:lnTo>
                  <a:pt x="83350" y="236486"/>
                </a:lnTo>
                <a:lnTo>
                  <a:pt x="81470" y="238366"/>
                </a:lnTo>
                <a:lnTo>
                  <a:pt x="79578" y="239496"/>
                </a:lnTo>
                <a:lnTo>
                  <a:pt x="77330" y="239877"/>
                </a:lnTo>
                <a:lnTo>
                  <a:pt x="41109" y="246659"/>
                </a:lnTo>
                <a:lnTo>
                  <a:pt x="3073" y="278434"/>
                </a:lnTo>
                <a:lnTo>
                  <a:pt x="0" y="352666"/>
                </a:lnTo>
                <a:lnTo>
                  <a:pt x="2247" y="354914"/>
                </a:lnTo>
                <a:lnTo>
                  <a:pt x="7912" y="354914"/>
                </a:lnTo>
                <a:lnTo>
                  <a:pt x="10541" y="352666"/>
                </a:lnTo>
                <a:lnTo>
                  <a:pt x="10617" y="295325"/>
                </a:lnTo>
                <a:lnTo>
                  <a:pt x="12966" y="282155"/>
                </a:lnTo>
                <a:lnTo>
                  <a:pt x="19697" y="270484"/>
                </a:lnTo>
                <a:lnTo>
                  <a:pt x="29959" y="261708"/>
                </a:lnTo>
                <a:lnTo>
                  <a:pt x="42989" y="256857"/>
                </a:lnTo>
                <a:lnTo>
                  <a:pt x="67119" y="252717"/>
                </a:lnTo>
                <a:lnTo>
                  <a:pt x="67119" y="353047"/>
                </a:lnTo>
                <a:lnTo>
                  <a:pt x="69405" y="355295"/>
                </a:lnTo>
                <a:lnTo>
                  <a:pt x="75044" y="355295"/>
                </a:lnTo>
                <a:lnTo>
                  <a:pt x="77330" y="353047"/>
                </a:lnTo>
                <a:lnTo>
                  <a:pt x="77330" y="252717"/>
                </a:lnTo>
                <a:lnTo>
                  <a:pt x="77330" y="250812"/>
                </a:lnTo>
                <a:lnTo>
                  <a:pt x="79197" y="250050"/>
                </a:lnTo>
                <a:lnTo>
                  <a:pt x="82969" y="249707"/>
                </a:lnTo>
                <a:lnTo>
                  <a:pt x="86360" y="247802"/>
                </a:lnTo>
                <a:lnTo>
                  <a:pt x="89776" y="245554"/>
                </a:lnTo>
                <a:lnTo>
                  <a:pt x="89776" y="255346"/>
                </a:lnTo>
                <a:lnTo>
                  <a:pt x="95415" y="283362"/>
                </a:lnTo>
                <a:lnTo>
                  <a:pt x="110807" y="306400"/>
                </a:lnTo>
                <a:lnTo>
                  <a:pt x="133692" y="322021"/>
                </a:lnTo>
                <a:lnTo>
                  <a:pt x="161810" y="327761"/>
                </a:lnTo>
                <a:lnTo>
                  <a:pt x="189776" y="322122"/>
                </a:lnTo>
                <a:lnTo>
                  <a:pt x="197065" y="317207"/>
                </a:lnTo>
                <a:lnTo>
                  <a:pt x="212686" y="306692"/>
                </a:lnTo>
                <a:lnTo>
                  <a:pt x="228168" y="283679"/>
                </a:lnTo>
                <a:lnTo>
                  <a:pt x="233857" y="255346"/>
                </a:lnTo>
                <a:lnTo>
                  <a:pt x="233857" y="245554"/>
                </a:lnTo>
                <a:lnTo>
                  <a:pt x="236867" y="247802"/>
                </a:lnTo>
                <a:lnTo>
                  <a:pt x="240639" y="249707"/>
                </a:lnTo>
                <a:lnTo>
                  <a:pt x="244411" y="250050"/>
                </a:lnTo>
                <a:lnTo>
                  <a:pt x="246303" y="250812"/>
                </a:lnTo>
                <a:lnTo>
                  <a:pt x="246303" y="264020"/>
                </a:lnTo>
                <a:lnTo>
                  <a:pt x="248551" y="266268"/>
                </a:lnTo>
                <a:lnTo>
                  <a:pt x="254228" y="266268"/>
                </a:lnTo>
                <a:lnTo>
                  <a:pt x="256476" y="264020"/>
                </a:lnTo>
                <a:lnTo>
                  <a:pt x="256476" y="252717"/>
                </a:lnTo>
                <a:lnTo>
                  <a:pt x="280619" y="256857"/>
                </a:lnTo>
                <a:lnTo>
                  <a:pt x="293636" y="261645"/>
                </a:lnTo>
                <a:lnTo>
                  <a:pt x="303911" y="270294"/>
                </a:lnTo>
                <a:lnTo>
                  <a:pt x="310642" y="281838"/>
                </a:lnTo>
                <a:lnTo>
                  <a:pt x="313055" y="295325"/>
                </a:lnTo>
                <a:lnTo>
                  <a:pt x="313055" y="352666"/>
                </a:lnTo>
                <a:lnTo>
                  <a:pt x="315341" y="354914"/>
                </a:lnTo>
                <a:lnTo>
                  <a:pt x="320979" y="354914"/>
                </a:lnTo>
                <a:lnTo>
                  <a:pt x="323253" y="352666"/>
                </a:lnTo>
                <a:lnTo>
                  <a:pt x="323253" y="29532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5" name="object 1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047660" y="1501037"/>
            <a:ext cx="278371" cy="35432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903420" y="1500213"/>
            <a:ext cx="267790" cy="355599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7613510" y="1501355"/>
            <a:ext cx="264795" cy="351790"/>
          </a:xfrm>
          <a:custGeom>
            <a:avLst/>
            <a:gdLst/>
            <a:ahLst/>
            <a:cxnLst/>
            <a:rect l="l" t="t" r="r" b="b"/>
            <a:pathLst>
              <a:path w="264795" h="351789">
                <a:moveTo>
                  <a:pt x="103759" y="129387"/>
                </a:moveTo>
                <a:lnTo>
                  <a:pt x="101473" y="127139"/>
                </a:lnTo>
                <a:lnTo>
                  <a:pt x="98463" y="127139"/>
                </a:lnTo>
                <a:lnTo>
                  <a:pt x="95796" y="127139"/>
                </a:lnTo>
                <a:lnTo>
                  <a:pt x="93548" y="129387"/>
                </a:lnTo>
                <a:lnTo>
                  <a:pt x="93548" y="140690"/>
                </a:lnTo>
                <a:lnTo>
                  <a:pt x="95796" y="143357"/>
                </a:lnTo>
                <a:lnTo>
                  <a:pt x="101473" y="143357"/>
                </a:lnTo>
                <a:lnTo>
                  <a:pt x="103759" y="140690"/>
                </a:lnTo>
                <a:lnTo>
                  <a:pt x="103759" y="129387"/>
                </a:lnTo>
                <a:close/>
              </a:path>
              <a:path w="264795" h="351789">
                <a:moveTo>
                  <a:pt x="109397" y="112407"/>
                </a:moveTo>
                <a:lnTo>
                  <a:pt x="107137" y="110159"/>
                </a:lnTo>
                <a:lnTo>
                  <a:pt x="93548" y="110159"/>
                </a:lnTo>
                <a:lnTo>
                  <a:pt x="90538" y="110159"/>
                </a:lnTo>
                <a:lnTo>
                  <a:pt x="88265" y="112407"/>
                </a:lnTo>
                <a:lnTo>
                  <a:pt x="88265" y="118071"/>
                </a:lnTo>
                <a:lnTo>
                  <a:pt x="90538" y="120700"/>
                </a:lnTo>
                <a:lnTo>
                  <a:pt x="107137" y="120700"/>
                </a:lnTo>
                <a:lnTo>
                  <a:pt x="109397" y="118071"/>
                </a:lnTo>
                <a:lnTo>
                  <a:pt x="109397" y="112407"/>
                </a:lnTo>
                <a:close/>
              </a:path>
              <a:path w="264795" h="351789">
                <a:moveTo>
                  <a:pt x="162204" y="162966"/>
                </a:moveTo>
                <a:lnTo>
                  <a:pt x="161823" y="159575"/>
                </a:lnTo>
                <a:lnTo>
                  <a:pt x="159575" y="157670"/>
                </a:lnTo>
                <a:lnTo>
                  <a:pt x="150507" y="157670"/>
                </a:lnTo>
                <a:lnTo>
                  <a:pt x="150507" y="167843"/>
                </a:lnTo>
                <a:lnTo>
                  <a:pt x="148234" y="174650"/>
                </a:lnTo>
                <a:lnTo>
                  <a:pt x="140690" y="179565"/>
                </a:lnTo>
                <a:lnTo>
                  <a:pt x="122986" y="179565"/>
                </a:lnTo>
                <a:lnTo>
                  <a:pt x="116166" y="174650"/>
                </a:lnTo>
                <a:lnTo>
                  <a:pt x="113157" y="167843"/>
                </a:lnTo>
                <a:lnTo>
                  <a:pt x="150507" y="167843"/>
                </a:lnTo>
                <a:lnTo>
                  <a:pt x="150507" y="157670"/>
                </a:lnTo>
                <a:lnTo>
                  <a:pt x="104101" y="157670"/>
                </a:lnTo>
                <a:lnTo>
                  <a:pt x="101854" y="160299"/>
                </a:lnTo>
                <a:lnTo>
                  <a:pt x="101854" y="162966"/>
                </a:lnTo>
                <a:lnTo>
                  <a:pt x="104228" y="173634"/>
                </a:lnTo>
                <a:lnTo>
                  <a:pt x="110718" y="182384"/>
                </a:lnTo>
                <a:lnTo>
                  <a:pt x="120307" y="188315"/>
                </a:lnTo>
                <a:lnTo>
                  <a:pt x="132016" y="190500"/>
                </a:lnTo>
                <a:lnTo>
                  <a:pt x="143738" y="188315"/>
                </a:lnTo>
                <a:lnTo>
                  <a:pt x="153327" y="182384"/>
                </a:lnTo>
                <a:lnTo>
                  <a:pt x="155422" y="179565"/>
                </a:lnTo>
                <a:lnTo>
                  <a:pt x="159816" y="173634"/>
                </a:lnTo>
                <a:lnTo>
                  <a:pt x="161112" y="167843"/>
                </a:lnTo>
                <a:lnTo>
                  <a:pt x="162204" y="162966"/>
                </a:lnTo>
                <a:close/>
              </a:path>
              <a:path w="264795" h="351789">
                <a:moveTo>
                  <a:pt x="170129" y="129387"/>
                </a:moveTo>
                <a:lnTo>
                  <a:pt x="167868" y="127139"/>
                </a:lnTo>
                <a:lnTo>
                  <a:pt x="165214" y="127139"/>
                </a:lnTo>
                <a:lnTo>
                  <a:pt x="162204" y="127139"/>
                </a:lnTo>
                <a:lnTo>
                  <a:pt x="159956" y="129387"/>
                </a:lnTo>
                <a:lnTo>
                  <a:pt x="159956" y="140690"/>
                </a:lnTo>
                <a:lnTo>
                  <a:pt x="162204" y="143357"/>
                </a:lnTo>
                <a:lnTo>
                  <a:pt x="167868" y="143357"/>
                </a:lnTo>
                <a:lnTo>
                  <a:pt x="170129" y="140690"/>
                </a:lnTo>
                <a:lnTo>
                  <a:pt x="170129" y="129387"/>
                </a:lnTo>
                <a:close/>
              </a:path>
              <a:path w="264795" h="351789">
                <a:moveTo>
                  <a:pt x="175793" y="112407"/>
                </a:moveTo>
                <a:lnTo>
                  <a:pt x="173507" y="110159"/>
                </a:lnTo>
                <a:lnTo>
                  <a:pt x="159956" y="110159"/>
                </a:lnTo>
                <a:lnTo>
                  <a:pt x="156908" y="110159"/>
                </a:lnTo>
                <a:lnTo>
                  <a:pt x="154660" y="112407"/>
                </a:lnTo>
                <a:lnTo>
                  <a:pt x="154660" y="118071"/>
                </a:lnTo>
                <a:lnTo>
                  <a:pt x="156908" y="120700"/>
                </a:lnTo>
                <a:lnTo>
                  <a:pt x="173507" y="120700"/>
                </a:lnTo>
                <a:lnTo>
                  <a:pt x="175793" y="118071"/>
                </a:lnTo>
                <a:lnTo>
                  <a:pt x="175793" y="112407"/>
                </a:lnTo>
                <a:close/>
              </a:path>
              <a:path w="264795" h="351789">
                <a:moveTo>
                  <a:pt x="264439" y="303530"/>
                </a:moveTo>
                <a:lnTo>
                  <a:pt x="262839" y="294640"/>
                </a:lnTo>
                <a:lnTo>
                  <a:pt x="262382" y="292100"/>
                </a:lnTo>
                <a:lnTo>
                  <a:pt x="257111" y="281940"/>
                </a:lnTo>
                <a:lnTo>
                  <a:pt x="249085" y="274320"/>
                </a:lnTo>
                <a:lnTo>
                  <a:pt x="244957" y="271780"/>
                </a:lnTo>
                <a:lnTo>
                  <a:pt x="238772" y="267970"/>
                </a:lnTo>
                <a:lnTo>
                  <a:pt x="225564" y="262890"/>
                </a:lnTo>
                <a:lnTo>
                  <a:pt x="227723" y="256540"/>
                </a:lnTo>
                <a:lnTo>
                  <a:pt x="229527" y="250190"/>
                </a:lnTo>
                <a:lnTo>
                  <a:pt x="230771" y="242570"/>
                </a:lnTo>
                <a:lnTo>
                  <a:pt x="231140" y="237490"/>
                </a:lnTo>
                <a:lnTo>
                  <a:pt x="231228" y="229870"/>
                </a:lnTo>
                <a:lnTo>
                  <a:pt x="229717" y="224790"/>
                </a:lnTo>
                <a:lnTo>
                  <a:pt x="227838" y="220980"/>
                </a:lnTo>
                <a:lnTo>
                  <a:pt x="231609" y="218440"/>
                </a:lnTo>
                <a:lnTo>
                  <a:pt x="233476" y="218440"/>
                </a:lnTo>
                <a:lnTo>
                  <a:pt x="237629" y="217170"/>
                </a:lnTo>
                <a:lnTo>
                  <a:pt x="240639" y="213360"/>
                </a:lnTo>
                <a:lnTo>
                  <a:pt x="241274" y="212090"/>
                </a:lnTo>
                <a:lnTo>
                  <a:pt x="244449" y="205740"/>
                </a:lnTo>
                <a:lnTo>
                  <a:pt x="244449" y="200660"/>
                </a:lnTo>
                <a:lnTo>
                  <a:pt x="242544" y="196850"/>
                </a:lnTo>
                <a:lnTo>
                  <a:pt x="238861" y="186690"/>
                </a:lnTo>
                <a:lnTo>
                  <a:pt x="235191" y="173990"/>
                </a:lnTo>
                <a:lnTo>
                  <a:pt x="232727" y="159639"/>
                </a:lnTo>
                <a:lnTo>
                  <a:pt x="232727" y="203200"/>
                </a:lnTo>
                <a:lnTo>
                  <a:pt x="232727" y="204470"/>
                </a:lnTo>
                <a:lnTo>
                  <a:pt x="232371" y="205740"/>
                </a:lnTo>
                <a:lnTo>
                  <a:pt x="231990" y="207010"/>
                </a:lnTo>
                <a:lnTo>
                  <a:pt x="228955" y="209550"/>
                </a:lnTo>
                <a:lnTo>
                  <a:pt x="226707" y="209550"/>
                </a:lnTo>
                <a:lnTo>
                  <a:pt x="221411" y="212090"/>
                </a:lnTo>
                <a:lnTo>
                  <a:pt x="221030" y="211658"/>
                </a:lnTo>
                <a:lnTo>
                  <a:pt x="221030" y="236220"/>
                </a:lnTo>
                <a:lnTo>
                  <a:pt x="216433" y="259080"/>
                </a:lnTo>
                <a:lnTo>
                  <a:pt x="204343" y="278130"/>
                </a:lnTo>
                <a:lnTo>
                  <a:pt x="186461" y="290830"/>
                </a:lnTo>
                <a:lnTo>
                  <a:pt x="164452" y="297180"/>
                </a:lnTo>
                <a:lnTo>
                  <a:pt x="164452" y="288290"/>
                </a:lnTo>
                <a:lnTo>
                  <a:pt x="162204" y="287020"/>
                </a:lnTo>
                <a:lnTo>
                  <a:pt x="156527" y="287020"/>
                </a:lnTo>
                <a:lnTo>
                  <a:pt x="154279" y="288290"/>
                </a:lnTo>
                <a:lnTo>
                  <a:pt x="154279" y="297180"/>
                </a:lnTo>
                <a:lnTo>
                  <a:pt x="109397" y="297180"/>
                </a:lnTo>
                <a:lnTo>
                  <a:pt x="109397" y="288290"/>
                </a:lnTo>
                <a:lnTo>
                  <a:pt x="107137" y="287020"/>
                </a:lnTo>
                <a:lnTo>
                  <a:pt x="101473" y="287020"/>
                </a:lnTo>
                <a:lnTo>
                  <a:pt x="99225" y="288290"/>
                </a:lnTo>
                <a:lnTo>
                  <a:pt x="99225" y="297180"/>
                </a:lnTo>
                <a:lnTo>
                  <a:pt x="77228" y="290830"/>
                </a:lnTo>
                <a:lnTo>
                  <a:pt x="59372" y="278130"/>
                </a:lnTo>
                <a:lnTo>
                  <a:pt x="55384" y="271780"/>
                </a:lnTo>
                <a:lnTo>
                  <a:pt x="47396" y="259080"/>
                </a:lnTo>
                <a:lnTo>
                  <a:pt x="43027" y="236220"/>
                </a:lnTo>
                <a:lnTo>
                  <a:pt x="45262" y="224790"/>
                </a:lnTo>
                <a:lnTo>
                  <a:pt x="51308" y="217170"/>
                </a:lnTo>
                <a:lnTo>
                  <a:pt x="58420" y="212090"/>
                </a:lnTo>
                <a:lnTo>
                  <a:pt x="60198" y="210820"/>
                </a:lnTo>
                <a:lnTo>
                  <a:pt x="70929" y="208280"/>
                </a:lnTo>
                <a:lnTo>
                  <a:pt x="90919" y="208280"/>
                </a:lnTo>
                <a:lnTo>
                  <a:pt x="92036" y="209550"/>
                </a:lnTo>
                <a:lnTo>
                  <a:pt x="93548" y="209550"/>
                </a:lnTo>
                <a:lnTo>
                  <a:pt x="93548" y="214630"/>
                </a:lnTo>
                <a:lnTo>
                  <a:pt x="93548" y="224790"/>
                </a:lnTo>
                <a:lnTo>
                  <a:pt x="93548" y="238760"/>
                </a:lnTo>
                <a:lnTo>
                  <a:pt x="89776" y="245110"/>
                </a:lnTo>
                <a:lnTo>
                  <a:pt x="83388" y="247650"/>
                </a:lnTo>
                <a:lnTo>
                  <a:pt x="68275" y="237490"/>
                </a:lnTo>
                <a:lnTo>
                  <a:pt x="65265" y="234950"/>
                </a:lnTo>
                <a:lnTo>
                  <a:pt x="65265" y="231140"/>
                </a:lnTo>
                <a:lnTo>
                  <a:pt x="66408" y="227330"/>
                </a:lnTo>
                <a:lnTo>
                  <a:pt x="68275" y="224790"/>
                </a:lnTo>
                <a:lnTo>
                  <a:pt x="93548" y="224790"/>
                </a:lnTo>
                <a:lnTo>
                  <a:pt x="93548" y="214630"/>
                </a:lnTo>
                <a:lnTo>
                  <a:pt x="64503" y="214630"/>
                </a:lnTo>
                <a:lnTo>
                  <a:pt x="58483" y="219710"/>
                </a:lnTo>
                <a:lnTo>
                  <a:pt x="56197" y="227330"/>
                </a:lnTo>
                <a:lnTo>
                  <a:pt x="53949" y="234950"/>
                </a:lnTo>
                <a:lnTo>
                  <a:pt x="56578" y="241300"/>
                </a:lnTo>
                <a:lnTo>
                  <a:pt x="119938" y="284480"/>
                </a:lnTo>
                <a:lnTo>
                  <a:pt x="123748" y="287020"/>
                </a:lnTo>
                <a:lnTo>
                  <a:pt x="127889" y="288290"/>
                </a:lnTo>
                <a:lnTo>
                  <a:pt x="136156" y="288290"/>
                </a:lnTo>
                <a:lnTo>
                  <a:pt x="140690" y="287020"/>
                </a:lnTo>
                <a:lnTo>
                  <a:pt x="144462" y="284480"/>
                </a:lnTo>
                <a:lnTo>
                  <a:pt x="155130" y="276860"/>
                </a:lnTo>
                <a:lnTo>
                  <a:pt x="156908" y="275590"/>
                </a:lnTo>
                <a:lnTo>
                  <a:pt x="159575" y="274320"/>
                </a:lnTo>
                <a:lnTo>
                  <a:pt x="159956" y="270510"/>
                </a:lnTo>
                <a:lnTo>
                  <a:pt x="158432" y="267970"/>
                </a:lnTo>
                <a:lnTo>
                  <a:pt x="157518" y="266700"/>
                </a:lnTo>
                <a:lnTo>
                  <a:pt x="151269" y="266700"/>
                </a:lnTo>
                <a:lnTo>
                  <a:pt x="138823" y="275590"/>
                </a:lnTo>
                <a:lnTo>
                  <a:pt x="136918" y="276860"/>
                </a:lnTo>
                <a:lnTo>
                  <a:pt x="127889" y="276860"/>
                </a:lnTo>
                <a:lnTo>
                  <a:pt x="125996" y="275590"/>
                </a:lnTo>
                <a:lnTo>
                  <a:pt x="93167" y="254000"/>
                </a:lnTo>
                <a:lnTo>
                  <a:pt x="99949" y="248920"/>
                </a:lnTo>
                <a:lnTo>
                  <a:pt x="100647" y="247650"/>
                </a:lnTo>
                <a:lnTo>
                  <a:pt x="104101" y="241300"/>
                </a:lnTo>
                <a:lnTo>
                  <a:pt x="104101" y="224790"/>
                </a:lnTo>
                <a:lnTo>
                  <a:pt x="104101" y="214630"/>
                </a:lnTo>
                <a:lnTo>
                  <a:pt x="110744" y="217170"/>
                </a:lnTo>
                <a:lnTo>
                  <a:pt x="124739" y="219710"/>
                </a:lnTo>
                <a:lnTo>
                  <a:pt x="139306" y="219710"/>
                </a:lnTo>
                <a:lnTo>
                  <a:pt x="153301" y="217170"/>
                </a:lnTo>
                <a:lnTo>
                  <a:pt x="159956" y="214630"/>
                </a:lnTo>
                <a:lnTo>
                  <a:pt x="159956" y="241300"/>
                </a:lnTo>
                <a:lnTo>
                  <a:pt x="164109" y="248920"/>
                </a:lnTo>
                <a:lnTo>
                  <a:pt x="170878" y="254000"/>
                </a:lnTo>
                <a:lnTo>
                  <a:pt x="168224" y="255270"/>
                </a:lnTo>
                <a:lnTo>
                  <a:pt x="167868" y="259080"/>
                </a:lnTo>
                <a:lnTo>
                  <a:pt x="169367" y="260350"/>
                </a:lnTo>
                <a:lnTo>
                  <a:pt x="170129" y="262890"/>
                </a:lnTo>
                <a:lnTo>
                  <a:pt x="176517" y="262890"/>
                </a:lnTo>
                <a:lnTo>
                  <a:pt x="197535" y="247650"/>
                </a:lnTo>
                <a:lnTo>
                  <a:pt x="201041" y="245110"/>
                </a:lnTo>
                <a:lnTo>
                  <a:pt x="207467" y="241300"/>
                </a:lnTo>
                <a:lnTo>
                  <a:pt x="210477" y="233680"/>
                </a:lnTo>
                <a:lnTo>
                  <a:pt x="207848" y="226060"/>
                </a:lnTo>
                <a:lnTo>
                  <a:pt x="207467" y="224790"/>
                </a:lnTo>
                <a:lnTo>
                  <a:pt x="205574" y="218440"/>
                </a:lnTo>
                <a:lnTo>
                  <a:pt x="199174" y="214630"/>
                </a:lnTo>
                <a:lnTo>
                  <a:pt x="198412" y="214630"/>
                </a:lnTo>
                <a:lnTo>
                  <a:pt x="198412" y="232410"/>
                </a:lnTo>
                <a:lnTo>
                  <a:pt x="198031" y="234950"/>
                </a:lnTo>
                <a:lnTo>
                  <a:pt x="194640" y="237490"/>
                </a:lnTo>
                <a:lnTo>
                  <a:pt x="179565" y="247650"/>
                </a:lnTo>
                <a:lnTo>
                  <a:pt x="173888" y="245110"/>
                </a:lnTo>
                <a:lnTo>
                  <a:pt x="170129" y="238760"/>
                </a:lnTo>
                <a:lnTo>
                  <a:pt x="170129" y="224790"/>
                </a:lnTo>
                <a:lnTo>
                  <a:pt x="194640" y="224790"/>
                </a:lnTo>
                <a:lnTo>
                  <a:pt x="197269" y="227330"/>
                </a:lnTo>
                <a:lnTo>
                  <a:pt x="197650" y="229870"/>
                </a:lnTo>
                <a:lnTo>
                  <a:pt x="198412" y="232410"/>
                </a:lnTo>
                <a:lnTo>
                  <a:pt x="198412" y="214630"/>
                </a:lnTo>
                <a:lnTo>
                  <a:pt x="170878" y="214630"/>
                </a:lnTo>
                <a:lnTo>
                  <a:pt x="170878" y="209550"/>
                </a:lnTo>
                <a:lnTo>
                  <a:pt x="171640" y="209550"/>
                </a:lnTo>
                <a:lnTo>
                  <a:pt x="172021" y="208280"/>
                </a:lnTo>
                <a:lnTo>
                  <a:pt x="193116" y="208280"/>
                </a:lnTo>
                <a:lnTo>
                  <a:pt x="204165" y="210820"/>
                </a:lnTo>
                <a:lnTo>
                  <a:pt x="213017" y="215900"/>
                </a:lnTo>
                <a:lnTo>
                  <a:pt x="218897" y="224790"/>
                </a:lnTo>
                <a:lnTo>
                  <a:pt x="221030" y="236220"/>
                </a:lnTo>
                <a:lnTo>
                  <a:pt x="221030" y="211658"/>
                </a:lnTo>
                <a:lnTo>
                  <a:pt x="192366" y="198120"/>
                </a:lnTo>
                <a:lnTo>
                  <a:pt x="185204" y="198120"/>
                </a:lnTo>
                <a:lnTo>
                  <a:pt x="194906" y="186690"/>
                </a:lnTo>
                <a:lnTo>
                  <a:pt x="202272" y="172720"/>
                </a:lnTo>
                <a:lnTo>
                  <a:pt x="206946" y="158750"/>
                </a:lnTo>
                <a:lnTo>
                  <a:pt x="208457" y="143510"/>
                </a:lnTo>
                <a:lnTo>
                  <a:pt x="208584" y="120650"/>
                </a:lnTo>
                <a:lnTo>
                  <a:pt x="206400" y="110490"/>
                </a:lnTo>
                <a:lnTo>
                  <a:pt x="200482" y="101600"/>
                </a:lnTo>
                <a:lnTo>
                  <a:pt x="191731" y="95250"/>
                </a:lnTo>
                <a:lnTo>
                  <a:pt x="181051" y="93980"/>
                </a:lnTo>
                <a:lnTo>
                  <a:pt x="172021" y="93980"/>
                </a:lnTo>
                <a:lnTo>
                  <a:pt x="162318" y="83820"/>
                </a:lnTo>
                <a:lnTo>
                  <a:pt x="145351" y="66040"/>
                </a:lnTo>
                <a:lnTo>
                  <a:pt x="140690" y="66040"/>
                </a:lnTo>
                <a:lnTo>
                  <a:pt x="138823" y="67310"/>
                </a:lnTo>
                <a:lnTo>
                  <a:pt x="137299" y="69850"/>
                </a:lnTo>
                <a:lnTo>
                  <a:pt x="137299" y="93980"/>
                </a:lnTo>
                <a:lnTo>
                  <a:pt x="106768" y="93980"/>
                </a:lnTo>
                <a:lnTo>
                  <a:pt x="104101" y="96520"/>
                </a:lnTo>
                <a:lnTo>
                  <a:pt x="104101" y="101600"/>
                </a:lnTo>
                <a:lnTo>
                  <a:pt x="106768" y="104140"/>
                </a:lnTo>
                <a:lnTo>
                  <a:pt x="145224" y="104140"/>
                </a:lnTo>
                <a:lnTo>
                  <a:pt x="147497" y="101600"/>
                </a:lnTo>
                <a:lnTo>
                  <a:pt x="147497" y="83820"/>
                </a:lnTo>
                <a:lnTo>
                  <a:pt x="166357" y="102870"/>
                </a:lnTo>
                <a:lnTo>
                  <a:pt x="167487" y="104140"/>
                </a:lnTo>
                <a:lnTo>
                  <a:pt x="190487" y="104140"/>
                </a:lnTo>
                <a:lnTo>
                  <a:pt x="198031" y="111760"/>
                </a:lnTo>
                <a:lnTo>
                  <a:pt x="198031" y="143510"/>
                </a:lnTo>
                <a:lnTo>
                  <a:pt x="192798" y="168910"/>
                </a:lnTo>
                <a:lnTo>
                  <a:pt x="178562" y="190500"/>
                </a:lnTo>
                <a:lnTo>
                  <a:pt x="157454" y="204470"/>
                </a:lnTo>
                <a:lnTo>
                  <a:pt x="131660" y="209550"/>
                </a:lnTo>
                <a:lnTo>
                  <a:pt x="125158" y="208280"/>
                </a:lnTo>
                <a:lnTo>
                  <a:pt x="105625" y="204470"/>
                </a:lnTo>
                <a:lnTo>
                  <a:pt x="84404" y="190500"/>
                </a:lnTo>
                <a:lnTo>
                  <a:pt x="70116" y="168910"/>
                </a:lnTo>
                <a:lnTo>
                  <a:pt x="64884" y="143510"/>
                </a:lnTo>
                <a:lnTo>
                  <a:pt x="64884" y="111760"/>
                </a:lnTo>
                <a:lnTo>
                  <a:pt x="72415" y="104140"/>
                </a:lnTo>
                <a:lnTo>
                  <a:pt x="90538" y="104140"/>
                </a:lnTo>
                <a:lnTo>
                  <a:pt x="92786" y="101600"/>
                </a:lnTo>
                <a:lnTo>
                  <a:pt x="92786" y="96520"/>
                </a:lnTo>
                <a:lnTo>
                  <a:pt x="90538" y="92710"/>
                </a:lnTo>
                <a:lnTo>
                  <a:pt x="81864" y="92710"/>
                </a:lnTo>
                <a:lnTo>
                  <a:pt x="71259" y="95250"/>
                </a:lnTo>
                <a:lnTo>
                  <a:pt x="62636" y="101600"/>
                </a:lnTo>
                <a:lnTo>
                  <a:pt x="56832" y="110490"/>
                </a:lnTo>
                <a:lnTo>
                  <a:pt x="54711" y="120650"/>
                </a:lnTo>
                <a:lnTo>
                  <a:pt x="54711" y="143510"/>
                </a:lnTo>
                <a:lnTo>
                  <a:pt x="56337" y="158750"/>
                </a:lnTo>
                <a:lnTo>
                  <a:pt x="60972" y="172720"/>
                </a:lnTo>
                <a:lnTo>
                  <a:pt x="68224" y="186690"/>
                </a:lnTo>
                <a:lnTo>
                  <a:pt x="77711" y="198120"/>
                </a:lnTo>
                <a:lnTo>
                  <a:pt x="70548" y="198120"/>
                </a:lnTo>
                <a:lnTo>
                  <a:pt x="62090" y="199390"/>
                </a:lnTo>
                <a:lnTo>
                  <a:pt x="54330" y="201930"/>
                </a:lnTo>
                <a:lnTo>
                  <a:pt x="47421" y="205740"/>
                </a:lnTo>
                <a:lnTo>
                  <a:pt x="41503" y="212090"/>
                </a:lnTo>
                <a:lnTo>
                  <a:pt x="39255" y="210820"/>
                </a:lnTo>
                <a:lnTo>
                  <a:pt x="36207" y="209550"/>
                </a:lnTo>
                <a:lnTo>
                  <a:pt x="33959" y="209550"/>
                </a:lnTo>
                <a:lnTo>
                  <a:pt x="32435" y="208280"/>
                </a:lnTo>
                <a:lnTo>
                  <a:pt x="31330" y="207010"/>
                </a:lnTo>
                <a:lnTo>
                  <a:pt x="30568" y="205740"/>
                </a:lnTo>
                <a:lnTo>
                  <a:pt x="30187" y="204470"/>
                </a:lnTo>
                <a:lnTo>
                  <a:pt x="30187" y="203200"/>
                </a:lnTo>
                <a:lnTo>
                  <a:pt x="30568" y="201930"/>
                </a:lnTo>
                <a:lnTo>
                  <a:pt x="34899" y="190500"/>
                </a:lnTo>
                <a:lnTo>
                  <a:pt x="38912" y="175260"/>
                </a:lnTo>
                <a:lnTo>
                  <a:pt x="41871" y="157480"/>
                </a:lnTo>
                <a:lnTo>
                  <a:pt x="43027" y="137160"/>
                </a:lnTo>
                <a:lnTo>
                  <a:pt x="43027" y="99060"/>
                </a:lnTo>
                <a:lnTo>
                  <a:pt x="49974" y="63500"/>
                </a:lnTo>
                <a:lnTo>
                  <a:pt x="68948" y="35560"/>
                </a:lnTo>
                <a:lnTo>
                  <a:pt x="97129" y="16510"/>
                </a:lnTo>
                <a:lnTo>
                  <a:pt x="131660" y="10160"/>
                </a:lnTo>
                <a:lnTo>
                  <a:pt x="166192" y="16510"/>
                </a:lnTo>
                <a:lnTo>
                  <a:pt x="194360" y="35560"/>
                </a:lnTo>
                <a:lnTo>
                  <a:pt x="213347" y="63500"/>
                </a:lnTo>
                <a:lnTo>
                  <a:pt x="220306" y="99060"/>
                </a:lnTo>
                <a:lnTo>
                  <a:pt x="220306" y="137160"/>
                </a:lnTo>
                <a:lnTo>
                  <a:pt x="221386" y="157480"/>
                </a:lnTo>
                <a:lnTo>
                  <a:pt x="224218" y="175260"/>
                </a:lnTo>
                <a:lnTo>
                  <a:pt x="228092" y="189230"/>
                </a:lnTo>
                <a:lnTo>
                  <a:pt x="232371" y="201930"/>
                </a:lnTo>
                <a:lnTo>
                  <a:pt x="232727" y="203200"/>
                </a:lnTo>
                <a:lnTo>
                  <a:pt x="232727" y="159639"/>
                </a:lnTo>
                <a:lnTo>
                  <a:pt x="232359" y="157480"/>
                </a:lnTo>
                <a:lnTo>
                  <a:pt x="231228" y="137160"/>
                </a:lnTo>
                <a:lnTo>
                  <a:pt x="231228" y="97790"/>
                </a:lnTo>
                <a:lnTo>
                  <a:pt x="223418" y="59690"/>
                </a:lnTo>
                <a:lnTo>
                  <a:pt x="202133" y="27940"/>
                </a:lnTo>
                <a:lnTo>
                  <a:pt x="174536" y="10160"/>
                </a:lnTo>
                <a:lnTo>
                  <a:pt x="170599" y="7620"/>
                </a:lnTo>
                <a:lnTo>
                  <a:pt x="132016" y="0"/>
                </a:lnTo>
                <a:lnTo>
                  <a:pt x="93510" y="7620"/>
                </a:lnTo>
                <a:lnTo>
                  <a:pt x="62103" y="27940"/>
                </a:lnTo>
                <a:lnTo>
                  <a:pt x="40957" y="59690"/>
                </a:lnTo>
                <a:lnTo>
                  <a:pt x="33197" y="97790"/>
                </a:lnTo>
                <a:lnTo>
                  <a:pt x="33197" y="137160"/>
                </a:lnTo>
                <a:lnTo>
                  <a:pt x="32016" y="157480"/>
                </a:lnTo>
                <a:lnTo>
                  <a:pt x="29108" y="173990"/>
                </a:lnTo>
                <a:lnTo>
                  <a:pt x="25412" y="186690"/>
                </a:lnTo>
                <a:lnTo>
                  <a:pt x="21894" y="196850"/>
                </a:lnTo>
                <a:lnTo>
                  <a:pt x="19989" y="200660"/>
                </a:lnTo>
                <a:lnTo>
                  <a:pt x="19989" y="205740"/>
                </a:lnTo>
                <a:lnTo>
                  <a:pt x="21894" y="209550"/>
                </a:lnTo>
                <a:lnTo>
                  <a:pt x="23761" y="213360"/>
                </a:lnTo>
                <a:lnTo>
                  <a:pt x="26428" y="215900"/>
                </a:lnTo>
                <a:lnTo>
                  <a:pt x="30568" y="218440"/>
                </a:lnTo>
                <a:lnTo>
                  <a:pt x="32435" y="218440"/>
                </a:lnTo>
                <a:lnTo>
                  <a:pt x="36207" y="220980"/>
                </a:lnTo>
                <a:lnTo>
                  <a:pt x="34340" y="224790"/>
                </a:lnTo>
                <a:lnTo>
                  <a:pt x="33197" y="229870"/>
                </a:lnTo>
                <a:lnTo>
                  <a:pt x="33274" y="237490"/>
                </a:lnTo>
                <a:lnTo>
                  <a:pt x="33553" y="242570"/>
                </a:lnTo>
                <a:lnTo>
                  <a:pt x="34620" y="250190"/>
                </a:lnTo>
                <a:lnTo>
                  <a:pt x="36398" y="256540"/>
                </a:lnTo>
                <a:lnTo>
                  <a:pt x="38874" y="262890"/>
                </a:lnTo>
                <a:lnTo>
                  <a:pt x="25666" y="267970"/>
                </a:lnTo>
                <a:lnTo>
                  <a:pt x="15290" y="273050"/>
                </a:lnTo>
                <a:lnTo>
                  <a:pt x="7175" y="281940"/>
                </a:lnTo>
                <a:lnTo>
                  <a:pt x="1892" y="292100"/>
                </a:lnTo>
                <a:lnTo>
                  <a:pt x="0" y="303530"/>
                </a:lnTo>
                <a:lnTo>
                  <a:pt x="0" y="350520"/>
                </a:lnTo>
                <a:lnTo>
                  <a:pt x="2286" y="351790"/>
                </a:lnTo>
                <a:lnTo>
                  <a:pt x="7924" y="351790"/>
                </a:lnTo>
                <a:lnTo>
                  <a:pt x="10579" y="350520"/>
                </a:lnTo>
                <a:lnTo>
                  <a:pt x="10579" y="300990"/>
                </a:lnTo>
                <a:lnTo>
                  <a:pt x="10960" y="297180"/>
                </a:lnTo>
                <a:lnTo>
                  <a:pt x="12446" y="294640"/>
                </a:lnTo>
                <a:lnTo>
                  <a:pt x="38112" y="316230"/>
                </a:lnTo>
                <a:lnTo>
                  <a:pt x="41884" y="320040"/>
                </a:lnTo>
                <a:lnTo>
                  <a:pt x="44513" y="325120"/>
                </a:lnTo>
                <a:lnTo>
                  <a:pt x="44513" y="349250"/>
                </a:lnTo>
                <a:lnTo>
                  <a:pt x="46786" y="351790"/>
                </a:lnTo>
                <a:lnTo>
                  <a:pt x="52425" y="351790"/>
                </a:lnTo>
                <a:lnTo>
                  <a:pt x="54711" y="349250"/>
                </a:lnTo>
                <a:lnTo>
                  <a:pt x="54711" y="321310"/>
                </a:lnTo>
                <a:lnTo>
                  <a:pt x="51320" y="313690"/>
                </a:lnTo>
                <a:lnTo>
                  <a:pt x="45275" y="308610"/>
                </a:lnTo>
                <a:lnTo>
                  <a:pt x="29337" y="294640"/>
                </a:lnTo>
                <a:lnTo>
                  <a:pt x="17741" y="284480"/>
                </a:lnTo>
                <a:lnTo>
                  <a:pt x="20751" y="281940"/>
                </a:lnTo>
                <a:lnTo>
                  <a:pt x="24904" y="279400"/>
                </a:lnTo>
                <a:lnTo>
                  <a:pt x="29425" y="276860"/>
                </a:lnTo>
                <a:lnTo>
                  <a:pt x="43408" y="271780"/>
                </a:lnTo>
                <a:lnTo>
                  <a:pt x="53721" y="285750"/>
                </a:lnTo>
                <a:lnTo>
                  <a:pt x="66840" y="295910"/>
                </a:lnTo>
                <a:lnTo>
                  <a:pt x="82283" y="303530"/>
                </a:lnTo>
                <a:lnTo>
                  <a:pt x="99606" y="306070"/>
                </a:lnTo>
                <a:lnTo>
                  <a:pt x="99606" y="349250"/>
                </a:lnTo>
                <a:lnTo>
                  <a:pt x="101854" y="350520"/>
                </a:lnTo>
                <a:lnTo>
                  <a:pt x="107518" y="350520"/>
                </a:lnTo>
                <a:lnTo>
                  <a:pt x="109766" y="349250"/>
                </a:lnTo>
                <a:lnTo>
                  <a:pt x="109766" y="306070"/>
                </a:lnTo>
                <a:lnTo>
                  <a:pt x="154660" y="306070"/>
                </a:lnTo>
                <a:lnTo>
                  <a:pt x="154660" y="349250"/>
                </a:lnTo>
                <a:lnTo>
                  <a:pt x="156908" y="350520"/>
                </a:lnTo>
                <a:lnTo>
                  <a:pt x="162585" y="350520"/>
                </a:lnTo>
                <a:lnTo>
                  <a:pt x="164833" y="349250"/>
                </a:lnTo>
                <a:lnTo>
                  <a:pt x="164833" y="306070"/>
                </a:lnTo>
                <a:lnTo>
                  <a:pt x="181991" y="303530"/>
                </a:lnTo>
                <a:lnTo>
                  <a:pt x="194881" y="297180"/>
                </a:lnTo>
                <a:lnTo>
                  <a:pt x="197459" y="295910"/>
                </a:lnTo>
                <a:lnTo>
                  <a:pt x="210654" y="285750"/>
                </a:lnTo>
                <a:lnTo>
                  <a:pt x="221030" y="271780"/>
                </a:lnTo>
                <a:lnTo>
                  <a:pt x="239534" y="279400"/>
                </a:lnTo>
                <a:lnTo>
                  <a:pt x="243687" y="281940"/>
                </a:lnTo>
                <a:lnTo>
                  <a:pt x="246697" y="284480"/>
                </a:lnTo>
                <a:lnTo>
                  <a:pt x="219163" y="308610"/>
                </a:lnTo>
                <a:lnTo>
                  <a:pt x="213118" y="313690"/>
                </a:lnTo>
                <a:lnTo>
                  <a:pt x="209727" y="321310"/>
                </a:lnTo>
                <a:lnTo>
                  <a:pt x="209727" y="349250"/>
                </a:lnTo>
                <a:lnTo>
                  <a:pt x="212001" y="351790"/>
                </a:lnTo>
                <a:lnTo>
                  <a:pt x="217639" y="351790"/>
                </a:lnTo>
                <a:lnTo>
                  <a:pt x="220306" y="349250"/>
                </a:lnTo>
                <a:lnTo>
                  <a:pt x="220306" y="325120"/>
                </a:lnTo>
                <a:lnTo>
                  <a:pt x="222554" y="320040"/>
                </a:lnTo>
                <a:lnTo>
                  <a:pt x="226326" y="316230"/>
                </a:lnTo>
                <a:lnTo>
                  <a:pt x="252361" y="294640"/>
                </a:lnTo>
                <a:lnTo>
                  <a:pt x="253098" y="297180"/>
                </a:lnTo>
                <a:lnTo>
                  <a:pt x="254228" y="300990"/>
                </a:lnTo>
                <a:lnTo>
                  <a:pt x="254228" y="350520"/>
                </a:lnTo>
                <a:lnTo>
                  <a:pt x="256514" y="351790"/>
                </a:lnTo>
                <a:lnTo>
                  <a:pt x="262153" y="351790"/>
                </a:lnTo>
                <a:lnTo>
                  <a:pt x="264439" y="350520"/>
                </a:lnTo>
                <a:lnTo>
                  <a:pt x="264439" y="3035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88" y="1004633"/>
            <a:ext cx="3157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Creative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537" y="1004633"/>
            <a:ext cx="295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Performing</a:t>
            </a:r>
            <a:r>
              <a:rPr spc="-35"/>
              <a:t> </a:t>
            </a:r>
            <a:r>
              <a:t>Arts</a:t>
            </a:r>
            <a:r>
              <a:rPr spc="-30"/>
              <a:t> </a:t>
            </a:r>
            <a:r>
              <a:rPr spc="-10"/>
              <a:t>Icons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116" y="1500674"/>
            <a:ext cx="357772" cy="35813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74240" y="1954722"/>
            <a:ext cx="116839" cy="374650"/>
            <a:chOff x="2774240" y="1954722"/>
            <a:chExt cx="116839" cy="374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240" y="2181556"/>
              <a:ext cx="115102" cy="147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74622" y="1954722"/>
              <a:ext cx="116839" cy="255904"/>
            </a:xfrm>
            <a:custGeom>
              <a:avLst/>
              <a:gdLst/>
              <a:ahLst/>
              <a:cxnLst/>
              <a:rect l="l" t="t" r="r" b="b"/>
              <a:pathLst>
                <a:path w="116839" h="255905">
                  <a:moveTo>
                    <a:pt x="9095" y="255584"/>
                  </a:moveTo>
                  <a:lnTo>
                    <a:pt x="2639" y="255584"/>
                  </a:lnTo>
                  <a:lnTo>
                    <a:pt x="0" y="252945"/>
                  </a:lnTo>
                  <a:lnTo>
                    <a:pt x="0" y="91248"/>
                  </a:lnTo>
                  <a:lnTo>
                    <a:pt x="3784" y="85205"/>
                  </a:lnTo>
                  <a:lnTo>
                    <a:pt x="9477" y="82533"/>
                  </a:lnTo>
                  <a:lnTo>
                    <a:pt x="9477" y="61701"/>
                  </a:lnTo>
                  <a:lnTo>
                    <a:pt x="12880" y="55277"/>
                  </a:lnTo>
                  <a:lnTo>
                    <a:pt x="18160" y="52255"/>
                  </a:lnTo>
                  <a:lnTo>
                    <a:pt x="18237" y="18923"/>
                  </a:lnTo>
                  <a:lnTo>
                    <a:pt x="19634" y="11968"/>
                  </a:lnTo>
                  <a:lnTo>
                    <a:pt x="23702" y="5812"/>
                  </a:lnTo>
                  <a:lnTo>
                    <a:pt x="29833" y="1576"/>
                  </a:lnTo>
                  <a:lnTo>
                    <a:pt x="37497" y="0"/>
                  </a:lnTo>
                  <a:lnTo>
                    <a:pt x="84823" y="0"/>
                  </a:lnTo>
                  <a:lnTo>
                    <a:pt x="92011" y="4897"/>
                  </a:lnTo>
                  <a:lnTo>
                    <a:pt x="94356" y="10972"/>
                  </a:lnTo>
                  <a:lnTo>
                    <a:pt x="32567" y="10972"/>
                  </a:lnTo>
                  <a:lnTo>
                    <a:pt x="29164" y="14757"/>
                  </a:lnTo>
                  <a:lnTo>
                    <a:pt x="29164" y="48852"/>
                  </a:lnTo>
                  <a:lnTo>
                    <a:pt x="96559" y="48852"/>
                  </a:lnTo>
                  <a:lnTo>
                    <a:pt x="96559" y="52255"/>
                  </a:lnTo>
                  <a:lnTo>
                    <a:pt x="101871" y="55277"/>
                  </a:lnTo>
                  <a:lnTo>
                    <a:pt x="104078" y="59443"/>
                  </a:lnTo>
                  <a:lnTo>
                    <a:pt x="24235" y="59443"/>
                  </a:lnTo>
                  <a:lnTo>
                    <a:pt x="20450" y="63609"/>
                  </a:lnTo>
                  <a:lnTo>
                    <a:pt x="20450" y="80657"/>
                  </a:lnTo>
                  <a:lnTo>
                    <a:pt x="105274" y="80657"/>
                  </a:lnTo>
                  <a:lnTo>
                    <a:pt x="105274" y="82533"/>
                  </a:lnTo>
                  <a:lnTo>
                    <a:pt x="110935" y="85205"/>
                  </a:lnTo>
                  <a:lnTo>
                    <a:pt x="114720" y="91248"/>
                  </a:lnTo>
                  <a:lnTo>
                    <a:pt x="14375" y="91248"/>
                  </a:lnTo>
                  <a:lnTo>
                    <a:pt x="11354" y="94270"/>
                  </a:lnTo>
                  <a:lnTo>
                    <a:pt x="11354" y="253326"/>
                  </a:lnTo>
                  <a:lnTo>
                    <a:pt x="9095" y="255584"/>
                  </a:lnTo>
                  <a:close/>
                </a:path>
                <a:path w="116839" h="255905">
                  <a:moveTo>
                    <a:pt x="90389" y="19528"/>
                  </a:moveTo>
                  <a:lnTo>
                    <a:pt x="87622" y="19528"/>
                  </a:lnTo>
                  <a:lnTo>
                    <a:pt x="85905" y="18192"/>
                  </a:lnTo>
                  <a:lnTo>
                    <a:pt x="84823" y="16284"/>
                  </a:lnTo>
                  <a:lnTo>
                    <a:pt x="83297" y="12881"/>
                  </a:lnTo>
                  <a:lnTo>
                    <a:pt x="79893" y="10972"/>
                  </a:lnTo>
                  <a:lnTo>
                    <a:pt x="94356" y="10972"/>
                  </a:lnTo>
                  <a:lnTo>
                    <a:pt x="94651" y="11736"/>
                  </a:lnTo>
                  <a:lnTo>
                    <a:pt x="96178" y="14757"/>
                  </a:lnTo>
                  <a:lnTo>
                    <a:pt x="94651" y="17397"/>
                  </a:lnTo>
                  <a:lnTo>
                    <a:pt x="92011" y="18923"/>
                  </a:lnTo>
                  <a:lnTo>
                    <a:pt x="91184" y="19337"/>
                  </a:lnTo>
                  <a:lnTo>
                    <a:pt x="90389" y="19528"/>
                  </a:lnTo>
                  <a:close/>
                </a:path>
                <a:path w="116839" h="255905">
                  <a:moveTo>
                    <a:pt x="96559" y="48852"/>
                  </a:moveTo>
                  <a:lnTo>
                    <a:pt x="85205" y="48852"/>
                  </a:lnTo>
                  <a:lnTo>
                    <a:pt x="85205" y="32568"/>
                  </a:lnTo>
                  <a:lnTo>
                    <a:pt x="88226" y="30278"/>
                  </a:lnTo>
                  <a:lnTo>
                    <a:pt x="94301" y="30278"/>
                  </a:lnTo>
                  <a:lnTo>
                    <a:pt x="96559" y="33299"/>
                  </a:lnTo>
                  <a:lnTo>
                    <a:pt x="96559" y="48852"/>
                  </a:lnTo>
                  <a:close/>
                </a:path>
                <a:path w="116839" h="255905">
                  <a:moveTo>
                    <a:pt x="48088" y="80657"/>
                  </a:moveTo>
                  <a:lnTo>
                    <a:pt x="36734" y="80657"/>
                  </a:lnTo>
                  <a:lnTo>
                    <a:pt x="36734" y="59443"/>
                  </a:lnTo>
                  <a:lnTo>
                    <a:pt x="104078" y="59443"/>
                  </a:lnTo>
                  <a:lnTo>
                    <a:pt x="104280" y="59825"/>
                  </a:lnTo>
                  <a:lnTo>
                    <a:pt x="48088" y="59825"/>
                  </a:lnTo>
                  <a:lnTo>
                    <a:pt x="48088" y="80657"/>
                  </a:lnTo>
                  <a:close/>
                </a:path>
                <a:path w="116839" h="255905">
                  <a:moveTo>
                    <a:pt x="77635" y="80657"/>
                  </a:moveTo>
                  <a:lnTo>
                    <a:pt x="67012" y="80657"/>
                  </a:lnTo>
                  <a:lnTo>
                    <a:pt x="67012" y="59825"/>
                  </a:lnTo>
                  <a:lnTo>
                    <a:pt x="77635" y="59825"/>
                  </a:lnTo>
                  <a:lnTo>
                    <a:pt x="77635" y="80657"/>
                  </a:lnTo>
                  <a:close/>
                </a:path>
                <a:path w="116839" h="255905">
                  <a:moveTo>
                    <a:pt x="105274" y="80657"/>
                  </a:moveTo>
                  <a:lnTo>
                    <a:pt x="93919" y="80657"/>
                  </a:lnTo>
                  <a:lnTo>
                    <a:pt x="93919" y="63609"/>
                  </a:lnTo>
                  <a:lnTo>
                    <a:pt x="90135" y="59825"/>
                  </a:lnTo>
                  <a:lnTo>
                    <a:pt x="104280" y="59825"/>
                  </a:lnTo>
                  <a:lnTo>
                    <a:pt x="105274" y="61701"/>
                  </a:lnTo>
                  <a:lnTo>
                    <a:pt x="105274" y="80657"/>
                  </a:lnTo>
                  <a:close/>
                </a:path>
                <a:path w="116839" h="255905">
                  <a:moveTo>
                    <a:pt x="76490" y="181765"/>
                  </a:moveTo>
                  <a:lnTo>
                    <a:pt x="56803" y="181765"/>
                  </a:lnTo>
                  <a:lnTo>
                    <a:pt x="49233" y="173814"/>
                  </a:lnTo>
                  <a:lnTo>
                    <a:pt x="49233" y="91248"/>
                  </a:lnTo>
                  <a:lnTo>
                    <a:pt x="60588" y="91248"/>
                  </a:lnTo>
                  <a:lnTo>
                    <a:pt x="60588" y="167739"/>
                  </a:lnTo>
                  <a:lnTo>
                    <a:pt x="63609" y="170411"/>
                  </a:lnTo>
                  <a:lnTo>
                    <a:pt x="84441" y="170411"/>
                  </a:lnTo>
                  <a:lnTo>
                    <a:pt x="84441" y="174195"/>
                  </a:lnTo>
                  <a:lnTo>
                    <a:pt x="76490" y="181765"/>
                  </a:lnTo>
                  <a:close/>
                </a:path>
                <a:path w="116839" h="255905">
                  <a:moveTo>
                    <a:pt x="82183" y="126456"/>
                  </a:moveTo>
                  <a:lnTo>
                    <a:pt x="75727" y="126456"/>
                  </a:lnTo>
                  <a:lnTo>
                    <a:pt x="73469" y="123435"/>
                  </a:lnTo>
                  <a:lnTo>
                    <a:pt x="73469" y="91248"/>
                  </a:lnTo>
                  <a:lnTo>
                    <a:pt x="84823" y="91248"/>
                  </a:lnTo>
                  <a:lnTo>
                    <a:pt x="84823" y="124198"/>
                  </a:lnTo>
                  <a:lnTo>
                    <a:pt x="82183" y="126456"/>
                  </a:lnTo>
                  <a:close/>
                </a:path>
                <a:path w="116839" h="255905">
                  <a:moveTo>
                    <a:pt x="113225" y="215828"/>
                  </a:moveTo>
                  <a:lnTo>
                    <a:pt x="107150" y="215828"/>
                  </a:lnTo>
                  <a:lnTo>
                    <a:pt x="104892" y="213188"/>
                  </a:lnTo>
                  <a:lnTo>
                    <a:pt x="104892" y="94270"/>
                  </a:lnTo>
                  <a:lnTo>
                    <a:pt x="101871" y="91248"/>
                  </a:lnTo>
                  <a:lnTo>
                    <a:pt x="114720" y="91248"/>
                  </a:lnTo>
                  <a:lnTo>
                    <a:pt x="116247" y="98054"/>
                  </a:lnTo>
                  <a:lnTo>
                    <a:pt x="116247" y="213570"/>
                  </a:lnTo>
                  <a:lnTo>
                    <a:pt x="113225" y="215828"/>
                  </a:lnTo>
                  <a:close/>
                </a:path>
                <a:path w="116839" h="255905">
                  <a:moveTo>
                    <a:pt x="84441" y="170411"/>
                  </a:moveTo>
                  <a:lnTo>
                    <a:pt x="70066" y="170411"/>
                  </a:lnTo>
                  <a:lnTo>
                    <a:pt x="73087" y="167739"/>
                  </a:lnTo>
                  <a:lnTo>
                    <a:pt x="73087" y="139337"/>
                  </a:lnTo>
                  <a:lnTo>
                    <a:pt x="75727" y="136697"/>
                  </a:lnTo>
                  <a:lnTo>
                    <a:pt x="82183" y="136697"/>
                  </a:lnTo>
                  <a:lnTo>
                    <a:pt x="84441" y="139719"/>
                  </a:lnTo>
                  <a:lnTo>
                    <a:pt x="84441" y="17041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17434" y="1499911"/>
            <a:ext cx="315595" cy="359410"/>
            <a:chOff x="4017434" y="1499911"/>
            <a:chExt cx="315595" cy="359410"/>
          </a:xfrm>
        </p:grpSpPr>
        <p:sp>
          <p:nvSpPr>
            <p:cNvPr id="9" name="object 9"/>
            <p:cNvSpPr/>
            <p:nvPr/>
          </p:nvSpPr>
          <p:spPr>
            <a:xfrm>
              <a:off x="4017816" y="1499911"/>
              <a:ext cx="314960" cy="359410"/>
            </a:xfrm>
            <a:custGeom>
              <a:avLst/>
              <a:gdLst/>
              <a:ahLst/>
              <a:cxnLst/>
              <a:rect l="l" t="t" r="r" b="b"/>
              <a:pathLst>
                <a:path w="314960" h="359410">
                  <a:moveTo>
                    <a:pt x="158674" y="359364"/>
                  </a:moveTo>
                  <a:lnTo>
                    <a:pt x="156766" y="359364"/>
                  </a:lnTo>
                  <a:lnTo>
                    <a:pt x="155653" y="358633"/>
                  </a:lnTo>
                  <a:lnTo>
                    <a:pt x="154890" y="358251"/>
                  </a:lnTo>
                  <a:lnTo>
                    <a:pt x="10241" y="274922"/>
                  </a:lnTo>
                  <a:lnTo>
                    <a:pt x="3784" y="271137"/>
                  </a:lnTo>
                  <a:lnTo>
                    <a:pt x="0" y="264713"/>
                  </a:lnTo>
                  <a:lnTo>
                    <a:pt x="0" y="242354"/>
                  </a:lnTo>
                  <a:lnTo>
                    <a:pt x="2289" y="239714"/>
                  </a:lnTo>
                  <a:lnTo>
                    <a:pt x="7950" y="239714"/>
                  </a:lnTo>
                  <a:lnTo>
                    <a:pt x="10241" y="242354"/>
                  </a:lnTo>
                  <a:lnTo>
                    <a:pt x="10241" y="260164"/>
                  </a:lnTo>
                  <a:lnTo>
                    <a:pt x="12117" y="263567"/>
                  </a:lnTo>
                  <a:lnTo>
                    <a:pt x="15520" y="265476"/>
                  </a:lnTo>
                  <a:lnTo>
                    <a:pt x="151836" y="344225"/>
                  </a:lnTo>
                  <a:lnTo>
                    <a:pt x="151836" y="180270"/>
                  </a:lnTo>
                  <a:lnTo>
                    <a:pt x="131418" y="168534"/>
                  </a:lnTo>
                  <a:lnTo>
                    <a:pt x="129127" y="167007"/>
                  </a:lnTo>
                  <a:lnTo>
                    <a:pt x="128364" y="163604"/>
                  </a:lnTo>
                  <a:lnTo>
                    <a:pt x="129509" y="161314"/>
                  </a:lnTo>
                  <a:lnTo>
                    <a:pt x="130559" y="159756"/>
                  </a:lnTo>
                  <a:lnTo>
                    <a:pt x="132467" y="158738"/>
                  </a:lnTo>
                  <a:lnTo>
                    <a:pt x="135170" y="158738"/>
                  </a:lnTo>
                  <a:lnTo>
                    <a:pt x="135997" y="158961"/>
                  </a:lnTo>
                  <a:lnTo>
                    <a:pt x="136697" y="159438"/>
                  </a:lnTo>
                  <a:lnTo>
                    <a:pt x="157148" y="171174"/>
                  </a:lnTo>
                  <a:lnTo>
                    <a:pt x="298012" y="90898"/>
                  </a:lnTo>
                  <a:lnTo>
                    <a:pt x="297630" y="90517"/>
                  </a:lnTo>
                  <a:lnTo>
                    <a:pt x="297249" y="90517"/>
                  </a:lnTo>
                  <a:lnTo>
                    <a:pt x="296899" y="89753"/>
                  </a:lnTo>
                  <a:lnTo>
                    <a:pt x="162459" y="12117"/>
                  </a:lnTo>
                  <a:lnTo>
                    <a:pt x="160742" y="11195"/>
                  </a:lnTo>
                  <a:lnTo>
                    <a:pt x="158865" y="10718"/>
                  </a:lnTo>
                  <a:lnTo>
                    <a:pt x="155080" y="10718"/>
                  </a:lnTo>
                  <a:lnTo>
                    <a:pt x="153172" y="11195"/>
                  </a:lnTo>
                  <a:lnTo>
                    <a:pt x="151486" y="12117"/>
                  </a:lnTo>
                  <a:lnTo>
                    <a:pt x="134439" y="22358"/>
                  </a:lnTo>
                  <a:lnTo>
                    <a:pt x="133485" y="22708"/>
                  </a:lnTo>
                  <a:lnTo>
                    <a:pt x="132563" y="22867"/>
                  </a:lnTo>
                  <a:lnTo>
                    <a:pt x="129668" y="22867"/>
                  </a:lnTo>
                  <a:lnTo>
                    <a:pt x="127919" y="22040"/>
                  </a:lnTo>
                  <a:lnTo>
                    <a:pt x="126870" y="20450"/>
                  </a:lnTo>
                  <a:lnTo>
                    <a:pt x="125343" y="17429"/>
                  </a:lnTo>
                  <a:lnTo>
                    <a:pt x="126488" y="14026"/>
                  </a:lnTo>
                  <a:lnTo>
                    <a:pt x="128746" y="12881"/>
                  </a:lnTo>
                  <a:lnTo>
                    <a:pt x="145793" y="2671"/>
                  </a:lnTo>
                  <a:lnTo>
                    <a:pt x="149197" y="763"/>
                  </a:lnTo>
                  <a:lnTo>
                    <a:pt x="152981" y="0"/>
                  </a:lnTo>
                  <a:lnTo>
                    <a:pt x="156766" y="0"/>
                  </a:lnTo>
                  <a:lnTo>
                    <a:pt x="160551" y="0"/>
                  </a:lnTo>
                  <a:lnTo>
                    <a:pt x="164336" y="763"/>
                  </a:lnTo>
                  <a:lnTo>
                    <a:pt x="167389" y="2671"/>
                  </a:lnTo>
                  <a:lnTo>
                    <a:pt x="301797" y="80275"/>
                  </a:lnTo>
                  <a:lnTo>
                    <a:pt x="305582" y="82947"/>
                  </a:lnTo>
                  <a:lnTo>
                    <a:pt x="308635" y="85587"/>
                  </a:lnTo>
                  <a:lnTo>
                    <a:pt x="310893" y="89372"/>
                  </a:lnTo>
                  <a:lnTo>
                    <a:pt x="313183" y="93156"/>
                  </a:lnTo>
                  <a:lnTo>
                    <a:pt x="314296" y="97323"/>
                  </a:lnTo>
                  <a:lnTo>
                    <a:pt x="314678" y="102253"/>
                  </a:lnTo>
                  <a:lnTo>
                    <a:pt x="314678" y="265476"/>
                  </a:lnTo>
                  <a:lnTo>
                    <a:pt x="310893" y="272282"/>
                  </a:lnTo>
                  <a:lnTo>
                    <a:pt x="304468" y="276067"/>
                  </a:lnTo>
                  <a:lnTo>
                    <a:pt x="231380" y="318113"/>
                  </a:lnTo>
                  <a:lnTo>
                    <a:pt x="230554" y="318590"/>
                  </a:lnTo>
                  <a:lnTo>
                    <a:pt x="229631" y="318781"/>
                  </a:lnTo>
                  <a:lnTo>
                    <a:pt x="226769" y="318781"/>
                  </a:lnTo>
                  <a:lnTo>
                    <a:pt x="224829" y="317763"/>
                  </a:lnTo>
                  <a:lnTo>
                    <a:pt x="223811" y="316205"/>
                  </a:lnTo>
                  <a:lnTo>
                    <a:pt x="222284" y="313183"/>
                  </a:lnTo>
                  <a:lnTo>
                    <a:pt x="223429" y="310162"/>
                  </a:lnTo>
                  <a:lnTo>
                    <a:pt x="225688" y="308635"/>
                  </a:lnTo>
                  <a:lnTo>
                    <a:pt x="298775" y="266589"/>
                  </a:lnTo>
                  <a:lnTo>
                    <a:pt x="301797" y="265094"/>
                  </a:lnTo>
                  <a:lnTo>
                    <a:pt x="303705" y="261691"/>
                  </a:lnTo>
                  <a:lnTo>
                    <a:pt x="303705" y="100344"/>
                  </a:lnTo>
                  <a:lnTo>
                    <a:pt x="162841" y="180652"/>
                  </a:lnTo>
                  <a:lnTo>
                    <a:pt x="162841" y="344607"/>
                  </a:lnTo>
                  <a:lnTo>
                    <a:pt x="207909" y="318463"/>
                  </a:lnTo>
                  <a:lnTo>
                    <a:pt x="208736" y="318018"/>
                  </a:lnTo>
                  <a:lnTo>
                    <a:pt x="209626" y="317795"/>
                  </a:lnTo>
                  <a:lnTo>
                    <a:pt x="212488" y="317795"/>
                  </a:lnTo>
                  <a:lnTo>
                    <a:pt x="214429" y="318813"/>
                  </a:lnTo>
                  <a:lnTo>
                    <a:pt x="215478" y="320371"/>
                  </a:lnTo>
                  <a:lnTo>
                    <a:pt x="216591" y="323393"/>
                  </a:lnTo>
                  <a:lnTo>
                    <a:pt x="215860" y="326414"/>
                  </a:lnTo>
                  <a:lnTo>
                    <a:pt x="213570" y="327941"/>
                  </a:lnTo>
                  <a:lnTo>
                    <a:pt x="160551" y="358251"/>
                  </a:lnTo>
                  <a:lnTo>
                    <a:pt x="159438" y="358633"/>
                  </a:lnTo>
                  <a:lnTo>
                    <a:pt x="158674" y="35936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7434" y="1522334"/>
              <a:ext cx="121558" cy="2070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963652" y="1999790"/>
            <a:ext cx="374650" cy="284480"/>
            <a:chOff x="3963652" y="1999790"/>
            <a:chExt cx="374650" cy="2844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3472" y="2104683"/>
              <a:ext cx="214334" cy="1790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63652" y="1999790"/>
              <a:ext cx="374650" cy="283845"/>
            </a:xfrm>
            <a:custGeom>
              <a:avLst/>
              <a:gdLst/>
              <a:ahLst/>
              <a:cxnLst/>
              <a:rect l="l" t="t" r="r" b="b"/>
              <a:pathLst>
                <a:path w="374650" h="283844">
                  <a:moveTo>
                    <a:pt x="146557" y="283605"/>
                  </a:moveTo>
                  <a:lnTo>
                    <a:pt x="34094" y="283605"/>
                  </a:lnTo>
                  <a:lnTo>
                    <a:pt x="20783" y="280836"/>
                  </a:lnTo>
                  <a:lnTo>
                    <a:pt x="9950" y="273383"/>
                  </a:lnTo>
                  <a:lnTo>
                    <a:pt x="2666" y="262525"/>
                  </a:lnTo>
                  <a:lnTo>
                    <a:pt x="0" y="249541"/>
                  </a:lnTo>
                  <a:lnTo>
                    <a:pt x="0" y="32536"/>
                  </a:lnTo>
                  <a:lnTo>
                    <a:pt x="2594" y="19952"/>
                  </a:lnTo>
                  <a:lnTo>
                    <a:pt x="9664" y="9601"/>
                  </a:lnTo>
                  <a:lnTo>
                    <a:pt x="20139" y="2583"/>
                  </a:lnTo>
                  <a:lnTo>
                    <a:pt x="32949" y="0"/>
                  </a:lnTo>
                  <a:lnTo>
                    <a:pt x="87113" y="0"/>
                  </a:lnTo>
                  <a:lnTo>
                    <a:pt x="89753" y="2639"/>
                  </a:lnTo>
                  <a:lnTo>
                    <a:pt x="89753" y="27256"/>
                  </a:lnTo>
                  <a:lnTo>
                    <a:pt x="371863" y="27256"/>
                  </a:lnTo>
                  <a:lnTo>
                    <a:pt x="374154" y="29896"/>
                  </a:lnTo>
                  <a:lnTo>
                    <a:pt x="374154" y="91248"/>
                  </a:lnTo>
                  <a:lnTo>
                    <a:pt x="371132" y="93506"/>
                  </a:lnTo>
                  <a:lnTo>
                    <a:pt x="365057" y="93506"/>
                  </a:lnTo>
                  <a:lnTo>
                    <a:pt x="362799" y="90866"/>
                  </a:lnTo>
                  <a:lnTo>
                    <a:pt x="362799" y="37847"/>
                  </a:lnTo>
                  <a:lnTo>
                    <a:pt x="88990" y="37847"/>
                  </a:lnTo>
                  <a:lnTo>
                    <a:pt x="88990" y="225688"/>
                  </a:lnTo>
                  <a:lnTo>
                    <a:pt x="86350" y="227946"/>
                  </a:lnTo>
                  <a:lnTo>
                    <a:pt x="61733" y="227946"/>
                  </a:lnTo>
                  <a:lnTo>
                    <a:pt x="59475" y="225306"/>
                  </a:lnTo>
                  <a:lnTo>
                    <a:pt x="59475" y="219231"/>
                  </a:lnTo>
                  <a:lnTo>
                    <a:pt x="62114" y="216591"/>
                  </a:lnTo>
                  <a:lnTo>
                    <a:pt x="78399" y="216591"/>
                  </a:lnTo>
                  <a:lnTo>
                    <a:pt x="78399" y="10209"/>
                  </a:lnTo>
                  <a:lnTo>
                    <a:pt x="32949" y="10209"/>
                  </a:lnTo>
                  <a:lnTo>
                    <a:pt x="24408" y="11988"/>
                  </a:lnTo>
                  <a:lnTo>
                    <a:pt x="17433" y="16785"/>
                  </a:lnTo>
                  <a:lnTo>
                    <a:pt x="12729" y="23788"/>
                  </a:lnTo>
                  <a:lnTo>
                    <a:pt x="11004" y="32186"/>
                  </a:lnTo>
                  <a:lnTo>
                    <a:pt x="11004" y="224924"/>
                  </a:lnTo>
                  <a:lnTo>
                    <a:pt x="17563" y="220493"/>
                  </a:lnTo>
                  <a:lnTo>
                    <a:pt x="24000" y="217999"/>
                  </a:lnTo>
                  <a:lnTo>
                    <a:pt x="30062" y="216901"/>
                  </a:lnTo>
                  <a:lnTo>
                    <a:pt x="35494" y="216655"/>
                  </a:lnTo>
                  <a:lnTo>
                    <a:pt x="37434" y="216655"/>
                  </a:lnTo>
                  <a:lnTo>
                    <a:pt x="39183" y="216719"/>
                  </a:lnTo>
                  <a:lnTo>
                    <a:pt x="41632" y="216719"/>
                  </a:lnTo>
                  <a:lnTo>
                    <a:pt x="42459" y="216687"/>
                  </a:lnTo>
                  <a:lnTo>
                    <a:pt x="43191" y="216591"/>
                  </a:lnTo>
                  <a:lnTo>
                    <a:pt x="46594" y="216591"/>
                  </a:lnTo>
                  <a:lnTo>
                    <a:pt x="48852" y="219613"/>
                  </a:lnTo>
                  <a:lnTo>
                    <a:pt x="48852" y="225688"/>
                  </a:lnTo>
                  <a:lnTo>
                    <a:pt x="46212" y="227946"/>
                  </a:lnTo>
                  <a:lnTo>
                    <a:pt x="32949" y="227946"/>
                  </a:lnTo>
                  <a:lnTo>
                    <a:pt x="25161" y="229413"/>
                  </a:lnTo>
                  <a:lnTo>
                    <a:pt x="18613" y="233436"/>
                  </a:lnTo>
                  <a:lnTo>
                    <a:pt x="13843" y="239445"/>
                  </a:lnTo>
                  <a:lnTo>
                    <a:pt x="11386" y="246870"/>
                  </a:lnTo>
                  <a:lnTo>
                    <a:pt x="11386" y="249541"/>
                  </a:lnTo>
                  <a:lnTo>
                    <a:pt x="13176" y="258202"/>
                  </a:lnTo>
                  <a:lnTo>
                    <a:pt x="18053" y="265440"/>
                  </a:lnTo>
                  <a:lnTo>
                    <a:pt x="25273" y="270406"/>
                  </a:lnTo>
                  <a:lnTo>
                    <a:pt x="34094" y="272250"/>
                  </a:lnTo>
                  <a:lnTo>
                    <a:pt x="146938" y="272250"/>
                  </a:lnTo>
                  <a:lnTo>
                    <a:pt x="149229" y="274890"/>
                  </a:lnTo>
                  <a:lnTo>
                    <a:pt x="149229" y="280965"/>
                  </a:lnTo>
                  <a:lnTo>
                    <a:pt x="146557" y="28360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9308" y="2061873"/>
              <a:ext cx="234403" cy="18291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777567" y="2014866"/>
            <a:ext cx="376555" cy="254000"/>
            <a:chOff x="1777567" y="2014866"/>
            <a:chExt cx="376555" cy="254000"/>
          </a:xfrm>
        </p:grpSpPr>
        <p:sp>
          <p:nvSpPr>
            <p:cNvPr id="16" name="object 16"/>
            <p:cNvSpPr/>
            <p:nvPr/>
          </p:nvSpPr>
          <p:spPr>
            <a:xfrm>
              <a:off x="1777567" y="2178503"/>
              <a:ext cx="376555" cy="90170"/>
            </a:xfrm>
            <a:custGeom>
              <a:avLst/>
              <a:gdLst/>
              <a:ahLst/>
              <a:cxnLst/>
              <a:rect l="l" t="t" r="r" b="b"/>
              <a:pathLst>
                <a:path w="376555" h="90169">
                  <a:moveTo>
                    <a:pt x="348741" y="23472"/>
                  </a:moveTo>
                  <a:lnTo>
                    <a:pt x="337769" y="23472"/>
                  </a:lnTo>
                  <a:lnTo>
                    <a:pt x="337769" y="5311"/>
                  </a:lnTo>
                  <a:lnTo>
                    <a:pt x="342317" y="0"/>
                  </a:lnTo>
                  <a:lnTo>
                    <a:pt x="369574" y="0"/>
                  </a:lnTo>
                  <a:lnTo>
                    <a:pt x="374122" y="4929"/>
                  </a:lnTo>
                  <a:lnTo>
                    <a:pt x="376412" y="11354"/>
                  </a:lnTo>
                  <a:lnTo>
                    <a:pt x="348741" y="11354"/>
                  </a:lnTo>
                  <a:lnTo>
                    <a:pt x="348741" y="23472"/>
                  </a:lnTo>
                  <a:close/>
                </a:path>
                <a:path w="376555" h="90169">
                  <a:moveTo>
                    <a:pt x="376412" y="79162"/>
                  </a:moveTo>
                  <a:lnTo>
                    <a:pt x="363531" y="79162"/>
                  </a:lnTo>
                  <a:lnTo>
                    <a:pt x="363531" y="11354"/>
                  </a:lnTo>
                  <a:lnTo>
                    <a:pt x="376412" y="11354"/>
                  </a:lnTo>
                  <a:lnTo>
                    <a:pt x="376412" y="79162"/>
                  </a:lnTo>
                  <a:close/>
                </a:path>
                <a:path w="376555" h="90169">
                  <a:moveTo>
                    <a:pt x="199168" y="79162"/>
                  </a:moveTo>
                  <a:lnTo>
                    <a:pt x="160933" y="79162"/>
                  </a:lnTo>
                  <a:lnTo>
                    <a:pt x="164718" y="75377"/>
                  </a:lnTo>
                  <a:lnTo>
                    <a:pt x="164718" y="16665"/>
                  </a:lnTo>
                  <a:lnTo>
                    <a:pt x="166976" y="14407"/>
                  </a:lnTo>
                  <a:lnTo>
                    <a:pt x="173432" y="14407"/>
                  </a:lnTo>
                  <a:lnTo>
                    <a:pt x="175690" y="17047"/>
                  </a:lnTo>
                  <a:lnTo>
                    <a:pt x="175690" y="23472"/>
                  </a:lnTo>
                  <a:lnTo>
                    <a:pt x="348741" y="23472"/>
                  </a:lnTo>
                  <a:lnTo>
                    <a:pt x="348741" y="34094"/>
                  </a:lnTo>
                  <a:lnTo>
                    <a:pt x="175309" y="34094"/>
                  </a:lnTo>
                  <a:lnTo>
                    <a:pt x="175333" y="54436"/>
                  </a:lnTo>
                  <a:lnTo>
                    <a:pt x="175473" y="64373"/>
                  </a:lnTo>
                  <a:lnTo>
                    <a:pt x="175452" y="67426"/>
                  </a:lnTo>
                  <a:lnTo>
                    <a:pt x="175108" y="73556"/>
                  </a:lnTo>
                  <a:lnTo>
                    <a:pt x="173432" y="78780"/>
                  </a:lnTo>
                  <a:lnTo>
                    <a:pt x="198781" y="78780"/>
                  </a:lnTo>
                  <a:lnTo>
                    <a:pt x="199168" y="79162"/>
                  </a:lnTo>
                  <a:close/>
                </a:path>
                <a:path w="376555" h="90169">
                  <a:moveTo>
                    <a:pt x="190830" y="52255"/>
                  </a:moveTo>
                  <a:lnTo>
                    <a:pt x="184405" y="52255"/>
                  </a:lnTo>
                  <a:lnTo>
                    <a:pt x="182147" y="49233"/>
                  </a:lnTo>
                  <a:lnTo>
                    <a:pt x="182147" y="34094"/>
                  </a:lnTo>
                  <a:lnTo>
                    <a:pt x="193501" y="34094"/>
                  </a:lnTo>
                  <a:lnTo>
                    <a:pt x="193501" y="49997"/>
                  </a:lnTo>
                  <a:lnTo>
                    <a:pt x="190830" y="52255"/>
                  </a:lnTo>
                  <a:close/>
                </a:path>
                <a:path w="376555" h="90169">
                  <a:moveTo>
                    <a:pt x="208640" y="67426"/>
                  </a:moveTo>
                  <a:lnTo>
                    <a:pt x="201834" y="67426"/>
                  </a:lnTo>
                  <a:lnTo>
                    <a:pt x="199544" y="64373"/>
                  </a:lnTo>
                  <a:lnTo>
                    <a:pt x="199544" y="34094"/>
                  </a:lnTo>
                  <a:lnTo>
                    <a:pt x="210899" y="34094"/>
                  </a:lnTo>
                  <a:lnTo>
                    <a:pt x="210899" y="65136"/>
                  </a:lnTo>
                  <a:lnTo>
                    <a:pt x="208640" y="67426"/>
                  </a:lnTo>
                  <a:close/>
                </a:path>
                <a:path w="376555" h="90169">
                  <a:moveTo>
                    <a:pt x="226069" y="52255"/>
                  </a:moveTo>
                  <a:lnTo>
                    <a:pt x="219231" y="52255"/>
                  </a:lnTo>
                  <a:lnTo>
                    <a:pt x="216973" y="49233"/>
                  </a:lnTo>
                  <a:lnTo>
                    <a:pt x="216973" y="34094"/>
                  </a:lnTo>
                  <a:lnTo>
                    <a:pt x="228328" y="34094"/>
                  </a:lnTo>
                  <a:lnTo>
                    <a:pt x="228328" y="49997"/>
                  </a:lnTo>
                  <a:lnTo>
                    <a:pt x="226069" y="52255"/>
                  </a:lnTo>
                  <a:close/>
                </a:path>
                <a:path w="376555" h="90169">
                  <a:moveTo>
                    <a:pt x="243467" y="52255"/>
                  </a:moveTo>
                  <a:lnTo>
                    <a:pt x="237042" y="52255"/>
                  </a:lnTo>
                  <a:lnTo>
                    <a:pt x="234402" y="49233"/>
                  </a:lnTo>
                  <a:lnTo>
                    <a:pt x="234402" y="34094"/>
                  </a:lnTo>
                  <a:lnTo>
                    <a:pt x="245757" y="34094"/>
                  </a:lnTo>
                  <a:lnTo>
                    <a:pt x="245757" y="49997"/>
                  </a:lnTo>
                  <a:lnTo>
                    <a:pt x="243467" y="52255"/>
                  </a:lnTo>
                  <a:close/>
                </a:path>
                <a:path w="376555" h="90169">
                  <a:moveTo>
                    <a:pt x="260514" y="52255"/>
                  </a:moveTo>
                  <a:lnTo>
                    <a:pt x="254471" y="52255"/>
                  </a:lnTo>
                  <a:lnTo>
                    <a:pt x="252181" y="49233"/>
                  </a:lnTo>
                  <a:lnTo>
                    <a:pt x="252181" y="34094"/>
                  </a:lnTo>
                  <a:lnTo>
                    <a:pt x="263536" y="34094"/>
                  </a:lnTo>
                  <a:lnTo>
                    <a:pt x="263536" y="49997"/>
                  </a:lnTo>
                  <a:lnTo>
                    <a:pt x="260514" y="52255"/>
                  </a:lnTo>
                  <a:close/>
                </a:path>
                <a:path w="376555" h="90169">
                  <a:moveTo>
                    <a:pt x="278707" y="67426"/>
                  </a:moveTo>
                  <a:lnTo>
                    <a:pt x="271869" y="67426"/>
                  </a:lnTo>
                  <a:lnTo>
                    <a:pt x="269610" y="64373"/>
                  </a:lnTo>
                  <a:lnTo>
                    <a:pt x="269610" y="34094"/>
                  </a:lnTo>
                  <a:lnTo>
                    <a:pt x="280965" y="34094"/>
                  </a:lnTo>
                  <a:lnTo>
                    <a:pt x="280965" y="65136"/>
                  </a:lnTo>
                  <a:lnTo>
                    <a:pt x="278707" y="67426"/>
                  </a:lnTo>
                  <a:close/>
                </a:path>
                <a:path w="376555" h="90169">
                  <a:moveTo>
                    <a:pt x="296104" y="52255"/>
                  </a:moveTo>
                  <a:lnTo>
                    <a:pt x="289298" y="52255"/>
                  </a:lnTo>
                  <a:lnTo>
                    <a:pt x="287040" y="49233"/>
                  </a:lnTo>
                  <a:lnTo>
                    <a:pt x="287040" y="34094"/>
                  </a:lnTo>
                  <a:lnTo>
                    <a:pt x="298394" y="34094"/>
                  </a:lnTo>
                  <a:lnTo>
                    <a:pt x="298394" y="49997"/>
                  </a:lnTo>
                  <a:lnTo>
                    <a:pt x="296104" y="52255"/>
                  </a:lnTo>
                  <a:close/>
                </a:path>
                <a:path w="376555" h="90169">
                  <a:moveTo>
                    <a:pt x="313533" y="52255"/>
                  </a:moveTo>
                  <a:lnTo>
                    <a:pt x="307109" y="52255"/>
                  </a:lnTo>
                  <a:lnTo>
                    <a:pt x="304437" y="49233"/>
                  </a:lnTo>
                  <a:lnTo>
                    <a:pt x="304437" y="34094"/>
                  </a:lnTo>
                  <a:lnTo>
                    <a:pt x="315823" y="34094"/>
                  </a:lnTo>
                  <a:lnTo>
                    <a:pt x="315823" y="49997"/>
                  </a:lnTo>
                  <a:lnTo>
                    <a:pt x="313533" y="52255"/>
                  </a:lnTo>
                  <a:close/>
                </a:path>
                <a:path w="376555" h="90169">
                  <a:moveTo>
                    <a:pt x="330962" y="52255"/>
                  </a:moveTo>
                  <a:lnTo>
                    <a:pt x="324506" y="52255"/>
                  </a:lnTo>
                  <a:lnTo>
                    <a:pt x="322248" y="49233"/>
                  </a:lnTo>
                  <a:lnTo>
                    <a:pt x="322248" y="34094"/>
                  </a:lnTo>
                  <a:lnTo>
                    <a:pt x="333602" y="34094"/>
                  </a:lnTo>
                  <a:lnTo>
                    <a:pt x="333602" y="49997"/>
                  </a:lnTo>
                  <a:lnTo>
                    <a:pt x="330962" y="52255"/>
                  </a:lnTo>
                  <a:close/>
                </a:path>
                <a:path w="376555" h="90169">
                  <a:moveTo>
                    <a:pt x="371864" y="90135"/>
                  </a:moveTo>
                  <a:lnTo>
                    <a:pt x="216973" y="90135"/>
                  </a:lnTo>
                  <a:lnTo>
                    <a:pt x="214715" y="87877"/>
                  </a:lnTo>
                  <a:lnTo>
                    <a:pt x="214715" y="81039"/>
                  </a:lnTo>
                  <a:lnTo>
                    <a:pt x="217355" y="78780"/>
                  </a:lnTo>
                  <a:lnTo>
                    <a:pt x="340059" y="78780"/>
                  </a:lnTo>
                  <a:lnTo>
                    <a:pt x="340059" y="34094"/>
                  </a:lnTo>
                  <a:lnTo>
                    <a:pt x="348741" y="34094"/>
                  </a:lnTo>
                  <a:lnTo>
                    <a:pt x="348741" y="79162"/>
                  </a:lnTo>
                  <a:lnTo>
                    <a:pt x="376412" y="79162"/>
                  </a:lnTo>
                  <a:lnTo>
                    <a:pt x="376412" y="84823"/>
                  </a:lnTo>
                  <a:lnTo>
                    <a:pt x="371864" y="90135"/>
                  </a:lnTo>
                  <a:close/>
                </a:path>
                <a:path w="376555" h="90169">
                  <a:moveTo>
                    <a:pt x="198049" y="90135"/>
                  </a:moveTo>
                  <a:lnTo>
                    <a:pt x="19305" y="90135"/>
                  </a:lnTo>
                  <a:lnTo>
                    <a:pt x="11821" y="88608"/>
                  </a:lnTo>
                  <a:lnTo>
                    <a:pt x="5681" y="84454"/>
                  </a:lnTo>
                  <a:lnTo>
                    <a:pt x="1527" y="78314"/>
                  </a:lnTo>
                  <a:lnTo>
                    <a:pt x="0" y="70829"/>
                  </a:lnTo>
                  <a:lnTo>
                    <a:pt x="0" y="40519"/>
                  </a:lnTo>
                  <a:lnTo>
                    <a:pt x="2639" y="37879"/>
                  </a:lnTo>
                  <a:lnTo>
                    <a:pt x="8714" y="37879"/>
                  </a:lnTo>
                  <a:lnTo>
                    <a:pt x="10972" y="40901"/>
                  </a:lnTo>
                  <a:lnTo>
                    <a:pt x="10972" y="75377"/>
                  </a:lnTo>
                  <a:lnTo>
                    <a:pt x="14757" y="79162"/>
                  </a:lnTo>
                  <a:lnTo>
                    <a:pt x="199168" y="79162"/>
                  </a:lnTo>
                  <a:lnTo>
                    <a:pt x="201071" y="81039"/>
                  </a:lnTo>
                  <a:lnTo>
                    <a:pt x="201071" y="87877"/>
                  </a:lnTo>
                  <a:lnTo>
                    <a:pt x="198049" y="9013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7567" y="2014866"/>
              <a:ext cx="185854" cy="19092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9875" y="2057325"/>
            <a:ext cx="374153" cy="16964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62283" y="2076281"/>
            <a:ext cx="374650" cy="130810"/>
          </a:xfrm>
          <a:custGeom>
            <a:avLst/>
            <a:gdLst/>
            <a:ahLst/>
            <a:cxnLst/>
            <a:rect l="l" t="t" r="r" b="b"/>
            <a:pathLst>
              <a:path w="374650" h="130810">
                <a:moveTo>
                  <a:pt x="371100" y="130241"/>
                </a:moveTo>
                <a:lnTo>
                  <a:pt x="56803" y="130241"/>
                </a:lnTo>
                <a:lnTo>
                  <a:pt x="54545" y="127601"/>
                </a:lnTo>
                <a:lnTo>
                  <a:pt x="54545" y="121176"/>
                </a:lnTo>
                <a:lnTo>
                  <a:pt x="57567" y="118886"/>
                </a:lnTo>
                <a:lnTo>
                  <a:pt x="363149" y="118886"/>
                </a:lnTo>
                <a:lnTo>
                  <a:pt x="363149" y="61319"/>
                </a:lnTo>
                <a:lnTo>
                  <a:pt x="11354" y="61319"/>
                </a:lnTo>
                <a:lnTo>
                  <a:pt x="11354" y="118505"/>
                </a:lnTo>
                <a:lnTo>
                  <a:pt x="41664" y="118505"/>
                </a:lnTo>
                <a:lnTo>
                  <a:pt x="44304" y="121176"/>
                </a:lnTo>
                <a:lnTo>
                  <a:pt x="44304" y="127601"/>
                </a:lnTo>
                <a:lnTo>
                  <a:pt x="41282" y="129859"/>
                </a:lnTo>
                <a:lnTo>
                  <a:pt x="2671" y="129859"/>
                </a:lnTo>
                <a:lnTo>
                  <a:pt x="0" y="126838"/>
                </a:lnTo>
                <a:lnTo>
                  <a:pt x="0" y="2639"/>
                </a:lnTo>
                <a:lnTo>
                  <a:pt x="3053" y="0"/>
                </a:lnTo>
                <a:lnTo>
                  <a:pt x="5693" y="0"/>
                </a:lnTo>
                <a:lnTo>
                  <a:pt x="372245" y="0"/>
                </a:lnTo>
                <a:lnTo>
                  <a:pt x="374535" y="3021"/>
                </a:lnTo>
                <a:lnTo>
                  <a:pt x="374535" y="29896"/>
                </a:lnTo>
                <a:lnTo>
                  <a:pt x="371864" y="32186"/>
                </a:lnTo>
                <a:lnTo>
                  <a:pt x="365439" y="32186"/>
                </a:lnTo>
                <a:lnTo>
                  <a:pt x="363149" y="29896"/>
                </a:lnTo>
                <a:lnTo>
                  <a:pt x="365057" y="26493"/>
                </a:lnTo>
                <a:lnTo>
                  <a:pt x="365057" y="11354"/>
                </a:lnTo>
                <a:lnTo>
                  <a:pt x="338914" y="11354"/>
                </a:lnTo>
                <a:lnTo>
                  <a:pt x="338914" y="39374"/>
                </a:lnTo>
                <a:lnTo>
                  <a:pt x="336274" y="41632"/>
                </a:lnTo>
                <a:lnTo>
                  <a:pt x="329849" y="41632"/>
                </a:lnTo>
                <a:lnTo>
                  <a:pt x="327559" y="38992"/>
                </a:lnTo>
                <a:lnTo>
                  <a:pt x="327559" y="11354"/>
                </a:lnTo>
                <a:lnTo>
                  <a:pt x="310162" y="11354"/>
                </a:lnTo>
                <a:lnTo>
                  <a:pt x="310162" y="29896"/>
                </a:lnTo>
                <a:lnTo>
                  <a:pt x="307109" y="32186"/>
                </a:lnTo>
                <a:lnTo>
                  <a:pt x="301066" y="32186"/>
                </a:lnTo>
                <a:lnTo>
                  <a:pt x="298776" y="29515"/>
                </a:lnTo>
                <a:lnTo>
                  <a:pt x="298776" y="11354"/>
                </a:lnTo>
                <a:lnTo>
                  <a:pt x="280615" y="11354"/>
                </a:lnTo>
                <a:lnTo>
                  <a:pt x="280615" y="39374"/>
                </a:lnTo>
                <a:lnTo>
                  <a:pt x="277943" y="41632"/>
                </a:lnTo>
                <a:lnTo>
                  <a:pt x="271900" y="41632"/>
                </a:lnTo>
                <a:lnTo>
                  <a:pt x="269261" y="38992"/>
                </a:lnTo>
                <a:lnTo>
                  <a:pt x="269261" y="11354"/>
                </a:lnTo>
                <a:lnTo>
                  <a:pt x="251832" y="11354"/>
                </a:lnTo>
                <a:lnTo>
                  <a:pt x="251832" y="29896"/>
                </a:lnTo>
                <a:lnTo>
                  <a:pt x="249192" y="32186"/>
                </a:lnTo>
                <a:lnTo>
                  <a:pt x="242735" y="32186"/>
                </a:lnTo>
                <a:lnTo>
                  <a:pt x="240477" y="29515"/>
                </a:lnTo>
                <a:lnTo>
                  <a:pt x="240477" y="11354"/>
                </a:lnTo>
                <a:lnTo>
                  <a:pt x="222666" y="11354"/>
                </a:lnTo>
                <a:lnTo>
                  <a:pt x="222666" y="39374"/>
                </a:lnTo>
                <a:lnTo>
                  <a:pt x="219645" y="41632"/>
                </a:lnTo>
                <a:lnTo>
                  <a:pt x="213570" y="41632"/>
                </a:lnTo>
                <a:lnTo>
                  <a:pt x="211312" y="38992"/>
                </a:lnTo>
                <a:lnTo>
                  <a:pt x="211312" y="11354"/>
                </a:lnTo>
                <a:lnTo>
                  <a:pt x="193501" y="11354"/>
                </a:lnTo>
                <a:lnTo>
                  <a:pt x="193501" y="29896"/>
                </a:lnTo>
                <a:lnTo>
                  <a:pt x="190861" y="32186"/>
                </a:lnTo>
                <a:lnTo>
                  <a:pt x="184818" y="32186"/>
                </a:lnTo>
                <a:lnTo>
                  <a:pt x="182147" y="29515"/>
                </a:lnTo>
                <a:lnTo>
                  <a:pt x="182147" y="11354"/>
                </a:lnTo>
                <a:lnTo>
                  <a:pt x="164368" y="11354"/>
                </a:lnTo>
                <a:lnTo>
                  <a:pt x="164368" y="39374"/>
                </a:lnTo>
                <a:lnTo>
                  <a:pt x="162078" y="41632"/>
                </a:lnTo>
                <a:lnTo>
                  <a:pt x="155272" y="41632"/>
                </a:lnTo>
                <a:lnTo>
                  <a:pt x="152982" y="38992"/>
                </a:lnTo>
                <a:lnTo>
                  <a:pt x="152982" y="11354"/>
                </a:lnTo>
                <a:lnTo>
                  <a:pt x="135584" y="11354"/>
                </a:lnTo>
                <a:lnTo>
                  <a:pt x="135584" y="29896"/>
                </a:lnTo>
                <a:lnTo>
                  <a:pt x="132531" y="32186"/>
                </a:lnTo>
                <a:lnTo>
                  <a:pt x="126488" y="32186"/>
                </a:lnTo>
                <a:lnTo>
                  <a:pt x="124230" y="29515"/>
                </a:lnTo>
                <a:lnTo>
                  <a:pt x="124230" y="11354"/>
                </a:lnTo>
                <a:lnTo>
                  <a:pt x="106037" y="11354"/>
                </a:lnTo>
                <a:lnTo>
                  <a:pt x="106037" y="39374"/>
                </a:lnTo>
                <a:lnTo>
                  <a:pt x="103779" y="41632"/>
                </a:lnTo>
                <a:lnTo>
                  <a:pt x="96941" y="41632"/>
                </a:lnTo>
                <a:lnTo>
                  <a:pt x="94683" y="38992"/>
                </a:lnTo>
                <a:lnTo>
                  <a:pt x="94683" y="11354"/>
                </a:lnTo>
                <a:lnTo>
                  <a:pt x="77254" y="11354"/>
                </a:lnTo>
                <a:lnTo>
                  <a:pt x="77254" y="29896"/>
                </a:lnTo>
                <a:lnTo>
                  <a:pt x="74232" y="32186"/>
                </a:lnTo>
                <a:lnTo>
                  <a:pt x="68158" y="32186"/>
                </a:lnTo>
                <a:lnTo>
                  <a:pt x="65899" y="29515"/>
                </a:lnTo>
                <a:lnTo>
                  <a:pt x="65899" y="11354"/>
                </a:lnTo>
                <a:lnTo>
                  <a:pt x="47707" y="11354"/>
                </a:lnTo>
                <a:lnTo>
                  <a:pt x="47707" y="39374"/>
                </a:lnTo>
                <a:lnTo>
                  <a:pt x="45449" y="41632"/>
                </a:lnTo>
                <a:lnTo>
                  <a:pt x="39024" y="41632"/>
                </a:lnTo>
                <a:lnTo>
                  <a:pt x="36734" y="38992"/>
                </a:lnTo>
                <a:lnTo>
                  <a:pt x="36734" y="11354"/>
                </a:lnTo>
                <a:lnTo>
                  <a:pt x="10622" y="11354"/>
                </a:lnTo>
                <a:lnTo>
                  <a:pt x="10622" y="50728"/>
                </a:lnTo>
                <a:lnTo>
                  <a:pt x="362767" y="50728"/>
                </a:lnTo>
                <a:lnTo>
                  <a:pt x="362767" y="45417"/>
                </a:lnTo>
                <a:lnTo>
                  <a:pt x="365439" y="43159"/>
                </a:lnTo>
                <a:lnTo>
                  <a:pt x="371864" y="43159"/>
                </a:lnTo>
                <a:lnTo>
                  <a:pt x="374153" y="46180"/>
                </a:lnTo>
                <a:lnTo>
                  <a:pt x="374153" y="127983"/>
                </a:lnTo>
                <a:lnTo>
                  <a:pt x="371100" y="13024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7480" y="1954567"/>
            <a:ext cx="111125" cy="373380"/>
          </a:xfrm>
          <a:custGeom>
            <a:avLst/>
            <a:gdLst/>
            <a:ahLst/>
            <a:cxnLst/>
            <a:rect l="l" t="t" r="r" b="b"/>
            <a:pathLst>
              <a:path w="111125" h="373380">
                <a:moveTo>
                  <a:pt x="88988" y="26276"/>
                </a:moveTo>
                <a:lnTo>
                  <a:pt x="87071" y="24015"/>
                </a:lnTo>
                <a:lnTo>
                  <a:pt x="73812" y="7734"/>
                </a:lnTo>
                <a:lnTo>
                  <a:pt x="69430" y="2578"/>
                </a:lnTo>
                <a:lnTo>
                  <a:pt x="63284" y="0"/>
                </a:lnTo>
                <a:lnTo>
                  <a:pt x="57175" y="0"/>
                </a:lnTo>
                <a:lnTo>
                  <a:pt x="51168" y="0"/>
                </a:lnTo>
                <a:lnTo>
                  <a:pt x="14185" y="40462"/>
                </a:lnTo>
                <a:lnTo>
                  <a:pt x="0" y="92176"/>
                </a:lnTo>
                <a:lnTo>
                  <a:pt x="0" y="161480"/>
                </a:lnTo>
                <a:lnTo>
                  <a:pt x="12496" y="162966"/>
                </a:lnTo>
                <a:lnTo>
                  <a:pt x="12496" y="179260"/>
                </a:lnTo>
                <a:lnTo>
                  <a:pt x="7569" y="181546"/>
                </a:lnTo>
                <a:lnTo>
                  <a:pt x="1866" y="188734"/>
                </a:lnTo>
                <a:lnTo>
                  <a:pt x="723" y="189496"/>
                </a:lnTo>
                <a:lnTo>
                  <a:pt x="381" y="190995"/>
                </a:lnTo>
                <a:lnTo>
                  <a:pt x="381" y="231508"/>
                </a:lnTo>
                <a:lnTo>
                  <a:pt x="8674" y="261823"/>
                </a:lnTo>
                <a:lnTo>
                  <a:pt x="15138" y="261823"/>
                </a:lnTo>
                <a:lnTo>
                  <a:pt x="17767" y="257657"/>
                </a:lnTo>
                <a:lnTo>
                  <a:pt x="16281" y="253873"/>
                </a:lnTo>
                <a:lnTo>
                  <a:pt x="14389" y="245910"/>
                </a:lnTo>
                <a:lnTo>
                  <a:pt x="13144" y="233095"/>
                </a:lnTo>
                <a:lnTo>
                  <a:pt x="12331" y="215798"/>
                </a:lnTo>
                <a:lnTo>
                  <a:pt x="11734" y="194424"/>
                </a:lnTo>
                <a:lnTo>
                  <a:pt x="15341" y="190665"/>
                </a:lnTo>
                <a:lnTo>
                  <a:pt x="19596" y="186270"/>
                </a:lnTo>
                <a:lnTo>
                  <a:pt x="23126" y="180467"/>
                </a:lnTo>
                <a:lnTo>
                  <a:pt x="24612" y="172453"/>
                </a:lnTo>
                <a:lnTo>
                  <a:pt x="24612" y="159181"/>
                </a:lnTo>
                <a:lnTo>
                  <a:pt x="13982" y="153911"/>
                </a:lnTo>
                <a:lnTo>
                  <a:pt x="11734" y="151993"/>
                </a:lnTo>
                <a:lnTo>
                  <a:pt x="11734" y="91414"/>
                </a:lnTo>
                <a:lnTo>
                  <a:pt x="13195" y="75425"/>
                </a:lnTo>
                <a:lnTo>
                  <a:pt x="17500" y="60083"/>
                </a:lnTo>
                <a:lnTo>
                  <a:pt x="24498" y="45732"/>
                </a:lnTo>
                <a:lnTo>
                  <a:pt x="34061" y="32727"/>
                </a:lnTo>
                <a:lnTo>
                  <a:pt x="49961" y="14541"/>
                </a:lnTo>
                <a:lnTo>
                  <a:pt x="51993" y="12115"/>
                </a:lnTo>
                <a:lnTo>
                  <a:pt x="54889" y="10909"/>
                </a:lnTo>
                <a:lnTo>
                  <a:pt x="60642" y="10909"/>
                </a:lnTo>
                <a:lnTo>
                  <a:pt x="63576" y="12217"/>
                </a:lnTo>
                <a:lnTo>
                  <a:pt x="65481" y="14922"/>
                </a:lnTo>
                <a:lnTo>
                  <a:pt x="78740" y="30822"/>
                </a:lnTo>
                <a:lnTo>
                  <a:pt x="79857" y="32385"/>
                </a:lnTo>
                <a:lnTo>
                  <a:pt x="81610" y="33147"/>
                </a:lnTo>
                <a:lnTo>
                  <a:pt x="84658" y="33147"/>
                </a:lnTo>
                <a:lnTo>
                  <a:pt x="85966" y="32766"/>
                </a:lnTo>
                <a:lnTo>
                  <a:pt x="87071" y="31965"/>
                </a:lnTo>
                <a:lnTo>
                  <a:pt x="88988" y="29679"/>
                </a:lnTo>
                <a:lnTo>
                  <a:pt x="88988" y="26276"/>
                </a:lnTo>
                <a:close/>
              </a:path>
              <a:path w="111125" h="373380">
                <a:moveTo>
                  <a:pt x="110934" y="145580"/>
                </a:moveTo>
                <a:lnTo>
                  <a:pt x="110172" y="143662"/>
                </a:lnTo>
                <a:lnTo>
                  <a:pt x="108673" y="142519"/>
                </a:lnTo>
                <a:lnTo>
                  <a:pt x="95415" y="131927"/>
                </a:lnTo>
                <a:lnTo>
                  <a:pt x="90855" y="128143"/>
                </a:lnTo>
                <a:lnTo>
                  <a:pt x="90093" y="120954"/>
                </a:lnTo>
                <a:lnTo>
                  <a:pt x="94640" y="116789"/>
                </a:lnTo>
                <a:lnTo>
                  <a:pt x="108292" y="102006"/>
                </a:lnTo>
                <a:lnTo>
                  <a:pt x="110553" y="101650"/>
                </a:lnTo>
                <a:lnTo>
                  <a:pt x="110553" y="97866"/>
                </a:lnTo>
                <a:lnTo>
                  <a:pt x="110642" y="90982"/>
                </a:lnTo>
                <a:lnTo>
                  <a:pt x="99580" y="42938"/>
                </a:lnTo>
                <a:lnTo>
                  <a:pt x="96685" y="39789"/>
                </a:lnTo>
                <a:lnTo>
                  <a:pt x="94615" y="39789"/>
                </a:lnTo>
                <a:lnTo>
                  <a:pt x="93751" y="39789"/>
                </a:lnTo>
                <a:lnTo>
                  <a:pt x="92900" y="39954"/>
                </a:lnTo>
                <a:lnTo>
                  <a:pt x="92011" y="40297"/>
                </a:lnTo>
                <a:lnTo>
                  <a:pt x="89331" y="41795"/>
                </a:lnTo>
                <a:lnTo>
                  <a:pt x="88226" y="45224"/>
                </a:lnTo>
                <a:lnTo>
                  <a:pt x="89712" y="47866"/>
                </a:lnTo>
                <a:lnTo>
                  <a:pt x="96100" y="64795"/>
                </a:lnTo>
                <a:lnTo>
                  <a:pt x="98717" y="79057"/>
                </a:lnTo>
                <a:lnTo>
                  <a:pt x="99199" y="89560"/>
                </a:lnTo>
                <a:lnTo>
                  <a:pt x="99199" y="95199"/>
                </a:lnTo>
                <a:lnTo>
                  <a:pt x="86309" y="108458"/>
                </a:lnTo>
                <a:lnTo>
                  <a:pt x="81762" y="116141"/>
                </a:lnTo>
                <a:lnTo>
                  <a:pt x="80594" y="124739"/>
                </a:lnTo>
                <a:lnTo>
                  <a:pt x="82753" y="133057"/>
                </a:lnTo>
                <a:lnTo>
                  <a:pt x="88226" y="139877"/>
                </a:lnTo>
                <a:lnTo>
                  <a:pt x="99199" y="148971"/>
                </a:lnTo>
                <a:lnTo>
                  <a:pt x="99199" y="229247"/>
                </a:lnTo>
                <a:lnTo>
                  <a:pt x="60198" y="299694"/>
                </a:lnTo>
                <a:lnTo>
                  <a:pt x="60198" y="172453"/>
                </a:lnTo>
                <a:lnTo>
                  <a:pt x="85547" y="153911"/>
                </a:lnTo>
                <a:lnTo>
                  <a:pt x="87845" y="151993"/>
                </a:lnTo>
                <a:lnTo>
                  <a:pt x="88226" y="148971"/>
                </a:lnTo>
                <a:lnTo>
                  <a:pt x="87071" y="146342"/>
                </a:lnTo>
                <a:lnTo>
                  <a:pt x="85928" y="144970"/>
                </a:lnTo>
                <a:lnTo>
                  <a:pt x="84251" y="144272"/>
                </a:lnTo>
                <a:lnTo>
                  <a:pt x="81356" y="144272"/>
                </a:lnTo>
                <a:lnTo>
                  <a:pt x="80175" y="144589"/>
                </a:lnTo>
                <a:lnTo>
                  <a:pt x="79121" y="145186"/>
                </a:lnTo>
                <a:lnTo>
                  <a:pt x="60960" y="158800"/>
                </a:lnTo>
                <a:lnTo>
                  <a:pt x="60960" y="43700"/>
                </a:lnTo>
                <a:lnTo>
                  <a:pt x="58674" y="41414"/>
                </a:lnTo>
                <a:lnTo>
                  <a:pt x="51866" y="41414"/>
                </a:lnTo>
                <a:lnTo>
                  <a:pt x="49580" y="43700"/>
                </a:lnTo>
                <a:lnTo>
                  <a:pt x="49580" y="82689"/>
                </a:lnTo>
                <a:lnTo>
                  <a:pt x="36347" y="71335"/>
                </a:lnTo>
                <a:lnTo>
                  <a:pt x="35267" y="70446"/>
                </a:lnTo>
                <a:lnTo>
                  <a:pt x="33896" y="69977"/>
                </a:lnTo>
                <a:lnTo>
                  <a:pt x="31064" y="69977"/>
                </a:lnTo>
                <a:lnTo>
                  <a:pt x="29578" y="70548"/>
                </a:lnTo>
                <a:lnTo>
                  <a:pt x="28397" y="71716"/>
                </a:lnTo>
                <a:lnTo>
                  <a:pt x="26492" y="73977"/>
                </a:lnTo>
                <a:lnTo>
                  <a:pt x="26492" y="77419"/>
                </a:lnTo>
                <a:lnTo>
                  <a:pt x="28740" y="79679"/>
                </a:lnTo>
                <a:lnTo>
                  <a:pt x="38404" y="88277"/>
                </a:lnTo>
                <a:lnTo>
                  <a:pt x="44526" y="93891"/>
                </a:lnTo>
                <a:lnTo>
                  <a:pt x="47879" y="96939"/>
                </a:lnTo>
                <a:lnTo>
                  <a:pt x="49199" y="97866"/>
                </a:lnTo>
                <a:lnTo>
                  <a:pt x="49199" y="203111"/>
                </a:lnTo>
                <a:lnTo>
                  <a:pt x="37846" y="192900"/>
                </a:lnTo>
                <a:lnTo>
                  <a:pt x="36576" y="192011"/>
                </a:lnTo>
                <a:lnTo>
                  <a:pt x="35229" y="191528"/>
                </a:lnTo>
                <a:lnTo>
                  <a:pt x="32397" y="191528"/>
                </a:lnTo>
                <a:lnTo>
                  <a:pt x="30911" y="192100"/>
                </a:lnTo>
                <a:lnTo>
                  <a:pt x="29514" y="193281"/>
                </a:lnTo>
                <a:lnTo>
                  <a:pt x="27635" y="195541"/>
                </a:lnTo>
                <a:lnTo>
                  <a:pt x="27635" y="198945"/>
                </a:lnTo>
                <a:lnTo>
                  <a:pt x="30276" y="201231"/>
                </a:lnTo>
                <a:lnTo>
                  <a:pt x="49199" y="219049"/>
                </a:lnTo>
                <a:lnTo>
                  <a:pt x="49199" y="302717"/>
                </a:lnTo>
                <a:lnTo>
                  <a:pt x="26873" y="270916"/>
                </a:lnTo>
                <a:lnTo>
                  <a:pt x="25628" y="269417"/>
                </a:lnTo>
                <a:lnTo>
                  <a:pt x="23787" y="268439"/>
                </a:lnTo>
                <a:lnTo>
                  <a:pt x="21018" y="268439"/>
                </a:lnTo>
                <a:lnTo>
                  <a:pt x="20091" y="268719"/>
                </a:lnTo>
                <a:lnTo>
                  <a:pt x="19304" y="269392"/>
                </a:lnTo>
                <a:lnTo>
                  <a:pt x="17005" y="271297"/>
                </a:lnTo>
                <a:lnTo>
                  <a:pt x="15900" y="274701"/>
                </a:lnTo>
                <a:lnTo>
                  <a:pt x="17767" y="276961"/>
                </a:lnTo>
                <a:lnTo>
                  <a:pt x="49580" y="321259"/>
                </a:lnTo>
                <a:lnTo>
                  <a:pt x="49580" y="333387"/>
                </a:lnTo>
                <a:lnTo>
                  <a:pt x="25730" y="310667"/>
                </a:lnTo>
                <a:lnTo>
                  <a:pt x="24638" y="309587"/>
                </a:lnTo>
                <a:lnTo>
                  <a:pt x="23304" y="309118"/>
                </a:lnTo>
                <a:lnTo>
                  <a:pt x="20472" y="309118"/>
                </a:lnTo>
                <a:lnTo>
                  <a:pt x="18986" y="309689"/>
                </a:lnTo>
                <a:lnTo>
                  <a:pt x="17767" y="310667"/>
                </a:lnTo>
                <a:lnTo>
                  <a:pt x="15519" y="312928"/>
                </a:lnTo>
                <a:lnTo>
                  <a:pt x="15900" y="316331"/>
                </a:lnTo>
                <a:lnTo>
                  <a:pt x="17767" y="318630"/>
                </a:lnTo>
                <a:lnTo>
                  <a:pt x="49199" y="348907"/>
                </a:lnTo>
                <a:lnTo>
                  <a:pt x="49199" y="370878"/>
                </a:lnTo>
                <a:lnTo>
                  <a:pt x="51485" y="373138"/>
                </a:lnTo>
                <a:lnTo>
                  <a:pt x="57912" y="373138"/>
                </a:lnTo>
                <a:lnTo>
                  <a:pt x="60579" y="370878"/>
                </a:lnTo>
                <a:lnTo>
                  <a:pt x="60579" y="348907"/>
                </a:lnTo>
                <a:lnTo>
                  <a:pt x="92773" y="316331"/>
                </a:lnTo>
                <a:lnTo>
                  <a:pt x="95021" y="314071"/>
                </a:lnTo>
                <a:lnTo>
                  <a:pt x="95021" y="310667"/>
                </a:lnTo>
                <a:lnTo>
                  <a:pt x="92773" y="308381"/>
                </a:lnTo>
                <a:lnTo>
                  <a:pt x="91440" y="307276"/>
                </a:lnTo>
                <a:lnTo>
                  <a:pt x="90004" y="306692"/>
                </a:lnTo>
                <a:lnTo>
                  <a:pt x="87172" y="306692"/>
                </a:lnTo>
                <a:lnTo>
                  <a:pt x="85737" y="307276"/>
                </a:lnTo>
                <a:lnTo>
                  <a:pt x="84442" y="308381"/>
                </a:lnTo>
                <a:lnTo>
                  <a:pt x="59817" y="333006"/>
                </a:lnTo>
                <a:lnTo>
                  <a:pt x="59817" y="318630"/>
                </a:lnTo>
                <a:lnTo>
                  <a:pt x="96939" y="268249"/>
                </a:lnTo>
                <a:lnTo>
                  <a:pt x="109791" y="228866"/>
                </a:lnTo>
                <a:lnTo>
                  <a:pt x="109791" y="145961"/>
                </a:lnTo>
                <a:lnTo>
                  <a:pt x="110934" y="1455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1519" y="1586834"/>
            <a:ext cx="358775" cy="184785"/>
          </a:xfrm>
          <a:custGeom>
            <a:avLst/>
            <a:gdLst/>
            <a:ahLst/>
            <a:cxnLst/>
            <a:rect l="l" t="t" r="r" b="b"/>
            <a:pathLst>
              <a:path w="358775" h="184785">
                <a:moveTo>
                  <a:pt x="54036" y="66695"/>
                </a:moveTo>
                <a:lnTo>
                  <a:pt x="51301" y="66695"/>
                </a:lnTo>
                <a:lnTo>
                  <a:pt x="49933" y="66217"/>
                </a:lnTo>
                <a:lnTo>
                  <a:pt x="48852" y="65327"/>
                </a:lnTo>
                <a:lnTo>
                  <a:pt x="46212" y="63419"/>
                </a:lnTo>
                <a:lnTo>
                  <a:pt x="46212" y="60397"/>
                </a:lnTo>
                <a:lnTo>
                  <a:pt x="48120" y="57757"/>
                </a:lnTo>
                <a:lnTo>
                  <a:pt x="77522" y="32055"/>
                </a:lnTo>
                <a:lnTo>
                  <a:pt x="109866" y="14053"/>
                </a:lnTo>
                <a:lnTo>
                  <a:pt x="144089" y="3465"/>
                </a:lnTo>
                <a:lnTo>
                  <a:pt x="179125" y="0"/>
                </a:lnTo>
                <a:lnTo>
                  <a:pt x="230617" y="7444"/>
                </a:lnTo>
                <a:lnTo>
                  <a:pt x="237908" y="10781"/>
                </a:lnTo>
                <a:lnTo>
                  <a:pt x="175722" y="10781"/>
                </a:lnTo>
                <a:lnTo>
                  <a:pt x="167389" y="11545"/>
                </a:lnTo>
                <a:lnTo>
                  <a:pt x="160583" y="11926"/>
                </a:lnTo>
                <a:lnTo>
                  <a:pt x="153013" y="13421"/>
                </a:lnTo>
                <a:lnTo>
                  <a:pt x="153381" y="15330"/>
                </a:lnTo>
                <a:lnTo>
                  <a:pt x="142390" y="15330"/>
                </a:lnTo>
                <a:lnTo>
                  <a:pt x="127633" y="19114"/>
                </a:lnTo>
                <a:lnTo>
                  <a:pt x="121177" y="21754"/>
                </a:lnTo>
                <a:lnTo>
                  <a:pt x="122748" y="25539"/>
                </a:lnTo>
                <a:lnTo>
                  <a:pt x="110585" y="25539"/>
                </a:lnTo>
                <a:lnTo>
                  <a:pt x="103779" y="28974"/>
                </a:lnTo>
                <a:lnTo>
                  <a:pt x="96941" y="32759"/>
                </a:lnTo>
                <a:lnTo>
                  <a:pt x="90898" y="36543"/>
                </a:lnTo>
                <a:lnTo>
                  <a:pt x="94925" y="42586"/>
                </a:lnTo>
                <a:lnTo>
                  <a:pt x="82184" y="42586"/>
                </a:lnTo>
                <a:lnTo>
                  <a:pt x="76141" y="46753"/>
                </a:lnTo>
                <a:lnTo>
                  <a:pt x="70448" y="51683"/>
                </a:lnTo>
                <a:lnTo>
                  <a:pt x="64754" y="56994"/>
                </a:lnTo>
                <a:lnTo>
                  <a:pt x="71945" y="64182"/>
                </a:lnTo>
                <a:lnTo>
                  <a:pt x="56803" y="64182"/>
                </a:lnTo>
                <a:lnTo>
                  <a:pt x="56803" y="64564"/>
                </a:lnTo>
                <a:lnTo>
                  <a:pt x="56453" y="64564"/>
                </a:lnTo>
                <a:lnTo>
                  <a:pt x="56453" y="64945"/>
                </a:lnTo>
                <a:lnTo>
                  <a:pt x="55436" y="66122"/>
                </a:lnTo>
                <a:lnTo>
                  <a:pt x="54036" y="66695"/>
                </a:lnTo>
                <a:close/>
              </a:path>
              <a:path w="358775" h="184785">
                <a:moveTo>
                  <a:pt x="195409" y="131195"/>
                </a:moveTo>
                <a:lnTo>
                  <a:pt x="166626" y="131195"/>
                </a:lnTo>
                <a:lnTo>
                  <a:pt x="169298" y="130082"/>
                </a:lnTo>
                <a:lnTo>
                  <a:pt x="172701" y="129700"/>
                </a:lnTo>
                <a:lnTo>
                  <a:pt x="175722" y="129319"/>
                </a:lnTo>
                <a:lnTo>
                  <a:pt x="175722" y="10781"/>
                </a:lnTo>
                <a:lnTo>
                  <a:pt x="237908" y="10781"/>
                </a:lnTo>
                <a:lnTo>
                  <a:pt x="238741" y="11163"/>
                </a:lnTo>
                <a:lnTo>
                  <a:pt x="185932" y="11163"/>
                </a:lnTo>
                <a:lnTo>
                  <a:pt x="185932" y="129319"/>
                </a:lnTo>
                <a:lnTo>
                  <a:pt x="189366" y="129700"/>
                </a:lnTo>
                <a:lnTo>
                  <a:pt x="192770" y="130464"/>
                </a:lnTo>
                <a:lnTo>
                  <a:pt x="195409" y="131195"/>
                </a:lnTo>
                <a:close/>
              </a:path>
              <a:path w="358775" h="184785">
                <a:moveTo>
                  <a:pt x="209531" y="52859"/>
                </a:moveTo>
                <a:lnTo>
                  <a:pt x="206605" y="52859"/>
                </a:lnTo>
                <a:lnTo>
                  <a:pt x="206382" y="52828"/>
                </a:lnTo>
                <a:lnTo>
                  <a:pt x="203361" y="52064"/>
                </a:lnTo>
                <a:lnTo>
                  <a:pt x="201484" y="49424"/>
                </a:lnTo>
                <a:lnTo>
                  <a:pt x="202216" y="46371"/>
                </a:lnTo>
                <a:lnTo>
                  <a:pt x="208672" y="13421"/>
                </a:lnTo>
                <a:lnTo>
                  <a:pt x="201102" y="11926"/>
                </a:lnTo>
                <a:lnTo>
                  <a:pt x="193533" y="11163"/>
                </a:lnTo>
                <a:lnTo>
                  <a:pt x="238741" y="11163"/>
                </a:lnTo>
                <a:lnTo>
                  <a:pt x="247844" y="15330"/>
                </a:lnTo>
                <a:lnTo>
                  <a:pt x="219263" y="15330"/>
                </a:lnTo>
                <a:lnTo>
                  <a:pt x="212457" y="48280"/>
                </a:lnTo>
                <a:lnTo>
                  <a:pt x="212107" y="51047"/>
                </a:lnTo>
                <a:lnTo>
                  <a:pt x="209531" y="52859"/>
                </a:lnTo>
                <a:close/>
              </a:path>
              <a:path w="358775" h="184785">
                <a:moveTo>
                  <a:pt x="155017" y="53241"/>
                </a:moveTo>
                <a:lnTo>
                  <a:pt x="151805" y="53241"/>
                </a:lnTo>
                <a:lnTo>
                  <a:pt x="149547" y="51460"/>
                </a:lnTo>
                <a:lnTo>
                  <a:pt x="149229" y="49043"/>
                </a:lnTo>
                <a:lnTo>
                  <a:pt x="142390" y="15330"/>
                </a:lnTo>
                <a:lnTo>
                  <a:pt x="153381" y="15330"/>
                </a:lnTo>
                <a:lnTo>
                  <a:pt x="159438" y="46753"/>
                </a:lnTo>
                <a:lnTo>
                  <a:pt x="159820" y="49774"/>
                </a:lnTo>
                <a:lnTo>
                  <a:pt x="157911" y="52446"/>
                </a:lnTo>
                <a:lnTo>
                  <a:pt x="155271" y="53209"/>
                </a:lnTo>
                <a:lnTo>
                  <a:pt x="155017" y="53241"/>
                </a:lnTo>
                <a:close/>
              </a:path>
              <a:path w="358775" h="184785">
                <a:moveTo>
                  <a:pt x="206294" y="131195"/>
                </a:moveTo>
                <a:lnTo>
                  <a:pt x="195409" y="131195"/>
                </a:lnTo>
                <a:lnTo>
                  <a:pt x="240859" y="21754"/>
                </a:lnTo>
                <a:lnTo>
                  <a:pt x="233671" y="19114"/>
                </a:lnTo>
                <a:lnTo>
                  <a:pt x="226101" y="17238"/>
                </a:lnTo>
                <a:lnTo>
                  <a:pt x="219263" y="15330"/>
                </a:lnTo>
                <a:lnTo>
                  <a:pt x="247844" y="15330"/>
                </a:lnTo>
                <a:lnTo>
                  <a:pt x="270149" y="25539"/>
                </a:lnTo>
                <a:lnTo>
                  <a:pt x="249955" y="25539"/>
                </a:lnTo>
                <a:lnTo>
                  <a:pt x="206294" y="131195"/>
                </a:lnTo>
                <a:close/>
              </a:path>
              <a:path w="358775" h="184785">
                <a:moveTo>
                  <a:pt x="212839" y="139910"/>
                </a:moveTo>
                <a:lnTo>
                  <a:pt x="147702" y="139910"/>
                </a:lnTo>
                <a:lnTo>
                  <a:pt x="150342" y="137652"/>
                </a:lnTo>
                <a:lnTo>
                  <a:pt x="153395" y="136125"/>
                </a:lnTo>
                <a:lnTo>
                  <a:pt x="156035" y="134598"/>
                </a:lnTo>
                <a:lnTo>
                  <a:pt x="110585" y="25539"/>
                </a:lnTo>
                <a:lnTo>
                  <a:pt x="122748" y="25539"/>
                </a:lnTo>
                <a:lnTo>
                  <a:pt x="166626" y="131195"/>
                </a:lnTo>
                <a:lnTo>
                  <a:pt x="206294" y="131195"/>
                </a:lnTo>
                <a:lnTo>
                  <a:pt x="204887" y="134598"/>
                </a:lnTo>
                <a:lnTo>
                  <a:pt x="207909" y="136125"/>
                </a:lnTo>
                <a:lnTo>
                  <a:pt x="210167" y="138033"/>
                </a:lnTo>
                <a:lnTo>
                  <a:pt x="212839" y="139910"/>
                </a:lnTo>
                <a:close/>
              </a:path>
              <a:path w="358775" h="184785">
                <a:moveTo>
                  <a:pt x="257525" y="73660"/>
                </a:moveTo>
                <a:lnTo>
                  <a:pt x="251450" y="73660"/>
                </a:lnTo>
                <a:lnTo>
                  <a:pt x="248810" y="68730"/>
                </a:lnTo>
                <a:lnTo>
                  <a:pt x="251450" y="64945"/>
                </a:lnTo>
                <a:lnTo>
                  <a:pt x="270406" y="36543"/>
                </a:lnTo>
                <a:lnTo>
                  <a:pt x="263568" y="32759"/>
                </a:lnTo>
                <a:lnTo>
                  <a:pt x="257143" y="28974"/>
                </a:lnTo>
                <a:lnTo>
                  <a:pt x="249955" y="25539"/>
                </a:lnTo>
                <a:lnTo>
                  <a:pt x="270149" y="25539"/>
                </a:lnTo>
                <a:lnTo>
                  <a:pt x="278027" y="29145"/>
                </a:lnTo>
                <a:lnTo>
                  <a:pt x="293312" y="42586"/>
                </a:lnTo>
                <a:lnTo>
                  <a:pt x="278707" y="42586"/>
                </a:lnTo>
                <a:lnTo>
                  <a:pt x="259783" y="70988"/>
                </a:lnTo>
                <a:lnTo>
                  <a:pt x="259019" y="72515"/>
                </a:lnTo>
                <a:lnTo>
                  <a:pt x="257525" y="73660"/>
                </a:lnTo>
                <a:close/>
              </a:path>
              <a:path w="358775" h="184785">
                <a:moveTo>
                  <a:pt x="106419" y="73660"/>
                </a:moveTo>
                <a:lnTo>
                  <a:pt x="104161" y="73660"/>
                </a:lnTo>
                <a:lnTo>
                  <a:pt x="102252" y="72515"/>
                </a:lnTo>
                <a:lnTo>
                  <a:pt x="101108" y="70988"/>
                </a:lnTo>
                <a:lnTo>
                  <a:pt x="82184" y="42586"/>
                </a:lnTo>
                <a:lnTo>
                  <a:pt x="94925" y="42586"/>
                </a:lnTo>
                <a:lnTo>
                  <a:pt x="109822" y="64945"/>
                </a:lnTo>
                <a:lnTo>
                  <a:pt x="111730" y="67967"/>
                </a:lnTo>
                <a:lnTo>
                  <a:pt x="110585" y="70988"/>
                </a:lnTo>
                <a:lnTo>
                  <a:pt x="108327" y="72515"/>
                </a:lnTo>
                <a:lnTo>
                  <a:pt x="107516" y="72928"/>
                </a:lnTo>
                <a:lnTo>
                  <a:pt x="106419" y="73660"/>
                </a:lnTo>
                <a:close/>
              </a:path>
              <a:path w="358775" h="184785">
                <a:moveTo>
                  <a:pt x="228709" y="139941"/>
                </a:moveTo>
                <a:lnTo>
                  <a:pt x="212966" y="139941"/>
                </a:lnTo>
                <a:lnTo>
                  <a:pt x="214976" y="138194"/>
                </a:lnTo>
                <a:lnTo>
                  <a:pt x="241743" y="111444"/>
                </a:lnTo>
                <a:lnTo>
                  <a:pt x="296136" y="56994"/>
                </a:lnTo>
                <a:lnTo>
                  <a:pt x="290475" y="51683"/>
                </a:lnTo>
                <a:lnTo>
                  <a:pt x="284781" y="46753"/>
                </a:lnTo>
                <a:lnTo>
                  <a:pt x="278707" y="42586"/>
                </a:lnTo>
                <a:lnTo>
                  <a:pt x="293312" y="42586"/>
                </a:lnTo>
                <a:lnTo>
                  <a:pt x="317853" y="64182"/>
                </a:lnTo>
                <a:lnTo>
                  <a:pt x="318315" y="64945"/>
                </a:lnTo>
                <a:lnTo>
                  <a:pt x="303705" y="64945"/>
                </a:lnTo>
                <a:lnTo>
                  <a:pt x="228709" y="139941"/>
                </a:lnTo>
                <a:close/>
              </a:path>
              <a:path w="358775" h="184785">
                <a:moveTo>
                  <a:pt x="148204" y="155049"/>
                </a:moveTo>
                <a:lnTo>
                  <a:pt x="133294" y="155049"/>
                </a:lnTo>
                <a:lnTo>
                  <a:pt x="135202" y="152027"/>
                </a:lnTo>
                <a:lnTo>
                  <a:pt x="137111" y="149388"/>
                </a:lnTo>
                <a:lnTo>
                  <a:pt x="139751" y="146716"/>
                </a:lnTo>
                <a:lnTo>
                  <a:pt x="56803" y="64182"/>
                </a:lnTo>
                <a:lnTo>
                  <a:pt x="71945" y="64182"/>
                </a:lnTo>
                <a:lnTo>
                  <a:pt x="147702" y="139910"/>
                </a:lnTo>
                <a:lnTo>
                  <a:pt x="180652" y="139910"/>
                </a:lnTo>
                <a:lnTo>
                  <a:pt x="165760" y="142474"/>
                </a:lnTo>
                <a:lnTo>
                  <a:pt x="152997" y="149622"/>
                </a:lnTo>
                <a:lnTo>
                  <a:pt x="148204" y="155049"/>
                </a:lnTo>
                <a:close/>
              </a:path>
              <a:path w="358775" h="184785">
                <a:moveTo>
                  <a:pt x="293464" y="111444"/>
                </a:moveTo>
                <a:lnTo>
                  <a:pt x="290665" y="111444"/>
                </a:lnTo>
                <a:lnTo>
                  <a:pt x="289139" y="110522"/>
                </a:lnTo>
                <a:lnTo>
                  <a:pt x="288185" y="108868"/>
                </a:lnTo>
                <a:lnTo>
                  <a:pt x="286308" y="106228"/>
                </a:lnTo>
                <a:lnTo>
                  <a:pt x="287421" y="102793"/>
                </a:lnTo>
                <a:lnTo>
                  <a:pt x="289711" y="101298"/>
                </a:lnTo>
                <a:lnTo>
                  <a:pt x="318113" y="82343"/>
                </a:lnTo>
                <a:lnTo>
                  <a:pt x="313565" y="76300"/>
                </a:lnTo>
                <a:lnTo>
                  <a:pt x="309017" y="70607"/>
                </a:lnTo>
                <a:lnTo>
                  <a:pt x="303705" y="64945"/>
                </a:lnTo>
                <a:lnTo>
                  <a:pt x="318315" y="64945"/>
                </a:lnTo>
                <a:lnTo>
                  <a:pt x="334361" y="91439"/>
                </a:lnTo>
                <a:lnTo>
                  <a:pt x="324156" y="91439"/>
                </a:lnTo>
                <a:lnTo>
                  <a:pt x="295754" y="110363"/>
                </a:lnTo>
                <a:lnTo>
                  <a:pt x="294609" y="111094"/>
                </a:lnTo>
                <a:lnTo>
                  <a:pt x="293464" y="111444"/>
                </a:lnTo>
                <a:close/>
              </a:path>
              <a:path w="358775" h="184785">
                <a:moveTo>
                  <a:pt x="248810" y="184596"/>
                </a:moveTo>
                <a:lnTo>
                  <a:pt x="2289" y="184596"/>
                </a:lnTo>
                <a:lnTo>
                  <a:pt x="0" y="182338"/>
                </a:lnTo>
                <a:lnTo>
                  <a:pt x="0" y="179284"/>
                </a:lnTo>
                <a:lnTo>
                  <a:pt x="2224" y="150546"/>
                </a:lnTo>
                <a:lnTo>
                  <a:pt x="19173" y="97602"/>
                </a:lnTo>
                <a:lnTo>
                  <a:pt x="36448" y="71942"/>
                </a:lnTo>
                <a:lnTo>
                  <a:pt x="39183" y="71942"/>
                </a:lnTo>
                <a:lnTo>
                  <a:pt x="40106" y="72229"/>
                </a:lnTo>
                <a:lnTo>
                  <a:pt x="40946" y="72928"/>
                </a:lnTo>
                <a:lnTo>
                  <a:pt x="43572" y="74773"/>
                </a:lnTo>
                <a:lnTo>
                  <a:pt x="44336" y="78176"/>
                </a:lnTo>
                <a:lnTo>
                  <a:pt x="42427" y="80466"/>
                </a:lnTo>
                <a:lnTo>
                  <a:pt x="42427" y="80848"/>
                </a:lnTo>
                <a:lnTo>
                  <a:pt x="42046" y="80848"/>
                </a:lnTo>
                <a:lnTo>
                  <a:pt x="42046" y="81611"/>
                </a:lnTo>
                <a:lnTo>
                  <a:pt x="55650" y="90676"/>
                </a:lnTo>
                <a:lnTo>
                  <a:pt x="36353" y="90676"/>
                </a:lnTo>
                <a:lnTo>
                  <a:pt x="32568" y="96750"/>
                </a:lnTo>
                <a:lnTo>
                  <a:pt x="26143" y="110363"/>
                </a:lnTo>
                <a:lnTo>
                  <a:pt x="49785" y="120222"/>
                </a:lnTo>
                <a:lnTo>
                  <a:pt x="22358" y="120222"/>
                </a:lnTo>
                <a:lnTo>
                  <a:pt x="19337" y="127410"/>
                </a:lnTo>
                <a:lnTo>
                  <a:pt x="17429" y="134980"/>
                </a:lnTo>
                <a:lnTo>
                  <a:pt x="15552" y="142200"/>
                </a:lnTo>
                <a:lnTo>
                  <a:pt x="49234" y="148624"/>
                </a:lnTo>
                <a:lnTo>
                  <a:pt x="51905" y="149388"/>
                </a:lnTo>
                <a:lnTo>
                  <a:pt x="53782" y="152027"/>
                </a:lnTo>
                <a:lnTo>
                  <a:pt x="53734" y="152409"/>
                </a:lnTo>
                <a:lnTo>
                  <a:pt x="13644" y="152409"/>
                </a:lnTo>
                <a:lnTo>
                  <a:pt x="12881" y="159597"/>
                </a:lnTo>
                <a:lnTo>
                  <a:pt x="11767" y="166817"/>
                </a:lnTo>
                <a:lnTo>
                  <a:pt x="11767" y="174386"/>
                </a:lnTo>
                <a:lnTo>
                  <a:pt x="248810" y="174386"/>
                </a:lnTo>
                <a:lnTo>
                  <a:pt x="251068" y="176644"/>
                </a:lnTo>
                <a:lnTo>
                  <a:pt x="251068" y="182338"/>
                </a:lnTo>
                <a:lnTo>
                  <a:pt x="248810" y="184596"/>
                </a:lnTo>
                <a:close/>
              </a:path>
              <a:path w="358775" h="184785">
                <a:moveTo>
                  <a:pt x="72706" y="110363"/>
                </a:moveTo>
                <a:lnTo>
                  <a:pt x="67426" y="110363"/>
                </a:lnTo>
                <a:lnTo>
                  <a:pt x="65652" y="110006"/>
                </a:lnTo>
                <a:lnTo>
                  <a:pt x="62111" y="107771"/>
                </a:lnTo>
                <a:lnTo>
                  <a:pt x="53458" y="101910"/>
                </a:lnTo>
                <a:lnTo>
                  <a:pt x="36353" y="90676"/>
                </a:lnTo>
                <a:lnTo>
                  <a:pt x="55650" y="90676"/>
                </a:lnTo>
                <a:lnTo>
                  <a:pt x="70448" y="100535"/>
                </a:lnTo>
                <a:lnTo>
                  <a:pt x="74996" y="103938"/>
                </a:lnTo>
                <a:lnTo>
                  <a:pt x="72706" y="110363"/>
                </a:lnTo>
                <a:close/>
              </a:path>
              <a:path w="358775" h="184785">
                <a:moveTo>
                  <a:pt x="252114" y="155431"/>
                </a:moveTo>
                <a:lnTo>
                  <a:pt x="227214" y="155431"/>
                </a:lnTo>
                <a:lnTo>
                  <a:pt x="334397" y="111508"/>
                </a:lnTo>
                <a:lnTo>
                  <a:pt x="331726" y="104702"/>
                </a:lnTo>
                <a:lnTo>
                  <a:pt x="327941" y="97514"/>
                </a:lnTo>
                <a:lnTo>
                  <a:pt x="324156" y="91439"/>
                </a:lnTo>
                <a:lnTo>
                  <a:pt x="334361" y="91439"/>
                </a:lnTo>
                <a:lnTo>
                  <a:pt x="346515" y="111508"/>
                </a:lnTo>
                <a:lnTo>
                  <a:pt x="349651" y="120222"/>
                </a:lnTo>
                <a:lnTo>
                  <a:pt x="337419" y="120222"/>
                </a:lnTo>
                <a:lnTo>
                  <a:pt x="252114" y="155431"/>
                </a:lnTo>
                <a:close/>
              </a:path>
              <a:path w="358775" h="184785">
                <a:moveTo>
                  <a:pt x="137842" y="174386"/>
                </a:moveTo>
                <a:lnTo>
                  <a:pt x="126870" y="174386"/>
                </a:lnTo>
                <a:lnTo>
                  <a:pt x="127251" y="170951"/>
                </a:lnTo>
                <a:lnTo>
                  <a:pt x="128396" y="168312"/>
                </a:lnTo>
                <a:lnTo>
                  <a:pt x="129160" y="164908"/>
                </a:lnTo>
                <a:lnTo>
                  <a:pt x="22358" y="120222"/>
                </a:lnTo>
                <a:lnTo>
                  <a:pt x="49785" y="120222"/>
                </a:lnTo>
                <a:lnTo>
                  <a:pt x="133294" y="155049"/>
                </a:lnTo>
                <a:lnTo>
                  <a:pt x="148204" y="155049"/>
                </a:lnTo>
                <a:lnTo>
                  <a:pt x="143360" y="160533"/>
                </a:lnTo>
                <a:lnTo>
                  <a:pt x="137842" y="174386"/>
                </a:lnTo>
                <a:close/>
              </a:path>
              <a:path w="358775" h="184785">
                <a:moveTo>
                  <a:pt x="312293" y="159279"/>
                </a:moveTo>
                <a:lnTo>
                  <a:pt x="309335" y="159279"/>
                </a:lnTo>
                <a:lnTo>
                  <a:pt x="307077" y="157466"/>
                </a:lnTo>
                <a:lnTo>
                  <a:pt x="306759" y="154699"/>
                </a:lnTo>
                <a:lnTo>
                  <a:pt x="306377" y="152027"/>
                </a:lnTo>
                <a:lnTo>
                  <a:pt x="308254" y="149006"/>
                </a:lnTo>
                <a:lnTo>
                  <a:pt x="310925" y="148624"/>
                </a:lnTo>
                <a:lnTo>
                  <a:pt x="344225" y="142200"/>
                </a:lnTo>
                <a:lnTo>
                  <a:pt x="341967" y="134598"/>
                </a:lnTo>
                <a:lnTo>
                  <a:pt x="340059" y="127410"/>
                </a:lnTo>
                <a:lnTo>
                  <a:pt x="337419" y="120222"/>
                </a:lnTo>
                <a:lnTo>
                  <a:pt x="349651" y="120222"/>
                </a:lnTo>
                <a:lnTo>
                  <a:pt x="352437" y="127961"/>
                </a:lnTo>
                <a:lnTo>
                  <a:pt x="356486" y="144836"/>
                </a:lnTo>
                <a:lnTo>
                  <a:pt x="357368" y="152409"/>
                </a:lnTo>
                <a:lnTo>
                  <a:pt x="346133" y="152409"/>
                </a:lnTo>
                <a:lnTo>
                  <a:pt x="312802" y="159215"/>
                </a:lnTo>
                <a:lnTo>
                  <a:pt x="312293" y="159279"/>
                </a:lnTo>
                <a:close/>
              </a:path>
              <a:path w="358775" h="184785">
                <a:moveTo>
                  <a:pt x="233671" y="174386"/>
                </a:moveTo>
                <a:lnTo>
                  <a:pt x="223811" y="174386"/>
                </a:lnTo>
                <a:lnTo>
                  <a:pt x="218239" y="160533"/>
                </a:lnTo>
                <a:lnTo>
                  <a:pt x="208481" y="149622"/>
                </a:lnTo>
                <a:lnTo>
                  <a:pt x="195598" y="142474"/>
                </a:lnTo>
                <a:lnTo>
                  <a:pt x="180652" y="139910"/>
                </a:lnTo>
                <a:lnTo>
                  <a:pt x="212902" y="139910"/>
                </a:lnTo>
                <a:lnTo>
                  <a:pt x="228709" y="139941"/>
                </a:lnTo>
                <a:lnTo>
                  <a:pt x="221171" y="147479"/>
                </a:lnTo>
                <a:lnTo>
                  <a:pt x="223430" y="149769"/>
                </a:lnTo>
                <a:lnTo>
                  <a:pt x="225338" y="152409"/>
                </a:lnTo>
                <a:lnTo>
                  <a:pt x="227214" y="155431"/>
                </a:lnTo>
                <a:lnTo>
                  <a:pt x="252114" y="155431"/>
                </a:lnTo>
                <a:lnTo>
                  <a:pt x="230999" y="164145"/>
                </a:lnTo>
                <a:lnTo>
                  <a:pt x="233289" y="170951"/>
                </a:lnTo>
                <a:lnTo>
                  <a:pt x="233671" y="174386"/>
                </a:lnTo>
                <a:close/>
              </a:path>
              <a:path w="358775" h="184785">
                <a:moveTo>
                  <a:pt x="50760" y="159215"/>
                </a:moveTo>
                <a:lnTo>
                  <a:pt x="47357" y="159215"/>
                </a:lnTo>
                <a:lnTo>
                  <a:pt x="13644" y="152409"/>
                </a:lnTo>
                <a:lnTo>
                  <a:pt x="53734" y="152409"/>
                </a:lnTo>
                <a:lnTo>
                  <a:pt x="53337" y="155431"/>
                </a:lnTo>
                <a:lnTo>
                  <a:pt x="53018" y="157339"/>
                </a:lnTo>
                <a:lnTo>
                  <a:pt x="50760" y="159215"/>
                </a:lnTo>
                <a:close/>
              </a:path>
              <a:path w="358775" h="184785">
                <a:moveTo>
                  <a:pt x="355961" y="184596"/>
                </a:moveTo>
                <a:lnTo>
                  <a:pt x="263949" y="184596"/>
                </a:lnTo>
                <a:lnTo>
                  <a:pt x="261691" y="182338"/>
                </a:lnTo>
                <a:lnTo>
                  <a:pt x="261691" y="176644"/>
                </a:lnTo>
                <a:lnTo>
                  <a:pt x="263949" y="174386"/>
                </a:lnTo>
                <a:lnTo>
                  <a:pt x="348010" y="174386"/>
                </a:lnTo>
                <a:lnTo>
                  <a:pt x="347958" y="166817"/>
                </a:lnTo>
                <a:lnTo>
                  <a:pt x="346897" y="159597"/>
                </a:lnTo>
                <a:lnTo>
                  <a:pt x="346133" y="152409"/>
                </a:lnTo>
                <a:lnTo>
                  <a:pt x="357368" y="152409"/>
                </a:lnTo>
                <a:lnTo>
                  <a:pt x="358484" y="161990"/>
                </a:lnTo>
                <a:lnTo>
                  <a:pt x="358363" y="170951"/>
                </a:lnTo>
                <a:lnTo>
                  <a:pt x="358251" y="182338"/>
                </a:lnTo>
                <a:lnTo>
                  <a:pt x="355961" y="18459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119454" y="1499879"/>
            <a:ext cx="321310" cy="358775"/>
            <a:chOff x="3119454" y="1499879"/>
            <a:chExt cx="321310" cy="358775"/>
          </a:xfrm>
        </p:grpSpPr>
        <p:sp>
          <p:nvSpPr>
            <p:cNvPr id="23" name="object 23"/>
            <p:cNvSpPr/>
            <p:nvPr/>
          </p:nvSpPr>
          <p:spPr>
            <a:xfrm>
              <a:off x="3119450" y="1535544"/>
              <a:ext cx="321310" cy="323215"/>
            </a:xfrm>
            <a:custGeom>
              <a:avLst/>
              <a:gdLst/>
              <a:ahLst/>
              <a:cxnLst/>
              <a:rect l="l" t="t" r="r" b="b"/>
              <a:pathLst>
                <a:path w="321310" h="323214">
                  <a:moveTo>
                    <a:pt x="320878" y="244602"/>
                  </a:moveTo>
                  <a:lnTo>
                    <a:pt x="318998" y="242354"/>
                  </a:lnTo>
                  <a:lnTo>
                    <a:pt x="312928" y="242354"/>
                  </a:lnTo>
                  <a:lnTo>
                    <a:pt x="309524" y="241592"/>
                  </a:lnTo>
                  <a:lnTo>
                    <a:pt x="307238" y="240817"/>
                  </a:lnTo>
                  <a:lnTo>
                    <a:pt x="306565" y="240563"/>
                  </a:lnTo>
                  <a:lnTo>
                    <a:pt x="305892" y="240436"/>
                  </a:lnTo>
                  <a:lnTo>
                    <a:pt x="305257" y="240436"/>
                  </a:lnTo>
                  <a:lnTo>
                    <a:pt x="303098" y="240436"/>
                  </a:lnTo>
                  <a:lnTo>
                    <a:pt x="301320" y="241871"/>
                  </a:lnTo>
                  <a:lnTo>
                    <a:pt x="300431" y="244221"/>
                  </a:lnTo>
                  <a:lnTo>
                    <a:pt x="299656" y="246862"/>
                  </a:lnTo>
                  <a:lnTo>
                    <a:pt x="300812" y="249542"/>
                  </a:lnTo>
                  <a:lnTo>
                    <a:pt x="303834" y="250647"/>
                  </a:lnTo>
                  <a:lnTo>
                    <a:pt x="306120" y="251028"/>
                  </a:lnTo>
                  <a:lnTo>
                    <a:pt x="308000" y="252171"/>
                  </a:lnTo>
                  <a:lnTo>
                    <a:pt x="310286" y="252171"/>
                  </a:lnTo>
                  <a:lnTo>
                    <a:pt x="310286" y="275272"/>
                  </a:lnTo>
                  <a:lnTo>
                    <a:pt x="307555" y="275336"/>
                  </a:lnTo>
                  <a:lnTo>
                    <a:pt x="292950" y="275336"/>
                  </a:lnTo>
                  <a:lnTo>
                    <a:pt x="287477" y="275043"/>
                  </a:lnTo>
                  <a:lnTo>
                    <a:pt x="280581" y="275043"/>
                  </a:lnTo>
                  <a:lnTo>
                    <a:pt x="279501" y="275361"/>
                  </a:lnTo>
                  <a:lnTo>
                    <a:pt x="278104" y="276796"/>
                  </a:lnTo>
                  <a:lnTo>
                    <a:pt x="277329" y="277558"/>
                  </a:lnTo>
                  <a:lnTo>
                    <a:pt x="276948" y="279057"/>
                  </a:lnTo>
                  <a:lnTo>
                    <a:pt x="276948" y="280581"/>
                  </a:lnTo>
                  <a:lnTo>
                    <a:pt x="277329" y="288912"/>
                  </a:lnTo>
                  <a:lnTo>
                    <a:pt x="273926" y="296862"/>
                  </a:lnTo>
                  <a:lnTo>
                    <a:pt x="268617" y="302552"/>
                  </a:lnTo>
                  <a:lnTo>
                    <a:pt x="265595" y="305955"/>
                  </a:lnTo>
                  <a:lnTo>
                    <a:pt x="267855" y="311619"/>
                  </a:lnTo>
                  <a:lnTo>
                    <a:pt x="273926" y="311619"/>
                  </a:lnTo>
                  <a:lnTo>
                    <a:pt x="275424" y="311238"/>
                  </a:lnTo>
                  <a:lnTo>
                    <a:pt x="276186" y="309740"/>
                  </a:lnTo>
                  <a:lnTo>
                    <a:pt x="280581" y="304507"/>
                  </a:lnTo>
                  <a:lnTo>
                    <a:pt x="283959" y="298615"/>
                  </a:lnTo>
                  <a:lnTo>
                    <a:pt x="286194" y="292227"/>
                  </a:lnTo>
                  <a:lnTo>
                    <a:pt x="287159" y="285508"/>
                  </a:lnTo>
                  <a:lnTo>
                    <a:pt x="318617" y="285508"/>
                  </a:lnTo>
                  <a:lnTo>
                    <a:pt x="320878" y="283222"/>
                  </a:lnTo>
                  <a:lnTo>
                    <a:pt x="320878" y="244602"/>
                  </a:lnTo>
                  <a:close/>
                </a:path>
                <a:path w="321310" h="323214">
                  <a:moveTo>
                    <a:pt x="320878" y="2247"/>
                  </a:moveTo>
                  <a:lnTo>
                    <a:pt x="318617" y="0"/>
                  </a:lnTo>
                  <a:lnTo>
                    <a:pt x="281889" y="0"/>
                  </a:lnTo>
                  <a:lnTo>
                    <a:pt x="279209" y="0"/>
                  </a:lnTo>
                  <a:lnTo>
                    <a:pt x="276186" y="2247"/>
                  </a:lnTo>
                  <a:lnTo>
                    <a:pt x="276567" y="5651"/>
                  </a:lnTo>
                  <a:lnTo>
                    <a:pt x="274878" y="16776"/>
                  </a:lnTo>
                  <a:lnTo>
                    <a:pt x="268719" y="26492"/>
                  </a:lnTo>
                  <a:lnTo>
                    <a:pt x="258991" y="33362"/>
                  </a:lnTo>
                  <a:lnTo>
                    <a:pt x="246646" y="35966"/>
                  </a:lnTo>
                  <a:lnTo>
                    <a:pt x="242862" y="35966"/>
                  </a:lnTo>
                  <a:lnTo>
                    <a:pt x="238696" y="35204"/>
                  </a:lnTo>
                  <a:lnTo>
                    <a:pt x="235673" y="34061"/>
                  </a:lnTo>
                  <a:lnTo>
                    <a:pt x="234975" y="33807"/>
                  </a:lnTo>
                  <a:lnTo>
                    <a:pt x="227723" y="39751"/>
                  </a:lnTo>
                  <a:lnTo>
                    <a:pt x="228866" y="42392"/>
                  </a:lnTo>
                  <a:lnTo>
                    <a:pt x="231508" y="43916"/>
                  </a:lnTo>
                  <a:lnTo>
                    <a:pt x="236054" y="45796"/>
                  </a:lnTo>
                  <a:lnTo>
                    <a:pt x="241363" y="46558"/>
                  </a:lnTo>
                  <a:lnTo>
                    <a:pt x="246646" y="46558"/>
                  </a:lnTo>
                  <a:lnTo>
                    <a:pt x="261442" y="43815"/>
                  </a:lnTo>
                  <a:lnTo>
                    <a:pt x="273862" y="36245"/>
                  </a:lnTo>
                  <a:lnTo>
                    <a:pt x="282803" y="24828"/>
                  </a:lnTo>
                  <a:lnTo>
                    <a:pt x="287159" y="10591"/>
                  </a:lnTo>
                  <a:lnTo>
                    <a:pt x="310286" y="10591"/>
                  </a:lnTo>
                  <a:lnTo>
                    <a:pt x="310286" y="59436"/>
                  </a:lnTo>
                  <a:lnTo>
                    <a:pt x="312928" y="61696"/>
                  </a:lnTo>
                  <a:lnTo>
                    <a:pt x="318617" y="61696"/>
                  </a:lnTo>
                  <a:lnTo>
                    <a:pt x="320878" y="59436"/>
                  </a:lnTo>
                  <a:lnTo>
                    <a:pt x="320878" y="2247"/>
                  </a:lnTo>
                  <a:close/>
                </a:path>
                <a:path w="321310" h="323214">
                  <a:moveTo>
                    <a:pt x="321259" y="77216"/>
                  </a:moveTo>
                  <a:lnTo>
                    <a:pt x="320878" y="74955"/>
                  </a:lnTo>
                  <a:lnTo>
                    <a:pt x="318617" y="72707"/>
                  </a:lnTo>
                  <a:lnTo>
                    <a:pt x="312928" y="72707"/>
                  </a:lnTo>
                  <a:lnTo>
                    <a:pt x="310286" y="74955"/>
                  </a:lnTo>
                  <a:lnTo>
                    <a:pt x="310286" y="137426"/>
                  </a:lnTo>
                  <a:lnTo>
                    <a:pt x="279209" y="137426"/>
                  </a:lnTo>
                  <a:lnTo>
                    <a:pt x="276567" y="140093"/>
                  </a:lnTo>
                  <a:lnTo>
                    <a:pt x="276567" y="149923"/>
                  </a:lnTo>
                  <a:lnTo>
                    <a:pt x="273926" y="157149"/>
                  </a:lnTo>
                  <a:lnTo>
                    <a:pt x="268617" y="162801"/>
                  </a:lnTo>
                  <a:lnTo>
                    <a:pt x="262318" y="169608"/>
                  </a:lnTo>
                  <a:lnTo>
                    <a:pt x="254342" y="172669"/>
                  </a:lnTo>
                  <a:lnTo>
                    <a:pt x="246519" y="172669"/>
                  </a:lnTo>
                  <a:lnTo>
                    <a:pt x="235369" y="170561"/>
                  </a:lnTo>
                  <a:lnTo>
                    <a:pt x="225704" y="164553"/>
                  </a:lnTo>
                  <a:lnTo>
                    <a:pt x="218821" y="155130"/>
                  </a:lnTo>
                  <a:lnTo>
                    <a:pt x="215988" y="142735"/>
                  </a:lnTo>
                  <a:lnTo>
                    <a:pt x="215988" y="140093"/>
                  </a:lnTo>
                  <a:lnTo>
                    <a:pt x="213728" y="137426"/>
                  </a:lnTo>
                  <a:lnTo>
                    <a:pt x="183032" y="137426"/>
                  </a:lnTo>
                  <a:lnTo>
                    <a:pt x="183032" y="106768"/>
                  </a:lnTo>
                  <a:lnTo>
                    <a:pt x="180771" y="104508"/>
                  </a:lnTo>
                  <a:lnTo>
                    <a:pt x="177723" y="104508"/>
                  </a:lnTo>
                  <a:lnTo>
                    <a:pt x="160756" y="99402"/>
                  </a:lnTo>
                  <a:lnTo>
                    <a:pt x="150177" y="86702"/>
                  </a:lnTo>
                  <a:lnTo>
                    <a:pt x="147701" y="70307"/>
                  </a:lnTo>
                  <a:lnTo>
                    <a:pt x="155016" y="54127"/>
                  </a:lnTo>
                  <a:lnTo>
                    <a:pt x="156921" y="51866"/>
                  </a:lnTo>
                  <a:lnTo>
                    <a:pt x="156921" y="48463"/>
                  </a:lnTo>
                  <a:lnTo>
                    <a:pt x="154635" y="46558"/>
                  </a:lnTo>
                  <a:lnTo>
                    <a:pt x="153581" y="45694"/>
                  </a:lnTo>
                  <a:lnTo>
                    <a:pt x="152311" y="45224"/>
                  </a:lnTo>
                  <a:lnTo>
                    <a:pt x="151066" y="45224"/>
                  </a:lnTo>
                  <a:lnTo>
                    <a:pt x="149580" y="45224"/>
                  </a:lnTo>
                  <a:lnTo>
                    <a:pt x="148082" y="45885"/>
                  </a:lnTo>
                  <a:lnTo>
                    <a:pt x="147066" y="47320"/>
                  </a:lnTo>
                  <a:lnTo>
                    <a:pt x="137490" y="67322"/>
                  </a:lnTo>
                  <a:lnTo>
                    <a:pt x="139534" y="88404"/>
                  </a:lnTo>
                  <a:lnTo>
                    <a:pt x="151587" y="105778"/>
                  </a:lnTo>
                  <a:lnTo>
                    <a:pt x="172059" y="114719"/>
                  </a:lnTo>
                  <a:lnTo>
                    <a:pt x="172059" y="138188"/>
                  </a:lnTo>
                  <a:lnTo>
                    <a:pt x="141363" y="138188"/>
                  </a:lnTo>
                  <a:lnTo>
                    <a:pt x="139115" y="140474"/>
                  </a:lnTo>
                  <a:lnTo>
                    <a:pt x="139115" y="143116"/>
                  </a:lnTo>
                  <a:lnTo>
                    <a:pt x="136575" y="155257"/>
                  </a:lnTo>
                  <a:lnTo>
                    <a:pt x="129806" y="164871"/>
                  </a:lnTo>
                  <a:lnTo>
                    <a:pt x="120065" y="171208"/>
                  </a:lnTo>
                  <a:lnTo>
                    <a:pt x="108635" y="173494"/>
                  </a:lnTo>
                  <a:lnTo>
                    <a:pt x="104279" y="173494"/>
                  </a:lnTo>
                  <a:lnTo>
                    <a:pt x="78905" y="143116"/>
                  </a:lnTo>
                  <a:lnTo>
                    <a:pt x="78905" y="140474"/>
                  </a:lnTo>
                  <a:lnTo>
                    <a:pt x="76644" y="138188"/>
                  </a:lnTo>
                  <a:lnTo>
                    <a:pt x="45567" y="138188"/>
                  </a:lnTo>
                  <a:lnTo>
                    <a:pt x="45567" y="107149"/>
                  </a:lnTo>
                  <a:lnTo>
                    <a:pt x="43319" y="104889"/>
                  </a:lnTo>
                  <a:lnTo>
                    <a:pt x="40640" y="104889"/>
                  </a:lnTo>
                  <a:lnTo>
                    <a:pt x="25069" y="100330"/>
                  </a:lnTo>
                  <a:lnTo>
                    <a:pt x="14579" y="89217"/>
                  </a:lnTo>
                  <a:lnTo>
                    <a:pt x="10680" y="74472"/>
                  </a:lnTo>
                  <a:lnTo>
                    <a:pt x="14909" y="59055"/>
                  </a:lnTo>
                  <a:lnTo>
                    <a:pt x="16408" y="56769"/>
                  </a:lnTo>
                  <a:lnTo>
                    <a:pt x="16052" y="53365"/>
                  </a:lnTo>
                  <a:lnTo>
                    <a:pt x="13004" y="51866"/>
                  </a:lnTo>
                  <a:lnTo>
                    <a:pt x="12242" y="51333"/>
                  </a:lnTo>
                  <a:lnTo>
                    <a:pt x="11315" y="51079"/>
                  </a:lnTo>
                  <a:lnTo>
                    <a:pt x="8610" y="51079"/>
                  </a:lnTo>
                  <a:lnTo>
                    <a:pt x="6807" y="51993"/>
                  </a:lnTo>
                  <a:lnTo>
                    <a:pt x="5816" y="53746"/>
                  </a:lnTo>
                  <a:lnTo>
                    <a:pt x="0" y="73304"/>
                  </a:lnTo>
                  <a:lnTo>
                    <a:pt x="4114" y="92278"/>
                  </a:lnTo>
                  <a:lnTo>
                    <a:pt x="16471" y="107429"/>
                  </a:lnTo>
                  <a:lnTo>
                    <a:pt x="35356" y="115481"/>
                  </a:lnTo>
                  <a:lnTo>
                    <a:pt x="35356" y="163944"/>
                  </a:lnTo>
                  <a:lnTo>
                    <a:pt x="37617" y="166585"/>
                  </a:lnTo>
                  <a:lnTo>
                    <a:pt x="43319" y="166585"/>
                  </a:lnTo>
                  <a:lnTo>
                    <a:pt x="45567" y="163944"/>
                  </a:lnTo>
                  <a:lnTo>
                    <a:pt x="45567" y="148424"/>
                  </a:lnTo>
                  <a:lnTo>
                    <a:pt x="69049" y="148424"/>
                  </a:lnTo>
                  <a:lnTo>
                    <a:pt x="103517" y="183261"/>
                  </a:lnTo>
                  <a:lnTo>
                    <a:pt x="107619" y="183730"/>
                  </a:lnTo>
                  <a:lnTo>
                    <a:pt x="109664" y="183730"/>
                  </a:lnTo>
                  <a:lnTo>
                    <a:pt x="124028" y="181063"/>
                  </a:lnTo>
                  <a:lnTo>
                    <a:pt x="136156" y="173685"/>
                  </a:lnTo>
                  <a:lnTo>
                    <a:pt x="144970" y="162509"/>
                  </a:lnTo>
                  <a:lnTo>
                    <a:pt x="149352" y="148424"/>
                  </a:lnTo>
                  <a:lnTo>
                    <a:pt x="172440" y="148424"/>
                  </a:lnTo>
                  <a:lnTo>
                    <a:pt x="172440" y="179095"/>
                  </a:lnTo>
                  <a:lnTo>
                    <a:pt x="175082" y="181762"/>
                  </a:lnTo>
                  <a:lnTo>
                    <a:pt x="177723" y="181762"/>
                  </a:lnTo>
                  <a:lnTo>
                    <a:pt x="189484" y="184137"/>
                  </a:lnTo>
                  <a:lnTo>
                    <a:pt x="199123" y="190601"/>
                  </a:lnTo>
                  <a:lnTo>
                    <a:pt x="205638" y="200113"/>
                  </a:lnTo>
                  <a:lnTo>
                    <a:pt x="208038" y="211658"/>
                  </a:lnTo>
                  <a:lnTo>
                    <a:pt x="205638" y="223418"/>
                  </a:lnTo>
                  <a:lnTo>
                    <a:pt x="199123" y="233057"/>
                  </a:lnTo>
                  <a:lnTo>
                    <a:pt x="189484" y="239572"/>
                  </a:lnTo>
                  <a:lnTo>
                    <a:pt x="177723" y="241973"/>
                  </a:lnTo>
                  <a:lnTo>
                    <a:pt x="175082" y="241973"/>
                  </a:lnTo>
                  <a:lnTo>
                    <a:pt x="172440" y="244602"/>
                  </a:lnTo>
                  <a:lnTo>
                    <a:pt x="172440" y="275272"/>
                  </a:lnTo>
                  <a:lnTo>
                    <a:pt x="146685" y="275272"/>
                  </a:lnTo>
                  <a:lnTo>
                    <a:pt x="144043" y="277558"/>
                  </a:lnTo>
                  <a:lnTo>
                    <a:pt x="144043" y="283222"/>
                  </a:lnTo>
                  <a:lnTo>
                    <a:pt x="146685" y="285889"/>
                  </a:lnTo>
                  <a:lnTo>
                    <a:pt x="206121" y="285889"/>
                  </a:lnTo>
                  <a:lnTo>
                    <a:pt x="210426" y="300532"/>
                  </a:lnTo>
                  <a:lnTo>
                    <a:pt x="219481" y="312204"/>
                  </a:lnTo>
                  <a:lnTo>
                    <a:pt x="232067" y="319925"/>
                  </a:lnTo>
                  <a:lnTo>
                    <a:pt x="246964" y="322719"/>
                  </a:lnTo>
                  <a:lnTo>
                    <a:pt x="249732" y="322719"/>
                  </a:lnTo>
                  <a:lnTo>
                    <a:pt x="252526" y="322440"/>
                  </a:lnTo>
                  <a:lnTo>
                    <a:pt x="255358" y="321856"/>
                  </a:lnTo>
                  <a:lnTo>
                    <a:pt x="258406" y="321094"/>
                  </a:lnTo>
                  <a:lnTo>
                    <a:pt x="260286" y="318452"/>
                  </a:lnTo>
                  <a:lnTo>
                    <a:pt x="259524" y="315404"/>
                  </a:lnTo>
                  <a:lnTo>
                    <a:pt x="259168" y="312991"/>
                  </a:lnTo>
                  <a:lnTo>
                    <a:pt x="256946" y="311213"/>
                  </a:lnTo>
                  <a:lnTo>
                    <a:pt x="253733" y="311213"/>
                  </a:lnTo>
                  <a:lnTo>
                    <a:pt x="253479" y="311238"/>
                  </a:lnTo>
                  <a:lnTo>
                    <a:pt x="251282" y="311721"/>
                  </a:lnTo>
                  <a:lnTo>
                    <a:pt x="249123" y="311937"/>
                  </a:lnTo>
                  <a:lnTo>
                    <a:pt x="247027" y="311937"/>
                  </a:lnTo>
                  <a:lnTo>
                    <a:pt x="235153" y="309499"/>
                  </a:lnTo>
                  <a:lnTo>
                    <a:pt x="225425" y="302806"/>
                  </a:lnTo>
                  <a:lnTo>
                    <a:pt x="219024" y="292849"/>
                  </a:lnTo>
                  <a:lnTo>
                    <a:pt x="217131" y="280581"/>
                  </a:lnTo>
                  <a:lnTo>
                    <a:pt x="217131" y="279057"/>
                  </a:lnTo>
                  <a:lnTo>
                    <a:pt x="216750" y="277558"/>
                  </a:lnTo>
                  <a:lnTo>
                    <a:pt x="215607" y="276796"/>
                  </a:lnTo>
                  <a:lnTo>
                    <a:pt x="214363" y="275361"/>
                  </a:lnTo>
                  <a:lnTo>
                    <a:pt x="213372" y="275043"/>
                  </a:lnTo>
                  <a:lnTo>
                    <a:pt x="206502" y="275043"/>
                  </a:lnTo>
                  <a:lnTo>
                    <a:pt x="200977" y="275336"/>
                  </a:lnTo>
                  <a:lnTo>
                    <a:pt x="186182" y="275336"/>
                  </a:lnTo>
                  <a:lnTo>
                    <a:pt x="183413" y="275272"/>
                  </a:lnTo>
                  <a:lnTo>
                    <a:pt x="183413" y="252171"/>
                  </a:lnTo>
                  <a:lnTo>
                    <a:pt x="199555" y="246354"/>
                  </a:lnTo>
                  <a:lnTo>
                    <a:pt x="211429" y="235127"/>
                  </a:lnTo>
                  <a:lnTo>
                    <a:pt x="217932" y="220218"/>
                  </a:lnTo>
                  <a:lnTo>
                    <a:pt x="217893" y="203327"/>
                  </a:lnTo>
                  <a:lnTo>
                    <a:pt x="213779" y="191909"/>
                  </a:lnTo>
                  <a:lnTo>
                    <a:pt x="206336" y="182130"/>
                  </a:lnTo>
                  <a:lnTo>
                    <a:pt x="196049" y="174891"/>
                  </a:lnTo>
                  <a:lnTo>
                    <a:pt x="183413" y="171132"/>
                  </a:lnTo>
                  <a:lnTo>
                    <a:pt x="183413" y="148043"/>
                  </a:lnTo>
                  <a:lnTo>
                    <a:pt x="206502" y="148043"/>
                  </a:lnTo>
                  <a:lnTo>
                    <a:pt x="211315" y="162293"/>
                  </a:lnTo>
                  <a:lnTo>
                    <a:pt x="220535" y="173342"/>
                  </a:lnTo>
                  <a:lnTo>
                    <a:pt x="232879" y="180492"/>
                  </a:lnTo>
                  <a:lnTo>
                    <a:pt x="247027" y="183032"/>
                  </a:lnTo>
                  <a:lnTo>
                    <a:pt x="253098" y="183032"/>
                  </a:lnTo>
                  <a:lnTo>
                    <a:pt x="285026" y="157581"/>
                  </a:lnTo>
                  <a:lnTo>
                    <a:pt x="287540" y="148043"/>
                  </a:lnTo>
                  <a:lnTo>
                    <a:pt x="310667" y="148043"/>
                  </a:lnTo>
                  <a:lnTo>
                    <a:pt x="310667" y="171132"/>
                  </a:lnTo>
                  <a:lnTo>
                    <a:pt x="291071" y="179666"/>
                  </a:lnTo>
                  <a:lnTo>
                    <a:pt x="278942" y="196227"/>
                  </a:lnTo>
                  <a:lnTo>
                    <a:pt x="276034" y="216623"/>
                  </a:lnTo>
                  <a:lnTo>
                    <a:pt x="284137" y="236651"/>
                  </a:lnTo>
                  <a:lnTo>
                    <a:pt x="285229" y="237934"/>
                  </a:lnTo>
                  <a:lnTo>
                    <a:pt x="286778" y="238633"/>
                  </a:lnTo>
                  <a:lnTo>
                    <a:pt x="289547" y="238633"/>
                  </a:lnTo>
                  <a:lnTo>
                    <a:pt x="290728" y="238213"/>
                  </a:lnTo>
                  <a:lnTo>
                    <a:pt x="291706" y="237413"/>
                  </a:lnTo>
                  <a:lnTo>
                    <a:pt x="294386" y="235508"/>
                  </a:lnTo>
                  <a:lnTo>
                    <a:pt x="294767" y="232105"/>
                  </a:lnTo>
                  <a:lnTo>
                    <a:pt x="292862" y="229844"/>
                  </a:lnTo>
                  <a:lnTo>
                    <a:pt x="286613" y="214160"/>
                  </a:lnTo>
                  <a:lnTo>
                    <a:pt x="289496" y="198462"/>
                  </a:lnTo>
                  <a:lnTo>
                    <a:pt x="299821" y="186232"/>
                  </a:lnTo>
                  <a:lnTo>
                    <a:pt x="315950" y="181000"/>
                  </a:lnTo>
                  <a:lnTo>
                    <a:pt x="318998" y="181000"/>
                  </a:lnTo>
                  <a:lnTo>
                    <a:pt x="321259" y="178701"/>
                  </a:lnTo>
                  <a:lnTo>
                    <a:pt x="321259" y="7721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9298" y="1499879"/>
              <a:ext cx="203329" cy="826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4056" y="1712369"/>
              <a:ext cx="112462" cy="10944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3196833" y="1954245"/>
            <a:ext cx="118745" cy="374015"/>
          </a:xfrm>
          <a:custGeom>
            <a:avLst/>
            <a:gdLst/>
            <a:ahLst/>
            <a:cxnLst/>
            <a:rect l="l" t="t" r="r" b="b"/>
            <a:pathLst>
              <a:path w="118745" h="374014">
                <a:moveTo>
                  <a:pt x="56040" y="373454"/>
                </a:moveTo>
                <a:lnTo>
                  <a:pt x="50378" y="373454"/>
                </a:lnTo>
                <a:lnTo>
                  <a:pt x="47739" y="371577"/>
                </a:lnTo>
                <a:lnTo>
                  <a:pt x="46594" y="369287"/>
                </a:lnTo>
                <a:lnTo>
                  <a:pt x="30633" y="328048"/>
                </a:lnTo>
                <a:lnTo>
                  <a:pt x="21250" y="283875"/>
                </a:lnTo>
                <a:lnTo>
                  <a:pt x="17573" y="238208"/>
                </a:lnTo>
                <a:lnTo>
                  <a:pt x="18732" y="192485"/>
                </a:lnTo>
                <a:lnTo>
                  <a:pt x="23853" y="148147"/>
                </a:lnTo>
                <a:lnTo>
                  <a:pt x="14061" y="139690"/>
                </a:lnTo>
                <a:lnTo>
                  <a:pt x="6535" y="128790"/>
                </a:lnTo>
                <a:lnTo>
                  <a:pt x="1705" y="115833"/>
                </a:lnTo>
                <a:lnTo>
                  <a:pt x="0" y="101203"/>
                </a:lnTo>
                <a:lnTo>
                  <a:pt x="0" y="97418"/>
                </a:lnTo>
                <a:lnTo>
                  <a:pt x="763" y="94015"/>
                </a:lnTo>
                <a:lnTo>
                  <a:pt x="1144" y="90199"/>
                </a:lnTo>
                <a:lnTo>
                  <a:pt x="1844" y="87432"/>
                </a:lnTo>
                <a:lnTo>
                  <a:pt x="4420" y="85619"/>
                </a:lnTo>
                <a:lnTo>
                  <a:pt x="7124" y="85619"/>
                </a:lnTo>
                <a:lnTo>
                  <a:pt x="7569" y="85682"/>
                </a:lnTo>
                <a:lnTo>
                  <a:pt x="11004" y="86414"/>
                </a:lnTo>
                <a:lnTo>
                  <a:pt x="12880" y="89467"/>
                </a:lnTo>
                <a:lnTo>
                  <a:pt x="12499" y="92107"/>
                </a:lnTo>
                <a:lnTo>
                  <a:pt x="12135" y="107971"/>
                </a:lnTo>
                <a:lnTo>
                  <a:pt x="36734" y="142486"/>
                </a:lnTo>
                <a:lnTo>
                  <a:pt x="49615" y="145921"/>
                </a:lnTo>
                <a:lnTo>
                  <a:pt x="54863" y="145921"/>
                </a:lnTo>
                <a:lnTo>
                  <a:pt x="56008" y="145889"/>
                </a:lnTo>
                <a:lnTo>
                  <a:pt x="56803" y="145889"/>
                </a:lnTo>
                <a:lnTo>
                  <a:pt x="75073" y="139994"/>
                </a:lnTo>
                <a:lnTo>
                  <a:pt x="87865" y="126611"/>
                </a:lnTo>
                <a:lnTo>
                  <a:pt x="93554" y="108762"/>
                </a:lnTo>
                <a:lnTo>
                  <a:pt x="90516" y="89467"/>
                </a:lnTo>
                <a:lnTo>
                  <a:pt x="87425" y="82383"/>
                </a:lnTo>
                <a:lnTo>
                  <a:pt x="84509" y="72849"/>
                </a:lnTo>
                <a:lnTo>
                  <a:pt x="95108" y="27686"/>
                </a:lnTo>
                <a:lnTo>
                  <a:pt x="107182" y="11068"/>
                </a:lnTo>
                <a:lnTo>
                  <a:pt x="105401" y="11068"/>
                </a:lnTo>
                <a:lnTo>
                  <a:pt x="53599" y="28493"/>
                </a:lnTo>
                <a:lnTo>
                  <a:pt x="19687" y="72801"/>
                </a:lnTo>
                <a:lnTo>
                  <a:pt x="18605" y="75028"/>
                </a:lnTo>
                <a:lnTo>
                  <a:pt x="16474" y="76427"/>
                </a:lnTo>
                <a:lnTo>
                  <a:pt x="13612" y="76427"/>
                </a:lnTo>
                <a:lnTo>
                  <a:pt x="12849" y="76236"/>
                </a:lnTo>
                <a:lnTo>
                  <a:pt x="12117" y="75823"/>
                </a:lnTo>
                <a:lnTo>
                  <a:pt x="9095" y="74296"/>
                </a:lnTo>
                <a:lnTo>
                  <a:pt x="7569" y="70893"/>
                </a:lnTo>
                <a:lnTo>
                  <a:pt x="9095" y="68253"/>
                </a:lnTo>
                <a:lnTo>
                  <a:pt x="13939" y="58801"/>
                </a:lnTo>
                <a:lnTo>
                  <a:pt x="39406" y="25475"/>
                </a:lnTo>
                <a:lnTo>
                  <a:pt x="86538" y="1574"/>
                </a:lnTo>
                <a:lnTo>
                  <a:pt x="104097" y="0"/>
                </a:lnTo>
                <a:lnTo>
                  <a:pt x="105624" y="0"/>
                </a:lnTo>
                <a:lnTo>
                  <a:pt x="107150" y="31"/>
                </a:lnTo>
                <a:lnTo>
                  <a:pt x="108677" y="95"/>
                </a:lnTo>
                <a:lnTo>
                  <a:pt x="114370" y="477"/>
                </a:lnTo>
                <a:lnTo>
                  <a:pt x="118536" y="4643"/>
                </a:lnTo>
                <a:lnTo>
                  <a:pt x="118536" y="15616"/>
                </a:lnTo>
                <a:lnTo>
                  <a:pt x="116628" y="15616"/>
                </a:lnTo>
                <a:lnTo>
                  <a:pt x="108677" y="26970"/>
                </a:lnTo>
                <a:lnTo>
                  <a:pt x="97275" y="48211"/>
                </a:lnTo>
                <a:lnTo>
                  <a:pt x="94957" y="64556"/>
                </a:lnTo>
                <a:lnTo>
                  <a:pt x="97608" y="76499"/>
                </a:lnTo>
                <a:lnTo>
                  <a:pt x="101108" y="84537"/>
                </a:lnTo>
                <a:lnTo>
                  <a:pt x="104870" y="102619"/>
                </a:lnTo>
                <a:lnTo>
                  <a:pt x="102487" y="120135"/>
                </a:lnTo>
                <a:lnTo>
                  <a:pt x="94779" y="135659"/>
                </a:lnTo>
                <a:lnTo>
                  <a:pt x="82565" y="147766"/>
                </a:lnTo>
                <a:lnTo>
                  <a:pt x="87067" y="182845"/>
                </a:lnTo>
                <a:lnTo>
                  <a:pt x="89049" y="218770"/>
                </a:lnTo>
                <a:lnTo>
                  <a:pt x="88259" y="254696"/>
                </a:lnTo>
                <a:lnTo>
                  <a:pt x="84442" y="289775"/>
                </a:lnTo>
                <a:lnTo>
                  <a:pt x="84124" y="292415"/>
                </a:lnTo>
                <a:lnTo>
                  <a:pt x="81802" y="294482"/>
                </a:lnTo>
                <a:lnTo>
                  <a:pt x="79098" y="294482"/>
                </a:lnTo>
                <a:lnTo>
                  <a:pt x="78749" y="294418"/>
                </a:lnTo>
                <a:lnTo>
                  <a:pt x="78399" y="294323"/>
                </a:lnTo>
                <a:lnTo>
                  <a:pt x="74995" y="293941"/>
                </a:lnTo>
                <a:lnTo>
                  <a:pt x="73087" y="291302"/>
                </a:lnTo>
                <a:lnTo>
                  <a:pt x="73469" y="288248"/>
                </a:lnTo>
                <a:lnTo>
                  <a:pt x="75824" y="270251"/>
                </a:lnTo>
                <a:lnTo>
                  <a:pt x="77258" y="252181"/>
                </a:lnTo>
                <a:lnTo>
                  <a:pt x="77839" y="234255"/>
                </a:lnTo>
                <a:lnTo>
                  <a:pt x="77635" y="216687"/>
                </a:lnTo>
                <a:lnTo>
                  <a:pt x="56040" y="216687"/>
                </a:lnTo>
                <a:lnTo>
                  <a:pt x="53782" y="214429"/>
                </a:lnTo>
                <a:lnTo>
                  <a:pt x="53782" y="207591"/>
                </a:lnTo>
                <a:lnTo>
                  <a:pt x="56421" y="205333"/>
                </a:lnTo>
                <a:lnTo>
                  <a:pt x="76872" y="205333"/>
                </a:lnTo>
                <a:lnTo>
                  <a:pt x="76490" y="198145"/>
                </a:lnTo>
                <a:lnTo>
                  <a:pt x="75759" y="192452"/>
                </a:lnTo>
                <a:lnTo>
                  <a:pt x="75377" y="185645"/>
                </a:lnTo>
                <a:lnTo>
                  <a:pt x="69303" y="185645"/>
                </a:lnTo>
                <a:lnTo>
                  <a:pt x="67044" y="183006"/>
                </a:lnTo>
                <a:lnTo>
                  <a:pt x="67044" y="176549"/>
                </a:lnTo>
                <a:lnTo>
                  <a:pt x="69684" y="174291"/>
                </a:lnTo>
                <a:lnTo>
                  <a:pt x="74614" y="174291"/>
                </a:lnTo>
                <a:lnTo>
                  <a:pt x="73469" y="166721"/>
                </a:lnTo>
                <a:lnTo>
                  <a:pt x="72706" y="159502"/>
                </a:lnTo>
                <a:lnTo>
                  <a:pt x="71592" y="153077"/>
                </a:lnTo>
                <a:lnTo>
                  <a:pt x="65899" y="155144"/>
                </a:lnTo>
                <a:lnTo>
                  <a:pt x="59379" y="156194"/>
                </a:lnTo>
                <a:lnTo>
                  <a:pt x="46307" y="156194"/>
                </a:lnTo>
                <a:lnTo>
                  <a:pt x="39756" y="155144"/>
                </a:lnTo>
                <a:lnTo>
                  <a:pt x="34094" y="153077"/>
                </a:lnTo>
                <a:lnTo>
                  <a:pt x="33331" y="159502"/>
                </a:lnTo>
                <a:lnTo>
                  <a:pt x="32186" y="166721"/>
                </a:lnTo>
                <a:lnTo>
                  <a:pt x="31454" y="174291"/>
                </a:lnTo>
                <a:lnTo>
                  <a:pt x="53782" y="174291"/>
                </a:lnTo>
                <a:lnTo>
                  <a:pt x="56040" y="176549"/>
                </a:lnTo>
                <a:lnTo>
                  <a:pt x="56040" y="183006"/>
                </a:lnTo>
                <a:lnTo>
                  <a:pt x="53782" y="185645"/>
                </a:lnTo>
                <a:lnTo>
                  <a:pt x="30310" y="185645"/>
                </a:lnTo>
                <a:lnTo>
                  <a:pt x="29546" y="194360"/>
                </a:lnTo>
                <a:lnTo>
                  <a:pt x="29165" y="203424"/>
                </a:lnTo>
                <a:lnTo>
                  <a:pt x="29165" y="205333"/>
                </a:lnTo>
                <a:lnTo>
                  <a:pt x="39756" y="205333"/>
                </a:lnTo>
                <a:lnTo>
                  <a:pt x="42427" y="208354"/>
                </a:lnTo>
                <a:lnTo>
                  <a:pt x="42427" y="214429"/>
                </a:lnTo>
                <a:lnTo>
                  <a:pt x="39756" y="216687"/>
                </a:lnTo>
                <a:lnTo>
                  <a:pt x="28401" y="216687"/>
                </a:lnTo>
                <a:lnTo>
                  <a:pt x="29211" y="252480"/>
                </a:lnTo>
                <a:lnTo>
                  <a:pt x="33184" y="288348"/>
                </a:lnTo>
                <a:lnTo>
                  <a:pt x="40920" y="323506"/>
                </a:lnTo>
                <a:lnTo>
                  <a:pt x="53018" y="357170"/>
                </a:lnTo>
                <a:lnTo>
                  <a:pt x="57695" y="346048"/>
                </a:lnTo>
                <a:lnTo>
                  <a:pt x="61972" y="334318"/>
                </a:lnTo>
                <a:lnTo>
                  <a:pt x="65747" y="322087"/>
                </a:lnTo>
                <a:lnTo>
                  <a:pt x="68921" y="309462"/>
                </a:lnTo>
                <a:lnTo>
                  <a:pt x="69271" y="306473"/>
                </a:lnTo>
                <a:lnTo>
                  <a:pt x="71942" y="305232"/>
                </a:lnTo>
                <a:lnTo>
                  <a:pt x="74709" y="305232"/>
                </a:lnTo>
                <a:lnTo>
                  <a:pt x="75059" y="305264"/>
                </a:lnTo>
                <a:lnTo>
                  <a:pt x="75377" y="305296"/>
                </a:lnTo>
                <a:lnTo>
                  <a:pt x="78780" y="305677"/>
                </a:lnTo>
                <a:lnTo>
                  <a:pt x="80275" y="309081"/>
                </a:lnTo>
                <a:lnTo>
                  <a:pt x="79544" y="311752"/>
                </a:lnTo>
                <a:lnTo>
                  <a:pt x="75716" y="327124"/>
                </a:lnTo>
                <a:lnTo>
                  <a:pt x="71107" y="341939"/>
                </a:lnTo>
                <a:lnTo>
                  <a:pt x="65795" y="356044"/>
                </a:lnTo>
                <a:lnTo>
                  <a:pt x="59856" y="369287"/>
                </a:lnTo>
                <a:lnTo>
                  <a:pt x="58330" y="371959"/>
                </a:lnTo>
                <a:lnTo>
                  <a:pt x="56040" y="37345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485606" y="1999790"/>
            <a:ext cx="374015" cy="284480"/>
            <a:chOff x="3485606" y="1999790"/>
            <a:chExt cx="374015" cy="284480"/>
          </a:xfrm>
        </p:grpSpPr>
        <p:sp>
          <p:nvSpPr>
            <p:cNvPr id="28" name="object 28"/>
            <p:cNvSpPr/>
            <p:nvPr/>
          </p:nvSpPr>
          <p:spPr>
            <a:xfrm>
              <a:off x="3485606" y="1999790"/>
              <a:ext cx="374015" cy="283845"/>
            </a:xfrm>
            <a:custGeom>
              <a:avLst/>
              <a:gdLst/>
              <a:ahLst/>
              <a:cxnLst/>
              <a:rect l="l" t="t" r="r" b="b"/>
              <a:pathLst>
                <a:path w="374014" h="283844">
                  <a:moveTo>
                    <a:pt x="146143" y="283605"/>
                  </a:moveTo>
                  <a:lnTo>
                    <a:pt x="34063" y="283605"/>
                  </a:lnTo>
                  <a:lnTo>
                    <a:pt x="20757" y="280836"/>
                  </a:lnTo>
                  <a:lnTo>
                    <a:pt x="9935" y="273383"/>
                  </a:lnTo>
                  <a:lnTo>
                    <a:pt x="2661" y="262525"/>
                  </a:lnTo>
                  <a:lnTo>
                    <a:pt x="0" y="249541"/>
                  </a:lnTo>
                  <a:lnTo>
                    <a:pt x="0" y="32536"/>
                  </a:lnTo>
                  <a:lnTo>
                    <a:pt x="2583" y="19952"/>
                  </a:lnTo>
                  <a:lnTo>
                    <a:pt x="9601" y="9601"/>
                  </a:lnTo>
                  <a:lnTo>
                    <a:pt x="19952" y="2583"/>
                  </a:lnTo>
                  <a:lnTo>
                    <a:pt x="32536" y="0"/>
                  </a:lnTo>
                  <a:lnTo>
                    <a:pt x="87081" y="0"/>
                  </a:lnTo>
                  <a:lnTo>
                    <a:pt x="89340" y="2639"/>
                  </a:lnTo>
                  <a:lnTo>
                    <a:pt x="89340" y="27256"/>
                  </a:lnTo>
                  <a:lnTo>
                    <a:pt x="371482" y="27256"/>
                  </a:lnTo>
                  <a:lnTo>
                    <a:pt x="373740" y="29896"/>
                  </a:lnTo>
                  <a:lnTo>
                    <a:pt x="372977" y="32918"/>
                  </a:lnTo>
                  <a:lnTo>
                    <a:pt x="372977" y="91630"/>
                  </a:lnTo>
                  <a:lnTo>
                    <a:pt x="369955" y="94269"/>
                  </a:lnTo>
                  <a:lnTo>
                    <a:pt x="363881" y="94269"/>
                  </a:lnTo>
                  <a:lnTo>
                    <a:pt x="361622" y="91248"/>
                  </a:lnTo>
                  <a:lnTo>
                    <a:pt x="361622" y="38229"/>
                  </a:lnTo>
                  <a:lnTo>
                    <a:pt x="87845" y="38229"/>
                  </a:lnTo>
                  <a:lnTo>
                    <a:pt x="87845" y="224161"/>
                  </a:lnTo>
                  <a:lnTo>
                    <a:pt x="87463" y="225688"/>
                  </a:lnTo>
                  <a:lnTo>
                    <a:pt x="86700" y="226801"/>
                  </a:lnTo>
                  <a:lnTo>
                    <a:pt x="85555" y="227564"/>
                  </a:lnTo>
                  <a:lnTo>
                    <a:pt x="84060" y="227946"/>
                  </a:lnTo>
                  <a:lnTo>
                    <a:pt x="60938" y="227946"/>
                  </a:lnTo>
                  <a:lnTo>
                    <a:pt x="58680" y="225306"/>
                  </a:lnTo>
                  <a:lnTo>
                    <a:pt x="58680" y="219231"/>
                  </a:lnTo>
                  <a:lnTo>
                    <a:pt x="61319" y="216591"/>
                  </a:lnTo>
                  <a:lnTo>
                    <a:pt x="77604" y="216591"/>
                  </a:lnTo>
                  <a:lnTo>
                    <a:pt x="77604" y="10209"/>
                  </a:lnTo>
                  <a:lnTo>
                    <a:pt x="32186" y="10209"/>
                  </a:lnTo>
                  <a:lnTo>
                    <a:pt x="25089" y="11421"/>
                  </a:lnTo>
                  <a:lnTo>
                    <a:pt x="18919" y="14797"/>
                  </a:lnTo>
                  <a:lnTo>
                    <a:pt x="14175" y="19950"/>
                  </a:lnTo>
                  <a:lnTo>
                    <a:pt x="11354" y="26493"/>
                  </a:lnTo>
                  <a:lnTo>
                    <a:pt x="10865" y="31141"/>
                  </a:lnTo>
                  <a:lnTo>
                    <a:pt x="10877" y="51440"/>
                  </a:lnTo>
                  <a:lnTo>
                    <a:pt x="11032" y="108873"/>
                  </a:lnTo>
                  <a:lnTo>
                    <a:pt x="10972" y="224924"/>
                  </a:lnTo>
                  <a:lnTo>
                    <a:pt x="17401" y="220493"/>
                  </a:lnTo>
                  <a:lnTo>
                    <a:pt x="23805" y="217999"/>
                  </a:lnTo>
                  <a:lnTo>
                    <a:pt x="29900" y="216901"/>
                  </a:lnTo>
                  <a:lnTo>
                    <a:pt x="35398" y="216655"/>
                  </a:lnTo>
                  <a:lnTo>
                    <a:pt x="37370" y="216655"/>
                  </a:lnTo>
                  <a:lnTo>
                    <a:pt x="39120" y="216719"/>
                  </a:lnTo>
                  <a:lnTo>
                    <a:pt x="41568" y="216719"/>
                  </a:lnTo>
                  <a:lnTo>
                    <a:pt x="42427" y="216687"/>
                  </a:lnTo>
                  <a:lnTo>
                    <a:pt x="43159" y="216591"/>
                  </a:lnTo>
                  <a:lnTo>
                    <a:pt x="46180" y="216591"/>
                  </a:lnTo>
                  <a:lnTo>
                    <a:pt x="48820" y="219613"/>
                  </a:lnTo>
                  <a:lnTo>
                    <a:pt x="48820" y="225688"/>
                  </a:lnTo>
                  <a:lnTo>
                    <a:pt x="45798" y="227946"/>
                  </a:lnTo>
                  <a:lnTo>
                    <a:pt x="32536" y="227946"/>
                  </a:lnTo>
                  <a:lnTo>
                    <a:pt x="24807" y="229413"/>
                  </a:lnTo>
                  <a:lnTo>
                    <a:pt x="18391" y="233436"/>
                  </a:lnTo>
                  <a:lnTo>
                    <a:pt x="13751" y="239445"/>
                  </a:lnTo>
                  <a:lnTo>
                    <a:pt x="11354" y="246870"/>
                  </a:lnTo>
                  <a:lnTo>
                    <a:pt x="11354" y="249541"/>
                  </a:lnTo>
                  <a:lnTo>
                    <a:pt x="13091" y="258202"/>
                  </a:lnTo>
                  <a:lnTo>
                    <a:pt x="17878" y="265440"/>
                  </a:lnTo>
                  <a:lnTo>
                    <a:pt x="25080" y="270406"/>
                  </a:lnTo>
                  <a:lnTo>
                    <a:pt x="34063" y="272250"/>
                  </a:lnTo>
                  <a:lnTo>
                    <a:pt x="146525" y="272250"/>
                  </a:lnTo>
                  <a:lnTo>
                    <a:pt x="149197" y="274540"/>
                  </a:lnTo>
                  <a:lnTo>
                    <a:pt x="149197" y="280965"/>
                  </a:lnTo>
                  <a:lnTo>
                    <a:pt x="146143" y="28360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5013" y="2104683"/>
              <a:ext cx="214333" cy="17909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85569" y="2148224"/>
              <a:ext cx="259715" cy="85090"/>
            </a:xfrm>
            <a:custGeom>
              <a:avLst/>
              <a:gdLst/>
              <a:ahLst/>
              <a:cxnLst/>
              <a:rect l="l" t="t" r="r" b="b"/>
              <a:pathLst>
                <a:path w="259714" h="85089">
                  <a:moveTo>
                    <a:pt x="256347" y="84824"/>
                  </a:moveTo>
                  <a:lnTo>
                    <a:pt x="182147" y="84824"/>
                  </a:lnTo>
                  <a:lnTo>
                    <a:pt x="179856" y="82533"/>
                  </a:lnTo>
                  <a:lnTo>
                    <a:pt x="179856" y="75727"/>
                  </a:lnTo>
                  <a:lnTo>
                    <a:pt x="182528" y="73469"/>
                  </a:lnTo>
                  <a:lnTo>
                    <a:pt x="248014" y="73469"/>
                  </a:lnTo>
                  <a:lnTo>
                    <a:pt x="248014" y="10972"/>
                  </a:lnTo>
                  <a:lnTo>
                    <a:pt x="243116" y="10972"/>
                  </a:lnTo>
                  <a:lnTo>
                    <a:pt x="243116" y="42396"/>
                  </a:lnTo>
                  <a:lnTo>
                    <a:pt x="240827" y="44686"/>
                  </a:lnTo>
                  <a:lnTo>
                    <a:pt x="234020" y="44686"/>
                  </a:lnTo>
                  <a:lnTo>
                    <a:pt x="231731" y="41632"/>
                  </a:lnTo>
                  <a:lnTo>
                    <a:pt x="231731" y="10972"/>
                  </a:lnTo>
                  <a:lnTo>
                    <a:pt x="225306" y="10972"/>
                  </a:lnTo>
                  <a:lnTo>
                    <a:pt x="225306" y="26493"/>
                  </a:lnTo>
                  <a:lnTo>
                    <a:pt x="222666" y="29165"/>
                  </a:lnTo>
                  <a:lnTo>
                    <a:pt x="216209" y="29165"/>
                  </a:lnTo>
                  <a:lnTo>
                    <a:pt x="213951" y="26111"/>
                  </a:lnTo>
                  <a:lnTo>
                    <a:pt x="213951" y="10972"/>
                  </a:lnTo>
                  <a:lnTo>
                    <a:pt x="207145" y="10972"/>
                  </a:lnTo>
                  <a:lnTo>
                    <a:pt x="207145" y="26493"/>
                  </a:lnTo>
                  <a:lnTo>
                    <a:pt x="204855" y="29165"/>
                  </a:lnTo>
                  <a:lnTo>
                    <a:pt x="198049" y="29165"/>
                  </a:lnTo>
                  <a:lnTo>
                    <a:pt x="195759" y="26111"/>
                  </a:lnTo>
                  <a:lnTo>
                    <a:pt x="195759" y="10972"/>
                  </a:lnTo>
                  <a:lnTo>
                    <a:pt x="189334" y="10972"/>
                  </a:lnTo>
                  <a:lnTo>
                    <a:pt x="189334" y="26493"/>
                  </a:lnTo>
                  <a:lnTo>
                    <a:pt x="186695" y="29165"/>
                  </a:lnTo>
                  <a:lnTo>
                    <a:pt x="180238" y="29165"/>
                  </a:lnTo>
                  <a:lnTo>
                    <a:pt x="177980" y="26111"/>
                  </a:lnTo>
                  <a:lnTo>
                    <a:pt x="177980" y="10972"/>
                  </a:lnTo>
                  <a:lnTo>
                    <a:pt x="171142" y="10972"/>
                  </a:lnTo>
                  <a:lnTo>
                    <a:pt x="171142" y="42396"/>
                  </a:lnTo>
                  <a:lnTo>
                    <a:pt x="168884" y="44686"/>
                  </a:lnTo>
                  <a:lnTo>
                    <a:pt x="162077" y="44686"/>
                  </a:lnTo>
                  <a:lnTo>
                    <a:pt x="159788" y="41632"/>
                  </a:lnTo>
                  <a:lnTo>
                    <a:pt x="159788" y="10972"/>
                  </a:lnTo>
                  <a:lnTo>
                    <a:pt x="153363" y="10972"/>
                  </a:lnTo>
                  <a:lnTo>
                    <a:pt x="153363" y="26493"/>
                  </a:lnTo>
                  <a:lnTo>
                    <a:pt x="150691" y="29165"/>
                  </a:lnTo>
                  <a:lnTo>
                    <a:pt x="144267" y="29165"/>
                  </a:lnTo>
                  <a:lnTo>
                    <a:pt x="142009" y="26111"/>
                  </a:lnTo>
                  <a:lnTo>
                    <a:pt x="142009" y="10972"/>
                  </a:lnTo>
                  <a:lnTo>
                    <a:pt x="135170" y="10972"/>
                  </a:lnTo>
                  <a:lnTo>
                    <a:pt x="135170" y="26493"/>
                  </a:lnTo>
                  <a:lnTo>
                    <a:pt x="132531" y="29165"/>
                  </a:lnTo>
                  <a:lnTo>
                    <a:pt x="126106" y="29165"/>
                  </a:lnTo>
                  <a:lnTo>
                    <a:pt x="123816" y="26111"/>
                  </a:lnTo>
                  <a:lnTo>
                    <a:pt x="123816" y="10972"/>
                  </a:lnTo>
                  <a:lnTo>
                    <a:pt x="117391" y="10972"/>
                  </a:lnTo>
                  <a:lnTo>
                    <a:pt x="117391" y="26493"/>
                  </a:lnTo>
                  <a:lnTo>
                    <a:pt x="114720" y="29165"/>
                  </a:lnTo>
                  <a:lnTo>
                    <a:pt x="108295" y="29165"/>
                  </a:lnTo>
                  <a:lnTo>
                    <a:pt x="106037" y="26111"/>
                  </a:lnTo>
                  <a:lnTo>
                    <a:pt x="106037" y="10972"/>
                  </a:lnTo>
                  <a:lnTo>
                    <a:pt x="99199" y="10972"/>
                  </a:lnTo>
                  <a:lnTo>
                    <a:pt x="99199" y="42396"/>
                  </a:lnTo>
                  <a:lnTo>
                    <a:pt x="96941" y="44686"/>
                  </a:lnTo>
                  <a:lnTo>
                    <a:pt x="90103" y="44686"/>
                  </a:lnTo>
                  <a:lnTo>
                    <a:pt x="87845" y="41632"/>
                  </a:lnTo>
                  <a:lnTo>
                    <a:pt x="87845" y="10972"/>
                  </a:lnTo>
                  <a:lnTo>
                    <a:pt x="81420" y="10972"/>
                  </a:lnTo>
                  <a:lnTo>
                    <a:pt x="81420" y="26493"/>
                  </a:lnTo>
                  <a:lnTo>
                    <a:pt x="78749" y="29165"/>
                  </a:lnTo>
                  <a:lnTo>
                    <a:pt x="72324" y="29165"/>
                  </a:lnTo>
                  <a:lnTo>
                    <a:pt x="70034" y="26111"/>
                  </a:lnTo>
                  <a:lnTo>
                    <a:pt x="70034" y="10972"/>
                  </a:lnTo>
                  <a:lnTo>
                    <a:pt x="63227" y="10972"/>
                  </a:lnTo>
                  <a:lnTo>
                    <a:pt x="63227" y="26493"/>
                  </a:lnTo>
                  <a:lnTo>
                    <a:pt x="60969" y="29165"/>
                  </a:lnTo>
                  <a:lnTo>
                    <a:pt x="54131" y="29165"/>
                  </a:lnTo>
                  <a:lnTo>
                    <a:pt x="51873" y="26111"/>
                  </a:lnTo>
                  <a:lnTo>
                    <a:pt x="51873" y="10972"/>
                  </a:lnTo>
                  <a:lnTo>
                    <a:pt x="45449" y="10972"/>
                  </a:lnTo>
                  <a:lnTo>
                    <a:pt x="45449" y="26493"/>
                  </a:lnTo>
                  <a:lnTo>
                    <a:pt x="42777" y="29165"/>
                  </a:lnTo>
                  <a:lnTo>
                    <a:pt x="36352" y="29165"/>
                  </a:lnTo>
                  <a:lnTo>
                    <a:pt x="34062" y="26111"/>
                  </a:lnTo>
                  <a:lnTo>
                    <a:pt x="34062" y="10972"/>
                  </a:lnTo>
                  <a:lnTo>
                    <a:pt x="27256" y="10972"/>
                  </a:lnTo>
                  <a:lnTo>
                    <a:pt x="27256" y="42396"/>
                  </a:lnTo>
                  <a:lnTo>
                    <a:pt x="24998" y="44686"/>
                  </a:lnTo>
                  <a:lnTo>
                    <a:pt x="18160" y="44686"/>
                  </a:lnTo>
                  <a:lnTo>
                    <a:pt x="15902" y="41632"/>
                  </a:lnTo>
                  <a:lnTo>
                    <a:pt x="15902" y="10972"/>
                  </a:lnTo>
                  <a:lnTo>
                    <a:pt x="11354" y="10972"/>
                  </a:lnTo>
                  <a:lnTo>
                    <a:pt x="11354" y="73469"/>
                  </a:lnTo>
                  <a:lnTo>
                    <a:pt x="160932" y="73469"/>
                  </a:lnTo>
                  <a:lnTo>
                    <a:pt x="163191" y="75727"/>
                  </a:lnTo>
                  <a:lnTo>
                    <a:pt x="163191" y="82533"/>
                  </a:lnTo>
                  <a:lnTo>
                    <a:pt x="160169" y="84824"/>
                  </a:lnTo>
                  <a:lnTo>
                    <a:pt x="2257" y="84824"/>
                  </a:lnTo>
                  <a:lnTo>
                    <a:pt x="0" y="82152"/>
                  </a:lnTo>
                  <a:lnTo>
                    <a:pt x="0" y="2639"/>
                  </a:lnTo>
                  <a:lnTo>
                    <a:pt x="2639" y="0"/>
                  </a:lnTo>
                  <a:lnTo>
                    <a:pt x="5661" y="0"/>
                  </a:lnTo>
                  <a:lnTo>
                    <a:pt x="250686" y="0"/>
                  </a:lnTo>
                  <a:lnTo>
                    <a:pt x="252944" y="3021"/>
                  </a:lnTo>
                  <a:lnTo>
                    <a:pt x="259401" y="5661"/>
                  </a:lnTo>
                  <a:lnTo>
                    <a:pt x="259401" y="82533"/>
                  </a:lnTo>
                  <a:lnTo>
                    <a:pt x="256347" y="8482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3902" y="2058089"/>
              <a:ext cx="206382" cy="7308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667057" y="1500293"/>
            <a:ext cx="330835" cy="359410"/>
            <a:chOff x="2667057" y="1500293"/>
            <a:chExt cx="330835" cy="359410"/>
          </a:xfrm>
        </p:grpSpPr>
        <p:sp>
          <p:nvSpPr>
            <p:cNvPr id="33" name="object 33"/>
            <p:cNvSpPr/>
            <p:nvPr/>
          </p:nvSpPr>
          <p:spPr>
            <a:xfrm>
              <a:off x="2667050" y="1500301"/>
              <a:ext cx="330835" cy="359410"/>
            </a:xfrm>
            <a:custGeom>
              <a:avLst/>
              <a:gdLst/>
              <a:ahLst/>
              <a:cxnLst/>
              <a:rect l="l" t="t" r="r" b="b"/>
              <a:pathLst>
                <a:path w="330835" h="359410">
                  <a:moveTo>
                    <a:pt x="330238" y="2286"/>
                  </a:moveTo>
                  <a:lnTo>
                    <a:pt x="327939" y="0"/>
                  </a:lnTo>
                  <a:lnTo>
                    <a:pt x="319608" y="0"/>
                  </a:lnTo>
                  <a:lnTo>
                    <a:pt x="319608" y="10617"/>
                  </a:lnTo>
                  <a:lnTo>
                    <a:pt x="319608" y="33324"/>
                  </a:lnTo>
                  <a:lnTo>
                    <a:pt x="302590" y="33324"/>
                  </a:lnTo>
                  <a:lnTo>
                    <a:pt x="302590" y="43192"/>
                  </a:lnTo>
                  <a:lnTo>
                    <a:pt x="302590" y="156768"/>
                  </a:lnTo>
                  <a:lnTo>
                    <a:pt x="288569" y="156768"/>
                  </a:lnTo>
                  <a:lnTo>
                    <a:pt x="286308" y="159054"/>
                  </a:lnTo>
                  <a:lnTo>
                    <a:pt x="286308" y="198424"/>
                  </a:lnTo>
                  <a:lnTo>
                    <a:pt x="288569" y="200723"/>
                  </a:lnTo>
                  <a:lnTo>
                    <a:pt x="302590" y="200723"/>
                  </a:lnTo>
                  <a:lnTo>
                    <a:pt x="302590" y="313918"/>
                  </a:lnTo>
                  <a:lnTo>
                    <a:pt x="291211" y="313918"/>
                  </a:lnTo>
                  <a:lnTo>
                    <a:pt x="288569" y="314680"/>
                  </a:lnTo>
                  <a:lnTo>
                    <a:pt x="286308" y="317347"/>
                  </a:lnTo>
                  <a:lnTo>
                    <a:pt x="286308" y="331343"/>
                  </a:lnTo>
                  <a:lnTo>
                    <a:pt x="245402" y="331343"/>
                  </a:lnTo>
                  <a:lnTo>
                    <a:pt x="245402" y="128358"/>
                  </a:lnTo>
                  <a:lnTo>
                    <a:pt x="245402" y="126492"/>
                  </a:lnTo>
                  <a:lnTo>
                    <a:pt x="255993" y="124955"/>
                  </a:lnTo>
                  <a:lnTo>
                    <a:pt x="260172" y="124574"/>
                  </a:lnTo>
                  <a:lnTo>
                    <a:pt x="262077" y="118922"/>
                  </a:lnTo>
                  <a:lnTo>
                    <a:pt x="261683" y="118529"/>
                  </a:lnTo>
                  <a:lnTo>
                    <a:pt x="259016" y="115900"/>
                  </a:lnTo>
                  <a:lnTo>
                    <a:pt x="245795" y="102628"/>
                  </a:lnTo>
                  <a:lnTo>
                    <a:pt x="251485" y="96939"/>
                  </a:lnTo>
                  <a:lnTo>
                    <a:pt x="254127" y="94297"/>
                  </a:lnTo>
                  <a:lnTo>
                    <a:pt x="264718" y="83705"/>
                  </a:lnTo>
                  <a:lnTo>
                    <a:pt x="277596" y="96177"/>
                  </a:lnTo>
                  <a:lnTo>
                    <a:pt x="277977" y="98463"/>
                  </a:lnTo>
                  <a:lnTo>
                    <a:pt x="284784" y="98463"/>
                  </a:lnTo>
                  <a:lnTo>
                    <a:pt x="287045" y="96558"/>
                  </a:lnTo>
                  <a:lnTo>
                    <a:pt x="287045" y="93154"/>
                  </a:lnTo>
                  <a:lnTo>
                    <a:pt x="287261" y="90893"/>
                  </a:lnTo>
                  <a:lnTo>
                    <a:pt x="288213" y="83705"/>
                  </a:lnTo>
                  <a:lnTo>
                    <a:pt x="288505" y="81419"/>
                  </a:lnTo>
                  <a:lnTo>
                    <a:pt x="289598" y="73139"/>
                  </a:lnTo>
                  <a:lnTo>
                    <a:pt x="291198" y="60591"/>
                  </a:lnTo>
                  <a:lnTo>
                    <a:pt x="291973" y="54546"/>
                  </a:lnTo>
                  <a:lnTo>
                    <a:pt x="292354" y="51142"/>
                  </a:lnTo>
                  <a:lnTo>
                    <a:pt x="289331" y="48082"/>
                  </a:lnTo>
                  <a:lnTo>
                    <a:pt x="285546" y="48082"/>
                  </a:lnTo>
                  <a:lnTo>
                    <a:pt x="279857" y="48818"/>
                  </a:lnTo>
                  <a:lnTo>
                    <a:pt x="279857" y="60591"/>
                  </a:lnTo>
                  <a:lnTo>
                    <a:pt x="277977" y="75730"/>
                  </a:lnTo>
                  <a:lnTo>
                    <a:pt x="277622" y="80276"/>
                  </a:lnTo>
                  <a:lnTo>
                    <a:pt x="277596" y="81419"/>
                  </a:lnTo>
                  <a:lnTo>
                    <a:pt x="258635" y="62496"/>
                  </a:lnTo>
                  <a:lnTo>
                    <a:pt x="258889" y="62560"/>
                  </a:lnTo>
                  <a:lnTo>
                    <a:pt x="259308" y="62623"/>
                  </a:lnTo>
                  <a:lnTo>
                    <a:pt x="262140" y="62623"/>
                  </a:lnTo>
                  <a:lnTo>
                    <a:pt x="263245" y="62496"/>
                  </a:lnTo>
                  <a:lnTo>
                    <a:pt x="279857" y="60591"/>
                  </a:lnTo>
                  <a:lnTo>
                    <a:pt x="279857" y="48818"/>
                  </a:lnTo>
                  <a:lnTo>
                    <a:pt x="246900" y="53022"/>
                  </a:lnTo>
                  <a:lnTo>
                    <a:pt x="242735" y="53403"/>
                  </a:lnTo>
                  <a:lnTo>
                    <a:pt x="240855" y="59093"/>
                  </a:lnTo>
                  <a:lnTo>
                    <a:pt x="243497" y="62115"/>
                  </a:lnTo>
                  <a:lnTo>
                    <a:pt x="257149" y="75730"/>
                  </a:lnTo>
                  <a:lnTo>
                    <a:pt x="243497" y="89662"/>
                  </a:lnTo>
                  <a:lnTo>
                    <a:pt x="243497" y="115900"/>
                  </a:lnTo>
                  <a:lnTo>
                    <a:pt x="235927" y="116801"/>
                  </a:lnTo>
                  <a:lnTo>
                    <a:pt x="235927" y="128358"/>
                  </a:lnTo>
                  <a:lnTo>
                    <a:pt x="235927" y="331343"/>
                  </a:lnTo>
                  <a:lnTo>
                    <a:pt x="187845" y="331343"/>
                  </a:lnTo>
                  <a:lnTo>
                    <a:pt x="187845" y="325297"/>
                  </a:lnTo>
                  <a:lnTo>
                    <a:pt x="187845" y="317347"/>
                  </a:lnTo>
                  <a:lnTo>
                    <a:pt x="185204" y="314680"/>
                  </a:lnTo>
                  <a:lnTo>
                    <a:pt x="176872" y="314680"/>
                  </a:lnTo>
                  <a:lnTo>
                    <a:pt x="176872" y="325297"/>
                  </a:lnTo>
                  <a:lnTo>
                    <a:pt x="176872" y="348005"/>
                  </a:lnTo>
                  <a:lnTo>
                    <a:pt x="154127" y="348005"/>
                  </a:lnTo>
                  <a:lnTo>
                    <a:pt x="154127" y="342315"/>
                  </a:lnTo>
                  <a:lnTo>
                    <a:pt x="154127" y="331343"/>
                  </a:lnTo>
                  <a:lnTo>
                    <a:pt x="154127" y="325297"/>
                  </a:lnTo>
                  <a:lnTo>
                    <a:pt x="176872" y="325297"/>
                  </a:lnTo>
                  <a:lnTo>
                    <a:pt x="176872" y="314680"/>
                  </a:lnTo>
                  <a:lnTo>
                    <a:pt x="146177" y="314680"/>
                  </a:lnTo>
                  <a:lnTo>
                    <a:pt x="143535" y="317347"/>
                  </a:lnTo>
                  <a:lnTo>
                    <a:pt x="143535" y="331343"/>
                  </a:lnTo>
                  <a:lnTo>
                    <a:pt x="44335" y="331343"/>
                  </a:lnTo>
                  <a:lnTo>
                    <a:pt x="44335" y="325297"/>
                  </a:lnTo>
                  <a:lnTo>
                    <a:pt x="44335" y="317347"/>
                  </a:lnTo>
                  <a:lnTo>
                    <a:pt x="42049" y="314680"/>
                  </a:lnTo>
                  <a:lnTo>
                    <a:pt x="32956" y="314680"/>
                  </a:lnTo>
                  <a:lnTo>
                    <a:pt x="32956" y="325297"/>
                  </a:lnTo>
                  <a:lnTo>
                    <a:pt x="32956" y="348005"/>
                  </a:lnTo>
                  <a:lnTo>
                    <a:pt x="10236" y="348005"/>
                  </a:lnTo>
                  <a:lnTo>
                    <a:pt x="10236" y="325297"/>
                  </a:lnTo>
                  <a:lnTo>
                    <a:pt x="32956" y="325297"/>
                  </a:lnTo>
                  <a:lnTo>
                    <a:pt x="32956" y="314680"/>
                  </a:lnTo>
                  <a:lnTo>
                    <a:pt x="27673" y="314680"/>
                  </a:lnTo>
                  <a:lnTo>
                    <a:pt x="27673" y="201828"/>
                  </a:lnTo>
                  <a:lnTo>
                    <a:pt x="42049" y="201828"/>
                  </a:lnTo>
                  <a:lnTo>
                    <a:pt x="44335" y="199186"/>
                  </a:lnTo>
                  <a:lnTo>
                    <a:pt x="44335" y="191236"/>
                  </a:lnTo>
                  <a:lnTo>
                    <a:pt x="44335" y="168529"/>
                  </a:lnTo>
                  <a:lnTo>
                    <a:pt x="44335" y="159816"/>
                  </a:lnTo>
                  <a:lnTo>
                    <a:pt x="42049" y="157530"/>
                  </a:lnTo>
                  <a:lnTo>
                    <a:pt x="32956" y="157530"/>
                  </a:lnTo>
                  <a:lnTo>
                    <a:pt x="32956" y="168529"/>
                  </a:lnTo>
                  <a:lnTo>
                    <a:pt x="32956" y="191236"/>
                  </a:lnTo>
                  <a:lnTo>
                    <a:pt x="10236" y="191236"/>
                  </a:lnTo>
                  <a:lnTo>
                    <a:pt x="10236" y="168529"/>
                  </a:lnTo>
                  <a:lnTo>
                    <a:pt x="32956" y="168529"/>
                  </a:lnTo>
                  <a:lnTo>
                    <a:pt x="32956" y="157530"/>
                  </a:lnTo>
                  <a:lnTo>
                    <a:pt x="27673" y="157530"/>
                  </a:lnTo>
                  <a:lnTo>
                    <a:pt x="27673" y="102628"/>
                  </a:lnTo>
                  <a:lnTo>
                    <a:pt x="213982" y="102628"/>
                  </a:lnTo>
                  <a:lnTo>
                    <a:pt x="211315" y="127254"/>
                  </a:lnTo>
                  <a:lnTo>
                    <a:pt x="214718" y="130276"/>
                  </a:lnTo>
                  <a:lnTo>
                    <a:pt x="217766" y="130276"/>
                  </a:lnTo>
                  <a:lnTo>
                    <a:pt x="235927" y="128358"/>
                  </a:lnTo>
                  <a:lnTo>
                    <a:pt x="235927" y="116801"/>
                  </a:lnTo>
                  <a:lnTo>
                    <a:pt x="231203" y="117348"/>
                  </a:lnTo>
                  <a:lnTo>
                    <a:pt x="222288" y="118529"/>
                  </a:lnTo>
                  <a:lnTo>
                    <a:pt x="222669" y="115900"/>
                  </a:lnTo>
                  <a:lnTo>
                    <a:pt x="224002" y="102628"/>
                  </a:lnTo>
                  <a:lnTo>
                    <a:pt x="224574" y="96939"/>
                  </a:lnTo>
                  <a:lnTo>
                    <a:pt x="243497" y="115900"/>
                  </a:lnTo>
                  <a:lnTo>
                    <a:pt x="243497" y="89662"/>
                  </a:lnTo>
                  <a:lnTo>
                    <a:pt x="238950" y="94297"/>
                  </a:lnTo>
                  <a:lnTo>
                    <a:pt x="235559" y="90893"/>
                  </a:lnTo>
                  <a:lnTo>
                    <a:pt x="224955" y="80276"/>
                  </a:lnTo>
                  <a:lnTo>
                    <a:pt x="223939" y="79286"/>
                  </a:lnTo>
                  <a:lnTo>
                    <a:pt x="222669" y="78816"/>
                  </a:lnTo>
                  <a:lnTo>
                    <a:pt x="218948" y="78816"/>
                  </a:lnTo>
                  <a:lnTo>
                    <a:pt x="216496" y="80657"/>
                  </a:lnTo>
                  <a:lnTo>
                    <a:pt x="216242" y="83705"/>
                  </a:lnTo>
                  <a:lnTo>
                    <a:pt x="215099" y="90893"/>
                  </a:lnTo>
                  <a:lnTo>
                    <a:pt x="27673" y="90893"/>
                  </a:lnTo>
                  <a:lnTo>
                    <a:pt x="27673" y="43192"/>
                  </a:lnTo>
                  <a:lnTo>
                    <a:pt x="42049" y="43192"/>
                  </a:lnTo>
                  <a:lnTo>
                    <a:pt x="44335" y="40513"/>
                  </a:lnTo>
                  <a:lnTo>
                    <a:pt x="44335" y="33324"/>
                  </a:lnTo>
                  <a:lnTo>
                    <a:pt x="44335" y="26517"/>
                  </a:lnTo>
                  <a:lnTo>
                    <a:pt x="143535" y="26517"/>
                  </a:lnTo>
                  <a:lnTo>
                    <a:pt x="143535" y="40513"/>
                  </a:lnTo>
                  <a:lnTo>
                    <a:pt x="146177" y="43192"/>
                  </a:lnTo>
                  <a:lnTo>
                    <a:pt x="185204" y="43192"/>
                  </a:lnTo>
                  <a:lnTo>
                    <a:pt x="187845" y="40513"/>
                  </a:lnTo>
                  <a:lnTo>
                    <a:pt x="187845" y="33324"/>
                  </a:lnTo>
                  <a:lnTo>
                    <a:pt x="187845" y="26517"/>
                  </a:lnTo>
                  <a:lnTo>
                    <a:pt x="286308" y="26517"/>
                  </a:lnTo>
                  <a:lnTo>
                    <a:pt x="286308" y="40513"/>
                  </a:lnTo>
                  <a:lnTo>
                    <a:pt x="288569" y="43192"/>
                  </a:lnTo>
                  <a:lnTo>
                    <a:pt x="302590" y="43192"/>
                  </a:lnTo>
                  <a:lnTo>
                    <a:pt x="302590" y="33324"/>
                  </a:lnTo>
                  <a:lnTo>
                    <a:pt x="296900" y="33324"/>
                  </a:lnTo>
                  <a:lnTo>
                    <a:pt x="296900" y="26517"/>
                  </a:lnTo>
                  <a:lnTo>
                    <a:pt x="296900" y="16662"/>
                  </a:lnTo>
                  <a:lnTo>
                    <a:pt x="296900" y="10617"/>
                  </a:lnTo>
                  <a:lnTo>
                    <a:pt x="319608" y="10617"/>
                  </a:lnTo>
                  <a:lnTo>
                    <a:pt x="319608" y="0"/>
                  </a:lnTo>
                  <a:lnTo>
                    <a:pt x="288569" y="0"/>
                  </a:lnTo>
                  <a:lnTo>
                    <a:pt x="286308" y="2286"/>
                  </a:lnTo>
                  <a:lnTo>
                    <a:pt x="286308" y="16662"/>
                  </a:lnTo>
                  <a:lnTo>
                    <a:pt x="187083" y="16662"/>
                  </a:lnTo>
                  <a:lnTo>
                    <a:pt x="187083" y="10617"/>
                  </a:lnTo>
                  <a:lnTo>
                    <a:pt x="187083" y="2286"/>
                  </a:lnTo>
                  <a:lnTo>
                    <a:pt x="184823" y="0"/>
                  </a:lnTo>
                  <a:lnTo>
                    <a:pt x="176872" y="0"/>
                  </a:lnTo>
                  <a:lnTo>
                    <a:pt x="176872" y="10617"/>
                  </a:lnTo>
                  <a:lnTo>
                    <a:pt x="176872" y="33324"/>
                  </a:lnTo>
                  <a:lnTo>
                    <a:pt x="154127" y="33324"/>
                  </a:lnTo>
                  <a:lnTo>
                    <a:pt x="154127" y="26517"/>
                  </a:lnTo>
                  <a:lnTo>
                    <a:pt x="154127" y="16662"/>
                  </a:lnTo>
                  <a:lnTo>
                    <a:pt x="154127" y="10617"/>
                  </a:lnTo>
                  <a:lnTo>
                    <a:pt x="176872" y="10617"/>
                  </a:lnTo>
                  <a:lnTo>
                    <a:pt x="176872" y="0"/>
                  </a:lnTo>
                  <a:lnTo>
                    <a:pt x="146177" y="0"/>
                  </a:lnTo>
                  <a:lnTo>
                    <a:pt x="143535" y="2286"/>
                  </a:lnTo>
                  <a:lnTo>
                    <a:pt x="143535" y="16662"/>
                  </a:lnTo>
                  <a:lnTo>
                    <a:pt x="44335" y="16662"/>
                  </a:lnTo>
                  <a:lnTo>
                    <a:pt x="44335" y="10236"/>
                  </a:lnTo>
                  <a:lnTo>
                    <a:pt x="44335" y="2286"/>
                  </a:lnTo>
                  <a:lnTo>
                    <a:pt x="42049" y="0"/>
                  </a:lnTo>
                  <a:lnTo>
                    <a:pt x="32956" y="0"/>
                  </a:lnTo>
                  <a:lnTo>
                    <a:pt x="32956" y="10236"/>
                  </a:lnTo>
                  <a:lnTo>
                    <a:pt x="32956" y="33324"/>
                  </a:lnTo>
                  <a:lnTo>
                    <a:pt x="10236" y="33324"/>
                  </a:lnTo>
                  <a:lnTo>
                    <a:pt x="10236" y="10236"/>
                  </a:lnTo>
                  <a:lnTo>
                    <a:pt x="32956" y="10236"/>
                  </a:lnTo>
                  <a:lnTo>
                    <a:pt x="32956" y="0"/>
                  </a:lnTo>
                  <a:lnTo>
                    <a:pt x="2667" y="0"/>
                  </a:lnTo>
                  <a:lnTo>
                    <a:pt x="0" y="2286"/>
                  </a:lnTo>
                  <a:lnTo>
                    <a:pt x="0" y="41656"/>
                  </a:lnTo>
                  <a:lnTo>
                    <a:pt x="2667" y="43916"/>
                  </a:lnTo>
                  <a:lnTo>
                    <a:pt x="16662" y="43916"/>
                  </a:lnTo>
                  <a:lnTo>
                    <a:pt x="16662" y="157530"/>
                  </a:lnTo>
                  <a:lnTo>
                    <a:pt x="2667" y="157530"/>
                  </a:lnTo>
                  <a:lnTo>
                    <a:pt x="0" y="159816"/>
                  </a:lnTo>
                  <a:lnTo>
                    <a:pt x="0" y="199186"/>
                  </a:lnTo>
                  <a:lnTo>
                    <a:pt x="2667" y="201828"/>
                  </a:lnTo>
                  <a:lnTo>
                    <a:pt x="16662" y="201828"/>
                  </a:lnTo>
                  <a:lnTo>
                    <a:pt x="16662" y="314680"/>
                  </a:lnTo>
                  <a:lnTo>
                    <a:pt x="2667" y="314680"/>
                  </a:lnTo>
                  <a:lnTo>
                    <a:pt x="0" y="317347"/>
                  </a:lnTo>
                  <a:lnTo>
                    <a:pt x="0" y="356336"/>
                  </a:lnTo>
                  <a:lnTo>
                    <a:pt x="2667" y="358978"/>
                  </a:lnTo>
                  <a:lnTo>
                    <a:pt x="42049" y="358978"/>
                  </a:lnTo>
                  <a:lnTo>
                    <a:pt x="44335" y="356336"/>
                  </a:lnTo>
                  <a:lnTo>
                    <a:pt x="44335" y="348005"/>
                  </a:lnTo>
                  <a:lnTo>
                    <a:pt x="44335" y="342315"/>
                  </a:lnTo>
                  <a:lnTo>
                    <a:pt x="143535" y="342315"/>
                  </a:lnTo>
                  <a:lnTo>
                    <a:pt x="143535" y="356336"/>
                  </a:lnTo>
                  <a:lnTo>
                    <a:pt x="146177" y="358978"/>
                  </a:lnTo>
                  <a:lnTo>
                    <a:pt x="185204" y="358978"/>
                  </a:lnTo>
                  <a:lnTo>
                    <a:pt x="187845" y="356336"/>
                  </a:lnTo>
                  <a:lnTo>
                    <a:pt x="187845" y="348005"/>
                  </a:lnTo>
                  <a:lnTo>
                    <a:pt x="187845" y="342315"/>
                  </a:lnTo>
                  <a:lnTo>
                    <a:pt x="286308" y="342315"/>
                  </a:lnTo>
                  <a:lnTo>
                    <a:pt x="286308" y="356336"/>
                  </a:lnTo>
                  <a:lnTo>
                    <a:pt x="288569" y="358978"/>
                  </a:lnTo>
                  <a:lnTo>
                    <a:pt x="327939" y="358978"/>
                  </a:lnTo>
                  <a:lnTo>
                    <a:pt x="330238" y="356336"/>
                  </a:lnTo>
                  <a:lnTo>
                    <a:pt x="330238" y="348005"/>
                  </a:lnTo>
                  <a:lnTo>
                    <a:pt x="330238" y="325297"/>
                  </a:lnTo>
                  <a:lnTo>
                    <a:pt x="330238" y="317347"/>
                  </a:lnTo>
                  <a:lnTo>
                    <a:pt x="327939" y="314680"/>
                  </a:lnTo>
                  <a:lnTo>
                    <a:pt x="319608" y="314680"/>
                  </a:lnTo>
                  <a:lnTo>
                    <a:pt x="319608" y="325297"/>
                  </a:lnTo>
                  <a:lnTo>
                    <a:pt x="319608" y="348005"/>
                  </a:lnTo>
                  <a:lnTo>
                    <a:pt x="296900" y="348005"/>
                  </a:lnTo>
                  <a:lnTo>
                    <a:pt x="296900" y="342315"/>
                  </a:lnTo>
                  <a:lnTo>
                    <a:pt x="296900" y="331343"/>
                  </a:lnTo>
                  <a:lnTo>
                    <a:pt x="296900" y="325297"/>
                  </a:lnTo>
                  <a:lnTo>
                    <a:pt x="319608" y="325297"/>
                  </a:lnTo>
                  <a:lnTo>
                    <a:pt x="319608" y="314680"/>
                  </a:lnTo>
                  <a:lnTo>
                    <a:pt x="313563" y="314680"/>
                  </a:lnTo>
                  <a:lnTo>
                    <a:pt x="313563" y="201828"/>
                  </a:lnTo>
                  <a:lnTo>
                    <a:pt x="327939" y="201828"/>
                  </a:lnTo>
                  <a:lnTo>
                    <a:pt x="330238" y="199186"/>
                  </a:lnTo>
                  <a:lnTo>
                    <a:pt x="330238" y="191236"/>
                  </a:lnTo>
                  <a:lnTo>
                    <a:pt x="330238" y="168529"/>
                  </a:lnTo>
                  <a:lnTo>
                    <a:pt x="330238" y="159816"/>
                  </a:lnTo>
                  <a:lnTo>
                    <a:pt x="327939" y="157530"/>
                  </a:lnTo>
                  <a:lnTo>
                    <a:pt x="319608" y="157530"/>
                  </a:lnTo>
                  <a:lnTo>
                    <a:pt x="319608" y="168529"/>
                  </a:lnTo>
                  <a:lnTo>
                    <a:pt x="319608" y="191236"/>
                  </a:lnTo>
                  <a:lnTo>
                    <a:pt x="296900" y="191236"/>
                  </a:lnTo>
                  <a:lnTo>
                    <a:pt x="296900" y="168529"/>
                  </a:lnTo>
                  <a:lnTo>
                    <a:pt x="319608" y="168529"/>
                  </a:lnTo>
                  <a:lnTo>
                    <a:pt x="319608" y="157530"/>
                  </a:lnTo>
                  <a:lnTo>
                    <a:pt x="313563" y="157530"/>
                  </a:lnTo>
                  <a:lnTo>
                    <a:pt x="313563" y="43916"/>
                  </a:lnTo>
                  <a:lnTo>
                    <a:pt x="327939" y="43916"/>
                  </a:lnTo>
                  <a:lnTo>
                    <a:pt x="330238" y="41656"/>
                  </a:lnTo>
                  <a:lnTo>
                    <a:pt x="330238" y="33324"/>
                  </a:lnTo>
                  <a:lnTo>
                    <a:pt x="330238" y="10617"/>
                  </a:lnTo>
                  <a:lnTo>
                    <a:pt x="330238" y="22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5179" y="1631329"/>
              <a:ext cx="166976" cy="170029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567584" y="1499911"/>
            <a:ext cx="320040" cy="360045"/>
            <a:chOff x="3567584" y="1499911"/>
            <a:chExt cx="320040" cy="360045"/>
          </a:xfrm>
        </p:grpSpPr>
        <p:sp>
          <p:nvSpPr>
            <p:cNvPr id="36" name="object 36"/>
            <p:cNvSpPr/>
            <p:nvPr/>
          </p:nvSpPr>
          <p:spPr>
            <a:xfrm>
              <a:off x="3567584" y="1502932"/>
              <a:ext cx="263525" cy="356870"/>
            </a:xfrm>
            <a:custGeom>
              <a:avLst/>
              <a:gdLst/>
              <a:ahLst/>
              <a:cxnLst/>
              <a:rect l="l" t="t" r="r" b="b"/>
              <a:pathLst>
                <a:path w="263525" h="356869">
                  <a:moveTo>
                    <a:pt x="227564" y="356724"/>
                  </a:moveTo>
                  <a:lnTo>
                    <a:pt x="34063" y="356724"/>
                  </a:lnTo>
                  <a:lnTo>
                    <a:pt x="20757" y="353956"/>
                  </a:lnTo>
                  <a:lnTo>
                    <a:pt x="9935" y="346503"/>
                  </a:lnTo>
                  <a:lnTo>
                    <a:pt x="2661" y="335645"/>
                  </a:lnTo>
                  <a:lnTo>
                    <a:pt x="0" y="322661"/>
                  </a:lnTo>
                  <a:lnTo>
                    <a:pt x="0" y="265857"/>
                  </a:lnTo>
                  <a:lnTo>
                    <a:pt x="2258" y="263186"/>
                  </a:lnTo>
                  <a:lnTo>
                    <a:pt x="28751" y="263186"/>
                  </a:lnTo>
                  <a:lnTo>
                    <a:pt x="28751" y="35621"/>
                  </a:lnTo>
                  <a:lnTo>
                    <a:pt x="53368" y="381"/>
                  </a:lnTo>
                  <a:lnTo>
                    <a:pt x="54609" y="0"/>
                  </a:lnTo>
                  <a:lnTo>
                    <a:pt x="55245" y="0"/>
                  </a:lnTo>
                  <a:lnTo>
                    <a:pt x="57312" y="0"/>
                  </a:lnTo>
                  <a:lnTo>
                    <a:pt x="59316" y="1399"/>
                  </a:lnTo>
                  <a:lnTo>
                    <a:pt x="60206" y="3434"/>
                  </a:lnTo>
                  <a:lnTo>
                    <a:pt x="60938" y="5693"/>
                  </a:lnTo>
                  <a:lnTo>
                    <a:pt x="59825" y="9096"/>
                  </a:lnTo>
                  <a:lnTo>
                    <a:pt x="56771" y="10241"/>
                  </a:lnTo>
                  <a:lnTo>
                    <a:pt x="49364" y="14206"/>
                  </a:lnTo>
                  <a:lnTo>
                    <a:pt x="43767" y="20092"/>
                  </a:lnTo>
                  <a:lnTo>
                    <a:pt x="40227" y="27398"/>
                  </a:lnTo>
                  <a:lnTo>
                    <a:pt x="38992" y="35621"/>
                  </a:lnTo>
                  <a:lnTo>
                    <a:pt x="38992" y="263186"/>
                  </a:lnTo>
                  <a:lnTo>
                    <a:pt x="201070" y="263186"/>
                  </a:lnTo>
                  <a:lnTo>
                    <a:pt x="203710" y="265857"/>
                  </a:lnTo>
                  <a:lnTo>
                    <a:pt x="203710" y="287421"/>
                  </a:lnTo>
                  <a:lnTo>
                    <a:pt x="201070" y="290093"/>
                  </a:lnTo>
                  <a:lnTo>
                    <a:pt x="195378" y="290093"/>
                  </a:lnTo>
                  <a:lnTo>
                    <a:pt x="193119" y="287421"/>
                  </a:lnTo>
                  <a:lnTo>
                    <a:pt x="193119" y="273809"/>
                  </a:lnTo>
                  <a:lnTo>
                    <a:pt x="9445" y="273809"/>
                  </a:lnTo>
                  <a:lnTo>
                    <a:pt x="9445" y="322661"/>
                  </a:lnTo>
                  <a:lnTo>
                    <a:pt x="10854" y="330521"/>
                  </a:lnTo>
                  <a:lnTo>
                    <a:pt x="14749" y="337284"/>
                  </a:lnTo>
                  <a:lnTo>
                    <a:pt x="20636" y="342412"/>
                  </a:lnTo>
                  <a:lnTo>
                    <a:pt x="28020" y="345370"/>
                  </a:lnTo>
                  <a:lnTo>
                    <a:pt x="30087" y="345752"/>
                  </a:lnTo>
                  <a:lnTo>
                    <a:pt x="27447" y="345847"/>
                  </a:lnTo>
                  <a:lnTo>
                    <a:pt x="47421" y="345847"/>
                  </a:lnTo>
                  <a:lnTo>
                    <a:pt x="67069" y="345832"/>
                  </a:lnTo>
                  <a:lnTo>
                    <a:pt x="97764" y="345799"/>
                  </a:lnTo>
                  <a:lnTo>
                    <a:pt x="142074" y="345767"/>
                  </a:lnTo>
                  <a:lnTo>
                    <a:pt x="202565" y="345752"/>
                  </a:lnTo>
                  <a:lnTo>
                    <a:pt x="196522" y="339677"/>
                  </a:lnTo>
                  <a:lnTo>
                    <a:pt x="193119" y="330994"/>
                  </a:lnTo>
                  <a:lnTo>
                    <a:pt x="193119" y="302592"/>
                  </a:lnTo>
                  <a:lnTo>
                    <a:pt x="195378" y="300302"/>
                  </a:lnTo>
                  <a:lnTo>
                    <a:pt x="201070" y="300302"/>
                  </a:lnTo>
                  <a:lnTo>
                    <a:pt x="203710" y="302592"/>
                  </a:lnTo>
                  <a:lnTo>
                    <a:pt x="203710" y="322279"/>
                  </a:lnTo>
                  <a:lnTo>
                    <a:pt x="205262" y="330624"/>
                  </a:lnTo>
                  <a:lnTo>
                    <a:pt x="209583" y="337653"/>
                  </a:lnTo>
                  <a:lnTo>
                    <a:pt x="216176" y="342769"/>
                  </a:lnTo>
                  <a:lnTo>
                    <a:pt x="224543" y="345370"/>
                  </a:lnTo>
                  <a:lnTo>
                    <a:pt x="226801" y="345370"/>
                  </a:lnTo>
                  <a:lnTo>
                    <a:pt x="236404" y="343442"/>
                  </a:lnTo>
                  <a:lnTo>
                    <a:pt x="244226" y="338178"/>
                  </a:lnTo>
                  <a:lnTo>
                    <a:pt x="249491" y="330356"/>
                  </a:lnTo>
                  <a:lnTo>
                    <a:pt x="251418" y="320753"/>
                  </a:lnTo>
                  <a:lnTo>
                    <a:pt x="251418" y="153777"/>
                  </a:lnTo>
                  <a:lnTo>
                    <a:pt x="253708" y="151105"/>
                  </a:lnTo>
                  <a:lnTo>
                    <a:pt x="259751" y="151105"/>
                  </a:lnTo>
                  <a:lnTo>
                    <a:pt x="262422" y="153777"/>
                  </a:lnTo>
                  <a:lnTo>
                    <a:pt x="263154" y="156798"/>
                  </a:lnTo>
                  <a:lnTo>
                    <a:pt x="263154" y="321135"/>
                  </a:lnTo>
                  <a:lnTo>
                    <a:pt x="260362" y="335001"/>
                  </a:lnTo>
                  <a:lnTo>
                    <a:pt x="252742" y="346312"/>
                  </a:lnTo>
                  <a:lnTo>
                    <a:pt x="241431" y="353932"/>
                  </a:lnTo>
                  <a:lnTo>
                    <a:pt x="227564" y="35672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8001" y="1499911"/>
              <a:ext cx="249159" cy="14846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41775" y="1682063"/>
              <a:ext cx="142240" cy="54610"/>
            </a:xfrm>
            <a:custGeom>
              <a:avLst/>
              <a:gdLst/>
              <a:ahLst/>
              <a:cxnLst/>
              <a:rect l="l" t="t" r="r" b="b"/>
              <a:pathLst>
                <a:path w="142239" h="54610">
                  <a:moveTo>
                    <a:pt x="141630" y="45834"/>
                  </a:moveTo>
                  <a:lnTo>
                    <a:pt x="139369" y="43535"/>
                  </a:lnTo>
                  <a:lnTo>
                    <a:pt x="5321" y="43535"/>
                  </a:lnTo>
                  <a:lnTo>
                    <a:pt x="2298" y="43535"/>
                  </a:lnTo>
                  <a:lnTo>
                    <a:pt x="0" y="45834"/>
                  </a:lnTo>
                  <a:lnTo>
                    <a:pt x="0" y="51498"/>
                  </a:lnTo>
                  <a:lnTo>
                    <a:pt x="2298" y="54165"/>
                  </a:lnTo>
                  <a:lnTo>
                    <a:pt x="139369" y="54165"/>
                  </a:lnTo>
                  <a:lnTo>
                    <a:pt x="141630" y="51498"/>
                  </a:lnTo>
                  <a:lnTo>
                    <a:pt x="141630" y="45834"/>
                  </a:lnTo>
                  <a:close/>
                </a:path>
                <a:path w="142239" h="54610">
                  <a:moveTo>
                    <a:pt x="141630" y="2286"/>
                  </a:moveTo>
                  <a:lnTo>
                    <a:pt x="139369" y="0"/>
                  </a:lnTo>
                  <a:lnTo>
                    <a:pt x="5321" y="0"/>
                  </a:lnTo>
                  <a:lnTo>
                    <a:pt x="2298" y="0"/>
                  </a:lnTo>
                  <a:lnTo>
                    <a:pt x="0" y="2286"/>
                  </a:lnTo>
                  <a:lnTo>
                    <a:pt x="0" y="7950"/>
                  </a:lnTo>
                  <a:lnTo>
                    <a:pt x="2298" y="10629"/>
                  </a:lnTo>
                  <a:lnTo>
                    <a:pt x="139369" y="10629"/>
                  </a:lnTo>
                  <a:lnTo>
                    <a:pt x="141630" y="7950"/>
                  </a:lnTo>
                  <a:lnTo>
                    <a:pt x="141630" y="22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310638" y="1499911"/>
            <a:ext cx="358775" cy="358775"/>
            <a:chOff x="1310638" y="1499911"/>
            <a:chExt cx="358775" cy="358775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0638" y="1499911"/>
              <a:ext cx="357106" cy="20466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22756" y="1634732"/>
              <a:ext cx="346710" cy="224154"/>
            </a:xfrm>
            <a:custGeom>
              <a:avLst/>
              <a:gdLst/>
              <a:ahLst/>
              <a:cxnLst/>
              <a:rect l="l" t="t" r="r" b="b"/>
              <a:pathLst>
                <a:path w="346710" h="224155">
                  <a:moveTo>
                    <a:pt x="333026" y="85587"/>
                  </a:moveTo>
                  <a:lnTo>
                    <a:pt x="304850" y="85587"/>
                  </a:lnTo>
                  <a:lnTo>
                    <a:pt x="316553" y="83260"/>
                  </a:lnTo>
                  <a:lnTo>
                    <a:pt x="326048" y="76920"/>
                  </a:lnTo>
                  <a:lnTo>
                    <a:pt x="332419" y="67527"/>
                  </a:lnTo>
                  <a:lnTo>
                    <a:pt x="334747" y="56040"/>
                  </a:lnTo>
                  <a:lnTo>
                    <a:pt x="334747" y="2258"/>
                  </a:lnTo>
                  <a:lnTo>
                    <a:pt x="337037" y="0"/>
                  </a:lnTo>
                  <a:lnTo>
                    <a:pt x="343080" y="0"/>
                  </a:lnTo>
                  <a:lnTo>
                    <a:pt x="345370" y="2258"/>
                  </a:lnTo>
                  <a:lnTo>
                    <a:pt x="346133" y="5311"/>
                  </a:lnTo>
                  <a:lnTo>
                    <a:pt x="346058" y="56040"/>
                  </a:lnTo>
                  <a:lnTo>
                    <a:pt x="342942" y="71790"/>
                  </a:lnTo>
                  <a:lnTo>
                    <a:pt x="334246" y="84768"/>
                  </a:lnTo>
                  <a:lnTo>
                    <a:pt x="333026" y="85587"/>
                  </a:lnTo>
                  <a:close/>
                </a:path>
                <a:path w="346710" h="224155">
                  <a:moveTo>
                    <a:pt x="235166" y="223811"/>
                  </a:moveTo>
                  <a:lnTo>
                    <a:pt x="99613" y="223811"/>
                  </a:lnTo>
                  <a:lnTo>
                    <a:pt x="91347" y="222147"/>
                  </a:lnTo>
                  <a:lnTo>
                    <a:pt x="84605" y="217605"/>
                  </a:lnTo>
                  <a:lnTo>
                    <a:pt x="80063" y="210863"/>
                  </a:lnTo>
                  <a:lnTo>
                    <a:pt x="78399" y="202597"/>
                  </a:lnTo>
                  <a:lnTo>
                    <a:pt x="78399" y="200689"/>
                  </a:lnTo>
                  <a:lnTo>
                    <a:pt x="80063" y="192423"/>
                  </a:lnTo>
                  <a:lnTo>
                    <a:pt x="84605" y="185681"/>
                  </a:lnTo>
                  <a:lnTo>
                    <a:pt x="91347" y="181139"/>
                  </a:lnTo>
                  <a:lnTo>
                    <a:pt x="99613" y="179475"/>
                  </a:lnTo>
                  <a:lnTo>
                    <a:pt x="134439" y="179475"/>
                  </a:lnTo>
                  <a:lnTo>
                    <a:pt x="134439" y="96178"/>
                  </a:lnTo>
                  <a:lnTo>
                    <a:pt x="29165" y="96178"/>
                  </a:lnTo>
                  <a:lnTo>
                    <a:pt x="22091" y="95546"/>
                  </a:lnTo>
                  <a:lnTo>
                    <a:pt x="15202" y="93673"/>
                  </a:lnTo>
                  <a:lnTo>
                    <a:pt x="8671" y="90596"/>
                  </a:lnTo>
                  <a:lnTo>
                    <a:pt x="0" y="84442"/>
                  </a:lnTo>
                  <a:lnTo>
                    <a:pt x="0" y="81039"/>
                  </a:lnTo>
                  <a:lnTo>
                    <a:pt x="1908" y="78749"/>
                  </a:lnTo>
                  <a:lnTo>
                    <a:pt x="2926" y="77318"/>
                  </a:lnTo>
                  <a:lnTo>
                    <a:pt x="4389" y="76681"/>
                  </a:lnTo>
                  <a:lnTo>
                    <a:pt x="7156" y="76681"/>
                  </a:lnTo>
                  <a:lnTo>
                    <a:pt x="8428" y="77127"/>
                  </a:lnTo>
                  <a:lnTo>
                    <a:pt x="9477" y="78017"/>
                  </a:lnTo>
                  <a:lnTo>
                    <a:pt x="14789" y="82915"/>
                  </a:lnTo>
                  <a:lnTo>
                    <a:pt x="21977" y="85587"/>
                  </a:lnTo>
                  <a:lnTo>
                    <a:pt x="333026" y="85587"/>
                  </a:lnTo>
                  <a:lnTo>
                    <a:pt x="321364" y="93416"/>
                  </a:lnTo>
                  <a:lnTo>
                    <a:pt x="305614" y="96560"/>
                  </a:lnTo>
                  <a:lnTo>
                    <a:pt x="145030" y="96560"/>
                  </a:lnTo>
                  <a:lnTo>
                    <a:pt x="145030" y="179857"/>
                  </a:lnTo>
                  <a:lnTo>
                    <a:pt x="237062" y="179857"/>
                  </a:lnTo>
                  <a:lnTo>
                    <a:pt x="243431" y="181139"/>
                  </a:lnTo>
                  <a:lnTo>
                    <a:pt x="250174" y="185681"/>
                  </a:lnTo>
                  <a:lnTo>
                    <a:pt x="253406" y="190480"/>
                  </a:lnTo>
                  <a:lnTo>
                    <a:pt x="93156" y="190480"/>
                  </a:lnTo>
                  <a:lnTo>
                    <a:pt x="88227" y="195409"/>
                  </a:lnTo>
                  <a:lnTo>
                    <a:pt x="88227" y="209404"/>
                  </a:lnTo>
                  <a:lnTo>
                    <a:pt x="93538" y="213952"/>
                  </a:lnTo>
                  <a:lnTo>
                    <a:pt x="252635" y="213952"/>
                  </a:lnTo>
                  <a:lnTo>
                    <a:pt x="250174" y="217605"/>
                  </a:lnTo>
                  <a:lnTo>
                    <a:pt x="243431" y="222147"/>
                  </a:lnTo>
                  <a:lnTo>
                    <a:pt x="235166" y="223811"/>
                  </a:lnTo>
                  <a:close/>
                </a:path>
                <a:path w="346710" h="224155">
                  <a:moveTo>
                    <a:pt x="237062" y="179857"/>
                  </a:moveTo>
                  <a:lnTo>
                    <a:pt x="188603" y="179857"/>
                  </a:lnTo>
                  <a:lnTo>
                    <a:pt x="188603" y="96560"/>
                  </a:lnTo>
                  <a:lnTo>
                    <a:pt x="199957" y="96560"/>
                  </a:lnTo>
                  <a:lnTo>
                    <a:pt x="199957" y="179475"/>
                  </a:lnTo>
                  <a:lnTo>
                    <a:pt x="235166" y="179475"/>
                  </a:lnTo>
                  <a:lnTo>
                    <a:pt x="237062" y="179857"/>
                  </a:lnTo>
                  <a:close/>
                </a:path>
                <a:path w="346710" h="224155">
                  <a:moveTo>
                    <a:pt x="252635" y="213952"/>
                  </a:moveTo>
                  <a:lnTo>
                    <a:pt x="240859" y="213952"/>
                  </a:lnTo>
                  <a:lnTo>
                    <a:pt x="245407" y="208640"/>
                  </a:lnTo>
                  <a:lnTo>
                    <a:pt x="245407" y="195028"/>
                  </a:lnTo>
                  <a:lnTo>
                    <a:pt x="240095" y="190480"/>
                  </a:lnTo>
                  <a:lnTo>
                    <a:pt x="253406" y="190480"/>
                  </a:lnTo>
                  <a:lnTo>
                    <a:pt x="254715" y="192423"/>
                  </a:lnTo>
                  <a:lnTo>
                    <a:pt x="256380" y="200689"/>
                  </a:lnTo>
                  <a:lnTo>
                    <a:pt x="256380" y="202597"/>
                  </a:lnTo>
                  <a:lnTo>
                    <a:pt x="254715" y="210863"/>
                  </a:lnTo>
                  <a:lnTo>
                    <a:pt x="252635" y="21395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852" y="1519248"/>
              <a:ext cx="191243" cy="14048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1852" y="1519248"/>
              <a:ext cx="315595" cy="190500"/>
            </a:xfrm>
            <a:custGeom>
              <a:avLst/>
              <a:gdLst/>
              <a:ahLst/>
              <a:cxnLst/>
              <a:rect l="l" t="t" r="r" b="b"/>
              <a:pathLst>
                <a:path w="315594" h="190500">
                  <a:moveTo>
                    <a:pt x="287803" y="190448"/>
                  </a:moveTo>
                  <a:lnTo>
                    <a:pt x="27638" y="190448"/>
                  </a:lnTo>
                  <a:lnTo>
                    <a:pt x="16933" y="188258"/>
                  </a:lnTo>
                  <a:lnTo>
                    <a:pt x="8142" y="182306"/>
                  </a:lnTo>
                  <a:lnTo>
                    <a:pt x="2189" y="173515"/>
                  </a:lnTo>
                  <a:lnTo>
                    <a:pt x="0" y="162809"/>
                  </a:lnTo>
                  <a:lnTo>
                    <a:pt x="0" y="153713"/>
                  </a:lnTo>
                  <a:lnTo>
                    <a:pt x="2258" y="151455"/>
                  </a:lnTo>
                  <a:lnTo>
                    <a:pt x="8332" y="151455"/>
                  </a:lnTo>
                  <a:lnTo>
                    <a:pt x="10591" y="153713"/>
                  </a:lnTo>
                  <a:lnTo>
                    <a:pt x="10591" y="172287"/>
                  </a:lnTo>
                  <a:lnTo>
                    <a:pt x="18192" y="179857"/>
                  </a:lnTo>
                  <a:lnTo>
                    <a:pt x="297249" y="179857"/>
                  </a:lnTo>
                  <a:lnTo>
                    <a:pt x="304850" y="172287"/>
                  </a:lnTo>
                  <a:lnTo>
                    <a:pt x="304850" y="17778"/>
                  </a:lnTo>
                  <a:lnTo>
                    <a:pt x="297249" y="10209"/>
                  </a:lnTo>
                  <a:lnTo>
                    <a:pt x="204124" y="10209"/>
                  </a:lnTo>
                  <a:lnTo>
                    <a:pt x="201834" y="7951"/>
                  </a:lnTo>
                  <a:lnTo>
                    <a:pt x="201834" y="2258"/>
                  </a:lnTo>
                  <a:lnTo>
                    <a:pt x="204124" y="0"/>
                  </a:lnTo>
                  <a:lnTo>
                    <a:pt x="207145" y="0"/>
                  </a:lnTo>
                  <a:lnTo>
                    <a:pt x="287803" y="0"/>
                  </a:lnTo>
                  <a:lnTo>
                    <a:pt x="298508" y="2185"/>
                  </a:lnTo>
                  <a:lnTo>
                    <a:pt x="307299" y="8130"/>
                  </a:lnTo>
                  <a:lnTo>
                    <a:pt x="313252" y="16919"/>
                  </a:lnTo>
                  <a:lnTo>
                    <a:pt x="315441" y="27638"/>
                  </a:lnTo>
                  <a:lnTo>
                    <a:pt x="315441" y="162809"/>
                  </a:lnTo>
                  <a:lnTo>
                    <a:pt x="313252" y="173515"/>
                  </a:lnTo>
                  <a:lnTo>
                    <a:pt x="307299" y="182306"/>
                  </a:lnTo>
                  <a:lnTo>
                    <a:pt x="298508" y="188258"/>
                  </a:lnTo>
                  <a:lnTo>
                    <a:pt x="287803" y="19044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5706" y="1538554"/>
              <a:ext cx="273793" cy="150342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2219464" y="1500301"/>
            <a:ext cx="330835" cy="358140"/>
          </a:xfrm>
          <a:custGeom>
            <a:avLst/>
            <a:gdLst/>
            <a:ahLst/>
            <a:cxnLst/>
            <a:rect l="l" t="t" r="r" b="b"/>
            <a:pathLst>
              <a:path w="330835" h="358139">
                <a:moveTo>
                  <a:pt x="197459" y="205549"/>
                </a:moveTo>
                <a:lnTo>
                  <a:pt x="196926" y="198805"/>
                </a:lnTo>
                <a:lnTo>
                  <a:pt x="187452" y="167297"/>
                </a:lnTo>
                <a:lnTo>
                  <a:pt x="187452" y="204127"/>
                </a:lnTo>
                <a:lnTo>
                  <a:pt x="185547" y="206375"/>
                </a:lnTo>
                <a:lnTo>
                  <a:pt x="147320" y="206375"/>
                </a:lnTo>
                <a:lnTo>
                  <a:pt x="145402" y="204127"/>
                </a:lnTo>
                <a:lnTo>
                  <a:pt x="145783" y="201828"/>
                </a:lnTo>
                <a:lnTo>
                  <a:pt x="161696" y="148818"/>
                </a:lnTo>
                <a:lnTo>
                  <a:pt x="162458" y="146558"/>
                </a:lnTo>
                <a:lnTo>
                  <a:pt x="164261" y="145415"/>
                </a:lnTo>
                <a:lnTo>
                  <a:pt x="167855" y="145415"/>
                </a:lnTo>
                <a:lnTo>
                  <a:pt x="169646" y="146558"/>
                </a:lnTo>
                <a:lnTo>
                  <a:pt x="170408" y="148818"/>
                </a:lnTo>
                <a:lnTo>
                  <a:pt x="186309" y="201828"/>
                </a:lnTo>
                <a:lnTo>
                  <a:pt x="187452" y="204127"/>
                </a:lnTo>
                <a:lnTo>
                  <a:pt x="187452" y="167297"/>
                </a:lnTo>
                <a:lnTo>
                  <a:pt x="180873" y="145415"/>
                </a:lnTo>
                <a:lnTo>
                  <a:pt x="178739" y="138798"/>
                </a:lnTo>
                <a:lnTo>
                  <a:pt x="172605" y="135293"/>
                </a:lnTo>
                <a:lnTo>
                  <a:pt x="160286" y="135293"/>
                </a:lnTo>
                <a:lnTo>
                  <a:pt x="154127" y="138798"/>
                </a:lnTo>
                <a:lnTo>
                  <a:pt x="151993" y="145415"/>
                </a:lnTo>
                <a:lnTo>
                  <a:pt x="135966" y="198805"/>
                </a:lnTo>
                <a:lnTo>
                  <a:pt x="134429" y="202971"/>
                </a:lnTo>
                <a:lnTo>
                  <a:pt x="135585" y="207911"/>
                </a:lnTo>
                <a:lnTo>
                  <a:pt x="138214" y="211696"/>
                </a:lnTo>
                <a:lnTo>
                  <a:pt x="141236" y="215480"/>
                </a:lnTo>
                <a:lnTo>
                  <a:pt x="145402" y="217347"/>
                </a:lnTo>
                <a:lnTo>
                  <a:pt x="183286" y="217347"/>
                </a:lnTo>
                <a:lnTo>
                  <a:pt x="189992" y="215734"/>
                </a:lnTo>
                <a:lnTo>
                  <a:pt x="194932" y="211493"/>
                </a:lnTo>
                <a:lnTo>
                  <a:pt x="197104" y="206375"/>
                </a:lnTo>
                <a:lnTo>
                  <a:pt x="197459" y="205549"/>
                </a:lnTo>
                <a:close/>
              </a:path>
              <a:path w="330835" h="358139">
                <a:moveTo>
                  <a:pt x="330581" y="1270"/>
                </a:moveTo>
                <a:lnTo>
                  <a:pt x="327939" y="0"/>
                </a:lnTo>
                <a:lnTo>
                  <a:pt x="319608" y="0"/>
                </a:lnTo>
                <a:lnTo>
                  <a:pt x="319608" y="10160"/>
                </a:lnTo>
                <a:lnTo>
                  <a:pt x="319608" y="33020"/>
                </a:lnTo>
                <a:lnTo>
                  <a:pt x="303314" y="33020"/>
                </a:lnTo>
                <a:lnTo>
                  <a:pt x="303314" y="43180"/>
                </a:lnTo>
                <a:lnTo>
                  <a:pt x="303314" y="157480"/>
                </a:lnTo>
                <a:lnTo>
                  <a:pt x="289331" y="157480"/>
                </a:lnTo>
                <a:lnTo>
                  <a:pt x="287032" y="158750"/>
                </a:lnTo>
                <a:lnTo>
                  <a:pt x="287032" y="198120"/>
                </a:lnTo>
                <a:lnTo>
                  <a:pt x="289331" y="200660"/>
                </a:lnTo>
                <a:lnTo>
                  <a:pt x="303314" y="200660"/>
                </a:lnTo>
                <a:lnTo>
                  <a:pt x="303314" y="313690"/>
                </a:lnTo>
                <a:lnTo>
                  <a:pt x="294982" y="313690"/>
                </a:lnTo>
                <a:lnTo>
                  <a:pt x="297510" y="306070"/>
                </a:lnTo>
                <a:lnTo>
                  <a:pt x="298729" y="298450"/>
                </a:lnTo>
                <a:lnTo>
                  <a:pt x="232524" y="82550"/>
                </a:lnTo>
                <a:lnTo>
                  <a:pt x="229844" y="80010"/>
                </a:lnTo>
                <a:lnTo>
                  <a:pt x="225679" y="80010"/>
                </a:lnTo>
                <a:lnTo>
                  <a:pt x="223037" y="81280"/>
                </a:lnTo>
                <a:lnTo>
                  <a:pt x="221513" y="83820"/>
                </a:lnTo>
                <a:lnTo>
                  <a:pt x="222656" y="86360"/>
                </a:lnTo>
                <a:lnTo>
                  <a:pt x="286270" y="284480"/>
                </a:lnTo>
                <a:lnTo>
                  <a:pt x="287566" y="302260"/>
                </a:lnTo>
                <a:lnTo>
                  <a:pt x="286270" y="305130"/>
                </a:lnTo>
                <a:lnTo>
                  <a:pt x="286270" y="326390"/>
                </a:lnTo>
                <a:lnTo>
                  <a:pt x="286270" y="330200"/>
                </a:lnTo>
                <a:lnTo>
                  <a:pt x="282105" y="330200"/>
                </a:lnTo>
                <a:lnTo>
                  <a:pt x="286270" y="326390"/>
                </a:lnTo>
                <a:lnTo>
                  <a:pt x="286270" y="305130"/>
                </a:lnTo>
                <a:lnTo>
                  <a:pt x="280670" y="317500"/>
                </a:lnTo>
                <a:lnTo>
                  <a:pt x="268097" y="327660"/>
                </a:lnTo>
                <a:lnTo>
                  <a:pt x="252399" y="331470"/>
                </a:lnTo>
                <a:lnTo>
                  <a:pt x="244411" y="331470"/>
                </a:lnTo>
                <a:lnTo>
                  <a:pt x="236207" y="327660"/>
                </a:lnTo>
                <a:lnTo>
                  <a:pt x="229120" y="322580"/>
                </a:lnTo>
                <a:lnTo>
                  <a:pt x="228066" y="321310"/>
                </a:lnTo>
                <a:lnTo>
                  <a:pt x="222567" y="321310"/>
                </a:lnTo>
                <a:lnTo>
                  <a:pt x="221513" y="322580"/>
                </a:lnTo>
                <a:lnTo>
                  <a:pt x="219646" y="325120"/>
                </a:lnTo>
                <a:lnTo>
                  <a:pt x="219646" y="328930"/>
                </a:lnTo>
                <a:lnTo>
                  <a:pt x="221894" y="330200"/>
                </a:lnTo>
                <a:lnTo>
                  <a:pt x="222656" y="330200"/>
                </a:lnTo>
                <a:lnTo>
                  <a:pt x="223037" y="331470"/>
                </a:lnTo>
                <a:lnTo>
                  <a:pt x="187833" y="331470"/>
                </a:lnTo>
                <a:lnTo>
                  <a:pt x="187833" y="325120"/>
                </a:lnTo>
                <a:lnTo>
                  <a:pt x="187833" y="317500"/>
                </a:lnTo>
                <a:lnTo>
                  <a:pt x="185547" y="314960"/>
                </a:lnTo>
                <a:lnTo>
                  <a:pt x="177215" y="314960"/>
                </a:lnTo>
                <a:lnTo>
                  <a:pt x="177215" y="325120"/>
                </a:lnTo>
                <a:lnTo>
                  <a:pt x="177215" y="347980"/>
                </a:lnTo>
                <a:lnTo>
                  <a:pt x="154508" y="347980"/>
                </a:lnTo>
                <a:lnTo>
                  <a:pt x="154508" y="341630"/>
                </a:lnTo>
                <a:lnTo>
                  <a:pt x="154508" y="331470"/>
                </a:lnTo>
                <a:lnTo>
                  <a:pt x="154508" y="325120"/>
                </a:lnTo>
                <a:lnTo>
                  <a:pt x="177215" y="325120"/>
                </a:lnTo>
                <a:lnTo>
                  <a:pt x="177215" y="314960"/>
                </a:lnTo>
                <a:lnTo>
                  <a:pt x="146177" y="314960"/>
                </a:lnTo>
                <a:lnTo>
                  <a:pt x="143916" y="317500"/>
                </a:lnTo>
                <a:lnTo>
                  <a:pt x="143916" y="331470"/>
                </a:lnTo>
                <a:lnTo>
                  <a:pt x="107556" y="331470"/>
                </a:lnTo>
                <a:lnTo>
                  <a:pt x="116078" y="321310"/>
                </a:lnTo>
                <a:lnTo>
                  <a:pt x="121234" y="311150"/>
                </a:lnTo>
                <a:lnTo>
                  <a:pt x="124752" y="300990"/>
                </a:lnTo>
                <a:lnTo>
                  <a:pt x="128397" y="289560"/>
                </a:lnTo>
                <a:lnTo>
                  <a:pt x="132905" y="280670"/>
                </a:lnTo>
                <a:lnTo>
                  <a:pt x="139865" y="274320"/>
                </a:lnTo>
                <a:lnTo>
                  <a:pt x="148767" y="269240"/>
                </a:lnTo>
                <a:lnTo>
                  <a:pt x="159054" y="267970"/>
                </a:lnTo>
                <a:lnTo>
                  <a:pt x="172313" y="267970"/>
                </a:lnTo>
                <a:lnTo>
                  <a:pt x="209778" y="309880"/>
                </a:lnTo>
                <a:lnTo>
                  <a:pt x="210388" y="312420"/>
                </a:lnTo>
                <a:lnTo>
                  <a:pt x="212331" y="313690"/>
                </a:lnTo>
                <a:lnTo>
                  <a:pt x="216242" y="313690"/>
                </a:lnTo>
                <a:lnTo>
                  <a:pt x="219252" y="312420"/>
                </a:lnTo>
                <a:lnTo>
                  <a:pt x="220408" y="309880"/>
                </a:lnTo>
                <a:lnTo>
                  <a:pt x="219646" y="307340"/>
                </a:lnTo>
                <a:lnTo>
                  <a:pt x="212839" y="287020"/>
                </a:lnTo>
                <a:lnTo>
                  <a:pt x="206705" y="274320"/>
                </a:lnTo>
                <a:lnTo>
                  <a:pt x="200050" y="267970"/>
                </a:lnTo>
                <a:lnTo>
                  <a:pt x="197396" y="265430"/>
                </a:lnTo>
                <a:lnTo>
                  <a:pt x="185674" y="259080"/>
                </a:lnTo>
                <a:lnTo>
                  <a:pt x="172313" y="257810"/>
                </a:lnTo>
                <a:lnTo>
                  <a:pt x="159054" y="257810"/>
                </a:lnTo>
                <a:lnTo>
                  <a:pt x="124333" y="274320"/>
                </a:lnTo>
                <a:lnTo>
                  <a:pt x="111721" y="307340"/>
                </a:lnTo>
                <a:lnTo>
                  <a:pt x="106502" y="317500"/>
                </a:lnTo>
                <a:lnTo>
                  <a:pt x="98704" y="325120"/>
                </a:lnTo>
                <a:lnTo>
                  <a:pt x="88976" y="328930"/>
                </a:lnTo>
                <a:lnTo>
                  <a:pt x="78016" y="331470"/>
                </a:lnTo>
                <a:lnTo>
                  <a:pt x="71158" y="330200"/>
                </a:lnTo>
                <a:lnTo>
                  <a:pt x="64312" y="328930"/>
                </a:lnTo>
                <a:lnTo>
                  <a:pt x="60528" y="326390"/>
                </a:lnTo>
                <a:lnTo>
                  <a:pt x="58648" y="325120"/>
                </a:lnTo>
                <a:lnTo>
                  <a:pt x="52984" y="321310"/>
                </a:lnTo>
                <a:lnTo>
                  <a:pt x="48463" y="314617"/>
                </a:lnTo>
                <a:lnTo>
                  <a:pt x="48463" y="330200"/>
                </a:lnTo>
                <a:lnTo>
                  <a:pt x="43916" y="330200"/>
                </a:lnTo>
                <a:lnTo>
                  <a:pt x="43916" y="326390"/>
                </a:lnTo>
                <a:lnTo>
                  <a:pt x="48463" y="330200"/>
                </a:lnTo>
                <a:lnTo>
                  <a:pt x="48463" y="314617"/>
                </a:lnTo>
                <a:lnTo>
                  <a:pt x="45275" y="309880"/>
                </a:lnTo>
                <a:lnTo>
                  <a:pt x="42418" y="295910"/>
                </a:lnTo>
                <a:lnTo>
                  <a:pt x="43053" y="289560"/>
                </a:lnTo>
                <a:lnTo>
                  <a:pt x="45212" y="281940"/>
                </a:lnTo>
                <a:lnTo>
                  <a:pt x="49288" y="269240"/>
                </a:lnTo>
                <a:lnTo>
                  <a:pt x="55689" y="248920"/>
                </a:lnTo>
                <a:lnTo>
                  <a:pt x="56794" y="246380"/>
                </a:lnTo>
                <a:lnTo>
                  <a:pt x="55308" y="243840"/>
                </a:lnTo>
                <a:lnTo>
                  <a:pt x="52628" y="242570"/>
                </a:lnTo>
                <a:lnTo>
                  <a:pt x="52120" y="242570"/>
                </a:lnTo>
                <a:lnTo>
                  <a:pt x="51587" y="241300"/>
                </a:lnTo>
                <a:lnTo>
                  <a:pt x="48717" y="241300"/>
                </a:lnTo>
                <a:lnTo>
                  <a:pt x="46748" y="243840"/>
                </a:lnTo>
                <a:lnTo>
                  <a:pt x="45821" y="245110"/>
                </a:lnTo>
                <a:lnTo>
                  <a:pt x="34467" y="281940"/>
                </a:lnTo>
                <a:lnTo>
                  <a:pt x="32689" y="289560"/>
                </a:lnTo>
                <a:lnTo>
                  <a:pt x="32423" y="298450"/>
                </a:lnTo>
                <a:lnTo>
                  <a:pt x="33655" y="306070"/>
                </a:lnTo>
                <a:lnTo>
                  <a:pt x="36347" y="313690"/>
                </a:lnTo>
                <a:lnTo>
                  <a:pt x="33324" y="313690"/>
                </a:lnTo>
                <a:lnTo>
                  <a:pt x="33324" y="325120"/>
                </a:lnTo>
                <a:lnTo>
                  <a:pt x="33324" y="347980"/>
                </a:lnTo>
                <a:lnTo>
                  <a:pt x="10617" y="347980"/>
                </a:lnTo>
                <a:lnTo>
                  <a:pt x="10617" y="325120"/>
                </a:lnTo>
                <a:lnTo>
                  <a:pt x="33324" y="325120"/>
                </a:lnTo>
                <a:lnTo>
                  <a:pt x="33324" y="313690"/>
                </a:lnTo>
                <a:lnTo>
                  <a:pt x="28016" y="313690"/>
                </a:lnTo>
                <a:lnTo>
                  <a:pt x="28016" y="200660"/>
                </a:lnTo>
                <a:lnTo>
                  <a:pt x="42037" y="200660"/>
                </a:lnTo>
                <a:lnTo>
                  <a:pt x="44297" y="198120"/>
                </a:lnTo>
                <a:lnTo>
                  <a:pt x="44297" y="190500"/>
                </a:lnTo>
                <a:lnTo>
                  <a:pt x="44297" y="167640"/>
                </a:lnTo>
                <a:lnTo>
                  <a:pt x="44297" y="160020"/>
                </a:lnTo>
                <a:lnTo>
                  <a:pt x="42037" y="157480"/>
                </a:lnTo>
                <a:lnTo>
                  <a:pt x="33324" y="157480"/>
                </a:lnTo>
                <a:lnTo>
                  <a:pt x="33324" y="167640"/>
                </a:lnTo>
                <a:lnTo>
                  <a:pt x="33324" y="190500"/>
                </a:lnTo>
                <a:lnTo>
                  <a:pt x="10617" y="190500"/>
                </a:lnTo>
                <a:lnTo>
                  <a:pt x="10617" y="167640"/>
                </a:lnTo>
                <a:lnTo>
                  <a:pt x="33324" y="167640"/>
                </a:lnTo>
                <a:lnTo>
                  <a:pt x="33324" y="157480"/>
                </a:lnTo>
                <a:lnTo>
                  <a:pt x="28016" y="157480"/>
                </a:lnTo>
                <a:lnTo>
                  <a:pt x="28016" y="43180"/>
                </a:lnTo>
                <a:lnTo>
                  <a:pt x="42037" y="43180"/>
                </a:lnTo>
                <a:lnTo>
                  <a:pt x="44297" y="40640"/>
                </a:lnTo>
                <a:lnTo>
                  <a:pt x="44297" y="33020"/>
                </a:lnTo>
                <a:lnTo>
                  <a:pt x="44297" y="26670"/>
                </a:lnTo>
                <a:lnTo>
                  <a:pt x="125717" y="26670"/>
                </a:lnTo>
                <a:lnTo>
                  <a:pt x="51142" y="228600"/>
                </a:lnTo>
                <a:lnTo>
                  <a:pt x="53390" y="232410"/>
                </a:lnTo>
                <a:lnTo>
                  <a:pt x="59817" y="232410"/>
                </a:lnTo>
                <a:lnTo>
                  <a:pt x="61734" y="231140"/>
                </a:lnTo>
                <a:lnTo>
                  <a:pt x="62496" y="228600"/>
                </a:lnTo>
                <a:lnTo>
                  <a:pt x="118910" y="54610"/>
                </a:lnTo>
                <a:lnTo>
                  <a:pt x="122770" y="45720"/>
                </a:lnTo>
                <a:lnTo>
                  <a:pt x="128435" y="38100"/>
                </a:lnTo>
                <a:lnTo>
                  <a:pt x="135585" y="33020"/>
                </a:lnTo>
                <a:lnTo>
                  <a:pt x="143916" y="27940"/>
                </a:lnTo>
                <a:lnTo>
                  <a:pt x="143916" y="40640"/>
                </a:lnTo>
                <a:lnTo>
                  <a:pt x="146177" y="43180"/>
                </a:lnTo>
                <a:lnTo>
                  <a:pt x="185547" y="43180"/>
                </a:lnTo>
                <a:lnTo>
                  <a:pt x="187833" y="40640"/>
                </a:lnTo>
                <a:lnTo>
                  <a:pt x="187833" y="33020"/>
                </a:lnTo>
                <a:lnTo>
                  <a:pt x="187833" y="29210"/>
                </a:lnTo>
                <a:lnTo>
                  <a:pt x="216242" y="66040"/>
                </a:lnTo>
                <a:lnTo>
                  <a:pt x="217131" y="68580"/>
                </a:lnTo>
                <a:lnTo>
                  <a:pt x="218998" y="69850"/>
                </a:lnTo>
                <a:lnTo>
                  <a:pt x="223037" y="69850"/>
                </a:lnTo>
                <a:lnTo>
                  <a:pt x="225679" y="68580"/>
                </a:lnTo>
                <a:lnTo>
                  <a:pt x="227215" y="66040"/>
                </a:lnTo>
                <a:lnTo>
                  <a:pt x="226441" y="62230"/>
                </a:lnTo>
                <a:lnTo>
                  <a:pt x="224205" y="55880"/>
                </a:lnTo>
                <a:lnTo>
                  <a:pt x="221005" y="46990"/>
                </a:lnTo>
                <a:lnTo>
                  <a:pt x="215315" y="36830"/>
                </a:lnTo>
                <a:lnTo>
                  <a:pt x="208038" y="29210"/>
                </a:lnTo>
                <a:lnTo>
                  <a:pt x="205613" y="26670"/>
                </a:lnTo>
                <a:lnTo>
                  <a:pt x="287032" y="26670"/>
                </a:lnTo>
                <a:lnTo>
                  <a:pt x="287032" y="40640"/>
                </a:lnTo>
                <a:lnTo>
                  <a:pt x="289331" y="43180"/>
                </a:lnTo>
                <a:lnTo>
                  <a:pt x="303314" y="43180"/>
                </a:lnTo>
                <a:lnTo>
                  <a:pt x="303314" y="33020"/>
                </a:lnTo>
                <a:lnTo>
                  <a:pt x="296900" y="33020"/>
                </a:lnTo>
                <a:lnTo>
                  <a:pt x="296900" y="26670"/>
                </a:lnTo>
                <a:lnTo>
                  <a:pt x="296900" y="16510"/>
                </a:lnTo>
                <a:lnTo>
                  <a:pt x="296900" y="10160"/>
                </a:lnTo>
                <a:lnTo>
                  <a:pt x="319608" y="10160"/>
                </a:lnTo>
                <a:lnTo>
                  <a:pt x="319608" y="0"/>
                </a:lnTo>
                <a:lnTo>
                  <a:pt x="288937" y="0"/>
                </a:lnTo>
                <a:lnTo>
                  <a:pt x="286270" y="1270"/>
                </a:lnTo>
                <a:lnTo>
                  <a:pt x="286270" y="16510"/>
                </a:lnTo>
                <a:lnTo>
                  <a:pt x="187452" y="16510"/>
                </a:lnTo>
                <a:lnTo>
                  <a:pt x="187452" y="10160"/>
                </a:lnTo>
                <a:lnTo>
                  <a:pt x="187452" y="1270"/>
                </a:lnTo>
                <a:lnTo>
                  <a:pt x="185166" y="0"/>
                </a:lnTo>
                <a:lnTo>
                  <a:pt x="176479" y="0"/>
                </a:lnTo>
                <a:lnTo>
                  <a:pt x="176479" y="10160"/>
                </a:lnTo>
                <a:lnTo>
                  <a:pt x="176479" y="33020"/>
                </a:lnTo>
                <a:lnTo>
                  <a:pt x="153746" y="33020"/>
                </a:lnTo>
                <a:lnTo>
                  <a:pt x="153746" y="27940"/>
                </a:lnTo>
                <a:lnTo>
                  <a:pt x="153746" y="26670"/>
                </a:lnTo>
                <a:lnTo>
                  <a:pt x="153746" y="16510"/>
                </a:lnTo>
                <a:lnTo>
                  <a:pt x="153746" y="10160"/>
                </a:lnTo>
                <a:lnTo>
                  <a:pt x="176479" y="10160"/>
                </a:lnTo>
                <a:lnTo>
                  <a:pt x="176479" y="0"/>
                </a:lnTo>
                <a:lnTo>
                  <a:pt x="145783" y="0"/>
                </a:lnTo>
                <a:lnTo>
                  <a:pt x="143535" y="1270"/>
                </a:lnTo>
                <a:lnTo>
                  <a:pt x="143535" y="16510"/>
                </a:lnTo>
                <a:lnTo>
                  <a:pt x="43916" y="16510"/>
                </a:lnTo>
                <a:lnTo>
                  <a:pt x="43916" y="10160"/>
                </a:lnTo>
                <a:lnTo>
                  <a:pt x="43916" y="1270"/>
                </a:lnTo>
                <a:lnTo>
                  <a:pt x="41656" y="0"/>
                </a:lnTo>
                <a:lnTo>
                  <a:pt x="33324" y="0"/>
                </a:lnTo>
                <a:lnTo>
                  <a:pt x="33324" y="10160"/>
                </a:lnTo>
                <a:lnTo>
                  <a:pt x="33324" y="33020"/>
                </a:lnTo>
                <a:lnTo>
                  <a:pt x="10617" y="33020"/>
                </a:lnTo>
                <a:lnTo>
                  <a:pt x="10617" y="10160"/>
                </a:lnTo>
                <a:lnTo>
                  <a:pt x="33324" y="10160"/>
                </a:lnTo>
                <a:lnTo>
                  <a:pt x="33324" y="0"/>
                </a:lnTo>
                <a:lnTo>
                  <a:pt x="2286" y="0"/>
                </a:lnTo>
                <a:lnTo>
                  <a:pt x="0" y="1270"/>
                </a:lnTo>
                <a:lnTo>
                  <a:pt x="0" y="40640"/>
                </a:lnTo>
                <a:lnTo>
                  <a:pt x="2286" y="43180"/>
                </a:lnTo>
                <a:lnTo>
                  <a:pt x="16662" y="43180"/>
                </a:lnTo>
                <a:lnTo>
                  <a:pt x="16662" y="157480"/>
                </a:lnTo>
                <a:lnTo>
                  <a:pt x="2286" y="157480"/>
                </a:lnTo>
                <a:lnTo>
                  <a:pt x="0" y="160020"/>
                </a:lnTo>
                <a:lnTo>
                  <a:pt x="0" y="198120"/>
                </a:lnTo>
                <a:lnTo>
                  <a:pt x="2286" y="200660"/>
                </a:lnTo>
                <a:lnTo>
                  <a:pt x="16662" y="200660"/>
                </a:lnTo>
                <a:lnTo>
                  <a:pt x="16662" y="313690"/>
                </a:lnTo>
                <a:lnTo>
                  <a:pt x="2286" y="313690"/>
                </a:lnTo>
                <a:lnTo>
                  <a:pt x="0" y="316230"/>
                </a:lnTo>
                <a:lnTo>
                  <a:pt x="0" y="355600"/>
                </a:lnTo>
                <a:lnTo>
                  <a:pt x="2286" y="358140"/>
                </a:lnTo>
                <a:lnTo>
                  <a:pt x="41656" y="358140"/>
                </a:lnTo>
                <a:lnTo>
                  <a:pt x="43916" y="355600"/>
                </a:lnTo>
                <a:lnTo>
                  <a:pt x="43916" y="347980"/>
                </a:lnTo>
                <a:lnTo>
                  <a:pt x="43916" y="341630"/>
                </a:lnTo>
                <a:lnTo>
                  <a:pt x="143535" y="341630"/>
                </a:lnTo>
                <a:lnTo>
                  <a:pt x="143535" y="355600"/>
                </a:lnTo>
                <a:lnTo>
                  <a:pt x="145783" y="358140"/>
                </a:lnTo>
                <a:lnTo>
                  <a:pt x="185166" y="358140"/>
                </a:lnTo>
                <a:lnTo>
                  <a:pt x="187452" y="355600"/>
                </a:lnTo>
                <a:lnTo>
                  <a:pt x="187452" y="347980"/>
                </a:lnTo>
                <a:lnTo>
                  <a:pt x="187452" y="341630"/>
                </a:lnTo>
                <a:lnTo>
                  <a:pt x="286270" y="341630"/>
                </a:lnTo>
                <a:lnTo>
                  <a:pt x="286270" y="355600"/>
                </a:lnTo>
                <a:lnTo>
                  <a:pt x="288937" y="358140"/>
                </a:lnTo>
                <a:lnTo>
                  <a:pt x="327939" y="358140"/>
                </a:lnTo>
                <a:lnTo>
                  <a:pt x="330581" y="355600"/>
                </a:lnTo>
                <a:lnTo>
                  <a:pt x="330581" y="347980"/>
                </a:lnTo>
                <a:lnTo>
                  <a:pt x="330581" y="325120"/>
                </a:lnTo>
                <a:lnTo>
                  <a:pt x="330581" y="316230"/>
                </a:lnTo>
                <a:lnTo>
                  <a:pt x="327939" y="313690"/>
                </a:lnTo>
                <a:lnTo>
                  <a:pt x="319989" y="313690"/>
                </a:lnTo>
                <a:lnTo>
                  <a:pt x="319989" y="325120"/>
                </a:lnTo>
                <a:lnTo>
                  <a:pt x="319989" y="347980"/>
                </a:lnTo>
                <a:lnTo>
                  <a:pt x="297281" y="347980"/>
                </a:lnTo>
                <a:lnTo>
                  <a:pt x="297281" y="341630"/>
                </a:lnTo>
                <a:lnTo>
                  <a:pt x="297281" y="331470"/>
                </a:lnTo>
                <a:lnTo>
                  <a:pt x="297281" y="330200"/>
                </a:lnTo>
                <a:lnTo>
                  <a:pt x="297281" y="326390"/>
                </a:lnTo>
                <a:lnTo>
                  <a:pt x="297281" y="325120"/>
                </a:lnTo>
                <a:lnTo>
                  <a:pt x="319989" y="325120"/>
                </a:lnTo>
                <a:lnTo>
                  <a:pt x="319989" y="313690"/>
                </a:lnTo>
                <a:lnTo>
                  <a:pt x="313944" y="313690"/>
                </a:lnTo>
                <a:lnTo>
                  <a:pt x="313944" y="200660"/>
                </a:lnTo>
                <a:lnTo>
                  <a:pt x="327939" y="200660"/>
                </a:lnTo>
                <a:lnTo>
                  <a:pt x="330581" y="198120"/>
                </a:lnTo>
                <a:lnTo>
                  <a:pt x="330581" y="190500"/>
                </a:lnTo>
                <a:lnTo>
                  <a:pt x="330581" y="167640"/>
                </a:lnTo>
                <a:lnTo>
                  <a:pt x="330581" y="160020"/>
                </a:lnTo>
                <a:lnTo>
                  <a:pt x="327939" y="157480"/>
                </a:lnTo>
                <a:lnTo>
                  <a:pt x="319989" y="157480"/>
                </a:lnTo>
                <a:lnTo>
                  <a:pt x="319989" y="167640"/>
                </a:lnTo>
                <a:lnTo>
                  <a:pt x="319989" y="190500"/>
                </a:lnTo>
                <a:lnTo>
                  <a:pt x="297281" y="190500"/>
                </a:lnTo>
                <a:lnTo>
                  <a:pt x="297281" y="167640"/>
                </a:lnTo>
                <a:lnTo>
                  <a:pt x="319989" y="167640"/>
                </a:lnTo>
                <a:lnTo>
                  <a:pt x="319989" y="157480"/>
                </a:lnTo>
                <a:lnTo>
                  <a:pt x="313944" y="157480"/>
                </a:lnTo>
                <a:lnTo>
                  <a:pt x="313944" y="43180"/>
                </a:lnTo>
                <a:lnTo>
                  <a:pt x="327939" y="43180"/>
                </a:lnTo>
                <a:lnTo>
                  <a:pt x="330581" y="40640"/>
                </a:lnTo>
                <a:lnTo>
                  <a:pt x="330581" y="33020"/>
                </a:lnTo>
                <a:lnTo>
                  <a:pt x="330581" y="10160"/>
                </a:lnTo>
                <a:lnTo>
                  <a:pt x="330581" y="12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43576" y="1509394"/>
            <a:ext cx="245110" cy="350520"/>
          </a:xfrm>
          <a:custGeom>
            <a:avLst/>
            <a:gdLst/>
            <a:ahLst/>
            <a:cxnLst/>
            <a:rect l="l" t="t" r="r" b="b"/>
            <a:pathLst>
              <a:path w="245110" h="350519">
                <a:moveTo>
                  <a:pt x="112077" y="67398"/>
                </a:moveTo>
                <a:lnTo>
                  <a:pt x="109816" y="65138"/>
                </a:lnTo>
                <a:lnTo>
                  <a:pt x="92392" y="65138"/>
                </a:lnTo>
                <a:lnTo>
                  <a:pt x="89369" y="65138"/>
                </a:lnTo>
                <a:lnTo>
                  <a:pt x="87071" y="67398"/>
                </a:lnTo>
                <a:lnTo>
                  <a:pt x="87071" y="73469"/>
                </a:lnTo>
                <a:lnTo>
                  <a:pt x="89369" y="75730"/>
                </a:lnTo>
                <a:lnTo>
                  <a:pt x="109816" y="75730"/>
                </a:lnTo>
                <a:lnTo>
                  <a:pt x="112077" y="73469"/>
                </a:lnTo>
                <a:lnTo>
                  <a:pt x="112077" y="67398"/>
                </a:lnTo>
                <a:close/>
              </a:path>
              <a:path w="245110" h="350519">
                <a:moveTo>
                  <a:pt x="142760" y="123088"/>
                </a:moveTo>
                <a:lnTo>
                  <a:pt x="141439" y="115417"/>
                </a:lnTo>
                <a:lnTo>
                  <a:pt x="140487" y="113995"/>
                </a:lnTo>
                <a:lnTo>
                  <a:pt x="137350" y="109296"/>
                </a:lnTo>
                <a:lnTo>
                  <a:pt x="132524" y="106133"/>
                </a:lnTo>
                <a:lnTo>
                  <a:pt x="132524" y="118160"/>
                </a:lnTo>
                <a:lnTo>
                  <a:pt x="132524" y="127596"/>
                </a:lnTo>
                <a:lnTo>
                  <a:pt x="128739" y="132156"/>
                </a:lnTo>
                <a:lnTo>
                  <a:pt x="118529" y="132156"/>
                </a:lnTo>
                <a:lnTo>
                  <a:pt x="114363" y="127596"/>
                </a:lnTo>
                <a:lnTo>
                  <a:pt x="114363" y="118160"/>
                </a:lnTo>
                <a:lnTo>
                  <a:pt x="118884" y="113995"/>
                </a:lnTo>
                <a:lnTo>
                  <a:pt x="128739" y="113995"/>
                </a:lnTo>
                <a:lnTo>
                  <a:pt x="132524" y="118160"/>
                </a:lnTo>
                <a:lnTo>
                  <a:pt x="132524" y="106133"/>
                </a:lnTo>
                <a:lnTo>
                  <a:pt x="131140" y="105219"/>
                </a:lnTo>
                <a:lnTo>
                  <a:pt x="123431" y="103746"/>
                </a:lnTo>
                <a:lnTo>
                  <a:pt x="115938" y="105219"/>
                </a:lnTo>
                <a:lnTo>
                  <a:pt x="109804" y="109296"/>
                </a:lnTo>
                <a:lnTo>
                  <a:pt x="105651" y="115417"/>
                </a:lnTo>
                <a:lnTo>
                  <a:pt x="104127" y="123088"/>
                </a:lnTo>
                <a:lnTo>
                  <a:pt x="105651" y="130733"/>
                </a:lnTo>
                <a:lnTo>
                  <a:pt x="109804" y="136855"/>
                </a:lnTo>
                <a:lnTo>
                  <a:pt x="115938" y="140919"/>
                </a:lnTo>
                <a:lnTo>
                  <a:pt x="123431" y="142392"/>
                </a:lnTo>
                <a:lnTo>
                  <a:pt x="131089" y="140919"/>
                </a:lnTo>
                <a:lnTo>
                  <a:pt x="137223" y="136855"/>
                </a:lnTo>
                <a:lnTo>
                  <a:pt x="140347" y="132156"/>
                </a:lnTo>
                <a:lnTo>
                  <a:pt x="141287" y="130733"/>
                </a:lnTo>
                <a:lnTo>
                  <a:pt x="142760" y="123088"/>
                </a:lnTo>
                <a:close/>
              </a:path>
              <a:path w="245110" h="350519">
                <a:moveTo>
                  <a:pt x="244602" y="186690"/>
                </a:moveTo>
                <a:lnTo>
                  <a:pt x="242354" y="184150"/>
                </a:lnTo>
                <a:lnTo>
                  <a:pt x="236651" y="184150"/>
                </a:lnTo>
                <a:lnTo>
                  <a:pt x="234391" y="186690"/>
                </a:lnTo>
                <a:lnTo>
                  <a:pt x="234391" y="195580"/>
                </a:lnTo>
                <a:lnTo>
                  <a:pt x="228155" y="226060"/>
                </a:lnTo>
                <a:lnTo>
                  <a:pt x="211150" y="251460"/>
                </a:lnTo>
                <a:lnTo>
                  <a:pt x="185991" y="267970"/>
                </a:lnTo>
                <a:lnTo>
                  <a:pt x="155232" y="274320"/>
                </a:lnTo>
                <a:lnTo>
                  <a:pt x="131762" y="274320"/>
                </a:lnTo>
                <a:lnTo>
                  <a:pt x="131762" y="284480"/>
                </a:lnTo>
                <a:lnTo>
                  <a:pt x="131762" y="316230"/>
                </a:lnTo>
                <a:lnTo>
                  <a:pt x="115100" y="316230"/>
                </a:lnTo>
                <a:lnTo>
                  <a:pt x="115100" y="284480"/>
                </a:lnTo>
                <a:lnTo>
                  <a:pt x="131762" y="284480"/>
                </a:lnTo>
                <a:lnTo>
                  <a:pt x="131762" y="274320"/>
                </a:lnTo>
                <a:lnTo>
                  <a:pt x="90855" y="274320"/>
                </a:lnTo>
                <a:lnTo>
                  <a:pt x="60121" y="267970"/>
                </a:lnTo>
                <a:lnTo>
                  <a:pt x="34963" y="251460"/>
                </a:lnTo>
                <a:lnTo>
                  <a:pt x="17970" y="226060"/>
                </a:lnTo>
                <a:lnTo>
                  <a:pt x="11734" y="195580"/>
                </a:lnTo>
                <a:lnTo>
                  <a:pt x="11734" y="139700"/>
                </a:lnTo>
                <a:lnTo>
                  <a:pt x="14363" y="138430"/>
                </a:lnTo>
                <a:lnTo>
                  <a:pt x="18923" y="138430"/>
                </a:lnTo>
                <a:lnTo>
                  <a:pt x="21209" y="139700"/>
                </a:lnTo>
                <a:lnTo>
                  <a:pt x="21209" y="195580"/>
                </a:lnTo>
                <a:lnTo>
                  <a:pt x="26708" y="222250"/>
                </a:lnTo>
                <a:lnTo>
                  <a:pt x="41656" y="245110"/>
                </a:lnTo>
                <a:lnTo>
                  <a:pt x="63690" y="259080"/>
                </a:lnTo>
                <a:lnTo>
                  <a:pt x="90474" y="265430"/>
                </a:lnTo>
                <a:lnTo>
                  <a:pt x="154889" y="265430"/>
                </a:lnTo>
                <a:lnTo>
                  <a:pt x="181775" y="259080"/>
                </a:lnTo>
                <a:lnTo>
                  <a:pt x="187248" y="255270"/>
                </a:lnTo>
                <a:lnTo>
                  <a:pt x="203669" y="243840"/>
                </a:lnTo>
                <a:lnTo>
                  <a:pt x="218389" y="222250"/>
                </a:lnTo>
                <a:lnTo>
                  <a:pt x="223774" y="195580"/>
                </a:lnTo>
                <a:lnTo>
                  <a:pt x="223774" y="158750"/>
                </a:lnTo>
                <a:lnTo>
                  <a:pt x="223774" y="148590"/>
                </a:lnTo>
                <a:lnTo>
                  <a:pt x="223774" y="139700"/>
                </a:lnTo>
                <a:lnTo>
                  <a:pt x="226441" y="138430"/>
                </a:lnTo>
                <a:lnTo>
                  <a:pt x="231381" y="138430"/>
                </a:lnTo>
                <a:lnTo>
                  <a:pt x="233248" y="139700"/>
                </a:lnTo>
                <a:lnTo>
                  <a:pt x="233248" y="168910"/>
                </a:lnTo>
                <a:lnTo>
                  <a:pt x="235889" y="171450"/>
                </a:lnTo>
                <a:lnTo>
                  <a:pt x="241198" y="171450"/>
                </a:lnTo>
                <a:lnTo>
                  <a:pt x="243840" y="168910"/>
                </a:lnTo>
                <a:lnTo>
                  <a:pt x="243840" y="138430"/>
                </a:lnTo>
                <a:lnTo>
                  <a:pt x="243840" y="134620"/>
                </a:lnTo>
                <a:lnTo>
                  <a:pt x="237032" y="128270"/>
                </a:lnTo>
                <a:lnTo>
                  <a:pt x="220370" y="128270"/>
                </a:lnTo>
                <a:lnTo>
                  <a:pt x="215468" y="132854"/>
                </a:lnTo>
                <a:lnTo>
                  <a:pt x="215468" y="158750"/>
                </a:lnTo>
                <a:lnTo>
                  <a:pt x="215468" y="196850"/>
                </a:lnTo>
                <a:lnTo>
                  <a:pt x="210807" y="219710"/>
                </a:lnTo>
                <a:lnTo>
                  <a:pt x="198094" y="237490"/>
                </a:lnTo>
                <a:lnTo>
                  <a:pt x="179197" y="250190"/>
                </a:lnTo>
                <a:lnTo>
                  <a:pt x="155994" y="255270"/>
                </a:lnTo>
                <a:lnTo>
                  <a:pt x="91617" y="255270"/>
                </a:lnTo>
                <a:lnTo>
                  <a:pt x="49885" y="237490"/>
                </a:lnTo>
                <a:lnTo>
                  <a:pt x="32562" y="196850"/>
                </a:lnTo>
                <a:lnTo>
                  <a:pt x="32181" y="158750"/>
                </a:lnTo>
                <a:lnTo>
                  <a:pt x="39751" y="158750"/>
                </a:lnTo>
                <a:lnTo>
                  <a:pt x="39751" y="193040"/>
                </a:lnTo>
                <a:lnTo>
                  <a:pt x="43802" y="213360"/>
                </a:lnTo>
                <a:lnTo>
                  <a:pt x="54889" y="229870"/>
                </a:lnTo>
                <a:lnTo>
                  <a:pt x="71374" y="241300"/>
                </a:lnTo>
                <a:lnTo>
                  <a:pt x="91617" y="245110"/>
                </a:lnTo>
                <a:lnTo>
                  <a:pt x="155613" y="245110"/>
                </a:lnTo>
                <a:lnTo>
                  <a:pt x="192532" y="229870"/>
                </a:lnTo>
                <a:lnTo>
                  <a:pt x="207873" y="193040"/>
                </a:lnTo>
                <a:lnTo>
                  <a:pt x="207873" y="158750"/>
                </a:lnTo>
                <a:lnTo>
                  <a:pt x="215468" y="158750"/>
                </a:lnTo>
                <a:lnTo>
                  <a:pt x="215468" y="132854"/>
                </a:lnTo>
                <a:lnTo>
                  <a:pt x="213563" y="134620"/>
                </a:lnTo>
                <a:lnTo>
                  <a:pt x="213563" y="148590"/>
                </a:lnTo>
                <a:lnTo>
                  <a:pt x="205994" y="148590"/>
                </a:lnTo>
                <a:lnTo>
                  <a:pt x="205994" y="52070"/>
                </a:lnTo>
                <a:lnTo>
                  <a:pt x="201879" y="31750"/>
                </a:lnTo>
                <a:lnTo>
                  <a:pt x="197662" y="25552"/>
                </a:lnTo>
                <a:lnTo>
                  <a:pt x="197662" y="52070"/>
                </a:lnTo>
                <a:lnTo>
                  <a:pt x="197662" y="63500"/>
                </a:lnTo>
                <a:lnTo>
                  <a:pt x="137833" y="63500"/>
                </a:lnTo>
                <a:lnTo>
                  <a:pt x="135166" y="66040"/>
                </a:lnTo>
                <a:lnTo>
                  <a:pt x="135166" y="72390"/>
                </a:lnTo>
                <a:lnTo>
                  <a:pt x="137833" y="74930"/>
                </a:lnTo>
                <a:lnTo>
                  <a:pt x="197662" y="74930"/>
                </a:lnTo>
                <a:lnTo>
                  <a:pt x="197662" y="85090"/>
                </a:lnTo>
                <a:lnTo>
                  <a:pt x="137833" y="85090"/>
                </a:lnTo>
                <a:lnTo>
                  <a:pt x="135166" y="87630"/>
                </a:lnTo>
                <a:lnTo>
                  <a:pt x="135166" y="93980"/>
                </a:lnTo>
                <a:lnTo>
                  <a:pt x="137833" y="96520"/>
                </a:lnTo>
                <a:lnTo>
                  <a:pt x="197662" y="96520"/>
                </a:lnTo>
                <a:lnTo>
                  <a:pt x="197662" y="106680"/>
                </a:lnTo>
                <a:lnTo>
                  <a:pt x="152971" y="106680"/>
                </a:lnTo>
                <a:lnTo>
                  <a:pt x="150329" y="109220"/>
                </a:lnTo>
                <a:lnTo>
                  <a:pt x="150329" y="114300"/>
                </a:lnTo>
                <a:lnTo>
                  <a:pt x="152971" y="116840"/>
                </a:lnTo>
                <a:lnTo>
                  <a:pt x="197662" y="116840"/>
                </a:lnTo>
                <a:lnTo>
                  <a:pt x="197662" y="128270"/>
                </a:lnTo>
                <a:lnTo>
                  <a:pt x="152971" y="128270"/>
                </a:lnTo>
                <a:lnTo>
                  <a:pt x="150329" y="130810"/>
                </a:lnTo>
                <a:lnTo>
                  <a:pt x="150329" y="135890"/>
                </a:lnTo>
                <a:lnTo>
                  <a:pt x="152971" y="138430"/>
                </a:lnTo>
                <a:lnTo>
                  <a:pt x="197662" y="138430"/>
                </a:lnTo>
                <a:lnTo>
                  <a:pt x="197662" y="149860"/>
                </a:lnTo>
                <a:lnTo>
                  <a:pt x="137833" y="149860"/>
                </a:lnTo>
                <a:lnTo>
                  <a:pt x="135166" y="151130"/>
                </a:lnTo>
                <a:lnTo>
                  <a:pt x="135166" y="157480"/>
                </a:lnTo>
                <a:lnTo>
                  <a:pt x="137833" y="160020"/>
                </a:lnTo>
                <a:lnTo>
                  <a:pt x="197662" y="160020"/>
                </a:lnTo>
                <a:lnTo>
                  <a:pt x="197662" y="170180"/>
                </a:lnTo>
                <a:lnTo>
                  <a:pt x="137833" y="170180"/>
                </a:lnTo>
                <a:lnTo>
                  <a:pt x="135166" y="172720"/>
                </a:lnTo>
                <a:lnTo>
                  <a:pt x="135166" y="179070"/>
                </a:lnTo>
                <a:lnTo>
                  <a:pt x="137833" y="181610"/>
                </a:lnTo>
                <a:lnTo>
                  <a:pt x="197662" y="181610"/>
                </a:lnTo>
                <a:lnTo>
                  <a:pt x="197662" y="193040"/>
                </a:lnTo>
                <a:lnTo>
                  <a:pt x="194856" y="208280"/>
                </a:lnTo>
                <a:lnTo>
                  <a:pt x="187109" y="220980"/>
                </a:lnTo>
                <a:lnTo>
                  <a:pt x="175450" y="231140"/>
                </a:lnTo>
                <a:lnTo>
                  <a:pt x="160921" y="236220"/>
                </a:lnTo>
                <a:lnTo>
                  <a:pt x="160921" y="234950"/>
                </a:lnTo>
                <a:lnTo>
                  <a:pt x="160921" y="204470"/>
                </a:lnTo>
                <a:lnTo>
                  <a:pt x="158673" y="201930"/>
                </a:lnTo>
                <a:lnTo>
                  <a:pt x="152971" y="201930"/>
                </a:lnTo>
                <a:lnTo>
                  <a:pt x="150329" y="204470"/>
                </a:lnTo>
                <a:lnTo>
                  <a:pt x="150329" y="234950"/>
                </a:lnTo>
                <a:lnTo>
                  <a:pt x="139712" y="234950"/>
                </a:lnTo>
                <a:lnTo>
                  <a:pt x="139712" y="204470"/>
                </a:lnTo>
                <a:lnTo>
                  <a:pt x="137071" y="201930"/>
                </a:lnTo>
                <a:lnTo>
                  <a:pt x="131381" y="201930"/>
                </a:lnTo>
                <a:lnTo>
                  <a:pt x="129120" y="204470"/>
                </a:lnTo>
                <a:lnTo>
                  <a:pt x="129120" y="234950"/>
                </a:lnTo>
                <a:lnTo>
                  <a:pt x="118148" y="234950"/>
                </a:lnTo>
                <a:lnTo>
                  <a:pt x="118148" y="204470"/>
                </a:lnTo>
                <a:lnTo>
                  <a:pt x="115862" y="201930"/>
                </a:lnTo>
                <a:lnTo>
                  <a:pt x="110197" y="201930"/>
                </a:lnTo>
                <a:lnTo>
                  <a:pt x="107911" y="204470"/>
                </a:lnTo>
                <a:lnTo>
                  <a:pt x="107911" y="234950"/>
                </a:lnTo>
                <a:lnTo>
                  <a:pt x="96939" y="234950"/>
                </a:lnTo>
                <a:lnTo>
                  <a:pt x="96939" y="204470"/>
                </a:lnTo>
                <a:lnTo>
                  <a:pt x="94640" y="201930"/>
                </a:lnTo>
                <a:lnTo>
                  <a:pt x="88988" y="201930"/>
                </a:lnTo>
                <a:lnTo>
                  <a:pt x="86690" y="204470"/>
                </a:lnTo>
                <a:lnTo>
                  <a:pt x="86690" y="234950"/>
                </a:lnTo>
                <a:lnTo>
                  <a:pt x="72123" y="229870"/>
                </a:lnTo>
                <a:lnTo>
                  <a:pt x="60350" y="220980"/>
                </a:lnTo>
                <a:lnTo>
                  <a:pt x="52476" y="208280"/>
                </a:lnTo>
                <a:lnTo>
                  <a:pt x="49606" y="193040"/>
                </a:lnTo>
                <a:lnTo>
                  <a:pt x="49606" y="180340"/>
                </a:lnTo>
                <a:lnTo>
                  <a:pt x="109816" y="180340"/>
                </a:lnTo>
                <a:lnTo>
                  <a:pt x="112077" y="177800"/>
                </a:lnTo>
                <a:lnTo>
                  <a:pt x="112077" y="171450"/>
                </a:lnTo>
                <a:lnTo>
                  <a:pt x="109816" y="170180"/>
                </a:lnTo>
                <a:lnTo>
                  <a:pt x="49606" y="170180"/>
                </a:lnTo>
                <a:lnTo>
                  <a:pt x="49606" y="158750"/>
                </a:lnTo>
                <a:lnTo>
                  <a:pt x="109816" y="158750"/>
                </a:lnTo>
                <a:lnTo>
                  <a:pt x="112077" y="156210"/>
                </a:lnTo>
                <a:lnTo>
                  <a:pt x="112077" y="151130"/>
                </a:lnTo>
                <a:lnTo>
                  <a:pt x="109816" y="148590"/>
                </a:lnTo>
                <a:lnTo>
                  <a:pt x="49606" y="148590"/>
                </a:lnTo>
                <a:lnTo>
                  <a:pt x="49606" y="137160"/>
                </a:lnTo>
                <a:lnTo>
                  <a:pt x="94640" y="137160"/>
                </a:lnTo>
                <a:lnTo>
                  <a:pt x="96939" y="134620"/>
                </a:lnTo>
                <a:lnTo>
                  <a:pt x="96939" y="129540"/>
                </a:lnTo>
                <a:lnTo>
                  <a:pt x="94640" y="127000"/>
                </a:lnTo>
                <a:lnTo>
                  <a:pt x="49606" y="127000"/>
                </a:lnTo>
                <a:lnTo>
                  <a:pt x="49606" y="115570"/>
                </a:lnTo>
                <a:lnTo>
                  <a:pt x="94640" y="115570"/>
                </a:lnTo>
                <a:lnTo>
                  <a:pt x="96939" y="114300"/>
                </a:lnTo>
                <a:lnTo>
                  <a:pt x="96939" y="107950"/>
                </a:lnTo>
                <a:lnTo>
                  <a:pt x="94640" y="105410"/>
                </a:lnTo>
                <a:lnTo>
                  <a:pt x="49606" y="105410"/>
                </a:lnTo>
                <a:lnTo>
                  <a:pt x="49606" y="95250"/>
                </a:lnTo>
                <a:lnTo>
                  <a:pt x="109816" y="95250"/>
                </a:lnTo>
                <a:lnTo>
                  <a:pt x="112077" y="92710"/>
                </a:lnTo>
                <a:lnTo>
                  <a:pt x="112077" y="86360"/>
                </a:lnTo>
                <a:lnTo>
                  <a:pt x="109816" y="85090"/>
                </a:lnTo>
                <a:lnTo>
                  <a:pt x="49606" y="85090"/>
                </a:lnTo>
                <a:lnTo>
                  <a:pt x="49606" y="74930"/>
                </a:lnTo>
                <a:lnTo>
                  <a:pt x="71551" y="74930"/>
                </a:lnTo>
                <a:lnTo>
                  <a:pt x="73850" y="72390"/>
                </a:lnTo>
                <a:lnTo>
                  <a:pt x="73850" y="66040"/>
                </a:lnTo>
                <a:lnTo>
                  <a:pt x="71551" y="63500"/>
                </a:lnTo>
                <a:lnTo>
                  <a:pt x="49606" y="63500"/>
                </a:lnTo>
                <a:lnTo>
                  <a:pt x="49606" y="52070"/>
                </a:lnTo>
                <a:lnTo>
                  <a:pt x="52476" y="36830"/>
                </a:lnTo>
                <a:lnTo>
                  <a:pt x="60350" y="24130"/>
                </a:lnTo>
                <a:lnTo>
                  <a:pt x="72123" y="13970"/>
                </a:lnTo>
                <a:lnTo>
                  <a:pt x="86690" y="10160"/>
                </a:lnTo>
                <a:lnTo>
                  <a:pt x="86690" y="39370"/>
                </a:lnTo>
                <a:lnTo>
                  <a:pt x="88988" y="41910"/>
                </a:lnTo>
                <a:lnTo>
                  <a:pt x="94640" y="41910"/>
                </a:lnTo>
                <a:lnTo>
                  <a:pt x="96939" y="39370"/>
                </a:lnTo>
                <a:lnTo>
                  <a:pt x="96939" y="10160"/>
                </a:lnTo>
                <a:lnTo>
                  <a:pt x="96939" y="8890"/>
                </a:lnTo>
                <a:lnTo>
                  <a:pt x="107911" y="8890"/>
                </a:lnTo>
                <a:lnTo>
                  <a:pt x="107911" y="39370"/>
                </a:lnTo>
                <a:lnTo>
                  <a:pt x="110197" y="41910"/>
                </a:lnTo>
                <a:lnTo>
                  <a:pt x="115862" y="41910"/>
                </a:lnTo>
                <a:lnTo>
                  <a:pt x="118148" y="39370"/>
                </a:lnTo>
                <a:lnTo>
                  <a:pt x="118148" y="8890"/>
                </a:lnTo>
                <a:lnTo>
                  <a:pt x="129120" y="8890"/>
                </a:lnTo>
                <a:lnTo>
                  <a:pt x="129120" y="39370"/>
                </a:lnTo>
                <a:lnTo>
                  <a:pt x="131381" y="41910"/>
                </a:lnTo>
                <a:lnTo>
                  <a:pt x="137071" y="41910"/>
                </a:lnTo>
                <a:lnTo>
                  <a:pt x="139712" y="39370"/>
                </a:lnTo>
                <a:lnTo>
                  <a:pt x="139712" y="8890"/>
                </a:lnTo>
                <a:lnTo>
                  <a:pt x="150329" y="8890"/>
                </a:lnTo>
                <a:lnTo>
                  <a:pt x="150329" y="39370"/>
                </a:lnTo>
                <a:lnTo>
                  <a:pt x="152971" y="41910"/>
                </a:lnTo>
                <a:lnTo>
                  <a:pt x="158673" y="41910"/>
                </a:lnTo>
                <a:lnTo>
                  <a:pt x="160921" y="39370"/>
                </a:lnTo>
                <a:lnTo>
                  <a:pt x="160921" y="10160"/>
                </a:lnTo>
                <a:lnTo>
                  <a:pt x="175450" y="13970"/>
                </a:lnTo>
                <a:lnTo>
                  <a:pt x="187109" y="24130"/>
                </a:lnTo>
                <a:lnTo>
                  <a:pt x="194856" y="36830"/>
                </a:lnTo>
                <a:lnTo>
                  <a:pt x="197662" y="52070"/>
                </a:lnTo>
                <a:lnTo>
                  <a:pt x="197662" y="25552"/>
                </a:lnTo>
                <a:lnTo>
                  <a:pt x="190665" y="15240"/>
                </a:lnTo>
                <a:lnTo>
                  <a:pt x="183273" y="10160"/>
                </a:lnTo>
                <a:lnTo>
                  <a:pt x="181432" y="8890"/>
                </a:lnTo>
                <a:lnTo>
                  <a:pt x="174053" y="3810"/>
                </a:lnTo>
                <a:lnTo>
                  <a:pt x="153733" y="0"/>
                </a:lnTo>
                <a:lnTo>
                  <a:pt x="90131" y="0"/>
                </a:lnTo>
                <a:lnTo>
                  <a:pt x="69659" y="3810"/>
                </a:lnTo>
                <a:lnTo>
                  <a:pt x="53047" y="15240"/>
                </a:lnTo>
                <a:lnTo>
                  <a:pt x="41910" y="31750"/>
                </a:lnTo>
                <a:lnTo>
                  <a:pt x="37846" y="52070"/>
                </a:lnTo>
                <a:lnTo>
                  <a:pt x="37846" y="148590"/>
                </a:lnTo>
                <a:lnTo>
                  <a:pt x="30276" y="148590"/>
                </a:lnTo>
                <a:lnTo>
                  <a:pt x="30276" y="138430"/>
                </a:lnTo>
                <a:lnTo>
                  <a:pt x="30276" y="134620"/>
                </a:lnTo>
                <a:lnTo>
                  <a:pt x="23850" y="128270"/>
                </a:lnTo>
                <a:lnTo>
                  <a:pt x="7188" y="128270"/>
                </a:lnTo>
                <a:lnTo>
                  <a:pt x="0" y="134620"/>
                </a:lnTo>
                <a:lnTo>
                  <a:pt x="0" y="195580"/>
                </a:lnTo>
                <a:lnTo>
                  <a:pt x="6972" y="229870"/>
                </a:lnTo>
                <a:lnTo>
                  <a:pt x="26022" y="259080"/>
                </a:lnTo>
                <a:lnTo>
                  <a:pt x="54305" y="278130"/>
                </a:lnTo>
                <a:lnTo>
                  <a:pt x="88988" y="284480"/>
                </a:lnTo>
                <a:lnTo>
                  <a:pt x="102590" y="284480"/>
                </a:lnTo>
                <a:lnTo>
                  <a:pt x="102590" y="316230"/>
                </a:lnTo>
                <a:lnTo>
                  <a:pt x="44678" y="316230"/>
                </a:lnTo>
                <a:lnTo>
                  <a:pt x="33413" y="318770"/>
                </a:lnTo>
                <a:lnTo>
                  <a:pt x="24130" y="325120"/>
                </a:lnTo>
                <a:lnTo>
                  <a:pt x="17830" y="334010"/>
                </a:lnTo>
                <a:lnTo>
                  <a:pt x="15519" y="345440"/>
                </a:lnTo>
                <a:lnTo>
                  <a:pt x="15519" y="347980"/>
                </a:lnTo>
                <a:lnTo>
                  <a:pt x="18148" y="350520"/>
                </a:lnTo>
                <a:lnTo>
                  <a:pt x="224536" y="350520"/>
                </a:lnTo>
                <a:lnTo>
                  <a:pt x="226822" y="347980"/>
                </a:lnTo>
                <a:lnTo>
                  <a:pt x="226822" y="345440"/>
                </a:lnTo>
                <a:lnTo>
                  <a:pt x="225818" y="340360"/>
                </a:lnTo>
                <a:lnTo>
                  <a:pt x="224561" y="334010"/>
                </a:lnTo>
                <a:lnTo>
                  <a:pt x="219278" y="326390"/>
                </a:lnTo>
                <a:lnTo>
                  <a:pt x="218401" y="325120"/>
                </a:lnTo>
                <a:lnTo>
                  <a:pt x="218109" y="324929"/>
                </a:lnTo>
                <a:lnTo>
                  <a:pt x="218109" y="340360"/>
                </a:lnTo>
                <a:lnTo>
                  <a:pt x="29159" y="340360"/>
                </a:lnTo>
                <a:lnTo>
                  <a:pt x="31800" y="332740"/>
                </a:lnTo>
                <a:lnTo>
                  <a:pt x="38608" y="326390"/>
                </a:lnTo>
                <a:lnTo>
                  <a:pt x="208635" y="326390"/>
                </a:lnTo>
                <a:lnTo>
                  <a:pt x="215823" y="332740"/>
                </a:lnTo>
                <a:lnTo>
                  <a:pt x="218109" y="340360"/>
                </a:lnTo>
                <a:lnTo>
                  <a:pt x="218109" y="324929"/>
                </a:lnTo>
                <a:lnTo>
                  <a:pt x="209245" y="318770"/>
                </a:lnTo>
                <a:lnTo>
                  <a:pt x="198043" y="316230"/>
                </a:lnTo>
                <a:lnTo>
                  <a:pt x="141998" y="316230"/>
                </a:lnTo>
                <a:lnTo>
                  <a:pt x="141998" y="284480"/>
                </a:lnTo>
                <a:lnTo>
                  <a:pt x="155613" y="284480"/>
                </a:lnTo>
                <a:lnTo>
                  <a:pt x="190296" y="278130"/>
                </a:lnTo>
                <a:lnTo>
                  <a:pt x="195948" y="274320"/>
                </a:lnTo>
                <a:lnTo>
                  <a:pt x="218579" y="259080"/>
                </a:lnTo>
                <a:lnTo>
                  <a:pt x="237629" y="229870"/>
                </a:lnTo>
                <a:lnTo>
                  <a:pt x="244602" y="195580"/>
                </a:lnTo>
                <a:lnTo>
                  <a:pt x="244602" y="1866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82339" y="1509389"/>
            <a:ext cx="246138" cy="35051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273236" y="1509007"/>
            <a:ext cx="236854" cy="351790"/>
            <a:chOff x="6273236" y="1509007"/>
            <a:chExt cx="236854" cy="351790"/>
          </a:xfrm>
        </p:grpSpPr>
        <p:sp>
          <p:nvSpPr>
            <p:cNvPr id="49" name="object 49"/>
            <p:cNvSpPr/>
            <p:nvPr/>
          </p:nvSpPr>
          <p:spPr>
            <a:xfrm>
              <a:off x="6273236" y="1509007"/>
              <a:ext cx="236854" cy="351790"/>
            </a:xfrm>
            <a:custGeom>
              <a:avLst/>
              <a:gdLst/>
              <a:ahLst/>
              <a:cxnLst/>
              <a:rect l="l" t="t" r="r" b="b"/>
              <a:pathLst>
                <a:path w="236854" h="351789">
                  <a:moveTo>
                    <a:pt x="120795" y="66281"/>
                  </a:moveTo>
                  <a:lnTo>
                    <a:pt x="109441" y="66281"/>
                  </a:lnTo>
                  <a:lnTo>
                    <a:pt x="125343" y="3784"/>
                  </a:lnTo>
                  <a:lnTo>
                    <a:pt x="126456" y="1144"/>
                  </a:lnTo>
                  <a:lnTo>
                    <a:pt x="128364" y="0"/>
                  </a:lnTo>
                  <a:lnTo>
                    <a:pt x="193501" y="0"/>
                  </a:lnTo>
                  <a:lnTo>
                    <a:pt x="196141" y="2289"/>
                  </a:lnTo>
                  <a:lnTo>
                    <a:pt x="196141" y="7951"/>
                  </a:lnTo>
                  <a:lnTo>
                    <a:pt x="193501" y="10241"/>
                  </a:lnTo>
                  <a:lnTo>
                    <a:pt x="135552" y="10241"/>
                  </a:lnTo>
                  <a:lnTo>
                    <a:pt x="120795" y="66281"/>
                  </a:lnTo>
                  <a:close/>
                </a:path>
                <a:path w="236854" h="351789">
                  <a:moveTo>
                    <a:pt x="45417" y="95414"/>
                  </a:moveTo>
                  <a:lnTo>
                    <a:pt x="34444" y="95414"/>
                  </a:lnTo>
                  <a:lnTo>
                    <a:pt x="39374" y="76491"/>
                  </a:lnTo>
                  <a:lnTo>
                    <a:pt x="40901" y="70448"/>
                  </a:lnTo>
                  <a:lnTo>
                    <a:pt x="46562" y="66281"/>
                  </a:lnTo>
                  <a:lnTo>
                    <a:pt x="188953" y="66281"/>
                  </a:lnTo>
                  <a:lnTo>
                    <a:pt x="194646" y="70448"/>
                  </a:lnTo>
                  <a:lnTo>
                    <a:pt x="196233" y="76872"/>
                  </a:lnTo>
                  <a:lnTo>
                    <a:pt x="51492" y="76872"/>
                  </a:lnTo>
                  <a:lnTo>
                    <a:pt x="50347" y="78017"/>
                  </a:lnTo>
                  <a:lnTo>
                    <a:pt x="49583" y="79512"/>
                  </a:lnTo>
                  <a:lnTo>
                    <a:pt x="45417" y="95414"/>
                  </a:lnTo>
                  <a:close/>
                </a:path>
                <a:path w="236854" h="351789">
                  <a:moveTo>
                    <a:pt x="200689" y="95414"/>
                  </a:moveTo>
                  <a:lnTo>
                    <a:pt x="190480" y="95414"/>
                  </a:lnTo>
                  <a:lnTo>
                    <a:pt x="185931" y="79512"/>
                  </a:lnTo>
                  <a:lnTo>
                    <a:pt x="185550" y="78017"/>
                  </a:lnTo>
                  <a:lnTo>
                    <a:pt x="184023" y="76872"/>
                  </a:lnTo>
                  <a:lnTo>
                    <a:pt x="196233" y="76872"/>
                  </a:lnTo>
                  <a:lnTo>
                    <a:pt x="200689" y="95414"/>
                  </a:lnTo>
                  <a:close/>
                </a:path>
                <a:path w="236854" h="351789">
                  <a:moveTo>
                    <a:pt x="72324" y="197286"/>
                  </a:moveTo>
                  <a:lnTo>
                    <a:pt x="66249" y="197286"/>
                  </a:lnTo>
                  <a:lnTo>
                    <a:pt x="63991" y="195409"/>
                  </a:lnTo>
                  <a:lnTo>
                    <a:pt x="63885" y="190861"/>
                  </a:lnTo>
                  <a:lnTo>
                    <a:pt x="59824" y="133676"/>
                  </a:lnTo>
                  <a:lnTo>
                    <a:pt x="4897" y="133676"/>
                  </a:lnTo>
                  <a:lnTo>
                    <a:pt x="0" y="129509"/>
                  </a:lnTo>
                  <a:lnTo>
                    <a:pt x="0" y="100344"/>
                  </a:lnTo>
                  <a:lnTo>
                    <a:pt x="4166" y="95414"/>
                  </a:lnTo>
                  <a:lnTo>
                    <a:pt x="230999" y="95414"/>
                  </a:lnTo>
                  <a:lnTo>
                    <a:pt x="235897" y="99581"/>
                  </a:lnTo>
                  <a:lnTo>
                    <a:pt x="236279" y="105274"/>
                  </a:lnTo>
                  <a:lnTo>
                    <a:pt x="10591" y="105274"/>
                  </a:lnTo>
                  <a:lnTo>
                    <a:pt x="10591" y="123466"/>
                  </a:lnTo>
                  <a:lnTo>
                    <a:pt x="236279" y="123466"/>
                  </a:lnTo>
                  <a:lnTo>
                    <a:pt x="236279" y="129128"/>
                  </a:lnTo>
                  <a:lnTo>
                    <a:pt x="232462" y="133294"/>
                  </a:lnTo>
                  <a:lnTo>
                    <a:pt x="70034" y="133294"/>
                  </a:lnTo>
                  <a:lnTo>
                    <a:pt x="74200" y="191624"/>
                  </a:lnTo>
                  <a:lnTo>
                    <a:pt x="74964" y="194264"/>
                  </a:lnTo>
                  <a:lnTo>
                    <a:pt x="72324" y="197286"/>
                  </a:lnTo>
                  <a:close/>
                </a:path>
                <a:path w="236854" h="351789">
                  <a:moveTo>
                    <a:pt x="236279" y="123466"/>
                  </a:moveTo>
                  <a:lnTo>
                    <a:pt x="225306" y="123466"/>
                  </a:lnTo>
                  <a:lnTo>
                    <a:pt x="225306" y="105274"/>
                  </a:lnTo>
                  <a:lnTo>
                    <a:pt x="236279" y="105274"/>
                  </a:lnTo>
                  <a:lnTo>
                    <a:pt x="236279" y="123466"/>
                  </a:lnTo>
                  <a:close/>
                </a:path>
                <a:path w="236854" h="351789">
                  <a:moveTo>
                    <a:pt x="104129" y="182147"/>
                  </a:moveTo>
                  <a:lnTo>
                    <a:pt x="98436" y="182147"/>
                  </a:lnTo>
                  <a:lnTo>
                    <a:pt x="96178" y="179889"/>
                  </a:lnTo>
                  <a:lnTo>
                    <a:pt x="96168" y="176454"/>
                  </a:lnTo>
                  <a:lnTo>
                    <a:pt x="95033" y="133294"/>
                  </a:lnTo>
                  <a:lnTo>
                    <a:pt x="140864" y="133294"/>
                  </a:lnTo>
                  <a:lnTo>
                    <a:pt x="140857" y="133676"/>
                  </a:lnTo>
                  <a:lnTo>
                    <a:pt x="105656" y="133676"/>
                  </a:lnTo>
                  <a:lnTo>
                    <a:pt x="106381" y="176454"/>
                  </a:lnTo>
                  <a:lnTo>
                    <a:pt x="106387" y="179889"/>
                  </a:lnTo>
                  <a:lnTo>
                    <a:pt x="104129" y="182147"/>
                  </a:lnTo>
                  <a:close/>
                </a:path>
                <a:path w="236854" h="351789">
                  <a:moveTo>
                    <a:pt x="170029" y="196523"/>
                  </a:moveTo>
                  <a:lnTo>
                    <a:pt x="166594" y="196523"/>
                  </a:lnTo>
                  <a:lnTo>
                    <a:pt x="163573" y="196173"/>
                  </a:lnTo>
                  <a:lnTo>
                    <a:pt x="161696" y="193883"/>
                  </a:lnTo>
                  <a:lnTo>
                    <a:pt x="161696" y="190861"/>
                  </a:lnTo>
                  <a:lnTo>
                    <a:pt x="166244" y="133294"/>
                  </a:lnTo>
                  <a:lnTo>
                    <a:pt x="232462" y="133294"/>
                  </a:lnTo>
                  <a:lnTo>
                    <a:pt x="232112" y="133676"/>
                  </a:lnTo>
                  <a:lnTo>
                    <a:pt x="176453" y="133676"/>
                  </a:lnTo>
                  <a:lnTo>
                    <a:pt x="172287" y="192006"/>
                  </a:lnTo>
                  <a:lnTo>
                    <a:pt x="171905" y="194646"/>
                  </a:lnTo>
                  <a:lnTo>
                    <a:pt x="170029" y="196523"/>
                  </a:lnTo>
                  <a:close/>
                </a:path>
                <a:path w="236854" h="351789">
                  <a:moveTo>
                    <a:pt x="165862" y="351413"/>
                  </a:moveTo>
                  <a:lnTo>
                    <a:pt x="70416" y="351413"/>
                  </a:lnTo>
                  <a:lnTo>
                    <a:pt x="62131" y="349820"/>
                  </a:lnTo>
                  <a:lnTo>
                    <a:pt x="55233" y="345493"/>
                  </a:lnTo>
                  <a:lnTo>
                    <a:pt x="50249" y="339109"/>
                  </a:lnTo>
                  <a:lnTo>
                    <a:pt x="47707" y="331344"/>
                  </a:lnTo>
                  <a:lnTo>
                    <a:pt x="24616" y="133676"/>
                  </a:lnTo>
                  <a:lnTo>
                    <a:pt x="34444" y="133676"/>
                  </a:lnTo>
                  <a:lnTo>
                    <a:pt x="57307" y="331344"/>
                  </a:lnTo>
                  <a:lnTo>
                    <a:pt x="57916" y="337037"/>
                  </a:lnTo>
                  <a:lnTo>
                    <a:pt x="63609" y="341553"/>
                  </a:lnTo>
                  <a:lnTo>
                    <a:pt x="184240" y="341553"/>
                  </a:lnTo>
                  <a:lnTo>
                    <a:pt x="180998" y="345779"/>
                  </a:lnTo>
                  <a:lnTo>
                    <a:pt x="174141" y="349928"/>
                  </a:lnTo>
                  <a:lnTo>
                    <a:pt x="165862" y="351413"/>
                  </a:lnTo>
                  <a:close/>
                </a:path>
                <a:path w="236854" h="351789">
                  <a:moveTo>
                    <a:pt x="137842" y="181383"/>
                  </a:moveTo>
                  <a:lnTo>
                    <a:pt x="132149" y="181383"/>
                  </a:lnTo>
                  <a:lnTo>
                    <a:pt x="129509" y="179125"/>
                  </a:lnTo>
                  <a:lnTo>
                    <a:pt x="129509" y="176454"/>
                  </a:lnTo>
                  <a:lnTo>
                    <a:pt x="130623" y="133676"/>
                  </a:lnTo>
                  <a:lnTo>
                    <a:pt x="140857" y="133676"/>
                  </a:lnTo>
                  <a:lnTo>
                    <a:pt x="140100" y="176454"/>
                  </a:lnTo>
                  <a:lnTo>
                    <a:pt x="140100" y="179125"/>
                  </a:lnTo>
                  <a:lnTo>
                    <a:pt x="137842" y="181383"/>
                  </a:lnTo>
                  <a:close/>
                </a:path>
                <a:path w="236854" h="351789">
                  <a:moveTo>
                    <a:pt x="184240" y="341553"/>
                  </a:moveTo>
                  <a:lnTo>
                    <a:pt x="171524" y="341553"/>
                  </a:lnTo>
                  <a:lnTo>
                    <a:pt x="176453" y="336274"/>
                  </a:lnTo>
                  <a:lnTo>
                    <a:pt x="177598" y="330199"/>
                  </a:lnTo>
                  <a:lnTo>
                    <a:pt x="201452" y="133676"/>
                  </a:lnTo>
                  <a:lnTo>
                    <a:pt x="211662" y="133676"/>
                  </a:lnTo>
                  <a:lnTo>
                    <a:pt x="188189" y="331344"/>
                  </a:lnTo>
                  <a:lnTo>
                    <a:pt x="185868" y="339431"/>
                  </a:lnTo>
                  <a:lnTo>
                    <a:pt x="184240" y="341553"/>
                  </a:lnTo>
                  <a:close/>
                </a:path>
                <a:path w="236854" h="351789">
                  <a:moveTo>
                    <a:pt x="84442" y="341553"/>
                  </a:moveTo>
                  <a:lnTo>
                    <a:pt x="73469" y="341553"/>
                  </a:lnTo>
                  <a:lnTo>
                    <a:pt x="69652" y="284781"/>
                  </a:lnTo>
                  <a:lnTo>
                    <a:pt x="69303" y="282110"/>
                  </a:lnTo>
                  <a:lnTo>
                    <a:pt x="71560" y="279088"/>
                  </a:lnTo>
                  <a:lnTo>
                    <a:pt x="77254" y="279088"/>
                  </a:lnTo>
                  <a:lnTo>
                    <a:pt x="79894" y="280965"/>
                  </a:lnTo>
                  <a:lnTo>
                    <a:pt x="79954" y="284781"/>
                  </a:lnTo>
                  <a:lnTo>
                    <a:pt x="84442" y="341553"/>
                  </a:lnTo>
                  <a:close/>
                </a:path>
                <a:path w="236854" h="351789">
                  <a:moveTo>
                    <a:pt x="161314" y="341553"/>
                  </a:moveTo>
                  <a:lnTo>
                    <a:pt x="150691" y="341553"/>
                  </a:lnTo>
                  <a:lnTo>
                    <a:pt x="154858" y="284018"/>
                  </a:lnTo>
                  <a:lnTo>
                    <a:pt x="155240" y="280965"/>
                  </a:lnTo>
                  <a:lnTo>
                    <a:pt x="157530" y="279088"/>
                  </a:lnTo>
                  <a:lnTo>
                    <a:pt x="160551" y="279088"/>
                  </a:lnTo>
                  <a:lnTo>
                    <a:pt x="163191" y="279470"/>
                  </a:lnTo>
                  <a:lnTo>
                    <a:pt x="165099" y="281728"/>
                  </a:lnTo>
                  <a:lnTo>
                    <a:pt x="165099" y="284781"/>
                  </a:lnTo>
                  <a:lnTo>
                    <a:pt x="161314" y="341553"/>
                  </a:lnTo>
                  <a:close/>
                </a:path>
                <a:path w="236854" h="351789">
                  <a:moveTo>
                    <a:pt x="109822" y="341553"/>
                  </a:moveTo>
                  <a:lnTo>
                    <a:pt x="99581" y="341553"/>
                  </a:lnTo>
                  <a:lnTo>
                    <a:pt x="98436" y="297631"/>
                  </a:lnTo>
                  <a:lnTo>
                    <a:pt x="98436" y="294609"/>
                  </a:lnTo>
                  <a:lnTo>
                    <a:pt x="100726" y="292351"/>
                  </a:lnTo>
                  <a:lnTo>
                    <a:pt x="106387" y="292351"/>
                  </a:lnTo>
                  <a:lnTo>
                    <a:pt x="109059" y="294609"/>
                  </a:lnTo>
                  <a:lnTo>
                    <a:pt x="109059" y="297631"/>
                  </a:lnTo>
                  <a:lnTo>
                    <a:pt x="109822" y="341553"/>
                  </a:lnTo>
                  <a:close/>
                </a:path>
                <a:path w="236854" h="351789">
                  <a:moveTo>
                    <a:pt x="135552" y="341553"/>
                  </a:moveTo>
                  <a:lnTo>
                    <a:pt x="124961" y="341553"/>
                  </a:lnTo>
                  <a:lnTo>
                    <a:pt x="126074" y="297631"/>
                  </a:lnTo>
                  <a:lnTo>
                    <a:pt x="126074" y="294609"/>
                  </a:lnTo>
                  <a:lnTo>
                    <a:pt x="128364" y="292351"/>
                  </a:lnTo>
                  <a:lnTo>
                    <a:pt x="134057" y="292351"/>
                  </a:lnTo>
                  <a:lnTo>
                    <a:pt x="136316" y="294609"/>
                  </a:lnTo>
                  <a:lnTo>
                    <a:pt x="136316" y="297631"/>
                  </a:lnTo>
                  <a:lnTo>
                    <a:pt x="135552" y="34155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0421" y="1703272"/>
              <a:ext cx="119268" cy="85205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5809710" y="1509771"/>
            <a:ext cx="238760" cy="350520"/>
          </a:xfrm>
          <a:custGeom>
            <a:avLst/>
            <a:gdLst/>
            <a:ahLst/>
            <a:cxnLst/>
            <a:rect l="l" t="t" r="r" b="b"/>
            <a:pathLst>
              <a:path w="238760" h="350519">
                <a:moveTo>
                  <a:pt x="60238" y="63499"/>
                </a:moveTo>
                <a:lnTo>
                  <a:pt x="19337" y="63499"/>
                </a:lnTo>
                <a:lnTo>
                  <a:pt x="16284" y="60959"/>
                </a:lnTo>
                <a:lnTo>
                  <a:pt x="16284" y="41909"/>
                </a:lnTo>
                <a:lnTo>
                  <a:pt x="18574" y="39369"/>
                </a:lnTo>
                <a:lnTo>
                  <a:pt x="21977" y="38099"/>
                </a:lnTo>
                <a:lnTo>
                  <a:pt x="16665" y="6349"/>
                </a:lnTo>
                <a:lnTo>
                  <a:pt x="16665" y="5079"/>
                </a:lnTo>
                <a:lnTo>
                  <a:pt x="17047" y="2539"/>
                </a:lnTo>
                <a:lnTo>
                  <a:pt x="18192" y="1269"/>
                </a:lnTo>
                <a:lnTo>
                  <a:pt x="18955" y="0"/>
                </a:lnTo>
                <a:lnTo>
                  <a:pt x="60588" y="0"/>
                </a:lnTo>
                <a:lnTo>
                  <a:pt x="61733" y="1269"/>
                </a:lnTo>
                <a:lnTo>
                  <a:pt x="63260" y="2539"/>
                </a:lnTo>
                <a:lnTo>
                  <a:pt x="63641" y="3809"/>
                </a:lnTo>
                <a:lnTo>
                  <a:pt x="62878" y="8889"/>
                </a:lnTo>
                <a:lnTo>
                  <a:pt x="28051" y="8889"/>
                </a:lnTo>
                <a:lnTo>
                  <a:pt x="32186" y="36829"/>
                </a:lnTo>
                <a:lnTo>
                  <a:pt x="57090" y="36829"/>
                </a:lnTo>
                <a:lnTo>
                  <a:pt x="56803" y="38099"/>
                </a:lnTo>
                <a:lnTo>
                  <a:pt x="58330" y="38099"/>
                </a:lnTo>
                <a:lnTo>
                  <a:pt x="58712" y="39369"/>
                </a:lnTo>
                <a:lnTo>
                  <a:pt x="60588" y="39369"/>
                </a:lnTo>
                <a:lnTo>
                  <a:pt x="60588" y="40639"/>
                </a:lnTo>
                <a:lnTo>
                  <a:pt x="61733" y="40639"/>
                </a:lnTo>
                <a:lnTo>
                  <a:pt x="61733" y="46989"/>
                </a:lnTo>
                <a:lnTo>
                  <a:pt x="26525" y="46989"/>
                </a:lnTo>
                <a:lnTo>
                  <a:pt x="26525" y="53339"/>
                </a:lnTo>
                <a:lnTo>
                  <a:pt x="61733" y="53339"/>
                </a:lnTo>
                <a:lnTo>
                  <a:pt x="61733" y="60959"/>
                </a:lnTo>
                <a:lnTo>
                  <a:pt x="60970" y="60959"/>
                </a:lnTo>
                <a:lnTo>
                  <a:pt x="60970" y="62229"/>
                </a:lnTo>
                <a:lnTo>
                  <a:pt x="60588" y="62229"/>
                </a:lnTo>
                <a:lnTo>
                  <a:pt x="60238" y="63499"/>
                </a:lnTo>
                <a:close/>
              </a:path>
              <a:path w="238760" h="350519">
                <a:moveTo>
                  <a:pt x="57090" y="36829"/>
                </a:moveTo>
                <a:lnTo>
                  <a:pt x="47739" y="36829"/>
                </a:lnTo>
                <a:lnTo>
                  <a:pt x="52287" y="8889"/>
                </a:lnTo>
                <a:lnTo>
                  <a:pt x="62878" y="8889"/>
                </a:lnTo>
                <a:lnTo>
                  <a:pt x="61351" y="19049"/>
                </a:lnTo>
                <a:lnTo>
                  <a:pt x="96949" y="19049"/>
                </a:lnTo>
                <a:lnTo>
                  <a:pt x="103872" y="20319"/>
                </a:lnTo>
                <a:lnTo>
                  <a:pt x="109441" y="21589"/>
                </a:lnTo>
                <a:lnTo>
                  <a:pt x="118794" y="26669"/>
                </a:lnTo>
                <a:lnTo>
                  <a:pt x="124975" y="30479"/>
                </a:lnTo>
                <a:lnTo>
                  <a:pt x="58330" y="30479"/>
                </a:lnTo>
                <a:lnTo>
                  <a:pt x="57948" y="33019"/>
                </a:lnTo>
                <a:lnTo>
                  <a:pt x="57090" y="36829"/>
                </a:lnTo>
                <a:close/>
              </a:path>
              <a:path w="238760" h="350519">
                <a:moveTo>
                  <a:pt x="169107" y="106679"/>
                </a:moveTo>
                <a:lnTo>
                  <a:pt x="161728" y="106679"/>
                </a:lnTo>
                <a:lnTo>
                  <a:pt x="159851" y="105409"/>
                </a:lnTo>
                <a:lnTo>
                  <a:pt x="158293" y="105409"/>
                </a:lnTo>
                <a:lnTo>
                  <a:pt x="154840" y="101599"/>
                </a:lnTo>
                <a:lnTo>
                  <a:pt x="151709" y="96519"/>
                </a:lnTo>
                <a:lnTo>
                  <a:pt x="148650" y="90169"/>
                </a:lnTo>
                <a:lnTo>
                  <a:pt x="145412" y="82549"/>
                </a:lnTo>
                <a:lnTo>
                  <a:pt x="143154" y="77469"/>
                </a:lnTo>
                <a:lnTo>
                  <a:pt x="121570" y="41909"/>
                </a:lnTo>
                <a:lnTo>
                  <a:pt x="99664" y="30479"/>
                </a:lnTo>
                <a:lnTo>
                  <a:pt x="124975" y="30479"/>
                </a:lnTo>
                <a:lnTo>
                  <a:pt x="129096" y="33019"/>
                </a:lnTo>
                <a:lnTo>
                  <a:pt x="139326" y="44449"/>
                </a:lnTo>
                <a:lnTo>
                  <a:pt x="148465" y="59689"/>
                </a:lnTo>
                <a:lnTo>
                  <a:pt x="151105" y="67309"/>
                </a:lnTo>
                <a:lnTo>
                  <a:pt x="153363" y="72389"/>
                </a:lnTo>
                <a:lnTo>
                  <a:pt x="156035" y="78739"/>
                </a:lnTo>
                <a:lnTo>
                  <a:pt x="158674" y="85089"/>
                </a:lnTo>
                <a:lnTo>
                  <a:pt x="162459" y="93979"/>
                </a:lnTo>
                <a:lnTo>
                  <a:pt x="164368" y="95249"/>
                </a:lnTo>
                <a:lnTo>
                  <a:pt x="231699" y="95249"/>
                </a:lnTo>
                <a:lnTo>
                  <a:pt x="232685" y="96519"/>
                </a:lnTo>
                <a:lnTo>
                  <a:pt x="200085" y="96519"/>
                </a:lnTo>
                <a:lnTo>
                  <a:pt x="194010" y="97789"/>
                </a:lnTo>
                <a:lnTo>
                  <a:pt x="186695" y="100329"/>
                </a:lnTo>
                <a:lnTo>
                  <a:pt x="176294" y="104139"/>
                </a:lnTo>
                <a:lnTo>
                  <a:pt x="169107" y="106679"/>
                </a:lnTo>
                <a:close/>
              </a:path>
              <a:path w="238760" h="350519">
                <a:moveTo>
                  <a:pt x="61733" y="53339"/>
                </a:moveTo>
                <a:lnTo>
                  <a:pt x="53782" y="53339"/>
                </a:lnTo>
                <a:lnTo>
                  <a:pt x="53782" y="46989"/>
                </a:lnTo>
                <a:lnTo>
                  <a:pt x="61733" y="46989"/>
                </a:lnTo>
                <a:lnTo>
                  <a:pt x="61733" y="53339"/>
                </a:lnTo>
                <a:close/>
              </a:path>
              <a:path w="238760" h="350519">
                <a:moveTo>
                  <a:pt x="31455" y="95249"/>
                </a:moveTo>
                <a:lnTo>
                  <a:pt x="25762" y="95249"/>
                </a:lnTo>
                <a:lnTo>
                  <a:pt x="23122" y="92709"/>
                </a:lnTo>
                <a:lnTo>
                  <a:pt x="23122" y="63499"/>
                </a:lnTo>
                <a:lnTo>
                  <a:pt x="33713" y="63499"/>
                </a:lnTo>
                <a:lnTo>
                  <a:pt x="33713" y="92709"/>
                </a:lnTo>
                <a:lnTo>
                  <a:pt x="31455" y="95249"/>
                </a:lnTo>
                <a:close/>
              </a:path>
              <a:path w="238760" h="350519">
                <a:moveTo>
                  <a:pt x="62115" y="316229"/>
                </a:moveTo>
                <a:lnTo>
                  <a:pt x="52287" y="316229"/>
                </a:lnTo>
                <a:lnTo>
                  <a:pt x="48121" y="289559"/>
                </a:lnTo>
                <a:lnTo>
                  <a:pt x="18574" y="289559"/>
                </a:lnTo>
                <a:lnTo>
                  <a:pt x="16284" y="287019"/>
                </a:lnTo>
                <a:lnTo>
                  <a:pt x="16284" y="266699"/>
                </a:lnTo>
                <a:lnTo>
                  <a:pt x="19337" y="264159"/>
                </a:lnTo>
                <a:lnTo>
                  <a:pt x="45830" y="264159"/>
                </a:lnTo>
                <a:lnTo>
                  <a:pt x="45830" y="63499"/>
                </a:lnTo>
                <a:lnTo>
                  <a:pt x="76141" y="63499"/>
                </a:lnTo>
                <a:lnTo>
                  <a:pt x="93800" y="64769"/>
                </a:lnTo>
                <a:lnTo>
                  <a:pt x="110645" y="69849"/>
                </a:lnTo>
                <a:lnTo>
                  <a:pt x="114830" y="72389"/>
                </a:lnTo>
                <a:lnTo>
                  <a:pt x="56421" y="72389"/>
                </a:lnTo>
                <a:lnTo>
                  <a:pt x="56421" y="262889"/>
                </a:lnTo>
                <a:lnTo>
                  <a:pt x="60238" y="264159"/>
                </a:lnTo>
                <a:lnTo>
                  <a:pt x="63641" y="266699"/>
                </a:lnTo>
                <a:lnTo>
                  <a:pt x="63641" y="273049"/>
                </a:lnTo>
                <a:lnTo>
                  <a:pt x="26525" y="273049"/>
                </a:lnTo>
                <a:lnTo>
                  <a:pt x="26525" y="279399"/>
                </a:lnTo>
                <a:lnTo>
                  <a:pt x="63641" y="279399"/>
                </a:lnTo>
                <a:lnTo>
                  <a:pt x="63641" y="285749"/>
                </a:lnTo>
                <a:lnTo>
                  <a:pt x="60970" y="288289"/>
                </a:lnTo>
                <a:lnTo>
                  <a:pt x="57948" y="289559"/>
                </a:lnTo>
                <a:lnTo>
                  <a:pt x="62115" y="316229"/>
                </a:lnTo>
                <a:close/>
              </a:path>
              <a:path w="238760" h="350519">
                <a:moveTo>
                  <a:pt x="84368" y="316229"/>
                </a:moveTo>
                <a:lnTo>
                  <a:pt x="71592" y="316229"/>
                </a:lnTo>
                <a:lnTo>
                  <a:pt x="71592" y="72389"/>
                </a:lnTo>
                <a:lnTo>
                  <a:pt x="82184" y="72389"/>
                </a:lnTo>
                <a:lnTo>
                  <a:pt x="82184" y="297179"/>
                </a:lnTo>
                <a:lnTo>
                  <a:pt x="94360" y="297179"/>
                </a:lnTo>
                <a:lnTo>
                  <a:pt x="93575" y="298449"/>
                </a:lnTo>
                <a:lnTo>
                  <a:pt x="84368" y="316229"/>
                </a:lnTo>
                <a:close/>
              </a:path>
              <a:path w="238760" h="350519">
                <a:moveTo>
                  <a:pt x="94360" y="297179"/>
                </a:moveTo>
                <a:lnTo>
                  <a:pt x="82184" y="297179"/>
                </a:lnTo>
                <a:lnTo>
                  <a:pt x="86025" y="290829"/>
                </a:lnTo>
                <a:lnTo>
                  <a:pt x="90182" y="283209"/>
                </a:lnTo>
                <a:lnTo>
                  <a:pt x="94698" y="275589"/>
                </a:lnTo>
                <a:lnTo>
                  <a:pt x="99613" y="267969"/>
                </a:lnTo>
                <a:lnTo>
                  <a:pt x="99613" y="74929"/>
                </a:lnTo>
                <a:lnTo>
                  <a:pt x="88259" y="72389"/>
                </a:lnTo>
                <a:lnTo>
                  <a:pt x="114830" y="72389"/>
                </a:lnTo>
                <a:lnTo>
                  <a:pt x="125290" y="78739"/>
                </a:lnTo>
                <a:lnTo>
                  <a:pt x="109822" y="78739"/>
                </a:lnTo>
                <a:lnTo>
                  <a:pt x="109822" y="253999"/>
                </a:lnTo>
                <a:lnTo>
                  <a:pt x="122369" y="253999"/>
                </a:lnTo>
                <a:lnTo>
                  <a:pt x="120556" y="256539"/>
                </a:lnTo>
                <a:lnTo>
                  <a:pt x="106141" y="278129"/>
                </a:lnTo>
                <a:lnTo>
                  <a:pt x="94360" y="297179"/>
                </a:lnTo>
                <a:close/>
              </a:path>
              <a:path w="238760" h="350519">
                <a:moveTo>
                  <a:pt x="122369" y="253999"/>
                </a:moveTo>
                <a:lnTo>
                  <a:pt x="109822" y="253999"/>
                </a:lnTo>
                <a:lnTo>
                  <a:pt x="114099" y="247649"/>
                </a:lnTo>
                <a:lnTo>
                  <a:pt x="118441" y="241299"/>
                </a:lnTo>
                <a:lnTo>
                  <a:pt x="122927" y="234949"/>
                </a:lnTo>
                <a:lnTo>
                  <a:pt x="127633" y="228599"/>
                </a:lnTo>
                <a:lnTo>
                  <a:pt x="127633" y="95249"/>
                </a:lnTo>
                <a:lnTo>
                  <a:pt x="123085" y="87629"/>
                </a:lnTo>
                <a:lnTo>
                  <a:pt x="117010" y="82549"/>
                </a:lnTo>
                <a:lnTo>
                  <a:pt x="109822" y="78739"/>
                </a:lnTo>
                <a:lnTo>
                  <a:pt x="125290" y="78739"/>
                </a:lnTo>
                <a:lnTo>
                  <a:pt x="136348" y="93979"/>
                </a:lnTo>
                <a:lnTo>
                  <a:pt x="136729" y="93979"/>
                </a:lnTo>
                <a:lnTo>
                  <a:pt x="137461" y="95249"/>
                </a:lnTo>
                <a:lnTo>
                  <a:pt x="140139" y="101599"/>
                </a:lnTo>
                <a:lnTo>
                  <a:pt x="143766" y="106679"/>
                </a:lnTo>
                <a:lnTo>
                  <a:pt x="148598" y="111759"/>
                </a:lnTo>
                <a:lnTo>
                  <a:pt x="150695" y="113029"/>
                </a:lnTo>
                <a:lnTo>
                  <a:pt x="137461" y="113029"/>
                </a:lnTo>
                <a:lnTo>
                  <a:pt x="137461" y="214629"/>
                </a:lnTo>
                <a:lnTo>
                  <a:pt x="150544" y="214629"/>
                </a:lnTo>
                <a:lnTo>
                  <a:pt x="136348" y="233679"/>
                </a:lnTo>
                <a:lnTo>
                  <a:pt x="135966" y="234949"/>
                </a:lnTo>
                <a:lnTo>
                  <a:pt x="122369" y="253999"/>
                </a:lnTo>
                <a:close/>
              </a:path>
              <a:path w="238760" h="350519">
                <a:moveTo>
                  <a:pt x="231699" y="95249"/>
                </a:moveTo>
                <a:lnTo>
                  <a:pt x="171556" y="95249"/>
                </a:lnTo>
                <a:lnTo>
                  <a:pt x="183673" y="90169"/>
                </a:lnTo>
                <a:lnTo>
                  <a:pt x="192229" y="86359"/>
                </a:lnTo>
                <a:lnTo>
                  <a:pt x="200307" y="85089"/>
                </a:lnTo>
                <a:lnTo>
                  <a:pt x="212075" y="85089"/>
                </a:lnTo>
                <a:lnTo>
                  <a:pt x="221553" y="86359"/>
                </a:lnTo>
                <a:lnTo>
                  <a:pt x="228741" y="91439"/>
                </a:lnTo>
                <a:lnTo>
                  <a:pt x="231699" y="95249"/>
                </a:lnTo>
                <a:close/>
              </a:path>
              <a:path w="238760" h="350519">
                <a:moveTo>
                  <a:pt x="149610" y="261619"/>
                </a:moveTo>
                <a:lnTo>
                  <a:pt x="145412" y="261619"/>
                </a:lnTo>
                <a:lnTo>
                  <a:pt x="142772" y="259079"/>
                </a:lnTo>
                <a:lnTo>
                  <a:pt x="141627" y="256539"/>
                </a:lnTo>
                <a:lnTo>
                  <a:pt x="143154" y="253999"/>
                </a:lnTo>
                <a:lnTo>
                  <a:pt x="155640" y="232409"/>
                </a:lnTo>
                <a:lnTo>
                  <a:pt x="171222" y="207009"/>
                </a:lnTo>
                <a:lnTo>
                  <a:pt x="190286" y="177799"/>
                </a:lnTo>
                <a:lnTo>
                  <a:pt x="213220" y="144779"/>
                </a:lnTo>
                <a:lnTo>
                  <a:pt x="222766" y="130809"/>
                </a:lnTo>
                <a:lnTo>
                  <a:pt x="227091" y="120649"/>
                </a:lnTo>
                <a:lnTo>
                  <a:pt x="227224" y="111759"/>
                </a:lnTo>
                <a:lnTo>
                  <a:pt x="224193" y="105409"/>
                </a:lnTo>
                <a:lnTo>
                  <a:pt x="220790" y="100329"/>
                </a:lnTo>
                <a:lnTo>
                  <a:pt x="215860" y="97789"/>
                </a:lnTo>
                <a:lnTo>
                  <a:pt x="209817" y="96519"/>
                </a:lnTo>
                <a:lnTo>
                  <a:pt x="232685" y="96519"/>
                </a:lnTo>
                <a:lnTo>
                  <a:pt x="233671" y="97789"/>
                </a:lnTo>
                <a:lnTo>
                  <a:pt x="238435" y="110489"/>
                </a:lnTo>
                <a:lnTo>
                  <a:pt x="237770" y="121919"/>
                </a:lnTo>
                <a:lnTo>
                  <a:pt x="232208" y="135889"/>
                </a:lnTo>
                <a:lnTo>
                  <a:pt x="222285" y="151129"/>
                </a:lnTo>
                <a:lnTo>
                  <a:pt x="199428" y="182879"/>
                </a:lnTo>
                <a:lnTo>
                  <a:pt x="180505" y="212089"/>
                </a:lnTo>
                <a:lnTo>
                  <a:pt x="165058" y="236219"/>
                </a:lnTo>
                <a:lnTo>
                  <a:pt x="151582" y="260349"/>
                </a:lnTo>
                <a:lnTo>
                  <a:pt x="149610" y="261619"/>
                </a:lnTo>
                <a:close/>
              </a:path>
              <a:path w="238760" h="350519">
                <a:moveTo>
                  <a:pt x="197254" y="116839"/>
                </a:moveTo>
                <a:lnTo>
                  <a:pt x="169687" y="116839"/>
                </a:lnTo>
                <a:lnTo>
                  <a:pt x="175826" y="115569"/>
                </a:lnTo>
                <a:lnTo>
                  <a:pt x="182405" y="113029"/>
                </a:lnTo>
                <a:lnTo>
                  <a:pt x="189366" y="109219"/>
                </a:lnTo>
                <a:lnTo>
                  <a:pt x="196841" y="105409"/>
                </a:lnTo>
                <a:lnTo>
                  <a:pt x="203106" y="104139"/>
                </a:lnTo>
                <a:lnTo>
                  <a:pt x="212139" y="104139"/>
                </a:lnTo>
                <a:lnTo>
                  <a:pt x="215383" y="105409"/>
                </a:lnTo>
                <a:lnTo>
                  <a:pt x="217768" y="107949"/>
                </a:lnTo>
                <a:lnTo>
                  <a:pt x="219978" y="113029"/>
                </a:lnTo>
                <a:lnTo>
                  <a:pt x="206859" y="113029"/>
                </a:lnTo>
                <a:lnTo>
                  <a:pt x="202470" y="114299"/>
                </a:lnTo>
                <a:lnTo>
                  <a:pt x="197254" y="116839"/>
                </a:lnTo>
                <a:close/>
              </a:path>
              <a:path w="238760" h="350519">
                <a:moveTo>
                  <a:pt x="33713" y="264159"/>
                </a:moveTo>
                <a:lnTo>
                  <a:pt x="23122" y="264159"/>
                </a:lnTo>
                <a:lnTo>
                  <a:pt x="23122" y="110489"/>
                </a:lnTo>
                <a:lnTo>
                  <a:pt x="25762" y="109219"/>
                </a:lnTo>
                <a:lnTo>
                  <a:pt x="31455" y="109219"/>
                </a:lnTo>
                <a:lnTo>
                  <a:pt x="33713" y="110489"/>
                </a:lnTo>
                <a:lnTo>
                  <a:pt x="33713" y="264159"/>
                </a:lnTo>
                <a:close/>
              </a:path>
              <a:path w="238760" h="350519">
                <a:moveTo>
                  <a:pt x="150544" y="214629"/>
                </a:moveTo>
                <a:lnTo>
                  <a:pt x="137461" y="214629"/>
                </a:lnTo>
                <a:lnTo>
                  <a:pt x="146330" y="203199"/>
                </a:lnTo>
                <a:lnTo>
                  <a:pt x="154890" y="191769"/>
                </a:lnTo>
                <a:lnTo>
                  <a:pt x="154890" y="125729"/>
                </a:lnTo>
                <a:lnTo>
                  <a:pt x="154126" y="124459"/>
                </a:lnTo>
                <a:lnTo>
                  <a:pt x="152632" y="124459"/>
                </a:lnTo>
                <a:lnTo>
                  <a:pt x="145794" y="121919"/>
                </a:lnTo>
                <a:lnTo>
                  <a:pt x="141246" y="118109"/>
                </a:lnTo>
                <a:lnTo>
                  <a:pt x="137461" y="113029"/>
                </a:lnTo>
                <a:lnTo>
                  <a:pt x="150695" y="113029"/>
                </a:lnTo>
                <a:lnTo>
                  <a:pt x="154890" y="115569"/>
                </a:lnTo>
                <a:lnTo>
                  <a:pt x="157562" y="116839"/>
                </a:lnTo>
                <a:lnTo>
                  <a:pt x="197254" y="116839"/>
                </a:lnTo>
                <a:lnTo>
                  <a:pt x="194646" y="118109"/>
                </a:lnTo>
                <a:lnTo>
                  <a:pt x="193151" y="118109"/>
                </a:lnTo>
                <a:lnTo>
                  <a:pt x="193151" y="123189"/>
                </a:lnTo>
                <a:lnTo>
                  <a:pt x="182910" y="123189"/>
                </a:lnTo>
                <a:lnTo>
                  <a:pt x="176104" y="125729"/>
                </a:lnTo>
                <a:lnTo>
                  <a:pt x="165481" y="125729"/>
                </a:lnTo>
                <a:lnTo>
                  <a:pt x="165481" y="177799"/>
                </a:lnTo>
                <a:lnTo>
                  <a:pt x="178597" y="177799"/>
                </a:lnTo>
                <a:lnTo>
                  <a:pt x="162847" y="198119"/>
                </a:lnTo>
                <a:lnTo>
                  <a:pt x="150544" y="214629"/>
                </a:lnTo>
                <a:close/>
              </a:path>
              <a:path w="238760" h="350519">
                <a:moveTo>
                  <a:pt x="206829" y="143509"/>
                </a:moveTo>
                <a:lnTo>
                  <a:pt x="193151" y="143509"/>
                </a:lnTo>
                <a:lnTo>
                  <a:pt x="199576" y="135889"/>
                </a:lnTo>
                <a:lnTo>
                  <a:pt x="203360" y="130809"/>
                </a:lnTo>
                <a:lnTo>
                  <a:pt x="210167" y="121919"/>
                </a:lnTo>
                <a:lnTo>
                  <a:pt x="213602" y="116839"/>
                </a:lnTo>
                <a:lnTo>
                  <a:pt x="211312" y="114299"/>
                </a:lnTo>
                <a:lnTo>
                  <a:pt x="210962" y="113029"/>
                </a:lnTo>
                <a:lnTo>
                  <a:pt x="219978" y="113029"/>
                </a:lnTo>
                <a:lnTo>
                  <a:pt x="221635" y="116839"/>
                </a:lnTo>
                <a:lnTo>
                  <a:pt x="219502" y="125729"/>
                </a:lnTo>
                <a:lnTo>
                  <a:pt x="214602" y="133349"/>
                </a:lnTo>
                <a:lnTo>
                  <a:pt x="210167" y="139699"/>
                </a:lnTo>
                <a:lnTo>
                  <a:pt x="206829" y="143509"/>
                </a:lnTo>
                <a:close/>
              </a:path>
              <a:path w="238760" h="350519">
                <a:moveTo>
                  <a:pt x="178597" y="177799"/>
                </a:moveTo>
                <a:lnTo>
                  <a:pt x="165481" y="177799"/>
                </a:lnTo>
                <a:lnTo>
                  <a:pt x="178854" y="161289"/>
                </a:lnTo>
                <a:lnTo>
                  <a:pt x="182910" y="156209"/>
                </a:lnTo>
                <a:lnTo>
                  <a:pt x="182910" y="123189"/>
                </a:lnTo>
                <a:lnTo>
                  <a:pt x="193151" y="123189"/>
                </a:lnTo>
                <a:lnTo>
                  <a:pt x="193151" y="143509"/>
                </a:lnTo>
                <a:lnTo>
                  <a:pt x="206829" y="143509"/>
                </a:lnTo>
                <a:lnTo>
                  <a:pt x="203490" y="147319"/>
                </a:lnTo>
                <a:lnTo>
                  <a:pt x="186472" y="167639"/>
                </a:lnTo>
                <a:lnTo>
                  <a:pt x="178597" y="177799"/>
                </a:lnTo>
                <a:close/>
              </a:path>
              <a:path w="238760" h="350519">
                <a:moveTo>
                  <a:pt x="63641" y="279399"/>
                </a:moveTo>
                <a:lnTo>
                  <a:pt x="53782" y="279399"/>
                </a:lnTo>
                <a:lnTo>
                  <a:pt x="53782" y="273049"/>
                </a:lnTo>
                <a:lnTo>
                  <a:pt x="63641" y="273049"/>
                </a:lnTo>
                <a:lnTo>
                  <a:pt x="63641" y="279399"/>
                </a:lnTo>
                <a:close/>
              </a:path>
              <a:path w="238760" h="350519">
                <a:moveTo>
                  <a:pt x="130655" y="317499"/>
                </a:moveTo>
                <a:lnTo>
                  <a:pt x="119682" y="317499"/>
                </a:lnTo>
                <a:lnTo>
                  <a:pt x="122401" y="307339"/>
                </a:lnTo>
                <a:lnTo>
                  <a:pt x="136061" y="273049"/>
                </a:lnTo>
                <a:lnTo>
                  <a:pt x="140132" y="273049"/>
                </a:lnTo>
                <a:lnTo>
                  <a:pt x="143154" y="274319"/>
                </a:lnTo>
                <a:lnTo>
                  <a:pt x="143917" y="276859"/>
                </a:lnTo>
                <a:lnTo>
                  <a:pt x="143154" y="279399"/>
                </a:lnTo>
                <a:lnTo>
                  <a:pt x="139385" y="289559"/>
                </a:lnTo>
                <a:lnTo>
                  <a:pt x="136045" y="298449"/>
                </a:lnTo>
                <a:lnTo>
                  <a:pt x="133135" y="307339"/>
                </a:lnTo>
                <a:lnTo>
                  <a:pt x="130655" y="317499"/>
                </a:lnTo>
                <a:close/>
              </a:path>
              <a:path w="238760" h="350519">
                <a:moveTo>
                  <a:pt x="83710" y="317499"/>
                </a:moveTo>
                <a:lnTo>
                  <a:pt x="17428" y="317499"/>
                </a:lnTo>
                <a:lnTo>
                  <a:pt x="21977" y="289559"/>
                </a:lnTo>
                <a:lnTo>
                  <a:pt x="32186" y="289559"/>
                </a:lnTo>
                <a:lnTo>
                  <a:pt x="28051" y="316229"/>
                </a:lnTo>
                <a:lnTo>
                  <a:pt x="84368" y="316229"/>
                </a:lnTo>
                <a:lnTo>
                  <a:pt x="83710" y="317499"/>
                </a:lnTo>
                <a:close/>
              </a:path>
              <a:path w="238760" h="350519">
                <a:moveTo>
                  <a:pt x="138606" y="350519"/>
                </a:moveTo>
                <a:lnTo>
                  <a:pt x="5311" y="350519"/>
                </a:lnTo>
                <a:lnTo>
                  <a:pt x="0" y="345439"/>
                </a:lnTo>
                <a:lnTo>
                  <a:pt x="0" y="322579"/>
                </a:lnTo>
                <a:lnTo>
                  <a:pt x="5311" y="317499"/>
                </a:lnTo>
                <a:lnTo>
                  <a:pt x="138987" y="317499"/>
                </a:lnTo>
                <a:lnTo>
                  <a:pt x="143917" y="322579"/>
                </a:lnTo>
                <a:lnTo>
                  <a:pt x="143917" y="326389"/>
                </a:lnTo>
                <a:lnTo>
                  <a:pt x="10622" y="326389"/>
                </a:lnTo>
                <a:lnTo>
                  <a:pt x="10241" y="327659"/>
                </a:lnTo>
                <a:lnTo>
                  <a:pt x="10241" y="339089"/>
                </a:lnTo>
                <a:lnTo>
                  <a:pt x="10622" y="340359"/>
                </a:lnTo>
                <a:lnTo>
                  <a:pt x="143917" y="340359"/>
                </a:lnTo>
                <a:lnTo>
                  <a:pt x="143917" y="345439"/>
                </a:lnTo>
                <a:lnTo>
                  <a:pt x="138606" y="350519"/>
                </a:lnTo>
                <a:close/>
              </a:path>
              <a:path w="238760" h="350519">
                <a:moveTo>
                  <a:pt x="143917" y="340359"/>
                </a:moveTo>
                <a:lnTo>
                  <a:pt x="132563" y="340359"/>
                </a:lnTo>
                <a:lnTo>
                  <a:pt x="133294" y="339089"/>
                </a:lnTo>
                <a:lnTo>
                  <a:pt x="133294" y="327659"/>
                </a:lnTo>
                <a:lnTo>
                  <a:pt x="132563" y="326389"/>
                </a:lnTo>
                <a:lnTo>
                  <a:pt x="143917" y="326389"/>
                </a:lnTo>
                <a:lnTo>
                  <a:pt x="143917" y="3403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19518" y="1508251"/>
            <a:ext cx="191770" cy="352425"/>
          </a:xfrm>
          <a:custGeom>
            <a:avLst/>
            <a:gdLst/>
            <a:ahLst/>
            <a:cxnLst/>
            <a:rect l="l" t="t" r="r" b="b"/>
            <a:pathLst>
              <a:path w="191770" h="352425">
                <a:moveTo>
                  <a:pt x="191630" y="249923"/>
                </a:moveTo>
                <a:lnTo>
                  <a:pt x="191376" y="243497"/>
                </a:lnTo>
                <a:lnTo>
                  <a:pt x="191249" y="240474"/>
                </a:lnTo>
                <a:lnTo>
                  <a:pt x="184416" y="233641"/>
                </a:lnTo>
                <a:lnTo>
                  <a:pt x="183680" y="232905"/>
                </a:lnTo>
                <a:lnTo>
                  <a:pt x="180657" y="232905"/>
                </a:lnTo>
                <a:lnTo>
                  <a:pt x="180657" y="246138"/>
                </a:lnTo>
                <a:lnTo>
                  <a:pt x="180657" y="252971"/>
                </a:lnTo>
                <a:lnTo>
                  <a:pt x="177990" y="255612"/>
                </a:lnTo>
                <a:lnTo>
                  <a:pt x="97332" y="255612"/>
                </a:lnTo>
                <a:lnTo>
                  <a:pt x="97332" y="341960"/>
                </a:lnTo>
                <a:lnTo>
                  <a:pt x="60248" y="341960"/>
                </a:lnTo>
                <a:lnTo>
                  <a:pt x="64376" y="328701"/>
                </a:lnTo>
                <a:lnTo>
                  <a:pt x="92786" y="328701"/>
                </a:lnTo>
                <a:lnTo>
                  <a:pt x="97332" y="341960"/>
                </a:lnTo>
                <a:lnTo>
                  <a:pt x="97332" y="255612"/>
                </a:lnTo>
                <a:lnTo>
                  <a:pt x="87503" y="255612"/>
                </a:lnTo>
                <a:lnTo>
                  <a:pt x="87503" y="266204"/>
                </a:lnTo>
                <a:lnTo>
                  <a:pt x="87503" y="318084"/>
                </a:lnTo>
                <a:lnTo>
                  <a:pt x="70840" y="318084"/>
                </a:lnTo>
                <a:lnTo>
                  <a:pt x="70840" y="266204"/>
                </a:lnTo>
                <a:lnTo>
                  <a:pt x="87503" y="266204"/>
                </a:lnTo>
                <a:lnTo>
                  <a:pt x="87503" y="255612"/>
                </a:lnTo>
                <a:lnTo>
                  <a:pt x="53403" y="255612"/>
                </a:lnTo>
                <a:lnTo>
                  <a:pt x="53403" y="254850"/>
                </a:lnTo>
                <a:lnTo>
                  <a:pt x="53403" y="244259"/>
                </a:lnTo>
                <a:lnTo>
                  <a:pt x="53403" y="243497"/>
                </a:lnTo>
                <a:lnTo>
                  <a:pt x="177990" y="243497"/>
                </a:lnTo>
                <a:lnTo>
                  <a:pt x="180657" y="246138"/>
                </a:lnTo>
                <a:lnTo>
                  <a:pt x="180657" y="232905"/>
                </a:lnTo>
                <a:lnTo>
                  <a:pt x="172326" y="232905"/>
                </a:lnTo>
                <a:lnTo>
                  <a:pt x="172326" y="217347"/>
                </a:lnTo>
                <a:lnTo>
                  <a:pt x="172326" y="217004"/>
                </a:lnTo>
                <a:lnTo>
                  <a:pt x="183680" y="217004"/>
                </a:lnTo>
                <a:lnTo>
                  <a:pt x="191249" y="209397"/>
                </a:lnTo>
                <a:lnTo>
                  <a:pt x="191249" y="207149"/>
                </a:lnTo>
                <a:lnTo>
                  <a:pt x="191249" y="194640"/>
                </a:lnTo>
                <a:lnTo>
                  <a:pt x="191249" y="191236"/>
                </a:lnTo>
                <a:lnTo>
                  <a:pt x="184061" y="184048"/>
                </a:lnTo>
                <a:lnTo>
                  <a:pt x="183680" y="183667"/>
                </a:lnTo>
                <a:lnTo>
                  <a:pt x="180657" y="183667"/>
                </a:lnTo>
                <a:lnTo>
                  <a:pt x="180657" y="197662"/>
                </a:lnTo>
                <a:lnTo>
                  <a:pt x="180657" y="204127"/>
                </a:lnTo>
                <a:lnTo>
                  <a:pt x="177990" y="207149"/>
                </a:lnTo>
                <a:lnTo>
                  <a:pt x="162471" y="207149"/>
                </a:lnTo>
                <a:lnTo>
                  <a:pt x="162471" y="217347"/>
                </a:lnTo>
                <a:lnTo>
                  <a:pt x="162471" y="233641"/>
                </a:lnTo>
                <a:lnTo>
                  <a:pt x="146558" y="233641"/>
                </a:lnTo>
                <a:lnTo>
                  <a:pt x="146558" y="217347"/>
                </a:lnTo>
                <a:lnTo>
                  <a:pt x="162471" y="217347"/>
                </a:lnTo>
                <a:lnTo>
                  <a:pt x="162471" y="207149"/>
                </a:lnTo>
                <a:lnTo>
                  <a:pt x="136347" y="207149"/>
                </a:lnTo>
                <a:lnTo>
                  <a:pt x="136347" y="217347"/>
                </a:lnTo>
                <a:lnTo>
                  <a:pt x="136347" y="233641"/>
                </a:lnTo>
                <a:lnTo>
                  <a:pt x="97332" y="233641"/>
                </a:lnTo>
                <a:lnTo>
                  <a:pt x="97332" y="217347"/>
                </a:lnTo>
                <a:lnTo>
                  <a:pt x="136347" y="217347"/>
                </a:lnTo>
                <a:lnTo>
                  <a:pt x="136347" y="207149"/>
                </a:lnTo>
                <a:lnTo>
                  <a:pt x="87122" y="207149"/>
                </a:lnTo>
                <a:lnTo>
                  <a:pt x="87122" y="217347"/>
                </a:lnTo>
                <a:lnTo>
                  <a:pt x="87122" y="233641"/>
                </a:lnTo>
                <a:lnTo>
                  <a:pt x="70459" y="233641"/>
                </a:lnTo>
                <a:lnTo>
                  <a:pt x="70459" y="217347"/>
                </a:lnTo>
                <a:lnTo>
                  <a:pt x="87122" y="217347"/>
                </a:lnTo>
                <a:lnTo>
                  <a:pt x="87122" y="207149"/>
                </a:lnTo>
                <a:lnTo>
                  <a:pt x="53403" y="207149"/>
                </a:lnTo>
                <a:lnTo>
                  <a:pt x="53403" y="205994"/>
                </a:lnTo>
                <a:lnTo>
                  <a:pt x="53403" y="195795"/>
                </a:lnTo>
                <a:lnTo>
                  <a:pt x="53403" y="194640"/>
                </a:lnTo>
                <a:lnTo>
                  <a:pt x="177990" y="194640"/>
                </a:lnTo>
                <a:lnTo>
                  <a:pt x="180657" y="197662"/>
                </a:lnTo>
                <a:lnTo>
                  <a:pt x="180657" y="183667"/>
                </a:lnTo>
                <a:lnTo>
                  <a:pt x="172326" y="183667"/>
                </a:lnTo>
                <a:lnTo>
                  <a:pt x="172326" y="168148"/>
                </a:lnTo>
                <a:lnTo>
                  <a:pt x="172326" y="167767"/>
                </a:lnTo>
                <a:lnTo>
                  <a:pt x="183680" y="167767"/>
                </a:lnTo>
                <a:lnTo>
                  <a:pt x="191249" y="160197"/>
                </a:lnTo>
                <a:lnTo>
                  <a:pt x="191249" y="158292"/>
                </a:lnTo>
                <a:lnTo>
                  <a:pt x="191249" y="142011"/>
                </a:lnTo>
                <a:lnTo>
                  <a:pt x="184823" y="135585"/>
                </a:lnTo>
                <a:lnTo>
                  <a:pt x="183680" y="134442"/>
                </a:lnTo>
                <a:lnTo>
                  <a:pt x="180657" y="134442"/>
                </a:lnTo>
                <a:lnTo>
                  <a:pt x="180657" y="148818"/>
                </a:lnTo>
                <a:lnTo>
                  <a:pt x="180657" y="155270"/>
                </a:lnTo>
                <a:lnTo>
                  <a:pt x="177990" y="158292"/>
                </a:lnTo>
                <a:lnTo>
                  <a:pt x="162471" y="158292"/>
                </a:lnTo>
                <a:lnTo>
                  <a:pt x="162471" y="168148"/>
                </a:lnTo>
                <a:lnTo>
                  <a:pt x="162471" y="184048"/>
                </a:lnTo>
                <a:lnTo>
                  <a:pt x="146558" y="184048"/>
                </a:lnTo>
                <a:lnTo>
                  <a:pt x="146558" y="168148"/>
                </a:lnTo>
                <a:lnTo>
                  <a:pt x="162471" y="168148"/>
                </a:lnTo>
                <a:lnTo>
                  <a:pt x="162471" y="158292"/>
                </a:lnTo>
                <a:lnTo>
                  <a:pt x="136347" y="158292"/>
                </a:lnTo>
                <a:lnTo>
                  <a:pt x="136347" y="168148"/>
                </a:lnTo>
                <a:lnTo>
                  <a:pt x="136347" y="184048"/>
                </a:lnTo>
                <a:lnTo>
                  <a:pt x="97332" y="184048"/>
                </a:lnTo>
                <a:lnTo>
                  <a:pt x="97332" y="168148"/>
                </a:lnTo>
                <a:lnTo>
                  <a:pt x="136347" y="168148"/>
                </a:lnTo>
                <a:lnTo>
                  <a:pt x="136347" y="158292"/>
                </a:lnTo>
                <a:lnTo>
                  <a:pt x="87122" y="158292"/>
                </a:lnTo>
                <a:lnTo>
                  <a:pt x="87122" y="168148"/>
                </a:lnTo>
                <a:lnTo>
                  <a:pt x="87122" y="184048"/>
                </a:lnTo>
                <a:lnTo>
                  <a:pt x="70459" y="184048"/>
                </a:lnTo>
                <a:lnTo>
                  <a:pt x="70459" y="168148"/>
                </a:lnTo>
                <a:lnTo>
                  <a:pt x="87122" y="168148"/>
                </a:lnTo>
                <a:lnTo>
                  <a:pt x="87122" y="158292"/>
                </a:lnTo>
                <a:lnTo>
                  <a:pt x="53403" y="158292"/>
                </a:lnTo>
                <a:lnTo>
                  <a:pt x="53403" y="156413"/>
                </a:lnTo>
                <a:lnTo>
                  <a:pt x="53403" y="145796"/>
                </a:lnTo>
                <a:lnTo>
                  <a:pt x="157187" y="145796"/>
                </a:lnTo>
                <a:lnTo>
                  <a:pt x="157911" y="145796"/>
                </a:lnTo>
                <a:lnTo>
                  <a:pt x="177990" y="145796"/>
                </a:lnTo>
                <a:lnTo>
                  <a:pt x="180657" y="148818"/>
                </a:lnTo>
                <a:lnTo>
                  <a:pt x="180657" y="134442"/>
                </a:lnTo>
                <a:lnTo>
                  <a:pt x="171945" y="134442"/>
                </a:lnTo>
                <a:lnTo>
                  <a:pt x="165658" y="116878"/>
                </a:lnTo>
                <a:lnTo>
                  <a:pt x="154381" y="102489"/>
                </a:lnTo>
                <a:lnTo>
                  <a:pt x="139179" y="92430"/>
                </a:lnTo>
                <a:lnTo>
                  <a:pt x="121183" y="87871"/>
                </a:lnTo>
                <a:lnTo>
                  <a:pt x="118160" y="87871"/>
                </a:lnTo>
                <a:lnTo>
                  <a:pt x="115900" y="89750"/>
                </a:lnTo>
                <a:lnTo>
                  <a:pt x="115519" y="92392"/>
                </a:lnTo>
                <a:lnTo>
                  <a:pt x="115519" y="95440"/>
                </a:lnTo>
                <a:lnTo>
                  <a:pt x="117398" y="97701"/>
                </a:lnTo>
                <a:lnTo>
                  <a:pt x="120065" y="98082"/>
                </a:lnTo>
                <a:lnTo>
                  <a:pt x="134607" y="101638"/>
                </a:lnTo>
                <a:lnTo>
                  <a:pt x="146939" y="109448"/>
                </a:lnTo>
                <a:lnTo>
                  <a:pt x="156159" y="120662"/>
                </a:lnTo>
                <a:lnTo>
                  <a:pt x="161315" y="134442"/>
                </a:lnTo>
                <a:lnTo>
                  <a:pt x="145415" y="134442"/>
                </a:lnTo>
                <a:lnTo>
                  <a:pt x="141135" y="126072"/>
                </a:lnTo>
                <a:lnTo>
                  <a:pt x="134480" y="119481"/>
                </a:lnTo>
                <a:lnTo>
                  <a:pt x="126199" y="115163"/>
                </a:lnTo>
                <a:lnTo>
                  <a:pt x="117017" y="113601"/>
                </a:lnTo>
                <a:lnTo>
                  <a:pt x="113995" y="113601"/>
                </a:lnTo>
                <a:lnTo>
                  <a:pt x="111734" y="116243"/>
                </a:lnTo>
                <a:lnTo>
                  <a:pt x="111734" y="121945"/>
                </a:lnTo>
                <a:lnTo>
                  <a:pt x="113995" y="124231"/>
                </a:lnTo>
                <a:lnTo>
                  <a:pt x="124612" y="124231"/>
                </a:lnTo>
                <a:lnTo>
                  <a:pt x="131038" y="128358"/>
                </a:lnTo>
                <a:lnTo>
                  <a:pt x="134442" y="134442"/>
                </a:lnTo>
                <a:lnTo>
                  <a:pt x="98094" y="134442"/>
                </a:lnTo>
                <a:lnTo>
                  <a:pt x="98094" y="110578"/>
                </a:lnTo>
                <a:lnTo>
                  <a:pt x="99644" y="98412"/>
                </a:lnTo>
                <a:lnTo>
                  <a:pt x="105156" y="81280"/>
                </a:lnTo>
                <a:lnTo>
                  <a:pt x="116687" y="59728"/>
                </a:lnTo>
                <a:lnTo>
                  <a:pt x="135470" y="35242"/>
                </a:lnTo>
                <a:lnTo>
                  <a:pt x="136347" y="34099"/>
                </a:lnTo>
                <a:lnTo>
                  <a:pt x="151498" y="34099"/>
                </a:lnTo>
                <a:lnTo>
                  <a:pt x="159067" y="26530"/>
                </a:lnTo>
                <a:lnTo>
                  <a:pt x="159067" y="24612"/>
                </a:lnTo>
                <a:lnTo>
                  <a:pt x="159067" y="11353"/>
                </a:lnTo>
                <a:lnTo>
                  <a:pt x="159067" y="7569"/>
                </a:lnTo>
                <a:lnTo>
                  <a:pt x="151498" y="0"/>
                </a:lnTo>
                <a:lnTo>
                  <a:pt x="148094" y="0"/>
                </a:lnTo>
                <a:lnTo>
                  <a:pt x="148094" y="14401"/>
                </a:lnTo>
                <a:lnTo>
                  <a:pt x="148094" y="21971"/>
                </a:lnTo>
                <a:lnTo>
                  <a:pt x="145415" y="24612"/>
                </a:lnTo>
                <a:lnTo>
                  <a:pt x="122707" y="24612"/>
                </a:lnTo>
                <a:lnTo>
                  <a:pt x="122707" y="35242"/>
                </a:lnTo>
                <a:lnTo>
                  <a:pt x="110871" y="50838"/>
                </a:lnTo>
                <a:lnTo>
                  <a:pt x="99529" y="69215"/>
                </a:lnTo>
                <a:lnTo>
                  <a:pt x="90868" y="89433"/>
                </a:lnTo>
                <a:lnTo>
                  <a:pt x="87122" y="110578"/>
                </a:lnTo>
                <a:lnTo>
                  <a:pt x="87122" y="135585"/>
                </a:lnTo>
                <a:lnTo>
                  <a:pt x="70459" y="135585"/>
                </a:lnTo>
                <a:lnTo>
                  <a:pt x="67030" y="89916"/>
                </a:lnTo>
                <a:lnTo>
                  <a:pt x="47561" y="50901"/>
                </a:lnTo>
                <a:lnTo>
                  <a:pt x="35623" y="35242"/>
                </a:lnTo>
                <a:lnTo>
                  <a:pt x="122707" y="35242"/>
                </a:lnTo>
                <a:lnTo>
                  <a:pt x="122707" y="24612"/>
                </a:lnTo>
                <a:lnTo>
                  <a:pt x="12890" y="24612"/>
                </a:lnTo>
                <a:lnTo>
                  <a:pt x="9867" y="21971"/>
                </a:lnTo>
                <a:lnTo>
                  <a:pt x="9867" y="14401"/>
                </a:lnTo>
                <a:lnTo>
                  <a:pt x="12509" y="11353"/>
                </a:lnTo>
                <a:lnTo>
                  <a:pt x="145415" y="11353"/>
                </a:lnTo>
                <a:lnTo>
                  <a:pt x="148094" y="14401"/>
                </a:lnTo>
                <a:lnTo>
                  <a:pt x="148094" y="0"/>
                </a:lnTo>
                <a:lnTo>
                  <a:pt x="7607" y="0"/>
                </a:lnTo>
                <a:lnTo>
                  <a:pt x="0" y="7569"/>
                </a:lnTo>
                <a:lnTo>
                  <a:pt x="0" y="26530"/>
                </a:lnTo>
                <a:lnTo>
                  <a:pt x="7607" y="34099"/>
                </a:lnTo>
                <a:lnTo>
                  <a:pt x="22745" y="34099"/>
                </a:lnTo>
                <a:lnTo>
                  <a:pt x="42456" y="59893"/>
                </a:lnTo>
                <a:lnTo>
                  <a:pt x="54076" y="81432"/>
                </a:lnTo>
                <a:lnTo>
                  <a:pt x="59588" y="98412"/>
                </a:lnTo>
                <a:lnTo>
                  <a:pt x="60972" y="110578"/>
                </a:lnTo>
                <a:lnTo>
                  <a:pt x="60972" y="134442"/>
                </a:lnTo>
                <a:lnTo>
                  <a:pt x="47358" y="134442"/>
                </a:lnTo>
                <a:lnTo>
                  <a:pt x="43573" y="138226"/>
                </a:lnTo>
                <a:lnTo>
                  <a:pt x="43573" y="145796"/>
                </a:lnTo>
                <a:lnTo>
                  <a:pt x="36741" y="145796"/>
                </a:lnTo>
                <a:lnTo>
                  <a:pt x="36741" y="135966"/>
                </a:lnTo>
                <a:lnTo>
                  <a:pt x="34480" y="133680"/>
                </a:lnTo>
                <a:lnTo>
                  <a:pt x="28790" y="133680"/>
                </a:lnTo>
                <a:lnTo>
                  <a:pt x="26530" y="135966"/>
                </a:lnTo>
                <a:lnTo>
                  <a:pt x="26530" y="166243"/>
                </a:lnTo>
                <a:lnTo>
                  <a:pt x="28790" y="168529"/>
                </a:lnTo>
                <a:lnTo>
                  <a:pt x="34480" y="168529"/>
                </a:lnTo>
                <a:lnTo>
                  <a:pt x="36741" y="166243"/>
                </a:lnTo>
                <a:lnTo>
                  <a:pt x="36741" y="156413"/>
                </a:lnTo>
                <a:lnTo>
                  <a:pt x="43573" y="156413"/>
                </a:lnTo>
                <a:lnTo>
                  <a:pt x="43573" y="163982"/>
                </a:lnTo>
                <a:lnTo>
                  <a:pt x="47358" y="167767"/>
                </a:lnTo>
                <a:lnTo>
                  <a:pt x="60972" y="167767"/>
                </a:lnTo>
                <a:lnTo>
                  <a:pt x="60972" y="183667"/>
                </a:lnTo>
                <a:lnTo>
                  <a:pt x="47358" y="183667"/>
                </a:lnTo>
                <a:lnTo>
                  <a:pt x="43573" y="187452"/>
                </a:lnTo>
                <a:lnTo>
                  <a:pt x="43573" y="195795"/>
                </a:lnTo>
                <a:lnTo>
                  <a:pt x="36741" y="195795"/>
                </a:lnTo>
                <a:lnTo>
                  <a:pt x="36741" y="185547"/>
                </a:lnTo>
                <a:lnTo>
                  <a:pt x="34480" y="183286"/>
                </a:lnTo>
                <a:lnTo>
                  <a:pt x="28790" y="183286"/>
                </a:lnTo>
                <a:lnTo>
                  <a:pt x="26530" y="185547"/>
                </a:lnTo>
                <a:lnTo>
                  <a:pt x="26530" y="215861"/>
                </a:lnTo>
                <a:lnTo>
                  <a:pt x="28790" y="218503"/>
                </a:lnTo>
                <a:lnTo>
                  <a:pt x="34480" y="218503"/>
                </a:lnTo>
                <a:lnTo>
                  <a:pt x="36741" y="215861"/>
                </a:lnTo>
                <a:lnTo>
                  <a:pt x="36741" y="205994"/>
                </a:lnTo>
                <a:lnTo>
                  <a:pt x="43573" y="205994"/>
                </a:lnTo>
                <a:lnTo>
                  <a:pt x="43573" y="213182"/>
                </a:lnTo>
                <a:lnTo>
                  <a:pt x="47358" y="217004"/>
                </a:lnTo>
                <a:lnTo>
                  <a:pt x="60972" y="217004"/>
                </a:lnTo>
                <a:lnTo>
                  <a:pt x="60972" y="232905"/>
                </a:lnTo>
                <a:lnTo>
                  <a:pt x="47358" y="232905"/>
                </a:lnTo>
                <a:lnTo>
                  <a:pt x="43573" y="236689"/>
                </a:lnTo>
                <a:lnTo>
                  <a:pt x="43573" y="244259"/>
                </a:lnTo>
                <a:lnTo>
                  <a:pt x="36741" y="244259"/>
                </a:lnTo>
                <a:lnTo>
                  <a:pt x="36741" y="234403"/>
                </a:lnTo>
                <a:lnTo>
                  <a:pt x="34480" y="232143"/>
                </a:lnTo>
                <a:lnTo>
                  <a:pt x="28790" y="232143"/>
                </a:lnTo>
                <a:lnTo>
                  <a:pt x="26530" y="234403"/>
                </a:lnTo>
                <a:lnTo>
                  <a:pt x="26530" y="264706"/>
                </a:lnTo>
                <a:lnTo>
                  <a:pt x="28790" y="266966"/>
                </a:lnTo>
                <a:lnTo>
                  <a:pt x="34480" y="266966"/>
                </a:lnTo>
                <a:lnTo>
                  <a:pt x="36741" y="264706"/>
                </a:lnTo>
                <a:lnTo>
                  <a:pt x="36741" y="254850"/>
                </a:lnTo>
                <a:lnTo>
                  <a:pt x="43573" y="254850"/>
                </a:lnTo>
                <a:lnTo>
                  <a:pt x="43573" y="262420"/>
                </a:lnTo>
                <a:lnTo>
                  <a:pt x="47358" y="266204"/>
                </a:lnTo>
                <a:lnTo>
                  <a:pt x="60972" y="266204"/>
                </a:lnTo>
                <a:lnTo>
                  <a:pt x="60972" y="318846"/>
                </a:lnTo>
                <a:lnTo>
                  <a:pt x="58712" y="319608"/>
                </a:lnTo>
                <a:lnTo>
                  <a:pt x="56807" y="321513"/>
                </a:lnTo>
                <a:lnTo>
                  <a:pt x="56083" y="323773"/>
                </a:lnTo>
                <a:lnTo>
                  <a:pt x="49237" y="344220"/>
                </a:lnTo>
                <a:lnTo>
                  <a:pt x="49618" y="347243"/>
                </a:lnTo>
                <a:lnTo>
                  <a:pt x="52641" y="351028"/>
                </a:lnTo>
                <a:lnTo>
                  <a:pt x="54927" y="352171"/>
                </a:lnTo>
                <a:lnTo>
                  <a:pt x="103784" y="352171"/>
                </a:lnTo>
                <a:lnTo>
                  <a:pt x="106426" y="351028"/>
                </a:lnTo>
                <a:lnTo>
                  <a:pt x="107950" y="349148"/>
                </a:lnTo>
                <a:lnTo>
                  <a:pt x="109448" y="347243"/>
                </a:lnTo>
                <a:lnTo>
                  <a:pt x="109829" y="344220"/>
                </a:lnTo>
                <a:lnTo>
                  <a:pt x="108712" y="341960"/>
                </a:lnTo>
                <a:lnTo>
                  <a:pt x="104279" y="328701"/>
                </a:lnTo>
                <a:lnTo>
                  <a:pt x="101879" y="321513"/>
                </a:lnTo>
                <a:lnTo>
                  <a:pt x="99999" y="319608"/>
                </a:lnTo>
                <a:lnTo>
                  <a:pt x="98094" y="318846"/>
                </a:lnTo>
                <a:lnTo>
                  <a:pt x="98094" y="318084"/>
                </a:lnTo>
                <a:lnTo>
                  <a:pt x="98094" y="266204"/>
                </a:lnTo>
                <a:lnTo>
                  <a:pt x="134823" y="266204"/>
                </a:lnTo>
                <a:lnTo>
                  <a:pt x="132181" y="273050"/>
                </a:lnTo>
                <a:lnTo>
                  <a:pt x="124968" y="277939"/>
                </a:lnTo>
                <a:lnTo>
                  <a:pt x="113995" y="277939"/>
                </a:lnTo>
                <a:lnTo>
                  <a:pt x="111734" y="280238"/>
                </a:lnTo>
                <a:lnTo>
                  <a:pt x="111734" y="285889"/>
                </a:lnTo>
                <a:lnTo>
                  <a:pt x="113995" y="288569"/>
                </a:lnTo>
                <a:lnTo>
                  <a:pt x="117017" y="288569"/>
                </a:lnTo>
                <a:lnTo>
                  <a:pt x="126796" y="286880"/>
                </a:lnTo>
                <a:lnTo>
                  <a:pt x="135242" y="282219"/>
                </a:lnTo>
                <a:lnTo>
                  <a:pt x="141782" y="275132"/>
                </a:lnTo>
                <a:lnTo>
                  <a:pt x="145796" y="266204"/>
                </a:lnTo>
                <a:lnTo>
                  <a:pt x="161709" y="266204"/>
                </a:lnTo>
                <a:lnTo>
                  <a:pt x="156324" y="281076"/>
                </a:lnTo>
                <a:lnTo>
                  <a:pt x="146469" y="293103"/>
                </a:lnTo>
                <a:lnTo>
                  <a:pt x="133057" y="301155"/>
                </a:lnTo>
                <a:lnTo>
                  <a:pt x="117017" y="304088"/>
                </a:lnTo>
                <a:lnTo>
                  <a:pt x="113995" y="304088"/>
                </a:lnTo>
                <a:lnTo>
                  <a:pt x="111734" y="306349"/>
                </a:lnTo>
                <a:lnTo>
                  <a:pt x="111734" y="312039"/>
                </a:lnTo>
                <a:lnTo>
                  <a:pt x="113995" y="314299"/>
                </a:lnTo>
                <a:lnTo>
                  <a:pt x="117017" y="314299"/>
                </a:lnTo>
                <a:lnTo>
                  <a:pt x="136804" y="310629"/>
                </a:lnTo>
                <a:lnTo>
                  <a:pt x="153631" y="300532"/>
                </a:lnTo>
                <a:lnTo>
                  <a:pt x="165976" y="285394"/>
                </a:lnTo>
                <a:lnTo>
                  <a:pt x="172326" y="266585"/>
                </a:lnTo>
                <a:lnTo>
                  <a:pt x="184061" y="266585"/>
                </a:lnTo>
                <a:lnTo>
                  <a:pt x="191630" y="259016"/>
                </a:lnTo>
                <a:lnTo>
                  <a:pt x="191630" y="255612"/>
                </a:lnTo>
                <a:lnTo>
                  <a:pt x="191630" y="24992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99340" y="1508626"/>
            <a:ext cx="154858" cy="35179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61690" y="1509007"/>
            <a:ext cx="153363" cy="351031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746938" y="1508886"/>
            <a:ext cx="211454" cy="352425"/>
          </a:xfrm>
          <a:custGeom>
            <a:avLst/>
            <a:gdLst/>
            <a:ahLst/>
            <a:cxnLst/>
            <a:rect l="l" t="t" r="r" b="b"/>
            <a:pathLst>
              <a:path w="211454" h="352425">
                <a:moveTo>
                  <a:pt x="67043" y="247408"/>
                </a:moveTo>
                <a:lnTo>
                  <a:pt x="64363" y="245122"/>
                </a:lnTo>
                <a:lnTo>
                  <a:pt x="61734" y="245122"/>
                </a:lnTo>
                <a:lnTo>
                  <a:pt x="58712" y="245122"/>
                </a:lnTo>
                <a:lnTo>
                  <a:pt x="56413" y="247408"/>
                </a:lnTo>
                <a:lnTo>
                  <a:pt x="56413" y="253072"/>
                </a:lnTo>
                <a:lnTo>
                  <a:pt x="58712" y="255358"/>
                </a:lnTo>
                <a:lnTo>
                  <a:pt x="64363" y="255358"/>
                </a:lnTo>
                <a:lnTo>
                  <a:pt x="67043" y="253072"/>
                </a:lnTo>
                <a:lnTo>
                  <a:pt x="67043" y="247408"/>
                </a:lnTo>
                <a:close/>
              </a:path>
              <a:path w="211454" h="352425">
                <a:moveTo>
                  <a:pt x="67805" y="199707"/>
                </a:moveTo>
                <a:lnTo>
                  <a:pt x="65506" y="197408"/>
                </a:lnTo>
                <a:lnTo>
                  <a:pt x="62496" y="197408"/>
                </a:lnTo>
                <a:lnTo>
                  <a:pt x="59855" y="197408"/>
                </a:lnTo>
                <a:lnTo>
                  <a:pt x="57175" y="199707"/>
                </a:lnTo>
                <a:lnTo>
                  <a:pt x="57175" y="205359"/>
                </a:lnTo>
                <a:lnTo>
                  <a:pt x="59855" y="207657"/>
                </a:lnTo>
                <a:lnTo>
                  <a:pt x="65506" y="207657"/>
                </a:lnTo>
                <a:lnTo>
                  <a:pt x="67805" y="205359"/>
                </a:lnTo>
                <a:lnTo>
                  <a:pt x="67805" y="199707"/>
                </a:lnTo>
                <a:close/>
              </a:path>
              <a:path w="211454" h="352425">
                <a:moveTo>
                  <a:pt x="68910" y="154635"/>
                </a:moveTo>
                <a:lnTo>
                  <a:pt x="66281" y="152349"/>
                </a:lnTo>
                <a:lnTo>
                  <a:pt x="63639" y="152349"/>
                </a:lnTo>
                <a:lnTo>
                  <a:pt x="60579" y="152349"/>
                </a:lnTo>
                <a:lnTo>
                  <a:pt x="58331" y="154635"/>
                </a:lnTo>
                <a:lnTo>
                  <a:pt x="58331" y="160299"/>
                </a:lnTo>
                <a:lnTo>
                  <a:pt x="60579" y="162585"/>
                </a:lnTo>
                <a:lnTo>
                  <a:pt x="66281" y="162585"/>
                </a:lnTo>
                <a:lnTo>
                  <a:pt x="68910" y="160299"/>
                </a:lnTo>
                <a:lnTo>
                  <a:pt x="68910" y="154635"/>
                </a:lnTo>
                <a:close/>
              </a:path>
              <a:path w="211454" h="352425">
                <a:moveTo>
                  <a:pt x="211124" y="180860"/>
                </a:moveTo>
                <a:lnTo>
                  <a:pt x="191744" y="148882"/>
                </a:lnTo>
                <a:lnTo>
                  <a:pt x="189166" y="148882"/>
                </a:lnTo>
                <a:lnTo>
                  <a:pt x="188061" y="149263"/>
                </a:lnTo>
                <a:lnTo>
                  <a:pt x="184810" y="151968"/>
                </a:lnTo>
                <a:lnTo>
                  <a:pt x="184543" y="153873"/>
                </a:lnTo>
                <a:lnTo>
                  <a:pt x="184467" y="154686"/>
                </a:lnTo>
                <a:lnTo>
                  <a:pt x="186309" y="157276"/>
                </a:lnTo>
                <a:lnTo>
                  <a:pt x="199567" y="174320"/>
                </a:lnTo>
                <a:lnTo>
                  <a:pt x="201764" y="177253"/>
                </a:lnTo>
                <a:lnTo>
                  <a:pt x="201701" y="179057"/>
                </a:lnTo>
                <a:lnTo>
                  <a:pt x="201485" y="181889"/>
                </a:lnTo>
                <a:lnTo>
                  <a:pt x="198043" y="184188"/>
                </a:lnTo>
                <a:lnTo>
                  <a:pt x="196735" y="184823"/>
                </a:lnTo>
                <a:lnTo>
                  <a:pt x="195148" y="185737"/>
                </a:lnTo>
                <a:lnTo>
                  <a:pt x="193014" y="185737"/>
                </a:lnTo>
                <a:lnTo>
                  <a:pt x="192760" y="185674"/>
                </a:lnTo>
                <a:lnTo>
                  <a:pt x="188976" y="184188"/>
                </a:lnTo>
                <a:lnTo>
                  <a:pt x="188214" y="182651"/>
                </a:lnTo>
                <a:lnTo>
                  <a:pt x="173431" y="163334"/>
                </a:lnTo>
                <a:lnTo>
                  <a:pt x="173431" y="180746"/>
                </a:lnTo>
                <a:lnTo>
                  <a:pt x="157454" y="197294"/>
                </a:lnTo>
                <a:lnTo>
                  <a:pt x="145554" y="216865"/>
                </a:lnTo>
                <a:lnTo>
                  <a:pt x="138137" y="238633"/>
                </a:lnTo>
                <a:lnTo>
                  <a:pt x="135585" y="261785"/>
                </a:lnTo>
                <a:lnTo>
                  <a:pt x="135585" y="273900"/>
                </a:lnTo>
                <a:lnTo>
                  <a:pt x="135585" y="284149"/>
                </a:lnTo>
                <a:lnTo>
                  <a:pt x="122948" y="328676"/>
                </a:lnTo>
                <a:lnTo>
                  <a:pt x="92417" y="341325"/>
                </a:lnTo>
                <a:lnTo>
                  <a:pt x="83781" y="340436"/>
                </a:lnTo>
                <a:lnTo>
                  <a:pt x="52590" y="313296"/>
                </a:lnTo>
                <a:lnTo>
                  <a:pt x="50012" y="295503"/>
                </a:lnTo>
                <a:lnTo>
                  <a:pt x="50368" y="284149"/>
                </a:lnTo>
                <a:lnTo>
                  <a:pt x="71208" y="284149"/>
                </a:lnTo>
                <a:lnTo>
                  <a:pt x="71208" y="295122"/>
                </a:lnTo>
                <a:lnTo>
                  <a:pt x="78778" y="303072"/>
                </a:lnTo>
                <a:lnTo>
                  <a:pt x="87871" y="303453"/>
                </a:lnTo>
                <a:lnTo>
                  <a:pt x="92036" y="303453"/>
                </a:lnTo>
                <a:lnTo>
                  <a:pt x="96202" y="301929"/>
                </a:lnTo>
                <a:lnTo>
                  <a:pt x="99606" y="298526"/>
                </a:lnTo>
                <a:lnTo>
                  <a:pt x="103009" y="295503"/>
                </a:lnTo>
                <a:lnTo>
                  <a:pt x="103797" y="293585"/>
                </a:lnTo>
                <a:lnTo>
                  <a:pt x="104889" y="290957"/>
                </a:lnTo>
                <a:lnTo>
                  <a:pt x="104889" y="284149"/>
                </a:lnTo>
                <a:lnTo>
                  <a:pt x="135585" y="284149"/>
                </a:lnTo>
                <a:lnTo>
                  <a:pt x="135585" y="273900"/>
                </a:lnTo>
                <a:lnTo>
                  <a:pt x="104889" y="273900"/>
                </a:lnTo>
                <a:lnTo>
                  <a:pt x="104914" y="191376"/>
                </a:lnTo>
                <a:lnTo>
                  <a:pt x="118148" y="143281"/>
                </a:lnTo>
                <a:lnTo>
                  <a:pt x="129501" y="123939"/>
                </a:lnTo>
                <a:lnTo>
                  <a:pt x="153365" y="155397"/>
                </a:lnTo>
                <a:lnTo>
                  <a:pt x="173431" y="180746"/>
                </a:lnTo>
                <a:lnTo>
                  <a:pt x="173431" y="163334"/>
                </a:lnTo>
                <a:lnTo>
                  <a:pt x="145059" y="126238"/>
                </a:lnTo>
                <a:lnTo>
                  <a:pt x="143281" y="123939"/>
                </a:lnTo>
                <a:lnTo>
                  <a:pt x="133286" y="111099"/>
                </a:lnTo>
                <a:lnTo>
                  <a:pt x="128016" y="104635"/>
                </a:lnTo>
                <a:lnTo>
                  <a:pt x="125717" y="101231"/>
                </a:lnTo>
                <a:lnTo>
                  <a:pt x="126098" y="97066"/>
                </a:lnTo>
                <a:lnTo>
                  <a:pt x="129501" y="94805"/>
                </a:lnTo>
                <a:lnTo>
                  <a:pt x="130454" y="93853"/>
                </a:lnTo>
                <a:lnTo>
                  <a:pt x="131889" y="93192"/>
                </a:lnTo>
                <a:lnTo>
                  <a:pt x="133769" y="93192"/>
                </a:lnTo>
                <a:lnTo>
                  <a:pt x="171551" y="138353"/>
                </a:lnTo>
                <a:lnTo>
                  <a:pt x="172631" y="139623"/>
                </a:lnTo>
                <a:lnTo>
                  <a:pt x="173939" y="140322"/>
                </a:lnTo>
                <a:lnTo>
                  <a:pt x="176453" y="140322"/>
                </a:lnTo>
                <a:lnTo>
                  <a:pt x="177596" y="139915"/>
                </a:lnTo>
                <a:lnTo>
                  <a:pt x="178739" y="139115"/>
                </a:lnTo>
                <a:lnTo>
                  <a:pt x="181025" y="137210"/>
                </a:lnTo>
                <a:lnTo>
                  <a:pt x="181406" y="134569"/>
                </a:lnTo>
                <a:lnTo>
                  <a:pt x="179501" y="131889"/>
                </a:lnTo>
                <a:lnTo>
                  <a:pt x="149847" y="93192"/>
                </a:lnTo>
                <a:lnTo>
                  <a:pt x="147320" y="89877"/>
                </a:lnTo>
                <a:lnTo>
                  <a:pt x="144678" y="86093"/>
                </a:lnTo>
                <a:lnTo>
                  <a:pt x="140131" y="83807"/>
                </a:lnTo>
                <a:lnTo>
                  <a:pt x="135585" y="83426"/>
                </a:lnTo>
                <a:lnTo>
                  <a:pt x="133604" y="83197"/>
                </a:lnTo>
                <a:lnTo>
                  <a:pt x="128968" y="83197"/>
                </a:lnTo>
                <a:lnTo>
                  <a:pt x="125717" y="84340"/>
                </a:lnTo>
                <a:lnTo>
                  <a:pt x="122694" y="86474"/>
                </a:lnTo>
                <a:lnTo>
                  <a:pt x="118173" y="91643"/>
                </a:lnTo>
                <a:lnTo>
                  <a:pt x="116027" y="98056"/>
                </a:lnTo>
                <a:lnTo>
                  <a:pt x="116357" y="104838"/>
                </a:lnTo>
                <a:lnTo>
                  <a:pt x="119291" y="111099"/>
                </a:lnTo>
                <a:lnTo>
                  <a:pt x="122313" y="114884"/>
                </a:lnTo>
                <a:lnTo>
                  <a:pt x="108699" y="137591"/>
                </a:lnTo>
                <a:lnTo>
                  <a:pt x="94894" y="177253"/>
                </a:lnTo>
                <a:lnTo>
                  <a:pt x="93916" y="288315"/>
                </a:lnTo>
                <a:lnTo>
                  <a:pt x="92773" y="290182"/>
                </a:lnTo>
                <a:lnTo>
                  <a:pt x="92036" y="291719"/>
                </a:lnTo>
                <a:lnTo>
                  <a:pt x="90512" y="292862"/>
                </a:lnTo>
                <a:lnTo>
                  <a:pt x="88988" y="293585"/>
                </a:lnTo>
                <a:lnTo>
                  <a:pt x="83324" y="293585"/>
                </a:lnTo>
                <a:lnTo>
                  <a:pt x="80657" y="290576"/>
                </a:lnTo>
                <a:lnTo>
                  <a:pt x="80657" y="284149"/>
                </a:lnTo>
                <a:lnTo>
                  <a:pt x="80657" y="275043"/>
                </a:lnTo>
                <a:lnTo>
                  <a:pt x="80657" y="142900"/>
                </a:lnTo>
                <a:lnTo>
                  <a:pt x="86347" y="142900"/>
                </a:lnTo>
                <a:lnTo>
                  <a:pt x="86347" y="151612"/>
                </a:lnTo>
                <a:lnTo>
                  <a:pt x="88607" y="153873"/>
                </a:lnTo>
                <a:lnTo>
                  <a:pt x="94297" y="153873"/>
                </a:lnTo>
                <a:lnTo>
                  <a:pt x="96583" y="151612"/>
                </a:lnTo>
                <a:lnTo>
                  <a:pt x="96583" y="142900"/>
                </a:lnTo>
                <a:lnTo>
                  <a:pt x="96583" y="132664"/>
                </a:lnTo>
                <a:lnTo>
                  <a:pt x="96583" y="123939"/>
                </a:lnTo>
                <a:lnTo>
                  <a:pt x="94297" y="121691"/>
                </a:lnTo>
                <a:lnTo>
                  <a:pt x="88607" y="121691"/>
                </a:lnTo>
                <a:lnTo>
                  <a:pt x="86347" y="123939"/>
                </a:lnTo>
                <a:lnTo>
                  <a:pt x="86347" y="132664"/>
                </a:lnTo>
                <a:lnTo>
                  <a:pt x="80657" y="132664"/>
                </a:lnTo>
                <a:lnTo>
                  <a:pt x="80657" y="106553"/>
                </a:lnTo>
                <a:lnTo>
                  <a:pt x="86347" y="106553"/>
                </a:lnTo>
                <a:lnTo>
                  <a:pt x="86347" y="114884"/>
                </a:lnTo>
                <a:lnTo>
                  <a:pt x="88607" y="117513"/>
                </a:lnTo>
                <a:lnTo>
                  <a:pt x="94297" y="117513"/>
                </a:lnTo>
                <a:lnTo>
                  <a:pt x="96583" y="114884"/>
                </a:lnTo>
                <a:lnTo>
                  <a:pt x="96583" y="106553"/>
                </a:lnTo>
                <a:lnTo>
                  <a:pt x="96583" y="95923"/>
                </a:lnTo>
                <a:lnTo>
                  <a:pt x="96583" y="87591"/>
                </a:lnTo>
                <a:lnTo>
                  <a:pt x="94297" y="85331"/>
                </a:lnTo>
                <a:lnTo>
                  <a:pt x="88607" y="85331"/>
                </a:lnTo>
                <a:lnTo>
                  <a:pt x="86347" y="87591"/>
                </a:lnTo>
                <a:lnTo>
                  <a:pt x="86347" y="95923"/>
                </a:lnTo>
                <a:lnTo>
                  <a:pt x="80657" y="95923"/>
                </a:lnTo>
                <a:lnTo>
                  <a:pt x="80657" y="27762"/>
                </a:lnTo>
                <a:lnTo>
                  <a:pt x="79489" y="20586"/>
                </a:lnTo>
                <a:lnTo>
                  <a:pt x="76606" y="14046"/>
                </a:lnTo>
                <a:lnTo>
                  <a:pt x="74307" y="11201"/>
                </a:lnTo>
                <a:lnTo>
                  <a:pt x="72148" y="8496"/>
                </a:lnTo>
                <a:lnTo>
                  <a:pt x="66281" y="4292"/>
                </a:lnTo>
                <a:lnTo>
                  <a:pt x="61379" y="1435"/>
                </a:lnTo>
                <a:lnTo>
                  <a:pt x="56159" y="0"/>
                </a:lnTo>
                <a:lnTo>
                  <a:pt x="46494" y="0"/>
                </a:lnTo>
                <a:lnTo>
                  <a:pt x="42075" y="1054"/>
                </a:lnTo>
                <a:lnTo>
                  <a:pt x="17424" y="13385"/>
                </a:lnTo>
                <a:lnTo>
                  <a:pt x="2667" y="13385"/>
                </a:lnTo>
                <a:lnTo>
                  <a:pt x="0" y="15646"/>
                </a:lnTo>
                <a:lnTo>
                  <a:pt x="0" y="21336"/>
                </a:lnTo>
                <a:lnTo>
                  <a:pt x="2667" y="23596"/>
                </a:lnTo>
                <a:lnTo>
                  <a:pt x="33324" y="23596"/>
                </a:lnTo>
                <a:lnTo>
                  <a:pt x="44297" y="23977"/>
                </a:lnTo>
                <a:lnTo>
                  <a:pt x="48463" y="25120"/>
                </a:lnTo>
                <a:lnTo>
                  <a:pt x="51904" y="28905"/>
                </a:lnTo>
                <a:lnTo>
                  <a:pt x="51854" y="34226"/>
                </a:lnTo>
                <a:lnTo>
                  <a:pt x="50761" y="52387"/>
                </a:lnTo>
                <a:lnTo>
                  <a:pt x="50761" y="55410"/>
                </a:lnTo>
                <a:lnTo>
                  <a:pt x="52628" y="57696"/>
                </a:lnTo>
                <a:lnTo>
                  <a:pt x="58331" y="57696"/>
                </a:lnTo>
                <a:lnTo>
                  <a:pt x="60579" y="55791"/>
                </a:lnTo>
                <a:lnTo>
                  <a:pt x="60629" y="52387"/>
                </a:lnTo>
                <a:lnTo>
                  <a:pt x="61734" y="34226"/>
                </a:lnTo>
                <a:lnTo>
                  <a:pt x="60667" y="26974"/>
                </a:lnTo>
                <a:lnTo>
                  <a:pt x="57238" y="20904"/>
                </a:lnTo>
                <a:lnTo>
                  <a:pt x="51879" y="16484"/>
                </a:lnTo>
                <a:lnTo>
                  <a:pt x="45059" y="14147"/>
                </a:lnTo>
                <a:lnTo>
                  <a:pt x="40894" y="14147"/>
                </a:lnTo>
                <a:lnTo>
                  <a:pt x="43192" y="13385"/>
                </a:lnTo>
                <a:lnTo>
                  <a:pt x="46050" y="11963"/>
                </a:lnTo>
                <a:lnTo>
                  <a:pt x="49161" y="11201"/>
                </a:lnTo>
                <a:lnTo>
                  <a:pt x="55689" y="11201"/>
                </a:lnTo>
                <a:lnTo>
                  <a:pt x="59118" y="12153"/>
                </a:lnTo>
                <a:lnTo>
                  <a:pt x="62115" y="14147"/>
                </a:lnTo>
                <a:lnTo>
                  <a:pt x="67805" y="17551"/>
                </a:lnTo>
                <a:lnTo>
                  <a:pt x="71208" y="23215"/>
                </a:lnTo>
                <a:lnTo>
                  <a:pt x="71539" y="28905"/>
                </a:lnTo>
                <a:lnTo>
                  <a:pt x="71589" y="275043"/>
                </a:lnTo>
                <a:lnTo>
                  <a:pt x="51142" y="275043"/>
                </a:lnTo>
                <a:lnTo>
                  <a:pt x="51727" y="262166"/>
                </a:lnTo>
                <a:lnTo>
                  <a:pt x="52171" y="252717"/>
                </a:lnTo>
                <a:lnTo>
                  <a:pt x="53581" y="222034"/>
                </a:lnTo>
                <a:lnTo>
                  <a:pt x="54076" y="211442"/>
                </a:lnTo>
                <a:lnTo>
                  <a:pt x="60236" y="77762"/>
                </a:lnTo>
                <a:lnTo>
                  <a:pt x="60236" y="74739"/>
                </a:lnTo>
                <a:lnTo>
                  <a:pt x="58331" y="72453"/>
                </a:lnTo>
                <a:lnTo>
                  <a:pt x="52628" y="72453"/>
                </a:lnTo>
                <a:lnTo>
                  <a:pt x="50368" y="74358"/>
                </a:lnTo>
                <a:lnTo>
                  <a:pt x="50342" y="77762"/>
                </a:lnTo>
                <a:lnTo>
                  <a:pt x="44297" y="211442"/>
                </a:lnTo>
                <a:lnTo>
                  <a:pt x="36728" y="211442"/>
                </a:lnTo>
                <a:lnTo>
                  <a:pt x="36728" y="203111"/>
                </a:lnTo>
                <a:lnTo>
                  <a:pt x="34086" y="200812"/>
                </a:lnTo>
                <a:lnTo>
                  <a:pt x="28397" y="200812"/>
                </a:lnTo>
                <a:lnTo>
                  <a:pt x="26136" y="203111"/>
                </a:lnTo>
                <a:lnTo>
                  <a:pt x="26136" y="230365"/>
                </a:lnTo>
                <a:lnTo>
                  <a:pt x="28397" y="233006"/>
                </a:lnTo>
                <a:lnTo>
                  <a:pt x="34086" y="233006"/>
                </a:lnTo>
                <a:lnTo>
                  <a:pt x="36728" y="230365"/>
                </a:lnTo>
                <a:lnTo>
                  <a:pt x="36728" y="222034"/>
                </a:lnTo>
                <a:lnTo>
                  <a:pt x="43573" y="222034"/>
                </a:lnTo>
                <a:lnTo>
                  <a:pt x="42418" y="252717"/>
                </a:lnTo>
                <a:lnTo>
                  <a:pt x="36728" y="252717"/>
                </a:lnTo>
                <a:lnTo>
                  <a:pt x="36728" y="243243"/>
                </a:lnTo>
                <a:lnTo>
                  <a:pt x="34086" y="240957"/>
                </a:lnTo>
                <a:lnTo>
                  <a:pt x="28397" y="240957"/>
                </a:lnTo>
                <a:lnTo>
                  <a:pt x="26136" y="243243"/>
                </a:lnTo>
                <a:lnTo>
                  <a:pt x="26136" y="270878"/>
                </a:lnTo>
                <a:lnTo>
                  <a:pt x="28397" y="273138"/>
                </a:lnTo>
                <a:lnTo>
                  <a:pt x="34086" y="273138"/>
                </a:lnTo>
                <a:lnTo>
                  <a:pt x="36728" y="270878"/>
                </a:lnTo>
                <a:lnTo>
                  <a:pt x="36728" y="262166"/>
                </a:lnTo>
                <a:lnTo>
                  <a:pt x="41656" y="262166"/>
                </a:lnTo>
                <a:lnTo>
                  <a:pt x="40551" y="295122"/>
                </a:lnTo>
                <a:lnTo>
                  <a:pt x="40665" y="299288"/>
                </a:lnTo>
                <a:lnTo>
                  <a:pt x="41071" y="307098"/>
                </a:lnTo>
                <a:lnTo>
                  <a:pt x="63182" y="342544"/>
                </a:lnTo>
                <a:lnTo>
                  <a:pt x="93535" y="352298"/>
                </a:lnTo>
                <a:lnTo>
                  <a:pt x="114122" y="348119"/>
                </a:lnTo>
                <a:lnTo>
                  <a:pt x="124167" y="341325"/>
                </a:lnTo>
                <a:lnTo>
                  <a:pt x="130975" y="336727"/>
                </a:lnTo>
                <a:lnTo>
                  <a:pt x="142367" y="319874"/>
                </a:lnTo>
                <a:lnTo>
                  <a:pt x="146558" y="299288"/>
                </a:lnTo>
                <a:lnTo>
                  <a:pt x="146558" y="284149"/>
                </a:lnTo>
                <a:lnTo>
                  <a:pt x="146558" y="273900"/>
                </a:lnTo>
                <a:lnTo>
                  <a:pt x="155498" y="222173"/>
                </a:lnTo>
                <a:lnTo>
                  <a:pt x="180644" y="189839"/>
                </a:lnTo>
                <a:lnTo>
                  <a:pt x="180644" y="190220"/>
                </a:lnTo>
                <a:lnTo>
                  <a:pt x="183286" y="194005"/>
                </a:lnTo>
                <a:lnTo>
                  <a:pt x="187452" y="196303"/>
                </a:lnTo>
                <a:lnTo>
                  <a:pt x="192379" y="197027"/>
                </a:lnTo>
                <a:lnTo>
                  <a:pt x="198424" y="197027"/>
                </a:lnTo>
                <a:lnTo>
                  <a:pt x="202209" y="195541"/>
                </a:lnTo>
                <a:lnTo>
                  <a:pt x="205651" y="193243"/>
                </a:lnTo>
                <a:lnTo>
                  <a:pt x="207886" y="189839"/>
                </a:lnTo>
                <a:lnTo>
                  <a:pt x="209448" y="187477"/>
                </a:lnTo>
                <a:lnTo>
                  <a:pt x="209892" y="185737"/>
                </a:lnTo>
                <a:lnTo>
                  <a:pt x="211124" y="18086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70334" y="2007654"/>
            <a:ext cx="351155" cy="292100"/>
          </a:xfrm>
          <a:custGeom>
            <a:avLst/>
            <a:gdLst/>
            <a:ahLst/>
            <a:cxnLst/>
            <a:rect l="l" t="t" r="r" b="b"/>
            <a:pathLst>
              <a:path w="351154" h="292100">
                <a:moveTo>
                  <a:pt x="318846" y="34163"/>
                </a:moveTo>
                <a:lnTo>
                  <a:pt x="311111" y="24231"/>
                </a:lnTo>
                <a:lnTo>
                  <a:pt x="308381" y="24231"/>
                </a:lnTo>
                <a:lnTo>
                  <a:pt x="308254" y="24244"/>
                </a:lnTo>
                <a:lnTo>
                  <a:pt x="308254" y="34544"/>
                </a:lnTo>
                <a:lnTo>
                  <a:pt x="308254" y="130721"/>
                </a:lnTo>
                <a:lnTo>
                  <a:pt x="281889" y="127660"/>
                </a:lnTo>
                <a:lnTo>
                  <a:pt x="250075" y="124993"/>
                </a:lnTo>
                <a:lnTo>
                  <a:pt x="213944" y="123101"/>
                </a:lnTo>
                <a:lnTo>
                  <a:pt x="174574" y="122389"/>
                </a:lnTo>
                <a:lnTo>
                  <a:pt x="134835" y="123151"/>
                </a:lnTo>
                <a:lnTo>
                  <a:pt x="98602" y="125133"/>
                </a:lnTo>
                <a:lnTo>
                  <a:pt x="66840" y="127812"/>
                </a:lnTo>
                <a:lnTo>
                  <a:pt x="40513" y="130721"/>
                </a:lnTo>
                <a:lnTo>
                  <a:pt x="40513" y="34544"/>
                </a:lnTo>
                <a:lnTo>
                  <a:pt x="66687" y="37503"/>
                </a:lnTo>
                <a:lnTo>
                  <a:pt x="98463" y="40309"/>
                </a:lnTo>
                <a:lnTo>
                  <a:pt x="134785" y="42418"/>
                </a:lnTo>
                <a:lnTo>
                  <a:pt x="174574" y="43256"/>
                </a:lnTo>
                <a:lnTo>
                  <a:pt x="214096" y="42418"/>
                </a:lnTo>
                <a:lnTo>
                  <a:pt x="250215" y="40309"/>
                </a:lnTo>
                <a:lnTo>
                  <a:pt x="281927" y="37503"/>
                </a:lnTo>
                <a:lnTo>
                  <a:pt x="308254" y="34544"/>
                </a:lnTo>
                <a:lnTo>
                  <a:pt x="308254" y="24244"/>
                </a:lnTo>
                <a:lnTo>
                  <a:pt x="307936" y="24269"/>
                </a:lnTo>
                <a:lnTo>
                  <a:pt x="307479" y="24333"/>
                </a:lnTo>
                <a:lnTo>
                  <a:pt x="281406" y="27228"/>
                </a:lnTo>
                <a:lnTo>
                  <a:pt x="249847" y="29921"/>
                </a:lnTo>
                <a:lnTo>
                  <a:pt x="213880" y="31889"/>
                </a:lnTo>
                <a:lnTo>
                  <a:pt x="174574" y="32664"/>
                </a:lnTo>
                <a:lnTo>
                  <a:pt x="135102" y="31889"/>
                </a:lnTo>
                <a:lnTo>
                  <a:pt x="99110" y="29921"/>
                </a:lnTo>
                <a:lnTo>
                  <a:pt x="67525" y="27228"/>
                </a:lnTo>
                <a:lnTo>
                  <a:pt x="41275" y="24333"/>
                </a:lnTo>
                <a:lnTo>
                  <a:pt x="40830" y="24269"/>
                </a:lnTo>
                <a:lnTo>
                  <a:pt x="40386" y="24231"/>
                </a:lnTo>
                <a:lnTo>
                  <a:pt x="37655" y="24231"/>
                </a:lnTo>
                <a:lnTo>
                  <a:pt x="35267" y="24993"/>
                </a:lnTo>
                <a:lnTo>
                  <a:pt x="31800" y="28498"/>
                </a:lnTo>
                <a:lnTo>
                  <a:pt x="30683" y="31521"/>
                </a:lnTo>
                <a:lnTo>
                  <a:pt x="30683" y="134124"/>
                </a:lnTo>
                <a:lnTo>
                  <a:pt x="31800" y="136791"/>
                </a:lnTo>
                <a:lnTo>
                  <a:pt x="33705" y="138671"/>
                </a:lnTo>
                <a:lnTo>
                  <a:pt x="35585" y="140195"/>
                </a:lnTo>
                <a:lnTo>
                  <a:pt x="38252" y="141338"/>
                </a:lnTo>
                <a:lnTo>
                  <a:pt x="42037" y="141338"/>
                </a:lnTo>
                <a:lnTo>
                  <a:pt x="68072" y="138379"/>
                </a:lnTo>
                <a:lnTo>
                  <a:pt x="99542" y="135559"/>
                </a:lnTo>
                <a:lnTo>
                  <a:pt x="135483" y="133451"/>
                </a:lnTo>
                <a:lnTo>
                  <a:pt x="174955" y="132626"/>
                </a:lnTo>
                <a:lnTo>
                  <a:pt x="214414" y="133451"/>
                </a:lnTo>
                <a:lnTo>
                  <a:pt x="250355" y="135559"/>
                </a:lnTo>
                <a:lnTo>
                  <a:pt x="281825" y="138379"/>
                </a:lnTo>
                <a:lnTo>
                  <a:pt x="308635" y="141401"/>
                </a:lnTo>
                <a:lnTo>
                  <a:pt x="311556" y="141401"/>
                </a:lnTo>
                <a:lnTo>
                  <a:pt x="313778" y="140322"/>
                </a:lnTo>
                <a:lnTo>
                  <a:pt x="315442" y="138671"/>
                </a:lnTo>
                <a:lnTo>
                  <a:pt x="317728" y="136791"/>
                </a:lnTo>
                <a:lnTo>
                  <a:pt x="318846" y="134124"/>
                </a:lnTo>
                <a:lnTo>
                  <a:pt x="318846" y="132626"/>
                </a:lnTo>
                <a:lnTo>
                  <a:pt x="318846" y="130721"/>
                </a:lnTo>
                <a:lnTo>
                  <a:pt x="318846" y="34544"/>
                </a:lnTo>
                <a:lnTo>
                  <a:pt x="318846" y="34163"/>
                </a:lnTo>
                <a:close/>
              </a:path>
              <a:path w="351154" h="292100">
                <a:moveTo>
                  <a:pt x="338531" y="92100"/>
                </a:moveTo>
                <a:lnTo>
                  <a:pt x="336270" y="89433"/>
                </a:lnTo>
                <a:lnTo>
                  <a:pt x="330581" y="89433"/>
                </a:lnTo>
                <a:lnTo>
                  <a:pt x="328320" y="92100"/>
                </a:lnTo>
                <a:lnTo>
                  <a:pt x="328320" y="154571"/>
                </a:lnTo>
                <a:lnTo>
                  <a:pt x="305663" y="151244"/>
                </a:lnTo>
                <a:lnTo>
                  <a:pt x="270662" y="147231"/>
                </a:lnTo>
                <a:lnTo>
                  <a:pt x="225856" y="143865"/>
                </a:lnTo>
                <a:lnTo>
                  <a:pt x="173812" y="142455"/>
                </a:lnTo>
                <a:lnTo>
                  <a:pt x="121983" y="143865"/>
                </a:lnTo>
                <a:lnTo>
                  <a:pt x="77292" y="147231"/>
                </a:lnTo>
                <a:lnTo>
                  <a:pt x="42329" y="151244"/>
                </a:lnTo>
                <a:lnTo>
                  <a:pt x="19685" y="154571"/>
                </a:lnTo>
                <a:lnTo>
                  <a:pt x="19685" y="91719"/>
                </a:lnTo>
                <a:lnTo>
                  <a:pt x="17424" y="89433"/>
                </a:lnTo>
                <a:lnTo>
                  <a:pt x="14401" y="89433"/>
                </a:lnTo>
                <a:lnTo>
                  <a:pt x="11734" y="89433"/>
                </a:lnTo>
                <a:lnTo>
                  <a:pt x="9093" y="91719"/>
                </a:lnTo>
                <a:lnTo>
                  <a:pt x="9093" y="159499"/>
                </a:lnTo>
                <a:lnTo>
                  <a:pt x="10236" y="162140"/>
                </a:lnTo>
                <a:lnTo>
                  <a:pt x="12115" y="163283"/>
                </a:lnTo>
                <a:lnTo>
                  <a:pt x="13639" y="164807"/>
                </a:lnTo>
                <a:lnTo>
                  <a:pt x="15519" y="165188"/>
                </a:lnTo>
                <a:lnTo>
                  <a:pt x="18567" y="165188"/>
                </a:lnTo>
                <a:lnTo>
                  <a:pt x="37185" y="162496"/>
                </a:lnTo>
                <a:lnTo>
                  <a:pt x="71767" y="158419"/>
                </a:lnTo>
                <a:lnTo>
                  <a:pt x="118554" y="154698"/>
                </a:lnTo>
                <a:lnTo>
                  <a:pt x="173812" y="153073"/>
                </a:lnTo>
                <a:lnTo>
                  <a:pt x="229120" y="154647"/>
                </a:lnTo>
                <a:lnTo>
                  <a:pt x="276009" y="158280"/>
                </a:lnTo>
                <a:lnTo>
                  <a:pt x="310629" y="162331"/>
                </a:lnTo>
                <a:lnTo>
                  <a:pt x="329082" y="165188"/>
                </a:lnTo>
                <a:lnTo>
                  <a:pt x="329653" y="165354"/>
                </a:lnTo>
                <a:lnTo>
                  <a:pt x="330225" y="165417"/>
                </a:lnTo>
                <a:lnTo>
                  <a:pt x="332676" y="165417"/>
                </a:lnTo>
                <a:lnTo>
                  <a:pt x="334327" y="164465"/>
                </a:lnTo>
                <a:lnTo>
                  <a:pt x="335508" y="163283"/>
                </a:lnTo>
                <a:lnTo>
                  <a:pt x="337413" y="162140"/>
                </a:lnTo>
                <a:lnTo>
                  <a:pt x="338150" y="159499"/>
                </a:lnTo>
                <a:lnTo>
                  <a:pt x="338150" y="94742"/>
                </a:lnTo>
                <a:lnTo>
                  <a:pt x="338531" y="92100"/>
                </a:lnTo>
                <a:close/>
              </a:path>
              <a:path w="351154" h="292100">
                <a:moveTo>
                  <a:pt x="339674" y="8051"/>
                </a:moveTo>
                <a:lnTo>
                  <a:pt x="338531" y="5753"/>
                </a:lnTo>
                <a:lnTo>
                  <a:pt x="337794" y="3492"/>
                </a:lnTo>
                <a:lnTo>
                  <a:pt x="335889" y="1968"/>
                </a:lnTo>
                <a:lnTo>
                  <a:pt x="334327" y="736"/>
                </a:lnTo>
                <a:lnTo>
                  <a:pt x="332232" y="0"/>
                </a:lnTo>
                <a:lnTo>
                  <a:pt x="330390" y="0"/>
                </a:lnTo>
                <a:lnTo>
                  <a:pt x="330098" y="25"/>
                </a:lnTo>
                <a:lnTo>
                  <a:pt x="329844" y="88"/>
                </a:lnTo>
                <a:lnTo>
                  <a:pt x="311175" y="2832"/>
                </a:lnTo>
                <a:lnTo>
                  <a:pt x="276491" y="7035"/>
                </a:lnTo>
                <a:lnTo>
                  <a:pt x="229666" y="10883"/>
                </a:lnTo>
                <a:lnTo>
                  <a:pt x="174574" y="12560"/>
                </a:lnTo>
                <a:lnTo>
                  <a:pt x="119265" y="10934"/>
                </a:lnTo>
                <a:lnTo>
                  <a:pt x="72364" y="7175"/>
                </a:lnTo>
                <a:lnTo>
                  <a:pt x="37757" y="2997"/>
                </a:lnTo>
                <a:lnTo>
                  <a:pt x="19304" y="88"/>
                </a:lnTo>
                <a:lnTo>
                  <a:pt x="18859" y="25"/>
                </a:lnTo>
                <a:lnTo>
                  <a:pt x="18415" y="0"/>
                </a:lnTo>
                <a:lnTo>
                  <a:pt x="17995" y="0"/>
                </a:lnTo>
                <a:lnTo>
                  <a:pt x="15900" y="0"/>
                </a:lnTo>
                <a:lnTo>
                  <a:pt x="14122" y="736"/>
                </a:lnTo>
                <a:lnTo>
                  <a:pt x="12877" y="1968"/>
                </a:lnTo>
                <a:lnTo>
                  <a:pt x="10972" y="3492"/>
                </a:lnTo>
                <a:lnTo>
                  <a:pt x="10236" y="5753"/>
                </a:lnTo>
                <a:lnTo>
                  <a:pt x="10236" y="73533"/>
                </a:lnTo>
                <a:lnTo>
                  <a:pt x="12496" y="75819"/>
                </a:lnTo>
                <a:lnTo>
                  <a:pt x="18186" y="75819"/>
                </a:lnTo>
                <a:lnTo>
                  <a:pt x="20447" y="73533"/>
                </a:lnTo>
                <a:lnTo>
                  <a:pt x="20447" y="11061"/>
                </a:lnTo>
                <a:lnTo>
                  <a:pt x="43103" y="14338"/>
                </a:lnTo>
                <a:lnTo>
                  <a:pt x="78105" y="18211"/>
                </a:lnTo>
                <a:lnTo>
                  <a:pt x="122910" y="21450"/>
                </a:lnTo>
                <a:lnTo>
                  <a:pt x="174955" y="22809"/>
                </a:lnTo>
                <a:lnTo>
                  <a:pt x="226783" y="21450"/>
                </a:lnTo>
                <a:lnTo>
                  <a:pt x="271475" y="18211"/>
                </a:lnTo>
                <a:lnTo>
                  <a:pt x="306438" y="14338"/>
                </a:lnTo>
                <a:lnTo>
                  <a:pt x="329082" y="11061"/>
                </a:lnTo>
                <a:lnTo>
                  <a:pt x="329082" y="73533"/>
                </a:lnTo>
                <a:lnTo>
                  <a:pt x="331343" y="75819"/>
                </a:lnTo>
                <a:lnTo>
                  <a:pt x="337032" y="75819"/>
                </a:lnTo>
                <a:lnTo>
                  <a:pt x="339674" y="73533"/>
                </a:lnTo>
                <a:lnTo>
                  <a:pt x="339674" y="8051"/>
                </a:lnTo>
                <a:close/>
              </a:path>
              <a:path w="351154" h="292100">
                <a:moveTo>
                  <a:pt x="350647" y="270471"/>
                </a:moveTo>
                <a:lnTo>
                  <a:pt x="349148" y="266687"/>
                </a:lnTo>
                <a:lnTo>
                  <a:pt x="346125" y="263626"/>
                </a:lnTo>
                <a:lnTo>
                  <a:pt x="339293" y="263626"/>
                </a:lnTo>
                <a:lnTo>
                  <a:pt x="339293" y="274256"/>
                </a:lnTo>
                <a:lnTo>
                  <a:pt x="339293" y="281825"/>
                </a:lnTo>
                <a:lnTo>
                  <a:pt x="9855" y="281825"/>
                </a:lnTo>
                <a:lnTo>
                  <a:pt x="9855" y="274256"/>
                </a:lnTo>
                <a:lnTo>
                  <a:pt x="339293" y="274256"/>
                </a:lnTo>
                <a:lnTo>
                  <a:pt x="339293" y="263626"/>
                </a:lnTo>
                <a:lnTo>
                  <a:pt x="335508" y="263626"/>
                </a:lnTo>
                <a:lnTo>
                  <a:pt x="335508" y="237134"/>
                </a:lnTo>
                <a:lnTo>
                  <a:pt x="333717" y="228587"/>
                </a:lnTo>
                <a:lnTo>
                  <a:pt x="330987" y="224637"/>
                </a:lnTo>
                <a:lnTo>
                  <a:pt x="329666" y="222732"/>
                </a:lnTo>
                <a:lnTo>
                  <a:pt x="328891" y="221602"/>
                </a:lnTo>
                <a:lnTo>
                  <a:pt x="324535" y="218719"/>
                </a:lnTo>
                <a:lnTo>
                  <a:pt x="324535" y="230682"/>
                </a:lnTo>
                <a:lnTo>
                  <a:pt x="324535" y="263626"/>
                </a:lnTo>
                <a:lnTo>
                  <a:pt x="272275" y="263626"/>
                </a:lnTo>
                <a:lnTo>
                  <a:pt x="272275" y="262864"/>
                </a:lnTo>
                <a:lnTo>
                  <a:pt x="272275" y="232587"/>
                </a:lnTo>
                <a:lnTo>
                  <a:pt x="273037" y="232587"/>
                </a:lnTo>
                <a:lnTo>
                  <a:pt x="273037" y="231444"/>
                </a:lnTo>
                <a:lnTo>
                  <a:pt x="273418" y="231444"/>
                </a:lnTo>
                <a:lnTo>
                  <a:pt x="273418" y="231063"/>
                </a:lnTo>
                <a:lnTo>
                  <a:pt x="273773" y="230682"/>
                </a:lnTo>
                <a:lnTo>
                  <a:pt x="273773" y="229946"/>
                </a:lnTo>
                <a:lnTo>
                  <a:pt x="274154" y="229565"/>
                </a:lnTo>
                <a:lnTo>
                  <a:pt x="274154" y="229184"/>
                </a:lnTo>
                <a:lnTo>
                  <a:pt x="275678" y="227660"/>
                </a:lnTo>
                <a:lnTo>
                  <a:pt x="276059" y="227660"/>
                </a:lnTo>
                <a:lnTo>
                  <a:pt x="276059" y="227279"/>
                </a:lnTo>
                <a:lnTo>
                  <a:pt x="277558" y="227279"/>
                </a:lnTo>
                <a:lnTo>
                  <a:pt x="277558" y="226898"/>
                </a:lnTo>
                <a:lnTo>
                  <a:pt x="279082" y="226898"/>
                </a:lnTo>
                <a:lnTo>
                  <a:pt x="279463" y="226161"/>
                </a:lnTo>
                <a:lnTo>
                  <a:pt x="298767" y="226161"/>
                </a:lnTo>
                <a:lnTo>
                  <a:pt x="298767" y="225399"/>
                </a:lnTo>
                <a:lnTo>
                  <a:pt x="319227" y="225399"/>
                </a:lnTo>
                <a:lnTo>
                  <a:pt x="324535" y="230682"/>
                </a:lnTo>
                <a:lnTo>
                  <a:pt x="324535" y="218719"/>
                </a:lnTo>
                <a:lnTo>
                  <a:pt x="321779" y="216890"/>
                </a:lnTo>
                <a:lnTo>
                  <a:pt x="313182" y="215163"/>
                </a:lnTo>
                <a:lnTo>
                  <a:pt x="304088" y="215163"/>
                </a:lnTo>
                <a:lnTo>
                  <a:pt x="304088" y="200787"/>
                </a:lnTo>
                <a:lnTo>
                  <a:pt x="302348" y="192176"/>
                </a:lnTo>
                <a:lnTo>
                  <a:pt x="300253" y="189052"/>
                </a:lnTo>
                <a:lnTo>
                  <a:pt x="298729" y="186753"/>
                </a:lnTo>
                <a:lnTo>
                  <a:pt x="297586" y="185064"/>
                </a:lnTo>
                <a:lnTo>
                  <a:pt x="293116" y="182016"/>
                </a:lnTo>
                <a:lnTo>
                  <a:pt x="293116" y="194322"/>
                </a:lnTo>
                <a:lnTo>
                  <a:pt x="293116" y="215163"/>
                </a:lnTo>
                <a:lnTo>
                  <a:pt x="277939" y="215163"/>
                </a:lnTo>
                <a:lnTo>
                  <a:pt x="277558" y="215544"/>
                </a:lnTo>
                <a:lnTo>
                  <a:pt x="273418" y="217068"/>
                </a:lnTo>
                <a:lnTo>
                  <a:pt x="269608" y="219329"/>
                </a:lnTo>
                <a:lnTo>
                  <a:pt x="266585" y="222732"/>
                </a:lnTo>
                <a:lnTo>
                  <a:pt x="263944" y="219329"/>
                </a:lnTo>
                <a:lnTo>
                  <a:pt x="260921" y="217525"/>
                </a:lnTo>
                <a:lnTo>
                  <a:pt x="260921" y="232206"/>
                </a:lnTo>
                <a:lnTo>
                  <a:pt x="260921" y="262864"/>
                </a:lnTo>
                <a:lnTo>
                  <a:pt x="209016" y="262864"/>
                </a:lnTo>
                <a:lnTo>
                  <a:pt x="209016" y="231444"/>
                </a:lnTo>
                <a:lnTo>
                  <a:pt x="209397" y="231444"/>
                </a:lnTo>
                <a:lnTo>
                  <a:pt x="209397" y="230682"/>
                </a:lnTo>
                <a:lnTo>
                  <a:pt x="209778" y="230682"/>
                </a:lnTo>
                <a:lnTo>
                  <a:pt x="209778" y="230327"/>
                </a:lnTo>
                <a:lnTo>
                  <a:pt x="210159" y="229565"/>
                </a:lnTo>
                <a:lnTo>
                  <a:pt x="210159" y="229184"/>
                </a:lnTo>
                <a:lnTo>
                  <a:pt x="210921" y="228803"/>
                </a:lnTo>
                <a:lnTo>
                  <a:pt x="210921" y="228422"/>
                </a:lnTo>
                <a:lnTo>
                  <a:pt x="211302" y="227660"/>
                </a:lnTo>
                <a:lnTo>
                  <a:pt x="212077" y="226898"/>
                </a:lnTo>
                <a:lnTo>
                  <a:pt x="212839" y="226898"/>
                </a:lnTo>
                <a:lnTo>
                  <a:pt x="212839" y="226542"/>
                </a:lnTo>
                <a:lnTo>
                  <a:pt x="213944" y="226542"/>
                </a:lnTo>
                <a:lnTo>
                  <a:pt x="213944" y="225780"/>
                </a:lnTo>
                <a:lnTo>
                  <a:pt x="215468" y="225780"/>
                </a:lnTo>
                <a:lnTo>
                  <a:pt x="215861" y="225399"/>
                </a:lnTo>
                <a:lnTo>
                  <a:pt x="254469" y="225399"/>
                </a:lnTo>
                <a:lnTo>
                  <a:pt x="254850" y="225780"/>
                </a:lnTo>
                <a:lnTo>
                  <a:pt x="255612" y="225780"/>
                </a:lnTo>
                <a:lnTo>
                  <a:pt x="256374" y="226542"/>
                </a:lnTo>
                <a:lnTo>
                  <a:pt x="257136" y="226542"/>
                </a:lnTo>
                <a:lnTo>
                  <a:pt x="257136" y="226898"/>
                </a:lnTo>
                <a:lnTo>
                  <a:pt x="257492" y="226898"/>
                </a:lnTo>
                <a:lnTo>
                  <a:pt x="258254" y="227279"/>
                </a:lnTo>
                <a:lnTo>
                  <a:pt x="258635" y="227660"/>
                </a:lnTo>
                <a:lnTo>
                  <a:pt x="259016" y="228422"/>
                </a:lnTo>
                <a:lnTo>
                  <a:pt x="259016" y="228803"/>
                </a:lnTo>
                <a:lnTo>
                  <a:pt x="259397" y="229184"/>
                </a:lnTo>
                <a:lnTo>
                  <a:pt x="259397" y="229565"/>
                </a:lnTo>
                <a:lnTo>
                  <a:pt x="260159" y="230327"/>
                </a:lnTo>
                <a:lnTo>
                  <a:pt x="260159" y="231063"/>
                </a:lnTo>
                <a:lnTo>
                  <a:pt x="260540" y="231063"/>
                </a:lnTo>
                <a:lnTo>
                  <a:pt x="260540" y="232206"/>
                </a:lnTo>
                <a:lnTo>
                  <a:pt x="260921" y="232206"/>
                </a:lnTo>
                <a:lnTo>
                  <a:pt x="260921" y="217525"/>
                </a:lnTo>
                <a:lnTo>
                  <a:pt x="260159" y="217068"/>
                </a:lnTo>
                <a:lnTo>
                  <a:pt x="255993" y="215544"/>
                </a:lnTo>
                <a:lnTo>
                  <a:pt x="255231" y="215544"/>
                </a:lnTo>
                <a:lnTo>
                  <a:pt x="254850" y="215163"/>
                </a:lnTo>
                <a:lnTo>
                  <a:pt x="240093" y="215163"/>
                </a:lnTo>
                <a:lnTo>
                  <a:pt x="240093" y="200787"/>
                </a:lnTo>
                <a:lnTo>
                  <a:pt x="241592" y="200787"/>
                </a:lnTo>
                <a:lnTo>
                  <a:pt x="241592" y="194322"/>
                </a:lnTo>
                <a:lnTo>
                  <a:pt x="246900" y="189052"/>
                </a:lnTo>
                <a:lnTo>
                  <a:pt x="288175" y="189052"/>
                </a:lnTo>
                <a:lnTo>
                  <a:pt x="293116" y="194322"/>
                </a:lnTo>
                <a:lnTo>
                  <a:pt x="293116" y="182016"/>
                </a:lnTo>
                <a:lnTo>
                  <a:pt x="290487" y="180213"/>
                </a:lnTo>
                <a:lnTo>
                  <a:pt x="281724" y="178422"/>
                </a:lnTo>
                <a:lnTo>
                  <a:pt x="246900" y="178422"/>
                </a:lnTo>
                <a:lnTo>
                  <a:pt x="240474" y="181864"/>
                </a:lnTo>
                <a:lnTo>
                  <a:pt x="236689" y="186753"/>
                </a:lnTo>
                <a:lnTo>
                  <a:pt x="232524" y="181864"/>
                </a:lnTo>
                <a:lnTo>
                  <a:pt x="231381" y="181229"/>
                </a:lnTo>
                <a:lnTo>
                  <a:pt x="231381" y="194322"/>
                </a:lnTo>
                <a:lnTo>
                  <a:pt x="231381" y="215163"/>
                </a:lnTo>
                <a:lnTo>
                  <a:pt x="215468" y="215163"/>
                </a:lnTo>
                <a:lnTo>
                  <a:pt x="215468" y="215544"/>
                </a:lnTo>
                <a:lnTo>
                  <a:pt x="211302" y="217068"/>
                </a:lnTo>
                <a:lnTo>
                  <a:pt x="207518" y="219329"/>
                </a:lnTo>
                <a:lnTo>
                  <a:pt x="204851" y="222732"/>
                </a:lnTo>
                <a:lnTo>
                  <a:pt x="201828" y="219329"/>
                </a:lnTo>
                <a:lnTo>
                  <a:pt x="198424" y="217297"/>
                </a:lnTo>
                <a:lnTo>
                  <a:pt x="198424" y="232206"/>
                </a:lnTo>
                <a:lnTo>
                  <a:pt x="198424" y="262864"/>
                </a:lnTo>
                <a:lnTo>
                  <a:pt x="146558" y="262864"/>
                </a:lnTo>
                <a:lnTo>
                  <a:pt x="146558" y="235229"/>
                </a:lnTo>
                <a:lnTo>
                  <a:pt x="146939" y="230327"/>
                </a:lnTo>
                <a:lnTo>
                  <a:pt x="151104" y="225780"/>
                </a:lnTo>
                <a:lnTo>
                  <a:pt x="152742" y="225399"/>
                </a:lnTo>
                <a:lnTo>
                  <a:pt x="156032" y="224637"/>
                </a:lnTo>
                <a:lnTo>
                  <a:pt x="174574" y="224637"/>
                </a:lnTo>
                <a:lnTo>
                  <a:pt x="174574" y="225399"/>
                </a:lnTo>
                <a:lnTo>
                  <a:pt x="191998" y="225399"/>
                </a:lnTo>
                <a:lnTo>
                  <a:pt x="192379" y="225780"/>
                </a:lnTo>
                <a:lnTo>
                  <a:pt x="193116" y="225780"/>
                </a:lnTo>
                <a:lnTo>
                  <a:pt x="193878" y="226542"/>
                </a:lnTo>
                <a:lnTo>
                  <a:pt x="194640" y="226542"/>
                </a:lnTo>
                <a:lnTo>
                  <a:pt x="194640" y="226898"/>
                </a:lnTo>
                <a:lnTo>
                  <a:pt x="195783" y="226898"/>
                </a:lnTo>
                <a:lnTo>
                  <a:pt x="195783" y="227279"/>
                </a:lnTo>
                <a:lnTo>
                  <a:pt x="196164" y="227660"/>
                </a:lnTo>
                <a:lnTo>
                  <a:pt x="196545" y="228422"/>
                </a:lnTo>
                <a:lnTo>
                  <a:pt x="196545" y="228803"/>
                </a:lnTo>
                <a:lnTo>
                  <a:pt x="196900" y="229184"/>
                </a:lnTo>
                <a:lnTo>
                  <a:pt x="196900" y="229565"/>
                </a:lnTo>
                <a:lnTo>
                  <a:pt x="197662" y="230327"/>
                </a:lnTo>
                <a:lnTo>
                  <a:pt x="197662" y="231063"/>
                </a:lnTo>
                <a:lnTo>
                  <a:pt x="198043" y="231063"/>
                </a:lnTo>
                <a:lnTo>
                  <a:pt x="198043" y="232206"/>
                </a:lnTo>
                <a:lnTo>
                  <a:pt x="198424" y="232206"/>
                </a:lnTo>
                <a:lnTo>
                  <a:pt x="198424" y="217297"/>
                </a:lnTo>
                <a:lnTo>
                  <a:pt x="198043" y="217068"/>
                </a:lnTo>
                <a:lnTo>
                  <a:pt x="193878" y="215544"/>
                </a:lnTo>
                <a:lnTo>
                  <a:pt x="193497" y="215544"/>
                </a:lnTo>
                <a:lnTo>
                  <a:pt x="192735" y="215163"/>
                </a:lnTo>
                <a:lnTo>
                  <a:pt x="178358" y="215163"/>
                </a:lnTo>
                <a:lnTo>
                  <a:pt x="178358" y="200787"/>
                </a:lnTo>
                <a:lnTo>
                  <a:pt x="179501" y="194322"/>
                </a:lnTo>
                <a:lnTo>
                  <a:pt x="184785" y="189052"/>
                </a:lnTo>
                <a:lnTo>
                  <a:pt x="226060" y="189052"/>
                </a:lnTo>
                <a:lnTo>
                  <a:pt x="231381" y="194322"/>
                </a:lnTo>
                <a:lnTo>
                  <a:pt x="231381" y="181229"/>
                </a:lnTo>
                <a:lnTo>
                  <a:pt x="226441" y="178422"/>
                </a:lnTo>
                <a:lnTo>
                  <a:pt x="184785" y="178422"/>
                </a:lnTo>
                <a:lnTo>
                  <a:pt x="178739" y="181864"/>
                </a:lnTo>
                <a:lnTo>
                  <a:pt x="174955" y="186753"/>
                </a:lnTo>
                <a:lnTo>
                  <a:pt x="170408" y="181864"/>
                </a:lnTo>
                <a:lnTo>
                  <a:pt x="168884" y="181000"/>
                </a:lnTo>
                <a:lnTo>
                  <a:pt x="168884" y="194322"/>
                </a:lnTo>
                <a:lnTo>
                  <a:pt x="168884" y="215163"/>
                </a:lnTo>
                <a:lnTo>
                  <a:pt x="156375" y="215163"/>
                </a:lnTo>
                <a:lnTo>
                  <a:pt x="151104" y="215925"/>
                </a:lnTo>
                <a:lnTo>
                  <a:pt x="146177" y="218948"/>
                </a:lnTo>
                <a:lnTo>
                  <a:pt x="142773" y="222732"/>
                </a:lnTo>
                <a:lnTo>
                  <a:pt x="138607" y="217830"/>
                </a:lnTo>
                <a:lnTo>
                  <a:pt x="137452" y="217233"/>
                </a:lnTo>
                <a:lnTo>
                  <a:pt x="137452" y="230682"/>
                </a:lnTo>
                <a:lnTo>
                  <a:pt x="137452" y="263626"/>
                </a:lnTo>
                <a:lnTo>
                  <a:pt x="85585" y="263626"/>
                </a:lnTo>
                <a:lnTo>
                  <a:pt x="85661" y="235229"/>
                </a:lnTo>
                <a:lnTo>
                  <a:pt x="85966" y="231063"/>
                </a:lnTo>
                <a:lnTo>
                  <a:pt x="90131" y="226898"/>
                </a:lnTo>
                <a:lnTo>
                  <a:pt x="95059" y="225399"/>
                </a:lnTo>
                <a:lnTo>
                  <a:pt x="132143" y="225399"/>
                </a:lnTo>
                <a:lnTo>
                  <a:pt x="137452" y="230682"/>
                </a:lnTo>
                <a:lnTo>
                  <a:pt x="137452" y="217233"/>
                </a:lnTo>
                <a:lnTo>
                  <a:pt x="132143" y="214426"/>
                </a:lnTo>
                <a:lnTo>
                  <a:pt x="116624" y="214426"/>
                </a:lnTo>
                <a:lnTo>
                  <a:pt x="116624" y="200787"/>
                </a:lnTo>
                <a:lnTo>
                  <a:pt x="117005" y="200787"/>
                </a:lnTo>
                <a:lnTo>
                  <a:pt x="117005" y="194322"/>
                </a:lnTo>
                <a:lnTo>
                  <a:pt x="122313" y="189052"/>
                </a:lnTo>
                <a:lnTo>
                  <a:pt x="163601" y="189052"/>
                </a:lnTo>
                <a:lnTo>
                  <a:pt x="168884" y="194322"/>
                </a:lnTo>
                <a:lnTo>
                  <a:pt x="168884" y="181000"/>
                </a:lnTo>
                <a:lnTo>
                  <a:pt x="164363" y="178422"/>
                </a:lnTo>
                <a:lnTo>
                  <a:pt x="122694" y="178422"/>
                </a:lnTo>
                <a:lnTo>
                  <a:pt x="116624" y="181864"/>
                </a:lnTo>
                <a:lnTo>
                  <a:pt x="112839" y="186753"/>
                </a:lnTo>
                <a:lnTo>
                  <a:pt x="108673" y="181864"/>
                </a:lnTo>
                <a:lnTo>
                  <a:pt x="106413" y="180581"/>
                </a:lnTo>
                <a:lnTo>
                  <a:pt x="106413" y="194322"/>
                </a:lnTo>
                <a:lnTo>
                  <a:pt x="106413" y="215163"/>
                </a:lnTo>
                <a:lnTo>
                  <a:pt x="93916" y="215163"/>
                </a:lnTo>
                <a:lnTo>
                  <a:pt x="88607" y="215925"/>
                </a:lnTo>
                <a:lnTo>
                  <a:pt x="83680" y="218948"/>
                </a:lnTo>
                <a:lnTo>
                  <a:pt x="80276" y="222732"/>
                </a:lnTo>
                <a:lnTo>
                  <a:pt x="76111" y="217830"/>
                </a:lnTo>
                <a:lnTo>
                  <a:pt x="74993" y="217246"/>
                </a:lnTo>
                <a:lnTo>
                  <a:pt x="74993" y="230682"/>
                </a:lnTo>
                <a:lnTo>
                  <a:pt x="74993" y="263626"/>
                </a:lnTo>
                <a:lnTo>
                  <a:pt x="23088" y="263626"/>
                </a:lnTo>
                <a:lnTo>
                  <a:pt x="23088" y="237134"/>
                </a:lnTo>
                <a:lnTo>
                  <a:pt x="23469" y="237134"/>
                </a:lnTo>
                <a:lnTo>
                  <a:pt x="23469" y="230682"/>
                </a:lnTo>
                <a:lnTo>
                  <a:pt x="28397" y="225399"/>
                </a:lnTo>
                <a:lnTo>
                  <a:pt x="69684" y="225399"/>
                </a:lnTo>
                <a:lnTo>
                  <a:pt x="74993" y="230682"/>
                </a:lnTo>
                <a:lnTo>
                  <a:pt x="74993" y="217246"/>
                </a:lnTo>
                <a:lnTo>
                  <a:pt x="69684" y="214426"/>
                </a:lnTo>
                <a:lnTo>
                  <a:pt x="54165" y="214426"/>
                </a:lnTo>
                <a:lnTo>
                  <a:pt x="54165" y="200787"/>
                </a:lnTo>
                <a:lnTo>
                  <a:pt x="54546" y="200787"/>
                </a:lnTo>
                <a:lnTo>
                  <a:pt x="54546" y="194322"/>
                </a:lnTo>
                <a:lnTo>
                  <a:pt x="59817" y="189052"/>
                </a:lnTo>
                <a:lnTo>
                  <a:pt x="101104" y="189052"/>
                </a:lnTo>
                <a:lnTo>
                  <a:pt x="106413" y="194322"/>
                </a:lnTo>
                <a:lnTo>
                  <a:pt x="106413" y="180581"/>
                </a:lnTo>
                <a:lnTo>
                  <a:pt x="102628" y="178422"/>
                </a:lnTo>
                <a:lnTo>
                  <a:pt x="67767" y="178422"/>
                </a:lnTo>
                <a:lnTo>
                  <a:pt x="59232" y="180213"/>
                </a:lnTo>
                <a:lnTo>
                  <a:pt x="52260" y="185064"/>
                </a:lnTo>
                <a:lnTo>
                  <a:pt x="47548" y="192176"/>
                </a:lnTo>
                <a:lnTo>
                  <a:pt x="45821" y="200787"/>
                </a:lnTo>
                <a:lnTo>
                  <a:pt x="45821" y="215163"/>
                </a:lnTo>
                <a:lnTo>
                  <a:pt x="36728" y="215163"/>
                </a:lnTo>
                <a:lnTo>
                  <a:pt x="27965" y="216890"/>
                </a:lnTo>
                <a:lnTo>
                  <a:pt x="20878" y="221602"/>
                </a:lnTo>
                <a:lnTo>
                  <a:pt x="16129" y="228587"/>
                </a:lnTo>
                <a:lnTo>
                  <a:pt x="14401" y="237134"/>
                </a:lnTo>
                <a:lnTo>
                  <a:pt x="14401" y="263626"/>
                </a:lnTo>
                <a:lnTo>
                  <a:pt x="3403" y="263626"/>
                </a:lnTo>
                <a:lnTo>
                  <a:pt x="0" y="266687"/>
                </a:lnTo>
                <a:lnTo>
                  <a:pt x="0" y="289013"/>
                </a:lnTo>
                <a:lnTo>
                  <a:pt x="3022" y="292036"/>
                </a:lnTo>
                <a:lnTo>
                  <a:pt x="347243" y="292036"/>
                </a:lnTo>
                <a:lnTo>
                  <a:pt x="350647" y="289394"/>
                </a:lnTo>
                <a:lnTo>
                  <a:pt x="350647" y="281825"/>
                </a:lnTo>
                <a:lnTo>
                  <a:pt x="350647" y="274256"/>
                </a:lnTo>
                <a:lnTo>
                  <a:pt x="350647" y="27047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5326910" y="1980357"/>
            <a:ext cx="350520" cy="346710"/>
            <a:chOff x="5326910" y="1980357"/>
            <a:chExt cx="350520" cy="346710"/>
          </a:xfrm>
        </p:grpSpPr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52290" y="2005833"/>
              <a:ext cx="94651" cy="9468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4056" y="2005833"/>
              <a:ext cx="94651" cy="9468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26901" y="1980361"/>
              <a:ext cx="350520" cy="346710"/>
            </a:xfrm>
            <a:custGeom>
              <a:avLst/>
              <a:gdLst/>
              <a:ahLst/>
              <a:cxnLst/>
              <a:rect l="l" t="t" r="r" b="b"/>
              <a:pathLst>
                <a:path w="350520" h="346710">
                  <a:moveTo>
                    <a:pt x="342696" y="331825"/>
                  </a:moveTo>
                  <a:lnTo>
                    <a:pt x="337324" y="229603"/>
                  </a:lnTo>
                  <a:lnTo>
                    <a:pt x="337096" y="225437"/>
                  </a:lnTo>
                  <a:lnTo>
                    <a:pt x="337045" y="219748"/>
                  </a:lnTo>
                  <a:lnTo>
                    <a:pt x="337045" y="111061"/>
                  </a:lnTo>
                  <a:lnTo>
                    <a:pt x="334746" y="108775"/>
                  </a:lnTo>
                  <a:lnTo>
                    <a:pt x="332879" y="108775"/>
                  </a:lnTo>
                  <a:lnTo>
                    <a:pt x="332879" y="333730"/>
                  </a:lnTo>
                  <a:lnTo>
                    <a:pt x="332498" y="334492"/>
                  </a:lnTo>
                  <a:lnTo>
                    <a:pt x="331343" y="335229"/>
                  </a:lnTo>
                  <a:lnTo>
                    <a:pt x="330581" y="335991"/>
                  </a:lnTo>
                  <a:lnTo>
                    <a:pt x="329438" y="336372"/>
                  </a:lnTo>
                  <a:lnTo>
                    <a:pt x="313156" y="336372"/>
                  </a:lnTo>
                  <a:lnTo>
                    <a:pt x="312039" y="335991"/>
                  </a:lnTo>
                  <a:lnTo>
                    <a:pt x="310134" y="334111"/>
                  </a:lnTo>
                  <a:lnTo>
                    <a:pt x="310159" y="331825"/>
                  </a:lnTo>
                  <a:lnTo>
                    <a:pt x="315823" y="229603"/>
                  </a:lnTo>
                  <a:lnTo>
                    <a:pt x="326796" y="229603"/>
                  </a:lnTo>
                  <a:lnTo>
                    <a:pt x="332498" y="332206"/>
                  </a:lnTo>
                  <a:lnTo>
                    <a:pt x="332879" y="333730"/>
                  </a:lnTo>
                  <a:lnTo>
                    <a:pt x="332879" y="108775"/>
                  </a:lnTo>
                  <a:lnTo>
                    <a:pt x="329095" y="108775"/>
                  </a:lnTo>
                  <a:lnTo>
                    <a:pt x="326796" y="111061"/>
                  </a:lnTo>
                  <a:lnTo>
                    <a:pt x="326796" y="219748"/>
                  </a:lnTo>
                  <a:lnTo>
                    <a:pt x="316204" y="219748"/>
                  </a:lnTo>
                  <a:lnTo>
                    <a:pt x="316204" y="133769"/>
                  </a:lnTo>
                  <a:lnTo>
                    <a:pt x="313918" y="131521"/>
                  </a:lnTo>
                  <a:lnTo>
                    <a:pt x="308254" y="131521"/>
                  </a:lnTo>
                  <a:lnTo>
                    <a:pt x="305968" y="133769"/>
                  </a:lnTo>
                  <a:lnTo>
                    <a:pt x="305968" y="225437"/>
                  </a:lnTo>
                  <a:lnTo>
                    <a:pt x="300304" y="331825"/>
                  </a:lnTo>
                  <a:lnTo>
                    <a:pt x="300304" y="335610"/>
                  </a:lnTo>
                  <a:lnTo>
                    <a:pt x="301802" y="339394"/>
                  </a:lnTo>
                  <a:lnTo>
                    <a:pt x="304088" y="342061"/>
                  </a:lnTo>
                  <a:lnTo>
                    <a:pt x="306730" y="345084"/>
                  </a:lnTo>
                  <a:lnTo>
                    <a:pt x="310134" y="346227"/>
                  </a:lnTo>
                  <a:lnTo>
                    <a:pt x="332498" y="346227"/>
                  </a:lnTo>
                  <a:lnTo>
                    <a:pt x="336283" y="345084"/>
                  </a:lnTo>
                  <a:lnTo>
                    <a:pt x="338531" y="342061"/>
                  </a:lnTo>
                  <a:lnTo>
                    <a:pt x="341210" y="339394"/>
                  </a:lnTo>
                  <a:lnTo>
                    <a:pt x="342404" y="336372"/>
                  </a:lnTo>
                  <a:lnTo>
                    <a:pt x="342696" y="335610"/>
                  </a:lnTo>
                  <a:lnTo>
                    <a:pt x="342696" y="331825"/>
                  </a:lnTo>
                  <a:close/>
                </a:path>
                <a:path w="350520" h="346710">
                  <a:moveTo>
                    <a:pt x="350266" y="70929"/>
                  </a:moveTo>
                  <a:lnTo>
                    <a:pt x="348399" y="63106"/>
                  </a:lnTo>
                  <a:lnTo>
                    <a:pt x="346176" y="59956"/>
                  </a:lnTo>
                  <a:lnTo>
                    <a:pt x="343789" y="56591"/>
                  </a:lnTo>
                  <a:lnTo>
                    <a:pt x="340067" y="54102"/>
                  </a:lnTo>
                  <a:lnTo>
                    <a:pt x="340067" y="64858"/>
                  </a:lnTo>
                  <a:lnTo>
                    <a:pt x="340067" y="79641"/>
                  </a:lnTo>
                  <a:lnTo>
                    <a:pt x="335127" y="84188"/>
                  </a:lnTo>
                  <a:lnTo>
                    <a:pt x="325653" y="84188"/>
                  </a:lnTo>
                  <a:lnTo>
                    <a:pt x="325767" y="81064"/>
                  </a:lnTo>
                  <a:lnTo>
                    <a:pt x="326009" y="80149"/>
                  </a:lnTo>
                  <a:lnTo>
                    <a:pt x="326034" y="76974"/>
                  </a:lnTo>
                  <a:lnTo>
                    <a:pt x="326796" y="75857"/>
                  </a:lnTo>
                  <a:lnTo>
                    <a:pt x="326796" y="67144"/>
                  </a:lnTo>
                  <a:lnTo>
                    <a:pt x="326047" y="65278"/>
                  </a:lnTo>
                  <a:lnTo>
                    <a:pt x="326034" y="62979"/>
                  </a:lnTo>
                  <a:lnTo>
                    <a:pt x="325653" y="61836"/>
                  </a:lnTo>
                  <a:lnTo>
                    <a:pt x="325653" y="59956"/>
                  </a:lnTo>
                  <a:lnTo>
                    <a:pt x="335127" y="59956"/>
                  </a:lnTo>
                  <a:lnTo>
                    <a:pt x="340067" y="64858"/>
                  </a:lnTo>
                  <a:lnTo>
                    <a:pt x="340067" y="54102"/>
                  </a:lnTo>
                  <a:lnTo>
                    <a:pt x="337134" y="52133"/>
                  </a:lnTo>
                  <a:lnTo>
                    <a:pt x="329095" y="50482"/>
                  </a:lnTo>
                  <a:lnTo>
                    <a:pt x="323392" y="50482"/>
                  </a:lnTo>
                  <a:lnTo>
                    <a:pt x="320344" y="42608"/>
                  </a:lnTo>
                  <a:lnTo>
                    <a:pt x="316344" y="35039"/>
                  </a:lnTo>
                  <a:lnTo>
                    <a:pt x="316191" y="34823"/>
                  </a:lnTo>
                  <a:lnTo>
                    <a:pt x="316191" y="70929"/>
                  </a:lnTo>
                  <a:lnTo>
                    <a:pt x="316090" y="75857"/>
                  </a:lnTo>
                  <a:lnTo>
                    <a:pt x="298018" y="116725"/>
                  </a:lnTo>
                  <a:lnTo>
                    <a:pt x="253898" y="134924"/>
                  </a:lnTo>
                  <a:lnTo>
                    <a:pt x="241960" y="133781"/>
                  </a:lnTo>
                  <a:lnTo>
                    <a:pt x="199059" y="102425"/>
                  </a:lnTo>
                  <a:lnTo>
                    <a:pt x="191795" y="68732"/>
                  </a:lnTo>
                  <a:lnTo>
                    <a:pt x="195021" y="52374"/>
                  </a:lnTo>
                  <a:lnTo>
                    <a:pt x="195033" y="51968"/>
                  </a:lnTo>
                  <a:lnTo>
                    <a:pt x="195795" y="51244"/>
                  </a:lnTo>
                  <a:lnTo>
                    <a:pt x="195910" y="49707"/>
                  </a:lnTo>
                  <a:lnTo>
                    <a:pt x="196138" y="48945"/>
                  </a:lnTo>
                  <a:lnTo>
                    <a:pt x="196138" y="48564"/>
                  </a:lnTo>
                  <a:lnTo>
                    <a:pt x="196532" y="48183"/>
                  </a:lnTo>
                  <a:lnTo>
                    <a:pt x="196532" y="47078"/>
                  </a:lnTo>
                  <a:lnTo>
                    <a:pt x="196913" y="46697"/>
                  </a:lnTo>
                  <a:lnTo>
                    <a:pt x="196913" y="46316"/>
                  </a:lnTo>
                  <a:lnTo>
                    <a:pt x="197675" y="45923"/>
                  </a:lnTo>
                  <a:lnTo>
                    <a:pt x="230479" y="15113"/>
                  </a:lnTo>
                  <a:lnTo>
                    <a:pt x="253707" y="10718"/>
                  </a:lnTo>
                  <a:lnTo>
                    <a:pt x="265747" y="11849"/>
                  </a:lnTo>
                  <a:lnTo>
                    <a:pt x="303707" y="35407"/>
                  </a:lnTo>
                  <a:lnTo>
                    <a:pt x="316191" y="70929"/>
                  </a:lnTo>
                  <a:lnTo>
                    <a:pt x="316191" y="34823"/>
                  </a:lnTo>
                  <a:lnTo>
                    <a:pt x="311404" y="27889"/>
                  </a:lnTo>
                  <a:lnTo>
                    <a:pt x="305587" y="21310"/>
                  </a:lnTo>
                  <a:lnTo>
                    <a:pt x="294182" y="12001"/>
                  </a:lnTo>
                  <a:lnTo>
                    <a:pt x="291744" y="10718"/>
                  </a:lnTo>
                  <a:lnTo>
                    <a:pt x="281508" y="5334"/>
                  </a:lnTo>
                  <a:lnTo>
                    <a:pt x="268008" y="1333"/>
                  </a:lnTo>
                  <a:lnTo>
                    <a:pt x="254088" y="0"/>
                  </a:lnTo>
                  <a:lnTo>
                    <a:pt x="240182" y="1333"/>
                  </a:lnTo>
                  <a:lnTo>
                    <a:pt x="202603" y="21310"/>
                  </a:lnTo>
                  <a:lnTo>
                    <a:pt x="191249" y="36068"/>
                  </a:lnTo>
                  <a:lnTo>
                    <a:pt x="190906" y="35407"/>
                  </a:lnTo>
                  <a:lnTo>
                    <a:pt x="190969" y="35039"/>
                  </a:lnTo>
                  <a:lnTo>
                    <a:pt x="191249" y="34188"/>
                  </a:lnTo>
                  <a:lnTo>
                    <a:pt x="191249" y="31546"/>
                  </a:lnTo>
                  <a:lnTo>
                    <a:pt x="191249" y="31165"/>
                  </a:lnTo>
                  <a:lnTo>
                    <a:pt x="191173" y="30403"/>
                  </a:lnTo>
                  <a:lnTo>
                    <a:pt x="189103" y="20015"/>
                  </a:lnTo>
                  <a:lnTo>
                    <a:pt x="187083" y="16967"/>
                  </a:lnTo>
                  <a:lnTo>
                    <a:pt x="187083" y="45923"/>
                  </a:lnTo>
                  <a:lnTo>
                    <a:pt x="184594" y="52374"/>
                  </a:lnTo>
                  <a:lnTo>
                    <a:pt x="182880" y="59093"/>
                  </a:lnTo>
                  <a:lnTo>
                    <a:pt x="181902" y="66116"/>
                  </a:lnTo>
                  <a:lnTo>
                    <a:pt x="181762" y="73190"/>
                  </a:lnTo>
                  <a:lnTo>
                    <a:pt x="179514" y="72428"/>
                  </a:lnTo>
                  <a:lnTo>
                    <a:pt x="174383" y="69977"/>
                  </a:lnTo>
                  <a:lnTo>
                    <a:pt x="168795" y="68732"/>
                  </a:lnTo>
                  <a:lnTo>
                    <a:pt x="157721" y="68732"/>
                  </a:lnTo>
                  <a:lnTo>
                    <a:pt x="152222" y="69977"/>
                  </a:lnTo>
                  <a:lnTo>
                    <a:pt x="147320" y="72428"/>
                  </a:lnTo>
                  <a:lnTo>
                    <a:pt x="145034" y="73190"/>
                  </a:lnTo>
                  <a:lnTo>
                    <a:pt x="139725" y="45542"/>
                  </a:lnTo>
                  <a:lnTo>
                    <a:pt x="151460" y="40233"/>
                  </a:lnTo>
                  <a:lnTo>
                    <a:pt x="153365" y="39128"/>
                  </a:lnTo>
                  <a:lnTo>
                    <a:pt x="157149" y="38354"/>
                  </a:lnTo>
                  <a:lnTo>
                    <a:pt x="159181" y="37884"/>
                  </a:lnTo>
                  <a:lnTo>
                    <a:pt x="161163" y="37655"/>
                  </a:lnTo>
                  <a:lnTo>
                    <a:pt x="167360" y="37655"/>
                  </a:lnTo>
                  <a:lnTo>
                    <a:pt x="171437" y="38671"/>
                  </a:lnTo>
                  <a:lnTo>
                    <a:pt x="175348" y="40233"/>
                  </a:lnTo>
                  <a:lnTo>
                    <a:pt x="187083" y="45923"/>
                  </a:lnTo>
                  <a:lnTo>
                    <a:pt x="187083" y="16967"/>
                  </a:lnTo>
                  <a:lnTo>
                    <a:pt x="184696" y="13360"/>
                  </a:lnTo>
                  <a:lnTo>
                    <a:pt x="183197" y="11087"/>
                  </a:lnTo>
                  <a:lnTo>
                    <a:pt x="181000" y="9588"/>
                  </a:lnTo>
                  <a:lnTo>
                    <a:pt x="181000" y="21310"/>
                  </a:lnTo>
                  <a:lnTo>
                    <a:pt x="181000" y="31165"/>
                  </a:lnTo>
                  <a:lnTo>
                    <a:pt x="179514" y="30403"/>
                  </a:lnTo>
                  <a:lnTo>
                    <a:pt x="177596" y="29260"/>
                  </a:lnTo>
                  <a:lnTo>
                    <a:pt x="176072" y="28879"/>
                  </a:lnTo>
                  <a:lnTo>
                    <a:pt x="174193" y="28498"/>
                  </a:lnTo>
                  <a:lnTo>
                    <a:pt x="173812" y="28498"/>
                  </a:lnTo>
                  <a:lnTo>
                    <a:pt x="170573" y="27482"/>
                  </a:lnTo>
                  <a:lnTo>
                    <a:pt x="167170" y="26974"/>
                  </a:lnTo>
                  <a:lnTo>
                    <a:pt x="158229" y="26974"/>
                  </a:lnTo>
                  <a:lnTo>
                    <a:pt x="152641" y="28244"/>
                  </a:lnTo>
                  <a:lnTo>
                    <a:pt x="147320" y="30784"/>
                  </a:lnTo>
                  <a:lnTo>
                    <a:pt x="145796" y="31546"/>
                  </a:lnTo>
                  <a:lnTo>
                    <a:pt x="145796" y="21310"/>
                  </a:lnTo>
                  <a:lnTo>
                    <a:pt x="153365" y="13360"/>
                  </a:lnTo>
                  <a:lnTo>
                    <a:pt x="173431" y="13360"/>
                  </a:lnTo>
                  <a:lnTo>
                    <a:pt x="181000" y="21310"/>
                  </a:lnTo>
                  <a:lnTo>
                    <a:pt x="181000" y="9588"/>
                  </a:lnTo>
                  <a:lnTo>
                    <a:pt x="174307" y="5016"/>
                  </a:lnTo>
                  <a:lnTo>
                    <a:pt x="163220" y="2768"/>
                  </a:lnTo>
                  <a:lnTo>
                    <a:pt x="152336" y="4965"/>
                  </a:lnTo>
                  <a:lnTo>
                    <a:pt x="143560" y="10960"/>
                  </a:lnTo>
                  <a:lnTo>
                    <a:pt x="137693" y="19862"/>
                  </a:lnTo>
                  <a:lnTo>
                    <a:pt x="135636" y="30403"/>
                  </a:lnTo>
                  <a:lnTo>
                    <a:pt x="135559" y="34188"/>
                  </a:lnTo>
                  <a:lnTo>
                    <a:pt x="135839" y="35039"/>
                  </a:lnTo>
                  <a:lnTo>
                    <a:pt x="135902" y="35407"/>
                  </a:lnTo>
                  <a:lnTo>
                    <a:pt x="135559" y="36068"/>
                  </a:lnTo>
                  <a:lnTo>
                    <a:pt x="134556" y="34518"/>
                  </a:lnTo>
                  <a:lnTo>
                    <a:pt x="134556" y="68732"/>
                  </a:lnTo>
                  <a:lnTo>
                    <a:pt x="116636" y="116382"/>
                  </a:lnTo>
                  <a:lnTo>
                    <a:pt x="72517" y="134543"/>
                  </a:lnTo>
                  <a:lnTo>
                    <a:pt x="60579" y="133400"/>
                  </a:lnTo>
                  <a:lnTo>
                    <a:pt x="20561" y="106883"/>
                  </a:lnTo>
                  <a:lnTo>
                    <a:pt x="9944" y="73190"/>
                  </a:lnTo>
                  <a:lnTo>
                    <a:pt x="10020" y="70929"/>
                  </a:lnTo>
                  <a:lnTo>
                    <a:pt x="28409" y="28498"/>
                  </a:lnTo>
                  <a:lnTo>
                    <a:pt x="72707" y="10337"/>
                  </a:lnTo>
                  <a:lnTo>
                    <a:pt x="84518" y="11468"/>
                  </a:lnTo>
                  <a:lnTo>
                    <a:pt x="121564" y="33426"/>
                  </a:lnTo>
                  <a:lnTo>
                    <a:pt x="128752" y="45923"/>
                  </a:lnTo>
                  <a:lnTo>
                    <a:pt x="129133" y="46316"/>
                  </a:lnTo>
                  <a:lnTo>
                    <a:pt x="129895" y="46697"/>
                  </a:lnTo>
                  <a:lnTo>
                    <a:pt x="129895" y="47840"/>
                  </a:lnTo>
                  <a:lnTo>
                    <a:pt x="130276" y="48183"/>
                  </a:lnTo>
                  <a:lnTo>
                    <a:pt x="130289" y="48628"/>
                  </a:lnTo>
                  <a:lnTo>
                    <a:pt x="130657" y="49707"/>
                  </a:lnTo>
                  <a:lnTo>
                    <a:pt x="130657" y="50482"/>
                  </a:lnTo>
                  <a:lnTo>
                    <a:pt x="131038" y="51625"/>
                  </a:lnTo>
                  <a:lnTo>
                    <a:pt x="131127" y="52374"/>
                  </a:lnTo>
                  <a:lnTo>
                    <a:pt x="134556" y="68732"/>
                  </a:lnTo>
                  <a:lnTo>
                    <a:pt x="128371" y="25476"/>
                  </a:lnTo>
                  <a:lnTo>
                    <a:pt x="86626" y="1333"/>
                  </a:lnTo>
                  <a:lnTo>
                    <a:pt x="72707" y="0"/>
                  </a:lnTo>
                  <a:lnTo>
                    <a:pt x="58801" y="1333"/>
                  </a:lnTo>
                  <a:lnTo>
                    <a:pt x="21221" y="21310"/>
                  </a:lnTo>
                  <a:lnTo>
                    <a:pt x="1397" y="58216"/>
                  </a:lnTo>
                  <a:lnTo>
                    <a:pt x="0" y="72428"/>
                  </a:lnTo>
                  <a:lnTo>
                    <a:pt x="1397" y="86652"/>
                  </a:lnTo>
                  <a:lnTo>
                    <a:pt x="21221" y="123571"/>
                  </a:lnTo>
                  <a:lnTo>
                    <a:pt x="58699" y="143433"/>
                  </a:lnTo>
                  <a:lnTo>
                    <a:pt x="72326" y="144780"/>
                  </a:lnTo>
                  <a:lnTo>
                    <a:pt x="86169" y="143433"/>
                  </a:lnTo>
                  <a:lnTo>
                    <a:pt x="123444" y="123571"/>
                  </a:lnTo>
                  <a:lnTo>
                    <a:pt x="143891" y="84543"/>
                  </a:lnTo>
                  <a:lnTo>
                    <a:pt x="151460" y="81521"/>
                  </a:lnTo>
                  <a:lnTo>
                    <a:pt x="155270" y="79832"/>
                  </a:lnTo>
                  <a:lnTo>
                    <a:pt x="159346" y="78968"/>
                  </a:lnTo>
                  <a:lnTo>
                    <a:pt x="167487" y="78968"/>
                  </a:lnTo>
                  <a:lnTo>
                    <a:pt x="171564" y="79832"/>
                  </a:lnTo>
                  <a:lnTo>
                    <a:pt x="175348" y="81521"/>
                  </a:lnTo>
                  <a:lnTo>
                    <a:pt x="182918" y="84543"/>
                  </a:lnTo>
                  <a:lnTo>
                    <a:pt x="202984" y="123571"/>
                  </a:lnTo>
                  <a:lnTo>
                    <a:pt x="240461" y="143433"/>
                  </a:lnTo>
                  <a:lnTo>
                    <a:pt x="254088" y="144780"/>
                  </a:lnTo>
                  <a:lnTo>
                    <a:pt x="267931" y="143433"/>
                  </a:lnTo>
                  <a:lnTo>
                    <a:pt x="305206" y="123571"/>
                  </a:lnTo>
                  <a:lnTo>
                    <a:pt x="323392" y="94018"/>
                  </a:lnTo>
                  <a:lnTo>
                    <a:pt x="329095" y="94018"/>
                  </a:lnTo>
                  <a:lnTo>
                    <a:pt x="350189" y="73190"/>
                  </a:lnTo>
                  <a:lnTo>
                    <a:pt x="350266" y="7092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7992805" y="1977813"/>
            <a:ext cx="327660" cy="349250"/>
          </a:xfrm>
          <a:custGeom>
            <a:avLst/>
            <a:gdLst/>
            <a:ahLst/>
            <a:cxnLst/>
            <a:rect l="l" t="t" r="r" b="b"/>
            <a:pathLst>
              <a:path w="327659" h="349250">
                <a:moveTo>
                  <a:pt x="207909" y="22859"/>
                </a:moveTo>
                <a:lnTo>
                  <a:pt x="196904" y="22859"/>
                </a:lnTo>
                <a:lnTo>
                  <a:pt x="196904" y="15239"/>
                </a:lnTo>
                <a:lnTo>
                  <a:pt x="199576" y="10159"/>
                </a:lnTo>
                <a:lnTo>
                  <a:pt x="207909" y="2539"/>
                </a:lnTo>
                <a:lnTo>
                  <a:pt x="213570" y="0"/>
                </a:lnTo>
                <a:lnTo>
                  <a:pt x="225306" y="0"/>
                </a:lnTo>
                <a:lnTo>
                  <a:pt x="230617" y="2539"/>
                </a:lnTo>
                <a:lnTo>
                  <a:pt x="234784" y="6349"/>
                </a:lnTo>
                <a:lnTo>
                  <a:pt x="239332" y="10159"/>
                </a:lnTo>
                <a:lnTo>
                  <a:pt x="213570" y="10159"/>
                </a:lnTo>
                <a:lnTo>
                  <a:pt x="211312" y="12699"/>
                </a:lnTo>
                <a:lnTo>
                  <a:pt x="209403" y="13969"/>
                </a:lnTo>
                <a:lnTo>
                  <a:pt x="207909" y="17779"/>
                </a:lnTo>
                <a:lnTo>
                  <a:pt x="207909" y="22859"/>
                </a:lnTo>
                <a:close/>
              </a:path>
              <a:path w="327659" h="349250">
                <a:moveTo>
                  <a:pt x="238569" y="146049"/>
                </a:moveTo>
                <a:lnTo>
                  <a:pt x="232875" y="146049"/>
                </a:lnTo>
                <a:lnTo>
                  <a:pt x="230617" y="143509"/>
                </a:lnTo>
                <a:lnTo>
                  <a:pt x="230617" y="17779"/>
                </a:lnTo>
                <a:lnTo>
                  <a:pt x="229854" y="15239"/>
                </a:lnTo>
                <a:lnTo>
                  <a:pt x="225306" y="10159"/>
                </a:lnTo>
                <a:lnTo>
                  <a:pt x="239332" y="10159"/>
                </a:lnTo>
                <a:lnTo>
                  <a:pt x="241590" y="16509"/>
                </a:lnTo>
                <a:lnTo>
                  <a:pt x="241590" y="26669"/>
                </a:lnTo>
                <a:lnTo>
                  <a:pt x="265722" y="26669"/>
                </a:lnTo>
                <a:lnTo>
                  <a:pt x="268847" y="30479"/>
                </a:lnTo>
                <a:lnTo>
                  <a:pt x="271879" y="33019"/>
                </a:lnTo>
                <a:lnTo>
                  <a:pt x="249541" y="33019"/>
                </a:lnTo>
                <a:lnTo>
                  <a:pt x="246138" y="35559"/>
                </a:lnTo>
                <a:lnTo>
                  <a:pt x="244262" y="36829"/>
                </a:lnTo>
                <a:lnTo>
                  <a:pt x="242353" y="39369"/>
                </a:lnTo>
                <a:lnTo>
                  <a:pt x="241208" y="41909"/>
                </a:lnTo>
                <a:lnTo>
                  <a:pt x="241208" y="143509"/>
                </a:lnTo>
                <a:lnTo>
                  <a:pt x="238569" y="146049"/>
                </a:lnTo>
                <a:close/>
              </a:path>
              <a:path w="327659" h="349250">
                <a:moveTo>
                  <a:pt x="174195" y="129539"/>
                </a:moveTo>
                <a:lnTo>
                  <a:pt x="148815" y="129539"/>
                </a:lnTo>
                <a:lnTo>
                  <a:pt x="163572" y="118109"/>
                </a:lnTo>
                <a:lnTo>
                  <a:pt x="163572" y="41909"/>
                </a:lnTo>
                <a:lnTo>
                  <a:pt x="165236" y="33019"/>
                </a:lnTo>
                <a:lnTo>
                  <a:pt x="169778" y="26669"/>
                </a:lnTo>
                <a:lnTo>
                  <a:pt x="176521" y="21589"/>
                </a:lnTo>
                <a:lnTo>
                  <a:pt x="184786" y="19049"/>
                </a:lnTo>
                <a:lnTo>
                  <a:pt x="188952" y="19049"/>
                </a:lnTo>
                <a:lnTo>
                  <a:pt x="193119" y="20319"/>
                </a:lnTo>
                <a:lnTo>
                  <a:pt x="196904" y="22859"/>
                </a:lnTo>
                <a:lnTo>
                  <a:pt x="207909" y="22859"/>
                </a:lnTo>
                <a:lnTo>
                  <a:pt x="207909" y="27939"/>
                </a:lnTo>
                <a:lnTo>
                  <a:pt x="179506" y="27939"/>
                </a:lnTo>
                <a:lnTo>
                  <a:pt x="174195" y="33019"/>
                </a:lnTo>
                <a:lnTo>
                  <a:pt x="174195" y="129539"/>
                </a:lnTo>
                <a:close/>
              </a:path>
              <a:path w="327659" h="349250">
                <a:moveTo>
                  <a:pt x="265722" y="26669"/>
                </a:moveTo>
                <a:lnTo>
                  <a:pt x="241590" y="26669"/>
                </a:lnTo>
                <a:lnTo>
                  <a:pt x="245375" y="24129"/>
                </a:lnTo>
                <a:lnTo>
                  <a:pt x="259401" y="24129"/>
                </a:lnTo>
                <a:lnTo>
                  <a:pt x="264681" y="25399"/>
                </a:lnTo>
                <a:lnTo>
                  <a:pt x="265722" y="26669"/>
                </a:lnTo>
                <a:close/>
              </a:path>
              <a:path w="327659" h="349250">
                <a:moveTo>
                  <a:pt x="205619" y="146049"/>
                </a:moveTo>
                <a:lnTo>
                  <a:pt x="199925" y="146049"/>
                </a:lnTo>
                <a:lnTo>
                  <a:pt x="197667" y="143509"/>
                </a:lnTo>
                <a:lnTo>
                  <a:pt x="197667" y="36829"/>
                </a:lnTo>
                <a:lnTo>
                  <a:pt x="196522" y="34289"/>
                </a:lnTo>
                <a:lnTo>
                  <a:pt x="191974" y="29209"/>
                </a:lnTo>
                <a:lnTo>
                  <a:pt x="188952" y="27939"/>
                </a:lnTo>
                <a:lnTo>
                  <a:pt x="207909" y="27939"/>
                </a:lnTo>
                <a:lnTo>
                  <a:pt x="207909" y="143509"/>
                </a:lnTo>
                <a:lnTo>
                  <a:pt x="205619" y="146049"/>
                </a:lnTo>
                <a:close/>
              </a:path>
              <a:path w="327659" h="349250">
                <a:moveTo>
                  <a:pt x="271900" y="146049"/>
                </a:moveTo>
                <a:lnTo>
                  <a:pt x="266207" y="146049"/>
                </a:lnTo>
                <a:lnTo>
                  <a:pt x="263949" y="143509"/>
                </a:lnTo>
                <a:lnTo>
                  <a:pt x="263949" y="41909"/>
                </a:lnTo>
                <a:lnTo>
                  <a:pt x="262804" y="39369"/>
                </a:lnTo>
                <a:lnTo>
                  <a:pt x="260514" y="36829"/>
                </a:lnTo>
                <a:lnTo>
                  <a:pt x="258638" y="35559"/>
                </a:lnTo>
                <a:lnTo>
                  <a:pt x="255616" y="33019"/>
                </a:lnTo>
                <a:lnTo>
                  <a:pt x="271879" y="33019"/>
                </a:lnTo>
                <a:lnTo>
                  <a:pt x="273395" y="34289"/>
                </a:lnTo>
                <a:lnTo>
                  <a:pt x="275685" y="40639"/>
                </a:lnTo>
                <a:lnTo>
                  <a:pt x="275685" y="50799"/>
                </a:lnTo>
                <a:lnTo>
                  <a:pt x="300164" y="50799"/>
                </a:lnTo>
                <a:lnTo>
                  <a:pt x="302941" y="53339"/>
                </a:lnTo>
                <a:lnTo>
                  <a:pt x="304956" y="55879"/>
                </a:lnTo>
                <a:lnTo>
                  <a:pt x="279470" y="55879"/>
                </a:lnTo>
                <a:lnTo>
                  <a:pt x="274158" y="60959"/>
                </a:lnTo>
                <a:lnTo>
                  <a:pt x="274158" y="143509"/>
                </a:lnTo>
                <a:lnTo>
                  <a:pt x="271900" y="146049"/>
                </a:lnTo>
                <a:close/>
              </a:path>
              <a:path w="327659" h="349250">
                <a:moveTo>
                  <a:pt x="300164" y="50799"/>
                </a:moveTo>
                <a:lnTo>
                  <a:pt x="275685" y="50799"/>
                </a:lnTo>
                <a:lnTo>
                  <a:pt x="279470" y="48259"/>
                </a:lnTo>
                <a:lnTo>
                  <a:pt x="283255" y="46989"/>
                </a:lnTo>
                <a:lnTo>
                  <a:pt x="293464" y="46989"/>
                </a:lnTo>
                <a:lnTo>
                  <a:pt x="298775" y="49529"/>
                </a:lnTo>
                <a:lnTo>
                  <a:pt x="300164" y="50799"/>
                </a:lnTo>
                <a:close/>
              </a:path>
              <a:path w="327659" h="349250">
                <a:moveTo>
                  <a:pt x="296517" y="218439"/>
                </a:moveTo>
                <a:lnTo>
                  <a:pt x="290442" y="218439"/>
                </a:lnTo>
                <a:lnTo>
                  <a:pt x="287802" y="217169"/>
                </a:lnTo>
                <a:lnTo>
                  <a:pt x="287421" y="213359"/>
                </a:lnTo>
                <a:lnTo>
                  <a:pt x="288916" y="210819"/>
                </a:lnTo>
                <a:lnTo>
                  <a:pt x="293464" y="204469"/>
                </a:lnTo>
                <a:lnTo>
                  <a:pt x="296135" y="195579"/>
                </a:lnTo>
                <a:lnTo>
                  <a:pt x="296454" y="189229"/>
                </a:lnTo>
                <a:lnTo>
                  <a:pt x="296533" y="184149"/>
                </a:lnTo>
                <a:lnTo>
                  <a:pt x="297249" y="64769"/>
                </a:lnTo>
                <a:lnTo>
                  <a:pt x="296517" y="62229"/>
                </a:lnTo>
                <a:lnTo>
                  <a:pt x="292351" y="57149"/>
                </a:lnTo>
                <a:lnTo>
                  <a:pt x="289298" y="55879"/>
                </a:lnTo>
                <a:lnTo>
                  <a:pt x="304956" y="55879"/>
                </a:lnTo>
                <a:lnTo>
                  <a:pt x="305963" y="57149"/>
                </a:lnTo>
                <a:lnTo>
                  <a:pt x="307871" y="59689"/>
                </a:lnTo>
                <a:lnTo>
                  <a:pt x="308635" y="63499"/>
                </a:lnTo>
                <a:lnTo>
                  <a:pt x="313151" y="64769"/>
                </a:lnTo>
                <a:lnTo>
                  <a:pt x="316968" y="67309"/>
                </a:lnTo>
                <a:lnTo>
                  <a:pt x="323011" y="76199"/>
                </a:lnTo>
                <a:lnTo>
                  <a:pt x="309748" y="76199"/>
                </a:lnTo>
                <a:lnTo>
                  <a:pt x="309366" y="93979"/>
                </a:lnTo>
                <a:lnTo>
                  <a:pt x="323011" y="93979"/>
                </a:lnTo>
                <a:lnTo>
                  <a:pt x="319989" y="99059"/>
                </a:lnTo>
                <a:lnTo>
                  <a:pt x="315441" y="102869"/>
                </a:lnTo>
                <a:lnTo>
                  <a:pt x="311274" y="105409"/>
                </a:lnTo>
                <a:lnTo>
                  <a:pt x="315059" y="106679"/>
                </a:lnTo>
                <a:lnTo>
                  <a:pt x="318845" y="109219"/>
                </a:lnTo>
                <a:lnTo>
                  <a:pt x="321102" y="113029"/>
                </a:lnTo>
                <a:lnTo>
                  <a:pt x="322820" y="115569"/>
                </a:lnTo>
                <a:lnTo>
                  <a:pt x="309366" y="115569"/>
                </a:lnTo>
                <a:lnTo>
                  <a:pt x="308635" y="137159"/>
                </a:lnTo>
                <a:lnTo>
                  <a:pt x="323011" y="137159"/>
                </a:lnTo>
                <a:lnTo>
                  <a:pt x="321484" y="139699"/>
                </a:lnTo>
                <a:lnTo>
                  <a:pt x="316968" y="143509"/>
                </a:lnTo>
                <a:lnTo>
                  <a:pt x="313151" y="146049"/>
                </a:lnTo>
                <a:lnTo>
                  <a:pt x="316968" y="147319"/>
                </a:lnTo>
                <a:lnTo>
                  <a:pt x="320752" y="149859"/>
                </a:lnTo>
                <a:lnTo>
                  <a:pt x="323011" y="153669"/>
                </a:lnTo>
                <a:lnTo>
                  <a:pt x="323662" y="154939"/>
                </a:lnTo>
                <a:lnTo>
                  <a:pt x="308635" y="154939"/>
                </a:lnTo>
                <a:lnTo>
                  <a:pt x="308635" y="179069"/>
                </a:lnTo>
                <a:lnTo>
                  <a:pt x="321372" y="179069"/>
                </a:lnTo>
                <a:lnTo>
                  <a:pt x="317317" y="182879"/>
                </a:lnTo>
                <a:lnTo>
                  <a:pt x="306726" y="190499"/>
                </a:lnTo>
                <a:lnTo>
                  <a:pt x="305724" y="196849"/>
                </a:lnTo>
                <a:lnTo>
                  <a:pt x="303836" y="204469"/>
                </a:lnTo>
                <a:lnTo>
                  <a:pt x="301024" y="210819"/>
                </a:lnTo>
                <a:lnTo>
                  <a:pt x="297249" y="217169"/>
                </a:lnTo>
                <a:lnTo>
                  <a:pt x="296517" y="218439"/>
                </a:lnTo>
                <a:close/>
              </a:path>
              <a:path w="327659" h="349250">
                <a:moveTo>
                  <a:pt x="107945" y="124459"/>
                </a:moveTo>
                <a:lnTo>
                  <a:pt x="104478" y="124459"/>
                </a:lnTo>
                <a:lnTo>
                  <a:pt x="101489" y="123189"/>
                </a:lnTo>
                <a:lnTo>
                  <a:pt x="99963" y="120649"/>
                </a:lnTo>
                <a:lnTo>
                  <a:pt x="101107" y="118109"/>
                </a:lnTo>
                <a:lnTo>
                  <a:pt x="109822" y="93979"/>
                </a:lnTo>
                <a:lnTo>
                  <a:pt x="111819" y="88899"/>
                </a:lnTo>
                <a:lnTo>
                  <a:pt x="115539" y="82549"/>
                </a:lnTo>
                <a:lnTo>
                  <a:pt x="121513" y="77469"/>
                </a:lnTo>
                <a:lnTo>
                  <a:pt x="130273" y="76199"/>
                </a:lnTo>
                <a:lnTo>
                  <a:pt x="134057" y="76199"/>
                </a:lnTo>
                <a:lnTo>
                  <a:pt x="142502" y="78739"/>
                </a:lnTo>
                <a:lnTo>
                  <a:pt x="148779" y="85089"/>
                </a:lnTo>
                <a:lnTo>
                  <a:pt x="149387" y="86359"/>
                </a:lnTo>
                <a:lnTo>
                  <a:pt x="127156" y="86359"/>
                </a:lnTo>
                <a:lnTo>
                  <a:pt x="123212" y="87629"/>
                </a:lnTo>
                <a:lnTo>
                  <a:pt x="119268" y="97789"/>
                </a:lnTo>
                <a:lnTo>
                  <a:pt x="110585" y="121919"/>
                </a:lnTo>
                <a:lnTo>
                  <a:pt x="109695" y="123189"/>
                </a:lnTo>
                <a:lnTo>
                  <a:pt x="107945" y="124459"/>
                </a:lnTo>
                <a:close/>
              </a:path>
              <a:path w="327659" h="349250">
                <a:moveTo>
                  <a:pt x="323011" y="93979"/>
                </a:moveTo>
                <a:lnTo>
                  <a:pt x="309366" y="93979"/>
                </a:lnTo>
                <a:lnTo>
                  <a:pt x="314296" y="90169"/>
                </a:lnTo>
                <a:lnTo>
                  <a:pt x="315441" y="82549"/>
                </a:lnTo>
                <a:lnTo>
                  <a:pt x="311656" y="77469"/>
                </a:lnTo>
                <a:lnTo>
                  <a:pt x="311274" y="77469"/>
                </a:lnTo>
                <a:lnTo>
                  <a:pt x="310511" y="76199"/>
                </a:lnTo>
                <a:lnTo>
                  <a:pt x="323011" y="76199"/>
                </a:lnTo>
                <a:lnTo>
                  <a:pt x="324919" y="82549"/>
                </a:lnTo>
                <a:lnTo>
                  <a:pt x="323774" y="87629"/>
                </a:lnTo>
                <a:lnTo>
                  <a:pt x="323011" y="93979"/>
                </a:lnTo>
                <a:close/>
              </a:path>
              <a:path w="327659" h="349250">
                <a:moveTo>
                  <a:pt x="150024" y="142239"/>
                </a:moveTo>
                <a:lnTo>
                  <a:pt x="143535" y="142239"/>
                </a:lnTo>
                <a:lnTo>
                  <a:pt x="142009" y="140969"/>
                </a:lnTo>
                <a:lnTo>
                  <a:pt x="138987" y="139699"/>
                </a:lnTo>
                <a:lnTo>
                  <a:pt x="137460" y="135889"/>
                </a:lnTo>
                <a:lnTo>
                  <a:pt x="137842" y="133349"/>
                </a:lnTo>
                <a:lnTo>
                  <a:pt x="142772" y="99059"/>
                </a:lnTo>
                <a:lnTo>
                  <a:pt x="143503" y="92709"/>
                </a:lnTo>
                <a:lnTo>
                  <a:pt x="138987" y="86359"/>
                </a:lnTo>
                <a:lnTo>
                  <a:pt x="149387" y="86359"/>
                </a:lnTo>
                <a:lnTo>
                  <a:pt x="152426" y="92709"/>
                </a:lnTo>
                <a:lnTo>
                  <a:pt x="152981" y="100329"/>
                </a:lnTo>
                <a:lnTo>
                  <a:pt x="148815" y="129539"/>
                </a:lnTo>
                <a:lnTo>
                  <a:pt x="174195" y="129539"/>
                </a:lnTo>
                <a:lnTo>
                  <a:pt x="174195" y="132079"/>
                </a:lnTo>
                <a:lnTo>
                  <a:pt x="163572" y="132079"/>
                </a:lnTo>
                <a:lnTo>
                  <a:pt x="151455" y="140969"/>
                </a:lnTo>
                <a:lnTo>
                  <a:pt x="150024" y="142239"/>
                </a:lnTo>
                <a:close/>
              </a:path>
              <a:path w="327659" h="349250">
                <a:moveTo>
                  <a:pt x="323011" y="137159"/>
                </a:moveTo>
                <a:lnTo>
                  <a:pt x="308635" y="137159"/>
                </a:lnTo>
                <a:lnTo>
                  <a:pt x="310511" y="135889"/>
                </a:lnTo>
                <a:lnTo>
                  <a:pt x="315823" y="130809"/>
                </a:lnTo>
                <a:lnTo>
                  <a:pt x="316968" y="124459"/>
                </a:lnTo>
                <a:lnTo>
                  <a:pt x="313151" y="118109"/>
                </a:lnTo>
                <a:lnTo>
                  <a:pt x="312038" y="118109"/>
                </a:lnTo>
                <a:lnTo>
                  <a:pt x="310511" y="116839"/>
                </a:lnTo>
                <a:lnTo>
                  <a:pt x="309366" y="115569"/>
                </a:lnTo>
                <a:lnTo>
                  <a:pt x="322820" y="115569"/>
                </a:lnTo>
                <a:lnTo>
                  <a:pt x="324538" y="118109"/>
                </a:lnTo>
                <a:lnTo>
                  <a:pt x="326414" y="123189"/>
                </a:lnTo>
                <a:lnTo>
                  <a:pt x="325269" y="128269"/>
                </a:lnTo>
                <a:lnTo>
                  <a:pt x="324538" y="134619"/>
                </a:lnTo>
                <a:lnTo>
                  <a:pt x="323011" y="137159"/>
                </a:lnTo>
                <a:close/>
              </a:path>
              <a:path w="327659" h="349250">
                <a:moveTo>
                  <a:pt x="174195" y="170179"/>
                </a:moveTo>
                <a:lnTo>
                  <a:pt x="163572" y="170179"/>
                </a:lnTo>
                <a:lnTo>
                  <a:pt x="163572" y="132079"/>
                </a:lnTo>
                <a:lnTo>
                  <a:pt x="174195" y="132079"/>
                </a:lnTo>
                <a:lnTo>
                  <a:pt x="174195" y="170179"/>
                </a:lnTo>
                <a:close/>
              </a:path>
              <a:path w="327659" h="349250">
                <a:moveTo>
                  <a:pt x="87463" y="181609"/>
                </a:moveTo>
                <a:lnTo>
                  <a:pt x="76109" y="181609"/>
                </a:lnTo>
                <a:lnTo>
                  <a:pt x="77635" y="180339"/>
                </a:lnTo>
                <a:lnTo>
                  <a:pt x="78016" y="179069"/>
                </a:lnTo>
                <a:lnTo>
                  <a:pt x="78016" y="177799"/>
                </a:lnTo>
                <a:lnTo>
                  <a:pt x="92393" y="139699"/>
                </a:lnTo>
                <a:lnTo>
                  <a:pt x="93251" y="137159"/>
                </a:lnTo>
                <a:lnTo>
                  <a:pt x="95032" y="135889"/>
                </a:lnTo>
                <a:lnTo>
                  <a:pt x="97831" y="135889"/>
                </a:lnTo>
                <a:lnTo>
                  <a:pt x="98499" y="137159"/>
                </a:lnTo>
                <a:lnTo>
                  <a:pt x="101489" y="137159"/>
                </a:lnTo>
                <a:lnTo>
                  <a:pt x="102984" y="140969"/>
                </a:lnTo>
                <a:lnTo>
                  <a:pt x="101870" y="143509"/>
                </a:lnTo>
                <a:lnTo>
                  <a:pt x="87463" y="181609"/>
                </a:lnTo>
                <a:close/>
              </a:path>
              <a:path w="327659" h="349250">
                <a:moveTo>
                  <a:pt x="289298" y="280669"/>
                </a:moveTo>
                <a:lnTo>
                  <a:pt x="280964" y="280669"/>
                </a:lnTo>
                <a:lnTo>
                  <a:pt x="280964" y="269239"/>
                </a:lnTo>
                <a:lnTo>
                  <a:pt x="144266" y="269239"/>
                </a:lnTo>
                <a:lnTo>
                  <a:pt x="146938" y="267969"/>
                </a:lnTo>
                <a:lnTo>
                  <a:pt x="149196" y="265429"/>
                </a:lnTo>
                <a:lnTo>
                  <a:pt x="156002" y="262889"/>
                </a:lnTo>
                <a:lnTo>
                  <a:pt x="156384" y="261619"/>
                </a:lnTo>
                <a:lnTo>
                  <a:pt x="158674" y="260349"/>
                </a:lnTo>
                <a:lnTo>
                  <a:pt x="159788" y="259079"/>
                </a:lnTo>
                <a:lnTo>
                  <a:pt x="160551" y="259079"/>
                </a:lnTo>
                <a:lnTo>
                  <a:pt x="160551" y="257809"/>
                </a:lnTo>
                <a:lnTo>
                  <a:pt x="160169" y="256539"/>
                </a:lnTo>
                <a:lnTo>
                  <a:pt x="159788" y="256539"/>
                </a:lnTo>
                <a:lnTo>
                  <a:pt x="111316" y="180339"/>
                </a:lnTo>
                <a:lnTo>
                  <a:pt x="110966" y="179069"/>
                </a:lnTo>
                <a:lnTo>
                  <a:pt x="109822" y="179069"/>
                </a:lnTo>
                <a:lnTo>
                  <a:pt x="109822" y="177799"/>
                </a:lnTo>
                <a:lnTo>
                  <a:pt x="106800" y="173989"/>
                </a:lnTo>
                <a:lnTo>
                  <a:pt x="105274" y="168909"/>
                </a:lnTo>
                <a:lnTo>
                  <a:pt x="105274" y="158749"/>
                </a:lnTo>
                <a:lnTo>
                  <a:pt x="107150" y="153669"/>
                </a:lnTo>
                <a:lnTo>
                  <a:pt x="110966" y="149859"/>
                </a:lnTo>
                <a:lnTo>
                  <a:pt x="111699" y="148589"/>
                </a:lnTo>
                <a:lnTo>
                  <a:pt x="116056" y="144779"/>
                </a:lnTo>
                <a:lnTo>
                  <a:pt x="121653" y="142239"/>
                </a:lnTo>
                <a:lnTo>
                  <a:pt x="132816" y="142239"/>
                </a:lnTo>
                <a:lnTo>
                  <a:pt x="138414" y="144779"/>
                </a:lnTo>
                <a:lnTo>
                  <a:pt x="142772" y="148589"/>
                </a:lnTo>
                <a:lnTo>
                  <a:pt x="145219" y="151129"/>
                </a:lnTo>
                <a:lnTo>
                  <a:pt x="124770" y="151129"/>
                </a:lnTo>
                <a:lnTo>
                  <a:pt x="121749" y="152399"/>
                </a:lnTo>
                <a:lnTo>
                  <a:pt x="119268" y="154939"/>
                </a:lnTo>
                <a:lnTo>
                  <a:pt x="114751" y="160019"/>
                </a:lnTo>
                <a:lnTo>
                  <a:pt x="114751" y="167639"/>
                </a:lnTo>
                <a:lnTo>
                  <a:pt x="120031" y="172719"/>
                </a:lnTo>
                <a:lnTo>
                  <a:pt x="120413" y="172719"/>
                </a:lnTo>
                <a:lnTo>
                  <a:pt x="169266" y="248919"/>
                </a:lnTo>
                <a:lnTo>
                  <a:pt x="170029" y="251459"/>
                </a:lnTo>
                <a:lnTo>
                  <a:pt x="171556" y="253999"/>
                </a:lnTo>
                <a:lnTo>
                  <a:pt x="171906" y="257809"/>
                </a:lnTo>
                <a:lnTo>
                  <a:pt x="283255" y="257809"/>
                </a:lnTo>
                <a:lnTo>
                  <a:pt x="284018" y="259079"/>
                </a:lnTo>
                <a:lnTo>
                  <a:pt x="285513" y="260349"/>
                </a:lnTo>
                <a:lnTo>
                  <a:pt x="286658" y="260349"/>
                </a:lnTo>
                <a:lnTo>
                  <a:pt x="288566" y="261619"/>
                </a:lnTo>
                <a:lnTo>
                  <a:pt x="289298" y="265429"/>
                </a:lnTo>
                <a:lnTo>
                  <a:pt x="289298" y="280669"/>
                </a:lnTo>
                <a:close/>
              </a:path>
              <a:path w="327659" h="349250">
                <a:moveTo>
                  <a:pt x="169266" y="181609"/>
                </a:moveTo>
                <a:lnTo>
                  <a:pt x="163445" y="181609"/>
                </a:lnTo>
                <a:lnTo>
                  <a:pt x="161282" y="180339"/>
                </a:lnTo>
                <a:lnTo>
                  <a:pt x="159788" y="179069"/>
                </a:lnTo>
                <a:lnTo>
                  <a:pt x="135934" y="154939"/>
                </a:lnTo>
                <a:lnTo>
                  <a:pt x="133676" y="152399"/>
                </a:lnTo>
                <a:lnTo>
                  <a:pt x="130749" y="151129"/>
                </a:lnTo>
                <a:lnTo>
                  <a:pt x="145219" y="151129"/>
                </a:lnTo>
                <a:lnTo>
                  <a:pt x="163572" y="170179"/>
                </a:lnTo>
                <a:lnTo>
                  <a:pt x="174195" y="170179"/>
                </a:lnTo>
                <a:lnTo>
                  <a:pt x="174195" y="176529"/>
                </a:lnTo>
                <a:lnTo>
                  <a:pt x="172287" y="180339"/>
                </a:lnTo>
                <a:lnTo>
                  <a:pt x="169266" y="181609"/>
                </a:lnTo>
                <a:close/>
              </a:path>
              <a:path w="327659" h="349250">
                <a:moveTo>
                  <a:pt x="321372" y="179069"/>
                </a:moveTo>
                <a:lnTo>
                  <a:pt x="308635" y="179069"/>
                </a:lnTo>
                <a:lnTo>
                  <a:pt x="313151" y="175259"/>
                </a:lnTo>
                <a:lnTo>
                  <a:pt x="315441" y="173989"/>
                </a:lnTo>
                <a:lnTo>
                  <a:pt x="316968" y="171449"/>
                </a:lnTo>
                <a:lnTo>
                  <a:pt x="317317" y="167639"/>
                </a:lnTo>
                <a:lnTo>
                  <a:pt x="317699" y="165099"/>
                </a:lnTo>
                <a:lnTo>
                  <a:pt x="316968" y="161289"/>
                </a:lnTo>
                <a:lnTo>
                  <a:pt x="314677" y="158749"/>
                </a:lnTo>
                <a:lnTo>
                  <a:pt x="313151" y="156209"/>
                </a:lnTo>
                <a:lnTo>
                  <a:pt x="311274" y="154939"/>
                </a:lnTo>
                <a:lnTo>
                  <a:pt x="323662" y="154939"/>
                </a:lnTo>
                <a:lnTo>
                  <a:pt x="326916" y="161289"/>
                </a:lnTo>
                <a:lnTo>
                  <a:pt x="327273" y="168909"/>
                </a:lnTo>
                <a:lnTo>
                  <a:pt x="324075" y="176529"/>
                </a:lnTo>
                <a:lnTo>
                  <a:pt x="321372" y="179069"/>
                </a:lnTo>
                <a:close/>
              </a:path>
              <a:path w="327659" h="349250">
                <a:moveTo>
                  <a:pt x="83841" y="190499"/>
                </a:moveTo>
                <a:lnTo>
                  <a:pt x="55276" y="190499"/>
                </a:lnTo>
                <a:lnTo>
                  <a:pt x="65899" y="182879"/>
                </a:lnTo>
                <a:lnTo>
                  <a:pt x="67521" y="180339"/>
                </a:lnTo>
                <a:lnTo>
                  <a:pt x="74931" y="180339"/>
                </a:lnTo>
                <a:lnTo>
                  <a:pt x="76109" y="181609"/>
                </a:lnTo>
                <a:lnTo>
                  <a:pt x="87463" y="181609"/>
                </a:lnTo>
                <a:lnTo>
                  <a:pt x="86731" y="184149"/>
                </a:lnTo>
                <a:lnTo>
                  <a:pt x="82915" y="189229"/>
                </a:lnTo>
                <a:lnTo>
                  <a:pt x="83841" y="190499"/>
                </a:lnTo>
                <a:close/>
              </a:path>
              <a:path w="327659" h="349250">
                <a:moveTo>
                  <a:pt x="94301" y="340359"/>
                </a:moveTo>
                <a:lnTo>
                  <a:pt x="85968" y="340359"/>
                </a:lnTo>
                <a:lnTo>
                  <a:pt x="83296" y="339089"/>
                </a:lnTo>
                <a:lnTo>
                  <a:pt x="81420" y="336549"/>
                </a:lnTo>
                <a:lnTo>
                  <a:pt x="2257" y="233679"/>
                </a:lnTo>
                <a:lnTo>
                  <a:pt x="1144" y="231139"/>
                </a:lnTo>
                <a:lnTo>
                  <a:pt x="0" y="228599"/>
                </a:lnTo>
                <a:lnTo>
                  <a:pt x="381" y="226059"/>
                </a:lnTo>
                <a:lnTo>
                  <a:pt x="1144" y="222249"/>
                </a:lnTo>
                <a:lnTo>
                  <a:pt x="2257" y="220979"/>
                </a:lnTo>
                <a:lnTo>
                  <a:pt x="4929" y="218439"/>
                </a:lnTo>
                <a:lnTo>
                  <a:pt x="45449" y="191769"/>
                </a:lnTo>
                <a:lnTo>
                  <a:pt x="47166" y="189229"/>
                </a:lnTo>
                <a:lnTo>
                  <a:pt x="53972" y="189229"/>
                </a:lnTo>
                <a:lnTo>
                  <a:pt x="55276" y="190499"/>
                </a:lnTo>
                <a:lnTo>
                  <a:pt x="83841" y="190499"/>
                </a:lnTo>
                <a:lnTo>
                  <a:pt x="84767" y="191769"/>
                </a:lnTo>
                <a:lnTo>
                  <a:pt x="73087" y="191769"/>
                </a:lnTo>
                <a:lnTo>
                  <a:pt x="63991" y="199389"/>
                </a:lnTo>
                <a:lnTo>
                  <a:pt x="64967" y="200659"/>
                </a:lnTo>
                <a:lnTo>
                  <a:pt x="52637" y="200659"/>
                </a:lnTo>
                <a:lnTo>
                  <a:pt x="12116" y="228599"/>
                </a:lnTo>
                <a:lnTo>
                  <a:pt x="90866" y="331469"/>
                </a:lnTo>
                <a:lnTo>
                  <a:pt x="103611" y="331469"/>
                </a:lnTo>
                <a:lnTo>
                  <a:pt x="96177" y="337819"/>
                </a:lnTo>
                <a:lnTo>
                  <a:pt x="94301" y="340359"/>
                </a:lnTo>
                <a:close/>
              </a:path>
              <a:path w="327659" h="349250">
                <a:moveTo>
                  <a:pt x="145857" y="289559"/>
                </a:moveTo>
                <a:lnTo>
                  <a:pt x="133294" y="289559"/>
                </a:lnTo>
                <a:lnTo>
                  <a:pt x="142009" y="283209"/>
                </a:lnTo>
                <a:lnTo>
                  <a:pt x="123816" y="257809"/>
                </a:lnTo>
                <a:lnTo>
                  <a:pt x="73850" y="193039"/>
                </a:lnTo>
                <a:lnTo>
                  <a:pt x="73087" y="191769"/>
                </a:lnTo>
                <a:lnTo>
                  <a:pt x="84767" y="191769"/>
                </a:lnTo>
                <a:lnTo>
                  <a:pt x="91248" y="200659"/>
                </a:lnTo>
                <a:lnTo>
                  <a:pt x="144266" y="269239"/>
                </a:lnTo>
                <a:lnTo>
                  <a:pt x="167389" y="269239"/>
                </a:lnTo>
                <a:lnTo>
                  <a:pt x="167389" y="274319"/>
                </a:lnTo>
                <a:lnTo>
                  <a:pt x="154508" y="274319"/>
                </a:lnTo>
                <a:lnTo>
                  <a:pt x="154126" y="275589"/>
                </a:lnTo>
                <a:lnTo>
                  <a:pt x="153363" y="275589"/>
                </a:lnTo>
                <a:lnTo>
                  <a:pt x="150723" y="278129"/>
                </a:lnTo>
                <a:lnTo>
                  <a:pt x="151105" y="279399"/>
                </a:lnTo>
                <a:lnTo>
                  <a:pt x="151105" y="281939"/>
                </a:lnTo>
                <a:lnTo>
                  <a:pt x="150723" y="284479"/>
                </a:lnTo>
                <a:lnTo>
                  <a:pt x="149196" y="287019"/>
                </a:lnTo>
                <a:lnTo>
                  <a:pt x="147320" y="288289"/>
                </a:lnTo>
                <a:lnTo>
                  <a:pt x="145857" y="289559"/>
                </a:lnTo>
                <a:close/>
              </a:path>
              <a:path w="327659" h="349250">
                <a:moveTo>
                  <a:pt x="103611" y="331469"/>
                </a:moveTo>
                <a:lnTo>
                  <a:pt x="90866" y="331469"/>
                </a:lnTo>
                <a:lnTo>
                  <a:pt x="128364" y="299719"/>
                </a:lnTo>
                <a:lnTo>
                  <a:pt x="52637" y="200659"/>
                </a:lnTo>
                <a:lnTo>
                  <a:pt x="64967" y="200659"/>
                </a:lnTo>
                <a:lnTo>
                  <a:pt x="133294" y="289559"/>
                </a:lnTo>
                <a:lnTo>
                  <a:pt x="145857" y="289559"/>
                </a:lnTo>
                <a:lnTo>
                  <a:pt x="137079" y="297179"/>
                </a:lnTo>
                <a:lnTo>
                  <a:pt x="137460" y="299719"/>
                </a:lnTo>
                <a:lnTo>
                  <a:pt x="136316" y="303529"/>
                </a:lnTo>
                <a:lnTo>
                  <a:pt x="103611" y="331469"/>
                </a:lnTo>
                <a:close/>
              </a:path>
              <a:path w="327659" h="349250">
                <a:moveTo>
                  <a:pt x="283255" y="257809"/>
                </a:moveTo>
                <a:lnTo>
                  <a:pt x="272631" y="257809"/>
                </a:lnTo>
                <a:lnTo>
                  <a:pt x="272631" y="248919"/>
                </a:lnTo>
                <a:lnTo>
                  <a:pt x="275685" y="240029"/>
                </a:lnTo>
                <a:lnTo>
                  <a:pt x="277943" y="233679"/>
                </a:lnTo>
                <a:lnTo>
                  <a:pt x="278834" y="232409"/>
                </a:lnTo>
                <a:lnTo>
                  <a:pt x="280583" y="231139"/>
                </a:lnTo>
                <a:lnTo>
                  <a:pt x="284749" y="231139"/>
                </a:lnTo>
                <a:lnTo>
                  <a:pt x="287039" y="232409"/>
                </a:lnTo>
                <a:lnTo>
                  <a:pt x="288566" y="234949"/>
                </a:lnTo>
                <a:lnTo>
                  <a:pt x="287421" y="237489"/>
                </a:lnTo>
                <a:lnTo>
                  <a:pt x="285131" y="245109"/>
                </a:lnTo>
                <a:lnTo>
                  <a:pt x="283255" y="251459"/>
                </a:lnTo>
                <a:lnTo>
                  <a:pt x="283255" y="257809"/>
                </a:lnTo>
                <a:close/>
              </a:path>
              <a:path w="327659" h="349250">
                <a:moveTo>
                  <a:pt x="290442" y="349249"/>
                </a:moveTo>
                <a:lnTo>
                  <a:pt x="154889" y="349249"/>
                </a:lnTo>
                <a:lnTo>
                  <a:pt x="152218" y="347979"/>
                </a:lnTo>
                <a:lnTo>
                  <a:pt x="150341" y="345439"/>
                </a:lnTo>
                <a:lnTo>
                  <a:pt x="148433" y="344169"/>
                </a:lnTo>
                <a:lnTo>
                  <a:pt x="147320" y="341629"/>
                </a:lnTo>
                <a:lnTo>
                  <a:pt x="147399" y="336549"/>
                </a:lnTo>
                <a:lnTo>
                  <a:pt x="150262" y="290829"/>
                </a:lnTo>
                <a:lnTo>
                  <a:pt x="150341" y="285749"/>
                </a:lnTo>
                <a:lnTo>
                  <a:pt x="152599" y="281939"/>
                </a:lnTo>
                <a:lnTo>
                  <a:pt x="155271" y="280669"/>
                </a:lnTo>
                <a:lnTo>
                  <a:pt x="155271" y="274319"/>
                </a:lnTo>
                <a:lnTo>
                  <a:pt x="167389" y="274319"/>
                </a:lnTo>
                <a:lnTo>
                  <a:pt x="167389" y="280669"/>
                </a:lnTo>
                <a:lnTo>
                  <a:pt x="289298" y="280669"/>
                </a:lnTo>
                <a:lnTo>
                  <a:pt x="292351" y="283209"/>
                </a:lnTo>
                <a:lnTo>
                  <a:pt x="294609" y="285749"/>
                </a:lnTo>
                <a:lnTo>
                  <a:pt x="294678" y="290829"/>
                </a:lnTo>
                <a:lnTo>
                  <a:pt x="162077" y="290829"/>
                </a:lnTo>
                <a:lnTo>
                  <a:pt x="159056" y="340359"/>
                </a:lnTo>
                <a:lnTo>
                  <a:pt x="297249" y="340359"/>
                </a:lnTo>
                <a:lnTo>
                  <a:pt x="297249" y="341629"/>
                </a:lnTo>
                <a:lnTo>
                  <a:pt x="296517" y="344169"/>
                </a:lnTo>
                <a:lnTo>
                  <a:pt x="294609" y="345439"/>
                </a:lnTo>
                <a:lnTo>
                  <a:pt x="292732" y="347979"/>
                </a:lnTo>
                <a:lnTo>
                  <a:pt x="290442" y="349249"/>
                </a:lnTo>
                <a:close/>
              </a:path>
              <a:path w="327659" h="349250">
                <a:moveTo>
                  <a:pt x="297249" y="340359"/>
                </a:moveTo>
                <a:lnTo>
                  <a:pt x="288916" y="340359"/>
                </a:lnTo>
                <a:lnTo>
                  <a:pt x="285513" y="290829"/>
                </a:lnTo>
                <a:lnTo>
                  <a:pt x="294678" y="290829"/>
                </a:lnTo>
                <a:lnTo>
                  <a:pt x="297180" y="336549"/>
                </a:lnTo>
                <a:lnTo>
                  <a:pt x="297249" y="3403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883866" y="1992571"/>
            <a:ext cx="350268" cy="323011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7548998" y="1978958"/>
            <a:ext cx="333375" cy="349885"/>
            <a:chOff x="7548998" y="1978958"/>
            <a:chExt cx="333375" cy="349885"/>
          </a:xfrm>
        </p:grpSpPr>
        <p:sp>
          <p:nvSpPr>
            <p:cNvPr id="64" name="object 64"/>
            <p:cNvSpPr/>
            <p:nvPr/>
          </p:nvSpPr>
          <p:spPr>
            <a:xfrm>
              <a:off x="7548994" y="1978964"/>
              <a:ext cx="333375" cy="349885"/>
            </a:xfrm>
            <a:custGeom>
              <a:avLst/>
              <a:gdLst/>
              <a:ahLst/>
              <a:cxnLst/>
              <a:rect l="l" t="t" r="r" b="b"/>
              <a:pathLst>
                <a:path w="333375" h="349885">
                  <a:moveTo>
                    <a:pt x="72707" y="48094"/>
                  </a:moveTo>
                  <a:lnTo>
                    <a:pt x="70713" y="38201"/>
                  </a:lnTo>
                  <a:lnTo>
                    <a:pt x="67170" y="32943"/>
                  </a:lnTo>
                  <a:lnTo>
                    <a:pt x="65278" y="30137"/>
                  </a:lnTo>
                  <a:lnTo>
                    <a:pt x="62458" y="28244"/>
                  </a:lnTo>
                  <a:lnTo>
                    <a:pt x="62458" y="39751"/>
                  </a:lnTo>
                  <a:lnTo>
                    <a:pt x="62458" y="56426"/>
                  </a:lnTo>
                  <a:lnTo>
                    <a:pt x="55651" y="63233"/>
                  </a:lnTo>
                  <a:lnTo>
                    <a:pt x="38608" y="63233"/>
                  </a:lnTo>
                  <a:lnTo>
                    <a:pt x="32181" y="56807"/>
                  </a:lnTo>
                  <a:lnTo>
                    <a:pt x="32181" y="39751"/>
                  </a:lnTo>
                  <a:lnTo>
                    <a:pt x="38608" y="32943"/>
                  </a:lnTo>
                  <a:lnTo>
                    <a:pt x="55651" y="32943"/>
                  </a:lnTo>
                  <a:lnTo>
                    <a:pt x="62458" y="39751"/>
                  </a:lnTo>
                  <a:lnTo>
                    <a:pt x="62458" y="28244"/>
                  </a:lnTo>
                  <a:lnTo>
                    <a:pt x="57200" y="24701"/>
                  </a:lnTo>
                  <a:lnTo>
                    <a:pt x="47320" y="22707"/>
                  </a:lnTo>
                  <a:lnTo>
                    <a:pt x="37236" y="24701"/>
                  </a:lnTo>
                  <a:lnTo>
                    <a:pt x="29070" y="30137"/>
                  </a:lnTo>
                  <a:lnTo>
                    <a:pt x="23596" y="38201"/>
                  </a:lnTo>
                  <a:lnTo>
                    <a:pt x="21590" y="48094"/>
                  </a:lnTo>
                  <a:lnTo>
                    <a:pt x="23596" y="58178"/>
                  </a:lnTo>
                  <a:lnTo>
                    <a:pt x="29070" y="66344"/>
                  </a:lnTo>
                  <a:lnTo>
                    <a:pt x="37236" y="71818"/>
                  </a:lnTo>
                  <a:lnTo>
                    <a:pt x="47320" y="73825"/>
                  </a:lnTo>
                  <a:lnTo>
                    <a:pt x="57200" y="71818"/>
                  </a:lnTo>
                  <a:lnTo>
                    <a:pt x="65278" y="66344"/>
                  </a:lnTo>
                  <a:lnTo>
                    <a:pt x="67348" y="63233"/>
                  </a:lnTo>
                  <a:lnTo>
                    <a:pt x="70713" y="58178"/>
                  </a:lnTo>
                  <a:lnTo>
                    <a:pt x="72707" y="48094"/>
                  </a:lnTo>
                  <a:close/>
                </a:path>
                <a:path w="333375" h="349885">
                  <a:moveTo>
                    <a:pt x="309359" y="332079"/>
                  </a:moveTo>
                  <a:lnTo>
                    <a:pt x="307886" y="322770"/>
                  </a:lnTo>
                  <a:lnTo>
                    <a:pt x="304800" y="318084"/>
                  </a:lnTo>
                  <a:lnTo>
                    <a:pt x="302895" y="315188"/>
                  </a:lnTo>
                  <a:lnTo>
                    <a:pt x="299923" y="313207"/>
                  </a:lnTo>
                  <a:lnTo>
                    <a:pt x="299923" y="324129"/>
                  </a:lnTo>
                  <a:lnTo>
                    <a:pt x="299923" y="339293"/>
                  </a:lnTo>
                  <a:lnTo>
                    <a:pt x="32181" y="339293"/>
                  </a:lnTo>
                  <a:lnTo>
                    <a:pt x="32181" y="324510"/>
                  </a:lnTo>
                  <a:lnTo>
                    <a:pt x="38227" y="318084"/>
                  </a:lnTo>
                  <a:lnTo>
                    <a:pt x="293458" y="318084"/>
                  </a:lnTo>
                  <a:lnTo>
                    <a:pt x="299923" y="324129"/>
                  </a:lnTo>
                  <a:lnTo>
                    <a:pt x="299923" y="313207"/>
                  </a:lnTo>
                  <a:lnTo>
                    <a:pt x="295262" y="310083"/>
                  </a:lnTo>
                  <a:lnTo>
                    <a:pt x="285889" y="308216"/>
                  </a:lnTo>
                  <a:lnTo>
                    <a:pt x="277939" y="308216"/>
                  </a:lnTo>
                  <a:lnTo>
                    <a:pt x="277939" y="287426"/>
                  </a:lnTo>
                  <a:lnTo>
                    <a:pt x="277939" y="284746"/>
                  </a:lnTo>
                  <a:lnTo>
                    <a:pt x="269608" y="276796"/>
                  </a:lnTo>
                  <a:lnTo>
                    <a:pt x="267347" y="276796"/>
                  </a:lnTo>
                  <a:lnTo>
                    <a:pt x="267347" y="290449"/>
                  </a:lnTo>
                  <a:lnTo>
                    <a:pt x="267347" y="308216"/>
                  </a:lnTo>
                  <a:lnTo>
                    <a:pt x="64376" y="308216"/>
                  </a:lnTo>
                  <a:lnTo>
                    <a:pt x="64376" y="290449"/>
                  </a:lnTo>
                  <a:lnTo>
                    <a:pt x="67779" y="287426"/>
                  </a:lnTo>
                  <a:lnTo>
                    <a:pt x="263944" y="287426"/>
                  </a:lnTo>
                  <a:lnTo>
                    <a:pt x="267347" y="290449"/>
                  </a:lnTo>
                  <a:lnTo>
                    <a:pt x="267347" y="276796"/>
                  </a:lnTo>
                  <a:lnTo>
                    <a:pt x="246519" y="276796"/>
                  </a:lnTo>
                  <a:lnTo>
                    <a:pt x="246519" y="145415"/>
                  </a:lnTo>
                  <a:lnTo>
                    <a:pt x="244233" y="142735"/>
                  </a:lnTo>
                  <a:lnTo>
                    <a:pt x="238569" y="142735"/>
                  </a:lnTo>
                  <a:lnTo>
                    <a:pt x="236270" y="145415"/>
                  </a:lnTo>
                  <a:lnTo>
                    <a:pt x="236270" y="276796"/>
                  </a:lnTo>
                  <a:lnTo>
                    <a:pt x="95034" y="276796"/>
                  </a:lnTo>
                  <a:lnTo>
                    <a:pt x="95034" y="251421"/>
                  </a:lnTo>
                  <a:lnTo>
                    <a:pt x="92773" y="248780"/>
                  </a:lnTo>
                  <a:lnTo>
                    <a:pt x="87083" y="248780"/>
                  </a:lnTo>
                  <a:lnTo>
                    <a:pt x="84823" y="251421"/>
                  </a:lnTo>
                  <a:lnTo>
                    <a:pt x="84823" y="276796"/>
                  </a:lnTo>
                  <a:lnTo>
                    <a:pt x="61353" y="276796"/>
                  </a:lnTo>
                  <a:lnTo>
                    <a:pt x="53403" y="284746"/>
                  </a:lnTo>
                  <a:lnTo>
                    <a:pt x="53403" y="308216"/>
                  </a:lnTo>
                  <a:lnTo>
                    <a:pt x="45440" y="308216"/>
                  </a:lnTo>
                  <a:lnTo>
                    <a:pt x="36068" y="310083"/>
                  </a:lnTo>
                  <a:lnTo>
                    <a:pt x="28359" y="315188"/>
                  </a:lnTo>
                  <a:lnTo>
                    <a:pt x="23139" y="322770"/>
                  </a:lnTo>
                  <a:lnTo>
                    <a:pt x="21209" y="332079"/>
                  </a:lnTo>
                  <a:lnTo>
                    <a:pt x="21209" y="347243"/>
                  </a:lnTo>
                  <a:lnTo>
                    <a:pt x="23469" y="349885"/>
                  </a:lnTo>
                  <a:lnTo>
                    <a:pt x="307111" y="349885"/>
                  </a:lnTo>
                  <a:lnTo>
                    <a:pt x="309359" y="347243"/>
                  </a:lnTo>
                  <a:lnTo>
                    <a:pt x="309359" y="339293"/>
                  </a:lnTo>
                  <a:lnTo>
                    <a:pt x="309359" y="332079"/>
                  </a:lnTo>
                  <a:close/>
                </a:path>
                <a:path w="333375" h="349885">
                  <a:moveTo>
                    <a:pt x="310134" y="48094"/>
                  </a:moveTo>
                  <a:lnTo>
                    <a:pt x="308127" y="38201"/>
                  </a:lnTo>
                  <a:lnTo>
                    <a:pt x="304558" y="32943"/>
                  </a:lnTo>
                  <a:lnTo>
                    <a:pt x="302653" y="30137"/>
                  </a:lnTo>
                  <a:lnTo>
                    <a:pt x="299542" y="28079"/>
                  </a:lnTo>
                  <a:lnTo>
                    <a:pt x="299542" y="39751"/>
                  </a:lnTo>
                  <a:lnTo>
                    <a:pt x="299542" y="56426"/>
                  </a:lnTo>
                  <a:lnTo>
                    <a:pt x="293077" y="63233"/>
                  </a:lnTo>
                  <a:lnTo>
                    <a:pt x="276059" y="63233"/>
                  </a:lnTo>
                  <a:lnTo>
                    <a:pt x="269227" y="56807"/>
                  </a:lnTo>
                  <a:lnTo>
                    <a:pt x="269227" y="39751"/>
                  </a:lnTo>
                  <a:lnTo>
                    <a:pt x="276059" y="32943"/>
                  </a:lnTo>
                  <a:lnTo>
                    <a:pt x="293077" y="32943"/>
                  </a:lnTo>
                  <a:lnTo>
                    <a:pt x="299542" y="39751"/>
                  </a:lnTo>
                  <a:lnTo>
                    <a:pt x="299542" y="28079"/>
                  </a:lnTo>
                  <a:lnTo>
                    <a:pt x="294474" y="24701"/>
                  </a:lnTo>
                  <a:lnTo>
                    <a:pt x="284365" y="22707"/>
                  </a:lnTo>
                  <a:lnTo>
                    <a:pt x="274497" y="24701"/>
                  </a:lnTo>
                  <a:lnTo>
                    <a:pt x="266446" y="30137"/>
                  </a:lnTo>
                  <a:lnTo>
                    <a:pt x="261010" y="38201"/>
                  </a:lnTo>
                  <a:lnTo>
                    <a:pt x="259016" y="48094"/>
                  </a:lnTo>
                  <a:lnTo>
                    <a:pt x="261010" y="58178"/>
                  </a:lnTo>
                  <a:lnTo>
                    <a:pt x="266446" y="66344"/>
                  </a:lnTo>
                  <a:lnTo>
                    <a:pt x="274497" y="71818"/>
                  </a:lnTo>
                  <a:lnTo>
                    <a:pt x="284365" y="73825"/>
                  </a:lnTo>
                  <a:lnTo>
                    <a:pt x="294474" y="71818"/>
                  </a:lnTo>
                  <a:lnTo>
                    <a:pt x="302653" y="66344"/>
                  </a:lnTo>
                  <a:lnTo>
                    <a:pt x="304736" y="63233"/>
                  </a:lnTo>
                  <a:lnTo>
                    <a:pt x="308127" y="58178"/>
                  </a:lnTo>
                  <a:lnTo>
                    <a:pt x="310134" y="48094"/>
                  </a:lnTo>
                  <a:close/>
                </a:path>
                <a:path w="333375" h="349885">
                  <a:moveTo>
                    <a:pt x="333222" y="48094"/>
                  </a:moveTo>
                  <a:lnTo>
                    <a:pt x="331724" y="38773"/>
                  </a:lnTo>
                  <a:lnTo>
                    <a:pt x="328828" y="29768"/>
                  </a:lnTo>
                  <a:lnTo>
                    <a:pt x="324446" y="21399"/>
                  </a:lnTo>
                  <a:lnTo>
                    <a:pt x="322630" y="19151"/>
                  </a:lnTo>
                  <a:lnTo>
                    <a:pt x="322630" y="47320"/>
                  </a:lnTo>
                  <a:lnTo>
                    <a:pt x="319201" y="62585"/>
                  </a:lnTo>
                  <a:lnTo>
                    <a:pt x="310832" y="75107"/>
                  </a:lnTo>
                  <a:lnTo>
                    <a:pt x="298716" y="83591"/>
                  </a:lnTo>
                  <a:lnTo>
                    <a:pt x="284022" y="86702"/>
                  </a:lnTo>
                  <a:lnTo>
                    <a:pt x="269900" y="84035"/>
                  </a:lnTo>
                  <a:lnTo>
                    <a:pt x="258254" y="76771"/>
                  </a:lnTo>
                  <a:lnTo>
                    <a:pt x="252183" y="68783"/>
                  </a:lnTo>
                  <a:lnTo>
                    <a:pt x="252183" y="84823"/>
                  </a:lnTo>
                  <a:lnTo>
                    <a:pt x="248780" y="87845"/>
                  </a:lnTo>
                  <a:lnTo>
                    <a:pt x="244614" y="88988"/>
                  </a:lnTo>
                  <a:lnTo>
                    <a:pt x="90868" y="88988"/>
                  </a:lnTo>
                  <a:lnTo>
                    <a:pt x="86702" y="88607"/>
                  </a:lnTo>
                  <a:lnTo>
                    <a:pt x="82918" y="87083"/>
                  </a:lnTo>
                  <a:lnTo>
                    <a:pt x="80657" y="85585"/>
                  </a:lnTo>
                  <a:lnTo>
                    <a:pt x="79514" y="84823"/>
                  </a:lnTo>
                  <a:lnTo>
                    <a:pt x="84747" y="79425"/>
                  </a:lnTo>
                  <a:lnTo>
                    <a:pt x="89077" y="73494"/>
                  </a:lnTo>
                  <a:lnTo>
                    <a:pt x="92392" y="67081"/>
                  </a:lnTo>
                  <a:lnTo>
                    <a:pt x="94526" y="60591"/>
                  </a:lnTo>
                  <a:lnTo>
                    <a:pt x="94653" y="59067"/>
                  </a:lnTo>
                  <a:lnTo>
                    <a:pt x="95034" y="58674"/>
                  </a:lnTo>
                  <a:lnTo>
                    <a:pt x="95148" y="57188"/>
                  </a:lnTo>
                  <a:lnTo>
                    <a:pt x="95415" y="56426"/>
                  </a:lnTo>
                  <a:lnTo>
                    <a:pt x="95415" y="53022"/>
                  </a:lnTo>
                  <a:lnTo>
                    <a:pt x="235165" y="53022"/>
                  </a:lnTo>
                  <a:lnTo>
                    <a:pt x="237121" y="61925"/>
                  </a:lnTo>
                  <a:lnTo>
                    <a:pt x="240690" y="70345"/>
                  </a:lnTo>
                  <a:lnTo>
                    <a:pt x="245745" y="78041"/>
                  </a:lnTo>
                  <a:lnTo>
                    <a:pt x="252183" y="84823"/>
                  </a:lnTo>
                  <a:lnTo>
                    <a:pt x="252183" y="68783"/>
                  </a:lnTo>
                  <a:lnTo>
                    <a:pt x="250024" y="65938"/>
                  </a:lnTo>
                  <a:lnTo>
                    <a:pt x="246253" y="53022"/>
                  </a:lnTo>
                  <a:lnTo>
                    <a:pt x="246138" y="45415"/>
                  </a:lnTo>
                  <a:lnTo>
                    <a:pt x="243852" y="43154"/>
                  </a:lnTo>
                  <a:lnTo>
                    <a:pt x="88988" y="43154"/>
                  </a:lnTo>
                  <a:lnTo>
                    <a:pt x="86702" y="45415"/>
                  </a:lnTo>
                  <a:lnTo>
                    <a:pt x="86702" y="56426"/>
                  </a:lnTo>
                  <a:lnTo>
                    <a:pt x="85966" y="57188"/>
                  </a:lnTo>
                  <a:lnTo>
                    <a:pt x="85966" y="58293"/>
                  </a:lnTo>
                  <a:lnTo>
                    <a:pt x="85585" y="59067"/>
                  </a:lnTo>
                  <a:lnTo>
                    <a:pt x="85585" y="60210"/>
                  </a:lnTo>
                  <a:lnTo>
                    <a:pt x="85204" y="60591"/>
                  </a:lnTo>
                  <a:lnTo>
                    <a:pt x="85204" y="60972"/>
                  </a:lnTo>
                  <a:lnTo>
                    <a:pt x="84823" y="61353"/>
                  </a:lnTo>
                  <a:lnTo>
                    <a:pt x="84823" y="62077"/>
                  </a:lnTo>
                  <a:lnTo>
                    <a:pt x="84061" y="62077"/>
                  </a:lnTo>
                  <a:lnTo>
                    <a:pt x="84061" y="62852"/>
                  </a:lnTo>
                  <a:lnTo>
                    <a:pt x="83680" y="62852"/>
                  </a:lnTo>
                  <a:lnTo>
                    <a:pt x="83680" y="63995"/>
                  </a:lnTo>
                  <a:lnTo>
                    <a:pt x="83299" y="64376"/>
                  </a:lnTo>
                  <a:lnTo>
                    <a:pt x="83299" y="64757"/>
                  </a:lnTo>
                  <a:lnTo>
                    <a:pt x="82918" y="64757"/>
                  </a:lnTo>
                  <a:lnTo>
                    <a:pt x="81800" y="66255"/>
                  </a:lnTo>
                  <a:lnTo>
                    <a:pt x="81419" y="67779"/>
                  </a:lnTo>
                  <a:lnTo>
                    <a:pt x="80276" y="68922"/>
                  </a:lnTo>
                  <a:lnTo>
                    <a:pt x="79895" y="69646"/>
                  </a:lnTo>
                  <a:lnTo>
                    <a:pt x="79895" y="70040"/>
                  </a:lnTo>
                  <a:lnTo>
                    <a:pt x="79590" y="70345"/>
                  </a:lnTo>
                  <a:lnTo>
                    <a:pt x="78016" y="72326"/>
                  </a:lnTo>
                  <a:lnTo>
                    <a:pt x="76492" y="74206"/>
                  </a:lnTo>
                  <a:lnTo>
                    <a:pt x="74574" y="75730"/>
                  </a:lnTo>
                  <a:lnTo>
                    <a:pt x="74193" y="76111"/>
                  </a:lnTo>
                  <a:lnTo>
                    <a:pt x="73850" y="76111"/>
                  </a:lnTo>
                  <a:lnTo>
                    <a:pt x="72707" y="77254"/>
                  </a:lnTo>
                  <a:lnTo>
                    <a:pt x="66243" y="82156"/>
                  </a:lnTo>
                  <a:lnTo>
                    <a:pt x="57569" y="85585"/>
                  </a:lnTo>
                  <a:lnTo>
                    <a:pt x="48844" y="85585"/>
                  </a:lnTo>
                  <a:lnTo>
                    <a:pt x="34023" y="82588"/>
                  </a:lnTo>
                  <a:lnTo>
                    <a:pt x="21717" y="74409"/>
                  </a:lnTo>
                  <a:lnTo>
                    <a:pt x="13309" y="62255"/>
                  </a:lnTo>
                  <a:lnTo>
                    <a:pt x="10210" y="47320"/>
                  </a:lnTo>
                  <a:lnTo>
                    <a:pt x="13208" y="32397"/>
                  </a:lnTo>
                  <a:lnTo>
                    <a:pt x="21424" y="20243"/>
                  </a:lnTo>
                  <a:lnTo>
                    <a:pt x="33705" y="12065"/>
                  </a:lnTo>
                  <a:lnTo>
                    <a:pt x="48844" y="9067"/>
                  </a:lnTo>
                  <a:lnTo>
                    <a:pt x="285508" y="9067"/>
                  </a:lnTo>
                  <a:lnTo>
                    <a:pt x="300101" y="12268"/>
                  </a:lnTo>
                  <a:lnTo>
                    <a:pt x="311886" y="20523"/>
                  </a:lnTo>
                  <a:lnTo>
                    <a:pt x="319760" y="32613"/>
                  </a:lnTo>
                  <a:lnTo>
                    <a:pt x="322630" y="47320"/>
                  </a:lnTo>
                  <a:lnTo>
                    <a:pt x="322630" y="19151"/>
                  </a:lnTo>
                  <a:lnTo>
                    <a:pt x="285508" y="0"/>
                  </a:lnTo>
                  <a:lnTo>
                    <a:pt x="48082" y="0"/>
                  </a:lnTo>
                  <a:lnTo>
                    <a:pt x="29400" y="3784"/>
                  </a:lnTo>
                  <a:lnTo>
                    <a:pt x="14109" y="14097"/>
                  </a:lnTo>
                  <a:lnTo>
                    <a:pt x="3784" y="29387"/>
                  </a:lnTo>
                  <a:lnTo>
                    <a:pt x="0" y="48094"/>
                  </a:lnTo>
                  <a:lnTo>
                    <a:pt x="3784" y="66840"/>
                  </a:lnTo>
                  <a:lnTo>
                    <a:pt x="14109" y="82257"/>
                  </a:lnTo>
                  <a:lnTo>
                    <a:pt x="29400" y="92710"/>
                  </a:lnTo>
                  <a:lnTo>
                    <a:pt x="48082" y="96558"/>
                  </a:lnTo>
                  <a:lnTo>
                    <a:pt x="56807" y="96558"/>
                  </a:lnTo>
                  <a:lnTo>
                    <a:pt x="64376" y="94653"/>
                  </a:lnTo>
                  <a:lnTo>
                    <a:pt x="71564" y="90868"/>
                  </a:lnTo>
                  <a:lnTo>
                    <a:pt x="75349" y="94653"/>
                  </a:lnTo>
                  <a:lnTo>
                    <a:pt x="80276" y="96939"/>
                  </a:lnTo>
                  <a:lnTo>
                    <a:pt x="85585" y="98437"/>
                  </a:lnTo>
                  <a:lnTo>
                    <a:pt x="85585" y="232498"/>
                  </a:lnTo>
                  <a:lnTo>
                    <a:pt x="87845" y="234784"/>
                  </a:lnTo>
                  <a:lnTo>
                    <a:pt x="93535" y="234784"/>
                  </a:lnTo>
                  <a:lnTo>
                    <a:pt x="96177" y="232498"/>
                  </a:lnTo>
                  <a:lnTo>
                    <a:pt x="96177" y="99199"/>
                  </a:lnTo>
                  <a:lnTo>
                    <a:pt x="237045" y="99199"/>
                  </a:lnTo>
                  <a:lnTo>
                    <a:pt x="237045" y="126453"/>
                  </a:lnTo>
                  <a:lnTo>
                    <a:pt x="239331" y="128752"/>
                  </a:lnTo>
                  <a:lnTo>
                    <a:pt x="244995" y="128752"/>
                  </a:lnTo>
                  <a:lnTo>
                    <a:pt x="247281" y="126453"/>
                  </a:lnTo>
                  <a:lnTo>
                    <a:pt x="247281" y="99199"/>
                  </a:lnTo>
                  <a:lnTo>
                    <a:pt x="247281" y="98818"/>
                  </a:lnTo>
                  <a:lnTo>
                    <a:pt x="253326" y="98056"/>
                  </a:lnTo>
                  <a:lnTo>
                    <a:pt x="258254" y="95034"/>
                  </a:lnTo>
                  <a:lnTo>
                    <a:pt x="262801" y="91249"/>
                  </a:lnTo>
                  <a:lnTo>
                    <a:pt x="269227" y="94653"/>
                  </a:lnTo>
                  <a:lnTo>
                    <a:pt x="276796" y="96558"/>
                  </a:lnTo>
                  <a:lnTo>
                    <a:pt x="284746" y="96558"/>
                  </a:lnTo>
                  <a:lnTo>
                    <a:pt x="303517" y="92710"/>
                  </a:lnTo>
                  <a:lnTo>
                    <a:pt x="305676" y="91249"/>
                  </a:lnTo>
                  <a:lnTo>
                    <a:pt x="306235" y="90868"/>
                  </a:lnTo>
                  <a:lnTo>
                    <a:pt x="309003" y="88988"/>
                  </a:lnTo>
                  <a:lnTo>
                    <a:pt x="312381" y="86702"/>
                  </a:lnTo>
                  <a:lnTo>
                    <a:pt x="318935" y="82257"/>
                  </a:lnTo>
                  <a:lnTo>
                    <a:pt x="329374" y="66840"/>
                  </a:lnTo>
                  <a:lnTo>
                    <a:pt x="333222" y="4809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58438" y="2088399"/>
              <a:ext cx="113607" cy="154858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6214135" y="1978964"/>
            <a:ext cx="346710" cy="350520"/>
          </a:xfrm>
          <a:custGeom>
            <a:avLst/>
            <a:gdLst/>
            <a:ahLst/>
            <a:cxnLst/>
            <a:rect l="l" t="t" r="r" b="b"/>
            <a:pathLst>
              <a:path w="346709" h="350519">
                <a:moveTo>
                  <a:pt x="272669" y="71945"/>
                </a:moveTo>
                <a:lnTo>
                  <a:pt x="271132" y="71564"/>
                </a:lnTo>
                <a:lnTo>
                  <a:pt x="270751" y="70802"/>
                </a:lnTo>
                <a:lnTo>
                  <a:pt x="270751" y="70040"/>
                </a:lnTo>
                <a:lnTo>
                  <a:pt x="270370" y="69646"/>
                </a:lnTo>
                <a:lnTo>
                  <a:pt x="270370" y="68922"/>
                </a:lnTo>
                <a:lnTo>
                  <a:pt x="260426" y="54432"/>
                </a:lnTo>
                <a:lnTo>
                  <a:pt x="260426" y="72148"/>
                </a:lnTo>
                <a:lnTo>
                  <a:pt x="260375" y="72809"/>
                </a:lnTo>
                <a:lnTo>
                  <a:pt x="259778" y="74587"/>
                </a:lnTo>
                <a:lnTo>
                  <a:pt x="259397" y="77254"/>
                </a:lnTo>
                <a:lnTo>
                  <a:pt x="259118" y="78663"/>
                </a:lnTo>
                <a:lnTo>
                  <a:pt x="259016" y="79895"/>
                </a:lnTo>
                <a:lnTo>
                  <a:pt x="258254" y="81775"/>
                </a:lnTo>
                <a:lnTo>
                  <a:pt x="257987" y="83350"/>
                </a:lnTo>
                <a:lnTo>
                  <a:pt x="257530" y="85940"/>
                </a:lnTo>
                <a:lnTo>
                  <a:pt x="252209" y="78117"/>
                </a:lnTo>
                <a:lnTo>
                  <a:pt x="252209" y="100342"/>
                </a:lnTo>
                <a:lnTo>
                  <a:pt x="245300" y="148526"/>
                </a:lnTo>
                <a:lnTo>
                  <a:pt x="241236" y="189331"/>
                </a:lnTo>
                <a:lnTo>
                  <a:pt x="241007" y="206590"/>
                </a:lnTo>
                <a:lnTo>
                  <a:pt x="241706" y="219532"/>
                </a:lnTo>
                <a:lnTo>
                  <a:pt x="242824" y="228625"/>
                </a:lnTo>
                <a:lnTo>
                  <a:pt x="243878" y="234403"/>
                </a:lnTo>
                <a:lnTo>
                  <a:pt x="243878" y="237045"/>
                </a:lnTo>
                <a:lnTo>
                  <a:pt x="207619" y="249161"/>
                </a:lnTo>
                <a:lnTo>
                  <a:pt x="182143" y="251802"/>
                </a:lnTo>
                <a:lnTo>
                  <a:pt x="164757" y="251802"/>
                </a:lnTo>
                <a:lnTo>
                  <a:pt x="119303" y="246138"/>
                </a:lnTo>
                <a:lnTo>
                  <a:pt x="100723" y="237426"/>
                </a:lnTo>
                <a:lnTo>
                  <a:pt x="100799" y="234403"/>
                </a:lnTo>
                <a:lnTo>
                  <a:pt x="101777" y="229019"/>
                </a:lnTo>
                <a:lnTo>
                  <a:pt x="102857" y="219913"/>
                </a:lnTo>
                <a:lnTo>
                  <a:pt x="103441" y="207302"/>
                </a:lnTo>
                <a:lnTo>
                  <a:pt x="103441" y="206590"/>
                </a:lnTo>
                <a:lnTo>
                  <a:pt x="99314" y="148856"/>
                </a:lnTo>
                <a:lnTo>
                  <a:pt x="90512" y="100342"/>
                </a:lnTo>
                <a:lnTo>
                  <a:pt x="100203" y="85940"/>
                </a:lnTo>
                <a:lnTo>
                  <a:pt x="106045" y="77254"/>
                </a:lnTo>
                <a:lnTo>
                  <a:pt x="117500" y="83756"/>
                </a:lnTo>
                <a:lnTo>
                  <a:pt x="132080" y="89585"/>
                </a:lnTo>
                <a:lnTo>
                  <a:pt x="149923" y="93802"/>
                </a:lnTo>
                <a:lnTo>
                  <a:pt x="171170" y="95415"/>
                </a:lnTo>
                <a:lnTo>
                  <a:pt x="192646" y="93802"/>
                </a:lnTo>
                <a:lnTo>
                  <a:pt x="210604" y="89585"/>
                </a:lnTo>
                <a:lnTo>
                  <a:pt x="221589" y="85204"/>
                </a:lnTo>
                <a:lnTo>
                  <a:pt x="225221" y="83756"/>
                </a:lnTo>
                <a:lnTo>
                  <a:pt x="236689" y="77254"/>
                </a:lnTo>
                <a:lnTo>
                  <a:pt x="252209" y="100342"/>
                </a:lnTo>
                <a:lnTo>
                  <a:pt x="252209" y="78117"/>
                </a:lnTo>
                <a:lnTo>
                  <a:pt x="251625" y="77254"/>
                </a:lnTo>
                <a:lnTo>
                  <a:pt x="243878" y="65862"/>
                </a:lnTo>
                <a:lnTo>
                  <a:pt x="242735" y="65138"/>
                </a:lnTo>
                <a:lnTo>
                  <a:pt x="241236" y="64757"/>
                </a:lnTo>
                <a:lnTo>
                  <a:pt x="238569" y="64757"/>
                </a:lnTo>
                <a:lnTo>
                  <a:pt x="237451" y="65862"/>
                </a:lnTo>
                <a:lnTo>
                  <a:pt x="227241" y="72567"/>
                </a:lnTo>
                <a:lnTo>
                  <a:pt x="213436" y="78803"/>
                </a:lnTo>
                <a:lnTo>
                  <a:pt x="195732" y="83413"/>
                </a:lnTo>
                <a:lnTo>
                  <a:pt x="173812" y="85204"/>
                </a:lnTo>
                <a:lnTo>
                  <a:pt x="152044" y="83350"/>
                </a:lnTo>
                <a:lnTo>
                  <a:pt x="109829" y="65862"/>
                </a:lnTo>
                <a:lnTo>
                  <a:pt x="108673" y="64757"/>
                </a:lnTo>
                <a:lnTo>
                  <a:pt x="104165" y="64757"/>
                </a:lnTo>
                <a:lnTo>
                  <a:pt x="102641" y="65862"/>
                </a:lnTo>
                <a:lnTo>
                  <a:pt x="102247" y="67017"/>
                </a:lnTo>
                <a:lnTo>
                  <a:pt x="89369" y="85940"/>
                </a:lnTo>
                <a:lnTo>
                  <a:pt x="88988" y="84061"/>
                </a:lnTo>
                <a:lnTo>
                  <a:pt x="88226" y="81775"/>
                </a:lnTo>
                <a:lnTo>
                  <a:pt x="87884" y="79895"/>
                </a:lnTo>
                <a:lnTo>
                  <a:pt x="87782" y="78663"/>
                </a:lnTo>
                <a:lnTo>
                  <a:pt x="87490" y="77254"/>
                </a:lnTo>
                <a:lnTo>
                  <a:pt x="87109" y="74587"/>
                </a:lnTo>
                <a:lnTo>
                  <a:pt x="86398" y="72809"/>
                </a:lnTo>
                <a:lnTo>
                  <a:pt x="86448" y="72567"/>
                </a:lnTo>
                <a:lnTo>
                  <a:pt x="93535" y="62077"/>
                </a:lnTo>
                <a:lnTo>
                  <a:pt x="104508" y="46177"/>
                </a:lnTo>
                <a:lnTo>
                  <a:pt x="107873" y="50279"/>
                </a:lnTo>
                <a:lnTo>
                  <a:pt x="112242" y="54559"/>
                </a:lnTo>
                <a:lnTo>
                  <a:pt x="146291" y="72148"/>
                </a:lnTo>
                <a:lnTo>
                  <a:pt x="173812" y="75349"/>
                </a:lnTo>
                <a:lnTo>
                  <a:pt x="198335" y="72809"/>
                </a:lnTo>
                <a:lnTo>
                  <a:pt x="240093" y="49580"/>
                </a:lnTo>
                <a:lnTo>
                  <a:pt x="240855" y="48094"/>
                </a:lnTo>
                <a:lnTo>
                  <a:pt x="241973" y="47320"/>
                </a:lnTo>
                <a:lnTo>
                  <a:pt x="242735" y="46177"/>
                </a:lnTo>
                <a:lnTo>
                  <a:pt x="260426" y="72148"/>
                </a:lnTo>
                <a:lnTo>
                  <a:pt x="260426" y="54432"/>
                </a:lnTo>
                <a:lnTo>
                  <a:pt x="254774" y="46177"/>
                </a:lnTo>
                <a:lnTo>
                  <a:pt x="249580" y="38608"/>
                </a:lnTo>
                <a:lnTo>
                  <a:pt x="248805" y="37846"/>
                </a:lnTo>
                <a:lnTo>
                  <a:pt x="248043" y="37465"/>
                </a:lnTo>
                <a:lnTo>
                  <a:pt x="247281" y="36741"/>
                </a:lnTo>
                <a:lnTo>
                  <a:pt x="247281" y="36347"/>
                </a:lnTo>
                <a:lnTo>
                  <a:pt x="247281" y="2260"/>
                </a:lnTo>
                <a:lnTo>
                  <a:pt x="245021" y="0"/>
                </a:lnTo>
                <a:lnTo>
                  <a:pt x="239331" y="0"/>
                </a:lnTo>
                <a:lnTo>
                  <a:pt x="237070" y="2260"/>
                </a:lnTo>
                <a:lnTo>
                  <a:pt x="237070" y="36741"/>
                </a:lnTo>
                <a:lnTo>
                  <a:pt x="237451" y="36347"/>
                </a:lnTo>
                <a:lnTo>
                  <a:pt x="236308" y="37846"/>
                </a:lnTo>
                <a:lnTo>
                  <a:pt x="235546" y="38227"/>
                </a:lnTo>
                <a:lnTo>
                  <a:pt x="234784" y="39751"/>
                </a:lnTo>
                <a:lnTo>
                  <a:pt x="233641" y="41249"/>
                </a:lnTo>
                <a:lnTo>
                  <a:pt x="195719" y="62534"/>
                </a:lnTo>
                <a:lnTo>
                  <a:pt x="173812" y="64757"/>
                </a:lnTo>
                <a:lnTo>
                  <a:pt x="149529" y="62026"/>
                </a:lnTo>
                <a:lnTo>
                  <a:pt x="131787" y="55384"/>
                </a:lnTo>
                <a:lnTo>
                  <a:pt x="119710" y="47180"/>
                </a:lnTo>
                <a:lnTo>
                  <a:pt x="118745" y="46177"/>
                </a:lnTo>
                <a:lnTo>
                  <a:pt x="112458" y="39751"/>
                </a:lnTo>
                <a:lnTo>
                  <a:pt x="111353" y="38227"/>
                </a:lnTo>
                <a:lnTo>
                  <a:pt x="109829" y="36741"/>
                </a:lnTo>
                <a:lnTo>
                  <a:pt x="109829" y="2260"/>
                </a:lnTo>
                <a:lnTo>
                  <a:pt x="107569" y="0"/>
                </a:lnTo>
                <a:lnTo>
                  <a:pt x="101866" y="0"/>
                </a:lnTo>
                <a:lnTo>
                  <a:pt x="99237" y="2260"/>
                </a:lnTo>
                <a:lnTo>
                  <a:pt x="99237" y="36741"/>
                </a:lnTo>
                <a:lnTo>
                  <a:pt x="98463" y="37465"/>
                </a:lnTo>
                <a:lnTo>
                  <a:pt x="98082" y="38227"/>
                </a:lnTo>
                <a:lnTo>
                  <a:pt x="97320" y="38608"/>
                </a:lnTo>
                <a:lnTo>
                  <a:pt x="76492" y="68922"/>
                </a:lnTo>
                <a:lnTo>
                  <a:pt x="76111" y="70040"/>
                </a:lnTo>
                <a:lnTo>
                  <a:pt x="75755" y="70802"/>
                </a:lnTo>
                <a:lnTo>
                  <a:pt x="75780" y="72809"/>
                </a:lnTo>
                <a:lnTo>
                  <a:pt x="89357" y="141249"/>
                </a:lnTo>
                <a:lnTo>
                  <a:pt x="94843" y="207302"/>
                </a:lnTo>
                <a:lnTo>
                  <a:pt x="92392" y="231355"/>
                </a:lnTo>
                <a:lnTo>
                  <a:pt x="92392" y="235521"/>
                </a:lnTo>
                <a:lnTo>
                  <a:pt x="99644" y="247332"/>
                </a:lnTo>
                <a:lnTo>
                  <a:pt x="118529" y="255600"/>
                </a:lnTo>
                <a:lnTo>
                  <a:pt x="144805" y="260451"/>
                </a:lnTo>
                <a:lnTo>
                  <a:pt x="174193" y="262039"/>
                </a:lnTo>
                <a:lnTo>
                  <a:pt x="203441" y="260502"/>
                </a:lnTo>
                <a:lnTo>
                  <a:pt x="229730" y="255739"/>
                </a:lnTo>
                <a:lnTo>
                  <a:pt x="238810" y="251802"/>
                </a:lnTo>
                <a:lnTo>
                  <a:pt x="248704" y="247497"/>
                </a:lnTo>
                <a:lnTo>
                  <a:pt x="255993" y="235521"/>
                </a:lnTo>
                <a:lnTo>
                  <a:pt x="255993" y="231355"/>
                </a:lnTo>
                <a:lnTo>
                  <a:pt x="253504" y="207302"/>
                </a:lnTo>
                <a:lnTo>
                  <a:pt x="253504" y="206590"/>
                </a:lnTo>
                <a:lnTo>
                  <a:pt x="254419" y="177253"/>
                </a:lnTo>
                <a:lnTo>
                  <a:pt x="258699" y="141312"/>
                </a:lnTo>
                <a:lnTo>
                  <a:pt x="266204" y="99580"/>
                </a:lnTo>
                <a:lnTo>
                  <a:pt x="267804" y="93141"/>
                </a:lnTo>
                <a:lnTo>
                  <a:pt x="269405" y="85940"/>
                </a:lnTo>
                <a:lnTo>
                  <a:pt x="270776" y="79895"/>
                </a:lnTo>
                <a:lnTo>
                  <a:pt x="272630" y="72809"/>
                </a:lnTo>
                <a:lnTo>
                  <a:pt x="272669" y="71945"/>
                </a:lnTo>
                <a:close/>
              </a:path>
              <a:path w="346709" h="350519">
                <a:moveTo>
                  <a:pt x="346519" y="212420"/>
                </a:moveTo>
                <a:lnTo>
                  <a:pt x="344614" y="210172"/>
                </a:lnTo>
                <a:lnTo>
                  <a:pt x="341591" y="210172"/>
                </a:lnTo>
                <a:lnTo>
                  <a:pt x="334746" y="209524"/>
                </a:lnTo>
                <a:lnTo>
                  <a:pt x="334746" y="219989"/>
                </a:lnTo>
                <a:lnTo>
                  <a:pt x="334746" y="221145"/>
                </a:lnTo>
                <a:lnTo>
                  <a:pt x="334022" y="221907"/>
                </a:lnTo>
                <a:lnTo>
                  <a:pt x="333629" y="223012"/>
                </a:lnTo>
                <a:lnTo>
                  <a:pt x="329907" y="228993"/>
                </a:lnTo>
                <a:lnTo>
                  <a:pt x="326910" y="236054"/>
                </a:lnTo>
                <a:lnTo>
                  <a:pt x="324891" y="243332"/>
                </a:lnTo>
                <a:lnTo>
                  <a:pt x="324154" y="249923"/>
                </a:lnTo>
                <a:lnTo>
                  <a:pt x="324154" y="251421"/>
                </a:lnTo>
                <a:lnTo>
                  <a:pt x="323126" y="257517"/>
                </a:lnTo>
                <a:lnTo>
                  <a:pt x="300685" y="277939"/>
                </a:lnTo>
                <a:lnTo>
                  <a:pt x="295376" y="285508"/>
                </a:lnTo>
                <a:lnTo>
                  <a:pt x="294995" y="293458"/>
                </a:lnTo>
                <a:lnTo>
                  <a:pt x="294233" y="301421"/>
                </a:lnTo>
                <a:lnTo>
                  <a:pt x="285546" y="307492"/>
                </a:lnTo>
                <a:lnTo>
                  <a:pt x="274154" y="307492"/>
                </a:lnTo>
                <a:lnTo>
                  <a:pt x="265925" y="309079"/>
                </a:lnTo>
                <a:lnTo>
                  <a:pt x="258508" y="312064"/>
                </a:lnTo>
                <a:lnTo>
                  <a:pt x="252285" y="316255"/>
                </a:lnTo>
                <a:lnTo>
                  <a:pt x="247662" y="321487"/>
                </a:lnTo>
                <a:lnTo>
                  <a:pt x="243598" y="327279"/>
                </a:lnTo>
                <a:lnTo>
                  <a:pt x="235775" y="330873"/>
                </a:lnTo>
                <a:lnTo>
                  <a:pt x="224828" y="330873"/>
                </a:lnTo>
                <a:lnTo>
                  <a:pt x="222224" y="330517"/>
                </a:lnTo>
                <a:lnTo>
                  <a:pt x="219646" y="329819"/>
                </a:lnTo>
                <a:lnTo>
                  <a:pt x="216408" y="329145"/>
                </a:lnTo>
                <a:lnTo>
                  <a:pt x="213131" y="328803"/>
                </a:lnTo>
                <a:lnTo>
                  <a:pt x="202222" y="328803"/>
                </a:lnTo>
                <a:lnTo>
                  <a:pt x="194843" y="330746"/>
                </a:lnTo>
                <a:lnTo>
                  <a:pt x="188988" y="334746"/>
                </a:lnTo>
                <a:lnTo>
                  <a:pt x="184442" y="337388"/>
                </a:lnTo>
                <a:lnTo>
                  <a:pt x="178739" y="338912"/>
                </a:lnTo>
                <a:lnTo>
                  <a:pt x="167386" y="338912"/>
                </a:lnTo>
                <a:lnTo>
                  <a:pt x="161696" y="337388"/>
                </a:lnTo>
                <a:lnTo>
                  <a:pt x="157530" y="334746"/>
                </a:lnTo>
                <a:lnTo>
                  <a:pt x="151853" y="330873"/>
                </a:lnTo>
                <a:lnTo>
                  <a:pt x="151714" y="330771"/>
                </a:lnTo>
                <a:lnTo>
                  <a:pt x="144018" y="328637"/>
                </a:lnTo>
                <a:lnTo>
                  <a:pt x="133172" y="328637"/>
                </a:lnTo>
                <a:lnTo>
                  <a:pt x="129921" y="329018"/>
                </a:lnTo>
                <a:lnTo>
                  <a:pt x="126873" y="329819"/>
                </a:lnTo>
                <a:lnTo>
                  <a:pt x="124294" y="330517"/>
                </a:lnTo>
                <a:lnTo>
                  <a:pt x="121653" y="330873"/>
                </a:lnTo>
                <a:lnTo>
                  <a:pt x="110591" y="330873"/>
                </a:lnTo>
                <a:lnTo>
                  <a:pt x="102603" y="327279"/>
                </a:lnTo>
                <a:lnTo>
                  <a:pt x="98856" y="321487"/>
                </a:lnTo>
                <a:lnTo>
                  <a:pt x="94068" y="315887"/>
                </a:lnTo>
                <a:lnTo>
                  <a:pt x="87871" y="311632"/>
                </a:lnTo>
                <a:lnTo>
                  <a:pt x="80530" y="308813"/>
                </a:lnTo>
                <a:lnTo>
                  <a:pt x="72326" y="307492"/>
                </a:lnTo>
                <a:lnTo>
                  <a:pt x="60972" y="307492"/>
                </a:lnTo>
                <a:lnTo>
                  <a:pt x="51879" y="301421"/>
                </a:lnTo>
                <a:lnTo>
                  <a:pt x="51142" y="284746"/>
                </a:lnTo>
                <a:lnTo>
                  <a:pt x="45834" y="277939"/>
                </a:lnTo>
                <a:lnTo>
                  <a:pt x="37503" y="273011"/>
                </a:lnTo>
                <a:lnTo>
                  <a:pt x="31140" y="268427"/>
                </a:lnTo>
                <a:lnTo>
                  <a:pt x="26377" y="263220"/>
                </a:lnTo>
                <a:lnTo>
                  <a:pt x="23393" y="257517"/>
                </a:lnTo>
                <a:lnTo>
                  <a:pt x="22364" y="251421"/>
                </a:lnTo>
                <a:lnTo>
                  <a:pt x="22364" y="249923"/>
                </a:lnTo>
                <a:lnTo>
                  <a:pt x="21577" y="243332"/>
                </a:lnTo>
                <a:lnTo>
                  <a:pt x="11391" y="221145"/>
                </a:lnTo>
                <a:lnTo>
                  <a:pt x="11010" y="219989"/>
                </a:lnTo>
                <a:lnTo>
                  <a:pt x="28397" y="218503"/>
                </a:lnTo>
                <a:lnTo>
                  <a:pt x="33426" y="238734"/>
                </a:lnTo>
                <a:lnTo>
                  <a:pt x="42710" y="257733"/>
                </a:lnTo>
                <a:lnTo>
                  <a:pt x="73469" y="290449"/>
                </a:lnTo>
                <a:lnTo>
                  <a:pt x="119392" y="313677"/>
                </a:lnTo>
                <a:lnTo>
                  <a:pt x="172707" y="321868"/>
                </a:lnTo>
                <a:lnTo>
                  <a:pt x="200075" y="319836"/>
                </a:lnTo>
                <a:lnTo>
                  <a:pt x="250444" y="303974"/>
                </a:lnTo>
                <a:lnTo>
                  <a:pt x="289547" y="275094"/>
                </a:lnTo>
                <a:lnTo>
                  <a:pt x="312280" y="238734"/>
                </a:lnTo>
                <a:lnTo>
                  <a:pt x="316966" y="218503"/>
                </a:lnTo>
                <a:lnTo>
                  <a:pt x="334746" y="219989"/>
                </a:lnTo>
                <a:lnTo>
                  <a:pt x="334746" y="209524"/>
                </a:lnTo>
                <a:lnTo>
                  <a:pt x="278320" y="204089"/>
                </a:lnTo>
                <a:lnTo>
                  <a:pt x="275691" y="204089"/>
                </a:lnTo>
                <a:lnTo>
                  <a:pt x="273050" y="203327"/>
                </a:lnTo>
                <a:lnTo>
                  <a:pt x="270751" y="203327"/>
                </a:lnTo>
                <a:lnTo>
                  <a:pt x="270535" y="203301"/>
                </a:lnTo>
                <a:lnTo>
                  <a:pt x="267411" y="203301"/>
                </a:lnTo>
                <a:lnTo>
                  <a:pt x="265442" y="205460"/>
                </a:lnTo>
                <a:lnTo>
                  <a:pt x="265099" y="208254"/>
                </a:lnTo>
                <a:lnTo>
                  <a:pt x="264718" y="210896"/>
                </a:lnTo>
                <a:lnTo>
                  <a:pt x="266966" y="213575"/>
                </a:lnTo>
                <a:lnTo>
                  <a:pt x="269646" y="213956"/>
                </a:lnTo>
                <a:lnTo>
                  <a:pt x="272288" y="213956"/>
                </a:lnTo>
                <a:lnTo>
                  <a:pt x="274929" y="214337"/>
                </a:lnTo>
                <a:lnTo>
                  <a:pt x="277215" y="214337"/>
                </a:lnTo>
                <a:lnTo>
                  <a:pt x="307111" y="217360"/>
                </a:lnTo>
                <a:lnTo>
                  <a:pt x="292709" y="254342"/>
                </a:lnTo>
                <a:lnTo>
                  <a:pt x="263232" y="284010"/>
                </a:lnTo>
                <a:lnTo>
                  <a:pt x="222173" y="303733"/>
                </a:lnTo>
                <a:lnTo>
                  <a:pt x="173050" y="310896"/>
                </a:lnTo>
                <a:lnTo>
                  <a:pt x="124053" y="303733"/>
                </a:lnTo>
                <a:lnTo>
                  <a:pt x="82905" y="284010"/>
                </a:lnTo>
                <a:lnTo>
                  <a:pt x="53314" y="254342"/>
                </a:lnTo>
                <a:lnTo>
                  <a:pt x="39471" y="218503"/>
                </a:lnTo>
                <a:lnTo>
                  <a:pt x="39027" y="217360"/>
                </a:lnTo>
                <a:lnTo>
                  <a:pt x="68922" y="214337"/>
                </a:lnTo>
                <a:lnTo>
                  <a:pt x="71208" y="214337"/>
                </a:lnTo>
                <a:lnTo>
                  <a:pt x="73850" y="213956"/>
                </a:lnTo>
                <a:lnTo>
                  <a:pt x="76111" y="213956"/>
                </a:lnTo>
                <a:lnTo>
                  <a:pt x="78778" y="213194"/>
                </a:lnTo>
                <a:lnTo>
                  <a:pt x="81419" y="210896"/>
                </a:lnTo>
                <a:lnTo>
                  <a:pt x="80657" y="208254"/>
                </a:lnTo>
                <a:lnTo>
                  <a:pt x="80302" y="205460"/>
                </a:lnTo>
                <a:lnTo>
                  <a:pt x="78333" y="203301"/>
                </a:lnTo>
                <a:lnTo>
                  <a:pt x="75222" y="203301"/>
                </a:lnTo>
                <a:lnTo>
                  <a:pt x="74993" y="203327"/>
                </a:lnTo>
                <a:lnTo>
                  <a:pt x="72707" y="203327"/>
                </a:lnTo>
                <a:lnTo>
                  <a:pt x="70446" y="204089"/>
                </a:lnTo>
                <a:lnTo>
                  <a:pt x="68160" y="204089"/>
                </a:lnTo>
                <a:lnTo>
                  <a:pt x="4546" y="210172"/>
                </a:lnTo>
                <a:lnTo>
                  <a:pt x="1905" y="210553"/>
                </a:lnTo>
                <a:lnTo>
                  <a:pt x="0" y="212420"/>
                </a:lnTo>
                <a:lnTo>
                  <a:pt x="0" y="219989"/>
                </a:lnTo>
                <a:lnTo>
                  <a:pt x="1143" y="224929"/>
                </a:lnTo>
                <a:lnTo>
                  <a:pt x="4470" y="228993"/>
                </a:lnTo>
                <a:lnTo>
                  <a:pt x="8331" y="234403"/>
                </a:lnTo>
                <a:lnTo>
                  <a:pt x="11734" y="244233"/>
                </a:lnTo>
                <a:lnTo>
                  <a:pt x="11734" y="251421"/>
                </a:lnTo>
                <a:lnTo>
                  <a:pt x="13119" y="260311"/>
                </a:lnTo>
                <a:lnTo>
                  <a:pt x="17145" y="268617"/>
                </a:lnTo>
                <a:lnTo>
                  <a:pt x="23571" y="275983"/>
                </a:lnTo>
                <a:lnTo>
                  <a:pt x="32181" y="282105"/>
                </a:lnTo>
                <a:lnTo>
                  <a:pt x="37122" y="284746"/>
                </a:lnTo>
                <a:lnTo>
                  <a:pt x="40525" y="289674"/>
                </a:lnTo>
                <a:lnTo>
                  <a:pt x="71970" y="318465"/>
                </a:lnTo>
                <a:lnTo>
                  <a:pt x="79921" y="318846"/>
                </a:lnTo>
                <a:lnTo>
                  <a:pt x="87109" y="322630"/>
                </a:lnTo>
                <a:lnTo>
                  <a:pt x="119583" y="341998"/>
                </a:lnTo>
                <a:lnTo>
                  <a:pt x="122897" y="341998"/>
                </a:lnTo>
                <a:lnTo>
                  <a:pt x="126238" y="341617"/>
                </a:lnTo>
                <a:lnTo>
                  <a:pt x="129514" y="340791"/>
                </a:lnTo>
                <a:lnTo>
                  <a:pt x="131838" y="340245"/>
                </a:lnTo>
                <a:lnTo>
                  <a:pt x="134213" y="339991"/>
                </a:lnTo>
                <a:lnTo>
                  <a:pt x="142328" y="339991"/>
                </a:lnTo>
                <a:lnTo>
                  <a:pt x="147955" y="341528"/>
                </a:lnTo>
                <a:lnTo>
                  <a:pt x="158292" y="348005"/>
                </a:lnTo>
                <a:lnTo>
                  <a:pt x="165481" y="350266"/>
                </a:lnTo>
                <a:lnTo>
                  <a:pt x="180657" y="350266"/>
                </a:lnTo>
                <a:lnTo>
                  <a:pt x="188226" y="348361"/>
                </a:lnTo>
                <a:lnTo>
                  <a:pt x="193878" y="344195"/>
                </a:lnTo>
                <a:lnTo>
                  <a:pt x="198183" y="341528"/>
                </a:lnTo>
                <a:lnTo>
                  <a:pt x="203809" y="339991"/>
                </a:lnTo>
                <a:lnTo>
                  <a:pt x="211912" y="339991"/>
                </a:lnTo>
                <a:lnTo>
                  <a:pt x="214299" y="340245"/>
                </a:lnTo>
                <a:lnTo>
                  <a:pt x="216623" y="340791"/>
                </a:lnTo>
                <a:lnTo>
                  <a:pt x="219811" y="341591"/>
                </a:lnTo>
                <a:lnTo>
                  <a:pt x="223050" y="341972"/>
                </a:lnTo>
                <a:lnTo>
                  <a:pt x="226225" y="341972"/>
                </a:lnTo>
                <a:lnTo>
                  <a:pt x="235153" y="340995"/>
                </a:lnTo>
                <a:lnTo>
                  <a:pt x="238099" y="339991"/>
                </a:lnTo>
                <a:lnTo>
                  <a:pt x="241287" y="338912"/>
                </a:lnTo>
                <a:lnTo>
                  <a:pt x="259397" y="322630"/>
                </a:lnTo>
                <a:lnTo>
                  <a:pt x="266204" y="318846"/>
                </a:lnTo>
                <a:lnTo>
                  <a:pt x="302196" y="303923"/>
                </a:lnTo>
                <a:lnTo>
                  <a:pt x="305612" y="289674"/>
                </a:lnTo>
                <a:lnTo>
                  <a:pt x="308635" y="285508"/>
                </a:lnTo>
                <a:lnTo>
                  <a:pt x="334746" y="251421"/>
                </a:lnTo>
                <a:lnTo>
                  <a:pt x="334746" y="244233"/>
                </a:lnTo>
                <a:lnTo>
                  <a:pt x="337807" y="234022"/>
                </a:lnTo>
                <a:lnTo>
                  <a:pt x="341591" y="229095"/>
                </a:lnTo>
                <a:lnTo>
                  <a:pt x="344614" y="224929"/>
                </a:lnTo>
                <a:lnTo>
                  <a:pt x="346519" y="219989"/>
                </a:lnTo>
                <a:lnTo>
                  <a:pt x="346519" y="218503"/>
                </a:lnTo>
                <a:lnTo>
                  <a:pt x="346519" y="2124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7105954" y="1978576"/>
            <a:ext cx="333375" cy="351155"/>
            <a:chOff x="7105954" y="1978576"/>
            <a:chExt cx="333375" cy="351155"/>
          </a:xfrm>
        </p:grpSpPr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28662" y="2238010"/>
              <a:ext cx="219995" cy="9121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105954" y="2079307"/>
              <a:ext cx="266065" cy="145415"/>
            </a:xfrm>
            <a:custGeom>
              <a:avLst/>
              <a:gdLst/>
              <a:ahLst/>
              <a:cxnLst/>
              <a:rect l="l" t="t" r="r" b="b"/>
              <a:pathLst>
                <a:path w="266065" h="145414">
                  <a:moveTo>
                    <a:pt x="228701" y="32575"/>
                  </a:moveTo>
                  <a:lnTo>
                    <a:pt x="226060" y="29895"/>
                  </a:lnTo>
                  <a:lnTo>
                    <a:pt x="225107" y="29552"/>
                  </a:lnTo>
                  <a:lnTo>
                    <a:pt x="223012" y="28790"/>
                  </a:lnTo>
                  <a:lnTo>
                    <a:pt x="219227" y="28016"/>
                  </a:lnTo>
                  <a:lnTo>
                    <a:pt x="214299" y="26873"/>
                  </a:lnTo>
                  <a:lnTo>
                    <a:pt x="210159" y="26111"/>
                  </a:lnTo>
                  <a:lnTo>
                    <a:pt x="207111" y="25590"/>
                  </a:lnTo>
                  <a:lnTo>
                    <a:pt x="207111" y="35979"/>
                  </a:lnTo>
                  <a:lnTo>
                    <a:pt x="190614" y="38519"/>
                  </a:lnTo>
                  <a:lnTo>
                    <a:pt x="172554" y="40411"/>
                  </a:lnTo>
                  <a:lnTo>
                    <a:pt x="153225" y="41605"/>
                  </a:lnTo>
                  <a:lnTo>
                    <a:pt x="132905" y="42011"/>
                  </a:lnTo>
                  <a:lnTo>
                    <a:pt x="112890" y="41605"/>
                  </a:lnTo>
                  <a:lnTo>
                    <a:pt x="93510" y="40411"/>
                  </a:lnTo>
                  <a:lnTo>
                    <a:pt x="75272" y="38519"/>
                  </a:lnTo>
                  <a:lnTo>
                    <a:pt x="58674" y="35979"/>
                  </a:lnTo>
                  <a:lnTo>
                    <a:pt x="75272" y="33375"/>
                  </a:lnTo>
                  <a:lnTo>
                    <a:pt x="93510" y="31343"/>
                  </a:lnTo>
                  <a:lnTo>
                    <a:pt x="112890" y="30022"/>
                  </a:lnTo>
                  <a:lnTo>
                    <a:pt x="132905" y="29552"/>
                  </a:lnTo>
                  <a:lnTo>
                    <a:pt x="152908" y="30022"/>
                  </a:lnTo>
                  <a:lnTo>
                    <a:pt x="172275" y="31343"/>
                  </a:lnTo>
                  <a:lnTo>
                    <a:pt x="190500" y="33375"/>
                  </a:lnTo>
                  <a:lnTo>
                    <a:pt x="207111" y="35979"/>
                  </a:lnTo>
                  <a:lnTo>
                    <a:pt x="207111" y="25590"/>
                  </a:lnTo>
                  <a:lnTo>
                    <a:pt x="192824" y="23139"/>
                  </a:lnTo>
                  <a:lnTo>
                    <a:pt x="173990" y="21018"/>
                  </a:lnTo>
                  <a:lnTo>
                    <a:pt x="154025" y="19735"/>
                  </a:lnTo>
                  <a:lnTo>
                    <a:pt x="133286" y="19304"/>
                  </a:lnTo>
                  <a:lnTo>
                    <a:pt x="112636" y="19735"/>
                  </a:lnTo>
                  <a:lnTo>
                    <a:pt x="92608" y="21018"/>
                  </a:lnTo>
                  <a:lnTo>
                    <a:pt x="73774" y="23139"/>
                  </a:lnTo>
                  <a:lnTo>
                    <a:pt x="56769" y="26111"/>
                  </a:lnTo>
                  <a:lnTo>
                    <a:pt x="51866" y="26873"/>
                  </a:lnTo>
                  <a:lnTo>
                    <a:pt x="47701" y="28016"/>
                  </a:lnTo>
                  <a:lnTo>
                    <a:pt x="43916" y="28790"/>
                  </a:lnTo>
                  <a:lnTo>
                    <a:pt x="40513" y="29895"/>
                  </a:lnTo>
                  <a:lnTo>
                    <a:pt x="38227" y="32575"/>
                  </a:lnTo>
                  <a:lnTo>
                    <a:pt x="38227" y="39382"/>
                  </a:lnTo>
                  <a:lnTo>
                    <a:pt x="40513" y="42011"/>
                  </a:lnTo>
                  <a:lnTo>
                    <a:pt x="43916" y="43167"/>
                  </a:lnTo>
                  <a:lnTo>
                    <a:pt x="47701" y="43929"/>
                  </a:lnTo>
                  <a:lnTo>
                    <a:pt x="52628" y="45072"/>
                  </a:lnTo>
                  <a:lnTo>
                    <a:pt x="92748" y="50787"/>
                  </a:lnTo>
                  <a:lnTo>
                    <a:pt x="133286" y="52641"/>
                  </a:lnTo>
                  <a:lnTo>
                    <a:pt x="154139" y="52158"/>
                  </a:lnTo>
                  <a:lnTo>
                    <a:pt x="174282" y="50787"/>
                  </a:lnTo>
                  <a:lnTo>
                    <a:pt x="193141" y="48641"/>
                  </a:lnTo>
                  <a:lnTo>
                    <a:pt x="214680" y="45072"/>
                  </a:lnTo>
                  <a:lnTo>
                    <a:pt x="219227" y="43929"/>
                  </a:lnTo>
                  <a:lnTo>
                    <a:pt x="223012" y="43167"/>
                  </a:lnTo>
                  <a:lnTo>
                    <a:pt x="226060" y="42011"/>
                  </a:lnTo>
                  <a:lnTo>
                    <a:pt x="228701" y="39382"/>
                  </a:lnTo>
                  <a:lnTo>
                    <a:pt x="228701" y="32575"/>
                  </a:lnTo>
                  <a:close/>
                </a:path>
                <a:path w="266065" h="145414">
                  <a:moveTo>
                    <a:pt x="265823" y="35204"/>
                  </a:moveTo>
                  <a:lnTo>
                    <a:pt x="263588" y="27571"/>
                  </a:lnTo>
                  <a:lnTo>
                    <a:pt x="257492" y="22059"/>
                  </a:lnTo>
                  <a:lnTo>
                    <a:pt x="257492" y="35979"/>
                  </a:lnTo>
                  <a:lnTo>
                    <a:pt x="255955" y="37846"/>
                  </a:lnTo>
                  <a:lnTo>
                    <a:pt x="222275" y="53022"/>
                  </a:lnTo>
                  <a:lnTo>
                    <a:pt x="217347" y="54521"/>
                  </a:lnTo>
                  <a:lnTo>
                    <a:pt x="212039" y="55283"/>
                  </a:lnTo>
                  <a:lnTo>
                    <a:pt x="206349" y="56426"/>
                  </a:lnTo>
                  <a:lnTo>
                    <a:pt x="205232" y="56426"/>
                  </a:lnTo>
                  <a:lnTo>
                    <a:pt x="204089" y="56807"/>
                  </a:lnTo>
                  <a:lnTo>
                    <a:pt x="203327" y="56807"/>
                  </a:lnTo>
                  <a:lnTo>
                    <a:pt x="203327" y="90487"/>
                  </a:lnTo>
                  <a:lnTo>
                    <a:pt x="187045" y="92265"/>
                  </a:lnTo>
                  <a:lnTo>
                    <a:pt x="169659" y="93573"/>
                  </a:lnTo>
                  <a:lnTo>
                    <a:pt x="151511" y="94373"/>
                  </a:lnTo>
                  <a:lnTo>
                    <a:pt x="132905" y="94653"/>
                  </a:lnTo>
                  <a:lnTo>
                    <a:pt x="114261" y="94361"/>
                  </a:lnTo>
                  <a:lnTo>
                    <a:pt x="95973" y="93484"/>
                  </a:lnTo>
                  <a:lnTo>
                    <a:pt x="78257" y="91960"/>
                  </a:lnTo>
                  <a:lnTo>
                    <a:pt x="61315" y="89750"/>
                  </a:lnTo>
                  <a:lnTo>
                    <a:pt x="61315" y="88607"/>
                  </a:lnTo>
                  <a:lnTo>
                    <a:pt x="62077" y="86702"/>
                  </a:lnTo>
                  <a:lnTo>
                    <a:pt x="62077" y="84823"/>
                  </a:lnTo>
                  <a:lnTo>
                    <a:pt x="62357" y="82918"/>
                  </a:lnTo>
                  <a:lnTo>
                    <a:pt x="62458" y="75349"/>
                  </a:lnTo>
                  <a:lnTo>
                    <a:pt x="62839" y="74206"/>
                  </a:lnTo>
                  <a:lnTo>
                    <a:pt x="62915" y="72326"/>
                  </a:lnTo>
                  <a:lnTo>
                    <a:pt x="63144" y="71183"/>
                  </a:lnTo>
                  <a:lnTo>
                    <a:pt x="63220" y="67017"/>
                  </a:lnTo>
                  <a:lnTo>
                    <a:pt x="71196" y="68148"/>
                  </a:lnTo>
                  <a:lnTo>
                    <a:pt x="79311" y="69202"/>
                  </a:lnTo>
                  <a:lnTo>
                    <a:pt x="87718" y="70116"/>
                  </a:lnTo>
                  <a:lnTo>
                    <a:pt x="96558" y="70802"/>
                  </a:lnTo>
                  <a:lnTo>
                    <a:pt x="102971" y="70802"/>
                  </a:lnTo>
                  <a:lnTo>
                    <a:pt x="104889" y="71564"/>
                  </a:lnTo>
                  <a:lnTo>
                    <a:pt x="163944" y="71564"/>
                  </a:lnTo>
                  <a:lnTo>
                    <a:pt x="166585" y="70802"/>
                  </a:lnTo>
                  <a:lnTo>
                    <a:pt x="168871" y="70802"/>
                  </a:lnTo>
                  <a:lnTo>
                    <a:pt x="177533" y="70167"/>
                  </a:lnTo>
                  <a:lnTo>
                    <a:pt x="185915" y="69354"/>
                  </a:lnTo>
                  <a:lnTo>
                    <a:pt x="194005" y="68313"/>
                  </a:lnTo>
                  <a:lnTo>
                    <a:pt x="201828" y="67017"/>
                  </a:lnTo>
                  <a:lnTo>
                    <a:pt x="201828" y="71183"/>
                  </a:lnTo>
                  <a:lnTo>
                    <a:pt x="202565" y="72707"/>
                  </a:lnTo>
                  <a:lnTo>
                    <a:pt x="202565" y="79895"/>
                  </a:lnTo>
                  <a:lnTo>
                    <a:pt x="202844" y="82181"/>
                  </a:lnTo>
                  <a:lnTo>
                    <a:pt x="202946" y="87083"/>
                  </a:lnTo>
                  <a:lnTo>
                    <a:pt x="203250" y="88607"/>
                  </a:lnTo>
                  <a:lnTo>
                    <a:pt x="203327" y="90487"/>
                  </a:lnTo>
                  <a:lnTo>
                    <a:pt x="203327" y="56807"/>
                  </a:lnTo>
                  <a:lnTo>
                    <a:pt x="201066" y="56807"/>
                  </a:lnTo>
                  <a:lnTo>
                    <a:pt x="199923" y="57188"/>
                  </a:lnTo>
                  <a:lnTo>
                    <a:pt x="196900" y="57188"/>
                  </a:lnTo>
                  <a:lnTo>
                    <a:pt x="195757" y="57569"/>
                  </a:lnTo>
                  <a:lnTo>
                    <a:pt x="192735" y="57569"/>
                  </a:lnTo>
                  <a:lnTo>
                    <a:pt x="191592" y="58305"/>
                  </a:lnTo>
                  <a:lnTo>
                    <a:pt x="187032" y="58305"/>
                  </a:lnTo>
                  <a:lnTo>
                    <a:pt x="185928" y="58686"/>
                  </a:lnTo>
                  <a:lnTo>
                    <a:pt x="183248" y="58686"/>
                  </a:lnTo>
                  <a:lnTo>
                    <a:pt x="181762" y="59067"/>
                  </a:lnTo>
                  <a:lnTo>
                    <a:pt x="177939" y="59067"/>
                  </a:lnTo>
                  <a:lnTo>
                    <a:pt x="176834" y="59448"/>
                  </a:lnTo>
                  <a:lnTo>
                    <a:pt x="168490" y="59448"/>
                  </a:lnTo>
                  <a:lnTo>
                    <a:pt x="167347" y="60210"/>
                  </a:lnTo>
                  <a:lnTo>
                    <a:pt x="97282" y="60210"/>
                  </a:lnTo>
                  <a:lnTo>
                    <a:pt x="96558" y="59448"/>
                  </a:lnTo>
                  <a:lnTo>
                    <a:pt x="88607" y="59448"/>
                  </a:lnTo>
                  <a:lnTo>
                    <a:pt x="87452" y="59067"/>
                  </a:lnTo>
                  <a:lnTo>
                    <a:pt x="85547" y="59067"/>
                  </a:lnTo>
                  <a:lnTo>
                    <a:pt x="84048" y="58686"/>
                  </a:lnTo>
                  <a:lnTo>
                    <a:pt x="79883" y="58686"/>
                  </a:lnTo>
                  <a:lnTo>
                    <a:pt x="79121" y="58305"/>
                  </a:lnTo>
                  <a:lnTo>
                    <a:pt x="76098" y="58305"/>
                  </a:lnTo>
                  <a:lnTo>
                    <a:pt x="75336" y="57569"/>
                  </a:lnTo>
                  <a:lnTo>
                    <a:pt x="71932" y="57569"/>
                  </a:lnTo>
                  <a:lnTo>
                    <a:pt x="70789" y="57188"/>
                  </a:lnTo>
                  <a:lnTo>
                    <a:pt x="67767" y="57188"/>
                  </a:lnTo>
                  <a:lnTo>
                    <a:pt x="66624" y="56807"/>
                  </a:lnTo>
                  <a:lnTo>
                    <a:pt x="63220" y="56807"/>
                  </a:lnTo>
                  <a:lnTo>
                    <a:pt x="62458" y="56426"/>
                  </a:lnTo>
                  <a:lnTo>
                    <a:pt x="60934" y="56426"/>
                  </a:lnTo>
                  <a:lnTo>
                    <a:pt x="55270" y="55283"/>
                  </a:lnTo>
                  <a:lnTo>
                    <a:pt x="49961" y="54521"/>
                  </a:lnTo>
                  <a:lnTo>
                    <a:pt x="29870" y="48539"/>
                  </a:lnTo>
                  <a:lnTo>
                    <a:pt x="19392" y="43929"/>
                  </a:lnTo>
                  <a:lnTo>
                    <a:pt x="13309" y="39598"/>
                  </a:lnTo>
                  <a:lnTo>
                    <a:pt x="11353" y="35979"/>
                  </a:lnTo>
                  <a:lnTo>
                    <a:pt x="11353" y="34061"/>
                  </a:lnTo>
                  <a:lnTo>
                    <a:pt x="64122" y="15113"/>
                  </a:lnTo>
                  <a:lnTo>
                    <a:pt x="109372" y="10452"/>
                  </a:lnTo>
                  <a:lnTo>
                    <a:pt x="134404" y="9829"/>
                  </a:lnTo>
                  <a:lnTo>
                    <a:pt x="159181" y="10452"/>
                  </a:lnTo>
                  <a:lnTo>
                    <a:pt x="204330" y="15113"/>
                  </a:lnTo>
                  <a:lnTo>
                    <a:pt x="249288" y="27876"/>
                  </a:lnTo>
                  <a:lnTo>
                    <a:pt x="257492" y="35979"/>
                  </a:lnTo>
                  <a:lnTo>
                    <a:pt x="257492" y="22059"/>
                  </a:lnTo>
                  <a:lnTo>
                    <a:pt x="255879" y="20586"/>
                  </a:lnTo>
                  <a:lnTo>
                    <a:pt x="242938" y="14414"/>
                  </a:lnTo>
                  <a:lnTo>
                    <a:pt x="227406" y="9829"/>
                  </a:lnTo>
                  <a:lnTo>
                    <a:pt x="224917" y="9093"/>
                  </a:lnTo>
                  <a:lnTo>
                    <a:pt x="205003" y="4953"/>
                  </a:lnTo>
                  <a:lnTo>
                    <a:pt x="182600" y="2133"/>
                  </a:lnTo>
                  <a:lnTo>
                    <a:pt x="158356" y="520"/>
                  </a:lnTo>
                  <a:lnTo>
                    <a:pt x="132905" y="0"/>
                  </a:lnTo>
                  <a:lnTo>
                    <a:pt x="107442" y="622"/>
                  </a:lnTo>
                  <a:lnTo>
                    <a:pt x="60782" y="5270"/>
                  </a:lnTo>
                  <a:lnTo>
                    <a:pt x="23012" y="14401"/>
                  </a:lnTo>
                  <a:lnTo>
                    <a:pt x="0" y="35979"/>
                  </a:lnTo>
                  <a:lnTo>
                    <a:pt x="2552" y="44056"/>
                  </a:lnTo>
                  <a:lnTo>
                    <a:pt x="10210" y="51257"/>
                  </a:lnTo>
                  <a:lnTo>
                    <a:pt x="22974" y="57531"/>
                  </a:lnTo>
                  <a:lnTo>
                    <a:pt x="40868" y="62852"/>
                  </a:lnTo>
                  <a:lnTo>
                    <a:pt x="44653" y="63614"/>
                  </a:lnTo>
                  <a:lnTo>
                    <a:pt x="49199" y="64757"/>
                  </a:lnTo>
                  <a:lnTo>
                    <a:pt x="53365" y="65900"/>
                  </a:lnTo>
                  <a:lnTo>
                    <a:pt x="52984" y="72707"/>
                  </a:lnTo>
                  <a:lnTo>
                    <a:pt x="51523" y="85966"/>
                  </a:lnTo>
                  <a:lnTo>
                    <a:pt x="51485" y="89369"/>
                  </a:lnTo>
                  <a:lnTo>
                    <a:pt x="51206" y="90487"/>
                  </a:lnTo>
                  <a:lnTo>
                    <a:pt x="51104" y="92011"/>
                  </a:lnTo>
                  <a:lnTo>
                    <a:pt x="49568" y="103327"/>
                  </a:lnTo>
                  <a:lnTo>
                    <a:pt x="47802" y="115112"/>
                  </a:lnTo>
                  <a:lnTo>
                    <a:pt x="45910" y="126885"/>
                  </a:lnTo>
                  <a:lnTo>
                    <a:pt x="43980" y="138607"/>
                  </a:lnTo>
                  <a:lnTo>
                    <a:pt x="43535" y="142011"/>
                  </a:lnTo>
                  <a:lnTo>
                    <a:pt x="45415" y="144653"/>
                  </a:lnTo>
                  <a:lnTo>
                    <a:pt x="48082" y="145034"/>
                  </a:lnTo>
                  <a:lnTo>
                    <a:pt x="51485" y="145034"/>
                  </a:lnTo>
                  <a:lnTo>
                    <a:pt x="53746" y="143129"/>
                  </a:lnTo>
                  <a:lnTo>
                    <a:pt x="54063" y="141249"/>
                  </a:lnTo>
                  <a:lnTo>
                    <a:pt x="56032" y="130695"/>
                  </a:lnTo>
                  <a:lnTo>
                    <a:pt x="57772" y="120611"/>
                  </a:lnTo>
                  <a:lnTo>
                    <a:pt x="59296" y="110515"/>
                  </a:lnTo>
                  <a:lnTo>
                    <a:pt x="60579" y="100342"/>
                  </a:lnTo>
                  <a:lnTo>
                    <a:pt x="77520" y="102171"/>
                  </a:lnTo>
                  <a:lnTo>
                    <a:pt x="95313" y="103606"/>
                  </a:lnTo>
                  <a:lnTo>
                    <a:pt x="113817" y="104559"/>
                  </a:lnTo>
                  <a:lnTo>
                    <a:pt x="132905" y="104889"/>
                  </a:lnTo>
                  <a:lnTo>
                    <a:pt x="151866" y="104609"/>
                  </a:lnTo>
                  <a:lnTo>
                    <a:pt x="170472" y="103759"/>
                  </a:lnTo>
                  <a:lnTo>
                    <a:pt x="188379" y="102336"/>
                  </a:lnTo>
                  <a:lnTo>
                    <a:pt x="205232" y="100342"/>
                  </a:lnTo>
                  <a:lnTo>
                    <a:pt x="206489" y="110350"/>
                  </a:lnTo>
                  <a:lnTo>
                    <a:pt x="214261" y="144716"/>
                  </a:lnTo>
                  <a:lnTo>
                    <a:pt x="217195" y="144716"/>
                  </a:lnTo>
                  <a:lnTo>
                    <a:pt x="220370" y="144272"/>
                  </a:lnTo>
                  <a:lnTo>
                    <a:pt x="222275" y="141249"/>
                  </a:lnTo>
                  <a:lnTo>
                    <a:pt x="221894" y="138607"/>
                  </a:lnTo>
                  <a:lnTo>
                    <a:pt x="219773" y="127038"/>
                  </a:lnTo>
                  <a:lnTo>
                    <a:pt x="217868" y="115201"/>
                  </a:lnTo>
                  <a:lnTo>
                    <a:pt x="214680" y="90131"/>
                  </a:lnTo>
                  <a:lnTo>
                    <a:pt x="214299" y="88988"/>
                  </a:lnTo>
                  <a:lnTo>
                    <a:pt x="214236" y="84823"/>
                  </a:lnTo>
                  <a:lnTo>
                    <a:pt x="213944" y="78752"/>
                  </a:lnTo>
                  <a:lnTo>
                    <a:pt x="212864" y="72707"/>
                  </a:lnTo>
                  <a:lnTo>
                    <a:pt x="212763" y="71564"/>
                  </a:lnTo>
                  <a:lnTo>
                    <a:pt x="212521" y="67017"/>
                  </a:lnTo>
                  <a:lnTo>
                    <a:pt x="212420" y="65138"/>
                  </a:lnTo>
                  <a:lnTo>
                    <a:pt x="216585" y="64376"/>
                  </a:lnTo>
                  <a:lnTo>
                    <a:pt x="220751" y="63233"/>
                  </a:lnTo>
                  <a:lnTo>
                    <a:pt x="224536" y="62471"/>
                  </a:lnTo>
                  <a:lnTo>
                    <a:pt x="231927" y="60210"/>
                  </a:lnTo>
                  <a:lnTo>
                    <a:pt x="242646" y="56934"/>
                  </a:lnTo>
                  <a:lnTo>
                    <a:pt x="255536" y="50546"/>
                  </a:lnTo>
                  <a:lnTo>
                    <a:pt x="263258" y="43307"/>
                  </a:lnTo>
                  <a:lnTo>
                    <a:pt x="265823" y="3520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45328" y="1978576"/>
              <a:ext cx="293732" cy="100344"/>
            </a:xfrm>
            <a:prstGeom prst="rect">
              <a:avLst/>
            </a:prstGeom>
          </p:spPr>
        </p:pic>
      </p:grpSp>
      <p:sp>
        <p:nvSpPr>
          <p:cNvPr id="71" name="object 71"/>
          <p:cNvSpPr/>
          <p:nvPr/>
        </p:nvSpPr>
        <p:spPr>
          <a:xfrm>
            <a:off x="6658712" y="1978576"/>
            <a:ext cx="342900" cy="350520"/>
          </a:xfrm>
          <a:custGeom>
            <a:avLst/>
            <a:gdLst/>
            <a:ahLst/>
            <a:cxnLst/>
            <a:rect l="l" t="t" r="r" b="b"/>
            <a:pathLst>
              <a:path w="342900" h="350519">
                <a:moveTo>
                  <a:pt x="40519" y="350268"/>
                </a:moveTo>
                <a:lnTo>
                  <a:pt x="4548" y="350268"/>
                </a:lnTo>
                <a:lnTo>
                  <a:pt x="0" y="345338"/>
                </a:lnTo>
                <a:lnTo>
                  <a:pt x="0" y="133676"/>
                </a:lnTo>
                <a:lnTo>
                  <a:pt x="6812" y="91415"/>
                </a:lnTo>
                <a:lnTo>
                  <a:pt x="25785" y="54718"/>
                </a:lnTo>
                <a:lnTo>
                  <a:pt x="54718" y="25784"/>
                </a:lnTo>
                <a:lnTo>
                  <a:pt x="91415" y="6812"/>
                </a:lnTo>
                <a:lnTo>
                  <a:pt x="133676" y="0"/>
                </a:lnTo>
                <a:lnTo>
                  <a:pt x="154375" y="1556"/>
                </a:lnTo>
                <a:lnTo>
                  <a:pt x="174295" y="6202"/>
                </a:lnTo>
                <a:lnTo>
                  <a:pt x="184146" y="10209"/>
                </a:lnTo>
                <a:lnTo>
                  <a:pt x="134058" y="10209"/>
                </a:lnTo>
                <a:lnTo>
                  <a:pt x="86178" y="19916"/>
                </a:lnTo>
                <a:lnTo>
                  <a:pt x="46924" y="46383"/>
                </a:lnTo>
                <a:lnTo>
                  <a:pt x="20379" y="85630"/>
                </a:lnTo>
                <a:lnTo>
                  <a:pt x="10623" y="133676"/>
                </a:lnTo>
                <a:lnTo>
                  <a:pt x="10623" y="243498"/>
                </a:lnTo>
                <a:lnTo>
                  <a:pt x="39024" y="243498"/>
                </a:lnTo>
                <a:lnTo>
                  <a:pt x="41664" y="246138"/>
                </a:lnTo>
                <a:lnTo>
                  <a:pt x="41664" y="251800"/>
                </a:lnTo>
                <a:lnTo>
                  <a:pt x="39024" y="254090"/>
                </a:lnTo>
                <a:lnTo>
                  <a:pt x="10623" y="254090"/>
                </a:lnTo>
                <a:lnTo>
                  <a:pt x="10623" y="268847"/>
                </a:lnTo>
                <a:lnTo>
                  <a:pt x="342349" y="268847"/>
                </a:lnTo>
                <a:lnTo>
                  <a:pt x="342349" y="278325"/>
                </a:lnTo>
                <a:lnTo>
                  <a:pt x="79544" y="278325"/>
                </a:lnTo>
                <a:lnTo>
                  <a:pt x="79544" y="278707"/>
                </a:lnTo>
                <a:lnTo>
                  <a:pt x="10241" y="278707"/>
                </a:lnTo>
                <a:lnTo>
                  <a:pt x="10241" y="339677"/>
                </a:lnTo>
                <a:lnTo>
                  <a:pt x="342349" y="339677"/>
                </a:lnTo>
                <a:lnTo>
                  <a:pt x="342349" y="341553"/>
                </a:lnTo>
                <a:lnTo>
                  <a:pt x="42809" y="341553"/>
                </a:lnTo>
                <a:lnTo>
                  <a:pt x="42809" y="347628"/>
                </a:lnTo>
                <a:lnTo>
                  <a:pt x="40519" y="350268"/>
                </a:lnTo>
                <a:close/>
              </a:path>
              <a:path w="342900" h="350519">
                <a:moveTo>
                  <a:pt x="254949" y="93951"/>
                </a:moveTo>
                <a:lnTo>
                  <a:pt x="252309" y="93951"/>
                </a:lnTo>
                <a:lnTo>
                  <a:pt x="250495" y="92838"/>
                </a:lnTo>
                <a:lnTo>
                  <a:pt x="249924" y="90866"/>
                </a:lnTo>
                <a:lnTo>
                  <a:pt x="242154" y="73936"/>
                </a:lnTo>
                <a:lnTo>
                  <a:pt x="205238" y="32949"/>
                </a:lnTo>
                <a:lnTo>
                  <a:pt x="153123" y="11629"/>
                </a:lnTo>
                <a:lnTo>
                  <a:pt x="134058" y="10209"/>
                </a:lnTo>
                <a:lnTo>
                  <a:pt x="184146" y="10209"/>
                </a:lnTo>
                <a:lnTo>
                  <a:pt x="226604" y="37360"/>
                </a:lnTo>
                <a:lnTo>
                  <a:pt x="250974" y="68810"/>
                </a:lnTo>
                <a:lnTo>
                  <a:pt x="260164" y="89753"/>
                </a:lnTo>
                <a:lnTo>
                  <a:pt x="259401" y="92775"/>
                </a:lnTo>
                <a:lnTo>
                  <a:pt x="256380" y="93538"/>
                </a:lnTo>
                <a:lnTo>
                  <a:pt x="255680" y="93824"/>
                </a:lnTo>
                <a:lnTo>
                  <a:pt x="254949" y="93951"/>
                </a:lnTo>
                <a:close/>
              </a:path>
              <a:path w="342900" h="350519">
                <a:moveTo>
                  <a:pt x="342349" y="268847"/>
                </a:moveTo>
                <a:lnTo>
                  <a:pt x="332107" y="268847"/>
                </a:lnTo>
                <a:lnTo>
                  <a:pt x="332107" y="254090"/>
                </a:lnTo>
                <a:lnTo>
                  <a:pt x="57567" y="254090"/>
                </a:lnTo>
                <a:lnTo>
                  <a:pt x="55309" y="251800"/>
                </a:lnTo>
                <a:lnTo>
                  <a:pt x="55309" y="246138"/>
                </a:lnTo>
                <a:lnTo>
                  <a:pt x="57567" y="243498"/>
                </a:lnTo>
                <a:lnTo>
                  <a:pt x="332107" y="243498"/>
                </a:lnTo>
                <a:lnTo>
                  <a:pt x="332107" y="230999"/>
                </a:lnTo>
                <a:lnTo>
                  <a:pt x="329846" y="219733"/>
                </a:lnTo>
                <a:lnTo>
                  <a:pt x="323679" y="210453"/>
                </a:lnTo>
                <a:lnTo>
                  <a:pt x="314530" y="204155"/>
                </a:lnTo>
                <a:lnTo>
                  <a:pt x="303324" y="201834"/>
                </a:lnTo>
                <a:lnTo>
                  <a:pt x="297281" y="201834"/>
                </a:lnTo>
                <a:lnTo>
                  <a:pt x="281852" y="198773"/>
                </a:lnTo>
                <a:lnTo>
                  <a:pt x="269337" y="190420"/>
                </a:lnTo>
                <a:lnTo>
                  <a:pt x="260941" y="178018"/>
                </a:lnTo>
                <a:lnTo>
                  <a:pt x="257874" y="162809"/>
                </a:lnTo>
                <a:lnTo>
                  <a:pt x="257756" y="126456"/>
                </a:lnTo>
                <a:lnTo>
                  <a:pt x="256761" y="120031"/>
                </a:lnTo>
                <a:lnTo>
                  <a:pt x="255998" y="113607"/>
                </a:lnTo>
                <a:lnTo>
                  <a:pt x="255617" y="110935"/>
                </a:lnTo>
                <a:lnTo>
                  <a:pt x="257524" y="108296"/>
                </a:lnTo>
                <a:lnTo>
                  <a:pt x="260164" y="107914"/>
                </a:lnTo>
                <a:lnTo>
                  <a:pt x="260514" y="107818"/>
                </a:lnTo>
                <a:lnTo>
                  <a:pt x="260864" y="107755"/>
                </a:lnTo>
                <a:lnTo>
                  <a:pt x="263281" y="107755"/>
                </a:lnTo>
                <a:lnTo>
                  <a:pt x="265508" y="109504"/>
                </a:lnTo>
                <a:lnTo>
                  <a:pt x="265826" y="112080"/>
                </a:lnTo>
                <a:lnTo>
                  <a:pt x="267352" y="119268"/>
                </a:lnTo>
                <a:lnTo>
                  <a:pt x="267734" y="126456"/>
                </a:lnTo>
                <a:lnTo>
                  <a:pt x="267734" y="162809"/>
                </a:lnTo>
                <a:lnTo>
                  <a:pt x="269996" y="173868"/>
                </a:lnTo>
                <a:lnTo>
                  <a:pt x="276163" y="183033"/>
                </a:lnTo>
                <a:lnTo>
                  <a:pt x="285311" y="189283"/>
                </a:lnTo>
                <a:lnTo>
                  <a:pt x="296517" y="191593"/>
                </a:lnTo>
                <a:lnTo>
                  <a:pt x="302942" y="191593"/>
                </a:lnTo>
                <a:lnTo>
                  <a:pt x="318157" y="194660"/>
                </a:lnTo>
                <a:lnTo>
                  <a:pt x="330601" y="203055"/>
                </a:lnTo>
                <a:lnTo>
                  <a:pt x="339068" y="215570"/>
                </a:lnTo>
                <a:lnTo>
                  <a:pt x="342349" y="230999"/>
                </a:lnTo>
                <a:lnTo>
                  <a:pt x="342349" y="268847"/>
                </a:lnTo>
                <a:close/>
              </a:path>
              <a:path w="342900" h="350519">
                <a:moveTo>
                  <a:pt x="95828" y="331344"/>
                </a:moveTo>
                <a:lnTo>
                  <a:pt x="85969" y="331344"/>
                </a:lnTo>
                <a:lnTo>
                  <a:pt x="85969" y="278325"/>
                </a:lnTo>
                <a:lnTo>
                  <a:pt x="132531" y="278325"/>
                </a:lnTo>
                <a:lnTo>
                  <a:pt x="132531" y="278707"/>
                </a:lnTo>
                <a:lnTo>
                  <a:pt x="95828" y="278707"/>
                </a:lnTo>
                <a:lnTo>
                  <a:pt x="95828" y="331344"/>
                </a:lnTo>
                <a:close/>
              </a:path>
              <a:path w="342900" h="350519">
                <a:moveTo>
                  <a:pt x="149578" y="331344"/>
                </a:moveTo>
                <a:lnTo>
                  <a:pt x="138988" y="331344"/>
                </a:lnTo>
                <a:lnTo>
                  <a:pt x="138988" y="278325"/>
                </a:lnTo>
                <a:lnTo>
                  <a:pt x="185931" y="278325"/>
                </a:lnTo>
                <a:lnTo>
                  <a:pt x="185931" y="278707"/>
                </a:lnTo>
                <a:lnTo>
                  <a:pt x="149578" y="278707"/>
                </a:lnTo>
                <a:lnTo>
                  <a:pt x="149578" y="331344"/>
                </a:lnTo>
                <a:close/>
              </a:path>
              <a:path w="342900" h="350519">
                <a:moveTo>
                  <a:pt x="202598" y="331344"/>
                </a:moveTo>
                <a:lnTo>
                  <a:pt x="192388" y="331344"/>
                </a:lnTo>
                <a:lnTo>
                  <a:pt x="192388" y="278325"/>
                </a:lnTo>
                <a:lnTo>
                  <a:pt x="239332" y="278325"/>
                </a:lnTo>
                <a:lnTo>
                  <a:pt x="239332" y="278707"/>
                </a:lnTo>
                <a:lnTo>
                  <a:pt x="202598" y="278707"/>
                </a:lnTo>
                <a:lnTo>
                  <a:pt x="202598" y="331344"/>
                </a:lnTo>
                <a:close/>
              </a:path>
              <a:path w="342900" h="350519">
                <a:moveTo>
                  <a:pt x="255998" y="331344"/>
                </a:moveTo>
                <a:lnTo>
                  <a:pt x="246138" y="331344"/>
                </a:lnTo>
                <a:lnTo>
                  <a:pt x="246138" y="278325"/>
                </a:lnTo>
                <a:lnTo>
                  <a:pt x="292351" y="278325"/>
                </a:lnTo>
                <a:lnTo>
                  <a:pt x="292351" y="278707"/>
                </a:lnTo>
                <a:lnTo>
                  <a:pt x="255998" y="278707"/>
                </a:lnTo>
                <a:lnTo>
                  <a:pt x="255998" y="331344"/>
                </a:lnTo>
                <a:close/>
              </a:path>
              <a:path w="342900" h="350519">
                <a:moveTo>
                  <a:pt x="309399" y="331344"/>
                </a:moveTo>
                <a:lnTo>
                  <a:pt x="299157" y="331344"/>
                </a:lnTo>
                <a:lnTo>
                  <a:pt x="299157" y="278325"/>
                </a:lnTo>
                <a:lnTo>
                  <a:pt x="342349" y="278325"/>
                </a:lnTo>
                <a:lnTo>
                  <a:pt x="342349" y="278707"/>
                </a:lnTo>
                <a:lnTo>
                  <a:pt x="309399" y="278707"/>
                </a:lnTo>
                <a:lnTo>
                  <a:pt x="309399" y="331344"/>
                </a:lnTo>
                <a:close/>
              </a:path>
              <a:path w="342900" h="350519">
                <a:moveTo>
                  <a:pt x="309399" y="339677"/>
                </a:moveTo>
                <a:lnTo>
                  <a:pt x="32568" y="339677"/>
                </a:lnTo>
                <a:lnTo>
                  <a:pt x="32568" y="278707"/>
                </a:lnTo>
                <a:lnTo>
                  <a:pt x="42809" y="278707"/>
                </a:lnTo>
                <a:lnTo>
                  <a:pt x="42809" y="331726"/>
                </a:lnTo>
                <a:lnTo>
                  <a:pt x="309399" y="331726"/>
                </a:lnTo>
                <a:lnTo>
                  <a:pt x="309399" y="339677"/>
                </a:lnTo>
                <a:close/>
              </a:path>
              <a:path w="342900" h="350519">
                <a:moveTo>
                  <a:pt x="309399" y="331726"/>
                </a:moveTo>
                <a:lnTo>
                  <a:pt x="59475" y="331726"/>
                </a:lnTo>
                <a:lnTo>
                  <a:pt x="59475" y="308603"/>
                </a:lnTo>
                <a:lnTo>
                  <a:pt x="53782" y="307109"/>
                </a:lnTo>
                <a:lnTo>
                  <a:pt x="49616" y="301797"/>
                </a:lnTo>
                <a:lnTo>
                  <a:pt x="49616" y="278707"/>
                </a:lnTo>
                <a:lnTo>
                  <a:pt x="60588" y="278707"/>
                </a:lnTo>
                <a:lnTo>
                  <a:pt x="60588" y="297249"/>
                </a:lnTo>
                <a:lnTo>
                  <a:pt x="61733" y="298394"/>
                </a:lnTo>
                <a:lnTo>
                  <a:pt x="79544" y="298394"/>
                </a:lnTo>
                <a:lnTo>
                  <a:pt x="79544" y="301415"/>
                </a:lnTo>
                <a:lnTo>
                  <a:pt x="74995" y="306727"/>
                </a:lnTo>
                <a:lnTo>
                  <a:pt x="69302" y="307872"/>
                </a:lnTo>
                <a:lnTo>
                  <a:pt x="69302" y="331344"/>
                </a:lnTo>
                <a:lnTo>
                  <a:pt x="309399" y="331344"/>
                </a:lnTo>
                <a:lnTo>
                  <a:pt x="309399" y="331726"/>
                </a:lnTo>
                <a:close/>
              </a:path>
              <a:path w="342900" h="350519">
                <a:moveTo>
                  <a:pt x="79544" y="298394"/>
                </a:moveTo>
                <a:lnTo>
                  <a:pt x="67426" y="298394"/>
                </a:lnTo>
                <a:lnTo>
                  <a:pt x="68921" y="297249"/>
                </a:lnTo>
                <a:lnTo>
                  <a:pt x="68921" y="295754"/>
                </a:lnTo>
                <a:lnTo>
                  <a:pt x="69302" y="295754"/>
                </a:lnTo>
                <a:lnTo>
                  <a:pt x="69302" y="278707"/>
                </a:lnTo>
                <a:lnTo>
                  <a:pt x="79544" y="278707"/>
                </a:lnTo>
                <a:lnTo>
                  <a:pt x="79544" y="298394"/>
                </a:lnTo>
                <a:close/>
              </a:path>
              <a:path w="342900" h="350519">
                <a:moveTo>
                  <a:pt x="122322" y="331344"/>
                </a:moveTo>
                <a:lnTo>
                  <a:pt x="112462" y="331344"/>
                </a:lnTo>
                <a:lnTo>
                  <a:pt x="112462" y="308603"/>
                </a:lnTo>
                <a:lnTo>
                  <a:pt x="106801" y="307109"/>
                </a:lnTo>
                <a:lnTo>
                  <a:pt x="102634" y="301797"/>
                </a:lnTo>
                <a:lnTo>
                  <a:pt x="102634" y="278707"/>
                </a:lnTo>
                <a:lnTo>
                  <a:pt x="113988" y="278707"/>
                </a:lnTo>
                <a:lnTo>
                  <a:pt x="113988" y="297249"/>
                </a:lnTo>
                <a:lnTo>
                  <a:pt x="115516" y="298394"/>
                </a:lnTo>
                <a:lnTo>
                  <a:pt x="132531" y="298394"/>
                </a:lnTo>
                <a:lnTo>
                  <a:pt x="132531" y="301415"/>
                </a:lnTo>
                <a:lnTo>
                  <a:pt x="128015" y="306727"/>
                </a:lnTo>
                <a:lnTo>
                  <a:pt x="122322" y="307872"/>
                </a:lnTo>
                <a:lnTo>
                  <a:pt x="122322" y="331344"/>
                </a:lnTo>
                <a:close/>
              </a:path>
              <a:path w="342900" h="350519">
                <a:moveTo>
                  <a:pt x="132531" y="298394"/>
                </a:moveTo>
                <a:lnTo>
                  <a:pt x="121177" y="298394"/>
                </a:lnTo>
                <a:lnTo>
                  <a:pt x="122322" y="297249"/>
                </a:lnTo>
                <a:lnTo>
                  <a:pt x="122322" y="295754"/>
                </a:lnTo>
                <a:lnTo>
                  <a:pt x="123085" y="295754"/>
                </a:lnTo>
                <a:lnTo>
                  <a:pt x="123085" y="278707"/>
                </a:lnTo>
                <a:lnTo>
                  <a:pt x="132531" y="278707"/>
                </a:lnTo>
                <a:lnTo>
                  <a:pt x="132531" y="298394"/>
                </a:lnTo>
                <a:close/>
              </a:path>
              <a:path w="342900" h="350519">
                <a:moveTo>
                  <a:pt x="176104" y="331344"/>
                </a:moveTo>
                <a:lnTo>
                  <a:pt x="165863" y="331344"/>
                </a:lnTo>
                <a:lnTo>
                  <a:pt x="165863" y="308603"/>
                </a:lnTo>
                <a:lnTo>
                  <a:pt x="160202" y="307109"/>
                </a:lnTo>
                <a:lnTo>
                  <a:pt x="156035" y="301797"/>
                </a:lnTo>
                <a:lnTo>
                  <a:pt x="156035" y="278707"/>
                </a:lnTo>
                <a:lnTo>
                  <a:pt x="167008" y="278707"/>
                </a:lnTo>
                <a:lnTo>
                  <a:pt x="167008" y="297249"/>
                </a:lnTo>
                <a:lnTo>
                  <a:pt x="168534" y="298394"/>
                </a:lnTo>
                <a:lnTo>
                  <a:pt x="185931" y="298394"/>
                </a:lnTo>
                <a:lnTo>
                  <a:pt x="185931" y="301415"/>
                </a:lnTo>
                <a:lnTo>
                  <a:pt x="181765" y="306727"/>
                </a:lnTo>
                <a:lnTo>
                  <a:pt x="176104" y="307872"/>
                </a:lnTo>
                <a:lnTo>
                  <a:pt x="176104" y="331344"/>
                </a:lnTo>
                <a:close/>
              </a:path>
              <a:path w="342900" h="350519">
                <a:moveTo>
                  <a:pt x="185931" y="298394"/>
                </a:moveTo>
                <a:lnTo>
                  <a:pt x="174195" y="298394"/>
                </a:lnTo>
                <a:lnTo>
                  <a:pt x="175341" y="297249"/>
                </a:lnTo>
                <a:lnTo>
                  <a:pt x="175341" y="295754"/>
                </a:lnTo>
                <a:lnTo>
                  <a:pt x="176104" y="295754"/>
                </a:lnTo>
                <a:lnTo>
                  <a:pt x="176104" y="278707"/>
                </a:lnTo>
                <a:lnTo>
                  <a:pt x="185931" y="278707"/>
                </a:lnTo>
                <a:lnTo>
                  <a:pt x="185931" y="298394"/>
                </a:lnTo>
                <a:close/>
              </a:path>
              <a:path w="342900" h="350519">
                <a:moveTo>
                  <a:pt x="229473" y="331344"/>
                </a:moveTo>
                <a:lnTo>
                  <a:pt x="218881" y="331344"/>
                </a:lnTo>
                <a:lnTo>
                  <a:pt x="218881" y="308603"/>
                </a:lnTo>
                <a:lnTo>
                  <a:pt x="213188" y="307109"/>
                </a:lnTo>
                <a:lnTo>
                  <a:pt x="209054" y="301797"/>
                </a:lnTo>
                <a:lnTo>
                  <a:pt x="209054" y="278707"/>
                </a:lnTo>
                <a:lnTo>
                  <a:pt x="220408" y="278707"/>
                </a:lnTo>
                <a:lnTo>
                  <a:pt x="220408" y="297249"/>
                </a:lnTo>
                <a:lnTo>
                  <a:pt x="221903" y="298394"/>
                </a:lnTo>
                <a:lnTo>
                  <a:pt x="239332" y="298394"/>
                </a:lnTo>
                <a:lnTo>
                  <a:pt x="239332" y="301415"/>
                </a:lnTo>
                <a:lnTo>
                  <a:pt x="235166" y="306727"/>
                </a:lnTo>
                <a:lnTo>
                  <a:pt x="229473" y="307872"/>
                </a:lnTo>
                <a:lnTo>
                  <a:pt x="229473" y="331344"/>
                </a:lnTo>
                <a:close/>
              </a:path>
              <a:path w="342900" h="350519">
                <a:moveTo>
                  <a:pt x="239332" y="298394"/>
                </a:moveTo>
                <a:lnTo>
                  <a:pt x="227596" y="298394"/>
                </a:lnTo>
                <a:lnTo>
                  <a:pt x="229123" y="297249"/>
                </a:lnTo>
                <a:lnTo>
                  <a:pt x="229123" y="295754"/>
                </a:lnTo>
                <a:lnTo>
                  <a:pt x="229473" y="295754"/>
                </a:lnTo>
                <a:lnTo>
                  <a:pt x="229473" y="278707"/>
                </a:lnTo>
                <a:lnTo>
                  <a:pt x="239332" y="278707"/>
                </a:lnTo>
                <a:lnTo>
                  <a:pt x="239332" y="298394"/>
                </a:lnTo>
                <a:close/>
              </a:path>
              <a:path w="342900" h="350519">
                <a:moveTo>
                  <a:pt x="282492" y="331344"/>
                </a:moveTo>
                <a:lnTo>
                  <a:pt x="272664" y="331344"/>
                </a:lnTo>
                <a:lnTo>
                  <a:pt x="272664" y="308603"/>
                </a:lnTo>
                <a:lnTo>
                  <a:pt x="266970" y="307109"/>
                </a:lnTo>
                <a:lnTo>
                  <a:pt x="262423" y="301797"/>
                </a:lnTo>
                <a:lnTo>
                  <a:pt x="262423" y="278707"/>
                </a:lnTo>
                <a:lnTo>
                  <a:pt x="273777" y="278707"/>
                </a:lnTo>
                <a:lnTo>
                  <a:pt x="273777" y="297249"/>
                </a:lnTo>
                <a:lnTo>
                  <a:pt x="275304" y="298394"/>
                </a:lnTo>
                <a:lnTo>
                  <a:pt x="292351" y="298394"/>
                </a:lnTo>
                <a:lnTo>
                  <a:pt x="292351" y="301415"/>
                </a:lnTo>
                <a:lnTo>
                  <a:pt x="288184" y="306727"/>
                </a:lnTo>
                <a:lnTo>
                  <a:pt x="282492" y="307872"/>
                </a:lnTo>
                <a:lnTo>
                  <a:pt x="282492" y="331344"/>
                </a:lnTo>
                <a:close/>
              </a:path>
              <a:path w="342900" h="350519">
                <a:moveTo>
                  <a:pt x="292351" y="298394"/>
                </a:moveTo>
                <a:lnTo>
                  <a:pt x="280997" y="298394"/>
                </a:lnTo>
                <a:lnTo>
                  <a:pt x="282492" y="297249"/>
                </a:lnTo>
                <a:lnTo>
                  <a:pt x="282492" y="295754"/>
                </a:lnTo>
                <a:lnTo>
                  <a:pt x="282874" y="295754"/>
                </a:lnTo>
                <a:lnTo>
                  <a:pt x="282874" y="278707"/>
                </a:lnTo>
                <a:lnTo>
                  <a:pt x="292351" y="278707"/>
                </a:lnTo>
                <a:lnTo>
                  <a:pt x="292351" y="298394"/>
                </a:lnTo>
                <a:close/>
              </a:path>
              <a:path w="342900" h="350519">
                <a:moveTo>
                  <a:pt x="342349" y="339677"/>
                </a:moveTo>
                <a:lnTo>
                  <a:pt x="331726" y="339677"/>
                </a:lnTo>
                <a:lnTo>
                  <a:pt x="331726" y="278707"/>
                </a:lnTo>
                <a:lnTo>
                  <a:pt x="342349" y="278707"/>
                </a:lnTo>
                <a:lnTo>
                  <a:pt x="342349" y="339677"/>
                </a:lnTo>
                <a:close/>
              </a:path>
              <a:path w="342900" h="350519">
                <a:moveTo>
                  <a:pt x="337801" y="350268"/>
                </a:moveTo>
                <a:lnTo>
                  <a:pt x="301829" y="350268"/>
                </a:lnTo>
                <a:lnTo>
                  <a:pt x="299539" y="347628"/>
                </a:lnTo>
                <a:lnTo>
                  <a:pt x="299539" y="341553"/>
                </a:lnTo>
                <a:lnTo>
                  <a:pt x="342349" y="341553"/>
                </a:lnTo>
                <a:lnTo>
                  <a:pt x="342349" y="345338"/>
                </a:lnTo>
                <a:lnTo>
                  <a:pt x="337801" y="35026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04930" y="2422288"/>
            <a:ext cx="92075" cy="351790"/>
          </a:xfrm>
          <a:custGeom>
            <a:avLst/>
            <a:gdLst/>
            <a:ahLst/>
            <a:cxnLst/>
            <a:rect l="l" t="t" r="r" b="b"/>
            <a:pathLst>
              <a:path w="92075" h="351789">
                <a:moveTo>
                  <a:pt x="24457" y="41187"/>
                </a:moveTo>
                <a:lnTo>
                  <a:pt x="21754" y="41187"/>
                </a:lnTo>
                <a:lnTo>
                  <a:pt x="21277" y="41123"/>
                </a:lnTo>
                <a:lnTo>
                  <a:pt x="20800" y="40996"/>
                </a:lnTo>
                <a:lnTo>
                  <a:pt x="17778" y="39851"/>
                </a:lnTo>
                <a:lnTo>
                  <a:pt x="16633" y="37211"/>
                </a:lnTo>
                <a:lnTo>
                  <a:pt x="17397" y="34158"/>
                </a:lnTo>
                <a:lnTo>
                  <a:pt x="26874" y="11068"/>
                </a:lnTo>
                <a:lnTo>
                  <a:pt x="30850" y="3689"/>
                </a:lnTo>
                <a:lnTo>
                  <a:pt x="38229" y="0"/>
                </a:lnTo>
                <a:lnTo>
                  <a:pt x="52891" y="0"/>
                </a:lnTo>
                <a:lnTo>
                  <a:pt x="60206" y="3689"/>
                </a:lnTo>
                <a:lnTo>
                  <a:pt x="63485" y="10082"/>
                </a:lnTo>
                <a:lnTo>
                  <a:pt x="41918" y="10082"/>
                </a:lnTo>
                <a:lnTo>
                  <a:pt x="38261" y="11958"/>
                </a:lnTo>
                <a:lnTo>
                  <a:pt x="36352" y="15616"/>
                </a:lnTo>
                <a:lnTo>
                  <a:pt x="27256" y="37593"/>
                </a:lnTo>
                <a:lnTo>
                  <a:pt x="26620" y="39756"/>
                </a:lnTo>
                <a:lnTo>
                  <a:pt x="24457" y="41187"/>
                </a:lnTo>
                <a:close/>
              </a:path>
              <a:path w="92075" h="351789">
                <a:moveTo>
                  <a:pt x="88680" y="77349"/>
                </a:moveTo>
                <a:lnTo>
                  <a:pt x="77985" y="77349"/>
                </a:lnTo>
                <a:lnTo>
                  <a:pt x="54895" y="15616"/>
                </a:lnTo>
                <a:lnTo>
                  <a:pt x="52827" y="11895"/>
                </a:lnTo>
                <a:lnTo>
                  <a:pt x="49202" y="10082"/>
                </a:lnTo>
                <a:lnTo>
                  <a:pt x="63485" y="10082"/>
                </a:lnTo>
                <a:lnTo>
                  <a:pt x="63991" y="11068"/>
                </a:lnTo>
                <a:lnTo>
                  <a:pt x="87081" y="72420"/>
                </a:lnTo>
                <a:lnTo>
                  <a:pt x="88680" y="77349"/>
                </a:lnTo>
                <a:close/>
              </a:path>
              <a:path w="92075" h="351789">
                <a:moveTo>
                  <a:pt x="18923" y="348232"/>
                </a:moveTo>
                <a:lnTo>
                  <a:pt x="16283" y="348232"/>
                </a:lnTo>
                <a:lnTo>
                  <a:pt x="15456" y="348073"/>
                </a:lnTo>
                <a:lnTo>
                  <a:pt x="0" y="321962"/>
                </a:lnTo>
                <a:lnTo>
                  <a:pt x="0" y="84919"/>
                </a:lnTo>
                <a:lnTo>
                  <a:pt x="1494" y="79226"/>
                </a:lnTo>
                <a:lnTo>
                  <a:pt x="3784" y="73946"/>
                </a:lnTo>
                <a:lnTo>
                  <a:pt x="10972" y="53496"/>
                </a:lnTo>
                <a:lnTo>
                  <a:pt x="11544" y="51428"/>
                </a:lnTo>
                <a:lnTo>
                  <a:pt x="13484" y="50061"/>
                </a:lnTo>
                <a:lnTo>
                  <a:pt x="16156" y="50061"/>
                </a:lnTo>
                <a:lnTo>
                  <a:pt x="16792" y="50188"/>
                </a:lnTo>
                <a:lnTo>
                  <a:pt x="17397" y="50442"/>
                </a:lnTo>
                <a:lnTo>
                  <a:pt x="20418" y="51205"/>
                </a:lnTo>
                <a:lnTo>
                  <a:pt x="21563" y="53877"/>
                </a:lnTo>
                <a:lnTo>
                  <a:pt x="20800" y="56899"/>
                </a:lnTo>
                <a:lnTo>
                  <a:pt x="16805" y="68346"/>
                </a:lnTo>
                <a:lnTo>
                  <a:pt x="14207" y="75903"/>
                </a:lnTo>
                <a:lnTo>
                  <a:pt x="13612" y="77349"/>
                </a:lnTo>
                <a:lnTo>
                  <a:pt x="88680" y="77349"/>
                </a:lnTo>
                <a:lnTo>
                  <a:pt x="91629" y="86446"/>
                </a:lnTo>
                <a:lnTo>
                  <a:pt x="91456" y="88322"/>
                </a:lnTo>
                <a:lnTo>
                  <a:pt x="10972" y="88322"/>
                </a:lnTo>
                <a:lnTo>
                  <a:pt x="10972" y="117869"/>
                </a:lnTo>
                <a:lnTo>
                  <a:pt x="39374" y="117869"/>
                </a:lnTo>
                <a:lnTo>
                  <a:pt x="41632" y="120509"/>
                </a:lnTo>
                <a:lnTo>
                  <a:pt x="41632" y="126202"/>
                </a:lnTo>
                <a:lnTo>
                  <a:pt x="39374" y="128460"/>
                </a:lnTo>
                <a:lnTo>
                  <a:pt x="10972" y="128460"/>
                </a:lnTo>
                <a:lnTo>
                  <a:pt x="10972" y="299634"/>
                </a:lnTo>
                <a:lnTo>
                  <a:pt x="91248" y="299634"/>
                </a:lnTo>
                <a:lnTo>
                  <a:pt x="91248" y="310225"/>
                </a:lnTo>
                <a:lnTo>
                  <a:pt x="10209" y="310225"/>
                </a:lnTo>
                <a:lnTo>
                  <a:pt x="10209" y="329149"/>
                </a:lnTo>
                <a:lnTo>
                  <a:pt x="13993" y="335224"/>
                </a:lnTo>
                <a:lnTo>
                  <a:pt x="19686" y="338627"/>
                </a:lnTo>
                <a:lnTo>
                  <a:pt x="22326" y="339772"/>
                </a:lnTo>
                <a:lnTo>
                  <a:pt x="23090" y="343175"/>
                </a:lnTo>
                <a:lnTo>
                  <a:pt x="21563" y="345815"/>
                </a:lnTo>
                <a:lnTo>
                  <a:pt x="20800" y="347405"/>
                </a:lnTo>
                <a:lnTo>
                  <a:pt x="18923" y="348232"/>
                </a:lnTo>
                <a:close/>
              </a:path>
              <a:path w="92075" h="351789">
                <a:moveTo>
                  <a:pt x="91248" y="299634"/>
                </a:moveTo>
                <a:lnTo>
                  <a:pt x="81770" y="299634"/>
                </a:lnTo>
                <a:lnTo>
                  <a:pt x="81770" y="128460"/>
                </a:lnTo>
                <a:lnTo>
                  <a:pt x="54895" y="128460"/>
                </a:lnTo>
                <a:lnTo>
                  <a:pt x="52605" y="126202"/>
                </a:lnTo>
                <a:lnTo>
                  <a:pt x="52605" y="120509"/>
                </a:lnTo>
                <a:lnTo>
                  <a:pt x="54895" y="117869"/>
                </a:lnTo>
                <a:lnTo>
                  <a:pt x="81388" y="117869"/>
                </a:lnTo>
                <a:lnTo>
                  <a:pt x="81388" y="88322"/>
                </a:lnTo>
                <a:lnTo>
                  <a:pt x="91456" y="88322"/>
                </a:lnTo>
                <a:lnTo>
                  <a:pt x="91248" y="90580"/>
                </a:lnTo>
                <a:lnTo>
                  <a:pt x="91248" y="299634"/>
                </a:lnTo>
                <a:close/>
              </a:path>
              <a:path w="92075" h="351789">
                <a:moveTo>
                  <a:pt x="62083" y="351508"/>
                </a:moveTo>
                <a:lnTo>
                  <a:pt x="34826" y="351508"/>
                </a:lnTo>
                <a:lnTo>
                  <a:pt x="32536" y="348869"/>
                </a:lnTo>
                <a:lnTo>
                  <a:pt x="32536" y="343175"/>
                </a:lnTo>
                <a:lnTo>
                  <a:pt x="34826" y="340886"/>
                </a:lnTo>
                <a:lnTo>
                  <a:pt x="62083" y="340886"/>
                </a:lnTo>
                <a:lnTo>
                  <a:pt x="69360" y="339423"/>
                </a:lnTo>
                <a:lnTo>
                  <a:pt x="75385" y="335407"/>
                </a:lnTo>
                <a:lnTo>
                  <a:pt x="79490" y="329400"/>
                </a:lnTo>
                <a:lnTo>
                  <a:pt x="81006" y="321962"/>
                </a:lnTo>
                <a:lnTo>
                  <a:pt x="81006" y="310225"/>
                </a:lnTo>
                <a:lnTo>
                  <a:pt x="91248" y="310225"/>
                </a:lnTo>
                <a:lnTo>
                  <a:pt x="91248" y="321962"/>
                </a:lnTo>
                <a:lnTo>
                  <a:pt x="88927" y="333448"/>
                </a:lnTo>
                <a:lnTo>
                  <a:pt x="82629" y="342842"/>
                </a:lnTo>
                <a:lnTo>
                  <a:pt x="73349" y="349182"/>
                </a:lnTo>
                <a:lnTo>
                  <a:pt x="62083" y="35150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3616405" y="2422383"/>
            <a:ext cx="203835" cy="351790"/>
            <a:chOff x="3616405" y="2422383"/>
            <a:chExt cx="203835" cy="351790"/>
          </a:xfrm>
        </p:grpSpPr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40641" y="2422383"/>
              <a:ext cx="154126" cy="9201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616405" y="2479187"/>
              <a:ext cx="203835" cy="295275"/>
            </a:xfrm>
            <a:custGeom>
              <a:avLst/>
              <a:gdLst/>
              <a:ahLst/>
              <a:cxnLst/>
              <a:rect l="l" t="t" r="r" b="b"/>
              <a:pathLst>
                <a:path w="203835" h="295275">
                  <a:moveTo>
                    <a:pt x="179507" y="64373"/>
                  </a:moveTo>
                  <a:lnTo>
                    <a:pt x="168916" y="64373"/>
                  </a:lnTo>
                  <a:lnTo>
                    <a:pt x="168916" y="2258"/>
                  </a:lnTo>
                  <a:lnTo>
                    <a:pt x="171174" y="0"/>
                  </a:lnTo>
                  <a:lnTo>
                    <a:pt x="176867" y="0"/>
                  </a:lnTo>
                  <a:lnTo>
                    <a:pt x="179507" y="2258"/>
                  </a:lnTo>
                  <a:lnTo>
                    <a:pt x="179507" y="64373"/>
                  </a:lnTo>
                  <a:close/>
                </a:path>
                <a:path w="203835" h="295275">
                  <a:moveTo>
                    <a:pt x="34476" y="64373"/>
                  </a:moveTo>
                  <a:lnTo>
                    <a:pt x="24235" y="64373"/>
                  </a:lnTo>
                  <a:lnTo>
                    <a:pt x="24235" y="47707"/>
                  </a:lnTo>
                  <a:lnTo>
                    <a:pt x="26525" y="45449"/>
                  </a:lnTo>
                  <a:lnTo>
                    <a:pt x="32186" y="45449"/>
                  </a:lnTo>
                  <a:lnTo>
                    <a:pt x="34476" y="47707"/>
                  </a:lnTo>
                  <a:lnTo>
                    <a:pt x="34476" y="64373"/>
                  </a:lnTo>
                  <a:close/>
                </a:path>
                <a:path w="203835" h="295275">
                  <a:moveTo>
                    <a:pt x="196554" y="294991"/>
                  </a:moveTo>
                  <a:lnTo>
                    <a:pt x="6456" y="294991"/>
                  </a:lnTo>
                  <a:lnTo>
                    <a:pt x="0" y="287803"/>
                  </a:lnTo>
                  <a:lnTo>
                    <a:pt x="0" y="71179"/>
                  </a:lnTo>
                  <a:lnTo>
                    <a:pt x="6838" y="64373"/>
                  </a:lnTo>
                  <a:lnTo>
                    <a:pt x="196936" y="64373"/>
                  </a:lnTo>
                  <a:lnTo>
                    <a:pt x="203361" y="71179"/>
                  </a:lnTo>
                  <a:lnTo>
                    <a:pt x="203361" y="74582"/>
                  </a:lnTo>
                  <a:lnTo>
                    <a:pt x="12117" y="74582"/>
                  </a:lnTo>
                  <a:lnTo>
                    <a:pt x="10241" y="77254"/>
                  </a:lnTo>
                  <a:lnTo>
                    <a:pt x="10241" y="126838"/>
                  </a:lnTo>
                  <a:lnTo>
                    <a:pt x="134821" y="126838"/>
                  </a:lnTo>
                  <a:lnTo>
                    <a:pt x="137111" y="129128"/>
                  </a:lnTo>
                  <a:lnTo>
                    <a:pt x="137111" y="134789"/>
                  </a:lnTo>
                  <a:lnTo>
                    <a:pt x="134821" y="137461"/>
                  </a:lnTo>
                  <a:lnTo>
                    <a:pt x="10241" y="137461"/>
                  </a:lnTo>
                  <a:lnTo>
                    <a:pt x="10241" y="221521"/>
                  </a:lnTo>
                  <a:lnTo>
                    <a:pt x="58330" y="221521"/>
                  </a:lnTo>
                  <a:lnTo>
                    <a:pt x="60588" y="223779"/>
                  </a:lnTo>
                  <a:lnTo>
                    <a:pt x="60588" y="229472"/>
                  </a:lnTo>
                  <a:lnTo>
                    <a:pt x="58330" y="232112"/>
                  </a:lnTo>
                  <a:lnTo>
                    <a:pt x="10241" y="232112"/>
                  </a:lnTo>
                  <a:lnTo>
                    <a:pt x="10241" y="282110"/>
                  </a:lnTo>
                  <a:lnTo>
                    <a:pt x="12881" y="283986"/>
                  </a:lnTo>
                  <a:lnTo>
                    <a:pt x="203361" y="283986"/>
                  </a:lnTo>
                  <a:lnTo>
                    <a:pt x="203361" y="288153"/>
                  </a:lnTo>
                  <a:lnTo>
                    <a:pt x="196554" y="294991"/>
                  </a:lnTo>
                  <a:close/>
                </a:path>
                <a:path w="203835" h="295275">
                  <a:moveTo>
                    <a:pt x="203361" y="283986"/>
                  </a:moveTo>
                  <a:lnTo>
                    <a:pt x="191243" y="283986"/>
                  </a:lnTo>
                  <a:lnTo>
                    <a:pt x="193151" y="281728"/>
                  </a:lnTo>
                  <a:lnTo>
                    <a:pt x="193151" y="232112"/>
                  </a:lnTo>
                  <a:lnTo>
                    <a:pt x="73087" y="232112"/>
                  </a:lnTo>
                  <a:lnTo>
                    <a:pt x="70829" y="229472"/>
                  </a:lnTo>
                  <a:lnTo>
                    <a:pt x="70829" y="223779"/>
                  </a:lnTo>
                  <a:lnTo>
                    <a:pt x="73087" y="221521"/>
                  </a:lnTo>
                  <a:lnTo>
                    <a:pt x="193151" y="221521"/>
                  </a:lnTo>
                  <a:lnTo>
                    <a:pt x="193151" y="137461"/>
                  </a:lnTo>
                  <a:lnTo>
                    <a:pt x="149960" y="137461"/>
                  </a:lnTo>
                  <a:lnTo>
                    <a:pt x="147702" y="134789"/>
                  </a:lnTo>
                  <a:lnTo>
                    <a:pt x="147702" y="129128"/>
                  </a:lnTo>
                  <a:lnTo>
                    <a:pt x="149960" y="126838"/>
                  </a:lnTo>
                  <a:lnTo>
                    <a:pt x="193151" y="126838"/>
                  </a:lnTo>
                  <a:lnTo>
                    <a:pt x="193151" y="76490"/>
                  </a:lnTo>
                  <a:lnTo>
                    <a:pt x="190861" y="74582"/>
                  </a:lnTo>
                  <a:lnTo>
                    <a:pt x="203361" y="74582"/>
                  </a:lnTo>
                  <a:lnTo>
                    <a:pt x="203361" y="2839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878217" y="2422004"/>
            <a:ext cx="273050" cy="352425"/>
          </a:xfrm>
          <a:custGeom>
            <a:avLst/>
            <a:gdLst/>
            <a:ahLst/>
            <a:cxnLst/>
            <a:rect l="l" t="t" r="r" b="b"/>
            <a:pathLst>
              <a:path w="273050" h="352425">
                <a:moveTo>
                  <a:pt x="56032" y="269227"/>
                </a:moveTo>
                <a:lnTo>
                  <a:pt x="52247" y="265442"/>
                </a:lnTo>
                <a:lnTo>
                  <a:pt x="47701" y="265442"/>
                </a:lnTo>
                <a:lnTo>
                  <a:pt x="43535" y="265442"/>
                </a:lnTo>
                <a:lnTo>
                  <a:pt x="39751" y="269227"/>
                </a:lnTo>
                <a:lnTo>
                  <a:pt x="39751" y="277952"/>
                </a:lnTo>
                <a:lnTo>
                  <a:pt x="43535" y="281736"/>
                </a:lnTo>
                <a:lnTo>
                  <a:pt x="52247" y="281736"/>
                </a:lnTo>
                <a:lnTo>
                  <a:pt x="56032" y="277952"/>
                </a:lnTo>
                <a:lnTo>
                  <a:pt x="56032" y="269227"/>
                </a:lnTo>
                <a:close/>
              </a:path>
              <a:path w="273050" h="352425">
                <a:moveTo>
                  <a:pt x="152971" y="76047"/>
                </a:moveTo>
                <a:lnTo>
                  <a:pt x="144360" y="69723"/>
                </a:lnTo>
                <a:lnTo>
                  <a:pt x="138341" y="69723"/>
                </a:lnTo>
                <a:lnTo>
                  <a:pt x="135648" y="69723"/>
                </a:lnTo>
                <a:lnTo>
                  <a:pt x="133477" y="71031"/>
                </a:lnTo>
                <a:lnTo>
                  <a:pt x="132905" y="73850"/>
                </a:lnTo>
                <a:lnTo>
                  <a:pt x="132524" y="76492"/>
                </a:lnTo>
                <a:lnTo>
                  <a:pt x="134404" y="79514"/>
                </a:lnTo>
                <a:lnTo>
                  <a:pt x="137452" y="79895"/>
                </a:lnTo>
                <a:lnTo>
                  <a:pt x="140093" y="80276"/>
                </a:lnTo>
                <a:lnTo>
                  <a:pt x="142354" y="82918"/>
                </a:lnTo>
                <a:lnTo>
                  <a:pt x="142354" y="89382"/>
                </a:lnTo>
                <a:lnTo>
                  <a:pt x="139712" y="92392"/>
                </a:lnTo>
                <a:lnTo>
                  <a:pt x="132905" y="92392"/>
                </a:lnTo>
                <a:lnTo>
                  <a:pt x="130619" y="89763"/>
                </a:lnTo>
                <a:lnTo>
                  <a:pt x="130238" y="86741"/>
                </a:lnTo>
                <a:lnTo>
                  <a:pt x="129540" y="83908"/>
                </a:lnTo>
                <a:lnTo>
                  <a:pt x="127533" y="81737"/>
                </a:lnTo>
                <a:lnTo>
                  <a:pt x="124955" y="81737"/>
                </a:lnTo>
                <a:lnTo>
                  <a:pt x="124574" y="81800"/>
                </a:lnTo>
                <a:lnTo>
                  <a:pt x="120230" y="85534"/>
                </a:lnTo>
                <a:lnTo>
                  <a:pt x="121069" y="92646"/>
                </a:lnTo>
                <a:lnTo>
                  <a:pt x="126593" y="99542"/>
                </a:lnTo>
                <a:lnTo>
                  <a:pt x="136309" y="102641"/>
                </a:lnTo>
                <a:lnTo>
                  <a:pt x="145402" y="102641"/>
                </a:lnTo>
                <a:lnTo>
                  <a:pt x="152971" y="95034"/>
                </a:lnTo>
                <a:lnTo>
                  <a:pt x="152971" y="76047"/>
                </a:lnTo>
                <a:close/>
              </a:path>
              <a:path w="273050" h="352425">
                <a:moveTo>
                  <a:pt x="233248" y="269227"/>
                </a:moveTo>
                <a:lnTo>
                  <a:pt x="229844" y="265442"/>
                </a:lnTo>
                <a:lnTo>
                  <a:pt x="225298" y="265442"/>
                </a:lnTo>
                <a:lnTo>
                  <a:pt x="220751" y="265442"/>
                </a:lnTo>
                <a:lnTo>
                  <a:pt x="217347" y="269227"/>
                </a:lnTo>
                <a:lnTo>
                  <a:pt x="217347" y="277952"/>
                </a:lnTo>
                <a:lnTo>
                  <a:pt x="220751" y="281736"/>
                </a:lnTo>
                <a:lnTo>
                  <a:pt x="229844" y="281736"/>
                </a:lnTo>
                <a:lnTo>
                  <a:pt x="233248" y="277952"/>
                </a:lnTo>
                <a:lnTo>
                  <a:pt x="233248" y="269227"/>
                </a:lnTo>
                <a:close/>
              </a:path>
              <a:path w="273050" h="352425">
                <a:moveTo>
                  <a:pt x="272630" y="346875"/>
                </a:moveTo>
                <a:lnTo>
                  <a:pt x="271868" y="344614"/>
                </a:lnTo>
                <a:lnTo>
                  <a:pt x="263182" y="325272"/>
                </a:lnTo>
                <a:lnTo>
                  <a:pt x="258762" y="314680"/>
                </a:lnTo>
                <a:lnTo>
                  <a:pt x="249758" y="293090"/>
                </a:lnTo>
                <a:lnTo>
                  <a:pt x="247624" y="287985"/>
                </a:lnTo>
                <a:lnTo>
                  <a:pt x="247624" y="314680"/>
                </a:lnTo>
                <a:lnTo>
                  <a:pt x="245376" y="313156"/>
                </a:lnTo>
                <a:lnTo>
                  <a:pt x="234403" y="307111"/>
                </a:lnTo>
                <a:lnTo>
                  <a:pt x="231343" y="296875"/>
                </a:lnTo>
                <a:lnTo>
                  <a:pt x="231000" y="296138"/>
                </a:lnTo>
                <a:lnTo>
                  <a:pt x="234010" y="295757"/>
                </a:lnTo>
                <a:lnTo>
                  <a:pt x="236270" y="294233"/>
                </a:lnTo>
                <a:lnTo>
                  <a:pt x="238569" y="293090"/>
                </a:lnTo>
                <a:lnTo>
                  <a:pt x="247624" y="314680"/>
                </a:lnTo>
                <a:lnTo>
                  <a:pt x="247624" y="287985"/>
                </a:lnTo>
                <a:lnTo>
                  <a:pt x="246913" y="286283"/>
                </a:lnTo>
                <a:lnTo>
                  <a:pt x="246138" y="284403"/>
                </a:lnTo>
                <a:lnTo>
                  <a:pt x="248475" y="274472"/>
                </a:lnTo>
                <a:lnTo>
                  <a:pt x="246697" y="264871"/>
                </a:lnTo>
                <a:lnTo>
                  <a:pt x="243382" y="260007"/>
                </a:lnTo>
                <a:lnTo>
                  <a:pt x="241223" y="256870"/>
                </a:lnTo>
                <a:lnTo>
                  <a:pt x="235089" y="253326"/>
                </a:lnTo>
                <a:lnTo>
                  <a:pt x="232486" y="251841"/>
                </a:lnTo>
                <a:lnTo>
                  <a:pt x="221132" y="224637"/>
                </a:lnTo>
                <a:lnTo>
                  <a:pt x="221132" y="249923"/>
                </a:lnTo>
                <a:lnTo>
                  <a:pt x="218871" y="250685"/>
                </a:lnTo>
                <a:lnTo>
                  <a:pt x="215823" y="251841"/>
                </a:lnTo>
                <a:lnTo>
                  <a:pt x="213563" y="253326"/>
                </a:lnTo>
                <a:lnTo>
                  <a:pt x="160375" y="125349"/>
                </a:lnTo>
                <a:lnTo>
                  <a:pt x="158635" y="121183"/>
                </a:lnTo>
                <a:lnTo>
                  <a:pt x="160934" y="119659"/>
                </a:lnTo>
                <a:lnTo>
                  <a:pt x="163182" y="117779"/>
                </a:lnTo>
                <a:lnTo>
                  <a:pt x="163563" y="117398"/>
                </a:lnTo>
                <a:lnTo>
                  <a:pt x="165100" y="115874"/>
                </a:lnTo>
                <a:lnTo>
                  <a:pt x="221132" y="249923"/>
                </a:lnTo>
                <a:lnTo>
                  <a:pt x="221132" y="224637"/>
                </a:lnTo>
                <a:lnTo>
                  <a:pt x="175755" y="115874"/>
                </a:lnTo>
                <a:lnTo>
                  <a:pt x="172288" y="107530"/>
                </a:lnTo>
                <a:lnTo>
                  <a:pt x="177520" y="92773"/>
                </a:lnTo>
                <a:lnTo>
                  <a:pt x="177012" y="77444"/>
                </a:lnTo>
                <a:lnTo>
                  <a:pt x="171119" y="63246"/>
                </a:lnTo>
                <a:lnTo>
                  <a:pt x="163195" y="55029"/>
                </a:lnTo>
                <a:lnTo>
                  <a:pt x="160159" y="51879"/>
                </a:lnTo>
                <a:lnTo>
                  <a:pt x="160159" y="46951"/>
                </a:lnTo>
                <a:lnTo>
                  <a:pt x="160159" y="39382"/>
                </a:lnTo>
                <a:lnTo>
                  <a:pt x="157530" y="36741"/>
                </a:lnTo>
                <a:lnTo>
                  <a:pt x="151828" y="36741"/>
                </a:lnTo>
                <a:lnTo>
                  <a:pt x="149567" y="39382"/>
                </a:lnTo>
                <a:lnTo>
                  <a:pt x="149567" y="46951"/>
                </a:lnTo>
                <a:lnTo>
                  <a:pt x="145592" y="45453"/>
                </a:lnTo>
                <a:lnTo>
                  <a:pt x="141236" y="44691"/>
                </a:lnTo>
                <a:lnTo>
                  <a:pt x="132245" y="44691"/>
                </a:lnTo>
                <a:lnTo>
                  <a:pt x="127596" y="45453"/>
                </a:lnTo>
                <a:lnTo>
                  <a:pt x="123050" y="46951"/>
                </a:lnTo>
                <a:lnTo>
                  <a:pt x="123050" y="17056"/>
                </a:lnTo>
                <a:lnTo>
                  <a:pt x="128739" y="10972"/>
                </a:lnTo>
                <a:lnTo>
                  <a:pt x="142354" y="10972"/>
                </a:lnTo>
                <a:lnTo>
                  <a:pt x="148043" y="15519"/>
                </a:lnTo>
                <a:lnTo>
                  <a:pt x="149186" y="21602"/>
                </a:lnTo>
                <a:lnTo>
                  <a:pt x="149542" y="24371"/>
                </a:lnTo>
                <a:lnTo>
                  <a:pt x="152082" y="26174"/>
                </a:lnTo>
                <a:lnTo>
                  <a:pt x="155016" y="26174"/>
                </a:lnTo>
                <a:lnTo>
                  <a:pt x="155232" y="26149"/>
                </a:lnTo>
                <a:lnTo>
                  <a:pt x="158292" y="25387"/>
                </a:lnTo>
                <a:lnTo>
                  <a:pt x="160159" y="22707"/>
                </a:lnTo>
                <a:lnTo>
                  <a:pt x="159397" y="19697"/>
                </a:lnTo>
                <a:lnTo>
                  <a:pt x="156603" y="11823"/>
                </a:lnTo>
                <a:lnTo>
                  <a:pt x="155892" y="10972"/>
                </a:lnTo>
                <a:lnTo>
                  <a:pt x="151409" y="5588"/>
                </a:lnTo>
                <a:lnTo>
                  <a:pt x="144449" y="1485"/>
                </a:lnTo>
                <a:lnTo>
                  <a:pt x="136309" y="0"/>
                </a:lnTo>
                <a:lnTo>
                  <a:pt x="127215" y="1803"/>
                </a:lnTo>
                <a:lnTo>
                  <a:pt x="119748" y="6769"/>
                </a:lnTo>
                <a:lnTo>
                  <a:pt x="114693" y="14211"/>
                </a:lnTo>
                <a:lnTo>
                  <a:pt x="112839" y="23482"/>
                </a:lnTo>
                <a:lnTo>
                  <a:pt x="112839" y="51498"/>
                </a:lnTo>
                <a:lnTo>
                  <a:pt x="109435" y="53784"/>
                </a:lnTo>
                <a:lnTo>
                  <a:pt x="106387" y="56045"/>
                </a:lnTo>
                <a:lnTo>
                  <a:pt x="104127" y="59067"/>
                </a:lnTo>
                <a:lnTo>
                  <a:pt x="102336" y="61214"/>
                </a:lnTo>
                <a:lnTo>
                  <a:pt x="106959" y="67906"/>
                </a:lnTo>
                <a:lnTo>
                  <a:pt x="109664" y="67906"/>
                </a:lnTo>
                <a:lnTo>
                  <a:pt x="111023" y="67297"/>
                </a:lnTo>
                <a:lnTo>
                  <a:pt x="117309" y="61214"/>
                </a:lnTo>
                <a:lnTo>
                  <a:pt x="123088" y="57708"/>
                </a:lnTo>
                <a:lnTo>
                  <a:pt x="129222" y="55676"/>
                </a:lnTo>
                <a:lnTo>
                  <a:pt x="135521" y="55029"/>
                </a:lnTo>
                <a:lnTo>
                  <a:pt x="148882" y="57937"/>
                </a:lnTo>
                <a:lnTo>
                  <a:pt x="159931" y="66001"/>
                </a:lnTo>
                <a:lnTo>
                  <a:pt x="166535" y="78193"/>
                </a:lnTo>
                <a:lnTo>
                  <a:pt x="166585" y="93548"/>
                </a:lnTo>
                <a:lnTo>
                  <a:pt x="162280" y="103708"/>
                </a:lnTo>
                <a:lnTo>
                  <a:pt x="155143" y="111188"/>
                </a:lnTo>
                <a:lnTo>
                  <a:pt x="146126" y="115811"/>
                </a:lnTo>
                <a:lnTo>
                  <a:pt x="136118" y="117398"/>
                </a:lnTo>
                <a:lnTo>
                  <a:pt x="128676" y="116509"/>
                </a:lnTo>
                <a:lnTo>
                  <a:pt x="127990" y="116255"/>
                </a:lnTo>
                <a:lnTo>
                  <a:pt x="121564" y="113804"/>
                </a:lnTo>
                <a:lnTo>
                  <a:pt x="115150" y="109207"/>
                </a:lnTo>
                <a:lnTo>
                  <a:pt x="114719" y="108686"/>
                </a:lnTo>
                <a:lnTo>
                  <a:pt x="114719" y="121564"/>
                </a:lnTo>
                <a:lnTo>
                  <a:pt x="59817" y="253326"/>
                </a:lnTo>
                <a:lnTo>
                  <a:pt x="57175" y="251841"/>
                </a:lnTo>
                <a:lnTo>
                  <a:pt x="54508" y="250685"/>
                </a:lnTo>
                <a:lnTo>
                  <a:pt x="52247" y="250304"/>
                </a:lnTo>
                <a:lnTo>
                  <a:pt x="107911" y="116255"/>
                </a:lnTo>
                <a:lnTo>
                  <a:pt x="109816" y="118160"/>
                </a:lnTo>
                <a:lnTo>
                  <a:pt x="112077" y="120040"/>
                </a:lnTo>
                <a:lnTo>
                  <a:pt x="114719" y="121564"/>
                </a:lnTo>
                <a:lnTo>
                  <a:pt x="114719" y="108686"/>
                </a:lnTo>
                <a:lnTo>
                  <a:pt x="109816" y="102641"/>
                </a:lnTo>
                <a:lnTo>
                  <a:pt x="106006" y="96558"/>
                </a:lnTo>
                <a:lnTo>
                  <a:pt x="104508" y="89382"/>
                </a:lnTo>
                <a:lnTo>
                  <a:pt x="105651" y="82194"/>
                </a:lnTo>
                <a:lnTo>
                  <a:pt x="106006" y="79514"/>
                </a:lnTo>
                <a:lnTo>
                  <a:pt x="103746" y="76492"/>
                </a:lnTo>
                <a:lnTo>
                  <a:pt x="100723" y="76492"/>
                </a:lnTo>
                <a:lnTo>
                  <a:pt x="100533" y="76466"/>
                </a:lnTo>
                <a:lnTo>
                  <a:pt x="97637" y="76466"/>
                </a:lnTo>
                <a:lnTo>
                  <a:pt x="95034" y="78625"/>
                </a:lnTo>
                <a:lnTo>
                  <a:pt x="95084" y="89382"/>
                </a:lnTo>
                <a:lnTo>
                  <a:pt x="95834" y="95046"/>
                </a:lnTo>
                <a:lnTo>
                  <a:pt x="97650" y="101434"/>
                </a:lnTo>
                <a:lnTo>
                  <a:pt x="100342" y="107530"/>
                </a:lnTo>
                <a:lnTo>
                  <a:pt x="39370" y="253326"/>
                </a:lnTo>
                <a:lnTo>
                  <a:pt x="38227" y="255625"/>
                </a:lnTo>
                <a:lnTo>
                  <a:pt x="38989" y="257111"/>
                </a:lnTo>
                <a:lnTo>
                  <a:pt x="39331" y="259562"/>
                </a:lnTo>
                <a:lnTo>
                  <a:pt x="41592" y="261340"/>
                </a:lnTo>
                <a:lnTo>
                  <a:pt x="44526" y="261340"/>
                </a:lnTo>
                <a:lnTo>
                  <a:pt x="45059" y="261277"/>
                </a:lnTo>
                <a:lnTo>
                  <a:pt x="45986" y="260959"/>
                </a:lnTo>
                <a:lnTo>
                  <a:pt x="47066" y="260807"/>
                </a:lnTo>
                <a:lnTo>
                  <a:pt x="49707" y="260807"/>
                </a:lnTo>
                <a:lnTo>
                  <a:pt x="51295" y="261150"/>
                </a:lnTo>
                <a:lnTo>
                  <a:pt x="52628" y="262051"/>
                </a:lnTo>
                <a:lnTo>
                  <a:pt x="59410" y="268414"/>
                </a:lnTo>
                <a:lnTo>
                  <a:pt x="60236" y="276072"/>
                </a:lnTo>
                <a:lnTo>
                  <a:pt x="60185" y="277126"/>
                </a:lnTo>
                <a:lnTo>
                  <a:pt x="56070" y="284264"/>
                </a:lnTo>
                <a:lnTo>
                  <a:pt x="47320" y="287426"/>
                </a:lnTo>
                <a:lnTo>
                  <a:pt x="41630" y="287426"/>
                </a:lnTo>
                <a:lnTo>
                  <a:pt x="41630" y="296138"/>
                </a:lnTo>
                <a:lnTo>
                  <a:pt x="38227" y="307111"/>
                </a:lnTo>
                <a:lnTo>
                  <a:pt x="24993" y="314680"/>
                </a:lnTo>
                <a:lnTo>
                  <a:pt x="34061" y="293090"/>
                </a:lnTo>
                <a:lnTo>
                  <a:pt x="36347" y="294233"/>
                </a:lnTo>
                <a:lnTo>
                  <a:pt x="38989" y="295757"/>
                </a:lnTo>
                <a:lnTo>
                  <a:pt x="41630" y="296138"/>
                </a:lnTo>
                <a:lnTo>
                  <a:pt x="41630" y="287426"/>
                </a:lnTo>
                <a:lnTo>
                  <a:pt x="38989" y="287426"/>
                </a:lnTo>
                <a:lnTo>
                  <a:pt x="32562" y="279095"/>
                </a:lnTo>
                <a:lnTo>
                  <a:pt x="34442" y="271145"/>
                </a:lnTo>
                <a:lnTo>
                  <a:pt x="35102" y="268846"/>
                </a:lnTo>
                <a:lnTo>
                  <a:pt x="35153" y="268414"/>
                </a:lnTo>
                <a:lnTo>
                  <a:pt x="33680" y="265442"/>
                </a:lnTo>
                <a:lnTo>
                  <a:pt x="30657" y="265061"/>
                </a:lnTo>
                <a:lnTo>
                  <a:pt x="30213" y="264934"/>
                </a:lnTo>
                <a:lnTo>
                  <a:pt x="29730" y="264871"/>
                </a:lnTo>
                <a:lnTo>
                  <a:pt x="27063" y="264871"/>
                </a:lnTo>
                <a:lnTo>
                  <a:pt x="24904" y="266369"/>
                </a:lnTo>
                <a:lnTo>
                  <a:pt x="24650" y="268503"/>
                </a:lnTo>
                <a:lnTo>
                  <a:pt x="23952" y="273405"/>
                </a:lnTo>
                <a:lnTo>
                  <a:pt x="24079" y="277126"/>
                </a:lnTo>
                <a:lnTo>
                  <a:pt x="24231" y="279095"/>
                </a:lnTo>
                <a:lnTo>
                  <a:pt x="26428" y="284264"/>
                </a:lnTo>
                <a:lnTo>
                  <a:pt x="26339" y="284759"/>
                </a:lnTo>
                <a:lnTo>
                  <a:pt x="9436" y="325272"/>
                </a:lnTo>
                <a:lnTo>
                  <a:pt x="1104" y="344614"/>
                </a:lnTo>
                <a:lnTo>
                  <a:pt x="0" y="347256"/>
                </a:lnTo>
                <a:lnTo>
                  <a:pt x="1104" y="350278"/>
                </a:lnTo>
                <a:lnTo>
                  <a:pt x="3784" y="351040"/>
                </a:lnTo>
                <a:lnTo>
                  <a:pt x="4165" y="351802"/>
                </a:lnTo>
                <a:lnTo>
                  <a:pt x="7569" y="351802"/>
                </a:lnTo>
                <a:lnTo>
                  <a:pt x="9436" y="350278"/>
                </a:lnTo>
                <a:lnTo>
                  <a:pt x="10591" y="348399"/>
                </a:lnTo>
                <a:lnTo>
                  <a:pt x="18161" y="330200"/>
                </a:lnTo>
                <a:lnTo>
                  <a:pt x="32181" y="322249"/>
                </a:lnTo>
                <a:lnTo>
                  <a:pt x="52628" y="296138"/>
                </a:lnTo>
                <a:lnTo>
                  <a:pt x="58534" y="293090"/>
                </a:lnTo>
                <a:lnTo>
                  <a:pt x="62661" y="290957"/>
                </a:lnTo>
                <a:lnTo>
                  <a:pt x="65201" y="287426"/>
                </a:lnTo>
                <a:lnTo>
                  <a:pt x="68961" y="282219"/>
                </a:lnTo>
                <a:lnTo>
                  <a:pt x="70777" y="271627"/>
                </a:lnTo>
                <a:lnTo>
                  <a:pt x="67525" y="261340"/>
                </a:lnTo>
                <a:lnTo>
                  <a:pt x="67424" y="260807"/>
                </a:lnTo>
                <a:lnTo>
                  <a:pt x="70523" y="253326"/>
                </a:lnTo>
                <a:lnTo>
                  <a:pt x="123431" y="125349"/>
                </a:lnTo>
                <a:lnTo>
                  <a:pt x="127596" y="126492"/>
                </a:lnTo>
                <a:lnTo>
                  <a:pt x="131762" y="127063"/>
                </a:lnTo>
                <a:lnTo>
                  <a:pt x="140195" y="127063"/>
                </a:lnTo>
                <a:lnTo>
                  <a:pt x="144449" y="126492"/>
                </a:lnTo>
                <a:lnTo>
                  <a:pt x="148805" y="125349"/>
                </a:lnTo>
                <a:lnTo>
                  <a:pt x="204812" y="260807"/>
                </a:lnTo>
                <a:lnTo>
                  <a:pt x="204685" y="261150"/>
                </a:lnTo>
                <a:lnTo>
                  <a:pt x="202946" y="263956"/>
                </a:lnTo>
                <a:lnTo>
                  <a:pt x="201828" y="267741"/>
                </a:lnTo>
                <a:lnTo>
                  <a:pt x="201828" y="273405"/>
                </a:lnTo>
                <a:lnTo>
                  <a:pt x="202590" y="276072"/>
                </a:lnTo>
                <a:lnTo>
                  <a:pt x="204470" y="276453"/>
                </a:lnTo>
                <a:lnTo>
                  <a:pt x="205333" y="276898"/>
                </a:lnTo>
                <a:lnTo>
                  <a:pt x="206184" y="277126"/>
                </a:lnTo>
                <a:lnTo>
                  <a:pt x="209689" y="277126"/>
                </a:lnTo>
                <a:lnTo>
                  <a:pt x="212039" y="275120"/>
                </a:lnTo>
                <a:lnTo>
                  <a:pt x="212153" y="271145"/>
                </a:lnTo>
                <a:lnTo>
                  <a:pt x="212382" y="268846"/>
                </a:lnTo>
                <a:lnTo>
                  <a:pt x="212471" y="268414"/>
                </a:lnTo>
                <a:lnTo>
                  <a:pt x="214325" y="264680"/>
                </a:lnTo>
                <a:lnTo>
                  <a:pt x="217347" y="262813"/>
                </a:lnTo>
                <a:lnTo>
                  <a:pt x="219900" y="260832"/>
                </a:lnTo>
                <a:lnTo>
                  <a:pt x="222592" y="260007"/>
                </a:lnTo>
                <a:lnTo>
                  <a:pt x="225171" y="260007"/>
                </a:lnTo>
                <a:lnTo>
                  <a:pt x="231355" y="261708"/>
                </a:lnTo>
                <a:lnTo>
                  <a:pt x="235991" y="266141"/>
                </a:lnTo>
                <a:lnTo>
                  <a:pt x="238086" y="272275"/>
                </a:lnTo>
                <a:lnTo>
                  <a:pt x="236651" y="279095"/>
                </a:lnTo>
                <a:lnTo>
                  <a:pt x="234213" y="283197"/>
                </a:lnTo>
                <a:lnTo>
                  <a:pt x="229971" y="286283"/>
                </a:lnTo>
                <a:lnTo>
                  <a:pt x="223240" y="286283"/>
                </a:lnTo>
                <a:lnTo>
                  <a:pt x="221259" y="285838"/>
                </a:lnTo>
                <a:lnTo>
                  <a:pt x="219227" y="284759"/>
                </a:lnTo>
                <a:lnTo>
                  <a:pt x="218020" y="284276"/>
                </a:lnTo>
                <a:lnTo>
                  <a:pt x="216204" y="284276"/>
                </a:lnTo>
                <a:lnTo>
                  <a:pt x="215823" y="284314"/>
                </a:lnTo>
                <a:lnTo>
                  <a:pt x="215442" y="284403"/>
                </a:lnTo>
                <a:lnTo>
                  <a:pt x="211277" y="285902"/>
                </a:lnTo>
                <a:lnTo>
                  <a:pt x="209778" y="291973"/>
                </a:lnTo>
                <a:lnTo>
                  <a:pt x="215061" y="294233"/>
                </a:lnTo>
                <a:lnTo>
                  <a:pt x="216966" y="295376"/>
                </a:lnTo>
                <a:lnTo>
                  <a:pt x="220751" y="296138"/>
                </a:lnTo>
                <a:lnTo>
                  <a:pt x="222186" y="300050"/>
                </a:lnTo>
                <a:lnTo>
                  <a:pt x="225399" y="306781"/>
                </a:lnTo>
                <a:lnTo>
                  <a:pt x="231279" y="314680"/>
                </a:lnTo>
                <a:lnTo>
                  <a:pt x="240817" y="322249"/>
                </a:lnTo>
                <a:lnTo>
                  <a:pt x="255231" y="330200"/>
                </a:lnTo>
                <a:lnTo>
                  <a:pt x="262801" y="348399"/>
                </a:lnTo>
                <a:lnTo>
                  <a:pt x="263334" y="350342"/>
                </a:lnTo>
                <a:lnTo>
                  <a:pt x="265341" y="351485"/>
                </a:lnTo>
                <a:lnTo>
                  <a:pt x="267957" y="351485"/>
                </a:lnTo>
                <a:lnTo>
                  <a:pt x="268617" y="351320"/>
                </a:lnTo>
                <a:lnTo>
                  <a:pt x="269227" y="351040"/>
                </a:lnTo>
                <a:lnTo>
                  <a:pt x="271868" y="350278"/>
                </a:lnTo>
                <a:lnTo>
                  <a:pt x="272630" y="34687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274775" y="2422383"/>
            <a:ext cx="255270" cy="351790"/>
            <a:chOff x="2274775" y="2422383"/>
            <a:chExt cx="255270" cy="351790"/>
          </a:xfrm>
        </p:grpSpPr>
        <p:sp>
          <p:nvSpPr>
            <p:cNvPr id="78" name="object 78"/>
            <p:cNvSpPr/>
            <p:nvPr/>
          </p:nvSpPr>
          <p:spPr>
            <a:xfrm>
              <a:off x="2274775" y="2422383"/>
              <a:ext cx="255270" cy="351790"/>
            </a:xfrm>
            <a:custGeom>
              <a:avLst/>
              <a:gdLst/>
              <a:ahLst/>
              <a:cxnLst/>
              <a:rect l="l" t="t" r="r" b="b"/>
              <a:pathLst>
                <a:path w="255269" h="351789">
                  <a:moveTo>
                    <a:pt x="186663" y="351413"/>
                  </a:moveTo>
                  <a:lnTo>
                    <a:pt x="68158" y="351413"/>
                  </a:lnTo>
                  <a:lnTo>
                    <a:pt x="53892" y="348483"/>
                  </a:lnTo>
                  <a:lnTo>
                    <a:pt x="42073" y="340476"/>
                  </a:lnTo>
                  <a:lnTo>
                    <a:pt x="34018" y="328563"/>
                  </a:lnTo>
                  <a:lnTo>
                    <a:pt x="31041" y="313915"/>
                  </a:lnTo>
                  <a:lnTo>
                    <a:pt x="31041" y="157148"/>
                  </a:lnTo>
                  <a:lnTo>
                    <a:pt x="23853" y="157148"/>
                  </a:lnTo>
                  <a:lnTo>
                    <a:pt x="14531" y="155478"/>
                  </a:lnTo>
                  <a:lnTo>
                    <a:pt x="6953" y="150894"/>
                  </a:lnTo>
                  <a:lnTo>
                    <a:pt x="1862" y="144039"/>
                  </a:lnTo>
                  <a:lnTo>
                    <a:pt x="0" y="135552"/>
                  </a:lnTo>
                  <a:lnTo>
                    <a:pt x="0" y="96941"/>
                  </a:lnTo>
                  <a:lnTo>
                    <a:pt x="6002" y="68195"/>
                  </a:lnTo>
                  <a:lnTo>
                    <a:pt x="22474" y="44204"/>
                  </a:lnTo>
                  <a:lnTo>
                    <a:pt x="47109" y="27173"/>
                  </a:lnTo>
                  <a:lnTo>
                    <a:pt x="77603" y="19305"/>
                  </a:lnTo>
                  <a:lnTo>
                    <a:pt x="77603" y="6042"/>
                  </a:lnTo>
                  <a:lnTo>
                    <a:pt x="84060" y="0"/>
                  </a:lnTo>
                  <a:lnTo>
                    <a:pt x="110553" y="0"/>
                  </a:lnTo>
                  <a:lnTo>
                    <a:pt x="112843" y="2258"/>
                  </a:lnTo>
                  <a:lnTo>
                    <a:pt x="112843" y="7951"/>
                  </a:lnTo>
                  <a:lnTo>
                    <a:pt x="110553" y="10590"/>
                  </a:lnTo>
                  <a:lnTo>
                    <a:pt x="89721" y="10590"/>
                  </a:lnTo>
                  <a:lnTo>
                    <a:pt x="88226" y="11735"/>
                  </a:lnTo>
                  <a:lnTo>
                    <a:pt x="88226" y="29896"/>
                  </a:lnTo>
                  <a:lnTo>
                    <a:pt x="77985" y="29896"/>
                  </a:lnTo>
                  <a:lnTo>
                    <a:pt x="51547" y="36924"/>
                  </a:lnTo>
                  <a:lnTo>
                    <a:pt x="30286" y="51647"/>
                  </a:lnTo>
                  <a:lnTo>
                    <a:pt x="16121" y="72256"/>
                  </a:lnTo>
                  <a:lnTo>
                    <a:pt x="10972" y="96941"/>
                  </a:lnTo>
                  <a:lnTo>
                    <a:pt x="10972" y="141627"/>
                  </a:lnTo>
                  <a:lnTo>
                    <a:pt x="17015" y="146939"/>
                  </a:lnTo>
                  <a:lnTo>
                    <a:pt x="42014" y="146939"/>
                  </a:lnTo>
                  <a:lnTo>
                    <a:pt x="42014" y="313915"/>
                  </a:lnTo>
                  <a:lnTo>
                    <a:pt x="44197" y="324192"/>
                  </a:lnTo>
                  <a:lnTo>
                    <a:pt x="50108" y="332755"/>
                  </a:lnTo>
                  <a:lnTo>
                    <a:pt x="58786" y="338617"/>
                  </a:lnTo>
                  <a:lnTo>
                    <a:pt x="69271" y="340790"/>
                  </a:lnTo>
                  <a:lnTo>
                    <a:pt x="212757" y="340790"/>
                  </a:lnTo>
                  <a:lnTo>
                    <a:pt x="201311" y="348483"/>
                  </a:lnTo>
                  <a:lnTo>
                    <a:pt x="186663" y="351413"/>
                  </a:lnTo>
                  <a:close/>
                </a:path>
                <a:path w="255269" h="351789">
                  <a:moveTo>
                    <a:pt x="178330" y="37879"/>
                  </a:moveTo>
                  <a:lnTo>
                    <a:pt x="166212" y="37879"/>
                  </a:lnTo>
                  <a:lnTo>
                    <a:pt x="167739" y="36353"/>
                  </a:lnTo>
                  <a:lnTo>
                    <a:pt x="167739" y="11735"/>
                  </a:lnTo>
                  <a:lnTo>
                    <a:pt x="166212" y="10590"/>
                  </a:lnTo>
                  <a:lnTo>
                    <a:pt x="125693" y="10590"/>
                  </a:lnTo>
                  <a:lnTo>
                    <a:pt x="123053" y="7951"/>
                  </a:lnTo>
                  <a:lnTo>
                    <a:pt x="123053" y="2258"/>
                  </a:lnTo>
                  <a:lnTo>
                    <a:pt x="125693" y="0"/>
                  </a:lnTo>
                  <a:lnTo>
                    <a:pt x="171905" y="0"/>
                  </a:lnTo>
                  <a:lnTo>
                    <a:pt x="177980" y="6042"/>
                  </a:lnTo>
                  <a:lnTo>
                    <a:pt x="177980" y="19305"/>
                  </a:lnTo>
                  <a:lnTo>
                    <a:pt x="208463" y="27173"/>
                  </a:lnTo>
                  <a:lnTo>
                    <a:pt x="212389" y="29896"/>
                  </a:lnTo>
                  <a:lnTo>
                    <a:pt x="178330" y="29896"/>
                  </a:lnTo>
                  <a:lnTo>
                    <a:pt x="178330" y="37879"/>
                  </a:lnTo>
                  <a:close/>
                </a:path>
                <a:path w="255269" h="351789">
                  <a:moveTo>
                    <a:pt x="172287" y="48470"/>
                  </a:moveTo>
                  <a:lnTo>
                    <a:pt x="84442" y="48470"/>
                  </a:lnTo>
                  <a:lnTo>
                    <a:pt x="77985" y="42014"/>
                  </a:lnTo>
                  <a:lnTo>
                    <a:pt x="77985" y="29896"/>
                  </a:lnTo>
                  <a:lnTo>
                    <a:pt x="88226" y="29896"/>
                  </a:lnTo>
                  <a:lnTo>
                    <a:pt x="88226" y="36353"/>
                  </a:lnTo>
                  <a:lnTo>
                    <a:pt x="89721" y="37879"/>
                  </a:lnTo>
                  <a:lnTo>
                    <a:pt x="178330" y="37879"/>
                  </a:lnTo>
                  <a:lnTo>
                    <a:pt x="178330" y="42014"/>
                  </a:lnTo>
                  <a:lnTo>
                    <a:pt x="172287" y="48470"/>
                  </a:lnTo>
                  <a:close/>
                </a:path>
                <a:path w="255269" h="351789">
                  <a:moveTo>
                    <a:pt x="250714" y="146939"/>
                  </a:moveTo>
                  <a:lnTo>
                    <a:pt x="239682" y="146939"/>
                  </a:lnTo>
                  <a:lnTo>
                    <a:pt x="245375" y="141627"/>
                  </a:lnTo>
                  <a:lnTo>
                    <a:pt x="245685" y="136697"/>
                  </a:lnTo>
                  <a:lnTo>
                    <a:pt x="245757" y="96941"/>
                  </a:lnTo>
                  <a:lnTo>
                    <a:pt x="226248" y="51647"/>
                  </a:lnTo>
                  <a:lnTo>
                    <a:pt x="178330" y="29896"/>
                  </a:lnTo>
                  <a:lnTo>
                    <a:pt x="212389" y="29896"/>
                  </a:lnTo>
                  <a:lnTo>
                    <a:pt x="233019" y="44204"/>
                  </a:lnTo>
                  <a:lnTo>
                    <a:pt x="249273" y="68195"/>
                  </a:lnTo>
                  <a:lnTo>
                    <a:pt x="254853" y="96941"/>
                  </a:lnTo>
                  <a:lnTo>
                    <a:pt x="254853" y="135552"/>
                  </a:lnTo>
                  <a:lnTo>
                    <a:pt x="252986" y="143878"/>
                  </a:lnTo>
                  <a:lnTo>
                    <a:pt x="250714" y="146939"/>
                  </a:lnTo>
                  <a:close/>
                </a:path>
                <a:path w="255269" h="351789">
                  <a:moveTo>
                    <a:pt x="42014" y="146939"/>
                  </a:moveTo>
                  <a:lnTo>
                    <a:pt x="31423" y="146939"/>
                  </a:lnTo>
                  <a:lnTo>
                    <a:pt x="31423" y="107914"/>
                  </a:lnTo>
                  <a:lnTo>
                    <a:pt x="33021" y="99928"/>
                  </a:lnTo>
                  <a:lnTo>
                    <a:pt x="37390" y="93431"/>
                  </a:lnTo>
                  <a:lnTo>
                    <a:pt x="43888" y="89062"/>
                  </a:lnTo>
                  <a:lnTo>
                    <a:pt x="51873" y="87463"/>
                  </a:lnTo>
                  <a:lnTo>
                    <a:pt x="206382" y="87463"/>
                  </a:lnTo>
                  <a:lnTo>
                    <a:pt x="211662" y="88226"/>
                  </a:lnTo>
                  <a:lnTo>
                    <a:pt x="216591" y="90485"/>
                  </a:lnTo>
                  <a:lnTo>
                    <a:pt x="219231" y="93920"/>
                  </a:lnTo>
                  <a:lnTo>
                    <a:pt x="221991" y="98086"/>
                  </a:lnTo>
                  <a:lnTo>
                    <a:pt x="46562" y="98086"/>
                  </a:lnTo>
                  <a:lnTo>
                    <a:pt x="42014" y="102253"/>
                  </a:lnTo>
                  <a:lnTo>
                    <a:pt x="42014" y="124580"/>
                  </a:lnTo>
                  <a:lnTo>
                    <a:pt x="59061" y="124580"/>
                  </a:lnTo>
                  <a:lnTo>
                    <a:pt x="66767" y="126053"/>
                  </a:lnTo>
                  <a:lnTo>
                    <a:pt x="73020" y="130118"/>
                  </a:lnTo>
                  <a:lnTo>
                    <a:pt x="76243" y="134821"/>
                  </a:lnTo>
                  <a:lnTo>
                    <a:pt x="42014" y="134821"/>
                  </a:lnTo>
                  <a:lnTo>
                    <a:pt x="42014" y="146939"/>
                  </a:lnTo>
                  <a:close/>
                </a:path>
                <a:path w="255269" h="351789">
                  <a:moveTo>
                    <a:pt x="207065" y="194646"/>
                  </a:moveTo>
                  <a:lnTo>
                    <a:pt x="194996" y="194646"/>
                  </a:lnTo>
                  <a:lnTo>
                    <a:pt x="200307" y="189494"/>
                  </a:lnTo>
                  <a:lnTo>
                    <a:pt x="200307" y="135552"/>
                  </a:lnTo>
                  <a:lnTo>
                    <a:pt x="206382" y="127983"/>
                  </a:lnTo>
                  <a:lnTo>
                    <a:pt x="214683" y="125343"/>
                  </a:lnTo>
                  <a:lnTo>
                    <a:pt x="213951" y="109822"/>
                  </a:lnTo>
                  <a:lnTo>
                    <a:pt x="215828" y="106037"/>
                  </a:lnTo>
                  <a:lnTo>
                    <a:pt x="211662" y="101107"/>
                  </a:lnTo>
                  <a:lnTo>
                    <a:pt x="209785" y="98818"/>
                  </a:lnTo>
                  <a:lnTo>
                    <a:pt x="207495" y="98086"/>
                  </a:lnTo>
                  <a:lnTo>
                    <a:pt x="221991" y="98086"/>
                  </a:lnTo>
                  <a:lnTo>
                    <a:pt x="223167" y="99860"/>
                  </a:lnTo>
                  <a:lnTo>
                    <a:pt x="224727" y="107914"/>
                  </a:lnTo>
                  <a:lnTo>
                    <a:pt x="224815" y="109822"/>
                  </a:lnTo>
                  <a:lnTo>
                    <a:pt x="225050" y="122678"/>
                  </a:lnTo>
                  <a:lnTo>
                    <a:pt x="224978" y="136697"/>
                  </a:lnTo>
                  <a:lnTo>
                    <a:pt x="214333" y="136697"/>
                  </a:lnTo>
                  <a:lnTo>
                    <a:pt x="212043" y="138224"/>
                  </a:lnTo>
                  <a:lnTo>
                    <a:pt x="210517" y="140864"/>
                  </a:lnTo>
                  <a:lnTo>
                    <a:pt x="210517" y="183292"/>
                  </a:lnTo>
                  <a:lnTo>
                    <a:pt x="208899" y="191815"/>
                  </a:lnTo>
                  <a:lnTo>
                    <a:pt x="207065" y="194646"/>
                  </a:lnTo>
                  <a:close/>
                </a:path>
                <a:path w="255269" h="351789">
                  <a:moveTo>
                    <a:pt x="76109" y="181765"/>
                  </a:moveTo>
                  <a:lnTo>
                    <a:pt x="70416" y="181765"/>
                  </a:lnTo>
                  <a:lnTo>
                    <a:pt x="68158" y="179475"/>
                  </a:lnTo>
                  <a:lnTo>
                    <a:pt x="68158" y="138606"/>
                  </a:lnTo>
                  <a:lnTo>
                    <a:pt x="63991" y="134821"/>
                  </a:lnTo>
                  <a:lnTo>
                    <a:pt x="76243" y="134821"/>
                  </a:lnTo>
                  <a:lnTo>
                    <a:pt x="77216" y="136240"/>
                  </a:lnTo>
                  <a:lnTo>
                    <a:pt x="78747" y="143878"/>
                  </a:lnTo>
                  <a:lnTo>
                    <a:pt x="78749" y="179475"/>
                  </a:lnTo>
                  <a:lnTo>
                    <a:pt x="76109" y="181765"/>
                  </a:lnTo>
                  <a:close/>
                </a:path>
                <a:path w="255269" h="351789">
                  <a:moveTo>
                    <a:pt x="212757" y="340790"/>
                  </a:moveTo>
                  <a:lnTo>
                    <a:pt x="187426" y="340790"/>
                  </a:lnTo>
                  <a:lnTo>
                    <a:pt x="197870" y="338617"/>
                  </a:lnTo>
                  <a:lnTo>
                    <a:pt x="206426" y="332755"/>
                  </a:lnTo>
                  <a:lnTo>
                    <a:pt x="212209" y="324192"/>
                  </a:lnTo>
                  <a:lnTo>
                    <a:pt x="214333" y="313915"/>
                  </a:lnTo>
                  <a:lnTo>
                    <a:pt x="214333" y="136697"/>
                  </a:lnTo>
                  <a:lnTo>
                    <a:pt x="224978" y="136697"/>
                  </a:lnTo>
                  <a:lnTo>
                    <a:pt x="224924" y="146939"/>
                  </a:lnTo>
                  <a:lnTo>
                    <a:pt x="250714" y="146939"/>
                  </a:lnTo>
                  <a:lnTo>
                    <a:pt x="247884" y="150751"/>
                  </a:lnTo>
                  <a:lnTo>
                    <a:pt x="240295" y="155424"/>
                  </a:lnTo>
                  <a:lnTo>
                    <a:pt x="230967" y="157148"/>
                  </a:lnTo>
                  <a:lnTo>
                    <a:pt x="224161" y="157148"/>
                  </a:lnTo>
                  <a:lnTo>
                    <a:pt x="224161" y="313915"/>
                  </a:lnTo>
                  <a:lnTo>
                    <a:pt x="221232" y="328563"/>
                  </a:lnTo>
                  <a:lnTo>
                    <a:pt x="213224" y="340476"/>
                  </a:lnTo>
                  <a:lnTo>
                    <a:pt x="212757" y="340790"/>
                  </a:lnTo>
                  <a:close/>
                </a:path>
                <a:path w="255269" h="351789">
                  <a:moveTo>
                    <a:pt x="189430" y="204951"/>
                  </a:moveTo>
                  <a:lnTo>
                    <a:pt x="188794" y="204951"/>
                  </a:lnTo>
                  <a:lnTo>
                    <a:pt x="188126" y="204919"/>
                  </a:lnTo>
                  <a:lnTo>
                    <a:pt x="166976" y="179475"/>
                  </a:lnTo>
                  <a:lnTo>
                    <a:pt x="169647" y="176835"/>
                  </a:lnTo>
                  <a:lnTo>
                    <a:pt x="175309" y="176835"/>
                  </a:lnTo>
                  <a:lnTo>
                    <a:pt x="177598" y="179475"/>
                  </a:lnTo>
                  <a:lnTo>
                    <a:pt x="177598" y="188953"/>
                  </a:lnTo>
                  <a:lnTo>
                    <a:pt x="182496" y="193883"/>
                  </a:lnTo>
                  <a:lnTo>
                    <a:pt x="188190" y="194646"/>
                  </a:lnTo>
                  <a:lnTo>
                    <a:pt x="207065" y="194646"/>
                  </a:lnTo>
                  <a:lnTo>
                    <a:pt x="204446" y="198689"/>
                  </a:lnTo>
                  <a:lnTo>
                    <a:pt x="197756" y="203280"/>
                  </a:lnTo>
                  <a:lnTo>
                    <a:pt x="189430" y="20495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47863" y="2546963"/>
              <a:ext cx="104511" cy="129128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2708719" y="2421242"/>
            <a:ext cx="244475" cy="353060"/>
          </a:xfrm>
          <a:custGeom>
            <a:avLst/>
            <a:gdLst/>
            <a:ahLst/>
            <a:cxnLst/>
            <a:rect l="l" t="t" r="r" b="b"/>
            <a:pathLst>
              <a:path w="244475" h="353060">
                <a:moveTo>
                  <a:pt x="132041" y="10629"/>
                </a:moveTo>
                <a:lnTo>
                  <a:pt x="61353" y="10629"/>
                </a:lnTo>
                <a:lnTo>
                  <a:pt x="102374" y="10655"/>
                </a:lnTo>
                <a:lnTo>
                  <a:pt x="132041" y="10629"/>
                </a:lnTo>
                <a:close/>
              </a:path>
              <a:path w="244475" h="353060">
                <a:moveTo>
                  <a:pt x="163220" y="299923"/>
                </a:moveTo>
                <a:lnTo>
                  <a:pt x="162839" y="296900"/>
                </a:lnTo>
                <a:lnTo>
                  <a:pt x="160553" y="294614"/>
                </a:lnTo>
                <a:lnTo>
                  <a:pt x="154889" y="294614"/>
                </a:lnTo>
                <a:lnTo>
                  <a:pt x="152603" y="296900"/>
                </a:lnTo>
                <a:lnTo>
                  <a:pt x="152603" y="338531"/>
                </a:lnTo>
                <a:lnTo>
                  <a:pt x="149199" y="341934"/>
                </a:lnTo>
                <a:lnTo>
                  <a:pt x="118148" y="341934"/>
                </a:lnTo>
                <a:lnTo>
                  <a:pt x="114744" y="338531"/>
                </a:lnTo>
                <a:lnTo>
                  <a:pt x="114744" y="235546"/>
                </a:lnTo>
                <a:lnTo>
                  <a:pt x="112458" y="233260"/>
                </a:lnTo>
                <a:lnTo>
                  <a:pt x="109435" y="233260"/>
                </a:lnTo>
                <a:lnTo>
                  <a:pt x="106794" y="233260"/>
                </a:lnTo>
                <a:lnTo>
                  <a:pt x="104508" y="235546"/>
                </a:lnTo>
                <a:lnTo>
                  <a:pt x="104508" y="344233"/>
                </a:lnTo>
                <a:lnTo>
                  <a:pt x="112077" y="352564"/>
                </a:lnTo>
                <a:lnTo>
                  <a:pt x="154889" y="352564"/>
                </a:lnTo>
                <a:lnTo>
                  <a:pt x="163220" y="344995"/>
                </a:lnTo>
                <a:lnTo>
                  <a:pt x="163220" y="299923"/>
                </a:lnTo>
                <a:close/>
              </a:path>
              <a:path w="244475" h="353060">
                <a:moveTo>
                  <a:pt x="244398" y="35229"/>
                </a:moveTo>
                <a:lnTo>
                  <a:pt x="243166" y="29933"/>
                </a:lnTo>
                <a:lnTo>
                  <a:pt x="242417" y="26657"/>
                </a:lnTo>
                <a:lnTo>
                  <a:pt x="237426" y="17818"/>
                </a:lnTo>
                <a:lnTo>
                  <a:pt x="236207" y="16344"/>
                </a:lnTo>
                <a:lnTo>
                  <a:pt x="235546" y="16014"/>
                </a:lnTo>
                <a:lnTo>
                  <a:pt x="235546" y="49618"/>
                </a:lnTo>
                <a:lnTo>
                  <a:pt x="234403" y="52260"/>
                </a:lnTo>
                <a:lnTo>
                  <a:pt x="234403" y="53784"/>
                </a:lnTo>
                <a:lnTo>
                  <a:pt x="231914" y="64706"/>
                </a:lnTo>
                <a:lnTo>
                  <a:pt x="225640" y="73609"/>
                </a:lnTo>
                <a:lnTo>
                  <a:pt x="216446" y="79603"/>
                </a:lnTo>
                <a:lnTo>
                  <a:pt x="205232" y="81800"/>
                </a:lnTo>
                <a:lnTo>
                  <a:pt x="62115" y="81800"/>
                </a:lnTo>
                <a:lnTo>
                  <a:pt x="51689" y="79933"/>
                </a:lnTo>
                <a:lnTo>
                  <a:pt x="43014" y="74752"/>
                </a:lnTo>
                <a:lnTo>
                  <a:pt x="36703" y="66954"/>
                </a:lnTo>
                <a:lnTo>
                  <a:pt x="33324" y="57188"/>
                </a:lnTo>
                <a:lnTo>
                  <a:pt x="36944" y="52641"/>
                </a:lnTo>
                <a:lnTo>
                  <a:pt x="47205" y="39763"/>
                </a:lnTo>
                <a:lnTo>
                  <a:pt x="48082" y="38646"/>
                </a:lnTo>
                <a:lnTo>
                  <a:pt x="49225" y="36931"/>
                </a:lnTo>
                <a:lnTo>
                  <a:pt x="50952" y="36068"/>
                </a:lnTo>
                <a:lnTo>
                  <a:pt x="54546" y="36068"/>
                </a:lnTo>
                <a:lnTo>
                  <a:pt x="56413" y="36931"/>
                </a:lnTo>
                <a:lnTo>
                  <a:pt x="57950" y="38646"/>
                </a:lnTo>
                <a:lnTo>
                  <a:pt x="69684" y="53403"/>
                </a:lnTo>
                <a:lnTo>
                  <a:pt x="72517" y="56807"/>
                </a:lnTo>
                <a:lnTo>
                  <a:pt x="76771" y="58521"/>
                </a:lnTo>
                <a:lnTo>
                  <a:pt x="85293" y="58521"/>
                </a:lnTo>
                <a:lnTo>
                  <a:pt x="89560" y="56807"/>
                </a:lnTo>
                <a:lnTo>
                  <a:pt x="92392" y="53403"/>
                </a:lnTo>
                <a:lnTo>
                  <a:pt x="96989" y="47612"/>
                </a:lnTo>
                <a:lnTo>
                  <a:pt x="104127" y="38646"/>
                </a:lnTo>
                <a:lnTo>
                  <a:pt x="105460" y="36931"/>
                </a:lnTo>
                <a:lnTo>
                  <a:pt x="107276" y="36068"/>
                </a:lnTo>
                <a:lnTo>
                  <a:pt x="110959" y="36068"/>
                </a:lnTo>
                <a:lnTo>
                  <a:pt x="112839" y="36931"/>
                </a:lnTo>
                <a:lnTo>
                  <a:pt x="114363" y="38646"/>
                </a:lnTo>
                <a:lnTo>
                  <a:pt x="126098" y="53403"/>
                </a:lnTo>
                <a:lnTo>
                  <a:pt x="128930" y="56807"/>
                </a:lnTo>
                <a:lnTo>
                  <a:pt x="133197" y="58521"/>
                </a:lnTo>
                <a:lnTo>
                  <a:pt x="141719" y="58521"/>
                </a:lnTo>
                <a:lnTo>
                  <a:pt x="145986" y="56807"/>
                </a:lnTo>
                <a:lnTo>
                  <a:pt x="148818" y="53403"/>
                </a:lnTo>
                <a:lnTo>
                  <a:pt x="153416" y="47612"/>
                </a:lnTo>
                <a:lnTo>
                  <a:pt x="160553" y="38646"/>
                </a:lnTo>
                <a:lnTo>
                  <a:pt x="161696" y="36931"/>
                </a:lnTo>
                <a:lnTo>
                  <a:pt x="163512" y="36068"/>
                </a:lnTo>
                <a:lnTo>
                  <a:pt x="167195" y="36068"/>
                </a:lnTo>
                <a:lnTo>
                  <a:pt x="169075" y="36931"/>
                </a:lnTo>
                <a:lnTo>
                  <a:pt x="170408" y="38646"/>
                </a:lnTo>
                <a:lnTo>
                  <a:pt x="182524" y="53403"/>
                </a:lnTo>
                <a:lnTo>
                  <a:pt x="185356" y="56807"/>
                </a:lnTo>
                <a:lnTo>
                  <a:pt x="189433" y="58521"/>
                </a:lnTo>
                <a:lnTo>
                  <a:pt x="197764" y="58521"/>
                </a:lnTo>
                <a:lnTo>
                  <a:pt x="218109" y="36931"/>
                </a:lnTo>
                <a:lnTo>
                  <a:pt x="219925" y="36068"/>
                </a:lnTo>
                <a:lnTo>
                  <a:pt x="223621" y="36068"/>
                </a:lnTo>
                <a:lnTo>
                  <a:pt x="225488" y="36931"/>
                </a:lnTo>
                <a:lnTo>
                  <a:pt x="226834" y="38646"/>
                </a:lnTo>
                <a:lnTo>
                  <a:pt x="235546" y="49618"/>
                </a:lnTo>
                <a:lnTo>
                  <a:pt x="235546" y="16014"/>
                </a:lnTo>
                <a:lnTo>
                  <a:pt x="234530" y="15494"/>
                </a:lnTo>
                <a:lnTo>
                  <a:pt x="231952" y="15494"/>
                </a:lnTo>
                <a:lnTo>
                  <a:pt x="231025" y="15748"/>
                </a:lnTo>
                <a:lnTo>
                  <a:pt x="230238" y="16281"/>
                </a:lnTo>
                <a:lnTo>
                  <a:pt x="227977" y="18199"/>
                </a:lnTo>
                <a:lnTo>
                  <a:pt x="227596" y="21221"/>
                </a:lnTo>
                <a:lnTo>
                  <a:pt x="228739" y="23469"/>
                </a:lnTo>
                <a:lnTo>
                  <a:pt x="230136" y="25260"/>
                </a:lnTo>
                <a:lnTo>
                  <a:pt x="231762" y="27635"/>
                </a:lnTo>
                <a:lnTo>
                  <a:pt x="232524" y="29933"/>
                </a:lnTo>
                <a:lnTo>
                  <a:pt x="229374" y="26784"/>
                </a:lnTo>
                <a:lnTo>
                  <a:pt x="225272" y="25260"/>
                </a:lnTo>
                <a:lnTo>
                  <a:pt x="216268" y="25260"/>
                </a:lnTo>
                <a:lnTo>
                  <a:pt x="211378" y="27355"/>
                </a:lnTo>
                <a:lnTo>
                  <a:pt x="207911" y="31432"/>
                </a:lnTo>
                <a:lnTo>
                  <a:pt x="195783" y="46215"/>
                </a:lnTo>
                <a:lnTo>
                  <a:pt x="196164" y="47332"/>
                </a:lnTo>
                <a:lnTo>
                  <a:pt x="190855" y="47332"/>
                </a:lnTo>
                <a:lnTo>
                  <a:pt x="189331" y="46215"/>
                </a:lnTo>
                <a:lnTo>
                  <a:pt x="181279" y="36068"/>
                </a:lnTo>
                <a:lnTo>
                  <a:pt x="177596" y="31432"/>
                </a:lnTo>
                <a:lnTo>
                  <a:pt x="174383" y="27063"/>
                </a:lnTo>
                <a:lnTo>
                  <a:pt x="169545" y="24904"/>
                </a:lnTo>
                <a:lnTo>
                  <a:pt x="159816" y="24904"/>
                </a:lnTo>
                <a:lnTo>
                  <a:pt x="154889" y="27063"/>
                </a:lnTo>
                <a:lnTo>
                  <a:pt x="151485" y="31432"/>
                </a:lnTo>
                <a:lnTo>
                  <a:pt x="139750" y="46215"/>
                </a:lnTo>
                <a:lnTo>
                  <a:pt x="138798" y="47167"/>
                </a:lnTo>
                <a:lnTo>
                  <a:pt x="137642" y="47612"/>
                </a:lnTo>
                <a:lnTo>
                  <a:pt x="135394" y="47612"/>
                </a:lnTo>
                <a:lnTo>
                  <a:pt x="134251" y="47167"/>
                </a:lnTo>
                <a:lnTo>
                  <a:pt x="133286" y="46215"/>
                </a:lnTo>
                <a:lnTo>
                  <a:pt x="124980" y="36068"/>
                </a:lnTo>
                <a:lnTo>
                  <a:pt x="121170" y="31432"/>
                </a:lnTo>
                <a:lnTo>
                  <a:pt x="117957" y="27063"/>
                </a:lnTo>
                <a:lnTo>
                  <a:pt x="113131" y="24904"/>
                </a:lnTo>
                <a:lnTo>
                  <a:pt x="103492" y="24904"/>
                </a:lnTo>
                <a:lnTo>
                  <a:pt x="98653" y="27063"/>
                </a:lnTo>
                <a:lnTo>
                  <a:pt x="95440" y="31432"/>
                </a:lnTo>
                <a:lnTo>
                  <a:pt x="83324" y="46215"/>
                </a:lnTo>
                <a:lnTo>
                  <a:pt x="82372" y="47167"/>
                </a:lnTo>
                <a:lnTo>
                  <a:pt x="81229" y="47612"/>
                </a:lnTo>
                <a:lnTo>
                  <a:pt x="78968" y="47612"/>
                </a:lnTo>
                <a:lnTo>
                  <a:pt x="77825" y="47167"/>
                </a:lnTo>
                <a:lnTo>
                  <a:pt x="76873" y="46215"/>
                </a:lnTo>
                <a:lnTo>
                  <a:pt x="68821" y="36068"/>
                </a:lnTo>
                <a:lnTo>
                  <a:pt x="65138" y="31432"/>
                </a:lnTo>
                <a:lnTo>
                  <a:pt x="61734" y="27063"/>
                </a:lnTo>
                <a:lnTo>
                  <a:pt x="56794" y="24904"/>
                </a:lnTo>
                <a:lnTo>
                  <a:pt x="47066" y="24904"/>
                </a:lnTo>
                <a:lnTo>
                  <a:pt x="42227" y="27063"/>
                </a:lnTo>
                <a:lnTo>
                  <a:pt x="39027" y="31432"/>
                </a:lnTo>
                <a:lnTo>
                  <a:pt x="31800" y="39763"/>
                </a:lnTo>
                <a:lnTo>
                  <a:pt x="61353" y="10629"/>
                </a:lnTo>
                <a:lnTo>
                  <a:pt x="191617" y="10439"/>
                </a:lnTo>
                <a:lnTo>
                  <a:pt x="209689" y="10439"/>
                </a:lnTo>
                <a:lnTo>
                  <a:pt x="209778" y="10820"/>
                </a:lnTo>
                <a:lnTo>
                  <a:pt x="213944" y="12496"/>
                </a:lnTo>
                <a:lnTo>
                  <a:pt x="214553" y="12661"/>
                </a:lnTo>
                <a:lnTo>
                  <a:pt x="215163" y="12725"/>
                </a:lnTo>
                <a:lnTo>
                  <a:pt x="217982" y="12725"/>
                </a:lnTo>
                <a:lnTo>
                  <a:pt x="219862" y="11518"/>
                </a:lnTo>
                <a:lnTo>
                  <a:pt x="220281" y="10439"/>
                </a:lnTo>
                <a:lnTo>
                  <a:pt x="220789" y="9093"/>
                </a:lnTo>
                <a:lnTo>
                  <a:pt x="221513" y="6464"/>
                </a:lnTo>
                <a:lnTo>
                  <a:pt x="220408" y="3403"/>
                </a:lnTo>
                <a:lnTo>
                  <a:pt x="217347" y="2679"/>
                </a:lnTo>
                <a:lnTo>
                  <a:pt x="213525" y="1397"/>
                </a:lnTo>
                <a:lnTo>
                  <a:pt x="209219" y="647"/>
                </a:lnTo>
                <a:lnTo>
                  <a:pt x="203047" y="317"/>
                </a:lnTo>
                <a:lnTo>
                  <a:pt x="191084" y="190"/>
                </a:lnTo>
                <a:lnTo>
                  <a:pt x="169265" y="254"/>
                </a:lnTo>
                <a:lnTo>
                  <a:pt x="60579" y="0"/>
                </a:lnTo>
                <a:lnTo>
                  <a:pt x="45275" y="3187"/>
                </a:lnTo>
                <a:lnTo>
                  <a:pt x="32626" y="11798"/>
                </a:lnTo>
                <a:lnTo>
                  <a:pt x="24003" y="24447"/>
                </a:lnTo>
                <a:lnTo>
                  <a:pt x="20828" y="39763"/>
                </a:lnTo>
                <a:lnTo>
                  <a:pt x="20828" y="42430"/>
                </a:lnTo>
                <a:lnTo>
                  <a:pt x="12623" y="44856"/>
                </a:lnTo>
                <a:lnTo>
                  <a:pt x="6007" y="49987"/>
                </a:lnTo>
                <a:lnTo>
                  <a:pt x="1600" y="57124"/>
                </a:lnTo>
                <a:lnTo>
                  <a:pt x="0" y="65519"/>
                </a:lnTo>
                <a:lnTo>
                  <a:pt x="0" y="103746"/>
                </a:lnTo>
                <a:lnTo>
                  <a:pt x="1028" y="110705"/>
                </a:lnTo>
                <a:lnTo>
                  <a:pt x="3975" y="117017"/>
                </a:lnTo>
                <a:lnTo>
                  <a:pt x="8636" y="122186"/>
                </a:lnTo>
                <a:lnTo>
                  <a:pt x="14782" y="125730"/>
                </a:lnTo>
                <a:lnTo>
                  <a:pt x="15138" y="125730"/>
                </a:lnTo>
                <a:lnTo>
                  <a:pt x="114744" y="154508"/>
                </a:lnTo>
                <a:lnTo>
                  <a:pt x="121932" y="157530"/>
                </a:lnTo>
                <a:lnTo>
                  <a:pt x="126098" y="163995"/>
                </a:lnTo>
                <a:lnTo>
                  <a:pt x="126098" y="190868"/>
                </a:lnTo>
                <a:lnTo>
                  <a:pt x="110578" y="190868"/>
                </a:lnTo>
                <a:lnTo>
                  <a:pt x="102247" y="198437"/>
                </a:lnTo>
                <a:lnTo>
                  <a:pt x="102247" y="219265"/>
                </a:lnTo>
                <a:lnTo>
                  <a:pt x="104889" y="221907"/>
                </a:lnTo>
                <a:lnTo>
                  <a:pt x="110578" y="221907"/>
                </a:lnTo>
                <a:lnTo>
                  <a:pt x="112839" y="219265"/>
                </a:lnTo>
                <a:lnTo>
                  <a:pt x="112839" y="204863"/>
                </a:lnTo>
                <a:lnTo>
                  <a:pt x="116243" y="201460"/>
                </a:lnTo>
                <a:lnTo>
                  <a:pt x="147320" y="201460"/>
                </a:lnTo>
                <a:lnTo>
                  <a:pt x="150723" y="204863"/>
                </a:lnTo>
                <a:lnTo>
                  <a:pt x="150723" y="280619"/>
                </a:lnTo>
                <a:lnTo>
                  <a:pt x="152984" y="282879"/>
                </a:lnTo>
                <a:lnTo>
                  <a:pt x="158673" y="282879"/>
                </a:lnTo>
                <a:lnTo>
                  <a:pt x="161315" y="280619"/>
                </a:lnTo>
                <a:lnTo>
                  <a:pt x="161315" y="201460"/>
                </a:lnTo>
                <a:lnTo>
                  <a:pt x="161315" y="199199"/>
                </a:lnTo>
                <a:lnTo>
                  <a:pt x="153365" y="190868"/>
                </a:lnTo>
                <a:lnTo>
                  <a:pt x="136309" y="190868"/>
                </a:lnTo>
                <a:lnTo>
                  <a:pt x="136309" y="171564"/>
                </a:lnTo>
                <a:lnTo>
                  <a:pt x="18186" y="115874"/>
                </a:lnTo>
                <a:lnTo>
                  <a:pt x="13258" y="113995"/>
                </a:lnTo>
                <a:lnTo>
                  <a:pt x="10236" y="109067"/>
                </a:lnTo>
                <a:lnTo>
                  <a:pt x="10236" y="59448"/>
                </a:lnTo>
                <a:lnTo>
                  <a:pt x="14782" y="53784"/>
                </a:lnTo>
                <a:lnTo>
                  <a:pt x="20447" y="52641"/>
                </a:lnTo>
                <a:lnTo>
                  <a:pt x="20447" y="56426"/>
                </a:lnTo>
                <a:lnTo>
                  <a:pt x="21590" y="59829"/>
                </a:lnTo>
                <a:lnTo>
                  <a:pt x="47536" y="88823"/>
                </a:lnTo>
                <a:lnTo>
                  <a:pt x="60198" y="90906"/>
                </a:lnTo>
                <a:lnTo>
                  <a:pt x="203352" y="90906"/>
                </a:lnTo>
                <a:lnTo>
                  <a:pt x="218363" y="87909"/>
                </a:lnTo>
                <a:lnTo>
                  <a:pt x="227609" y="81800"/>
                </a:lnTo>
                <a:lnTo>
                  <a:pt x="230759" y="79730"/>
                </a:lnTo>
                <a:lnTo>
                  <a:pt x="239407" y="67564"/>
                </a:lnTo>
                <a:lnTo>
                  <a:pt x="243116" y="52641"/>
                </a:lnTo>
                <a:lnTo>
                  <a:pt x="244309" y="43789"/>
                </a:lnTo>
                <a:lnTo>
                  <a:pt x="244386" y="36068"/>
                </a:lnTo>
                <a:lnTo>
                  <a:pt x="244398" y="3522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835484" y="2422383"/>
            <a:ext cx="259715" cy="351155"/>
            <a:chOff x="1835484" y="2422383"/>
            <a:chExt cx="259715" cy="351155"/>
          </a:xfrm>
        </p:grpSpPr>
        <p:sp>
          <p:nvSpPr>
            <p:cNvPr id="82" name="object 82"/>
            <p:cNvSpPr/>
            <p:nvPr/>
          </p:nvSpPr>
          <p:spPr>
            <a:xfrm>
              <a:off x="1835480" y="2422385"/>
              <a:ext cx="259715" cy="351155"/>
            </a:xfrm>
            <a:custGeom>
              <a:avLst/>
              <a:gdLst/>
              <a:ahLst/>
              <a:cxnLst/>
              <a:rect l="l" t="t" r="r" b="b"/>
              <a:pathLst>
                <a:path w="259714" h="351155">
                  <a:moveTo>
                    <a:pt x="65798" y="127939"/>
                  </a:moveTo>
                  <a:lnTo>
                    <a:pt x="65138" y="119659"/>
                  </a:lnTo>
                  <a:lnTo>
                    <a:pt x="62496" y="111899"/>
                  </a:lnTo>
                  <a:lnTo>
                    <a:pt x="55499" y="108775"/>
                  </a:lnTo>
                  <a:lnTo>
                    <a:pt x="49618" y="108775"/>
                  </a:lnTo>
                  <a:lnTo>
                    <a:pt x="43764" y="108775"/>
                  </a:lnTo>
                  <a:lnTo>
                    <a:pt x="39027" y="111899"/>
                  </a:lnTo>
                  <a:lnTo>
                    <a:pt x="40894" y="116636"/>
                  </a:lnTo>
                  <a:lnTo>
                    <a:pt x="41465" y="118605"/>
                  </a:lnTo>
                  <a:lnTo>
                    <a:pt x="43472" y="119722"/>
                  </a:lnTo>
                  <a:lnTo>
                    <a:pt x="46088" y="119722"/>
                  </a:lnTo>
                  <a:lnTo>
                    <a:pt x="46748" y="119595"/>
                  </a:lnTo>
                  <a:lnTo>
                    <a:pt x="47358" y="119278"/>
                  </a:lnTo>
                  <a:lnTo>
                    <a:pt x="48018" y="119024"/>
                  </a:lnTo>
                  <a:lnTo>
                    <a:pt x="48717" y="118897"/>
                  </a:lnTo>
                  <a:lnTo>
                    <a:pt x="52374" y="118897"/>
                  </a:lnTo>
                  <a:lnTo>
                    <a:pt x="54927" y="121462"/>
                  </a:lnTo>
                  <a:lnTo>
                    <a:pt x="54927" y="128079"/>
                  </a:lnTo>
                  <a:lnTo>
                    <a:pt x="52120" y="130251"/>
                  </a:lnTo>
                  <a:lnTo>
                    <a:pt x="47764" y="130251"/>
                  </a:lnTo>
                  <a:lnTo>
                    <a:pt x="46240" y="129679"/>
                  </a:lnTo>
                  <a:lnTo>
                    <a:pt x="45059" y="128371"/>
                  </a:lnTo>
                  <a:lnTo>
                    <a:pt x="44081" y="127190"/>
                  </a:lnTo>
                  <a:lnTo>
                    <a:pt x="42684" y="126619"/>
                  </a:lnTo>
                  <a:lnTo>
                    <a:pt x="39916" y="126619"/>
                  </a:lnTo>
                  <a:lnTo>
                    <a:pt x="38582" y="127101"/>
                  </a:lnTo>
                  <a:lnTo>
                    <a:pt x="37490" y="127990"/>
                  </a:lnTo>
                  <a:lnTo>
                    <a:pt x="35242" y="129895"/>
                  </a:lnTo>
                  <a:lnTo>
                    <a:pt x="35242" y="132918"/>
                  </a:lnTo>
                  <a:lnTo>
                    <a:pt x="37109" y="135559"/>
                  </a:lnTo>
                  <a:lnTo>
                    <a:pt x="40640" y="139217"/>
                  </a:lnTo>
                  <a:lnTo>
                    <a:pt x="44996" y="140804"/>
                  </a:lnTo>
                  <a:lnTo>
                    <a:pt x="49237" y="140804"/>
                  </a:lnTo>
                  <a:lnTo>
                    <a:pt x="56616" y="139153"/>
                  </a:lnTo>
                  <a:lnTo>
                    <a:pt x="62547" y="134658"/>
                  </a:lnTo>
                  <a:lnTo>
                    <a:pt x="65798" y="127939"/>
                  </a:lnTo>
                  <a:close/>
                </a:path>
                <a:path w="259714" h="351155">
                  <a:moveTo>
                    <a:pt x="149491" y="69621"/>
                  </a:moveTo>
                  <a:lnTo>
                    <a:pt x="146532" y="63728"/>
                  </a:lnTo>
                  <a:lnTo>
                    <a:pt x="141312" y="59778"/>
                  </a:lnTo>
                  <a:lnTo>
                    <a:pt x="134848" y="58331"/>
                  </a:lnTo>
                  <a:lnTo>
                    <a:pt x="131318" y="58331"/>
                  </a:lnTo>
                  <a:lnTo>
                    <a:pt x="127698" y="59601"/>
                  </a:lnTo>
                  <a:lnTo>
                    <a:pt x="124612" y="62471"/>
                  </a:lnTo>
                  <a:lnTo>
                    <a:pt x="120599" y="68618"/>
                  </a:lnTo>
                  <a:lnTo>
                    <a:pt x="119862" y="75501"/>
                  </a:lnTo>
                  <a:lnTo>
                    <a:pt x="122250" y="82029"/>
                  </a:lnTo>
                  <a:lnTo>
                    <a:pt x="127635" y="87083"/>
                  </a:lnTo>
                  <a:lnTo>
                    <a:pt x="128397" y="87464"/>
                  </a:lnTo>
                  <a:lnTo>
                    <a:pt x="135204" y="87464"/>
                  </a:lnTo>
                  <a:lnTo>
                    <a:pt x="137083" y="80657"/>
                  </a:lnTo>
                  <a:lnTo>
                    <a:pt x="132181" y="77635"/>
                  </a:lnTo>
                  <a:lnTo>
                    <a:pt x="128016" y="75349"/>
                  </a:lnTo>
                  <a:lnTo>
                    <a:pt x="129895" y="68160"/>
                  </a:lnTo>
                  <a:lnTo>
                    <a:pt x="137845" y="68160"/>
                  </a:lnTo>
                  <a:lnTo>
                    <a:pt x="140131" y="71183"/>
                  </a:lnTo>
                  <a:lnTo>
                    <a:pt x="139369" y="74231"/>
                  </a:lnTo>
                  <a:lnTo>
                    <a:pt x="138988" y="77254"/>
                  </a:lnTo>
                  <a:lnTo>
                    <a:pt x="140131" y="79895"/>
                  </a:lnTo>
                  <a:lnTo>
                    <a:pt x="143154" y="80657"/>
                  </a:lnTo>
                  <a:lnTo>
                    <a:pt x="143408" y="80695"/>
                  </a:lnTo>
                  <a:lnTo>
                    <a:pt x="143687" y="80721"/>
                  </a:lnTo>
                  <a:lnTo>
                    <a:pt x="146392" y="80721"/>
                  </a:lnTo>
                  <a:lnTo>
                    <a:pt x="148882" y="79260"/>
                  </a:lnTo>
                  <a:lnTo>
                    <a:pt x="149199" y="76873"/>
                  </a:lnTo>
                  <a:lnTo>
                    <a:pt x="149491" y="69621"/>
                  </a:lnTo>
                  <a:close/>
                </a:path>
                <a:path w="259714" h="351155">
                  <a:moveTo>
                    <a:pt x="224955" y="118541"/>
                  </a:moveTo>
                  <a:lnTo>
                    <a:pt x="221170" y="113233"/>
                  </a:lnTo>
                  <a:lnTo>
                    <a:pt x="215861" y="110210"/>
                  </a:lnTo>
                  <a:lnTo>
                    <a:pt x="213601" y="109156"/>
                  </a:lnTo>
                  <a:lnTo>
                    <a:pt x="211277" y="108686"/>
                  </a:lnTo>
                  <a:lnTo>
                    <a:pt x="208991" y="108686"/>
                  </a:lnTo>
                  <a:lnTo>
                    <a:pt x="200533" y="108686"/>
                  </a:lnTo>
                  <a:lnTo>
                    <a:pt x="192773" y="115328"/>
                  </a:lnTo>
                  <a:lnTo>
                    <a:pt x="192773" y="133146"/>
                  </a:lnTo>
                  <a:lnTo>
                    <a:pt x="199796" y="139661"/>
                  </a:lnTo>
                  <a:lnTo>
                    <a:pt x="206832" y="139661"/>
                  </a:lnTo>
                  <a:lnTo>
                    <a:pt x="208483" y="138772"/>
                  </a:lnTo>
                  <a:lnTo>
                    <a:pt x="209435" y="136702"/>
                  </a:lnTo>
                  <a:lnTo>
                    <a:pt x="210159" y="134061"/>
                  </a:lnTo>
                  <a:lnTo>
                    <a:pt x="209435" y="131013"/>
                  </a:lnTo>
                  <a:lnTo>
                    <a:pt x="206375" y="129895"/>
                  </a:lnTo>
                  <a:lnTo>
                    <a:pt x="203365" y="128371"/>
                  </a:lnTo>
                  <a:lnTo>
                    <a:pt x="202209" y="124968"/>
                  </a:lnTo>
                  <a:lnTo>
                    <a:pt x="203746" y="122326"/>
                  </a:lnTo>
                  <a:lnTo>
                    <a:pt x="204787" y="120040"/>
                  </a:lnTo>
                  <a:lnTo>
                    <a:pt x="206756" y="119049"/>
                  </a:lnTo>
                  <a:lnTo>
                    <a:pt x="211721" y="119049"/>
                  </a:lnTo>
                  <a:lnTo>
                    <a:pt x="214718" y="121310"/>
                  </a:lnTo>
                  <a:lnTo>
                    <a:pt x="214718" y="124968"/>
                  </a:lnTo>
                  <a:lnTo>
                    <a:pt x="214337" y="128587"/>
                  </a:lnTo>
                  <a:lnTo>
                    <a:pt x="216966" y="130594"/>
                  </a:lnTo>
                  <a:lnTo>
                    <a:pt x="222250" y="130594"/>
                  </a:lnTo>
                  <a:lnTo>
                    <a:pt x="224955" y="128689"/>
                  </a:lnTo>
                  <a:lnTo>
                    <a:pt x="224955" y="118541"/>
                  </a:lnTo>
                  <a:close/>
                </a:path>
                <a:path w="259714" h="351155">
                  <a:moveTo>
                    <a:pt x="228739" y="18542"/>
                  </a:moveTo>
                  <a:lnTo>
                    <a:pt x="224955" y="14757"/>
                  </a:lnTo>
                  <a:lnTo>
                    <a:pt x="218503" y="14757"/>
                  </a:lnTo>
                  <a:lnTo>
                    <a:pt x="218503" y="25006"/>
                  </a:lnTo>
                  <a:lnTo>
                    <a:pt x="218503" y="37503"/>
                  </a:lnTo>
                  <a:lnTo>
                    <a:pt x="202590" y="37503"/>
                  </a:lnTo>
                  <a:lnTo>
                    <a:pt x="202590" y="25006"/>
                  </a:lnTo>
                  <a:lnTo>
                    <a:pt x="218503" y="25006"/>
                  </a:lnTo>
                  <a:lnTo>
                    <a:pt x="218503" y="14757"/>
                  </a:lnTo>
                  <a:lnTo>
                    <a:pt x="195795" y="14757"/>
                  </a:lnTo>
                  <a:lnTo>
                    <a:pt x="192011" y="18542"/>
                  </a:lnTo>
                  <a:lnTo>
                    <a:pt x="192011" y="44691"/>
                  </a:lnTo>
                  <a:lnTo>
                    <a:pt x="195795" y="48475"/>
                  </a:lnTo>
                  <a:lnTo>
                    <a:pt x="224955" y="48475"/>
                  </a:lnTo>
                  <a:lnTo>
                    <a:pt x="228739" y="44691"/>
                  </a:lnTo>
                  <a:lnTo>
                    <a:pt x="228739" y="37503"/>
                  </a:lnTo>
                  <a:lnTo>
                    <a:pt x="228739" y="25006"/>
                  </a:lnTo>
                  <a:lnTo>
                    <a:pt x="228739" y="18542"/>
                  </a:lnTo>
                  <a:close/>
                </a:path>
                <a:path w="259714" h="351155">
                  <a:moveTo>
                    <a:pt x="259397" y="196532"/>
                  </a:moveTo>
                  <a:lnTo>
                    <a:pt x="259016" y="196532"/>
                  </a:lnTo>
                  <a:lnTo>
                    <a:pt x="258635" y="196151"/>
                  </a:lnTo>
                  <a:lnTo>
                    <a:pt x="258635" y="195033"/>
                  </a:lnTo>
                  <a:lnTo>
                    <a:pt x="257886" y="191592"/>
                  </a:lnTo>
                  <a:lnTo>
                    <a:pt x="250723" y="158673"/>
                  </a:lnTo>
                  <a:lnTo>
                    <a:pt x="249567" y="153365"/>
                  </a:lnTo>
                  <a:lnTo>
                    <a:pt x="249567" y="148818"/>
                  </a:lnTo>
                  <a:lnTo>
                    <a:pt x="249567" y="20840"/>
                  </a:lnTo>
                  <a:lnTo>
                    <a:pt x="248805" y="17132"/>
                  </a:lnTo>
                  <a:lnTo>
                    <a:pt x="248805" y="202222"/>
                  </a:lnTo>
                  <a:lnTo>
                    <a:pt x="248805" y="247294"/>
                  </a:lnTo>
                  <a:lnTo>
                    <a:pt x="206375" y="247294"/>
                  </a:lnTo>
                  <a:lnTo>
                    <a:pt x="206375" y="229476"/>
                  </a:lnTo>
                  <a:lnTo>
                    <a:pt x="230619" y="229476"/>
                  </a:lnTo>
                  <a:lnTo>
                    <a:pt x="232905" y="227215"/>
                  </a:lnTo>
                  <a:lnTo>
                    <a:pt x="232905" y="221526"/>
                  </a:lnTo>
                  <a:lnTo>
                    <a:pt x="230619" y="219265"/>
                  </a:lnTo>
                  <a:lnTo>
                    <a:pt x="196176" y="219265"/>
                  </a:lnTo>
                  <a:lnTo>
                    <a:pt x="196176" y="229476"/>
                  </a:lnTo>
                  <a:lnTo>
                    <a:pt x="196176" y="340791"/>
                  </a:lnTo>
                  <a:lnTo>
                    <a:pt x="62496" y="340791"/>
                  </a:lnTo>
                  <a:lnTo>
                    <a:pt x="62496" y="247294"/>
                  </a:lnTo>
                  <a:lnTo>
                    <a:pt x="62496" y="229476"/>
                  </a:lnTo>
                  <a:lnTo>
                    <a:pt x="196176" y="229476"/>
                  </a:lnTo>
                  <a:lnTo>
                    <a:pt x="196176" y="219265"/>
                  </a:lnTo>
                  <a:lnTo>
                    <a:pt x="27673" y="219265"/>
                  </a:lnTo>
                  <a:lnTo>
                    <a:pt x="25374" y="221526"/>
                  </a:lnTo>
                  <a:lnTo>
                    <a:pt x="25374" y="227215"/>
                  </a:lnTo>
                  <a:lnTo>
                    <a:pt x="27673" y="229476"/>
                  </a:lnTo>
                  <a:lnTo>
                    <a:pt x="51904" y="229476"/>
                  </a:lnTo>
                  <a:lnTo>
                    <a:pt x="51904" y="247294"/>
                  </a:lnTo>
                  <a:lnTo>
                    <a:pt x="10236" y="247294"/>
                  </a:lnTo>
                  <a:lnTo>
                    <a:pt x="10236" y="202222"/>
                  </a:lnTo>
                  <a:lnTo>
                    <a:pt x="248805" y="202222"/>
                  </a:lnTo>
                  <a:lnTo>
                    <a:pt x="248805" y="17132"/>
                  </a:lnTo>
                  <a:lnTo>
                    <a:pt x="247916" y="12788"/>
                  </a:lnTo>
                  <a:lnTo>
                    <a:pt x="247281" y="11861"/>
                  </a:lnTo>
                  <a:lnTo>
                    <a:pt x="247281" y="191592"/>
                  </a:lnTo>
                  <a:lnTo>
                    <a:pt x="12115" y="191592"/>
                  </a:lnTo>
                  <a:lnTo>
                    <a:pt x="21590" y="158673"/>
                  </a:lnTo>
                  <a:lnTo>
                    <a:pt x="240093" y="158673"/>
                  </a:lnTo>
                  <a:lnTo>
                    <a:pt x="247281" y="191592"/>
                  </a:lnTo>
                  <a:lnTo>
                    <a:pt x="247281" y="11861"/>
                  </a:lnTo>
                  <a:lnTo>
                    <a:pt x="246418" y="10591"/>
                  </a:lnTo>
                  <a:lnTo>
                    <a:pt x="243408" y="6159"/>
                  </a:lnTo>
                  <a:lnTo>
                    <a:pt x="239331" y="3403"/>
                  </a:lnTo>
                  <a:lnTo>
                    <a:pt x="239331" y="62471"/>
                  </a:lnTo>
                  <a:lnTo>
                    <a:pt x="239331" y="93167"/>
                  </a:lnTo>
                  <a:lnTo>
                    <a:pt x="239331" y="103759"/>
                  </a:lnTo>
                  <a:lnTo>
                    <a:pt x="239331" y="148818"/>
                  </a:lnTo>
                  <a:lnTo>
                    <a:pt x="22733" y="148818"/>
                  </a:lnTo>
                  <a:lnTo>
                    <a:pt x="22733" y="103759"/>
                  </a:lnTo>
                  <a:lnTo>
                    <a:pt x="75755" y="103759"/>
                  </a:lnTo>
                  <a:lnTo>
                    <a:pt x="84785" y="117386"/>
                  </a:lnTo>
                  <a:lnTo>
                    <a:pt x="97231" y="128181"/>
                  </a:lnTo>
                  <a:lnTo>
                    <a:pt x="112369" y="135293"/>
                  </a:lnTo>
                  <a:lnTo>
                    <a:pt x="129501" y="137845"/>
                  </a:lnTo>
                  <a:lnTo>
                    <a:pt x="146418" y="135293"/>
                  </a:lnTo>
                  <a:lnTo>
                    <a:pt x="161455" y="128181"/>
                  </a:lnTo>
                  <a:lnTo>
                    <a:pt x="162560" y="127228"/>
                  </a:lnTo>
                  <a:lnTo>
                    <a:pt x="173863" y="117386"/>
                  </a:lnTo>
                  <a:lnTo>
                    <a:pt x="182905" y="103759"/>
                  </a:lnTo>
                  <a:lnTo>
                    <a:pt x="239331" y="103759"/>
                  </a:lnTo>
                  <a:lnTo>
                    <a:pt x="239331" y="93167"/>
                  </a:lnTo>
                  <a:lnTo>
                    <a:pt x="186690" y="93167"/>
                  </a:lnTo>
                  <a:lnTo>
                    <a:pt x="187452" y="88607"/>
                  </a:lnTo>
                  <a:lnTo>
                    <a:pt x="188607" y="83680"/>
                  </a:lnTo>
                  <a:lnTo>
                    <a:pt x="188607" y="79133"/>
                  </a:lnTo>
                  <a:lnTo>
                    <a:pt x="188214" y="76111"/>
                  </a:lnTo>
                  <a:lnTo>
                    <a:pt x="185547" y="73850"/>
                  </a:lnTo>
                  <a:lnTo>
                    <a:pt x="179882" y="73850"/>
                  </a:lnTo>
                  <a:lnTo>
                    <a:pt x="177596" y="76111"/>
                  </a:lnTo>
                  <a:lnTo>
                    <a:pt x="177596" y="79133"/>
                  </a:lnTo>
                  <a:lnTo>
                    <a:pt x="173761" y="97840"/>
                  </a:lnTo>
                  <a:lnTo>
                    <a:pt x="163360" y="113131"/>
                  </a:lnTo>
                  <a:lnTo>
                    <a:pt x="148056" y="123444"/>
                  </a:lnTo>
                  <a:lnTo>
                    <a:pt x="129501" y="127228"/>
                  </a:lnTo>
                  <a:lnTo>
                    <a:pt x="103924" y="120040"/>
                  </a:lnTo>
                  <a:lnTo>
                    <a:pt x="88734" y="103759"/>
                  </a:lnTo>
                  <a:lnTo>
                    <a:pt x="86918" y="101815"/>
                  </a:lnTo>
                  <a:lnTo>
                    <a:pt x="84912" y="93167"/>
                  </a:lnTo>
                  <a:lnTo>
                    <a:pt x="81280" y="77546"/>
                  </a:lnTo>
                  <a:lnTo>
                    <a:pt x="86334" y="62471"/>
                  </a:lnTo>
                  <a:lnTo>
                    <a:pt x="117436" y="32232"/>
                  </a:lnTo>
                  <a:lnTo>
                    <a:pt x="129501" y="30670"/>
                  </a:lnTo>
                  <a:lnTo>
                    <a:pt x="141376" y="32169"/>
                  </a:lnTo>
                  <a:lnTo>
                    <a:pt x="171932" y="55283"/>
                  </a:lnTo>
                  <a:lnTo>
                    <a:pt x="174193" y="61734"/>
                  </a:lnTo>
                  <a:lnTo>
                    <a:pt x="174955" y="62115"/>
                  </a:lnTo>
                  <a:lnTo>
                    <a:pt x="176098" y="63423"/>
                  </a:lnTo>
                  <a:lnTo>
                    <a:pt x="177596" y="63995"/>
                  </a:lnTo>
                  <a:lnTo>
                    <a:pt x="180555" y="63995"/>
                  </a:lnTo>
                  <a:lnTo>
                    <a:pt x="181952" y="63423"/>
                  </a:lnTo>
                  <a:lnTo>
                    <a:pt x="182905" y="62471"/>
                  </a:lnTo>
                  <a:lnTo>
                    <a:pt x="239331" y="62471"/>
                  </a:lnTo>
                  <a:lnTo>
                    <a:pt x="239331" y="3403"/>
                  </a:lnTo>
                  <a:lnTo>
                    <a:pt x="238569" y="2882"/>
                  </a:lnTo>
                  <a:lnTo>
                    <a:pt x="238569" y="15138"/>
                  </a:lnTo>
                  <a:lnTo>
                    <a:pt x="238569" y="51498"/>
                  </a:lnTo>
                  <a:lnTo>
                    <a:pt x="181025" y="51498"/>
                  </a:lnTo>
                  <a:lnTo>
                    <a:pt x="171843" y="38442"/>
                  </a:lnTo>
                  <a:lnTo>
                    <a:pt x="162204" y="30670"/>
                  </a:lnTo>
                  <a:lnTo>
                    <a:pt x="159575" y="28549"/>
                  </a:lnTo>
                  <a:lnTo>
                    <a:pt x="144957" y="22263"/>
                  </a:lnTo>
                  <a:lnTo>
                    <a:pt x="128739" y="20078"/>
                  </a:lnTo>
                  <a:lnTo>
                    <a:pt x="112445" y="22326"/>
                  </a:lnTo>
                  <a:lnTo>
                    <a:pt x="97993" y="28689"/>
                  </a:lnTo>
                  <a:lnTo>
                    <a:pt x="85940" y="38608"/>
                  </a:lnTo>
                  <a:lnTo>
                    <a:pt x="76873" y="51498"/>
                  </a:lnTo>
                  <a:lnTo>
                    <a:pt x="72707" y="51498"/>
                  </a:lnTo>
                  <a:lnTo>
                    <a:pt x="72707" y="62471"/>
                  </a:lnTo>
                  <a:lnTo>
                    <a:pt x="70942" y="70040"/>
                  </a:lnTo>
                  <a:lnTo>
                    <a:pt x="70231" y="77546"/>
                  </a:lnTo>
                  <a:lnTo>
                    <a:pt x="70256" y="79133"/>
                  </a:lnTo>
                  <a:lnTo>
                    <a:pt x="70535" y="85598"/>
                  </a:lnTo>
                  <a:lnTo>
                    <a:pt x="71970" y="93167"/>
                  </a:lnTo>
                  <a:lnTo>
                    <a:pt x="22352" y="93167"/>
                  </a:lnTo>
                  <a:lnTo>
                    <a:pt x="22352" y="62471"/>
                  </a:lnTo>
                  <a:lnTo>
                    <a:pt x="72707" y="62471"/>
                  </a:lnTo>
                  <a:lnTo>
                    <a:pt x="72707" y="51498"/>
                  </a:lnTo>
                  <a:lnTo>
                    <a:pt x="22352" y="51498"/>
                  </a:lnTo>
                  <a:lnTo>
                    <a:pt x="22352" y="15138"/>
                  </a:lnTo>
                  <a:lnTo>
                    <a:pt x="27292" y="10591"/>
                  </a:lnTo>
                  <a:lnTo>
                    <a:pt x="234022" y="10591"/>
                  </a:lnTo>
                  <a:lnTo>
                    <a:pt x="238569" y="15138"/>
                  </a:lnTo>
                  <a:lnTo>
                    <a:pt x="238569" y="2882"/>
                  </a:lnTo>
                  <a:lnTo>
                    <a:pt x="236778" y="1663"/>
                  </a:lnTo>
                  <a:lnTo>
                    <a:pt x="228739" y="0"/>
                  </a:lnTo>
                  <a:lnTo>
                    <a:pt x="33324" y="0"/>
                  </a:lnTo>
                  <a:lnTo>
                    <a:pt x="25285" y="1663"/>
                  </a:lnTo>
                  <a:lnTo>
                    <a:pt x="18656" y="6159"/>
                  </a:lnTo>
                  <a:lnTo>
                    <a:pt x="14160" y="12788"/>
                  </a:lnTo>
                  <a:lnTo>
                    <a:pt x="12496" y="20840"/>
                  </a:lnTo>
                  <a:lnTo>
                    <a:pt x="12496" y="152603"/>
                  </a:lnTo>
                  <a:lnTo>
                    <a:pt x="0" y="195033"/>
                  </a:lnTo>
                  <a:lnTo>
                    <a:pt x="0" y="254863"/>
                  </a:lnTo>
                  <a:lnTo>
                    <a:pt x="2667" y="257111"/>
                  </a:lnTo>
                  <a:lnTo>
                    <a:pt x="52641" y="257111"/>
                  </a:lnTo>
                  <a:lnTo>
                    <a:pt x="52641" y="348399"/>
                  </a:lnTo>
                  <a:lnTo>
                    <a:pt x="54927" y="350659"/>
                  </a:lnTo>
                  <a:lnTo>
                    <a:pt x="204508" y="350659"/>
                  </a:lnTo>
                  <a:lnTo>
                    <a:pt x="207149" y="348399"/>
                  </a:lnTo>
                  <a:lnTo>
                    <a:pt x="207149" y="340791"/>
                  </a:lnTo>
                  <a:lnTo>
                    <a:pt x="207149" y="257111"/>
                  </a:lnTo>
                  <a:lnTo>
                    <a:pt x="257136" y="257111"/>
                  </a:lnTo>
                  <a:lnTo>
                    <a:pt x="259397" y="254863"/>
                  </a:lnTo>
                  <a:lnTo>
                    <a:pt x="259397" y="247294"/>
                  </a:lnTo>
                  <a:lnTo>
                    <a:pt x="259397" y="202222"/>
                  </a:lnTo>
                  <a:lnTo>
                    <a:pt x="259397" y="19653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8744" y="2464366"/>
              <a:ext cx="73366" cy="7461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10480" y="2663211"/>
              <a:ext cx="108295" cy="88990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3150260" y="2422385"/>
            <a:ext cx="212725" cy="351790"/>
          </a:xfrm>
          <a:custGeom>
            <a:avLst/>
            <a:gdLst/>
            <a:ahLst/>
            <a:cxnLst/>
            <a:rect l="l" t="t" r="r" b="b"/>
            <a:pathLst>
              <a:path w="212725" h="351789">
                <a:moveTo>
                  <a:pt x="121945" y="307873"/>
                </a:moveTo>
                <a:lnTo>
                  <a:pt x="116255" y="301040"/>
                </a:lnTo>
                <a:lnTo>
                  <a:pt x="108686" y="299542"/>
                </a:lnTo>
                <a:lnTo>
                  <a:pt x="108242" y="299478"/>
                </a:lnTo>
                <a:lnTo>
                  <a:pt x="107988" y="299478"/>
                </a:lnTo>
                <a:lnTo>
                  <a:pt x="105537" y="299478"/>
                </a:lnTo>
                <a:lnTo>
                  <a:pt x="102958" y="301294"/>
                </a:lnTo>
                <a:lnTo>
                  <a:pt x="102603" y="304088"/>
                </a:lnTo>
                <a:lnTo>
                  <a:pt x="102260" y="306730"/>
                </a:lnTo>
                <a:lnTo>
                  <a:pt x="104140" y="309753"/>
                </a:lnTo>
                <a:lnTo>
                  <a:pt x="106768" y="310134"/>
                </a:lnTo>
                <a:lnTo>
                  <a:pt x="109829" y="310515"/>
                </a:lnTo>
                <a:lnTo>
                  <a:pt x="110934" y="312775"/>
                </a:lnTo>
                <a:lnTo>
                  <a:pt x="110934" y="318465"/>
                </a:lnTo>
                <a:lnTo>
                  <a:pt x="108686" y="321487"/>
                </a:lnTo>
                <a:lnTo>
                  <a:pt x="102603" y="321487"/>
                </a:lnTo>
                <a:lnTo>
                  <a:pt x="100355" y="319608"/>
                </a:lnTo>
                <a:lnTo>
                  <a:pt x="99580" y="316560"/>
                </a:lnTo>
                <a:lnTo>
                  <a:pt x="99237" y="314147"/>
                </a:lnTo>
                <a:lnTo>
                  <a:pt x="96697" y="312356"/>
                </a:lnTo>
                <a:lnTo>
                  <a:pt x="93992" y="312356"/>
                </a:lnTo>
                <a:lnTo>
                  <a:pt x="93548" y="312420"/>
                </a:lnTo>
                <a:lnTo>
                  <a:pt x="90868" y="312775"/>
                </a:lnTo>
                <a:lnTo>
                  <a:pt x="88988" y="315823"/>
                </a:lnTo>
                <a:lnTo>
                  <a:pt x="89382" y="318465"/>
                </a:lnTo>
                <a:lnTo>
                  <a:pt x="90868" y="326034"/>
                </a:lnTo>
                <a:lnTo>
                  <a:pt x="97332" y="331736"/>
                </a:lnTo>
                <a:lnTo>
                  <a:pt x="113995" y="331736"/>
                </a:lnTo>
                <a:lnTo>
                  <a:pt x="121183" y="324891"/>
                </a:lnTo>
                <a:lnTo>
                  <a:pt x="121183" y="315823"/>
                </a:lnTo>
                <a:lnTo>
                  <a:pt x="121945" y="307873"/>
                </a:lnTo>
                <a:close/>
              </a:path>
              <a:path w="212725" h="351789">
                <a:moveTo>
                  <a:pt x="212432" y="119659"/>
                </a:moveTo>
                <a:lnTo>
                  <a:pt x="210820" y="111239"/>
                </a:lnTo>
                <a:lnTo>
                  <a:pt x="206387" y="104038"/>
                </a:lnTo>
                <a:lnTo>
                  <a:pt x="199669" y="98679"/>
                </a:lnTo>
                <a:lnTo>
                  <a:pt x="191249" y="95796"/>
                </a:lnTo>
                <a:lnTo>
                  <a:pt x="191249" y="18161"/>
                </a:lnTo>
                <a:lnTo>
                  <a:pt x="173050" y="0"/>
                </a:lnTo>
                <a:lnTo>
                  <a:pt x="157530" y="0"/>
                </a:lnTo>
                <a:lnTo>
                  <a:pt x="157530" y="46570"/>
                </a:lnTo>
                <a:lnTo>
                  <a:pt x="157530" y="50736"/>
                </a:lnTo>
                <a:lnTo>
                  <a:pt x="154127" y="54140"/>
                </a:lnTo>
                <a:lnTo>
                  <a:pt x="146177" y="54140"/>
                </a:lnTo>
                <a:lnTo>
                  <a:pt x="142773" y="51117"/>
                </a:lnTo>
                <a:lnTo>
                  <a:pt x="142506" y="48475"/>
                </a:lnTo>
                <a:lnTo>
                  <a:pt x="142392" y="23101"/>
                </a:lnTo>
                <a:lnTo>
                  <a:pt x="140106" y="20840"/>
                </a:lnTo>
                <a:lnTo>
                  <a:pt x="134061" y="20840"/>
                </a:lnTo>
                <a:lnTo>
                  <a:pt x="131775" y="23101"/>
                </a:lnTo>
                <a:lnTo>
                  <a:pt x="131775" y="76111"/>
                </a:lnTo>
                <a:lnTo>
                  <a:pt x="128371" y="79514"/>
                </a:lnTo>
                <a:lnTo>
                  <a:pt x="120040" y="79514"/>
                </a:lnTo>
                <a:lnTo>
                  <a:pt x="116636" y="76111"/>
                </a:lnTo>
                <a:lnTo>
                  <a:pt x="116636" y="35217"/>
                </a:lnTo>
                <a:lnTo>
                  <a:pt x="116636" y="26111"/>
                </a:lnTo>
                <a:lnTo>
                  <a:pt x="116636" y="17056"/>
                </a:lnTo>
                <a:lnTo>
                  <a:pt x="114376" y="14757"/>
                </a:lnTo>
                <a:lnTo>
                  <a:pt x="108305" y="14757"/>
                </a:lnTo>
                <a:lnTo>
                  <a:pt x="106426" y="16675"/>
                </a:lnTo>
                <a:lnTo>
                  <a:pt x="105664" y="19316"/>
                </a:lnTo>
                <a:lnTo>
                  <a:pt x="105283" y="23101"/>
                </a:lnTo>
                <a:lnTo>
                  <a:pt x="101879" y="26111"/>
                </a:lnTo>
                <a:lnTo>
                  <a:pt x="94310" y="26111"/>
                </a:lnTo>
                <a:lnTo>
                  <a:pt x="91249" y="23101"/>
                </a:lnTo>
                <a:lnTo>
                  <a:pt x="90487" y="19316"/>
                </a:lnTo>
                <a:lnTo>
                  <a:pt x="90144" y="16675"/>
                </a:lnTo>
                <a:lnTo>
                  <a:pt x="87845" y="14757"/>
                </a:lnTo>
                <a:lnTo>
                  <a:pt x="82194" y="14757"/>
                </a:lnTo>
                <a:lnTo>
                  <a:pt x="79895" y="17056"/>
                </a:lnTo>
                <a:lnTo>
                  <a:pt x="79895" y="48475"/>
                </a:lnTo>
                <a:lnTo>
                  <a:pt x="76492" y="51498"/>
                </a:lnTo>
                <a:lnTo>
                  <a:pt x="67779" y="51498"/>
                </a:lnTo>
                <a:lnTo>
                  <a:pt x="64757" y="48475"/>
                </a:lnTo>
                <a:lnTo>
                  <a:pt x="64757" y="10591"/>
                </a:lnTo>
                <a:lnTo>
                  <a:pt x="156387" y="10591"/>
                </a:lnTo>
                <a:lnTo>
                  <a:pt x="156387" y="46570"/>
                </a:lnTo>
                <a:lnTo>
                  <a:pt x="157530" y="46570"/>
                </a:lnTo>
                <a:lnTo>
                  <a:pt x="157530" y="0"/>
                </a:lnTo>
                <a:lnTo>
                  <a:pt x="38620" y="0"/>
                </a:lnTo>
                <a:lnTo>
                  <a:pt x="31686" y="1409"/>
                </a:lnTo>
                <a:lnTo>
                  <a:pt x="26035" y="5257"/>
                </a:lnTo>
                <a:lnTo>
                  <a:pt x="22237" y="11023"/>
                </a:lnTo>
                <a:lnTo>
                  <a:pt x="20840" y="18161"/>
                </a:lnTo>
                <a:lnTo>
                  <a:pt x="20840" y="39763"/>
                </a:lnTo>
                <a:lnTo>
                  <a:pt x="23101" y="42024"/>
                </a:lnTo>
                <a:lnTo>
                  <a:pt x="28790" y="42024"/>
                </a:lnTo>
                <a:lnTo>
                  <a:pt x="31051" y="39763"/>
                </a:lnTo>
                <a:lnTo>
                  <a:pt x="31051" y="13652"/>
                </a:lnTo>
                <a:lnTo>
                  <a:pt x="34455" y="10591"/>
                </a:lnTo>
                <a:lnTo>
                  <a:pt x="55283" y="10591"/>
                </a:lnTo>
                <a:lnTo>
                  <a:pt x="55283" y="43929"/>
                </a:lnTo>
                <a:lnTo>
                  <a:pt x="56616" y="50736"/>
                </a:lnTo>
                <a:lnTo>
                  <a:pt x="56705" y="51117"/>
                </a:lnTo>
                <a:lnTo>
                  <a:pt x="60490" y="56857"/>
                </a:lnTo>
                <a:lnTo>
                  <a:pt x="66154" y="60718"/>
                </a:lnTo>
                <a:lnTo>
                  <a:pt x="73088" y="62115"/>
                </a:lnTo>
                <a:lnTo>
                  <a:pt x="80238" y="60718"/>
                </a:lnTo>
                <a:lnTo>
                  <a:pt x="86004" y="56857"/>
                </a:lnTo>
                <a:lnTo>
                  <a:pt x="89573" y="51498"/>
                </a:lnTo>
                <a:lnTo>
                  <a:pt x="89827" y="51117"/>
                </a:lnTo>
                <a:lnTo>
                  <a:pt x="89916" y="50736"/>
                </a:lnTo>
                <a:lnTo>
                  <a:pt x="91249" y="43929"/>
                </a:lnTo>
                <a:lnTo>
                  <a:pt x="91249" y="35217"/>
                </a:lnTo>
                <a:lnTo>
                  <a:pt x="93548" y="35979"/>
                </a:lnTo>
                <a:lnTo>
                  <a:pt x="95796" y="36360"/>
                </a:lnTo>
                <a:lnTo>
                  <a:pt x="101498" y="36360"/>
                </a:lnTo>
                <a:lnTo>
                  <a:pt x="104140" y="35979"/>
                </a:lnTo>
                <a:lnTo>
                  <a:pt x="106426" y="35217"/>
                </a:lnTo>
                <a:lnTo>
                  <a:pt x="106426" y="71945"/>
                </a:lnTo>
                <a:lnTo>
                  <a:pt x="107823" y="78955"/>
                </a:lnTo>
                <a:lnTo>
                  <a:pt x="111633" y="84747"/>
                </a:lnTo>
                <a:lnTo>
                  <a:pt x="117284" y="88684"/>
                </a:lnTo>
                <a:lnTo>
                  <a:pt x="124206" y="90144"/>
                </a:lnTo>
                <a:lnTo>
                  <a:pt x="131368" y="88684"/>
                </a:lnTo>
                <a:lnTo>
                  <a:pt x="137134" y="84747"/>
                </a:lnTo>
                <a:lnTo>
                  <a:pt x="140614" y="79514"/>
                </a:lnTo>
                <a:lnTo>
                  <a:pt x="140995" y="78955"/>
                </a:lnTo>
                <a:lnTo>
                  <a:pt x="142392" y="71945"/>
                </a:lnTo>
                <a:lnTo>
                  <a:pt x="142392" y="62852"/>
                </a:lnTo>
                <a:lnTo>
                  <a:pt x="144653" y="63995"/>
                </a:lnTo>
                <a:lnTo>
                  <a:pt x="146913" y="64376"/>
                </a:lnTo>
                <a:lnTo>
                  <a:pt x="159791" y="64376"/>
                </a:lnTo>
                <a:lnTo>
                  <a:pt x="161315" y="62852"/>
                </a:lnTo>
                <a:lnTo>
                  <a:pt x="167741" y="56426"/>
                </a:lnTo>
                <a:lnTo>
                  <a:pt x="167741" y="54140"/>
                </a:lnTo>
                <a:lnTo>
                  <a:pt x="167741" y="10591"/>
                </a:lnTo>
                <a:lnTo>
                  <a:pt x="177228" y="10591"/>
                </a:lnTo>
                <a:lnTo>
                  <a:pt x="180619" y="13652"/>
                </a:lnTo>
                <a:lnTo>
                  <a:pt x="180619" y="95034"/>
                </a:lnTo>
                <a:lnTo>
                  <a:pt x="134442" y="95034"/>
                </a:lnTo>
                <a:lnTo>
                  <a:pt x="131775" y="97713"/>
                </a:lnTo>
                <a:lnTo>
                  <a:pt x="131775" y="103365"/>
                </a:lnTo>
                <a:lnTo>
                  <a:pt x="134442" y="105664"/>
                </a:lnTo>
                <a:lnTo>
                  <a:pt x="190106" y="105664"/>
                </a:lnTo>
                <a:lnTo>
                  <a:pt x="197675" y="107543"/>
                </a:lnTo>
                <a:lnTo>
                  <a:pt x="201841" y="113233"/>
                </a:lnTo>
                <a:lnTo>
                  <a:pt x="201841" y="127228"/>
                </a:lnTo>
                <a:lnTo>
                  <a:pt x="195770" y="134061"/>
                </a:lnTo>
                <a:lnTo>
                  <a:pt x="167360" y="134061"/>
                </a:lnTo>
                <a:lnTo>
                  <a:pt x="167360" y="144272"/>
                </a:lnTo>
                <a:lnTo>
                  <a:pt x="167360" y="171907"/>
                </a:lnTo>
                <a:lnTo>
                  <a:pt x="165442" y="181292"/>
                </a:lnTo>
                <a:lnTo>
                  <a:pt x="160223" y="189001"/>
                </a:lnTo>
                <a:lnTo>
                  <a:pt x="152514" y="194221"/>
                </a:lnTo>
                <a:lnTo>
                  <a:pt x="143129" y="196151"/>
                </a:lnTo>
                <a:lnTo>
                  <a:pt x="68922" y="196151"/>
                </a:lnTo>
                <a:lnTo>
                  <a:pt x="59550" y="194221"/>
                </a:lnTo>
                <a:lnTo>
                  <a:pt x="51828" y="189001"/>
                </a:lnTo>
                <a:lnTo>
                  <a:pt x="46609" y="181292"/>
                </a:lnTo>
                <a:lnTo>
                  <a:pt x="44691" y="171907"/>
                </a:lnTo>
                <a:lnTo>
                  <a:pt x="44691" y="144272"/>
                </a:lnTo>
                <a:lnTo>
                  <a:pt x="167360" y="144272"/>
                </a:lnTo>
                <a:lnTo>
                  <a:pt x="167360" y="134061"/>
                </a:lnTo>
                <a:lnTo>
                  <a:pt x="16294" y="134061"/>
                </a:lnTo>
                <a:lnTo>
                  <a:pt x="9829" y="127990"/>
                </a:lnTo>
                <a:lnTo>
                  <a:pt x="9829" y="113233"/>
                </a:lnTo>
                <a:lnTo>
                  <a:pt x="13995" y="107924"/>
                </a:lnTo>
                <a:lnTo>
                  <a:pt x="20078" y="106045"/>
                </a:lnTo>
                <a:lnTo>
                  <a:pt x="21221" y="105664"/>
                </a:lnTo>
                <a:lnTo>
                  <a:pt x="119278" y="105664"/>
                </a:lnTo>
                <a:lnTo>
                  <a:pt x="121564" y="103365"/>
                </a:lnTo>
                <a:lnTo>
                  <a:pt x="121564" y="97713"/>
                </a:lnTo>
                <a:lnTo>
                  <a:pt x="119278" y="95034"/>
                </a:lnTo>
                <a:lnTo>
                  <a:pt x="31051" y="95034"/>
                </a:lnTo>
                <a:lnTo>
                  <a:pt x="31051" y="55283"/>
                </a:lnTo>
                <a:lnTo>
                  <a:pt x="28790" y="53022"/>
                </a:lnTo>
                <a:lnTo>
                  <a:pt x="23101" y="53022"/>
                </a:lnTo>
                <a:lnTo>
                  <a:pt x="20840" y="55283"/>
                </a:lnTo>
                <a:lnTo>
                  <a:pt x="20840" y="95796"/>
                </a:lnTo>
                <a:lnTo>
                  <a:pt x="12471" y="98628"/>
                </a:lnTo>
                <a:lnTo>
                  <a:pt x="5880" y="103898"/>
                </a:lnTo>
                <a:lnTo>
                  <a:pt x="1549" y="111086"/>
                </a:lnTo>
                <a:lnTo>
                  <a:pt x="0" y="119659"/>
                </a:lnTo>
                <a:lnTo>
                  <a:pt x="1879" y="129413"/>
                </a:lnTo>
                <a:lnTo>
                  <a:pt x="7048" y="137223"/>
                </a:lnTo>
                <a:lnTo>
                  <a:pt x="14859" y="142392"/>
                </a:lnTo>
                <a:lnTo>
                  <a:pt x="24625" y="144272"/>
                </a:lnTo>
                <a:lnTo>
                  <a:pt x="34455" y="144272"/>
                </a:lnTo>
                <a:lnTo>
                  <a:pt x="34455" y="171907"/>
                </a:lnTo>
                <a:lnTo>
                  <a:pt x="37172" y="185293"/>
                </a:lnTo>
                <a:lnTo>
                  <a:pt x="44577" y="196253"/>
                </a:lnTo>
                <a:lnTo>
                  <a:pt x="55537" y="203669"/>
                </a:lnTo>
                <a:lnTo>
                  <a:pt x="68922" y="206387"/>
                </a:lnTo>
                <a:lnTo>
                  <a:pt x="73850" y="206387"/>
                </a:lnTo>
                <a:lnTo>
                  <a:pt x="73850" y="318465"/>
                </a:lnTo>
                <a:lnTo>
                  <a:pt x="76390" y="331292"/>
                </a:lnTo>
                <a:lnTo>
                  <a:pt x="83312" y="341769"/>
                </a:lnTo>
                <a:lnTo>
                  <a:pt x="93662" y="348830"/>
                </a:lnTo>
                <a:lnTo>
                  <a:pt x="106426" y="351421"/>
                </a:lnTo>
                <a:lnTo>
                  <a:pt x="119011" y="348830"/>
                </a:lnTo>
                <a:lnTo>
                  <a:pt x="129362" y="341769"/>
                </a:lnTo>
                <a:lnTo>
                  <a:pt x="130009" y="340791"/>
                </a:lnTo>
                <a:lnTo>
                  <a:pt x="136372" y="331292"/>
                </a:lnTo>
                <a:lnTo>
                  <a:pt x="138963" y="318465"/>
                </a:lnTo>
                <a:lnTo>
                  <a:pt x="138963" y="271907"/>
                </a:lnTo>
                <a:lnTo>
                  <a:pt x="136702" y="269240"/>
                </a:lnTo>
                <a:lnTo>
                  <a:pt x="131013" y="269240"/>
                </a:lnTo>
                <a:lnTo>
                  <a:pt x="128752" y="271907"/>
                </a:lnTo>
                <a:lnTo>
                  <a:pt x="128752" y="318465"/>
                </a:lnTo>
                <a:lnTo>
                  <a:pt x="126961" y="327228"/>
                </a:lnTo>
                <a:lnTo>
                  <a:pt x="122135" y="334314"/>
                </a:lnTo>
                <a:lnTo>
                  <a:pt x="115023" y="339064"/>
                </a:lnTo>
                <a:lnTo>
                  <a:pt x="106426" y="340791"/>
                </a:lnTo>
                <a:lnTo>
                  <a:pt x="97663" y="339064"/>
                </a:lnTo>
                <a:lnTo>
                  <a:pt x="90563" y="334314"/>
                </a:lnTo>
                <a:lnTo>
                  <a:pt x="85801" y="327228"/>
                </a:lnTo>
                <a:lnTo>
                  <a:pt x="84061" y="318465"/>
                </a:lnTo>
                <a:lnTo>
                  <a:pt x="84061" y="206387"/>
                </a:lnTo>
                <a:lnTo>
                  <a:pt x="127990" y="206387"/>
                </a:lnTo>
                <a:lnTo>
                  <a:pt x="127990" y="256730"/>
                </a:lnTo>
                <a:lnTo>
                  <a:pt x="130276" y="259029"/>
                </a:lnTo>
                <a:lnTo>
                  <a:pt x="135940" y="259029"/>
                </a:lnTo>
                <a:lnTo>
                  <a:pt x="138607" y="256730"/>
                </a:lnTo>
                <a:lnTo>
                  <a:pt x="138607" y="206387"/>
                </a:lnTo>
                <a:lnTo>
                  <a:pt x="143129" y="206387"/>
                </a:lnTo>
                <a:lnTo>
                  <a:pt x="174879" y="185293"/>
                </a:lnTo>
                <a:lnTo>
                  <a:pt x="177609" y="171907"/>
                </a:lnTo>
                <a:lnTo>
                  <a:pt x="177609" y="144272"/>
                </a:lnTo>
                <a:lnTo>
                  <a:pt x="187807" y="144272"/>
                </a:lnTo>
                <a:lnTo>
                  <a:pt x="197421" y="142392"/>
                </a:lnTo>
                <a:lnTo>
                  <a:pt x="205244" y="137223"/>
                </a:lnTo>
                <a:lnTo>
                  <a:pt x="207365" y="134061"/>
                </a:lnTo>
                <a:lnTo>
                  <a:pt x="210502" y="129413"/>
                </a:lnTo>
                <a:lnTo>
                  <a:pt x="212432" y="1196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67060" y="2422161"/>
            <a:ext cx="260404" cy="35201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076026" y="2425945"/>
            <a:ext cx="353289" cy="350519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82757" y="2425405"/>
            <a:ext cx="274504" cy="350649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6630506" y="2443883"/>
            <a:ext cx="351155" cy="313690"/>
            <a:chOff x="6630506" y="2443883"/>
            <a:chExt cx="351155" cy="313690"/>
          </a:xfrm>
        </p:grpSpPr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30506" y="2444265"/>
              <a:ext cx="89939" cy="8794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91621" y="2443883"/>
              <a:ext cx="89509" cy="864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662497" y="2512232"/>
              <a:ext cx="288290" cy="245110"/>
            </a:xfrm>
            <a:custGeom>
              <a:avLst/>
              <a:gdLst/>
              <a:ahLst/>
              <a:cxnLst/>
              <a:rect l="l" t="t" r="r" b="b"/>
              <a:pathLst>
                <a:path w="288290" h="245110">
                  <a:moveTo>
                    <a:pt x="68283" y="200212"/>
                  </a:moveTo>
                  <a:lnTo>
                    <a:pt x="37879" y="200212"/>
                  </a:lnTo>
                  <a:lnTo>
                    <a:pt x="38261" y="199830"/>
                  </a:lnTo>
                  <a:lnTo>
                    <a:pt x="38261" y="199449"/>
                  </a:lnTo>
                  <a:lnTo>
                    <a:pt x="38642" y="199449"/>
                  </a:lnTo>
                  <a:lnTo>
                    <a:pt x="39024" y="198685"/>
                  </a:lnTo>
                  <a:lnTo>
                    <a:pt x="39024" y="198336"/>
                  </a:lnTo>
                  <a:lnTo>
                    <a:pt x="40137" y="198336"/>
                  </a:lnTo>
                  <a:lnTo>
                    <a:pt x="40137" y="197954"/>
                  </a:lnTo>
                  <a:lnTo>
                    <a:pt x="40519" y="197954"/>
                  </a:lnTo>
                  <a:lnTo>
                    <a:pt x="40519" y="197572"/>
                  </a:lnTo>
                  <a:lnTo>
                    <a:pt x="41664" y="197572"/>
                  </a:lnTo>
                  <a:lnTo>
                    <a:pt x="41664" y="196809"/>
                  </a:lnTo>
                  <a:lnTo>
                    <a:pt x="42428" y="196809"/>
                  </a:lnTo>
                  <a:lnTo>
                    <a:pt x="136697" y="99486"/>
                  </a:lnTo>
                  <a:lnTo>
                    <a:pt x="48471" y="8619"/>
                  </a:lnTo>
                  <a:lnTo>
                    <a:pt x="46594" y="6710"/>
                  </a:lnTo>
                  <a:lnTo>
                    <a:pt x="46594" y="3307"/>
                  </a:lnTo>
                  <a:lnTo>
                    <a:pt x="48471" y="1399"/>
                  </a:lnTo>
                  <a:lnTo>
                    <a:pt x="49424" y="477"/>
                  </a:lnTo>
                  <a:lnTo>
                    <a:pt x="50760" y="0"/>
                  </a:lnTo>
                  <a:lnTo>
                    <a:pt x="53400" y="0"/>
                  </a:lnTo>
                  <a:lnTo>
                    <a:pt x="54735" y="477"/>
                  </a:lnTo>
                  <a:lnTo>
                    <a:pt x="55690" y="1399"/>
                  </a:lnTo>
                  <a:lnTo>
                    <a:pt x="143917" y="92298"/>
                  </a:lnTo>
                  <a:lnTo>
                    <a:pt x="158042" y="92298"/>
                  </a:lnTo>
                  <a:lnTo>
                    <a:pt x="150723" y="99867"/>
                  </a:lnTo>
                  <a:lnTo>
                    <a:pt x="158029" y="107437"/>
                  </a:lnTo>
                  <a:lnTo>
                    <a:pt x="143153" y="107437"/>
                  </a:lnTo>
                  <a:lnTo>
                    <a:pt x="63641" y="190003"/>
                  </a:lnTo>
                  <a:lnTo>
                    <a:pt x="237720" y="190003"/>
                  </a:lnTo>
                  <a:lnTo>
                    <a:pt x="239899" y="192261"/>
                  </a:lnTo>
                  <a:lnTo>
                    <a:pt x="139369" y="192261"/>
                  </a:lnTo>
                  <a:lnTo>
                    <a:pt x="118394" y="193090"/>
                  </a:lnTo>
                  <a:lnTo>
                    <a:pt x="98520" y="194913"/>
                  </a:lnTo>
                  <a:lnTo>
                    <a:pt x="80416" y="197588"/>
                  </a:lnTo>
                  <a:lnTo>
                    <a:pt x="68283" y="200212"/>
                  </a:lnTo>
                  <a:close/>
                </a:path>
                <a:path w="288290" h="245110">
                  <a:moveTo>
                    <a:pt x="158042" y="92298"/>
                  </a:moveTo>
                  <a:lnTo>
                    <a:pt x="143917" y="92298"/>
                  </a:lnTo>
                  <a:lnTo>
                    <a:pt x="231763" y="1399"/>
                  </a:lnTo>
                  <a:lnTo>
                    <a:pt x="232717" y="477"/>
                  </a:lnTo>
                  <a:lnTo>
                    <a:pt x="234021" y="0"/>
                  </a:lnTo>
                  <a:lnTo>
                    <a:pt x="236692" y="0"/>
                  </a:lnTo>
                  <a:lnTo>
                    <a:pt x="237996" y="477"/>
                  </a:lnTo>
                  <a:lnTo>
                    <a:pt x="238950" y="1399"/>
                  </a:lnTo>
                  <a:lnTo>
                    <a:pt x="240859" y="3307"/>
                  </a:lnTo>
                  <a:lnTo>
                    <a:pt x="240859" y="6710"/>
                  </a:lnTo>
                  <a:lnTo>
                    <a:pt x="238950" y="8619"/>
                  </a:lnTo>
                  <a:lnTo>
                    <a:pt x="158042" y="92298"/>
                  </a:lnTo>
                  <a:close/>
                </a:path>
                <a:path w="288290" h="245110">
                  <a:moveTo>
                    <a:pt x="144299" y="244898"/>
                  </a:moveTo>
                  <a:lnTo>
                    <a:pt x="101450" y="242724"/>
                  </a:lnTo>
                  <a:lnTo>
                    <a:pt x="49828" y="231991"/>
                  </a:lnTo>
                  <a:lnTo>
                    <a:pt x="0" y="34349"/>
                  </a:lnTo>
                  <a:lnTo>
                    <a:pt x="1908" y="31327"/>
                  </a:lnTo>
                  <a:lnTo>
                    <a:pt x="5024" y="30882"/>
                  </a:lnTo>
                  <a:lnTo>
                    <a:pt x="7409" y="30882"/>
                  </a:lnTo>
                  <a:lnTo>
                    <a:pt x="9891" y="32377"/>
                  </a:lnTo>
                  <a:lnTo>
                    <a:pt x="10303" y="35494"/>
                  </a:lnTo>
                  <a:lnTo>
                    <a:pt x="37116" y="200212"/>
                  </a:lnTo>
                  <a:lnTo>
                    <a:pt x="68283" y="200212"/>
                  </a:lnTo>
                  <a:lnTo>
                    <a:pt x="64754" y="200975"/>
                  </a:lnTo>
                  <a:lnTo>
                    <a:pt x="63641" y="200975"/>
                  </a:lnTo>
                  <a:lnTo>
                    <a:pt x="62878" y="201357"/>
                  </a:lnTo>
                  <a:lnTo>
                    <a:pt x="61733" y="201357"/>
                  </a:lnTo>
                  <a:lnTo>
                    <a:pt x="57567" y="202852"/>
                  </a:lnTo>
                  <a:lnTo>
                    <a:pt x="53782" y="203615"/>
                  </a:lnTo>
                  <a:lnTo>
                    <a:pt x="50378" y="205142"/>
                  </a:lnTo>
                  <a:lnTo>
                    <a:pt x="47739" y="206637"/>
                  </a:lnTo>
                  <a:lnTo>
                    <a:pt x="40900" y="209690"/>
                  </a:lnTo>
                  <a:lnTo>
                    <a:pt x="39024" y="212711"/>
                  </a:lnTo>
                  <a:lnTo>
                    <a:pt x="39024" y="213475"/>
                  </a:lnTo>
                  <a:lnTo>
                    <a:pt x="83904" y="230571"/>
                  </a:lnTo>
                  <a:lnTo>
                    <a:pt x="122537" y="234495"/>
                  </a:lnTo>
                  <a:lnTo>
                    <a:pt x="143917" y="235039"/>
                  </a:lnTo>
                  <a:lnTo>
                    <a:pt x="228515" y="235039"/>
                  </a:lnTo>
                  <a:lnTo>
                    <a:pt x="223429" y="236565"/>
                  </a:lnTo>
                  <a:lnTo>
                    <a:pt x="206159" y="240108"/>
                  </a:lnTo>
                  <a:lnTo>
                    <a:pt x="186977" y="242724"/>
                  </a:lnTo>
                  <a:lnTo>
                    <a:pt x="166239" y="244343"/>
                  </a:lnTo>
                  <a:lnTo>
                    <a:pt x="144299" y="244898"/>
                  </a:lnTo>
                  <a:close/>
                </a:path>
                <a:path w="288290" h="245110">
                  <a:moveTo>
                    <a:pt x="228515" y="235039"/>
                  </a:moveTo>
                  <a:lnTo>
                    <a:pt x="143917" y="235039"/>
                  </a:lnTo>
                  <a:lnTo>
                    <a:pt x="165076" y="234495"/>
                  </a:lnTo>
                  <a:lnTo>
                    <a:pt x="185097" y="232959"/>
                  </a:lnTo>
                  <a:lnTo>
                    <a:pt x="233979" y="223158"/>
                  </a:lnTo>
                  <a:lnTo>
                    <a:pt x="247665" y="213475"/>
                  </a:lnTo>
                  <a:lnTo>
                    <a:pt x="247665" y="212711"/>
                  </a:lnTo>
                  <a:lnTo>
                    <a:pt x="246139" y="209690"/>
                  </a:lnTo>
                  <a:lnTo>
                    <a:pt x="239332" y="206637"/>
                  </a:lnTo>
                  <a:lnTo>
                    <a:pt x="236692" y="205142"/>
                  </a:lnTo>
                  <a:lnTo>
                    <a:pt x="233289" y="203997"/>
                  </a:lnTo>
                  <a:lnTo>
                    <a:pt x="229504" y="202852"/>
                  </a:lnTo>
                  <a:lnTo>
                    <a:pt x="224957" y="201357"/>
                  </a:lnTo>
                  <a:lnTo>
                    <a:pt x="224193" y="201357"/>
                  </a:lnTo>
                  <a:lnTo>
                    <a:pt x="223048" y="200975"/>
                  </a:lnTo>
                  <a:lnTo>
                    <a:pt x="250305" y="200975"/>
                  </a:lnTo>
                  <a:lnTo>
                    <a:pt x="277212" y="35494"/>
                  </a:lnTo>
                  <a:lnTo>
                    <a:pt x="277212" y="33077"/>
                  </a:lnTo>
                  <a:lnTo>
                    <a:pt x="279724" y="31264"/>
                  </a:lnTo>
                  <a:lnTo>
                    <a:pt x="282428" y="31264"/>
                  </a:lnTo>
                  <a:lnTo>
                    <a:pt x="285926" y="31709"/>
                  </a:lnTo>
                  <a:lnTo>
                    <a:pt x="287803" y="34349"/>
                  </a:lnTo>
                  <a:lnTo>
                    <a:pt x="288184" y="36639"/>
                  </a:lnTo>
                  <a:lnTo>
                    <a:pt x="259401" y="213475"/>
                  </a:lnTo>
                  <a:lnTo>
                    <a:pt x="256759" y="220428"/>
                  </a:lnTo>
                  <a:lnTo>
                    <a:pt x="249931" y="226571"/>
                  </a:lnTo>
                  <a:lnTo>
                    <a:pt x="238845" y="231938"/>
                  </a:lnTo>
                  <a:lnTo>
                    <a:pt x="228515" y="235039"/>
                  </a:lnTo>
                  <a:close/>
                </a:path>
                <a:path w="288290" h="245110">
                  <a:moveTo>
                    <a:pt x="237720" y="190003"/>
                  </a:moveTo>
                  <a:lnTo>
                    <a:pt x="223429" y="190003"/>
                  </a:lnTo>
                  <a:lnTo>
                    <a:pt x="143153" y="107437"/>
                  </a:lnTo>
                  <a:lnTo>
                    <a:pt x="158029" y="107437"/>
                  </a:lnTo>
                  <a:lnTo>
                    <a:pt x="237720" y="190003"/>
                  </a:lnTo>
                  <a:close/>
                </a:path>
                <a:path w="288290" h="245110">
                  <a:moveTo>
                    <a:pt x="157530" y="182783"/>
                  </a:moveTo>
                  <a:lnTo>
                    <a:pt x="123467" y="182783"/>
                  </a:lnTo>
                  <a:lnTo>
                    <a:pt x="128014" y="182401"/>
                  </a:lnTo>
                  <a:lnTo>
                    <a:pt x="155271" y="182401"/>
                  </a:lnTo>
                  <a:lnTo>
                    <a:pt x="157530" y="182783"/>
                  </a:lnTo>
                  <a:close/>
                </a:path>
                <a:path w="288290" h="245110">
                  <a:moveTo>
                    <a:pt x="203742" y="186568"/>
                  </a:moveTo>
                  <a:lnTo>
                    <a:pt x="83328" y="186568"/>
                  </a:lnTo>
                  <a:lnTo>
                    <a:pt x="91606" y="185238"/>
                  </a:lnTo>
                  <a:lnTo>
                    <a:pt x="100456" y="184115"/>
                  </a:lnTo>
                  <a:lnTo>
                    <a:pt x="109735" y="183271"/>
                  </a:lnTo>
                  <a:lnTo>
                    <a:pt x="119300" y="182783"/>
                  </a:lnTo>
                  <a:lnTo>
                    <a:pt x="162841" y="182783"/>
                  </a:lnTo>
                  <a:lnTo>
                    <a:pt x="173593" y="183271"/>
                  </a:lnTo>
                  <a:lnTo>
                    <a:pt x="184138" y="184115"/>
                  </a:lnTo>
                  <a:lnTo>
                    <a:pt x="194261" y="185238"/>
                  </a:lnTo>
                  <a:lnTo>
                    <a:pt x="203742" y="186568"/>
                  </a:lnTo>
                  <a:close/>
                </a:path>
                <a:path w="288290" h="245110">
                  <a:moveTo>
                    <a:pt x="204887" y="186949"/>
                  </a:moveTo>
                  <a:lnTo>
                    <a:pt x="80657" y="186949"/>
                  </a:lnTo>
                  <a:lnTo>
                    <a:pt x="81421" y="186568"/>
                  </a:lnTo>
                  <a:lnTo>
                    <a:pt x="204506" y="186568"/>
                  </a:lnTo>
                  <a:lnTo>
                    <a:pt x="204887" y="186949"/>
                  </a:lnTo>
                  <a:close/>
                </a:path>
                <a:path w="288290" h="245110">
                  <a:moveTo>
                    <a:pt x="207146" y="187331"/>
                  </a:moveTo>
                  <a:lnTo>
                    <a:pt x="78781" y="187331"/>
                  </a:lnTo>
                  <a:lnTo>
                    <a:pt x="79544" y="186949"/>
                  </a:lnTo>
                  <a:lnTo>
                    <a:pt x="206764" y="186949"/>
                  </a:lnTo>
                  <a:lnTo>
                    <a:pt x="207146" y="187331"/>
                  </a:lnTo>
                  <a:close/>
                </a:path>
                <a:path w="288290" h="245110">
                  <a:moveTo>
                    <a:pt x="212839" y="188094"/>
                  </a:moveTo>
                  <a:lnTo>
                    <a:pt x="73087" y="188094"/>
                  </a:lnTo>
                  <a:lnTo>
                    <a:pt x="73850" y="187331"/>
                  </a:lnTo>
                  <a:lnTo>
                    <a:pt x="212457" y="187331"/>
                  </a:lnTo>
                  <a:lnTo>
                    <a:pt x="212839" y="188094"/>
                  </a:lnTo>
                  <a:close/>
                </a:path>
                <a:path w="288290" h="245110">
                  <a:moveTo>
                    <a:pt x="214715" y="188476"/>
                  </a:moveTo>
                  <a:lnTo>
                    <a:pt x="71210" y="188476"/>
                  </a:lnTo>
                  <a:lnTo>
                    <a:pt x="71974" y="188094"/>
                  </a:lnTo>
                  <a:lnTo>
                    <a:pt x="214333" y="188094"/>
                  </a:lnTo>
                  <a:lnTo>
                    <a:pt x="214715" y="188476"/>
                  </a:lnTo>
                  <a:close/>
                </a:path>
                <a:path w="288290" h="245110">
                  <a:moveTo>
                    <a:pt x="217736" y="188858"/>
                  </a:moveTo>
                  <a:lnTo>
                    <a:pt x="70066" y="188858"/>
                  </a:lnTo>
                  <a:lnTo>
                    <a:pt x="70447" y="188476"/>
                  </a:lnTo>
                  <a:lnTo>
                    <a:pt x="217005" y="188476"/>
                  </a:lnTo>
                  <a:lnTo>
                    <a:pt x="217736" y="188858"/>
                  </a:lnTo>
                  <a:close/>
                </a:path>
                <a:path w="288290" h="245110">
                  <a:moveTo>
                    <a:pt x="220026" y="189239"/>
                  </a:moveTo>
                  <a:lnTo>
                    <a:pt x="67426" y="189239"/>
                  </a:lnTo>
                  <a:lnTo>
                    <a:pt x="68157" y="188858"/>
                  </a:lnTo>
                  <a:lnTo>
                    <a:pt x="219645" y="188858"/>
                  </a:lnTo>
                  <a:lnTo>
                    <a:pt x="220026" y="189239"/>
                  </a:lnTo>
                  <a:close/>
                </a:path>
                <a:path w="288290" h="245110">
                  <a:moveTo>
                    <a:pt x="221903" y="190003"/>
                  </a:moveTo>
                  <a:lnTo>
                    <a:pt x="65136" y="190003"/>
                  </a:lnTo>
                  <a:lnTo>
                    <a:pt x="65517" y="189239"/>
                  </a:lnTo>
                  <a:lnTo>
                    <a:pt x="221521" y="189239"/>
                  </a:lnTo>
                  <a:lnTo>
                    <a:pt x="221903" y="190003"/>
                  </a:lnTo>
                  <a:close/>
                </a:path>
                <a:path w="288290" h="245110">
                  <a:moveTo>
                    <a:pt x="249923" y="200975"/>
                  </a:moveTo>
                  <a:lnTo>
                    <a:pt x="222284" y="200975"/>
                  </a:lnTo>
                  <a:lnTo>
                    <a:pt x="206415" y="197427"/>
                  </a:lnTo>
                  <a:lnTo>
                    <a:pt x="188166" y="194769"/>
                  </a:lnTo>
                  <a:lnTo>
                    <a:pt x="168140" y="193037"/>
                  </a:lnTo>
                  <a:lnTo>
                    <a:pt x="146939" y="192261"/>
                  </a:lnTo>
                  <a:lnTo>
                    <a:pt x="239899" y="192261"/>
                  </a:lnTo>
                  <a:lnTo>
                    <a:pt x="245025" y="197572"/>
                  </a:lnTo>
                  <a:lnTo>
                    <a:pt x="246139" y="197572"/>
                  </a:lnTo>
                  <a:lnTo>
                    <a:pt x="246139" y="197954"/>
                  </a:lnTo>
                  <a:lnTo>
                    <a:pt x="246520" y="197954"/>
                  </a:lnTo>
                  <a:lnTo>
                    <a:pt x="246520" y="198336"/>
                  </a:lnTo>
                  <a:lnTo>
                    <a:pt x="247283" y="198336"/>
                  </a:lnTo>
                  <a:lnTo>
                    <a:pt x="248046" y="198685"/>
                  </a:lnTo>
                  <a:lnTo>
                    <a:pt x="248046" y="199449"/>
                  </a:lnTo>
                  <a:lnTo>
                    <a:pt x="248428" y="199449"/>
                  </a:lnTo>
                  <a:lnTo>
                    <a:pt x="248809" y="199830"/>
                  </a:lnTo>
                  <a:lnTo>
                    <a:pt x="248809" y="200212"/>
                  </a:lnTo>
                  <a:lnTo>
                    <a:pt x="249192" y="200212"/>
                  </a:lnTo>
                  <a:lnTo>
                    <a:pt x="249923" y="20097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6183482" y="2462140"/>
            <a:ext cx="351790" cy="278130"/>
            <a:chOff x="6183482" y="2462140"/>
            <a:chExt cx="351790" cy="278130"/>
          </a:xfrm>
        </p:grpSpPr>
        <p:sp>
          <p:nvSpPr>
            <p:cNvPr id="94" name="object 94"/>
            <p:cNvSpPr/>
            <p:nvPr/>
          </p:nvSpPr>
          <p:spPr>
            <a:xfrm>
              <a:off x="6183478" y="2462148"/>
              <a:ext cx="339725" cy="278130"/>
            </a:xfrm>
            <a:custGeom>
              <a:avLst/>
              <a:gdLst/>
              <a:ahLst/>
              <a:cxnLst/>
              <a:rect l="l" t="t" r="r" b="b"/>
              <a:pathLst>
                <a:path w="339725" h="278130">
                  <a:moveTo>
                    <a:pt x="118541" y="54889"/>
                  </a:moveTo>
                  <a:lnTo>
                    <a:pt x="116243" y="52628"/>
                  </a:lnTo>
                  <a:lnTo>
                    <a:pt x="95796" y="52628"/>
                  </a:lnTo>
                  <a:lnTo>
                    <a:pt x="93154" y="52628"/>
                  </a:lnTo>
                  <a:lnTo>
                    <a:pt x="90868" y="54889"/>
                  </a:lnTo>
                  <a:lnTo>
                    <a:pt x="90868" y="60591"/>
                  </a:lnTo>
                  <a:lnTo>
                    <a:pt x="93154" y="62839"/>
                  </a:lnTo>
                  <a:lnTo>
                    <a:pt x="116243" y="62839"/>
                  </a:lnTo>
                  <a:lnTo>
                    <a:pt x="118541" y="60591"/>
                  </a:lnTo>
                  <a:lnTo>
                    <a:pt x="118541" y="54889"/>
                  </a:lnTo>
                  <a:close/>
                </a:path>
                <a:path w="339725" h="278130">
                  <a:moveTo>
                    <a:pt x="155244" y="212420"/>
                  </a:moveTo>
                  <a:lnTo>
                    <a:pt x="152603" y="210159"/>
                  </a:lnTo>
                  <a:lnTo>
                    <a:pt x="95796" y="210159"/>
                  </a:lnTo>
                  <a:lnTo>
                    <a:pt x="93154" y="210159"/>
                  </a:lnTo>
                  <a:lnTo>
                    <a:pt x="90868" y="212420"/>
                  </a:lnTo>
                  <a:lnTo>
                    <a:pt x="90868" y="218109"/>
                  </a:lnTo>
                  <a:lnTo>
                    <a:pt x="93154" y="220751"/>
                  </a:lnTo>
                  <a:lnTo>
                    <a:pt x="152603" y="220751"/>
                  </a:lnTo>
                  <a:lnTo>
                    <a:pt x="154889" y="218109"/>
                  </a:lnTo>
                  <a:lnTo>
                    <a:pt x="154889" y="215480"/>
                  </a:lnTo>
                  <a:lnTo>
                    <a:pt x="155244" y="212420"/>
                  </a:lnTo>
                  <a:close/>
                </a:path>
                <a:path w="339725" h="278130">
                  <a:moveTo>
                    <a:pt x="176834" y="160172"/>
                  </a:moveTo>
                  <a:lnTo>
                    <a:pt x="174574" y="157530"/>
                  </a:lnTo>
                  <a:lnTo>
                    <a:pt x="96558" y="157530"/>
                  </a:lnTo>
                  <a:lnTo>
                    <a:pt x="93535" y="157530"/>
                  </a:lnTo>
                  <a:lnTo>
                    <a:pt x="91249" y="160172"/>
                  </a:lnTo>
                  <a:lnTo>
                    <a:pt x="91249" y="165862"/>
                  </a:lnTo>
                  <a:lnTo>
                    <a:pt x="93535" y="168122"/>
                  </a:lnTo>
                  <a:lnTo>
                    <a:pt x="174574" y="168122"/>
                  </a:lnTo>
                  <a:lnTo>
                    <a:pt x="176834" y="165862"/>
                  </a:lnTo>
                  <a:lnTo>
                    <a:pt x="176834" y="160172"/>
                  </a:lnTo>
                  <a:close/>
                </a:path>
                <a:path w="339725" h="278130">
                  <a:moveTo>
                    <a:pt x="213956" y="107530"/>
                  </a:moveTo>
                  <a:lnTo>
                    <a:pt x="211315" y="105270"/>
                  </a:lnTo>
                  <a:lnTo>
                    <a:pt x="96558" y="105270"/>
                  </a:lnTo>
                  <a:lnTo>
                    <a:pt x="93535" y="105270"/>
                  </a:lnTo>
                  <a:lnTo>
                    <a:pt x="91249" y="107530"/>
                  </a:lnTo>
                  <a:lnTo>
                    <a:pt x="91249" y="113220"/>
                  </a:lnTo>
                  <a:lnTo>
                    <a:pt x="93535" y="115481"/>
                  </a:lnTo>
                  <a:lnTo>
                    <a:pt x="211315" y="115481"/>
                  </a:lnTo>
                  <a:lnTo>
                    <a:pt x="213956" y="113220"/>
                  </a:lnTo>
                  <a:lnTo>
                    <a:pt x="213956" y="107530"/>
                  </a:lnTo>
                  <a:close/>
                </a:path>
                <a:path w="339725" h="278130">
                  <a:moveTo>
                    <a:pt x="252183" y="54889"/>
                  </a:moveTo>
                  <a:lnTo>
                    <a:pt x="249923" y="52628"/>
                  </a:lnTo>
                  <a:lnTo>
                    <a:pt x="137083" y="52628"/>
                  </a:lnTo>
                  <a:lnTo>
                    <a:pt x="134442" y="52628"/>
                  </a:lnTo>
                  <a:lnTo>
                    <a:pt x="131762" y="54889"/>
                  </a:lnTo>
                  <a:lnTo>
                    <a:pt x="131762" y="60591"/>
                  </a:lnTo>
                  <a:lnTo>
                    <a:pt x="134442" y="62839"/>
                  </a:lnTo>
                  <a:lnTo>
                    <a:pt x="249542" y="62839"/>
                  </a:lnTo>
                  <a:lnTo>
                    <a:pt x="252183" y="60591"/>
                  </a:lnTo>
                  <a:lnTo>
                    <a:pt x="252183" y="54889"/>
                  </a:lnTo>
                  <a:close/>
                </a:path>
                <a:path w="339725" h="278130">
                  <a:moveTo>
                    <a:pt x="339674" y="35585"/>
                  </a:moveTo>
                  <a:lnTo>
                    <a:pt x="339191" y="32943"/>
                  </a:lnTo>
                  <a:lnTo>
                    <a:pt x="337058" y="21399"/>
                  </a:lnTo>
                  <a:lnTo>
                    <a:pt x="331622" y="12877"/>
                  </a:lnTo>
                  <a:lnTo>
                    <a:pt x="330161" y="10591"/>
                  </a:lnTo>
                  <a:lnTo>
                    <a:pt x="329869" y="10121"/>
                  </a:lnTo>
                  <a:lnTo>
                    <a:pt x="326034" y="7493"/>
                  </a:lnTo>
                  <a:lnTo>
                    <a:pt x="326034" y="32943"/>
                  </a:lnTo>
                  <a:lnTo>
                    <a:pt x="282486" y="32943"/>
                  </a:lnTo>
                  <a:lnTo>
                    <a:pt x="282486" y="24612"/>
                  </a:lnTo>
                  <a:lnTo>
                    <a:pt x="282867" y="24612"/>
                  </a:lnTo>
                  <a:lnTo>
                    <a:pt x="282867" y="23469"/>
                  </a:lnTo>
                  <a:lnTo>
                    <a:pt x="283248" y="23469"/>
                  </a:lnTo>
                  <a:lnTo>
                    <a:pt x="283641" y="22707"/>
                  </a:lnTo>
                  <a:lnTo>
                    <a:pt x="284403" y="22352"/>
                  </a:lnTo>
                  <a:lnTo>
                    <a:pt x="284695" y="21399"/>
                  </a:lnTo>
                  <a:lnTo>
                    <a:pt x="284746" y="20828"/>
                  </a:lnTo>
                  <a:lnTo>
                    <a:pt x="285127" y="20828"/>
                  </a:lnTo>
                  <a:lnTo>
                    <a:pt x="285127" y="20447"/>
                  </a:lnTo>
                  <a:lnTo>
                    <a:pt x="285508" y="19685"/>
                  </a:lnTo>
                  <a:lnTo>
                    <a:pt x="286270" y="19304"/>
                  </a:lnTo>
                  <a:lnTo>
                    <a:pt x="286651" y="18923"/>
                  </a:lnTo>
                  <a:lnTo>
                    <a:pt x="287032" y="18923"/>
                  </a:lnTo>
                  <a:lnTo>
                    <a:pt x="287032" y="18542"/>
                  </a:lnTo>
                  <a:lnTo>
                    <a:pt x="287426" y="18542"/>
                  </a:lnTo>
                  <a:lnTo>
                    <a:pt x="290817" y="15519"/>
                  </a:lnTo>
                  <a:lnTo>
                    <a:pt x="294614" y="13639"/>
                  </a:lnTo>
                  <a:lnTo>
                    <a:pt x="298780" y="12877"/>
                  </a:lnTo>
                  <a:lnTo>
                    <a:pt x="302564" y="12877"/>
                  </a:lnTo>
                  <a:lnTo>
                    <a:pt x="326034" y="32943"/>
                  </a:lnTo>
                  <a:lnTo>
                    <a:pt x="326034" y="7493"/>
                  </a:lnTo>
                  <a:lnTo>
                    <a:pt x="319049" y="2679"/>
                  </a:lnTo>
                  <a:lnTo>
                    <a:pt x="305587" y="0"/>
                  </a:lnTo>
                  <a:lnTo>
                    <a:pt x="92773" y="0"/>
                  </a:lnTo>
                  <a:lnTo>
                    <a:pt x="79463" y="2654"/>
                  </a:lnTo>
                  <a:lnTo>
                    <a:pt x="68630" y="9931"/>
                  </a:lnTo>
                  <a:lnTo>
                    <a:pt x="61341" y="20764"/>
                  </a:lnTo>
                  <a:lnTo>
                    <a:pt x="58674" y="34086"/>
                  </a:lnTo>
                  <a:lnTo>
                    <a:pt x="58674" y="236664"/>
                  </a:lnTo>
                  <a:lnTo>
                    <a:pt x="3784" y="236664"/>
                  </a:lnTo>
                  <a:lnTo>
                    <a:pt x="2260" y="237045"/>
                  </a:lnTo>
                  <a:lnTo>
                    <a:pt x="381" y="238950"/>
                  </a:lnTo>
                  <a:lnTo>
                    <a:pt x="0" y="240474"/>
                  </a:lnTo>
                  <a:lnTo>
                    <a:pt x="0" y="241973"/>
                  </a:lnTo>
                  <a:lnTo>
                    <a:pt x="2552" y="256222"/>
                  </a:lnTo>
                  <a:lnTo>
                    <a:pt x="9652" y="267627"/>
                  </a:lnTo>
                  <a:lnTo>
                    <a:pt x="20434" y="275196"/>
                  </a:lnTo>
                  <a:lnTo>
                    <a:pt x="34061" y="277939"/>
                  </a:lnTo>
                  <a:lnTo>
                    <a:pt x="247281" y="277939"/>
                  </a:lnTo>
                  <a:lnTo>
                    <a:pt x="281343" y="243878"/>
                  </a:lnTo>
                  <a:lnTo>
                    <a:pt x="281343" y="178358"/>
                  </a:lnTo>
                  <a:lnTo>
                    <a:pt x="279082" y="176072"/>
                  </a:lnTo>
                  <a:lnTo>
                    <a:pt x="273392" y="176072"/>
                  </a:lnTo>
                  <a:lnTo>
                    <a:pt x="271132" y="178358"/>
                  </a:lnTo>
                  <a:lnTo>
                    <a:pt x="271132" y="243878"/>
                  </a:lnTo>
                  <a:lnTo>
                    <a:pt x="269214" y="253123"/>
                  </a:lnTo>
                  <a:lnTo>
                    <a:pt x="264045" y="260578"/>
                  </a:lnTo>
                  <a:lnTo>
                    <a:pt x="256438" y="265544"/>
                  </a:lnTo>
                  <a:lnTo>
                    <a:pt x="247281" y="267347"/>
                  </a:lnTo>
                  <a:lnTo>
                    <a:pt x="246900" y="267347"/>
                  </a:lnTo>
                  <a:lnTo>
                    <a:pt x="223431" y="241973"/>
                  </a:lnTo>
                  <a:lnTo>
                    <a:pt x="223431" y="238950"/>
                  </a:lnTo>
                  <a:lnTo>
                    <a:pt x="223050" y="238633"/>
                  </a:lnTo>
                  <a:lnTo>
                    <a:pt x="223050" y="267347"/>
                  </a:lnTo>
                  <a:lnTo>
                    <a:pt x="34823" y="267347"/>
                  </a:lnTo>
                  <a:lnTo>
                    <a:pt x="26530" y="265861"/>
                  </a:lnTo>
                  <a:lnTo>
                    <a:pt x="19596" y="261721"/>
                  </a:lnTo>
                  <a:lnTo>
                    <a:pt x="14503" y="255371"/>
                  </a:lnTo>
                  <a:lnTo>
                    <a:pt x="11734" y="247281"/>
                  </a:lnTo>
                  <a:lnTo>
                    <a:pt x="213182" y="247281"/>
                  </a:lnTo>
                  <a:lnTo>
                    <a:pt x="213182" y="248043"/>
                  </a:lnTo>
                  <a:lnTo>
                    <a:pt x="213956" y="248424"/>
                  </a:lnTo>
                  <a:lnTo>
                    <a:pt x="213956" y="252209"/>
                  </a:lnTo>
                  <a:lnTo>
                    <a:pt x="214337" y="252945"/>
                  </a:lnTo>
                  <a:lnTo>
                    <a:pt x="214337" y="253707"/>
                  </a:lnTo>
                  <a:lnTo>
                    <a:pt x="214718" y="254088"/>
                  </a:lnTo>
                  <a:lnTo>
                    <a:pt x="214718" y="255231"/>
                  </a:lnTo>
                  <a:lnTo>
                    <a:pt x="215099" y="255612"/>
                  </a:lnTo>
                  <a:lnTo>
                    <a:pt x="215099" y="255993"/>
                  </a:lnTo>
                  <a:lnTo>
                    <a:pt x="215480" y="255993"/>
                  </a:lnTo>
                  <a:lnTo>
                    <a:pt x="215480" y="256730"/>
                  </a:lnTo>
                  <a:lnTo>
                    <a:pt x="216204" y="257111"/>
                  </a:lnTo>
                  <a:lnTo>
                    <a:pt x="216204" y="257492"/>
                  </a:lnTo>
                  <a:lnTo>
                    <a:pt x="216585" y="257492"/>
                  </a:lnTo>
                  <a:lnTo>
                    <a:pt x="216585" y="257873"/>
                  </a:lnTo>
                  <a:lnTo>
                    <a:pt x="216966" y="257873"/>
                  </a:lnTo>
                  <a:lnTo>
                    <a:pt x="216966" y="259016"/>
                  </a:lnTo>
                  <a:lnTo>
                    <a:pt x="217347" y="259016"/>
                  </a:lnTo>
                  <a:lnTo>
                    <a:pt x="217347" y="259397"/>
                  </a:lnTo>
                  <a:lnTo>
                    <a:pt x="218122" y="259397"/>
                  </a:lnTo>
                  <a:lnTo>
                    <a:pt x="218147" y="260578"/>
                  </a:lnTo>
                  <a:lnTo>
                    <a:pt x="218503" y="260896"/>
                  </a:lnTo>
                  <a:lnTo>
                    <a:pt x="218503" y="261277"/>
                  </a:lnTo>
                  <a:lnTo>
                    <a:pt x="218884" y="261658"/>
                  </a:lnTo>
                  <a:lnTo>
                    <a:pt x="218884" y="262801"/>
                  </a:lnTo>
                  <a:lnTo>
                    <a:pt x="219265" y="262801"/>
                  </a:lnTo>
                  <a:lnTo>
                    <a:pt x="219265" y="263563"/>
                  </a:lnTo>
                  <a:lnTo>
                    <a:pt x="219989" y="263563"/>
                  </a:lnTo>
                  <a:lnTo>
                    <a:pt x="219989" y="264325"/>
                  </a:lnTo>
                  <a:lnTo>
                    <a:pt x="220370" y="264325"/>
                  </a:lnTo>
                  <a:lnTo>
                    <a:pt x="220370" y="265061"/>
                  </a:lnTo>
                  <a:lnTo>
                    <a:pt x="220751" y="265061"/>
                  </a:lnTo>
                  <a:lnTo>
                    <a:pt x="223050" y="267347"/>
                  </a:lnTo>
                  <a:lnTo>
                    <a:pt x="223050" y="238633"/>
                  </a:lnTo>
                  <a:lnTo>
                    <a:pt x="220751" y="236664"/>
                  </a:lnTo>
                  <a:lnTo>
                    <a:pt x="68922" y="236664"/>
                  </a:lnTo>
                  <a:lnTo>
                    <a:pt x="68922" y="34086"/>
                  </a:lnTo>
                  <a:lnTo>
                    <a:pt x="70840" y="24828"/>
                  </a:lnTo>
                  <a:lnTo>
                    <a:pt x="76022" y="17360"/>
                  </a:lnTo>
                  <a:lnTo>
                    <a:pt x="83616" y="12395"/>
                  </a:lnTo>
                  <a:lnTo>
                    <a:pt x="92773" y="10591"/>
                  </a:lnTo>
                  <a:lnTo>
                    <a:pt x="280962" y="10591"/>
                  </a:lnTo>
                  <a:lnTo>
                    <a:pt x="280238" y="11353"/>
                  </a:lnTo>
                  <a:lnTo>
                    <a:pt x="279463" y="11734"/>
                  </a:lnTo>
                  <a:lnTo>
                    <a:pt x="279082" y="12496"/>
                  </a:lnTo>
                  <a:lnTo>
                    <a:pt x="278320" y="13258"/>
                  </a:lnTo>
                  <a:lnTo>
                    <a:pt x="277558" y="13639"/>
                  </a:lnTo>
                  <a:lnTo>
                    <a:pt x="277190" y="14363"/>
                  </a:lnTo>
                  <a:lnTo>
                    <a:pt x="276415" y="15138"/>
                  </a:lnTo>
                  <a:lnTo>
                    <a:pt x="275678" y="15519"/>
                  </a:lnTo>
                  <a:lnTo>
                    <a:pt x="275678" y="16662"/>
                  </a:lnTo>
                  <a:lnTo>
                    <a:pt x="275297" y="16662"/>
                  </a:lnTo>
                  <a:lnTo>
                    <a:pt x="275297" y="17424"/>
                  </a:lnTo>
                  <a:lnTo>
                    <a:pt x="274916" y="17424"/>
                  </a:lnTo>
                  <a:lnTo>
                    <a:pt x="274916" y="18542"/>
                  </a:lnTo>
                  <a:lnTo>
                    <a:pt x="274535" y="18542"/>
                  </a:lnTo>
                  <a:lnTo>
                    <a:pt x="274535" y="19304"/>
                  </a:lnTo>
                  <a:lnTo>
                    <a:pt x="273773" y="20066"/>
                  </a:lnTo>
                  <a:lnTo>
                    <a:pt x="273773" y="20447"/>
                  </a:lnTo>
                  <a:lnTo>
                    <a:pt x="273456" y="20764"/>
                  </a:lnTo>
                  <a:lnTo>
                    <a:pt x="273392" y="21209"/>
                  </a:lnTo>
                  <a:lnTo>
                    <a:pt x="273011" y="21971"/>
                  </a:lnTo>
                  <a:lnTo>
                    <a:pt x="273011" y="22352"/>
                  </a:lnTo>
                  <a:lnTo>
                    <a:pt x="272630" y="22707"/>
                  </a:lnTo>
                  <a:lnTo>
                    <a:pt x="272630" y="23088"/>
                  </a:lnTo>
                  <a:lnTo>
                    <a:pt x="271894" y="23850"/>
                  </a:lnTo>
                  <a:lnTo>
                    <a:pt x="271894" y="24231"/>
                  </a:lnTo>
                  <a:lnTo>
                    <a:pt x="271513" y="24612"/>
                  </a:lnTo>
                  <a:lnTo>
                    <a:pt x="271513" y="24993"/>
                  </a:lnTo>
                  <a:lnTo>
                    <a:pt x="271132" y="25755"/>
                  </a:lnTo>
                  <a:lnTo>
                    <a:pt x="271132" y="84442"/>
                  </a:lnTo>
                  <a:lnTo>
                    <a:pt x="273392" y="86728"/>
                  </a:lnTo>
                  <a:lnTo>
                    <a:pt x="279082" y="86728"/>
                  </a:lnTo>
                  <a:lnTo>
                    <a:pt x="281343" y="84442"/>
                  </a:lnTo>
                  <a:lnTo>
                    <a:pt x="281343" y="40894"/>
                  </a:lnTo>
                  <a:lnTo>
                    <a:pt x="335889" y="40894"/>
                  </a:lnTo>
                  <a:lnTo>
                    <a:pt x="337388" y="40132"/>
                  </a:lnTo>
                  <a:lnTo>
                    <a:pt x="339293" y="38252"/>
                  </a:lnTo>
                  <a:lnTo>
                    <a:pt x="339674" y="37109"/>
                  </a:lnTo>
                  <a:lnTo>
                    <a:pt x="339674" y="3558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67888" y="2552561"/>
              <a:ext cx="167007" cy="132626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735508" y="2429857"/>
            <a:ext cx="353289" cy="341299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5251901" y="2447008"/>
            <a:ext cx="397510" cy="275590"/>
            <a:chOff x="5251901" y="2447008"/>
            <a:chExt cx="397510" cy="275590"/>
          </a:xfrm>
        </p:grpSpPr>
        <p:sp>
          <p:nvSpPr>
            <p:cNvPr id="98" name="object 98"/>
            <p:cNvSpPr/>
            <p:nvPr/>
          </p:nvSpPr>
          <p:spPr>
            <a:xfrm>
              <a:off x="5286959" y="2483472"/>
              <a:ext cx="247015" cy="96520"/>
            </a:xfrm>
            <a:custGeom>
              <a:avLst/>
              <a:gdLst/>
              <a:ahLst/>
              <a:cxnLst/>
              <a:rect l="l" t="t" r="r" b="b"/>
              <a:pathLst>
                <a:path w="247014" h="96519">
                  <a:moveTo>
                    <a:pt x="24841" y="76885"/>
                  </a:moveTo>
                  <a:lnTo>
                    <a:pt x="22250" y="74764"/>
                  </a:lnTo>
                  <a:lnTo>
                    <a:pt x="21209" y="73685"/>
                  </a:lnTo>
                  <a:lnTo>
                    <a:pt x="19697" y="73152"/>
                  </a:lnTo>
                  <a:lnTo>
                    <a:pt x="18186" y="73152"/>
                  </a:lnTo>
                  <a:lnTo>
                    <a:pt x="16713" y="73152"/>
                  </a:lnTo>
                  <a:lnTo>
                    <a:pt x="15201" y="73685"/>
                  </a:lnTo>
                  <a:lnTo>
                    <a:pt x="2590" y="86296"/>
                  </a:lnTo>
                  <a:lnTo>
                    <a:pt x="0" y="88455"/>
                  </a:lnTo>
                  <a:lnTo>
                    <a:pt x="0" y="92290"/>
                  </a:lnTo>
                  <a:lnTo>
                    <a:pt x="2590" y="94411"/>
                  </a:lnTo>
                  <a:lnTo>
                    <a:pt x="3454" y="95707"/>
                  </a:lnTo>
                  <a:lnTo>
                    <a:pt x="5143" y="96139"/>
                  </a:lnTo>
                  <a:lnTo>
                    <a:pt x="8166" y="96139"/>
                  </a:lnTo>
                  <a:lnTo>
                    <a:pt x="9855" y="95707"/>
                  </a:lnTo>
                  <a:lnTo>
                    <a:pt x="10718" y="94411"/>
                  </a:lnTo>
                  <a:lnTo>
                    <a:pt x="22682" y="82880"/>
                  </a:lnTo>
                  <a:lnTo>
                    <a:pt x="24841" y="80721"/>
                  </a:lnTo>
                  <a:lnTo>
                    <a:pt x="24841" y="76885"/>
                  </a:lnTo>
                  <a:close/>
                </a:path>
                <a:path w="247014" h="96519">
                  <a:moveTo>
                    <a:pt x="24841" y="15303"/>
                  </a:moveTo>
                  <a:lnTo>
                    <a:pt x="22250" y="13157"/>
                  </a:lnTo>
                  <a:lnTo>
                    <a:pt x="10287" y="1625"/>
                  </a:lnTo>
                  <a:lnTo>
                    <a:pt x="9207" y="546"/>
                  </a:lnTo>
                  <a:lnTo>
                    <a:pt x="7835" y="0"/>
                  </a:lnTo>
                  <a:lnTo>
                    <a:pt x="6438" y="0"/>
                  </a:lnTo>
                  <a:lnTo>
                    <a:pt x="5041" y="0"/>
                  </a:lnTo>
                  <a:lnTo>
                    <a:pt x="3632" y="546"/>
                  </a:lnTo>
                  <a:lnTo>
                    <a:pt x="2590" y="1625"/>
                  </a:lnTo>
                  <a:lnTo>
                    <a:pt x="0" y="3746"/>
                  </a:lnTo>
                  <a:lnTo>
                    <a:pt x="0" y="7150"/>
                  </a:lnTo>
                  <a:lnTo>
                    <a:pt x="2590" y="9309"/>
                  </a:lnTo>
                  <a:lnTo>
                    <a:pt x="14135" y="21272"/>
                  </a:lnTo>
                  <a:lnTo>
                    <a:pt x="16713" y="22999"/>
                  </a:lnTo>
                  <a:lnTo>
                    <a:pt x="20129" y="22999"/>
                  </a:lnTo>
                  <a:lnTo>
                    <a:pt x="21424" y="22136"/>
                  </a:lnTo>
                  <a:lnTo>
                    <a:pt x="22682" y="21272"/>
                  </a:lnTo>
                  <a:lnTo>
                    <a:pt x="24841" y="19151"/>
                  </a:lnTo>
                  <a:lnTo>
                    <a:pt x="24841" y="15303"/>
                  </a:lnTo>
                  <a:close/>
                </a:path>
                <a:path w="247014" h="96519">
                  <a:moveTo>
                    <a:pt x="98005" y="88455"/>
                  </a:moveTo>
                  <a:lnTo>
                    <a:pt x="95427" y="86296"/>
                  </a:lnTo>
                  <a:lnTo>
                    <a:pt x="83883" y="74764"/>
                  </a:lnTo>
                  <a:lnTo>
                    <a:pt x="82588" y="73685"/>
                  </a:lnTo>
                  <a:lnTo>
                    <a:pt x="81114" y="73152"/>
                  </a:lnTo>
                  <a:lnTo>
                    <a:pt x="79641" y="73152"/>
                  </a:lnTo>
                  <a:lnTo>
                    <a:pt x="78206" y="73152"/>
                  </a:lnTo>
                  <a:lnTo>
                    <a:pt x="76809" y="73685"/>
                  </a:lnTo>
                  <a:lnTo>
                    <a:pt x="75768" y="74764"/>
                  </a:lnTo>
                  <a:lnTo>
                    <a:pt x="73609" y="76885"/>
                  </a:lnTo>
                  <a:lnTo>
                    <a:pt x="73609" y="80721"/>
                  </a:lnTo>
                  <a:lnTo>
                    <a:pt x="88595" y="95707"/>
                  </a:lnTo>
                  <a:lnTo>
                    <a:pt x="90322" y="96139"/>
                  </a:lnTo>
                  <a:lnTo>
                    <a:pt x="93306" y="96139"/>
                  </a:lnTo>
                  <a:lnTo>
                    <a:pt x="94996" y="95707"/>
                  </a:lnTo>
                  <a:lnTo>
                    <a:pt x="95859" y="94411"/>
                  </a:lnTo>
                  <a:lnTo>
                    <a:pt x="98005" y="92290"/>
                  </a:lnTo>
                  <a:lnTo>
                    <a:pt x="98005" y="88455"/>
                  </a:lnTo>
                  <a:close/>
                </a:path>
                <a:path w="247014" h="96519">
                  <a:moveTo>
                    <a:pt x="98005" y="3746"/>
                  </a:moveTo>
                  <a:lnTo>
                    <a:pt x="95427" y="1625"/>
                  </a:lnTo>
                  <a:lnTo>
                    <a:pt x="94386" y="546"/>
                  </a:lnTo>
                  <a:lnTo>
                    <a:pt x="92875" y="0"/>
                  </a:lnTo>
                  <a:lnTo>
                    <a:pt x="91363" y="0"/>
                  </a:lnTo>
                  <a:lnTo>
                    <a:pt x="89890" y="0"/>
                  </a:lnTo>
                  <a:lnTo>
                    <a:pt x="88379" y="546"/>
                  </a:lnTo>
                  <a:lnTo>
                    <a:pt x="73609" y="15303"/>
                  </a:lnTo>
                  <a:lnTo>
                    <a:pt x="73609" y="19151"/>
                  </a:lnTo>
                  <a:lnTo>
                    <a:pt x="75768" y="21272"/>
                  </a:lnTo>
                  <a:lnTo>
                    <a:pt x="76631" y="22136"/>
                  </a:lnTo>
                  <a:lnTo>
                    <a:pt x="78320" y="22999"/>
                  </a:lnTo>
                  <a:lnTo>
                    <a:pt x="81305" y="22999"/>
                  </a:lnTo>
                  <a:lnTo>
                    <a:pt x="83019" y="22136"/>
                  </a:lnTo>
                  <a:lnTo>
                    <a:pt x="84315" y="21272"/>
                  </a:lnTo>
                  <a:lnTo>
                    <a:pt x="95859" y="9309"/>
                  </a:lnTo>
                  <a:lnTo>
                    <a:pt x="98005" y="7150"/>
                  </a:lnTo>
                  <a:lnTo>
                    <a:pt x="98005" y="3746"/>
                  </a:lnTo>
                  <a:close/>
                </a:path>
                <a:path w="247014" h="96519">
                  <a:moveTo>
                    <a:pt x="190017" y="70878"/>
                  </a:moveTo>
                  <a:lnTo>
                    <a:pt x="187858" y="68757"/>
                  </a:lnTo>
                  <a:lnTo>
                    <a:pt x="186778" y="67691"/>
                  </a:lnTo>
                  <a:lnTo>
                    <a:pt x="185420" y="67144"/>
                  </a:lnTo>
                  <a:lnTo>
                    <a:pt x="184010" y="67144"/>
                  </a:lnTo>
                  <a:lnTo>
                    <a:pt x="182613" y="67144"/>
                  </a:lnTo>
                  <a:lnTo>
                    <a:pt x="181254" y="67691"/>
                  </a:lnTo>
                  <a:lnTo>
                    <a:pt x="180174" y="68757"/>
                  </a:lnTo>
                  <a:lnTo>
                    <a:pt x="173736" y="75158"/>
                  </a:lnTo>
                  <a:lnTo>
                    <a:pt x="171183" y="77317"/>
                  </a:lnTo>
                  <a:lnTo>
                    <a:pt x="171183" y="81153"/>
                  </a:lnTo>
                  <a:lnTo>
                    <a:pt x="173736" y="83312"/>
                  </a:lnTo>
                  <a:lnTo>
                    <a:pt x="174599" y="84137"/>
                  </a:lnTo>
                  <a:lnTo>
                    <a:pt x="176326" y="85001"/>
                  </a:lnTo>
                  <a:lnTo>
                    <a:pt x="179311" y="85001"/>
                  </a:lnTo>
                  <a:lnTo>
                    <a:pt x="181038" y="84137"/>
                  </a:lnTo>
                  <a:lnTo>
                    <a:pt x="188290" y="76885"/>
                  </a:lnTo>
                  <a:lnTo>
                    <a:pt x="190017" y="74764"/>
                  </a:lnTo>
                  <a:lnTo>
                    <a:pt x="190017" y="70878"/>
                  </a:lnTo>
                  <a:close/>
                </a:path>
                <a:path w="247014" h="96519">
                  <a:moveTo>
                    <a:pt x="190017" y="21272"/>
                  </a:moveTo>
                  <a:lnTo>
                    <a:pt x="187858" y="19151"/>
                  </a:lnTo>
                  <a:lnTo>
                    <a:pt x="181457" y="12725"/>
                  </a:lnTo>
                  <a:lnTo>
                    <a:pt x="180390" y="11645"/>
                  </a:lnTo>
                  <a:lnTo>
                    <a:pt x="178981" y="11099"/>
                  </a:lnTo>
                  <a:lnTo>
                    <a:pt x="177584" y="11099"/>
                  </a:lnTo>
                  <a:lnTo>
                    <a:pt x="176212" y="11099"/>
                  </a:lnTo>
                  <a:lnTo>
                    <a:pt x="174815" y="11645"/>
                  </a:lnTo>
                  <a:lnTo>
                    <a:pt x="173736" y="12725"/>
                  </a:lnTo>
                  <a:lnTo>
                    <a:pt x="171183" y="14871"/>
                  </a:lnTo>
                  <a:lnTo>
                    <a:pt x="171183" y="18719"/>
                  </a:lnTo>
                  <a:lnTo>
                    <a:pt x="173736" y="20840"/>
                  </a:lnTo>
                  <a:lnTo>
                    <a:pt x="181038" y="28130"/>
                  </a:lnTo>
                  <a:lnTo>
                    <a:pt x="182727" y="28562"/>
                  </a:lnTo>
                  <a:lnTo>
                    <a:pt x="185737" y="28562"/>
                  </a:lnTo>
                  <a:lnTo>
                    <a:pt x="187426" y="28130"/>
                  </a:lnTo>
                  <a:lnTo>
                    <a:pt x="188290" y="27266"/>
                  </a:lnTo>
                  <a:lnTo>
                    <a:pt x="190017" y="25120"/>
                  </a:lnTo>
                  <a:lnTo>
                    <a:pt x="190017" y="21272"/>
                  </a:lnTo>
                  <a:close/>
                </a:path>
                <a:path w="247014" h="96519">
                  <a:moveTo>
                    <a:pt x="246481" y="77317"/>
                  </a:moveTo>
                  <a:lnTo>
                    <a:pt x="243497" y="75158"/>
                  </a:lnTo>
                  <a:lnTo>
                    <a:pt x="237058" y="68757"/>
                  </a:lnTo>
                  <a:lnTo>
                    <a:pt x="236016" y="67691"/>
                  </a:lnTo>
                  <a:lnTo>
                    <a:pt x="234619" y="67144"/>
                  </a:lnTo>
                  <a:lnTo>
                    <a:pt x="233222" y="67144"/>
                  </a:lnTo>
                  <a:lnTo>
                    <a:pt x="231851" y="67144"/>
                  </a:lnTo>
                  <a:lnTo>
                    <a:pt x="230454" y="67691"/>
                  </a:lnTo>
                  <a:lnTo>
                    <a:pt x="227253" y="70878"/>
                  </a:lnTo>
                  <a:lnTo>
                    <a:pt x="227253" y="74764"/>
                  </a:lnTo>
                  <a:lnTo>
                    <a:pt x="236626" y="84137"/>
                  </a:lnTo>
                  <a:lnTo>
                    <a:pt x="238353" y="85001"/>
                  </a:lnTo>
                  <a:lnTo>
                    <a:pt x="241338" y="85001"/>
                  </a:lnTo>
                  <a:lnTo>
                    <a:pt x="243065" y="84137"/>
                  </a:lnTo>
                  <a:lnTo>
                    <a:pt x="244360" y="83312"/>
                  </a:lnTo>
                  <a:lnTo>
                    <a:pt x="246481" y="81153"/>
                  </a:lnTo>
                  <a:lnTo>
                    <a:pt x="246481" y="77317"/>
                  </a:lnTo>
                  <a:close/>
                </a:path>
                <a:path w="247014" h="96519">
                  <a:moveTo>
                    <a:pt x="246481" y="14871"/>
                  </a:moveTo>
                  <a:lnTo>
                    <a:pt x="243497" y="12725"/>
                  </a:lnTo>
                  <a:lnTo>
                    <a:pt x="242417" y="11645"/>
                  </a:lnTo>
                  <a:lnTo>
                    <a:pt x="241020" y="11099"/>
                  </a:lnTo>
                  <a:lnTo>
                    <a:pt x="239649" y="11099"/>
                  </a:lnTo>
                  <a:lnTo>
                    <a:pt x="238252" y="11099"/>
                  </a:lnTo>
                  <a:lnTo>
                    <a:pt x="236842" y="11645"/>
                  </a:lnTo>
                  <a:lnTo>
                    <a:pt x="235800" y="12725"/>
                  </a:lnTo>
                  <a:lnTo>
                    <a:pt x="227253" y="21272"/>
                  </a:lnTo>
                  <a:lnTo>
                    <a:pt x="227253" y="25120"/>
                  </a:lnTo>
                  <a:lnTo>
                    <a:pt x="229374" y="27266"/>
                  </a:lnTo>
                  <a:lnTo>
                    <a:pt x="230238" y="28130"/>
                  </a:lnTo>
                  <a:lnTo>
                    <a:pt x="231927" y="28562"/>
                  </a:lnTo>
                  <a:lnTo>
                    <a:pt x="234937" y="28562"/>
                  </a:lnTo>
                  <a:lnTo>
                    <a:pt x="236626" y="28130"/>
                  </a:lnTo>
                  <a:lnTo>
                    <a:pt x="237921" y="27266"/>
                  </a:lnTo>
                  <a:lnTo>
                    <a:pt x="246481" y="18719"/>
                  </a:lnTo>
                  <a:lnTo>
                    <a:pt x="246481" y="1487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12235" y="2627489"/>
              <a:ext cx="108250" cy="6929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251901" y="2447008"/>
              <a:ext cx="309880" cy="168910"/>
            </a:xfrm>
            <a:custGeom>
              <a:avLst/>
              <a:gdLst/>
              <a:ahLst/>
              <a:cxnLst/>
              <a:rect l="l" t="t" r="r" b="b"/>
              <a:pathLst>
                <a:path w="309879" h="168910">
                  <a:moveTo>
                    <a:pt x="83874" y="168518"/>
                  </a:moveTo>
                  <a:lnTo>
                    <a:pt x="37710" y="154620"/>
                  </a:lnTo>
                  <a:lnTo>
                    <a:pt x="6098" y="115799"/>
                  </a:lnTo>
                  <a:lnTo>
                    <a:pt x="0" y="84043"/>
                  </a:lnTo>
                  <a:lnTo>
                    <a:pt x="6098" y="52288"/>
                  </a:lnTo>
                  <a:lnTo>
                    <a:pt x="37764" y="13715"/>
                  </a:lnTo>
                  <a:lnTo>
                    <a:pt x="84377" y="0"/>
                  </a:lnTo>
                  <a:lnTo>
                    <a:pt x="100497" y="1522"/>
                  </a:lnTo>
                  <a:lnTo>
                    <a:pt x="116085" y="6093"/>
                  </a:lnTo>
                  <a:lnTo>
                    <a:pt x="126484" y="11531"/>
                  </a:lnTo>
                  <a:lnTo>
                    <a:pt x="83874" y="11531"/>
                  </a:lnTo>
                  <a:lnTo>
                    <a:pt x="69890" y="12952"/>
                  </a:lnTo>
                  <a:lnTo>
                    <a:pt x="32516" y="32941"/>
                  </a:lnTo>
                  <a:lnTo>
                    <a:pt x="11332" y="84420"/>
                  </a:lnTo>
                  <a:lnTo>
                    <a:pt x="16626" y="111653"/>
                  </a:lnTo>
                  <a:lnTo>
                    <a:pt x="43881" y="144979"/>
                  </a:lnTo>
                  <a:lnTo>
                    <a:pt x="83874" y="157058"/>
                  </a:lnTo>
                  <a:lnTo>
                    <a:pt x="125584" y="157058"/>
                  </a:lnTo>
                  <a:lnTo>
                    <a:pt x="115527" y="162370"/>
                  </a:lnTo>
                  <a:lnTo>
                    <a:pt x="99899" y="166988"/>
                  </a:lnTo>
                  <a:lnTo>
                    <a:pt x="83874" y="168518"/>
                  </a:lnTo>
                  <a:close/>
                </a:path>
                <a:path w="309879" h="168910">
                  <a:moveTo>
                    <a:pt x="125584" y="157058"/>
                  </a:moveTo>
                  <a:lnTo>
                    <a:pt x="83874" y="157058"/>
                  </a:lnTo>
                  <a:lnTo>
                    <a:pt x="97760" y="155717"/>
                  </a:lnTo>
                  <a:lnTo>
                    <a:pt x="111219" y="151692"/>
                  </a:lnTo>
                  <a:lnTo>
                    <a:pt x="123836" y="144979"/>
                  </a:lnTo>
                  <a:lnTo>
                    <a:pt x="135195" y="135576"/>
                  </a:lnTo>
                  <a:lnTo>
                    <a:pt x="151328" y="111653"/>
                  </a:lnTo>
                  <a:lnTo>
                    <a:pt x="156703" y="84420"/>
                  </a:lnTo>
                  <a:lnTo>
                    <a:pt x="151328" y="57086"/>
                  </a:lnTo>
                  <a:lnTo>
                    <a:pt x="124021" y="23628"/>
                  </a:lnTo>
                  <a:lnTo>
                    <a:pt x="83874" y="11531"/>
                  </a:lnTo>
                  <a:lnTo>
                    <a:pt x="126484" y="11531"/>
                  </a:lnTo>
                  <a:lnTo>
                    <a:pt x="155561" y="39574"/>
                  </a:lnTo>
                  <a:lnTo>
                    <a:pt x="167721" y="92395"/>
                  </a:lnTo>
                  <a:lnTo>
                    <a:pt x="190511" y="92395"/>
                  </a:lnTo>
                  <a:lnTo>
                    <a:pt x="192687" y="103496"/>
                  </a:lnTo>
                  <a:lnTo>
                    <a:pt x="165600" y="103496"/>
                  </a:lnTo>
                  <a:lnTo>
                    <a:pt x="162230" y="114536"/>
                  </a:lnTo>
                  <a:lnTo>
                    <a:pt x="157348" y="125050"/>
                  </a:lnTo>
                  <a:lnTo>
                    <a:pt x="151030" y="134837"/>
                  </a:lnTo>
                  <a:lnTo>
                    <a:pt x="143354" y="143694"/>
                  </a:lnTo>
                  <a:lnTo>
                    <a:pt x="130199" y="154620"/>
                  </a:lnTo>
                  <a:lnTo>
                    <a:pt x="125584" y="157058"/>
                  </a:lnTo>
                  <a:close/>
                </a:path>
                <a:path w="309879" h="168910">
                  <a:moveTo>
                    <a:pt x="190511" y="92395"/>
                  </a:moveTo>
                  <a:lnTo>
                    <a:pt x="177999" y="92395"/>
                  </a:lnTo>
                  <a:lnTo>
                    <a:pt x="177758" y="77887"/>
                  </a:lnTo>
                  <a:lnTo>
                    <a:pt x="196832" y="38079"/>
                  </a:lnTo>
                  <a:lnTo>
                    <a:pt x="230992" y="20024"/>
                  </a:lnTo>
                  <a:lnTo>
                    <a:pt x="243697" y="18824"/>
                  </a:lnTo>
                  <a:lnTo>
                    <a:pt x="256382" y="20024"/>
                  </a:lnTo>
                  <a:lnTo>
                    <a:pt x="268698" y="23640"/>
                  </a:lnTo>
                  <a:lnTo>
                    <a:pt x="280187" y="29645"/>
                  </a:lnTo>
                  <a:lnTo>
                    <a:pt x="280530" y="29924"/>
                  </a:lnTo>
                  <a:lnTo>
                    <a:pt x="243481" y="29924"/>
                  </a:lnTo>
                  <a:lnTo>
                    <a:pt x="233009" y="30894"/>
                  </a:lnTo>
                  <a:lnTo>
                    <a:pt x="192926" y="63807"/>
                  </a:lnTo>
                  <a:lnTo>
                    <a:pt x="188948" y="84420"/>
                  </a:lnTo>
                  <a:lnTo>
                    <a:pt x="190511" y="92395"/>
                  </a:lnTo>
                  <a:close/>
                </a:path>
                <a:path w="309879" h="168910">
                  <a:moveTo>
                    <a:pt x="279458" y="138773"/>
                  </a:moveTo>
                  <a:lnTo>
                    <a:pt x="243481" y="138773"/>
                  </a:lnTo>
                  <a:lnTo>
                    <a:pt x="253862" y="137775"/>
                  </a:lnTo>
                  <a:lnTo>
                    <a:pt x="263940" y="134776"/>
                  </a:lnTo>
                  <a:lnTo>
                    <a:pt x="273411" y="129771"/>
                  </a:lnTo>
                  <a:lnTo>
                    <a:pt x="281973" y="122751"/>
                  </a:lnTo>
                  <a:lnTo>
                    <a:pt x="294022" y="104711"/>
                  </a:lnTo>
                  <a:lnTo>
                    <a:pt x="298006" y="84420"/>
                  </a:lnTo>
                  <a:lnTo>
                    <a:pt x="297996" y="84043"/>
                  </a:lnTo>
                  <a:lnTo>
                    <a:pt x="281973" y="45766"/>
                  </a:lnTo>
                  <a:lnTo>
                    <a:pt x="243481" y="29924"/>
                  </a:lnTo>
                  <a:lnTo>
                    <a:pt x="280530" y="29924"/>
                  </a:lnTo>
                  <a:lnTo>
                    <a:pt x="290527" y="38079"/>
                  </a:lnTo>
                  <a:lnTo>
                    <a:pt x="304968" y="59785"/>
                  </a:lnTo>
                  <a:lnTo>
                    <a:pt x="309696" y="84420"/>
                  </a:lnTo>
                  <a:lnTo>
                    <a:pt x="304632" y="108975"/>
                  </a:lnTo>
                  <a:lnTo>
                    <a:pt x="289700" y="130439"/>
                  </a:lnTo>
                  <a:lnTo>
                    <a:pt x="279458" y="138773"/>
                  </a:lnTo>
                  <a:close/>
                </a:path>
                <a:path w="309879" h="168910">
                  <a:moveTo>
                    <a:pt x="243481" y="149694"/>
                  </a:moveTo>
                  <a:lnTo>
                    <a:pt x="196832" y="130439"/>
                  </a:lnTo>
                  <a:lnTo>
                    <a:pt x="180156" y="103496"/>
                  </a:lnTo>
                  <a:lnTo>
                    <a:pt x="192687" y="103496"/>
                  </a:lnTo>
                  <a:lnTo>
                    <a:pt x="192926" y="104711"/>
                  </a:lnTo>
                  <a:lnTo>
                    <a:pt x="204954" y="122751"/>
                  </a:lnTo>
                  <a:lnTo>
                    <a:pt x="213536" y="129771"/>
                  </a:lnTo>
                  <a:lnTo>
                    <a:pt x="223018" y="134776"/>
                  </a:lnTo>
                  <a:lnTo>
                    <a:pt x="233100" y="137775"/>
                  </a:lnTo>
                  <a:lnTo>
                    <a:pt x="243481" y="138773"/>
                  </a:lnTo>
                  <a:lnTo>
                    <a:pt x="279458" y="138773"/>
                  </a:lnTo>
                  <a:lnTo>
                    <a:pt x="267858" y="144889"/>
                  </a:lnTo>
                  <a:lnTo>
                    <a:pt x="255747" y="148494"/>
                  </a:lnTo>
                  <a:lnTo>
                    <a:pt x="243481" y="14969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03681" y="2499169"/>
              <a:ext cx="64188" cy="6415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473532" y="2509443"/>
              <a:ext cx="43815" cy="44450"/>
            </a:xfrm>
            <a:custGeom>
              <a:avLst/>
              <a:gdLst/>
              <a:ahLst/>
              <a:cxnLst/>
              <a:rect l="l" t="t" r="r" b="b"/>
              <a:pathLst>
                <a:path w="43814" h="44450">
                  <a:moveTo>
                    <a:pt x="21851" y="44078"/>
                  </a:moveTo>
                  <a:lnTo>
                    <a:pt x="13190" y="42346"/>
                  </a:lnTo>
                  <a:lnTo>
                    <a:pt x="6262" y="37603"/>
                  </a:lnTo>
                  <a:lnTo>
                    <a:pt x="1665" y="30529"/>
                  </a:lnTo>
                  <a:lnTo>
                    <a:pt x="0" y="21805"/>
                  </a:lnTo>
                  <a:lnTo>
                    <a:pt x="1665" y="13351"/>
                  </a:lnTo>
                  <a:lnTo>
                    <a:pt x="6262" y="6416"/>
                  </a:lnTo>
                  <a:lnTo>
                    <a:pt x="13190" y="1724"/>
                  </a:lnTo>
                  <a:lnTo>
                    <a:pt x="21851" y="0"/>
                  </a:lnTo>
                  <a:lnTo>
                    <a:pt x="30308" y="1724"/>
                  </a:lnTo>
                  <a:lnTo>
                    <a:pt x="37246" y="6416"/>
                  </a:lnTo>
                  <a:lnTo>
                    <a:pt x="41025" y="11998"/>
                  </a:lnTo>
                  <a:lnTo>
                    <a:pt x="16280" y="11998"/>
                  </a:lnTo>
                  <a:lnTo>
                    <a:pt x="11572" y="16704"/>
                  </a:lnTo>
                  <a:lnTo>
                    <a:pt x="11572" y="27373"/>
                  </a:lnTo>
                  <a:lnTo>
                    <a:pt x="15849" y="32079"/>
                  </a:lnTo>
                  <a:lnTo>
                    <a:pt x="40912" y="32079"/>
                  </a:lnTo>
                  <a:lnTo>
                    <a:pt x="37246" y="37603"/>
                  </a:lnTo>
                  <a:lnTo>
                    <a:pt x="30308" y="42346"/>
                  </a:lnTo>
                  <a:lnTo>
                    <a:pt x="21851" y="44078"/>
                  </a:lnTo>
                  <a:close/>
                </a:path>
                <a:path w="43814" h="44450">
                  <a:moveTo>
                    <a:pt x="40912" y="32079"/>
                  </a:moveTo>
                  <a:lnTo>
                    <a:pt x="27817" y="32079"/>
                  </a:lnTo>
                  <a:lnTo>
                    <a:pt x="32525" y="27804"/>
                  </a:lnTo>
                  <a:lnTo>
                    <a:pt x="32094" y="21805"/>
                  </a:lnTo>
                  <a:lnTo>
                    <a:pt x="32094" y="16704"/>
                  </a:lnTo>
                  <a:lnTo>
                    <a:pt x="27385" y="11998"/>
                  </a:lnTo>
                  <a:lnTo>
                    <a:pt x="41025" y="11998"/>
                  </a:lnTo>
                  <a:lnTo>
                    <a:pt x="41941" y="13351"/>
                  </a:lnTo>
                  <a:lnTo>
                    <a:pt x="43666" y="21805"/>
                  </a:lnTo>
                  <a:lnTo>
                    <a:pt x="41941" y="30529"/>
                  </a:lnTo>
                  <a:lnTo>
                    <a:pt x="40912" y="3207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50423" y="2627489"/>
              <a:ext cx="69327" cy="6972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281004" y="2564119"/>
              <a:ext cx="368300" cy="158750"/>
            </a:xfrm>
            <a:custGeom>
              <a:avLst/>
              <a:gdLst/>
              <a:ahLst/>
              <a:cxnLst/>
              <a:rect l="l" t="t" r="r" b="b"/>
              <a:pathLst>
                <a:path w="368300" h="158750">
                  <a:moveTo>
                    <a:pt x="310662" y="35169"/>
                  </a:moveTo>
                  <a:lnTo>
                    <a:pt x="298658" y="35169"/>
                  </a:lnTo>
                  <a:lnTo>
                    <a:pt x="298658" y="19326"/>
                  </a:lnTo>
                  <a:lnTo>
                    <a:pt x="302503" y="14189"/>
                  </a:lnTo>
                  <a:lnTo>
                    <a:pt x="308074" y="12896"/>
                  </a:lnTo>
                  <a:lnTo>
                    <a:pt x="352136" y="502"/>
                  </a:lnTo>
                  <a:lnTo>
                    <a:pt x="353214" y="143"/>
                  </a:lnTo>
                  <a:lnTo>
                    <a:pt x="354256" y="0"/>
                  </a:lnTo>
                  <a:lnTo>
                    <a:pt x="358066" y="0"/>
                  </a:lnTo>
                  <a:lnTo>
                    <a:pt x="360690" y="1113"/>
                  </a:lnTo>
                  <a:lnTo>
                    <a:pt x="362846" y="2658"/>
                  </a:lnTo>
                  <a:lnTo>
                    <a:pt x="365433" y="4777"/>
                  </a:lnTo>
                  <a:lnTo>
                    <a:pt x="367985" y="8621"/>
                  </a:lnTo>
                  <a:lnTo>
                    <a:pt x="367231" y="11639"/>
                  </a:lnTo>
                  <a:lnTo>
                    <a:pt x="355586" y="11639"/>
                  </a:lnTo>
                  <a:lnTo>
                    <a:pt x="311057" y="24032"/>
                  </a:lnTo>
                  <a:lnTo>
                    <a:pt x="310662" y="24032"/>
                  </a:lnTo>
                  <a:lnTo>
                    <a:pt x="310662" y="35169"/>
                  </a:lnTo>
                  <a:close/>
                </a:path>
                <a:path w="368300" h="158750">
                  <a:moveTo>
                    <a:pt x="367123" y="122392"/>
                  </a:moveTo>
                  <a:lnTo>
                    <a:pt x="355586" y="122392"/>
                  </a:lnTo>
                  <a:lnTo>
                    <a:pt x="356017" y="121996"/>
                  </a:lnTo>
                  <a:lnTo>
                    <a:pt x="356017" y="11639"/>
                  </a:lnTo>
                  <a:lnTo>
                    <a:pt x="367231" y="11639"/>
                  </a:lnTo>
                  <a:lnTo>
                    <a:pt x="367123" y="122392"/>
                  </a:lnTo>
                  <a:close/>
                </a:path>
                <a:path w="368300" h="158750">
                  <a:moveTo>
                    <a:pt x="273859" y="146784"/>
                  </a:moveTo>
                  <a:lnTo>
                    <a:pt x="260993" y="146784"/>
                  </a:lnTo>
                  <a:lnTo>
                    <a:pt x="262287" y="145491"/>
                  </a:lnTo>
                  <a:lnTo>
                    <a:pt x="262287" y="23601"/>
                  </a:lnTo>
                  <a:lnTo>
                    <a:pt x="265270" y="20620"/>
                  </a:lnTo>
                  <a:lnTo>
                    <a:pt x="271703" y="20620"/>
                  </a:lnTo>
                  <a:lnTo>
                    <a:pt x="274291" y="23601"/>
                  </a:lnTo>
                  <a:lnTo>
                    <a:pt x="274291" y="35169"/>
                  </a:lnTo>
                  <a:lnTo>
                    <a:pt x="310662" y="35169"/>
                  </a:lnTo>
                  <a:lnTo>
                    <a:pt x="310662" y="46269"/>
                  </a:lnTo>
                  <a:lnTo>
                    <a:pt x="274291" y="46269"/>
                  </a:lnTo>
                  <a:lnTo>
                    <a:pt x="274291" y="86899"/>
                  </a:lnTo>
                  <a:lnTo>
                    <a:pt x="310662" y="86899"/>
                  </a:lnTo>
                  <a:lnTo>
                    <a:pt x="310662" y="98897"/>
                  </a:lnTo>
                  <a:lnTo>
                    <a:pt x="273859" y="98897"/>
                  </a:lnTo>
                  <a:lnTo>
                    <a:pt x="273859" y="146784"/>
                  </a:lnTo>
                  <a:close/>
                </a:path>
                <a:path w="368300" h="158750">
                  <a:moveTo>
                    <a:pt x="310662" y="86899"/>
                  </a:moveTo>
                  <a:lnTo>
                    <a:pt x="298658" y="86899"/>
                  </a:lnTo>
                  <a:lnTo>
                    <a:pt x="298658" y="46269"/>
                  </a:lnTo>
                  <a:lnTo>
                    <a:pt x="310662" y="46269"/>
                  </a:lnTo>
                  <a:lnTo>
                    <a:pt x="310662" y="86899"/>
                  </a:lnTo>
                  <a:close/>
                </a:path>
                <a:path w="368300" h="158750">
                  <a:moveTo>
                    <a:pt x="267426" y="158351"/>
                  </a:moveTo>
                  <a:lnTo>
                    <a:pt x="6396" y="158351"/>
                  </a:lnTo>
                  <a:lnTo>
                    <a:pt x="0" y="151921"/>
                  </a:lnTo>
                  <a:lnTo>
                    <a:pt x="0" y="50544"/>
                  </a:lnTo>
                  <a:lnTo>
                    <a:pt x="2551" y="47993"/>
                  </a:lnTo>
                  <a:lnTo>
                    <a:pt x="8984" y="47993"/>
                  </a:lnTo>
                  <a:lnTo>
                    <a:pt x="11536" y="50544"/>
                  </a:lnTo>
                  <a:lnTo>
                    <a:pt x="11536" y="145491"/>
                  </a:lnTo>
                  <a:lnTo>
                    <a:pt x="13261" y="146784"/>
                  </a:lnTo>
                  <a:lnTo>
                    <a:pt x="273859" y="146784"/>
                  </a:lnTo>
                  <a:lnTo>
                    <a:pt x="273859" y="151921"/>
                  </a:lnTo>
                  <a:lnTo>
                    <a:pt x="267426" y="158351"/>
                  </a:lnTo>
                  <a:close/>
                </a:path>
                <a:path w="368300" h="158750">
                  <a:moveTo>
                    <a:pt x="357706" y="133959"/>
                  </a:moveTo>
                  <a:lnTo>
                    <a:pt x="352999" y="133959"/>
                  </a:lnTo>
                  <a:lnTo>
                    <a:pt x="351740" y="133528"/>
                  </a:lnTo>
                  <a:lnTo>
                    <a:pt x="307212" y="121134"/>
                  </a:lnTo>
                  <a:lnTo>
                    <a:pt x="302072" y="119841"/>
                  </a:lnTo>
                  <a:lnTo>
                    <a:pt x="298226" y="114704"/>
                  </a:lnTo>
                  <a:lnTo>
                    <a:pt x="298226" y="98897"/>
                  </a:lnTo>
                  <a:lnTo>
                    <a:pt x="310662" y="98897"/>
                  </a:lnTo>
                  <a:lnTo>
                    <a:pt x="310662" y="109998"/>
                  </a:lnTo>
                  <a:lnTo>
                    <a:pt x="311057" y="109998"/>
                  </a:lnTo>
                  <a:lnTo>
                    <a:pt x="355586" y="122392"/>
                  </a:lnTo>
                  <a:lnTo>
                    <a:pt x="367123" y="122392"/>
                  </a:lnTo>
                  <a:lnTo>
                    <a:pt x="367123" y="125409"/>
                  </a:lnTo>
                  <a:lnTo>
                    <a:pt x="365829" y="129253"/>
                  </a:lnTo>
                  <a:lnTo>
                    <a:pt x="362415" y="131373"/>
                  </a:lnTo>
                  <a:lnTo>
                    <a:pt x="360294" y="133097"/>
                  </a:lnTo>
                  <a:lnTo>
                    <a:pt x="357706" y="13395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object 10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969921" y="2470822"/>
            <a:ext cx="351208" cy="25866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524381" y="2456446"/>
            <a:ext cx="350268" cy="288125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3972748" y="2894210"/>
            <a:ext cx="354965" cy="356870"/>
            <a:chOff x="3972748" y="2894210"/>
            <a:chExt cx="354965" cy="356870"/>
          </a:xfrm>
        </p:grpSpPr>
        <p:sp>
          <p:nvSpPr>
            <p:cNvPr id="108" name="object 108"/>
            <p:cNvSpPr/>
            <p:nvPr/>
          </p:nvSpPr>
          <p:spPr>
            <a:xfrm>
              <a:off x="3973511" y="3208507"/>
              <a:ext cx="351790" cy="10795"/>
            </a:xfrm>
            <a:custGeom>
              <a:avLst/>
              <a:gdLst/>
              <a:ahLst/>
              <a:cxnLst/>
              <a:rect l="l" t="t" r="r" b="b"/>
              <a:pathLst>
                <a:path w="351789" h="10794">
                  <a:moveTo>
                    <a:pt x="349536" y="10622"/>
                  </a:moveTo>
                  <a:lnTo>
                    <a:pt x="2639" y="10622"/>
                  </a:lnTo>
                  <a:lnTo>
                    <a:pt x="0" y="8332"/>
                  </a:lnTo>
                  <a:lnTo>
                    <a:pt x="0" y="2671"/>
                  </a:lnTo>
                  <a:lnTo>
                    <a:pt x="2639" y="0"/>
                  </a:lnTo>
                  <a:lnTo>
                    <a:pt x="5311" y="0"/>
                  </a:lnTo>
                  <a:lnTo>
                    <a:pt x="349536" y="0"/>
                  </a:lnTo>
                  <a:lnTo>
                    <a:pt x="351794" y="2671"/>
                  </a:lnTo>
                  <a:lnTo>
                    <a:pt x="351794" y="8332"/>
                  </a:lnTo>
                  <a:lnTo>
                    <a:pt x="349536" y="1062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16284" y="3052122"/>
              <a:ext cx="142740" cy="14048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972737" y="2894215"/>
              <a:ext cx="354965" cy="356870"/>
            </a:xfrm>
            <a:custGeom>
              <a:avLst/>
              <a:gdLst/>
              <a:ahLst/>
              <a:cxnLst/>
              <a:rect l="l" t="t" r="r" b="b"/>
              <a:pathLst>
                <a:path w="354964" h="356869">
                  <a:moveTo>
                    <a:pt x="78016" y="103022"/>
                  </a:moveTo>
                  <a:lnTo>
                    <a:pt x="73850" y="98475"/>
                  </a:lnTo>
                  <a:lnTo>
                    <a:pt x="67437" y="98475"/>
                  </a:lnTo>
                  <a:lnTo>
                    <a:pt x="67437" y="109448"/>
                  </a:lnTo>
                  <a:lnTo>
                    <a:pt x="67437" y="124968"/>
                  </a:lnTo>
                  <a:lnTo>
                    <a:pt x="33718" y="124968"/>
                  </a:lnTo>
                  <a:lnTo>
                    <a:pt x="33718" y="109448"/>
                  </a:lnTo>
                  <a:lnTo>
                    <a:pt x="67437" y="109448"/>
                  </a:lnTo>
                  <a:lnTo>
                    <a:pt x="67437" y="98475"/>
                  </a:lnTo>
                  <a:lnTo>
                    <a:pt x="27647" y="98475"/>
                  </a:lnTo>
                  <a:lnTo>
                    <a:pt x="23126" y="103022"/>
                  </a:lnTo>
                  <a:lnTo>
                    <a:pt x="23126" y="131419"/>
                  </a:lnTo>
                  <a:lnTo>
                    <a:pt x="27647" y="135559"/>
                  </a:lnTo>
                  <a:lnTo>
                    <a:pt x="73850" y="135559"/>
                  </a:lnTo>
                  <a:lnTo>
                    <a:pt x="78016" y="131419"/>
                  </a:lnTo>
                  <a:lnTo>
                    <a:pt x="78016" y="124968"/>
                  </a:lnTo>
                  <a:lnTo>
                    <a:pt x="78016" y="109448"/>
                  </a:lnTo>
                  <a:lnTo>
                    <a:pt x="78016" y="103022"/>
                  </a:lnTo>
                  <a:close/>
                </a:path>
                <a:path w="354964" h="356869">
                  <a:moveTo>
                    <a:pt x="331736" y="103022"/>
                  </a:moveTo>
                  <a:lnTo>
                    <a:pt x="327558" y="98475"/>
                  </a:lnTo>
                  <a:lnTo>
                    <a:pt x="321144" y="98475"/>
                  </a:lnTo>
                  <a:lnTo>
                    <a:pt x="321144" y="109448"/>
                  </a:lnTo>
                  <a:lnTo>
                    <a:pt x="321144" y="124968"/>
                  </a:lnTo>
                  <a:lnTo>
                    <a:pt x="287426" y="124968"/>
                  </a:lnTo>
                  <a:lnTo>
                    <a:pt x="287426" y="109448"/>
                  </a:lnTo>
                  <a:lnTo>
                    <a:pt x="321144" y="109448"/>
                  </a:lnTo>
                  <a:lnTo>
                    <a:pt x="321144" y="98475"/>
                  </a:lnTo>
                  <a:lnTo>
                    <a:pt x="281381" y="98475"/>
                  </a:lnTo>
                  <a:lnTo>
                    <a:pt x="276834" y="103022"/>
                  </a:lnTo>
                  <a:lnTo>
                    <a:pt x="276834" y="131419"/>
                  </a:lnTo>
                  <a:lnTo>
                    <a:pt x="281381" y="135559"/>
                  </a:lnTo>
                  <a:lnTo>
                    <a:pt x="327558" y="135559"/>
                  </a:lnTo>
                  <a:lnTo>
                    <a:pt x="331736" y="131419"/>
                  </a:lnTo>
                  <a:lnTo>
                    <a:pt x="331736" y="124968"/>
                  </a:lnTo>
                  <a:lnTo>
                    <a:pt x="331736" y="109448"/>
                  </a:lnTo>
                  <a:lnTo>
                    <a:pt x="331736" y="103022"/>
                  </a:lnTo>
                  <a:close/>
                </a:path>
                <a:path w="354964" h="356869">
                  <a:moveTo>
                    <a:pt x="354444" y="98475"/>
                  </a:moveTo>
                  <a:lnTo>
                    <a:pt x="353021" y="89420"/>
                  </a:lnTo>
                  <a:lnTo>
                    <a:pt x="348195" y="82080"/>
                  </a:lnTo>
                  <a:lnTo>
                    <a:pt x="340817" y="77152"/>
                  </a:lnTo>
                  <a:lnTo>
                    <a:pt x="331736" y="75349"/>
                  </a:lnTo>
                  <a:lnTo>
                    <a:pt x="277952" y="75349"/>
                  </a:lnTo>
                  <a:lnTo>
                    <a:pt x="275691" y="77635"/>
                  </a:lnTo>
                  <a:lnTo>
                    <a:pt x="275691" y="83299"/>
                  </a:lnTo>
                  <a:lnTo>
                    <a:pt x="277952" y="85966"/>
                  </a:lnTo>
                  <a:lnTo>
                    <a:pt x="338924" y="85966"/>
                  </a:lnTo>
                  <a:lnTo>
                    <a:pt x="344614" y="91630"/>
                  </a:lnTo>
                  <a:lnTo>
                    <a:pt x="344614" y="143154"/>
                  </a:lnTo>
                  <a:lnTo>
                    <a:pt x="11010" y="143154"/>
                  </a:lnTo>
                  <a:lnTo>
                    <a:pt x="11010" y="91630"/>
                  </a:lnTo>
                  <a:lnTo>
                    <a:pt x="16675" y="85966"/>
                  </a:lnTo>
                  <a:lnTo>
                    <a:pt x="262813" y="85966"/>
                  </a:lnTo>
                  <a:lnTo>
                    <a:pt x="265099" y="83299"/>
                  </a:lnTo>
                  <a:lnTo>
                    <a:pt x="265099" y="77635"/>
                  </a:lnTo>
                  <a:lnTo>
                    <a:pt x="262813" y="75349"/>
                  </a:lnTo>
                  <a:lnTo>
                    <a:pt x="183680" y="75349"/>
                  </a:lnTo>
                  <a:lnTo>
                    <a:pt x="183680" y="66281"/>
                  </a:lnTo>
                  <a:lnTo>
                    <a:pt x="185204" y="59004"/>
                  </a:lnTo>
                  <a:lnTo>
                    <a:pt x="189306" y="52959"/>
                  </a:lnTo>
                  <a:lnTo>
                    <a:pt x="195338" y="48844"/>
                  </a:lnTo>
                  <a:lnTo>
                    <a:pt x="202603" y="47332"/>
                  </a:lnTo>
                  <a:lnTo>
                    <a:pt x="286283" y="47332"/>
                  </a:lnTo>
                  <a:lnTo>
                    <a:pt x="297827" y="45008"/>
                  </a:lnTo>
                  <a:lnTo>
                    <a:pt x="307352" y="38671"/>
                  </a:lnTo>
                  <a:lnTo>
                    <a:pt x="313829" y="29298"/>
                  </a:lnTo>
                  <a:lnTo>
                    <a:pt x="316204" y="17818"/>
                  </a:lnTo>
                  <a:lnTo>
                    <a:pt x="316204" y="2641"/>
                  </a:lnTo>
                  <a:lnTo>
                    <a:pt x="313956" y="0"/>
                  </a:lnTo>
                  <a:lnTo>
                    <a:pt x="310896" y="0"/>
                  </a:lnTo>
                  <a:lnTo>
                    <a:pt x="308254" y="0"/>
                  </a:lnTo>
                  <a:lnTo>
                    <a:pt x="305968" y="2641"/>
                  </a:lnTo>
                  <a:lnTo>
                    <a:pt x="305968" y="17818"/>
                  </a:lnTo>
                  <a:lnTo>
                    <a:pt x="304457" y="25082"/>
                  </a:lnTo>
                  <a:lnTo>
                    <a:pt x="300342" y="31102"/>
                  </a:lnTo>
                  <a:lnTo>
                    <a:pt x="294322" y="35217"/>
                  </a:lnTo>
                  <a:lnTo>
                    <a:pt x="287045" y="36741"/>
                  </a:lnTo>
                  <a:lnTo>
                    <a:pt x="202984" y="36741"/>
                  </a:lnTo>
                  <a:lnTo>
                    <a:pt x="191655" y="39065"/>
                  </a:lnTo>
                  <a:lnTo>
                    <a:pt x="182245" y="45402"/>
                  </a:lnTo>
                  <a:lnTo>
                    <a:pt x="175818" y="54800"/>
                  </a:lnTo>
                  <a:lnTo>
                    <a:pt x="173431" y="66281"/>
                  </a:lnTo>
                  <a:lnTo>
                    <a:pt x="173431" y="75349"/>
                  </a:lnTo>
                  <a:lnTo>
                    <a:pt x="23863" y="75349"/>
                  </a:lnTo>
                  <a:lnTo>
                    <a:pt x="14770" y="77203"/>
                  </a:lnTo>
                  <a:lnTo>
                    <a:pt x="7302" y="82219"/>
                  </a:lnTo>
                  <a:lnTo>
                    <a:pt x="2247" y="89585"/>
                  </a:lnTo>
                  <a:lnTo>
                    <a:pt x="381" y="98475"/>
                  </a:lnTo>
                  <a:lnTo>
                    <a:pt x="381" y="244259"/>
                  </a:lnTo>
                  <a:lnTo>
                    <a:pt x="3022" y="246900"/>
                  </a:lnTo>
                  <a:lnTo>
                    <a:pt x="8724" y="246900"/>
                  </a:lnTo>
                  <a:lnTo>
                    <a:pt x="11010" y="244259"/>
                  </a:lnTo>
                  <a:lnTo>
                    <a:pt x="11010" y="153365"/>
                  </a:lnTo>
                  <a:lnTo>
                    <a:pt x="344614" y="153365"/>
                  </a:lnTo>
                  <a:lnTo>
                    <a:pt x="344614" y="340436"/>
                  </a:lnTo>
                  <a:lnTo>
                    <a:pt x="338924" y="346100"/>
                  </a:lnTo>
                  <a:lnTo>
                    <a:pt x="16294" y="346100"/>
                  </a:lnTo>
                  <a:lnTo>
                    <a:pt x="10248" y="340436"/>
                  </a:lnTo>
                  <a:lnTo>
                    <a:pt x="10248" y="260172"/>
                  </a:lnTo>
                  <a:lnTo>
                    <a:pt x="7950" y="257492"/>
                  </a:lnTo>
                  <a:lnTo>
                    <a:pt x="2298" y="257492"/>
                  </a:lnTo>
                  <a:lnTo>
                    <a:pt x="0" y="260172"/>
                  </a:lnTo>
                  <a:lnTo>
                    <a:pt x="0" y="333260"/>
                  </a:lnTo>
                  <a:lnTo>
                    <a:pt x="1803" y="342341"/>
                  </a:lnTo>
                  <a:lnTo>
                    <a:pt x="6731" y="349808"/>
                  </a:lnTo>
                  <a:lnTo>
                    <a:pt x="14084" y="354863"/>
                  </a:lnTo>
                  <a:lnTo>
                    <a:pt x="23126" y="356730"/>
                  </a:lnTo>
                  <a:lnTo>
                    <a:pt x="331343" y="356730"/>
                  </a:lnTo>
                  <a:lnTo>
                    <a:pt x="340385" y="354863"/>
                  </a:lnTo>
                  <a:lnTo>
                    <a:pt x="347726" y="349808"/>
                  </a:lnTo>
                  <a:lnTo>
                    <a:pt x="352640" y="342341"/>
                  </a:lnTo>
                  <a:lnTo>
                    <a:pt x="354444" y="333260"/>
                  </a:lnTo>
                  <a:lnTo>
                    <a:pt x="354444" y="9847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" name="object 11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527797" y="2918828"/>
            <a:ext cx="355961" cy="307339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082876" y="2920990"/>
            <a:ext cx="356311" cy="302306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2639034" y="2894977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246519" y="199542"/>
                </a:moveTo>
                <a:lnTo>
                  <a:pt x="244259" y="197294"/>
                </a:lnTo>
                <a:lnTo>
                  <a:pt x="238569" y="197294"/>
                </a:lnTo>
                <a:lnTo>
                  <a:pt x="235927" y="199542"/>
                </a:lnTo>
                <a:lnTo>
                  <a:pt x="235927" y="237045"/>
                </a:lnTo>
                <a:lnTo>
                  <a:pt x="120065" y="237045"/>
                </a:lnTo>
                <a:lnTo>
                  <a:pt x="120065" y="171145"/>
                </a:lnTo>
                <a:lnTo>
                  <a:pt x="117767" y="168884"/>
                </a:lnTo>
                <a:lnTo>
                  <a:pt x="112115" y="168884"/>
                </a:lnTo>
                <a:lnTo>
                  <a:pt x="109435" y="171145"/>
                </a:lnTo>
                <a:lnTo>
                  <a:pt x="109435" y="237045"/>
                </a:lnTo>
                <a:lnTo>
                  <a:pt x="63258" y="237045"/>
                </a:lnTo>
                <a:lnTo>
                  <a:pt x="63258" y="66636"/>
                </a:lnTo>
                <a:lnTo>
                  <a:pt x="68541" y="61353"/>
                </a:lnTo>
                <a:lnTo>
                  <a:pt x="194259" y="61353"/>
                </a:lnTo>
                <a:lnTo>
                  <a:pt x="196938" y="59067"/>
                </a:lnTo>
                <a:lnTo>
                  <a:pt x="196938" y="53403"/>
                </a:lnTo>
                <a:lnTo>
                  <a:pt x="194259" y="50736"/>
                </a:lnTo>
                <a:lnTo>
                  <a:pt x="74993" y="50736"/>
                </a:lnTo>
                <a:lnTo>
                  <a:pt x="66332" y="52527"/>
                </a:lnTo>
                <a:lnTo>
                  <a:pt x="59080" y="57416"/>
                </a:lnTo>
                <a:lnTo>
                  <a:pt x="54102" y="64643"/>
                </a:lnTo>
                <a:lnTo>
                  <a:pt x="52247" y="73469"/>
                </a:lnTo>
                <a:lnTo>
                  <a:pt x="52247" y="237426"/>
                </a:lnTo>
                <a:lnTo>
                  <a:pt x="18186" y="237426"/>
                </a:lnTo>
                <a:lnTo>
                  <a:pt x="11188" y="238823"/>
                </a:lnTo>
                <a:lnTo>
                  <a:pt x="5397" y="242633"/>
                </a:lnTo>
                <a:lnTo>
                  <a:pt x="1447" y="248297"/>
                </a:lnTo>
                <a:lnTo>
                  <a:pt x="0" y="255231"/>
                </a:lnTo>
                <a:lnTo>
                  <a:pt x="0" y="286664"/>
                </a:lnTo>
                <a:lnTo>
                  <a:pt x="1397" y="293585"/>
                </a:lnTo>
                <a:lnTo>
                  <a:pt x="5257" y="299237"/>
                </a:lnTo>
                <a:lnTo>
                  <a:pt x="11023" y="303047"/>
                </a:lnTo>
                <a:lnTo>
                  <a:pt x="18186" y="304444"/>
                </a:lnTo>
                <a:lnTo>
                  <a:pt x="52247" y="304444"/>
                </a:lnTo>
                <a:lnTo>
                  <a:pt x="52247" y="337388"/>
                </a:lnTo>
                <a:lnTo>
                  <a:pt x="53708" y="344398"/>
                </a:lnTo>
                <a:lnTo>
                  <a:pt x="57645" y="350189"/>
                </a:lnTo>
                <a:lnTo>
                  <a:pt x="63449" y="354126"/>
                </a:lnTo>
                <a:lnTo>
                  <a:pt x="70446" y="355587"/>
                </a:lnTo>
                <a:lnTo>
                  <a:pt x="101485" y="355587"/>
                </a:lnTo>
                <a:lnTo>
                  <a:pt x="119684" y="337388"/>
                </a:lnTo>
                <a:lnTo>
                  <a:pt x="119684" y="304825"/>
                </a:lnTo>
                <a:lnTo>
                  <a:pt x="119684" y="304444"/>
                </a:lnTo>
                <a:lnTo>
                  <a:pt x="145796" y="304444"/>
                </a:lnTo>
                <a:lnTo>
                  <a:pt x="148082" y="302183"/>
                </a:lnTo>
                <a:lnTo>
                  <a:pt x="148082" y="296494"/>
                </a:lnTo>
                <a:lnTo>
                  <a:pt x="145796" y="294233"/>
                </a:lnTo>
                <a:lnTo>
                  <a:pt x="109054" y="294233"/>
                </a:lnTo>
                <a:lnTo>
                  <a:pt x="109054" y="304825"/>
                </a:lnTo>
                <a:lnTo>
                  <a:pt x="109054" y="341553"/>
                </a:lnTo>
                <a:lnTo>
                  <a:pt x="105651" y="344957"/>
                </a:lnTo>
                <a:lnTo>
                  <a:pt x="65900" y="344957"/>
                </a:lnTo>
                <a:lnTo>
                  <a:pt x="62877" y="341553"/>
                </a:lnTo>
                <a:lnTo>
                  <a:pt x="62877" y="304825"/>
                </a:lnTo>
                <a:lnTo>
                  <a:pt x="109054" y="304825"/>
                </a:lnTo>
                <a:lnTo>
                  <a:pt x="109054" y="294233"/>
                </a:lnTo>
                <a:lnTo>
                  <a:pt x="13639" y="294233"/>
                </a:lnTo>
                <a:lnTo>
                  <a:pt x="10236" y="290830"/>
                </a:lnTo>
                <a:lnTo>
                  <a:pt x="10236" y="251066"/>
                </a:lnTo>
                <a:lnTo>
                  <a:pt x="13639" y="247662"/>
                </a:lnTo>
                <a:lnTo>
                  <a:pt x="35623" y="247662"/>
                </a:lnTo>
                <a:lnTo>
                  <a:pt x="35623" y="271907"/>
                </a:lnTo>
                <a:lnTo>
                  <a:pt x="38252" y="274167"/>
                </a:lnTo>
                <a:lnTo>
                  <a:pt x="43954" y="274167"/>
                </a:lnTo>
                <a:lnTo>
                  <a:pt x="46215" y="271907"/>
                </a:lnTo>
                <a:lnTo>
                  <a:pt x="46215" y="247662"/>
                </a:lnTo>
                <a:lnTo>
                  <a:pt x="68541" y="247662"/>
                </a:lnTo>
                <a:lnTo>
                  <a:pt x="68541" y="263956"/>
                </a:lnTo>
                <a:lnTo>
                  <a:pt x="70827" y="266204"/>
                </a:lnTo>
                <a:lnTo>
                  <a:pt x="76492" y="266204"/>
                </a:lnTo>
                <a:lnTo>
                  <a:pt x="78778" y="263956"/>
                </a:lnTo>
                <a:lnTo>
                  <a:pt x="78778" y="247662"/>
                </a:lnTo>
                <a:lnTo>
                  <a:pt x="101104" y="247662"/>
                </a:lnTo>
                <a:lnTo>
                  <a:pt x="101104" y="271907"/>
                </a:lnTo>
                <a:lnTo>
                  <a:pt x="103009" y="273786"/>
                </a:lnTo>
                <a:lnTo>
                  <a:pt x="106032" y="274167"/>
                </a:lnTo>
                <a:lnTo>
                  <a:pt x="109816" y="274167"/>
                </a:lnTo>
                <a:lnTo>
                  <a:pt x="112115" y="271907"/>
                </a:lnTo>
                <a:lnTo>
                  <a:pt x="112115" y="247662"/>
                </a:lnTo>
                <a:lnTo>
                  <a:pt x="134442" y="247662"/>
                </a:lnTo>
                <a:lnTo>
                  <a:pt x="134442" y="263956"/>
                </a:lnTo>
                <a:lnTo>
                  <a:pt x="136728" y="266204"/>
                </a:lnTo>
                <a:lnTo>
                  <a:pt x="142392" y="266204"/>
                </a:lnTo>
                <a:lnTo>
                  <a:pt x="144678" y="263956"/>
                </a:lnTo>
                <a:lnTo>
                  <a:pt x="144678" y="247662"/>
                </a:lnTo>
                <a:lnTo>
                  <a:pt x="167005" y="247662"/>
                </a:lnTo>
                <a:lnTo>
                  <a:pt x="167005" y="271907"/>
                </a:lnTo>
                <a:lnTo>
                  <a:pt x="169291" y="274167"/>
                </a:lnTo>
                <a:lnTo>
                  <a:pt x="174955" y="274167"/>
                </a:lnTo>
                <a:lnTo>
                  <a:pt x="177241" y="271907"/>
                </a:lnTo>
                <a:lnTo>
                  <a:pt x="177241" y="247662"/>
                </a:lnTo>
                <a:lnTo>
                  <a:pt x="199567" y="247662"/>
                </a:lnTo>
                <a:lnTo>
                  <a:pt x="199567" y="263956"/>
                </a:lnTo>
                <a:lnTo>
                  <a:pt x="201828" y="266204"/>
                </a:lnTo>
                <a:lnTo>
                  <a:pt x="207530" y="266204"/>
                </a:lnTo>
                <a:lnTo>
                  <a:pt x="210159" y="263956"/>
                </a:lnTo>
                <a:lnTo>
                  <a:pt x="210159" y="247662"/>
                </a:lnTo>
                <a:lnTo>
                  <a:pt x="235927" y="247662"/>
                </a:lnTo>
                <a:lnTo>
                  <a:pt x="235927" y="271907"/>
                </a:lnTo>
                <a:lnTo>
                  <a:pt x="238569" y="274167"/>
                </a:lnTo>
                <a:lnTo>
                  <a:pt x="244259" y="274167"/>
                </a:lnTo>
                <a:lnTo>
                  <a:pt x="246519" y="271907"/>
                </a:lnTo>
                <a:lnTo>
                  <a:pt x="246519" y="247662"/>
                </a:lnTo>
                <a:lnTo>
                  <a:pt x="246519" y="237045"/>
                </a:lnTo>
                <a:lnTo>
                  <a:pt x="246519" y="199542"/>
                </a:lnTo>
                <a:close/>
              </a:path>
              <a:path w="355600" h="355600">
                <a:moveTo>
                  <a:pt x="355574" y="59067"/>
                </a:moveTo>
                <a:lnTo>
                  <a:pt x="347624" y="51117"/>
                </a:lnTo>
                <a:lnTo>
                  <a:pt x="345363" y="51117"/>
                </a:lnTo>
                <a:lnTo>
                  <a:pt x="345363" y="104508"/>
                </a:lnTo>
                <a:lnTo>
                  <a:pt x="341960" y="107911"/>
                </a:lnTo>
                <a:lnTo>
                  <a:pt x="328320" y="107911"/>
                </a:lnTo>
                <a:lnTo>
                  <a:pt x="328320" y="83680"/>
                </a:lnTo>
                <a:lnTo>
                  <a:pt x="326059" y="81419"/>
                </a:lnTo>
                <a:lnTo>
                  <a:pt x="320370" y="81419"/>
                </a:lnTo>
                <a:lnTo>
                  <a:pt x="317728" y="83680"/>
                </a:lnTo>
                <a:lnTo>
                  <a:pt x="317728" y="107911"/>
                </a:lnTo>
                <a:lnTo>
                  <a:pt x="303326" y="107911"/>
                </a:lnTo>
                <a:lnTo>
                  <a:pt x="303326" y="61353"/>
                </a:lnTo>
                <a:lnTo>
                  <a:pt x="341579" y="61353"/>
                </a:lnTo>
                <a:lnTo>
                  <a:pt x="344982" y="64757"/>
                </a:lnTo>
                <a:lnTo>
                  <a:pt x="344982" y="68922"/>
                </a:lnTo>
                <a:lnTo>
                  <a:pt x="345249" y="90868"/>
                </a:lnTo>
                <a:lnTo>
                  <a:pt x="345363" y="104508"/>
                </a:lnTo>
                <a:lnTo>
                  <a:pt x="345363" y="51117"/>
                </a:lnTo>
                <a:lnTo>
                  <a:pt x="303707" y="51117"/>
                </a:lnTo>
                <a:lnTo>
                  <a:pt x="303707" y="18161"/>
                </a:lnTo>
                <a:lnTo>
                  <a:pt x="302298" y="11176"/>
                </a:lnTo>
                <a:lnTo>
                  <a:pt x="301637" y="10210"/>
                </a:lnTo>
                <a:lnTo>
                  <a:pt x="298399" y="5397"/>
                </a:lnTo>
                <a:lnTo>
                  <a:pt x="292531" y="1460"/>
                </a:lnTo>
                <a:lnTo>
                  <a:pt x="285165" y="0"/>
                </a:lnTo>
                <a:lnTo>
                  <a:pt x="254114" y="0"/>
                </a:lnTo>
                <a:lnTo>
                  <a:pt x="246900" y="1409"/>
                </a:lnTo>
                <a:lnTo>
                  <a:pt x="240995" y="5257"/>
                </a:lnTo>
                <a:lnTo>
                  <a:pt x="237007" y="11023"/>
                </a:lnTo>
                <a:lnTo>
                  <a:pt x="235546" y="18161"/>
                </a:lnTo>
                <a:lnTo>
                  <a:pt x="235546" y="51117"/>
                </a:lnTo>
                <a:lnTo>
                  <a:pt x="209435" y="51117"/>
                </a:lnTo>
                <a:lnTo>
                  <a:pt x="207137" y="53403"/>
                </a:lnTo>
                <a:lnTo>
                  <a:pt x="207137" y="59067"/>
                </a:lnTo>
                <a:lnTo>
                  <a:pt x="209435" y="61353"/>
                </a:lnTo>
                <a:lnTo>
                  <a:pt x="235546" y="61353"/>
                </a:lnTo>
                <a:lnTo>
                  <a:pt x="235546" y="107911"/>
                </a:lnTo>
                <a:lnTo>
                  <a:pt x="218109" y="107911"/>
                </a:lnTo>
                <a:lnTo>
                  <a:pt x="218109" y="93154"/>
                </a:lnTo>
                <a:lnTo>
                  <a:pt x="215480" y="90868"/>
                </a:lnTo>
                <a:lnTo>
                  <a:pt x="209778" y="90868"/>
                </a:lnTo>
                <a:lnTo>
                  <a:pt x="207530" y="93154"/>
                </a:lnTo>
                <a:lnTo>
                  <a:pt x="207530" y="107911"/>
                </a:lnTo>
                <a:lnTo>
                  <a:pt x="185191" y="107911"/>
                </a:lnTo>
                <a:lnTo>
                  <a:pt x="185191" y="83680"/>
                </a:lnTo>
                <a:lnTo>
                  <a:pt x="182905" y="81419"/>
                </a:lnTo>
                <a:lnTo>
                  <a:pt x="177241" y="81419"/>
                </a:lnTo>
                <a:lnTo>
                  <a:pt x="174955" y="83680"/>
                </a:lnTo>
                <a:lnTo>
                  <a:pt x="174955" y="107911"/>
                </a:lnTo>
                <a:lnTo>
                  <a:pt x="152628" y="107911"/>
                </a:lnTo>
                <a:lnTo>
                  <a:pt x="152628" y="93154"/>
                </a:lnTo>
                <a:lnTo>
                  <a:pt x="150342" y="90868"/>
                </a:lnTo>
                <a:lnTo>
                  <a:pt x="144678" y="90868"/>
                </a:lnTo>
                <a:lnTo>
                  <a:pt x="142392" y="93154"/>
                </a:lnTo>
                <a:lnTo>
                  <a:pt x="142392" y="107911"/>
                </a:lnTo>
                <a:lnTo>
                  <a:pt x="120065" y="107911"/>
                </a:lnTo>
                <a:lnTo>
                  <a:pt x="120065" y="83680"/>
                </a:lnTo>
                <a:lnTo>
                  <a:pt x="117767" y="81419"/>
                </a:lnTo>
                <a:lnTo>
                  <a:pt x="112115" y="81419"/>
                </a:lnTo>
                <a:lnTo>
                  <a:pt x="109435" y="83680"/>
                </a:lnTo>
                <a:lnTo>
                  <a:pt x="109435" y="155625"/>
                </a:lnTo>
                <a:lnTo>
                  <a:pt x="112115" y="157911"/>
                </a:lnTo>
                <a:lnTo>
                  <a:pt x="117767" y="157911"/>
                </a:lnTo>
                <a:lnTo>
                  <a:pt x="120065" y="155625"/>
                </a:lnTo>
                <a:lnTo>
                  <a:pt x="120065" y="118160"/>
                </a:lnTo>
                <a:lnTo>
                  <a:pt x="235927" y="118160"/>
                </a:lnTo>
                <a:lnTo>
                  <a:pt x="235927" y="184023"/>
                </a:lnTo>
                <a:lnTo>
                  <a:pt x="238188" y="186321"/>
                </a:lnTo>
                <a:lnTo>
                  <a:pt x="243878" y="186321"/>
                </a:lnTo>
                <a:lnTo>
                  <a:pt x="246519" y="184023"/>
                </a:lnTo>
                <a:lnTo>
                  <a:pt x="246519" y="118160"/>
                </a:lnTo>
                <a:lnTo>
                  <a:pt x="246519" y="107911"/>
                </a:lnTo>
                <a:lnTo>
                  <a:pt x="246519" y="13614"/>
                </a:lnTo>
                <a:lnTo>
                  <a:pt x="249567" y="10210"/>
                </a:lnTo>
                <a:lnTo>
                  <a:pt x="289331" y="10210"/>
                </a:lnTo>
                <a:lnTo>
                  <a:pt x="292735" y="13614"/>
                </a:lnTo>
                <a:lnTo>
                  <a:pt x="292735" y="288544"/>
                </a:lnTo>
                <a:lnTo>
                  <a:pt x="287413" y="293852"/>
                </a:lnTo>
                <a:lnTo>
                  <a:pt x="161696" y="293852"/>
                </a:lnTo>
                <a:lnTo>
                  <a:pt x="159435" y="296138"/>
                </a:lnTo>
                <a:lnTo>
                  <a:pt x="159435" y="301802"/>
                </a:lnTo>
                <a:lnTo>
                  <a:pt x="161696" y="304088"/>
                </a:lnTo>
                <a:lnTo>
                  <a:pt x="281000" y="304088"/>
                </a:lnTo>
                <a:lnTo>
                  <a:pt x="289814" y="302348"/>
                </a:lnTo>
                <a:lnTo>
                  <a:pt x="297040" y="297548"/>
                </a:lnTo>
                <a:lnTo>
                  <a:pt x="301917" y="290334"/>
                </a:lnTo>
                <a:lnTo>
                  <a:pt x="303707" y="281355"/>
                </a:lnTo>
                <a:lnTo>
                  <a:pt x="303707" y="117779"/>
                </a:lnTo>
                <a:lnTo>
                  <a:pt x="337794" y="117779"/>
                </a:lnTo>
                <a:lnTo>
                  <a:pt x="344716" y="116370"/>
                </a:lnTo>
                <a:lnTo>
                  <a:pt x="350367" y="112471"/>
                </a:lnTo>
                <a:lnTo>
                  <a:pt x="353314" y="107911"/>
                </a:lnTo>
                <a:lnTo>
                  <a:pt x="354177" y="106591"/>
                </a:lnTo>
                <a:lnTo>
                  <a:pt x="355574" y="99199"/>
                </a:lnTo>
                <a:lnTo>
                  <a:pt x="355574" y="61353"/>
                </a:lnTo>
                <a:lnTo>
                  <a:pt x="355574" y="5906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2194467" y="2938896"/>
            <a:ext cx="356235" cy="267970"/>
            <a:chOff x="2194467" y="2938896"/>
            <a:chExt cx="356235" cy="267970"/>
          </a:xfrm>
        </p:grpSpPr>
        <p:sp>
          <p:nvSpPr>
            <p:cNvPr id="115" name="object 115"/>
            <p:cNvSpPr/>
            <p:nvPr/>
          </p:nvSpPr>
          <p:spPr>
            <a:xfrm>
              <a:off x="2194458" y="2938906"/>
              <a:ext cx="356235" cy="267970"/>
            </a:xfrm>
            <a:custGeom>
              <a:avLst/>
              <a:gdLst/>
              <a:ahLst/>
              <a:cxnLst/>
              <a:rect l="l" t="t" r="r" b="b"/>
              <a:pathLst>
                <a:path w="356235" h="267969">
                  <a:moveTo>
                    <a:pt x="62496" y="68922"/>
                  </a:moveTo>
                  <a:lnTo>
                    <a:pt x="60236" y="66624"/>
                  </a:lnTo>
                  <a:lnTo>
                    <a:pt x="28790" y="66624"/>
                  </a:lnTo>
                  <a:lnTo>
                    <a:pt x="26149" y="66624"/>
                  </a:lnTo>
                  <a:lnTo>
                    <a:pt x="23507" y="68922"/>
                  </a:lnTo>
                  <a:lnTo>
                    <a:pt x="23507" y="74612"/>
                  </a:lnTo>
                  <a:lnTo>
                    <a:pt x="26149" y="77254"/>
                  </a:lnTo>
                  <a:lnTo>
                    <a:pt x="60236" y="77254"/>
                  </a:lnTo>
                  <a:lnTo>
                    <a:pt x="62496" y="74612"/>
                  </a:lnTo>
                  <a:lnTo>
                    <a:pt x="62496" y="68922"/>
                  </a:lnTo>
                  <a:close/>
                </a:path>
                <a:path w="356235" h="267969">
                  <a:moveTo>
                    <a:pt x="115519" y="68922"/>
                  </a:moveTo>
                  <a:lnTo>
                    <a:pt x="113233" y="66624"/>
                  </a:lnTo>
                  <a:lnTo>
                    <a:pt x="81800" y="66624"/>
                  </a:lnTo>
                  <a:lnTo>
                    <a:pt x="79171" y="66624"/>
                  </a:lnTo>
                  <a:lnTo>
                    <a:pt x="76530" y="68922"/>
                  </a:lnTo>
                  <a:lnTo>
                    <a:pt x="76530" y="74612"/>
                  </a:lnTo>
                  <a:lnTo>
                    <a:pt x="79171" y="77254"/>
                  </a:lnTo>
                  <a:lnTo>
                    <a:pt x="113233" y="77254"/>
                  </a:lnTo>
                  <a:lnTo>
                    <a:pt x="115519" y="74612"/>
                  </a:lnTo>
                  <a:lnTo>
                    <a:pt x="115519" y="68922"/>
                  </a:lnTo>
                  <a:close/>
                </a:path>
                <a:path w="356235" h="267969">
                  <a:moveTo>
                    <a:pt x="168541" y="68922"/>
                  </a:moveTo>
                  <a:lnTo>
                    <a:pt x="166243" y="66624"/>
                  </a:lnTo>
                  <a:lnTo>
                    <a:pt x="134823" y="66624"/>
                  </a:lnTo>
                  <a:lnTo>
                    <a:pt x="132181" y="66624"/>
                  </a:lnTo>
                  <a:lnTo>
                    <a:pt x="129514" y="68922"/>
                  </a:lnTo>
                  <a:lnTo>
                    <a:pt x="129514" y="74612"/>
                  </a:lnTo>
                  <a:lnTo>
                    <a:pt x="132181" y="77254"/>
                  </a:lnTo>
                  <a:lnTo>
                    <a:pt x="166243" y="77254"/>
                  </a:lnTo>
                  <a:lnTo>
                    <a:pt x="168541" y="74612"/>
                  </a:lnTo>
                  <a:lnTo>
                    <a:pt x="168541" y="68922"/>
                  </a:lnTo>
                  <a:close/>
                </a:path>
                <a:path w="356235" h="267969">
                  <a:moveTo>
                    <a:pt x="221551" y="68922"/>
                  </a:moveTo>
                  <a:lnTo>
                    <a:pt x="219265" y="66624"/>
                  </a:lnTo>
                  <a:lnTo>
                    <a:pt x="187845" y="66624"/>
                  </a:lnTo>
                  <a:lnTo>
                    <a:pt x="184823" y="66624"/>
                  </a:lnTo>
                  <a:lnTo>
                    <a:pt x="182537" y="68922"/>
                  </a:lnTo>
                  <a:lnTo>
                    <a:pt x="182537" y="74612"/>
                  </a:lnTo>
                  <a:lnTo>
                    <a:pt x="184823" y="77254"/>
                  </a:lnTo>
                  <a:lnTo>
                    <a:pt x="219265" y="77254"/>
                  </a:lnTo>
                  <a:lnTo>
                    <a:pt x="221551" y="74612"/>
                  </a:lnTo>
                  <a:lnTo>
                    <a:pt x="221551" y="68922"/>
                  </a:lnTo>
                  <a:close/>
                </a:path>
                <a:path w="356235" h="267969">
                  <a:moveTo>
                    <a:pt x="274193" y="68922"/>
                  </a:moveTo>
                  <a:lnTo>
                    <a:pt x="271526" y="66624"/>
                  </a:lnTo>
                  <a:lnTo>
                    <a:pt x="240474" y="66624"/>
                  </a:lnTo>
                  <a:lnTo>
                    <a:pt x="237464" y="66624"/>
                  </a:lnTo>
                  <a:lnTo>
                    <a:pt x="235165" y="68922"/>
                  </a:lnTo>
                  <a:lnTo>
                    <a:pt x="235165" y="74612"/>
                  </a:lnTo>
                  <a:lnTo>
                    <a:pt x="237464" y="77254"/>
                  </a:lnTo>
                  <a:lnTo>
                    <a:pt x="271526" y="77254"/>
                  </a:lnTo>
                  <a:lnTo>
                    <a:pt x="274193" y="74612"/>
                  </a:lnTo>
                  <a:lnTo>
                    <a:pt x="274193" y="68922"/>
                  </a:lnTo>
                  <a:close/>
                </a:path>
                <a:path w="356235" h="267969">
                  <a:moveTo>
                    <a:pt x="288188" y="26136"/>
                  </a:moveTo>
                  <a:lnTo>
                    <a:pt x="285927" y="23469"/>
                  </a:lnTo>
                  <a:lnTo>
                    <a:pt x="34099" y="23469"/>
                  </a:lnTo>
                  <a:lnTo>
                    <a:pt x="31076" y="23469"/>
                  </a:lnTo>
                  <a:lnTo>
                    <a:pt x="28790" y="26136"/>
                  </a:lnTo>
                  <a:lnTo>
                    <a:pt x="28790" y="31800"/>
                  </a:lnTo>
                  <a:lnTo>
                    <a:pt x="31076" y="34086"/>
                  </a:lnTo>
                  <a:lnTo>
                    <a:pt x="285927" y="34086"/>
                  </a:lnTo>
                  <a:lnTo>
                    <a:pt x="288188" y="31800"/>
                  </a:lnTo>
                  <a:lnTo>
                    <a:pt x="288188" y="26136"/>
                  </a:lnTo>
                  <a:close/>
                </a:path>
                <a:path w="356235" h="267969">
                  <a:moveTo>
                    <a:pt x="327177" y="71932"/>
                  </a:moveTo>
                  <a:lnTo>
                    <a:pt x="326834" y="68922"/>
                  </a:lnTo>
                  <a:lnTo>
                    <a:pt x="324535" y="66624"/>
                  </a:lnTo>
                  <a:lnTo>
                    <a:pt x="293497" y="66624"/>
                  </a:lnTo>
                  <a:lnTo>
                    <a:pt x="290474" y="66624"/>
                  </a:lnTo>
                  <a:lnTo>
                    <a:pt x="288188" y="68922"/>
                  </a:lnTo>
                  <a:lnTo>
                    <a:pt x="288188" y="74612"/>
                  </a:lnTo>
                  <a:lnTo>
                    <a:pt x="290474" y="77254"/>
                  </a:lnTo>
                  <a:lnTo>
                    <a:pt x="324535" y="77254"/>
                  </a:lnTo>
                  <a:lnTo>
                    <a:pt x="327177" y="74612"/>
                  </a:lnTo>
                  <a:lnTo>
                    <a:pt x="327177" y="71932"/>
                  </a:lnTo>
                  <a:close/>
                </a:path>
                <a:path w="356235" h="267969">
                  <a:moveTo>
                    <a:pt x="338569" y="35585"/>
                  </a:moveTo>
                  <a:lnTo>
                    <a:pt x="334784" y="32181"/>
                  </a:lnTo>
                  <a:lnTo>
                    <a:pt x="331724" y="28778"/>
                  </a:lnTo>
                  <a:lnTo>
                    <a:pt x="335508" y="25374"/>
                  </a:lnTo>
                  <a:lnTo>
                    <a:pt x="337807" y="23469"/>
                  </a:lnTo>
                  <a:lnTo>
                    <a:pt x="337807" y="20447"/>
                  </a:lnTo>
                  <a:lnTo>
                    <a:pt x="335889" y="17805"/>
                  </a:lnTo>
                  <a:lnTo>
                    <a:pt x="334911" y="16598"/>
                  </a:lnTo>
                  <a:lnTo>
                    <a:pt x="333514" y="16027"/>
                  </a:lnTo>
                  <a:lnTo>
                    <a:pt x="330771" y="16027"/>
                  </a:lnTo>
                  <a:lnTo>
                    <a:pt x="329412" y="16497"/>
                  </a:lnTo>
                  <a:lnTo>
                    <a:pt x="328320" y="17424"/>
                  </a:lnTo>
                  <a:lnTo>
                    <a:pt x="323773" y="21590"/>
                  </a:lnTo>
                  <a:lnTo>
                    <a:pt x="318884" y="17424"/>
                  </a:lnTo>
                  <a:lnTo>
                    <a:pt x="317766" y="16497"/>
                  </a:lnTo>
                  <a:lnTo>
                    <a:pt x="316433" y="16027"/>
                  </a:lnTo>
                  <a:lnTo>
                    <a:pt x="315125" y="16027"/>
                  </a:lnTo>
                  <a:lnTo>
                    <a:pt x="313690" y="16027"/>
                  </a:lnTo>
                  <a:lnTo>
                    <a:pt x="312293" y="16598"/>
                  </a:lnTo>
                  <a:lnTo>
                    <a:pt x="311277" y="17805"/>
                  </a:lnTo>
                  <a:lnTo>
                    <a:pt x="309397" y="20447"/>
                  </a:lnTo>
                  <a:lnTo>
                    <a:pt x="309397" y="23469"/>
                  </a:lnTo>
                  <a:lnTo>
                    <a:pt x="311658" y="25374"/>
                  </a:lnTo>
                  <a:lnTo>
                    <a:pt x="315442" y="28778"/>
                  </a:lnTo>
                  <a:lnTo>
                    <a:pt x="307873" y="35585"/>
                  </a:lnTo>
                  <a:lnTo>
                    <a:pt x="310553" y="41656"/>
                  </a:lnTo>
                  <a:lnTo>
                    <a:pt x="318503" y="41656"/>
                  </a:lnTo>
                  <a:lnTo>
                    <a:pt x="319227" y="39370"/>
                  </a:lnTo>
                  <a:lnTo>
                    <a:pt x="323392" y="35966"/>
                  </a:lnTo>
                  <a:lnTo>
                    <a:pt x="326834" y="39370"/>
                  </a:lnTo>
                  <a:lnTo>
                    <a:pt x="328320" y="41656"/>
                  </a:lnTo>
                  <a:lnTo>
                    <a:pt x="335889" y="41656"/>
                  </a:lnTo>
                  <a:lnTo>
                    <a:pt x="338569" y="35585"/>
                  </a:lnTo>
                  <a:close/>
                </a:path>
                <a:path w="356235" h="267969">
                  <a:moveTo>
                    <a:pt x="355968" y="23088"/>
                  </a:moveTo>
                  <a:lnTo>
                    <a:pt x="354114" y="14046"/>
                  </a:lnTo>
                  <a:lnTo>
                    <a:pt x="349110" y="6705"/>
                  </a:lnTo>
                  <a:lnTo>
                    <a:pt x="341757" y="1790"/>
                  </a:lnTo>
                  <a:lnTo>
                    <a:pt x="332879" y="0"/>
                  </a:lnTo>
                  <a:lnTo>
                    <a:pt x="113233" y="0"/>
                  </a:lnTo>
                  <a:lnTo>
                    <a:pt x="110591" y="2260"/>
                  </a:lnTo>
                  <a:lnTo>
                    <a:pt x="110591" y="7950"/>
                  </a:lnTo>
                  <a:lnTo>
                    <a:pt x="113233" y="10210"/>
                  </a:lnTo>
                  <a:lnTo>
                    <a:pt x="339674" y="10210"/>
                  </a:lnTo>
                  <a:lnTo>
                    <a:pt x="345376" y="15900"/>
                  </a:lnTo>
                  <a:lnTo>
                    <a:pt x="345376" y="44297"/>
                  </a:lnTo>
                  <a:lnTo>
                    <a:pt x="345376" y="54889"/>
                  </a:lnTo>
                  <a:lnTo>
                    <a:pt x="345376" y="251828"/>
                  </a:lnTo>
                  <a:lnTo>
                    <a:pt x="339674" y="257492"/>
                  </a:lnTo>
                  <a:lnTo>
                    <a:pt x="15938" y="257492"/>
                  </a:lnTo>
                  <a:lnTo>
                    <a:pt x="10248" y="251828"/>
                  </a:lnTo>
                  <a:lnTo>
                    <a:pt x="10248" y="54889"/>
                  </a:lnTo>
                  <a:lnTo>
                    <a:pt x="345376" y="54889"/>
                  </a:lnTo>
                  <a:lnTo>
                    <a:pt x="345376" y="44297"/>
                  </a:lnTo>
                  <a:lnTo>
                    <a:pt x="10248" y="44297"/>
                  </a:lnTo>
                  <a:lnTo>
                    <a:pt x="10248" y="15900"/>
                  </a:lnTo>
                  <a:lnTo>
                    <a:pt x="15938" y="10210"/>
                  </a:lnTo>
                  <a:lnTo>
                    <a:pt x="98094" y="10210"/>
                  </a:lnTo>
                  <a:lnTo>
                    <a:pt x="100380" y="7950"/>
                  </a:lnTo>
                  <a:lnTo>
                    <a:pt x="100380" y="2260"/>
                  </a:lnTo>
                  <a:lnTo>
                    <a:pt x="98094" y="0"/>
                  </a:lnTo>
                  <a:lnTo>
                    <a:pt x="23126" y="0"/>
                  </a:lnTo>
                  <a:lnTo>
                    <a:pt x="14084" y="1790"/>
                  </a:lnTo>
                  <a:lnTo>
                    <a:pt x="6731" y="6705"/>
                  </a:lnTo>
                  <a:lnTo>
                    <a:pt x="1803" y="14046"/>
                  </a:lnTo>
                  <a:lnTo>
                    <a:pt x="0" y="23088"/>
                  </a:lnTo>
                  <a:lnTo>
                    <a:pt x="0" y="244614"/>
                  </a:lnTo>
                  <a:lnTo>
                    <a:pt x="1803" y="253657"/>
                  </a:lnTo>
                  <a:lnTo>
                    <a:pt x="6731" y="260997"/>
                  </a:lnTo>
                  <a:lnTo>
                    <a:pt x="14084" y="265925"/>
                  </a:lnTo>
                  <a:lnTo>
                    <a:pt x="23126" y="267728"/>
                  </a:lnTo>
                  <a:lnTo>
                    <a:pt x="332879" y="267728"/>
                  </a:lnTo>
                  <a:lnTo>
                    <a:pt x="341757" y="265925"/>
                  </a:lnTo>
                  <a:lnTo>
                    <a:pt x="349110" y="260997"/>
                  </a:lnTo>
                  <a:lnTo>
                    <a:pt x="351497" y="257492"/>
                  </a:lnTo>
                  <a:lnTo>
                    <a:pt x="354114" y="253657"/>
                  </a:lnTo>
                  <a:lnTo>
                    <a:pt x="355968" y="244614"/>
                  </a:lnTo>
                  <a:lnTo>
                    <a:pt x="355968" y="54889"/>
                  </a:lnTo>
                  <a:lnTo>
                    <a:pt x="355968" y="44297"/>
                  </a:lnTo>
                  <a:lnTo>
                    <a:pt x="355968" y="2308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17589" y="3032435"/>
              <a:ext cx="304055" cy="146557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1749929" y="2894592"/>
            <a:ext cx="356235" cy="355600"/>
            <a:chOff x="1749929" y="2894592"/>
            <a:chExt cx="356235" cy="355600"/>
          </a:xfrm>
        </p:grpSpPr>
        <p:pic>
          <p:nvPicPr>
            <p:cNvPr id="118" name="object 11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51423" y="2894592"/>
              <a:ext cx="354434" cy="16245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749929" y="3069170"/>
              <a:ext cx="356235" cy="181610"/>
            </a:xfrm>
            <a:custGeom>
              <a:avLst/>
              <a:gdLst/>
              <a:ahLst/>
              <a:cxnLst/>
              <a:rect l="l" t="t" r="r" b="b"/>
              <a:pathLst>
                <a:path w="356235" h="181610">
                  <a:moveTo>
                    <a:pt x="292319" y="181002"/>
                  </a:moveTo>
                  <a:lnTo>
                    <a:pt x="284750" y="181002"/>
                  </a:lnTo>
                  <a:lnTo>
                    <a:pt x="281728" y="179857"/>
                  </a:lnTo>
                  <a:lnTo>
                    <a:pt x="279057" y="177217"/>
                  </a:lnTo>
                  <a:lnTo>
                    <a:pt x="276798" y="175309"/>
                  </a:lnTo>
                  <a:lnTo>
                    <a:pt x="276035" y="172287"/>
                  </a:lnTo>
                  <a:lnTo>
                    <a:pt x="276046" y="168447"/>
                  </a:lnTo>
                  <a:lnTo>
                    <a:pt x="276928" y="132913"/>
                  </a:lnTo>
                  <a:lnTo>
                    <a:pt x="277562" y="108677"/>
                  </a:lnTo>
                  <a:lnTo>
                    <a:pt x="4897" y="108677"/>
                  </a:lnTo>
                  <a:lnTo>
                    <a:pt x="0" y="104129"/>
                  </a:lnTo>
                  <a:lnTo>
                    <a:pt x="0" y="9827"/>
                  </a:lnTo>
                  <a:lnTo>
                    <a:pt x="349" y="6042"/>
                  </a:lnTo>
                  <a:lnTo>
                    <a:pt x="3021" y="2257"/>
                  </a:lnTo>
                  <a:lnTo>
                    <a:pt x="6806" y="763"/>
                  </a:lnTo>
                  <a:lnTo>
                    <a:pt x="7569" y="381"/>
                  </a:lnTo>
                  <a:lnTo>
                    <a:pt x="9064" y="0"/>
                  </a:lnTo>
                  <a:lnTo>
                    <a:pt x="346865" y="0"/>
                  </a:lnTo>
                  <a:lnTo>
                    <a:pt x="347978" y="381"/>
                  </a:lnTo>
                  <a:lnTo>
                    <a:pt x="349505" y="763"/>
                  </a:lnTo>
                  <a:lnTo>
                    <a:pt x="353289" y="2257"/>
                  </a:lnTo>
                  <a:lnTo>
                    <a:pt x="355929" y="5661"/>
                  </a:lnTo>
                  <a:lnTo>
                    <a:pt x="355929" y="10209"/>
                  </a:lnTo>
                  <a:lnTo>
                    <a:pt x="42396" y="10209"/>
                  </a:lnTo>
                  <a:lnTo>
                    <a:pt x="50845" y="12499"/>
                  </a:lnTo>
                  <a:lnTo>
                    <a:pt x="10591" y="12499"/>
                  </a:lnTo>
                  <a:lnTo>
                    <a:pt x="10591" y="92011"/>
                  </a:lnTo>
                  <a:lnTo>
                    <a:pt x="53371" y="92011"/>
                  </a:lnTo>
                  <a:lnTo>
                    <a:pt x="29896" y="98436"/>
                  </a:lnTo>
                  <a:lnTo>
                    <a:pt x="355579" y="98436"/>
                  </a:lnTo>
                  <a:lnTo>
                    <a:pt x="355579" y="103366"/>
                  </a:lnTo>
                  <a:lnTo>
                    <a:pt x="350650" y="108295"/>
                  </a:lnTo>
                  <a:lnTo>
                    <a:pt x="308603" y="108295"/>
                  </a:lnTo>
                  <a:lnTo>
                    <a:pt x="309496" y="108900"/>
                  </a:lnTo>
                  <a:lnTo>
                    <a:pt x="289584" y="108900"/>
                  </a:lnTo>
                  <a:lnTo>
                    <a:pt x="288916" y="109409"/>
                  </a:lnTo>
                  <a:lnTo>
                    <a:pt x="288916" y="110554"/>
                  </a:lnTo>
                  <a:lnTo>
                    <a:pt x="287421" y="168447"/>
                  </a:lnTo>
                  <a:lnTo>
                    <a:pt x="287434" y="170805"/>
                  </a:lnTo>
                  <a:lnTo>
                    <a:pt x="287771" y="171142"/>
                  </a:lnTo>
                  <a:lnTo>
                    <a:pt x="301388" y="171142"/>
                  </a:lnTo>
                  <a:lnTo>
                    <a:pt x="298776" y="175309"/>
                  </a:lnTo>
                  <a:lnTo>
                    <a:pt x="296104" y="178712"/>
                  </a:lnTo>
                  <a:lnTo>
                    <a:pt x="292319" y="181002"/>
                  </a:lnTo>
                  <a:close/>
                </a:path>
                <a:path w="356235" h="181610">
                  <a:moveTo>
                    <a:pt x="220892" y="46944"/>
                  </a:moveTo>
                  <a:lnTo>
                    <a:pt x="177949" y="46944"/>
                  </a:lnTo>
                  <a:lnTo>
                    <a:pt x="313533" y="10209"/>
                  </a:lnTo>
                  <a:lnTo>
                    <a:pt x="355929" y="10209"/>
                  </a:lnTo>
                  <a:lnTo>
                    <a:pt x="355926" y="13230"/>
                  </a:lnTo>
                  <a:lnTo>
                    <a:pt x="345720" y="13230"/>
                  </a:lnTo>
                  <a:lnTo>
                    <a:pt x="220892" y="46944"/>
                  </a:lnTo>
                  <a:close/>
                </a:path>
                <a:path w="356235" h="181610">
                  <a:moveTo>
                    <a:pt x="53371" y="92011"/>
                  </a:moveTo>
                  <a:lnTo>
                    <a:pt x="10591" y="92011"/>
                  </a:lnTo>
                  <a:lnTo>
                    <a:pt x="157530" y="52255"/>
                  </a:lnTo>
                  <a:lnTo>
                    <a:pt x="10591" y="12499"/>
                  </a:lnTo>
                  <a:lnTo>
                    <a:pt x="50845" y="12499"/>
                  </a:lnTo>
                  <a:lnTo>
                    <a:pt x="177949" y="46944"/>
                  </a:lnTo>
                  <a:lnTo>
                    <a:pt x="220892" y="46944"/>
                  </a:lnTo>
                  <a:lnTo>
                    <a:pt x="198399" y="53018"/>
                  </a:lnTo>
                  <a:lnTo>
                    <a:pt x="216549" y="57916"/>
                  </a:lnTo>
                  <a:lnTo>
                    <a:pt x="177949" y="57916"/>
                  </a:lnTo>
                  <a:lnTo>
                    <a:pt x="53371" y="92011"/>
                  </a:lnTo>
                  <a:close/>
                </a:path>
                <a:path w="356235" h="181610">
                  <a:moveTo>
                    <a:pt x="355639" y="92775"/>
                  </a:moveTo>
                  <a:lnTo>
                    <a:pt x="345720" y="92775"/>
                  </a:lnTo>
                  <a:lnTo>
                    <a:pt x="345720" y="13230"/>
                  </a:lnTo>
                  <a:lnTo>
                    <a:pt x="355926" y="13230"/>
                  </a:lnTo>
                  <a:lnTo>
                    <a:pt x="355869" y="57916"/>
                  </a:lnTo>
                  <a:lnTo>
                    <a:pt x="355782" y="80879"/>
                  </a:lnTo>
                  <a:lnTo>
                    <a:pt x="355639" y="92775"/>
                  </a:lnTo>
                  <a:close/>
                </a:path>
                <a:path w="356235" h="181610">
                  <a:moveTo>
                    <a:pt x="355579" y="98436"/>
                  </a:moveTo>
                  <a:lnTo>
                    <a:pt x="326032" y="98436"/>
                  </a:lnTo>
                  <a:lnTo>
                    <a:pt x="177949" y="57916"/>
                  </a:lnTo>
                  <a:lnTo>
                    <a:pt x="216549" y="57916"/>
                  </a:lnTo>
                  <a:lnTo>
                    <a:pt x="345720" y="92775"/>
                  </a:lnTo>
                  <a:lnTo>
                    <a:pt x="355639" y="92775"/>
                  </a:lnTo>
                  <a:lnTo>
                    <a:pt x="355579" y="98436"/>
                  </a:lnTo>
                  <a:close/>
                </a:path>
                <a:path w="356235" h="181610">
                  <a:moveTo>
                    <a:pt x="350210" y="145030"/>
                  </a:moveTo>
                  <a:lnTo>
                    <a:pt x="339295" y="145030"/>
                  </a:lnTo>
                  <a:lnTo>
                    <a:pt x="340027" y="144648"/>
                  </a:lnTo>
                  <a:lnTo>
                    <a:pt x="340027" y="144267"/>
                  </a:lnTo>
                  <a:lnTo>
                    <a:pt x="340408" y="143122"/>
                  </a:lnTo>
                  <a:lnTo>
                    <a:pt x="340027" y="142740"/>
                  </a:lnTo>
                  <a:lnTo>
                    <a:pt x="339295" y="142359"/>
                  </a:lnTo>
                  <a:lnTo>
                    <a:pt x="291174" y="109059"/>
                  </a:lnTo>
                  <a:lnTo>
                    <a:pt x="290920" y="108963"/>
                  </a:lnTo>
                  <a:lnTo>
                    <a:pt x="290665" y="108900"/>
                  </a:lnTo>
                  <a:lnTo>
                    <a:pt x="309496" y="108900"/>
                  </a:lnTo>
                  <a:lnTo>
                    <a:pt x="344957" y="132913"/>
                  </a:lnTo>
                  <a:lnTo>
                    <a:pt x="349123" y="136316"/>
                  </a:lnTo>
                  <a:lnTo>
                    <a:pt x="351031" y="141245"/>
                  </a:lnTo>
                  <a:lnTo>
                    <a:pt x="350210" y="145030"/>
                  </a:lnTo>
                  <a:close/>
                </a:path>
                <a:path w="356235" h="181610">
                  <a:moveTo>
                    <a:pt x="301388" y="171142"/>
                  </a:moveTo>
                  <a:lnTo>
                    <a:pt x="288916" y="171142"/>
                  </a:lnTo>
                  <a:lnTo>
                    <a:pt x="289672" y="170805"/>
                  </a:lnTo>
                  <a:lnTo>
                    <a:pt x="291242" y="168447"/>
                  </a:lnTo>
                  <a:lnTo>
                    <a:pt x="295155" y="162045"/>
                  </a:lnTo>
                  <a:lnTo>
                    <a:pt x="302942" y="149578"/>
                  </a:lnTo>
                  <a:lnTo>
                    <a:pt x="304946" y="146207"/>
                  </a:lnTo>
                  <a:lnTo>
                    <a:pt x="308731" y="143758"/>
                  </a:lnTo>
                  <a:lnTo>
                    <a:pt x="312929" y="143758"/>
                  </a:lnTo>
                  <a:lnTo>
                    <a:pt x="313438" y="143790"/>
                  </a:lnTo>
                  <a:lnTo>
                    <a:pt x="313915" y="143885"/>
                  </a:lnTo>
                  <a:lnTo>
                    <a:pt x="338532" y="145030"/>
                  </a:lnTo>
                  <a:lnTo>
                    <a:pt x="350210" y="145030"/>
                  </a:lnTo>
                  <a:lnTo>
                    <a:pt x="349886" y="146525"/>
                  </a:lnTo>
                  <a:lnTo>
                    <a:pt x="348360" y="151836"/>
                  </a:lnTo>
                  <a:lnTo>
                    <a:pt x="345613" y="153745"/>
                  </a:lnTo>
                  <a:lnTo>
                    <a:pt x="312770" y="153745"/>
                  </a:lnTo>
                  <a:lnTo>
                    <a:pt x="311853" y="154135"/>
                  </a:lnTo>
                  <a:lnTo>
                    <a:pt x="310305" y="156583"/>
                  </a:lnTo>
                  <a:lnTo>
                    <a:pt x="306490" y="163003"/>
                  </a:lnTo>
                  <a:lnTo>
                    <a:pt x="301388" y="171142"/>
                  </a:lnTo>
                  <a:close/>
                </a:path>
                <a:path w="356235" h="181610">
                  <a:moveTo>
                    <a:pt x="343462" y="155240"/>
                  </a:moveTo>
                  <a:lnTo>
                    <a:pt x="338532" y="155240"/>
                  </a:lnTo>
                  <a:lnTo>
                    <a:pt x="336445" y="155053"/>
                  </a:lnTo>
                  <a:lnTo>
                    <a:pt x="312770" y="153745"/>
                  </a:lnTo>
                  <a:lnTo>
                    <a:pt x="345613" y="153745"/>
                  </a:lnTo>
                  <a:lnTo>
                    <a:pt x="343462" y="15524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1305358" y="2894210"/>
            <a:ext cx="357505" cy="357505"/>
            <a:chOff x="1305358" y="2894210"/>
            <a:chExt cx="357505" cy="357505"/>
          </a:xfrm>
        </p:grpSpPr>
        <p:sp>
          <p:nvSpPr>
            <p:cNvPr id="121" name="object 121"/>
            <p:cNvSpPr/>
            <p:nvPr/>
          </p:nvSpPr>
          <p:spPr>
            <a:xfrm>
              <a:off x="1305356" y="2894215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5" h="357504">
                  <a:moveTo>
                    <a:pt x="281724" y="351409"/>
                  </a:moveTo>
                  <a:lnTo>
                    <a:pt x="281343" y="348399"/>
                  </a:lnTo>
                  <a:lnTo>
                    <a:pt x="279082" y="346100"/>
                  </a:lnTo>
                  <a:lnTo>
                    <a:pt x="13995" y="346100"/>
                  </a:lnTo>
                  <a:lnTo>
                    <a:pt x="10972" y="342696"/>
                  </a:lnTo>
                  <a:lnTo>
                    <a:pt x="10972" y="84061"/>
                  </a:lnTo>
                  <a:lnTo>
                    <a:pt x="8674" y="81419"/>
                  </a:lnTo>
                  <a:lnTo>
                    <a:pt x="5651" y="81419"/>
                  </a:lnTo>
                  <a:lnTo>
                    <a:pt x="3022" y="81419"/>
                  </a:lnTo>
                  <a:lnTo>
                    <a:pt x="381" y="84061"/>
                  </a:lnTo>
                  <a:lnTo>
                    <a:pt x="381" y="338531"/>
                  </a:lnTo>
                  <a:lnTo>
                    <a:pt x="1828" y="345541"/>
                  </a:lnTo>
                  <a:lnTo>
                    <a:pt x="5765" y="351332"/>
                  </a:lnTo>
                  <a:lnTo>
                    <a:pt x="11544" y="355269"/>
                  </a:lnTo>
                  <a:lnTo>
                    <a:pt x="18542" y="356730"/>
                  </a:lnTo>
                  <a:lnTo>
                    <a:pt x="279438" y="356730"/>
                  </a:lnTo>
                  <a:lnTo>
                    <a:pt x="281724" y="354050"/>
                  </a:lnTo>
                  <a:lnTo>
                    <a:pt x="281724" y="351409"/>
                  </a:lnTo>
                  <a:close/>
                </a:path>
                <a:path w="357505" h="357504">
                  <a:moveTo>
                    <a:pt x="357454" y="339674"/>
                  </a:moveTo>
                  <a:lnTo>
                    <a:pt x="355930" y="333984"/>
                  </a:lnTo>
                  <a:lnTo>
                    <a:pt x="354050" y="329438"/>
                  </a:lnTo>
                  <a:lnTo>
                    <a:pt x="351028" y="325653"/>
                  </a:lnTo>
                  <a:lnTo>
                    <a:pt x="30657" y="5308"/>
                  </a:lnTo>
                  <a:lnTo>
                    <a:pt x="27635" y="1905"/>
                  </a:lnTo>
                  <a:lnTo>
                    <a:pt x="22707" y="0"/>
                  </a:lnTo>
                  <a:lnTo>
                    <a:pt x="18161" y="0"/>
                  </a:lnTo>
                  <a:lnTo>
                    <a:pt x="11010" y="1460"/>
                  </a:lnTo>
                  <a:lnTo>
                    <a:pt x="5245" y="5397"/>
                  </a:lnTo>
                  <a:lnTo>
                    <a:pt x="1397" y="11188"/>
                  </a:lnTo>
                  <a:lnTo>
                    <a:pt x="0" y="18199"/>
                  </a:lnTo>
                  <a:lnTo>
                    <a:pt x="0" y="68160"/>
                  </a:lnTo>
                  <a:lnTo>
                    <a:pt x="2247" y="70446"/>
                  </a:lnTo>
                  <a:lnTo>
                    <a:pt x="8331" y="70446"/>
                  </a:lnTo>
                  <a:lnTo>
                    <a:pt x="10591" y="68160"/>
                  </a:lnTo>
                  <a:lnTo>
                    <a:pt x="10591" y="13258"/>
                  </a:lnTo>
                  <a:lnTo>
                    <a:pt x="14376" y="10591"/>
                  </a:lnTo>
                  <a:lnTo>
                    <a:pt x="19685" y="10591"/>
                  </a:lnTo>
                  <a:lnTo>
                    <a:pt x="21564" y="10972"/>
                  </a:lnTo>
                  <a:lnTo>
                    <a:pt x="33299" y="22707"/>
                  </a:lnTo>
                  <a:lnTo>
                    <a:pt x="18923" y="37122"/>
                  </a:lnTo>
                  <a:lnTo>
                    <a:pt x="15900" y="40144"/>
                  </a:lnTo>
                  <a:lnTo>
                    <a:pt x="18161" y="45834"/>
                  </a:lnTo>
                  <a:lnTo>
                    <a:pt x="26492" y="45834"/>
                  </a:lnTo>
                  <a:lnTo>
                    <a:pt x="27254" y="43154"/>
                  </a:lnTo>
                  <a:lnTo>
                    <a:pt x="40868" y="30314"/>
                  </a:lnTo>
                  <a:lnTo>
                    <a:pt x="57912" y="47332"/>
                  </a:lnTo>
                  <a:lnTo>
                    <a:pt x="52247" y="53022"/>
                  </a:lnTo>
                  <a:lnTo>
                    <a:pt x="50342" y="54902"/>
                  </a:lnTo>
                  <a:lnTo>
                    <a:pt x="50342" y="58331"/>
                  </a:lnTo>
                  <a:lnTo>
                    <a:pt x="52247" y="60591"/>
                  </a:lnTo>
                  <a:lnTo>
                    <a:pt x="53174" y="61544"/>
                  </a:lnTo>
                  <a:lnTo>
                    <a:pt x="54508" y="62026"/>
                  </a:lnTo>
                  <a:lnTo>
                    <a:pt x="57238" y="62026"/>
                  </a:lnTo>
                  <a:lnTo>
                    <a:pt x="58674" y="61544"/>
                  </a:lnTo>
                  <a:lnTo>
                    <a:pt x="59817" y="60591"/>
                  </a:lnTo>
                  <a:lnTo>
                    <a:pt x="65481" y="54902"/>
                  </a:lnTo>
                  <a:lnTo>
                    <a:pt x="82524" y="71945"/>
                  </a:lnTo>
                  <a:lnTo>
                    <a:pt x="68148" y="86347"/>
                  </a:lnTo>
                  <a:lnTo>
                    <a:pt x="66243" y="88226"/>
                  </a:lnTo>
                  <a:lnTo>
                    <a:pt x="66243" y="91630"/>
                  </a:lnTo>
                  <a:lnTo>
                    <a:pt x="68148" y="93916"/>
                  </a:lnTo>
                  <a:lnTo>
                    <a:pt x="69075" y="94881"/>
                  </a:lnTo>
                  <a:lnTo>
                    <a:pt x="70408" y="95326"/>
                  </a:lnTo>
                  <a:lnTo>
                    <a:pt x="73152" y="95326"/>
                  </a:lnTo>
                  <a:lnTo>
                    <a:pt x="74574" y="94881"/>
                  </a:lnTo>
                  <a:lnTo>
                    <a:pt x="75717" y="93916"/>
                  </a:lnTo>
                  <a:lnTo>
                    <a:pt x="90093" y="79514"/>
                  </a:lnTo>
                  <a:lnTo>
                    <a:pt x="107149" y="96558"/>
                  </a:lnTo>
                  <a:lnTo>
                    <a:pt x="99580" y="104127"/>
                  </a:lnTo>
                  <a:lnTo>
                    <a:pt x="99580" y="107530"/>
                  </a:lnTo>
                  <a:lnTo>
                    <a:pt x="101447" y="109829"/>
                  </a:lnTo>
                  <a:lnTo>
                    <a:pt x="102412" y="110782"/>
                  </a:lnTo>
                  <a:lnTo>
                    <a:pt x="103746" y="111252"/>
                  </a:lnTo>
                  <a:lnTo>
                    <a:pt x="106476" y="111252"/>
                  </a:lnTo>
                  <a:lnTo>
                    <a:pt x="107911" y="110782"/>
                  </a:lnTo>
                  <a:lnTo>
                    <a:pt x="109054" y="109829"/>
                  </a:lnTo>
                  <a:lnTo>
                    <a:pt x="114719" y="104127"/>
                  </a:lnTo>
                  <a:lnTo>
                    <a:pt x="131762" y="121183"/>
                  </a:lnTo>
                  <a:lnTo>
                    <a:pt x="115481" y="137464"/>
                  </a:lnTo>
                  <a:lnTo>
                    <a:pt x="115481" y="140868"/>
                  </a:lnTo>
                  <a:lnTo>
                    <a:pt x="117386" y="143154"/>
                  </a:lnTo>
                  <a:lnTo>
                    <a:pt x="118313" y="144081"/>
                  </a:lnTo>
                  <a:lnTo>
                    <a:pt x="119646" y="144551"/>
                  </a:lnTo>
                  <a:lnTo>
                    <a:pt x="122377" y="144551"/>
                  </a:lnTo>
                  <a:lnTo>
                    <a:pt x="123812" y="144081"/>
                  </a:lnTo>
                  <a:lnTo>
                    <a:pt x="124955" y="143154"/>
                  </a:lnTo>
                  <a:lnTo>
                    <a:pt x="139331" y="128752"/>
                  </a:lnTo>
                  <a:lnTo>
                    <a:pt x="156375" y="145796"/>
                  </a:lnTo>
                  <a:lnTo>
                    <a:pt x="148805" y="153365"/>
                  </a:lnTo>
                  <a:lnTo>
                    <a:pt x="148805" y="156768"/>
                  </a:lnTo>
                  <a:lnTo>
                    <a:pt x="150685" y="159054"/>
                  </a:lnTo>
                  <a:lnTo>
                    <a:pt x="151638" y="159981"/>
                  </a:lnTo>
                  <a:lnTo>
                    <a:pt x="152971" y="160451"/>
                  </a:lnTo>
                  <a:lnTo>
                    <a:pt x="155714" y="160451"/>
                  </a:lnTo>
                  <a:lnTo>
                    <a:pt x="157149" y="159981"/>
                  </a:lnTo>
                  <a:lnTo>
                    <a:pt x="158254" y="159054"/>
                  </a:lnTo>
                  <a:lnTo>
                    <a:pt x="163944" y="153365"/>
                  </a:lnTo>
                  <a:lnTo>
                    <a:pt x="181000" y="170408"/>
                  </a:lnTo>
                  <a:lnTo>
                    <a:pt x="166585" y="184785"/>
                  </a:lnTo>
                  <a:lnTo>
                    <a:pt x="164719" y="186702"/>
                  </a:lnTo>
                  <a:lnTo>
                    <a:pt x="164719" y="190106"/>
                  </a:lnTo>
                  <a:lnTo>
                    <a:pt x="166585" y="192354"/>
                  </a:lnTo>
                  <a:lnTo>
                    <a:pt x="167538" y="193306"/>
                  </a:lnTo>
                  <a:lnTo>
                    <a:pt x="168884" y="193789"/>
                  </a:lnTo>
                  <a:lnTo>
                    <a:pt x="171615" y="193789"/>
                  </a:lnTo>
                  <a:lnTo>
                    <a:pt x="173050" y="193306"/>
                  </a:lnTo>
                  <a:lnTo>
                    <a:pt x="174155" y="192354"/>
                  </a:lnTo>
                  <a:lnTo>
                    <a:pt x="188569" y="177977"/>
                  </a:lnTo>
                  <a:lnTo>
                    <a:pt x="205613" y="195033"/>
                  </a:lnTo>
                  <a:lnTo>
                    <a:pt x="199923" y="200685"/>
                  </a:lnTo>
                  <a:lnTo>
                    <a:pt x="198043" y="202603"/>
                  </a:lnTo>
                  <a:lnTo>
                    <a:pt x="198043" y="206006"/>
                  </a:lnTo>
                  <a:lnTo>
                    <a:pt x="199923" y="208254"/>
                  </a:lnTo>
                  <a:lnTo>
                    <a:pt x="200875" y="209219"/>
                  </a:lnTo>
                  <a:lnTo>
                    <a:pt x="202209" y="209689"/>
                  </a:lnTo>
                  <a:lnTo>
                    <a:pt x="204952" y="209689"/>
                  </a:lnTo>
                  <a:lnTo>
                    <a:pt x="206375" y="209219"/>
                  </a:lnTo>
                  <a:lnTo>
                    <a:pt x="207492" y="208254"/>
                  </a:lnTo>
                  <a:lnTo>
                    <a:pt x="213182" y="202603"/>
                  </a:lnTo>
                  <a:lnTo>
                    <a:pt x="230238" y="219646"/>
                  </a:lnTo>
                  <a:lnTo>
                    <a:pt x="215823" y="234022"/>
                  </a:lnTo>
                  <a:lnTo>
                    <a:pt x="213944" y="235927"/>
                  </a:lnTo>
                  <a:lnTo>
                    <a:pt x="213944" y="239331"/>
                  </a:lnTo>
                  <a:lnTo>
                    <a:pt x="215823" y="241592"/>
                  </a:lnTo>
                  <a:lnTo>
                    <a:pt x="216776" y="242544"/>
                  </a:lnTo>
                  <a:lnTo>
                    <a:pt x="218109" y="243027"/>
                  </a:lnTo>
                  <a:lnTo>
                    <a:pt x="220853" y="243027"/>
                  </a:lnTo>
                  <a:lnTo>
                    <a:pt x="222275" y="242544"/>
                  </a:lnTo>
                  <a:lnTo>
                    <a:pt x="223393" y="241592"/>
                  </a:lnTo>
                  <a:lnTo>
                    <a:pt x="237807" y="227215"/>
                  </a:lnTo>
                  <a:lnTo>
                    <a:pt x="254850" y="244259"/>
                  </a:lnTo>
                  <a:lnTo>
                    <a:pt x="246862" y="247662"/>
                  </a:lnTo>
                  <a:lnTo>
                    <a:pt x="244995" y="249542"/>
                  </a:lnTo>
                  <a:lnTo>
                    <a:pt x="244995" y="252945"/>
                  </a:lnTo>
                  <a:lnTo>
                    <a:pt x="246862" y="255231"/>
                  </a:lnTo>
                  <a:lnTo>
                    <a:pt x="247624" y="256197"/>
                  </a:lnTo>
                  <a:lnTo>
                    <a:pt x="248869" y="256641"/>
                  </a:lnTo>
                  <a:lnTo>
                    <a:pt x="251599" y="256641"/>
                  </a:lnTo>
                  <a:lnTo>
                    <a:pt x="253136" y="256197"/>
                  </a:lnTo>
                  <a:lnTo>
                    <a:pt x="254469" y="255231"/>
                  </a:lnTo>
                  <a:lnTo>
                    <a:pt x="260134" y="249542"/>
                  </a:lnTo>
                  <a:lnTo>
                    <a:pt x="277177" y="266585"/>
                  </a:lnTo>
                  <a:lnTo>
                    <a:pt x="260896" y="282879"/>
                  </a:lnTo>
                  <a:lnTo>
                    <a:pt x="260896" y="285902"/>
                  </a:lnTo>
                  <a:lnTo>
                    <a:pt x="262801" y="288569"/>
                  </a:lnTo>
                  <a:lnTo>
                    <a:pt x="263728" y="289496"/>
                  </a:lnTo>
                  <a:lnTo>
                    <a:pt x="265061" y="289966"/>
                  </a:lnTo>
                  <a:lnTo>
                    <a:pt x="267792" y="289966"/>
                  </a:lnTo>
                  <a:lnTo>
                    <a:pt x="269227" y="289496"/>
                  </a:lnTo>
                  <a:lnTo>
                    <a:pt x="270370" y="288569"/>
                  </a:lnTo>
                  <a:lnTo>
                    <a:pt x="284746" y="274154"/>
                  </a:lnTo>
                  <a:lnTo>
                    <a:pt x="301790" y="291211"/>
                  </a:lnTo>
                  <a:lnTo>
                    <a:pt x="294220" y="298780"/>
                  </a:lnTo>
                  <a:lnTo>
                    <a:pt x="294220" y="302183"/>
                  </a:lnTo>
                  <a:lnTo>
                    <a:pt x="296100" y="304469"/>
                  </a:lnTo>
                  <a:lnTo>
                    <a:pt x="296862" y="305587"/>
                  </a:lnTo>
                  <a:lnTo>
                    <a:pt x="298386" y="305968"/>
                  </a:lnTo>
                  <a:lnTo>
                    <a:pt x="301028" y="305968"/>
                  </a:lnTo>
                  <a:lnTo>
                    <a:pt x="302552" y="305587"/>
                  </a:lnTo>
                  <a:lnTo>
                    <a:pt x="309359" y="298780"/>
                  </a:lnTo>
                  <a:lnTo>
                    <a:pt x="326415" y="315823"/>
                  </a:lnTo>
                  <a:lnTo>
                    <a:pt x="312000" y="330200"/>
                  </a:lnTo>
                  <a:lnTo>
                    <a:pt x="310121" y="332105"/>
                  </a:lnTo>
                  <a:lnTo>
                    <a:pt x="310121" y="335127"/>
                  </a:lnTo>
                  <a:lnTo>
                    <a:pt x="312000" y="337769"/>
                  </a:lnTo>
                  <a:lnTo>
                    <a:pt x="313143" y="338531"/>
                  </a:lnTo>
                  <a:lnTo>
                    <a:pt x="314286" y="338912"/>
                  </a:lnTo>
                  <a:lnTo>
                    <a:pt x="317309" y="338912"/>
                  </a:lnTo>
                  <a:lnTo>
                    <a:pt x="318846" y="338531"/>
                  </a:lnTo>
                  <a:lnTo>
                    <a:pt x="319570" y="337769"/>
                  </a:lnTo>
                  <a:lnTo>
                    <a:pt x="333984" y="323392"/>
                  </a:lnTo>
                  <a:lnTo>
                    <a:pt x="344576" y="334365"/>
                  </a:lnTo>
                  <a:lnTo>
                    <a:pt x="346481" y="336270"/>
                  </a:lnTo>
                  <a:lnTo>
                    <a:pt x="347243" y="338150"/>
                  </a:lnTo>
                  <a:lnTo>
                    <a:pt x="347243" y="343458"/>
                  </a:lnTo>
                  <a:lnTo>
                    <a:pt x="344195" y="347243"/>
                  </a:lnTo>
                  <a:lnTo>
                    <a:pt x="296100" y="347243"/>
                  </a:lnTo>
                  <a:lnTo>
                    <a:pt x="293458" y="349504"/>
                  </a:lnTo>
                  <a:lnTo>
                    <a:pt x="293458" y="355193"/>
                  </a:lnTo>
                  <a:lnTo>
                    <a:pt x="296100" y="357492"/>
                  </a:lnTo>
                  <a:lnTo>
                    <a:pt x="349504" y="357492"/>
                  </a:lnTo>
                  <a:lnTo>
                    <a:pt x="357454" y="349504"/>
                  </a:lnTo>
                  <a:lnTo>
                    <a:pt x="357454" y="3396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66329" y="3029223"/>
              <a:ext cx="162046" cy="161505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61769" y="2894751"/>
            <a:ext cx="356284" cy="353226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7066546" y="2912630"/>
            <a:ext cx="352425" cy="335280"/>
          </a:xfrm>
          <a:custGeom>
            <a:avLst/>
            <a:gdLst/>
            <a:ahLst/>
            <a:cxnLst/>
            <a:rect l="l" t="t" r="r" b="b"/>
            <a:pathLst>
              <a:path w="352425" h="335280">
                <a:moveTo>
                  <a:pt x="181762" y="294005"/>
                </a:moveTo>
                <a:lnTo>
                  <a:pt x="142113" y="284480"/>
                </a:lnTo>
                <a:lnTo>
                  <a:pt x="81026" y="277139"/>
                </a:lnTo>
                <a:lnTo>
                  <a:pt x="55524" y="276225"/>
                </a:lnTo>
                <a:lnTo>
                  <a:pt x="48437" y="276225"/>
                </a:lnTo>
                <a:lnTo>
                  <a:pt x="6832" y="282625"/>
                </a:lnTo>
                <a:lnTo>
                  <a:pt x="2286" y="287934"/>
                </a:lnTo>
                <a:lnTo>
                  <a:pt x="4927" y="290957"/>
                </a:lnTo>
                <a:lnTo>
                  <a:pt x="5626" y="292163"/>
                </a:lnTo>
                <a:lnTo>
                  <a:pt x="6934" y="292735"/>
                </a:lnTo>
                <a:lnTo>
                  <a:pt x="9093" y="292735"/>
                </a:lnTo>
                <a:lnTo>
                  <a:pt x="9893" y="292544"/>
                </a:lnTo>
                <a:lnTo>
                  <a:pt x="10617" y="292100"/>
                </a:lnTo>
                <a:lnTo>
                  <a:pt x="14579" y="290639"/>
                </a:lnTo>
                <a:lnTo>
                  <a:pt x="20459" y="289217"/>
                </a:lnTo>
                <a:lnTo>
                  <a:pt x="28625" y="287997"/>
                </a:lnTo>
                <a:lnTo>
                  <a:pt x="39408" y="287172"/>
                </a:lnTo>
                <a:lnTo>
                  <a:pt x="44869" y="286753"/>
                </a:lnTo>
                <a:lnTo>
                  <a:pt x="50634" y="286600"/>
                </a:lnTo>
                <a:lnTo>
                  <a:pt x="56603" y="286600"/>
                </a:lnTo>
                <a:lnTo>
                  <a:pt x="86487" y="287896"/>
                </a:lnTo>
                <a:lnTo>
                  <a:pt x="117576" y="291249"/>
                </a:lnTo>
                <a:lnTo>
                  <a:pt x="147967" y="295833"/>
                </a:lnTo>
                <a:lnTo>
                  <a:pt x="175717" y="300812"/>
                </a:lnTo>
                <a:lnTo>
                  <a:pt x="179120" y="300812"/>
                </a:lnTo>
                <a:lnTo>
                  <a:pt x="181381" y="298907"/>
                </a:lnTo>
                <a:lnTo>
                  <a:pt x="181762" y="296646"/>
                </a:lnTo>
                <a:lnTo>
                  <a:pt x="181762" y="294005"/>
                </a:lnTo>
                <a:close/>
              </a:path>
              <a:path w="352425" h="335280">
                <a:moveTo>
                  <a:pt x="219252" y="3568"/>
                </a:moveTo>
                <a:lnTo>
                  <a:pt x="218871" y="2032"/>
                </a:lnTo>
                <a:lnTo>
                  <a:pt x="217347" y="889"/>
                </a:lnTo>
                <a:lnTo>
                  <a:pt x="216268" y="355"/>
                </a:lnTo>
                <a:lnTo>
                  <a:pt x="215150" y="0"/>
                </a:lnTo>
                <a:lnTo>
                  <a:pt x="213855" y="0"/>
                </a:lnTo>
                <a:lnTo>
                  <a:pt x="213499" y="38"/>
                </a:lnTo>
                <a:lnTo>
                  <a:pt x="213220" y="127"/>
                </a:lnTo>
                <a:lnTo>
                  <a:pt x="209397" y="977"/>
                </a:lnTo>
                <a:lnTo>
                  <a:pt x="209397" y="11518"/>
                </a:lnTo>
                <a:lnTo>
                  <a:pt x="209397" y="58458"/>
                </a:lnTo>
                <a:lnTo>
                  <a:pt x="209397" y="67932"/>
                </a:lnTo>
                <a:lnTo>
                  <a:pt x="209397" y="197446"/>
                </a:lnTo>
                <a:lnTo>
                  <a:pt x="207518" y="204254"/>
                </a:lnTo>
                <a:lnTo>
                  <a:pt x="197942" y="212521"/>
                </a:lnTo>
                <a:lnTo>
                  <a:pt x="192887" y="215417"/>
                </a:lnTo>
                <a:lnTo>
                  <a:pt x="186334" y="217474"/>
                </a:lnTo>
                <a:lnTo>
                  <a:pt x="177977" y="218249"/>
                </a:lnTo>
                <a:lnTo>
                  <a:pt x="168998" y="216916"/>
                </a:lnTo>
                <a:lnTo>
                  <a:pt x="161785" y="213283"/>
                </a:lnTo>
                <a:lnTo>
                  <a:pt x="157010" y="207873"/>
                </a:lnTo>
                <a:lnTo>
                  <a:pt x="155270" y="201231"/>
                </a:lnTo>
                <a:lnTo>
                  <a:pt x="157111" y="194564"/>
                </a:lnTo>
                <a:lnTo>
                  <a:pt x="162077" y="189153"/>
                </a:lnTo>
                <a:lnTo>
                  <a:pt x="169316" y="185508"/>
                </a:lnTo>
                <a:lnTo>
                  <a:pt x="177977" y="184188"/>
                </a:lnTo>
                <a:lnTo>
                  <a:pt x="182905" y="184188"/>
                </a:lnTo>
                <a:lnTo>
                  <a:pt x="187833" y="185712"/>
                </a:lnTo>
                <a:lnTo>
                  <a:pt x="193497" y="187591"/>
                </a:lnTo>
                <a:lnTo>
                  <a:pt x="194132" y="187744"/>
                </a:lnTo>
                <a:lnTo>
                  <a:pt x="194830" y="187845"/>
                </a:lnTo>
                <a:lnTo>
                  <a:pt x="196519" y="187845"/>
                </a:lnTo>
                <a:lnTo>
                  <a:pt x="197535" y="187655"/>
                </a:lnTo>
                <a:lnTo>
                  <a:pt x="198424" y="187210"/>
                </a:lnTo>
                <a:lnTo>
                  <a:pt x="199948" y="186055"/>
                </a:lnTo>
                <a:lnTo>
                  <a:pt x="200710" y="184569"/>
                </a:lnTo>
                <a:lnTo>
                  <a:pt x="200710" y="184188"/>
                </a:lnTo>
                <a:lnTo>
                  <a:pt x="200710" y="176237"/>
                </a:lnTo>
                <a:lnTo>
                  <a:pt x="200710" y="72478"/>
                </a:lnTo>
                <a:lnTo>
                  <a:pt x="200710" y="69811"/>
                </a:lnTo>
                <a:lnTo>
                  <a:pt x="209397" y="67932"/>
                </a:lnTo>
                <a:lnTo>
                  <a:pt x="209397" y="58458"/>
                </a:lnTo>
                <a:lnTo>
                  <a:pt x="56413" y="92557"/>
                </a:lnTo>
                <a:lnTo>
                  <a:pt x="56413" y="45580"/>
                </a:lnTo>
                <a:lnTo>
                  <a:pt x="209397" y="11518"/>
                </a:lnTo>
                <a:lnTo>
                  <a:pt x="209397" y="977"/>
                </a:lnTo>
                <a:lnTo>
                  <a:pt x="49606" y="36131"/>
                </a:lnTo>
                <a:lnTo>
                  <a:pt x="47358" y="36487"/>
                </a:lnTo>
                <a:lnTo>
                  <a:pt x="45440" y="38773"/>
                </a:lnTo>
                <a:lnTo>
                  <a:pt x="45440" y="130784"/>
                </a:lnTo>
                <a:lnTo>
                  <a:pt x="47701" y="133070"/>
                </a:lnTo>
                <a:lnTo>
                  <a:pt x="53390" y="133070"/>
                </a:lnTo>
                <a:lnTo>
                  <a:pt x="55689" y="130784"/>
                </a:lnTo>
                <a:lnTo>
                  <a:pt x="55689" y="102768"/>
                </a:lnTo>
                <a:lnTo>
                  <a:pt x="64363" y="100888"/>
                </a:lnTo>
                <a:lnTo>
                  <a:pt x="64363" y="232270"/>
                </a:lnTo>
                <a:lnTo>
                  <a:pt x="63131" y="238201"/>
                </a:lnTo>
                <a:lnTo>
                  <a:pt x="58458" y="246430"/>
                </a:lnTo>
                <a:lnTo>
                  <a:pt x="48882" y="253733"/>
                </a:lnTo>
                <a:lnTo>
                  <a:pt x="32943" y="256895"/>
                </a:lnTo>
                <a:lnTo>
                  <a:pt x="24130" y="255562"/>
                </a:lnTo>
                <a:lnTo>
                  <a:pt x="16903" y="251917"/>
                </a:lnTo>
                <a:lnTo>
                  <a:pt x="12026" y="246507"/>
                </a:lnTo>
                <a:lnTo>
                  <a:pt x="10236" y="239839"/>
                </a:lnTo>
                <a:lnTo>
                  <a:pt x="12077" y="233184"/>
                </a:lnTo>
                <a:lnTo>
                  <a:pt x="49352" y="226161"/>
                </a:lnTo>
                <a:lnTo>
                  <a:pt x="50025" y="226352"/>
                </a:lnTo>
                <a:lnTo>
                  <a:pt x="51612" y="226352"/>
                </a:lnTo>
                <a:lnTo>
                  <a:pt x="52565" y="226072"/>
                </a:lnTo>
                <a:lnTo>
                  <a:pt x="53390" y="225463"/>
                </a:lnTo>
                <a:lnTo>
                  <a:pt x="54927" y="224701"/>
                </a:lnTo>
                <a:lnTo>
                  <a:pt x="55689" y="223177"/>
                </a:lnTo>
                <a:lnTo>
                  <a:pt x="55689" y="222796"/>
                </a:lnTo>
                <a:lnTo>
                  <a:pt x="55689" y="214083"/>
                </a:lnTo>
                <a:lnTo>
                  <a:pt x="55689" y="147828"/>
                </a:lnTo>
                <a:lnTo>
                  <a:pt x="53390" y="145542"/>
                </a:lnTo>
                <a:lnTo>
                  <a:pt x="47701" y="145542"/>
                </a:lnTo>
                <a:lnTo>
                  <a:pt x="45440" y="147828"/>
                </a:lnTo>
                <a:lnTo>
                  <a:pt x="45440" y="214083"/>
                </a:lnTo>
                <a:lnTo>
                  <a:pt x="41275" y="213347"/>
                </a:lnTo>
                <a:lnTo>
                  <a:pt x="2590" y="228815"/>
                </a:lnTo>
                <a:lnTo>
                  <a:pt x="0" y="239077"/>
                </a:lnTo>
                <a:lnTo>
                  <a:pt x="2590" y="249745"/>
                </a:lnTo>
                <a:lnTo>
                  <a:pt x="9702" y="258419"/>
                </a:lnTo>
                <a:lnTo>
                  <a:pt x="20294" y="264236"/>
                </a:lnTo>
                <a:lnTo>
                  <a:pt x="33324" y="266369"/>
                </a:lnTo>
                <a:lnTo>
                  <a:pt x="45021" y="265074"/>
                </a:lnTo>
                <a:lnTo>
                  <a:pt x="74993" y="236435"/>
                </a:lnTo>
                <a:lnTo>
                  <a:pt x="74993" y="100888"/>
                </a:lnTo>
                <a:lnTo>
                  <a:pt x="74993" y="98209"/>
                </a:lnTo>
                <a:lnTo>
                  <a:pt x="100228" y="92557"/>
                </a:lnTo>
                <a:lnTo>
                  <a:pt x="189712" y="72478"/>
                </a:lnTo>
                <a:lnTo>
                  <a:pt x="189712" y="176237"/>
                </a:lnTo>
                <a:lnTo>
                  <a:pt x="185547" y="175475"/>
                </a:lnTo>
                <a:lnTo>
                  <a:pt x="181381" y="174320"/>
                </a:lnTo>
                <a:lnTo>
                  <a:pt x="177596" y="174320"/>
                </a:lnTo>
                <a:lnTo>
                  <a:pt x="164566" y="176504"/>
                </a:lnTo>
                <a:lnTo>
                  <a:pt x="153987" y="182372"/>
                </a:lnTo>
                <a:lnTo>
                  <a:pt x="146888" y="190944"/>
                </a:lnTo>
                <a:lnTo>
                  <a:pt x="144297" y="201231"/>
                </a:lnTo>
                <a:lnTo>
                  <a:pt x="146888" y="211874"/>
                </a:lnTo>
                <a:lnTo>
                  <a:pt x="153987" y="220535"/>
                </a:lnTo>
                <a:lnTo>
                  <a:pt x="164566" y="226352"/>
                </a:lnTo>
                <a:lnTo>
                  <a:pt x="177596" y="228485"/>
                </a:lnTo>
                <a:lnTo>
                  <a:pt x="196088" y="224891"/>
                </a:lnTo>
                <a:lnTo>
                  <a:pt x="205676" y="218249"/>
                </a:lnTo>
                <a:lnTo>
                  <a:pt x="209080" y="215900"/>
                </a:lnTo>
                <a:lnTo>
                  <a:pt x="216738" y="204203"/>
                </a:lnTo>
                <a:lnTo>
                  <a:pt x="219252" y="192519"/>
                </a:lnTo>
                <a:lnTo>
                  <a:pt x="219252" y="67932"/>
                </a:lnTo>
                <a:lnTo>
                  <a:pt x="219252" y="11518"/>
                </a:lnTo>
                <a:lnTo>
                  <a:pt x="219252" y="3568"/>
                </a:lnTo>
                <a:close/>
              </a:path>
              <a:path w="352425" h="335280">
                <a:moveTo>
                  <a:pt x="237451" y="255358"/>
                </a:moveTo>
                <a:lnTo>
                  <a:pt x="237070" y="253111"/>
                </a:lnTo>
                <a:lnTo>
                  <a:pt x="235165" y="250431"/>
                </a:lnTo>
                <a:lnTo>
                  <a:pt x="232524" y="250088"/>
                </a:lnTo>
                <a:lnTo>
                  <a:pt x="220459" y="248361"/>
                </a:lnTo>
                <a:lnTo>
                  <a:pt x="206235" y="245999"/>
                </a:lnTo>
                <a:lnTo>
                  <a:pt x="189534" y="242938"/>
                </a:lnTo>
                <a:lnTo>
                  <a:pt x="170027" y="239077"/>
                </a:lnTo>
                <a:lnTo>
                  <a:pt x="148145" y="234899"/>
                </a:lnTo>
                <a:lnTo>
                  <a:pt x="128193" y="231470"/>
                </a:lnTo>
                <a:lnTo>
                  <a:pt x="110502" y="228815"/>
                </a:lnTo>
                <a:lnTo>
                  <a:pt x="95440" y="226961"/>
                </a:lnTo>
                <a:lnTo>
                  <a:pt x="95250" y="226936"/>
                </a:lnTo>
                <a:lnTo>
                  <a:pt x="94843" y="226936"/>
                </a:lnTo>
                <a:lnTo>
                  <a:pt x="92456" y="226936"/>
                </a:lnTo>
                <a:lnTo>
                  <a:pt x="90449" y="229057"/>
                </a:lnTo>
                <a:lnTo>
                  <a:pt x="89750" y="231508"/>
                </a:lnTo>
                <a:lnTo>
                  <a:pt x="89369" y="234530"/>
                </a:lnTo>
                <a:lnTo>
                  <a:pt x="92036" y="236816"/>
                </a:lnTo>
                <a:lnTo>
                  <a:pt x="94678" y="237197"/>
                </a:lnTo>
                <a:lnTo>
                  <a:pt x="109461" y="239090"/>
                </a:lnTo>
                <a:lnTo>
                  <a:pt x="126911" y="241833"/>
                </a:lnTo>
                <a:lnTo>
                  <a:pt x="146697" y="245287"/>
                </a:lnTo>
                <a:lnTo>
                  <a:pt x="168529" y="249326"/>
                </a:lnTo>
                <a:lnTo>
                  <a:pt x="188264" y="253098"/>
                </a:lnTo>
                <a:lnTo>
                  <a:pt x="205117" y="256032"/>
                </a:lnTo>
                <a:lnTo>
                  <a:pt x="219481" y="258267"/>
                </a:lnTo>
                <a:lnTo>
                  <a:pt x="231762" y="259918"/>
                </a:lnTo>
                <a:lnTo>
                  <a:pt x="234784" y="259918"/>
                </a:lnTo>
                <a:lnTo>
                  <a:pt x="237070" y="258038"/>
                </a:lnTo>
                <a:lnTo>
                  <a:pt x="237451" y="255358"/>
                </a:lnTo>
                <a:close/>
              </a:path>
              <a:path w="352425" h="335280">
                <a:moveTo>
                  <a:pt x="344601" y="245922"/>
                </a:moveTo>
                <a:lnTo>
                  <a:pt x="342341" y="243624"/>
                </a:lnTo>
                <a:lnTo>
                  <a:pt x="341325" y="242608"/>
                </a:lnTo>
                <a:lnTo>
                  <a:pt x="339801" y="242138"/>
                </a:lnTo>
                <a:lnTo>
                  <a:pt x="338340" y="242138"/>
                </a:lnTo>
                <a:lnTo>
                  <a:pt x="337604" y="242138"/>
                </a:lnTo>
                <a:lnTo>
                  <a:pt x="336905" y="242265"/>
                </a:lnTo>
                <a:lnTo>
                  <a:pt x="336270" y="242481"/>
                </a:lnTo>
                <a:lnTo>
                  <a:pt x="330784" y="245148"/>
                </a:lnTo>
                <a:lnTo>
                  <a:pt x="322821" y="247802"/>
                </a:lnTo>
                <a:lnTo>
                  <a:pt x="312293" y="250177"/>
                </a:lnTo>
                <a:lnTo>
                  <a:pt x="299148" y="251955"/>
                </a:lnTo>
                <a:lnTo>
                  <a:pt x="296519" y="252349"/>
                </a:lnTo>
                <a:lnTo>
                  <a:pt x="294601" y="254254"/>
                </a:lnTo>
                <a:lnTo>
                  <a:pt x="294601" y="259918"/>
                </a:lnTo>
                <a:lnTo>
                  <a:pt x="296900" y="262547"/>
                </a:lnTo>
                <a:lnTo>
                  <a:pt x="300291" y="262547"/>
                </a:lnTo>
                <a:lnTo>
                  <a:pt x="341198" y="251955"/>
                </a:lnTo>
                <a:lnTo>
                  <a:pt x="344220" y="250088"/>
                </a:lnTo>
                <a:lnTo>
                  <a:pt x="344601" y="245922"/>
                </a:lnTo>
                <a:close/>
              </a:path>
              <a:path w="352425" h="335280">
                <a:moveTo>
                  <a:pt x="348386" y="292862"/>
                </a:moveTo>
                <a:lnTo>
                  <a:pt x="346862" y="290220"/>
                </a:lnTo>
                <a:lnTo>
                  <a:pt x="345808" y="288912"/>
                </a:lnTo>
                <a:lnTo>
                  <a:pt x="344474" y="288251"/>
                </a:lnTo>
                <a:lnTo>
                  <a:pt x="343141" y="288251"/>
                </a:lnTo>
                <a:lnTo>
                  <a:pt x="342087" y="288251"/>
                </a:lnTo>
                <a:lnTo>
                  <a:pt x="341045" y="288632"/>
                </a:lnTo>
                <a:lnTo>
                  <a:pt x="340055" y="289458"/>
                </a:lnTo>
                <a:lnTo>
                  <a:pt x="337324" y="291045"/>
                </a:lnTo>
                <a:lnTo>
                  <a:pt x="329031" y="294754"/>
                </a:lnTo>
                <a:lnTo>
                  <a:pt x="314972" y="299034"/>
                </a:lnTo>
                <a:lnTo>
                  <a:pt x="294982" y="302336"/>
                </a:lnTo>
                <a:lnTo>
                  <a:pt x="291960" y="302717"/>
                </a:lnTo>
                <a:lnTo>
                  <a:pt x="290055" y="304977"/>
                </a:lnTo>
                <a:lnTo>
                  <a:pt x="290055" y="308000"/>
                </a:lnTo>
                <a:lnTo>
                  <a:pt x="290817" y="310667"/>
                </a:lnTo>
                <a:lnTo>
                  <a:pt x="292722" y="312547"/>
                </a:lnTo>
                <a:lnTo>
                  <a:pt x="295744" y="312547"/>
                </a:lnTo>
                <a:lnTo>
                  <a:pt x="333578" y="304177"/>
                </a:lnTo>
                <a:lnTo>
                  <a:pt x="348005" y="295503"/>
                </a:lnTo>
                <a:lnTo>
                  <a:pt x="348386" y="292862"/>
                </a:lnTo>
                <a:close/>
              </a:path>
              <a:path w="352425" h="335280">
                <a:moveTo>
                  <a:pt x="351891" y="200190"/>
                </a:moveTo>
                <a:lnTo>
                  <a:pt x="342938" y="150863"/>
                </a:lnTo>
                <a:lnTo>
                  <a:pt x="310502" y="118808"/>
                </a:lnTo>
                <a:lnTo>
                  <a:pt x="300291" y="110147"/>
                </a:lnTo>
                <a:lnTo>
                  <a:pt x="289521" y="98361"/>
                </a:lnTo>
                <a:lnTo>
                  <a:pt x="278320" y="83464"/>
                </a:lnTo>
                <a:lnTo>
                  <a:pt x="277939" y="82689"/>
                </a:lnTo>
                <a:lnTo>
                  <a:pt x="277583" y="81546"/>
                </a:lnTo>
                <a:lnTo>
                  <a:pt x="276440" y="80784"/>
                </a:lnTo>
                <a:lnTo>
                  <a:pt x="270751" y="72097"/>
                </a:lnTo>
                <a:lnTo>
                  <a:pt x="266204" y="64528"/>
                </a:lnTo>
                <a:lnTo>
                  <a:pt x="263182" y="59220"/>
                </a:lnTo>
                <a:lnTo>
                  <a:pt x="261975" y="57086"/>
                </a:lnTo>
                <a:lnTo>
                  <a:pt x="259816" y="55943"/>
                </a:lnTo>
                <a:lnTo>
                  <a:pt x="257454" y="55943"/>
                </a:lnTo>
                <a:lnTo>
                  <a:pt x="256857" y="55943"/>
                </a:lnTo>
                <a:lnTo>
                  <a:pt x="256222" y="56045"/>
                </a:lnTo>
                <a:lnTo>
                  <a:pt x="255612" y="56197"/>
                </a:lnTo>
                <a:lnTo>
                  <a:pt x="252971" y="56934"/>
                </a:lnTo>
                <a:lnTo>
                  <a:pt x="251066" y="59220"/>
                </a:lnTo>
                <a:lnTo>
                  <a:pt x="251066" y="178104"/>
                </a:lnTo>
                <a:lnTo>
                  <a:pt x="253352" y="180403"/>
                </a:lnTo>
                <a:lnTo>
                  <a:pt x="259016" y="180403"/>
                </a:lnTo>
                <a:lnTo>
                  <a:pt x="261302" y="178104"/>
                </a:lnTo>
                <a:lnTo>
                  <a:pt x="261302" y="75882"/>
                </a:lnTo>
                <a:lnTo>
                  <a:pt x="263182" y="79286"/>
                </a:lnTo>
                <a:lnTo>
                  <a:pt x="265468" y="83070"/>
                </a:lnTo>
                <a:lnTo>
                  <a:pt x="268490" y="86855"/>
                </a:lnTo>
                <a:lnTo>
                  <a:pt x="268871" y="87249"/>
                </a:lnTo>
                <a:lnTo>
                  <a:pt x="269989" y="88011"/>
                </a:lnTo>
                <a:lnTo>
                  <a:pt x="270370" y="88773"/>
                </a:lnTo>
                <a:lnTo>
                  <a:pt x="282651" y="104787"/>
                </a:lnTo>
                <a:lnTo>
                  <a:pt x="294462" y="117589"/>
                </a:lnTo>
                <a:lnTo>
                  <a:pt x="305790" y="127050"/>
                </a:lnTo>
                <a:lnTo>
                  <a:pt x="316585" y="133070"/>
                </a:lnTo>
                <a:lnTo>
                  <a:pt x="324802" y="138823"/>
                </a:lnTo>
                <a:lnTo>
                  <a:pt x="339394" y="174091"/>
                </a:lnTo>
                <a:lnTo>
                  <a:pt x="341579" y="192900"/>
                </a:lnTo>
                <a:lnTo>
                  <a:pt x="331317" y="181013"/>
                </a:lnTo>
                <a:lnTo>
                  <a:pt x="317398" y="167995"/>
                </a:lnTo>
                <a:lnTo>
                  <a:pt x="299567" y="155409"/>
                </a:lnTo>
                <a:lnTo>
                  <a:pt x="277583" y="144805"/>
                </a:lnTo>
                <a:lnTo>
                  <a:pt x="277012" y="144653"/>
                </a:lnTo>
                <a:lnTo>
                  <a:pt x="276415" y="144589"/>
                </a:lnTo>
                <a:lnTo>
                  <a:pt x="274726" y="144589"/>
                </a:lnTo>
                <a:lnTo>
                  <a:pt x="273608" y="144843"/>
                </a:lnTo>
                <a:lnTo>
                  <a:pt x="272656" y="145542"/>
                </a:lnTo>
                <a:lnTo>
                  <a:pt x="271132" y="146304"/>
                </a:lnTo>
                <a:lnTo>
                  <a:pt x="270370" y="147828"/>
                </a:lnTo>
                <a:lnTo>
                  <a:pt x="270370" y="290220"/>
                </a:lnTo>
                <a:lnTo>
                  <a:pt x="267830" y="300494"/>
                </a:lnTo>
                <a:lnTo>
                  <a:pt x="260578" y="311658"/>
                </a:lnTo>
                <a:lnTo>
                  <a:pt x="249123" y="320611"/>
                </a:lnTo>
                <a:lnTo>
                  <a:pt x="234010" y="324281"/>
                </a:lnTo>
                <a:lnTo>
                  <a:pt x="223532" y="322694"/>
                </a:lnTo>
                <a:lnTo>
                  <a:pt x="214858" y="318414"/>
                </a:lnTo>
                <a:lnTo>
                  <a:pt x="208940" y="312140"/>
                </a:lnTo>
                <a:lnTo>
                  <a:pt x="206756" y="304596"/>
                </a:lnTo>
                <a:lnTo>
                  <a:pt x="208940" y="296837"/>
                </a:lnTo>
                <a:lnTo>
                  <a:pt x="214858" y="290449"/>
                </a:lnTo>
                <a:lnTo>
                  <a:pt x="223532" y="286118"/>
                </a:lnTo>
                <a:lnTo>
                  <a:pt x="234010" y="284530"/>
                </a:lnTo>
                <a:lnTo>
                  <a:pt x="240093" y="284530"/>
                </a:lnTo>
                <a:lnTo>
                  <a:pt x="247662" y="286435"/>
                </a:lnTo>
                <a:lnTo>
                  <a:pt x="254088" y="289839"/>
                </a:lnTo>
                <a:lnTo>
                  <a:pt x="254685" y="290131"/>
                </a:lnTo>
                <a:lnTo>
                  <a:pt x="255320" y="290258"/>
                </a:lnTo>
                <a:lnTo>
                  <a:pt x="257009" y="290258"/>
                </a:lnTo>
                <a:lnTo>
                  <a:pt x="258089" y="289941"/>
                </a:lnTo>
                <a:lnTo>
                  <a:pt x="259016" y="289458"/>
                </a:lnTo>
                <a:lnTo>
                  <a:pt x="260159" y="288315"/>
                </a:lnTo>
                <a:lnTo>
                  <a:pt x="261302" y="286791"/>
                </a:lnTo>
                <a:lnTo>
                  <a:pt x="261302" y="197065"/>
                </a:lnTo>
                <a:lnTo>
                  <a:pt x="259016" y="194779"/>
                </a:lnTo>
                <a:lnTo>
                  <a:pt x="253352" y="194779"/>
                </a:lnTo>
                <a:lnTo>
                  <a:pt x="251066" y="197065"/>
                </a:lnTo>
                <a:lnTo>
                  <a:pt x="251066" y="277342"/>
                </a:lnTo>
                <a:lnTo>
                  <a:pt x="244640" y="275437"/>
                </a:lnTo>
                <a:lnTo>
                  <a:pt x="207200" y="283210"/>
                </a:lnTo>
                <a:lnTo>
                  <a:pt x="196164" y="304596"/>
                </a:lnTo>
                <a:lnTo>
                  <a:pt x="199034" y="316204"/>
                </a:lnTo>
                <a:lnTo>
                  <a:pt x="206921" y="325856"/>
                </a:lnTo>
                <a:lnTo>
                  <a:pt x="218694" y="332460"/>
                </a:lnTo>
                <a:lnTo>
                  <a:pt x="233286" y="334911"/>
                </a:lnTo>
                <a:lnTo>
                  <a:pt x="243027" y="333857"/>
                </a:lnTo>
                <a:lnTo>
                  <a:pt x="276860" y="304698"/>
                </a:lnTo>
                <a:lnTo>
                  <a:pt x="280225" y="290220"/>
                </a:lnTo>
                <a:lnTo>
                  <a:pt x="280225" y="157314"/>
                </a:lnTo>
                <a:lnTo>
                  <a:pt x="304126" y="170853"/>
                </a:lnTo>
                <a:lnTo>
                  <a:pt x="322021" y="186182"/>
                </a:lnTo>
                <a:lnTo>
                  <a:pt x="334162" y="200228"/>
                </a:lnTo>
                <a:lnTo>
                  <a:pt x="340817" y="209943"/>
                </a:lnTo>
                <a:lnTo>
                  <a:pt x="342087" y="211823"/>
                </a:lnTo>
                <a:lnTo>
                  <a:pt x="344157" y="212686"/>
                </a:lnTo>
                <a:lnTo>
                  <a:pt x="346760" y="212686"/>
                </a:lnTo>
                <a:lnTo>
                  <a:pt x="347205" y="212648"/>
                </a:lnTo>
                <a:lnTo>
                  <a:pt x="347624" y="212585"/>
                </a:lnTo>
                <a:lnTo>
                  <a:pt x="350291" y="211823"/>
                </a:lnTo>
                <a:lnTo>
                  <a:pt x="351790" y="209181"/>
                </a:lnTo>
                <a:lnTo>
                  <a:pt x="351790" y="206895"/>
                </a:lnTo>
                <a:lnTo>
                  <a:pt x="351891" y="20019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91317" y="2884001"/>
            <a:ext cx="390525" cy="356870"/>
          </a:xfrm>
          <a:custGeom>
            <a:avLst/>
            <a:gdLst/>
            <a:ahLst/>
            <a:cxnLst/>
            <a:rect l="l" t="t" r="r" b="b"/>
            <a:pathLst>
              <a:path w="390525" h="356869">
                <a:moveTo>
                  <a:pt x="381691" y="356869"/>
                </a:moveTo>
                <a:lnTo>
                  <a:pt x="8714" y="356869"/>
                </a:lnTo>
                <a:lnTo>
                  <a:pt x="6042" y="354329"/>
                </a:lnTo>
                <a:lnTo>
                  <a:pt x="6042" y="201929"/>
                </a:lnTo>
                <a:lnTo>
                  <a:pt x="2257" y="200659"/>
                </a:lnTo>
                <a:lnTo>
                  <a:pt x="0" y="196849"/>
                </a:lnTo>
                <a:lnTo>
                  <a:pt x="0" y="175259"/>
                </a:lnTo>
                <a:lnTo>
                  <a:pt x="2639" y="171449"/>
                </a:lnTo>
                <a:lnTo>
                  <a:pt x="6042" y="170179"/>
                </a:lnTo>
                <a:lnTo>
                  <a:pt x="6042" y="1269"/>
                </a:lnTo>
                <a:lnTo>
                  <a:pt x="8714" y="0"/>
                </a:lnTo>
                <a:lnTo>
                  <a:pt x="381691" y="0"/>
                </a:lnTo>
                <a:lnTo>
                  <a:pt x="383981" y="1269"/>
                </a:lnTo>
                <a:lnTo>
                  <a:pt x="383981" y="10159"/>
                </a:lnTo>
                <a:lnTo>
                  <a:pt x="17047" y="10159"/>
                </a:lnTo>
                <a:lnTo>
                  <a:pt x="19305" y="13969"/>
                </a:lnTo>
                <a:lnTo>
                  <a:pt x="23853" y="17779"/>
                </a:lnTo>
                <a:lnTo>
                  <a:pt x="30277" y="21589"/>
                </a:lnTo>
                <a:lnTo>
                  <a:pt x="30659" y="21589"/>
                </a:lnTo>
                <a:lnTo>
                  <a:pt x="31423" y="22859"/>
                </a:lnTo>
                <a:lnTo>
                  <a:pt x="32186" y="22859"/>
                </a:lnTo>
                <a:lnTo>
                  <a:pt x="32186" y="24129"/>
                </a:lnTo>
                <a:lnTo>
                  <a:pt x="35970" y="24129"/>
                </a:lnTo>
                <a:lnTo>
                  <a:pt x="35970" y="25399"/>
                </a:lnTo>
                <a:lnTo>
                  <a:pt x="17810" y="25399"/>
                </a:lnTo>
                <a:lnTo>
                  <a:pt x="17810" y="168909"/>
                </a:lnTo>
                <a:lnTo>
                  <a:pt x="55658" y="168909"/>
                </a:lnTo>
                <a:lnTo>
                  <a:pt x="60970" y="173989"/>
                </a:lnTo>
                <a:lnTo>
                  <a:pt x="60970" y="180339"/>
                </a:lnTo>
                <a:lnTo>
                  <a:pt x="11354" y="180339"/>
                </a:lnTo>
                <a:lnTo>
                  <a:pt x="11354" y="191769"/>
                </a:lnTo>
                <a:lnTo>
                  <a:pt x="60970" y="191769"/>
                </a:lnTo>
                <a:lnTo>
                  <a:pt x="60970" y="195579"/>
                </a:lnTo>
                <a:lnTo>
                  <a:pt x="59443" y="198119"/>
                </a:lnTo>
                <a:lnTo>
                  <a:pt x="57566" y="200659"/>
                </a:lnTo>
                <a:lnTo>
                  <a:pt x="58459" y="203199"/>
                </a:lnTo>
                <a:lnTo>
                  <a:pt x="17047" y="203199"/>
                </a:lnTo>
                <a:lnTo>
                  <a:pt x="17047" y="344169"/>
                </a:lnTo>
                <a:lnTo>
                  <a:pt x="383981" y="344169"/>
                </a:lnTo>
                <a:lnTo>
                  <a:pt x="383981" y="354329"/>
                </a:lnTo>
                <a:lnTo>
                  <a:pt x="381691" y="356869"/>
                </a:lnTo>
                <a:close/>
              </a:path>
              <a:path w="390525" h="356869">
                <a:moveTo>
                  <a:pt x="332808" y="237489"/>
                </a:moveTo>
                <a:lnTo>
                  <a:pt x="321484" y="237489"/>
                </a:lnTo>
                <a:lnTo>
                  <a:pt x="324377" y="227329"/>
                </a:lnTo>
                <a:lnTo>
                  <a:pt x="327309" y="217169"/>
                </a:lnTo>
                <a:lnTo>
                  <a:pt x="330174" y="208279"/>
                </a:lnTo>
                <a:lnTo>
                  <a:pt x="332870" y="200659"/>
                </a:lnTo>
                <a:lnTo>
                  <a:pt x="330962" y="198119"/>
                </a:lnTo>
                <a:lnTo>
                  <a:pt x="329435" y="194309"/>
                </a:lnTo>
                <a:lnTo>
                  <a:pt x="329435" y="173989"/>
                </a:lnTo>
                <a:lnTo>
                  <a:pt x="334747" y="168909"/>
                </a:lnTo>
                <a:lnTo>
                  <a:pt x="372626" y="168909"/>
                </a:lnTo>
                <a:lnTo>
                  <a:pt x="372626" y="24129"/>
                </a:lnTo>
                <a:lnTo>
                  <a:pt x="354434" y="24129"/>
                </a:lnTo>
                <a:lnTo>
                  <a:pt x="354434" y="22859"/>
                </a:lnTo>
                <a:lnTo>
                  <a:pt x="355961" y="22859"/>
                </a:lnTo>
                <a:lnTo>
                  <a:pt x="356342" y="21589"/>
                </a:lnTo>
                <a:lnTo>
                  <a:pt x="357106" y="21589"/>
                </a:lnTo>
                <a:lnTo>
                  <a:pt x="363531" y="17779"/>
                </a:lnTo>
                <a:lnTo>
                  <a:pt x="367697" y="13969"/>
                </a:lnTo>
                <a:lnTo>
                  <a:pt x="370337" y="10159"/>
                </a:lnTo>
                <a:lnTo>
                  <a:pt x="383981" y="10159"/>
                </a:lnTo>
                <a:lnTo>
                  <a:pt x="383981" y="170179"/>
                </a:lnTo>
                <a:lnTo>
                  <a:pt x="387384" y="171449"/>
                </a:lnTo>
                <a:lnTo>
                  <a:pt x="389642" y="175259"/>
                </a:lnTo>
                <a:lnTo>
                  <a:pt x="390024" y="180339"/>
                </a:lnTo>
                <a:lnTo>
                  <a:pt x="340822" y="180339"/>
                </a:lnTo>
                <a:lnTo>
                  <a:pt x="340822" y="191769"/>
                </a:lnTo>
                <a:lnTo>
                  <a:pt x="390024" y="191769"/>
                </a:lnTo>
                <a:lnTo>
                  <a:pt x="390024" y="196849"/>
                </a:lnTo>
                <a:lnTo>
                  <a:pt x="387384" y="200659"/>
                </a:lnTo>
                <a:lnTo>
                  <a:pt x="383981" y="201929"/>
                </a:lnTo>
                <a:lnTo>
                  <a:pt x="383981" y="203199"/>
                </a:lnTo>
                <a:lnTo>
                  <a:pt x="343843" y="203199"/>
                </a:lnTo>
                <a:lnTo>
                  <a:pt x="339346" y="215899"/>
                </a:lnTo>
                <a:lnTo>
                  <a:pt x="334604" y="231139"/>
                </a:lnTo>
                <a:lnTo>
                  <a:pt x="332808" y="237489"/>
                </a:lnTo>
                <a:close/>
              </a:path>
              <a:path w="390525" h="356869">
                <a:moveTo>
                  <a:pt x="356724" y="153669"/>
                </a:moveTo>
                <a:lnTo>
                  <a:pt x="352812" y="153669"/>
                </a:lnTo>
                <a:lnTo>
                  <a:pt x="350491" y="151129"/>
                </a:lnTo>
                <a:lnTo>
                  <a:pt x="336882" y="101599"/>
                </a:lnTo>
                <a:lnTo>
                  <a:pt x="329817" y="46989"/>
                </a:lnTo>
                <a:lnTo>
                  <a:pt x="287421" y="46989"/>
                </a:lnTo>
                <a:lnTo>
                  <a:pt x="296367" y="44449"/>
                </a:lnTo>
                <a:lnTo>
                  <a:pt x="305025" y="43179"/>
                </a:lnTo>
                <a:lnTo>
                  <a:pt x="313398" y="40639"/>
                </a:lnTo>
                <a:lnTo>
                  <a:pt x="321484" y="38099"/>
                </a:lnTo>
                <a:lnTo>
                  <a:pt x="329054" y="35559"/>
                </a:lnTo>
                <a:lnTo>
                  <a:pt x="332489" y="34289"/>
                </a:lnTo>
                <a:lnTo>
                  <a:pt x="335129" y="31749"/>
                </a:lnTo>
                <a:lnTo>
                  <a:pt x="337387" y="31749"/>
                </a:lnTo>
                <a:lnTo>
                  <a:pt x="340059" y="30479"/>
                </a:lnTo>
                <a:lnTo>
                  <a:pt x="341935" y="30479"/>
                </a:lnTo>
                <a:lnTo>
                  <a:pt x="342699" y="29209"/>
                </a:lnTo>
                <a:lnTo>
                  <a:pt x="343462" y="29209"/>
                </a:lnTo>
                <a:lnTo>
                  <a:pt x="344225" y="27939"/>
                </a:lnTo>
                <a:lnTo>
                  <a:pt x="348009" y="27939"/>
                </a:lnTo>
                <a:lnTo>
                  <a:pt x="348391" y="26669"/>
                </a:lnTo>
                <a:lnTo>
                  <a:pt x="348773" y="26669"/>
                </a:lnTo>
                <a:lnTo>
                  <a:pt x="349886" y="25399"/>
                </a:lnTo>
                <a:lnTo>
                  <a:pt x="351413" y="25399"/>
                </a:lnTo>
                <a:lnTo>
                  <a:pt x="351413" y="24129"/>
                </a:lnTo>
                <a:lnTo>
                  <a:pt x="372626" y="24129"/>
                </a:lnTo>
                <a:lnTo>
                  <a:pt x="370718" y="26669"/>
                </a:lnTo>
                <a:lnTo>
                  <a:pt x="368842" y="27939"/>
                </a:lnTo>
                <a:lnTo>
                  <a:pt x="366170" y="29209"/>
                </a:lnTo>
                <a:lnTo>
                  <a:pt x="361263" y="33019"/>
                </a:lnTo>
                <a:lnTo>
                  <a:pt x="355532" y="35559"/>
                </a:lnTo>
                <a:lnTo>
                  <a:pt x="348870" y="39369"/>
                </a:lnTo>
                <a:lnTo>
                  <a:pt x="341171" y="41909"/>
                </a:lnTo>
                <a:lnTo>
                  <a:pt x="347572" y="97789"/>
                </a:lnTo>
                <a:lnTo>
                  <a:pt x="360509" y="146049"/>
                </a:lnTo>
                <a:lnTo>
                  <a:pt x="361622" y="148589"/>
                </a:lnTo>
                <a:lnTo>
                  <a:pt x="359745" y="152399"/>
                </a:lnTo>
                <a:lnTo>
                  <a:pt x="356724" y="153669"/>
                </a:lnTo>
                <a:close/>
              </a:path>
              <a:path w="390525" h="356869">
                <a:moveTo>
                  <a:pt x="37338" y="153669"/>
                </a:moveTo>
                <a:lnTo>
                  <a:pt x="33331" y="153669"/>
                </a:lnTo>
                <a:lnTo>
                  <a:pt x="29928" y="152399"/>
                </a:lnTo>
                <a:lnTo>
                  <a:pt x="28401" y="148589"/>
                </a:lnTo>
                <a:lnTo>
                  <a:pt x="29546" y="146049"/>
                </a:lnTo>
                <a:lnTo>
                  <a:pt x="36226" y="123189"/>
                </a:lnTo>
                <a:lnTo>
                  <a:pt x="42455" y="97789"/>
                </a:lnTo>
                <a:lnTo>
                  <a:pt x="47056" y="69849"/>
                </a:lnTo>
                <a:lnTo>
                  <a:pt x="48851" y="41909"/>
                </a:lnTo>
                <a:lnTo>
                  <a:pt x="41171" y="39369"/>
                </a:lnTo>
                <a:lnTo>
                  <a:pt x="34516" y="35559"/>
                </a:lnTo>
                <a:lnTo>
                  <a:pt x="28779" y="33019"/>
                </a:lnTo>
                <a:lnTo>
                  <a:pt x="23853" y="29209"/>
                </a:lnTo>
                <a:lnTo>
                  <a:pt x="21372" y="27939"/>
                </a:lnTo>
                <a:lnTo>
                  <a:pt x="19559" y="26669"/>
                </a:lnTo>
                <a:lnTo>
                  <a:pt x="17810" y="25399"/>
                </a:lnTo>
                <a:lnTo>
                  <a:pt x="36352" y="25399"/>
                </a:lnTo>
                <a:lnTo>
                  <a:pt x="37879" y="26669"/>
                </a:lnTo>
                <a:lnTo>
                  <a:pt x="39374" y="26669"/>
                </a:lnTo>
                <a:lnTo>
                  <a:pt x="39374" y="27939"/>
                </a:lnTo>
                <a:lnTo>
                  <a:pt x="43159" y="27939"/>
                </a:lnTo>
                <a:lnTo>
                  <a:pt x="43541" y="29209"/>
                </a:lnTo>
                <a:lnTo>
                  <a:pt x="45067" y="29209"/>
                </a:lnTo>
                <a:lnTo>
                  <a:pt x="45831" y="30479"/>
                </a:lnTo>
                <a:lnTo>
                  <a:pt x="47325" y="30479"/>
                </a:lnTo>
                <a:lnTo>
                  <a:pt x="49615" y="31749"/>
                </a:lnTo>
                <a:lnTo>
                  <a:pt x="54895" y="34289"/>
                </a:lnTo>
                <a:lnTo>
                  <a:pt x="58330" y="35559"/>
                </a:lnTo>
                <a:lnTo>
                  <a:pt x="62114" y="35559"/>
                </a:lnTo>
                <a:lnTo>
                  <a:pt x="65899" y="38099"/>
                </a:lnTo>
                <a:lnTo>
                  <a:pt x="82645" y="43179"/>
                </a:lnTo>
                <a:lnTo>
                  <a:pt x="91232" y="44449"/>
                </a:lnTo>
                <a:lnTo>
                  <a:pt x="99963" y="46989"/>
                </a:lnTo>
                <a:lnTo>
                  <a:pt x="60206" y="46989"/>
                </a:lnTo>
                <a:lnTo>
                  <a:pt x="58028" y="73659"/>
                </a:lnTo>
                <a:lnTo>
                  <a:pt x="53297" y="101599"/>
                </a:lnTo>
                <a:lnTo>
                  <a:pt x="47004" y="126999"/>
                </a:lnTo>
                <a:lnTo>
                  <a:pt x="40138" y="149859"/>
                </a:lnTo>
                <a:lnTo>
                  <a:pt x="39533" y="152399"/>
                </a:lnTo>
                <a:lnTo>
                  <a:pt x="37338" y="153669"/>
                </a:lnTo>
                <a:close/>
              </a:path>
              <a:path w="390525" h="356869">
                <a:moveTo>
                  <a:pt x="53400" y="153669"/>
                </a:moveTo>
                <a:lnTo>
                  <a:pt x="49234" y="153669"/>
                </a:lnTo>
                <a:lnTo>
                  <a:pt x="48470" y="152399"/>
                </a:lnTo>
                <a:lnTo>
                  <a:pt x="45831" y="149859"/>
                </a:lnTo>
                <a:lnTo>
                  <a:pt x="45449" y="146049"/>
                </a:lnTo>
                <a:lnTo>
                  <a:pt x="47325" y="143509"/>
                </a:lnTo>
                <a:lnTo>
                  <a:pt x="59087" y="126999"/>
                </a:lnTo>
                <a:lnTo>
                  <a:pt x="71481" y="106679"/>
                </a:lnTo>
                <a:lnTo>
                  <a:pt x="83446" y="82549"/>
                </a:lnTo>
                <a:lnTo>
                  <a:pt x="93920" y="55879"/>
                </a:lnTo>
                <a:lnTo>
                  <a:pt x="86095" y="54609"/>
                </a:lnTo>
                <a:lnTo>
                  <a:pt x="78526" y="52069"/>
                </a:lnTo>
                <a:lnTo>
                  <a:pt x="71172" y="50799"/>
                </a:lnTo>
                <a:lnTo>
                  <a:pt x="63991" y="48259"/>
                </a:lnTo>
                <a:lnTo>
                  <a:pt x="62464" y="46989"/>
                </a:lnTo>
                <a:lnTo>
                  <a:pt x="100344" y="46989"/>
                </a:lnTo>
                <a:lnTo>
                  <a:pt x="135934" y="52069"/>
                </a:lnTo>
                <a:lnTo>
                  <a:pt x="136316" y="52069"/>
                </a:lnTo>
                <a:lnTo>
                  <a:pt x="179033" y="55879"/>
                </a:lnTo>
                <a:lnTo>
                  <a:pt x="296136" y="55879"/>
                </a:lnTo>
                <a:lnTo>
                  <a:pt x="297119" y="58419"/>
                </a:lnTo>
                <a:lnTo>
                  <a:pt x="105274" y="58419"/>
                </a:lnTo>
                <a:lnTo>
                  <a:pt x="94389" y="86359"/>
                </a:lnTo>
                <a:lnTo>
                  <a:pt x="81838" y="111759"/>
                </a:lnTo>
                <a:lnTo>
                  <a:pt x="68791" y="133349"/>
                </a:lnTo>
                <a:lnTo>
                  <a:pt x="56421" y="151129"/>
                </a:lnTo>
                <a:lnTo>
                  <a:pt x="53400" y="153669"/>
                </a:lnTo>
                <a:close/>
              </a:path>
              <a:path w="390525" h="356869">
                <a:moveTo>
                  <a:pt x="296136" y="55879"/>
                </a:moveTo>
                <a:lnTo>
                  <a:pt x="208190" y="55879"/>
                </a:lnTo>
                <a:lnTo>
                  <a:pt x="251068" y="52069"/>
                </a:lnTo>
                <a:lnTo>
                  <a:pt x="251449" y="52069"/>
                </a:lnTo>
                <a:lnTo>
                  <a:pt x="287039" y="46989"/>
                </a:lnTo>
                <a:lnTo>
                  <a:pt x="327559" y="46989"/>
                </a:lnTo>
                <a:lnTo>
                  <a:pt x="326032" y="48259"/>
                </a:lnTo>
                <a:lnTo>
                  <a:pt x="318865" y="49529"/>
                </a:lnTo>
                <a:lnTo>
                  <a:pt x="303947" y="54609"/>
                </a:lnTo>
                <a:lnTo>
                  <a:pt x="296136" y="55879"/>
                </a:lnTo>
                <a:close/>
              </a:path>
              <a:path w="390525" h="356869">
                <a:moveTo>
                  <a:pt x="81166" y="152399"/>
                </a:moveTo>
                <a:lnTo>
                  <a:pt x="75313" y="152399"/>
                </a:lnTo>
                <a:lnTo>
                  <a:pt x="71942" y="149859"/>
                </a:lnTo>
                <a:lnTo>
                  <a:pt x="71942" y="146049"/>
                </a:lnTo>
                <a:lnTo>
                  <a:pt x="73851" y="143509"/>
                </a:lnTo>
                <a:lnTo>
                  <a:pt x="88767" y="125729"/>
                </a:lnTo>
                <a:lnTo>
                  <a:pt x="104042" y="105409"/>
                </a:lnTo>
                <a:lnTo>
                  <a:pt x="118040" y="83819"/>
                </a:lnTo>
                <a:lnTo>
                  <a:pt x="129127" y="62229"/>
                </a:lnTo>
                <a:lnTo>
                  <a:pt x="105274" y="58419"/>
                </a:lnTo>
                <a:lnTo>
                  <a:pt x="284749" y="58419"/>
                </a:lnTo>
                <a:lnTo>
                  <a:pt x="277180" y="59689"/>
                </a:lnTo>
                <a:lnTo>
                  <a:pt x="260895" y="62229"/>
                </a:lnTo>
                <a:lnTo>
                  <a:pt x="261548" y="63499"/>
                </a:lnTo>
                <a:lnTo>
                  <a:pt x="140482" y="63499"/>
                </a:lnTo>
                <a:lnTo>
                  <a:pt x="133292" y="80009"/>
                </a:lnTo>
                <a:lnTo>
                  <a:pt x="121840" y="99059"/>
                </a:lnTo>
                <a:lnTo>
                  <a:pt x="105135" y="123189"/>
                </a:lnTo>
                <a:lnTo>
                  <a:pt x="82184" y="151129"/>
                </a:lnTo>
                <a:lnTo>
                  <a:pt x="81166" y="152399"/>
                </a:lnTo>
                <a:close/>
              </a:path>
              <a:path w="390525" h="356869">
                <a:moveTo>
                  <a:pt x="339676" y="153669"/>
                </a:moveTo>
                <a:lnTo>
                  <a:pt x="336656" y="153669"/>
                </a:lnTo>
                <a:lnTo>
                  <a:pt x="334747" y="152399"/>
                </a:lnTo>
                <a:lnTo>
                  <a:pt x="308186" y="111759"/>
                </a:lnTo>
                <a:lnTo>
                  <a:pt x="284749" y="58419"/>
                </a:lnTo>
                <a:lnTo>
                  <a:pt x="297119" y="58419"/>
                </a:lnTo>
                <a:lnTo>
                  <a:pt x="306448" y="82549"/>
                </a:lnTo>
                <a:lnTo>
                  <a:pt x="318427" y="106679"/>
                </a:lnTo>
                <a:lnTo>
                  <a:pt x="330902" y="126999"/>
                </a:lnTo>
                <a:lnTo>
                  <a:pt x="342699" y="143509"/>
                </a:lnTo>
                <a:lnTo>
                  <a:pt x="344606" y="146049"/>
                </a:lnTo>
                <a:lnTo>
                  <a:pt x="344225" y="149859"/>
                </a:lnTo>
                <a:lnTo>
                  <a:pt x="341553" y="152399"/>
                </a:lnTo>
                <a:lnTo>
                  <a:pt x="340822" y="152399"/>
                </a:lnTo>
                <a:lnTo>
                  <a:pt x="339676" y="153669"/>
                </a:lnTo>
                <a:close/>
              </a:path>
              <a:path w="390525" h="356869">
                <a:moveTo>
                  <a:pt x="236131" y="64769"/>
                </a:moveTo>
                <a:lnTo>
                  <a:pt x="153746" y="64769"/>
                </a:lnTo>
                <a:lnTo>
                  <a:pt x="140482" y="63499"/>
                </a:lnTo>
                <a:lnTo>
                  <a:pt x="249541" y="63499"/>
                </a:lnTo>
                <a:lnTo>
                  <a:pt x="236131" y="64769"/>
                </a:lnTo>
                <a:close/>
              </a:path>
              <a:path w="390525" h="356869">
                <a:moveTo>
                  <a:pt x="314551" y="152399"/>
                </a:moveTo>
                <a:lnTo>
                  <a:pt x="308476" y="152399"/>
                </a:lnTo>
                <a:lnTo>
                  <a:pt x="291834" y="132079"/>
                </a:lnTo>
                <a:lnTo>
                  <a:pt x="275677" y="110489"/>
                </a:lnTo>
                <a:lnTo>
                  <a:pt x="260939" y="87629"/>
                </a:lnTo>
                <a:lnTo>
                  <a:pt x="249541" y="63499"/>
                </a:lnTo>
                <a:lnTo>
                  <a:pt x="261548" y="63499"/>
                </a:lnTo>
                <a:lnTo>
                  <a:pt x="271984" y="83819"/>
                </a:lnTo>
                <a:lnTo>
                  <a:pt x="285986" y="105409"/>
                </a:lnTo>
                <a:lnTo>
                  <a:pt x="301270" y="125729"/>
                </a:lnTo>
                <a:lnTo>
                  <a:pt x="316205" y="143509"/>
                </a:lnTo>
                <a:lnTo>
                  <a:pt x="318081" y="146049"/>
                </a:lnTo>
                <a:lnTo>
                  <a:pt x="318081" y="149859"/>
                </a:lnTo>
                <a:lnTo>
                  <a:pt x="315823" y="151129"/>
                </a:lnTo>
                <a:lnTo>
                  <a:pt x="314551" y="152399"/>
                </a:lnTo>
                <a:close/>
              </a:path>
              <a:path w="390525" h="356869">
                <a:moveTo>
                  <a:pt x="208868" y="66039"/>
                </a:moveTo>
                <a:lnTo>
                  <a:pt x="181120" y="66039"/>
                </a:lnTo>
                <a:lnTo>
                  <a:pt x="167326" y="64769"/>
                </a:lnTo>
                <a:lnTo>
                  <a:pt x="222571" y="64769"/>
                </a:lnTo>
                <a:lnTo>
                  <a:pt x="208868" y="66039"/>
                </a:lnTo>
                <a:close/>
              </a:path>
              <a:path w="390525" h="356869">
                <a:moveTo>
                  <a:pt x="60970" y="191769"/>
                </a:moveTo>
                <a:lnTo>
                  <a:pt x="48851" y="191769"/>
                </a:lnTo>
                <a:lnTo>
                  <a:pt x="48851" y="180339"/>
                </a:lnTo>
                <a:lnTo>
                  <a:pt x="60970" y="180339"/>
                </a:lnTo>
                <a:lnTo>
                  <a:pt x="60970" y="191769"/>
                </a:lnTo>
                <a:close/>
              </a:path>
              <a:path w="390525" h="356869">
                <a:moveTo>
                  <a:pt x="390024" y="191769"/>
                </a:moveTo>
                <a:lnTo>
                  <a:pt x="378288" y="191769"/>
                </a:lnTo>
                <a:lnTo>
                  <a:pt x="378288" y="180339"/>
                </a:lnTo>
                <a:lnTo>
                  <a:pt x="390024" y="180339"/>
                </a:lnTo>
                <a:lnTo>
                  <a:pt x="390024" y="191769"/>
                </a:lnTo>
                <a:close/>
              </a:path>
              <a:path w="390525" h="356869">
                <a:moveTo>
                  <a:pt x="52637" y="344169"/>
                </a:moveTo>
                <a:lnTo>
                  <a:pt x="40138" y="344169"/>
                </a:lnTo>
                <a:lnTo>
                  <a:pt x="40901" y="342899"/>
                </a:lnTo>
                <a:lnTo>
                  <a:pt x="45188" y="323849"/>
                </a:lnTo>
                <a:lnTo>
                  <a:pt x="43445" y="293369"/>
                </a:lnTo>
                <a:lnTo>
                  <a:pt x="35882" y="251459"/>
                </a:lnTo>
                <a:lnTo>
                  <a:pt x="22708" y="203199"/>
                </a:lnTo>
                <a:lnTo>
                  <a:pt x="34444" y="203199"/>
                </a:lnTo>
                <a:lnTo>
                  <a:pt x="44318" y="238759"/>
                </a:lnTo>
                <a:lnTo>
                  <a:pt x="52629" y="279399"/>
                </a:lnTo>
                <a:lnTo>
                  <a:pt x="56396" y="316229"/>
                </a:lnTo>
                <a:lnTo>
                  <a:pt x="52637" y="344169"/>
                </a:lnTo>
                <a:close/>
              </a:path>
              <a:path w="390525" h="356869">
                <a:moveTo>
                  <a:pt x="70448" y="270509"/>
                </a:moveTo>
                <a:lnTo>
                  <a:pt x="67013" y="270509"/>
                </a:lnTo>
                <a:lnTo>
                  <a:pt x="64659" y="267969"/>
                </a:lnTo>
                <a:lnTo>
                  <a:pt x="59508" y="247649"/>
                </a:lnTo>
                <a:lnTo>
                  <a:pt x="54768" y="231139"/>
                </a:lnTo>
                <a:lnTo>
                  <a:pt x="50100" y="215899"/>
                </a:lnTo>
                <a:lnTo>
                  <a:pt x="45831" y="203199"/>
                </a:lnTo>
                <a:lnTo>
                  <a:pt x="58459" y="203199"/>
                </a:lnTo>
                <a:lnTo>
                  <a:pt x="60244" y="208279"/>
                </a:lnTo>
                <a:lnTo>
                  <a:pt x="63101" y="217169"/>
                </a:lnTo>
                <a:lnTo>
                  <a:pt x="66029" y="227329"/>
                </a:lnTo>
                <a:lnTo>
                  <a:pt x="68920" y="237489"/>
                </a:lnTo>
                <a:lnTo>
                  <a:pt x="332808" y="237489"/>
                </a:lnTo>
                <a:lnTo>
                  <a:pt x="329934" y="247649"/>
                </a:lnTo>
                <a:lnTo>
                  <a:pt x="329628" y="248919"/>
                </a:lnTo>
                <a:lnTo>
                  <a:pt x="71560" y="248919"/>
                </a:lnTo>
                <a:lnTo>
                  <a:pt x="72324" y="253999"/>
                </a:lnTo>
                <a:lnTo>
                  <a:pt x="73851" y="259079"/>
                </a:lnTo>
                <a:lnTo>
                  <a:pt x="74963" y="262889"/>
                </a:lnTo>
                <a:lnTo>
                  <a:pt x="75726" y="266699"/>
                </a:lnTo>
                <a:lnTo>
                  <a:pt x="73469" y="269239"/>
                </a:lnTo>
                <a:lnTo>
                  <a:pt x="70448" y="270509"/>
                </a:lnTo>
                <a:close/>
              </a:path>
              <a:path w="390525" h="356869">
                <a:moveTo>
                  <a:pt x="350649" y="344169"/>
                </a:moveTo>
                <a:lnTo>
                  <a:pt x="337037" y="344169"/>
                </a:lnTo>
                <a:lnTo>
                  <a:pt x="333260" y="316229"/>
                </a:lnTo>
                <a:lnTo>
                  <a:pt x="337017" y="279399"/>
                </a:lnTo>
                <a:lnTo>
                  <a:pt x="345325" y="238759"/>
                </a:lnTo>
                <a:lnTo>
                  <a:pt x="355198" y="203199"/>
                </a:lnTo>
                <a:lnTo>
                  <a:pt x="366934" y="203199"/>
                </a:lnTo>
                <a:lnTo>
                  <a:pt x="353975" y="251459"/>
                </a:lnTo>
                <a:lnTo>
                  <a:pt x="346487" y="293369"/>
                </a:lnTo>
                <a:lnTo>
                  <a:pt x="344683" y="323849"/>
                </a:lnTo>
                <a:lnTo>
                  <a:pt x="348773" y="342899"/>
                </a:lnTo>
                <a:lnTo>
                  <a:pt x="350649" y="344169"/>
                </a:lnTo>
                <a:close/>
              </a:path>
              <a:path w="390525" h="356869">
                <a:moveTo>
                  <a:pt x="383981" y="344169"/>
                </a:moveTo>
                <a:lnTo>
                  <a:pt x="372626" y="344169"/>
                </a:lnTo>
                <a:lnTo>
                  <a:pt x="372626" y="203199"/>
                </a:lnTo>
                <a:lnTo>
                  <a:pt x="383981" y="203199"/>
                </a:lnTo>
                <a:lnTo>
                  <a:pt x="383981" y="344169"/>
                </a:lnTo>
                <a:close/>
              </a:path>
              <a:path w="390525" h="356869">
                <a:moveTo>
                  <a:pt x="322248" y="270509"/>
                </a:moveTo>
                <a:lnTo>
                  <a:pt x="318463" y="270509"/>
                </a:lnTo>
                <a:lnTo>
                  <a:pt x="315823" y="269239"/>
                </a:lnTo>
                <a:lnTo>
                  <a:pt x="313915" y="266699"/>
                </a:lnTo>
                <a:lnTo>
                  <a:pt x="314296" y="262889"/>
                </a:lnTo>
                <a:lnTo>
                  <a:pt x="315441" y="259079"/>
                </a:lnTo>
                <a:lnTo>
                  <a:pt x="316205" y="253999"/>
                </a:lnTo>
                <a:lnTo>
                  <a:pt x="317699" y="248919"/>
                </a:lnTo>
                <a:lnTo>
                  <a:pt x="329628" y="248919"/>
                </a:lnTo>
                <a:lnTo>
                  <a:pt x="325651" y="265429"/>
                </a:lnTo>
                <a:lnTo>
                  <a:pt x="324919" y="267969"/>
                </a:lnTo>
                <a:lnTo>
                  <a:pt x="322248" y="270509"/>
                </a:lnTo>
                <a:close/>
              </a:path>
              <a:path w="390525" h="356869">
                <a:moveTo>
                  <a:pt x="69302" y="344169"/>
                </a:moveTo>
                <a:lnTo>
                  <a:pt x="57184" y="344169"/>
                </a:lnTo>
                <a:lnTo>
                  <a:pt x="57184" y="312419"/>
                </a:lnTo>
                <a:lnTo>
                  <a:pt x="59047" y="303529"/>
                </a:lnTo>
                <a:lnTo>
                  <a:pt x="64138" y="295909"/>
                </a:lnTo>
                <a:lnTo>
                  <a:pt x="71716" y="290829"/>
                </a:lnTo>
                <a:lnTo>
                  <a:pt x="81038" y="289559"/>
                </a:lnTo>
                <a:lnTo>
                  <a:pt x="117774" y="289559"/>
                </a:lnTo>
                <a:lnTo>
                  <a:pt x="124580" y="293369"/>
                </a:lnTo>
                <a:lnTo>
                  <a:pt x="128746" y="297179"/>
                </a:lnTo>
                <a:lnTo>
                  <a:pt x="325651" y="297179"/>
                </a:lnTo>
                <a:lnTo>
                  <a:pt x="328179" y="300989"/>
                </a:lnTo>
                <a:lnTo>
                  <a:pt x="74963" y="300989"/>
                </a:lnTo>
                <a:lnTo>
                  <a:pt x="69302" y="306069"/>
                </a:lnTo>
                <a:lnTo>
                  <a:pt x="69302" y="344169"/>
                </a:lnTo>
                <a:close/>
              </a:path>
              <a:path w="390525" h="356869">
                <a:moveTo>
                  <a:pt x="194646" y="297179"/>
                </a:moveTo>
                <a:lnTo>
                  <a:pt x="128746" y="297179"/>
                </a:lnTo>
                <a:lnTo>
                  <a:pt x="132913" y="293369"/>
                </a:lnTo>
                <a:lnTo>
                  <a:pt x="139719" y="289559"/>
                </a:lnTo>
                <a:lnTo>
                  <a:pt x="183641" y="289559"/>
                </a:lnTo>
                <a:lnTo>
                  <a:pt x="190480" y="293369"/>
                </a:lnTo>
                <a:lnTo>
                  <a:pt x="194646" y="297179"/>
                </a:lnTo>
                <a:close/>
              </a:path>
              <a:path w="390525" h="356869">
                <a:moveTo>
                  <a:pt x="260514" y="297179"/>
                </a:moveTo>
                <a:lnTo>
                  <a:pt x="194646" y="297179"/>
                </a:lnTo>
                <a:lnTo>
                  <a:pt x="198813" y="293369"/>
                </a:lnTo>
                <a:lnTo>
                  <a:pt x="205619" y="289559"/>
                </a:lnTo>
                <a:lnTo>
                  <a:pt x="249541" y="289559"/>
                </a:lnTo>
                <a:lnTo>
                  <a:pt x="255998" y="293369"/>
                </a:lnTo>
                <a:lnTo>
                  <a:pt x="260514" y="297179"/>
                </a:lnTo>
                <a:close/>
              </a:path>
              <a:path w="390525" h="356869">
                <a:moveTo>
                  <a:pt x="325651" y="297179"/>
                </a:moveTo>
                <a:lnTo>
                  <a:pt x="260514" y="297179"/>
                </a:lnTo>
                <a:lnTo>
                  <a:pt x="264681" y="293369"/>
                </a:lnTo>
                <a:lnTo>
                  <a:pt x="271137" y="289559"/>
                </a:lnTo>
                <a:lnTo>
                  <a:pt x="308253" y="289559"/>
                </a:lnTo>
                <a:lnTo>
                  <a:pt x="317342" y="290829"/>
                </a:lnTo>
                <a:lnTo>
                  <a:pt x="324808" y="295909"/>
                </a:lnTo>
                <a:lnTo>
                  <a:pt x="325651" y="297179"/>
                </a:lnTo>
                <a:close/>
              </a:path>
              <a:path w="390525" h="356869">
                <a:moveTo>
                  <a:pt x="134820" y="344169"/>
                </a:moveTo>
                <a:lnTo>
                  <a:pt x="123434" y="344169"/>
                </a:lnTo>
                <a:lnTo>
                  <a:pt x="123434" y="306069"/>
                </a:lnTo>
                <a:lnTo>
                  <a:pt x="117774" y="300989"/>
                </a:lnTo>
                <a:lnTo>
                  <a:pt x="140482" y="300989"/>
                </a:lnTo>
                <a:lnTo>
                  <a:pt x="134820" y="306069"/>
                </a:lnTo>
                <a:lnTo>
                  <a:pt x="134820" y="344169"/>
                </a:lnTo>
                <a:close/>
              </a:path>
              <a:path w="390525" h="356869">
                <a:moveTo>
                  <a:pt x="200689" y="344169"/>
                </a:moveTo>
                <a:lnTo>
                  <a:pt x="189334" y="344169"/>
                </a:lnTo>
                <a:lnTo>
                  <a:pt x="189334" y="306069"/>
                </a:lnTo>
                <a:lnTo>
                  <a:pt x="183641" y="300989"/>
                </a:lnTo>
                <a:lnTo>
                  <a:pt x="206382" y="300989"/>
                </a:lnTo>
                <a:lnTo>
                  <a:pt x="200689" y="306069"/>
                </a:lnTo>
                <a:lnTo>
                  <a:pt x="200689" y="344169"/>
                </a:lnTo>
                <a:close/>
              </a:path>
              <a:path w="390525" h="356869">
                <a:moveTo>
                  <a:pt x="266207" y="344169"/>
                </a:moveTo>
                <a:lnTo>
                  <a:pt x="255234" y="344169"/>
                </a:lnTo>
                <a:lnTo>
                  <a:pt x="255234" y="306069"/>
                </a:lnTo>
                <a:lnTo>
                  <a:pt x="249541" y="300989"/>
                </a:lnTo>
                <a:lnTo>
                  <a:pt x="271900" y="300989"/>
                </a:lnTo>
                <a:lnTo>
                  <a:pt x="266207" y="306069"/>
                </a:lnTo>
                <a:lnTo>
                  <a:pt x="266207" y="344169"/>
                </a:lnTo>
                <a:close/>
              </a:path>
              <a:path w="390525" h="356869">
                <a:moveTo>
                  <a:pt x="331725" y="344169"/>
                </a:moveTo>
                <a:lnTo>
                  <a:pt x="320371" y="344169"/>
                </a:lnTo>
                <a:lnTo>
                  <a:pt x="320371" y="306069"/>
                </a:lnTo>
                <a:lnTo>
                  <a:pt x="314678" y="300989"/>
                </a:lnTo>
                <a:lnTo>
                  <a:pt x="328179" y="300989"/>
                </a:lnTo>
                <a:lnTo>
                  <a:pt x="329865" y="303529"/>
                </a:lnTo>
                <a:lnTo>
                  <a:pt x="331725" y="312419"/>
                </a:lnTo>
                <a:lnTo>
                  <a:pt x="331725" y="34416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40322" y="2901780"/>
            <a:ext cx="380365" cy="331470"/>
          </a:xfrm>
          <a:custGeom>
            <a:avLst/>
            <a:gdLst/>
            <a:ahLst/>
            <a:cxnLst/>
            <a:rect l="l" t="t" r="r" b="b"/>
            <a:pathLst>
              <a:path w="380365" h="331469">
                <a:moveTo>
                  <a:pt x="190829" y="331469"/>
                </a:moveTo>
                <a:lnTo>
                  <a:pt x="117189" y="325119"/>
                </a:lnTo>
                <a:lnTo>
                  <a:pt x="52637" y="307339"/>
                </a:lnTo>
                <a:lnTo>
                  <a:pt x="14809" y="288289"/>
                </a:lnTo>
                <a:lnTo>
                  <a:pt x="0" y="261619"/>
                </a:lnTo>
                <a:lnTo>
                  <a:pt x="8412" y="248919"/>
                </a:lnTo>
                <a:lnTo>
                  <a:pt x="23937" y="242569"/>
                </a:lnTo>
                <a:lnTo>
                  <a:pt x="42162" y="240029"/>
                </a:lnTo>
                <a:lnTo>
                  <a:pt x="58679" y="238759"/>
                </a:lnTo>
                <a:lnTo>
                  <a:pt x="60588" y="237489"/>
                </a:lnTo>
                <a:lnTo>
                  <a:pt x="83678" y="237489"/>
                </a:lnTo>
                <a:lnTo>
                  <a:pt x="83297" y="233679"/>
                </a:lnTo>
                <a:lnTo>
                  <a:pt x="83186" y="224789"/>
                </a:lnTo>
                <a:lnTo>
                  <a:pt x="77556" y="160019"/>
                </a:lnTo>
                <a:lnTo>
                  <a:pt x="68050" y="105409"/>
                </a:lnTo>
                <a:lnTo>
                  <a:pt x="57834" y="64769"/>
                </a:lnTo>
                <a:lnTo>
                  <a:pt x="47707" y="35559"/>
                </a:lnTo>
                <a:lnTo>
                  <a:pt x="47707" y="30479"/>
                </a:lnTo>
                <a:lnTo>
                  <a:pt x="83173" y="8889"/>
                </a:lnTo>
                <a:lnTo>
                  <a:pt x="92393" y="7619"/>
                </a:lnTo>
                <a:lnTo>
                  <a:pt x="113289" y="3809"/>
                </a:lnTo>
                <a:lnTo>
                  <a:pt x="136928" y="1269"/>
                </a:lnTo>
                <a:lnTo>
                  <a:pt x="162630" y="0"/>
                </a:lnTo>
                <a:lnTo>
                  <a:pt x="216642" y="0"/>
                </a:lnTo>
                <a:lnTo>
                  <a:pt x="242393" y="1269"/>
                </a:lnTo>
                <a:lnTo>
                  <a:pt x="266224" y="3809"/>
                </a:lnTo>
                <a:lnTo>
                  <a:pt x="287389" y="7619"/>
                </a:lnTo>
                <a:lnTo>
                  <a:pt x="296769" y="8889"/>
                </a:lnTo>
                <a:lnTo>
                  <a:pt x="163101" y="8889"/>
                </a:lnTo>
                <a:lnTo>
                  <a:pt x="138212" y="11429"/>
                </a:lnTo>
                <a:lnTo>
                  <a:pt x="115309" y="12699"/>
                </a:lnTo>
                <a:lnTo>
                  <a:pt x="95033" y="16509"/>
                </a:lnTo>
                <a:lnTo>
                  <a:pt x="77102" y="20319"/>
                </a:lnTo>
                <a:lnTo>
                  <a:pt x="66063" y="25399"/>
                </a:lnTo>
                <a:lnTo>
                  <a:pt x="60420" y="27939"/>
                </a:lnTo>
                <a:lnTo>
                  <a:pt x="58679" y="30479"/>
                </a:lnTo>
                <a:lnTo>
                  <a:pt x="59061" y="30479"/>
                </a:lnTo>
                <a:lnTo>
                  <a:pt x="59061" y="31749"/>
                </a:lnTo>
                <a:lnTo>
                  <a:pt x="60206" y="31749"/>
                </a:lnTo>
                <a:lnTo>
                  <a:pt x="61319" y="33019"/>
                </a:lnTo>
                <a:lnTo>
                  <a:pt x="63228" y="34289"/>
                </a:lnTo>
                <a:lnTo>
                  <a:pt x="63228" y="35559"/>
                </a:lnTo>
                <a:lnTo>
                  <a:pt x="65104" y="35559"/>
                </a:lnTo>
                <a:lnTo>
                  <a:pt x="66631" y="36829"/>
                </a:lnTo>
                <a:lnTo>
                  <a:pt x="70034" y="36829"/>
                </a:lnTo>
                <a:lnTo>
                  <a:pt x="75145" y="39369"/>
                </a:lnTo>
                <a:lnTo>
                  <a:pt x="81317" y="40639"/>
                </a:lnTo>
                <a:lnTo>
                  <a:pt x="88479" y="43179"/>
                </a:lnTo>
                <a:lnTo>
                  <a:pt x="96560" y="44449"/>
                </a:lnTo>
                <a:lnTo>
                  <a:pt x="99963" y="44449"/>
                </a:lnTo>
                <a:lnTo>
                  <a:pt x="100344" y="45719"/>
                </a:lnTo>
                <a:lnTo>
                  <a:pt x="101108" y="45719"/>
                </a:lnTo>
                <a:lnTo>
                  <a:pt x="119266" y="48259"/>
                </a:lnTo>
                <a:lnTo>
                  <a:pt x="129306" y="49529"/>
                </a:lnTo>
                <a:lnTo>
                  <a:pt x="65104" y="49529"/>
                </a:lnTo>
                <a:lnTo>
                  <a:pt x="73175" y="78739"/>
                </a:lnTo>
                <a:lnTo>
                  <a:pt x="81917" y="118109"/>
                </a:lnTo>
                <a:lnTo>
                  <a:pt x="89449" y="166369"/>
                </a:lnTo>
                <a:lnTo>
                  <a:pt x="93888" y="222249"/>
                </a:lnTo>
                <a:lnTo>
                  <a:pt x="108296" y="224789"/>
                </a:lnTo>
                <a:lnTo>
                  <a:pt x="116247" y="226059"/>
                </a:lnTo>
                <a:lnTo>
                  <a:pt x="119268" y="226059"/>
                </a:lnTo>
                <a:lnTo>
                  <a:pt x="121558" y="228599"/>
                </a:lnTo>
                <a:lnTo>
                  <a:pt x="121176" y="232409"/>
                </a:lnTo>
                <a:lnTo>
                  <a:pt x="120509" y="233679"/>
                </a:lnTo>
                <a:lnTo>
                  <a:pt x="94651" y="233679"/>
                </a:lnTo>
                <a:lnTo>
                  <a:pt x="94651" y="246379"/>
                </a:lnTo>
                <a:lnTo>
                  <a:pt x="76109" y="246379"/>
                </a:lnTo>
                <a:lnTo>
                  <a:pt x="69271" y="247649"/>
                </a:lnTo>
                <a:lnTo>
                  <a:pt x="58679" y="247649"/>
                </a:lnTo>
                <a:lnTo>
                  <a:pt x="45988" y="248919"/>
                </a:lnTo>
                <a:lnTo>
                  <a:pt x="30425" y="251459"/>
                </a:lnTo>
                <a:lnTo>
                  <a:pt x="16776" y="255269"/>
                </a:lnTo>
                <a:lnTo>
                  <a:pt x="9827" y="261619"/>
                </a:lnTo>
                <a:lnTo>
                  <a:pt x="10444" y="267969"/>
                </a:lnTo>
                <a:lnTo>
                  <a:pt x="42113" y="290829"/>
                </a:lnTo>
                <a:lnTo>
                  <a:pt x="49686" y="293369"/>
                </a:lnTo>
                <a:lnTo>
                  <a:pt x="55276" y="295909"/>
                </a:lnTo>
                <a:lnTo>
                  <a:pt x="85267" y="306069"/>
                </a:lnTo>
                <a:lnTo>
                  <a:pt x="117750" y="312419"/>
                </a:lnTo>
                <a:lnTo>
                  <a:pt x="152511" y="317499"/>
                </a:lnTo>
                <a:lnTo>
                  <a:pt x="189335" y="318769"/>
                </a:lnTo>
                <a:lnTo>
                  <a:pt x="292334" y="318769"/>
                </a:lnTo>
                <a:lnTo>
                  <a:pt x="264355" y="325119"/>
                </a:lnTo>
                <a:lnTo>
                  <a:pt x="228573" y="330199"/>
                </a:lnTo>
                <a:lnTo>
                  <a:pt x="190829" y="331469"/>
                </a:lnTo>
                <a:close/>
              </a:path>
              <a:path w="380365" h="331469">
                <a:moveTo>
                  <a:pt x="308554" y="52069"/>
                </a:moveTo>
                <a:lnTo>
                  <a:pt x="195378" y="52069"/>
                </a:lnTo>
                <a:lnTo>
                  <a:pt x="259081" y="48259"/>
                </a:lnTo>
                <a:lnTo>
                  <a:pt x="277180" y="45719"/>
                </a:lnTo>
                <a:lnTo>
                  <a:pt x="278325" y="45719"/>
                </a:lnTo>
                <a:lnTo>
                  <a:pt x="278707" y="44449"/>
                </a:lnTo>
                <a:lnTo>
                  <a:pt x="282492" y="44449"/>
                </a:lnTo>
                <a:lnTo>
                  <a:pt x="290172" y="43179"/>
                </a:lnTo>
                <a:lnTo>
                  <a:pt x="296824" y="40639"/>
                </a:lnTo>
                <a:lnTo>
                  <a:pt x="302551" y="39369"/>
                </a:lnTo>
                <a:lnTo>
                  <a:pt x="307458" y="38099"/>
                </a:lnTo>
                <a:lnTo>
                  <a:pt x="308222" y="36829"/>
                </a:lnTo>
                <a:lnTo>
                  <a:pt x="309367" y="36829"/>
                </a:lnTo>
                <a:lnTo>
                  <a:pt x="312388" y="35559"/>
                </a:lnTo>
                <a:lnTo>
                  <a:pt x="314678" y="35559"/>
                </a:lnTo>
                <a:lnTo>
                  <a:pt x="317699" y="33019"/>
                </a:lnTo>
                <a:lnTo>
                  <a:pt x="319958" y="30479"/>
                </a:lnTo>
                <a:lnTo>
                  <a:pt x="318379" y="27939"/>
                </a:lnTo>
                <a:lnTo>
                  <a:pt x="301589" y="20319"/>
                </a:lnTo>
                <a:lnTo>
                  <a:pt x="283604" y="16509"/>
                </a:lnTo>
                <a:lnTo>
                  <a:pt x="263186" y="12699"/>
                </a:lnTo>
                <a:lnTo>
                  <a:pt x="240310" y="11429"/>
                </a:lnTo>
                <a:lnTo>
                  <a:pt x="215514" y="8889"/>
                </a:lnTo>
                <a:lnTo>
                  <a:pt x="296769" y="8889"/>
                </a:lnTo>
                <a:lnTo>
                  <a:pt x="305013" y="11429"/>
                </a:lnTo>
                <a:lnTo>
                  <a:pt x="312118" y="13969"/>
                </a:lnTo>
                <a:lnTo>
                  <a:pt x="318081" y="16509"/>
                </a:lnTo>
                <a:lnTo>
                  <a:pt x="321485" y="17779"/>
                </a:lnTo>
                <a:lnTo>
                  <a:pt x="330962" y="21589"/>
                </a:lnTo>
                <a:lnTo>
                  <a:pt x="331694" y="30479"/>
                </a:lnTo>
                <a:lnTo>
                  <a:pt x="331694" y="35559"/>
                </a:lnTo>
                <a:lnTo>
                  <a:pt x="330962" y="36829"/>
                </a:lnTo>
                <a:lnTo>
                  <a:pt x="329436" y="39369"/>
                </a:lnTo>
                <a:lnTo>
                  <a:pt x="326550" y="46989"/>
                </a:lnTo>
                <a:lnTo>
                  <a:pt x="325782" y="49529"/>
                </a:lnTo>
                <a:lnTo>
                  <a:pt x="314296" y="49529"/>
                </a:lnTo>
                <a:lnTo>
                  <a:pt x="308554" y="52069"/>
                </a:lnTo>
                <a:close/>
              </a:path>
              <a:path w="380365" h="331469">
                <a:moveTo>
                  <a:pt x="219782" y="64769"/>
                </a:moveTo>
                <a:lnTo>
                  <a:pt x="159637" y="64769"/>
                </a:lnTo>
                <a:lnTo>
                  <a:pt x="135083" y="63499"/>
                </a:lnTo>
                <a:lnTo>
                  <a:pt x="112378" y="60959"/>
                </a:lnTo>
                <a:lnTo>
                  <a:pt x="92011" y="57149"/>
                </a:lnTo>
                <a:lnTo>
                  <a:pt x="84341" y="55879"/>
                </a:lnTo>
                <a:lnTo>
                  <a:pt x="77282" y="53339"/>
                </a:lnTo>
                <a:lnTo>
                  <a:pt x="70860" y="52069"/>
                </a:lnTo>
                <a:lnTo>
                  <a:pt x="65104" y="49529"/>
                </a:lnTo>
                <a:lnTo>
                  <a:pt x="129306" y="49529"/>
                </a:lnTo>
                <a:lnTo>
                  <a:pt x="139345" y="50799"/>
                </a:lnTo>
                <a:lnTo>
                  <a:pt x="160843" y="50799"/>
                </a:lnTo>
                <a:lnTo>
                  <a:pt x="183260" y="52069"/>
                </a:lnTo>
                <a:lnTo>
                  <a:pt x="308554" y="52069"/>
                </a:lnTo>
                <a:lnTo>
                  <a:pt x="302131" y="53339"/>
                </a:lnTo>
                <a:lnTo>
                  <a:pt x="295064" y="55879"/>
                </a:lnTo>
                <a:lnTo>
                  <a:pt x="287389" y="57149"/>
                </a:lnTo>
                <a:lnTo>
                  <a:pt x="267036" y="60959"/>
                </a:lnTo>
                <a:lnTo>
                  <a:pt x="244334" y="63499"/>
                </a:lnTo>
                <a:lnTo>
                  <a:pt x="219782" y="64769"/>
                </a:lnTo>
                <a:close/>
              </a:path>
              <a:path w="380365" h="331469">
                <a:moveTo>
                  <a:pt x="312483" y="92709"/>
                </a:moveTo>
                <a:lnTo>
                  <a:pt x="308603" y="92709"/>
                </a:lnTo>
                <a:lnTo>
                  <a:pt x="305200" y="91439"/>
                </a:lnTo>
                <a:lnTo>
                  <a:pt x="303324" y="88899"/>
                </a:lnTo>
                <a:lnTo>
                  <a:pt x="304437" y="85089"/>
                </a:lnTo>
                <a:lnTo>
                  <a:pt x="307149" y="74929"/>
                </a:lnTo>
                <a:lnTo>
                  <a:pt x="309653" y="66039"/>
                </a:lnTo>
                <a:lnTo>
                  <a:pt x="312013" y="57149"/>
                </a:lnTo>
                <a:lnTo>
                  <a:pt x="314296" y="49529"/>
                </a:lnTo>
                <a:lnTo>
                  <a:pt x="325782" y="49529"/>
                </a:lnTo>
                <a:lnTo>
                  <a:pt x="323095" y="58419"/>
                </a:lnTo>
                <a:lnTo>
                  <a:pt x="319216" y="71119"/>
                </a:lnTo>
                <a:lnTo>
                  <a:pt x="315060" y="87629"/>
                </a:lnTo>
                <a:lnTo>
                  <a:pt x="314742" y="90169"/>
                </a:lnTo>
                <a:lnTo>
                  <a:pt x="312483" y="92709"/>
                </a:lnTo>
                <a:close/>
              </a:path>
              <a:path w="380365" h="331469">
                <a:moveTo>
                  <a:pt x="295722" y="228599"/>
                </a:moveTo>
                <a:lnTo>
                  <a:pt x="215377" y="228599"/>
                </a:lnTo>
                <a:lnTo>
                  <a:pt x="263776" y="223519"/>
                </a:lnTo>
                <a:lnTo>
                  <a:pt x="285131" y="220979"/>
                </a:lnTo>
                <a:lnTo>
                  <a:pt x="289497" y="165099"/>
                </a:lnTo>
                <a:lnTo>
                  <a:pt x="298394" y="109219"/>
                </a:lnTo>
                <a:lnTo>
                  <a:pt x="301670" y="105409"/>
                </a:lnTo>
                <a:lnTo>
                  <a:pt x="308222" y="105409"/>
                </a:lnTo>
                <a:lnTo>
                  <a:pt x="309748" y="109219"/>
                </a:lnTo>
                <a:lnTo>
                  <a:pt x="309367" y="111759"/>
                </a:lnTo>
                <a:lnTo>
                  <a:pt x="304316" y="139699"/>
                </a:lnTo>
                <a:lnTo>
                  <a:pt x="300469" y="168909"/>
                </a:lnTo>
                <a:lnTo>
                  <a:pt x="297756" y="196849"/>
                </a:lnTo>
                <a:lnTo>
                  <a:pt x="296104" y="226059"/>
                </a:lnTo>
                <a:lnTo>
                  <a:pt x="295722" y="228599"/>
                </a:lnTo>
                <a:close/>
              </a:path>
              <a:path w="380365" h="331469">
                <a:moveTo>
                  <a:pt x="215156" y="240029"/>
                </a:moveTo>
                <a:lnTo>
                  <a:pt x="176853" y="240029"/>
                </a:lnTo>
                <a:lnTo>
                  <a:pt x="164479" y="238759"/>
                </a:lnTo>
                <a:lnTo>
                  <a:pt x="152320" y="238759"/>
                </a:lnTo>
                <a:lnTo>
                  <a:pt x="140482" y="237489"/>
                </a:lnTo>
                <a:lnTo>
                  <a:pt x="137079" y="237489"/>
                </a:lnTo>
                <a:lnTo>
                  <a:pt x="135171" y="234949"/>
                </a:lnTo>
                <a:lnTo>
                  <a:pt x="135171" y="232409"/>
                </a:lnTo>
                <a:lnTo>
                  <a:pt x="135553" y="228599"/>
                </a:lnTo>
                <a:lnTo>
                  <a:pt x="138192" y="226059"/>
                </a:lnTo>
                <a:lnTo>
                  <a:pt x="141246" y="226059"/>
                </a:lnTo>
                <a:lnTo>
                  <a:pt x="164718" y="228599"/>
                </a:lnTo>
                <a:lnTo>
                  <a:pt x="295722" y="228599"/>
                </a:lnTo>
                <a:lnTo>
                  <a:pt x="295722" y="232409"/>
                </a:lnTo>
                <a:lnTo>
                  <a:pt x="284750" y="232409"/>
                </a:lnTo>
                <a:lnTo>
                  <a:pt x="263401" y="236219"/>
                </a:lnTo>
                <a:lnTo>
                  <a:pt x="240024" y="237489"/>
                </a:lnTo>
                <a:lnTo>
                  <a:pt x="215156" y="240029"/>
                </a:lnTo>
                <a:close/>
              </a:path>
              <a:path w="380365" h="331469">
                <a:moveTo>
                  <a:pt x="276578" y="283209"/>
                </a:moveTo>
                <a:lnTo>
                  <a:pt x="189716" y="283209"/>
                </a:lnTo>
                <a:lnTo>
                  <a:pt x="255966" y="278129"/>
                </a:lnTo>
                <a:lnTo>
                  <a:pt x="269789" y="274319"/>
                </a:lnTo>
                <a:lnTo>
                  <a:pt x="278456" y="271779"/>
                </a:lnTo>
                <a:lnTo>
                  <a:pt x="283075" y="270509"/>
                </a:lnTo>
                <a:lnTo>
                  <a:pt x="284750" y="269239"/>
                </a:lnTo>
                <a:lnTo>
                  <a:pt x="284750" y="232409"/>
                </a:lnTo>
                <a:lnTo>
                  <a:pt x="295722" y="232409"/>
                </a:lnTo>
                <a:lnTo>
                  <a:pt x="295722" y="236219"/>
                </a:lnTo>
                <a:lnTo>
                  <a:pt x="316173" y="236219"/>
                </a:lnTo>
                <a:lnTo>
                  <a:pt x="317699" y="237489"/>
                </a:lnTo>
                <a:lnTo>
                  <a:pt x="320721" y="237489"/>
                </a:lnTo>
                <a:lnTo>
                  <a:pt x="337317" y="238759"/>
                </a:lnTo>
                <a:lnTo>
                  <a:pt x="355715" y="241299"/>
                </a:lnTo>
                <a:lnTo>
                  <a:pt x="368324" y="246379"/>
                </a:lnTo>
                <a:lnTo>
                  <a:pt x="297249" y="246379"/>
                </a:lnTo>
                <a:lnTo>
                  <a:pt x="297249" y="269239"/>
                </a:lnTo>
                <a:lnTo>
                  <a:pt x="296486" y="269239"/>
                </a:lnTo>
                <a:lnTo>
                  <a:pt x="296486" y="270509"/>
                </a:lnTo>
                <a:lnTo>
                  <a:pt x="293404" y="275589"/>
                </a:lnTo>
                <a:lnTo>
                  <a:pt x="286837" y="279399"/>
                </a:lnTo>
                <a:lnTo>
                  <a:pt x="276578" y="283209"/>
                </a:lnTo>
                <a:close/>
              </a:path>
              <a:path w="380365" h="331469">
                <a:moveTo>
                  <a:pt x="118346" y="236219"/>
                </a:moveTo>
                <a:lnTo>
                  <a:pt x="107914" y="236219"/>
                </a:lnTo>
                <a:lnTo>
                  <a:pt x="101108" y="234949"/>
                </a:lnTo>
                <a:lnTo>
                  <a:pt x="94651" y="233679"/>
                </a:lnTo>
                <a:lnTo>
                  <a:pt x="120509" y="233679"/>
                </a:lnTo>
                <a:lnTo>
                  <a:pt x="118346" y="236219"/>
                </a:lnTo>
                <a:close/>
              </a:path>
              <a:path w="380365" h="331469">
                <a:moveTo>
                  <a:pt x="204092" y="292099"/>
                </a:moveTo>
                <a:lnTo>
                  <a:pt x="169999" y="292099"/>
                </a:lnTo>
                <a:lnTo>
                  <a:pt x="150938" y="290829"/>
                </a:lnTo>
                <a:lnTo>
                  <a:pt x="133368" y="288289"/>
                </a:lnTo>
                <a:lnTo>
                  <a:pt x="117742" y="287019"/>
                </a:lnTo>
                <a:lnTo>
                  <a:pt x="105368" y="283209"/>
                </a:lnTo>
                <a:lnTo>
                  <a:pt x="95939" y="280669"/>
                </a:lnTo>
                <a:lnTo>
                  <a:pt x="89278" y="276859"/>
                </a:lnTo>
                <a:lnTo>
                  <a:pt x="84060" y="271779"/>
                </a:lnTo>
                <a:lnTo>
                  <a:pt x="83297" y="269239"/>
                </a:lnTo>
                <a:lnTo>
                  <a:pt x="83297" y="246379"/>
                </a:lnTo>
                <a:lnTo>
                  <a:pt x="94651" y="246379"/>
                </a:lnTo>
                <a:lnTo>
                  <a:pt x="94651" y="269239"/>
                </a:lnTo>
                <a:lnTo>
                  <a:pt x="95414" y="269239"/>
                </a:lnTo>
                <a:lnTo>
                  <a:pt x="97672" y="271779"/>
                </a:lnTo>
                <a:lnTo>
                  <a:pt x="104892" y="273049"/>
                </a:lnTo>
                <a:lnTo>
                  <a:pt x="104892" y="274319"/>
                </a:lnTo>
                <a:lnTo>
                  <a:pt x="106006" y="274319"/>
                </a:lnTo>
                <a:lnTo>
                  <a:pt x="109059" y="275589"/>
                </a:lnTo>
                <a:lnTo>
                  <a:pt x="112844" y="275589"/>
                </a:lnTo>
                <a:lnTo>
                  <a:pt x="117742" y="276859"/>
                </a:lnTo>
                <a:lnTo>
                  <a:pt x="121558" y="276859"/>
                </a:lnTo>
                <a:lnTo>
                  <a:pt x="123435" y="278129"/>
                </a:lnTo>
                <a:lnTo>
                  <a:pt x="137843" y="279399"/>
                </a:lnTo>
                <a:lnTo>
                  <a:pt x="154023" y="281939"/>
                </a:lnTo>
                <a:lnTo>
                  <a:pt x="171479" y="281939"/>
                </a:lnTo>
                <a:lnTo>
                  <a:pt x="189716" y="283209"/>
                </a:lnTo>
                <a:lnTo>
                  <a:pt x="276578" y="283209"/>
                </a:lnTo>
                <a:lnTo>
                  <a:pt x="262422" y="287019"/>
                </a:lnTo>
                <a:lnTo>
                  <a:pt x="250948" y="288289"/>
                </a:lnTo>
                <a:lnTo>
                  <a:pt x="224611" y="290829"/>
                </a:lnTo>
                <a:lnTo>
                  <a:pt x="210167" y="290829"/>
                </a:lnTo>
                <a:lnTo>
                  <a:pt x="204092" y="292099"/>
                </a:lnTo>
                <a:close/>
              </a:path>
              <a:path w="380365" h="331469">
                <a:moveTo>
                  <a:pt x="292334" y="318769"/>
                </a:moveTo>
                <a:lnTo>
                  <a:pt x="189335" y="318769"/>
                </a:lnTo>
                <a:lnTo>
                  <a:pt x="225873" y="317499"/>
                </a:lnTo>
                <a:lnTo>
                  <a:pt x="260467" y="312419"/>
                </a:lnTo>
                <a:lnTo>
                  <a:pt x="293009" y="306069"/>
                </a:lnTo>
                <a:lnTo>
                  <a:pt x="323393" y="295909"/>
                </a:lnTo>
                <a:lnTo>
                  <a:pt x="328969" y="293369"/>
                </a:lnTo>
                <a:lnTo>
                  <a:pt x="336540" y="289559"/>
                </a:lnTo>
                <a:lnTo>
                  <a:pt x="345107" y="285749"/>
                </a:lnTo>
                <a:lnTo>
                  <a:pt x="353671" y="280669"/>
                </a:lnTo>
                <a:lnTo>
                  <a:pt x="359093" y="278129"/>
                </a:lnTo>
                <a:lnTo>
                  <a:pt x="364699" y="273049"/>
                </a:lnTo>
                <a:lnTo>
                  <a:pt x="368958" y="267969"/>
                </a:lnTo>
                <a:lnTo>
                  <a:pt x="370337" y="261619"/>
                </a:lnTo>
                <a:lnTo>
                  <a:pt x="369192" y="256539"/>
                </a:lnTo>
                <a:lnTo>
                  <a:pt x="360096" y="253999"/>
                </a:lnTo>
                <a:lnTo>
                  <a:pt x="352526" y="251459"/>
                </a:lnTo>
                <a:lnTo>
                  <a:pt x="336206" y="248919"/>
                </a:lnTo>
                <a:lnTo>
                  <a:pt x="328522" y="248919"/>
                </a:lnTo>
                <a:lnTo>
                  <a:pt x="321866" y="247649"/>
                </a:lnTo>
                <a:lnTo>
                  <a:pt x="304055" y="247649"/>
                </a:lnTo>
                <a:lnTo>
                  <a:pt x="297249" y="246379"/>
                </a:lnTo>
                <a:lnTo>
                  <a:pt x="368324" y="246379"/>
                </a:lnTo>
                <a:lnTo>
                  <a:pt x="371476" y="247649"/>
                </a:lnTo>
                <a:lnTo>
                  <a:pt x="380165" y="260349"/>
                </a:lnTo>
                <a:lnTo>
                  <a:pt x="377559" y="274319"/>
                </a:lnTo>
                <a:lnTo>
                  <a:pt x="365260" y="287019"/>
                </a:lnTo>
                <a:lnTo>
                  <a:pt x="347636" y="298449"/>
                </a:lnTo>
                <a:lnTo>
                  <a:pt x="329054" y="307339"/>
                </a:lnTo>
                <a:lnTo>
                  <a:pt x="297930" y="317499"/>
                </a:lnTo>
                <a:lnTo>
                  <a:pt x="292334" y="31876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7" name="object 127"/>
          <p:cNvGrpSpPr/>
          <p:nvPr/>
        </p:nvGrpSpPr>
        <p:grpSpPr>
          <a:xfrm>
            <a:off x="7541428" y="2904801"/>
            <a:ext cx="318770" cy="351790"/>
            <a:chOff x="7541428" y="2904801"/>
            <a:chExt cx="318770" cy="351790"/>
          </a:xfrm>
        </p:grpSpPr>
        <p:sp>
          <p:nvSpPr>
            <p:cNvPr id="128" name="object 128"/>
            <p:cNvSpPr/>
            <p:nvPr/>
          </p:nvSpPr>
          <p:spPr>
            <a:xfrm>
              <a:off x="7541428" y="2904801"/>
              <a:ext cx="318770" cy="351790"/>
            </a:xfrm>
            <a:custGeom>
              <a:avLst/>
              <a:gdLst/>
              <a:ahLst/>
              <a:cxnLst/>
              <a:rect l="l" t="t" r="r" b="b"/>
              <a:pathLst>
                <a:path w="318770" h="351789">
                  <a:moveTo>
                    <a:pt x="106769" y="210819"/>
                  </a:moveTo>
                  <a:lnTo>
                    <a:pt x="93156" y="210819"/>
                  </a:lnTo>
                  <a:lnTo>
                    <a:pt x="90865" y="208279"/>
                  </a:lnTo>
                  <a:lnTo>
                    <a:pt x="90865" y="201929"/>
                  </a:lnTo>
                  <a:lnTo>
                    <a:pt x="93156" y="200659"/>
                  </a:lnTo>
                  <a:lnTo>
                    <a:pt x="104129" y="200659"/>
                  </a:lnTo>
                  <a:lnTo>
                    <a:pt x="106005" y="198119"/>
                  </a:lnTo>
                  <a:lnTo>
                    <a:pt x="106005" y="194309"/>
                  </a:lnTo>
                  <a:lnTo>
                    <a:pt x="105273" y="194309"/>
                  </a:lnTo>
                  <a:lnTo>
                    <a:pt x="104892" y="193039"/>
                  </a:lnTo>
                  <a:lnTo>
                    <a:pt x="104129" y="193039"/>
                  </a:lnTo>
                  <a:lnTo>
                    <a:pt x="103365" y="191769"/>
                  </a:lnTo>
                  <a:lnTo>
                    <a:pt x="102984" y="191769"/>
                  </a:lnTo>
                  <a:lnTo>
                    <a:pt x="62464" y="171449"/>
                  </a:lnTo>
                  <a:lnTo>
                    <a:pt x="26004" y="142239"/>
                  </a:lnTo>
                  <a:lnTo>
                    <a:pt x="4253" y="101599"/>
                  </a:lnTo>
                  <a:lnTo>
                    <a:pt x="0" y="69849"/>
                  </a:lnTo>
                  <a:lnTo>
                    <a:pt x="0" y="53339"/>
                  </a:lnTo>
                  <a:lnTo>
                    <a:pt x="7569" y="45719"/>
                  </a:lnTo>
                  <a:lnTo>
                    <a:pt x="72323" y="45719"/>
                  </a:lnTo>
                  <a:lnTo>
                    <a:pt x="71560" y="33019"/>
                  </a:lnTo>
                  <a:lnTo>
                    <a:pt x="61351" y="33019"/>
                  </a:lnTo>
                  <a:lnTo>
                    <a:pt x="56040" y="27939"/>
                  </a:lnTo>
                  <a:lnTo>
                    <a:pt x="56040" y="5079"/>
                  </a:lnTo>
                  <a:lnTo>
                    <a:pt x="61351" y="0"/>
                  </a:lnTo>
                  <a:lnTo>
                    <a:pt x="89753" y="0"/>
                  </a:lnTo>
                  <a:lnTo>
                    <a:pt x="92011" y="1269"/>
                  </a:lnTo>
                  <a:lnTo>
                    <a:pt x="92011" y="7619"/>
                  </a:lnTo>
                  <a:lnTo>
                    <a:pt x="89753" y="10159"/>
                  </a:lnTo>
                  <a:lnTo>
                    <a:pt x="66249" y="10159"/>
                  </a:lnTo>
                  <a:lnTo>
                    <a:pt x="66249" y="22859"/>
                  </a:lnTo>
                  <a:lnTo>
                    <a:pt x="67013" y="24129"/>
                  </a:lnTo>
                  <a:lnTo>
                    <a:pt x="260895" y="24129"/>
                  </a:lnTo>
                  <a:lnTo>
                    <a:pt x="260895" y="27939"/>
                  </a:lnTo>
                  <a:lnTo>
                    <a:pt x="256912" y="31749"/>
                  </a:lnTo>
                  <a:lnTo>
                    <a:pt x="81038" y="31749"/>
                  </a:lnTo>
                  <a:lnTo>
                    <a:pt x="82734" y="55879"/>
                  </a:lnTo>
                  <a:lnTo>
                    <a:pt x="12880" y="55879"/>
                  </a:lnTo>
                  <a:lnTo>
                    <a:pt x="9827" y="58419"/>
                  </a:lnTo>
                  <a:lnTo>
                    <a:pt x="9827" y="69849"/>
                  </a:lnTo>
                  <a:lnTo>
                    <a:pt x="10811" y="83819"/>
                  </a:lnTo>
                  <a:lnTo>
                    <a:pt x="24998" y="124459"/>
                  </a:lnTo>
                  <a:lnTo>
                    <a:pt x="54423" y="154939"/>
                  </a:lnTo>
                  <a:lnTo>
                    <a:pt x="92774" y="175259"/>
                  </a:lnTo>
                  <a:lnTo>
                    <a:pt x="104953" y="175259"/>
                  </a:lnTo>
                  <a:lnTo>
                    <a:pt x="111698" y="185419"/>
                  </a:lnTo>
                  <a:lnTo>
                    <a:pt x="112080" y="185419"/>
                  </a:lnTo>
                  <a:lnTo>
                    <a:pt x="112080" y="186689"/>
                  </a:lnTo>
                  <a:lnTo>
                    <a:pt x="112462" y="186689"/>
                  </a:lnTo>
                  <a:lnTo>
                    <a:pt x="116916" y="191769"/>
                  </a:lnTo>
                  <a:lnTo>
                    <a:pt x="121733" y="196849"/>
                  </a:lnTo>
                  <a:lnTo>
                    <a:pt x="126837" y="201929"/>
                  </a:lnTo>
                  <a:lnTo>
                    <a:pt x="130379" y="204469"/>
                  </a:lnTo>
                  <a:lnTo>
                    <a:pt x="113988" y="204469"/>
                  </a:lnTo>
                  <a:lnTo>
                    <a:pt x="110935" y="208279"/>
                  </a:lnTo>
                  <a:lnTo>
                    <a:pt x="106769" y="210819"/>
                  </a:lnTo>
                  <a:close/>
                </a:path>
                <a:path w="318770" h="351789">
                  <a:moveTo>
                    <a:pt x="260895" y="24129"/>
                  </a:moveTo>
                  <a:lnTo>
                    <a:pt x="250305" y="24129"/>
                  </a:lnTo>
                  <a:lnTo>
                    <a:pt x="250686" y="22859"/>
                  </a:lnTo>
                  <a:lnTo>
                    <a:pt x="250686" y="10159"/>
                  </a:lnTo>
                  <a:lnTo>
                    <a:pt x="108295" y="10159"/>
                  </a:lnTo>
                  <a:lnTo>
                    <a:pt x="106005" y="7619"/>
                  </a:lnTo>
                  <a:lnTo>
                    <a:pt x="106005" y="1269"/>
                  </a:lnTo>
                  <a:lnTo>
                    <a:pt x="108295" y="0"/>
                  </a:lnTo>
                  <a:lnTo>
                    <a:pt x="255584" y="0"/>
                  </a:lnTo>
                  <a:lnTo>
                    <a:pt x="260895" y="5079"/>
                  </a:lnTo>
                  <a:lnTo>
                    <a:pt x="260895" y="24129"/>
                  </a:lnTo>
                  <a:close/>
                </a:path>
                <a:path w="318770" h="351789">
                  <a:moveTo>
                    <a:pt x="235515" y="125729"/>
                  </a:moveTo>
                  <a:lnTo>
                    <a:pt x="232875" y="125729"/>
                  </a:lnTo>
                  <a:lnTo>
                    <a:pt x="229854" y="124459"/>
                  </a:lnTo>
                  <a:lnTo>
                    <a:pt x="227945" y="123189"/>
                  </a:lnTo>
                  <a:lnTo>
                    <a:pt x="227945" y="120649"/>
                  </a:lnTo>
                  <a:lnTo>
                    <a:pt x="234784" y="31749"/>
                  </a:lnTo>
                  <a:lnTo>
                    <a:pt x="256912" y="31749"/>
                  </a:lnTo>
                  <a:lnTo>
                    <a:pt x="255584" y="33019"/>
                  </a:lnTo>
                  <a:lnTo>
                    <a:pt x="245756" y="33019"/>
                  </a:lnTo>
                  <a:lnTo>
                    <a:pt x="244611" y="45719"/>
                  </a:lnTo>
                  <a:lnTo>
                    <a:pt x="308984" y="45719"/>
                  </a:lnTo>
                  <a:lnTo>
                    <a:pt x="316554" y="53339"/>
                  </a:lnTo>
                  <a:lnTo>
                    <a:pt x="316827" y="54609"/>
                  </a:lnTo>
                  <a:lnTo>
                    <a:pt x="243116" y="54609"/>
                  </a:lnTo>
                  <a:lnTo>
                    <a:pt x="238569" y="120649"/>
                  </a:lnTo>
                  <a:lnTo>
                    <a:pt x="238187" y="124459"/>
                  </a:lnTo>
                  <a:lnTo>
                    <a:pt x="235515" y="125729"/>
                  </a:lnTo>
                  <a:close/>
                </a:path>
                <a:path w="318770" h="351789">
                  <a:moveTo>
                    <a:pt x="248297" y="175259"/>
                  </a:moveTo>
                  <a:lnTo>
                    <a:pt x="223779" y="175259"/>
                  </a:lnTo>
                  <a:lnTo>
                    <a:pt x="249923" y="162559"/>
                  </a:lnTo>
                  <a:lnTo>
                    <a:pt x="262239" y="154939"/>
                  </a:lnTo>
                  <a:lnTo>
                    <a:pt x="291588" y="124459"/>
                  </a:lnTo>
                  <a:lnTo>
                    <a:pt x="305743" y="83819"/>
                  </a:lnTo>
                  <a:lnTo>
                    <a:pt x="306727" y="69849"/>
                  </a:lnTo>
                  <a:lnTo>
                    <a:pt x="306345" y="69849"/>
                  </a:lnTo>
                  <a:lnTo>
                    <a:pt x="306345" y="58419"/>
                  </a:lnTo>
                  <a:lnTo>
                    <a:pt x="303323" y="54609"/>
                  </a:lnTo>
                  <a:lnTo>
                    <a:pt x="316827" y="54609"/>
                  </a:lnTo>
                  <a:lnTo>
                    <a:pt x="318463" y="62229"/>
                  </a:lnTo>
                  <a:lnTo>
                    <a:pt x="318463" y="69849"/>
                  </a:lnTo>
                  <a:lnTo>
                    <a:pt x="308708" y="115569"/>
                  </a:lnTo>
                  <a:lnTo>
                    <a:pt x="281684" y="153669"/>
                  </a:lnTo>
                  <a:lnTo>
                    <a:pt x="255965" y="171449"/>
                  </a:lnTo>
                  <a:lnTo>
                    <a:pt x="248297" y="175259"/>
                  </a:lnTo>
                  <a:close/>
                </a:path>
                <a:path w="318770" h="351789">
                  <a:moveTo>
                    <a:pt x="104953" y="175259"/>
                  </a:moveTo>
                  <a:lnTo>
                    <a:pt x="92774" y="175259"/>
                  </a:lnTo>
                  <a:lnTo>
                    <a:pt x="87324" y="163829"/>
                  </a:lnTo>
                  <a:lnTo>
                    <a:pt x="82971" y="151129"/>
                  </a:lnTo>
                  <a:lnTo>
                    <a:pt x="79822" y="138429"/>
                  </a:lnTo>
                  <a:lnTo>
                    <a:pt x="77985" y="124459"/>
                  </a:lnTo>
                  <a:lnTo>
                    <a:pt x="72705" y="55879"/>
                  </a:lnTo>
                  <a:lnTo>
                    <a:pt x="82734" y="55879"/>
                  </a:lnTo>
                  <a:lnTo>
                    <a:pt x="87463" y="123189"/>
                  </a:lnTo>
                  <a:lnTo>
                    <a:pt x="90136" y="139699"/>
                  </a:lnTo>
                  <a:lnTo>
                    <a:pt x="95180" y="156209"/>
                  </a:lnTo>
                  <a:lnTo>
                    <a:pt x="102424" y="171449"/>
                  </a:lnTo>
                  <a:lnTo>
                    <a:pt x="104953" y="175259"/>
                  </a:lnTo>
                  <a:close/>
                </a:path>
                <a:path w="318770" h="351789">
                  <a:moveTo>
                    <a:pt x="203721" y="205739"/>
                  </a:moveTo>
                  <a:lnTo>
                    <a:pt x="184023" y="205739"/>
                  </a:lnTo>
                  <a:lnTo>
                    <a:pt x="189556" y="201929"/>
                  </a:lnTo>
                  <a:lnTo>
                    <a:pt x="194773" y="196849"/>
                  </a:lnTo>
                  <a:lnTo>
                    <a:pt x="199632" y="191769"/>
                  </a:lnTo>
                  <a:lnTo>
                    <a:pt x="204091" y="186689"/>
                  </a:lnTo>
                  <a:lnTo>
                    <a:pt x="204473" y="185419"/>
                  </a:lnTo>
                  <a:lnTo>
                    <a:pt x="211356" y="176529"/>
                  </a:lnTo>
                  <a:lnTo>
                    <a:pt x="217168" y="166369"/>
                  </a:lnTo>
                  <a:lnTo>
                    <a:pt x="221841" y="154939"/>
                  </a:lnTo>
                  <a:lnTo>
                    <a:pt x="225305" y="143509"/>
                  </a:lnTo>
                  <a:lnTo>
                    <a:pt x="225623" y="140969"/>
                  </a:lnTo>
                  <a:lnTo>
                    <a:pt x="228009" y="139699"/>
                  </a:lnTo>
                  <a:lnTo>
                    <a:pt x="234402" y="139699"/>
                  </a:lnTo>
                  <a:lnTo>
                    <a:pt x="235515" y="142239"/>
                  </a:lnTo>
                  <a:lnTo>
                    <a:pt x="235165" y="146049"/>
                  </a:lnTo>
                  <a:lnTo>
                    <a:pt x="233167" y="153669"/>
                  </a:lnTo>
                  <a:lnTo>
                    <a:pt x="230605" y="161289"/>
                  </a:lnTo>
                  <a:lnTo>
                    <a:pt x="227477" y="167639"/>
                  </a:lnTo>
                  <a:lnTo>
                    <a:pt x="223779" y="175259"/>
                  </a:lnTo>
                  <a:lnTo>
                    <a:pt x="248297" y="175259"/>
                  </a:lnTo>
                  <a:lnTo>
                    <a:pt x="215065" y="191769"/>
                  </a:lnTo>
                  <a:lnTo>
                    <a:pt x="214715" y="191769"/>
                  </a:lnTo>
                  <a:lnTo>
                    <a:pt x="213188" y="194309"/>
                  </a:lnTo>
                  <a:lnTo>
                    <a:pt x="212806" y="194309"/>
                  </a:lnTo>
                  <a:lnTo>
                    <a:pt x="212806" y="198119"/>
                  </a:lnTo>
                  <a:lnTo>
                    <a:pt x="214715" y="200659"/>
                  </a:lnTo>
                  <a:lnTo>
                    <a:pt x="225688" y="200659"/>
                  </a:lnTo>
                  <a:lnTo>
                    <a:pt x="227945" y="201929"/>
                  </a:lnTo>
                  <a:lnTo>
                    <a:pt x="227945" y="204469"/>
                  </a:lnTo>
                  <a:lnTo>
                    <a:pt x="204855" y="204469"/>
                  </a:lnTo>
                  <a:lnTo>
                    <a:pt x="203721" y="205739"/>
                  </a:lnTo>
                  <a:close/>
                </a:path>
                <a:path w="318770" h="351789">
                  <a:moveTo>
                    <a:pt x="117009" y="275589"/>
                  </a:moveTo>
                  <a:lnTo>
                    <a:pt x="107150" y="275589"/>
                  </a:lnTo>
                  <a:lnTo>
                    <a:pt x="107150" y="274319"/>
                  </a:lnTo>
                  <a:lnTo>
                    <a:pt x="108117" y="267969"/>
                  </a:lnTo>
                  <a:lnTo>
                    <a:pt x="110895" y="261619"/>
                  </a:lnTo>
                  <a:lnTo>
                    <a:pt x="115308" y="256539"/>
                  </a:lnTo>
                  <a:lnTo>
                    <a:pt x="121176" y="252729"/>
                  </a:lnTo>
                  <a:lnTo>
                    <a:pt x="124198" y="250189"/>
                  </a:lnTo>
                  <a:lnTo>
                    <a:pt x="129509" y="247649"/>
                  </a:lnTo>
                  <a:lnTo>
                    <a:pt x="132913" y="243839"/>
                  </a:lnTo>
                  <a:lnTo>
                    <a:pt x="134788" y="240029"/>
                  </a:lnTo>
                  <a:lnTo>
                    <a:pt x="127982" y="237489"/>
                  </a:lnTo>
                  <a:lnTo>
                    <a:pt x="123052" y="232409"/>
                  </a:lnTo>
                  <a:lnTo>
                    <a:pt x="123052" y="218439"/>
                  </a:lnTo>
                  <a:lnTo>
                    <a:pt x="123434" y="215899"/>
                  </a:lnTo>
                  <a:lnTo>
                    <a:pt x="124961" y="213359"/>
                  </a:lnTo>
                  <a:lnTo>
                    <a:pt x="121176" y="210819"/>
                  </a:lnTo>
                  <a:lnTo>
                    <a:pt x="117391" y="207009"/>
                  </a:lnTo>
                  <a:lnTo>
                    <a:pt x="113988" y="204469"/>
                  </a:lnTo>
                  <a:lnTo>
                    <a:pt x="130379" y="204469"/>
                  </a:lnTo>
                  <a:lnTo>
                    <a:pt x="132149" y="205739"/>
                  </a:lnTo>
                  <a:lnTo>
                    <a:pt x="203721" y="205739"/>
                  </a:lnTo>
                  <a:lnTo>
                    <a:pt x="201452" y="208279"/>
                  </a:lnTo>
                  <a:lnTo>
                    <a:pt x="193882" y="213359"/>
                  </a:lnTo>
                  <a:lnTo>
                    <a:pt x="194995" y="215899"/>
                  </a:lnTo>
                  <a:lnTo>
                    <a:pt x="135934" y="215899"/>
                  </a:lnTo>
                  <a:lnTo>
                    <a:pt x="135170" y="217169"/>
                  </a:lnTo>
                  <a:lnTo>
                    <a:pt x="134057" y="217169"/>
                  </a:lnTo>
                  <a:lnTo>
                    <a:pt x="132913" y="218439"/>
                  </a:lnTo>
                  <a:lnTo>
                    <a:pt x="132913" y="226059"/>
                  </a:lnTo>
                  <a:lnTo>
                    <a:pt x="134788" y="228599"/>
                  </a:lnTo>
                  <a:lnTo>
                    <a:pt x="195759" y="228599"/>
                  </a:lnTo>
                  <a:lnTo>
                    <a:pt x="195759" y="232409"/>
                  </a:lnTo>
                  <a:lnTo>
                    <a:pt x="190479" y="237489"/>
                  </a:lnTo>
                  <a:lnTo>
                    <a:pt x="187251" y="238759"/>
                  </a:lnTo>
                  <a:lnTo>
                    <a:pt x="144266" y="238759"/>
                  </a:lnTo>
                  <a:lnTo>
                    <a:pt x="142095" y="245109"/>
                  </a:lnTo>
                  <a:lnTo>
                    <a:pt x="138582" y="250189"/>
                  </a:lnTo>
                  <a:lnTo>
                    <a:pt x="133935" y="255269"/>
                  </a:lnTo>
                  <a:lnTo>
                    <a:pt x="128364" y="259079"/>
                  </a:lnTo>
                  <a:lnTo>
                    <a:pt x="124961" y="260349"/>
                  </a:lnTo>
                  <a:lnTo>
                    <a:pt x="120031" y="262889"/>
                  </a:lnTo>
                  <a:lnTo>
                    <a:pt x="117009" y="267969"/>
                  </a:lnTo>
                  <a:lnTo>
                    <a:pt x="117009" y="275589"/>
                  </a:lnTo>
                  <a:close/>
                </a:path>
                <a:path w="318770" h="351789">
                  <a:moveTo>
                    <a:pt x="225688" y="210819"/>
                  </a:moveTo>
                  <a:lnTo>
                    <a:pt x="212043" y="210819"/>
                  </a:lnTo>
                  <a:lnTo>
                    <a:pt x="207113" y="208279"/>
                  </a:lnTo>
                  <a:lnTo>
                    <a:pt x="204855" y="204469"/>
                  </a:lnTo>
                  <a:lnTo>
                    <a:pt x="227945" y="204469"/>
                  </a:lnTo>
                  <a:lnTo>
                    <a:pt x="227945" y="208279"/>
                  </a:lnTo>
                  <a:lnTo>
                    <a:pt x="225688" y="210819"/>
                  </a:lnTo>
                  <a:close/>
                </a:path>
                <a:path w="318770" h="351789">
                  <a:moveTo>
                    <a:pt x="195759" y="228599"/>
                  </a:moveTo>
                  <a:lnTo>
                    <a:pt x="181765" y="228599"/>
                  </a:lnTo>
                  <a:lnTo>
                    <a:pt x="184023" y="226059"/>
                  </a:lnTo>
                  <a:lnTo>
                    <a:pt x="182878" y="223519"/>
                  </a:lnTo>
                  <a:lnTo>
                    <a:pt x="182878" y="218439"/>
                  </a:lnTo>
                  <a:lnTo>
                    <a:pt x="182528" y="217169"/>
                  </a:lnTo>
                  <a:lnTo>
                    <a:pt x="181002" y="217169"/>
                  </a:lnTo>
                  <a:lnTo>
                    <a:pt x="180620" y="215899"/>
                  </a:lnTo>
                  <a:lnTo>
                    <a:pt x="194995" y="215899"/>
                  </a:lnTo>
                  <a:lnTo>
                    <a:pt x="195759" y="218439"/>
                  </a:lnTo>
                  <a:lnTo>
                    <a:pt x="195759" y="228599"/>
                  </a:lnTo>
                  <a:close/>
                </a:path>
                <a:path w="318770" h="351789">
                  <a:moveTo>
                    <a:pt x="211280" y="275589"/>
                  </a:moveTo>
                  <a:lnTo>
                    <a:pt x="199162" y="275589"/>
                  </a:lnTo>
                  <a:lnTo>
                    <a:pt x="199162" y="267969"/>
                  </a:lnTo>
                  <a:lnTo>
                    <a:pt x="196522" y="262889"/>
                  </a:lnTo>
                  <a:lnTo>
                    <a:pt x="191211" y="260349"/>
                  </a:lnTo>
                  <a:lnTo>
                    <a:pt x="187808" y="259079"/>
                  </a:lnTo>
                  <a:lnTo>
                    <a:pt x="182225" y="255269"/>
                  </a:lnTo>
                  <a:lnTo>
                    <a:pt x="177495" y="250189"/>
                  </a:lnTo>
                  <a:lnTo>
                    <a:pt x="173755" y="245109"/>
                  </a:lnTo>
                  <a:lnTo>
                    <a:pt x="171141" y="238759"/>
                  </a:lnTo>
                  <a:lnTo>
                    <a:pt x="187251" y="238759"/>
                  </a:lnTo>
                  <a:lnTo>
                    <a:pt x="184023" y="240029"/>
                  </a:lnTo>
                  <a:lnTo>
                    <a:pt x="185931" y="243839"/>
                  </a:lnTo>
                  <a:lnTo>
                    <a:pt x="189715" y="247649"/>
                  </a:lnTo>
                  <a:lnTo>
                    <a:pt x="194264" y="250189"/>
                  </a:lnTo>
                  <a:lnTo>
                    <a:pt x="197667" y="252729"/>
                  </a:lnTo>
                  <a:lnTo>
                    <a:pt x="203471" y="256539"/>
                  </a:lnTo>
                  <a:lnTo>
                    <a:pt x="207742" y="261619"/>
                  </a:lnTo>
                  <a:lnTo>
                    <a:pt x="210379" y="267969"/>
                  </a:lnTo>
                  <a:lnTo>
                    <a:pt x="211280" y="274319"/>
                  </a:lnTo>
                  <a:lnTo>
                    <a:pt x="211280" y="275589"/>
                  </a:lnTo>
                  <a:close/>
                </a:path>
                <a:path w="318770" h="351789">
                  <a:moveTo>
                    <a:pt x="246138" y="318769"/>
                  </a:moveTo>
                  <a:lnTo>
                    <a:pt x="72705" y="318769"/>
                  </a:lnTo>
                  <a:lnTo>
                    <a:pt x="72705" y="298449"/>
                  </a:lnTo>
                  <a:lnTo>
                    <a:pt x="74550" y="290829"/>
                  </a:lnTo>
                  <a:lnTo>
                    <a:pt x="79516" y="283209"/>
                  </a:lnTo>
                  <a:lnTo>
                    <a:pt x="86754" y="278129"/>
                  </a:lnTo>
                  <a:lnTo>
                    <a:pt x="95414" y="275589"/>
                  </a:lnTo>
                  <a:lnTo>
                    <a:pt x="223398" y="275589"/>
                  </a:lnTo>
                  <a:lnTo>
                    <a:pt x="232063" y="278129"/>
                  </a:lnTo>
                  <a:lnTo>
                    <a:pt x="239312" y="283209"/>
                  </a:lnTo>
                  <a:lnTo>
                    <a:pt x="240142" y="284479"/>
                  </a:lnTo>
                  <a:lnTo>
                    <a:pt x="87463" y="284479"/>
                  </a:lnTo>
                  <a:lnTo>
                    <a:pt x="81770" y="290829"/>
                  </a:lnTo>
                  <a:lnTo>
                    <a:pt x="81770" y="317499"/>
                  </a:lnTo>
                  <a:lnTo>
                    <a:pt x="246138" y="317499"/>
                  </a:lnTo>
                  <a:lnTo>
                    <a:pt x="246138" y="318769"/>
                  </a:lnTo>
                  <a:close/>
                </a:path>
                <a:path w="318770" h="351789">
                  <a:moveTo>
                    <a:pt x="246138" y="317499"/>
                  </a:moveTo>
                  <a:lnTo>
                    <a:pt x="233638" y="317499"/>
                  </a:lnTo>
                  <a:lnTo>
                    <a:pt x="233638" y="290829"/>
                  </a:lnTo>
                  <a:lnTo>
                    <a:pt x="227945" y="284479"/>
                  </a:lnTo>
                  <a:lnTo>
                    <a:pt x="240142" y="284479"/>
                  </a:lnTo>
                  <a:lnTo>
                    <a:pt x="244289" y="290829"/>
                  </a:lnTo>
                  <a:lnTo>
                    <a:pt x="246138" y="298449"/>
                  </a:lnTo>
                  <a:lnTo>
                    <a:pt x="246138" y="317499"/>
                  </a:lnTo>
                  <a:close/>
                </a:path>
                <a:path w="318770" h="351789">
                  <a:moveTo>
                    <a:pt x="258255" y="351789"/>
                  </a:moveTo>
                  <a:lnTo>
                    <a:pt x="60588" y="351789"/>
                  </a:lnTo>
                  <a:lnTo>
                    <a:pt x="57184" y="347979"/>
                  </a:lnTo>
                  <a:lnTo>
                    <a:pt x="57184" y="322579"/>
                  </a:lnTo>
                  <a:lnTo>
                    <a:pt x="60588" y="318769"/>
                  </a:lnTo>
                  <a:lnTo>
                    <a:pt x="258255" y="318769"/>
                  </a:lnTo>
                  <a:lnTo>
                    <a:pt x="261659" y="322579"/>
                  </a:lnTo>
                  <a:lnTo>
                    <a:pt x="261659" y="328929"/>
                  </a:lnTo>
                  <a:lnTo>
                    <a:pt x="66249" y="328929"/>
                  </a:lnTo>
                  <a:lnTo>
                    <a:pt x="66249" y="340359"/>
                  </a:lnTo>
                  <a:lnTo>
                    <a:pt x="261659" y="340359"/>
                  </a:lnTo>
                  <a:lnTo>
                    <a:pt x="261659" y="347979"/>
                  </a:lnTo>
                  <a:lnTo>
                    <a:pt x="258255" y="351789"/>
                  </a:lnTo>
                  <a:close/>
                </a:path>
                <a:path w="318770" h="351789">
                  <a:moveTo>
                    <a:pt x="261659" y="340359"/>
                  </a:moveTo>
                  <a:lnTo>
                    <a:pt x="249923" y="340359"/>
                  </a:lnTo>
                  <a:lnTo>
                    <a:pt x="249923" y="328929"/>
                  </a:lnTo>
                  <a:lnTo>
                    <a:pt x="261659" y="328929"/>
                  </a:lnTo>
                  <a:lnTo>
                    <a:pt x="261659" y="34035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42536" y="2952159"/>
              <a:ext cx="112844" cy="106387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8003014" y="2904070"/>
            <a:ext cx="307340" cy="351790"/>
            <a:chOff x="8003014" y="2904070"/>
            <a:chExt cx="307340" cy="351790"/>
          </a:xfrm>
        </p:grpSpPr>
        <p:sp>
          <p:nvSpPr>
            <p:cNvPr id="131" name="object 131"/>
            <p:cNvSpPr/>
            <p:nvPr/>
          </p:nvSpPr>
          <p:spPr>
            <a:xfrm>
              <a:off x="8003006" y="2957448"/>
              <a:ext cx="307340" cy="298450"/>
            </a:xfrm>
            <a:custGeom>
              <a:avLst/>
              <a:gdLst/>
              <a:ahLst/>
              <a:cxnLst/>
              <a:rect l="l" t="t" r="r" b="b"/>
              <a:pathLst>
                <a:path w="307340" h="298450">
                  <a:moveTo>
                    <a:pt x="121564" y="82562"/>
                  </a:moveTo>
                  <a:lnTo>
                    <a:pt x="119303" y="80302"/>
                  </a:lnTo>
                  <a:lnTo>
                    <a:pt x="111734" y="80302"/>
                  </a:lnTo>
                  <a:lnTo>
                    <a:pt x="111734" y="72707"/>
                  </a:lnTo>
                  <a:lnTo>
                    <a:pt x="109067" y="70446"/>
                  </a:lnTo>
                  <a:lnTo>
                    <a:pt x="106426" y="70446"/>
                  </a:lnTo>
                  <a:lnTo>
                    <a:pt x="103403" y="70446"/>
                  </a:lnTo>
                  <a:lnTo>
                    <a:pt x="101104" y="72707"/>
                  </a:lnTo>
                  <a:lnTo>
                    <a:pt x="101104" y="80302"/>
                  </a:lnTo>
                  <a:lnTo>
                    <a:pt x="93535" y="80302"/>
                  </a:lnTo>
                  <a:lnTo>
                    <a:pt x="91287" y="82562"/>
                  </a:lnTo>
                  <a:lnTo>
                    <a:pt x="91287" y="88252"/>
                  </a:lnTo>
                  <a:lnTo>
                    <a:pt x="93535" y="90893"/>
                  </a:lnTo>
                  <a:lnTo>
                    <a:pt x="101104" y="90893"/>
                  </a:lnTo>
                  <a:lnTo>
                    <a:pt x="101104" y="98463"/>
                  </a:lnTo>
                  <a:lnTo>
                    <a:pt x="103403" y="100723"/>
                  </a:lnTo>
                  <a:lnTo>
                    <a:pt x="109067" y="100723"/>
                  </a:lnTo>
                  <a:lnTo>
                    <a:pt x="111734" y="98463"/>
                  </a:lnTo>
                  <a:lnTo>
                    <a:pt x="111734" y="90893"/>
                  </a:lnTo>
                  <a:lnTo>
                    <a:pt x="119303" y="90893"/>
                  </a:lnTo>
                  <a:lnTo>
                    <a:pt x="121564" y="88252"/>
                  </a:lnTo>
                  <a:lnTo>
                    <a:pt x="121564" y="82562"/>
                  </a:lnTo>
                  <a:close/>
                </a:path>
                <a:path w="307340" h="298450">
                  <a:moveTo>
                    <a:pt x="121564" y="12115"/>
                  </a:moveTo>
                  <a:lnTo>
                    <a:pt x="119303" y="9855"/>
                  </a:lnTo>
                  <a:lnTo>
                    <a:pt x="111734" y="9855"/>
                  </a:lnTo>
                  <a:lnTo>
                    <a:pt x="111734" y="2286"/>
                  </a:lnTo>
                  <a:lnTo>
                    <a:pt x="109067" y="0"/>
                  </a:lnTo>
                  <a:lnTo>
                    <a:pt x="106426" y="0"/>
                  </a:lnTo>
                  <a:lnTo>
                    <a:pt x="103403" y="0"/>
                  </a:lnTo>
                  <a:lnTo>
                    <a:pt x="101104" y="2286"/>
                  </a:lnTo>
                  <a:lnTo>
                    <a:pt x="101104" y="9855"/>
                  </a:lnTo>
                  <a:lnTo>
                    <a:pt x="93535" y="9855"/>
                  </a:lnTo>
                  <a:lnTo>
                    <a:pt x="91287" y="12115"/>
                  </a:lnTo>
                  <a:lnTo>
                    <a:pt x="91287" y="17805"/>
                  </a:lnTo>
                  <a:lnTo>
                    <a:pt x="93535" y="20066"/>
                  </a:lnTo>
                  <a:lnTo>
                    <a:pt x="101104" y="20066"/>
                  </a:lnTo>
                  <a:lnTo>
                    <a:pt x="101104" y="27660"/>
                  </a:lnTo>
                  <a:lnTo>
                    <a:pt x="103403" y="30302"/>
                  </a:lnTo>
                  <a:lnTo>
                    <a:pt x="109067" y="30302"/>
                  </a:lnTo>
                  <a:lnTo>
                    <a:pt x="111734" y="27660"/>
                  </a:lnTo>
                  <a:lnTo>
                    <a:pt x="111734" y="20066"/>
                  </a:lnTo>
                  <a:lnTo>
                    <a:pt x="119303" y="20066"/>
                  </a:lnTo>
                  <a:lnTo>
                    <a:pt x="121564" y="17805"/>
                  </a:lnTo>
                  <a:lnTo>
                    <a:pt x="121564" y="12115"/>
                  </a:lnTo>
                  <a:close/>
                </a:path>
                <a:path w="307340" h="298450">
                  <a:moveTo>
                    <a:pt x="214718" y="82562"/>
                  </a:moveTo>
                  <a:lnTo>
                    <a:pt x="212458" y="80302"/>
                  </a:lnTo>
                  <a:lnTo>
                    <a:pt x="204889" y="80302"/>
                  </a:lnTo>
                  <a:lnTo>
                    <a:pt x="204889" y="72707"/>
                  </a:lnTo>
                  <a:lnTo>
                    <a:pt x="202603" y="70446"/>
                  </a:lnTo>
                  <a:lnTo>
                    <a:pt x="199580" y="70446"/>
                  </a:lnTo>
                  <a:lnTo>
                    <a:pt x="196938" y="70446"/>
                  </a:lnTo>
                  <a:lnTo>
                    <a:pt x="194271" y="72707"/>
                  </a:lnTo>
                  <a:lnTo>
                    <a:pt x="194271" y="80302"/>
                  </a:lnTo>
                  <a:lnTo>
                    <a:pt x="186702" y="80302"/>
                  </a:lnTo>
                  <a:lnTo>
                    <a:pt x="184442" y="82562"/>
                  </a:lnTo>
                  <a:lnTo>
                    <a:pt x="184442" y="88252"/>
                  </a:lnTo>
                  <a:lnTo>
                    <a:pt x="186702" y="90893"/>
                  </a:lnTo>
                  <a:lnTo>
                    <a:pt x="194271" y="90893"/>
                  </a:lnTo>
                  <a:lnTo>
                    <a:pt x="194271" y="98463"/>
                  </a:lnTo>
                  <a:lnTo>
                    <a:pt x="196938" y="100723"/>
                  </a:lnTo>
                  <a:lnTo>
                    <a:pt x="202603" y="100723"/>
                  </a:lnTo>
                  <a:lnTo>
                    <a:pt x="204889" y="98463"/>
                  </a:lnTo>
                  <a:lnTo>
                    <a:pt x="204889" y="90893"/>
                  </a:lnTo>
                  <a:lnTo>
                    <a:pt x="212458" y="90893"/>
                  </a:lnTo>
                  <a:lnTo>
                    <a:pt x="214718" y="88252"/>
                  </a:lnTo>
                  <a:lnTo>
                    <a:pt x="214718" y="82562"/>
                  </a:lnTo>
                  <a:close/>
                </a:path>
                <a:path w="307340" h="298450">
                  <a:moveTo>
                    <a:pt x="214718" y="12115"/>
                  </a:moveTo>
                  <a:lnTo>
                    <a:pt x="212458" y="9855"/>
                  </a:lnTo>
                  <a:lnTo>
                    <a:pt x="204889" y="9855"/>
                  </a:lnTo>
                  <a:lnTo>
                    <a:pt x="204889" y="2286"/>
                  </a:lnTo>
                  <a:lnTo>
                    <a:pt x="202603" y="0"/>
                  </a:lnTo>
                  <a:lnTo>
                    <a:pt x="199580" y="0"/>
                  </a:lnTo>
                  <a:lnTo>
                    <a:pt x="196938" y="0"/>
                  </a:lnTo>
                  <a:lnTo>
                    <a:pt x="194271" y="2286"/>
                  </a:lnTo>
                  <a:lnTo>
                    <a:pt x="194271" y="9855"/>
                  </a:lnTo>
                  <a:lnTo>
                    <a:pt x="186702" y="9855"/>
                  </a:lnTo>
                  <a:lnTo>
                    <a:pt x="184442" y="12115"/>
                  </a:lnTo>
                  <a:lnTo>
                    <a:pt x="184442" y="17805"/>
                  </a:lnTo>
                  <a:lnTo>
                    <a:pt x="186702" y="20066"/>
                  </a:lnTo>
                  <a:lnTo>
                    <a:pt x="194271" y="20066"/>
                  </a:lnTo>
                  <a:lnTo>
                    <a:pt x="194271" y="27660"/>
                  </a:lnTo>
                  <a:lnTo>
                    <a:pt x="196938" y="30302"/>
                  </a:lnTo>
                  <a:lnTo>
                    <a:pt x="202603" y="30302"/>
                  </a:lnTo>
                  <a:lnTo>
                    <a:pt x="204889" y="27660"/>
                  </a:lnTo>
                  <a:lnTo>
                    <a:pt x="204889" y="20066"/>
                  </a:lnTo>
                  <a:lnTo>
                    <a:pt x="212458" y="20066"/>
                  </a:lnTo>
                  <a:lnTo>
                    <a:pt x="214718" y="17805"/>
                  </a:lnTo>
                  <a:lnTo>
                    <a:pt x="214718" y="12115"/>
                  </a:lnTo>
                  <a:close/>
                </a:path>
                <a:path w="307340" h="298450">
                  <a:moveTo>
                    <a:pt x="306755" y="97320"/>
                  </a:moveTo>
                  <a:lnTo>
                    <a:pt x="301828" y="92773"/>
                  </a:lnTo>
                  <a:lnTo>
                    <a:pt x="296519" y="92773"/>
                  </a:lnTo>
                  <a:lnTo>
                    <a:pt x="296519" y="103009"/>
                  </a:lnTo>
                  <a:lnTo>
                    <a:pt x="296519" y="117005"/>
                  </a:lnTo>
                  <a:lnTo>
                    <a:pt x="282143" y="117170"/>
                  </a:lnTo>
                  <a:lnTo>
                    <a:pt x="282143" y="127635"/>
                  </a:lnTo>
                  <a:lnTo>
                    <a:pt x="282143" y="198805"/>
                  </a:lnTo>
                  <a:lnTo>
                    <a:pt x="277596" y="203352"/>
                  </a:lnTo>
                  <a:lnTo>
                    <a:pt x="263956" y="203352"/>
                  </a:lnTo>
                  <a:lnTo>
                    <a:pt x="263956" y="213220"/>
                  </a:lnTo>
                  <a:lnTo>
                    <a:pt x="263956" y="223812"/>
                  </a:lnTo>
                  <a:lnTo>
                    <a:pt x="263575" y="223812"/>
                  </a:lnTo>
                  <a:lnTo>
                    <a:pt x="263575" y="226072"/>
                  </a:lnTo>
                  <a:lnTo>
                    <a:pt x="261696" y="227977"/>
                  </a:lnTo>
                  <a:lnTo>
                    <a:pt x="237070" y="227977"/>
                  </a:lnTo>
                  <a:lnTo>
                    <a:pt x="237070" y="238569"/>
                  </a:lnTo>
                  <a:lnTo>
                    <a:pt x="237070" y="287413"/>
                  </a:lnTo>
                  <a:lnTo>
                    <a:pt x="220789" y="287413"/>
                  </a:lnTo>
                  <a:lnTo>
                    <a:pt x="220789" y="238569"/>
                  </a:lnTo>
                  <a:lnTo>
                    <a:pt x="237070" y="238569"/>
                  </a:lnTo>
                  <a:lnTo>
                    <a:pt x="237070" y="227977"/>
                  </a:lnTo>
                  <a:lnTo>
                    <a:pt x="84099" y="227977"/>
                  </a:lnTo>
                  <a:lnTo>
                    <a:pt x="84099" y="238569"/>
                  </a:lnTo>
                  <a:lnTo>
                    <a:pt x="84099" y="287413"/>
                  </a:lnTo>
                  <a:lnTo>
                    <a:pt x="67805" y="287413"/>
                  </a:lnTo>
                  <a:lnTo>
                    <a:pt x="67805" y="238569"/>
                  </a:lnTo>
                  <a:lnTo>
                    <a:pt x="84099" y="238569"/>
                  </a:lnTo>
                  <a:lnTo>
                    <a:pt x="84099" y="227977"/>
                  </a:lnTo>
                  <a:lnTo>
                    <a:pt x="43954" y="227977"/>
                  </a:lnTo>
                  <a:lnTo>
                    <a:pt x="42049" y="226072"/>
                  </a:lnTo>
                  <a:lnTo>
                    <a:pt x="42049" y="213220"/>
                  </a:lnTo>
                  <a:lnTo>
                    <a:pt x="263956" y="213220"/>
                  </a:lnTo>
                  <a:lnTo>
                    <a:pt x="263956" y="203352"/>
                  </a:lnTo>
                  <a:lnTo>
                    <a:pt x="238950" y="203352"/>
                  </a:lnTo>
                  <a:lnTo>
                    <a:pt x="238950" y="155651"/>
                  </a:lnTo>
                  <a:lnTo>
                    <a:pt x="238950" y="150342"/>
                  </a:lnTo>
                  <a:lnTo>
                    <a:pt x="238950" y="127635"/>
                  </a:lnTo>
                  <a:lnTo>
                    <a:pt x="282143" y="127635"/>
                  </a:lnTo>
                  <a:lnTo>
                    <a:pt x="282143" y="117170"/>
                  </a:lnTo>
                  <a:lnTo>
                    <a:pt x="227977" y="117767"/>
                  </a:lnTo>
                  <a:lnTo>
                    <a:pt x="227596" y="117767"/>
                  </a:lnTo>
                  <a:lnTo>
                    <a:pt x="227596" y="103009"/>
                  </a:lnTo>
                  <a:lnTo>
                    <a:pt x="296519" y="103009"/>
                  </a:lnTo>
                  <a:lnTo>
                    <a:pt x="296519" y="92773"/>
                  </a:lnTo>
                  <a:lnTo>
                    <a:pt x="222288" y="92773"/>
                  </a:lnTo>
                  <a:lnTo>
                    <a:pt x="217766" y="97320"/>
                  </a:lnTo>
                  <a:lnTo>
                    <a:pt x="217766" y="122313"/>
                  </a:lnTo>
                  <a:lnTo>
                    <a:pt x="222288" y="127254"/>
                  </a:lnTo>
                  <a:lnTo>
                    <a:pt x="229120" y="127254"/>
                  </a:lnTo>
                  <a:lnTo>
                    <a:pt x="229120" y="150342"/>
                  </a:lnTo>
                  <a:lnTo>
                    <a:pt x="228358" y="149758"/>
                  </a:lnTo>
                  <a:lnTo>
                    <a:pt x="228358" y="163220"/>
                  </a:lnTo>
                  <a:lnTo>
                    <a:pt x="228358" y="203352"/>
                  </a:lnTo>
                  <a:lnTo>
                    <a:pt x="75755" y="203352"/>
                  </a:lnTo>
                  <a:lnTo>
                    <a:pt x="75755" y="172313"/>
                  </a:lnTo>
                  <a:lnTo>
                    <a:pt x="76149" y="163220"/>
                  </a:lnTo>
                  <a:lnTo>
                    <a:pt x="83718" y="155651"/>
                  </a:lnTo>
                  <a:lnTo>
                    <a:pt x="220789" y="155651"/>
                  </a:lnTo>
                  <a:lnTo>
                    <a:pt x="228358" y="163220"/>
                  </a:lnTo>
                  <a:lnTo>
                    <a:pt x="228358" y="149758"/>
                  </a:lnTo>
                  <a:lnTo>
                    <a:pt x="224193" y="146558"/>
                  </a:lnTo>
                  <a:lnTo>
                    <a:pt x="218503" y="144678"/>
                  </a:lnTo>
                  <a:lnTo>
                    <a:pt x="87122" y="144678"/>
                  </a:lnTo>
                  <a:lnTo>
                    <a:pt x="81419" y="146939"/>
                  </a:lnTo>
                  <a:lnTo>
                    <a:pt x="76530" y="150342"/>
                  </a:lnTo>
                  <a:lnTo>
                    <a:pt x="76530" y="127635"/>
                  </a:lnTo>
                  <a:lnTo>
                    <a:pt x="84480" y="127635"/>
                  </a:lnTo>
                  <a:lnTo>
                    <a:pt x="89369" y="123075"/>
                  </a:lnTo>
                  <a:lnTo>
                    <a:pt x="89369" y="117005"/>
                  </a:lnTo>
                  <a:lnTo>
                    <a:pt x="89369" y="102628"/>
                  </a:lnTo>
                  <a:lnTo>
                    <a:pt x="89369" y="97701"/>
                  </a:lnTo>
                  <a:lnTo>
                    <a:pt x="84480" y="93154"/>
                  </a:lnTo>
                  <a:lnTo>
                    <a:pt x="78778" y="93154"/>
                  </a:lnTo>
                  <a:lnTo>
                    <a:pt x="78778" y="102628"/>
                  </a:lnTo>
                  <a:lnTo>
                    <a:pt x="78778" y="117005"/>
                  </a:lnTo>
                  <a:lnTo>
                    <a:pt x="66281" y="117005"/>
                  </a:lnTo>
                  <a:lnTo>
                    <a:pt x="66281" y="127635"/>
                  </a:lnTo>
                  <a:lnTo>
                    <a:pt x="66281" y="203352"/>
                  </a:lnTo>
                  <a:lnTo>
                    <a:pt x="27673" y="203352"/>
                  </a:lnTo>
                  <a:lnTo>
                    <a:pt x="23126" y="199186"/>
                  </a:lnTo>
                  <a:lnTo>
                    <a:pt x="23126" y="127635"/>
                  </a:lnTo>
                  <a:lnTo>
                    <a:pt x="66281" y="127635"/>
                  </a:lnTo>
                  <a:lnTo>
                    <a:pt x="66281" y="117005"/>
                  </a:lnTo>
                  <a:lnTo>
                    <a:pt x="10248" y="117005"/>
                  </a:lnTo>
                  <a:lnTo>
                    <a:pt x="9855" y="102628"/>
                  </a:lnTo>
                  <a:lnTo>
                    <a:pt x="78778" y="102628"/>
                  </a:lnTo>
                  <a:lnTo>
                    <a:pt x="78778" y="93154"/>
                  </a:lnTo>
                  <a:lnTo>
                    <a:pt x="4546" y="93154"/>
                  </a:lnTo>
                  <a:lnTo>
                    <a:pt x="0" y="97701"/>
                  </a:lnTo>
                  <a:lnTo>
                    <a:pt x="0" y="123075"/>
                  </a:lnTo>
                  <a:lnTo>
                    <a:pt x="4546" y="127635"/>
                  </a:lnTo>
                  <a:lnTo>
                    <a:pt x="12496" y="127635"/>
                  </a:lnTo>
                  <a:lnTo>
                    <a:pt x="12496" y="193497"/>
                  </a:lnTo>
                  <a:lnTo>
                    <a:pt x="13957" y="200787"/>
                  </a:lnTo>
                  <a:lnTo>
                    <a:pt x="17945" y="206908"/>
                  </a:lnTo>
                  <a:lnTo>
                    <a:pt x="23850" y="211251"/>
                  </a:lnTo>
                  <a:lnTo>
                    <a:pt x="31076" y="213220"/>
                  </a:lnTo>
                  <a:lnTo>
                    <a:pt x="31076" y="231762"/>
                  </a:lnTo>
                  <a:lnTo>
                    <a:pt x="37884" y="238569"/>
                  </a:lnTo>
                  <a:lnTo>
                    <a:pt x="57569" y="238569"/>
                  </a:lnTo>
                  <a:lnTo>
                    <a:pt x="57569" y="287794"/>
                  </a:lnTo>
                  <a:lnTo>
                    <a:pt x="47358" y="287794"/>
                  </a:lnTo>
                  <a:lnTo>
                    <a:pt x="44691" y="290093"/>
                  </a:lnTo>
                  <a:lnTo>
                    <a:pt x="44691" y="295757"/>
                  </a:lnTo>
                  <a:lnTo>
                    <a:pt x="47358" y="298043"/>
                  </a:lnTo>
                  <a:lnTo>
                    <a:pt x="104546" y="298043"/>
                  </a:lnTo>
                  <a:lnTo>
                    <a:pt x="106807" y="295757"/>
                  </a:lnTo>
                  <a:lnTo>
                    <a:pt x="106807" y="290093"/>
                  </a:lnTo>
                  <a:lnTo>
                    <a:pt x="104546" y="287794"/>
                  </a:lnTo>
                  <a:lnTo>
                    <a:pt x="93916" y="287794"/>
                  </a:lnTo>
                  <a:lnTo>
                    <a:pt x="93916" y="287413"/>
                  </a:lnTo>
                  <a:lnTo>
                    <a:pt x="93916" y="238569"/>
                  </a:lnTo>
                  <a:lnTo>
                    <a:pt x="210553" y="238569"/>
                  </a:lnTo>
                  <a:lnTo>
                    <a:pt x="210553" y="287794"/>
                  </a:lnTo>
                  <a:lnTo>
                    <a:pt x="199961" y="287794"/>
                  </a:lnTo>
                  <a:lnTo>
                    <a:pt x="197700" y="290093"/>
                  </a:lnTo>
                  <a:lnTo>
                    <a:pt x="197700" y="295757"/>
                  </a:lnTo>
                  <a:lnTo>
                    <a:pt x="199961" y="298043"/>
                  </a:lnTo>
                  <a:lnTo>
                    <a:pt x="257530" y="298043"/>
                  </a:lnTo>
                  <a:lnTo>
                    <a:pt x="259778" y="295757"/>
                  </a:lnTo>
                  <a:lnTo>
                    <a:pt x="259778" y="290093"/>
                  </a:lnTo>
                  <a:lnTo>
                    <a:pt x="257530" y="287794"/>
                  </a:lnTo>
                  <a:lnTo>
                    <a:pt x="246900" y="287794"/>
                  </a:lnTo>
                  <a:lnTo>
                    <a:pt x="246900" y="287413"/>
                  </a:lnTo>
                  <a:lnTo>
                    <a:pt x="246900" y="238569"/>
                  </a:lnTo>
                  <a:lnTo>
                    <a:pt x="266979" y="238569"/>
                  </a:lnTo>
                  <a:lnTo>
                    <a:pt x="273431" y="231762"/>
                  </a:lnTo>
                  <a:lnTo>
                    <a:pt x="273431" y="227977"/>
                  </a:lnTo>
                  <a:lnTo>
                    <a:pt x="273431" y="213220"/>
                  </a:lnTo>
                  <a:lnTo>
                    <a:pt x="280797" y="211251"/>
                  </a:lnTo>
                  <a:lnTo>
                    <a:pt x="286677" y="206908"/>
                  </a:lnTo>
                  <a:lnTo>
                    <a:pt x="288937" y="203352"/>
                  </a:lnTo>
                  <a:lnTo>
                    <a:pt x="290563" y="200787"/>
                  </a:lnTo>
                  <a:lnTo>
                    <a:pt x="291973" y="193497"/>
                  </a:lnTo>
                  <a:lnTo>
                    <a:pt x="291973" y="127635"/>
                  </a:lnTo>
                  <a:lnTo>
                    <a:pt x="301447" y="127635"/>
                  </a:lnTo>
                  <a:lnTo>
                    <a:pt x="305993" y="123075"/>
                  </a:lnTo>
                  <a:lnTo>
                    <a:pt x="305993" y="117767"/>
                  </a:lnTo>
                  <a:lnTo>
                    <a:pt x="306044" y="103009"/>
                  </a:lnTo>
                  <a:lnTo>
                    <a:pt x="306755" y="9732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40130" y="2904070"/>
              <a:ext cx="230236" cy="132149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5687801" y="2885496"/>
            <a:ext cx="369570" cy="370205"/>
            <a:chOff x="5687801" y="2885496"/>
            <a:chExt cx="369570" cy="370205"/>
          </a:xfrm>
        </p:grpSpPr>
        <p:pic>
          <p:nvPicPr>
            <p:cNvPr id="134" name="object 13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72625" y="3003365"/>
              <a:ext cx="169266" cy="16840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5687801" y="2885496"/>
              <a:ext cx="369570" cy="370205"/>
            </a:xfrm>
            <a:custGeom>
              <a:avLst/>
              <a:gdLst/>
              <a:ahLst/>
              <a:cxnLst/>
              <a:rect l="l" t="t" r="r" b="b"/>
              <a:pathLst>
                <a:path w="369570" h="370204">
                  <a:moveTo>
                    <a:pt x="19114" y="248747"/>
                  </a:moveTo>
                  <a:lnTo>
                    <a:pt x="14248" y="248747"/>
                  </a:lnTo>
                  <a:lnTo>
                    <a:pt x="11322" y="247506"/>
                  </a:lnTo>
                  <a:lnTo>
                    <a:pt x="9445" y="245375"/>
                  </a:lnTo>
                  <a:lnTo>
                    <a:pt x="3021" y="239332"/>
                  </a:lnTo>
                  <a:lnTo>
                    <a:pt x="731" y="237074"/>
                  </a:lnTo>
                  <a:lnTo>
                    <a:pt x="0" y="234021"/>
                  </a:lnTo>
                  <a:lnTo>
                    <a:pt x="0" y="227978"/>
                  </a:lnTo>
                  <a:lnTo>
                    <a:pt x="1113" y="225306"/>
                  </a:lnTo>
                  <a:lnTo>
                    <a:pt x="3021" y="223430"/>
                  </a:lnTo>
                  <a:lnTo>
                    <a:pt x="223398" y="3021"/>
                  </a:lnTo>
                  <a:lnTo>
                    <a:pt x="225688" y="763"/>
                  </a:lnTo>
                  <a:lnTo>
                    <a:pt x="228328" y="0"/>
                  </a:lnTo>
                  <a:lnTo>
                    <a:pt x="234784" y="0"/>
                  </a:lnTo>
                  <a:lnTo>
                    <a:pt x="237424" y="1145"/>
                  </a:lnTo>
                  <a:lnTo>
                    <a:pt x="239300" y="3021"/>
                  </a:lnTo>
                  <a:lnTo>
                    <a:pt x="245375" y="9477"/>
                  </a:lnTo>
                  <a:lnTo>
                    <a:pt x="247726" y="11354"/>
                  </a:lnTo>
                  <a:lnTo>
                    <a:pt x="230617" y="11354"/>
                  </a:lnTo>
                  <a:lnTo>
                    <a:pt x="197667" y="43922"/>
                  </a:lnTo>
                  <a:lnTo>
                    <a:pt x="205219" y="51492"/>
                  </a:lnTo>
                  <a:lnTo>
                    <a:pt x="190098" y="51492"/>
                  </a:lnTo>
                  <a:lnTo>
                    <a:pt x="10209" y="231381"/>
                  </a:lnTo>
                  <a:lnTo>
                    <a:pt x="10209" y="232144"/>
                  </a:lnTo>
                  <a:lnTo>
                    <a:pt x="16665" y="238569"/>
                  </a:lnTo>
                  <a:lnTo>
                    <a:pt x="37466" y="238569"/>
                  </a:lnTo>
                  <a:lnTo>
                    <a:pt x="41251" y="242354"/>
                  </a:lnTo>
                  <a:lnTo>
                    <a:pt x="44202" y="246266"/>
                  </a:lnTo>
                  <a:lnTo>
                    <a:pt x="25603" y="246266"/>
                  </a:lnTo>
                  <a:lnTo>
                    <a:pt x="24108" y="246584"/>
                  </a:lnTo>
                  <a:lnTo>
                    <a:pt x="22708" y="247283"/>
                  </a:lnTo>
                  <a:lnTo>
                    <a:pt x="20991" y="248301"/>
                  </a:lnTo>
                  <a:lnTo>
                    <a:pt x="19114" y="248747"/>
                  </a:lnTo>
                  <a:close/>
                </a:path>
                <a:path w="369570" h="370204">
                  <a:moveTo>
                    <a:pt x="258765" y="48566"/>
                  </a:moveTo>
                  <a:lnTo>
                    <a:pt x="250082" y="48566"/>
                  </a:lnTo>
                  <a:lnTo>
                    <a:pt x="244930" y="46498"/>
                  </a:lnTo>
                  <a:lnTo>
                    <a:pt x="240827" y="42427"/>
                  </a:lnTo>
                  <a:lnTo>
                    <a:pt x="237160" y="36975"/>
                  </a:lnTo>
                  <a:lnTo>
                    <a:pt x="235297" y="30679"/>
                  </a:lnTo>
                  <a:lnTo>
                    <a:pt x="235348" y="24103"/>
                  </a:lnTo>
                  <a:lnTo>
                    <a:pt x="237298" y="18192"/>
                  </a:lnTo>
                  <a:lnTo>
                    <a:pt x="237424" y="17429"/>
                  </a:lnTo>
                  <a:lnTo>
                    <a:pt x="231349" y="11354"/>
                  </a:lnTo>
                  <a:lnTo>
                    <a:pt x="247726" y="11354"/>
                  </a:lnTo>
                  <a:lnTo>
                    <a:pt x="249160" y="12499"/>
                  </a:lnTo>
                  <a:lnTo>
                    <a:pt x="249923" y="18192"/>
                  </a:lnTo>
                  <a:lnTo>
                    <a:pt x="247251" y="22740"/>
                  </a:lnTo>
                  <a:lnTo>
                    <a:pt x="245375" y="26525"/>
                  </a:lnTo>
                  <a:lnTo>
                    <a:pt x="246520" y="31423"/>
                  </a:lnTo>
                  <a:lnTo>
                    <a:pt x="249160" y="34476"/>
                  </a:lnTo>
                  <a:lnTo>
                    <a:pt x="251227" y="36543"/>
                  </a:lnTo>
                  <a:lnTo>
                    <a:pt x="253867" y="37498"/>
                  </a:lnTo>
                  <a:lnTo>
                    <a:pt x="273777" y="37498"/>
                  </a:lnTo>
                  <a:lnTo>
                    <a:pt x="282110" y="45830"/>
                  </a:lnTo>
                  <a:lnTo>
                    <a:pt x="265444" y="45830"/>
                  </a:lnTo>
                  <a:lnTo>
                    <a:pt x="262263" y="47643"/>
                  </a:lnTo>
                  <a:lnTo>
                    <a:pt x="258765" y="48566"/>
                  </a:lnTo>
                  <a:close/>
                </a:path>
                <a:path w="369570" h="370204">
                  <a:moveTo>
                    <a:pt x="273777" y="37498"/>
                  </a:moveTo>
                  <a:lnTo>
                    <a:pt x="258129" y="37498"/>
                  </a:lnTo>
                  <a:lnTo>
                    <a:pt x="259783" y="37084"/>
                  </a:lnTo>
                  <a:lnTo>
                    <a:pt x="261278" y="36353"/>
                  </a:lnTo>
                  <a:lnTo>
                    <a:pt x="262868" y="35494"/>
                  </a:lnTo>
                  <a:lnTo>
                    <a:pt x="264712" y="35049"/>
                  </a:lnTo>
                  <a:lnTo>
                    <a:pt x="269483" y="35049"/>
                  </a:lnTo>
                  <a:lnTo>
                    <a:pt x="272441" y="36162"/>
                  </a:lnTo>
                  <a:lnTo>
                    <a:pt x="273777" y="37498"/>
                  </a:lnTo>
                  <a:close/>
                </a:path>
                <a:path w="369570" h="370204">
                  <a:moveTo>
                    <a:pt x="301288" y="91153"/>
                  </a:moveTo>
                  <a:lnTo>
                    <a:pt x="292542" y="91153"/>
                  </a:lnTo>
                  <a:lnTo>
                    <a:pt x="287485" y="89054"/>
                  </a:lnTo>
                  <a:lnTo>
                    <a:pt x="283605" y="85205"/>
                  </a:lnTo>
                  <a:lnTo>
                    <a:pt x="279777" y="79606"/>
                  </a:lnTo>
                  <a:lnTo>
                    <a:pt x="277931" y="73326"/>
                  </a:lnTo>
                  <a:lnTo>
                    <a:pt x="278072" y="66832"/>
                  </a:lnTo>
                  <a:lnTo>
                    <a:pt x="280201" y="60588"/>
                  </a:lnTo>
                  <a:lnTo>
                    <a:pt x="280201" y="59825"/>
                  </a:lnTo>
                  <a:lnTo>
                    <a:pt x="265826" y="45830"/>
                  </a:lnTo>
                  <a:lnTo>
                    <a:pt x="282110" y="45830"/>
                  </a:lnTo>
                  <a:lnTo>
                    <a:pt x="288534" y="52255"/>
                  </a:lnTo>
                  <a:lnTo>
                    <a:pt x="292319" y="55658"/>
                  </a:lnTo>
                  <a:lnTo>
                    <a:pt x="292701" y="61351"/>
                  </a:lnTo>
                  <a:lnTo>
                    <a:pt x="290443" y="65518"/>
                  </a:lnTo>
                  <a:lnTo>
                    <a:pt x="288534" y="69303"/>
                  </a:lnTo>
                  <a:lnTo>
                    <a:pt x="289680" y="74614"/>
                  </a:lnTo>
                  <a:lnTo>
                    <a:pt x="292319" y="77636"/>
                  </a:lnTo>
                  <a:lnTo>
                    <a:pt x="294482" y="79544"/>
                  </a:lnTo>
                  <a:lnTo>
                    <a:pt x="297249" y="80562"/>
                  </a:lnTo>
                  <a:lnTo>
                    <a:pt x="316841" y="80562"/>
                  </a:lnTo>
                  <a:lnTo>
                    <a:pt x="324506" y="88227"/>
                  </a:lnTo>
                  <a:lnTo>
                    <a:pt x="308222" y="88227"/>
                  </a:lnTo>
                  <a:lnTo>
                    <a:pt x="304882" y="90198"/>
                  </a:lnTo>
                  <a:lnTo>
                    <a:pt x="301288" y="91153"/>
                  </a:lnTo>
                  <a:close/>
                </a:path>
                <a:path w="369570" h="370204">
                  <a:moveTo>
                    <a:pt x="206732" y="64373"/>
                  </a:moveTo>
                  <a:lnTo>
                    <a:pt x="204092" y="64373"/>
                  </a:lnTo>
                  <a:lnTo>
                    <a:pt x="202565" y="63610"/>
                  </a:lnTo>
                  <a:lnTo>
                    <a:pt x="201452" y="62878"/>
                  </a:lnTo>
                  <a:lnTo>
                    <a:pt x="190098" y="51492"/>
                  </a:lnTo>
                  <a:lnTo>
                    <a:pt x="205219" y="51492"/>
                  </a:lnTo>
                  <a:lnTo>
                    <a:pt x="210898" y="57185"/>
                  </a:lnTo>
                  <a:lnTo>
                    <a:pt x="210898" y="60970"/>
                  </a:lnTo>
                  <a:lnTo>
                    <a:pt x="209022" y="62878"/>
                  </a:lnTo>
                  <a:lnTo>
                    <a:pt x="208258" y="63610"/>
                  </a:lnTo>
                  <a:lnTo>
                    <a:pt x="206732" y="64373"/>
                  </a:lnTo>
                  <a:close/>
                </a:path>
                <a:path w="369570" h="370204">
                  <a:moveTo>
                    <a:pt x="316841" y="80562"/>
                  </a:moveTo>
                  <a:lnTo>
                    <a:pt x="301511" y="80562"/>
                  </a:lnTo>
                  <a:lnTo>
                    <a:pt x="303069" y="80212"/>
                  </a:lnTo>
                  <a:lnTo>
                    <a:pt x="304437" y="79544"/>
                  </a:lnTo>
                  <a:lnTo>
                    <a:pt x="306027" y="78526"/>
                  </a:lnTo>
                  <a:lnTo>
                    <a:pt x="307808" y="78049"/>
                  </a:lnTo>
                  <a:lnTo>
                    <a:pt x="312579" y="78049"/>
                  </a:lnTo>
                  <a:lnTo>
                    <a:pt x="315569" y="79289"/>
                  </a:lnTo>
                  <a:lnTo>
                    <a:pt x="316841" y="80562"/>
                  </a:lnTo>
                  <a:close/>
                </a:path>
                <a:path w="369570" h="370204">
                  <a:moveTo>
                    <a:pt x="343970" y="133739"/>
                  </a:moveTo>
                  <a:lnTo>
                    <a:pt x="335288" y="133739"/>
                  </a:lnTo>
                  <a:lnTo>
                    <a:pt x="330135" y="131704"/>
                  </a:lnTo>
                  <a:lnTo>
                    <a:pt x="326033" y="127633"/>
                  </a:lnTo>
                  <a:lnTo>
                    <a:pt x="322352" y="122181"/>
                  </a:lnTo>
                  <a:lnTo>
                    <a:pt x="320491" y="115885"/>
                  </a:lnTo>
                  <a:lnTo>
                    <a:pt x="320549" y="109309"/>
                  </a:lnTo>
                  <a:lnTo>
                    <a:pt x="322630" y="103016"/>
                  </a:lnTo>
                  <a:lnTo>
                    <a:pt x="322630" y="102634"/>
                  </a:lnTo>
                  <a:lnTo>
                    <a:pt x="308603" y="88227"/>
                  </a:lnTo>
                  <a:lnTo>
                    <a:pt x="324506" y="88227"/>
                  </a:lnTo>
                  <a:lnTo>
                    <a:pt x="331726" y="95446"/>
                  </a:lnTo>
                  <a:lnTo>
                    <a:pt x="335510" y="98849"/>
                  </a:lnTo>
                  <a:lnTo>
                    <a:pt x="335860" y="104511"/>
                  </a:lnTo>
                  <a:lnTo>
                    <a:pt x="333602" y="108677"/>
                  </a:lnTo>
                  <a:lnTo>
                    <a:pt x="331726" y="112462"/>
                  </a:lnTo>
                  <a:lnTo>
                    <a:pt x="332839" y="117773"/>
                  </a:lnTo>
                  <a:lnTo>
                    <a:pt x="335510" y="120413"/>
                  </a:lnTo>
                  <a:lnTo>
                    <a:pt x="337578" y="122512"/>
                  </a:lnTo>
                  <a:lnTo>
                    <a:pt x="340058" y="123467"/>
                  </a:lnTo>
                  <a:lnTo>
                    <a:pt x="359746" y="123467"/>
                  </a:lnTo>
                  <a:lnTo>
                    <a:pt x="366934" y="130655"/>
                  </a:lnTo>
                  <a:lnTo>
                    <a:pt x="367187" y="131036"/>
                  </a:lnTo>
                  <a:lnTo>
                    <a:pt x="350649" y="131036"/>
                  </a:lnTo>
                  <a:lnTo>
                    <a:pt x="347469" y="132849"/>
                  </a:lnTo>
                  <a:lnTo>
                    <a:pt x="343970" y="133739"/>
                  </a:lnTo>
                  <a:close/>
                </a:path>
                <a:path w="369570" h="370204">
                  <a:moveTo>
                    <a:pt x="359746" y="123467"/>
                  </a:moveTo>
                  <a:lnTo>
                    <a:pt x="344161" y="123467"/>
                  </a:lnTo>
                  <a:lnTo>
                    <a:pt x="345751" y="123053"/>
                  </a:lnTo>
                  <a:lnTo>
                    <a:pt x="347309" y="122290"/>
                  </a:lnTo>
                  <a:lnTo>
                    <a:pt x="348869" y="121495"/>
                  </a:lnTo>
                  <a:lnTo>
                    <a:pt x="350681" y="121113"/>
                  </a:lnTo>
                  <a:lnTo>
                    <a:pt x="355547" y="121113"/>
                  </a:lnTo>
                  <a:lnTo>
                    <a:pt x="358569" y="122290"/>
                  </a:lnTo>
                  <a:lnTo>
                    <a:pt x="359746" y="123467"/>
                  </a:lnTo>
                  <a:close/>
                </a:path>
                <a:path w="369570" h="370204">
                  <a:moveTo>
                    <a:pt x="340790" y="171556"/>
                  </a:moveTo>
                  <a:lnTo>
                    <a:pt x="326033" y="171556"/>
                  </a:lnTo>
                  <a:lnTo>
                    <a:pt x="358983" y="138606"/>
                  </a:lnTo>
                  <a:lnTo>
                    <a:pt x="358601" y="138606"/>
                  </a:lnTo>
                  <a:lnTo>
                    <a:pt x="357456" y="137079"/>
                  </a:lnTo>
                  <a:lnTo>
                    <a:pt x="351031" y="131036"/>
                  </a:lnTo>
                  <a:lnTo>
                    <a:pt x="367187" y="131036"/>
                  </a:lnTo>
                  <a:lnTo>
                    <a:pt x="368428" y="132913"/>
                  </a:lnTo>
                  <a:lnTo>
                    <a:pt x="369574" y="134821"/>
                  </a:lnTo>
                  <a:lnTo>
                    <a:pt x="369574" y="141246"/>
                  </a:lnTo>
                  <a:lnTo>
                    <a:pt x="368079" y="144267"/>
                  </a:lnTo>
                  <a:lnTo>
                    <a:pt x="340790" y="171556"/>
                  </a:lnTo>
                  <a:close/>
                </a:path>
                <a:path w="369570" h="370204">
                  <a:moveTo>
                    <a:pt x="153363" y="358983"/>
                  </a:moveTo>
                  <a:lnTo>
                    <a:pt x="138574" y="358983"/>
                  </a:lnTo>
                  <a:lnTo>
                    <a:pt x="318463" y="179125"/>
                  </a:lnTo>
                  <a:lnTo>
                    <a:pt x="307490" y="168502"/>
                  </a:lnTo>
                  <a:lnTo>
                    <a:pt x="305582" y="166626"/>
                  </a:lnTo>
                  <a:lnTo>
                    <a:pt x="305582" y="162841"/>
                  </a:lnTo>
                  <a:lnTo>
                    <a:pt x="308412" y="160011"/>
                  </a:lnTo>
                  <a:lnTo>
                    <a:pt x="309844" y="159533"/>
                  </a:lnTo>
                  <a:lnTo>
                    <a:pt x="312674" y="159533"/>
                  </a:lnTo>
                  <a:lnTo>
                    <a:pt x="314106" y="160011"/>
                  </a:lnTo>
                  <a:lnTo>
                    <a:pt x="326033" y="171556"/>
                  </a:lnTo>
                  <a:lnTo>
                    <a:pt x="340790" y="171556"/>
                  </a:lnTo>
                  <a:lnTo>
                    <a:pt x="153363" y="358983"/>
                  </a:lnTo>
                  <a:close/>
                </a:path>
                <a:path w="369570" h="370204">
                  <a:moveTo>
                    <a:pt x="37466" y="238569"/>
                  </a:moveTo>
                  <a:lnTo>
                    <a:pt x="17015" y="238569"/>
                  </a:lnTo>
                  <a:lnTo>
                    <a:pt x="20068" y="236820"/>
                  </a:lnTo>
                  <a:lnTo>
                    <a:pt x="23376" y="235961"/>
                  </a:lnTo>
                  <a:lnTo>
                    <a:pt x="31868" y="235961"/>
                  </a:lnTo>
                  <a:lnTo>
                    <a:pt x="37052" y="238155"/>
                  </a:lnTo>
                  <a:lnTo>
                    <a:pt x="37466" y="238569"/>
                  </a:lnTo>
                  <a:close/>
                </a:path>
                <a:path w="369570" h="370204">
                  <a:moveTo>
                    <a:pt x="62083" y="291747"/>
                  </a:moveTo>
                  <a:lnTo>
                    <a:pt x="57312" y="291747"/>
                  </a:lnTo>
                  <a:lnTo>
                    <a:pt x="54354" y="290665"/>
                  </a:lnTo>
                  <a:lnTo>
                    <a:pt x="52255" y="288566"/>
                  </a:lnTo>
                  <a:lnTo>
                    <a:pt x="37847" y="273777"/>
                  </a:lnTo>
                  <a:lnTo>
                    <a:pt x="34444" y="270755"/>
                  </a:lnTo>
                  <a:lnTo>
                    <a:pt x="33299" y="265094"/>
                  </a:lnTo>
                  <a:lnTo>
                    <a:pt x="35971" y="260546"/>
                  </a:lnTo>
                  <a:lnTo>
                    <a:pt x="37847" y="256761"/>
                  </a:lnTo>
                  <a:lnTo>
                    <a:pt x="36734" y="252213"/>
                  </a:lnTo>
                  <a:lnTo>
                    <a:pt x="34063" y="249192"/>
                  </a:lnTo>
                  <a:lnTo>
                    <a:pt x="32154" y="247252"/>
                  </a:lnTo>
                  <a:lnTo>
                    <a:pt x="29610" y="246266"/>
                  </a:lnTo>
                  <a:lnTo>
                    <a:pt x="44202" y="246266"/>
                  </a:lnTo>
                  <a:lnTo>
                    <a:pt x="45152" y="247525"/>
                  </a:lnTo>
                  <a:lnTo>
                    <a:pt x="47127" y="253577"/>
                  </a:lnTo>
                  <a:lnTo>
                    <a:pt x="47110" y="259980"/>
                  </a:lnTo>
                  <a:lnTo>
                    <a:pt x="45035" y="266207"/>
                  </a:lnTo>
                  <a:lnTo>
                    <a:pt x="45035" y="266971"/>
                  </a:lnTo>
                  <a:lnTo>
                    <a:pt x="59443" y="281378"/>
                  </a:lnTo>
                  <a:lnTo>
                    <a:pt x="80305" y="281378"/>
                  </a:lnTo>
                  <a:lnTo>
                    <a:pt x="84060" y="285163"/>
                  </a:lnTo>
                  <a:lnTo>
                    <a:pt x="87238" y="289330"/>
                  </a:lnTo>
                  <a:lnTo>
                    <a:pt x="68635" y="289330"/>
                  </a:lnTo>
                  <a:lnTo>
                    <a:pt x="66981" y="289711"/>
                  </a:lnTo>
                  <a:lnTo>
                    <a:pt x="65486" y="290443"/>
                  </a:lnTo>
                  <a:lnTo>
                    <a:pt x="63895" y="291333"/>
                  </a:lnTo>
                  <a:lnTo>
                    <a:pt x="62083" y="291747"/>
                  </a:lnTo>
                  <a:close/>
                </a:path>
                <a:path w="369570" h="370204">
                  <a:moveTo>
                    <a:pt x="80305" y="281378"/>
                  </a:moveTo>
                  <a:lnTo>
                    <a:pt x="60206" y="281378"/>
                  </a:lnTo>
                  <a:lnTo>
                    <a:pt x="63196" y="279788"/>
                  </a:lnTo>
                  <a:lnTo>
                    <a:pt x="66408" y="279025"/>
                  </a:lnTo>
                  <a:lnTo>
                    <a:pt x="74837" y="279025"/>
                  </a:lnTo>
                  <a:lnTo>
                    <a:pt x="80053" y="281124"/>
                  </a:lnTo>
                  <a:lnTo>
                    <a:pt x="80305" y="281378"/>
                  </a:lnTo>
                  <a:close/>
                </a:path>
                <a:path w="369570" h="370204">
                  <a:moveTo>
                    <a:pt x="105242" y="334906"/>
                  </a:moveTo>
                  <a:lnTo>
                    <a:pt x="100471" y="334906"/>
                  </a:lnTo>
                  <a:lnTo>
                    <a:pt x="97513" y="333825"/>
                  </a:lnTo>
                  <a:lnTo>
                    <a:pt x="95414" y="331726"/>
                  </a:lnTo>
                  <a:lnTo>
                    <a:pt x="81038" y="316968"/>
                  </a:lnTo>
                  <a:lnTo>
                    <a:pt x="77604" y="313565"/>
                  </a:lnTo>
                  <a:lnTo>
                    <a:pt x="76490" y="307872"/>
                  </a:lnTo>
                  <a:lnTo>
                    <a:pt x="78749" y="303705"/>
                  </a:lnTo>
                  <a:lnTo>
                    <a:pt x="80657" y="299921"/>
                  </a:lnTo>
                  <a:lnTo>
                    <a:pt x="79894" y="295372"/>
                  </a:lnTo>
                  <a:lnTo>
                    <a:pt x="76872" y="292351"/>
                  </a:lnTo>
                  <a:lnTo>
                    <a:pt x="75250" y="290284"/>
                  </a:lnTo>
                  <a:lnTo>
                    <a:pt x="72801" y="289330"/>
                  </a:lnTo>
                  <a:lnTo>
                    <a:pt x="87238" y="289330"/>
                  </a:lnTo>
                  <a:lnTo>
                    <a:pt x="88087" y="290443"/>
                  </a:lnTo>
                  <a:lnTo>
                    <a:pt x="88203" y="290665"/>
                  </a:lnTo>
                  <a:lnTo>
                    <a:pt x="90210" y="296708"/>
                  </a:lnTo>
                  <a:lnTo>
                    <a:pt x="90129" y="303161"/>
                  </a:lnTo>
                  <a:lnTo>
                    <a:pt x="87845" y="309399"/>
                  </a:lnTo>
                  <a:lnTo>
                    <a:pt x="87845" y="309748"/>
                  </a:lnTo>
                  <a:lnTo>
                    <a:pt x="102602" y="324538"/>
                  </a:lnTo>
                  <a:lnTo>
                    <a:pt x="123816" y="324538"/>
                  </a:lnTo>
                  <a:lnTo>
                    <a:pt x="127601" y="328322"/>
                  </a:lnTo>
                  <a:lnTo>
                    <a:pt x="130877" y="332489"/>
                  </a:lnTo>
                  <a:lnTo>
                    <a:pt x="111794" y="332489"/>
                  </a:lnTo>
                  <a:lnTo>
                    <a:pt x="110140" y="332871"/>
                  </a:lnTo>
                  <a:lnTo>
                    <a:pt x="107055" y="334493"/>
                  </a:lnTo>
                  <a:lnTo>
                    <a:pt x="105242" y="334906"/>
                  </a:lnTo>
                  <a:close/>
                </a:path>
                <a:path w="369570" h="370204">
                  <a:moveTo>
                    <a:pt x="123816" y="324538"/>
                  </a:moveTo>
                  <a:lnTo>
                    <a:pt x="102984" y="324538"/>
                  </a:lnTo>
                  <a:lnTo>
                    <a:pt x="106387" y="323011"/>
                  </a:lnTo>
                  <a:lnTo>
                    <a:pt x="109790" y="322248"/>
                  </a:lnTo>
                  <a:lnTo>
                    <a:pt x="118123" y="322248"/>
                  </a:lnTo>
                  <a:lnTo>
                    <a:pt x="123816" y="324538"/>
                  </a:lnTo>
                  <a:close/>
                </a:path>
                <a:path w="369570" h="370204">
                  <a:moveTo>
                    <a:pt x="140864" y="369605"/>
                  </a:moveTo>
                  <a:lnTo>
                    <a:pt x="134789" y="369605"/>
                  </a:lnTo>
                  <a:lnTo>
                    <a:pt x="132149" y="368079"/>
                  </a:lnTo>
                  <a:lnTo>
                    <a:pt x="130241" y="366202"/>
                  </a:lnTo>
                  <a:lnTo>
                    <a:pt x="123816" y="360128"/>
                  </a:lnTo>
                  <a:lnTo>
                    <a:pt x="120795" y="356724"/>
                  </a:lnTo>
                  <a:lnTo>
                    <a:pt x="119650" y="351031"/>
                  </a:lnTo>
                  <a:lnTo>
                    <a:pt x="121908" y="346865"/>
                  </a:lnTo>
                  <a:lnTo>
                    <a:pt x="123816" y="343080"/>
                  </a:lnTo>
                  <a:lnTo>
                    <a:pt x="123053" y="338150"/>
                  </a:lnTo>
                  <a:lnTo>
                    <a:pt x="120031" y="335510"/>
                  </a:lnTo>
                  <a:lnTo>
                    <a:pt x="118410" y="333443"/>
                  </a:lnTo>
                  <a:lnTo>
                    <a:pt x="115960" y="332489"/>
                  </a:lnTo>
                  <a:lnTo>
                    <a:pt x="130877" y="332489"/>
                  </a:lnTo>
                  <a:lnTo>
                    <a:pt x="131703" y="333541"/>
                  </a:lnTo>
                  <a:lnTo>
                    <a:pt x="133751" y="339725"/>
                  </a:lnTo>
                  <a:lnTo>
                    <a:pt x="133670" y="346267"/>
                  </a:lnTo>
                  <a:lnTo>
                    <a:pt x="131386" y="352558"/>
                  </a:lnTo>
                  <a:lnTo>
                    <a:pt x="131386" y="352940"/>
                  </a:lnTo>
                  <a:lnTo>
                    <a:pt x="137842" y="358983"/>
                  </a:lnTo>
                  <a:lnTo>
                    <a:pt x="153363" y="358983"/>
                  </a:lnTo>
                  <a:lnTo>
                    <a:pt x="143885" y="368460"/>
                  </a:lnTo>
                  <a:lnTo>
                    <a:pt x="140864" y="36960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37385" y="2957153"/>
              <a:ext cx="250305" cy="248715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884991" y="2904801"/>
            <a:ext cx="150286" cy="349536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5230350" y="2886545"/>
            <a:ext cx="371475" cy="367665"/>
            <a:chOff x="5230350" y="2886545"/>
            <a:chExt cx="371475" cy="367665"/>
          </a:xfrm>
        </p:grpSpPr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328055" y="3028268"/>
              <a:ext cx="119650" cy="12238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5230350" y="2886545"/>
              <a:ext cx="371475" cy="367665"/>
            </a:xfrm>
            <a:custGeom>
              <a:avLst/>
              <a:gdLst/>
              <a:ahLst/>
              <a:cxnLst/>
              <a:rect l="l" t="t" r="r" b="b"/>
              <a:pathLst>
                <a:path w="371475" h="367664">
                  <a:moveTo>
                    <a:pt x="20259" y="247697"/>
                  </a:moveTo>
                  <a:lnTo>
                    <a:pt x="15393" y="247697"/>
                  </a:lnTo>
                  <a:lnTo>
                    <a:pt x="12467" y="246457"/>
                  </a:lnTo>
                  <a:lnTo>
                    <a:pt x="10590" y="244325"/>
                  </a:lnTo>
                  <a:lnTo>
                    <a:pt x="4166" y="238283"/>
                  </a:lnTo>
                  <a:lnTo>
                    <a:pt x="0" y="234116"/>
                  </a:lnTo>
                  <a:lnTo>
                    <a:pt x="0" y="226928"/>
                  </a:lnTo>
                  <a:lnTo>
                    <a:pt x="223779" y="3116"/>
                  </a:lnTo>
                  <a:lnTo>
                    <a:pt x="226069" y="1049"/>
                  </a:lnTo>
                  <a:lnTo>
                    <a:pt x="228900" y="0"/>
                  </a:lnTo>
                  <a:lnTo>
                    <a:pt x="234593" y="0"/>
                  </a:lnTo>
                  <a:lnTo>
                    <a:pt x="237423" y="1049"/>
                  </a:lnTo>
                  <a:lnTo>
                    <a:pt x="239713" y="3116"/>
                  </a:lnTo>
                  <a:lnTo>
                    <a:pt x="245756" y="9191"/>
                  </a:lnTo>
                  <a:lnTo>
                    <a:pt x="249117" y="12213"/>
                  </a:lnTo>
                  <a:lnTo>
                    <a:pt x="232494" y="12213"/>
                  </a:lnTo>
                  <a:lnTo>
                    <a:pt x="200307" y="44399"/>
                  </a:lnTo>
                  <a:lnTo>
                    <a:pt x="208183" y="51969"/>
                  </a:lnTo>
                  <a:lnTo>
                    <a:pt x="192738" y="51969"/>
                  </a:lnTo>
                  <a:lnTo>
                    <a:pt x="13262" y="231095"/>
                  </a:lnTo>
                  <a:lnTo>
                    <a:pt x="13262" y="231858"/>
                  </a:lnTo>
                  <a:lnTo>
                    <a:pt x="19686" y="237901"/>
                  </a:lnTo>
                  <a:lnTo>
                    <a:pt x="40310" y="237901"/>
                  </a:lnTo>
                  <a:lnTo>
                    <a:pt x="44304" y="241686"/>
                  </a:lnTo>
                  <a:lnTo>
                    <a:pt x="46957" y="245216"/>
                  </a:lnTo>
                  <a:lnTo>
                    <a:pt x="26747" y="245216"/>
                  </a:lnTo>
                  <a:lnTo>
                    <a:pt x="25252" y="245534"/>
                  </a:lnTo>
                  <a:lnTo>
                    <a:pt x="23853" y="246234"/>
                  </a:lnTo>
                  <a:lnTo>
                    <a:pt x="22135" y="247252"/>
                  </a:lnTo>
                  <a:lnTo>
                    <a:pt x="20259" y="247697"/>
                  </a:lnTo>
                  <a:close/>
                </a:path>
                <a:path w="371475" h="367664">
                  <a:moveTo>
                    <a:pt x="260355" y="48916"/>
                  </a:moveTo>
                  <a:lnTo>
                    <a:pt x="251799" y="48916"/>
                  </a:lnTo>
                  <a:lnTo>
                    <a:pt x="246520" y="46816"/>
                  </a:lnTo>
                  <a:lnTo>
                    <a:pt x="242353" y="42873"/>
                  </a:lnTo>
                  <a:lnTo>
                    <a:pt x="238679" y="37494"/>
                  </a:lnTo>
                  <a:lnTo>
                    <a:pt x="236859" y="31327"/>
                  </a:lnTo>
                  <a:lnTo>
                    <a:pt x="237031" y="24875"/>
                  </a:lnTo>
                  <a:lnTo>
                    <a:pt x="239332" y="18637"/>
                  </a:lnTo>
                  <a:lnTo>
                    <a:pt x="239332" y="18256"/>
                  </a:lnTo>
                  <a:lnTo>
                    <a:pt x="232875" y="12213"/>
                  </a:lnTo>
                  <a:lnTo>
                    <a:pt x="249117" y="12213"/>
                  </a:lnTo>
                  <a:lnTo>
                    <a:pt x="249541" y="12594"/>
                  </a:lnTo>
                  <a:lnTo>
                    <a:pt x="249923" y="18256"/>
                  </a:lnTo>
                  <a:lnTo>
                    <a:pt x="247664" y="22422"/>
                  </a:lnTo>
                  <a:lnTo>
                    <a:pt x="245756" y="26207"/>
                  </a:lnTo>
                  <a:lnTo>
                    <a:pt x="246138" y="31137"/>
                  </a:lnTo>
                  <a:lnTo>
                    <a:pt x="249541" y="34158"/>
                  </a:lnTo>
                  <a:lnTo>
                    <a:pt x="251609" y="36257"/>
                  </a:lnTo>
                  <a:lnTo>
                    <a:pt x="254121" y="37211"/>
                  </a:lnTo>
                  <a:lnTo>
                    <a:pt x="273689" y="37211"/>
                  </a:lnTo>
                  <a:lnTo>
                    <a:pt x="274540" y="37975"/>
                  </a:lnTo>
                  <a:lnTo>
                    <a:pt x="282841" y="46276"/>
                  </a:lnTo>
                  <a:lnTo>
                    <a:pt x="266589" y="46276"/>
                  </a:lnTo>
                  <a:lnTo>
                    <a:pt x="263631" y="48057"/>
                  </a:lnTo>
                  <a:lnTo>
                    <a:pt x="260355" y="48916"/>
                  </a:lnTo>
                  <a:close/>
                </a:path>
                <a:path w="371475" h="367664">
                  <a:moveTo>
                    <a:pt x="273689" y="37211"/>
                  </a:moveTo>
                  <a:lnTo>
                    <a:pt x="258192" y="37211"/>
                  </a:lnTo>
                  <a:lnTo>
                    <a:pt x="259814" y="36798"/>
                  </a:lnTo>
                  <a:lnTo>
                    <a:pt x="261336" y="36035"/>
                  </a:lnTo>
                  <a:lnTo>
                    <a:pt x="262804" y="35240"/>
                  </a:lnTo>
                  <a:lnTo>
                    <a:pt x="264489" y="34858"/>
                  </a:lnTo>
                  <a:lnTo>
                    <a:pt x="269260" y="34858"/>
                  </a:lnTo>
                  <a:lnTo>
                    <a:pt x="272377" y="36035"/>
                  </a:lnTo>
                  <a:lnTo>
                    <a:pt x="273689" y="37211"/>
                  </a:lnTo>
                  <a:close/>
                </a:path>
                <a:path w="371475" h="367664">
                  <a:moveTo>
                    <a:pt x="302210" y="91057"/>
                  </a:moveTo>
                  <a:lnTo>
                    <a:pt x="293718" y="91057"/>
                  </a:lnTo>
                  <a:lnTo>
                    <a:pt x="288629" y="89022"/>
                  </a:lnTo>
                  <a:lnTo>
                    <a:pt x="284749" y="84919"/>
                  </a:lnTo>
                  <a:lnTo>
                    <a:pt x="280921" y="79741"/>
                  </a:lnTo>
                  <a:lnTo>
                    <a:pt x="279076" y="73648"/>
                  </a:lnTo>
                  <a:lnTo>
                    <a:pt x="279217" y="67131"/>
                  </a:lnTo>
                  <a:lnTo>
                    <a:pt x="281346" y="60683"/>
                  </a:lnTo>
                  <a:lnTo>
                    <a:pt x="281346" y="60302"/>
                  </a:lnTo>
                  <a:lnTo>
                    <a:pt x="266970" y="46276"/>
                  </a:lnTo>
                  <a:lnTo>
                    <a:pt x="282841" y="46276"/>
                  </a:lnTo>
                  <a:lnTo>
                    <a:pt x="288916" y="52350"/>
                  </a:lnTo>
                  <a:lnTo>
                    <a:pt x="292700" y="55754"/>
                  </a:lnTo>
                  <a:lnTo>
                    <a:pt x="293082" y="61447"/>
                  </a:lnTo>
                  <a:lnTo>
                    <a:pt x="290824" y="65613"/>
                  </a:lnTo>
                  <a:lnTo>
                    <a:pt x="288916" y="69398"/>
                  </a:lnTo>
                  <a:lnTo>
                    <a:pt x="289679" y="74678"/>
                  </a:lnTo>
                  <a:lnTo>
                    <a:pt x="292700" y="77349"/>
                  </a:lnTo>
                  <a:lnTo>
                    <a:pt x="294545" y="79417"/>
                  </a:lnTo>
                  <a:lnTo>
                    <a:pt x="297089" y="80371"/>
                  </a:lnTo>
                  <a:lnTo>
                    <a:pt x="316936" y="80371"/>
                  </a:lnTo>
                  <a:lnTo>
                    <a:pt x="324712" y="88322"/>
                  </a:lnTo>
                  <a:lnTo>
                    <a:pt x="308603" y="88322"/>
                  </a:lnTo>
                  <a:lnTo>
                    <a:pt x="305582" y="90135"/>
                  </a:lnTo>
                  <a:lnTo>
                    <a:pt x="302210" y="91057"/>
                  </a:lnTo>
                  <a:close/>
                </a:path>
                <a:path w="371475" h="367664">
                  <a:moveTo>
                    <a:pt x="208258" y="63705"/>
                  </a:moveTo>
                  <a:lnTo>
                    <a:pt x="205618" y="63705"/>
                  </a:lnTo>
                  <a:lnTo>
                    <a:pt x="204092" y="63323"/>
                  </a:lnTo>
                  <a:lnTo>
                    <a:pt x="203360" y="62210"/>
                  </a:lnTo>
                  <a:lnTo>
                    <a:pt x="192738" y="51969"/>
                  </a:lnTo>
                  <a:lnTo>
                    <a:pt x="208183" y="51969"/>
                  </a:lnTo>
                  <a:lnTo>
                    <a:pt x="210930" y="54609"/>
                  </a:lnTo>
                  <a:lnTo>
                    <a:pt x="212806" y="56517"/>
                  </a:lnTo>
                  <a:lnTo>
                    <a:pt x="212806" y="60302"/>
                  </a:lnTo>
                  <a:lnTo>
                    <a:pt x="210930" y="62210"/>
                  </a:lnTo>
                  <a:lnTo>
                    <a:pt x="209785" y="63323"/>
                  </a:lnTo>
                  <a:lnTo>
                    <a:pt x="208258" y="63705"/>
                  </a:lnTo>
                  <a:close/>
                </a:path>
                <a:path w="371475" h="367664">
                  <a:moveTo>
                    <a:pt x="316936" y="80371"/>
                  </a:moveTo>
                  <a:lnTo>
                    <a:pt x="301320" y="80371"/>
                  </a:lnTo>
                  <a:lnTo>
                    <a:pt x="302973" y="79989"/>
                  </a:lnTo>
                  <a:lnTo>
                    <a:pt x="304468" y="79226"/>
                  </a:lnTo>
                  <a:lnTo>
                    <a:pt x="306059" y="78367"/>
                  </a:lnTo>
                  <a:lnTo>
                    <a:pt x="307871" y="77922"/>
                  </a:lnTo>
                  <a:lnTo>
                    <a:pt x="312642" y="77922"/>
                  </a:lnTo>
                  <a:lnTo>
                    <a:pt x="315600" y="79035"/>
                  </a:lnTo>
                  <a:lnTo>
                    <a:pt x="316936" y="80371"/>
                  </a:lnTo>
                  <a:close/>
                </a:path>
                <a:path w="371475" h="367664">
                  <a:moveTo>
                    <a:pt x="344606" y="133263"/>
                  </a:moveTo>
                  <a:lnTo>
                    <a:pt x="335955" y="133263"/>
                  </a:lnTo>
                  <a:lnTo>
                    <a:pt x="330676" y="131068"/>
                  </a:lnTo>
                  <a:lnTo>
                    <a:pt x="326795" y="126965"/>
                  </a:lnTo>
                  <a:lnTo>
                    <a:pt x="323115" y="121788"/>
                  </a:lnTo>
                  <a:lnTo>
                    <a:pt x="321254" y="115726"/>
                  </a:lnTo>
                  <a:lnTo>
                    <a:pt x="321312" y="109312"/>
                  </a:lnTo>
                  <a:lnTo>
                    <a:pt x="323392" y="103080"/>
                  </a:lnTo>
                  <a:lnTo>
                    <a:pt x="323392" y="102348"/>
                  </a:lnTo>
                  <a:lnTo>
                    <a:pt x="309366" y="88322"/>
                  </a:lnTo>
                  <a:lnTo>
                    <a:pt x="324712" y="88322"/>
                  </a:lnTo>
                  <a:lnTo>
                    <a:pt x="331725" y="95510"/>
                  </a:lnTo>
                  <a:lnTo>
                    <a:pt x="335892" y="98563"/>
                  </a:lnTo>
                  <a:lnTo>
                    <a:pt x="336273" y="104224"/>
                  </a:lnTo>
                  <a:lnTo>
                    <a:pt x="333602" y="108773"/>
                  </a:lnTo>
                  <a:lnTo>
                    <a:pt x="332107" y="112558"/>
                  </a:lnTo>
                  <a:lnTo>
                    <a:pt x="332838" y="117487"/>
                  </a:lnTo>
                  <a:lnTo>
                    <a:pt x="335892" y="120509"/>
                  </a:lnTo>
                  <a:lnTo>
                    <a:pt x="337736" y="122576"/>
                  </a:lnTo>
                  <a:lnTo>
                    <a:pt x="340281" y="123530"/>
                  </a:lnTo>
                  <a:lnTo>
                    <a:pt x="360124" y="123530"/>
                  </a:lnTo>
                  <a:lnTo>
                    <a:pt x="366944" y="130368"/>
                  </a:lnTo>
                  <a:lnTo>
                    <a:pt x="351031" y="130368"/>
                  </a:lnTo>
                  <a:lnTo>
                    <a:pt x="348041" y="132308"/>
                  </a:lnTo>
                  <a:lnTo>
                    <a:pt x="344606" y="133263"/>
                  </a:lnTo>
                  <a:close/>
                </a:path>
                <a:path w="371475" h="367664">
                  <a:moveTo>
                    <a:pt x="360124" y="123530"/>
                  </a:moveTo>
                  <a:lnTo>
                    <a:pt x="344479" y="123530"/>
                  </a:lnTo>
                  <a:lnTo>
                    <a:pt x="346133" y="123149"/>
                  </a:lnTo>
                  <a:lnTo>
                    <a:pt x="347628" y="122417"/>
                  </a:lnTo>
                  <a:lnTo>
                    <a:pt x="349218" y="121526"/>
                  </a:lnTo>
                  <a:lnTo>
                    <a:pt x="351031" y="121113"/>
                  </a:lnTo>
                  <a:lnTo>
                    <a:pt x="355802" y="121113"/>
                  </a:lnTo>
                  <a:lnTo>
                    <a:pt x="358791" y="122194"/>
                  </a:lnTo>
                  <a:lnTo>
                    <a:pt x="360124" y="123530"/>
                  </a:lnTo>
                  <a:close/>
                </a:path>
                <a:path w="371475" h="367664">
                  <a:moveTo>
                    <a:pt x="340030" y="170506"/>
                  </a:moveTo>
                  <a:lnTo>
                    <a:pt x="326795" y="170506"/>
                  </a:lnTo>
                  <a:lnTo>
                    <a:pt x="358982" y="138319"/>
                  </a:lnTo>
                  <a:lnTo>
                    <a:pt x="359364" y="138319"/>
                  </a:lnTo>
                  <a:lnTo>
                    <a:pt x="351413" y="130368"/>
                  </a:lnTo>
                  <a:lnTo>
                    <a:pt x="366944" y="130368"/>
                  </a:lnTo>
                  <a:lnTo>
                    <a:pt x="371100" y="134535"/>
                  </a:lnTo>
                  <a:lnTo>
                    <a:pt x="371100" y="141723"/>
                  </a:lnTo>
                  <a:lnTo>
                    <a:pt x="366170" y="144362"/>
                  </a:lnTo>
                  <a:lnTo>
                    <a:pt x="340030" y="170506"/>
                  </a:lnTo>
                  <a:close/>
                </a:path>
                <a:path w="371475" h="367664">
                  <a:moveTo>
                    <a:pt x="153012" y="357551"/>
                  </a:moveTo>
                  <a:lnTo>
                    <a:pt x="139718" y="357551"/>
                  </a:lnTo>
                  <a:lnTo>
                    <a:pt x="319226" y="178076"/>
                  </a:lnTo>
                  <a:lnTo>
                    <a:pt x="307490" y="166340"/>
                  </a:lnTo>
                  <a:lnTo>
                    <a:pt x="307490" y="162555"/>
                  </a:lnTo>
                  <a:lnTo>
                    <a:pt x="310320" y="159692"/>
                  </a:lnTo>
                  <a:lnTo>
                    <a:pt x="311752" y="159247"/>
                  </a:lnTo>
                  <a:lnTo>
                    <a:pt x="314582" y="159247"/>
                  </a:lnTo>
                  <a:lnTo>
                    <a:pt x="316014" y="159692"/>
                  </a:lnTo>
                  <a:lnTo>
                    <a:pt x="316936" y="160647"/>
                  </a:lnTo>
                  <a:lnTo>
                    <a:pt x="326795" y="170506"/>
                  </a:lnTo>
                  <a:lnTo>
                    <a:pt x="340030" y="170506"/>
                  </a:lnTo>
                  <a:lnTo>
                    <a:pt x="153012" y="357551"/>
                  </a:lnTo>
                  <a:close/>
                </a:path>
                <a:path w="371475" h="367664">
                  <a:moveTo>
                    <a:pt x="40310" y="237901"/>
                  </a:moveTo>
                  <a:lnTo>
                    <a:pt x="20068" y="237901"/>
                  </a:lnTo>
                  <a:lnTo>
                    <a:pt x="23026" y="236215"/>
                  </a:lnTo>
                  <a:lnTo>
                    <a:pt x="26206" y="235420"/>
                  </a:lnTo>
                  <a:lnTo>
                    <a:pt x="34730" y="235420"/>
                  </a:lnTo>
                  <a:lnTo>
                    <a:pt x="40041" y="237647"/>
                  </a:lnTo>
                  <a:lnTo>
                    <a:pt x="40310" y="237901"/>
                  </a:lnTo>
                  <a:close/>
                </a:path>
                <a:path w="371475" h="367664">
                  <a:moveTo>
                    <a:pt x="62846" y="290316"/>
                  </a:moveTo>
                  <a:lnTo>
                    <a:pt x="58075" y="290316"/>
                  </a:lnTo>
                  <a:lnTo>
                    <a:pt x="55117" y="289234"/>
                  </a:lnTo>
                  <a:lnTo>
                    <a:pt x="53018" y="287135"/>
                  </a:lnTo>
                  <a:lnTo>
                    <a:pt x="38992" y="272727"/>
                  </a:lnTo>
                  <a:lnTo>
                    <a:pt x="35589" y="269706"/>
                  </a:lnTo>
                  <a:lnTo>
                    <a:pt x="34444" y="264045"/>
                  </a:lnTo>
                  <a:lnTo>
                    <a:pt x="37116" y="259497"/>
                  </a:lnTo>
                  <a:lnTo>
                    <a:pt x="38992" y="255712"/>
                  </a:lnTo>
                  <a:lnTo>
                    <a:pt x="37879" y="251164"/>
                  </a:lnTo>
                  <a:lnTo>
                    <a:pt x="35207" y="248142"/>
                  </a:lnTo>
                  <a:lnTo>
                    <a:pt x="33299" y="246202"/>
                  </a:lnTo>
                  <a:lnTo>
                    <a:pt x="30754" y="245216"/>
                  </a:lnTo>
                  <a:lnTo>
                    <a:pt x="46957" y="245216"/>
                  </a:lnTo>
                  <a:lnTo>
                    <a:pt x="48191" y="246857"/>
                  </a:lnTo>
                  <a:lnTo>
                    <a:pt x="50168" y="252909"/>
                  </a:lnTo>
                  <a:lnTo>
                    <a:pt x="50097" y="259497"/>
                  </a:lnTo>
                  <a:lnTo>
                    <a:pt x="48088" y="265540"/>
                  </a:lnTo>
                  <a:lnTo>
                    <a:pt x="48088" y="266303"/>
                  </a:lnTo>
                  <a:lnTo>
                    <a:pt x="62114" y="280329"/>
                  </a:lnTo>
                  <a:lnTo>
                    <a:pt x="82945" y="280329"/>
                  </a:lnTo>
                  <a:lnTo>
                    <a:pt x="86700" y="284114"/>
                  </a:lnTo>
                  <a:lnTo>
                    <a:pt x="89558" y="287898"/>
                  </a:lnTo>
                  <a:lnTo>
                    <a:pt x="69398" y="287898"/>
                  </a:lnTo>
                  <a:lnTo>
                    <a:pt x="67744" y="288280"/>
                  </a:lnTo>
                  <a:lnTo>
                    <a:pt x="66249" y="289012"/>
                  </a:lnTo>
                  <a:lnTo>
                    <a:pt x="64659" y="289902"/>
                  </a:lnTo>
                  <a:lnTo>
                    <a:pt x="62846" y="290316"/>
                  </a:lnTo>
                  <a:close/>
                </a:path>
                <a:path w="371475" h="367664">
                  <a:moveTo>
                    <a:pt x="82945" y="280329"/>
                  </a:moveTo>
                  <a:lnTo>
                    <a:pt x="62464" y="280329"/>
                  </a:lnTo>
                  <a:lnTo>
                    <a:pt x="65613" y="278739"/>
                  </a:lnTo>
                  <a:lnTo>
                    <a:pt x="68889" y="277975"/>
                  </a:lnTo>
                  <a:lnTo>
                    <a:pt x="77508" y="277975"/>
                  </a:lnTo>
                  <a:lnTo>
                    <a:pt x="82692" y="280074"/>
                  </a:lnTo>
                  <a:lnTo>
                    <a:pt x="82945" y="280329"/>
                  </a:lnTo>
                  <a:close/>
                </a:path>
                <a:path w="371475" h="367664">
                  <a:moveTo>
                    <a:pt x="105687" y="332902"/>
                  </a:moveTo>
                  <a:lnTo>
                    <a:pt x="100916" y="332902"/>
                  </a:lnTo>
                  <a:lnTo>
                    <a:pt x="97927" y="331662"/>
                  </a:lnTo>
                  <a:lnTo>
                    <a:pt x="95796" y="329531"/>
                  </a:lnTo>
                  <a:lnTo>
                    <a:pt x="81420" y="315537"/>
                  </a:lnTo>
                  <a:lnTo>
                    <a:pt x="78017" y="312134"/>
                  </a:lnTo>
                  <a:lnTo>
                    <a:pt x="77254" y="306441"/>
                  </a:lnTo>
                  <a:lnTo>
                    <a:pt x="79594" y="302111"/>
                  </a:lnTo>
                  <a:lnTo>
                    <a:pt x="81420" y="298490"/>
                  </a:lnTo>
                  <a:lnTo>
                    <a:pt x="80657" y="293560"/>
                  </a:lnTo>
                  <a:lnTo>
                    <a:pt x="77635" y="290920"/>
                  </a:lnTo>
                  <a:lnTo>
                    <a:pt x="76013" y="288853"/>
                  </a:lnTo>
                  <a:lnTo>
                    <a:pt x="73564" y="287898"/>
                  </a:lnTo>
                  <a:lnTo>
                    <a:pt x="89558" y="287898"/>
                  </a:lnTo>
                  <a:lnTo>
                    <a:pt x="90762" y="289493"/>
                  </a:lnTo>
                  <a:lnTo>
                    <a:pt x="92719" y="295659"/>
                  </a:lnTo>
                  <a:lnTo>
                    <a:pt x="92612" y="302111"/>
                  </a:lnTo>
                  <a:lnTo>
                    <a:pt x="90484" y="308349"/>
                  </a:lnTo>
                  <a:lnTo>
                    <a:pt x="90484" y="308699"/>
                  </a:lnTo>
                  <a:lnTo>
                    <a:pt x="104892" y="323107"/>
                  </a:lnTo>
                  <a:lnTo>
                    <a:pt x="125724" y="323107"/>
                  </a:lnTo>
                  <a:lnTo>
                    <a:pt x="129509" y="326891"/>
                  </a:lnTo>
                  <a:lnTo>
                    <a:pt x="132146" y="330390"/>
                  </a:lnTo>
                  <a:lnTo>
                    <a:pt x="111921" y="330390"/>
                  </a:lnTo>
                  <a:lnTo>
                    <a:pt x="110458" y="330740"/>
                  </a:lnTo>
                  <a:lnTo>
                    <a:pt x="109059" y="331440"/>
                  </a:lnTo>
                  <a:lnTo>
                    <a:pt x="107468" y="332425"/>
                  </a:lnTo>
                  <a:lnTo>
                    <a:pt x="105687" y="332902"/>
                  </a:lnTo>
                  <a:close/>
                </a:path>
                <a:path w="371475" h="367664">
                  <a:moveTo>
                    <a:pt x="125724" y="323107"/>
                  </a:moveTo>
                  <a:lnTo>
                    <a:pt x="105273" y="323107"/>
                  </a:lnTo>
                  <a:lnTo>
                    <a:pt x="107913" y="321580"/>
                  </a:lnTo>
                  <a:lnTo>
                    <a:pt x="111316" y="320467"/>
                  </a:lnTo>
                  <a:lnTo>
                    <a:pt x="120031" y="320467"/>
                  </a:lnTo>
                  <a:lnTo>
                    <a:pt x="125724" y="323107"/>
                  </a:lnTo>
                  <a:close/>
                </a:path>
                <a:path w="371475" h="367664">
                  <a:moveTo>
                    <a:pt x="141245" y="367411"/>
                  </a:moveTo>
                  <a:lnTo>
                    <a:pt x="135552" y="367411"/>
                  </a:lnTo>
                  <a:lnTo>
                    <a:pt x="132531" y="366648"/>
                  </a:lnTo>
                  <a:lnTo>
                    <a:pt x="130272" y="364008"/>
                  </a:lnTo>
                  <a:lnTo>
                    <a:pt x="124198" y="357933"/>
                  </a:lnTo>
                  <a:lnTo>
                    <a:pt x="120795" y="354912"/>
                  </a:lnTo>
                  <a:lnTo>
                    <a:pt x="120031" y="348869"/>
                  </a:lnTo>
                  <a:lnTo>
                    <a:pt x="122415" y="344513"/>
                  </a:lnTo>
                  <a:lnTo>
                    <a:pt x="124198" y="340917"/>
                  </a:lnTo>
                  <a:lnTo>
                    <a:pt x="123053" y="336369"/>
                  </a:lnTo>
                  <a:lnTo>
                    <a:pt x="120413" y="333316"/>
                  </a:lnTo>
                  <a:lnTo>
                    <a:pt x="118504" y="331408"/>
                  </a:lnTo>
                  <a:lnTo>
                    <a:pt x="115960" y="330390"/>
                  </a:lnTo>
                  <a:lnTo>
                    <a:pt x="132146" y="330390"/>
                  </a:lnTo>
                  <a:lnTo>
                    <a:pt x="133397" y="332050"/>
                  </a:lnTo>
                  <a:lnTo>
                    <a:pt x="135373" y="338103"/>
                  </a:lnTo>
                  <a:lnTo>
                    <a:pt x="135301" y="344702"/>
                  </a:lnTo>
                  <a:lnTo>
                    <a:pt x="133294" y="350745"/>
                  </a:lnTo>
                  <a:lnTo>
                    <a:pt x="133294" y="351508"/>
                  </a:lnTo>
                  <a:lnTo>
                    <a:pt x="139337" y="357551"/>
                  </a:lnTo>
                  <a:lnTo>
                    <a:pt x="153012" y="357551"/>
                  </a:lnTo>
                  <a:lnTo>
                    <a:pt x="146557" y="364008"/>
                  </a:lnTo>
                  <a:lnTo>
                    <a:pt x="143885" y="366648"/>
                  </a:lnTo>
                  <a:lnTo>
                    <a:pt x="141245" y="36741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281461" y="2957916"/>
              <a:ext cx="249923" cy="248333"/>
            </a:xfrm>
            <a:prstGeom prst="rect">
              <a:avLst/>
            </a:prstGeom>
          </p:spPr>
        </p:pic>
      </p:grpSp>
      <p:sp>
        <p:nvSpPr>
          <p:cNvPr id="142" name="object 142"/>
          <p:cNvSpPr/>
          <p:nvPr/>
        </p:nvSpPr>
        <p:spPr>
          <a:xfrm>
            <a:off x="5748388" y="3434588"/>
            <a:ext cx="353060" cy="182880"/>
          </a:xfrm>
          <a:custGeom>
            <a:avLst/>
            <a:gdLst/>
            <a:ahLst/>
            <a:cxnLst/>
            <a:rect l="l" t="t" r="r" b="b"/>
            <a:pathLst>
              <a:path w="353060" h="182879">
                <a:moveTo>
                  <a:pt x="66243" y="32943"/>
                </a:moveTo>
                <a:lnTo>
                  <a:pt x="63982" y="30683"/>
                </a:lnTo>
                <a:lnTo>
                  <a:pt x="58293" y="30683"/>
                </a:lnTo>
                <a:lnTo>
                  <a:pt x="58293" y="25374"/>
                </a:lnTo>
                <a:lnTo>
                  <a:pt x="55651" y="23114"/>
                </a:lnTo>
                <a:lnTo>
                  <a:pt x="53009" y="23114"/>
                </a:lnTo>
                <a:lnTo>
                  <a:pt x="49961" y="23114"/>
                </a:lnTo>
                <a:lnTo>
                  <a:pt x="47701" y="25374"/>
                </a:lnTo>
                <a:lnTo>
                  <a:pt x="47701" y="30683"/>
                </a:lnTo>
                <a:lnTo>
                  <a:pt x="42011" y="30683"/>
                </a:lnTo>
                <a:lnTo>
                  <a:pt x="39751" y="32943"/>
                </a:lnTo>
                <a:lnTo>
                  <a:pt x="39751" y="38633"/>
                </a:lnTo>
                <a:lnTo>
                  <a:pt x="42011" y="40894"/>
                </a:lnTo>
                <a:lnTo>
                  <a:pt x="47701" y="40894"/>
                </a:lnTo>
                <a:lnTo>
                  <a:pt x="47701" y="71208"/>
                </a:lnTo>
                <a:lnTo>
                  <a:pt x="49961" y="73850"/>
                </a:lnTo>
                <a:lnTo>
                  <a:pt x="55651" y="73850"/>
                </a:lnTo>
                <a:lnTo>
                  <a:pt x="58293" y="71208"/>
                </a:lnTo>
                <a:lnTo>
                  <a:pt x="58293" y="40894"/>
                </a:lnTo>
                <a:lnTo>
                  <a:pt x="63982" y="40894"/>
                </a:lnTo>
                <a:lnTo>
                  <a:pt x="66243" y="38633"/>
                </a:lnTo>
                <a:lnTo>
                  <a:pt x="66243" y="32943"/>
                </a:lnTo>
                <a:close/>
              </a:path>
              <a:path w="353060" h="182879">
                <a:moveTo>
                  <a:pt x="101841" y="52247"/>
                </a:moveTo>
                <a:lnTo>
                  <a:pt x="99199" y="49999"/>
                </a:lnTo>
                <a:lnTo>
                  <a:pt x="93497" y="49999"/>
                </a:lnTo>
                <a:lnTo>
                  <a:pt x="93497" y="25374"/>
                </a:lnTo>
                <a:lnTo>
                  <a:pt x="91249" y="23114"/>
                </a:lnTo>
                <a:lnTo>
                  <a:pt x="88607" y="23114"/>
                </a:lnTo>
                <a:lnTo>
                  <a:pt x="85547" y="23114"/>
                </a:lnTo>
                <a:lnTo>
                  <a:pt x="83286" y="25374"/>
                </a:lnTo>
                <a:lnTo>
                  <a:pt x="83286" y="49999"/>
                </a:lnTo>
                <a:lnTo>
                  <a:pt x="77597" y="49999"/>
                </a:lnTo>
                <a:lnTo>
                  <a:pt x="75336" y="52247"/>
                </a:lnTo>
                <a:lnTo>
                  <a:pt x="75336" y="57950"/>
                </a:lnTo>
                <a:lnTo>
                  <a:pt x="77597" y="60579"/>
                </a:lnTo>
                <a:lnTo>
                  <a:pt x="83286" y="60579"/>
                </a:lnTo>
                <a:lnTo>
                  <a:pt x="83286" y="71932"/>
                </a:lnTo>
                <a:lnTo>
                  <a:pt x="85547" y="74231"/>
                </a:lnTo>
                <a:lnTo>
                  <a:pt x="91249" y="74231"/>
                </a:lnTo>
                <a:lnTo>
                  <a:pt x="93497" y="71932"/>
                </a:lnTo>
                <a:lnTo>
                  <a:pt x="93497" y="60579"/>
                </a:lnTo>
                <a:lnTo>
                  <a:pt x="99199" y="60579"/>
                </a:lnTo>
                <a:lnTo>
                  <a:pt x="101841" y="57950"/>
                </a:lnTo>
                <a:lnTo>
                  <a:pt x="101841" y="52247"/>
                </a:lnTo>
                <a:close/>
              </a:path>
              <a:path w="353060" h="182879">
                <a:moveTo>
                  <a:pt x="135928" y="32943"/>
                </a:moveTo>
                <a:lnTo>
                  <a:pt x="133286" y="30683"/>
                </a:lnTo>
                <a:lnTo>
                  <a:pt x="127596" y="30683"/>
                </a:lnTo>
                <a:lnTo>
                  <a:pt x="127596" y="25374"/>
                </a:lnTo>
                <a:lnTo>
                  <a:pt x="125336" y="23114"/>
                </a:lnTo>
                <a:lnTo>
                  <a:pt x="122669" y="23114"/>
                </a:lnTo>
                <a:lnTo>
                  <a:pt x="119646" y="23114"/>
                </a:lnTo>
                <a:lnTo>
                  <a:pt x="117386" y="25374"/>
                </a:lnTo>
                <a:lnTo>
                  <a:pt x="117386" y="30683"/>
                </a:lnTo>
                <a:lnTo>
                  <a:pt x="111696" y="30683"/>
                </a:lnTo>
                <a:lnTo>
                  <a:pt x="109435" y="32943"/>
                </a:lnTo>
                <a:lnTo>
                  <a:pt x="109435" y="38633"/>
                </a:lnTo>
                <a:lnTo>
                  <a:pt x="111696" y="40894"/>
                </a:lnTo>
                <a:lnTo>
                  <a:pt x="117386" y="40894"/>
                </a:lnTo>
                <a:lnTo>
                  <a:pt x="117386" y="71208"/>
                </a:lnTo>
                <a:lnTo>
                  <a:pt x="119646" y="73850"/>
                </a:lnTo>
                <a:lnTo>
                  <a:pt x="125336" y="73850"/>
                </a:lnTo>
                <a:lnTo>
                  <a:pt x="127596" y="71208"/>
                </a:lnTo>
                <a:lnTo>
                  <a:pt x="127596" y="40894"/>
                </a:lnTo>
                <a:lnTo>
                  <a:pt x="133286" y="40894"/>
                </a:lnTo>
                <a:lnTo>
                  <a:pt x="135547" y="38633"/>
                </a:lnTo>
                <a:lnTo>
                  <a:pt x="135547" y="35966"/>
                </a:lnTo>
                <a:lnTo>
                  <a:pt x="135928" y="32943"/>
                </a:lnTo>
                <a:close/>
              </a:path>
              <a:path w="353060" h="182879">
                <a:moveTo>
                  <a:pt x="307492" y="27254"/>
                </a:moveTo>
                <a:lnTo>
                  <a:pt x="303314" y="23114"/>
                </a:lnTo>
                <a:lnTo>
                  <a:pt x="297243" y="23114"/>
                </a:lnTo>
                <a:lnTo>
                  <a:pt x="297243" y="33324"/>
                </a:lnTo>
                <a:lnTo>
                  <a:pt x="297243" y="63258"/>
                </a:lnTo>
                <a:lnTo>
                  <a:pt x="174917" y="63258"/>
                </a:lnTo>
                <a:lnTo>
                  <a:pt x="174917" y="33324"/>
                </a:lnTo>
                <a:lnTo>
                  <a:pt x="297243" y="33324"/>
                </a:lnTo>
                <a:lnTo>
                  <a:pt x="297243" y="23114"/>
                </a:lnTo>
                <a:lnTo>
                  <a:pt x="169265" y="23114"/>
                </a:lnTo>
                <a:lnTo>
                  <a:pt x="165100" y="27254"/>
                </a:lnTo>
                <a:lnTo>
                  <a:pt x="165100" y="69303"/>
                </a:lnTo>
                <a:lnTo>
                  <a:pt x="169265" y="73850"/>
                </a:lnTo>
                <a:lnTo>
                  <a:pt x="303314" y="73850"/>
                </a:lnTo>
                <a:lnTo>
                  <a:pt x="307492" y="69303"/>
                </a:lnTo>
                <a:lnTo>
                  <a:pt x="307492" y="63258"/>
                </a:lnTo>
                <a:lnTo>
                  <a:pt x="307492" y="33324"/>
                </a:lnTo>
                <a:lnTo>
                  <a:pt x="307492" y="27254"/>
                </a:lnTo>
                <a:close/>
              </a:path>
              <a:path w="353060" h="182879">
                <a:moveTo>
                  <a:pt x="352526" y="55651"/>
                </a:moveTo>
                <a:lnTo>
                  <a:pt x="350266" y="53784"/>
                </a:lnTo>
                <a:lnTo>
                  <a:pt x="344576" y="53784"/>
                </a:lnTo>
                <a:lnTo>
                  <a:pt x="342315" y="56032"/>
                </a:lnTo>
                <a:lnTo>
                  <a:pt x="342315" y="91655"/>
                </a:lnTo>
                <a:lnTo>
                  <a:pt x="342315" y="101485"/>
                </a:lnTo>
                <a:lnTo>
                  <a:pt x="342315" y="171170"/>
                </a:lnTo>
                <a:lnTo>
                  <a:pt x="341553" y="171551"/>
                </a:lnTo>
                <a:lnTo>
                  <a:pt x="318846" y="171551"/>
                </a:lnTo>
                <a:lnTo>
                  <a:pt x="318846" y="102247"/>
                </a:lnTo>
                <a:lnTo>
                  <a:pt x="318846" y="101485"/>
                </a:lnTo>
                <a:lnTo>
                  <a:pt x="342315" y="101485"/>
                </a:lnTo>
                <a:lnTo>
                  <a:pt x="342315" y="91655"/>
                </a:lnTo>
                <a:lnTo>
                  <a:pt x="308978" y="91655"/>
                </a:lnTo>
                <a:lnTo>
                  <a:pt x="308978" y="102247"/>
                </a:lnTo>
                <a:lnTo>
                  <a:pt x="308978" y="172313"/>
                </a:lnTo>
                <a:lnTo>
                  <a:pt x="291553" y="172313"/>
                </a:lnTo>
                <a:lnTo>
                  <a:pt x="291553" y="147701"/>
                </a:lnTo>
                <a:lnTo>
                  <a:pt x="297243" y="147701"/>
                </a:lnTo>
                <a:lnTo>
                  <a:pt x="301790" y="142773"/>
                </a:lnTo>
                <a:lnTo>
                  <a:pt x="301790" y="137071"/>
                </a:lnTo>
                <a:lnTo>
                  <a:pt x="301790" y="102247"/>
                </a:lnTo>
                <a:lnTo>
                  <a:pt x="308978" y="102247"/>
                </a:lnTo>
                <a:lnTo>
                  <a:pt x="308978" y="91655"/>
                </a:lnTo>
                <a:lnTo>
                  <a:pt x="291198" y="91655"/>
                </a:lnTo>
                <a:lnTo>
                  <a:pt x="291198" y="102247"/>
                </a:lnTo>
                <a:lnTo>
                  <a:pt x="291198" y="137071"/>
                </a:lnTo>
                <a:lnTo>
                  <a:pt x="281724" y="137071"/>
                </a:lnTo>
                <a:lnTo>
                  <a:pt x="281724" y="147701"/>
                </a:lnTo>
                <a:lnTo>
                  <a:pt x="281724" y="172313"/>
                </a:lnTo>
                <a:lnTo>
                  <a:pt x="263918" y="172313"/>
                </a:lnTo>
                <a:lnTo>
                  <a:pt x="263918" y="102247"/>
                </a:lnTo>
                <a:lnTo>
                  <a:pt x="271132" y="102247"/>
                </a:lnTo>
                <a:lnTo>
                  <a:pt x="271132" y="142773"/>
                </a:lnTo>
                <a:lnTo>
                  <a:pt x="276034" y="147701"/>
                </a:lnTo>
                <a:lnTo>
                  <a:pt x="281724" y="147701"/>
                </a:lnTo>
                <a:lnTo>
                  <a:pt x="281724" y="137071"/>
                </a:lnTo>
                <a:lnTo>
                  <a:pt x="280962" y="137071"/>
                </a:lnTo>
                <a:lnTo>
                  <a:pt x="280962" y="102247"/>
                </a:lnTo>
                <a:lnTo>
                  <a:pt x="291198" y="102247"/>
                </a:lnTo>
                <a:lnTo>
                  <a:pt x="291198" y="91655"/>
                </a:lnTo>
                <a:lnTo>
                  <a:pt x="254088" y="91655"/>
                </a:lnTo>
                <a:lnTo>
                  <a:pt x="254088" y="102247"/>
                </a:lnTo>
                <a:lnTo>
                  <a:pt x="254088" y="172313"/>
                </a:lnTo>
                <a:lnTo>
                  <a:pt x="236651" y="172313"/>
                </a:lnTo>
                <a:lnTo>
                  <a:pt x="236651" y="147701"/>
                </a:lnTo>
                <a:lnTo>
                  <a:pt x="242354" y="147701"/>
                </a:lnTo>
                <a:lnTo>
                  <a:pt x="246900" y="142773"/>
                </a:lnTo>
                <a:lnTo>
                  <a:pt x="246900" y="137071"/>
                </a:lnTo>
                <a:lnTo>
                  <a:pt x="246900" y="102247"/>
                </a:lnTo>
                <a:lnTo>
                  <a:pt x="254088" y="102247"/>
                </a:lnTo>
                <a:lnTo>
                  <a:pt x="254088" y="91655"/>
                </a:lnTo>
                <a:lnTo>
                  <a:pt x="235508" y="91655"/>
                </a:lnTo>
                <a:lnTo>
                  <a:pt x="235508" y="102247"/>
                </a:lnTo>
                <a:lnTo>
                  <a:pt x="235508" y="137071"/>
                </a:lnTo>
                <a:lnTo>
                  <a:pt x="226796" y="137071"/>
                </a:lnTo>
                <a:lnTo>
                  <a:pt x="226796" y="147701"/>
                </a:lnTo>
                <a:lnTo>
                  <a:pt x="226796" y="172313"/>
                </a:lnTo>
                <a:lnTo>
                  <a:pt x="209016" y="172313"/>
                </a:lnTo>
                <a:lnTo>
                  <a:pt x="209016" y="102247"/>
                </a:lnTo>
                <a:lnTo>
                  <a:pt x="216204" y="102247"/>
                </a:lnTo>
                <a:lnTo>
                  <a:pt x="216204" y="142773"/>
                </a:lnTo>
                <a:lnTo>
                  <a:pt x="221132" y="147701"/>
                </a:lnTo>
                <a:lnTo>
                  <a:pt x="226796" y="147701"/>
                </a:lnTo>
                <a:lnTo>
                  <a:pt x="226796" y="137071"/>
                </a:lnTo>
                <a:lnTo>
                  <a:pt x="225679" y="137071"/>
                </a:lnTo>
                <a:lnTo>
                  <a:pt x="225679" y="102247"/>
                </a:lnTo>
                <a:lnTo>
                  <a:pt x="235508" y="102247"/>
                </a:lnTo>
                <a:lnTo>
                  <a:pt x="235508" y="91655"/>
                </a:lnTo>
                <a:lnTo>
                  <a:pt x="199161" y="91655"/>
                </a:lnTo>
                <a:lnTo>
                  <a:pt x="199161" y="102247"/>
                </a:lnTo>
                <a:lnTo>
                  <a:pt x="199161" y="172313"/>
                </a:lnTo>
                <a:lnTo>
                  <a:pt x="181762" y="172313"/>
                </a:lnTo>
                <a:lnTo>
                  <a:pt x="181762" y="147701"/>
                </a:lnTo>
                <a:lnTo>
                  <a:pt x="187426" y="147701"/>
                </a:lnTo>
                <a:lnTo>
                  <a:pt x="191973" y="142773"/>
                </a:lnTo>
                <a:lnTo>
                  <a:pt x="191973" y="137071"/>
                </a:lnTo>
                <a:lnTo>
                  <a:pt x="191973" y="102247"/>
                </a:lnTo>
                <a:lnTo>
                  <a:pt x="199161" y="102247"/>
                </a:lnTo>
                <a:lnTo>
                  <a:pt x="199161" y="91655"/>
                </a:lnTo>
                <a:lnTo>
                  <a:pt x="180619" y="91655"/>
                </a:lnTo>
                <a:lnTo>
                  <a:pt x="180619" y="102247"/>
                </a:lnTo>
                <a:lnTo>
                  <a:pt x="180619" y="137071"/>
                </a:lnTo>
                <a:lnTo>
                  <a:pt x="171907" y="137071"/>
                </a:lnTo>
                <a:lnTo>
                  <a:pt x="171907" y="147701"/>
                </a:lnTo>
                <a:lnTo>
                  <a:pt x="171907" y="172313"/>
                </a:lnTo>
                <a:lnTo>
                  <a:pt x="154089" y="172313"/>
                </a:lnTo>
                <a:lnTo>
                  <a:pt x="154089" y="102247"/>
                </a:lnTo>
                <a:lnTo>
                  <a:pt x="161315" y="102247"/>
                </a:lnTo>
                <a:lnTo>
                  <a:pt x="161315" y="142773"/>
                </a:lnTo>
                <a:lnTo>
                  <a:pt x="166204" y="147701"/>
                </a:lnTo>
                <a:lnTo>
                  <a:pt x="171907" y="147701"/>
                </a:lnTo>
                <a:lnTo>
                  <a:pt x="171907" y="137071"/>
                </a:lnTo>
                <a:lnTo>
                  <a:pt x="170751" y="137071"/>
                </a:lnTo>
                <a:lnTo>
                  <a:pt x="170751" y="102247"/>
                </a:lnTo>
                <a:lnTo>
                  <a:pt x="180619" y="102247"/>
                </a:lnTo>
                <a:lnTo>
                  <a:pt x="180619" y="91655"/>
                </a:lnTo>
                <a:lnTo>
                  <a:pt x="144259" y="91655"/>
                </a:lnTo>
                <a:lnTo>
                  <a:pt x="144259" y="102247"/>
                </a:lnTo>
                <a:lnTo>
                  <a:pt x="144259" y="172313"/>
                </a:lnTo>
                <a:lnTo>
                  <a:pt x="126834" y="172313"/>
                </a:lnTo>
                <a:lnTo>
                  <a:pt x="126834" y="147701"/>
                </a:lnTo>
                <a:lnTo>
                  <a:pt x="132524" y="147701"/>
                </a:lnTo>
                <a:lnTo>
                  <a:pt x="137071" y="142773"/>
                </a:lnTo>
                <a:lnTo>
                  <a:pt x="137071" y="137071"/>
                </a:lnTo>
                <a:lnTo>
                  <a:pt x="137071" y="102247"/>
                </a:lnTo>
                <a:lnTo>
                  <a:pt x="144259" y="102247"/>
                </a:lnTo>
                <a:lnTo>
                  <a:pt x="144259" y="91655"/>
                </a:lnTo>
                <a:lnTo>
                  <a:pt x="125717" y="91655"/>
                </a:lnTo>
                <a:lnTo>
                  <a:pt x="125717" y="102247"/>
                </a:lnTo>
                <a:lnTo>
                  <a:pt x="125717" y="137071"/>
                </a:lnTo>
                <a:lnTo>
                  <a:pt x="116243" y="137071"/>
                </a:lnTo>
                <a:lnTo>
                  <a:pt x="116243" y="147701"/>
                </a:lnTo>
                <a:lnTo>
                  <a:pt x="116243" y="172313"/>
                </a:lnTo>
                <a:lnTo>
                  <a:pt x="98818" y="172313"/>
                </a:lnTo>
                <a:lnTo>
                  <a:pt x="98818" y="102247"/>
                </a:lnTo>
                <a:lnTo>
                  <a:pt x="106006" y="102247"/>
                </a:lnTo>
                <a:lnTo>
                  <a:pt x="106006" y="142773"/>
                </a:lnTo>
                <a:lnTo>
                  <a:pt x="110553" y="147701"/>
                </a:lnTo>
                <a:lnTo>
                  <a:pt x="116243" y="147701"/>
                </a:lnTo>
                <a:lnTo>
                  <a:pt x="116243" y="137071"/>
                </a:lnTo>
                <a:lnTo>
                  <a:pt x="115862" y="137071"/>
                </a:lnTo>
                <a:lnTo>
                  <a:pt x="115862" y="102247"/>
                </a:lnTo>
                <a:lnTo>
                  <a:pt x="125717" y="102247"/>
                </a:lnTo>
                <a:lnTo>
                  <a:pt x="125717" y="91655"/>
                </a:lnTo>
                <a:lnTo>
                  <a:pt x="88988" y="91655"/>
                </a:lnTo>
                <a:lnTo>
                  <a:pt x="88988" y="102247"/>
                </a:lnTo>
                <a:lnTo>
                  <a:pt x="88988" y="172313"/>
                </a:lnTo>
                <a:lnTo>
                  <a:pt x="71551" y="172313"/>
                </a:lnTo>
                <a:lnTo>
                  <a:pt x="71551" y="147701"/>
                </a:lnTo>
                <a:lnTo>
                  <a:pt x="77254" y="147701"/>
                </a:lnTo>
                <a:lnTo>
                  <a:pt x="81762" y="142773"/>
                </a:lnTo>
                <a:lnTo>
                  <a:pt x="81762" y="137071"/>
                </a:lnTo>
                <a:lnTo>
                  <a:pt x="81762" y="102247"/>
                </a:lnTo>
                <a:lnTo>
                  <a:pt x="88988" y="102247"/>
                </a:lnTo>
                <a:lnTo>
                  <a:pt x="88988" y="91655"/>
                </a:lnTo>
                <a:lnTo>
                  <a:pt x="70789" y="91655"/>
                </a:lnTo>
                <a:lnTo>
                  <a:pt x="70789" y="102247"/>
                </a:lnTo>
                <a:lnTo>
                  <a:pt x="70789" y="137071"/>
                </a:lnTo>
                <a:lnTo>
                  <a:pt x="61315" y="137071"/>
                </a:lnTo>
                <a:lnTo>
                  <a:pt x="61315" y="147701"/>
                </a:lnTo>
                <a:lnTo>
                  <a:pt x="61315" y="172313"/>
                </a:lnTo>
                <a:lnTo>
                  <a:pt x="43916" y="172313"/>
                </a:lnTo>
                <a:lnTo>
                  <a:pt x="43916" y="102247"/>
                </a:lnTo>
                <a:lnTo>
                  <a:pt x="51104" y="102247"/>
                </a:lnTo>
                <a:lnTo>
                  <a:pt x="51104" y="142773"/>
                </a:lnTo>
                <a:lnTo>
                  <a:pt x="55651" y="147701"/>
                </a:lnTo>
                <a:lnTo>
                  <a:pt x="61315" y="147701"/>
                </a:lnTo>
                <a:lnTo>
                  <a:pt x="61315" y="137071"/>
                </a:lnTo>
                <a:lnTo>
                  <a:pt x="60960" y="137071"/>
                </a:lnTo>
                <a:lnTo>
                  <a:pt x="60960" y="102247"/>
                </a:lnTo>
                <a:lnTo>
                  <a:pt x="70789" y="102247"/>
                </a:lnTo>
                <a:lnTo>
                  <a:pt x="70789" y="91655"/>
                </a:lnTo>
                <a:lnTo>
                  <a:pt x="33680" y="91655"/>
                </a:lnTo>
                <a:lnTo>
                  <a:pt x="33680" y="102247"/>
                </a:lnTo>
                <a:lnTo>
                  <a:pt x="33680" y="172313"/>
                </a:lnTo>
                <a:lnTo>
                  <a:pt x="10972" y="172313"/>
                </a:lnTo>
                <a:lnTo>
                  <a:pt x="10210" y="171551"/>
                </a:lnTo>
                <a:lnTo>
                  <a:pt x="10210" y="102247"/>
                </a:lnTo>
                <a:lnTo>
                  <a:pt x="33680" y="102247"/>
                </a:lnTo>
                <a:lnTo>
                  <a:pt x="33680" y="91655"/>
                </a:lnTo>
                <a:lnTo>
                  <a:pt x="10210" y="91655"/>
                </a:lnTo>
                <a:lnTo>
                  <a:pt x="10210" y="56032"/>
                </a:lnTo>
                <a:lnTo>
                  <a:pt x="7950" y="53784"/>
                </a:lnTo>
                <a:lnTo>
                  <a:pt x="2247" y="53784"/>
                </a:lnTo>
                <a:lnTo>
                  <a:pt x="0" y="56032"/>
                </a:lnTo>
                <a:lnTo>
                  <a:pt x="0" y="177215"/>
                </a:lnTo>
                <a:lnTo>
                  <a:pt x="5270" y="182524"/>
                </a:lnTo>
                <a:lnTo>
                  <a:pt x="346862" y="182524"/>
                </a:lnTo>
                <a:lnTo>
                  <a:pt x="352145" y="177215"/>
                </a:lnTo>
                <a:lnTo>
                  <a:pt x="352145" y="172313"/>
                </a:lnTo>
                <a:lnTo>
                  <a:pt x="352145" y="171551"/>
                </a:lnTo>
                <a:lnTo>
                  <a:pt x="352145" y="101485"/>
                </a:lnTo>
                <a:lnTo>
                  <a:pt x="352145" y="91655"/>
                </a:lnTo>
                <a:lnTo>
                  <a:pt x="352145" y="59093"/>
                </a:lnTo>
                <a:lnTo>
                  <a:pt x="352526" y="55651"/>
                </a:lnTo>
                <a:close/>
              </a:path>
              <a:path w="353060" h="182879">
                <a:moveTo>
                  <a:pt x="352526" y="5689"/>
                </a:moveTo>
                <a:lnTo>
                  <a:pt x="347243" y="0"/>
                </a:lnTo>
                <a:lnTo>
                  <a:pt x="11734" y="0"/>
                </a:lnTo>
                <a:lnTo>
                  <a:pt x="4889" y="0"/>
                </a:lnTo>
                <a:lnTo>
                  <a:pt x="0" y="4927"/>
                </a:lnTo>
                <a:lnTo>
                  <a:pt x="0" y="37109"/>
                </a:lnTo>
                <a:lnTo>
                  <a:pt x="2247" y="39751"/>
                </a:lnTo>
                <a:lnTo>
                  <a:pt x="7950" y="39751"/>
                </a:lnTo>
                <a:lnTo>
                  <a:pt x="10210" y="37109"/>
                </a:lnTo>
                <a:lnTo>
                  <a:pt x="10210" y="10617"/>
                </a:lnTo>
                <a:lnTo>
                  <a:pt x="10591" y="10236"/>
                </a:lnTo>
                <a:lnTo>
                  <a:pt x="341172" y="10236"/>
                </a:lnTo>
                <a:lnTo>
                  <a:pt x="341553" y="10617"/>
                </a:lnTo>
                <a:lnTo>
                  <a:pt x="341553" y="37109"/>
                </a:lnTo>
                <a:lnTo>
                  <a:pt x="343839" y="39751"/>
                </a:lnTo>
                <a:lnTo>
                  <a:pt x="349504" y="39751"/>
                </a:lnTo>
                <a:lnTo>
                  <a:pt x="352145" y="37109"/>
                </a:lnTo>
                <a:lnTo>
                  <a:pt x="352145" y="11734"/>
                </a:lnTo>
                <a:lnTo>
                  <a:pt x="352526" y="568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62279" y="4274781"/>
            <a:ext cx="341630" cy="359410"/>
          </a:xfrm>
          <a:custGeom>
            <a:avLst/>
            <a:gdLst/>
            <a:ahLst/>
            <a:cxnLst/>
            <a:rect l="l" t="t" r="r" b="b"/>
            <a:pathLst>
              <a:path w="341630" h="359410">
                <a:moveTo>
                  <a:pt x="262039" y="221234"/>
                </a:moveTo>
                <a:lnTo>
                  <a:pt x="260540" y="218973"/>
                </a:lnTo>
                <a:lnTo>
                  <a:pt x="259499" y="217131"/>
                </a:lnTo>
                <a:lnTo>
                  <a:pt x="257517" y="216014"/>
                </a:lnTo>
                <a:lnTo>
                  <a:pt x="255651" y="216014"/>
                </a:lnTo>
                <a:lnTo>
                  <a:pt x="254850" y="216014"/>
                </a:lnTo>
                <a:lnTo>
                  <a:pt x="254025" y="216242"/>
                </a:lnTo>
                <a:lnTo>
                  <a:pt x="253352" y="216712"/>
                </a:lnTo>
                <a:lnTo>
                  <a:pt x="241236" y="223139"/>
                </a:lnTo>
                <a:lnTo>
                  <a:pt x="238569" y="224663"/>
                </a:lnTo>
                <a:lnTo>
                  <a:pt x="237807" y="228066"/>
                </a:lnTo>
                <a:lnTo>
                  <a:pt x="239331" y="230327"/>
                </a:lnTo>
                <a:lnTo>
                  <a:pt x="240093" y="232232"/>
                </a:lnTo>
                <a:lnTo>
                  <a:pt x="241973" y="233349"/>
                </a:lnTo>
                <a:lnTo>
                  <a:pt x="245757" y="233349"/>
                </a:lnTo>
                <a:lnTo>
                  <a:pt x="246138" y="232613"/>
                </a:lnTo>
                <a:lnTo>
                  <a:pt x="258635" y="226161"/>
                </a:lnTo>
                <a:lnTo>
                  <a:pt x="260921" y="224663"/>
                </a:lnTo>
                <a:lnTo>
                  <a:pt x="262039" y="221234"/>
                </a:lnTo>
                <a:close/>
              </a:path>
              <a:path w="341630" h="359410">
                <a:moveTo>
                  <a:pt x="262039" y="206857"/>
                </a:moveTo>
                <a:lnTo>
                  <a:pt x="260540" y="204216"/>
                </a:lnTo>
                <a:lnTo>
                  <a:pt x="259499" y="202374"/>
                </a:lnTo>
                <a:lnTo>
                  <a:pt x="257517" y="201256"/>
                </a:lnTo>
                <a:lnTo>
                  <a:pt x="255651" y="201256"/>
                </a:lnTo>
                <a:lnTo>
                  <a:pt x="254850" y="201256"/>
                </a:lnTo>
                <a:lnTo>
                  <a:pt x="254025" y="201485"/>
                </a:lnTo>
                <a:lnTo>
                  <a:pt x="253352" y="201930"/>
                </a:lnTo>
                <a:lnTo>
                  <a:pt x="241236" y="208737"/>
                </a:lnTo>
                <a:lnTo>
                  <a:pt x="238569" y="209880"/>
                </a:lnTo>
                <a:lnTo>
                  <a:pt x="237807" y="213283"/>
                </a:lnTo>
                <a:lnTo>
                  <a:pt x="239331" y="215569"/>
                </a:lnTo>
                <a:lnTo>
                  <a:pt x="240093" y="217449"/>
                </a:lnTo>
                <a:lnTo>
                  <a:pt x="241973" y="218592"/>
                </a:lnTo>
                <a:lnTo>
                  <a:pt x="245757" y="218592"/>
                </a:lnTo>
                <a:lnTo>
                  <a:pt x="246138" y="218211"/>
                </a:lnTo>
                <a:lnTo>
                  <a:pt x="258635" y="211404"/>
                </a:lnTo>
                <a:lnTo>
                  <a:pt x="260921" y="209880"/>
                </a:lnTo>
                <a:lnTo>
                  <a:pt x="262039" y="206857"/>
                </a:lnTo>
                <a:close/>
              </a:path>
              <a:path w="341630" h="359410">
                <a:moveTo>
                  <a:pt x="341198" y="95161"/>
                </a:moveTo>
                <a:lnTo>
                  <a:pt x="340436" y="93243"/>
                </a:lnTo>
                <a:lnTo>
                  <a:pt x="338531" y="92100"/>
                </a:lnTo>
                <a:lnTo>
                  <a:pt x="325297" y="84797"/>
                </a:lnTo>
                <a:lnTo>
                  <a:pt x="325297" y="97028"/>
                </a:lnTo>
                <a:lnTo>
                  <a:pt x="275297" y="124675"/>
                </a:lnTo>
                <a:lnTo>
                  <a:pt x="269989" y="121742"/>
                </a:lnTo>
                <a:lnTo>
                  <a:pt x="269989" y="139458"/>
                </a:lnTo>
                <a:lnTo>
                  <a:pt x="269989" y="231851"/>
                </a:lnTo>
                <a:lnTo>
                  <a:pt x="176098" y="283730"/>
                </a:lnTo>
                <a:lnTo>
                  <a:pt x="176098" y="191719"/>
                </a:lnTo>
                <a:lnTo>
                  <a:pt x="193128" y="182232"/>
                </a:lnTo>
                <a:lnTo>
                  <a:pt x="269989" y="139458"/>
                </a:lnTo>
                <a:lnTo>
                  <a:pt x="269989" y="121742"/>
                </a:lnTo>
                <a:lnTo>
                  <a:pt x="264325" y="118605"/>
                </a:lnTo>
                <a:lnTo>
                  <a:pt x="264325" y="130365"/>
                </a:lnTo>
                <a:lnTo>
                  <a:pt x="171170" y="182232"/>
                </a:lnTo>
                <a:lnTo>
                  <a:pt x="165862" y="179298"/>
                </a:lnTo>
                <a:lnTo>
                  <a:pt x="165862" y="191719"/>
                </a:lnTo>
                <a:lnTo>
                  <a:pt x="165862" y="283730"/>
                </a:lnTo>
                <a:lnTo>
                  <a:pt x="89039" y="241300"/>
                </a:lnTo>
                <a:lnTo>
                  <a:pt x="71945" y="231851"/>
                </a:lnTo>
                <a:lnTo>
                  <a:pt x="71945" y="139458"/>
                </a:lnTo>
                <a:lnTo>
                  <a:pt x="110578" y="160642"/>
                </a:lnTo>
                <a:lnTo>
                  <a:pt x="165862" y="191719"/>
                </a:lnTo>
                <a:lnTo>
                  <a:pt x="165862" y="179298"/>
                </a:lnTo>
                <a:lnTo>
                  <a:pt x="94030" y="139458"/>
                </a:lnTo>
                <a:lnTo>
                  <a:pt x="77635" y="130365"/>
                </a:lnTo>
                <a:lnTo>
                  <a:pt x="87972" y="124675"/>
                </a:lnTo>
                <a:lnTo>
                  <a:pt x="171170" y="78867"/>
                </a:lnTo>
                <a:lnTo>
                  <a:pt x="264325" y="130365"/>
                </a:lnTo>
                <a:lnTo>
                  <a:pt x="264325" y="118605"/>
                </a:lnTo>
                <a:lnTo>
                  <a:pt x="192544" y="78867"/>
                </a:lnTo>
                <a:lnTo>
                  <a:pt x="176098" y="69773"/>
                </a:lnTo>
                <a:lnTo>
                  <a:pt x="176098" y="14122"/>
                </a:lnTo>
                <a:lnTo>
                  <a:pt x="325297" y="97028"/>
                </a:lnTo>
                <a:lnTo>
                  <a:pt x="325297" y="84797"/>
                </a:lnTo>
                <a:lnTo>
                  <a:pt x="197421" y="14122"/>
                </a:lnTo>
                <a:lnTo>
                  <a:pt x="173431" y="850"/>
                </a:lnTo>
                <a:lnTo>
                  <a:pt x="172694" y="279"/>
                </a:lnTo>
                <a:lnTo>
                  <a:pt x="171843" y="0"/>
                </a:lnTo>
                <a:lnTo>
                  <a:pt x="170027" y="0"/>
                </a:lnTo>
                <a:lnTo>
                  <a:pt x="169075" y="279"/>
                </a:lnTo>
                <a:lnTo>
                  <a:pt x="168148" y="850"/>
                </a:lnTo>
                <a:lnTo>
                  <a:pt x="165481" y="2336"/>
                </a:lnTo>
                <a:lnTo>
                  <a:pt x="165481" y="14122"/>
                </a:lnTo>
                <a:lnTo>
                  <a:pt x="165481" y="69773"/>
                </a:lnTo>
                <a:lnTo>
                  <a:pt x="66281" y="124675"/>
                </a:lnTo>
                <a:lnTo>
                  <a:pt x="61734" y="122174"/>
                </a:lnTo>
                <a:lnTo>
                  <a:pt x="61734" y="133769"/>
                </a:lnTo>
                <a:lnTo>
                  <a:pt x="61734" y="231470"/>
                </a:lnTo>
                <a:lnTo>
                  <a:pt x="10998" y="254177"/>
                </a:lnTo>
                <a:lnTo>
                  <a:pt x="10998" y="105752"/>
                </a:lnTo>
                <a:lnTo>
                  <a:pt x="61734" y="133769"/>
                </a:lnTo>
                <a:lnTo>
                  <a:pt x="61734" y="122174"/>
                </a:lnTo>
                <a:lnTo>
                  <a:pt x="32042" y="105752"/>
                </a:lnTo>
                <a:lnTo>
                  <a:pt x="16281" y="97028"/>
                </a:lnTo>
                <a:lnTo>
                  <a:pt x="165481" y="14122"/>
                </a:lnTo>
                <a:lnTo>
                  <a:pt x="165481" y="2336"/>
                </a:lnTo>
                <a:lnTo>
                  <a:pt x="3048" y="92100"/>
                </a:lnTo>
                <a:lnTo>
                  <a:pt x="1143" y="93243"/>
                </a:lnTo>
                <a:lnTo>
                  <a:pt x="0" y="95161"/>
                </a:lnTo>
                <a:lnTo>
                  <a:pt x="0" y="264045"/>
                </a:lnTo>
                <a:lnTo>
                  <a:pt x="1143" y="265912"/>
                </a:lnTo>
                <a:lnTo>
                  <a:pt x="3048" y="266674"/>
                </a:lnTo>
                <a:lnTo>
                  <a:pt x="75755" y="307200"/>
                </a:lnTo>
                <a:lnTo>
                  <a:pt x="76555" y="307543"/>
                </a:lnTo>
                <a:lnTo>
                  <a:pt x="77406" y="307733"/>
                </a:lnTo>
                <a:lnTo>
                  <a:pt x="80111" y="307733"/>
                </a:lnTo>
                <a:lnTo>
                  <a:pt x="81889" y="306882"/>
                </a:lnTo>
                <a:lnTo>
                  <a:pt x="82943" y="305320"/>
                </a:lnTo>
                <a:lnTo>
                  <a:pt x="84442" y="302653"/>
                </a:lnTo>
                <a:lnTo>
                  <a:pt x="83324" y="299631"/>
                </a:lnTo>
                <a:lnTo>
                  <a:pt x="81038" y="298107"/>
                </a:lnTo>
                <a:lnTo>
                  <a:pt x="17424" y="262890"/>
                </a:lnTo>
                <a:lnTo>
                  <a:pt x="37299" y="254177"/>
                </a:lnTo>
                <a:lnTo>
                  <a:pt x="66662" y="241300"/>
                </a:lnTo>
                <a:lnTo>
                  <a:pt x="166243" y="296227"/>
                </a:lnTo>
                <a:lnTo>
                  <a:pt x="166243" y="345465"/>
                </a:lnTo>
                <a:lnTo>
                  <a:pt x="102247" y="309841"/>
                </a:lnTo>
                <a:lnTo>
                  <a:pt x="101549" y="309359"/>
                </a:lnTo>
                <a:lnTo>
                  <a:pt x="100723" y="309168"/>
                </a:lnTo>
                <a:lnTo>
                  <a:pt x="98018" y="309168"/>
                </a:lnTo>
                <a:lnTo>
                  <a:pt x="96075" y="310184"/>
                </a:lnTo>
                <a:lnTo>
                  <a:pt x="95059" y="311746"/>
                </a:lnTo>
                <a:lnTo>
                  <a:pt x="93916" y="314007"/>
                </a:lnTo>
                <a:lnTo>
                  <a:pt x="94678" y="317436"/>
                </a:lnTo>
                <a:lnTo>
                  <a:pt x="168529" y="358686"/>
                </a:lnTo>
                <a:lnTo>
                  <a:pt x="169265" y="359079"/>
                </a:lnTo>
                <a:lnTo>
                  <a:pt x="170116" y="359270"/>
                </a:lnTo>
                <a:lnTo>
                  <a:pt x="171932" y="359270"/>
                </a:lnTo>
                <a:lnTo>
                  <a:pt x="249186" y="317055"/>
                </a:lnTo>
                <a:lnTo>
                  <a:pt x="252209" y="312127"/>
                </a:lnTo>
                <a:lnTo>
                  <a:pt x="251066" y="309841"/>
                </a:lnTo>
                <a:lnTo>
                  <a:pt x="250012" y="308279"/>
                </a:lnTo>
                <a:lnTo>
                  <a:pt x="248107" y="307263"/>
                </a:lnTo>
                <a:lnTo>
                  <a:pt x="245402" y="307263"/>
                </a:lnTo>
                <a:lnTo>
                  <a:pt x="244576" y="307479"/>
                </a:lnTo>
                <a:lnTo>
                  <a:pt x="243878" y="307962"/>
                </a:lnTo>
                <a:lnTo>
                  <a:pt x="176860" y="345465"/>
                </a:lnTo>
                <a:lnTo>
                  <a:pt x="176860" y="296227"/>
                </a:lnTo>
                <a:lnTo>
                  <a:pt x="199440" y="283730"/>
                </a:lnTo>
                <a:lnTo>
                  <a:pt x="276059" y="241300"/>
                </a:lnTo>
                <a:lnTo>
                  <a:pt x="325297" y="262890"/>
                </a:lnTo>
                <a:lnTo>
                  <a:pt x="265087" y="296227"/>
                </a:lnTo>
                <a:lnTo>
                  <a:pt x="262801" y="297726"/>
                </a:lnTo>
                <a:lnTo>
                  <a:pt x="262039" y="300774"/>
                </a:lnTo>
                <a:lnTo>
                  <a:pt x="263182" y="303415"/>
                </a:lnTo>
                <a:lnTo>
                  <a:pt x="264325" y="305320"/>
                </a:lnTo>
                <a:lnTo>
                  <a:pt x="266204" y="306057"/>
                </a:lnTo>
                <a:lnTo>
                  <a:pt x="269989" y="306057"/>
                </a:lnTo>
                <a:lnTo>
                  <a:pt x="270370" y="305676"/>
                </a:lnTo>
                <a:lnTo>
                  <a:pt x="339674" y="267449"/>
                </a:lnTo>
                <a:lnTo>
                  <a:pt x="339674" y="266293"/>
                </a:lnTo>
                <a:lnTo>
                  <a:pt x="340817" y="264045"/>
                </a:lnTo>
                <a:lnTo>
                  <a:pt x="341198" y="262890"/>
                </a:lnTo>
                <a:lnTo>
                  <a:pt x="341198" y="254177"/>
                </a:lnTo>
                <a:lnTo>
                  <a:pt x="341198" y="212902"/>
                </a:lnTo>
                <a:lnTo>
                  <a:pt x="338912" y="210642"/>
                </a:lnTo>
                <a:lnTo>
                  <a:pt x="333248" y="210642"/>
                </a:lnTo>
                <a:lnTo>
                  <a:pt x="330962" y="212902"/>
                </a:lnTo>
                <a:lnTo>
                  <a:pt x="330962" y="254177"/>
                </a:lnTo>
                <a:lnTo>
                  <a:pt x="302183" y="241300"/>
                </a:lnTo>
                <a:lnTo>
                  <a:pt x="280225" y="231470"/>
                </a:lnTo>
                <a:lnTo>
                  <a:pt x="280225" y="139458"/>
                </a:lnTo>
                <a:lnTo>
                  <a:pt x="280225" y="133769"/>
                </a:lnTo>
                <a:lnTo>
                  <a:pt x="296697" y="124675"/>
                </a:lnTo>
                <a:lnTo>
                  <a:pt x="330962" y="105752"/>
                </a:lnTo>
                <a:lnTo>
                  <a:pt x="330962" y="195884"/>
                </a:lnTo>
                <a:lnTo>
                  <a:pt x="333248" y="198145"/>
                </a:lnTo>
                <a:lnTo>
                  <a:pt x="338912" y="198145"/>
                </a:lnTo>
                <a:lnTo>
                  <a:pt x="341198" y="195884"/>
                </a:lnTo>
                <a:lnTo>
                  <a:pt x="341198" y="105752"/>
                </a:lnTo>
                <a:lnTo>
                  <a:pt x="341198" y="9516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1396988" y="4287365"/>
            <a:ext cx="302260" cy="333375"/>
            <a:chOff x="1396988" y="4287365"/>
            <a:chExt cx="302260" cy="333375"/>
          </a:xfrm>
        </p:grpSpPr>
        <p:sp>
          <p:nvSpPr>
            <p:cNvPr id="145" name="object 145"/>
            <p:cNvSpPr/>
            <p:nvPr/>
          </p:nvSpPr>
          <p:spPr>
            <a:xfrm>
              <a:off x="1396987" y="4287367"/>
              <a:ext cx="302260" cy="333375"/>
            </a:xfrm>
            <a:custGeom>
              <a:avLst/>
              <a:gdLst/>
              <a:ahLst/>
              <a:cxnLst/>
              <a:rect l="l" t="t" r="r" b="b"/>
              <a:pathLst>
                <a:path w="302260" h="333375">
                  <a:moveTo>
                    <a:pt x="301790" y="93929"/>
                  </a:moveTo>
                  <a:lnTo>
                    <a:pt x="299910" y="91249"/>
                  </a:lnTo>
                  <a:lnTo>
                    <a:pt x="297243" y="91249"/>
                  </a:lnTo>
                  <a:lnTo>
                    <a:pt x="294220" y="91249"/>
                  </a:lnTo>
                  <a:lnTo>
                    <a:pt x="292341" y="93929"/>
                  </a:lnTo>
                  <a:lnTo>
                    <a:pt x="292341" y="136321"/>
                  </a:lnTo>
                  <a:lnTo>
                    <a:pt x="294601" y="138226"/>
                  </a:lnTo>
                  <a:lnTo>
                    <a:pt x="299910" y="138226"/>
                  </a:lnTo>
                  <a:lnTo>
                    <a:pt x="301790" y="135940"/>
                  </a:lnTo>
                  <a:lnTo>
                    <a:pt x="301790" y="93929"/>
                  </a:lnTo>
                  <a:close/>
                </a:path>
                <a:path w="302260" h="333375">
                  <a:moveTo>
                    <a:pt x="301790" y="5321"/>
                  </a:moveTo>
                  <a:lnTo>
                    <a:pt x="296519" y="0"/>
                  </a:lnTo>
                  <a:lnTo>
                    <a:pt x="95796" y="0"/>
                  </a:lnTo>
                  <a:lnTo>
                    <a:pt x="90868" y="5321"/>
                  </a:lnTo>
                  <a:lnTo>
                    <a:pt x="90868" y="136321"/>
                  </a:lnTo>
                  <a:lnTo>
                    <a:pt x="49161" y="90144"/>
                  </a:lnTo>
                  <a:lnTo>
                    <a:pt x="37185" y="76873"/>
                  </a:lnTo>
                  <a:lnTo>
                    <a:pt x="31038" y="70065"/>
                  </a:lnTo>
                  <a:lnTo>
                    <a:pt x="29540" y="68554"/>
                  </a:lnTo>
                  <a:lnTo>
                    <a:pt x="29540" y="83299"/>
                  </a:lnTo>
                  <a:lnTo>
                    <a:pt x="16281" y="95072"/>
                  </a:lnTo>
                  <a:lnTo>
                    <a:pt x="10591" y="88607"/>
                  </a:lnTo>
                  <a:lnTo>
                    <a:pt x="23850" y="76873"/>
                  </a:lnTo>
                  <a:lnTo>
                    <a:pt x="29540" y="83299"/>
                  </a:lnTo>
                  <a:lnTo>
                    <a:pt x="29540" y="68554"/>
                  </a:lnTo>
                  <a:lnTo>
                    <a:pt x="29159" y="68160"/>
                  </a:lnTo>
                  <a:lnTo>
                    <a:pt x="24612" y="66662"/>
                  </a:lnTo>
                  <a:lnTo>
                    <a:pt x="21945" y="66662"/>
                  </a:lnTo>
                  <a:lnTo>
                    <a:pt x="0" y="90906"/>
                  </a:lnTo>
                  <a:lnTo>
                    <a:pt x="3022" y="94691"/>
                  </a:lnTo>
                  <a:lnTo>
                    <a:pt x="87464" y="188188"/>
                  </a:lnTo>
                  <a:lnTo>
                    <a:pt x="88226" y="189344"/>
                  </a:lnTo>
                  <a:lnTo>
                    <a:pt x="89369" y="190106"/>
                  </a:lnTo>
                  <a:lnTo>
                    <a:pt x="90868" y="190868"/>
                  </a:lnTo>
                  <a:lnTo>
                    <a:pt x="90868" y="265836"/>
                  </a:lnTo>
                  <a:lnTo>
                    <a:pt x="68922" y="265836"/>
                  </a:lnTo>
                  <a:lnTo>
                    <a:pt x="67005" y="268503"/>
                  </a:lnTo>
                  <a:lnTo>
                    <a:pt x="67005" y="273405"/>
                  </a:lnTo>
                  <a:lnTo>
                    <a:pt x="69303" y="275310"/>
                  </a:lnTo>
                  <a:lnTo>
                    <a:pt x="207518" y="275310"/>
                  </a:lnTo>
                  <a:lnTo>
                    <a:pt x="208254" y="276453"/>
                  </a:lnTo>
                  <a:lnTo>
                    <a:pt x="218325" y="315569"/>
                  </a:lnTo>
                  <a:lnTo>
                    <a:pt x="225679" y="322630"/>
                  </a:lnTo>
                  <a:lnTo>
                    <a:pt x="52247" y="322630"/>
                  </a:lnTo>
                  <a:lnTo>
                    <a:pt x="38328" y="319836"/>
                  </a:lnTo>
                  <a:lnTo>
                    <a:pt x="26885" y="312178"/>
                  </a:lnTo>
                  <a:lnTo>
                    <a:pt x="19126" y="300748"/>
                  </a:lnTo>
                  <a:lnTo>
                    <a:pt x="16281" y="286664"/>
                  </a:lnTo>
                  <a:lnTo>
                    <a:pt x="16281" y="276072"/>
                  </a:lnTo>
                  <a:lnTo>
                    <a:pt x="17424" y="275310"/>
                  </a:lnTo>
                  <a:lnTo>
                    <a:pt x="53009" y="275310"/>
                  </a:lnTo>
                  <a:lnTo>
                    <a:pt x="54889" y="273011"/>
                  </a:lnTo>
                  <a:lnTo>
                    <a:pt x="54889" y="267741"/>
                  </a:lnTo>
                  <a:lnTo>
                    <a:pt x="52247" y="265836"/>
                  </a:lnTo>
                  <a:lnTo>
                    <a:pt x="11734" y="265836"/>
                  </a:lnTo>
                  <a:lnTo>
                    <a:pt x="6426" y="271145"/>
                  </a:lnTo>
                  <a:lnTo>
                    <a:pt x="6426" y="287426"/>
                  </a:lnTo>
                  <a:lnTo>
                    <a:pt x="10007" y="305079"/>
                  </a:lnTo>
                  <a:lnTo>
                    <a:pt x="19773" y="319519"/>
                  </a:lnTo>
                  <a:lnTo>
                    <a:pt x="34226" y="329285"/>
                  </a:lnTo>
                  <a:lnTo>
                    <a:pt x="51866" y="332879"/>
                  </a:lnTo>
                  <a:lnTo>
                    <a:pt x="255993" y="332879"/>
                  </a:lnTo>
                  <a:lnTo>
                    <a:pt x="273621" y="329285"/>
                  </a:lnTo>
                  <a:lnTo>
                    <a:pt x="282333" y="323392"/>
                  </a:lnTo>
                  <a:lnTo>
                    <a:pt x="288061" y="319519"/>
                  </a:lnTo>
                  <a:lnTo>
                    <a:pt x="297827" y="305079"/>
                  </a:lnTo>
                  <a:lnTo>
                    <a:pt x="301409" y="287426"/>
                  </a:lnTo>
                  <a:lnTo>
                    <a:pt x="301409" y="151485"/>
                  </a:lnTo>
                  <a:lnTo>
                    <a:pt x="299148" y="149580"/>
                  </a:lnTo>
                  <a:lnTo>
                    <a:pt x="293839" y="149580"/>
                  </a:lnTo>
                  <a:lnTo>
                    <a:pt x="291960" y="151841"/>
                  </a:lnTo>
                  <a:lnTo>
                    <a:pt x="291960" y="287426"/>
                  </a:lnTo>
                  <a:lnTo>
                    <a:pt x="289115" y="301358"/>
                  </a:lnTo>
                  <a:lnTo>
                    <a:pt x="281368" y="312788"/>
                  </a:lnTo>
                  <a:lnTo>
                    <a:pt x="269925" y="320548"/>
                  </a:lnTo>
                  <a:lnTo>
                    <a:pt x="255993" y="323392"/>
                  </a:lnTo>
                  <a:lnTo>
                    <a:pt x="253707" y="323392"/>
                  </a:lnTo>
                  <a:lnTo>
                    <a:pt x="249936" y="322630"/>
                  </a:lnTo>
                  <a:lnTo>
                    <a:pt x="239610" y="320548"/>
                  </a:lnTo>
                  <a:lnTo>
                    <a:pt x="228193" y="312788"/>
                  </a:lnTo>
                  <a:lnTo>
                    <a:pt x="220535" y="301358"/>
                  </a:lnTo>
                  <a:lnTo>
                    <a:pt x="217728" y="287426"/>
                  </a:lnTo>
                  <a:lnTo>
                    <a:pt x="217728" y="271145"/>
                  </a:lnTo>
                  <a:lnTo>
                    <a:pt x="212420" y="265836"/>
                  </a:lnTo>
                  <a:lnTo>
                    <a:pt x="100342" y="265836"/>
                  </a:lnTo>
                  <a:lnTo>
                    <a:pt x="100342" y="193890"/>
                  </a:lnTo>
                  <a:lnTo>
                    <a:pt x="113982" y="201079"/>
                  </a:lnTo>
                  <a:lnTo>
                    <a:pt x="116243" y="202222"/>
                  </a:lnTo>
                  <a:lnTo>
                    <a:pt x="119265" y="202222"/>
                  </a:lnTo>
                  <a:lnTo>
                    <a:pt x="121170" y="201460"/>
                  </a:lnTo>
                  <a:lnTo>
                    <a:pt x="124955" y="197675"/>
                  </a:lnTo>
                  <a:lnTo>
                    <a:pt x="125717" y="194652"/>
                  </a:lnTo>
                  <a:lnTo>
                    <a:pt x="125336" y="193890"/>
                  </a:lnTo>
                  <a:lnTo>
                    <a:pt x="124193" y="191630"/>
                  </a:lnTo>
                  <a:lnTo>
                    <a:pt x="123761" y="190487"/>
                  </a:lnTo>
                  <a:lnTo>
                    <a:pt x="120192" y="181000"/>
                  </a:lnTo>
                  <a:lnTo>
                    <a:pt x="117043" y="172669"/>
                  </a:lnTo>
                  <a:lnTo>
                    <a:pt x="116624" y="171564"/>
                  </a:lnTo>
                  <a:lnTo>
                    <a:pt x="116624" y="168122"/>
                  </a:lnTo>
                  <a:lnTo>
                    <a:pt x="115862" y="165100"/>
                  </a:lnTo>
                  <a:lnTo>
                    <a:pt x="114363" y="163233"/>
                  </a:lnTo>
                  <a:lnTo>
                    <a:pt x="114363" y="190487"/>
                  </a:lnTo>
                  <a:lnTo>
                    <a:pt x="104889" y="185940"/>
                  </a:lnTo>
                  <a:lnTo>
                    <a:pt x="109258" y="182156"/>
                  </a:lnTo>
                  <a:lnTo>
                    <a:pt x="110578" y="181000"/>
                  </a:lnTo>
                  <a:lnTo>
                    <a:pt x="114363" y="190487"/>
                  </a:lnTo>
                  <a:lnTo>
                    <a:pt x="114363" y="163233"/>
                  </a:lnTo>
                  <a:lnTo>
                    <a:pt x="107911" y="155956"/>
                  </a:lnTo>
                  <a:lnTo>
                    <a:pt x="107911" y="170027"/>
                  </a:lnTo>
                  <a:lnTo>
                    <a:pt x="104889" y="172669"/>
                  </a:lnTo>
                  <a:lnTo>
                    <a:pt x="97701" y="164693"/>
                  </a:lnTo>
                  <a:lnTo>
                    <a:pt x="97701" y="179514"/>
                  </a:lnTo>
                  <a:lnTo>
                    <a:pt x="95034" y="182156"/>
                  </a:lnTo>
                  <a:lnTo>
                    <a:pt x="23088" y="102260"/>
                  </a:lnTo>
                  <a:lnTo>
                    <a:pt x="25755" y="99580"/>
                  </a:lnTo>
                  <a:lnTo>
                    <a:pt x="97701" y="179514"/>
                  </a:lnTo>
                  <a:lnTo>
                    <a:pt x="97701" y="164693"/>
                  </a:lnTo>
                  <a:lnTo>
                    <a:pt x="39077" y="99580"/>
                  </a:lnTo>
                  <a:lnTo>
                    <a:pt x="35001" y="95072"/>
                  </a:lnTo>
                  <a:lnTo>
                    <a:pt x="32943" y="92773"/>
                  </a:lnTo>
                  <a:lnTo>
                    <a:pt x="35966" y="90144"/>
                  </a:lnTo>
                  <a:lnTo>
                    <a:pt x="107911" y="170027"/>
                  </a:lnTo>
                  <a:lnTo>
                    <a:pt x="107911" y="155956"/>
                  </a:lnTo>
                  <a:lnTo>
                    <a:pt x="99580" y="146558"/>
                  </a:lnTo>
                  <a:lnTo>
                    <a:pt x="99580" y="136321"/>
                  </a:lnTo>
                  <a:lnTo>
                    <a:pt x="99580" y="9867"/>
                  </a:lnTo>
                  <a:lnTo>
                    <a:pt x="100723" y="9486"/>
                  </a:lnTo>
                  <a:lnTo>
                    <a:pt x="290436" y="9486"/>
                  </a:lnTo>
                  <a:lnTo>
                    <a:pt x="290817" y="10591"/>
                  </a:lnTo>
                  <a:lnTo>
                    <a:pt x="290817" y="77635"/>
                  </a:lnTo>
                  <a:lnTo>
                    <a:pt x="293458" y="79514"/>
                  </a:lnTo>
                  <a:lnTo>
                    <a:pt x="298386" y="79514"/>
                  </a:lnTo>
                  <a:lnTo>
                    <a:pt x="300304" y="77254"/>
                  </a:lnTo>
                  <a:lnTo>
                    <a:pt x="300393" y="10591"/>
                  </a:lnTo>
                  <a:lnTo>
                    <a:pt x="300697" y="9486"/>
                  </a:lnTo>
                  <a:lnTo>
                    <a:pt x="301790" y="532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20424" y="4385070"/>
              <a:ext cx="136348" cy="13822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522714" y="4318025"/>
              <a:ext cx="142240" cy="38100"/>
            </a:xfrm>
            <a:custGeom>
              <a:avLst/>
              <a:gdLst/>
              <a:ahLst/>
              <a:cxnLst/>
              <a:rect l="l" t="t" r="r" b="b"/>
              <a:pathLst>
                <a:path w="142239" h="38100">
                  <a:moveTo>
                    <a:pt x="139337" y="37879"/>
                  </a:moveTo>
                  <a:lnTo>
                    <a:pt x="2258" y="37879"/>
                  </a:lnTo>
                  <a:lnTo>
                    <a:pt x="0" y="36002"/>
                  </a:lnTo>
                  <a:lnTo>
                    <a:pt x="0" y="2671"/>
                  </a:lnTo>
                  <a:lnTo>
                    <a:pt x="1876" y="0"/>
                  </a:lnTo>
                  <a:lnTo>
                    <a:pt x="139337" y="0"/>
                  </a:lnTo>
                  <a:lnTo>
                    <a:pt x="141627" y="1907"/>
                  </a:lnTo>
                  <a:lnTo>
                    <a:pt x="141627" y="10240"/>
                  </a:lnTo>
                  <a:lnTo>
                    <a:pt x="9446" y="10240"/>
                  </a:lnTo>
                  <a:lnTo>
                    <a:pt x="9446" y="28401"/>
                  </a:lnTo>
                  <a:lnTo>
                    <a:pt x="141627" y="28401"/>
                  </a:lnTo>
                  <a:lnTo>
                    <a:pt x="141627" y="36002"/>
                  </a:lnTo>
                  <a:lnTo>
                    <a:pt x="139337" y="37879"/>
                  </a:lnTo>
                  <a:close/>
                </a:path>
                <a:path w="142239" h="38100">
                  <a:moveTo>
                    <a:pt x="141627" y="28401"/>
                  </a:moveTo>
                  <a:lnTo>
                    <a:pt x="131768" y="28401"/>
                  </a:lnTo>
                  <a:lnTo>
                    <a:pt x="131768" y="10240"/>
                  </a:lnTo>
                  <a:lnTo>
                    <a:pt x="141627" y="10240"/>
                  </a:lnTo>
                  <a:lnTo>
                    <a:pt x="141627" y="2840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8" name="object 14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65413" y="4277505"/>
            <a:ext cx="396099" cy="354329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2411854" y="4304031"/>
            <a:ext cx="334645" cy="300355"/>
            <a:chOff x="2411854" y="4304031"/>
            <a:chExt cx="334645" cy="300355"/>
          </a:xfrm>
        </p:grpSpPr>
        <p:pic>
          <p:nvPicPr>
            <p:cNvPr id="150" name="object 15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11854" y="4304031"/>
              <a:ext cx="237805" cy="84060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2412236" y="4330524"/>
              <a:ext cx="334010" cy="273685"/>
            </a:xfrm>
            <a:custGeom>
              <a:avLst/>
              <a:gdLst/>
              <a:ahLst/>
              <a:cxnLst/>
              <a:rect l="l" t="t" r="r" b="b"/>
              <a:pathLst>
                <a:path w="334010" h="273685">
                  <a:moveTo>
                    <a:pt x="333984" y="221553"/>
                  </a:moveTo>
                  <a:lnTo>
                    <a:pt x="322630" y="221553"/>
                  </a:lnTo>
                  <a:lnTo>
                    <a:pt x="323743" y="221172"/>
                  </a:lnTo>
                  <a:lnTo>
                    <a:pt x="323743" y="10241"/>
                  </a:lnTo>
                  <a:lnTo>
                    <a:pt x="323393" y="9478"/>
                  </a:lnTo>
                  <a:lnTo>
                    <a:pt x="252181" y="9478"/>
                  </a:lnTo>
                  <a:lnTo>
                    <a:pt x="249923" y="7569"/>
                  </a:lnTo>
                  <a:lnTo>
                    <a:pt x="249923" y="2290"/>
                  </a:lnTo>
                  <a:lnTo>
                    <a:pt x="251800" y="0"/>
                  </a:lnTo>
                  <a:lnTo>
                    <a:pt x="329054" y="0"/>
                  </a:lnTo>
                  <a:lnTo>
                    <a:pt x="333602" y="5311"/>
                  </a:lnTo>
                  <a:lnTo>
                    <a:pt x="333902" y="9478"/>
                  </a:lnTo>
                  <a:lnTo>
                    <a:pt x="333984" y="221553"/>
                  </a:lnTo>
                  <a:close/>
                </a:path>
                <a:path w="334010" h="273685">
                  <a:moveTo>
                    <a:pt x="27257" y="221553"/>
                  </a:moveTo>
                  <a:lnTo>
                    <a:pt x="17397" y="221553"/>
                  </a:lnTo>
                  <a:lnTo>
                    <a:pt x="17397" y="211694"/>
                  </a:lnTo>
                  <a:lnTo>
                    <a:pt x="22708" y="206382"/>
                  </a:lnTo>
                  <a:lnTo>
                    <a:pt x="101457" y="206382"/>
                  </a:lnTo>
                  <a:lnTo>
                    <a:pt x="101457" y="72324"/>
                  </a:lnTo>
                  <a:lnTo>
                    <a:pt x="106769" y="67044"/>
                  </a:lnTo>
                  <a:lnTo>
                    <a:pt x="151455" y="67044"/>
                  </a:lnTo>
                  <a:lnTo>
                    <a:pt x="153745" y="68921"/>
                  </a:lnTo>
                  <a:lnTo>
                    <a:pt x="153745" y="74232"/>
                  </a:lnTo>
                  <a:lnTo>
                    <a:pt x="151837" y="76490"/>
                  </a:lnTo>
                  <a:lnTo>
                    <a:pt x="112462" y="76490"/>
                  </a:lnTo>
                  <a:lnTo>
                    <a:pt x="111699" y="76872"/>
                  </a:lnTo>
                  <a:lnTo>
                    <a:pt x="111699" y="205619"/>
                  </a:lnTo>
                  <a:lnTo>
                    <a:pt x="223780" y="205619"/>
                  </a:lnTo>
                  <a:lnTo>
                    <a:pt x="229091" y="210930"/>
                  </a:lnTo>
                  <a:lnTo>
                    <a:pt x="229091" y="217387"/>
                  </a:lnTo>
                  <a:lnTo>
                    <a:pt x="28401" y="217387"/>
                  </a:lnTo>
                  <a:lnTo>
                    <a:pt x="27257" y="217737"/>
                  </a:lnTo>
                  <a:lnTo>
                    <a:pt x="27257" y="221553"/>
                  </a:lnTo>
                  <a:close/>
                </a:path>
                <a:path w="334010" h="273685">
                  <a:moveTo>
                    <a:pt x="296434" y="263186"/>
                  </a:moveTo>
                  <a:lnTo>
                    <a:pt x="267321" y="263186"/>
                  </a:lnTo>
                  <a:lnTo>
                    <a:pt x="281408" y="260334"/>
                  </a:lnTo>
                  <a:lnTo>
                    <a:pt x="292832" y="252583"/>
                  </a:lnTo>
                  <a:lnTo>
                    <a:pt x="300494" y="241141"/>
                  </a:lnTo>
                  <a:lnTo>
                    <a:pt x="303292" y="227215"/>
                  </a:lnTo>
                  <a:lnTo>
                    <a:pt x="303292" y="77636"/>
                  </a:lnTo>
                  <a:lnTo>
                    <a:pt x="302942" y="76490"/>
                  </a:lnTo>
                  <a:lnTo>
                    <a:pt x="168121" y="76490"/>
                  </a:lnTo>
                  <a:lnTo>
                    <a:pt x="165481" y="74614"/>
                  </a:lnTo>
                  <a:lnTo>
                    <a:pt x="165481" y="69684"/>
                  </a:lnTo>
                  <a:lnTo>
                    <a:pt x="167357" y="67044"/>
                  </a:lnTo>
                  <a:lnTo>
                    <a:pt x="307840" y="67044"/>
                  </a:lnTo>
                  <a:lnTo>
                    <a:pt x="313152" y="72324"/>
                  </a:lnTo>
                  <a:lnTo>
                    <a:pt x="313152" y="221553"/>
                  </a:lnTo>
                  <a:lnTo>
                    <a:pt x="333984" y="221553"/>
                  </a:lnTo>
                  <a:lnTo>
                    <a:pt x="333984" y="226069"/>
                  </a:lnTo>
                  <a:lnTo>
                    <a:pt x="328672" y="231381"/>
                  </a:lnTo>
                  <a:lnTo>
                    <a:pt x="313915" y="231381"/>
                  </a:lnTo>
                  <a:lnTo>
                    <a:pt x="309524" y="247853"/>
                  </a:lnTo>
                  <a:lnTo>
                    <a:pt x="299563" y="261206"/>
                  </a:lnTo>
                  <a:lnTo>
                    <a:pt x="296434" y="263186"/>
                  </a:lnTo>
                  <a:close/>
                </a:path>
                <a:path w="334010" h="273685">
                  <a:moveTo>
                    <a:pt x="268465" y="273427"/>
                  </a:moveTo>
                  <a:lnTo>
                    <a:pt x="63610" y="273427"/>
                  </a:lnTo>
                  <a:lnTo>
                    <a:pt x="46719" y="270158"/>
                  </a:lnTo>
                  <a:lnTo>
                    <a:pt x="32703" y="261206"/>
                  </a:lnTo>
                  <a:lnTo>
                    <a:pt x="22873" y="247853"/>
                  </a:lnTo>
                  <a:lnTo>
                    <a:pt x="18542" y="231381"/>
                  </a:lnTo>
                  <a:lnTo>
                    <a:pt x="5279" y="231381"/>
                  </a:lnTo>
                  <a:lnTo>
                    <a:pt x="0" y="226069"/>
                  </a:lnTo>
                  <a:lnTo>
                    <a:pt x="0" y="70829"/>
                  </a:lnTo>
                  <a:lnTo>
                    <a:pt x="1876" y="68539"/>
                  </a:lnTo>
                  <a:lnTo>
                    <a:pt x="7188" y="68539"/>
                  </a:lnTo>
                  <a:lnTo>
                    <a:pt x="9446" y="70447"/>
                  </a:lnTo>
                  <a:lnTo>
                    <a:pt x="9446" y="220408"/>
                  </a:lnTo>
                  <a:lnTo>
                    <a:pt x="9827" y="221553"/>
                  </a:lnTo>
                  <a:lnTo>
                    <a:pt x="27257" y="221553"/>
                  </a:lnTo>
                  <a:lnTo>
                    <a:pt x="27257" y="228741"/>
                  </a:lnTo>
                  <a:lnTo>
                    <a:pt x="30109" y="242667"/>
                  </a:lnTo>
                  <a:lnTo>
                    <a:pt x="37860" y="254110"/>
                  </a:lnTo>
                  <a:lnTo>
                    <a:pt x="49302" y="261861"/>
                  </a:lnTo>
                  <a:lnTo>
                    <a:pt x="63228" y="264713"/>
                  </a:lnTo>
                  <a:lnTo>
                    <a:pt x="294021" y="264713"/>
                  </a:lnTo>
                  <a:lnTo>
                    <a:pt x="285416" y="270158"/>
                  </a:lnTo>
                  <a:lnTo>
                    <a:pt x="268465" y="273427"/>
                  </a:lnTo>
                  <a:close/>
                </a:path>
                <a:path w="334010" h="273685">
                  <a:moveTo>
                    <a:pt x="294021" y="264713"/>
                  </a:moveTo>
                  <a:lnTo>
                    <a:pt x="236661" y="264713"/>
                  </a:lnTo>
                  <a:lnTo>
                    <a:pt x="229308" y="257437"/>
                  </a:lnTo>
                  <a:lnTo>
                    <a:pt x="223831" y="248850"/>
                  </a:lnTo>
                  <a:lnTo>
                    <a:pt x="220412" y="239201"/>
                  </a:lnTo>
                  <a:lnTo>
                    <a:pt x="219232" y="228741"/>
                  </a:lnTo>
                  <a:lnTo>
                    <a:pt x="219232" y="218118"/>
                  </a:lnTo>
                  <a:lnTo>
                    <a:pt x="218468" y="217387"/>
                  </a:lnTo>
                  <a:lnTo>
                    <a:pt x="229091" y="217387"/>
                  </a:lnTo>
                  <a:lnTo>
                    <a:pt x="229091" y="227215"/>
                  </a:lnTo>
                  <a:lnTo>
                    <a:pt x="231889" y="241141"/>
                  </a:lnTo>
                  <a:lnTo>
                    <a:pt x="239551" y="252583"/>
                  </a:lnTo>
                  <a:lnTo>
                    <a:pt x="250975" y="260334"/>
                  </a:lnTo>
                  <a:lnTo>
                    <a:pt x="265062" y="263186"/>
                  </a:lnTo>
                  <a:lnTo>
                    <a:pt x="296434" y="263186"/>
                  </a:lnTo>
                  <a:lnTo>
                    <a:pt x="294021" y="26471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543241" y="4436562"/>
              <a:ext cx="154890" cy="81421"/>
            </a:xfrm>
            <a:prstGeom prst="rect">
              <a:avLst/>
            </a:prstGeom>
          </p:spPr>
        </p:pic>
      </p:grpSp>
      <p:grpSp>
        <p:nvGrpSpPr>
          <p:cNvPr id="153" name="object 153"/>
          <p:cNvGrpSpPr/>
          <p:nvPr/>
        </p:nvGrpSpPr>
        <p:grpSpPr>
          <a:xfrm>
            <a:off x="2903369" y="4279032"/>
            <a:ext cx="382905" cy="351155"/>
            <a:chOff x="2903369" y="4279032"/>
            <a:chExt cx="382905" cy="351155"/>
          </a:xfrm>
        </p:grpSpPr>
        <p:pic>
          <p:nvPicPr>
            <p:cNvPr id="154" name="object 15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75972" y="4320601"/>
              <a:ext cx="184134" cy="184119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903359" y="4279036"/>
              <a:ext cx="382905" cy="351155"/>
            </a:xfrm>
            <a:custGeom>
              <a:avLst/>
              <a:gdLst/>
              <a:ahLst/>
              <a:cxnLst/>
              <a:rect l="l" t="t" r="r" b="b"/>
              <a:pathLst>
                <a:path w="382904" h="351154">
                  <a:moveTo>
                    <a:pt x="46215" y="23469"/>
                  </a:moveTo>
                  <a:lnTo>
                    <a:pt x="43548" y="21221"/>
                  </a:lnTo>
                  <a:lnTo>
                    <a:pt x="40525" y="21221"/>
                  </a:lnTo>
                  <a:lnTo>
                    <a:pt x="37122" y="21221"/>
                  </a:lnTo>
                  <a:lnTo>
                    <a:pt x="34442" y="23469"/>
                  </a:lnTo>
                  <a:lnTo>
                    <a:pt x="34442" y="29552"/>
                  </a:lnTo>
                  <a:lnTo>
                    <a:pt x="37122" y="32575"/>
                  </a:lnTo>
                  <a:lnTo>
                    <a:pt x="43548" y="32575"/>
                  </a:lnTo>
                  <a:lnTo>
                    <a:pt x="46215" y="30314"/>
                  </a:lnTo>
                  <a:lnTo>
                    <a:pt x="46215" y="23469"/>
                  </a:lnTo>
                  <a:close/>
                </a:path>
                <a:path w="382904" h="351154">
                  <a:moveTo>
                    <a:pt x="60591" y="23469"/>
                  </a:moveTo>
                  <a:lnTo>
                    <a:pt x="57950" y="21221"/>
                  </a:lnTo>
                  <a:lnTo>
                    <a:pt x="54902" y="21221"/>
                  </a:lnTo>
                  <a:lnTo>
                    <a:pt x="51879" y="21221"/>
                  </a:lnTo>
                  <a:lnTo>
                    <a:pt x="49237" y="23469"/>
                  </a:lnTo>
                  <a:lnTo>
                    <a:pt x="49237" y="29552"/>
                  </a:lnTo>
                  <a:lnTo>
                    <a:pt x="51879" y="32575"/>
                  </a:lnTo>
                  <a:lnTo>
                    <a:pt x="58331" y="32575"/>
                  </a:lnTo>
                  <a:lnTo>
                    <a:pt x="60591" y="30314"/>
                  </a:lnTo>
                  <a:lnTo>
                    <a:pt x="60591" y="23469"/>
                  </a:lnTo>
                  <a:close/>
                </a:path>
                <a:path w="382904" h="351154">
                  <a:moveTo>
                    <a:pt x="75349" y="26873"/>
                  </a:moveTo>
                  <a:lnTo>
                    <a:pt x="74968" y="23469"/>
                  </a:lnTo>
                  <a:lnTo>
                    <a:pt x="72326" y="21221"/>
                  </a:lnTo>
                  <a:lnTo>
                    <a:pt x="69684" y="21221"/>
                  </a:lnTo>
                  <a:lnTo>
                    <a:pt x="66281" y="21221"/>
                  </a:lnTo>
                  <a:lnTo>
                    <a:pt x="63995" y="23469"/>
                  </a:lnTo>
                  <a:lnTo>
                    <a:pt x="63995" y="29552"/>
                  </a:lnTo>
                  <a:lnTo>
                    <a:pt x="66281" y="32575"/>
                  </a:lnTo>
                  <a:lnTo>
                    <a:pt x="73088" y="32575"/>
                  </a:lnTo>
                  <a:lnTo>
                    <a:pt x="75349" y="30314"/>
                  </a:lnTo>
                  <a:lnTo>
                    <a:pt x="75349" y="26873"/>
                  </a:lnTo>
                  <a:close/>
                </a:path>
                <a:path w="382904" h="351154">
                  <a:moveTo>
                    <a:pt x="382460" y="309397"/>
                  </a:moveTo>
                  <a:lnTo>
                    <a:pt x="382041" y="309016"/>
                  </a:lnTo>
                  <a:lnTo>
                    <a:pt x="377558" y="304850"/>
                  </a:lnTo>
                  <a:lnTo>
                    <a:pt x="370344" y="297637"/>
                  </a:lnTo>
                  <a:lnTo>
                    <a:pt x="370344" y="313182"/>
                  </a:lnTo>
                  <a:lnTo>
                    <a:pt x="370344" y="314299"/>
                  </a:lnTo>
                  <a:lnTo>
                    <a:pt x="345338" y="339293"/>
                  </a:lnTo>
                  <a:lnTo>
                    <a:pt x="344233" y="339293"/>
                  </a:lnTo>
                  <a:lnTo>
                    <a:pt x="340067" y="335127"/>
                  </a:lnTo>
                  <a:lnTo>
                    <a:pt x="348018" y="327177"/>
                  </a:lnTo>
                  <a:lnTo>
                    <a:pt x="366179" y="309016"/>
                  </a:lnTo>
                  <a:lnTo>
                    <a:pt x="369582" y="312801"/>
                  </a:lnTo>
                  <a:lnTo>
                    <a:pt x="370344" y="313182"/>
                  </a:lnTo>
                  <a:lnTo>
                    <a:pt x="370344" y="297637"/>
                  </a:lnTo>
                  <a:lnTo>
                    <a:pt x="358609" y="285902"/>
                  </a:lnTo>
                  <a:lnTo>
                    <a:pt x="358609" y="301421"/>
                  </a:lnTo>
                  <a:lnTo>
                    <a:pt x="332498" y="327177"/>
                  </a:lnTo>
                  <a:lnTo>
                    <a:pt x="262420" y="257111"/>
                  </a:lnTo>
                  <a:lnTo>
                    <a:pt x="262039" y="256768"/>
                  </a:lnTo>
                  <a:lnTo>
                    <a:pt x="262039" y="256006"/>
                  </a:lnTo>
                  <a:lnTo>
                    <a:pt x="277571" y="240474"/>
                  </a:lnTo>
                  <a:lnTo>
                    <a:pt x="286664" y="231381"/>
                  </a:lnTo>
                  <a:lnTo>
                    <a:pt x="287045" y="230619"/>
                  </a:lnTo>
                  <a:lnTo>
                    <a:pt x="287807" y="230619"/>
                  </a:lnTo>
                  <a:lnTo>
                    <a:pt x="358609" y="301421"/>
                  </a:lnTo>
                  <a:lnTo>
                    <a:pt x="358609" y="285902"/>
                  </a:lnTo>
                  <a:lnTo>
                    <a:pt x="351802" y="279095"/>
                  </a:lnTo>
                  <a:lnTo>
                    <a:pt x="351802" y="268122"/>
                  </a:lnTo>
                  <a:lnTo>
                    <a:pt x="351802" y="220027"/>
                  </a:lnTo>
                  <a:lnTo>
                    <a:pt x="349504" y="217741"/>
                  </a:lnTo>
                  <a:lnTo>
                    <a:pt x="342696" y="217741"/>
                  </a:lnTo>
                  <a:lnTo>
                    <a:pt x="340448" y="220027"/>
                  </a:lnTo>
                  <a:lnTo>
                    <a:pt x="340448" y="268122"/>
                  </a:lnTo>
                  <a:lnTo>
                    <a:pt x="302945" y="230619"/>
                  </a:lnTo>
                  <a:lnTo>
                    <a:pt x="295757" y="223431"/>
                  </a:lnTo>
                  <a:lnTo>
                    <a:pt x="293624" y="221297"/>
                  </a:lnTo>
                  <a:lnTo>
                    <a:pt x="290410" y="220065"/>
                  </a:lnTo>
                  <a:lnTo>
                    <a:pt x="284276" y="220065"/>
                  </a:lnTo>
                  <a:lnTo>
                    <a:pt x="281317" y="221208"/>
                  </a:lnTo>
                  <a:lnTo>
                    <a:pt x="279095" y="223431"/>
                  </a:lnTo>
                  <a:lnTo>
                    <a:pt x="271526" y="215861"/>
                  </a:lnTo>
                  <a:lnTo>
                    <a:pt x="271526" y="231000"/>
                  </a:lnTo>
                  <a:lnTo>
                    <a:pt x="262039" y="240474"/>
                  </a:lnTo>
                  <a:lnTo>
                    <a:pt x="245402" y="223812"/>
                  </a:lnTo>
                  <a:lnTo>
                    <a:pt x="238188" y="216598"/>
                  </a:lnTo>
                  <a:lnTo>
                    <a:pt x="241592" y="213956"/>
                  </a:lnTo>
                  <a:lnTo>
                    <a:pt x="242735" y="212077"/>
                  </a:lnTo>
                  <a:lnTo>
                    <a:pt x="247662" y="207149"/>
                  </a:lnTo>
                  <a:lnTo>
                    <a:pt x="271526" y="231000"/>
                  </a:lnTo>
                  <a:lnTo>
                    <a:pt x="271526" y="215861"/>
                  </a:lnTo>
                  <a:lnTo>
                    <a:pt x="262813" y="207149"/>
                  </a:lnTo>
                  <a:lnTo>
                    <a:pt x="254469" y="198818"/>
                  </a:lnTo>
                  <a:lnTo>
                    <a:pt x="271221" y="163449"/>
                  </a:lnTo>
                  <a:lnTo>
                    <a:pt x="274866" y="125209"/>
                  </a:lnTo>
                  <a:lnTo>
                    <a:pt x="265391" y="87884"/>
                  </a:lnTo>
                  <a:lnTo>
                    <a:pt x="264033" y="85940"/>
                  </a:lnTo>
                  <a:lnTo>
                    <a:pt x="264033" y="133870"/>
                  </a:lnTo>
                  <a:lnTo>
                    <a:pt x="256717" y="171450"/>
                  </a:lnTo>
                  <a:lnTo>
                    <a:pt x="234784" y="204482"/>
                  </a:lnTo>
                  <a:lnTo>
                    <a:pt x="201841" y="226314"/>
                  </a:lnTo>
                  <a:lnTo>
                    <a:pt x="164338" y="233641"/>
                  </a:lnTo>
                  <a:lnTo>
                    <a:pt x="145199" y="231648"/>
                  </a:lnTo>
                  <a:lnTo>
                    <a:pt x="109448" y="217131"/>
                  </a:lnTo>
                  <a:lnTo>
                    <a:pt x="71970" y="171450"/>
                  </a:lnTo>
                  <a:lnTo>
                    <a:pt x="64655" y="133870"/>
                  </a:lnTo>
                  <a:lnTo>
                    <a:pt x="71970" y="96278"/>
                  </a:lnTo>
                  <a:lnTo>
                    <a:pt x="93929" y="63233"/>
                  </a:lnTo>
                  <a:lnTo>
                    <a:pt x="107810" y="51879"/>
                  </a:lnTo>
                  <a:lnTo>
                    <a:pt x="109448" y="50533"/>
                  </a:lnTo>
                  <a:lnTo>
                    <a:pt x="126720" y="41427"/>
                  </a:lnTo>
                  <a:lnTo>
                    <a:pt x="128473" y="40906"/>
                  </a:lnTo>
                  <a:lnTo>
                    <a:pt x="145199" y="35941"/>
                  </a:lnTo>
                  <a:lnTo>
                    <a:pt x="164338" y="34099"/>
                  </a:lnTo>
                  <a:lnTo>
                    <a:pt x="183337" y="35941"/>
                  </a:lnTo>
                  <a:lnTo>
                    <a:pt x="219202" y="50533"/>
                  </a:lnTo>
                  <a:lnTo>
                    <a:pt x="256717" y="96278"/>
                  </a:lnTo>
                  <a:lnTo>
                    <a:pt x="264033" y="133870"/>
                  </a:lnTo>
                  <a:lnTo>
                    <a:pt x="264033" y="85940"/>
                  </a:lnTo>
                  <a:lnTo>
                    <a:pt x="242735" y="55283"/>
                  </a:lnTo>
                  <a:lnTo>
                    <a:pt x="240093" y="52260"/>
                  </a:lnTo>
                  <a:lnTo>
                    <a:pt x="340448" y="52260"/>
                  </a:lnTo>
                  <a:lnTo>
                    <a:pt x="340448" y="201841"/>
                  </a:lnTo>
                  <a:lnTo>
                    <a:pt x="342696" y="204482"/>
                  </a:lnTo>
                  <a:lnTo>
                    <a:pt x="349504" y="204482"/>
                  </a:lnTo>
                  <a:lnTo>
                    <a:pt x="351802" y="201841"/>
                  </a:lnTo>
                  <a:lnTo>
                    <a:pt x="351802" y="52260"/>
                  </a:lnTo>
                  <a:lnTo>
                    <a:pt x="351802" y="40906"/>
                  </a:lnTo>
                  <a:lnTo>
                    <a:pt x="351802" y="20840"/>
                  </a:lnTo>
                  <a:lnTo>
                    <a:pt x="350139" y="12788"/>
                  </a:lnTo>
                  <a:lnTo>
                    <a:pt x="345643" y="6159"/>
                  </a:lnTo>
                  <a:lnTo>
                    <a:pt x="339013" y="1663"/>
                  </a:lnTo>
                  <a:lnTo>
                    <a:pt x="330962" y="0"/>
                  </a:lnTo>
                  <a:lnTo>
                    <a:pt x="277177" y="0"/>
                  </a:lnTo>
                  <a:lnTo>
                    <a:pt x="274548" y="2286"/>
                  </a:lnTo>
                  <a:lnTo>
                    <a:pt x="274548" y="8712"/>
                  </a:lnTo>
                  <a:lnTo>
                    <a:pt x="277177" y="11353"/>
                  </a:lnTo>
                  <a:lnTo>
                    <a:pt x="336283" y="11353"/>
                  </a:lnTo>
                  <a:lnTo>
                    <a:pt x="340448" y="15519"/>
                  </a:lnTo>
                  <a:lnTo>
                    <a:pt x="340448" y="40906"/>
                  </a:lnTo>
                  <a:lnTo>
                    <a:pt x="226072" y="40906"/>
                  </a:lnTo>
                  <a:lnTo>
                    <a:pt x="213817" y="34099"/>
                  </a:lnTo>
                  <a:lnTo>
                    <a:pt x="211531" y="32829"/>
                  </a:lnTo>
                  <a:lnTo>
                    <a:pt x="196202" y="27063"/>
                  </a:lnTo>
                  <a:lnTo>
                    <a:pt x="180340" y="23609"/>
                  </a:lnTo>
                  <a:lnTo>
                    <a:pt x="164249" y="22453"/>
                  </a:lnTo>
                  <a:lnTo>
                    <a:pt x="148196" y="23609"/>
                  </a:lnTo>
                  <a:lnTo>
                    <a:pt x="132461" y="27063"/>
                  </a:lnTo>
                  <a:lnTo>
                    <a:pt x="117297" y="32829"/>
                  </a:lnTo>
                  <a:lnTo>
                    <a:pt x="102984" y="40906"/>
                  </a:lnTo>
                  <a:lnTo>
                    <a:pt x="11353" y="40906"/>
                  </a:lnTo>
                  <a:lnTo>
                    <a:pt x="11353" y="15519"/>
                  </a:lnTo>
                  <a:lnTo>
                    <a:pt x="15900" y="11353"/>
                  </a:lnTo>
                  <a:lnTo>
                    <a:pt x="259410" y="11353"/>
                  </a:lnTo>
                  <a:lnTo>
                    <a:pt x="262039" y="8712"/>
                  </a:lnTo>
                  <a:lnTo>
                    <a:pt x="262039" y="2286"/>
                  </a:lnTo>
                  <a:lnTo>
                    <a:pt x="259410" y="0"/>
                  </a:lnTo>
                  <a:lnTo>
                    <a:pt x="20840" y="0"/>
                  </a:lnTo>
                  <a:lnTo>
                    <a:pt x="12788" y="1663"/>
                  </a:lnTo>
                  <a:lnTo>
                    <a:pt x="6159" y="6159"/>
                  </a:lnTo>
                  <a:lnTo>
                    <a:pt x="1663" y="12788"/>
                  </a:lnTo>
                  <a:lnTo>
                    <a:pt x="0" y="20840"/>
                  </a:lnTo>
                  <a:lnTo>
                    <a:pt x="0" y="284403"/>
                  </a:lnTo>
                  <a:lnTo>
                    <a:pt x="5702" y="290449"/>
                  </a:lnTo>
                  <a:lnTo>
                    <a:pt x="189344" y="290449"/>
                  </a:lnTo>
                  <a:lnTo>
                    <a:pt x="191973" y="288188"/>
                  </a:lnTo>
                  <a:lnTo>
                    <a:pt x="191973" y="281343"/>
                  </a:lnTo>
                  <a:lnTo>
                    <a:pt x="189344" y="279095"/>
                  </a:lnTo>
                  <a:lnTo>
                    <a:pt x="12496" y="279095"/>
                  </a:lnTo>
                  <a:lnTo>
                    <a:pt x="11353" y="277952"/>
                  </a:lnTo>
                  <a:lnTo>
                    <a:pt x="11353" y="51879"/>
                  </a:lnTo>
                  <a:lnTo>
                    <a:pt x="88607" y="51879"/>
                  </a:lnTo>
                  <a:lnTo>
                    <a:pt x="85966" y="54927"/>
                  </a:lnTo>
                  <a:lnTo>
                    <a:pt x="61671" y="91401"/>
                  </a:lnTo>
                  <a:lnTo>
                    <a:pt x="53581" y="133210"/>
                  </a:lnTo>
                  <a:lnTo>
                    <a:pt x="61671" y="175158"/>
                  </a:lnTo>
                  <a:lnTo>
                    <a:pt x="85966" y="212077"/>
                  </a:lnTo>
                  <a:lnTo>
                    <a:pt x="103314" y="226263"/>
                  </a:lnTo>
                  <a:lnTo>
                    <a:pt x="122593" y="236448"/>
                  </a:lnTo>
                  <a:lnTo>
                    <a:pt x="143141" y="242595"/>
                  </a:lnTo>
                  <a:lnTo>
                    <a:pt x="164338" y="244652"/>
                  </a:lnTo>
                  <a:lnTo>
                    <a:pt x="181330" y="243306"/>
                  </a:lnTo>
                  <a:lnTo>
                    <a:pt x="198005" y="239331"/>
                  </a:lnTo>
                  <a:lnTo>
                    <a:pt x="211988" y="233641"/>
                  </a:lnTo>
                  <a:lnTo>
                    <a:pt x="214033" y="232816"/>
                  </a:lnTo>
                  <a:lnTo>
                    <a:pt x="229095" y="223812"/>
                  </a:lnTo>
                  <a:lnTo>
                    <a:pt x="253707" y="248437"/>
                  </a:lnTo>
                  <a:lnTo>
                    <a:pt x="251841" y="250685"/>
                  </a:lnTo>
                  <a:lnTo>
                    <a:pt x="250685" y="253707"/>
                  </a:lnTo>
                  <a:lnTo>
                    <a:pt x="250685" y="259791"/>
                  </a:lnTo>
                  <a:lnTo>
                    <a:pt x="251841" y="263194"/>
                  </a:lnTo>
                  <a:lnTo>
                    <a:pt x="254469" y="265442"/>
                  </a:lnTo>
                  <a:lnTo>
                    <a:pt x="268503" y="279476"/>
                  </a:lnTo>
                  <a:lnTo>
                    <a:pt x="207149" y="279476"/>
                  </a:lnTo>
                  <a:lnTo>
                    <a:pt x="204482" y="282117"/>
                  </a:lnTo>
                  <a:lnTo>
                    <a:pt x="204482" y="288569"/>
                  </a:lnTo>
                  <a:lnTo>
                    <a:pt x="207149" y="290830"/>
                  </a:lnTo>
                  <a:lnTo>
                    <a:pt x="279857" y="290830"/>
                  </a:lnTo>
                  <a:lnTo>
                    <a:pt x="335889" y="346862"/>
                  </a:lnTo>
                  <a:lnTo>
                    <a:pt x="338150" y="349161"/>
                  </a:lnTo>
                  <a:lnTo>
                    <a:pt x="341553" y="350647"/>
                  </a:lnTo>
                  <a:lnTo>
                    <a:pt x="348018" y="350647"/>
                  </a:lnTo>
                  <a:lnTo>
                    <a:pt x="351421" y="349161"/>
                  </a:lnTo>
                  <a:lnTo>
                    <a:pt x="353669" y="346862"/>
                  </a:lnTo>
                  <a:lnTo>
                    <a:pt x="361238" y="339293"/>
                  </a:lnTo>
                  <a:lnTo>
                    <a:pt x="377913" y="322630"/>
                  </a:lnTo>
                  <a:lnTo>
                    <a:pt x="382460" y="317347"/>
                  </a:lnTo>
                  <a:lnTo>
                    <a:pt x="382460" y="30939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016213" y="4357527"/>
              <a:ext cx="112462" cy="111603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2937078" y="4343793"/>
              <a:ext cx="288290" cy="197485"/>
            </a:xfrm>
            <a:custGeom>
              <a:avLst/>
              <a:gdLst/>
              <a:ahLst/>
              <a:cxnLst/>
              <a:rect l="l" t="t" r="r" b="b"/>
              <a:pathLst>
                <a:path w="288289" h="197485">
                  <a:moveTo>
                    <a:pt x="14376" y="158292"/>
                  </a:moveTo>
                  <a:lnTo>
                    <a:pt x="11734" y="156006"/>
                  </a:lnTo>
                  <a:lnTo>
                    <a:pt x="5664" y="156006"/>
                  </a:lnTo>
                  <a:lnTo>
                    <a:pt x="2260" y="156006"/>
                  </a:lnTo>
                  <a:lnTo>
                    <a:pt x="0" y="158292"/>
                  </a:lnTo>
                  <a:lnTo>
                    <a:pt x="0" y="165100"/>
                  </a:lnTo>
                  <a:lnTo>
                    <a:pt x="3022" y="167386"/>
                  </a:lnTo>
                  <a:lnTo>
                    <a:pt x="11734" y="167386"/>
                  </a:lnTo>
                  <a:lnTo>
                    <a:pt x="14376" y="165100"/>
                  </a:lnTo>
                  <a:lnTo>
                    <a:pt x="14376" y="158292"/>
                  </a:lnTo>
                  <a:close/>
                </a:path>
                <a:path w="288289" h="197485">
                  <a:moveTo>
                    <a:pt x="46939" y="188188"/>
                  </a:moveTo>
                  <a:lnTo>
                    <a:pt x="43916" y="185928"/>
                  </a:lnTo>
                  <a:lnTo>
                    <a:pt x="5664" y="185928"/>
                  </a:lnTo>
                  <a:lnTo>
                    <a:pt x="2260" y="185928"/>
                  </a:lnTo>
                  <a:lnTo>
                    <a:pt x="0" y="188188"/>
                  </a:lnTo>
                  <a:lnTo>
                    <a:pt x="0" y="195033"/>
                  </a:lnTo>
                  <a:lnTo>
                    <a:pt x="2260" y="197281"/>
                  </a:lnTo>
                  <a:lnTo>
                    <a:pt x="44678" y="197281"/>
                  </a:lnTo>
                  <a:lnTo>
                    <a:pt x="46939" y="195033"/>
                  </a:lnTo>
                  <a:lnTo>
                    <a:pt x="46939" y="188188"/>
                  </a:lnTo>
                  <a:close/>
                </a:path>
                <a:path w="288289" h="197485">
                  <a:moveTo>
                    <a:pt x="46939" y="173812"/>
                  </a:moveTo>
                  <a:lnTo>
                    <a:pt x="43916" y="171170"/>
                  </a:lnTo>
                  <a:lnTo>
                    <a:pt x="5664" y="171170"/>
                  </a:lnTo>
                  <a:lnTo>
                    <a:pt x="2260" y="171170"/>
                  </a:lnTo>
                  <a:lnTo>
                    <a:pt x="0" y="173812"/>
                  </a:lnTo>
                  <a:lnTo>
                    <a:pt x="0" y="180238"/>
                  </a:lnTo>
                  <a:lnTo>
                    <a:pt x="2260" y="182524"/>
                  </a:lnTo>
                  <a:lnTo>
                    <a:pt x="44678" y="182524"/>
                  </a:lnTo>
                  <a:lnTo>
                    <a:pt x="46939" y="180238"/>
                  </a:lnTo>
                  <a:lnTo>
                    <a:pt x="46939" y="173812"/>
                  </a:lnTo>
                  <a:close/>
                </a:path>
                <a:path w="288289" h="197485">
                  <a:moveTo>
                    <a:pt x="46939" y="159054"/>
                  </a:moveTo>
                  <a:lnTo>
                    <a:pt x="43916" y="156006"/>
                  </a:lnTo>
                  <a:lnTo>
                    <a:pt x="22326" y="156006"/>
                  </a:lnTo>
                  <a:lnTo>
                    <a:pt x="18923" y="156006"/>
                  </a:lnTo>
                  <a:lnTo>
                    <a:pt x="16662" y="158673"/>
                  </a:lnTo>
                  <a:lnTo>
                    <a:pt x="16662" y="165100"/>
                  </a:lnTo>
                  <a:lnTo>
                    <a:pt x="18923" y="167386"/>
                  </a:lnTo>
                  <a:lnTo>
                    <a:pt x="44678" y="167386"/>
                  </a:lnTo>
                  <a:lnTo>
                    <a:pt x="46939" y="165100"/>
                  </a:lnTo>
                  <a:lnTo>
                    <a:pt x="46939" y="159054"/>
                  </a:lnTo>
                  <a:close/>
                </a:path>
                <a:path w="288289" h="197485">
                  <a:moveTo>
                    <a:pt x="288150" y="2286"/>
                  </a:moveTo>
                  <a:lnTo>
                    <a:pt x="285889" y="0"/>
                  </a:lnTo>
                  <a:lnTo>
                    <a:pt x="282486" y="0"/>
                  </a:lnTo>
                  <a:lnTo>
                    <a:pt x="279438" y="0"/>
                  </a:lnTo>
                  <a:lnTo>
                    <a:pt x="276796" y="2641"/>
                  </a:lnTo>
                  <a:lnTo>
                    <a:pt x="276796" y="123812"/>
                  </a:lnTo>
                  <a:lnTo>
                    <a:pt x="279438" y="126492"/>
                  </a:lnTo>
                  <a:lnTo>
                    <a:pt x="285889" y="126492"/>
                  </a:lnTo>
                  <a:lnTo>
                    <a:pt x="288150" y="123812"/>
                  </a:lnTo>
                  <a:lnTo>
                    <a:pt x="288150" y="22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3933374" y="4315767"/>
            <a:ext cx="384175" cy="276860"/>
            <a:chOff x="3933374" y="4315767"/>
            <a:chExt cx="384175" cy="276860"/>
          </a:xfrm>
        </p:grpSpPr>
        <p:sp>
          <p:nvSpPr>
            <p:cNvPr id="159" name="object 159"/>
            <p:cNvSpPr/>
            <p:nvPr/>
          </p:nvSpPr>
          <p:spPr>
            <a:xfrm>
              <a:off x="3933374" y="4315767"/>
              <a:ext cx="384175" cy="276860"/>
            </a:xfrm>
            <a:custGeom>
              <a:avLst/>
              <a:gdLst/>
              <a:ahLst/>
              <a:cxnLst/>
              <a:rect l="l" t="t" r="r" b="b"/>
              <a:pathLst>
                <a:path w="384175" h="276860">
                  <a:moveTo>
                    <a:pt x="15297" y="43254"/>
                  </a:moveTo>
                  <a:lnTo>
                    <a:pt x="12212" y="43254"/>
                  </a:lnTo>
                  <a:lnTo>
                    <a:pt x="10527" y="42554"/>
                  </a:lnTo>
                  <a:lnTo>
                    <a:pt x="7569" y="38992"/>
                  </a:lnTo>
                  <a:lnTo>
                    <a:pt x="8332" y="35208"/>
                  </a:lnTo>
                  <a:lnTo>
                    <a:pt x="10590" y="33331"/>
                  </a:lnTo>
                  <a:lnTo>
                    <a:pt x="15520" y="28783"/>
                  </a:lnTo>
                  <a:lnTo>
                    <a:pt x="21977" y="26493"/>
                  </a:lnTo>
                  <a:lnTo>
                    <a:pt x="33331" y="26493"/>
                  </a:lnTo>
                  <a:lnTo>
                    <a:pt x="33331" y="6806"/>
                  </a:lnTo>
                  <a:lnTo>
                    <a:pt x="39756" y="0"/>
                  </a:lnTo>
                  <a:lnTo>
                    <a:pt x="73469" y="0"/>
                  </a:lnTo>
                  <a:lnTo>
                    <a:pt x="80275" y="6806"/>
                  </a:lnTo>
                  <a:lnTo>
                    <a:pt x="80275" y="11735"/>
                  </a:lnTo>
                  <a:lnTo>
                    <a:pt x="46212" y="11735"/>
                  </a:lnTo>
                  <a:lnTo>
                    <a:pt x="44685" y="13262"/>
                  </a:lnTo>
                  <a:lnTo>
                    <a:pt x="44685" y="26875"/>
                  </a:lnTo>
                  <a:lnTo>
                    <a:pt x="86700" y="26875"/>
                  </a:lnTo>
                  <a:lnTo>
                    <a:pt x="95594" y="28683"/>
                  </a:lnTo>
                  <a:lnTo>
                    <a:pt x="104558" y="34639"/>
                  </a:lnTo>
                  <a:lnTo>
                    <a:pt x="107108" y="38261"/>
                  </a:lnTo>
                  <a:lnTo>
                    <a:pt x="25125" y="38261"/>
                  </a:lnTo>
                  <a:lnTo>
                    <a:pt x="21468" y="38801"/>
                  </a:lnTo>
                  <a:lnTo>
                    <a:pt x="17810" y="42045"/>
                  </a:lnTo>
                  <a:lnTo>
                    <a:pt x="16665" y="42841"/>
                  </a:lnTo>
                  <a:lnTo>
                    <a:pt x="15297" y="43254"/>
                  </a:lnTo>
                  <a:close/>
                </a:path>
                <a:path w="384175" h="276860">
                  <a:moveTo>
                    <a:pt x="86700" y="26875"/>
                  </a:moveTo>
                  <a:lnTo>
                    <a:pt x="68921" y="26875"/>
                  </a:lnTo>
                  <a:lnTo>
                    <a:pt x="68921" y="13262"/>
                  </a:lnTo>
                  <a:lnTo>
                    <a:pt x="67394" y="11735"/>
                  </a:lnTo>
                  <a:lnTo>
                    <a:pt x="80275" y="11735"/>
                  </a:lnTo>
                  <a:lnTo>
                    <a:pt x="80275" y="26493"/>
                  </a:lnTo>
                  <a:lnTo>
                    <a:pt x="84823" y="26493"/>
                  </a:lnTo>
                  <a:lnTo>
                    <a:pt x="86700" y="26875"/>
                  </a:lnTo>
                  <a:close/>
                </a:path>
                <a:path w="384175" h="276860">
                  <a:moveTo>
                    <a:pt x="177535" y="32854"/>
                  </a:moveTo>
                  <a:lnTo>
                    <a:pt x="174450" y="32854"/>
                  </a:lnTo>
                  <a:lnTo>
                    <a:pt x="173305" y="32536"/>
                  </a:lnTo>
                  <a:lnTo>
                    <a:pt x="169647" y="29928"/>
                  </a:lnTo>
                  <a:lnTo>
                    <a:pt x="169265" y="26143"/>
                  </a:lnTo>
                  <a:lnTo>
                    <a:pt x="171174" y="23472"/>
                  </a:lnTo>
                  <a:lnTo>
                    <a:pt x="175706" y="17039"/>
                  </a:lnTo>
                  <a:lnTo>
                    <a:pt x="183673" y="12881"/>
                  </a:lnTo>
                  <a:lnTo>
                    <a:pt x="238568" y="12881"/>
                  </a:lnTo>
                  <a:lnTo>
                    <a:pt x="246017" y="13967"/>
                  </a:lnTo>
                  <a:lnTo>
                    <a:pt x="252771" y="17047"/>
                  </a:lnTo>
                  <a:lnTo>
                    <a:pt x="258373" y="21817"/>
                  </a:lnTo>
                  <a:lnTo>
                    <a:pt x="259952" y="24235"/>
                  </a:lnTo>
                  <a:lnTo>
                    <a:pt x="187458" y="24235"/>
                  </a:lnTo>
                  <a:lnTo>
                    <a:pt x="183292" y="26493"/>
                  </a:lnTo>
                  <a:lnTo>
                    <a:pt x="180620" y="30310"/>
                  </a:lnTo>
                  <a:lnTo>
                    <a:pt x="179443" y="31932"/>
                  </a:lnTo>
                  <a:lnTo>
                    <a:pt x="177535" y="32854"/>
                  </a:lnTo>
                  <a:close/>
                </a:path>
                <a:path w="384175" h="276860">
                  <a:moveTo>
                    <a:pt x="274158" y="54163"/>
                  </a:moveTo>
                  <a:lnTo>
                    <a:pt x="262041" y="54163"/>
                  </a:lnTo>
                  <a:lnTo>
                    <a:pt x="251817" y="32536"/>
                  </a:lnTo>
                  <a:lnTo>
                    <a:pt x="249541" y="27638"/>
                  </a:lnTo>
                  <a:lnTo>
                    <a:pt x="244262" y="24235"/>
                  </a:lnTo>
                  <a:lnTo>
                    <a:pt x="259952" y="24235"/>
                  </a:lnTo>
                  <a:lnTo>
                    <a:pt x="262422" y="28020"/>
                  </a:lnTo>
                  <a:lnTo>
                    <a:pt x="274158" y="54163"/>
                  </a:lnTo>
                  <a:close/>
                </a:path>
                <a:path w="384175" h="276860">
                  <a:moveTo>
                    <a:pt x="301797" y="54163"/>
                  </a:moveTo>
                  <a:lnTo>
                    <a:pt x="290824" y="54163"/>
                  </a:lnTo>
                  <a:lnTo>
                    <a:pt x="290824" y="35208"/>
                  </a:lnTo>
                  <a:lnTo>
                    <a:pt x="297249" y="28401"/>
                  </a:lnTo>
                  <a:lnTo>
                    <a:pt x="352939" y="28401"/>
                  </a:lnTo>
                  <a:lnTo>
                    <a:pt x="359364" y="35208"/>
                  </a:lnTo>
                  <a:lnTo>
                    <a:pt x="359364" y="40137"/>
                  </a:lnTo>
                  <a:lnTo>
                    <a:pt x="302942" y="40137"/>
                  </a:lnTo>
                  <a:lnTo>
                    <a:pt x="301797" y="41664"/>
                  </a:lnTo>
                  <a:lnTo>
                    <a:pt x="301797" y="54163"/>
                  </a:lnTo>
                  <a:close/>
                </a:path>
                <a:path w="384175" h="276860">
                  <a:moveTo>
                    <a:pt x="35462" y="38388"/>
                  </a:moveTo>
                  <a:lnTo>
                    <a:pt x="32568" y="38388"/>
                  </a:lnTo>
                  <a:lnTo>
                    <a:pt x="30691" y="38261"/>
                  </a:lnTo>
                  <a:lnTo>
                    <a:pt x="37497" y="38261"/>
                  </a:lnTo>
                  <a:lnTo>
                    <a:pt x="36479" y="38356"/>
                  </a:lnTo>
                  <a:lnTo>
                    <a:pt x="35462" y="38388"/>
                  </a:lnTo>
                  <a:close/>
                </a:path>
                <a:path w="384175" h="276860">
                  <a:moveTo>
                    <a:pt x="111317" y="82915"/>
                  </a:moveTo>
                  <a:lnTo>
                    <a:pt x="104892" y="82915"/>
                  </a:lnTo>
                  <a:lnTo>
                    <a:pt x="102253" y="80657"/>
                  </a:lnTo>
                  <a:lnTo>
                    <a:pt x="102253" y="45830"/>
                  </a:lnTo>
                  <a:lnTo>
                    <a:pt x="94683" y="38261"/>
                  </a:lnTo>
                  <a:lnTo>
                    <a:pt x="107108" y="38261"/>
                  </a:lnTo>
                  <a:lnTo>
                    <a:pt x="110755" y="43440"/>
                  </a:lnTo>
                  <a:lnTo>
                    <a:pt x="113225" y="54163"/>
                  </a:lnTo>
                  <a:lnTo>
                    <a:pt x="301797" y="54163"/>
                  </a:lnTo>
                  <a:lnTo>
                    <a:pt x="301797" y="54545"/>
                  </a:lnTo>
                  <a:lnTo>
                    <a:pt x="359364" y="54545"/>
                  </a:lnTo>
                  <a:lnTo>
                    <a:pt x="368692" y="57909"/>
                  </a:lnTo>
                  <a:lnTo>
                    <a:pt x="376312" y="64186"/>
                  </a:lnTo>
                  <a:lnTo>
                    <a:pt x="377355" y="65899"/>
                  </a:lnTo>
                  <a:lnTo>
                    <a:pt x="113607" y="65899"/>
                  </a:lnTo>
                  <a:lnTo>
                    <a:pt x="113607" y="80657"/>
                  </a:lnTo>
                  <a:lnTo>
                    <a:pt x="111317" y="82915"/>
                  </a:lnTo>
                  <a:close/>
                </a:path>
                <a:path w="384175" h="276860">
                  <a:moveTo>
                    <a:pt x="359364" y="54545"/>
                  </a:moveTo>
                  <a:lnTo>
                    <a:pt x="348010" y="54545"/>
                  </a:lnTo>
                  <a:lnTo>
                    <a:pt x="347707" y="45830"/>
                  </a:lnTo>
                  <a:lnTo>
                    <a:pt x="347628" y="41664"/>
                  </a:lnTo>
                  <a:lnTo>
                    <a:pt x="346101" y="40137"/>
                  </a:lnTo>
                  <a:lnTo>
                    <a:pt x="359364" y="40137"/>
                  </a:lnTo>
                  <a:lnTo>
                    <a:pt x="359364" y="54545"/>
                  </a:lnTo>
                  <a:close/>
                </a:path>
                <a:path w="384175" h="276860">
                  <a:moveTo>
                    <a:pt x="169647" y="54163"/>
                  </a:moveTo>
                  <a:lnTo>
                    <a:pt x="157148" y="54163"/>
                  </a:lnTo>
                  <a:lnTo>
                    <a:pt x="160933" y="45449"/>
                  </a:lnTo>
                  <a:lnTo>
                    <a:pt x="162046" y="43509"/>
                  </a:lnTo>
                  <a:lnTo>
                    <a:pt x="164145" y="42204"/>
                  </a:lnTo>
                  <a:lnTo>
                    <a:pt x="167007" y="42204"/>
                  </a:lnTo>
                  <a:lnTo>
                    <a:pt x="167770" y="42364"/>
                  </a:lnTo>
                  <a:lnTo>
                    <a:pt x="168502" y="42777"/>
                  </a:lnTo>
                  <a:lnTo>
                    <a:pt x="171556" y="43922"/>
                  </a:lnTo>
                  <a:lnTo>
                    <a:pt x="172668" y="47325"/>
                  </a:lnTo>
                  <a:lnTo>
                    <a:pt x="171556" y="50379"/>
                  </a:lnTo>
                  <a:lnTo>
                    <a:pt x="169647" y="54163"/>
                  </a:lnTo>
                  <a:close/>
                </a:path>
                <a:path w="384175" h="276860">
                  <a:moveTo>
                    <a:pt x="355197" y="276449"/>
                  </a:moveTo>
                  <a:lnTo>
                    <a:pt x="25761" y="276449"/>
                  </a:lnTo>
                  <a:lnTo>
                    <a:pt x="24998" y="276067"/>
                  </a:lnTo>
                  <a:lnTo>
                    <a:pt x="23853" y="276067"/>
                  </a:lnTo>
                  <a:lnTo>
                    <a:pt x="14531" y="272744"/>
                  </a:lnTo>
                  <a:lnTo>
                    <a:pt x="6953" y="266589"/>
                  </a:lnTo>
                  <a:lnTo>
                    <a:pt x="1862" y="258168"/>
                  </a:lnTo>
                  <a:lnTo>
                    <a:pt x="0" y="248047"/>
                  </a:lnTo>
                  <a:lnTo>
                    <a:pt x="0" y="54895"/>
                  </a:lnTo>
                  <a:lnTo>
                    <a:pt x="2258" y="52637"/>
                  </a:lnTo>
                  <a:lnTo>
                    <a:pt x="9095" y="52637"/>
                  </a:lnTo>
                  <a:lnTo>
                    <a:pt x="11354" y="54895"/>
                  </a:lnTo>
                  <a:lnTo>
                    <a:pt x="11354" y="256729"/>
                  </a:lnTo>
                  <a:lnTo>
                    <a:pt x="18160" y="263567"/>
                  </a:lnTo>
                  <a:lnTo>
                    <a:pt x="26143" y="265062"/>
                  </a:lnTo>
                  <a:lnTo>
                    <a:pt x="377256" y="265062"/>
                  </a:lnTo>
                  <a:lnTo>
                    <a:pt x="375219" y="268068"/>
                  </a:lnTo>
                  <a:lnTo>
                    <a:pt x="366183" y="274194"/>
                  </a:lnTo>
                  <a:lnTo>
                    <a:pt x="355197" y="276449"/>
                  </a:lnTo>
                  <a:close/>
                </a:path>
                <a:path w="384175" h="276860">
                  <a:moveTo>
                    <a:pt x="383599" y="236660"/>
                  </a:moveTo>
                  <a:lnTo>
                    <a:pt x="372245" y="236660"/>
                  </a:lnTo>
                  <a:lnTo>
                    <a:pt x="372245" y="101489"/>
                  </a:lnTo>
                  <a:lnTo>
                    <a:pt x="358982" y="101489"/>
                  </a:lnTo>
                  <a:lnTo>
                    <a:pt x="356724" y="98849"/>
                  </a:lnTo>
                  <a:lnTo>
                    <a:pt x="356724" y="92393"/>
                  </a:lnTo>
                  <a:lnTo>
                    <a:pt x="358982" y="90135"/>
                  </a:lnTo>
                  <a:lnTo>
                    <a:pt x="372245" y="90135"/>
                  </a:lnTo>
                  <a:lnTo>
                    <a:pt x="372245" y="73850"/>
                  </a:lnTo>
                  <a:lnTo>
                    <a:pt x="365439" y="66281"/>
                  </a:lnTo>
                  <a:lnTo>
                    <a:pt x="356724" y="65899"/>
                  </a:lnTo>
                  <a:lnTo>
                    <a:pt x="377355" y="65899"/>
                  </a:lnTo>
                  <a:lnTo>
                    <a:pt x="381517" y="72735"/>
                  </a:lnTo>
                  <a:lnTo>
                    <a:pt x="383599" y="82915"/>
                  </a:lnTo>
                  <a:lnTo>
                    <a:pt x="383599" y="236660"/>
                  </a:lnTo>
                  <a:close/>
                </a:path>
                <a:path w="384175" h="276860">
                  <a:moveTo>
                    <a:pt x="377256" y="265062"/>
                  </a:moveTo>
                  <a:lnTo>
                    <a:pt x="364676" y="265062"/>
                  </a:lnTo>
                  <a:lnTo>
                    <a:pt x="372245" y="257493"/>
                  </a:lnTo>
                  <a:lnTo>
                    <a:pt x="372245" y="248047"/>
                  </a:lnTo>
                  <a:lnTo>
                    <a:pt x="346101" y="248047"/>
                  </a:lnTo>
                  <a:lnTo>
                    <a:pt x="335676" y="245922"/>
                  </a:lnTo>
                  <a:lnTo>
                    <a:pt x="327130" y="240139"/>
                  </a:lnTo>
                  <a:lnTo>
                    <a:pt x="321350" y="231583"/>
                  </a:lnTo>
                  <a:lnTo>
                    <a:pt x="319226" y="221140"/>
                  </a:lnTo>
                  <a:lnTo>
                    <a:pt x="319226" y="116628"/>
                  </a:lnTo>
                  <a:lnTo>
                    <a:pt x="338977" y="90707"/>
                  </a:lnTo>
                  <a:lnTo>
                    <a:pt x="341776" y="90707"/>
                  </a:lnTo>
                  <a:lnTo>
                    <a:pt x="335129" y="103747"/>
                  </a:lnTo>
                  <a:lnTo>
                    <a:pt x="330581" y="109822"/>
                  </a:lnTo>
                  <a:lnTo>
                    <a:pt x="330581" y="229472"/>
                  </a:lnTo>
                  <a:lnTo>
                    <a:pt x="337768" y="236660"/>
                  </a:lnTo>
                  <a:lnTo>
                    <a:pt x="383599" y="236660"/>
                  </a:lnTo>
                  <a:lnTo>
                    <a:pt x="383599" y="248047"/>
                  </a:lnTo>
                  <a:lnTo>
                    <a:pt x="381344" y="259032"/>
                  </a:lnTo>
                  <a:lnTo>
                    <a:pt x="377256" y="265062"/>
                  </a:lnTo>
                  <a:close/>
                </a:path>
                <a:path w="384175" h="276860">
                  <a:moveTo>
                    <a:pt x="107914" y="265062"/>
                  </a:moveTo>
                  <a:lnTo>
                    <a:pt x="93919" y="265062"/>
                  </a:lnTo>
                  <a:lnTo>
                    <a:pt x="101108" y="259401"/>
                  </a:lnTo>
                  <a:lnTo>
                    <a:pt x="102253" y="251450"/>
                  </a:lnTo>
                  <a:lnTo>
                    <a:pt x="102888" y="248874"/>
                  </a:lnTo>
                  <a:lnTo>
                    <a:pt x="104892" y="247124"/>
                  </a:lnTo>
                  <a:lnTo>
                    <a:pt x="108073" y="247124"/>
                  </a:lnTo>
                  <a:lnTo>
                    <a:pt x="108550" y="247156"/>
                  </a:lnTo>
                  <a:lnTo>
                    <a:pt x="109059" y="247283"/>
                  </a:lnTo>
                  <a:lnTo>
                    <a:pt x="111699" y="247665"/>
                  </a:lnTo>
                  <a:lnTo>
                    <a:pt x="113607" y="250305"/>
                  </a:lnTo>
                  <a:lnTo>
                    <a:pt x="113225" y="253708"/>
                  </a:lnTo>
                  <a:lnTo>
                    <a:pt x="112462" y="257874"/>
                  </a:lnTo>
                  <a:lnTo>
                    <a:pt x="110585" y="261659"/>
                  </a:lnTo>
                  <a:lnTo>
                    <a:pt x="107914" y="26506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035245" y="4384593"/>
              <a:ext cx="221416" cy="192451"/>
            </a:xfrm>
            <a:prstGeom prst="rect">
              <a:avLst/>
            </a:prstGeom>
          </p:spPr>
        </p:pic>
      </p:grpSp>
      <p:grpSp>
        <p:nvGrpSpPr>
          <p:cNvPr id="161" name="object 161"/>
          <p:cNvGrpSpPr/>
          <p:nvPr/>
        </p:nvGrpSpPr>
        <p:grpSpPr>
          <a:xfrm>
            <a:off x="3441096" y="4302504"/>
            <a:ext cx="337185" cy="302895"/>
            <a:chOff x="3441096" y="4302504"/>
            <a:chExt cx="337185" cy="302895"/>
          </a:xfrm>
        </p:grpSpPr>
        <p:sp>
          <p:nvSpPr>
            <p:cNvPr id="162" name="object 162"/>
            <p:cNvSpPr/>
            <p:nvPr/>
          </p:nvSpPr>
          <p:spPr>
            <a:xfrm>
              <a:off x="3441096" y="4366973"/>
              <a:ext cx="337185" cy="173990"/>
            </a:xfrm>
            <a:custGeom>
              <a:avLst/>
              <a:gdLst/>
              <a:ahLst/>
              <a:cxnLst/>
              <a:rect l="l" t="t" r="r" b="b"/>
              <a:pathLst>
                <a:path w="337185" h="173989">
                  <a:moveTo>
                    <a:pt x="94651" y="156321"/>
                  </a:moveTo>
                  <a:lnTo>
                    <a:pt x="87845" y="156321"/>
                  </a:lnTo>
                  <a:lnTo>
                    <a:pt x="87081" y="155558"/>
                  </a:lnTo>
                  <a:lnTo>
                    <a:pt x="66370" y="144328"/>
                  </a:lnTo>
                  <a:lnTo>
                    <a:pt x="25378" y="114070"/>
                  </a:lnTo>
                  <a:lnTo>
                    <a:pt x="0" y="80943"/>
                  </a:lnTo>
                  <a:lnTo>
                    <a:pt x="4929" y="75282"/>
                  </a:lnTo>
                  <a:lnTo>
                    <a:pt x="39992" y="42713"/>
                  </a:lnTo>
                  <a:lnTo>
                    <a:pt x="83669" y="16798"/>
                  </a:lnTo>
                  <a:lnTo>
                    <a:pt x="135092" y="1822"/>
                  </a:lnTo>
                  <a:lnTo>
                    <a:pt x="160964" y="0"/>
                  </a:lnTo>
                  <a:lnTo>
                    <a:pt x="191601" y="2497"/>
                  </a:lnTo>
                  <a:lnTo>
                    <a:pt x="222050" y="9839"/>
                  </a:lnTo>
                  <a:lnTo>
                    <a:pt x="226580" y="11640"/>
                  </a:lnTo>
                  <a:lnTo>
                    <a:pt x="168502" y="11640"/>
                  </a:lnTo>
                  <a:lnTo>
                    <a:pt x="149615" y="14008"/>
                  </a:lnTo>
                  <a:lnTo>
                    <a:pt x="148845" y="14311"/>
                  </a:lnTo>
                  <a:lnTo>
                    <a:pt x="124579" y="14311"/>
                  </a:lnTo>
                  <a:lnTo>
                    <a:pt x="83967" y="28469"/>
                  </a:lnTo>
                  <a:lnTo>
                    <a:pt x="51269" y="47734"/>
                  </a:lnTo>
                  <a:lnTo>
                    <a:pt x="27301" y="67137"/>
                  </a:lnTo>
                  <a:lnTo>
                    <a:pt x="10972" y="83615"/>
                  </a:lnTo>
                  <a:lnTo>
                    <a:pt x="10972" y="86254"/>
                  </a:lnTo>
                  <a:lnTo>
                    <a:pt x="52016" y="122321"/>
                  </a:lnTo>
                  <a:lnTo>
                    <a:pt x="92011" y="146843"/>
                  </a:lnTo>
                  <a:lnTo>
                    <a:pt x="96559" y="149101"/>
                  </a:lnTo>
                  <a:lnTo>
                    <a:pt x="94651" y="156321"/>
                  </a:lnTo>
                  <a:close/>
                </a:path>
                <a:path w="337185" h="173989">
                  <a:moveTo>
                    <a:pt x="228380" y="163127"/>
                  </a:moveTo>
                  <a:lnTo>
                    <a:pt x="175213" y="163127"/>
                  </a:lnTo>
                  <a:lnTo>
                    <a:pt x="181892" y="162268"/>
                  </a:lnTo>
                  <a:lnTo>
                    <a:pt x="188571" y="160487"/>
                  </a:lnTo>
                  <a:lnTo>
                    <a:pt x="228614" y="133449"/>
                  </a:lnTo>
                  <a:lnTo>
                    <a:pt x="244102" y="88163"/>
                  </a:lnTo>
                  <a:lnTo>
                    <a:pt x="244152" y="87018"/>
                  </a:lnTo>
                  <a:lnTo>
                    <a:pt x="238257" y="57985"/>
                  </a:lnTo>
                  <a:lnTo>
                    <a:pt x="221990" y="33896"/>
                  </a:lnTo>
                  <a:lnTo>
                    <a:pt x="197912" y="17618"/>
                  </a:lnTo>
                  <a:lnTo>
                    <a:pt x="168502" y="11640"/>
                  </a:lnTo>
                  <a:lnTo>
                    <a:pt x="226580" y="11640"/>
                  </a:lnTo>
                  <a:lnTo>
                    <a:pt x="247543" y="19973"/>
                  </a:lnTo>
                  <a:lnTo>
                    <a:pt x="221139" y="19973"/>
                  </a:lnTo>
                  <a:lnTo>
                    <a:pt x="246001" y="51629"/>
                  </a:lnTo>
                  <a:lnTo>
                    <a:pt x="253608" y="89383"/>
                  </a:lnTo>
                  <a:lnTo>
                    <a:pt x="244034" y="126702"/>
                  </a:lnTo>
                  <a:lnTo>
                    <a:pt x="217354" y="157052"/>
                  </a:lnTo>
                  <a:lnTo>
                    <a:pt x="244378" y="157052"/>
                  </a:lnTo>
                  <a:lnTo>
                    <a:pt x="228380" y="163127"/>
                  </a:lnTo>
                  <a:close/>
                </a:path>
                <a:path w="337185" h="173989">
                  <a:moveTo>
                    <a:pt x="101870" y="49551"/>
                  </a:moveTo>
                  <a:lnTo>
                    <a:pt x="99390" y="49551"/>
                  </a:lnTo>
                  <a:lnTo>
                    <a:pt x="98499" y="49297"/>
                  </a:lnTo>
                  <a:lnTo>
                    <a:pt x="97655" y="48724"/>
                  </a:lnTo>
                  <a:lnTo>
                    <a:pt x="95414" y="47261"/>
                  </a:lnTo>
                  <a:lnTo>
                    <a:pt x="124579" y="14311"/>
                  </a:lnTo>
                  <a:lnTo>
                    <a:pt x="148845" y="14311"/>
                  </a:lnTo>
                  <a:lnTo>
                    <a:pt x="132070" y="20923"/>
                  </a:lnTo>
                  <a:lnTo>
                    <a:pt x="116647" y="32102"/>
                  </a:lnTo>
                  <a:lnTo>
                    <a:pt x="104129" y="47261"/>
                  </a:lnTo>
                  <a:lnTo>
                    <a:pt x="103461" y="48597"/>
                  </a:lnTo>
                  <a:lnTo>
                    <a:pt x="103338" y="48756"/>
                  </a:lnTo>
                  <a:lnTo>
                    <a:pt x="101870" y="49551"/>
                  </a:lnTo>
                  <a:close/>
                </a:path>
                <a:path w="337185" h="173989">
                  <a:moveTo>
                    <a:pt x="280837" y="47102"/>
                  </a:moveTo>
                  <a:lnTo>
                    <a:pt x="278325" y="47102"/>
                  </a:lnTo>
                  <a:lnTo>
                    <a:pt x="277370" y="46911"/>
                  </a:lnTo>
                  <a:lnTo>
                    <a:pt x="276417" y="46498"/>
                  </a:lnTo>
                  <a:lnTo>
                    <a:pt x="262730" y="38418"/>
                  </a:lnTo>
                  <a:lnTo>
                    <a:pt x="248933" y="31256"/>
                  </a:lnTo>
                  <a:lnTo>
                    <a:pt x="235059" y="25084"/>
                  </a:lnTo>
                  <a:lnTo>
                    <a:pt x="221139" y="19973"/>
                  </a:lnTo>
                  <a:lnTo>
                    <a:pt x="247543" y="19973"/>
                  </a:lnTo>
                  <a:lnTo>
                    <a:pt x="252147" y="21803"/>
                  </a:lnTo>
                  <a:lnTo>
                    <a:pt x="281728" y="38165"/>
                  </a:lnTo>
                  <a:lnTo>
                    <a:pt x="284018" y="39692"/>
                  </a:lnTo>
                  <a:lnTo>
                    <a:pt x="284749" y="42713"/>
                  </a:lnTo>
                  <a:lnTo>
                    <a:pt x="282268" y="46434"/>
                  </a:lnTo>
                  <a:lnTo>
                    <a:pt x="280837" y="47102"/>
                  </a:lnTo>
                  <a:close/>
                </a:path>
                <a:path w="337185" h="173989">
                  <a:moveTo>
                    <a:pt x="244378" y="157052"/>
                  </a:moveTo>
                  <a:lnTo>
                    <a:pt x="217354" y="157052"/>
                  </a:lnTo>
                  <a:lnTo>
                    <a:pt x="255236" y="141612"/>
                  </a:lnTo>
                  <a:lnTo>
                    <a:pt x="286332" y="122126"/>
                  </a:lnTo>
                  <a:lnTo>
                    <a:pt x="309543" y="103064"/>
                  </a:lnTo>
                  <a:lnTo>
                    <a:pt x="323774" y="88894"/>
                  </a:lnTo>
                  <a:lnTo>
                    <a:pt x="325269" y="87018"/>
                  </a:lnTo>
                  <a:lnTo>
                    <a:pt x="325269" y="84346"/>
                  </a:lnTo>
                  <a:lnTo>
                    <a:pt x="292319" y="57089"/>
                  </a:lnTo>
                  <a:lnTo>
                    <a:pt x="290442" y="55213"/>
                  </a:lnTo>
                  <a:lnTo>
                    <a:pt x="289679" y="52541"/>
                  </a:lnTo>
                  <a:lnTo>
                    <a:pt x="291206" y="50283"/>
                  </a:lnTo>
                  <a:lnTo>
                    <a:pt x="292383" y="49074"/>
                  </a:lnTo>
                  <a:lnTo>
                    <a:pt x="294036" y="48343"/>
                  </a:lnTo>
                  <a:lnTo>
                    <a:pt x="296613" y="48343"/>
                  </a:lnTo>
                  <a:lnTo>
                    <a:pt x="330580" y="74900"/>
                  </a:lnTo>
                  <a:lnTo>
                    <a:pt x="336655" y="79830"/>
                  </a:lnTo>
                  <a:lnTo>
                    <a:pt x="336936" y="87399"/>
                  </a:lnTo>
                  <a:lnTo>
                    <a:pt x="336906" y="89383"/>
                  </a:lnTo>
                  <a:lnTo>
                    <a:pt x="332107" y="94587"/>
                  </a:lnTo>
                  <a:lnTo>
                    <a:pt x="293701" y="128816"/>
                  </a:lnTo>
                  <a:lnTo>
                    <a:pt x="248584" y="155455"/>
                  </a:lnTo>
                  <a:lnTo>
                    <a:pt x="244378" y="157052"/>
                  </a:lnTo>
                  <a:close/>
                </a:path>
                <a:path w="337185" h="173989">
                  <a:moveTo>
                    <a:pt x="139962" y="156702"/>
                  </a:moveTo>
                  <a:lnTo>
                    <a:pt x="118886" y="156702"/>
                  </a:lnTo>
                  <a:lnTo>
                    <a:pt x="107884" y="147429"/>
                  </a:lnTo>
                  <a:lnTo>
                    <a:pt x="85968" y="109345"/>
                  </a:lnTo>
                  <a:lnTo>
                    <a:pt x="82948" y="86254"/>
                  </a:lnTo>
                  <a:lnTo>
                    <a:pt x="83182" y="80943"/>
                  </a:lnTo>
                  <a:lnTo>
                    <a:pt x="89530" y="57471"/>
                  </a:lnTo>
                  <a:lnTo>
                    <a:pt x="92170" y="57471"/>
                  </a:lnTo>
                  <a:lnTo>
                    <a:pt x="92838" y="57598"/>
                  </a:lnTo>
                  <a:lnTo>
                    <a:pt x="93538" y="57852"/>
                  </a:lnTo>
                  <a:lnTo>
                    <a:pt x="96177" y="58616"/>
                  </a:lnTo>
                  <a:lnTo>
                    <a:pt x="97704" y="60874"/>
                  </a:lnTo>
                  <a:lnTo>
                    <a:pt x="96559" y="63927"/>
                  </a:lnTo>
                  <a:lnTo>
                    <a:pt x="94301" y="71497"/>
                  </a:lnTo>
                  <a:lnTo>
                    <a:pt x="92774" y="79066"/>
                  </a:lnTo>
                  <a:lnTo>
                    <a:pt x="92774" y="93824"/>
                  </a:lnTo>
                  <a:lnTo>
                    <a:pt x="93919" y="100280"/>
                  </a:lnTo>
                  <a:lnTo>
                    <a:pt x="95796" y="107086"/>
                  </a:lnTo>
                  <a:lnTo>
                    <a:pt x="106345" y="130012"/>
                  </a:lnTo>
                  <a:lnTo>
                    <a:pt x="123109" y="147702"/>
                  </a:lnTo>
                  <a:lnTo>
                    <a:pt x="139962" y="156702"/>
                  </a:lnTo>
                  <a:close/>
                </a:path>
                <a:path w="337185" h="173989">
                  <a:moveTo>
                    <a:pt x="168502" y="173623"/>
                  </a:moveTo>
                  <a:lnTo>
                    <a:pt x="121773" y="167343"/>
                  </a:lnTo>
                  <a:lnTo>
                    <a:pt x="102252" y="158579"/>
                  </a:lnTo>
                  <a:lnTo>
                    <a:pt x="103365" y="156321"/>
                  </a:lnTo>
                  <a:lnTo>
                    <a:pt x="103970" y="154190"/>
                  </a:lnTo>
                  <a:lnTo>
                    <a:pt x="106005" y="153045"/>
                  </a:lnTo>
                  <a:lnTo>
                    <a:pt x="108486" y="153045"/>
                  </a:lnTo>
                  <a:lnTo>
                    <a:pt x="108963" y="153140"/>
                  </a:lnTo>
                  <a:lnTo>
                    <a:pt x="109440" y="153267"/>
                  </a:lnTo>
                  <a:lnTo>
                    <a:pt x="112843" y="154794"/>
                  </a:lnTo>
                  <a:lnTo>
                    <a:pt x="115483" y="155558"/>
                  </a:lnTo>
                  <a:lnTo>
                    <a:pt x="118886" y="156702"/>
                  </a:lnTo>
                  <a:lnTo>
                    <a:pt x="139962" y="156702"/>
                  </a:lnTo>
                  <a:lnTo>
                    <a:pt x="144440" y="159094"/>
                  </a:lnTo>
                  <a:lnTo>
                    <a:pt x="168693" y="163127"/>
                  </a:lnTo>
                  <a:lnTo>
                    <a:pt x="228380" y="163127"/>
                  </a:lnTo>
                  <a:lnTo>
                    <a:pt x="222392" y="165401"/>
                  </a:lnTo>
                  <a:lnTo>
                    <a:pt x="195669" y="171531"/>
                  </a:lnTo>
                  <a:lnTo>
                    <a:pt x="168502" y="17362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578705" y="4394516"/>
              <a:ext cx="84752" cy="9026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457372" y="4302506"/>
              <a:ext cx="303530" cy="302895"/>
            </a:xfrm>
            <a:custGeom>
              <a:avLst/>
              <a:gdLst/>
              <a:ahLst/>
              <a:cxnLst/>
              <a:rect l="l" t="t" r="r" b="b"/>
              <a:pathLst>
                <a:path w="303529" h="302895">
                  <a:moveTo>
                    <a:pt x="32194" y="222669"/>
                  </a:moveTo>
                  <a:lnTo>
                    <a:pt x="29895" y="220789"/>
                  </a:lnTo>
                  <a:lnTo>
                    <a:pt x="29070" y="219938"/>
                  </a:lnTo>
                  <a:lnTo>
                    <a:pt x="27889" y="219519"/>
                  </a:lnTo>
                  <a:lnTo>
                    <a:pt x="26720" y="219519"/>
                  </a:lnTo>
                  <a:lnTo>
                    <a:pt x="25260" y="219519"/>
                  </a:lnTo>
                  <a:lnTo>
                    <a:pt x="23761" y="220129"/>
                  </a:lnTo>
                  <a:lnTo>
                    <a:pt x="22707" y="221183"/>
                  </a:lnTo>
                  <a:lnTo>
                    <a:pt x="1879" y="246138"/>
                  </a:lnTo>
                  <a:lnTo>
                    <a:pt x="0" y="248056"/>
                  </a:lnTo>
                  <a:lnTo>
                    <a:pt x="381" y="251460"/>
                  </a:lnTo>
                  <a:lnTo>
                    <a:pt x="2260" y="253365"/>
                  </a:lnTo>
                  <a:lnTo>
                    <a:pt x="3022" y="254127"/>
                  </a:lnTo>
                  <a:lnTo>
                    <a:pt x="4038" y="254444"/>
                  </a:lnTo>
                  <a:lnTo>
                    <a:pt x="6680" y="254444"/>
                  </a:lnTo>
                  <a:lnTo>
                    <a:pt x="8331" y="253707"/>
                  </a:lnTo>
                  <a:lnTo>
                    <a:pt x="9448" y="252603"/>
                  </a:lnTo>
                  <a:lnTo>
                    <a:pt x="30276" y="227596"/>
                  </a:lnTo>
                  <a:lnTo>
                    <a:pt x="32194" y="225348"/>
                  </a:lnTo>
                  <a:lnTo>
                    <a:pt x="32194" y="222669"/>
                  </a:lnTo>
                  <a:close/>
                </a:path>
                <a:path w="303529" h="302895">
                  <a:moveTo>
                    <a:pt x="32956" y="76111"/>
                  </a:moveTo>
                  <a:lnTo>
                    <a:pt x="30657" y="73088"/>
                  </a:lnTo>
                  <a:lnTo>
                    <a:pt x="9829" y="47713"/>
                  </a:lnTo>
                  <a:lnTo>
                    <a:pt x="8813" y="46697"/>
                  </a:lnTo>
                  <a:lnTo>
                    <a:pt x="7543" y="46088"/>
                  </a:lnTo>
                  <a:lnTo>
                    <a:pt x="6172" y="46088"/>
                  </a:lnTo>
                  <a:lnTo>
                    <a:pt x="5029" y="46088"/>
                  </a:lnTo>
                  <a:lnTo>
                    <a:pt x="3848" y="46507"/>
                  </a:lnTo>
                  <a:lnTo>
                    <a:pt x="2641" y="47358"/>
                  </a:lnTo>
                  <a:lnTo>
                    <a:pt x="762" y="49237"/>
                  </a:lnTo>
                  <a:lnTo>
                    <a:pt x="381" y="52260"/>
                  </a:lnTo>
                  <a:lnTo>
                    <a:pt x="2260" y="54546"/>
                  </a:lnTo>
                  <a:lnTo>
                    <a:pt x="23088" y="79552"/>
                  </a:lnTo>
                  <a:lnTo>
                    <a:pt x="24231" y="80657"/>
                  </a:lnTo>
                  <a:lnTo>
                    <a:pt x="25387" y="81419"/>
                  </a:lnTo>
                  <a:lnTo>
                    <a:pt x="26873" y="81419"/>
                  </a:lnTo>
                  <a:lnTo>
                    <a:pt x="30657" y="81038"/>
                  </a:lnTo>
                  <a:lnTo>
                    <a:pt x="32956" y="76111"/>
                  </a:lnTo>
                  <a:close/>
                </a:path>
                <a:path w="303529" h="302895">
                  <a:moveTo>
                    <a:pt x="91630" y="253365"/>
                  </a:moveTo>
                  <a:lnTo>
                    <a:pt x="90487" y="250304"/>
                  </a:lnTo>
                  <a:lnTo>
                    <a:pt x="87464" y="249580"/>
                  </a:lnTo>
                  <a:lnTo>
                    <a:pt x="86931" y="249288"/>
                  </a:lnTo>
                  <a:lnTo>
                    <a:pt x="86347" y="249161"/>
                  </a:lnTo>
                  <a:lnTo>
                    <a:pt x="85775" y="249161"/>
                  </a:lnTo>
                  <a:lnTo>
                    <a:pt x="83908" y="249161"/>
                  </a:lnTo>
                  <a:lnTo>
                    <a:pt x="81991" y="250469"/>
                  </a:lnTo>
                  <a:lnTo>
                    <a:pt x="81419" y="252222"/>
                  </a:lnTo>
                  <a:lnTo>
                    <a:pt x="70040" y="283260"/>
                  </a:lnTo>
                  <a:lnTo>
                    <a:pt x="73787" y="289560"/>
                  </a:lnTo>
                  <a:lnTo>
                    <a:pt x="76365" y="289560"/>
                  </a:lnTo>
                  <a:lnTo>
                    <a:pt x="78244" y="288417"/>
                  </a:lnTo>
                  <a:lnTo>
                    <a:pt x="79133" y="286283"/>
                  </a:lnTo>
                  <a:lnTo>
                    <a:pt x="90487" y="255625"/>
                  </a:lnTo>
                  <a:lnTo>
                    <a:pt x="91630" y="253365"/>
                  </a:lnTo>
                  <a:close/>
                </a:path>
                <a:path w="303529" h="302895">
                  <a:moveTo>
                    <a:pt x="93154" y="50761"/>
                  </a:moveTo>
                  <a:lnTo>
                    <a:pt x="92392" y="47358"/>
                  </a:lnTo>
                  <a:lnTo>
                    <a:pt x="81038" y="16675"/>
                  </a:lnTo>
                  <a:lnTo>
                    <a:pt x="80086" y="14795"/>
                  </a:lnTo>
                  <a:lnTo>
                    <a:pt x="78143" y="13462"/>
                  </a:lnTo>
                  <a:lnTo>
                    <a:pt x="75984" y="13462"/>
                  </a:lnTo>
                  <a:lnTo>
                    <a:pt x="75539" y="13462"/>
                  </a:lnTo>
                  <a:lnTo>
                    <a:pt x="75057" y="13525"/>
                  </a:lnTo>
                  <a:lnTo>
                    <a:pt x="74587" y="13652"/>
                  </a:lnTo>
                  <a:lnTo>
                    <a:pt x="72326" y="14795"/>
                  </a:lnTo>
                  <a:lnTo>
                    <a:pt x="70802" y="17437"/>
                  </a:lnTo>
                  <a:lnTo>
                    <a:pt x="71945" y="20078"/>
                  </a:lnTo>
                  <a:lnTo>
                    <a:pt x="83299" y="50761"/>
                  </a:lnTo>
                  <a:lnTo>
                    <a:pt x="84061" y="52641"/>
                  </a:lnTo>
                  <a:lnTo>
                    <a:pt x="85966" y="54165"/>
                  </a:lnTo>
                  <a:lnTo>
                    <a:pt x="90868" y="54165"/>
                  </a:lnTo>
                  <a:lnTo>
                    <a:pt x="93154" y="50761"/>
                  </a:lnTo>
                  <a:close/>
                </a:path>
                <a:path w="303529" h="302895">
                  <a:moveTo>
                    <a:pt x="155625" y="262813"/>
                  </a:moveTo>
                  <a:lnTo>
                    <a:pt x="153365" y="260553"/>
                  </a:lnTo>
                  <a:lnTo>
                    <a:pt x="150342" y="260553"/>
                  </a:lnTo>
                  <a:lnTo>
                    <a:pt x="147675" y="260553"/>
                  </a:lnTo>
                  <a:lnTo>
                    <a:pt x="145796" y="262813"/>
                  </a:lnTo>
                  <a:lnTo>
                    <a:pt x="145796" y="300685"/>
                  </a:lnTo>
                  <a:lnTo>
                    <a:pt x="148056" y="302564"/>
                  </a:lnTo>
                  <a:lnTo>
                    <a:pt x="153365" y="302564"/>
                  </a:lnTo>
                  <a:lnTo>
                    <a:pt x="155244" y="300304"/>
                  </a:lnTo>
                  <a:lnTo>
                    <a:pt x="155244" y="265099"/>
                  </a:lnTo>
                  <a:lnTo>
                    <a:pt x="155625" y="262813"/>
                  </a:lnTo>
                  <a:close/>
                </a:path>
                <a:path w="303529" h="302895">
                  <a:moveTo>
                    <a:pt x="157149" y="2298"/>
                  </a:moveTo>
                  <a:lnTo>
                    <a:pt x="154863" y="0"/>
                  </a:lnTo>
                  <a:lnTo>
                    <a:pt x="151841" y="0"/>
                  </a:lnTo>
                  <a:lnTo>
                    <a:pt x="149199" y="0"/>
                  </a:lnTo>
                  <a:lnTo>
                    <a:pt x="147294" y="2298"/>
                  </a:lnTo>
                  <a:lnTo>
                    <a:pt x="147294" y="40144"/>
                  </a:lnTo>
                  <a:lnTo>
                    <a:pt x="149580" y="42049"/>
                  </a:lnTo>
                  <a:lnTo>
                    <a:pt x="154863" y="42049"/>
                  </a:lnTo>
                  <a:lnTo>
                    <a:pt x="156768" y="39763"/>
                  </a:lnTo>
                  <a:lnTo>
                    <a:pt x="156768" y="4940"/>
                  </a:lnTo>
                  <a:lnTo>
                    <a:pt x="157149" y="2298"/>
                  </a:lnTo>
                  <a:close/>
                </a:path>
                <a:path w="303529" h="302895">
                  <a:moveTo>
                    <a:pt x="231736" y="285927"/>
                  </a:moveTo>
                  <a:lnTo>
                    <a:pt x="231000" y="283641"/>
                  </a:lnTo>
                  <a:lnTo>
                    <a:pt x="219621" y="252984"/>
                  </a:lnTo>
                  <a:lnTo>
                    <a:pt x="218719" y="250850"/>
                  </a:lnTo>
                  <a:lnTo>
                    <a:pt x="216852" y="249707"/>
                  </a:lnTo>
                  <a:lnTo>
                    <a:pt x="214998" y="249707"/>
                  </a:lnTo>
                  <a:lnTo>
                    <a:pt x="214528" y="249707"/>
                  </a:lnTo>
                  <a:lnTo>
                    <a:pt x="214045" y="249796"/>
                  </a:lnTo>
                  <a:lnTo>
                    <a:pt x="213575" y="249923"/>
                  </a:lnTo>
                  <a:lnTo>
                    <a:pt x="210934" y="251079"/>
                  </a:lnTo>
                  <a:lnTo>
                    <a:pt x="209791" y="253707"/>
                  </a:lnTo>
                  <a:lnTo>
                    <a:pt x="210553" y="256006"/>
                  </a:lnTo>
                  <a:lnTo>
                    <a:pt x="221907" y="287045"/>
                  </a:lnTo>
                  <a:lnTo>
                    <a:pt x="222796" y="288861"/>
                  </a:lnTo>
                  <a:lnTo>
                    <a:pt x="224637" y="289941"/>
                  </a:lnTo>
                  <a:lnTo>
                    <a:pt x="226999" y="289941"/>
                  </a:lnTo>
                  <a:lnTo>
                    <a:pt x="227469" y="289877"/>
                  </a:lnTo>
                  <a:lnTo>
                    <a:pt x="227952" y="289712"/>
                  </a:lnTo>
                  <a:lnTo>
                    <a:pt x="230619" y="288950"/>
                  </a:lnTo>
                  <a:lnTo>
                    <a:pt x="231736" y="285927"/>
                  </a:lnTo>
                  <a:close/>
                </a:path>
                <a:path w="303529" h="302895">
                  <a:moveTo>
                    <a:pt x="233260" y="17437"/>
                  </a:moveTo>
                  <a:lnTo>
                    <a:pt x="231736" y="14795"/>
                  </a:lnTo>
                  <a:lnTo>
                    <a:pt x="229476" y="13652"/>
                  </a:lnTo>
                  <a:lnTo>
                    <a:pt x="229057" y="13525"/>
                  </a:lnTo>
                  <a:lnTo>
                    <a:pt x="228650" y="13462"/>
                  </a:lnTo>
                  <a:lnTo>
                    <a:pt x="228206" y="13462"/>
                  </a:lnTo>
                  <a:lnTo>
                    <a:pt x="226199" y="13462"/>
                  </a:lnTo>
                  <a:lnTo>
                    <a:pt x="224040" y="14795"/>
                  </a:lnTo>
                  <a:lnTo>
                    <a:pt x="223431" y="16675"/>
                  </a:lnTo>
                  <a:lnTo>
                    <a:pt x="212051" y="47358"/>
                  </a:lnTo>
                  <a:lnTo>
                    <a:pt x="210934" y="50761"/>
                  </a:lnTo>
                  <a:lnTo>
                    <a:pt x="213575" y="54165"/>
                  </a:lnTo>
                  <a:lnTo>
                    <a:pt x="218503" y="54165"/>
                  </a:lnTo>
                  <a:lnTo>
                    <a:pt x="220383" y="52641"/>
                  </a:lnTo>
                  <a:lnTo>
                    <a:pt x="221526" y="50761"/>
                  </a:lnTo>
                  <a:lnTo>
                    <a:pt x="232879" y="20078"/>
                  </a:lnTo>
                  <a:lnTo>
                    <a:pt x="233260" y="17437"/>
                  </a:lnTo>
                  <a:close/>
                </a:path>
                <a:path w="303529" h="302895">
                  <a:moveTo>
                    <a:pt x="302564" y="51523"/>
                  </a:moveTo>
                  <a:lnTo>
                    <a:pt x="299923" y="50380"/>
                  </a:lnTo>
                  <a:lnTo>
                    <a:pt x="299059" y="49530"/>
                  </a:lnTo>
                  <a:lnTo>
                    <a:pt x="297980" y="49149"/>
                  </a:lnTo>
                  <a:lnTo>
                    <a:pt x="296875" y="49149"/>
                  </a:lnTo>
                  <a:lnTo>
                    <a:pt x="295503" y="49149"/>
                  </a:lnTo>
                  <a:lnTo>
                    <a:pt x="294132" y="49720"/>
                  </a:lnTo>
                  <a:lnTo>
                    <a:pt x="293090" y="50761"/>
                  </a:lnTo>
                  <a:lnTo>
                    <a:pt x="272249" y="75768"/>
                  </a:lnTo>
                  <a:lnTo>
                    <a:pt x="270370" y="77635"/>
                  </a:lnTo>
                  <a:lnTo>
                    <a:pt x="270764" y="81038"/>
                  </a:lnTo>
                  <a:lnTo>
                    <a:pt x="272630" y="82956"/>
                  </a:lnTo>
                  <a:lnTo>
                    <a:pt x="273392" y="83718"/>
                  </a:lnTo>
                  <a:lnTo>
                    <a:pt x="274421" y="84035"/>
                  </a:lnTo>
                  <a:lnTo>
                    <a:pt x="277050" y="84035"/>
                  </a:lnTo>
                  <a:lnTo>
                    <a:pt x="278714" y="83299"/>
                  </a:lnTo>
                  <a:lnTo>
                    <a:pt x="279857" y="82194"/>
                  </a:lnTo>
                  <a:lnTo>
                    <a:pt x="300659" y="57188"/>
                  </a:lnTo>
                  <a:lnTo>
                    <a:pt x="302564" y="54927"/>
                  </a:lnTo>
                  <a:lnTo>
                    <a:pt x="302564" y="51523"/>
                  </a:lnTo>
                  <a:close/>
                </a:path>
                <a:path w="303529" h="302895">
                  <a:moveTo>
                    <a:pt x="303326" y="252222"/>
                  </a:moveTo>
                  <a:lnTo>
                    <a:pt x="300659" y="249199"/>
                  </a:lnTo>
                  <a:lnTo>
                    <a:pt x="279857" y="223812"/>
                  </a:lnTo>
                  <a:lnTo>
                    <a:pt x="278803" y="222770"/>
                  </a:lnTo>
                  <a:lnTo>
                    <a:pt x="277406" y="222199"/>
                  </a:lnTo>
                  <a:lnTo>
                    <a:pt x="276009" y="222199"/>
                  </a:lnTo>
                  <a:lnTo>
                    <a:pt x="274866" y="222199"/>
                  </a:lnTo>
                  <a:lnTo>
                    <a:pt x="273646" y="222580"/>
                  </a:lnTo>
                  <a:lnTo>
                    <a:pt x="272630" y="223431"/>
                  </a:lnTo>
                  <a:lnTo>
                    <a:pt x="270764" y="225348"/>
                  </a:lnTo>
                  <a:lnTo>
                    <a:pt x="270370" y="228358"/>
                  </a:lnTo>
                  <a:lnTo>
                    <a:pt x="272249" y="230619"/>
                  </a:lnTo>
                  <a:lnTo>
                    <a:pt x="293090" y="255625"/>
                  </a:lnTo>
                  <a:lnTo>
                    <a:pt x="293852" y="256768"/>
                  </a:lnTo>
                  <a:lnTo>
                    <a:pt x="295376" y="257530"/>
                  </a:lnTo>
                  <a:lnTo>
                    <a:pt x="296875" y="257530"/>
                  </a:lnTo>
                  <a:lnTo>
                    <a:pt x="301040" y="257149"/>
                  </a:lnTo>
                  <a:lnTo>
                    <a:pt x="303326" y="25222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3532344" y="3362635"/>
            <a:ext cx="337185" cy="336550"/>
            <a:chOff x="3532344" y="3362635"/>
            <a:chExt cx="337185" cy="336550"/>
          </a:xfrm>
        </p:grpSpPr>
        <p:sp>
          <p:nvSpPr>
            <p:cNvPr id="166" name="object 166"/>
            <p:cNvSpPr/>
            <p:nvPr/>
          </p:nvSpPr>
          <p:spPr>
            <a:xfrm>
              <a:off x="3532339" y="3362642"/>
              <a:ext cx="337185" cy="281940"/>
            </a:xfrm>
            <a:custGeom>
              <a:avLst/>
              <a:gdLst/>
              <a:ahLst/>
              <a:cxnLst/>
              <a:rect l="l" t="t" r="r" b="b"/>
              <a:pathLst>
                <a:path w="337185" h="281939">
                  <a:moveTo>
                    <a:pt x="336842" y="97790"/>
                  </a:moveTo>
                  <a:lnTo>
                    <a:pt x="336232" y="91440"/>
                  </a:lnTo>
                  <a:lnTo>
                    <a:pt x="334556" y="88900"/>
                  </a:lnTo>
                  <a:lnTo>
                    <a:pt x="332867" y="86360"/>
                  </a:lnTo>
                  <a:lnTo>
                    <a:pt x="330581" y="85090"/>
                  </a:lnTo>
                  <a:lnTo>
                    <a:pt x="330225" y="85090"/>
                  </a:lnTo>
                  <a:lnTo>
                    <a:pt x="327177" y="83527"/>
                  </a:lnTo>
                  <a:lnTo>
                    <a:pt x="327177" y="93980"/>
                  </a:lnTo>
                  <a:lnTo>
                    <a:pt x="327177" y="96520"/>
                  </a:lnTo>
                  <a:lnTo>
                    <a:pt x="325297" y="97790"/>
                  </a:lnTo>
                  <a:lnTo>
                    <a:pt x="315061" y="104140"/>
                  </a:lnTo>
                  <a:lnTo>
                    <a:pt x="312801" y="99060"/>
                  </a:lnTo>
                  <a:lnTo>
                    <a:pt x="312801" y="92710"/>
                  </a:lnTo>
                  <a:lnTo>
                    <a:pt x="315061" y="88900"/>
                  </a:lnTo>
                  <a:lnTo>
                    <a:pt x="325297" y="93980"/>
                  </a:lnTo>
                  <a:lnTo>
                    <a:pt x="327177" y="93980"/>
                  </a:lnTo>
                  <a:lnTo>
                    <a:pt x="327177" y="83527"/>
                  </a:lnTo>
                  <a:lnTo>
                    <a:pt x="315442" y="77470"/>
                  </a:lnTo>
                  <a:lnTo>
                    <a:pt x="306349" y="72390"/>
                  </a:lnTo>
                  <a:lnTo>
                    <a:pt x="300431" y="72390"/>
                  </a:lnTo>
                  <a:lnTo>
                    <a:pt x="299923" y="74930"/>
                  </a:lnTo>
                  <a:lnTo>
                    <a:pt x="298399" y="77470"/>
                  </a:lnTo>
                  <a:lnTo>
                    <a:pt x="299542" y="80010"/>
                  </a:lnTo>
                  <a:lnTo>
                    <a:pt x="301828" y="81280"/>
                  </a:lnTo>
                  <a:lnTo>
                    <a:pt x="305993" y="83820"/>
                  </a:lnTo>
                  <a:lnTo>
                    <a:pt x="303657" y="88900"/>
                  </a:lnTo>
                  <a:lnTo>
                    <a:pt x="302869" y="95250"/>
                  </a:lnTo>
                  <a:lnTo>
                    <a:pt x="303657" y="101600"/>
                  </a:lnTo>
                  <a:lnTo>
                    <a:pt x="305993" y="107950"/>
                  </a:lnTo>
                  <a:lnTo>
                    <a:pt x="282486" y="121920"/>
                  </a:lnTo>
                  <a:lnTo>
                    <a:pt x="280619" y="121920"/>
                  </a:lnTo>
                  <a:lnTo>
                    <a:pt x="278701" y="123190"/>
                  </a:lnTo>
                  <a:lnTo>
                    <a:pt x="276059" y="123190"/>
                  </a:lnTo>
                  <a:lnTo>
                    <a:pt x="276059" y="101600"/>
                  </a:lnTo>
                  <a:lnTo>
                    <a:pt x="276059" y="91440"/>
                  </a:lnTo>
                  <a:lnTo>
                    <a:pt x="276059" y="69850"/>
                  </a:lnTo>
                  <a:lnTo>
                    <a:pt x="280619" y="69850"/>
                  </a:lnTo>
                  <a:lnTo>
                    <a:pt x="282867" y="71120"/>
                  </a:lnTo>
                  <a:lnTo>
                    <a:pt x="284403" y="72390"/>
                  </a:lnTo>
                  <a:lnTo>
                    <a:pt x="285165" y="72390"/>
                  </a:lnTo>
                  <a:lnTo>
                    <a:pt x="286080" y="73660"/>
                  </a:lnTo>
                  <a:lnTo>
                    <a:pt x="288696" y="73660"/>
                  </a:lnTo>
                  <a:lnTo>
                    <a:pt x="290347" y="72390"/>
                  </a:lnTo>
                  <a:lnTo>
                    <a:pt x="290830" y="71120"/>
                  </a:lnTo>
                  <a:lnTo>
                    <a:pt x="291592" y="69850"/>
                  </a:lnTo>
                  <a:lnTo>
                    <a:pt x="292354" y="68580"/>
                  </a:lnTo>
                  <a:lnTo>
                    <a:pt x="291973" y="67310"/>
                  </a:lnTo>
                  <a:lnTo>
                    <a:pt x="291211" y="64770"/>
                  </a:lnTo>
                  <a:lnTo>
                    <a:pt x="288950" y="63500"/>
                  </a:lnTo>
                  <a:lnTo>
                    <a:pt x="287032" y="63500"/>
                  </a:lnTo>
                  <a:lnTo>
                    <a:pt x="282486" y="60960"/>
                  </a:lnTo>
                  <a:lnTo>
                    <a:pt x="277215" y="59690"/>
                  </a:lnTo>
                  <a:lnTo>
                    <a:pt x="266204" y="59690"/>
                  </a:lnTo>
                  <a:lnTo>
                    <a:pt x="266204" y="67310"/>
                  </a:lnTo>
                  <a:lnTo>
                    <a:pt x="266204" y="91440"/>
                  </a:lnTo>
                  <a:lnTo>
                    <a:pt x="266204" y="101600"/>
                  </a:lnTo>
                  <a:lnTo>
                    <a:pt x="266204" y="123190"/>
                  </a:lnTo>
                  <a:lnTo>
                    <a:pt x="247281" y="123190"/>
                  </a:lnTo>
                  <a:lnTo>
                    <a:pt x="250685" y="111760"/>
                  </a:lnTo>
                  <a:lnTo>
                    <a:pt x="250304" y="104140"/>
                  </a:lnTo>
                  <a:lnTo>
                    <a:pt x="250304" y="101600"/>
                  </a:lnTo>
                  <a:lnTo>
                    <a:pt x="266204" y="101600"/>
                  </a:lnTo>
                  <a:lnTo>
                    <a:pt x="266204" y="91440"/>
                  </a:lnTo>
                  <a:lnTo>
                    <a:pt x="250304" y="91440"/>
                  </a:lnTo>
                  <a:lnTo>
                    <a:pt x="250304" y="67310"/>
                  </a:lnTo>
                  <a:lnTo>
                    <a:pt x="266204" y="67310"/>
                  </a:lnTo>
                  <a:lnTo>
                    <a:pt x="266204" y="59690"/>
                  </a:lnTo>
                  <a:lnTo>
                    <a:pt x="250685" y="59690"/>
                  </a:lnTo>
                  <a:lnTo>
                    <a:pt x="250685" y="41910"/>
                  </a:lnTo>
                  <a:lnTo>
                    <a:pt x="249631" y="35560"/>
                  </a:lnTo>
                  <a:lnTo>
                    <a:pt x="246532" y="29210"/>
                  </a:lnTo>
                  <a:lnTo>
                    <a:pt x="244487" y="26670"/>
                  </a:lnTo>
                  <a:lnTo>
                    <a:pt x="241427" y="22860"/>
                  </a:lnTo>
                  <a:lnTo>
                    <a:pt x="240093" y="22136"/>
                  </a:lnTo>
                  <a:lnTo>
                    <a:pt x="240093" y="40640"/>
                  </a:lnTo>
                  <a:lnTo>
                    <a:pt x="239712" y="43180"/>
                  </a:lnTo>
                  <a:lnTo>
                    <a:pt x="239839" y="72390"/>
                  </a:lnTo>
                  <a:lnTo>
                    <a:pt x="239712" y="106680"/>
                  </a:lnTo>
                  <a:lnTo>
                    <a:pt x="239242" y="114300"/>
                  </a:lnTo>
                  <a:lnTo>
                    <a:pt x="237070" y="121920"/>
                  </a:lnTo>
                  <a:lnTo>
                    <a:pt x="235165" y="127000"/>
                  </a:lnTo>
                  <a:lnTo>
                    <a:pt x="232524" y="132080"/>
                  </a:lnTo>
                  <a:lnTo>
                    <a:pt x="229476" y="137160"/>
                  </a:lnTo>
                  <a:lnTo>
                    <a:pt x="151104" y="137160"/>
                  </a:lnTo>
                  <a:lnTo>
                    <a:pt x="167513" y="101600"/>
                  </a:lnTo>
                  <a:lnTo>
                    <a:pt x="178117" y="91440"/>
                  </a:lnTo>
                  <a:lnTo>
                    <a:pt x="182156" y="88900"/>
                  </a:lnTo>
                  <a:lnTo>
                    <a:pt x="189293" y="83820"/>
                  </a:lnTo>
                  <a:lnTo>
                    <a:pt x="197231" y="80010"/>
                  </a:lnTo>
                  <a:lnTo>
                    <a:pt x="201422" y="78740"/>
                  </a:lnTo>
                  <a:lnTo>
                    <a:pt x="205613" y="77470"/>
                  </a:lnTo>
                  <a:lnTo>
                    <a:pt x="215099" y="74930"/>
                  </a:lnTo>
                  <a:lnTo>
                    <a:pt x="216242" y="76200"/>
                  </a:lnTo>
                  <a:lnTo>
                    <a:pt x="218503" y="73660"/>
                  </a:lnTo>
                  <a:lnTo>
                    <a:pt x="219265" y="73660"/>
                  </a:lnTo>
                  <a:lnTo>
                    <a:pt x="219265" y="72390"/>
                  </a:lnTo>
                  <a:lnTo>
                    <a:pt x="220027" y="72390"/>
                  </a:lnTo>
                  <a:lnTo>
                    <a:pt x="220408" y="71120"/>
                  </a:lnTo>
                  <a:lnTo>
                    <a:pt x="220408" y="30480"/>
                  </a:lnTo>
                  <a:lnTo>
                    <a:pt x="221170" y="27940"/>
                  </a:lnTo>
                  <a:lnTo>
                    <a:pt x="222351" y="26670"/>
                  </a:lnTo>
                  <a:lnTo>
                    <a:pt x="229476" y="26670"/>
                  </a:lnTo>
                  <a:lnTo>
                    <a:pt x="234022" y="27940"/>
                  </a:lnTo>
                  <a:lnTo>
                    <a:pt x="237807" y="31750"/>
                  </a:lnTo>
                  <a:lnTo>
                    <a:pt x="239331" y="36830"/>
                  </a:lnTo>
                  <a:lnTo>
                    <a:pt x="240093" y="40640"/>
                  </a:lnTo>
                  <a:lnTo>
                    <a:pt x="240093" y="22136"/>
                  </a:lnTo>
                  <a:lnTo>
                    <a:pt x="232079" y="17780"/>
                  </a:lnTo>
                  <a:lnTo>
                    <a:pt x="220789" y="17780"/>
                  </a:lnTo>
                  <a:lnTo>
                    <a:pt x="219036" y="11430"/>
                  </a:lnTo>
                  <a:lnTo>
                    <a:pt x="216484" y="7620"/>
                  </a:lnTo>
                  <a:lnTo>
                    <a:pt x="215620" y="6350"/>
                  </a:lnTo>
                  <a:lnTo>
                    <a:pt x="214769" y="5080"/>
                  </a:lnTo>
                  <a:lnTo>
                    <a:pt x="209778" y="2006"/>
                  </a:lnTo>
                  <a:lnTo>
                    <a:pt x="209778" y="11430"/>
                  </a:lnTo>
                  <a:lnTo>
                    <a:pt x="209778" y="66040"/>
                  </a:lnTo>
                  <a:lnTo>
                    <a:pt x="202984" y="67310"/>
                  </a:lnTo>
                  <a:lnTo>
                    <a:pt x="201066" y="67310"/>
                  </a:lnTo>
                  <a:lnTo>
                    <a:pt x="197281" y="68580"/>
                  </a:lnTo>
                  <a:lnTo>
                    <a:pt x="194259" y="69850"/>
                  </a:lnTo>
                  <a:lnTo>
                    <a:pt x="192392" y="71120"/>
                  </a:lnTo>
                  <a:lnTo>
                    <a:pt x="188950" y="67310"/>
                  </a:lnTo>
                  <a:lnTo>
                    <a:pt x="190855" y="62230"/>
                  </a:lnTo>
                  <a:lnTo>
                    <a:pt x="190474" y="58420"/>
                  </a:lnTo>
                  <a:lnTo>
                    <a:pt x="190474" y="11430"/>
                  </a:lnTo>
                  <a:lnTo>
                    <a:pt x="194640" y="7620"/>
                  </a:lnTo>
                  <a:lnTo>
                    <a:pt x="205613" y="7620"/>
                  </a:lnTo>
                  <a:lnTo>
                    <a:pt x="209778" y="11430"/>
                  </a:lnTo>
                  <a:lnTo>
                    <a:pt x="209778" y="2006"/>
                  </a:lnTo>
                  <a:lnTo>
                    <a:pt x="208584" y="1270"/>
                  </a:lnTo>
                  <a:lnTo>
                    <a:pt x="201066" y="0"/>
                  </a:lnTo>
                  <a:lnTo>
                    <a:pt x="194640" y="0"/>
                  </a:lnTo>
                  <a:lnTo>
                    <a:pt x="189712" y="1270"/>
                  </a:lnTo>
                  <a:lnTo>
                    <a:pt x="185928" y="6350"/>
                  </a:lnTo>
                  <a:lnTo>
                    <a:pt x="182143" y="1270"/>
                  </a:lnTo>
                  <a:lnTo>
                    <a:pt x="180263" y="825"/>
                  </a:lnTo>
                  <a:lnTo>
                    <a:pt x="180263" y="11430"/>
                  </a:lnTo>
                  <a:lnTo>
                    <a:pt x="180263" y="66040"/>
                  </a:lnTo>
                  <a:lnTo>
                    <a:pt x="179501" y="67310"/>
                  </a:lnTo>
                  <a:lnTo>
                    <a:pt x="178358" y="71120"/>
                  </a:lnTo>
                  <a:lnTo>
                    <a:pt x="174955" y="74930"/>
                  </a:lnTo>
                  <a:lnTo>
                    <a:pt x="170027" y="74930"/>
                  </a:lnTo>
                  <a:lnTo>
                    <a:pt x="170027" y="85090"/>
                  </a:lnTo>
                  <a:lnTo>
                    <a:pt x="167767" y="86360"/>
                  </a:lnTo>
                  <a:lnTo>
                    <a:pt x="165481" y="88900"/>
                  </a:lnTo>
                  <a:lnTo>
                    <a:pt x="162839" y="91440"/>
                  </a:lnTo>
                  <a:lnTo>
                    <a:pt x="154889" y="91440"/>
                  </a:lnTo>
                  <a:lnTo>
                    <a:pt x="154889" y="101600"/>
                  </a:lnTo>
                  <a:lnTo>
                    <a:pt x="153746" y="102870"/>
                  </a:lnTo>
                  <a:lnTo>
                    <a:pt x="151104" y="106680"/>
                  </a:lnTo>
                  <a:lnTo>
                    <a:pt x="149961" y="110490"/>
                  </a:lnTo>
                  <a:lnTo>
                    <a:pt x="148082" y="114300"/>
                  </a:lnTo>
                  <a:lnTo>
                    <a:pt x="146177" y="119380"/>
                  </a:lnTo>
                  <a:lnTo>
                    <a:pt x="144653" y="123190"/>
                  </a:lnTo>
                  <a:lnTo>
                    <a:pt x="141630" y="123190"/>
                  </a:lnTo>
                  <a:lnTo>
                    <a:pt x="141630" y="133350"/>
                  </a:lnTo>
                  <a:lnTo>
                    <a:pt x="141630" y="134620"/>
                  </a:lnTo>
                  <a:lnTo>
                    <a:pt x="141249" y="135890"/>
                  </a:lnTo>
                  <a:lnTo>
                    <a:pt x="141249" y="137160"/>
                  </a:lnTo>
                  <a:lnTo>
                    <a:pt x="108292" y="137160"/>
                  </a:lnTo>
                  <a:lnTo>
                    <a:pt x="107175" y="135890"/>
                  </a:lnTo>
                  <a:lnTo>
                    <a:pt x="106794" y="134620"/>
                  </a:lnTo>
                  <a:lnTo>
                    <a:pt x="105651" y="133350"/>
                  </a:lnTo>
                  <a:lnTo>
                    <a:pt x="141630" y="133350"/>
                  </a:lnTo>
                  <a:lnTo>
                    <a:pt x="141630" y="123190"/>
                  </a:lnTo>
                  <a:lnTo>
                    <a:pt x="70827" y="123190"/>
                  </a:lnTo>
                  <a:lnTo>
                    <a:pt x="70827" y="101600"/>
                  </a:lnTo>
                  <a:lnTo>
                    <a:pt x="154889" y="101600"/>
                  </a:lnTo>
                  <a:lnTo>
                    <a:pt x="154889" y="91440"/>
                  </a:lnTo>
                  <a:lnTo>
                    <a:pt x="70827" y="91440"/>
                  </a:lnTo>
                  <a:lnTo>
                    <a:pt x="70827" y="68580"/>
                  </a:lnTo>
                  <a:lnTo>
                    <a:pt x="70827" y="67310"/>
                  </a:lnTo>
                  <a:lnTo>
                    <a:pt x="91655" y="67310"/>
                  </a:lnTo>
                  <a:lnTo>
                    <a:pt x="94043" y="74930"/>
                  </a:lnTo>
                  <a:lnTo>
                    <a:pt x="98602" y="80010"/>
                  </a:lnTo>
                  <a:lnTo>
                    <a:pt x="104622" y="83820"/>
                  </a:lnTo>
                  <a:lnTo>
                    <a:pt x="111417" y="85090"/>
                  </a:lnTo>
                  <a:lnTo>
                    <a:pt x="116725" y="85090"/>
                  </a:lnTo>
                  <a:lnTo>
                    <a:pt x="122097" y="82550"/>
                  </a:lnTo>
                  <a:lnTo>
                    <a:pt x="126111" y="78740"/>
                  </a:lnTo>
                  <a:lnTo>
                    <a:pt x="130086" y="82550"/>
                  </a:lnTo>
                  <a:lnTo>
                    <a:pt x="135483" y="85090"/>
                  </a:lnTo>
                  <a:lnTo>
                    <a:pt x="146367" y="85090"/>
                  </a:lnTo>
                  <a:lnTo>
                    <a:pt x="151866" y="82550"/>
                  </a:lnTo>
                  <a:lnTo>
                    <a:pt x="156032" y="78740"/>
                  </a:lnTo>
                  <a:lnTo>
                    <a:pt x="159054" y="82550"/>
                  </a:lnTo>
                  <a:lnTo>
                    <a:pt x="164363" y="85090"/>
                  </a:lnTo>
                  <a:lnTo>
                    <a:pt x="170027" y="85090"/>
                  </a:lnTo>
                  <a:lnTo>
                    <a:pt x="170027" y="74930"/>
                  </a:lnTo>
                  <a:lnTo>
                    <a:pt x="167576" y="74930"/>
                  </a:lnTo>
                  <a:lnTo>
                    <a:pt x="162140" y="73660"/>
                  </a:lnTo>
                  <a:lnTo>
                    <a:pt x="160578" y="67310"/>
                  </a:lnTo>
                  <a:lnTo>
                    <a:pt x="160578" y="11430"/>
                  </a:lnTo>
                  <a:lnTo>
                    <a:pt x="165100" y="7620"/>
                  </a:lnTo>
                  <a:lnTo>
                    <a:pt x="175717" y="7620"/>
                  </a:lnTo>
                  <a:lnTo>
                    <a:pt x="180263" y="11430"/>
                  </a:lnTo>
                  <a:lnTo>
                    <a:pt x="180263" y="825"/>
                  </a:lnTo>
                  <a:lnTo>
                    <a:pt x="176834" y="0"/>
                  </a:lnTo>
                  <a:lnTo>
                    <a:pt x="165100" y="0"/>
                  </a:lnTo>
                  <a:lnTo>
                    <a:pt x="159816" y="1270"/>
                  </a:lnTo>
                  <a:lnTo>
                    <a:pt x="156032" y="6350"/>
                  </a:lnTo>
                  <a:lnTo>
                    <a:pt x="152247" y="1270"/>
                  </a:lnTo>
                  <a:lnTo>
                    <a:pt x="150342" y="825"/>
                  </a:lnTo>
                  <a:lnTo>
                    <a:pt x="150342" y="11430"/>
                  </a:lnTo>
                  <a:lnTo>
                    <a:pt x="150342" y="71120"/>
                  </a:lnTo>
                  <a:lnTo>
                    <a:pt x="145249" y="74930"/>
                  </a:lnTo>
                  <a:lnTo>
                    <a:pt x="135204" y="74930"/>
                  </a:lnTo>
                  <a:lnTo>
                    <a:pt x="130276" y="71120"/>
                  </a:lnTo>
                  <a:lnTo>
                    <a:pt x="130327" y="63500"/>
                  </a:lnTo>
                  <a:lnTo>
                    <a:pt x="130708" y="54610"/>
                  </a:lnTo>
                  <a:lnTo>
                    <a:pt x="130924" y="41910"/>
                  </a:lnTo>
                  <a:lnTo>
                    <a:pt x="131038" y="11430"/>
                  </a:lnTo>
                  <a:lnTo>
                    <a:pt x="135204" y="7620"/>
                  </a:lnTo>
                  <a:lnTo>
                    <a:pt x="146177" y="7620"/>
                  </a:lnTo>
                  <a:lnTo>
                    <a:pt x="150342" y="11430"/>
                  </a:lnTo>
                  <a:lnTo>
                    <a:pt x="150342" y="825"/>
                  </a:lnTo>
                  <a:lnTo>
                    <a:pt x="146939" y="0"/>
                  </a:lnTo>
                  <a:lnTo>
                    <a:pt x="135204" y="0"/>
                  </a:lnTo>
                  <a:lnTo>
                    <a:pt x="129895" y="1270"/>
                  </a:lnTo>
                  <a:lnTo>
                    <a:pt x="126111" y="6350"/>
                  </a:lnTo>
                  <a:lnTo>
                    <a:pt x="122326" y="1270"/>
                  </a:lnTo>
                  <a:lnTo>
                    <a:pt x="120408" y="812"/>
                  </a:lnTo>
                  <a:lnTo>
                    <a:pt x="120408" y="11430"/>
                  </a:lnTo>
                  <a:lnTo>
                    <a:pt x="120408" y="66040"/>
                  </a:lnTo>
                  <a:lnTo>
                    <a:pt x="120065" y="67310"/>
                  </a:lnTo>
                  <a:lnTo>
                    <a:pt x="118541" y="71120"/>
                  </a:lnTo>
                  <a:lnTo>
                    <a:pt x="115138" y="74930"/>
                  </a:lnTo>
                  <a:lnTo>
                    <a:pt x="108102" y="74930"/>
                  </a:lnTo>
                  <a:lnTo>
                    <a:pt x="102666" y="73660"/>
                  </a:lnTo>
                  <a:lnTo>
                    <a:pt x="101104" y="67310"/>
                  </a:lnTo>
                  <a:lnTo>
                    <a:pt x="100723" y="66040"/>
                  </a:lnTo>
                  <a:lnTo>
                    <a:pt x="101485" y="63500"/>
                  </a:lnTo>
                  <a:lnTo>
                    <a:pt x="101206" y="59690"/>
                  </a:lnTo>
                  <a:lnTo>
                    <a:pt x="101104" y="11430"/>
                  </a:lnTo>
                  <a:lnTo>
                    <a:pt x="105270" y="7620"/>
                  </a:lnTo>
                  <a:lnTo>
                    <a:pt x="116243" y="7620"/>
                  </a:lnTo>
                  <a:lnTo>
                    <a:pt x="120408" y="11430"/>
                  </a:lnTo>
                  <a:lnTo>
                    <a:pt x="120408" y="812"/>
                  </a:lnTo>
                  <a:lnTo>
                    <a:pt x="117005" y="0"/>
                  </a:lnTo>
                  <a:lnTo>
                    <a:pt x="110972" y="0"/>
                  </a:lnTo>
                  <a:lnTo>
                    <a:pt x="103200" y="1270"/>
                  </a:lnTo>
                  <a:lnTo>
                    <a:pt x="96812" y="5080"/>
                  </a:lnTo>
                  <a:lnTo>
                    <a:pt x="92494" y="11430"/>
                  </a:lnTo>
                  <a:lnTo>
                    <a:pt x="90893" y="19050"/>
                  </a:lnTo>
                  <a:lnTo>
                    <a:pt x="90893" y="59690"/>
                  </a:lnTo>
                  <a:lnTo>
                    <a:pt x="60972" y="59690"/>
                  </a:lnTo>
                  <a:lnTo>
                    <a:pt x="60972" y="68580"/>
                  </a:lnTo>
                  <a:lnTo>
                    <a:pt x="60972" y="123190"/>
                  </a:lnTo>
                  <a:lnTo>
                    <a:pt x="41287" y="123190"/>
                  </a:lnTo>
                  <a:lnTo>
                    <a:pt x="41287" y="69850"/>
                  </a:lnTo>
                  <a:lnTo>
                    <a:pt x="41287" y="68580"/>
                  </a:lnTo>
                  <a:lnTo>
                    <a:pt x="60972" y="68580"/>
                  </a:lnTo>
                  <a:lnTo>
                    <a:pt x="60972" y="59690"/>
                  </a:lnTo>
                  <a:lnTo>
                    <a:pt x="37109" y="59690"/>
                  </a:lnTo>
                  <a:lnTo>
                    <a:pt x="3403" y="80010"/>
                  </a:lnTo>
                  <a:lnTo>
                    <a:pt x="4546" y="83820"/>
                  </a:lnTo>
                  <a:lnTo>
                    <a:pt x="7531" y="85090"/>
                  </a:lnTo>
                  <a:lnTo>
                    <a:pt x="12979" y="85090"/>
                  </a:lnTo>
                  <a:lnTo>
                    <a:pt x="14020" y="82550"/>
                  </a:lnTo>
                  <a:lnTo>
                    <a:pt x="18186" y="76200"/>
                  </a:lnTo>
                  <a:lnTo>
                    <a:pt x="24231" y="71120"/>
                  </a:lnTo>
                  <a:lnTo>
                    <a:pt x="31800" y="69850"/>
                  </a:lnTo>
                  <a:lnTo>
                    <a:pt x="31800" y="124460"/>
                  </a:lnTo>
                  <a:lnTo>
                    <a:pt x="23533" y="120650"/>
                  </a:lnTo>
                  <a:lnTo>
                    <a:pt x="16764" y="115570"/>
                  </a:lnTo>
                  <a:lnTo>
                    <a:pt x="12115" y="107950"/>
                  </a:lnTo>
                  <a:lnTo>
                    <a:pt x="10236" y="100330"/>
                  </a:lnTo>
                  <a:lnTo>
                    <a:pt x="10236" y="96520"/>
                  </a:lnTo>
                  <a:lnTo>
                    <a:pt x="7569" y="95250"/>
                  </a:lnTo>
                  <a:lnTo>
                    <a:pt x="1905" y="95250"/>
                  </a:lnTo>
                  <a:lnTo>
                    <a:pt x="0" y="96520"/>
                  </a:lnTo>
                  <a:lnTo>
                    <a:pt x="0" y="100330"/>
                  </a:lnTo>
                  <a:lnTo>
                    <a:pt x="3606" y="113030"/>
                  </a:lnTo>
                  <a:lnTo>
                    <a:pt x="11455" y="124460"/>
                  </a:lnTo>
                  <a:lnTo>
                    <a:pt x="22580" y="132080"/>
                  </a:lnTo>
                  <a:lnTo>
                    <a:pt x="35966" y="135890"/>
                  </a:lnTo>
                  <a:lnTo>
                    <a:pt x="95440" y="135890"/>
                  </a:lnTo>
                  <a:lnTo>
                    <a:pt x="96177" y="138430"/>
                  </a:lnTo>
                  <a:lnTo>
                    <a:pt x="99225" y="143510"/>
                  </a:lnTo>
                  <a:lnTo>
                    <a:pt x="93535" y="147320"/>
                  </a:lnTo>
                  <a:lnTo>
                    <a:pt x="90131" y="154940"/>
                  </a:lnTo>
                  <a:lnTo>
                    <a:pt x="90131" y="179070"/>
                  </a:lnTo>
                  <a:lnTo>
                    <a:pt x="91871" y="186690"/>
                  </a:lnTo>
                  <a:lnTo>
                    <a:pt x="96621" y="194310"/>
                  </a:lnTo>
                  <a:lnTo>
                    <a:pt x="103708" y="199390"/>
                  </a:lnTo>
                  <a:lnTo>
                    <a:pt x="112458" y="201930"/>
                  </a:lnTo>
                  <a:lnTo>
                    <a:pt x="112458" y="279400"/>
                  </a:lnTo>
                  <a:lnTo>
                    <a:pt x="114757" y="281940"/>
                  </a:lnTo>
                  <a:lnTo>
                    <a:pt x="120408" y="281940"/>
                  </a:lnTo>
                  <a:lnTo>
                    <a:pt x="122707" y="279400"/>
                  </a:lnTo>
                  <a:lnTo>
                    <a:pt x="122707" y="200660"/>
                  </a:lnTo>
                  <a:lnTo>
                    <a:pt x="162077" y="200660"/>
                  </a:lnTo>
                  <a:lnTo>
                    <a:pt x="164363" y="196850"/>
                  </a:lnTo>
                  <a:lnTo>
                    <a:pt x="164363" y="191770"/>
                  </a:lnTo>
                  <a:lnTo>
                    <a:pt x="162077" y="189230"/>
                  </a:lnTo>
                  <a:lnTo>
                    <a:pt x="106032" y="189230"/>
                  </a:lnTo>
                  <a:lnTo>
                    <a:pt x="100342" y="182880"/>
                  </a:lnTo>
                  <a:lnTo>
                    <a:pt x="100342" y="156210"/>
                  </a:lnTo>
                  <a:lnTo>
                    <a:pt x="102247" y="152400"/>
                  </a:lnTo>
                  <a:lnTo>
                    <a:pt x="105651" y="149860"/>
                  </a:lnTo>
                  <a:lnTo>
                    <a:pt x="107950" y="147320"/>
                  </a:lnTo>
                  <a:lnTo>
                    <a:pt x="234403" y="147320"/>
                  </a:lnTo>
                  <a:lnTo>
                    <a:pt x="239331" y="149860"/>
                  </a:lnTo>
                  <a:lnTo>
                    <a:pt x="241973" y="153670"/>
                  </a:lnTo>
                  <a:lnTo>
                    <a:pt x="241973" y="182880"/>
                  </a:lnTo>
                  <a:lnTo>
                    <a:pt x="236308" y="189230"/>
                  </a:lnTo>
                  <a:lnTo>
                    <a:pt x="175717" y="189230"/>
                  </a:lnTo>
                  <a:lnTo>
                    <a:pt x="173431" y="191770"/>
                  </a:lnTo>
                  <a:lnTo>
                    <a:pt x="173431" y="196850"/>
                  </a:lnTo>
                  <a:lnTo>
                    <a:pt x="175717" y="199390"/>
                  </a:lnTo>
                  <a:lnTo>
                    <a:pt x="214718" y="199390"/>
                  </a:lnTo>
                  <a:lnTo>
                    <a:pt x="214718" y="217170"/>
                  </a:lnTo>
                  <a:lnTo>
                    <a:pt x="217004" y="219710"/>
                  </a:lnTo>
                  <a:lnTo>
                    <a:pt x="222669" y="219710"/>
                  </a:lnTo>
                  <a:lnTo>
                    <a:pt x="224955" y="217170"/>
                  </a:lnTo>
                  <a:lnTo>
                    <a:pt x="224955" y="199390"/>
                  </a:lnTo>
                  <a:lnTo>
                    <a:pt x="229476" y="199390"/>
                  </a:lnTo>
                  <a:lnTo>
                    <a:pt x="238353" y="198120"/>
                  </a:lnTo>
                  <a:lnTo>
                    <a:pt x="245719" y="193040"/>
                  </a:lnTo>
                  <a:lnTo>
                    <a:pt x="250736" y="185420"/>
                  </a:lnTo>
                  <a:lnTo>
                    <a:pt x="252590" y="176530"/>
                  </a:lnTo>
                  <a:lnTo>
                    <a:pt x="252590" y="151130"/>
                  </a:lnTo>
                  <a:lnTo>
                    <a:pt x="249631" y="147320"/>
                  </a:lnTo>
                  <a:lnTo>
                    <a:pt x="247662" y="144780"/>
                  </a:lnTo>
                  <a:lnTo>
                    <a:pt x="241236" y="139700"/>
                  </a:lnTo>
                  <a:lnTo>
                    <a:pt x="241973" y="137160"/>
                  </a:lnTo>
                  <a:lnTo>
                    <a:pt x="243116" y="135890"/>
                  </a:lnTo>
                  <a:lnTo>
                    <a:pt x="243878" y="134620"/>
                  </a:lnTo>
                  <a:lnTo>
                    <a:pt x="277596" y="134620"/>
                  </a:lnTo>
                  <a:lnTo>
                    <a:pt x="282867" y="132080"/>
                  </a:lnTo>
                  <a:lnTo>
                    <a:pt x="287426" y="130810"/>
                  </a:lnTo>
                  <a:lnTo>
                    <a:pt x="289585" y="129540"/>
                  </a:lnTo>
                  <a:lnTo>
                    <a:pt x="301650" y="123190"/>
                  </a:lnTo>
                  <a:lnTo>
                    <a:pt x="330581" y="107950"/>
                  </a:lnTo>
                  <a:lnTo>
                    <a:pt x="333806" y="104140"/>
                  </a:lnTo>
                  <a:lnTo>
                    <a:pt x="334886" y="102870"/>
                  </a:lnTo>
                  <a:lnTo>
                    <a:pt x="336842" y="9779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44075" y="3592490"/>
              <a:ext cx="112462" cy="106419"/>
            </a:xfrm>
            <a:prstGeom prst="rect">
              <a:avLst/>
            </a:prstGeom>
          </p:spPr>
        </p:pic>
      </p:grpSp>
      <p:sp>
        <p:nvSpPr>
          <p:cNvPr id="168" name="object 168"/>
          <p:cNvSpPr/>
          <p:nvPr/>
        </p:nvSpPr>
        <p:spPr>
          <a:xfrm>
            <a:off x="3968963" y="3349945"/>
            <a:ext cx="359410" cy="358140"/>
          </a:xfrm>
          <a:custGeom>
            <a:avLst/>
            <a:gdLst/>
            <a:ahLst/>
            <a:cxnLst/>
            <a:rect l="l" t="t" r="r" b="b"/>
            <a:pathLst>
              <a:path w="359410" h="358139">
                <a:moveTo>
                  <a:pt x="29324" y="34289"/>
                </a:moveTo>
                <a:lnTo>
                  <a:pt x="25888" y="34289"/>
                </a:lnTo>
                <a:lnTo>
                  <a:pt x="24012" y="33019"/>
                </a:lnTo>
                <a:lnTo>
                  <a:pt x="23090" y="30479"/>
                </a:lnTo>
                <a:lnTo>
                  <a:pt x="22089" y="24129"/>
                </a:lnTo>
                <a:lnTo>
                  <a:pt x="23002" y="16509"/>
                </a:lnTo>
                <a:lnTo>
                  <a:pt x="25764" y="10159"/>
                </a:lnTo>
                <a:lnTo>
                  <a:pt x="30310" y="5079"/>
                </a:lnTo>
                <a:lnTo>
                  <a:pt x="34985" y="1269"/>
                </a:lnTo>
                <a:lnTo>
                  <a:pt x="40487" y="0"/>
                </a:lnTo>
                <a:lnTo>
                  <a:pt x="53417" y="0"/>
                </a:lnTo>
                <a:lnTo>
                  <a:pt x="60147" y="3809"/>
                </a:lnTo>
                <a:lnTo>
                  <a:pt x="65403" y="10159"/>
                </a:lnTo>
                <a:lnTo>
                  <a:pt x="36353" y="10159"/>
                </a:lnTo>
                <a:lnTo>
                  <a:pt x="30310" y="19049"/>
                </a:lnTo>
                <a:lnTo>
                  <a:pt x="32949" y="26669"/>
                </a:lnTo>
                <a:lnTo>
                  <a:pt x="34094" y="30479"/>
                </a:lnTo>
                <a:lnTo>
                  <a:pt x="32568" y="33019"/>
                </a:lnTo>
                <a:lnTo>
                  <a:pt x="29928" y="33019"/>
                </a:lnTo>
                <a:lnTo>
                  <a:pt x="29324" y="34289"/>
                </a:lnTo>
                <a:close/>
              </a:path>
              <a:path w="359410" h="358139">
                <a:moveTo>
                  <a:pt x="166626" y="17779"/>
                </a:moveTo>
                <a:lnTo>
                  <a:pt x="156035" y="17779"/>
                </a:lnTo>
                <a:lnTo>
                  <a:pt x="156035" y="1269"/>
                </a:lnTo>
                <a:lnTo>
                  <a:pt x="158674" y="0"/>
                </a:lnTo>
                <a:lnTo>
                  <a:pt x="200339" y="0"/>
                </a:lnTo>
                <a:lnTo>
                  <a:pt x="202597" y="1269"/>
                </a:lnTo>
                <a:lnTo>
                  <a:pt x="202597" y="10159"/>
                </a:lnTo>
                <a:lnTo>
                  <a:pt x="166626" y="10159"/>
                </a:lnTo>
                <a:lnTo>
                  <a:pt x="166626" y="17779"/>
                </a:lnTo>
                <a:close/>
              </a:path>
              <a:path w="359410" h="358139">
                <a:moveTo>
                  <a:pt x="332149" y="35559"/>
                </a:moveTo>
                <a:lnTo>
                  <a:pt x="320371" y="35559"/>
                </a:lnTo>
                <a:lnTo>
                  <a:pt x="326032" y="30479"/>
                </a:lnTo>
                <a:lnTo>
                  <a:pt x="326032" y="17779"/>
                </a:lnTo>
                <a:lnTo>
                  <a:pt x="323392" y="13969"/>
                </a:lnTo>
                <a:lnTo>
                  <a:pt x="319226" y="11429"/>
                </a:lnTo>
                <a:lnTo>
                  <a:pt x="316205" y="10159"/>
                </a:lnTo>
                <a:lnTo>
                  <a:pt x="315441" y="7619"/>
                </a:lnTo>
                <a:lnTo>
                  <a:pt x="316586" y="3809"/>
                </a:lnTo>
                <a:lnTo>
                  <a:pt x="317636" y="2539"/>
                </a:lnTo>
                <a:lnTo>
                  <a:pt x="319417" y="1269"/>
                </a:lnTo>
                <a:lnTo>
                  <a:pt x="323774" y="1269"/>
                </a:lnTo>
                <a:lnTo>
                  <a:pt x="331344" y="5079"/>
                </a:lnTo>
                <a:lnTo>
                  <a:pt x="336655" y="13969"/>
                </a:lnTo>
                <a:lnTo>
                  <a:pt x="336655" y="22859"/>
                </a:lnTo>
                <a:lnTo>
                  <a:pt x="334740" y="31749"/>
                </a:lnTo>
                <a:lnTo>
                  <a:pt x="332149" y="35559"/>
                </a:lnTo>
                <a:close/>
              </a:path>
              <a:path w="359410" h="358139">
                <a:moveTo>
                  <a:pt x="301055" y="17779"/>
                </a:moveTo>
                <a:lnTo>
                  <a:pt x="290061" y="17779"/>
                </a:lnTo>
                <a:lnTo>
                  <a:pt x="291588" y="12699"/>
                </a:lnTo>
                <a:lnTo>
                  <a:pt x="293845" y="8889"/>
                </a:lnTo>
                <a:lnTo>
                  <a:pt x="297631" y="5079"/>
                </a:lnTo>
                <a:lnTo>
                  <a:pt x="298744" y="3809"/>
                </a:lnTo>
                <a:lnTo>
                  <a:pt x="304214" y="3809"/>
                </a:lnTo>
                <a:lnTo>
                  <a:pt x="307108" y="7619"/>
                </a:lnTo>
                <a:lnTo>
                  <a:pt x="307108" y="11429"/>
                </a:lnTo>
                <a:lnTo>
                  <a:pt x="304850" y="12699"/>
                </a:lnTo>
                <a:lnTo>
                  <a:pt x="301797" y="15239"/>
                </a:lnTo>
                <a:lnTo>
                  <a:pt x="301055" y="17779"/>
                </a:lnTo>
                <a:close/>
              </a:path>
              <a:path w="359410" h="358139">
                <a:moveTo>
                  <a:pt x="51778" y="45719"/>
                </a:moveTo>
                <a:lnTo>
                  <a:pt x="41282" y="45719"/>
                </a:lnTo>
                <a:lnTo>
                  <a:pt x="39374" y="43179"/>
                </a:lnTo>
                <a:lnTo>
                  <a:pt x="39374" y="36829"/>
                </a:lnTo>
                <a:lnTo>
                  <a:pt x="42045" y="35559"/>
                </a:lnTo>
                <a:lnTo>
                  <a:pt x="49138" y="35559"/>
                </a:lnTo>
                <a:lnTo>
                  <a:pt x="51873" y="34289"/>
                </a:lnTo>
                <a:lnTo>
                  <a:pt x="53781" y="33019"/>
                </a:lnTo>
                <a:lnTo>
                  <a:pt x="57967" y="25399"/>
                </a:lnTo>
                <a:lnTo>
                  <a:pt x="57427" y="17779"/>
                </a:lnTo>
                <a:lnTo>
                  <a:pt x="52981" y="12699"/>
                </a:lnTo>
                <a:lnTo>
                  <a:pt x="45449" y="10159"/>
                </a:lnTo>
                <a:lnTo>
                  <a:pt x="65403" y="10159"/>
                </a:lnTo>
                <a:lnTo>
                  <a:pt x="68539" y="17779"/>
                </a:lnTo>
                <a:lnTo>
                  <a:pt x="166626" y="17779"/>
                </a:lnTo>
                <a:lnTo>
                  <a:pt x="166626" y="27939"/>
                </a:lnTo>
                <a:lnTo>
                  <a:pt x="68539" y="27939"/>
                </a:lnTo>
                <a:lnTo>
                  <a:pt x="67776" y="33019"/>
                </a:lnTo>
                <a:lnTo>
                  <a:pt x="64754" y="36829"/>
                </a:lnTo>
                <a:lnTo>
                  <a:pt x="60969" y="40639"/>
                </a:lnTo>
                <a:lnTo>
                  <a:pt x="57089" y="44449"/>
                </a:lnTo>
                <a:lnTo>
                  <a:pt x="51778" y="45719"/>
                </a:lnTo>
                <a:close/>
              </a:path>
              <a:path w="359410" h="358139">
                <a:moveTo>
                  <a:pt x="201834" y="35559"/>
                </a:moveTo>
                <a:lnTo>
                  <a:pt x="192388" y="35559"/>
                </a:lnTo>
                <a:lnTo>
                  <a:pt x="192388" y="10159"/>
                </a:lnTo>
                <a:lnTo>
                  <a:pt x="202597" y="10159"/>
                </a:lnTo>
                <a:lnTo>
                  <a:pt x="202597" y="17779"/>
                </a:lnTo>
                <a:lnTo>
                  <a:pt x="301055" y="17779"/>
                </a:lnTo>
                <a:lnTo>
                  <a:pt x="300684" y="19049"/>
                </a:lnTo>
                <a:lnTo>
                  <a:pt x="300684" y="27939"/>
                </a:lnTo>
                <a:lnTo>
                  <a:pt x="237042" y="27939"/>
                </a:lnTo>
                <a:lnTo>
                  <a:pt x="242129" y="30479"/>
                </a:lnTo>
                <a:lnTo>
                  <a:pt x="201834" y="30479"/>
                </a:lnTo>
                <a:lnTo>
                  <a:pt x="201834" y="35559"/>
                </a:lnTo>
                <a:close/>
              </a:path>
              <a:path w="359410" h="358139">
                <a:moveTo>
                  <a:pt x="29928" y="173989"/>
                </a:moveTo>
                <a:lnTo>
                  <a:pt x="18923" y="173989"/>
                </a:lnTo>
                <a:lnTo>
                  <a:pt x="22430" y="143509"/>
                </a:lnTo>
                <a:lnTo>
                  <a:pt x="46202" y="87629"/>
                </a:lnTo>
                <a:lnTo>
                  <a:pt x="78375" y="53339"/>
                </a:lnTo>
                <a:lnTo>
                  <a:pt x="121558" y="27939"/>
                </a:lnTo>
                <a:lnTo>
                  <a:pt x="166626" y="27939"/>
                </a:lnTo>
                <a:lnTo>
                  <a:pt x="166626" y="30479"/>
                </a:lnTo>
                <a:lnTo>
                  <a:pt x="156035" y="30479"/>
                </a:lnTo>
                <a:lnTo>
                  <a:pt x="107089" y="46989"/>
                </a:lnTo>
                <a:lnTo>
                  <a:pt x="67553" y="78739"/>
                </a:lnTo>
                <a:lnTo>
                  <a:pt x="40732" y="121919"/>
                </a:lnTo>
                <a:lnTo>
                  <a:pt x="29928" y="173989"/>
                </a:lnTo>
                <a:close/>
              </a:path>
              <a:path w="359410" h="358139">
                <a:moveTo>
                  <a:pt x="312801" y="46989"/>
                </a:moveTo>
                <a:lnTo>
                  <a:pt x="305143" y="45719"/>
                </a:lnTo>
                <a:lnTo>
                  <a:pt x="298450" y="41909"/>
                </a:lnTo>
                <a:lnTo>
                  <a:pt x="293248" y="35559"/>
                </a:lnTo>
                <a:lnTo>
                  <a:pt x="290061" y="27939"/>
                </a:lnTo>
                <a:lnTo>
                  <a:pt x="300684" y="27939"/>
                </a:lnTo>
                <a:lnTo>
                  <a:pt x="300684" y="30479"/>
                </a:lnTo>
                <a:lnTo>
                  <a:pt x="306345" y="35559"/>
                </a:lnTo>
                <a:lnTo>
                  <a:pt x="332149" y="35559"/>
                </a:lnTo>
                <a:lnTo>
                  <a:pt x="329559" y="39369"/>
                </a:lnTo>
                <a:lnTo>
                  <a:pt x="321963" y="44449"/>
                </a:lnTo>
                <a:lnTo>
                  <a:pt x="312801" y="46989"/>
                </a:lnTo>
                <a:close/>
              </a:path>
              <a:path w="359410" h="358139">
                <a:moveTo>
                  <a:pt x="145412" y="250189"/>
                </a:moveTo>
                <a:lnTo>
                  <a:pt x="128364" y="250189"/>
                </a:lnTo>
                <a:lnTo>
                  <a:pt x="127251" y="248919"/>
                </a:lnTo>
                <a:lnTo>
                  <a:pt x="126488" y="247649"/>
                </a:lnTo>
                <a:lnTo>
                  <a:pt x="125343" y="247649"/>
                </a:lnTo>
                <a:lnTo>
                  <a:pt x="106974" y="210819"/>
                </a:lnTo>
                <a:lnTo>
                  <a:pt x="105777" y="194309"/>
                </a:lnTo>
                <a:lnTo>
                  <a:pt x="106019" y="189229"/>
                </a:lnTo>
                <a:lnTo>
                  <a:pt x="107131" y="181609"/>
                </a:lnTo>
                <a:lnTo>
                  <a:pt x="109024" y="173989"/>
                </a:lnTo>
                <a:lnTo>
                  <a:pt x="111730" y="166369"/>
                </a:lnTo>
                <a:lnTo>
                  <a:pt x="159056" y="58419"/>
                </a:lnTo>
                <a:lnTo>
                  <a:pt x="161314" y="52069"/>
                </a:lnTo>
                <a:lnTo>
                  <a:pt x="166244" y="48259"/>
                </a:lnTo>
                <a:lnTo>
                  <a:pt x="171937" y="45719"/>
                </a:lnTo>
                <a:lnTo>
                  <a:pt x="158674" y="45719"/>
                </a:lnTo>
                <a:lnTo>
                  <a:pt x="156035" y="43179"/>
                </a:lnTo>
                <a:lnTo>
                  <a:pt x="156035" y="30479"/>
                </a:lnTo>
                <a:lnTo>
                  <a:pt x="166626" y="30479"/>
                </a:lnTo>
                <a:lnTo>
                  <a:pt x="166626" y="35559"/>
                </a:lnTo>
                <a:lnTo>
                  <a:pt x="201834" y="35559"/>
                </a:lnTo>
                <a:lnTo>
                  <a:pt x="201834" y="44449"/>
                </a:lnTo>
                <a:lnTo>
                  <a:pt x="199194" y="46989"/>
                </a:lnTo>
                <a:lnTo>
                  <a:pt x="185931" y="46989"/>
                </a:lnTo>
                <a:lnTo>
                  <a:pt x="191624" y="49529"/>
                </a:lnTo>
                <a:lnTo>
                  <a:pt x="196554" y="53339"/>
                </a:lnTo>
                <a:lnTo>
                  <a:pt x="197909" y="57149"/>
                </a:lnTo>
                <a:lnTo>
                  <a:pt x="173432" y="57149"/>
                </a:lnTo>
                <a:lnTo>
                  <a:pt x="170792" y="58419"/>
                </a:lnTo>
                <a:lnTo>
                  <a:pt x="168884" y="59689"/>
                </a:lnTo>
                <a:lnTo>
                  <a:pt x="168152" y="63499"/>
                </a:lnTo>
                <a:lnTo>
                  <a:pt x="120795" y="171449"/>
                </a:lnTo>
                <a:lnTo>
                  <a:pt x="118534" y="177799"/>
                </a:lnTo>
                <a:lnTo>
                  <a:pt x="116879" y="184149"/>
                </a:lnTo>
                <a:lnTo>
                  <a:pt x="115862" y="190499"/>
                </a:lnTo>
                <a:lnTo>
                  <a:pt x="115515" y="196849"/>
                </a:lnTo>
                <a:lnTo>
                  <a:pt x="117633" y="213359"/>
                </a:lnTo>
                <a:lnTo>
                  <a:pt x="123653" y="228599"/>
                </a:lnTo>
                <a:lnTo>
                  <a:pt x="133079" y="241299"/>
                </a:lnTo>
                <a:lnTo>
                  <a:pt x="145412" y="250189"/>
                </a:lnTo>
                <a:close/>
              </a:path>
              <a:path w="359410" h="358139">
                <a:moveTo>
                  <a:pt x="340058" y="173989"/>
                </a:moveTo>
                <a:lnTo>
                  <a:pt x="327941" y="173989"/>
                </a:lnTo>
                <a:lnTo>
                  <a:pt x="317137" y="123189"/>
                </a:lnTo>
                <a:lnTo>
                  <a:pt x="290316" y="80009"/>
                </a:lnTo>
                <a:lnTo>
                  <a:pt x="250780" y="48259"/>
                </a:lnTo>
                <a:lnTo>
                  <a:pt x="201834" y="30479"/>
                </a:lnTo>
                <a:lnTo>
                  <a:pt x="242129" y="30479"/>
                </a:lnTo>
                <a:lnTo>
                  <a:pt x="280413" y="53339"/>
                </a:lnTo>
                <a:lnTo>
                  <a:pt x="312579" y="88899"/>
                </a:lnTo>
                <a:lnTo>
                  <a:pt x="336337" y="143509"/>
                </a:lnTo>
                <a:lnTo>
                  <a:pt x="340058" y="173989"/>
                </a:lnTo>
                <a:close/>
              </a:path>
              <a:path w="359410" h="358139">
                <a:moveTo>
                  <a:pt x="155399" y="190499"/>
                </a:moveTo>
                <a:lnTo>
                  <a:pt x="151487" y="190499"/>
                </a:lnTo>
                <a:lnTo>
                  <a:pt x="148815" y="189229"/>
                </a:lnTo>
                <a:lnTo>
                  <a:pt x="147320" y="186689"/>
                </a:lnTo>
                <a:lnTo>
                  <a:pt x="148083" y="182879"/>
                </a:lnTo>
                <a:lnTo>
                  <a:pt x="151937" y="175259"/>
                </a:lnTo>
                <a:lnTo>
                  <a:pt x="157633" y="168909"/>
                </a:lnTo>
                <a:lnTo>
                  <a:pt x="164891" y="165099"/>
                </a:lnTo>
                <a:lnTo>
                  <a:pt x="173432" y="162559"/>
                </a:lnTo>
                <a:lnTo>
                  <a:pt x="173432" y="57149"/>
                </a:lnTo>
                <a:lnTo>
                  <a:pt x="197909" y="57149"/>
                </a:lnTo>
                <a:lnTo>
                  <a:pt x="198361" y="58419"/>
                </a:lnTo>
                <a:lnTo>
                  <a:pt x="184055" y="58419"/>
                </a:lnTo>
                <a:lnTo>
                  <a:pt x="184055" y="162559"/>
                </a:lnTo>
                <a:lnTo>
                  <a:pt x="194379" y="166369"/>
                </a:lnTo>
                <a:lnTo>
                  <a:pt x="201335" y="171449"/>
                </a:lnTo>
                <a:lnTo>
                  <a:pt x="170124" y="171449"/>
                </a:lnTo>
                <a:lnTo>
                  <a:pt x="161728" y="176529"/>
                </a:lnTo>
                <a:lnTo>
                  <a:pt x="158293" y="186689"/>
                </a:lnTo>
                <a:lnTo>
                  <a:pt x="157338" y="189229"/>
                </a:lnTo>
                <a:lnTo>
                  <a:pt x="155399" y="190499"/>
                </a:lnTo>
                <a:close/>
              </a:path>
              <a:path w="359410" h="358139">
                <a:moveTo>
                  <a:pt x="249764" y="210819"/>
                </a:moveTo>
                <a:lnTo>
                  <a:pt x="246488" y="210819"/>
                </a:lnTo>
                <a:lnTo>
                  <a:pt x="246138" y="209549"/>
                </a:lnTo>
                <a:lnTo>
                  <a:pt x="243498" y="209549"/>
                </a:lnTo>
                <a:lnTo>
                  <a:pt x="240858" y="207009"/>
                </a:lnTo>
                <a:lnTo>
                  <a:pt x="241590" y="204469"/>
                </a:lnTo>
                <a:lnTo>
                  <a:pt x="241691" y="201929"/>
                </a:lnTo>
                <a:lnTo>
                  <a:pt x="189335" y="63499"/>
                </a:lnTo>
                <a:lnTo>
                  <a:pt x="188571" y="60959"/>
                </a:lnTo>
                <a:lnTo>
                  <a:pt x="186695" y="58419"/>
                </a:lnTo>
                <a:lnTo>
                  <a:pt x="198361" y="58419"/>
                </a:lnTo>
                <a:lnTo>
                  <a:pt x="198812" y="59689"/>
                </a:lnTo>
                <a:lnTo>
                  <a:pt x="246138" y="168909"/>
                </a:lnTo>
                <a:lnTo>
                  <a:pt x="249479" y="177799"/>
                </a:lnTo>
                <a:lnTo>
                  <a:pt x="251537" y="186689"/>
                </a:lnTo>
                <a:lnTo>
                  <a:pt x="252208" y="194309"/>
                </a:lnTo>
                <a:lnTo>
                  <a:pt x="252136" y="199389"/>
                </a:lnTo>
                <a:lnTo>
                  <a:pt x="251892" y="204469"/>
                </a:lnTo>
                <a:lnTo>
                  <a:pt x="251831" y="208279"/>
                </a:lnTo>
                <a:lnTo>
                  <a:pt x="249764" y="210819"/>
                </a:lnTo>
                <a:close/>
              </a:path>
              <a:path w="359410" h="358139">
                <a:moveTo>
                  <a:pt x="202402" y="215899"/>
                </a:moveTo>
                <a:lnTo>
                  <a:pt x="178266" y="215899"/>
                </a:lnTo>
                <a:lnTo>
                  <a:pt x="186358" y="213359"/>
                </a:lnTo>
                <a:lnTo>
                  <a:pt x="193429" y="209549"/>
                </a:lnTo>
                <a:lnTo>
                  <a:pt x="198438" y="203199"/>
                </a:lnTo>
                <a:lnTo>
                  <a:pt x="200339" y="194309"/>
                </a:lnTo>
                <a:lnTo>
                  <a:pt x="200339" y="190499"/>
                </a:lnTo>
                <a:lnTo>
                  <a:pt x="197650" y="182879"/>
                </a:lnTo>
                <a:lnTo>
                  <a:pt x="192594" y="176529"/>
                </a:lnTo>
                <a:lnTo>
                  <a:pt x="185964" y="172719"/>
                </a:lnTo>
                <a:lnTo>
                  <a:pt x="178553" y="171449"/>
                </a:lnTo>
                <a:lnTo>
                  <a:pt x="201335" y="171449"/>
                </a:lnTo>
                <a:lnTo>
                  <a:pt x="203074" y="172719"/>
                </a:lnTo>
                <a:lnTo>
                  <a:pt x="209074" y="182879"/>
                </a:lnTo>
                <a:lnTo>
                  <a:pt x="211312" y="194309"/>
                </a:lnTo>
                <a:lnTo>
                  <a:pt x="208661" y="207009"/>
                </a:lnTo>
                <a:lnTo>
                  <a:pt x="202402" y="215899"/>
                </a:lnTo>
                <a:close/>
              </a:path>
              <a:path w="359410" h="358139">
                <a:moveTo>
                  <a:pt x="45067" y="220979"/>
                </a:moveTo>
                <a:lnTo>
                  <a:pt x="2289" y="220979"/>
                </a:lnTo>
                <a:lnTo>
                  <a:pt x="0" y="218439"/>
                </a:lnTo>
                <a:lnTo>
                  <a:pt x="0" y="175259"/>
                </a:lnTo>
                <a:lnTo>
                  <a:pt x="2289" y="173989"/>
                </a:lnTo>
                <a:lnTo>
                  <a:pt x="45067" y="173989"/>
                </a:lnTo>
                <a:lnTo>
                  <a:pt x="47325" y="175259"/>
                </a:lnTo>
                <a:lnTo>
                  <a:pt x="47325" y="184149"/>
                </a:lnTo>
                <a:lnTo>
                  <a:pt x="10972" y="184149"/>
                </a:lnTo>
                <a:lnTo>
                  <a:pt x="10972" y="210819"/>
                </a:lnTo>
                <a:lnTo>
                  <a:pt x="47325" y="210819"/>
                </a:lnTo>
                <a:lnTo>
                  <a:pt x="47325" y="218439"/>
                </a:lnTo>
                <a:lnTo>
                  <a:pt x="45067" y="220979"/>
                </a:lnTo>
                <a:close/>
              </a:path>
              <a:path w="359410" h="358139">
                <a:moveTo>
                  <a:pt x="355579" y="220979"/>
                </a:moveTo>
                <a:lnTo>
                  <a:pt x="312801" y="220979"/>
                </a:lnTo>
                <a:lnTo>
                  <a:pt x="310512" y="219709"/>
                </a:lnTo>
                <a:lnTo>
                  <a:pt x="310512" y="176529"/>
                </a:lnTo>
                <a:lnTo>
                  <a:pt x="312801" y="173989"/>
                </a:lnTo>
                <a:lnTo>
                  <a:pt x="356342" y="173989"/>
                </a:lnTo>
                <a:lnTo>
                  <a:pt x="358982" y="176529"/>
                </a:lnTo>
                <a:lnTo>
                  <a:pt x="357869" y="179069"/>
                </a:lnTo>
                <a:lnTo>
                  <a:pt x="357869" y="184149"/>
                </a:lnTo>
                <a:lnTo>
                  <a:pt x="322247" y="184149"/>
                </a:lnTo>
                <a:lnTo>
                  <a:pt x="322247" y="210819"/>
                </a:lnTo>
                <a:lnTo>
                  <a:pt x="357869" y="210819"/>
                </a:lnTo>
                <a:lnTo>
                  <a:pt x="357869" y="219709"/>
                </a:lnTo>
                <a:lnTo>
                  <a:pt x="355579" y="220979"/>
                </a:lnTo>
                <a:close/>
              </a:path>
              <a:path w="359410" h="358139">
                <a:moveTo>
                  <a:pt x="47325" y="210819"/>
                </a:moveTo>
                <a:lnTo>
                  <a:pt x="37116" y="210819"/>
                </a:lnTo>
                <a:lnTo>
                  <a:pt x="37116" y="184149"/>
                </a:lnTo>
                <a:lnTo>
                  <a:pt x="47325" y="184149"/>
                </a:lnTo>
                <a:lnTo>
                  <a:pt x="47325" y="210819"/>
                </a:lnTo>
                <a:close/>
              </a:path>
              <a:path w="359410" h="358139">
                <a:moveTo>
                  <a:pt x="357869" y="210819"/>
                </a:moveTo>
                <a:lnTo>
                  <a:pt x="348391" y="210819"/>
                </a:lnTo>
                <a:lnTo>
                  <a:pt x="348391" y="184149"/>
                </a:lnTo>
                <a:lnTo>
                  <a:pt x="357869" y="184149"/>
                </a:lnTo>
                <a:lnTo>
                  <a:pt x="357869" y="210819"/>
                </a:lnTo>
                <a:close/>
              </a:path>
              <a:path w="359410" h="358139">
                <a:moveTo>
                  <a:pt x="178489" y="226059"/>
                </a:moveTo>
                <a:lnTo>
                  <a:pt x="172319" y="226059"/>
                </a:lnTo>
                <a:lnTo>
                  <a:pt x="164590" y="223519"/>
                </a:lnTo>
                <a:lnTo>
                  <a:pt x="158003" y="218439"/>
                </a:lnTo>
                <a:lnTo>
                  <a:pt x="152698" y="213359"/>
                </a:lnTo>
                <a:lnTo>
                  <a:pt x="147320" y="203199"/>
                </a:lnTo>
                <a:lnTo>
                  <a:pt x="148815" y="199389"/>
                </a:lnTo>
                <a:lnTo>
                  <a:pt x="151487" y="198119"/>
                </a:lnTo>
                <a:lnTo>
                  <a:pt x="155939" y="198119"/>
                </a:lnTo>
                <a:lnTo>
                  <a:pt x="157816" y="199389"/>
                </a:lnTo>
                <a:lnTo>
                  <a:pt x="158674" y="201929"/>
                </a:lnTo>
                <a:lnTo>
                  <a:pt x="162459" y="210819"/>
                </a:lnTo>
                <a:lnTo>
                  <a:pt x="170347" y="215899"/>
                </a:lnTo>
                <a:lnTo>
                  <a:pt x="202402" y="215899"/>
                </a:lnTo>
                <a:lnTo>
                  <a:pt x="201508" y="217169"/>
                </a:lnTo>
                <a:lnTo>
                  <a:pt x="191051" y="223519"/>
                </a:lnTo>
                <a:lnTo>
                  <a:pt x="178489" y="226059"/>
                </a:lnTo>
                <a:close/>
              </a:path>
              <a:path w="359410" h="358139">
                <a:moveTo>
                  <a:pt x="230236" y="250189"/>
                </a:moveTo>
                <a:lnTo>
                  <a:pt x="212457" y="250189"/>
                </a:lnTo>
                <a:lnTo>
                  <a:pt x="219965" y="245109"/>
                </a:lnTo>
                <a:lnTo>
                  <a:pt x="226554" y="238759"/>
                </a:lnTo>
                <a:lnTo>
                  <a:pt x="232154" y="231139"/>
                </a:lnTo>
                <a:lnTo>
                  <a:pt x="236692" y="222249"/>
                </a:lnTo>
                <a:lnTo>
                  <a:pt x="237805" y="220979"/>
                </a:lnTo>
                <a:lnTo>
                  <a:pt x="239555" y="219709"/>
                </a:lnTo>
                <a:lnTo>
                  <a:pt x="243880" y="219709"/>
                </a:lnTo>
                <a:lnTo>
                  <a:pt x="246520" y="220979"/>
                </a:lnTo>
                <a:lnTo>
                  <a:pt x="248046" y="223519"/>
                </a:lnTo>
                <a:lnTo>
                  <a:pt x="246520" y="227329"/>
                </a:lnTo>
                <a:lnTo>
                  <a:pt x="243336" y="233679"/>
                </a:lnTo>
                <a:lnTo>
                  <a:pt x="239511" y="240029"/>
                </a:lnTo>
                <a:lnTo>
                  <a:pt x="235119" y="245109"/>
                </a:lnTo>
                <a:lnTo>
                  <a:pt x="230236" y="250189"/>
                </a:lnTo>
                <a:close/>
              </a:path>
              <a:path w="359410" h="358139">
                <a:moveTo>
                  <a:pt x="106578" y="269239"/>
                </a:moveTo>
                <a:lnTo>
                  <a:pt x="103047" y="269239"/>
                </a:lnTo>
                <a:lnTo>
                  <a:pt x="102253" y="267969"/>
                </a:lnTo>
                <a:lnTo>
                  <a:pt x="99613" y="266699"/>
                </a:lnTo>
                <a:lnTo>
                  <a:pt x="98467" y="264159"/>
                </a:lnTo>
                <a:lnTo>
                  <a:pt x="99613" y="261619"/>
                </a:lnTo>
                <a:lnTo>
                  <a:pt x="102253" y="255269"/>
                </a:lnTo>
                <a:lnTo>
                  <a:pt x="109059" y="250189"/>
                </a:lnTo>
                <a:lnTo>
                  <a:pt x="251831" y="250189"/>
                </a:lnTo>
                <a:lnTo>
                  <a:pt x="259783" y="259079"/>
                </a:lnTo>
                <a:lnTo>
                  <a:pt x="259783" y="260349"/>
                </a:lnTo>
                <a:lnTo>
                  <a:pt x="113225" y="260349"/>
                </a:lnTo>
                <a:lnTo>
                  <a:pt x="110204" y="262889"/>
                </a:lnTo>
                <a:lnTo>
                  <a:pt x="109440" y="265429"/>
                </a:lnTo>
                <a:lnTo>
                  <a:pt x="108327" y="267969"/>
                </a:lnTo>
                <a:lnTo>
                  <a:pt x="106578" y="269239"/>
                </a:lnTo>
                <a:close/>
              </a:path>
              <a:path w="359410" h="358139">
                <a:moveTo>
                  <a:pt x="259783" y="294639"/>
                </a:moveTo>
                <a:lnTo>
                  <a:pt x="247283" y="294639"/>
                </a:lnTo>
                <a:lnTo>
                  <a:pt x="250305" y="290829"/>
                </a:lnTo>
                <a:lnTo>
                  <a:pt x="250305" y="264159"/>
                </a:lnTo>
                <a:lnTo>
                  <a:pt x="247283" y="260349"/>
                </a:lnTo>
                <a:lnTo>
                  <a:pt x="259783" y="260349"/>
                </a:lnTo>
                <a:lnTo>
                  <a:pt x="259783" y="294639"/>
                </a:lnTo>
                <a:close/>
              </a:path>
              <a:path w="359410" h="358139">
                <a:moveTo>
                  <a:pt x="251831" y="304799"/>
                </a:moveTo>
                <a:lnTo>
                  <a:pt x="105656" y="304799"/>
                </a:lnTo>
                <a:lnTo>
                  <a:pt x="97704" y="297179"/>
                </a:lnTo>
                <a:lnTo>
                  <a:pt x="97704" y="281939"/>
                </a:lnTo>
                <a:lnTo>
                  <a:pt x="99962" y="279399"/>
                </a:lnTo>
                <a:lnTo>
                  <a:pt x="105656" y="279399"/>
                </a:lnTo>
                <a:lnTo>
                  <a:pt x="107913" y="281939"/>
                </a:lnTo>
                <a:lnTo>
                  <a:pt x="107913" y="290829"/>
                </a:lnTo>
                <a:lnTo>
                  <a:pt x="111349" y="294639"/>
                </a:lnTo>
                <a:lnTo>
                  <a:pt x="259783" y="294639"/>
                </a:lnTo>
                <a:lnTo>
                  <a:pt x="259783" y="297179"/>
                </a:lnTo>
                <a:lnTo>
                  <a:pt x="251831" y="304799"/>
                </a:lnTo>
                <a:close/>
              </a:path>
              <a:path w="359410" h="358139">
                <a:moveTo>
                  <a:pt x="237805" y="358139"/>
                </a:moveTo>
                <a:lnTo>
                  <a:pt x="119681" y="358139"/>
                </a:lnTo>
                <a:lnTo>
                  <a:pt x="117392" y="355599"/>
                </a:lnTo>
                <a:lnTo>
                  <a:pt x="117392" y="304799"/>
                </a:lnTo>
                <a:lnTo>
                  <a:pt x="127983" y="304799"/>
                </a:lnTo>
                <a:lnTo>
                  <a:pt x="127983" y="347979"/>
                </a:lnTo>
                <a:lnTo>
                  <a:pt x="240095" y="347979"/>
                </a:lnTo>
                <a:lnTo>
                  <a:pt x="240095" y="355599"/>
                </a:lnTo>
                <a:lnTo>
                  <a:pt x="237805" y="358139"/>
                </a:lnTo>
                <a:close/>
              </a:path>
              <a:path w="359410" h="358139">
                <a:moveTo>
                  <a:pt x="237805" y="323849"/>
                </a:moveTo>
                <a:lnTo>
                  <a:pt x="232144" y="323849"/>
                </a:lnTo>
                <a:lnTo>
                  <a:pt x="229472" y="321309"/>
                </a:lnTo>
                <a:lnTo>
                  <a:pt x="229472" y="304799"/>
                </a:lnTo>
                <a:lnTo>
                  <a:pt x="240095" y="304799"/>
                </a:lnTo>
                <a:lnTo>
                  <a:pt x="240095" y="321309"/>
                </a:lnTo>
                <a:lnTo>
                  <a:pt x="237805" y="323849"/>
                </a:lnTo>
                <a:close/>
              </a:path>
              <a:path w="359410" h="358139">
                <a:moveTo>
                  <a:pt x="240095" y="347979"/>
                </a:moveTo>
                <a:lnTo>
                  <a:pt x="229472" y="347979"/>
                </a:lnTo>
                <a:lnTo>
                  <a:pt x="229472" y="336549"/>
                </a:lnTo>
                <a:lnTo>
                  <a:pt x="232144" y="335279"/>
                </a:lnTo>
                <a:lnTo>
                  <a:pt x="237805" y="335279"/>
                </a:lnTo>
                <a:lnTo>
                  <a:pt x="240095" y="336549"/>
                </a:lnTo>
                <a:lnTo>
                  <a:pt x="240095" y="34797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9" name="object 1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884718" y="3808731"/>
            <a:ext cx="162078" cy="351413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939156" y="3809208"/>
            <a:ext cx="192405" cy="351790"/>
            <a:chOff x="939156" y="3809208"/>
            <a:chExt cx="192405" cy="351790"/>
          </a:xfrm>
        </p:grpSpPr>
        <p:pic>
          <p:nvPicPr>
            <p:cNvPr id="171" name="object 1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39537" y="3809208"/>
              <a:ext cx="191625" cy="106673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939156" y="3898835"/>
              <a:ext cx="192405" cy="262255"/>
            </a:xfrm>
            <a:custGeom>
              <a:avLst/>
              <a:gdLst/>
              <a:ahLst/>
              <a:cxnLst/>
              <a:rect l="l" t="t" r="r" b="b"/>
              <a:pathLst>
                <a:path w="192405" h="262254">
                  <a:moveTo>
                    <a:pt x="173814" y="109822"/>
                  </a:moveTo>
                  <a:lnTo>
                    <a:pt x="163223" y="109822"/>
                  </a:lnTo>
                  <a:lnTo>
                    <a:pt x="163223" y="2289"/>
                  </a:lnTo>
                  <a:lnTo>
                    <a:pt x="165481" y="0"/>
                  </a:lnTo>
                  <a:lnTo>
                    <a:pt x="171174" y="0"/>
                  </a:lnTo>
                  <a:lnTo>
                    <a:pt x="173814" y="2289"/>
                  </a:lnTo>
                  <a:lnTo>
                    <a:pt x="173814" y="109822"/>
                  </a:lnTo>
                  <a:close/>
                </a:path>
                <a:path w="192405" h="262254">
                  <a:moveTo>
                    <a:pt x="28401" y="109822"/>
                  </a:moveTo>
                  <a:lnTo>
                    <a:pt x="17810" y="109822"/>
                  </a:lnTo>
                  <a:lnTo>
                    <a:pt x="17810" y="29928"/>
                  </a:lnTo>
                  <a:lnTo>
                    <a:pt x="20450" y="27288"/>
                  </a:lnTo>
                  <a:lnTo>
                    <a:pt x="26143" y="27288"/>
                  </a:lnTo>
                  <a:lnTo>
                    <a:pt x="28401" y="29928"/>
                  </a:lnTo>
                  <a:lnTo>
                    <a:pt x="28401" y="109822"/>
                  </a:lnTo>
                  <a:close/>
                </a:path>
                <a:path w="192405" h="262254">
                  <a:moveTo>
                    <a:pt x="148815" y="148465"/>
                  </a:moveTo>
                  <a:lnTo>
                    <a:pt x="6074" y="148465"/>
                  </a:lnTo>
                  <a:lnTo>
                    <a:pt x="0" y="142390"/>
                  </a:lnTo>
                  <a:lnTo>
                    <a:pt x="0" y="115897"/>
                  </a:lnTo>
                  <a:lnTo>
                    <a:pt x="6074" y="109822"/>
                  </a:lnTo>
                  <a:lnTo>
                    <a:pt x="185550" y="109822"/>
                  </a:lnTo>
                  <a:lnTo>
                    <a:pt x="192006" y="116247"/>
                  </a:lnTo>
                  <a:lnTo>
                    <a:pt x="191401" y="120063"/>
                  </a:lnTo>
                  <a:lnTo>
                    <a:pt x="11354" y="120063"/>
                  </a:lnTo>
                  <a:lnTo>
                    <a:pt x="9859" y="121558"/>
                  </a:lnTo>
                  <a:lnTo>
                    <a:pt x="9859" y="136697"/>
                  </a:lnTo>
                  <a:lnTo>
                    <a:pt x="11354" y="138224"/>
                  </a:lnTo>
                  <a:lnTo>
                    <a:pt x="148815" y="138224"/>
                  </a:lnTo>
                  <a:lnTo>
                    <a:pt x="151487" y="140482"/>
                  </a:lnTo>
                  <a:lnTo>
                    <a:pt x="151487" y="146175"/>
                  </a:lnTo>
                  <a:lnTo>
                    <a:pt x="148815" y="148465"/>
                  </a:lnTo>
                  <a:close/>
                </a:path>
                <a:path w="192405" h="262254">
                  <a:moveTo>
                    <a:pt x="184437" y="148465"/>
                  </a:moveTo>
                  <a:lnTo>
                    <a:pt x="164368" y="148465"/>
                  </a:lnTo>
                  <a:lnTo>
                    <a:pt x="161696" y="146175"/>
                  </a:lnTo>
                  <a:lnTo>
                    <a:pt x="161696" y="140482"/>
                  </a:lnTo>
                  <a:lnTo>
                    <a:pt x="164368" y="138224"/>
                  </a:lnTo>
                  <a:lnTo>
                    <a:pt x="178744" y="138224"/>
                  </a:lnTo>
                  <a:lnTo>
                    <a:pt x="180270" y="136697"/>
                  </a:lnTo>
                  <a:lnTo>
                    <a:pt x="180270" y="121558"/>
                  </a:lnTo>
                  <a:lnTo>
                    <a:pt x="178744" y="120063"/>
                  </a:lnTo>
                  <a:lnTo>
                    <a:pt x="191401" y="120063"/>
                  </a:lnTo>
                  <a:lnTo>
                    <a:pt x="190861" y="123466"/>
                  </a:lnTo>
                  <a:lnTo>
                    <a:pt x="190861" y="142390"/>
                  </a:lnTo>
                  <a:lnTo>
                    <a:pt x="184437" y="148465"/>
                  </a:lnTo>
                  <a:close/>
                </a:path>
                <a:path w="192405" h="262254">
                  <a:moveTo>
                    <a:pt x="47707" y="260164"/>
                  </a:moveTo>
                  <a:lnTo>
                    <a:pt x="38643" y="260164"/>
                  </a:lnTo>
                  <a:lnTo>
                    <a:pt x="35971" y="259401"/>
                  </a:lnTo>
                  <a:lnTo>
                    <a:pt x="33713" y="258256"/>
                  </a:lnTo>
                  <a:lnTo>
                    <a:pt x="28136" y="254090"/>
                  </a:lnTo>
                  <a:lnTo>
                    <a:pt x="24716" y="248369"/>
                  </a:lnTo>
                  <a:lnTo>
                    <a:pt x="23699" y="241703"/>
                  </a:lnTo>
                  <a:lnTo>
                    <a:pt x="25380" y="234784"/>
                  </a:lnTo>
                  <a:lnTo>
                    <a:pt x="66281" y="148465"/>
                  </a:lnTo>
                  <a:lnTo>
                    <a:pt x="123848" y="148465"/>
                  </a:lnTo>
                  <a:lnTo>
                    <a:pt x="124194" y="149197"/>
                  </a:lnTo>
                  <a:lnTo>
                    <a:pt x="78399" y="149197"/>
                  </a:lnTo>
                  <a:lnTo>
                    <a:pt x="35589" y="239332"/>
                  </a:lnTo>
                  <a:lnTo>
                    <a:pt x="33713" y="243117"/>
                  </a:lnTo>
                  <a:lnTo>
                    <a:pt x="34858" y="247665"/>
                  </a:lnTo>
                  <a:lnTo>
                    <a:pt x="38643" y="249192"/>
                  </a:lnTo>
                  <a:lnTo>
                    <a:pt x="39756" y="249923"/>
                  </a:lnTo>
                  <a:lnTo>
                    <a:pt x="41282" y="250305"/>
                  </a:lnTo>
                  <a:lnTo>
                    <a:pt x="57185" y="250305"/>
                  </a:lnTo>
                  <a:lnTo>
                    <a:pt x="54545" y="256379"/>
                  </a:lnTo>
                  <a:lnTo>
                    <a:pt x="47707" y="260164"/>
                  </a:lnTo>
                  <a:close/>
                </a:path>
                <a:path w="192405" h="262254">
                  <a:moveTo>
                    <a:pt x="57185" y="250305"/>
                  </a:moveTo>
                  <a:lnTo>
                    <a:pt x="45067" y="250305"/>
                  </a:lnTo>
                  <a:lnTo>
                    <a:pt x="47357" y="248428"/>
                  </a:lnTo>
                  <a:lnTo>
                    <a:pt x="48852" y="246138"/>
                  </a:lnTo>
                  <a:lnTo>
                    <a:pt x="60544" y="221192"/>
                  </a:lnTo>
                  <a:lnTo>
                    <a:pt x="73902" y="192837"/>
                  </a:lnTo>
                  <a:lnTo>
                    <a:pt x="86194" y="166898"/>
                  </a:lnTo>
                  <a:lnTo>
                    <a:pt x="94683" y="149197"/>
                  </a:lnTo>
                  <a:lnTo>
                    <a:pt x="124194" y="149197"/>
                  </a:lnTo>
                  <a:lnTo>
                    <a:pt x="124375" y="149578"/>
                  </a:lnTo>
                  <a:lnTo>
                    <a:pt x="106037" y="149578"/>
                  </a:lnTo>
                  <a:lnTo>
                    <a:pt x="106037" y="149960"/>
                  </a:lnTo>
                  <a:lnTo>
                    <a:pt x="104892" y="151868"/>
                  </a:lnTo>
                  <a:lnTo>
                    <a:pt x="101871" y="158674"/>
                  </a:lnTo>
                  <a:lnTo>
                    <a:pt x="103866" y="163064"/>
                  </a:lnTo>
                  <a:lnTo>
                    <a:pt x="107321" y="170410"/>
                  </a:lnTo>
                  <a:lnTo>
                    <a:pt x="96559" y="170410"/>
                  </a:lnTo>
                  <a:lnTo>
                    <a:pt x="89371" y="185550"/>
                  </a:lnTo>
                  <a:lnTo>
                    <a:pt x="89371" y="207145"/>
                  </a:lnTo>
                  <a:lnTo>
                    <a:pt x="77635" y="207145"/>
                  </a:lnTo>
                  <a:lnTo>
                    <a:pt x="57185" y="250305"/>
                  </a:lnTo>
                  <a:close/>
                </a:path>
                <a:path w="192405" h="262254">
                  <a:moveTo>
                    <a:pt x="164240" y="250686"/>
                  </a:moveTo>
                  <a:lnTo>
                    <a:pt x="151487" y="250686"/>
                  </a:lnTo>
                  <a:lnTo>
                    <a:pt x="152250" y="250305"/>
                  </a:lnTo>
                  <a:lnTo>
                    <a:pt x="153363" y="249923"/>
                  </a:lnTo>
                  <a:lnTo>
                    <a:pt x="156766" y="248047"/>
                  </a:lnTo>
                  <a:lnTo>
                    <a:pt x="158675" y="243880"/>
                  </a:lnTo>
                  <a:lnTo>
                    <a:pt x="156766" y="240095"/>
                  </a:lnTo>
                  <a:lnTo>
                    <a:pt x="113607" y="149578"/>
                  </a:lnTo>
                  <a:lnTo>
                    <a:pt x="124375" y="149578"/>
                  </a:lnTo>
                  <a:lnTo>
                    <a:pt x="164718" y="234784"/>
                  </a:lnTo>
                  <a:lnTo>
                    <a:pt x="166458" y="241703"/>
                  </a:lnTo>
                  <a:lnTo>
                    <a:pt x="165572" y="248369"/>
                  </a:lnTo>
                  <a:lnTo>
                    <a:pt x="164240" y="250686"/>
                  </a:lnTo>
                  <a:close/>
                </a:path>
                <a:path w="192405" h="262254">
                  <a:moveTo>
                    <a:pt x="112462" y="251450"/>
                  </a:moveTo>
                  <a:lnTo>
                    <a:pt x="100344" y="251450"/>
                  </a:lnTo>
                  <a:lnTo>
                    <a:pt x="103779" y="248047"/>
                  </a:lnTo>
                  <a:lnTo>
                    <a:pt x="103779" y="185550"/>
                  </a:lnTo>
                  <a:lnTo>
                    <a:pt x="96559" y="170410"/>
                  </a:lnTo>
                  <a:lnTo>
                    <a:pt x="107321" y="170410"/>
                  </a:lnTo>
                  <a:lnTo>
                    <a:pt x="111827" y="179928"/>
                  </a:lnTo>
                  <a:lnTo>
                    <a:pt x="124787" y="207145"/>
                  </a:lnTo>
                  <a:lnTo>
                    <a:pt x="112462" y="207145"/>
                  </a:lnTo>
                  <a:lnTo>
                    <a:pt x="112462" y="251450"/>
                  </a:lnTo>
                  <a:close/>
                </a:path>
                <a:path w="192405" h="262254">
                  <a:moveTo>
                    <a:pt x="104892" y="261659"/>
                  </a:moveTo>
                  <a:lnTo>
                    <a:pt x="85587" y="261659"/>
                  </a:lnTo>
                  <a:lnTo>
                    <a:pt x="77657" y="254110"/>
                  </a:lnTo>
                  <a:lnTo>
                    <a:pt x="77635" y="207145"/>
                  </a:lnTo>
                  <a:lnTo>
                    <a:pt x="89371" y="207145"/>
                  </a:lnTo>
                  <a:lnTo>
                    <a:pt x="89371" y="248047"/>
                  </a:lnTo>
                  <a:lnTo>
                    <a:pt x="92775" y="251450"/>
                  </a:lnTo>
                  <a:lnTo>
                    <a:pt x="112462" y="251450"/>
                  </a:lnTo>
                  <a:lnTo>
                    <a:pt x="112462" y="253708"/>
                  </a:lnTo>
                  <a:lnTo>
                    <a:pt x="104892" y="261659"/>
                  </a:lnTo>
                  <a:close/>
                </a:path>
                <a:path w="192405" h="262254">
                  <a:moveTo>
                    <a:pt x="151868" y="260164"/>
                  </a:moveTo>
                  <a:lnTo>
                    <a:pt x="142009" y="260164"/>
                  </a:lnTo>
                  <a:lnTo>
                    <a:pt x="135966" y="256379"/>
                  </a:lnTo>
                  <a:lnTo>
                    <a:pt x="132913" y="250305"/>
                  </a:lnTo>
                  <a:lnTo>
                    <a:pt x="112462" y="207145"/>
                  </a:lnTo>
                  <a:lnTo>
                    <a:pt x="124787" y="207145"/>
                  </a:lnTo>
                  <a:lnTo>
                    <a:pt x="143535" y="246520"/>
                  </a:lnTo>
                  <a:lnTo>
                    <a:pt x="144649" y="249541"/>
                  </a:lnTo>
                  <a:lnTo>
                    <a:pt x="147320" y="250686"/>
                  </a:lnTo>
                  <a:lnTo>
                    <a:pt x="164240" y="250686"/>
                  </a:lnTo>
                  <a:lnTo>
                    <a:pt x="162271" y="254110"/>
                  </a:lnTo>
                  <a:lnTo>
                    <a:pt x="156766" y="258256"/>
                  </a:lnTo>
                  <a:lnTo>
                    <a:pt x="154126" y="259783"/>
                  </a:lnTo>
                  <a:lnTo>
                    <a:pt x="151868" y="26016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2306198" y="3809844"/>
            <a:ext cx="194310" cy="349250"/>
            <a:chOff x="2306198" y="3809844"/>
            <a:chExt cx="194310" cy="349250"/>
          </a:xfrm>
        </p:grpSpPr>
        <p:sp>
          <p:nvSpPr>
            <p:cNvPr id="174" name="object 174"/>
            <p:cNvSpPr/>
            <p:nvPr/>
          </p:nvSpPr>
          <p:spPr>
            <a:xfrm>
              <a:off x="2306198" y="3809844"/>
              <a:ext cx="138430" cy="349250"/>
            </a:xfrm>
            <a:custGeom>
              <a:avLst/>
              <a:gdLst/>
              <a:ahLst/>
              <a:cxnLst/>
              <a:rect l="l" t="t" r="r" b="b"/>
              <a:pathLst>
                <a:path w="138430" h="349250">
                  <a:moveTo>
                    <a:pt x="92302" y="21213"/>
                  </a:moveTo>
                  <a:lnTo>
                    <a:pt x="81802" y="21213"/>
                  </a:lnTo>
                  <a:lnTo>
                    <a:pt x="81039" y="15170"/>
                  </a:lnTo>
                  <a:lnTo>
                    <a:pt x="75727" y="10241"/>
                  </a:lnTo>
                  <a:lnTo>
                    <a:pt x="66249" y="10241"/>
                  </a:lnTo>
                  <a:lnTo>
                    <a:pt x="63609" y="7951"/>
                  </a:lnTo>
                  <a:lnTo>
                    <a:pt x="63609" y="2289"/>
                  </a:lnTo>
                  <a:lnTo>
                    <a:pt x="66249" y="0"/>
                  </a:lnTo>
                  <a:lnTo>
                    <a:pt x="68921" y="0"/>
                  </a:lnTo>
                  <a:lnTo>
                    <a:pt x="78230" y="1914"/>
                  </a:lnTo>
                  <a:lnTo>
                    <a:pt x="85809" y="7060"/>
                  </a:lnTo>
                  <a:lnTo>
                    <a:pt x="90908" y="14544"/>
                  </a:lnTo>
                  <a:lnTo>
                    <a:pt x="92302" y="21213"/>
                  </a:lnTo>
                  <a:close/>
                </a:path>
                <a:path w="138430" h="349250">
                  <a:moveTo>
                    <a:pt x="33904" y="56962"/>
                  </a:moveTo>
                  <a:lnTo>
                    <a:pt x="31200" y="56962"/>
                  </a:lnTo>
                  <a:lnTo>
                    <a:pt x="29451" y="56104"/>
                  </a:lnTo>
                  <a:lnTo>
                    <a:pt x="28401" y="54545"/>
                  </a:lnTo>
                  <a:lnTo>
                    <a:pt x="26875" y="51874"/>
                  </a:lnTo>
                  <a:lnTo>
                    <a:pt x="28020" y="48852"/>
                  </a:lnTo>
                  <a:lnTo>
                    <a:pt x="34826" y="44304"/>
                  </a:lnTo>
                  <a:lnTo>
                    <a:pt x="40137" y="42427"/>
                  </a:lnTo>
                  <a:lnTo>
                    <a:pt x="45449" y="41282"/>
                  </a:lnTo>
                  <a:lnTo>
                    <a:pt x="45522" y="18955"/>
                  </a:lnTo>
                  <a:lnTo>
                    <a:pt x="46180" y="15520"/>
                  </a:lnTo>
                  <a:lnTo>
                    <a:pt x="47707" y="12117"/>
                  </a:lnTo>
                  <a:lnTo>
                    <a:pt x="48788" y="10495"/>
                  </a:lnTo>
                  <a:lnTo>
                    <a:pt x="50887" y="9255"/>
                  </a:lnTo>
                  <a:lnTo>
                    <a:pt x="53559" y="9255"/>
                  </a:lnTo>
                  <a:lnTo>
                    <a:pt x="54259" y="9445"/>
                  </a:lnTo>
                  <a:lnTo>
                    <a:pt x="54895" y="9859"/>
                  </a:lnTo>
                  <a:lnTo>
                    <a:pt x="57567" y="11354"/>
                  </a:lnTo>
                  <a:lnTo>
                    <a:pt x="58680" y="14789"/>
                  </a:lnTo>
                  <a:lnTo>
                    <a:pt x="57185" y="17047"/>
                  </a:lnTo>
                  <a:lnTo>
                    <a:pt x="56421" y="18955"/>
                  </a:lnTo>
                  <a:lnTo>
                    <a:pt x="55658" y="21213"/>
                  </a:lnTo>
                  <a:lnTo>
                    <a:pt x="55658" y="40137"/>
                  </a:lnTo>
                  <a:lnTo>
                    <a:pt x="92775" y="40137"/>
                  </a:lnTo>
                  <a:lnTo>
                    <a:pt x="92775" y="42046"/>
                  </a:lnTo>
                  <a:lnTo>
                    <a:pt x="110805" y="49997"/>
                  </a:lnTo>
                  <a:lnTo>
                    <a:pt x="51842" y="50009"/>
                  </a:lnTo>
                  <a:lnTo>
                    <a:pt x="48852" y="51142"/>
                  </a:lnTo>
                  <a:lnTo>
                    <a:pt x="45449" y="51874"/>
                  </a:lnTo>
                  <a:lnTo>
                    <a:pt x="42014" y="53018"/>
                  </a:lnTo>
                  <a:lnTo>
                    <a:pt x="38611" y="54545"/>
                  </a:lnTo>
                  <a:lnTo>
                    <a:pt x="35589" y="56422"/>
                  </a:lnTo>
                  <a:lnTo>
                    <a:pt x="34762" y="56772"/>
                  </a:lnTo>
                  <a:lnTo>
                    <a:pt x="33904" y="56962"/>
                  </a:lnTo>
                  <a:close/>
                </a:path>
                <a:path w="138430" h="349250">
                  <a:moveTo>
                    <a:pt x="81420" y="32186"/>
                  </a:moveTo>
                  <a:lnTo>
                    <a:pt x="77254" y="32186"/>
                  </a:lnTo>
                  <a:lnTo>
                    <a:pt x="74201" y="29928"/>
                  </a:lnTo>
                  <a:lnTo>
                    <a:pt x="74201" y="23472"/>
                  </a:lnTo>
                  <a:lnTo>
                    <a:pt x="76491" y="20832"/>
                  </a:lnTo>
                  <a:lnTo>
                    <a:pt x="80275" y="20832"/>
                  </a:lnTo>
                  <a:lnTo>
                    <a:pt x="81420" y="21213"/>
                  </a:lnTo>
                  <a:lnTo>
                    <a:pt x="92302" y="21213"/>
                  </a:lnTo>
                  <a:lnTo>
                    <a:pt x="92775" y="23472"/>
                  </a:lnTo>
                  <a:lnTo>
                    <a:pt x="92775" y="31804"/>
                  </a:lnTo>
                  <a:lnTo>
                    <a:pt x="82152" y="31804"/>
                  </a:lnTo>
                  <a:lnTo>
                    <a:pt x="81420" y="32186"/>
                  </a:lnTo>
                  <a:close/>
                </a:path>
                <a:path w="138430" h="349250">
                  <a:moveTo>
                    <a:pt x="92775" y="40137"/>
                  </a:moveTo>
                  <a:lnTo>
                    <a:pt x="82152" y="40137"/>
                  </a:lnTo>
                  <a:lnTo>
                    <a:pt x="82152" y="31804"/>
                  </a:lnTo>
                  <a:lnTo>
                    <a:pt x="92775" y="31804"/>
                  </a:lnTo>
                  <a:lnTo>
                    <a:pt x="92775" y="40137"/>
                  </a:lnTo>
                  <a:close/>
                </a:path>
                <a:path w="138430" h="349250">
                  <a:moveTo>
                    <a:pt x="137842" y="117010"/>
                  </a:moveTo>
                  <a:lnTo>
                    <a:pt x="125725" y="117010"/>
                  </a:lnTo>
                  <a:lnTo>
                    <a:pt x="127219" y="115515"/>
                  </a:lnTo>
                  <a:lnTo>
                    <a:pt x="127219" y="98849"/>
                  </a:lnTo>
                  <a:lnTo>
                    <a:pt x="106462" y="58901"/>
                  </a:lnTo>
                  <a:lnTo>
                    <a:pt x="85587" y="50760"/>
                  </a:lnTo>
                  <a:lnTo>
                    <a:pt x="82152" y="49997"/>
                  </a:lnTo>
                  <a:lnTo>
                    <a:pt x="110832" y="50009"/>
                  </a:lnTo>
                  <a:lnTo>
                    <a:pt x="125101" y="62910"/>
                  </a:lnTo>
                  <a:lnTo>
                    <a:pt x="134473" y="79580"/>
                  </a:lnTo>
                  <a:lnTo>
                    <a:pt x="137842" y="98849"/>
                  </a:lnTo>
                  <a:lnTo>
                    <a:pt x="137842" y="117010"/>
                  </a:lnTo>
                  <a:close/>
                </a:path>
                <a:path w="138430" h="349250">
                  <a:moveTo>
                    <a:pt x="47707" y="349155"/>
                  </a:moveTo>
                  <a:lnTo>
                    <a:pt x="30278" y="349155"/>
                  </a:lnTo>
                  <a:lnTo>
                    <a:pt x="18516" y="346757"/>
                  </a:lnTo>
                  <a:lnTo>
                    <a:pt x="8889" y="340202"/>
                  </a:lnTo>
                  <a:lnTo>
                    <a:pt x="2387" y="330450"/>
                  </a:lnTo>
                  <a:lnTo>
                    <a:pt x="0" y="318463"/>
                  </a:lnTo>
                  <a:lnTo>
                    <a:pt x="29" y="98849"/>
                  </a:lnTo>
                  <a:lnTo>
                    <a:pt x="787" y="89171"/>
                  </a:lnTo>
                  <a:lnTo>
                    <a:pt x="3172" y="79576"/>
                  </a:lnTo>
                  <a:lnTo>
                    <a:pt x="7191" y="70624"/>
                  </a:lnTo>
                  <a:lnTo>
                    <a:pt x="12880" y="62496"/>
                  </a:lnTo>
                  <a:lnTo>
                    <a:pt x="13548" y="61097"/>
                  </a:lnTo>
                  <a:lnTo>
                    <a:pt x="15107" y="60270"/>
                  </a:lnTo>
                  <a:lnTo>
                    <a:pt x="17747" y="60270"/>
                  </a:lnTo>
                  <a:lnTo>
                    <a:pt x="18796" y="60620"/>
                  </a:lnTo>
                  <a:lnTo>
                    <a:pt x="19687" y="61351"/>
                  </a:lnTo>
                  <a:lnTo>
                    <a:pt x="22326" y="62878"/>
                  </a:lnTo>
                  <a:lnTo>
                    <a:pt x="22708" y="66281"/>
                  </a:lnTo>
                  <a:lnTo>
                    <a:pt x="20832" y="68539"/>
                  </a:lnTo>
                  <a:lnTo>
                    <a:pt x="16287" y="75409"/>
                  </a:lnTo>
                  <a:lnTo>
                    <a:pt x="12956" y="82848"/>
                  </a:lnTo>
                  <a:lnTo>
                    <a:pt x="10907" y="90710"/>
                  </a:lnTo>
                  <a:lnTo>
                    <a:pt x="10209" y="98849"/>
                  </a:lnTo>
                  <a:lnTo>
                    <a:pt x="10209" y="115515"/>
                  </a:lnTo>
                  <a:lnTo>
                    <a:pt x="11735" y="117010"/>
                  </a:lnTo>
                  <a:lnTo>
                    <a:pt x="137842" y="117010"/>
                  </a:lnTo>
                  <a:lnTo>
                    <a:pt x="137842" y="127251"/>
                  </a:lnTo>
                  <a:lnTo>
                    <a:pt x="10209" y="127251"/>
                  </a:lnTo>
                  <a:lnTo>
                    <a:pt x="10209" y="318463"/>
                  </a:lnTo>
                  <a:lnTo>
                    <a:pt x="11802" y="326462"/>
                  </a:lnTo>
                  <a:lnTo>
                    <a:pt x="16129" y="332958"/>
                  </a:lnTo>
                  <a:lnTo>
                    <a:pt x="22513" y="337319"/>
                  </a:lnTo>
                  <a:lnTo>
                    <a:pt x="30278" y="338913"/>
                  </a:lnTo>
                  <a:lnTo>
                    <a:pt x="47707" y="338913"/>
                  </a:lnTo>
                  <a:lnTo>
                    <a:pt x="49965" y="341204"/>
                  </a:lnTo>
                  <a:lnTo>
                    <a:pt x="49965" y="346865"/>
                  </a:lnTo>
                  <a:lnTo>
                    <a:pt x="47707" y="349155"/>
                  </a:lnTo>
                  <a:close/>
                </a:path>
                <a:path w="138430" h="349250">
                  <a:moveTo>
                    <a:pt x="125725" y="127633"/>
                  </a:moveTo>
                  <a:lnTo>
                    <a:pt x="11354" y="127633"/>
                  </a:lnTo>
                  <a:lnTo>
                    <a:pt x="10209" y="127251"/>
                  </a:lnTo>
                  <a:lnTo>
                    <a:pt x="127219" y="127251"/>
                  </a:lnTo>
                  <a:lnTo>
                    <a:pt x="125725" y="127633"/>
                  </a:lnTo>
                  <a:close/>
                </a:path>
                <a:path w="138430" h="349250">
                  <a:moveTo>
                    <a:pt x="107532" y="349155"/>
                  </a:moveTo>
                  <a:lnTo>
                    <a:pt x="63228" y="349155"/>
                  </a:lnTo>
                  <a:lnTo>
                    <a:pt x="60970" y="346865"/>
                  </a:lnTo>
                  <a:lnTo>
                    <a:pt x="60970" y="341204"/>
                  </a:lnTo>
                  <a:lnTo>
                    <a:pt x="63228" y="338913"/>
                  </a:lnTo>
                  <a:lnTo>
                    <a:pt x="107532" y="338913"/>
                  </a:lnTo>
                  <a:lnTo>
                    <a:pt x="115090" y="337319"/>
                  </a:lnTo>
                  <a:lnTo>
                    <a:pt x="121359" y="332958"/>
                  </a:lnTo>
                  <a:lnTo>
                    <a:pt x="125637" y="326462"/>
                  </a:lnTo>
                  <a:lnTo>
                    <a:pt x="127219" y="318463"/>
                  </a:lnTo>
                  <a:lnTo>
                    <a:pt x="127219" y="293114"/>
                  </a:lnTo>
                  <a:lnTo>
                    <a:pt x="95033" y="293114"/>
                  </a:lnTo>
                  <a:lnTo>
                    <a:pt x="86372" y="291319"/>
                  </a:lnTo>
                  <a:lnTo>
                    <a:pt x="79134" y="286431"/>
                  </a:lnTo>
                  <a:lnTo>
                    <a:pt x="74168" y="279200"/>
                  </a:lnTo>
                  <a:lnTo>
                    <a:pt x="72324" y="270374"/>
                  </a:lnTo>
                  <a:lnTo>
                    <a:pt x="72324" y="191243"/>
                  </a:lnTo>
                  <a:lnTo>
                    <a:pt x="74061" y="182422"/>
                  </a:lnTo>
                  <a:lnTo>
                    <a:pt x="78848" y="175201"/>
                  </a:lnTo>
                  <a:lnTo>
                    <a:pt x="86050" y="170325"/>
                  </a:lnTo>
                  <a:lnTo>
                    <a:pt x="95033" y="168534"/>
                  </a:lnTo>
                  <a:lnTo>
                    <a:pt x="127219" y="168534"/>
                  </a:lnTo>
                  <a:lnTo>
                    <a:pt x="127219" y="127251"/>
                  </a:lnTo>
                  <a:lnTo>
                    <a:pt x="137842" y="127251"/>
                  </a:lnTo>
                  <a:lnTo>
                    <a:pt x="137842" y="179888"/>
                  </a:lnTo>
                  <a:lnTo>
                    <a:pt x="88226" y="179888"/>
                  </a:lnTo>
                  <a:lnTo>
                    <a:pt x="82533" y="185168"/>
                  </a:lnTo>
                  <a:lnTo>
                    <a:pt x="82533" y="277943"/>
                  </a:lnTo>
                  <a:lnTo>
                    <a:pt x="87845" y="283636"/>
                  </a:lnTo>
                  <a:lnTo>
                    <a:pt x="137842" y="283636"/>
                  </a:lnTo>
                  <a:lnTo>
                    <a:pt x="137842" y="318463"/>
                  </a:lnTo>
                  <a:lnTo>
                    <a:pt x="135396" y="330450"/>
                  </a:lnTo>
                  <a:lnTo>
                    <a:pt x="128794" y="340202"/>
                  </a:lnTo>
                  <a:lnTo>
                    <a:pt x="119138" y="346757"/>
                  </a:lnTo>
                  <a:lnTo>
                    <a:pt x="107532" y="349155"/>
                  </a:lnTo>
                  <a:close/>
                </a:path>
                <a:path w="138430" h="349250">
                  <a:moveTo>
                    <a:pt x="137842" y="283636"/>
                  </a:moveTo>
                  <a:lnTo>
                    <a:pt x="127219" y="283636"/>
                  </a:lnTo>
                  <a:lnTo>
                    <a:pt x="127219" y="179888"/>
                  </a:lnTo>
                  <a:lnTo>
                    <a:pt x="137842" y="179888"/>
                  </a:lnTo>
                  <a:lnTo>
                    <a:pt x="137842" y="28363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09183" y="3811053"/>
              <a:ext cx="90898" cy="66949"/>
            </a:xfrm>
            <a:prstGeom prst="rect">
              <a:avLst/>
            </a:prstGeom>
          </p:spPr>
        </p:pic>
      </p:grpSp>
      <p:pic>
        <p:nvPicPr>
          <p:cNvPr id="176" name="object 17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323901" y="3807204"/>
            <a:ext cx="356343" cy="355599"/>
          </a:xfrm>
          <a:prstGeom prst="rect">
            <a:avLst/>
          </a:prstGeom>
        </p:spPr>
      </p:pic>
      <p:sp>
        <p:nvSpPr>
          <p:cNvPr id="177" name="object 177"/>
          <p:cNvSpPr/>
          <p:nvPr/>
        </p:nvSpPr>
        <p:spPr>
          <a:xfrm>
            <a:off x="2787503" y="3804947"/>
            <a:ext cx="88265" cy="360045"/>
          </a:xfrm>
          <a:custGeom>
            <a:avLst/>
            <a:gdLst/>
            <a:ahLst/>
            <a:cxnLst/>
            <a:rect l="l" t="t" r="r" b="b"/>
            <a:pathLst>
              <a:path w="88264" h="360045">
                <a:moveTo>
                  <a:pt x="26875" y="23471"/>
                </a:moveTo>
                <a:lnTo>
                  <a:pt x="21182" y="23471"/>
                </a:lnTo>
                <a:lnTo>
                  <a:pt x="18923" y="20800"/>
                </a:lnTo>
                <a:lnTo>
                  <a:pt x="18923" y="4515"/>
                </a:lnTo>
                <a:lnTo>
                  <a:pt x="22708" y="0"/>
                </a:lnTo>
                <a:lnTo>
                  <a:pt x="29133" y="0"/>
                </a:lnTo>
                <a:lnTo>
                  <a:pt x="31423" y="731"/>
                </a:lnTo>
                <a:lnTo>
                  <a:pt x="32568" y="1494"/>
                </a:lnTo>
                <a:lnTo>
                  <a:pt x="49586" y="12117"/>
                </a:lnTo>
                <a:lnTo>
                  <a:pt x="29514" y="12117"/>
                </a:lnTo>
                <a:lnTo>
                  <a:pt x="29514" y="20800"/>
                </a:lnTo>
                <a:lnTo>
                  <a:pt x="26875" y="23471"/>
                </a:lnTo>
                <a:close/>
              </a:path>
              <a:path w="88264" h="360045">
                <a:moveTo>
                  <a:pt x="70034" y="62083"/>
                </a:moveTo>
                <a:lnTo>
                  <a:pt x="59825" y="62083"/>
                </a:lnTo>
                <a:lnTo>
                  <a:pt x="59825" y="31041"/>
                </a:lnTo>
                <a:lnTo>
                  <a:pt x="29514" y="12117"/>
                </a:lnTo>
                <a:lnTo>
                  <a:pt x="49586" y="12117"/>
                </a:lnTo>
                <a:lnTo>
                  <a:pt x="67776" y="23471"/>
                </a:lnTo>
                <a:lnTo>
                  <a:pt x="68921" y="24235"/>
                </a:lnTo>
                <a:lnTo>
                  <a:pt x="70034" y="26111"/>
                </a:lnTo>
                <a:lnTo>
                  <a:pt x="70034" y="62083"/>
                </a:lnTo>
                <a:close/>
              </a:path>
              <a:path w="88264" h="360045">
                <a:moveTo>
                  <a:pt x="9064" y="187044"/>
                </a:moveTo>
                <a:lnTo>
                  <a:pt x="3403" y="187044"/>
                </a:lnTo>
                <a:lnTo>
                  <a:pt x="731" y="184786"/>
                </a:lnTo>
                <a:lnTo>
                  <a:pt x="731" y="130241"/>
                </a:lnTo>
                <a:lnTo>
                  <a:pt x="3403" y="127983"/>
                </a:lnTo>
                <a:lnTo>
                  <a:pt x="18923" y="127983"/>
                </a:lnTo>
                <a:lnTo>
                  <a:pt x="18923" y="36702"/>
                </a:lnTo>
                <a:lnTo>
                  <a:pt x="21182" y="34062"/>
                </a:lnTo>
                <a:lnTo>
                  <a:pt x="26875" y="34062"/>
                </a:lnTo>
                <a:lnTo>
                  <a:pt x="29514" y="36702"/>
                </a:lnTo>
                <a:lnTo>
                  <a:pt x="29514" y="43159"/>
                </a:lnTo>
                <a:lnTo>
                  <a:pt x="50146" y="56040"/>
                </a:lnTo>
                <a:lnTo>
                  <a:pt x="28783" y="56040"/>
                </a:lnTo>
                <a:lnTo>
                  <a:pt x="28783" y="86318"/>
                </a:lnTo>
                <a:lnTo>
                  <a:pt x="48171" y="98436"/>
                </a:lnTo>
                <a:lnTo>
                  <a:pt x="28783" y="98436"/>
                </a:lnTo>
                <a:lnTo>
                  <a:pt x="28886" y="117360"/>
                </a:lnTo>
                <a:lnTo>
                  <a:pt x="29092" y="124788"/>
                </a:lnTo>
                <a:lnTo>
                  <a:pt x="29514" y="129478"/>
                </a:lnTo>
                <a:lnTo>
                  <a:pt x="31421" y="130509"/>
                </a:lnTo>
                <a:lnTo>
                  <a:pt x="45012" y="138955"/>
                </a:lnTo>
                <a:lnTo>
                  <a:pt x="11354" y="138955"/>
                </a:lnTo>
                <a:lnTo>
                  <a:pt x="11354" y="184786"/>
                </a:lnTo>
                <a:lnTo>
                  <a:pt x="9064" y="187044"/>
                </a:lnTo>
                <a:close/>
              </a:path>
              <a:path w="88264" h="360045">
                <a:moveTo>
                  <a:pt x="70034" y="105242"/>
                </a:moveTo>
                <a:lnTo>
                  <a:pt x="59061" y="105242"/>
                </a:lnTo>
                <a:lnTo>
                  <a:pt x="59061" y="74963"/>
                </a:lnTo>
                <a:lnTo>
                  <a:pt x="28783" y="56040"/>
                </a:lnTo>
                <a:lnTo>
                  <a:pt x="50146" y="56040"/>
                </a:lnTo>
                <a:lnTo>
                  <a:pt x="59825" y="62083"/>
                </a:lnTo>
                <a:lnTo>
                  <a:pt x="70034" y="62083"/>
                </a:lnTo>
                <a:lnTo>
                  <a:pt x="70034" y="105242"/>
                </a:lnTo>
                <a:close/>
              </a:path>
              <a:path w="88264" h="360045">
                <a:moveTo>
                  <a:pt x="70034" y="147670"/>
                </a:moveTo>
                <a:lnTo>
                  <a:pt x="59061" y="147670"/>
                </a:lnTo>
                <a:lnTo>
                  <a:pt x="59061" y="117360"/>
                </a:lnTo>
                <a:lnTo>
                  <a:pt x="28783" y="98436"/>
                </a:lnTo>
                <a:lnTo>
                  <a:pt x="48171" y="98436"/>
                </a:lnTo>
                <a:lnTo>
                  <a:pt x="59061" y="105242"/>
                </a:lnTo>
                <a:lnTo>
                  <a:pt x="70034" y="105242"/>
                </a:lnTo>
                <a:lnTo>
                  <a:pt x="70034" y="128364"/>
                </a:lnTo>
                <a:lnTo>
                  <a:pt x="85555" y="128364"/>
                </a:lnTo>
                <a:lnTo>
                  <a:pt x="88227" y="130622"/>
                </a:lnTo>
                <a:lnTo>
                  <a:pt x="88227" y="138955"/>
                </a:lnTo>
                <a:lnTo>
                  <a:pt x="70034" y="138955"/>
                </a:lnTo>
                <a:lnTo>
                  <a:pt x="70034" y="147670"/>
                </a:lnTo>
                <a:close/>
              </a:path>
              <a:path w="88264" h="360045">
                <a:moveTo>
                  <a:pt x="88227" y="216973"/>
                </a:moveTo>
                <a:lnTo>
                  <a:pt x="11354" y="216973"/>
                </a:lnTo>
                <a:lnTo>
                  <a:pt x="13612" y="215446"/>
                </a:lnTo>
                <a:lnTo>
                  <a:pt x="18923" y="213951"/>
                </a:lnTo>
                <a:lnTo>
                  <a:pt x="18923" y="138955"/>
                </a:lnTo>
                <a:lnTo>
                  <a:pt x="45026" y="138964"/>
                </a:lnTo>
                <a:lnTo>
                  <a:pt x="49268" y="141595"/>
                </a:lnTo>
                <a:lnTo>
                  <a:pt x="28783" y="141595"/>
                </a:lnTo>
                <a:lnTo>
                  <a:pt x="28783" y="171524"/>
                </a:lnTo>
                <a:lnTo>
                  <a:pt x="48985" y="184405"/>
                </a:lnTo>
                <a:lnTo>
                  <a:pt x="28783" y="184405"/>
                </a:lnTo>
                <a:lnTo>
                  <a:pt x="28783" y="213570"/>
                </a:lnTo>
                <a:lnTo>
                  <a:pt x="70034" y="213570"/>
                </a:lnTo>
                <a:lnTo>
                  <a:pt x="73087" y="213951"/>
                </a:lnTo>
                <a:lnTo>
                  <a:pt x="75346" y="215065"/>
                </a:lnTo>
                <a:lnTo>
                  <a:pt x="77604" y="216591"/>
                </a:lnTo>
                <a:lnTo>
                  <a:pt x="88227" y="216591"/>
                </a:lnTo>
                <a:lnTo>
                  <a:pt x="88227" y="216973"/>
                </a:lnTo>
                <a:close/>
              </a:path>
              <a:path w="88264" h="360045">
                <a:moveTo>
                  <a:pt x="88227" y="216591"/>
                </a:moveTo>
                <a:lnTo>
                  <a:pt x="77604" y="216591"/>
                </a:lnTo>
                <a:lnTo>
                  <a:pt x="77604" y="138955"/>
                </a:lnTo>
                <a:lnTo>
                  <a:pt x="88227" y="138955"/>
                </a:lnTo>
                <a:lnTo>
                  <a:pt x="88227" y="216591"/>
                </a:lnTo>
                <a:close/>
              </a:path>
              <a:path w="88264" h="360045">
                <a:moveTo>
                  <a:pt x="70034" y="190829"/>
                </a:moveTo>
                <a:lnTo>
                  <a:pt x="59061" y="190829"/>
                </a:lnTo>
                <a:lnTo>
                  <a:pt x="59061" y="160551"/>
                </a:lnTo>
                <a:lnTo>
                  <a:pt x="28783" y="141595"/>
                </a:lnTo>
                <a:lnTo>
                  <a:pt x="49268" y="141595"/>
                </a:lnTo>
                <a:lnTo>
                  <a:pt x="59061" y="147670"/>
                </a:lnTo>
                <a:lnTo>
                  <a:pt x="70034" y="147670"/>
                </a:lnTo>
                <a:lnTo>
                  <a:pt x="70034" y="190829"/>
                </a:lnTo>
                <a:close/>
              </a:path>
              <a:path w="88264" h="360045">
                <a:moveTo>
                  <a:pt x="70034" y="213570"/>
                </a:moveTo>
                <a:lnTo>
                  <a:pt x="59061" y="213570"/>
                </a:lnTo>
                <a:lnTo>
                  <a:pt x="59061" y="203329"/>
                </a:lnTo>
                <a:lnTo>
                  <a:pt x="28783" y="184405"/>
                </a:lnTo>
                <a:lnTo>
                  <a:pt x="48985" y="184405"/>
                </a:lnTo>
                <a:lnTo>
                  <a:pt x="59061" y="190829"/>
                </a:lnTo>
                <a:lnTo>
                  <a:pt x="70034" y="190829"/>
                </a:lnTo>
                <a:lnTo>
                  <a:pt x="70034" y="213570"/>
                </a:lnTo>
                <a:close/>
              </a:path>
              <a:path w="88264" h="360045">
                <a:moveTo>
                  <a:pt x="44972" y="360032"/>
                </a:moveTo>
                <a:lnTo>
                  <a:pt x="9254" y="342267"/>
                </a:lnTo>
                <a:lnTo>
                  <a:pt x="0" y="319958"/>
                </a:lnTo>
                <a:lnTo>
                  <a:pt x="1494" y="313533"/>
                </a:lnTo>
                <a:lnTo>
                  <a:pt x="731" y="306345"/>
                </a:lnTo>
                <a:lnTo>
                  <a:pt x="731" y="201452"/>
                </a:lnTo>
                <a:lnTo>
                  <a:pt x="3403" y="198781"/>
                </a:lnTo>
                <a:lnTo>
                  <a:pt x="9064" y="198781"/>
                </a:lnTo>
                <a:lnTo>
                  <a:pt x="11354" y="201452"/>
                </a:lnTo>
                <a:lnTo>
                  <a:pt x="11354" y="216973"/>
                </a:lnTo>
                <a:lnTo>
                  <a:pt x="88227" y="216973"/>
                </a:lnTo>
                <a:lnTo>
                  <a:pt x="88227" y="224924"/>
                </a:lnTo>
                <a:lnTo>
                  <a:pt x="16284" y="224924"/>
                </a:lnTo>
                <a:lnTo>
                  <a:pt x="11354" y="229091"/>
                </a:lnTo>
                <a:lnTo>
                  <a:pt x="10972" y="234370"/>
                </a:lnTo>
                <a:lnTo>
                  <a:pt x="11001" y="236998"/>
                </a:lnTo>
                <a:lnTo>
                  <a:pt x="11354" y="241208"/>
                </a:lnTo>
                <a:lnTo>
                  <a:pt x="88227" y="246138"/>
                </a:lnTo>
                <a:lnTo>
                  <a:pt x="88227" y="254471"/>
                </a:lnTo>
                <a:lnTo>
                  <a:pt x="10591" y="254471"/>
                </a:lnTo>
                <a:lnTo>
                  <a:pt x="10591" y="292319"/>
                </a:lnTo>
                <a:lnTo>
                  <a:pt x="52637" y="292319"/>
                </a:lnTo>
                <a:lnTo>
                  <a:pt x="54895" y="294609"/>
                </a:lnTo>
                <a:lnTo>
                  <a:pt x="54895" y="300270"/>
                </a:lnTo>
                <a:lnTo>
                  <a:pt x="52637" y="302560"/>
                </a:lnTo>
                <a:lnTo>
                  <a:pt x="10591" y="302560"/>
                </a:lnTo>
                <a:lnTo>
                  <a:pt x="10634" y="316463"/>
                </a:lnTo>
                <a:lnTo>
                  <a:pt x="35971" y="347978"/>
                </a:lnTo>
                <a:lnTo>
                  <a:pt x="41378" y="348964"/>
                </a:lnTo>
                <a:lnTo>
                  <a:pt x="74564" y="348964"/>
                </a:lnTo>
                <a:lnTo>
                  <a:pt x="72324" y="350649"/>
                </a:lnTo>
                <a:lnTo>
                  <a:pt x="70797" y="351763"/>
                </a:lnTo>
                <a:lnTo>
                  <a:pt x="64718" y="355416"/>
                </a:lnTo>
                <a:lnTo>
                  <a:pt x="58302" y="357997"/>
                </a:lnTo>
                <a:lnTo>
                  <a:pt x="51677" y="359527"/>
                </a:lnTo>
                <a:lnTo>
                  <a:pt x="44972" y="360032"/>
                </a:lnTo>
                <a:close/>
              </a:path>
              <a:path w="88264" h="360045">
                <a:moveTo>
                  <a:pt x="88227" y="246138"/>
                </a:moveTo>
                <a:lnTo>
                  <a:pt x="66631" y="246138"/>
                </a:lnTo>
                <a:lnTo>
                  <a:pt x="74037" y="243362"/>
                </a:lnTo>
                <a:lnTo>
                  <a:pt x="77290" y="236998"/>
                </a:lnTo>
                <a:lnTo>
                  <a:pt x="21563" y="224924"/>
                </a:lnTo>
                <a:lnTo>
                  <a:pt x="88227" y="224924"/>
                </a:lnTo>
                <a:lnTo>
                  <a:pt x="88227" y="246138"/>
                </a:lnTo>
                <a:close/>
              </a:path>
              <a:path w="88264" h="360045">
                <a:moveTo>
                  <a:pt x="66631" y="283605"/>
                </a:moveTo>
                <a:lnTo>
                  <a:pt x="20450" y="283605"/>
                </a:lnTo>
                <a:lnTo>
                  <a:pt x="18160" y="281346"/>
                </a:lnTo>
                <a:lnTo>
                  <a:pt x="18160" y="257111"/>
                </a:lnTo>
                <a:lnTo>
                  <a:pt x="15139" y="256729"/>
                </a:lnTo>
                <a:lnTo>
                  <a:pt x="10591" y="254471"/>
                </a:lnTo>
                <a:lnTo>
                  <a:pt x="88227" y="254471"/>
                </a:lnTo>
                <a:lnTo>
                  <a:pt x="88227" y="254821"/>
                </a:lnTo>
                <a:lnTo>
                  <a:pt x="77254" y="254821"/>
                </a:lnTo>
                <a:lnTo>
                  <a:pt x="73819" y="256729"/>
                </a:lnTo>
                <a:lnTo>
                  <a:pt x="70034" y="257492"/>
                </a:lnTo>
                <a:lnTo>
                  <a:pt x="28401" y="257492"/>
                </a:lnTo>
                <a:lnTo>
                  <a:pt x="28401" y="273395"/>
                </a:lnTo>
                <a:lnTo>
                  <a:pt x="69303" y="273395"/>
                </a:lnTo>
                <a:lnTo>
                  <a:pt x="69303" y="281346"/>
                </a:lnTo>
                <a:lnTo>
                  <a:pt x="66631" y="283605"/>
                </a:lnTo>
                <a:close/>
              </a:path>
              <a:path w="88264" h="360045">
                <a:moveTo>
                  <a:pt x="74564" y="348964"/>
                </a:moveTo>
                <a:lnTo>
                  <a:pt x="54927" y="348964"/>
                </a:lnTo>
                <a:lnTo>
                  <a:pt x="64041" y="342267"/>
                </a:lnTo>
                <a:lnTo>
                  <a:pt x="64754" y="341553"/>
                </a:lnTo>
                <a:lnTo>
                  <a:pt x="77461" y="313533"/>
                </a:lnTo>
                <a:lnTo>
                  <a:pt x="77342" y="306345"/>
                </a:lnTo>
                <a:lnTo>
                  <a:pt x="77254" y="302942"/>
                </a:lnTo>
                <a:lnTo>
                  <a:pt x="68539" y="302942"/>
                </a:lnTo>
                <a:lnTo>
                  <a:pt x="66249" y="300652"/>
                </a:lnTo>
                <a:lnTo>
                  <a:pt x="66249" y="294959"/>
                </a:lnTo>
                <a:lnTo>
                  <a:pt x="68539" y="292701"/>
                </a:lnTo>
                <a:lnTo>
                  <a:pt x="77254" y="292701"/>
                </a:lnTo>
                <a:lnTo>
                  <a:pt x="77254" y="254821"/>
                </a:lnTo>
                <a:lnTo>
                  <a:pt x="88227" y="254821"/>
                </a:lnTo>
                <a:lnTo>
                  <a:pt x="88104" y="319958"/>
                </a:lnTo>
                <a:lnTo>
                  <a:pt x="87583" y="325739"/>
                </a:lnTo>
                <a:lnTo>
                  <a:pt x="85937" y="332838"/>
                </a:lnTo>
                <a:lnTo>
                  <a:pt x="83297" y="340026"/>
                </a:lnTo>
                <a:lnTo>
                  <a:pt x="78367" y="346101"/>
                </a:lnTo>
                <a:lnTo>
                  <a:pt x="74564" y="348964"/>
                </a:lnTo>
                <a:close/>
              </a:path>
              <a:path w="88264" h="360045">
                <a:moveTo>
                  <a:pt x="69303" y="273395"/>
                </a:moveTo>
                <a:lnTo>
                  <a:pt x="58680" y="273395"/>
                </a:lnTo>
                <a:lnTo>
                  <a:pt x="58680" y="268084"/>
                </a:lnTo>
                <a:lnTo>
                  <a:pt x="60970" y="265826"/>
                </a:lnTo>
                <a:lnTo>
                  <a:pt x="66631" y="265826"/>
                </a:lnTo>
                <a:lnTo>
                  <a:pt x="69303" y="268084"/>
                </a:lnTo>
                <a:lnTo>
                  <a:pt x="69303" y="27339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8" name="object 17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61345" y="3353920"/>
            <a:ext cx="301901" cy="351413"/>
          </a:xfrm>
          <a:prstGeom prst="rect">
            <a:avLst/>
          </a:prstGeom>
        </p:spPr>
      </p:pic>
      <p:sp>
        <p:nvSpPr>
          <p:cNvPr id="179" name="object 179"/>
          <p:cNvSpPr/>
          <p:nvPr/>
        </p:nvSpPr>
        <p:spPr>
          <a:xfrm>
            <a:off x="1315949" y="3360663"/>
            <a:ext cx="288925" cy="337820"/>
          </a:xfrm>
          <a:custGeom>
            <a:avLst/>
            <a:gdLst/>
            <a:ahLst/>
            <a:cxnLst/>
            <a:rect l="l" t="t" r="r" b="b"/>
            <a:pathLst>
              <a:path w="288925" h="337820">
                <a:moveTo>
                  <a:pt x="7951" y="161760"/>
                </a:moveTo>
                <a:lnTo>
                  <a:pt x="2258" y="161760"/>
                </a:lnTo>
                <a:lnTo>
                  <a:pt x="0" y="159502"/>
                </a:lnTo>
                <a:lnTo>
                  <a:pt x="0" y="121272"/>
                </a:lnTo>
                <a:lnTo>
                  <a:pt x="2639" y="116342"/>
                </a:lnTo>
                <a:lnTo>
                  <a:pt x="7187" y="114434"/>
                </a:lnTo>
                <a:lnTo>
                  <a:pt x="7187" y="52350"/>
                </a:lnTo>
                <a:lnTo>
                  <a:pt x="8332" y="47802"/>
                </a:lnTo>
                <a:lnTo>
                  <a:pt x="10209" y="44018"/>
                </a:lnTo>
                <a:lnTo>
                  <a:pt x="31805" y="4229"/>
                </a:lnTo>
                <a:lnTo>
                  <a:pt x="33140" y="1399"/>
                </a:lnTo>
                <a:lnTo>
                  <a:pt x="35971" y="0"/>
                </a:lnTo>
                <a:lnTo>
                  <a:pt x="41664" y="0"/>
                </a:lnTo>
                <a:lnTo>
                  <a:pt x="44495" y="1399"/>
                </a:lnTo>
                <a:lnTo>
                  <a:pt x="45831" y="4229"/>
                </a:lnTo>
                <a:lnTo>
                  <a:pt x="50256" y="12563"/>
                </a:lnTo>
                <a:lnTo>
                  <a:pt x="38611" y="12563"/>
                </a:lnTo>
                <a:lnTo>
                  <a:pt x="34095" y="21659"/>
                </a:lnTo>
                <a:lnTo>
                  <a:pt x="35399" y="22422"/>
                </a:lnTo>
                <a:lnTo>
                  <a:pt x="37021" y="22804"/>
                </a:lnTo>
                <a:lnTo>
                  <a:pt x="55695" y="22804"/>
                </a:lnTo>
                <a:lnTo>
                  <a:pt x="60120" y="31136"/>
                </a:lnTo>
                <a:lnTo>
                  <a:pt x="28783" y="31136"/>
                </a:lnTo>
                <a:lnTo>
                  <a:pt x="19687" y="47039"/>
                </a:lnTo>
                <a:lnTo>
                  <a:pt x="125769" y="47039"/>
                </a:lnTo>
                <a:lnTo>
                  <a:pt x="125343" y="47802"/>
                </a:lnTo>
                <a:lnTo>
                  <a:pt x="279317" y="47802"/>
                </a:lnTo>
                <a:lnTo>
                  <a:pt x="279852" y="48566"/>
                </a:lnTo>
                <a:lnTo>
                  <a:pt x="280615" y="53464"/>
                </a:lnTo>
                <a:lnTo>
                  <a:pt x="280615" y="57248"/>
                </a:lnTo>
                <a:lnTo>
                  <a:pt x="17429" y="57248"/>
                </a:lnTo>
                <a:lnTo>
                  <a:pt x="17429" y="113670"/>
                </a:lnTo>
                <a:lnTo>
                  <a:pt x="280615" y="113670"/>
                </a:lnTo>
                <a:lnTo>
                  <a:pt x="280615" y="114434"/>
                </a:lnTo>
                <a:lnTo>
                  <a:pt x="284750" y="116342"/>
                </a:lnTo>
                <a:lnTo>
                  <a:pt x="287803" y="120509"/>
                </a:lnTo>
                <a:lnTo>
                  <a:pt x="287994" y="123148"/>
                </a:lnTo>
                <a:lnTo>
                  <a:pt x="11736" y="123148"/>
                </a:lnTo>
                <a:lnTo>
                  <a:pt x="10209" y="124293"/>
                </a:lnTo>
                <a:lnTo>
                  <a:pt x="10209" y="159502"/>
                </a:lnTo>
                <a:lnTo>
                  <a:pt x="7951" y="161760"/>
                </a:lnTo>
                <a:close/>
              </a:path>
              <a:path w="288925" h="337820">
                <a:moveTo>
                  <a:pt x="76399" y="40582"/>
                </a:moveTo>
                <a:lnTo>
                  <a:pt x="65136" y="40582"/>
                </a:lnTo>
                <a:lnTo>
                  <a:pt x="76075" y="20331"/>
                </a:lnTo>
                <a:lnTo>
                  <a:pt x="86255" y="1590"/>
                </a:lnTo>
                <a:lnTo>
                  <a:pt x="88926" y="254"/>
                </a:lnTo>
                <a:lnTo>
                  <a:pt x="93983" y="254"/>
                </a:lnTo>
                <a:lnTo>
                  <a:pt x="96337" y="1208"/>
                </a:lnTo>
                <a:lnTo>
                  <a:pt x="98086" y="3116"/>
                </a:lnTo>
                <a:lnTo>
                  <a:pt x="98655" y="4229"/>
                </a:lnTo>
                <a:lnTo>
                  <a:pt x="98468" y="4229"/>
                </a:lnTo>
                <a:lnTo>
                  <a:pt x="102984" y="12563"/>
                </a:lnTo>
                <a:lnTo>
                  <a:pt x="91248" y="12563"/>
                </a:lnTo>
                <a:lnTo>
                  <a:pt x="86350" y="21659"/>
                </a:lnTo>
                <a:lnTo>
                  <a:pt x="87845" y="22422"/>
                </a:lnTo>
                <a:lnTo>
                  <a:pt x="89562" y="22804"/>
                </a:lnTo>
                <a:lnTo>
                  <a:pt x="108521" y="22804"/>
                </a:lnTo>
                <a:lnTo>
                  <a:pt x="112942" y="31136"/>
                </a:lnTo>
                <a:lnTo>
                  <a:pt x="81802" y="31136"/>
                </a:lnTo>
                <a:lnTo>
                  <a:pt x="76399" y="40582"/>
                </a:lnTo>
                <a:close/>
              </a:path>
              <a:path w="288925" h="337820">
                <a:moveTo>
                  <a:pt x="233868" y="41728"/>
                </a:moveTo>
                <a:lnTo>
                  <a:pt x="223048" y="41728"/>
                </a:lnTo>
                <a:lnTo>
                  <a:pt x="233257" y="22040"/>
                </a:lnTo>
                <a:lnTo>
                  <a:pt x="242354" y="4993"/>
                </a:lnTo>
                <a:lnTo>
                  <a:pt x="243689" y="2098"/>
                </a:lnTo>
                <a:lnTo>
                  <a:pt x="246329" y="699"/>
                </a:lnTo>
                <a:lnTo>
                  <a:pt x="251641" y="699"/>
                </a:lnTo>
                <a:lnTo>
                  <a:pt x="254312" y="2003"/>
                </a:lnTo>
                <a:lnTo>
                  <a:pt x="255998" y="4611"/>
                </a:lnTo>
                <a:lnTo>
                  <a:pt x="260597" y="13326"/>
                </a:lnTo>
                <a:lnTo>
                  <a:pt x="248778" y="13326"/>
                </a:lnTo>
                <a:lnTo>
                  <a:pt x="244262" y="22040"/>
                </a:lnTo>
                <a:lnTo>
                  <a:pt x="245566" y="22804"/>
                </a:lnTo>
                <a:lnTo>
                  <a:pt x="247188" y="23185"/>
                </a:lnTo>
                <a:lnTo>
                  <a:pt x="265800" y="23185"/>
                </a:lnTo>
                <a:lnTo>
                  <a:pt x="270198" y="31518"/>
                </a:lnTo>
                <a:lnTo>
                  <a:pt x="239332" y="31518"/>
                </a:lnTo>
                <a:lnTo>
                  <a:pt x="233868" y="41728"/>
                </a:lnTo>
                <a:close/>
              </a:path>
              <a:path w="288925" h="337820">
                <a:moveTo>
                  <a:pt x="150824" y="4229"/>
                </a:moveTo>
                <a:lnTo>
                  <a:pt x="137842" y="4229"/>
                </a:lnTo>
                <a:lnTo>
                  <a:pt x="138606" y="3116"/>
                </a:lnTo>
                <a:lnTo>
                  <a:pt x="140005" y="1526"/>
                </a:lnTo>
                <a:lnTo>
                  <a:pt x="141913" y="795"/>
                </a:lnTo>
                <a:lnTo>
                  <a:pt x="146557" y="795"/>
                </a:lnTo>
                <a:lnTo>
                  <a:pt x="149324" y="2194"/>
                </a:lnTo>
                <a:lnTo>
                  <a:pt x="150824" y="4229"/>
                </a:lnTo>
                <a:close/>
              </a:path>
              <a:path w="288925" h="337820">
                <a:moveTo>
                  <a:pt x="181374" y="41728"/>
                </a:moveTo>
                <a:lnTo>
                  <a:pt x="170411" y="41728"/>
                </a:lnTo>
                <a:lnTo>
                  <a:pt x="180620" y="22040"/>
                </a:lnTo>
                <a:lnTo>
                  <a:pt x="189716" y="4993"/>
                </a:lnTo>
                <a:lnTo>
                  <a:pt x="191307" y="2416"/>
                </a:lnTo>
                <a:lnTo>
                  <a:pt x="194169" y="954"/>
                </a:lnTo>
                <a:lnTo>
                  <a:pt x="199481" y="954"/>
                </a:lnTo>
                <a:lnTo>
                  <a:pt x="201862" y="2098"/>
                </a:lnTo>
                <a:lnTo>
                  <a:pt x="203361" y="4611"/>
                </a:lnTo>
                <a:lnTo>
                  <a:pt x="207983" y="13326"/>
                </a:lnTo>
                <a:lnTo>
                  <a:pt x="196523" y="13326"/>
                </a:lnTo>
                <a:lnTo>
                  <a:pt x="191625" y="22040"/>
                </a:lnTo>
                <a:lnTo>
                  <a:pt x="193120" y="22804"/>
                </a:lnTo>
                <a:lnTo>
                  <a:pt x="194837" y="23185"/>
                </a:lnTo>
                <a:lnTo>
                  <a:pt x="213213" y="23185"/>
                </a:lnTo>
                <a:lnTo>
                  <a:pt x="217633" y="31518"/>
                </a:lnTo>
                <a:lnTo>
                  <a:pt x="187077" y="31518"/>
                </a:lnTo>
                <a:lnTo>
                  <a:pt x="181374" y="41728"/>
                </a:lnTo>
                <a:close/>
              </a:path>
              <a:path w="288925" h="337820">
                <a:moveTo>
                  <a:pt x="129163" y="40964"/>
                </a:moveTo>
                <a:lnTo>
                  <a:pt x="118155" y="40964"/>
                </a:lnTo>
                <a:lnTo>
                  <a:pt x="128365" y="21659"/>
                </a:lnTo>
                <a:lnTo>
                  <a:pt x="138224" y="3116"/>
                </a:lnTo>
                <a:lnTo>
                  <a:pt x="137842" y="4229"/>
                </a:lnTo>
                <a:lnTo>
                  <a:pt x="150824" y="4229"/>
                </a:lnTo>
                <a:lnTo>
                  <a:pt x="151105" y="4611"/>
                </a:lnTo>
                <a:lnTo>
                  <a:pt x="155692" y="13326"/>
                </a:lnTo>
                <a:lnTo>
                  <a:pt x="143885" y="13326"/>
                </a:lnTo>
                <a:lnTo>
                  <a:pt x="138987" y="22040"/>
                </a:lnTo>
                <a:lnTo>
                  <a:pt x="140482" y="22804"/>
                </a:lnTo>
                <a:lnTo>
                  <a:pt x="142200" y="23185"/>
                </a:lnTo>
                <a:lnTo>
                  <a:pt x="160871" y="23185"/>
                </a:lnTo>
                <a:lnTo>
                  <a:pt x="165214" y="31518"/>
                </a:lnTo>
                <a:lnTo>
                  <a:pt x="134439" y="31518"/>
                </a:lnTo>
                <a:lnTo>
                  <a:pt x="129163" y="40964"/>
                </a:lnTo>
                <a:close/>
              </a:path>
              <a:path w="288925" h="337820">
                <a:moveTo>
                  <a:pt x="98849" y="4611"/>
                </a:moveTo>
                <a:lnTo>
                  <a:pt x="98468" y="4229"/>
                </a:lnTo>
                <a:lnTo>
                  <a:pt x="98655" y="4229"/>
                </a:lnTo>
                <a:lnTo>
                  <a:pt x="98849" y="4611"/>
                </a:lnTo>
                <a:close/>
              </a:path>
              <a:path w="288925" h="337820">
                <a:moveTo>
                  <a:pt x="55695" y="22804"/>
                </a:moveTo>
                <a:lnTo>
                  <a:pt x="40328" y="22804"/>
                </a:lnTo>
                <a:lnTo>
                  <a:pt x="42046" y="22422"/>
                </a:lnTo>
                <a:lnTo>
                  <a:pt x="43541" y="21659"/>
                </a:lnTo>
                <a:lnTo>
                  <a:pt x="38611" y="12563"/>
                </a:lnTo>
                <a:lnTo>
                  <a:pt x="50256" y="12563"/>
                </a:lnTo>
                <a:lnTo>
                  <a:pt x="55695" y="22804"/>
                </a:lnTo>
                <a:close/>
              </a:path>
              <a:path w="288925" h="337820">
                <a:moveTo>
                  <a:pt x="108521" y="22804"/>
                </a:moveTo>
                <a:lnTo>
                  <a:pt x="92870" y="22804"/>
                </a:lnTo>
                <a:lnTo>
                  <a:pt x="94492" y="22422"/>
                </a:lnTo>
                <a:lnTo>
                  <a:pt x="95796" y="21659"/>
                </a:lnTo>
                <a:lnTo>
                  <a:pt x="91248" y="12563"/>
                </a:lnTo>
                <a:lnTo>
                  <a:pt x="102984" y="12563"/>
                </a:lnTo>
                <a:lnTo>
                  <a:pt x="108521" y="22804"/>
                </a:lnTo>
                <a:close/>
              </a:path>
              <a:path w="288925" h="337820">
                <a:moveTo>
                  <a:pt x="160871" y="23185"/>
                </a:moveTo>
                <a:lnTo>
                  <a:pt x="145507" y="23185"/>
                </a:lnTo>
                <a:lnTo>
                  <a:pt x="147129" y="22804"/>
                </a:lnTo>
                <a:lnTo>
                  <a:pt x="148433" y="22040"/>
                </a:lnTo>
                <a:lnTo>
                  <a:pt x="143885" y="13326"/>
                </a:lnTo>
                <a:lnTo>
                  <a:pt x="155692" y="13326"/>
                </a:lnTo>
                <a:lnTo>
                  <a:pt x="160871" y="23185"/>
                </a:lnTo>
                <a:close/>
              </a:path>
              <a:path w="288925" h="337820">
                <a:moveTo>
                  <a:pt x="213213" y="23185"/>
                </a:moveTo>
                <a:lnTo>
                  <a:pt x="198145" y="23185"/>
                </a:lnTo>
                <a:lnTo>
                  <a:pt x="199767" y="22804"/>
                </a:lnTo>
                <a:lnTo>
                  <a:pt x="201071" y="22040"/>
                </a:lnTo>
                <a:lnTo>
                  <a:pt x="196523" y="13326"/>
                </a:lnTo>
                <a:lnTo>
                  <a:pt x="207983" y="13326"/>
                </a:lnTo>
                <a:lnTo>
                  <a:pt x="213213" y="23185"/>
                </a:lnTo>
                <a:close/>
              </a:path>
              <a:path w="288925" h="337820">
                <a:moveTo>
                  <a:pt x="265800" y="23185"/>
                </a:moveTo>
                <a:lnTo>
                  <a:pt x="250496" y="23185"/>
                </a:lnTo>
                <a:lnTo>
                  <a:pt x="252213" y="22804"/>
                </a:lnTo>
                <a:lnTo>
                  <a:pt x="253708" y="22040"/>
                </a:lnTo>
                <a:lnTo>
                  <a:pt x="248778" y="13326"/>
                </a:lnTo>
                <a:lnTo>
                  <a:pt x="260597" y="13326"/>
                </a:lnTo>
                <a:lnTo>
                  <a:pt x="265800" y="23185"/>
                </a:lnTo>
                <a:close/>
              </a:path>
              <a:path w="288925" h="337820">
                <a:moveTo>
                  <a:pt x="41664" y="33395"/>
                </a:moveTo>
                <a:lnTo>
                  <a:pt x="34826" y="33395"/>
                </a:lnTo>
                <a:lnTo>
                  <a:pt x="31805" y="32631"/>
                </a:lnTo>
                <a:lnTo>
                  <a:pt x="28783" y="31136"/>
                </a:lnTo>
                <a:lnTo>
                  <a:pt x="47707" y="31136"/>
                </a:lnTo>
                <a:lnTo>
                  <a:pt x="44686" y="32631"/>
                </a:lnTo>
                <a:lnTo>
                  <a:pt x="41664" y="33395"/>
                </a:lnTo>
                <a:close/>
              </a:path>
              <a:path w="288925" h="337820">
                <a:moveTo>
                  <a:pt x="72706" y="47039"/>
                </a:moveTo>
                <a:lnTo>
                  <a:pt x="56422" y="47039"/>
                </a:lnTo>
                <a:lnTo>
                  <a:pt x="47707" y="31136"/>
                </a:lnTo>
                <a:lnTo>
                  <a:pt x="60120" y="31136"/>
                </a:lnTo>
                <a:lnTo>
                  <a:pt x="65136" y="40582"/>
                </a:lnTo>
                <a:lnTo>
                  <a:pt x="76399" y="40582"/>
                </a:lnTo>
                <a:lnTo>
                  <a:pt x="72706" y="47039"/>
                </a:lnTo>
                <a:close/>
              </a:path>
              <a:path w="288925" h="337820">
                <a:moveTo>
                  <a:pt x="94683" y="33395"/>
                </a:moveTo>
                <a:lnTo>
                  <a:pt x="87845" y="33395"/>
                </a:lnTo>
                <a:lnTo>
                  <a:pt x="84824" y="32631"/>
                </a:lnTo>
                <a:lnTo>
                  <a:pt x="81802" y="31136"/>
                </a:lnTo>
                <a:lnTo>
                  <a:pt x="100726" y="31136"/>
                </a:lnTo>
                <a:lnTo>
                  <a:pt x="97704" y="32631"/>
                </a:lnTo>
                <a:lnTo>
                  <a:pt x="94683" y="33395"/>
                </a:lnTo>
                <a:close/>
              </a:path>
              <a:path w="288925" h="337820">
                <a:moveTo>
                  <a:pt x="125769" y="47039"/>
                </a:moveTo>
                <a:lnTo>
                  <a:pt x="109441" y="47039"/>
                </a:lnTo>
                <a:lnTo>
                  <a:pt x="100726" y="31136"/>
                </a:lnTo>
                <a:lnTo>
                  <a:pt x="112942" y="31136"/>
                </a:lnTo>
                <a:lnTo>
                  <a:pt x="118155" y="40964"/>
                </a:lnTo>
                <a:lnTo>
                  <a:pt x="129163" y="40964"/>
                </a:lnTo>
                <a:lnTo>
                  <a:pt x="125769" y="47039"/>
                </a:lnTo>
                <a:close/>
              </a:path>
              <a:path w="288925" h="337820">
                <a:moveTo>
                  <a:pt x="147320" y="34158"/>
                </a:moveTo>
                <a:lnTo>
                  <a:pt x="140482" y="34158"/>
                </a:lnTo>
                <a:lnTo>
                  <a:pt x="137079" y="33013"/>
                </a:lnTo>
                <a:lnTo>
                  <a:pt x="134439" y="31518"/>
                </a:lnTo>
                <a:lnTo>
                  <a:pt x="153363" y="31518"/>
                </a:lnTo>
                <a:lnTo>
                  <a:pt x="150342" y="33013"/>
                </a:lnTo>
                <a:lnTo>
                  <a:pt x="147320" y="34158"/>
                </a:lnTo>
                <a:close/>
              </a:path>
              <a:path w="288925" h="337820">
                <a:moveTo>
                  <a:pt x="177980" y="47802"/>
                </a:moveTo>
                <a:lnTo>
                  <a:pt x="161696" y="47802"/>
                </a:lnTo>
                <a:lnTo>
                  <a:pt x="153363" y="31518"/>
                </a:lnTo>
                <a:lnTo>
                  <a:pt x="165214" y="31518"/>
                </a:lnTo>
                <a:lnTo>
                  <a:pt x="166428" y="33849"/>
                </a:lnTo>
                <a:lnTo>
                  <a:pt x="170411" y="41728"/>
                </a:lnTo>
                <a:lnTo>
                  <a:pt x="181374" y="41728"/>
                </a:lnTo>
                <a:lnTo>
                  <a:pt x="177980" y="47802"/>
                </a:lnTo>
                <a:close/>
              </a:path>
              <a:path w="288925" h="337820">
                <a:moveTo>
                  <a:pt x="199576" y="34158"/>
                </a:moveTo>
                <a:lnTo>
                  <a:pt x="193120" y="34158"/>
                </a:lnTo>
                <a:lnTo>
                  <a:pt x="189716" y="33013"/>
                </a:lnTo>
                <a:lnTo>
                  <a:pt x="187077" y="31518"/>
                </a:lnTo>
                <a:lnTo>
                  <a:pt x="206001" y="31518"/>
                </a:lnTo>
                <a:lnTo>
                  <a:pt x="202979" y="33013"/>
                </a:lnTo>
                <a:lnTo>
                  <a:pt x="199576" y="34158"/>
                </a:lnTo>
                <a:close/>
              </a:path>
              <a:path w="288925" h="337820">
                <a:moveTo>
                  <a:pt x="230618" y="47802"/>
                </a:moveTo>
                <a:lnTo>
                  <a:pt x="214333" y="47802"/>
                </a:lnTo>
                <a:lnTo>
                  <a:pt x="206001" y="31518"/>
                </a:lnTo>
                <a:lnTo>
                  <a:pt x="217633" y="31518"/>
                </a:lnTo>
                <a:lnTo>
                  <a:pt x="223048" y="41728"/>
                </a:lnTo>
                <a:lnTo>
                  <a:pt x="233868" y="41728"/>
                </a:lnTo>
                <a:lnTo>
                  <a:pt x="230618" y="47802"/>
                </a:lnTo>
                <a:close/>
              </a:path>
              <a:path w="288925" h="337820">
                <a:moveTo>
                  <a:pt x="252213" y="34158"/>
                </a:moveTo>
                <a:lnTo>
                  <a:pt x="245757" y="34158"/>
                </a:lnTo>
                <a:lnTo>
                  <a:pt x="242354" y="33013"/>
                </a:lnTo>
                <a:lnTo>
                  <a:pt x="239332" y="31518"/>
                </a:lnTo>
                <a:lnTo>
                  <a:pt x="258256" y="31518"/>
                </a:lnTo>
                <a:lnTo>
                  <a:pt x="255616" y="33013"/>
                </a:lnTo>
                <a:lnTo>
                  <a:pt x="252213" y="34158"/>
                </a:lnTo>
                <a:close/>
              </a:path>
              <a:path w="288925" h="337820">
                <a:moveTo>
                  <a:pt x="279317" y="47802"/>
                </a:moveTo>
                <a:lnTo>
                  <a:pt x="266971" y="47802"/>
                </a:lnTo>
                <a:lnTo>
                  <a:pt x="258256" y="31518"/>
                </a:lnTo>
                <a:lnTo>
                  <a:pt x="270198" y="31518"/>
                </a:lnTo>
                <a:lnTo>
                  <a:pt x="277180" y="44749"/>
                </a:lnTo>
                <a:lnTo>
                  <a:pt x="279317" y="47802"/>
                </a:lnTo>
                <a:close/>
              </a:path>
              <a:path w="288925" h="337820">
                <a:moveTo>
                  <a:pt x="43922" y="113670"/>
                </a:moveTo>
                <a:lnTo>
                  <a:pt x="33713" y="113670"/>
                </a:lnTo>
                <a:lnTo>
                  <a:pt x="33713" y="57248"/>
                </a:lnTo>
                <a:lnTo>
                  <a:pt x="43922" y="57248"/>
                </a:lnTo>
                <a:lnTo>
                  <a:pt x="43922" y="113670"/>
                </a:lnTo>
                <a:close/>
              </a:path>
              <a:path w="288925" h="337820">
                <a:moveTo>
                  <a:pt x="70066" y="113670"/>
                </a:moveTo>
                <a:lnTo>
                  <a:pt x="60206" y="113670"/>
                </a:lnTo>
                <a:lnTo>
                  <a:pt x="60206" y="57248"/>
                </a:lnTo>
                <a:lnTo>
                  <a:pt x="70066" y="57248"/>
                </a:lnTo>
                <a:lnTo>
                  <a:pt x="70066" y="113670"/>
                </a:lnTo>
                <a:close/>
              </a:path>
              <a:path w="288925" h="337820">
                <a:moveTo>
                  <a:pt x="96560" y="113670"/>
                </a:moveTo>
                <a:lnTo>
                  <a:pt x="85968" y="113670"/>
                </a:lnTo>
                <a:lnTo>
                  <a:pt x="85968" y="57248"/>
                </a:lnTo>
                <a:lnTo>
                  <a:pt x="96560" y="57248"/>
                </a:lnTo>
                <a:lnTo>
                  <a:pt x="96560" y="113670"/>
                </a:lnTo>
                <a:close/>
              </a:path>
              <a:path w="288925" h="337820">
                <a:moveTo>
                  <a:pt x="122703" y="113670"/>
                </a:moveTo>
                <a:lnTo>
                  <a:pt x="112462" y="113670"/>
                </a:lnTo>
                <a:lnTo>
                  <a:pt x="112462" y="57630"/>
                </a:lnTo>
                <a:lnTo>
                  <a:pt x="96560" y="57248"/>
                </a:lnTo>
                <a:lnTo>
                  <a:pt x="280615" y="57248"/>
                </a:lnTo>
                <a:lnTo>
                  <a:pt x="280615" y="57630"/>
                </a:lnTo>
                <a:lnTo>
                  <a:pt x="122703" y="57630"/>
                </a:lnTo>
                <a:lnTo>
                  <a:pt x="122703" y="113670"/>
                </a:lnTo>
                <a:close/>
              </a:path>
              <a:path w="288925" h="337820">
                <a:moveTo>
                  <a:pt x="149197" y="113670"/>
                </a:moveTo>
                <a:lnTo>
                  <a:pt x="138606" y="113670"/>
                </a:lnTo>
                <a:lnTo>
                  <a:pt x="138606" y="57630"/>
                </a:lnTo>
                <a:lnTo>
                  <a:pt x="149197" y="57630"/>
                </a:lnTo>
                <a:lnTo>
                  <a:pt x="149197" y="113670"/>
                </a:lnTo>
                <a:close/>
              </a:path>
              <a:path w="288925" h="337820">
                <a:moveTo>
                  <a:pt x="175690" y="113670"/>
                </a:moveTo>
                <a:lnTo>
                  <a:pt x="165099" y="113670"/>
                </a:lnTo>
                <a:lnTo>
                  <a:pt x="165099" y="57630"/>
                </a:lnTo>
                <a:lnTo>
                  <a:pt x="175690" y="57630"/>
                </a:lnTo>
                <a:lnTo>
                  <a:pt x="175690" y="113670"/>
                </a:lnTo>
                <a:close/>
              </a:path>
              <a:path w="288925" h="337820">
                <a:moveTo>
                  <a:pt x="201452" y="113670"/>
                </a:moveTo>
                <a:lnTo>
                  <a:pt x="191625" y="113670"/>
                </a:lnTo>
                <a:lnTo>
                  <a:pt x="191625" y="57630"/>
                </a:lnTo>
                <a:lnTo>
                  <a:pt x="201452" y="57630"/>
                </a:lnTo>
                <a:lnTo>
                  <a:pt x="201452" y="113670"/>
                </a:lnTo>
                <a:close/>
              </a:path>
              <a:path w="288925" h="337820">
                <a:moveTo>
                  <a:pt x="227978" y="113670"/>
                </a:moveTo>
                <a:lnTo>
                  <a:pt x="217737" y="113670"/>
                </a:lnTo>
                <a:lnTo>
                  <a:pt x="217737" y="57630"/>
                </a:lnTo>
                <a:lnTo>
                  <a:pt x="227978" y="57630"/>
                </a:lnTo>
                <a:lnTo>
                  <a:pt x="227978" y="113670"/>
                </a:lnTo>
                <a:close/>
              </a:path>
              <a:path w="288925" h="337820">
                <a:moveTo>
                  <a:pt x="254090" y="113670"/>
                </a:moveTo>
                <a:lnTo>
                  <a:pt x="244262" y="113670"/>
                </a:lnTo>
                <a:lnTo>
                  <a:pt x="244262" y="57630"/>
                </a:lnTo>
                <a:lnTo>
                  <a:pt x="254090" y="57630"/>
                </a:lnTo>
                <a:lnTo>
                  <a:pt x="254090" y="113670"/>
                </a:lnTo>
                <a:close/>
              </a:path>
              <a:path w="288925" h="337820">
                <a:moveTo>
                  <a:pt x="280615" y="113670"/>
                </a:moveTo>
                <a:lnTo>
                  <a:pt x="270374" y="113670"/>
                </a:lnTo>
                <a:lnTo>
                  <a:pt x="270374" y="57630"/>
                </a:lnTo>
                <a:lnTo>
                  <a:pt x="280615" y="57630"/>
                </a:lnTo>
                <a:lnTo>
                  <a:pt x="280615" y="113670"/>
                </a:lnTo>
                <a:close/>
              </a:path>
              <a:path w="288925" h="337820">
                <a:moveTo>
                  <a:pt x="281469" y="327623"/>
                </a:moveTo>
                <a:lnTo>
                  <a:pt x="269611" y="327623"/>
                </a:lnTo>
                <a:lnTo>
                  <a:pt x="278325" y="320053"/>
                </a:lnTo>
                <a:lnTo>
                  <a:pt x="278325" y="255680"/>
                </a:lnTo>
                <a:lnTo>
                  <a:pt x="121558" y="255680"/>
                </a:lnTo>
                <a:lnTo>
                  <a:pt x="119268" y="253040"/>
                </a:lnTo>
                <a:lnTo>
                  <a:pt x="119268" y="247347"/>
                </a:lnTo>
                <a:lnTo>
                  <a:pt x="121558" y="245089"/>
                </a:lnTo>
                <a:lnTo>
                  <a:pt x="278325" y="245089"/>
                </a:lnTo>
                <a:lnTo>
                  <a:pt x="278325" y="218563"/>
                </a:lnTo>
                <a:lnTo>
                  <a:pt x="193501" y="218563"/>
                </a:lnTo>
                <a:lnTo>
                  <a:pt x="191243" y="216305"/>
                </a:lnTo>
                <a:lnTo>
                  <a:pt x="191243" y="210612"/>
                </a:lnTo>
                <a:lnTo>
                  <a:pt x="193501" y="208354"/>
                </a:lnTo>
                <a:lnTo>
                  <a:pt x="278325" y="208354"/>
                </a:lnTo>
                <a:lnTo>
                  <a:pt x="278325" y="125407"/>
                </a:lnTo>
                <a:lnTo>
                  <a:pt x="277943" y="123912"/>
                </a:lnTo>
                <a:lnTo>
                  <a:pt x="276798" y="123148"/>
                </a:lnTo>
                <a:lnTo>
                  <a:pt x="287994" y="123148"/>
                </a:lnTo>
                <a:lnTo>
                  <a:pt x="288077" y="124293"/>
                </a:lnTo>
                <a:lnTo>
                  <a:pt x="288203" y="161760"/>
                </a:lnTo>
                <a:lnTo>
                  <a:pt x="288299" y="255680"/>
                </a:lnTo>
                <a:lnTo>
                  <a:pt x="288346" y="281135"/>
                </a:lnTo>
                <a:lnTo>
                  <a:pt x="288566" y="309844"/>
                </a:lnTo>
                <a:lnTo>
                  <a:pt x="286359" y="320549"/>
                </a:lnTo>
                <a:lnTo>
                  <a:pt x="281469" y="327623"/>
                </a:lnTo>
                <a:close/>
              </a:path>
              <a:path w="288925" h="337820">
                <a:moveTo>
                  <a:pt x="259783" y="337482"/>
                </a:moveTo>
                <a:lnTo>
                  <a:pt x="29165" y="337482"/>
                </a:lnTo>
                <a:lnTo>
                  <a:pt x="17958" y="335293"/>
                </a:lnTo>
                <a:lnTo>
                  <a:pt x="8810" y="329340"/>
                </a:lnTo>
                <a:lnTo>
                  <a:pt x="2642" y="320549"/>
                </a:lnTo>
                <a:lnTo>
                  <a:pt x="381" y="309844"/>
                </a:lnTo>
                <a:lnTo>
                  <a:pt x="381" y="173527"/>
                </a:lnTo>
                <a:lnTo>
                  <a:pt x="2639" y="171238"/>
                </a:lnTo>
                <a:lnTo>
                  <a:pt x="8332" y="171238"/>
                </a:lnTo>
                <a:lnTo>
                  <a:pt x="10972" y="173527"/>
                </a:lnTo>
                <a:lnTo>
                  <a:pt x="10972" y="208354"/>
                </a:lnTo>
                <a:lnTo>
                  <a:pt x="179507" y="208354"/>
                </a:lnTo>
                <a:lnTo>
                  <a:pt x="181765" y="210612"/>
                </a:lnTo>
                <a:lnTo>
                  <a:pt x="181765" y="216305"/>
                </a:lnTo>
                <a:lnTo>
                  <a:pt x="179507" y="218563"/>
                </a:lnTo>
                <a:lnTo>
                  <a:pt x="10972" y="218563"/>
                </a:lnTo>
                <a:lnTo>
                  <a:pt x="10972" y="245089"/>
                </a:lnTo>
                <a:lnTo>
                  <a:pt x="107532" y="245089"/>
                </a:lnTo>
                <a:lnTo>
                  <a:pt x="109822" y="247347"/>
                </a:lnTo>
                <a:lnTo>
                  <a:pt x="109822" y="253040"/>
                </a:lnTo>
                <a:lnTo>
                  <a:pt x="107532" y="255680"/>
                </a:lnTo>
                <a:lnTo>
                  <a:pt x="10972" y="255680"/>
                </a:lnTo>
                <a:lnTo>
                  <a:pt x="10972" y="320053"/>
                </a:lnTo>
                <a:lnTo>
                  <a:pt x="18924" y="327623"/>
                </a:lnTo>
                <a:lnTo>
                  <a:pt x="281469" y="327623"/>
                </a:lnTo>
                <a:lnTo>
                  <a:pt x="280281" y="329340"/>
                </a:lnTo>
                <a:lnTo>
                  <a:pt x="271150" y="335293"/>
                </a:lnTo>
                <a:lnTo>
                  <a:pt x="259783" y="33748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0" name="object 180"/>
          <p:cNvGrpSpPr/>
          <p:nvPr/>
        </p:nvGrpSpPr>
        <p:grpSpPr>
          <a:xfrm>
            <a:off x="3967469" y="3837133"/>
            <a:ext cx="365125" cy="295910"/>
            <a:chOff x="3967469" y="3837133"/>
            <a:chExt cx="365125" cy="295910"/>
          </a:xfrm>
        </p:grpSpPr>
        <p:sp>
          <p:nvSpPr>
            <p:cNvPr id="181" name="object 181"/>
            <p:cNvSpPr/>
            <p:nvPr/>
          </p:nvSpPr>
          <p:spPr>
            <a:xfrm>
              <a:off x="4178749" y="3868366"/>
              <a:ext cx="153670" cy="264160"/>
            </a:xfrm>
            <a:custGeom>
              <a:avLst/>
              <a:gdLst/>
              <a:ahLst/>
              <a:cxnLst/>
              <a:rect l="l" t="t" r="r" b="b"/>
              <a:pathLst>
                <a:path w="153670" h="264160">
                  <a:moveTo>
                    <a:pt x="118155" y="264108"/>
                  </a:moveTo>
                  <a:lnTo>
                    <a:pt x="2290" y="264108"/>
                  </a:lnTo>
                  <a:lnTo>
                    <a:pt x="0" y="261850"/>
                  </a:lnTo>
                  <a:lnTo>
                    <a:pt x="0" y="256157"/>
                  </a:lnTo>
                  <a:lnTo>
                    <a:pt x="2290" y="253898"/>
                  </a:lnTo>
                  <a:lnTo>
                    <a:pt x="118155" y="253898"/>
                  </a:lnTo>
                  <a:lnTo>
                    <a:pt x="127919" y="251917"/>
                  </a:lnTo>
                  <a:lnTo>
                    <a:pt x="135724" y="246564"/>
                  </a:lnTo>
                  <a:lnTo>
                    <a:pt x="140898" y="238723"/>
                  </a:lnTo>
                  <a:lnTo>
                    <a:pt x="142772" y="229281"/>
                  </a:lnTo>
                  <a:lnTo>
                    <a:pt x="142772" y="21754"/>
                  </a:lnTo>
                  <a:lnTo>
                    <a:pt x="138987" y="14947"/>
                  </a:lnTo>
                  <a:lnTo>
                    <a:pt x="132531" y="10018"/>
                  </a:lnTo>
                  <a:lnTo>
                    <a:pt x="130273" y="8141"/>
                  </a:lnTo>
                  <a:lnTo>
                    <a:pt x="129128" y="4738"/>
                  </a:lnTo>
                  <a:lnTo>
                    <a:pt x="131036" y="2448"/>
                  </a:lnTo>
                  <a:lnTo>
                    <a:pt x="132245" y="985"/>
                  </a:lnTo>
                  <a:lnTo>
                    <a:pt x="134121" y="0"/>
                  </a:lnTo>
                  <a:lnTo>
                    <a:pt x="135902" y="0"/>
                  </a:lnTo>
                  <a:lnTo>
                    <a:pt x="136857" y="0"/>
                  </a:lnTo>
                  <a:lnTo>
                    <a:pt x="153363" y="30087"/>
                  </a:lnTo>
                  <a:lnTo>
                    <a:pt x="153363" y="229281"/>
                  </a:lnTo>
                  <a:lnTo>
                    <a:pt x="150631" y="242868"/>
                  </a:lnTo>
                  <a:lnTo>
                    <a:pt x="143142" y="253934"/>
                  </a:lnTo>
                  <a:lnTo>
                    <a:pt x="131962" y="261381"/>
                  </a:lnTo>
                  <a:lnTo>
                    <a:pt x="118155" y="26410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69345" y="3937478"/>
              <a:ext cx="198431" cy="19464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3967469" y="3837133"/>
              <a:ext cx="331470" cy="90170"/>
            </a:xfrm>
            <a:custGeom>
              <a:avLst/>
              <a:gdLst/>
              <a:ahLst/>
              <a:cxnLst/>
              <a:rect l="l" t="t" r="r" b="b"/>
              <a:pathLst>
                <a:path w="331470" h="90170">
                  <a:moveTo>
                    <a:pt x="8300" y="89722"/>
                  </a:moveTo>
                  <a:lnTo>
                    <a:pt x="2639" y="89722"/>
                  </a:lnTo>
                  <a:lnTo>
                    <a:pt x="0" y="87082"/>
                  </a:lnTo>
                  <a:lnTo>
                    <a:pt x="0" y="61320"/>
                  </a:lnTo>
                  <a:lnTo>
                    <a:pt x="2786" y="47513"/>
                  </a:lnTo>
                  <a:lnTo>
                    <a:pt x="10364" y="36333"/>
                  </a:lnTo>
                  <a:lnTo>
                    <a:pt x="21562" y="28844"/>
                  </a:lnTo>
                  <a:lnTo>
                    <a:pt x="35208" y="26112"/>
                  </a:lnTo>
                  <a:lnTo>
                    <a:pt x="70034" y="26112"/>
                  </a:lnTo>
                  <a:lnTo>
                    <a:pt x="70034" y="7188"/>
                  </a:lnTo>
                  <a:lnTo>
                    <a:pt x="77222" y="0"/>
                  </a:lnTo>
                  <a:lnTo>
                    <a:pt x="94269" y="0"/>
                  </a:lnTo>
                  <a:lnTo>
                    <a:pt x="101457" y="7188"/>
                  </a:lnTo>
                  <a:lnTo>
                    <a:pt x="101457" y="10591"/>
                  </a:lnTo>
                  <a:lnTo>
                    <a:pt x="84441" y="10591"/>
                  </a:lnTo>
                  <a:lnTo>
                    <a:pt x="82533" y="12849"/>
                  </a:lnTo>
                  <a:lnTo>
                    <a:pt x="82533" y="36353"/>
                  </a:lnTo>
                  <a:lnTo>
                    <a:pt x="35208" y="36353"/>
                  </a:lnTo>
                  <a:lnTo>
                    <a:pt x="25605" y="38393"/>
                  </a:lnTo>
                  <a:lnTo>
                    <a:pt x="17782" y="43875"/>
                  </a:lnTo>
                  <a:lnTo>
                    <a:pt x="12518" y="51837"/>
                  </a:lnTo>
                  <a:lnTo>
                    <a:pt x="10590" y="61320"/>
                  </a:lnTo>
                  <a:lnTo>
                    <a:pt x="10590" y="87082"/>
                  </a:lnTo>
                  <a:lnTo>
                    <a:pt x="8300" y="89722"/>
                  </a:lnTo>
                  <a:close/>
                </a:path>
                <a:path w="331470" h="90170">
                  <a:moveTo>
                    <a:pt x="146525" y="26112"/>
                  </a:moveTo>
                  <a:lnTo>
                    <a:pt x="134407" y="26112"/>
                  </a:lnTo>
                  <a:lnTo>
                    <a:pt x="134407" y="7188"/>
                  </a:lnTo>
                  <a:lnTo>
                    <a:pt x="141595" y="0"/>
                  </a:lnTo>
                  <a:lnTo>
                    <a:pt x="158643" y="0"/>
                  </a:lnTo>
                  <a:lnTo>
                    <a:pt x="165831" y="7188"/>
                  </a:lnTo>
                  <a:lnTo>
                    <a:pt x="165831" y="10591"/>
                  </a:lnTo>
                  <a:lnTo>
                    <a:pt x="148433" y="10591"/>
                  </a:lnTo>
                  <a:lnTo>
                    <a:pt x="146525" y="12849"/>
                  </a:lnTo>
                  <a:lnTo>
                    <a:pt x="146525" y="26112"/>
                  </a:lnTo>
                  <a:close/>
                </a:path>
                <a:path w="331470" h="90170">
                  <a:moveTo>
                    <a:pt x="210167" y="26112"/>
                  </a:moveTo>
                  <a:lnTo>
                    <a:pt x="198781" y="26112"/>
                  </a:lnTo>
                  <a:lnTo>
                    <a:pt x="198781" y="7188"/>
                  </a:lnTo>
                  <a:lnTo>
                    <a:pt x="206000" y="0"/>
                  </a:lnTo>
                  <a:lnTo>
                    <a:pt x="223016" y="0"/>
                  </a:lnTo>
                  <a:lnTo>
                    <a:pt x="230236" y="7188"/>
                  </a:lnTo>
                  <a:lnTo>
                    <a:pt x="230236" y="10591"/>
                  </a:lnTo>
                  <a:lnTo>
                    <a:pt x="212043" y="10591"/>
                  </a:lnTo>
                  <a:lnTo>
                    <a:pt x="210167" y="12849"/>
                  </a:lnTo>
                  <a:lnTo>
                    <a:pt x="210167" y="26112"/>
                  </a:lnTo>
                  <a:close/>
                </a:path>
                <a:path w="331470" h="90170">
                  <a:moveTo>
                    <a:pt x="274158" y="26112"/>
                  </a:moveTo>
                  <a:lnTo>
                    <a:pt x="263154" y="26112"/>
                  </a:lnTo>
                  <a:lnTo>
                    <a:pt x="263154" y="7188"/>
                  </a:lnTo>
                  <a:lnTo>
                    <a:pt x="270373" y="0"/>
                  </a:lnTo>
                  <a:lnTo>
                    <a:pt x="287389" y="0"/>
                  </a:lnTo>
                  <a:lnTo>
                    <a:pt x="294609" y="7188"/>
                  </a:lnTo>
                  <a:lnTo>
                    <a:pt x="294609" y="10591"/>
                  </a:lnTo>
                  <a:lnTo>
                    <a:pt x="276035" y="10591"/>
                  </a:lnTo>
                  <a:lnTo>
                    <a:pt x="274158" y="12849"/>
                  </a:lnTo>
                  <a:lnTo>
                    <a:pt x="274158" y="26112"/>
                  </a:lnTo>
                  <a:close/>
                </a:path>
                <a:path w="331470" h="90170">
                  <a:moveTo>
                    <a:pt x="101457" y="50729"/>
                  </a:moveTo>
                  <a:lnTo>
                    <a:pt x="90103" y="50729"/>
                  </a:lnTo>
                  <a:lnTo>
                    <a:pt x="92011" y="48471"/>
                  </a:lnTo>
                  <a:lnTo>
                    <a:pt x="92011" y="12467"/>
                  </a:lnTo>
                  <a:lnTo>
                    <a:pt x="89721" y="10591"/>
                  </a:lnTo>
                  <a:lnTo>
                    <a:pt x="101457" y="10591"/>
                  </a:lnTo>
                  <a:lnTo>
                    <a:pt x="101457" y="26112"/>
                  </a:lnTo>
                  <a:lnTo>
                    <a:pt x="146525" y="26112"/>
                  </a:lnTo>
                  <a:lnTo>
                    <a:pt x="146525" y="36353"/>
                  </a:lnTo>
                  <a:lnTo>
                    <a:pt x="101457" y="36353"/>
                  </a:lnTo>
                  <a:lnTo>
                    <a:pt x="101457" y="50729"/>
                  </a:lnTo>
                  <a:close/>
                </a:path>
                <a:path w="331470" h="90170">
                  <a:moveTo>
                    <a:pt x="165831" y="50729"/>
                  </a:moveTo>
                  <a:lnTo>
                    <a:pt x="154095" y="50729"/>
                  </a:lnTo>
                  <a:lnTo>
                    <a:pt x="156003" y="48471"/>
                  </a:lnTo>
                  <a:lnTo>
                    <a:pt x="156003" y="12467"/>
                  </a:lnTo>
                  <a:lnTo>
                    <a:pt x="153363" y="10591"/>
                  </a:lnTo>
                  <a:lnTo>
                    <a:pt x="165831" y="10591"/>
                  </a:lnTo>
                  <a:lnTo>
                    <a:pt x="165831" y="26112"/>
                  </a:lnTo>
                  <a:lnTo>
                    <a:pt x="210167" y="26112"/>
                  </a:lnTo>
                  <a:lnTo>
                    <a:pt x="210167" y="36353"/>
                  </a:lnTo>
                  <a:lnTo>
                    <a:pt x="165831" y="36353"/>
                  </a:lnTo>
                  <a:lnTo>
                    <a:pt x="165831" y="50729"/>
                  </a:lnTo>
                  <a:close/>
                </a:path>
                <a:path w="331470" h="90170">
                  <a:moveTo>
                    <a:pt x="230236" y="50729"/>
                  </a:moveTo>
                  <a:lnTo>
                    <a:pt x="217736" y="50729"/>
                  </a:lnTo>
                  <a:lnTo>
                    <a:pt x="219613" y="48471"/>
                  </a:lnTo>
                  <a:lnTo>
                    <a:pt x="219613" y="12467"/>
                  </a:lnTo>
                  <a:lnTo>
                    <a:pt x="217355" y="10591"/>
                  </a:lnTo>
                  <a:lnTo>
                    <a:pt x="230236" y="10591"/>
                  </a:lnTo>
                  <a:lnTo>
                    <a:pt x="230236" y="26112"/>
                  </a:lnTo>
                  <a:lnTo>
                    <a:pt x="274158" y="26112"/>
                  </a:lnTo>
                  <a:lnTo>
                    <a:pt x="274158" y="36353"/>
                  </a:lnTo>
                  <a:lnTo>
                    <a:pt x="230236" y="36353"/>
                  </a:lnTo>
                  <a:lnTo>
                    <a:pt x="230236" y="50729"/>
                  </a:lnTo>
                  <a:close/>
                </a:path>
                <a:path w="331470" h="90170">
                  <a:moveTo>
                    <a:pt x="294609" y="50729"/>
                  </a:moveTo>
                  <a:lnTo>
                    <a:pt x="281728" y="50729"/>
                  </a:lnTo>
                  <a:lnTo>
                    <a:pt x="283604" y="48471"/>
                  </a:lnTo>
                  <a:lnTo>
                    <a:pt x="283604" y="12467"/>
                  </a:lnTo>
                  <a:lnTo>
                    <a:pt x="281346" y="10591"/>
                  </a:lnTo>
                  <a:lnTo>
                    <a:pt x="294609" y="10591"/>
                  </a:lnTo>
                  <a:lnTo>
                    <a:pt x="294609" y="26112"/>
                  </a:lnTo>
                  <a:lnTo>
                    <a:pt x="329054" y="26112"/>
                  </a:lnTo>
                  <a:lnTo>
                    <a:pt x="331344" y="28401"/>
                  </a:lnTo>
                  <a:lnTo>
                    <a:pt x="331344" y="34063"/>
                  </a:lnTo>
                  <a:lnTo>
                    <a:pt x="329054" y="36353"/>
                  </a:lnTo>
                  <a:lnTo>
                    <a:pt x="294609" y="36353"/>
                  </a:lnTo>
                  <a:lnTo>
                    <a:pt x="294609" y="50729"/>
                  </a:lnTo>
                  <a:close/>
                </a:path>
                <a:path w="331470" h="90170">
                  <a:moveTo>
                    <a:pt x="94269" y="61701"/>
                  </a:moveTo>
                  <a:lnTo>
                    <a:pt x="77222" y="61701"/>
                  </a:lnTo>
                  <a:lnTo>
                    <a:pt x="70034" y="54513"/>
                  </a:lnTo>
                  <a:lnTo>
                    <a:pt x="70034" y="36353"/>
                  </a:lnTo>
                  <a:lnTo>
                    <a:pt x="82533" y="36353"/>
                  </a:lnTo>
                  <a:lnTo>
                    <a:pt x="82533" y="48820"/>
                  </a:lnTo>
                  <a:lnTo>
                    <a:pt x="84823" y="50729"/>
                  </a:lnTo>
                  <a:lnTo>
                    <a:pt x="101457" y="50729"/>
                  </a:lnTo>
                  <a:lnTo>
                    <a:pt x="101457" y="54513"/>
                  </a:lnTo>
                  <a:lnTo>
                    <a:pt x="94269" y="61701"/>
                  </a:lnTo>
                  <a:close/>
                </a:path>
                <a:path w="331470" h="90170">
                  <a:moveTo>
                    <a:pt x="158643" y="61701"/>
                  </a:moveTo>
                  <a:lnTo>
                    <a:pt x="141595" y="61701"/>
                  </a:lnTo>
                  <a:lnTo>
                    <a:pt x="134407" y="54513"/>
                  </a:lnTo>
                  <a:lnTo>
                    <a:pt x="134407" y="36353"/>
                  </a:lnTo>
                  <a:lnTo>
                    <a:pt x="146525" y="36353"/>
                  </a:lnTo>
                  <a:lnTo>
                    <a:pt x="146525" y="48820"/>
                  </a:lnTo>
                  <a:lnTo>
                    <a:pt x="148815" y="50729"/>
                  </a:lnTo>
                  <a:lnTo>
                    <a:pt x="165831" y="50729"/>
                  </a:lnTo>
                  <a:lnTo>
                    <a:pt x="165831" y="54513"/>
                  </a:lnTo>
                  <a:lnTo>
                    <a:pt x="158643" y="61701"/>
                  </a:lnTo>
                  <a:close/>
                </a:path>
                <a:path w="331470" h="90170">
                  <a:moveTo>
                    <a:pt x="223016" y="61701"/>
                  </a:moveTo>
                  <a:lnTo>
                    <a:pt x="206000" y="61701"/>
                  </a:lnTo>
                  <a:lnTo>
                    <a:pt x="198781" y="54513"/>
                  </a:lnTo>
                  <a:lnTo>
                    <a:pt x="198781" y="36353"/>
                  </a:lnTo>
                  <a:lnTo>
                    <a:pt x="210167" y="36353"/>
                  </a:lnTo>
                  <a:lnTo>
                    <a:pt x="210167" y="48820"/>
                  </a:lnTo>
                  <a:lnTo>
                    <a:pt x="212806" y="50729"/>
                  </a:lnTo>
                  <a:lnTo>
                    <a:pt x="230236" y="50729"/>
                  </a:lnTo>
                  <a:lnTo>
                    <a:pt x="230236" y="54513"/>
                  </a:lnTo>
                  <a:lnTo>
                    <a:pt x="223016" y="61701"/>
                  </a:lnTo>
                  <a:close/>
                </a:path>
                <a:path w="331470" h="90170">
                  <a:moveTo>
                    <a:pt x="287389" y="61701"/>
                  </a:moveTo>
                  <a:lnTo>
                    <a:pt x="270373" y="61701"/>
                  </a:lnTo>
                  <a:lnTo>
                    <a:pt x="263154" y="54513"/>
                  </a:lnTo>
                  <a:lnTo>
                    <a:pt x="263154" y="36353"/>
                  </a:lnTo>
                  <a:lnTo>
                    <a:pt x="274158" y="36353"/>
                  </a:lnTo>
                  <a:lnTo>
                    <a:pt x="274158" y="48820"/>
                  </a:lnTo>
                  <a:lnTo>
                    <a:pt x="276416" y="50729"/>
                  </a:lnTo>
                  <a:lnTo>
                    <a:pt x="294609" y="50729"/>
                  </a:lnTo>
                  <a:lnTo>
                    <a:pt x="294609" y="54513"/>
                  </a:lnTo>
                  <a:lnTo>
                    <a:pt x="287389" y="6170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994726" y="3917409"/>
              <a:ext cx="317699" cy="159756"/>
            </a:xfrm>
            <a:prstGeom prst="rect">
              <a:avLst/>
            </a:prstGeom>
          </p:spPr>
        </p:pic>
      </p:grpSp>
      <p:sp>
        <p:nvSpPr>
          <p:cNvPr id="185" name="object 185"/>
          <p:cNvSpPr/>
          <p:nvPr/>
        </p:nvSpPr>
        <p:spPr>
          <a:xfrm>
            <a:off x="3216521" y="3807968"/>
            <a:ext cx="78105" cy="353695"/>
          </a:xfrm>
          <a:custGeom>
            <a:avLst/>
            <a:gdLst/>
            <a:ahLst/>
            <a:cxnLst/>
            <a:rect l="l" t="t" r="r" b="b"/>
            <a:pathLst>
              <a:path w="78104" h="353695">
                <a:moveTo>
                  <a:pt x="7951" y="175690"/>
                </a:moveTo>
                <a:lnTo>
                  <a:pt x="2289" y="175690"/>
                </a:lnTo>
                <a:lnTo>
                  <a:pt x="0" y="173050"/>
                </a:lnTo>
                <a:lnTo>
                  <a:pt x="0" y="70415"/>
                </a:lnTo>
                <a:lnTo>
                  <a:pt x="1144" y="64754"/>
                </a:lnTo>
                <a:lnTo>
                  <a:pt x="3816" y="60206"/>
                </a:lnTo>
                <a:lnTo>
                  <a:pt x="34094" y="2639"/>
                </a:lnTo>
                <a:lnTo>
                  <a:pt x="34858" y="763"/>
                </a:lnTo>
                <a:lnTo>
                  <a:pt x="36734" y="0"/>
                </a:lnTo>
                <a:lnTo>
                  <a:pt x="40519" y="0"/>
                </a:lnTo>
                <a:lnTo>
                  <a:pt x="42427" y="763"/>
                </a:lnTo>
                <a:lnTo>
                  <a:pt x="43572" y="2639"/>
                </a:lnTo>
                <a:lnTo>
                  <a:pt x="50548" y="15902"/>
                </a:lnTo>
                <a:lnTo>
                  <a:pt x="38642" y="15902"/>
                </a:lnTo>
                <a:lnTo>
                  <a:pt x="29928" y="30659"/>
                </a:lnTo>
                <a:lnTo>
                  <a:pt x="32568" y="32186"/>
                </a:lnTo>
                <a:lnTo>
                  <a:pt x="35239" y="32567"/>
                </a:lnTo>
                <a:lnTo>
                  <a:pt x="59314" y="32567"/>
                </a:lnTo>
                <a:lnTo>
                  <a:pt x="63496" y="40519"/>
                </a:lnTo>
                <a:lnTo>
                  <a:pt x="25761" y="40519"/>
                </a:lnTo>
                <a:lnTo>
                  <a:pt x="13644" y="63991"/>
                </a:lnTo>
                <a:lnTo>
                  <a:pt x="75756" y="63991"/>
                </a:lnTo>
                <a:lnTo>
                  <a:pt x="76141" y="64754"/>
                </a:lnTo>
                <a:lnTo>
                  <a:pt x="77636" y="70415"/>
                </a:lnTo>
                <a:lnTo>
                  <a:pt x="77636" y="74582"/>
                </a:lnTo>
                <a:lnTo>
                  <a:pt x="10241" y="74582"/>
                </a:lnTo>
                <a:lnTo>
                  <a:pt x="10241" y="173050"/>
                </a:lnTo>
                <a:lnTo>
                  <a:pt x="7951" y="175690"/>
                </a:lnTo>
                <a:close/>
              </a:path>
              <a:path w="78104" h="353695">
                <a:moveTo>
                  <a:pt x="59314" y="32567"/>
                </a:moveTo>
                <a:lnTo>
                  <a:pt x="40901" y="32567"/>
                </a:lnTo>
                <a:lnTo>
                  <a:pt x="43954" y="32186"/>
                </a:lnTo>
                <a:lnTo>
                  <a:pt x="46212" y="30659"/>
                </a:lnTo>
                <a:lnTo>
                  <a:pt x="46212" y="30278"/>
                </a:lnTo>
                <a:lnTo>
                  <a:pt x="45449" y="28401"/>
                </a:lnTo>
                <a:lnTo>
                  <a:pt x="38642" y="15902"/>
                </a:lnTo>
                <a:lnTo>
                  <a:pt x="50548" y="15902"/>
                </a:lnTo>
                <a:lnTo>
                  <a:pt x="59314" y="32567"/>
                </a:lnTo>
                <a:close/>
              </a:path>
              <a:path w="78104" h="353695">
                <a:moveTo>
                  <a:pt x="42809" y="43922"/>
                </a:moveTo>
                <a:lnTo>
                  <a:pt x="34476" y="43922"/>
                </a:lnTo>
                <a:lnTo>
                  <a:pt x="29546" y="42396"/>
                </a:lnTo>
                <a:lnTo>
                  <a:pt x="25761" y="40519"/>
                </a:lnTo>
                <a:lnTo>
                  <a:pt x="51523" y="40519"/>
                </a:lnTo>
                <a:lnTo>
                  <a:pt x="47739" y="43159"/>
                </a:lnTo>
                <a:lnTo>
                  <a:pt x="42809" y="43922"/>
                </a:lnTo>
                <a:close/>
              </a:path>
              <a:path w="78104" h="353695">
                <a:moveTo>
                  <a:pt x="75756" y="63991"/>
                </a:moveTo>
                <a:lnTo>
                  <a:pt x="63641" y="63991"/>
                </a:lnTo>
                <a:lnTo>
                  <a:pt x="51523" y="40519"/>
                </a:lnTo>
                <a:lnTo>
                  <a:pt x="63496" y="40519"/>
                </a:lnTo>
                <a:lnTo>
                  <a:pt x="73850" y="60206"/>
                </a:lnTo>
                <a:lnTo>
                  <a:pt x="75756" y="63991"/>
                </a:lnTo>
                <a:close/>
              </a:path>
              <a:path w="78104" h="353695">
                <a:moveTo>
                  <a:pt x="43954" y="279088"/>
                </a:moveTo>
                <a:lnTo>
                  <a:pt x="33331" y="279088"/>
                </a:lnTo>
                <a:lnTo>
                  <a:pt x="33331" y="74582"/>
                </a:lnTo>
                <a:lnTo>
                  <a:pt x="43954" y="74582"/>
                </a:lnTo>
                <a:lnTo>
                  <a:pt x="43954" y="279088"/>
                </a:lnTo>
                <a:close/>
              </a:path>
              <a:path w="78104" h="353695">
                <a:moveTo>
                  <a:pt x="74996" y="223397"/>
                </a:moveTo>
                <a:lnTo>
                  <a:pt x="69302" y="223397"/>
                </a:lnTo>
                <a:lnTo>
                  <a:pt x="67044" y="221139"/>
                </a:lnTo>
                <a:lnTo>
                  <a:pt x="67044" y="74582"/>
                </a:lnTo>
                <a:lnTo>
                  <a:pt x="77636" y="74582"/>
                </a:lnTo>
                <a:lnTo>
                  <a:pt x="77636" y="221139"/>
                </a:lnTo>
                <a:lnTo>
                  <a:pt x="74996" y="223397"/>
                </a:lnTo>
                <a:close/>
              </a:path>
              <a:path w="78104" h="353695">
                <a:moveTo>
                  <a:pt x="14407" y="337005"/>
                </a:moveTo>
                <a:lnTo>
                  <a:pt x="8332" y="337005"/>
                </a:lnTo>
                <a:lnTo>
                  <a:pt x="6456" y="335892"/>
                </a:lnTo>
                <a:lnTo>
                  <a:pt x="5692" y="334747"/>
                </a:lnTo>
                <a:lnTo>
                  <a:pt x="1908" y="328290"/>
                </a:lnTo>
                <a:lnTo>
                  <a:pt x="0" y="321866"/>
                </a:lnTo>
                <a:lnTo>
                  <a:pt x="0" y="187808"/>
                </a:lnTo>
                <a:lnTo>
                  <a:pt x="2289" y="185550"/>
                </a:lnTo>
                <a:lnTo>
                  <a:pt x="7951" y="185550"/>
                </a:lnTo>
                <a:lnTo>
                  <a:pt x="10241" y="187808"/>
                </a:lnTo>
                <a:lnTo>
                  <a:pt x="10241" y="279088"/>
                </a:lnTo>
                <a:lnTo>
                  <a:pt x="77636" y="279088"/>
                </a:lnTo>
                <a:lnTo>
                  <a:pt x="77652" y="289679"/>
                </a:lnTo>
                <a:lnTo>
                  <a:pt x="10241" y="289679"/>
                </a:lnTo>
                <a:lnTo>
                  <a:pt x="10241" y="310130"/>
                </a:lnTo>
                <a:lnTo>
                  <a:pt x="77803" y="310130"/>
                </a:lnTo>
                <a:lnTo>
                  <a:pt x="78017" y="314678"/>
                </a:lnTo>
                <a:lnTo>
                  <a:pt x="76976" y="319608"/>
                </a:lnTo>
                <a:lnTo>
                  <a:pt x="11767" y="319608"/>
                </a:lnTo>
                <a:lnTo>
                  <a:pt x="12117" y="322629"/>
                </a:lnTo>
                <a:lnTo>
                  <a:pt x="13262" y="326032"/>
                </a:lnTo>
                <a:lnTo>
                  <a:pt x="15170" y="329054"/>
                </a:lnTo>
                <a:lnTo>
                  <a:pt x="17047" y="332838"/>
                </a:lnTo>
                <a:lnTo>
                  <a:pt x="14407" y="337005"/>
                </a:lnTo>
                <a:close/>
              </a:path>
              <a:path w="78104" h="353695">
                <a:moveTo>
                  <a:pt x="77636" y="279088"/>
                </a:moveTo>
                <a:lnTo>
                  <a:pt x="67044" y="279088"/>
                </a:lnTo>
                <a:lnTo>
                  <a:pt x="67044" y="235897"/>
                </a:lnTo>
                <a:lnTo>
                  <a:pt x="69302" y="233639"/>
                </a:lnTo>
                <a:lnTo>
                  <a:pt x="74996" y="233639"/>
                </a:lnTo>
                <a:lnTo>
                  <a:pt x="77636" y="235897"/>
                </a:lnTo>
                <a:lnTo>
                  <a:pt x="77636" y="279088"/>
                </a:lnTo>
                <a:close/>
              </a:path>
              <a:path w="78104" h="353695">
                <a:moveTo>
                  <a:pt x="77803" y="310130"/>
                </a:moveTo>
                <a:lnTo>
                  <a:pt x="67044" y="310130"/>
                </a:lnTo>
                <a:lnTo>
                  <a:pt x="67044" y="289679"/>
                </a:lnTo>
                <a:lnTo>
                  <a:pt x="77652" y="289679"/>
                </a:lnTo>
                <a:lnTo>
                  <a:pt x="77683" y="299666"/>
                </a:lnTo>
                <a:lnTo>
                  <a:pt x="77803" y="310130"/>
                </a:lnTo>
                <a:close/>
              </a:path>
              <a:path w="78104" h="353695">
                <a:moveTo>
                  <a:pt x="65359" y="342698"/>
                </a:moveTo>
                <a:lnTo>
                  <a:pt x="39788" y="342698"/>
                </a:lnTo>
                <a:lnTo>
                  <a:pt x="49418" y="340687"/>
                </a:lnTo>
                <a:lnTo>
                  <a:pt x="57531" y="335697"/>
                </a:lnTo>
                <a:lnTo>
                  <a:pt x="63586" y="328435"/>
                </a:lnTo>
                <a:lnTo>
                  <a:pt x="67044" y="319608"/>
                </a:lnTo>
                <a:lnTo>
                  <a:pt x="76976" y="319608"/>
                </a:lnTo>
                <a:lnTo>
                  <a:pt x="74807" y="329872"/>
                </a:lnTo>
                <a:lnTo>
                  <a:pt x="66194" y="342150"/>
                </a:lnTo>
                <a:lnTo>
                  <a:pt x="65359" y="342698"/>
                </a:lnTo>
                <a:close/>
              </a:path>
              <a:path w="78104" h="353695">
                <a:moveTo>
                  <a:pt x="38865" y="353353"/>
                </a:moveTo>
                <a:lnTo>
                  <a:pt x="33935" y="353353"/>
                </a:lnTo>
                <a:lnTo>
                  <a:pt x="28847" y="352399"/>
                </a:lnTo>
                <a:lnTo>
                  <a:pt x="23885" y="350268"/>
                </a:lnTo>
                <a:lnTo>
                  <a:pt x="21213" y="348741"/>
                </a:lnTo>
                <a:lnTo>
                  <a:pt x="20068" y="346101"/>
                </a:lnTo>
                <a:lnTo>
                  <a:pt x="21213" y="343080"/>
                </a:lnTo>
                <a:lnTo>
                  <a:pt x="22327" y="341108"/>
                </a:lnTo>
                <a:lnTo>
                  <a:pt x="24076" y="339995"/>
                </a:lnTo>
                <a:lnTo>
                  <a:pt x="26843" y="339995"/>
                </a:lnTo>
                <a:lnTo>
                  <a:pt x="27638" y="340122"/>
                </a:lnTo>
                <a:lnTo>
                  <a:pt x="28401" y="340408"/>
                </a:lnTo>
                <a:lnTo>
                  <a:pt x="31455" y="342317"/>
                </a:lnTo>
                <a:lnTo>
                  <a:pt x="35239" y="342698"/>
                </a:lnTo>
                <a:lnTo>
                  <a:pt x="65359" y="342698"/>
                </a:lnTo>
                <a:lnTo>
                  <a:pt x="53704" y="350360"/>
                </a:lnTo>
                <a:lnTo>
                  <a:pt x="38865" y="35335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469497" y="3828228"/>
            <a:ext cx="363855" cy="311785"/>
          </a:xfrm>
          <a:custGeom>
            <a:avLst/>
            <a:gdLst/>
            <a:ahLst/>
            <a:cxnLst/>
            <a:rect l="l" t="t" r="r" b="b"/>
            <a:pathLst>
              <a:path w="363854" h="311785">
                <a:moveTo>
                  <a:pt x="225783" y="311625"/>
                </a:moveTo>
                <a:lnTo>
                  <a:pt x="223366" y="311625"/>
                </a:lnTo>
                <a:lnTo>
                  <a:pt x="210500" y="309895"/>
                </a:lnTo>
                <a:lnTo>
                  <a:pt x="198606" y="304914"/>
                </a:lnTo>
                <a:lnTo>
                  <a:pt x="188310" y="297000"/>
                </a:lnTo>
                <a:lnTo>
                  <a:pt x="180238" y="286467"/>
                </a:lnTo>
                <a:lnTo>
                  <a:pt x="179857" y="285322"/>
                </a:lnTo>
                <a:lnTo>
                  <a:pt x="179475" y="286467"/>
                </a:lnTo>
                <a:lnTo>
                  <a:pt x="171565" y="297000"/>
                </a:lnTo>
                <a:lnTo>
                  <a:pt x="161279" y="304914"/>
                </a:lnTo>
                <a:lnTo>
                  <a:pt x="149317" y="309895"/>
                </a:lnTo>
                <a:lnTo>
                  <a:pt x="136379" y="311625"/>
                </a:lnTo>
                <a:lnTo>
                  <a:pt x="133962" y="311625"/>
                </a:lnTo>
                <a:lnTo>
                  <a:pt x="131545" y="311434"/>
                </a:lnTo>
                <a:lnTo>
                  <a:pt x="129128" y="311084"/>
                </a:lnTo>
                <a:lnTo>
                  <a:pt x="126106" y="310320"/>
                </a:lnTo>
                <a:lnTo>
                  <a:pt x="124198" y="307681"/>
                </a:lnTo>
                <a:lnTo>
                  <a:pt x="124580" y="304628"/>
                </a:lnTo>
                <a:lnTo>
                  <a:pt x="124961" y="303514"/>
                </a:lnTo>
                <a:lnTo>
                  <a:pt x="125343" y="301988"/>
                </a:lnTo>
                <a:lnTo>
                  <a:pt x="126838" y="300843"/>
                </a:lnTo>
                <a:lnTo>
                  <a:pt x="129128" y="300079"/>
                </a:lnTo>
                <a:lnTo>
                  <a:pt x="131004" y="300079"/>
                </a:lnTo>
                <a:lnTo>
                  <a:pt x="133040" y="300429"/>
                </a:lnTo>
                <a:lnTo>
                  <a:pt x="135044" y="300620"/>
                </a:lnTo>
                <a:lnTo>
                  <a:pt x="137047" y="300620"/>
                </a:lnTo>
                <a:lnTo>
                  <a:pt x="143626" y="300002"/>
                </a:lnTo>
                <a:lnTo>
                  <a:pt x="173730" y="270671"/>
                </a:lnTo>
                <a:lnTo>
                  <a:pt x="174577" y="262613"/>
                </a:lnTo>
                <a:lnTo>
                  <a:pt x="174577" y="250495"/>
                </a:lnTo>
                <a:lnTo>
                  <a:pt x="172441" y="239717"/>
                </a:lnTo>
                <a:lnTo>
                  <a:pt x="166574" y="230796"/>
                </a:lnTo>
                <a:lnTo>
                  <a:pt x="157792" y="224720"/>
                </a:lnTo>
                <a:lnTo>
                  <a:pt x="146907" y="222475"/>
                </a:lnTo>
                <a:lnTo>
                  <a:pt x="109440" y="222475"/>
                </a:lnTo>
                <a:lnTo>
                  <a:pt x="107151" y="219422"/>
                </a:lnTo>
                <a:lnTo>
                  <a:pt x="107151" y="213379"/>
                </a:lnTo>
                <a:lnTo>
                  <a:pt x="109822" y="211089"/>
                </a:lnTo>
                <a:lnTo>
                  <a:pt x="146907" y="211089"/>
                </a:lnTo>
                <a:lnTo>
                  <a:pt x="154260" y="211798"/>
                </a:lnTo>
                <a:lnTo>
                  <a:pt x="161362" y="213896"/>
                </a:lnTo>
                <a:lnTo>
                  <a:pt x="167964" y="217342"/>
                </a:lnTo>
                <a:lnTo>
                  <a:pt x="173814" y="222093"/>
                </a:lnTo>
                <a:lnTo>
                  <a:pt x="175309" y="222857"/>
                </a:lnTo>
                <a:lnTo>
                  <a:pt x="175309" y="139146"/>
                </a:lnTo>
                <a:lnTo>
                  <a:pt x="174577" y="139146"/>
                </a:lnTo>
                <a:lnTo>
                  <a:pt x="164361" y="137745"/>
                </a:lnTo>
                <a:lnTo>
                  <a:pt x="155395" y="134181"/>
                </a:lnTo>
                <a:lnTo>
                  <a:pt x="147782" y="128560"/>
                </a:lnTo>
                <a:lnTo>
                  <a:pt x="141627" y="120985"/>
                </a:lnTo>
                <a:lnTo>
                  <a:pt x="140101" y="118695"/>
                </a:lnTo>
                <a:lnTo>
                  <a:pt x="141246" y="114911"/>
                </a:lnTo>
                <a:lnTo>
                  <a:pt x="143504" y="113416"/>
                </a:lnTo>
                <a:lnTo>
                  <a:pt x="144203" y="113066"/>
                </a:lnTo>
                <a:lnTo>
                  <a:pt x="145062" y="112875"/>
                </a:lnTo>
                <a:lnTo>
                  <a:pt x="147925" y="112875"/>
                </a:lnTo>
                <a:lnTo>
                  <a:pt x="150056" y="113734"/>
                </a:lnTo>
                <a:lnTo>
                  <a:pt x="151073" y="115292"/>
                </a:lnTo>
                <a:lnTo>
                  <a:pt x="155504" y="120767"/>
                </a:lnTo>
                <a:lnTo>
                  <a:pt x="160925" y="124715"/>
                </a:lnTo>
                <a:lnTo>
                  <a:pt x="167479" y="127172"/>
                </a:lnTo>
                <a:lnTo>
                  <a:pt x="175309" y="128173"/>
                </a:lnTo>
                <a:lnTo>
                  <a:pt x="176072" y="128173"/>
                </a:lnTo>
                <a:lnTo>
                  <a:pt x="176072" y="48279"/>
                </a:lnTo>
                <a:lnTo>
                  <a:pt x="174760" y="37950"/>
                </a:lnTo>
                <a:lnTo>
                  <a:pt x="144776" y="10431"/>
                </a:lnTo>
                <a:lnTo>
                  <a:pt x="131704" y="10431"/>
                </a:lnTo>
                <a:lnTo>
                  <a:pt x="124803" y="12435"/>
                </a:lnTo>
                <a:lnTo>
                  <a:pt x="118505" y="16474"/>
                </a:lnTo>
                <a:lnTo>
                  <a:pt x="117392" y="16856"/>
                </a:lnTo>
                <a:lnTo>
                  <a:pt x="118505" y="17587"/>
                </a:lnTo>
                <a:lnTo>
                  <a:pt x="125477" y="21482"/>
                </a:lnTo>
                <a:lnTo>
                  <a:pt x="131629" y="26298"/>
                </a:lnTo>
                <a:lnTo>
                  <a:pt x="136999" y="31967"/>
                </a:lnTo>
                <a:lnTo>
                  <a:pt x="141627" y="38420"/>
                </a:lnTo>
                <a:lnTo>
                  <a:pt x="143122" y="41091"/>
                </a:lnTo>
                <a:lnTo>
                  <a:pt x="142009" y="44494"/>
                </a:lnTo>
                <a:lnTo>
                  <a:pt x="139719" y="45989"/>
                </a:lnTo>
                <a:lnTo>
                  <a:pt x="138797" y="46339"/>
                </a:lnTo>
                <a:lnTo>
                  <a:pt x="137842" y="46530"/>
                </a:lnTo>
                <a:lnTo>
                  <a:pt x="134980" y="46530"/>
                </a:lnTo>
                <a:lnTo>
                  <a:pt x="133199" y="45671"/>
                </a:lnTo>
                <a:lnTo>
                  <a:pt x="132149" y="44113"/>
                </a:lnTo>
                <a:lnTo>
                  <a:pt x="125875" y="35752"/>
                </a:lnTo>
                <a:lnTo>
                  <a:pt x="118000" y="29487"/>
                </a:lnTo>
                <a:lnTo>
                  <a:pt x="108771" y="25422"/>
                </a:lnTo>
                <a:lnTo>
                  <a:pt x="98436" y="23662"/>
                </a:lnTo>
                <a:lnTo>
                  <a:pt x="98054" y="23662"/>
                </a:lnTo>
                <a:lnTo>
                  <a:pt x="97641" y="23630"/>
                </a:lnTo>
                <a:lnTo>
                  <a:pt x="97228" y="23630"/>
                </a:lnTo>
                <a:lnTo>
                  <a:pt x="86780" y="24824"/>
                </a:lnTo>
                <a:lnTo>
                  <a:pt x="56557" y="51793"/>
                </a:lnTo>
                <a:lnTo>
                  <a:pt x="54148" y="62095"/>
                </a:lnTo>
                <a:lnTo>
                  <a:pt x="54577" y="72676"/>
                </a:lnTo>
                <a:lnTo>
                  <a:pt x="84077" y="105956"/>
                </a:lnTo>
                <a:lnTo>
                  <a:pt x="96178" y="107723"/>
                </a:lnTo>
                <a:lnTo>
                  <a:pt x="99581" y="107723"/>
                </a:lnTo>
                <a:lnTo>
                  <a:pt x="101871" y="110363"/>
                </a:lnTo>
                <a:lnTo>
                  <a:pt x="101871" y="116819"/>
                </a:lnTo>
                <a:lnTo>
                  <a:pt x="98818" y="119459"/>
                </a:lnTo>
                <a:lnTo>
                  <a:pt x="96178" y="119459"/>
                </a:lnTo>
                <a:lnTo>
                  <a:pt x="82366" y="117615"/>
                </a:lnTo>
                <a:lnTo>
                  <a:pt x="69720" y="112366"/>
                </a:lnTo>
                <a:lnTo>
                  <a:pt x="58846" y="104136"/>
                </a:lnTo>
                <a:lnTo>
                  <a:pt x="50347" y="93347"/>
                </a:lnTo>
                <a:lnTo>
                  <a:pt x="49615" y="92584"/>
                </a:lnTo>
                <a:lnTo>
                  <a:pt x="49234" y="93347"/>
                </a:lnTo>
                <a:lnTo>
                  <a:pt x="33560" y="102752"/>
                </a:lnTo>
                <a:lnTo>
                  <a:pt x="21623" y="116104"/>
                </a:lnTo>
                <a:lnTo>
                  <a:pt x="14021" y="132366"/>
                </a:lnTo>
                <a:lnTo>
                  <a:pt x="11354" y="150501"/>
                </a:lnTo>
                <a:lnTo>
                  <a:pt x="13024" y="165148"/>
                </a:lnTo>
                <a:lnTo>
                  <a:pt x="17890" y="178684"/>
                </a:lnTo>
                <a:lnTo>
                  <a:pt x="25738" y="190722"/>
                </a:lnTo>
                <a:lnTo>
                  <a:pt x="36353" y="200879"/>
                </a:lnTo>
                <a:lnTo>
                  <a:pt x="37116" y="201261"/>
                </a:lnTo>
                <a:lnTo>
                  <a:pt x="37498" y="200879"/>
                </a:lnTo>
                <a:lnTo>
                  <a:pt x="45943" y="192870"/>
                </a:lnTo>
                <a:lnTo>
                  <a:pt x="55706" y="187064"/>
                </a:lnTo>
                <a:lnTo>
                  <a:pt x="66400" y="183531"/>
                </a:lnTo>
                <a:lnTo>
                  <a:pt x="77636" y="182337"/>
                </a:lnTo>
                <a:lnTo>
                  <a:pt x="81039" y="182337"/>
                </a:lnTo>
                <a:lnTo>
                  <a:pt x="83297" y="184977"/>
                </a:lnTo>
                <a:lnTo>
                  <a:pt x="83297" y="191402"/>
                </a:lnTo>
                <a:lnTo>
                  <a:pt x="80657" y="193692"/>
                </a:lnTo>
                <a:lnTo>
                  <a:pt x="77636" y="193692"/>
                </a:lnTo>
                <a:lnTo>
                  <a:pt x="62273" y="196627"/>
                </a:lnTo>
                <a:lnTo>
                  <a:pt x="49361" y="204672"/>
                </a:lnTo>
                <a:lnTo>
                  <a:pt x="40075" y="216690"/>
                </a:lnTo>
                <a:lnTo>
                  <a:pt x="35589" y="231540"/>
                </a:lnTo>
                <a:lnTo>
                  <a:pt x="35971" y="242753"/>
                </a:lnTo>
                <a:lnTo>
                  <a:pt x="59102" y="273587"/>
                </a:lnTo>
                <a:lnTo>
                  <a:pt x="77667" y="277975"/>
                </a:lnTo>
                <a:lnTo>
                  <a:pt x="83997" y="277975"/>
                </a:lnTo>
                <a:lnTo>
                  <a:pt x="90326" y="276512"/>
                </a:lnTo>
                <a:lnTo>
                  <a:pt x="96178" y="273586"/>
                </a:lnTo>
                <a:lnTo>
                  <a:pt x="96941" y="273395"/>
                </a:lnTo>
                <a:lnTo>
                  <a:pt x="97609" y="273300"/>
                </a:lnTo>
                <a:lnTo>
                  <a:pt x="98913" y="273300"/>
                </a:lnTo>
                <a:lnTo>
                  <a:pt x="99581" y="273395"/>
                </a:lnTo>
                <a:lnTo>
                  <a:pt x="100344" y="273586"/>
                </a:lnTo>
                <a:lnTo>
                  <a:pt x="101871" y="274731"/>
                </a:lnTo>
                <a:lnTo>
                  <a:pt x="103366" y="275494"/>
                </a:lnTo>
                <a:lnTo>
                  <a:pt x="103747" y="276989"/>
                </a:lnTo>
                <a:lnTo>
                  <a:pt x="106037" y="283445"/>
                </a:lnTo>
                <a:lnTo>
                  <a:pt x="110204" y="288725"/>
                </a:lnTo>
                <a:lnTo>
                  <a:pt x="115483" y="292892"/>
                </a:lnTo>
                <a:lnTo>
                  <a:pt x="116628" y="294036"/>
                </a:lnTo>
                <a:lnTo>
                  <a:pt x="117392" y="295563"/>
                </a:lnTo>
                <a:lnTo>
                  <a:pt x="117392" y="296676"/>
                </a:lnTo>
                <a:lnTo>
                  <a:pt x="117774" y="298203"/>
                </a:lnTo>
                <a:lnTo>
                  <a:pt x="117392" y="300079"/>
                </a:lnTo>
                <a:lnTo>
                  <a:pt x="116628" y="301224"/>
                </a:lnTo>
                <a:lnTo>
                  <a:pt x="115483" y="301988"/>
                </a:lnTo>
                <a:lnTo>
                  <a:pt x="113989" y="303133"/>
                </a:lnTo>
                <a:lnTo>
                  <a:pt x="112844" y="303133"/>
                </a:lnTo>
                <a:lnTo>
                  <a:pt x="112462" y="303228"/>
                </a:lnTo>
                <a:lnTo>
                  <a:pt x="112049" y="303260"/>
                </a:lnTo>
                <a:lnTo>
                  <a:pt x="110426" y="303260"/>
                </a:lnTo>
                <a:lnTo>
                  <a:pt x="109154" y="302847"/>
                </a:lnTo>
                <a:lnTo>
                  <a:pt x="108296" y="301988"/>
                </a:lnTo>
                <a:lnTo>
                  <a:pt x="103366" y="298203"/>
                </a:lnTo>
                <a:lnTo>
                  <a:pt x="98818" y="292892"/>
                </a:lnTo>
                <a:lnTo>
                  <a:pt x="95796" y="287230"/>
                </a:lnTo>
                <a:lnTo>
                  <a:pt x="95033" y="286849"/>
                </a:lnTo>
                <a:lnTo>
                  <a:pt x="94651" y="286849"/>
                </a:lnTo>
                <a:lnTo>
                  <a:pt x="88640" y="288884"/>
                </a:lnTo>
                <a:lnTo>
                  <a:pt x="82565" y="289902"/>
                </a:lnTo>
                <a:lnTo>
                  <a:pt x="76586" y="289902"/>
                </a:lnTo>
                <a:lnTo>
                  <a:pt x="65535" y="288713"/>
                </a:lnTo>
                <a:lnTo>
                  <a:pt x="28259" y="257605"/>
                </a:lnTo>
                <a:lnTo>
                  <a:pt x="23989" y="242532"/>
                </a:lnTo>
                <a:lnTo>
                  <a:pt x="24477" y="226893"/>
                </a:lnTo>
                <a:lnTo>
                  <a:pt x="29896" y="211471"/>
                </a:lnTo>
                <a:lnTo>
                  <a:pt x="30278" y="211089"/>
                </a:lnTo>
                <a:lnTo>
                  <a:pt x="29896" y="210739"/>
                </a:lnTo>
                <a:lnTo>
                  <a:pt x="17242" y="199050"/>
                </a:lnTo>
                <a:lnTo>
                  <a:pt x="7851" y="184878"/>
                </a:lnTo>
                <a:lnTo>
                  <a:pt x="2010" y="168863"/>
                </a:lnTo>
                <a:lnTo>
                  <a:pt x="0" y="151645"/>
                </a:lnTo>
                <a:lnTo>
                  <a:pt x="3149" y="130254"/>
                </a:lnTo>
                <a:lnTo>
                  <a:pt x="12121" y="111090"/>
                </a:lnTo>
                <a:lnTo>
                  <a:pt x="26205" y="95260"/>
                </a:lnTo>
                <a:lnTo>
                  <a:pt x="44686" y="83869"/>
                </a:lnTo>
                <a:lnTo>
                  <a:pt x="45067" y="83487"/>
                </a:lnTo>
                <a:lnTo>
                  <a:pt x="45067" y="82724"/>
                </a:lnTo>
                <a:lnTo>
                  <a:pt x="42557" y="69486"/>
                </a:lnTo>
                <a:lnTo>
                  <a:pt x="43493" y="56274"/>
                </a:lnTo>
                <a:lnTo>
                  <a:pt x="73807" y="18391"/>
                </a:lnTo>
                <a:lnTo>
                  <a:pt x="95987" y="13612"/>
                </a:lnTo>
                <a:lnTo>
                  <a:pt x="98690" y="13612"/>
                </a:lnTo>
                <a:lnTo>
                  <a:pt x="101394" y="13803"/>
                </a:lnTo>
                <a:lnTo>
                  <a:pt x="104129" y="14184"/>
                </a:lnTo>
                <a:lnTo>
                  <a:pt x="104511" y="14184"/>
                </a:lnTo>
                <a:lnTo>
                  <a:pt x="105274" y="13803"/>
                </a:lnTo>
                <a:lnTo>
                  <a:pt x="112395" y="7795"/>
                </a:lnTo>
                <a:lnTo>
                  <a:pt x="120401" y="3478"/>
                </a:lnTo>
                <a:lnTo>
                  <a:pt x="129082" y="873"/>
                </a:lnTo>
                <a:lnTo>
                  <a:pt x="138224" y="0"/>
                </a:lnTo>
                <a:lnTo>
                  <a:pt x="140736" y="0"/>
                </a:lnTo>
                <a:lnTo>
                  <a:pt x="181383" y="25189"/>
                </a:lnTo>
                <a:lnTo>
                  <a:pt x="181765" y="25920"/>
                </a:lnTo>
                <a:lnTo>
                  <a:pt x="182147" y="25189"/>
                </a:lnTo>
                <a:lnTo>
                  <a:pt x="217736" y="572"/>
                </a:lnTo>
                <a:lnTo>
                  <a:pt x="222603" y="31"/>
                </a:lnTo>
                <a:lnTo>
                  <a:pt x="225020" y="31"/>
                </a:lnTo>
                <a:lnTo>
                  <a:pt x="259401" y="14184"/>
                </a:lnTo>
                <a:lnTo>
                  <a:pt x="259783" y="14184"/>
                </a:lnTo>
                <a:lnTo>
                  <a:pt x="262454" y="13803"/>
                </a:lnTo>
                <a:lnTo>
                  <a:pt x="265126" y="13612"/>
                </a:lnTo>
                <a:lnTo>
                  <a:pt x="267798" y="13612"/>
                </a:lnTo>
                <a:lnTo>
                  <a:pt x="308254" y="32377"/>
                </a:lnTo>
                <a:lnTo>
                  <a:pt x="321229" y="69486"/>
                </a:lnTo>
                <a:lnTo>
                  <a:pt x="318845" y="82724"/>
                </a:lnTo>
                <a:lnTo>
                  <a:pt x="318845" y="83487"/>
                </a:lnTo>
                <a:lnTo>
                  <a:pt x="319226" y="83869"/>
                </a:lnTo>
                <a:lnTo>
                  <a:pt x="337487" y="95260"/>
                </a:lnTo>
                <a:lnTo>
                  <a:pt x="351457" y="111090"/>
                </a:lnTo>
                <a:lnTo>
                  <a:pt x="360388" y="130254"/>
                </a:lnTo>
                <a:lnTo>
                  <a:pt x="363531" y="151645"/>
                </a:lnTo>
                <a:lnTo>
                  <a:pt x="361563" y="168892"/>
                </a:lnTo>
                <a:lnTo>
                  <a:pt x="355759" y="185112"/>
                </a:lnTo>
                <a:lnTo>
                  <a:pt x="346262" y="199842"/>
                </a:lnTo>
                <a:lnTo>
                  <a:pt x="333221" y="212616"/>
                </a:lnTo>
                <a:lnTo>
                  <a:pt x="332839" y="212997"/>
                </a:lnTo>
                <a:lnTo>
                  <a:pt x="333221" y="213379"/>
                </a:lnTo>
                <a:lnTo>
                  <a:pt x="337005" y="220185"/>
                </a:lnTo>
                <a:lnTo>
                  <a:pt x="338913" y="227755"/>
                </a:lnTo>
                <a:lnTo>
                  <a:pt x="339677" y="235324"/>
                </a:lnTo>
                <a:lnTo>
                  <a:pt x="338700" y="248397"/>
                </a:lnTo>
                <a:lnTo>
                  <a:pt x="318081" y="280774"/>
                </a:lnTo>
                <a:lnTo>
                  <a:pt x="285672" y="291174"/>
                </a:lnTo>
                <a:lnTo>
                  <a:pt x="279883" y="291174"/>
                </a:lnTo>
                <a:lnTo>
                  <a:pt x="274063" y="290252"/>
                </a:lnTo>
                <a:lnTo>
                  <a:pt x="268465" y="288343"/>
                </a:lnTo>
                <a:lnTo>
                  <a:pt x="268084" y="288343"/>
                </a:lnTo>
                <a:lnTo>
                  <a:pt x="267734" y="288725"/>
                </a:lnTo>
                <a:lnTo>
                  <a:pt x="264299" y="294418"/>
                </a:lnTo>
                <a:lnTo>
                  <a:pt x="260133" y="299348"/>
                </a:lnTo>
                <a:lnTo>
                  <a:pt x="254853" y="303514"/>
                </a:lnTo>
                <a:lnTo>
                  <a:pt x="253899" y="304278"/>
                </a:lnTo>
                <a:lnTo>
                  <a:pt x="252754" y="304691"/>
                </a:lnTo>
                <a:lnTo>
                  <a:pt x="249987" y="304691"/>
                </a:lnTo>
                <a:lnTo>
                  <a:pt x="248365" y="303896"/>
                </a:lnTo>
                <a:lnTo>
                  <a:pt x="247283" y="302369"/>
                </a:lnTo>
                <a:lnTo>
                  <a:pt x="246138" y="301224"/>
                </a:lnTo>
                <a:lnTo>
                  <a:pt x="246138" y="296676"/>
                </a:lnTo>
                <a:lnTo>
                  <a:pt x="247283" y="295563"/>
                </a:lnTo>
                <a:lnTo>
                  <a:pt x="248015" y="294418"/>
                </a:lnTo>
                <a:lnTo>
                  <a:pt x="253326" y="290252"/>
                </a:lnTo>
                <a:lnTo>
                  <a:pt x="257493" y="284559"/>
                </a:lnTo>
                <a:lnTo>
                  <a:pt x="260133" y="278516"/>
                </a:lnTo>
                <a:lnTo>
                  <a:pt x="260896" y="276607"/>
                </a:lnTo>
                <a:lnTo>
                  <a:pt x="262041" y="275494"/>
                </a:lnTo>
                <a:lnTo>
                  <a:pt x="263186" y="275113"/>
                </a:lnTo>
                <a:lnTo>
                  <a:pt x="263758" y="274667"/>
                </a:lnTo>
                <a:lnTo>
                  <a:pt x="264363" y="274508"/>
                </a:lnTo>
                <a:lnTo>
                  <a:pt x="265889" y="274508"/>
                </a:lnTo>
                <a:lnTo>
                  <a:pt x="266812" y="274858"/>
                </a:lnTo>
                <a:lnTo>
                  <a:pt x="267734" y="275113"/>
                </a:lnTo>
                <a:lnTo>
                  <a:pt x="273522" y="278007"/>
                </a:lnTo>
                <a:lnTo>
                  <a:pt x="279724" y="279406"/>
                </a:lnTo>
                <a:lnTo>
                  <a:pt x="285958" y="279406"/>
                </a:lnTo>
                <a:lnTo>
                  <a:pt x="320524" y="261803"/>
                </a:lnTo>
                <a:lnTo>
                  <a:pt x="328430" y="240512"/>
                </a:lnTo>
                <a:lnTo>
                  <a:pt x="327559" y="228518"/>
                </a:lnTo>
                <a:lnTo>
                  <a:pt x="322340" y="215166"/>
                </a:lnTo>
                <a:lnTo>
                  <a:pt x="313072" y="204613"/>
                </a:lnTo>
                <a:lnTo>
                  <a:pt x="300822" y="197680"/>
                </a:lnTo>
                <a:lnTo>
                  <a:pt x="286658" y="195186"/>
                </a:lnTo>
                <a:lnTo>
                  <a:pt x="283255" y="195186"/>
                </a:lnTo>
                <a:lnTo>
                  <a:pt x="280965" y="192547"/>
                </a:lnTo>
                <a:lnTo>
                  <a:pt x="280965" y="186122"/>
                </a:lnTo>
                <a:lnTo>
                  <a:pt x="283636" y="183832"/>
                </a:lnTo>
                <a:lnTo>
                  <a:pt x="286658" y="183832"/>
                </a:lnTo>
                <a:lnTo>
                  <a:pt x="298091" y="185024"/>
                </a:lnTo>
                <a:lnTo>
                  <a:pt x="308850" y="188527"/>
                </a:lnTo>
                <a:lnTo>
                  <a:pt x="318548" y="194231"/>
                </a:lnTo>
                <a:lnTo>
                  <a:pt x="326796" y="202025"/>
                </a:lnTo>
                <a:lnTo>
                  <a:pt x="327178" y="202788"/>
                </a:lnTo>
                <a:lnTo>
                  <a:pt x="327559" y="202025"/>
                </a:lnTo>
                <a:lnTo>
                  <a:pt x="339492" y="190688"/>
                </a:lnTo>
                <a:lnTo>
                  <a:pt x="347811" y="176974"/>
                </a:lnTo>
                <a:lnTo>
                  <a:pt x="352159" y="161490"/>
                </a:lnTo>
                <a:lnTo>
                  <a:pt x="352176" y="144839"/>
                </a:lnTo>
                <a:lnTo>
                  <a:pt x="348180" y="128673"/>
                </a:lnTo>
                <a:lnTo>
                  <a:pt x="340428" y="114593"/>
                </a:lnTo>
                <a:lnTo>
                  <a:pt x="329272" y="103137"/>
                </a:lnTo>
                <a:lnTo>
                  <a:pt x="315060" y="94842"/>
                </a:lnTo>
                <a:lnTo>
                  <a:pt x="314297" y="94078"/>
                </a:lnTo>
                <a:lnTo>
                  <a:pt x="281748" y="118815"/>
                </a:lnTo>
                <a:lnTo>
                  <a:pt x="268084" y="120604"/>
                </a:lnTo>
                <a:lnTo>
                  <a:pt x="264681" y="120604"/>
                </a:lnTo>
                <a:lnTo>
                  <a:pt x="262422" y="118314"/>
                </a:lnTo>
                <a:lnTo>
                  <a:pt x="262422" y="111889"/>
                </a:lnTo>
                <a:lnTo>
                  <a:pt x="265062" y="109249"/>
                </a:lnTo>
                <a:lnTo>
                  <a:pt x="268084" y="109249"/>
                </a:lnTo>
                <a:lnTo>
                  <a:pt x="280633" y="107395"/>
                </a:lnTo>
                <a:lnTo>
                  <a:pt x="310334" y="72521"/>
                </a:lnTo>
                <a:lnTo>
                  <a:pt x="310417" y="62095"/>
                </a:lnTo>
                <a:lnTo>
                  <a:pt x="307803" y="51948"/>
                </a:lnTo>
                <a:lnTo>
                  <a:pt x="279174" y="26270"/>
                </a:lnTo>
                <a:lnTo>
                  <a:pt x="269388" y="25061"/>
                </a:lnTo>
                <a:lnTo>
                  <a:pt x="268338" y="25061"/>
                </a:lnTo>
                <a:lnTo>
                  <a:pt x="232112" y="45608"/>
                </a:lnTo>
                <a:lnTo>
                  <a:pt x="231126" y="47357"/>
                </a:lnTo>
                <a:lnTo>
                  <a:pt x="229154" y="48120"/>
                </a:lnTo>
                <a:lnTo>
                  <a:pt x="226292" y="48120"/>
                </a:lnTo>
                <a:lnTo>
                  <a:pt x="225338" y="47897"/>
                </a:lnTo>
                <a:lnTo>
                  <a:pt x="224543" y="47516"/>
                </a:lnTo>
                <a:lnTo>
                  <a:pt x="221521" y="45989"/>
                </a:lnTo>
                <a:lnTo>
                  <a:pt x="221140" y="42204"/>
                </a:lnTo>
                <a:lnTo>
                  <a:pt x="222666" y="39946"/>
                </a:lnTo>
                <a:lnTo>
                  <a:pt x="227330" y="33440"/>
                </a:lnTo>
                <a:lnTo>
                  <a:pt x="232781" y="27682"/>
                </a:lnTo>
                <a:lnTo>
                  <a:pt x="238947" y="22848"/>
                </a:lnTo>
                <a:lnTo>
                  <a:pt x="245757" y="19114"/>
                </a:lnTo>
                <a:lnTo>
                  <a:pt x="242735" y="17969"/>
                </a:lnTo>
                <a:lnTo>
                  <a:pt x="241972" y="17587"/>
                </a:lnTo>
                <a:lnTo>
                  <a:pt x="235643" y="13516"/>
                </a:lnTo>
                <a:lnTo>
                  <a:pt x="228519" y="11417"/>
                </a:lnTo>
                <a:lnTo>
                  <a:pt x="215383" y="11417"/>
                </a:lnTo>
                <a:lnTo>
                  <a:pt x="209308" y="12944"/>
                </a:lnTo>
                <a:lnTo>
                  <a:pt x="184023" y="49043"/>
                </a:lnTo>
                <a:lnTo>
                  <a:pt x="184023" y="154317"/>
                </a:lnTo>
                <a:lnTo>
                  <a:pt x="185168" y="154317"/>
                </a:lnTo>
                <a:lnTo>
                  <a:pt x="197091" y="151359"/>
                </a:lnTo>
                <a:lnTo>
                  <a:pt x="206700" y="144319"/>
                </a:lnTo>
                <a:lnTo>
                  <a:pt x="213113" y="134231"/>
                </a:lnTo>
                <a:lnTo>
                  <a:pt x="215447" y="122131"/>
                </a:lnTo>
                <a:lnTo>
                  <a:pt x="215447" y="118695"/>
                </a:lnTo>
                <a:lnTo>
                  <a:pt x="218118" y="116437"/>
                </a:lnTo>
                <a:lnTo>
                  <a:pt x="224543" y="116437"/>
                </a:lnTo>
                <a:lnTo>
                  <a:pt x="226833" y="119459"/>
                </a:lnTo>
                <a:lnTo>
                  <a:pt x="226833" y="122131"/>
                </a:lnTo>
                <a:lnTo>
                  <a:pt x="223570" y="138890"/>
                </a:lnTo>
                <a:lnTo>
                  <a:pt x="214660" y="152560"/>
                </a:lnTo>
                <a:lnTo>
                  <a:pt x="201420" y="161901"/>
                </a:lnTo>
                <a:lnTo>
                  <a:pt x="185168" y="165672"/>
                </a:lnTo>
                <a:lnTo>
                  <a:pt x="184786" y="165672"/>
                </a:lnTo>
                <a:lnTo>
                  <a:pt x="184786" y="186854"/>
                </a:lnTo>
                <a:lnTo>
                  <a:pt x="185931" y="186122"/>
                </a:lnTo>
                <a:lnTo>
                  <a:pt x="191948" y="181357"/>
                </a:lnTo>
                <a:lnTo>
                  <a:pt x="198570" y="177913"/>
                </a:lnTo>
                <a:lnTo>
                  <a:pt x="205687" y="175822"/>
                </a:lnTo>
                <a:lnTo>
                  <a:pt x="213188" y="175118"/>
                </a:lnTo>
                <a:lnTo>
                  <a:pt x="265826" y="175118"/>
                </a:lnTo>
                <a:lnTo>
                  <a:pt x="268084" y="177408"/>
                </a:lnTo>
                <a:lnTo>
                  <a:pt x="268084" y="184214"/>
                </a:lnTo>
                <a:lnTo>
                  <a:pt x="265062" y="186504"/>
                </a:lnTo>
                <a:lnTo>
                  <a:pt x="213188" y="186504"/>
                </a:lnTo>
                <a:lnTo>
                  <a:pt x="202424" y="188646"/>
                </a:lnTo>
                <a:lnTo>
                  <a:pt x="193501" y="194551"/>
                </a:lnTo>
                <a:lnTo>
                  <a:pt x="187417" y="203437"/>
                </a:lnTo>
                <a:lnTo>
                  <a:pt x="185168" y="214524"/>
                </a:lnTo>
                <a:lnTo>
                  <a:pt x="185168" y="262613"/>
                </a:lnTo>
                <a:lnTo>
                  <a:pt x="209778" y="298203"/>
                </a:lnTo>
                <a:lnTo>
                  <a:pt x="222698" y="300620"/>
                </a:lnTo>
                <a:lnTo>
                  <a:pt x="224702" y="300620"/>
                </a:lnTo>
                <a:lnTo>
                  <a:pt x="226706" y="300429"/>
                </a:lnTo>
                <a:lnTo>
                  <a:pt x="228709" y="300079"/>
                </a:lnTo>
                <a:lnTo>
                  <a:pt x="229123" y="299984"/>
                </a:lnTo>
                <a:lnTo>
                  <a:pt x="229504" y="299952"/>
                </a:lnTo>
                <a:lnTo>
                  <a:pt x="230872" y="299952"/>
                </a:lnTo>
                <a:lnTo>
                  <a:pt x="231763" y="300302"/>
                </a:lnTo>
                <a:lnTo>
                  <a:pt x="232876" y="300843"/>
                </a:lnTo>
                <a:lnTo>
                  <a:pt x="234403" y="301988"/>
                </a:lnTo>
                <a:lnTo>
                  <a:pt x="235166" y="303514"/>
                </a:lnTo>
                <a:lnTo>
                  <a:pt x="235166" y="304628"/>
                </a:lnTo>
                <a:lnTo>
                  <a:pt x="235897" y="307681"/>
                </a:lnTo>
                <a:lnTo>
                  <a:pt x="233258" y="310320"/>
                </a:lnTo>
                <a:lnTo>
                  <a:pt x="230618" y="311084"/>
                </a:lnTo>
                <a:lnTo>
                  <a:pt x="228201" y="311434"/>
                </a:lnTo>
                <a:lnTo>
                  <a:pt x="225783" y="31162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314611" y="3818559"/>
            <a:ext cx="324485" cy="323850"/>
          </a:xfrm>
          <a:custGeom>
            <a:avLst/>
            <a:gdLst/>
            <a:ahLst/>
            <a:cxnLst/>
            <a:rect l="l" t="t" r="r" b="b"/>
            <a:pathLst>
              <a:path w="324485" h="323850">
                <a:moveTo>
                  <a:pt x="52637" y="275589"/>
                </a:moveTo>
                <a:lnTo>
                  <a:pt x="43572" y="275589"/>
                </a:lnTo>
                <a:lnTo>
                  <a:pt x="43572" y="266699"/>
                </a:lnTo>
                <a:lnTo>
                  <a:pt x="45449" y="264159"/>
                </a:lnTo>
                <a:lnTo>
                  <a:pt x="48089" y="261619"/>
                </a:lnTo>
                <a:lnTo>
                  <a:pt x="48089" y="135889"/>
                </a:lnTo>
                <a:lnTo>
                  <a:pt x="39024" y="135889"/>
                </a:lnTo>
                <a:lnTo>
                  <a:pt x="35589" y="134619"/>
                </a:lnTo>
                <a:lnTo>
                  <a:pt x="30310" y="129539"/>
                </a:lnTo>
                <a:lnTo>
                  <a:pt x="29165" y="125729"/>
                </a:lnTo>
                <a:lnTo>
                  <a:pt x="29165" y="120649"/>
                </a:lnTo>
                <a:lnTo>
                  <a:pt x="29928" y="118109"/>
                </a:lnTo>
                <a:lnTo>
                  <a:pt x="26143" y="116839"/>
                </a:lnTo>
                <a:lnTo>
                  <a:pt x="22740" y="113029"/>
                </a:lnTo>
                <a:lnTo>
                  <a:pt x="22740" y="82549"/>
                </a:lnTo>
                <a:lnTo>
                  <a:pt x="24235" y="80009"/>
                </a:lnTo>
                <a:lnTo>
                  <a:pt x="26143" y="77469"/>
                </a:lnTo>
                <a:lnTo>
                  <a:pt x="26525" y="77469"/>
                </a:lnTo>
                <a:lnTo>
                  <a:pt x="27288" y="76199"/>
                </a:lnTo>
                <a:lnTo>
                  <a:pt x="157911" y="0"/>
                </a:lnTo>
                <a:lnTo>
                  <a:pt x="166244" y="0"/>
                </a:lnTo>
                <a:lnTo>
                  <a:pt x="181453" y="8889"/>
                </a:lnTo>
                <a:lnTo>
                  <a:pt x="162078" y="8889"/>
                </a:lnTo>
                <a:lnTo>
                  <a:pt x="48470" y="74929"/>
                </a:lnTo>
                <a:lnTo>
                  <a:pt x="294430" y="74929"/>
                </a:lnTo>
                <a:lnTo>
                  <a:pt x="298776" y="77469"/>
                </a:lnTo>
                <a:lnTo>
                  <a:pt x="300684" y="81279"/>
                </a:lnTo>
                <a:lnTo>
                  <a:pt x="300684" y="83819"/>
                </a:lnTo>
                <a:lnTo>
                  <a:pt x="31805" y="83819"/>
                </a:lnTo>
                <a:lnTo>
                  <a:pt x="31805" y="106679"/>
                </a:lnTo>
                <a:lnTo>
                  <a:pt x="300684" y="106679"/>
                </a:lnTo>
                <a:lnTo>
                  <a:pt x="300684" y="111759"/>
                </a:lnTo>
                <a:lnTo>
                  <a:pt x="298776" y="114299"/>
                </a:lnTo>
                <a:lnTo>
                  <a:pt x="296517" y="115569"/>
                </a:lnTo>
                <a:lnTo>
                  <a:pt x="296899" y="116839"/>
                </a:lnTo>
                <a:lnTo>
                  <a:pt x="40137" y="116839"/>
                </a:lnTo>
                <a:lnTo>
                  <a:pt x="37879" y="119379"/>
                </a:lnTo>
                <a:lnTo>
                  <a:pt x="37879" y="121919"/>
                </a:lnTo>
                <a:lnTo>
                  <a:pt x="38261" y="123189"/>
                </a:lnTo>
                <a:lnTo>
                  <a:pt x="39406" y="124459"/>
                </a:lnTo>
                <a:lnTo>
                  <a:pt x="40137" y="125729"/>
                </a:lnTo>
                <a:lnTo>
                  <a:pt x="56056" y="125729"/>
                </a:lnTo>
                <a:lnTo>
                  <a:pt x="56803" y="126999"/>
                </a:lnTo>
                <a:lnTo>
                  <a:pt x="56803" y="260349"/>
                </a:lnTo>
                <a:lnTo>
                  <a:pt x="84823" y="260349"/>
                </a:lnTo>
                <a:lnTo>
                  <a:pt x="84823" y="261619"/>
                </a:lnTo>
                <a:lnTo>
                  <a:pt x="87495" y="262889"/>
                </a:lnTo>
                <a:lnTo>
                  <a:pt x="88990" y="265429"/>
                </a:lnTo>
                <a:lnTo>
                  <a:pt x="88608" y="267969"/>
                </a:lnTo>
                <a:lnTo>
                  <a:pt x="88608" y="269239"/>
                </a:lnTo>
                <a:lnTo>
                  <a:pt x="52637" y="269239"/>
                </a:lnTo>
                <a:lnTo>
                  <a:pt x="52637" y="275589"/>
                </a:lnTo>
                <a:close/>
              </a:path>
              <a:path w="324485" h="323850">
                <a:moveTo>
                  <a:pt x="294430" y="74929"/>
                </a:moveTo>
                <a:lnTo>
                  <a:pt x="275685" y="74929"/>
                </a:lnTo>
                <a:lnTo>
                  <a:pt x="162078" y="8889"/>
                </a:lnTo>
                <a:lnTo>
                  <a:pt x="181453" y="8889"/>
                </a:lnTo>
                <a:lnTo>
                  <a:pt x="294430" y="74929"/>
                </a:lnTo>
                <a:close/>
              </a:path>
              <a:path w="324485" h="323850">
                <a:moveTo>
                  <a:pt x="138987" y="44449"/>
                </a:moveTo>
                <a:lnTo>
                  <a:pt x="133199" y="44449"/>
                </a:lnTo>
                <a:lnTo>
                  <a:pt x="132181" y="41909"/>
                </a:lnTo>
                <a:lnTo>
                  <a:pt x="131418" y="40639"/>
                </a:lnTo>
                <a:lnTo>
                  <a:pt x="131799" y="36829"/>
                </a:lnTo>
                <a:lnTo>
                  <a:pt x="134057" y="35559"/>
                </a:lnTo>
                <a:lnTo>
                  <a:pt x="158293" y="22859"/>
                </a:lnTo>
                <a:lnTo>
                  <a:pt x="159438" y="21589"/>
                </a:lnTo>
                <a:lnTo>
                  <a:pt x="164749" y="21589"/>
                </a:lnTo>
                <a:lnTo>
                  <a:pt x="165862" y="22859"/>
                </a:lnTo>
                <a:lnTo>
                  <a:pt x="181317" y="31749"/>
                </a:lnTo>
                <a:lnTo>
                  <a:pt x="162078" y="31749"/>
                </a:lnTo>
                <a:lnTo>
                  <a:pt x="138987" y="44449"/>
                </a:lnTo>
                <a:close/>
              </a:path>
              <a:path w="324485" h="323850">
                <a:moveTo>
                  <a:pt x="256380" y="74929"/>
                </a:moveTo>
                <a:lnTo>
                  <a:pt x="237455" y="74929"/>
                </a:lnTo>
                <a:lnTo>
                  <a:pt x="162078" y="31749"/>
                </a:lnTo>
                <a:lnTo>
                  <a:pt x="181317" y="31749"/>
                </a:lnTo>
                <a:lnTo>
                  <a:pt x="256380" y="74929"/>
                </a:lnTo>
                <a:close/>
              </a:path>
              <a:path w="324485" h="323850">
                <a:moveTo>
                  <a:pt x="86350" y="74929"/>
                </a:moveTo>
                <a:lnTo>
                  <a:pt x="67808" y="74929"/>
                </a:lnTo>
                <a:lnTo>
                  <a:pt x="115133" y="46989"/>
                </a:lnTo>
                <a:lnTo>
                  <a:pt x="120954" y="46989"/>
                </a:lnTo>
                <a:lnTo>
                  <a:pt x="121940" y="49529"/>
                </a:lnTo>
                <a:lnTo>
                  <a:pt x="122703" y="52069"/>
                </a:lnTo>
                <a:lnTo>
                  <a:pt x="122321" y="54609"/>
                </a:lnTo>
                <a:lnTo>
                  <a:pt x="86350" y="74929"/>
                </a:lnTo>
                <a:close/>
              </a:path>
              <a:path w="324485" h="323850">
                <a:moveTo>
                  <a:pt x="300684" y="106679"/>
                </a:moveTo>
                <a:lnTo>
                  <a:pt x="291206" y="106679"/>
                </a:lnTo>
                <a:lnTo>
                  <a:pt x="291206" y="83819"/>
                </a:lnTo>
                <a:lnTo>
                  <a:pt x="300684" y="83819"/>
                </a:lnTo>
                <a:lnTo>
                  <a:pt x="300684" y="106679"/>
                </a:lnTo>
                <a:close/>
              </a:path>
              <a:path w="324485" h="323850">
                <a:moveTo>
                  <a:pt x="103398" y="125729"/>
                </a:moveTo>
                <a:lnTo>
                  <a:pt x="91280" y="125729"/>
                </a:lnTo>
                <a:lnTo>
                  <a:pt x="93919" y="124459"/>
                </a:lnTo>
                <a:lnTo>
                  <a:pt x="93919" y="120649"/>
                </a:lnTo>
                <a:lnTo>
                  <a:pt x="93538" y="119379"/>
                </a:lnTo>
                <a:lnTo>
                  <a:pt x="92393" y="118109"/>
                </a:lnTo>
                <a:lnTo>
                  <a:pt x="91280" y="118109"/>
                </a:lnTo>
                <a:lnTo>
                  <a:pt x="90516" y="116839"/>
                </a:lnTo>
                <a:lnTo>
                  <a:pt x="102253" y="116839"/>
                </a:lnTo>
                <a:lnTo>
                  <a:pt x="103398" y="118109"/>
                </a:lnTo>
                <a:lnTo>
                  <a:pt x="103398" y="125729"/>
                </a:lnTo>
                <a:close/>
              </a:path>
              <a:path w="324485" h="323850">
                <a:moveTo>
                  <a:pt x="140864" y="135889"/>
                </a:moveTo>
                <a:lnTo>
                  <a:pt x="134821" y="135889"/>
                </a:lnTo>
                <a:lnTo>
                  <a:pt x="131799" y="134619"/>
                </a:lnTo>
                <a:lnTo>
                  <a:pt x="128746" y="130809"/>
                </a:lnTo>
                <a:lnTo>
                  <a:pt x="126488" y="128269"/>
                </a:lnTo>
                <a:lnTo>
                  <a:pt x="124961" y="124459"/>
                </a:lnTo>
                <a:lnTo>
                  <a:pt x="124961" y="120649"/>
                </a:lnTo>
                <a:lnTo>
                  <a:pt x="125724" y="119379"/>
                </a:lnTo>
                <a:lnTo>
                  <a:pt x="125724" y="118109"/>
                </a:lnTo>
                <a:lnTo>
                  <a:pt x="126106" y="116839"/>
                </a:lnTo>
                <a:lnTo>
                  <a:pt x="138606" y="116839"/>
                </a:lnTo>
                <a:lnTo>
                  <a:pt x="136348" y="118109"/>
                </a:lnTo>
                <a:lnTo>
                  <a:pt x="136348" y="121919"/>
                </a:lnTo>
                <a:lnTo>
                  <a:pt x="136697" y="123189"/>
                </a:lnTo>
                <a:lnTo>
                  <a:pt x="137842" y="124459"/>
                </a:lnTo>
                <a:lnTo>
                  <a:pt x="138606" y="124459"/>
                </a:lnTo>
                <a:lnTo>
                  <a:pt x="139751" y="125729"/>
                </a:lnTo>
                <a:lnTo>
                  <a:pt x="154890" y="125729"/>
                </a:lnTo>
                <a:lnTo>
                  <a:pt x="154890" y="134619"/>
                </a:lnTo>
                <a:lnTo>
                  <a:pt x="142772" y="134619"/>
                </a:lnTo>
                <a:lnTo>
                  <a:pt x="140864" y="135889"/>
                </a:lnTo>
                <a:close/>
              </a:path>
              <a:path w="324485" h="323850">
                <a:moveTo>
                  <a:pt x="201102" y="125729"/>
                </a:moveTo>
                <a:lnTo>
                  <a:pt x="189335" y="125729"/>
                </a:lnTo>
                <a:lnTo>
                  <a:pt x="191624" y="123189"/>
                </a:lnTo>
                <a:lnTo>
                  <a:pt x="191624" y="120649"/>
                </a:lnTo>
                <a:lnTo>
                  <a:pt x="191243" y="119379"/>
                </a:lnTo>
                <a:lnTo>
                  <a:pt x="190480" y="118109"/>
                </a:lnTo>
                <a:lnTo>
                  <a:pt x="188221" y="116839"/>
                </a:lnTo>
                <a:lnTo>
                  <a:pt x="235166" y="116839"/>
                </a:lnTo>
                <a:lnTo>
                  <a:pt x="234037" y="118109"/>
                </a:lnTo>
                <a:lnTo>
                  <a:pt x="200339" y="118109"/>
                </a:lnTo>
                <a:lnTo>
                  <a:pt x="201102" y="119379"/>
                </a:lnTo>
                <a:lnTo>
                  <a:pt x="201102" y="125729"/>
                </a:lnTo>
                <a:close/>
              </a:path>
              <a:path w="324485" h="323850">
                <a:moveTo>
                  <a:pt x="298044" y="125729"/>
                </a:moveTo>
                <a:lnTo>
                  <a:pt x="286276" y="125729"/>
                </a:lnTo>
                <a:lnTo>
                  <a:pt x="288566" y="124459"/>
                </a:lnTo>
                <a:lnTo>
                  <a:pt x="288948" y="121919"/>
                </a:lnTo>
                <a:lnTo>
                  <a:pt x="288948" y="120649"/>
                </a:lnTo>
                <a:lnTo>
                  <a:pt x="287421" y="118109"/>
                </a:lnTo>
                <a:lnTo>
                  <a:pt x="286276" y="118109"/>
                </a:lnTo>
                <a:lnTo>
                  <a:pt x="285545" y="116839"/>
                </a:lnTo>
                <a:lnTo>
                  <a:pt x="296899" y="116839"/>
                </a:lnTo>
                <a:lnTo>
                  <a:pt x="297281" y="118109"/>
                </a:lnTo>
                <a:lnTo>
                  <a:pt x="298044" y="119379"/>
                </a:lnTo>
                <a:lnTo>
                  <a:pt x="298044" y="125729"/>
                </a:lnTo>
                <a:close/>
              </a:path>
              <a:path w="324485" h="323850">
                <a:moveTo>
                  <a:pt x="240477" y="135889"/>
                </a:moveTo>
                <a:lnTo>
                  <a:pt x="232907" y="135889"/>
                </a:lnTo>
                <a:lnTo>
                  <a:pt x="229473" y="134619"/>
                </a:lnTo>
                <a:lnTo>
                  <a:pt x="224574" y="128269"/>
                </a:lnTo>
                <a:lnTo>
                  <a:pt x="223048" y="124459"/>
                </a:lnTo>
                <a:lnTo>
                  <a:pt x="223048" y="121919"/>
                </a:lnTo>
                <a:lnTo>
                  <a:pt x="223430" y="119379"/>
                </a:lnTo>
                <a:lnTo>
                  <a:pt x="223811" y="118109"/>
                </a:lnTo>
                <a:lnTo>
                  <a:pt x="234037" y="118109"/>
                </a:lnTo>
                <a:lnTo>
                  <a:pt x="232907" y="119379"/>
                </a:lnTo>
                <a:lnTo>
                  <a:pt x="232907" y="121919"/>
                </a:lnTo>
                <a:lnTo>
                  <a:pt x="233289" y="123189"/>
                </a:lnTo>
                <a:lnTo>
                  <a:pt x="235166" y="125729"/>
                </a:lnTo>
                <a:lnTo>
                  <a:pt x="250686" y="125729"/>
                </a:lnTo>
                <a:lnTo>
                  <a:pt x="251450" y="126999"/>
                </a:lnTo>
                <a:lnTo>
                  <a:pt x="251450" y="134619"/>
                </a:lnTo>
                <a:lnTo>
                  <a:pt x="241972" y="134619"/>
                </a:lnTo>
                <a:lnTo>
                  <a:pt x="240477" y="135889"/>
                </a:lnTo>
                <a:close/>
              </a:path>
              <a:path w="324485" h="323850">
                <a:moveTo>
                  <a:pt x="154890" y="125729"/>
                </a:moveTo>
                <a:lnTo>
                  <a:pt x="142391" y="125729"/>
                </a:lnTo>
                <a:lnTo>
                  <a:pt x="143535" y="124459"/>
                </a:lnTo>
                <a:lnTo>
                  <a:pt x="144299" y="124459"/>
                </a:lnTo>
                <a:lnTo>
                  <a:pt x="145221" y="123189"/>
                </a:lnTo>
                <a:lnTo>
                  <a:pt x="146780" y="121919"/>
                </a:lnTo>
                <a:lnTo>
                  <a:pt x="150246" y="121919"/>
                </a:lnTo>
                <a:lnTo>
                  <a:pt x="151105" y="123189"/>
                </a:lnTo>
                <a:lnTo>
                  <a:pt x="153363" y="123189"/>
                </a:lnTo>
                <a:lnTo>
                  <a:pt x="154890" y="125729"/>
                </a:lnTo>
                <a:close/>
              </a:path>
              <a:path w="324485" h="323850">
                <a:moveTo>
                  <a:pt x="182910" y="260349"/>
                </a:moveTo>
                <a:lnTo>
                  <a:pt x="173432" y="260349"/>
                </a:lnTo>
                <a:lnTo>
                  <a:pt x="173432" y="125729"/>
                </a:lnTo>
                <a:lnTo>
                  <a:pt x="174577" y="123189"/>
                </a:lnTo>
                <a:lnTo>
                  <a:pt x="177217" y="123189"/>
                </a:lnTo>
                <a:lnTo>
                  <a:pt x="178076" y="121919"/>
                </a:lnTo>
                <a:lnTo>
                  <a:pt x="181161" y="121919"/>
                </a:lnTo>
                <a:lnTo>
                  <a:pt x="182496" y="123189"/>
                </a:lnTo>
                <a:lnTo>
                  <a:pt x="184818" y="124459"/>
                </a:lnTo>
                <a:lnTo>
                  <a:pt x="185550" y="125729"/>
                </a:lnTo>
                <a:lnTo>
                  <a:pt x="201102" y="125729"/>
                </a:lnTo>
                <a:lnTo>
                  <a:pt x="201102" y="129539"/>
                </a:lnTo>
                <a:lnTo>
                  <a:pt x="196243" y="134619"/>
                </a:lnTo>
                <a:lnTo>
                  <a:pt x="182910" y="134619"/>
                </a:lnTo>
                <a:lnTo>
                  <a:pt x="182910" y="260349"/>
                </a:lnTo>
                <a:close/>
              </a:path>
              <a:path w="324485" h="323850">
                <a:moveTo>
                  <a:pt x="56056" y="125729"/>
                </a:moveTo>
                <a:lnTo>
                  <a:pt x="45067" y="125729"/>
                </a:lnTo>
                <a:lnTo>
                  <a:pt x="46212" y="124459"/>
                </a:lnTo>
                <a:lnTo>
                  <a:pt x="47484" y="123189"/>
                </a:lnTo>
                <a:lnTo>
                  <a:pt x="53018" y="123189"/>
                </a:lnTo>
                <a:lnTo>
                  <a:pt x="55308" y="124459"/>
                </a:lnTo>
                <a:lnTo>
                  <a:pt x="56056" y="125729"/>
                </a:lnTo>
                <a:close/>
              </a:path>
              <a:path w="324485" h="323850">
                <a:moveTo>
                  <a:pt x="84823" y="260349"/>
                </a:moveTo>
                <a:lnTo>
                  <a:pt x="75377" y="260349"/>
                </a:lnTo>
                <a:lnTo>
                  <a:pt x="75377" y="126999"/>
                </a:lnTo>
                <a:lnTo>
                  <a:pt x="76872" y="124459"/>
                </a:lnTo>
                <a:lnTo>
                  <a:pt x="79162" y="123189"/>
                </a:lnTo>
                <a:lnTo>
                  <a:pt x="84314" y="123189"/>
                </a:lnTo>
                <a:lnTo>
                  <a:pt x="85587" y="124459"/>
                </a:lnTo>
                <a:lnTo>
                  <a:pt x="86731" y="125729"/>
                </a:lnTo>
                <a:lnTo>
                  <a:pt x="103398" y="125729"/>
                </a:lnTo>
                <a:lnTo>
                  <a:pt x="103398" y="129539"/>
                </a:lnTo>
                <a:lnTo>
                  <a:pt x="98232" y="134619"/>
                </a:lnTo>
                <a:lnTo>
                  <a:pt x="84823" y="134619"/>
                </a:lnTo>
                <a:lnTo>
                  <a:pt x="84823" y="260349"/>
                </a:lnTo>
                <a:close/>
              </a:path>
              <a:path w="324485" h="323850">
                <a:moveTo>
                  <a:pt x="250686" y="125729"/>
                </a:moveTo>
                <a:lnTo>
                  <a:pt x="240095" y="125729"/>
                </a:lnTo>
                <a:lnTo>
                  <a:pt x="240858" y="124459"/>
                </a:lnTo>
                <a:lnTo>
                  <a:pt x="241876" y="123189"/>
                </a:lnTo>
                <a:lnTo>
                  <a:pt x="247665" y="123189"/>
                </a:lnTo>
                <a:lnTo>
                  <a:pt x="249923" y="124459"/>
                </a:lnTo>
                <a:lnTo>
                  <a:pt x="250686" y="125729"/>
                </a:lnTo>
                <a:close/>
              </a:path>
              <a:path w="324485" h="323850">
                <a:moveTo>
                  <a:pt x="279470" y="260349"/>
                </a:moveTo>
                <a:lnTo>
                  <a:pt x="270374" y="260349"/>
                </a:lnTo>
                <a:lnTo>
                  <a:pt x="270374" y="126999"/>
                </a:lnTo>
                <a:lnTo>
                  <a:pt x="271900" y="124459"/>
                </a:lnTo>
                <a:lnTo>
                  <a:pt x="274158" y="123189"/>
                </a:lnTo>
                <a:lnTo>
                  <a:pt x="279311" y="123189"/>
                </a:lnTo>
                <a:lnTo>
                  <a:pt x="280615" y="124459"/>
                </a:lnTo>
                <a:lnTo>
                  <a:pt x="281760" y="125729"/>
                </a:lnTo>
                <a:lnTo>
                  <a:pt x="298044" y="125729"/>
                </a:lnTo>
                <a:lnTo>
                  <a:pt x="298044" y="129539"/>
                </a:lnTo>
                <a:lnTo>
                  <a:pt x="292879" y="134619"/>
                </a:lnTo>
                <a:lnTo>
                  <a:pt x="279470" y="134619"/>
                </a:lnTo>
                <a:lnTo>
                  <a:pt x="279470" y="260349"/>
                </a:lnTo>
                <a:close/>
              </a:path>
              <a:path w="324485" h="323850">
                <a:moveTo>
                  <a:pt x="96941" y="135889"/>
                </a:moveTo>
                <a:lnTo>
                  <a:pt x="88226" y="135889"/>
                </a:lnTo>
                <a:lnTo>
                  <a:pt x="86350" y="134619"/>
                </a:lnTo>
                <a:lnTo>
                  <a:pt x="98232" y="134619"/>
                </a:lnTo>
                <a:lnTo>
                  <a:pt x="96941" y="135889"/>
                </a:lnTo>
                <a:close/>
              </a:path>
              <a:path w="324485" h="323850">
                <a:moveTo>
                  <a:pt x="150342" y="275589"/>
                </a:moveTo>
                <a:lnTo>
                  <a:pt x="139751" y="275589"/>
                </a:lnTo>
                <a:lnTo>
                  <a:pt x="139751" y="265429"/>
                </a:lnTo>
                <a:lnTo>
                  <a:pt x="141627" y="262889"/>
                </a:lnTo>
                <a:lnTo>
                  <a:pt x="143917" y="261619"/>
                </a:lnTo>
                <a:lnTo>
                  <a:pt x="143917" y="134619"/>
                </a:lnTo>
                <a:lnTo>
                  <a:pt x="154890" y="134619"/>
                </a:lnTo>
                <a:lnTo>
                  <a:pt x="154890" y="260349"/>
                </a:lnTo>
                <a:lnTo>
                  <a:pt x="182910" y="260349"/>
                </a:lnTo>
                <a:lnTo>
                  <a:pt x="182910" y="261619"/>
                </a:lnTo>
                <a:lnTo>
                  <a:pt x="185168" y="262889"/>
                </a:lnTo>
                <a:lnTo>
                  <a:pt x="187076" y="265429"/>
                </a:lnTo>
                <a:lnTo>
                  <a:pt x="187076" y="269239"/>
                </a:lnTo>
                <a:lnTo>
                  <a:pt x="150342" y="269239"/>
                </a:lnTo>
                <a:lnTo>
                  <a:pt x="150342" y="275589"/>
                </a:lnTo>
                <a:close/>
              </a:path>
              <a:path w="324485" h="323850">
                <a:moveTo>
                  <a:pt x="195028" y="135889"/>
                </a:moveTo>
                <a:lnTo>
                  <a:pt x="184055" y="135889"/>
                </a:lnTo>
                <a:lnTo>
                  <a:pt x="182910" y="134619"/>
                </a:lnTo>
                <a:lnTo>
                  <a:pt x="196243" y="134619"/>
                </a:lnTo>
                <a:lnTo>
                  <a:pt x="195028" y="135889"/>
                </a:lnTo>
                <a:close/>
              </a:path>
              <a:path w="324485" h="323850">
                <a:moveTo>
                  <a:pt x="249573" y="194309"/>
                </a:moveTo>
                <a:lnTo>
                  <a:pt x="243880" y="194309"/>
                </a:lnTo>
                <a:lnTo>
                  <a:pt x="241972" y="193039"/>
                </a:lnTo>
                <a:lnTo>
                  <a:pt x="241972" y="134619"/>
                </a:lnTo>
                <a:lnTo>
                  <a:pt x="251450" y="134619"/>
                </a:lnTo>
                <a:lnTo>
                  <a:pt x="251450" y="193039"/>
                </a:lnTo>
                <a:lnTo>
                  <a:pt x="249573" y="194309"/>
                </a:lnTo>
                <a:close/>
              </a:path>
              <a:path w="324485" h="323850">
                <a:moveTo>
                  <a:pt x="291588" y="135889"/>
                </a:moveTo>
                <a:lnTo>
                  <a:pt x="282873" y="135889"/>
                </a:lnTo>
                <a:lnTo>
                  <a:pt x="280615" y="134619"/>
                </a:lnTo>
                <a:lnTo>
                  <a:pt x="292879" y="134619"/>
                </a:lnTo>
                <a:lnTo>
                  <a:pt x="291588" y="135889"/>
                </a:lnTo>
                <a:close/>
              </a:path>
              <a:path w="324485" h="323850">
                <a:moveTo>
                  <a:pt x="247283" y="275589"/>
                </a:moveTo>
                <a:lnTo>
                  <a:pt x="238187" y="275589"/>
                </a:lnTo>
                <a:lnTo>
                  <a:pt x="238187" y="265429"/>
                </a:lnTo>
                <a:lnTo>
                  <a:pt x="240095" y="262889"/>
                </a:lnTo>
                <a:lnTo>
                  <a:pt x="242353" y="261619"/>
                </a:lnTo>
                <a:lnTo>
                  <a:pt x="242353" y="210819"/>
                </a:lnTo>
                <a:lnTo>
                  <a:pt x="244262" y="208279"/>
                </a:lnTo>
                <a:lnTo>
                  <a:pt x="249923" y="208279"/>
                </a:lnTo>
                <a:lnTo>
                  <a:pt x="251831" y="210819"/>
                </a:lnTo>
                <a:lnTo>
                  <a:pt x="251831" y="260349"/>
                </a:lnTo>
                <a:lnTo>
                  <a:pt x="279470" y="260349"/>
                </a:lnTo>
                <a:lnTo>
                  <a:pt x="279470" y="261619"/>
                </a:lnTo>
                <a:lnTo>
                  <a:pt x="281760" y="262889"/>
                </a:lnTo>
                <a:lnTo>
                  <a:pt x="283636" y="265429"/>
                </a:lnTo>
                <a:lnTo>
                  <a:pt x="283636" y="269239"/>
                </a:lnTo>
                <a:lnTo>
                  <a:pt x="247283" y="269239"/>
                </a:lnTo>
                <a:lnTo>
                  <a:pt x="247283" y="275589"/>
                </a:lnTo>
                <a:close/>
              </a:path>
              <a:path w="324485" h="323850">
                <a:moveTo>
                  <a:pt x="88608" y="275589"/>
                </a:moveTo>
                <a:lnTo>
                  <a:pt x="79544" y="275589"/>
                </a:lnTo>
                <a:lnTo>
                  <a:pt x="79544" y="269239"/>
                </a:lnTo>
                <a:lnTo>
                  <a:pt x="88608" y="269239"/>
                </a:lnTo>
                <a:lnTo>
                  <a:pt x="88608" y="275589"/>
                </a:lnTo>
                <a:close/>
              </a:path>
              <a:path w="324485" h="323850">
                <a:moveTo>
                  <a:pt x="187076" y="275589"/>
                </a:moveTo>
                <a:lnTo>
                  <a:pt x="177217" y="275589"/>
                </a:lnTo>
                <a:lnTo>
                  <a:pt x="177217" y="269239"/>
                </a:lnTo>
                <a:lnTo>
                  <a:pt x="187076" y="269239"/>
                </a:lnTo>
                <a:lnTo>
                  <a:pt x="187076" y="275589"/>
                </a:lnTo>
                <a:close/>
              </a:path>
              <a:path w="324485" h="323850">
                <a:moveTo>
                  <a:pt x="283636" y="275589"/>
                </a:moveTo>
                <a:lnTo>
                  <a:pt x="274158" y="275589"/>
                </a:lnTo>
                <a:lnTo>
                  <a:pt x="274158" y="269239"/>
                </a:lnTo>
                <a:lnTo>
                  <a:pt x="283636" y="269239"/>
                </a:lnTo>
                <a:lnTo>
                  <a:pt x="283636" y="275589"/>
                </a:lnTo>
                <a:close/>
              </a:path>
              <a:path w="324485" h="323850">
                <a:moveTo>
                  <a:pt x="322280" y="323849"/>
                </a:moveTo>
                <a:lnTo>
                  <a:pt x="1908" y="323849"/>
                </a:lnTo>
                <a:lnTo>
                  <a:pt x="0" y="322579"/>
                </a:lnTo>
                <a:lnTo>
                  <a:pt x="0" y="316229"/>
                </a:lnTo>
                <a:lnTo>
                  <a:pt x="1908" y="314959"/>
                </a:lnTo>
                <a:lnTo>
                  <a:pt x="14407" y="314959"/>
                </a:lnTo>
                <a:lnTo>
                  <a:pt x="14407" y="303529"/>
                </a:lnTo>
                <a:lnTo>
                  <a:pt x="18574" y="297179"/>
                </a:lnTo>
                <a:lnTo>
                  <a:pt x="24235" y="295909"/>
                </a:lnTo>
                <a:lnTo>
                  <a:pt x="24235" y="281939"/>
                </a:lnTo>
                <a:lnTo>
                  <a:pt x="30310" y="275589"/>
                </a:lnTo>
                <a:lnTo>
                  <a:pt x="293496" y="275589"/>
                </a:lnTo>
                <a:lnTo>
                  <a:pt x="299921" y="280669"/>
                </a:lnTo>
                <a:lnTo>
                  <a:pt x="299921" y="284479"/>
                </a:lnTo>
                <a:lnTo>
                  <a:pt x="35239" y="284479"/>
                </a:lnTo>
                <a:lnTo>
                  <a:pt x="33331" y="285749"/>
                </a:lnTo>
                <a:lnTo>
                  <a:pt x="33331" y="293369"/>
                </a:lnTo>
                <a:lnTo>
                  <a:pt x="114752" y="293369"/>
                </a:lnTo>
                <a:lnTo>
                  <a:pt x="116628" y="295909"/>
                </a:lnTo>
                <a:lnTo>
                  <a:pt x="116628" y="300989"/>
                </a:lnTo>
                <a:lnTo>
                  <a:pt x="114752" y="303529"/>
                </a:lnTo>
                <a:lnTo>
                  <a:pt x="25380" y="303529"/>
                </a:lnTo>
                <a:lnTo>
                  <a:pt x="23471" y="306069"/>
                </a:lnTo>
                <a:lnTo>
                  <a:pt x="23471" y="313689"/>
                </a:lnTo>
                <a:lnTo>
                  <a:pt x="321516" y="313689"/>
                </a:lnTo>
                <a:lnTo>
                  <a:pt x="323774" y="316229"/>
                </a:lnTo>
                <a:lnTo>
                  <a:pt x="324156" y="318769"/>
                </a:lnTo>
                <a:lnTo>
                  <a:pt x="324156" y="322579"/>
                </a:lnTo>
                <a:lnTo>
                  <a:pt x="322280" y="323849"/>
                </a:lnTo>
                <a:close/>
              </a:path>
              <a:path w="324485" h="323850">
                <a:moveTo>
                  <a:pt x="309780" y="313689"/>
                </a:moveTo>
                <a:lnTo>
                  <a:pt x="300684" y="313689"/>
                </a:lnTo>
                <a:lnTo>
                  <a:pt x="300684" y="304799"/>
                </a:lnTo>
                <a:lnTo>
                  <a:pt x="298394" y="303529"/>
                </a:lnTo>
                <a:lnTo>
                  <a:pt x="132531" y="303529"/>
                </a:lnTo>
                <a:lnTo>
                  <a:pt x="130654" y="300989"/>
                </a:lnTo>
                <a:lnTo>
                  <a:pt x="130654" y="295909"/>
                </a:lnTo>
                <a:lnTo>
                  <a:pt x="132531" y="293369"/>
                </a:lnTo>
                <a:lnTo>
                  <a:pt x="290443" y="293369"/>
                </a:lnTo>
                <a:lnTo>
                  <a:pt x="290443" y="285749"/>
                </a:lnTo>
                <a:lnTo>
                  <a:pt x="288566" y="284479"/>
                </a:lnTo>
                <a:lnTo>
                  <a:pt x="299921" y="284479"/>
                </a:lnTo>
                <a:lnTo>
                  <a:pt x="299921" y="294639"/>
                </a:lnTo>
                <a:lnTo>
                  <a:pt x="305232" y="295909"/>
                </a:lnTo>
                <a:lnTo>
                  <a:pt x="309780" y="302259"/>
                </a:lnTo>
                <a:lnTo>
                  <a:pt x="309780" y="31368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11825" y="3806456"/>
            <a:ext cx="283845" cy="308610"/>
          </a:xfrm>
          <a:custGeom>
            <a:avLst/>
            <a:gdLst/>
            <a:ahLst/>
            <a:cxnLst/>
            <a:rect l="l" t="t" r="r" b="b"/>
            <a:pathLst>
              <a:path w="283845" h="308610">
                <a:moveTo>
                  <a:pt x="283692" y="153466"/>
                </a:moveTo>
                <a:lnTo>
                  <a:pt x="280949" y="139522"/>
                </a:lnTo>
                <a:lnTo>
                  <a:pt x="274015" y="128574"/>
                </a:lnTo>
                <a:lnTo>
                  <a:pt x="274015" y="155422"/>
                </a:lnTo>
                <a:lnTo>
                  <a:pt x="271970" y="166458"/>
                </a:lnTo>
                <a:lnTo>
                  <a:pt x="266331" y="175831"/>
                </a:lnTo>
                <a:lnTo>
                  <a:pt x="257873" y="182727"/>
                </a:lnTo>
                <a:lnTo>
                  <a:pt x="247383" y="186410"/>
                </a:lnTo>
                <a:lnTo>
                  <a:pt x="247383" y="125336"/>
                </a:lnTo>
                <a:lnTo>
                  <a:pt x="249986" y="125336"/>
                </a:lnTo>
                <a:lnTo>
                  <a:pt x="257873" y="128054"/>
                </a:lnTo>
                <a:lnTo>
                  <a:pt x="266331" y="134848"/>
                </a:lnTo>
                <a:lnTo>
                  <a:pt x="271970" y="144183"/>
                </a:lnTo>
                <a:lnTo>
                  <a:pt x="274015" y="155422"/>
                </a:lnTo>
                <a:lnTo>
                  <a:pt x="274015" y="128574"/>
                </a:lnTo>
                <a:lnTo>
                  <a:pt x="273354" y="127520"/>
                </a:lnTo>
                <a:lnTo>
                  <a:pt x="269316" y="124434"/>
                </a:lnTo>
                <a:lnTo>
                  <a:pt x="261848" y="118706"/>
                </a:lnTo>
                <a:lnTo>
                  <a:pt x="247383" y="114274"/>
                </a:lnTo>
                <a:lnTo>
                  <a:pt x="247383" y="10172"/>
                </a:lnTo>
                <a:lnTo>
                  <a:pt x="247383" y="2438"/>
                </a:lnTo>
                <a:lnTo>
                  <a:pt x="244983" y="0"/>
                </a:lnTo>
                <a:lnTo>
                  <a:pt x="237705" y="0"/>
                </a:lnTo>
                <a:lnTo>
                  <a:pt x="237705" y="10172"/>
                </a:lnTo>
                <a:lnTo>
                  <a:pt x="237705" y="72237"/>
                </a:lnTo>
                <a:lnTo>
                  <a:pt x="237413" y="71945"/>
                </a:lnTo>
                <a:lnTo>
                  <a:pt x="236486" y="71564"/>
                </a:lnTo>
                <a:lnTo>
                  <a:pt x="235534" y="71564"/>
                </a:lnTo>
                <a:lnTo>
                  <a:pt x="234581" y="71564"/>
                </a:lnTo>
                <a:lnTo>
                  <a:pt x="233629" y="71945"/>
                </a:lnTo>
                <a:lnTo>
                  <a:pt x="232892" y="72707"/>
                </a:lnTo>
                <a:lnTo>
                  <a:pt x="224180" y="81038"/>
                </a:lnTo>
                <a:lnTo>
                  <a:pt x="221894" y="83680"/>
                </a:lnTo>
                <a:lnTo>
                  <a:pt x="223799" y="87845"/>
                </a:lnTo>
                <a:lnTo>
                  <a:pt x="227965" y="87845"/>
                </a:lnTo>
                <a:lnTo>
                  <a:pt x="229082" y="87490"/>
                </a:lnTo>
                <a:lnTo>
                  <a:pt x="229844" y="86728"/>
                </a:lnTo>
                <a:lnTo>
                  <a:pt x="237705" y="79222"/>
                </a:lnTo>
                <a:lnTo>
                  <a:pt x="237705" y="164261"/>
                </a:lnTo>
                <a:lnTo>
                  <a:pt x="229463" y="156032"/>
                </a:lnTo>
                <a:lnTo>
                  <a:pt x="228727" y="155270"/>
                </a:lnTo>
                <a:lnTo>
                  <a:pt x="227774" y="154889"/>
                </a:lnTo>
                <a:lnTo>
                  <a:pt x="226822" y="154889"/>
                </a:lnTo>
                <a:lnTo>
                  <a:pt x="225869" y="154889"/>
                </a:lnTo>
                <a:lnTo>
                  <a:pt x="224942" y="155270"/>
                </a:lnTo>
                <a:lnTo>
                  <a:pt x="224180" y="156032"/>
                </a:lnTo>
                <a:lnTo>
                  <a:pt x="223037" y="157530"/>
                </a:lnTo>
                <a:lnTo>
                  <a:pt x="223037" y="159816"/>
                </a:lnTo>
                <a:lnTo>
                  <a:pt x="224180" y="161315"/>
                </a:lnTo>
                <a:lnTo>
                  <a:pt x="232892" y="169646"/>
                </a:lnTo>
                <a:lnTo>
                  <a:pt x="233629" y="170408"/>
                </a:lnTo>
                <a:lnTo>
                  <a:pt x="234670" y="170789"/>
                </a:lnTo>
                <a:lnTo>
                  <a:pt x="236778" y="170789"/>
                </a:lnTo>
                <a:lnTo>
                  <a:pt x="237705" y="170446"/>
                </a:lnTo>
                <a:lnTo>
                  <a:pt x="237705" y="300672"/>
                </a:lnTo>
                <a:lnTo>
                  <a:pt x="216395" y="300672"/>
                </a:lnTo>
                <a:lnTo>
                  <a:pt x="216395" y="268719"/>
                </a:lnTo>
                <a:lnTo>
                  <a:pt x="216395" y="93446"/>
                </a:lnTo>
                <a:lnTo>
                  <a:pt x="214007" y="91046"/>
                </a:lnTo>
                <a:lnTo>
                  <a:pt x="209169" y="91046"/>
                </a:lnTo>
                <a:lnTo>
                  <a:pt x="206717" y="93446"/>
                </a:lnTo>
                <a:lnTo>
                  <a:pt x="206717" y="268719"/>
                </a:lnTo>
                <a:lnTo>
                  <a:pt x="201739" y="261696"/>
                </a:lnTo>
                <a:lnTo>
                  <a:pt x="169570" y="227711"/>
                </a:lnTo>
                <a:lnTo>
                  <a:pt x="137960" y="206248"/>
                </a:lnTo>
                <a:lnTo>
                  <a:pt x="100330" y="193395"/>
                </a:lnTo>
                <a:lnTo>
                  <a:pt x="87617" y="192227"/>
                </a:lnTo>
                <a:lnTo>
                  <a:pt x="87617" y="191731"/>
                </a:lnTo>
                <a:lnTo>
                  <a:pt x="87617" y="118618"/>
                </a:lnTo>
                <a:lnTo>
                  <a:pt x="100330" y="117170"/>
                </a:lnTo>
                <a:lnTo>
                  <a:pt x="112991" y="114325"/>
                </a:lnTo>
                <a:lnTo>
                  <a:pt x="148780" y="98450"/>
                </a:lnTo>
                <a:lnTo>
                  <a:pt x="179603" y="73609"/>
                </a:lnTo>
                <a:lnTo>
                  <a:pt x="206717" y="42125"/>
                </a:lnTo>
                <a:lnTo>
                  <a:pt x="206717" y="75552"/>
                </a:lnTo>
                <a:lnTo>
                  <a:pt x="209169" y="77952"/>
                </a:lnTo>
                <a:lnTo>
                  <a:pt x="214007" y="77952"/>
                </a:lnTo>
                <a:lnTo>
                  <a:pt x="216395" y="75552"/>
                </a:lnTo>
                <a:lnTo>
                  <a:pt x="216395" y="42125"/>
                </a:lnTo>
                <a:lnTo>
                  <a:pt x="216395" y="10172"/>
                </a:lnTo>
                <a:lnTo>
                  <a:pt x="237705" y="10172"/>
                </a:lnTo>
                <a:lnTo>
                  <a:pt x="237705" y="0"/>
                </a:lnTo>
                <a:lnTo>
                  <a:pt x="209169" y="0"/>
                </a:lnTo>
                <a:lnTo>
                  <a:pt x="206717" y="2438"/>
                </a:lnTo>
                <a:lnTo>
                  <a:pt x="206717" y="24231"/>
                </a:lnTo>
                <a:lnTo>
                  <a:pt x="202857" y="30187"/>
                </a:lnTo>
                <a:lnTo>
                  <a:pt x="172364" y="65836"/>
                </a:lnTo>
                <a:lnTo>
                  <a:pt x="134239" y="94170"/>
                </a:lnTo>
                <a:lnTo>
                  <a:pt x="82296" y="107962"/>
                </a:lnTo>
                <a:lnTo>
                  <a:pt x="76974" y="107962"/>
                </a:lnTo>
                <a:lnTo>
                  <a:pt x="76974" y="118618"/>
                </a:lnTo>
                <a:lnTo>
                  <a:pt x="76974" y="191731"/>
                </a:lnTo>
                <a:lnTo>
                  <a:pt x="75552" y="191731"/>
                </a:lnTo>
                <a:lnTo>
                  <a:pt x="75552" y="201409"/>
                </a:lnTo>
                <a:lnTo>
                  <a:pt x="57124" y="269201"/>
                </a:lnTo>
                <a:lnTo>
                  <a:pt x="45008" y="269201"/>
                </a:lnTo>
                <a:lnTo>
                  <a:pt x="45008" y="201409"/>
                </a:lnTo>
                <a:lnTo>
                  <a:pt x="75552" y="201409"/>
                </a:lnTo>
                <a:lnTo>
                  <a:pt x="75552" y="191731"/>
                </a:lnTo>
                <a:lnTo>
                  <a:pt x="45008" y="191731"/>
                </a:lnTo>
                <a:lnTo>
                  <a:pt x="45008" y="119113"/>
                </a:lnTo>
                <a:lnTo>
                  <a:pt x="45008" y="118618"/>
                </a:lnTo>
                <a:lnTo>
                  <a:pt x="76974" y="118618"/>
                </a:lnTo>
                <a:lnTo>
                  <a:pt x="76974" y="107962"/>
                </a:lnTo>
                <a:lnTo>
                  <a:pt x="35814" y="107962"/>
                </a:lnTo>
                <a:lnTo>
                  <a:pt x="35814" y="119113"/>
                </a:lnTo>
                <a:lnTo>
                  <a:pt x="35814" y="191731"/>
                </a:lnTo>
                <a:lnTo>
                  <a:pt x="16459" y="191731"/>
                </a:lnTo>
                <a:lnTo>
                  <a:pt x="9182" y="184454"/>
                </a:lnTo>
                <a:lnTo>
                  <a:pt x="9182" y="126390"/>
                </a:lnTo>
                <a:lnTo>
                  <a:pt x="16459" y="119113"/>
                </a:lnTo>
                <a:lnTo>
                  <a:pt x="35814" y="119113"/>
                </a:lnTo>
                <a:lnTo>
                  <a:pt x="35814" y="107962"/>
                </a:lnTo>
                <a:lnTo>
                  <a:pt x="25171" y="107962"/>
                </a:lnTo>
                <a:lnTo>
                  <a:pt x="15519" y="110007"/>
                </a:lnTo>
                <a:lnTo>
                  <a:pt x="7505" y="115531"/>
                </a:lnTo>
                <a:lnTo>
                  <a:pt x="2019" y="123698"/>
                </a:lnTo>
                <a:lnTo>
                  <a:pt x="0" y="133629"/>
                </a:lnTo>
                <a:lnTo>
                  <a:pt x="0" y="174777"/>
                </a:lnTo>
                <a:lnTo>
                  <a:pt x="2019" y="184442"/>
                </a:lnTo>
                <a:lnTo>
                  <a:pt x="7505" y="192455"/>
                </a:lnTo>
                <a:lnTo>
                  <a:pt x="15519" y="197929"/>
                </a:lnTo>
                <a:lnTo>
                  <a:pt x="25171" y="199948"/>
                </a:lnTo>
                <a:lnTo>
                  <a:pt x="36309" y="199948"/>
                </a:lnTo>
                <a:lnTo>
                  <a:pt x="36309" y="275018"/>
                </a:lnTo>
                <a:lnTo>
                  <a:pt x="38747" y="277418"/>
                </a:lnTo>
                <a:lnTo>
                  <a:pt x="63919" y="277418"/>
                </a:lnTo>
                <a:lnTo>
                  <a:pt x="65824" y="276479"/>
                </a:lnTo>
                <a:lnTo>
                  <a:pt x="66319" y="274040"/>
                </a:lnTo>
                <a:lnTo>
                  <a:pt x="67691" y="269201"/>
                </a:lnTo>
                <a:lnTo>
                  <a:pt x="71158" y="257086"/>
                </a:lnTo>
                <a:lnTo>
                  <a:pt x="90068" y="257086"/>
                </a:lnTo>
                <a:lnTo>
                  <a:pt x="92456" y="254685"/>
                </a:lnTo>
                <a:lnTo>
                  <a:pt x="92456" y="248386"/>
                </a:lnTo>
                <a:lnTo>
                  <a:pt x="92456" y="227558"/>
                </a:lnTo>
                <a:lnTo>
                  <a:pt x="92456" y="218859"/>
                </a:lnTo>
                <a:lnTo>
                  <a:pt x="90068" y="216420"/>
                </a:lnTo>
                <a:lnTo>
                  <a:pt x="82296" y="216420"/>
                </a:lnTo>
                <a:lnTo>
                  <a:pt x="82296" y="227558"/>
                </a:lnTo>
                <a:lnTo>
                  <a:pt x="82296" y="248386"/>
                </a:lnTo>
                <a:lnTo>
                  <a:pt x="73101" y="248386"/>
                </a:lnTo>
                <a:lnTo>
                  <a:pt x="78435" y="227558"/>
                </a:lnTo>
                <a:lnTo>
                  <a:pt x="82296" y="227558"/>
                </a:lnTo>
                <a:lnTo>
                  <a:pt x="82296" y="216420"/>
                </a:lnTo>
                <a:lnTo>
                  <a:pt x="81813" y="216420"/>
                </a:lnTo>
                <a:lnTo>
                  <a:pt x="85369" y="201409"/>
                </a:lnTo>
                <a:lnTo>
                  <a:pt x="85712" y="199948"/>
                </a:lnTo>
                <a:lnTo>
                  <a:pt x="135750" y="214731"/>
                </a:lnTo>
                <a:lnTo>
                  <a:pt x="172364" y="242570"/>
                </a:lnTo>
                <a:lnTo>
                  <a:pt x="202857" y="278523"/>
                </a:lnTo>
                <a:lnTo>
                  <a:pt x="206717" y="284213"/>
                </a:lnTo>
                <a:lnTo>
                  <a:pt x="206717" y="306006"/>
                </a:lnTo>
                <a:lnTo>
                  <a:pt x="209169" y="308406"/>
                </a:lnTo>
                <a:lnTo>
                  <a:pt x="244983" y="308406"/>
                </a:lnTo>
                <a:lnTo>
                  <a:pt x="247383" y="306006"/>
                </a:lnTo>
                <a:lnTo>
                  <a:pt x="247383" y="300672"/>
                </a:lnTo>
                <a:lnTo>
                  <a:pt x="247383" y="194170"/>
                </a:lnTo>
                <a:lnTo>
                  <a:pt x="261848" y="189712"/>
                </a:lnTo>
                <a:lnTo>
                  <a:pt x="266065" y="186410"/>
                </a:lnTo>
                <a:lnTo>
                  <a:pt x="273354" y="180721"/>
                </a:lnTo>
                <a:lnTo>
                  <a:pt x="280949" y="168275"/>
                </a:lnTo>
                <a:lnTo>
                  <a:pt x="283692" y="15346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9" name="object 189"/>
          <p:cNvGrpSpPr/>
          <p:nvPr/>
        </p:nvGrpSpPr>
        <p:grpSpPr>
          <a:xfrm>
            <a:off x="6243508" y="3873105"/>
            <a:ext cx="320675" cy="213995"/>
            <a:chOff x="6243508" y="3873105"/>
            <a:chExt cx="320675" cy="213995"/>
          </a:xfrm>
        </p:grpSpPr>
        <p:sp>
          <p:nvSpPr>
            <p:cNvPr id="190" name="object 190"/>
            <p:cNvSpPr/>
            <p:nvPr/>
          </p:nvSpPr>
          <p:spPr>
            <a:xfrm>
              <a:off x="6243497" y="3873106"/>
              <a:ext cx="320675" cy="213995"/>
            </a:xfrm>
            <a:custGeom>
              <a:avLst/>
              <a:gdLst/>
              <a:ahLst/>
              <a:cxnLst/>
              <a:rect l="l" t="t" r="r" b="b"/>
              <a:pathLst>
                <a:path w="320675" h="213995">
                  <a:moveTo>
                    <a:pt x="26149" y="131394"/>
                  </a:moveTo>
                  <a:lnTo>
                    <a:pt x="23507" y="128752"/>
                  </a:lnTo>
                  <a:lnTo>
                    <a:pt x="20840" y="128752"/>
                  </a:lnTo>
                  <a:lnTo>
                    <a:pt x="17818" y="128752"/>
                  </a:lnTo>
                  <a:lnTo>
                    <a:pt x="15519" y="131394"/>
                  </a:lnTo>
                  <a:lnTo>
                    <a:pt x="15519" y="141986"/>
                  </a:lnTo>
                  <a:lnTo>
                    <a:pt x="17818" y="144653"/>
                  </a:lnTo>
                  <a:lnTo>
                    <a:pt x="23507" y="144653"/>
                  </a:lnTo>
                  <a:lnTo>
                    <a:pt x="26149" y="141986"/>
                  </a:lnTo>
                  <a:lnTo>
                    <a:pt x="26149" y="131394"/>
                  </a:lnTo>
                  <a:close/>
                </a:path>
                <a:path w="320675" h="213995">
                  <a:moveTo>
                    <a:pt x="26149" y="99199"/>
                  </a:moveTo>
                  <a:lnTo>
                    <a:pt x="23507" y="96570"/>
                  </a:lnTo>
                  <a:lnTo>
                    <a:pt x="20840" y="96570"/>
                  </a:lnTo>
                  <a:lnTo>
                    <a:pt x="17818" y="96570"/>
                  </a:lnTo>
                  <a:lnTo>
                    <a:pt x="15519" y="99199"/>
                  </a:lnTo>
                  <a:lnTo>
                    <a:pt x="15519" y="115493"/>
                  </a:lnTo>
                  <a:lnTo>
                    <a:pt x="17818" y="118135"/>
                  </a:lnTo>
                  <a:lnTo>
                    <a:pt x="23507" y="118135"/>
                  </a:lnTo>
                  <a:lnTo>
                    <a:pt x="26149" y="115493"/>
                  </a:lnTo>
                  <a:lnTo>
                    <a:pt x="26149" y="99199"/>
                  </a:lnTo>
                  <a:close/>
                </a:path>
                <a:path w="320675" h="213995">
                  <a:moveTo>
                    <a:pt x="26149" y="71945"/>
                  </a:moveTo>
                  <a:lnTo>
                    <a:pt x="23507" y="69659"/>
                  </a:lnTo>
                  <a:lnTo>
                    <a:pt x="20840" y="69659"/>
                  </a:lnTo>
                  <a:lnTo>
                    <a:pt x="17818" y="69659"/>
                  </a:lnTo>
                  <a:lnTo>
                    <a:pt x="15519" y="71945"/>
                  </a:lnTo>
                  <a:lnTo>
                    <a:pt x="15519" y="82918"/>
                  </a:lnTo>
                  <a:lnTo>
                    <a:pt x="17818" y="85217"/>
                  </a:lnTo>
                  <a:lnTo>
                    <a:pt x="23507" y="85217"/>
                  </a:lnTo>
                  <a:lnTo>
                    <a:pt x="26149" y="82918"/>
                  </a:lnTo>
                  <a:lnTo>
                    <a:pt x="26149" y="71945"/>
                  </a:lnTo>
                  <a:close/>
                </a:path>
                <a:path w="320675" h="213995">
                  <a:moveTo>
                    <a:pt x="288569" y="23863"/>
                  </a:moveTo>
                  <a:lnTo>
                    <a:pt x="286283" y="21564"/>
                  </a:lnTo>
                  <a:lnTo>
                    <a:pt x="278333" y="21564"/>
                  </a:lnTo>
                  <a:lnTo>
                    <a:pt x="278333" y="31813"/>
                  </a:lnTo>
                  <a:lnTo>
                    <a:pt x="278333" y="182499"/>
                  </a:lnTo>
                  <a:lnTo>
                    <a:pt x="41668" y="182499"/>
                  </a:lnTo>
                  <a:lnTo>
                    <a:pt x="41668" y="31813"/>
                  </a:lnTo>
                  <a:lnTo>
                    <a:pt x="278333" y="31813"/>
                  </a:lnTo>
                  <a:lnTo>
                    <a:pt x="278333" y="21564"/>
                  </a:lnTo>
                  <a:lnTo>
                    <a:pt x="34099" y="21564"/>
                  </a:lnTo>
                  <a:lnTo>
                    <a:pt x="31813" y="23863"/>
                  </a:lnTo>
                  <a:lnTo>
                    <a:pt x="31813" y="190449"/>
                  </a:lnTo>
                  <a:lnTo>
                    <a:pt x="34099" y="192747"/>
                  </a:lnTo>
                  <a:lnTo>
                    <a:pt x="286283" y="192747"/>
                  </a:lnTo>
                  <a:lnTo>
                    <a:pt x="288569" y="190449"/>
                  </a:lnTo>
                  <a:lnTo>
                    <a:pt x="288569" y="182499"/>
                  </a:lnTo>
                  <a:lnTo>
                    <a:pt x="288569" y="31813"/>
                  </a:lnTo>
                  <a:lnTo>
                    <a:pt x="288569" y="23863"/>
                  </a:lnTo>
                  <a:close/>
                </a:path>
                <a:path w="320675" h="213995">
                  <a:moveTo>
                    <a:pt x="304850" y="93510"/>
                  </a:moveTo>
                  <a:lnTo>
                    <a:pt x="302564" y="91630"/>
                  </a:lnTo>
                  <a:lnTo>
                    <a:pt x="299542" y="91630"/>
                  </a:lnTo>
                  <a:lnTo>
                    <a:pt x="296900" y="91630"/>
                  </a:lnTo>
                  <a:lnTo>
                    <a:pt x="294233" y="93891"/>
                  </a:lnTo>
                  <a:lnTo>
                    <a:pt x="294233" y="120802"/>
                  </a:lnTo>
                  <a:lnTo>
                    <a:pt x="296900" y="123063"/>
                  </a:lnTo>
                  <a:lnTo>
                    <a:pt x="302209" y="123063"/>
                  </a:lnTo>
                  <a:lnTo>
                    <a:pt x="304850" y="120802"/>
                  </a:lnTo>
                  <a:lnTo>
                    <a:pt x="304850" y="93510"/>
                  </a:lnTo>
                  <a:close/>
                </a:path>
                <a:path w="320675" h="213995">
                  <a:moveTo>
                    <a:pt x="304850" y="23863"/>
                  </a:moveTo>
                  <a:lnTo>
                    <a:pt x="302564" y="21564"/>
                  </a:lnTo>
                  <a:lnTo>
                    <a:pt x="299542" y="21564"/>
                  </a:lnTo>
                  <a:lnTo>
                    <a:pt x="296900" y="21564"/>
                  </a:lnTo>
                  <a:lnTo>
                    <a:pt x="294233" y="23863"/>
                  </a:lnTo>
                  <a:lnTo>
                    <a:pt x="294233" y="29514"/>
                  </a:lnTo>
                  <a:lnTo>
                    <a:pt x="296900" y="31813"/>
                  </a:lnTo>
                  <a:lnTo>
                    <a:pt x="302209" y="31813"/>
                  </a:lnTo>
                  <a:lnTo>
                    <a:pt x="304850" y="29514"/>
                  </a:lnTo>
                  <a:lnTo>
                    <a:pt x="304850" y="23863"/>
                  </a:lnTo>
                  <a:close/>
                </a:path>
                <a:path w="320675" h="213995">
                  <a:moveTo>
                    <a:pt x="320370" y="7188"/>
                  </a:moveTo>
                  <a:lnTo>
                    <a:pt x="313956" y="0"/>
                  </a:lnTo>
                  <a:lnTo>
                    <a:pt x="310515" y="0"/>
                  </a:lnTo>
                  <a:lnTo>
                    <a:pt x="310515" y="12509"/>
                  </a:lnTo>
                  <a:lnTo>
                    <a:pt x="310515" y="201460"/>
                  </a:lnTo>
                  <a:lnTo>
                    <a:pt x="308254" y="203720"/>
                  </a:lnTo>
                  <a:lnTo>
                    <a:pt x="12115" y="203720"/>
                  </a:lnTo>
                  <a:lnTo>
                    <a:pt x="9867" y="201460"/>
                  </a:lnTo>
                  <a:lnTo>
                    <a:pt x="9867" y="12509"/>
                  </a:lnTo>
                  <a:lnTo>
                    <a:pt x="12115" y="9829"/>
                  </a:lnTo>
                  <a:lnTo>
                    <a:pt x="308254" y="9829"/>
                  </a:lnTo>
                  <a:lnTo>
                    <a:pt x="310515" y="12509"/>
                  </a:lnTo>
                  <a:lnTo>
                    <a:pt x="310515" y="0"/>
                  </a:lnTo>
                  <a:lnTo>
                    <a:pt x="7226" y="0"/>
                  </a:lnTo>
                  <a:lnTo>
                    <a:pt x="0" y="7188"/>
                  </a:lnTo>
                  <a:lnTo>
                    <a:pt x="0" y="206387"/>
                  </a:lnTo>
                  <a:lnTo>
                    <a:pt x="7226" y="213575"/>
                  </a:lnTo>
                  <a:lnTo>
                    <a:pt x="313194" y="213575"/>
                  </a:lnTo>
                  <a:lnTo>
                    <a:pt x="320370" y="206387"/>
                  </a:lnTo>
                  <a:lnTo>
                    <a:pt x="320370" y="203720"/>
                  </a:lnTo>
                  <a:lnTo>
                    <a:pt x="320370" y="9829"/>
                  </a:lnTo>
                  <a:lnTo>
                    <a:pt x="320370" y="718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96526" y="3916264"/>
              <a:ext cx="214333" cy="133676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7262921" y="3802848"/>
            <a:ext cx="357505" cy="352425"/>
            <a:chOff x="7262921" y="3802848"/>
            <a:chExt cx="357505" cy="352425"/>
          </a:xfrm>
        </p:grpSpPr>
        <p:pic>
          <p:nvPicPr>
            <p:cNvPr id="193" name="object 1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466664" y="3802848"/>
              <a:ext cx="153362" cy="15164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321252" y="3916519"/>
              <a:ext cx="75345" cy="8533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7262921" y="3850078"/>
              <a:ext cx="308610" cy="304800"/>
            </a:xfrm>
            <a:custGeom>
              <a:avLst/>
              <a:gdLst/>
              <a:ahLst/>
              <a:cxnLst/>
              <a:rect l="l" t="t" r="r" b="b"/>
              <a:pathLst>
                <a:path w="308609" h="304800">
                  <a:moveTo>
                    <a:pt x="161665" y="15456"/>
                  </a:moveTo>
                  <a:lnTo>
                    <a:pt x="143885" y="15456"/>
                  </a:lnTo>
                  <a:lnTo>
                    <a:pt x="158455" y="1292"/>
                  </a:lnTo>
                  <a:lnTo>
                    <a:pt x="159406" y="476"/>
                  </a:lnTo>
                  <a:lnTo>
                    <a:pt x="160837" y="0"/>
                  </a:lnTo>
                  <a:lnTo>
                    <a:pt x="163572" y="0"/>
                  </a:lnTo>
                  <a:lnTo>
                    <a:pt x="164908" y="476"/>
                  </a:lnTo>
                  <a:lnTo>
                    <a:pt x="167739" y="3339"/>
                  </a:lnTo>
                  <a:lnTo>
                    <a:pt x="194823" y="3339"/>
                  </a:lnTo>
                  <a:lnTo>
                    <a:pt x="195974" y="3709"/>
                  </a:lnTo>
                  <a:lnTo>
                    <a:pt x="203174" y="7682"/>
                  </a:lnTo>
                  <a:lnTo>
                    <a:pt x="208711" y="12276"/>
                  </a:lnTo>
                  <a:lnTo>
                    <a:pt x="180174" y="12276"/>
                  </a:lnTo>
                  <a:lnTo>
                    <a:pt x="178647" y="12435"/>
                  </a:lnTo>
                  <a:lnTo>
                    <a:pt x="177216" y="12785"/>
                  </a:lnTo>
                  <a:lnTo>
                    <a:pt x="177980" y="13548"/>
                  </a:lnTo>
                  <a:lnTo>
                    <a:pt x="163572" y="13548"/>
                  </a:lnTo>
                  <a:lnTo>
                    <a:pt x="161665" y="15456"/>
                  </a:lnTo>
                  <a:close/>
                </a:path>
                <a:path w="308609" h="304800">
                  <a:moveTo>
                    <a:pt x="194823" y="3339"/>
                  </a:moveTo>
                  <a:lnTo>
                    <a:pt x="167739" y="3339"/>
                  </a:lnTo>
                  <a:lnTo>
                    <a:pt x="171810" y="1399"/>
                  </a:lnTo>
                  <a:lnTo>
                    <a:pt x="176295" y="476"/>
                  </a:lnTo>
                  <a:lnTo>
                    <a:pt x="180874" y="476"/>
                  </a:lnTo>
                  <a:lnTo>
                    <a:pt x="188451" y="1292"/>
                  </a:lnTo>
                  <a:lnTo>
                    <a:pt x="194823" y="3339"/>
                  </a:lnTo>
                  <a:close/>
                </a:path>
                <a:path w="308609" h="304800">
                  <a:moveTo>
                    <a:pt x="221519" y="48756"/>
                  </a:moveTo>
                  <a:lnTo>
                    <a:pt x="213188" y="48756"/>
                  </a:lnTo>
                  <a:lnTo>
                    <a:pt x="213582" y="42005"/>
                  </a:lnTo>
                  <a:lnTo>
                    <a:pt x="212019" y="35080"/>
                  </a:lnTo>
                  <a:lnTo>
                    <a:pt x="208680" y="28370"/>
                  </a:lnTo>
                  <a:lnTo>
                    <a:pt x="203742" y="22263"/>
                  </a:lnTo>
                  <a:lnTo>
                    <a:pt x="197222" y="15743"/>
                  </a:lnTo>
                  <a:lnTo>
                    <a:pt x="188921" y="12276"/>
                  </a:lnTo>
                  <a:lnTo>
                    <a:pt x="208711" y="12276"/>
                  </a:lnTo>
                  <a:lnTo>
                    <a:pt x="209785" y="13167"/>
                  </a:lnTo>
                  <a:lnTo>
                    <a:pt x="217502" y="23252"/>
                  </a:lnTo>
                  <a:lnTo>
                    <a:pt x="221812" y="34190"/>
                  </a:lnTo>
                  <a:lnTo>
                    <a:pt x="222573" y="45128"/>
                  </a:lnTo>
                  <a:lnTo>
                    <a:pt x="221519" y="48756"/>
                  </a:lnTo>
                  <a:close/>
                </a:path>
                <a:path w="308609" h="304800">
                  <a:moveTo>
                    <a:pt x="214509" y="71879"/>
                  </a:moveTo>
                  <a:lnTo>
                    <a:pt x="201834" y="71879"/>
                  </a:lnTo>
                  <a:lnTo>
                    <a:pt x="211693" y="62019"/>
                  </a:lnTo>
                  <a:lnTo>
                    <a:pt x="163572" y="13548"/>
                  </a:lnTo>
                  <a:lnTo>
                    <a:pt x="177980" y="13548"/>
                  </a:lnTo>
                  <a:lnTo>
                    <a:pt x="213188" y="48756"/>
                  </a:lnTo>
                  <a:lnTo>
                    <a:pt x="221519" y="48756"/>
                  </a:lnTo>
                  <a:lnTo>
                    <a:pt x="219645" y="55213"/>
                  </a:lnTo>
                  <a:lnTo>
                    <a:pt x="222666" y="58234"/>
                  </a:lnTo>
                  <a:lnTo>
                    <a:pt x="223047" y="59761"/>
                  </a:lnTo>
                  <a:lnTo>
                    <a:pt x="223047" y="62401"/>
                  </a:lnTo>
                  <a:lnTo>
                    <a:pt x="222666" y="63928"/>
                  </a:lnTo>
                  <a:lnTo>
                    <a:pt x="221521" y="64659"/>
                  </a:lnTo>
                  <a:lnTo>
                    <a:pt x="214509" y="71879"/>
                  </a:lnTo>
                  <a:close/>
                </a:path>
                <a:path w="308609" h="304800">
                  <a:moveTo>
                    <a:pt x="50265" y="142295"/>
                  </a:moveTo>
                  <a:lnTo>
                    <a:pt x="34826" y="142295"/>
                  </a:lnTo>
                  <a:lnTo>
                    <a:pt x="138223" y="16951"/>
                  </a:lnTo>
                  <a:lnTo>
                    <a:pt x="139337" y="16188"/>
                  </a:lnTo>
                  <a:lnTo>
                    <a:pt x="140863" y="15075"/>
                  </a:lnTo>
                  <a:lnTo>
                    <a:pt x="142772" y="15075"/>
                  </a:lnTo>
                  <a:lnTo>
                    <a:pt x="143503" y="15456"/>
                  </a:lnTo>
                  <a:lnTo>
                    <a:pt x="161665" y="15456"/>
                  </a:lnTo>
                  <a:lnTo>
                    <a:pt x="153363" y="23758"/>
                  </a:lnTo>
                  <a:lnTo>
                    <a:pt x="159098" y="29451"/>
                  </a:lnTo>
                  <a:lnTo>
                    <a:pt x="143154" y="29451"/>
                  </a:lnTo>
                  <a:lnTo>
                    <a:pt x="50265" y="142295"/>
                  </a:lnTo>
                  <a:close/>
                </a:path>
                <a:path w="308609" h="304800">
                  <a:moveTo>
                    <a:pt x="160296" y="122099"/>
                  </a:moveTo>
                  <a:lnTo>
                    <a:pt x="157657" y="122099"/>
                  </a:lnTo>
                  <a:lnTo>
                    <a:pt x="156257" y="121526"/>
                  </a:lnTo>
                  <a:lnTo>
                    <a:pt x="155271" y="120349"/>
                  </a:lnTo>
                  <a:lnTo>
                    <a:pt x="153363" y="118441"/>
                  </a:lnTo>
                  <a:lnTo>
                    <a:pt x="153363" y="115038"/>
                  </a:lnTo>
                  <a:lnTo>
                    <a:pt x="156003" y="113130"/>
                  </a:lnTo>
                  <a:lnTo>
                    <a:pt x="194646" y="80943"/>
                  </a:lnTo>
                  <a:lnTo>
                    <a:pt x="143154" y="29451"/>
                  </a:lnTo>
                  <a:lnTo>
                    <a:pt x="159098" y="29451"/>
                  </a:lnTo>
                  <a:lnTo>
                    <a:pt x="201834" y="71879"/>
                  </a:lnTo>
                  <a:lnTo>
                    <a:pt x="214509" y="71879"/>
                  </a:lnTo>
                  <a:lnTo>
                    <a:pt x="207527" y="79067"/>
                  </a:lnTo>
                  <a:lnTo>
                    <a:pt x="207877" y="79448"/>
                  </a:lnTo>
                  <a:lnTo>
                    <a:pt x="207877" y="82470"/>
                  </a:lnTo>
                  <a:lnTo>
                    <a:pt x="207145" y="83615"/>
                  </a:lnTo>
                  <a:lnTo>
                    <a:pt x="206000" y="84728"/>
                  </a:lnTo>
                  <a:lnTo>
                    <a:pt x="162459" y="120699"/>
                  </a:lnTo>
                  <a:lnTo>
                    <a:pt x="161537" y="121622"/>
                  </a:lnTo>
                  <a:lnTo>
                    <a:pt x="160296" y="122099"/>
                  </a:lnTo>
                  <a:close/>
                </a:path>
                <a:path w="308609" h="304800">
                  <a:moveTo>
                    <a:pt x="244643" y="100630"/>
                  </a:moveTo>
                  <a:lnTo>
                    <a:pt x="228709" y="100630"/>
                  </a:lnTo>
                  <a:lnTo>
                    <a:pt x="243116" y="86636"/>
                  </a:lnTo>
                  <a:lnTo>
                    <a:pt x="243880" y="85491"/>
                  </a:lnTo>
                  <a:lnTo>
                    <a:pt x="245375" y="85110"/>
                  </a:lnTo>
                  <a:lnTo>
                    <a:pt x="248046" y="85110"/>
                  </a:lnTo>
                  <a:lnTo>
                    <a:pt x="249541" y="85491"/>
                  </a:lnTo>
                  <a:lnTo>
                    <a:pt x="252562" y="88513"/>
                  </a:lnTo>
                  <a:lnTo>
                    <a:pt x="279290" y="88513"/>
                  </a:lnTo>
                  <a:lnTo>
                    <a:pt x="280543" y="88914"/>
                  </a:lnTo>
                  <a:lnTo>
                    <a:pt x="287838" y="92887"/>
                  </a:lnTo>
                  <a:lnTo>
                    <a:pt x="291625" y="95955"/>
                  </a:lnTo>
                  <a:lnTo>
                    <a:pt x="263631" y="95955"/>
                  </a:lnTo>
                  <a:lnTo>
                    <a:pt x="262041" y="96146"/>
                  </a:lnTo>
                  <a:lnTo>
                    <a:pt x="260514" y="96464"/>
                  </a:lnTo>
                  <a:lnTo>
                    <a:pt x="262041" y="97990"/>
                  </a:lnTo>
                  <a:lnTo>
                    <a:pt x="247283" y="97990"/>
                  </a:lnTo>
                  <a:lnTo>
                    <a:pt x="244643" y="100630"/>
                  </a:lnTo>
                  <a:close/>
                </a:path>
                <a:path w="308609" h="304800">
                  <a:moveTo>
                    <a:pt x="279290" y="88513"/>
                  </a:moveTo>
                  <a:lnTo>
                    <a:pt x="252562" y="88513"/>
                  </a:lnTo>
                  <a:lnTo>
                    <a:pt x="256506" y="86604"/>
                  </a:lnTo>
                  <a:lnTo>
                    <a:pt x="260895" y="85682"/>
                  </a:lnTo>
                  <a:lnTo>
                    <a:pt x="265476" y="85682"/>
                  </a:lnTo>
                  <a:lnTo>
                    <a:pt x="272998" y="86497"/>
                  </a:lnTo>
                  <a:lnTo>
                    <a:pt x="279290" y="88513"/>
                  </a:lnTo>
                  <a:close/>
                </a:path>
                <a:path w="308609" h="304800">
                  <a:moveTo>
                    <a:pt x="306608" y="132467"/>
                  </a:moveTo>
                  <a:lnTo>
                    <a:pt x="296517" y="132467"/>
                  </a:lnTo>
                  <a:lnTo>
                    <a:pt x="296766" y="128651"/>
                  </a:lnTo>
                  <a:lnTo>
                    <a:pt x="296888" y="125597"/>
                  </a:lnTo>
                  <a:lnTo>
                    <a:pt x="272600" y="95955"/>
                  </a:lnTo>
                  <a:lnTo>
                    <a:pt x="291625" y="95955"/>
                  </a:lnTo>
                  <a:lnTo>
                    <a:pt x="294609" y="98372"/>
                  </a:lnTo>
                  <a:lnTo>
                    <a:pt x="302111" y="108457"/>
                  </a:lnTo>
                  <a:lnTo>
                    <a:pt x="306349" y="119395"/>
                  </a:lnTo>
                  <a:lnTo>
                    <a:pt x="307182" y="130333"/>
                  </a:lnTo>
                  <a:lnTo>
                    <a:pt x="306608" y="132467"/>
                  </a:lnTo>
                  <a:close/>
                </a:path>
                <a:path w="308609" h="304800">
                  <a:moveTo>
                    <a:pt x="293969" y="156321"/>
                  </a:moveTo>
                  <a:lnTo>
                    <a:pt x="285512" y="156321"/>
                  </a:lnTo>
                  <a:lnTo>
                    <a:pt x="295372" y="146079"/>
                  </a:lnTo>
                  <a:lnTo>
                    <a:pt x="247283" y="97990"/>
                  </a:lnTo>
                  <a:lnTo>
                    <a:pt x="262041" y="97990"/>
                  </a:lnTo>
                  <a:lnTo>
                    <a:pt x="296517" y="132467"/>
                  </a:lnTo>
                  <a:lnTo>
                    <a:pt x="306608" y="132467"/>
                  </a:lnTo>
                  <a:lnTo>
                    <a:pt x="304469" y="140418"/>
                  </a:lnTo>
                  <a:lnTo>
                    <a:pt x="306345" y="142295"/>
                  </a:lnTo>
                  <a:lnTo>
                    <a:pt x="308412" y="144012"/>
                  </a:lnTo>
                  <a:lnTo>
                    <a:pt x="308597" y="146843"/>
                  </a:lnTo>
                  <a:lnTo>
                    <a:pt x="303705" y="146843"/>
                  </a:lnTo>
                  <a:lnTo>
                    <a:pt x="293969" y="156321"/>
                  </a:lnTo>
                  <a:close/>
                </a:path>
                <a:path w="308609" h="304800">
                  <a:moveTo>
                    <a:pt x="172266" y="175245"/>
                  </a:moveTo>
                  <a:lnTo>
                    <a:pt x="162841" y="175245"/>
                  </a:lnTo>
                  <a:lnTo>
                    <a:pt x="223047" y="102157"/>
                  </a:lnTo>
                  <a:lnTo>
                    <a:pt x="224161" y="101393"/>
                  </a:lnTo>
                  <a:lnTo>
                    <a:pt x="225306" y="100281"/>
                  </a:lnTo>
                  <a:lnTo>
                    <a:pt x="227214" y="100281"/>
                  </a:lnTo>
                  <a:lnTo>
                    <a:pt x="228327" y="100630"/>
                  </a:lnTo>
                  <a:lnTo>
                    <a:pt x="244643" y="100630"/>
                  </a:lnTo>
                  <a:lnTo>
                    <a:pt x="237423" y="107850"/>
                  </a:lnTo>
                  <a:lnTo>
                    <a:pt x="240800" y="111253"/>
                  </a:lnTo>
                  <a:lnTo>
                    <a:pt x="224924" y="111253"/>
                  </a:lnTo>
                  <a:lnTo>
                    <a:pt x="172266" y="175245"/>
                  </a:lnTo>
                  <a:close/>
                </a:path>
                <a:path w="308609" h="304800">
                  <a:moveTo>
                    <a:pt x="235261" y="209562"/>
                  </a:moveTo>
                  <a:lnTo>
                    <a:pt x="232621" y="209562"/>
                  </a:lnTo>
                  <a:lnTo>
                    <a:pt x="231222" y="208990"/>
                  </a:lnTo>
                  <a:lnTo>
                    <a:pt x="230236" y="207813"/>
                  </a:lnTo>
                  <a:lnTo>
                    <a:pt x="228327" y="205905"/>
                  </a:lnTo>
                  <a:lnTo>
                    <a:pt x="228327" y="202502"/>
                  </a:lnTo>
                  <a:lnTo>
                    <a:pt x="276448" y="162745"/>
                  </a:lnTo>
                  <a:lnTo>
                    <a:pt x="224924" y="111253"/>
                  </a:lnTo>
                  <a:lnTo>
                    <a:pt x="240800" y="111253"/>
                  </a:lnTo>
                  <a:lnTo>
                    <a:pt x="285512" y="156321"/>
                  </a:lnTo>
                  <a:lnTo>
                    <a:pt x="293969" y="156321"/>
                  </a:lnTo>
                  <a:lnTo>
                    <a:pt x="289297" y="160869"/>
                  </a:lnTo>
                  <a:lnTo>
                    <a:pt x="289679" y="161219"/>
                  </a:lnTo>
                  <a:lnTo>
                    <a:pt x="289679" y="164272"/>
                  </a:lnTo>
                  <a:lnTo>
                    <a:pt x="288916" y="165767"/>
                  </a:lnTo>
                  <a:lnTo>
                    <a:pt x="287802" y="166530"/>
                  </a:lnTo>
                  <a:lnTo>
                    <a:pt x="237423" y="208195"/>
                  </a:lnTo>
                  <a:lnTo>
                    <a:pt x="236533" y="209085"/>
                  </a:lnTo>
                  <a:lnTo>
                    <a:pt x="235261" y="209562"/>
                  </a:lnTo>
                  <a:close/>
                </a:path>
                <a:path w="308609" h="304800">
                  <a:moveTo>
                    <a:pt x="85550" y="181669"/>
                  </a:moveTo>
                  <a:lnTo>
                    <a:pt x="73087" y="181669"/>
                  </a:lnTo>
                  <a:lnTo>
                    <a:pt x="115404" y="146843"/>
                  </a:lnTo>
                  <a:lnTo>
                    <a:pt x="140100" y="126392"/>
                  </a:lnTo>
                  <a:lnTo>
                    <a:pt x="141022" y="125502"/>
                  </a:lnTo>
                  <a:lnTo>
                    <a:pt x="142263" y="125025"/>
                  </a:lnTo>
                  <a:lnTo>
                    <a:pt x="144903" y="125025"/>
                  </a:lnTo>
                  <a:lnTo>
                    <a:pt x="146302" y="125597"/>
                  </a:lnTo>
                  <a:lnTo>
                    <a:pt x="147288" y="126774"/>
                  </a:lnTo>
                  <a:lnTo>
                    <a:pt x="149197" y="128651"/>
                  </a:lnTo>
                  <a:lnTo>
                    <a:pt x="149197" y="132085"/>
                  </a:lnTo>
                  <a:lnTo>
                    <a:pt x="133294" y="145316"/>
                  </a:lnTo>
                  <a:lnTo>
                    <a:pt x="140422" y="152536"/>
                  </a:lnTo>
                  <a:lnTo>
                    <a:pt x="126106" y="152536"/>
                  </a:lnTo>
                  <a:lnTo>
                    <a:pt x="102984" y="171842"/>
                  </a:lnTo>
                  <a:lnTo>
                    <a:pt x="107154" y="176008"/>
                  </a:lnTo>
                  <a:lnTo>
                    <a:pt x="92393" y="176008"/>
                  </a:lnTo>
                  <a:lnTo>
                    <a:pt x="85550" y="181669"/>
                  </a:lnTo>
                  <a:close/>
                </a:path>
                <a:path w="308609" h="304800">
                  <a:moveTo>
                    <a:pt x="27352" y="192197"/>
                  </a:moveTo>
                  <a:lnTo>
                    <a:pt x="24616" y="192197"/>
                  </a:lnTo>
                  <a:lnTo>
                    <a:pt x="23280" y="191720"/>
                  </a:lnTo>
                  <a:lnTo>
                    <a:pt x="1526" y="169933"/>
                  </a:lnTo>
                  <a:lnTo>
                    <a:pt x="0" y="167675"/>
                  </a:lnTo>
                  <a:lnTo>
                    <a:pt x="0" y="164654"/>
                  </a:lnTo>
                  <a:lnTo>
                    <a:pt x="762" y="163127"/>
                  </a:lnTo>
                  <a:lnTo>
                    <a:pt x="24234" y="139655"/>
                  </a:lnTo>
                  <a:lnTo>
                    <a:pt x="25380" y="138701"/>
                  </a:lnTo>
                  <a:lnTo>
                    <a:pt x="26779" y="138224"/>
                  </a:lnTo>
                  <a:lnTo>
                    <a:pt x="29546" y="138224"/>
                  </a:lnTo>
                  <a:lnTo>
                    <a:pt x="30850" y="138701"/>
                  </a:lnTo>
                  <a:lnTo>
                    <a:pt x="31804" y="139655"/>
                  </a:lnTo>
                  <a:lnTo>
                    <a:pt x="34826" y="142295"/>
                  </a:lnTo>
                  <a:lnTo>
                    <a:pt x="50265" y="142295"/>
                  </a:lnTo>
                  <a:lnTo>
                    <a:pt x="43406" y="150628"/>
                  </a:lnTo>
                  <a:lnTo>
                    <a:pt x="28401" y="150628"/>
                  </a:lnTo>
                  <a:lnTo>
                    <a:pt x="12880" y="166149"/>
                  </a:lnTo>
                  <a:lnTo>
                    <a:pt x="29928" y="183196"/>
                  </a:lnTo>
                  <a:lnTo>
                    <a:pt x="31804" y="185454"/>
                  </a:lnTo>
                  <a:lnTo>
                    <a:pt x="31804" y="188889"/>
                  </a:lnTo>
                  <a:lnTo>
                    <a:pt x="29928" y="190766"/>
                  </a:lnTo>
                  <a:lnTo>
                    <a:pt x="28783" y="191720"/>
                  </a:lnTo>
                  <a:lnTo>
                    <a:pt x="27352" y="192197"/>
                  </a:lnTo>
                  <a:close/>
                </a:path>
                <a:path w="308609" h="304800">
                  <a:moveTo>
                    <a:pt x="308603" y="146938"/>
                  </a:moveTo>
                  <a:lnTo>
                    <a:pt x="304596" y="146938"/>
                  </a:lnTo>
                  <a:lnTo>
                    <a:pt x="303705" y="146843"/>
                  </a:lnTo>
                  <a:lnTo>
                    <a:pt x="308597" y="146843"/>
                  </a:lnTo>
                  <a:close/>
                </a:path>
                <a:path w="308609" h="304800">
                  <a:moveTo>
                    <a:pt x="70813" y="208576"/>
                  </a:moveTo>
                  <a:lnTo>
                    <a:pt x="55658" y="208576"/>
                  </a:lnTo>
                  <a:lnTo>
                    <a:pt x="71179" y="193056"/>
                  </a:lnTo>
                  <a:lnTo>
                    <a:pt x="68157" y="190384"/>
                  </a:lnTo>
                  <a:lnTo>
                    <a:pt x="31422" y="153268"/>
                  </a:lnTo>
                  <a:lnTo>
                    <a:pt x="28401" y="150628"/>
                  </a:lnTo>
                  <a:lnTo>
                    <a:pt x="43406" y="150628"/>
                  </a:lnTo>
                  <a:lnTo>
                    <a:pt x="42777" y="151391"/>
                  </a:lnTo>
                  <a:lnTo>
                    <a:pt x="73087" y="181669"/>
                  </a:lnTo>
                  <a:lnTo>
                    <a:pt x="85550" y="181669"/>
                  </a:lnTo>
                  <a:lnTo>
                    <a:pt x="79130" y="186981"/>
                  </a:lnTo>
                  <a:lnTo>
                    <a:pt x="82184" y="189621"/>
                  </a:lnTo>
                  <a:lnTo>
                    <a:pt x="82915" y="190766"/>
                  </a:lnTo>
                  <a:lnTo>
                    <a:pt x="83273" y="192197"/>
                  </a:lnTo>
                  <a:lnTo>
                    <a:pt x="83297" y="194932"/>
                  </a:lnTo>
                  <a:lnTo>
                    <a:pt x="82915" y="196459"/>
                  </a:lnTo>
                  <a:lnTo>
                    <a:pt x="82184" y="197222"/>
                  </a:lnTo>
                  <a:lnTo>
                    <a:pt x="70813" y="208576"/>
                  </a:lnTo>
                  <a:close/>
                </a:path>
                <a:path w="308609" h="304800">
                  <a:moveTo>
                    <a:pt x="146408" y="206668"/>
                  </a:moveTo>
                  <a:lnTo>
                    <a:pt x="137842" y="206668"/>
                  </a:lnTo>
                  <a:lnTo>
                    <a:pt x="157147" y="183578"/>
                  </a:lnTo>
                  <a:lnTo>
                    <a:pt x="126106" y="152536"/>
                  </a:lnTo>
                  <a:lnTo>
                    <a:pt x="140422" y="152536"/>
                  </a:lnTo>
                  <a:lnTo>
                    <a:pt x="162841" y="175245"/>
                  </a:lnTo>
                  <a:lnTo>
                    <a:pt x="172266" y="175245"/>
                  </a:lnTo>
                  <a:lnTo>
                    <a:pt x="146408" y="206668"/>
                  </a:lnTo>
                  <a:close/>
                </a:path>
                <a:path w="308609" h="304800">
                  <a:moveTo>
                    <a:pt x="130835" y="225592"/>
                  </a:moveTo>
                  <a:lnTo>
                    <a:pt x="118155" y="225592"/>
                  </a:lnTo>
                  <a:lnTo>
                    <a:pt x="128746" y="212361"/>
                  </a:lnTo>
                  <a:lnTo>
                    <a:pt x="92393" y="176008"/>
                  </a:lnTo>
                  <a:lnTo>
                    <a:pt x="107154" y="176008"/>
                  </a:lnTo>
                  <a:lnTo>
                    <a:pt x="137842" y="206668"/>
                  </a:lnTo>
                  <a:lnTo>
                    <a:pt x="146408" y="206668"/>
                  </a:lnTo>
                  <a:lnTo>
                    <a:pt x="130835" y="225592"/>
                  </a:lnTo>
                  <a:close/>
                </a:path>
                <a:path w="308609" h="304800">
                  <a:moveTo>
                    <a:pt x="56803" y="221458"/>
                  </a:moveTo>
                  <a:lnTo>
                    <a:pt x="54163" y="221458"/>
                  </a:lnTo>
                  <a:lnTo>
                    <a:pt x="52637" y="221076"/>
                  </a:lnTo>
                  <a:lnTo>
                    <a:pt x="51873" y="219931"/>
                  </a:lnTo>
                  <a:lnTo>
                    <a:pt x="36734" y="204792"/>
                  </a:lnTo>
                  <a:lnTo>
                    <a:pt x="34826" y="202502"/>
                  </a:lnTo>
                  <a:lnTo>
                    <a:pt x="34826" y="199099"/>
                  </a:lnTo>
                  <a:lnTo>
                    <a:pt x="36734" y="197222"/>
                  </a:lnTo>
                  <a:lnTo>
                    <a:pt x="37879" y="196268"/>
                  </a:lnTo>
                  <a:lnTo>
                    <a:pt x="39278" y="195791"/>
                  </a:lnTo>
                  <a:lnTo>
                    <a:pt x="42045" y="195791"/>
                  </a:lnTo>
                  <a:lnTo>
                    <a:pt x="43349" y="196268"/>
                  </a:lnTo>
                  <a:lnTo>
                    <a:pt x="55658" y="208576"/>
                  </a:lnTo>
                  <a:lnTo>
                    <a:pt x="70813" y="208576"/>
                  </a:lnTo>
                  <a:lnTo>
                    <a:pt x="59443" y="219931"/>
                  </a:lnTo>
                  <a:lnTo>
                    <a:pt x="58330" y="221076"/>
                  </a:lnTo>
                  <a:lnTo>
                    <a:pt x="56803" y="221458"/>
                  </a:lnTo>
                  <a:close/>
                </a:path>
                <a:path w="308609" h="304800">
                  <a:moveTo>
                    <a:pt x="170693" y="263472"/>
                  </a:moveTo>
                  <a:lnTo>
                    <a:pt x="154890" y="263472"/>
                  </a:lnTo>
                  <a:lnTo>
                    <a:pt x="215096" y="213856"/>
                  </a:lnTo>
                  <a:lnTo>
                    <a:pt x="215987" y="212965"/>
                  </a:lnTo>
                  <a:lnTo>
                    <a:pt x="217227" y="212488"/>
                  </a:lnTo>
                  <a:lnTo>
                    <a:pt x="219899" y="212488"/>
                  </a:lnTo>
                  <a:lnTo>
                    <a:pt x="221298" y="213061"/>
                  </a:lnTo>
                  <a:lnTo>
                    <a:pt x="222284" y="214238"/>
                  </a:lnTo>
                  <a:lnTo>
                    <a:pt x="224161" y="216146"/>
                  </a:lnTo>
                  <a:lnTo>
                    <a:pt x="224161" y="219549"/>
                  </a:lnTo>
                  <a:lnTo>
                    <a:pt x="221521" y="221458"/>
                  </a:lnTo>
                  <a:lnTo>
                    <a:pt x="170693" y="263472"/>
                  </a:lnTo>
                  <a:close/>
                </a:path>
                <a:path w="308609" h="304800">
                  <a:moveTo>
                    <a:pt x="140100" y="304755"/>
                  </a:moveTo>
                  <a:lnTo>
                    <a:pt x="137460" y="304755"/>
                  </a:lnTo>
                  <a:lnTo>
                    <a:pt x="135934" y="304373"/>
                  </a:lnTo>
                  <a:lnTo>
                    <a:pt x="135170" y="303228"/>
                  </a:lnTo>
                  <a:lnTo>
                    <a:pt x="84823" y="253263"/>
                  </a:lnTo>
                  <a:lnTo>
                    <a:pt x="82915" y="250972"/>
                  </a:lnTo>
                  <a:lnTo>
                    <a:pt x="82915" y="247569"/>
                  </a:lnTo>
                  <a:lnTo>
                    <a:pt x="84823" y="245693"/>
                  </a:lnTo>
                  <a:lnTo>
                    <a:pt x="108677" y="221807"/>
                  </a:lnTo>
                  <a:lnTo>
                    <a:pt x="109822" y="221458"/>
                  </a:lnTo>
                  <a:lnTo>
                    <a:pt x="112844" y="221458"/>
                  </a:lnTo>
                  <a:lnTo>
                    <a:pt x="114370" y="221807"/>
                  </a:lnTo>
                  <a:lnTo>
                    <a:pt x="115102" y="222953"/>
                  </a:lnTo>
                  <a:lnTo>
                    <a:pt x="118155" y="225592"/>
                  </a:lnTo>
                  <a:lnTo>
                    <a:pt x="130835" y="225592"/>
                  </a:lnTo>
                  <a:lnTo>
                    <a:pt x="124580" y="233193"/>
                  </a:lnTo>
                  <a:lnTo>
                    <a:pt x="127605" y="236215"/>
                  </a:lnTo>
                  <a:lnTo>
                    <a:pt x="113607" y="236215"/>
                  </a:lnTo>
                  <a:lnTo>
                    <a:pt x="98086" y="251736"/>
                  </a:lnTo>
                  <a:lnTo>
                    <a:pt x="141245" y="294895"/>
                  </a:lnTo>
                  <a:lnTo>
                    <a:pt x="151105" y="294895"/>
                  </a:lnTo>
                  <a:lnTo>
                    <a:pt x="141627" y="304373"/>
                  </a:lnTo>
                  <a:lnTo>
                    <a:pt x="140100" y="304755"/>
                  </a:lnTo>
                  <a:close/>
                </a:path>
                <a:path w="308609" h="304800">
                  <a:moveTo>
                    <a:pt x="151105" y="294895"/>
                  </a:moveTo>
                  <a:lnTo>
                    <a:pt x="141245" y="294895"/>
                  </a:lnTo>
                  <a:lnTo>
                    <a:pt x="156766" y="279374"/>
                  </a:lnTo>
                  <a:lnTo>
                    <a:pt x="113607" y="236215"/>
                  </a:lnTo>
                  <a:lnTo>
                    <a:pt x="127605" y="236215"/>
                  </a:lnTo>
                  <a:lnTo>
                    <a:pt x="154890" y="263472"/>
                  </a:lnTo>
                  <a:lnTo>
                    <a:pt x="170693" y="263472"/>
                  </a:lnTo>
                  <a:lnTo>
                    <a:pt x="162459" y="270278"/>
                  </a:lnTo>
                  <a:lnTo>
                    <a:pt x="165480" y="272950"/>
                  </a:lnTo>
                  <a:lnTo>
                    <a:pt x="167389" y="275590"/>
                  </a:lnTo>
                  <a:lnTo>
                    <a:pt x="167389" y="278611"/>
                  </a:lnTo>
                  <a:lnTo>
                    <a:pt x="151105" y="29489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404931" y="4000229"/>
              <a:ext cx="75346" cy="85682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6737312" y="3833412"/>
            <a:ext cx="355600" cy="293370"/>
            <a:chOff x="6737312" y="3833412"/>
            <a:chExt cx="355600" cy="293370"/>
          </a:xfrm>
        </p:grpSpPr>
        <p:sp>
          <p:nvSpPr>
            <p:cNvPr id="198" name="object 198"/>
            <p:cNvSpPr/>
            <p:nvPr/>
          </p:nvSpPr>
          <p:spPr>
            <a:xfrm>
              <a:off x="6774429" y="3833412"/>
              <a:ext cx="279400" cy="293370"/>
            </a:xfrm>
            <a:custGeom>
              <a:avLst/>
              <a:gdLst/>
              <a:ahLst/>
              <a:cxnLst/>
              <a:rect l="l" t="t" r="r" b="b"/>
              <a:pathLst>
                <a:path w="279400" h="293370">
                  <a:moveTo>
                    <a:pt x="138223" y="293369"/>
                  </a:moveTo>
                  <a:lnTo>
                    <a:pt x="125343" y="293369"/>
                  </a:lnTo>
                  <a:lnTo>
                    <a:pt x="118887" y="292099"/>
                  </a:lnTo>
                  <a:lnTo>
                    <a:pt x="70065" y="287019"/>
                  </a:lnTo>
                  <a:lnTo>
                    <a:pt x="62044" y="284479"/>
                  </a:lnTo>
                  <a:lnTo>
                    <a:pt x="54529" y="283209"/>
                  </a:lnTo>
                  <a:lnTo>
                    <a:pt x="47587" y="280669"/>
                  </a:lnTo>
                  <a:lnTo>
                    <a:pt x="12568" y="257809"/>
                  </a:lnTo>
                  <a:lnTo>
                    <a:pt x="11354" y="251459"/>
                  </a:lnTo>
                  <a:lnTo>
                    <a:pt x="11354" y="125729"/>
                  </a:lnTo>
                  <a:lnTo>
                    <a:pt x="16760" y="113029"/>
                  </a:lnTo>
                  <a:lnTo>
                    <a:pt x="31610" y="102869"/>
                  </a:lnTo>
                  <a:lnTo>
                    <a:pt x="53848" y="93979"/>
                  </a:lnTo>
                  <a:lnTo>
                    <a:pt x="81420" y="87629"/>
                  </a:lnTo>
                  <a:lnTo>
                    <a:pt x="1876" y="8889"/>
                  </a:lnTo>
                  <a:lnTo>
                    <a:pt x="0" y="6349"/>
                  </a:lnTo>
                  <a:lnTo>
                    <a:pt x="0" y="2539"/>
                  </a:lnTo>
                  <a:lnTo>
                    <a:pt x="1876" y="1269"/>
                  </a:lnTo>
                  <a:lnTo>
                    <a:pt x="3021" y="0"/>
                  </a:lnTo>
                  <a:lnTo>
                    <a:pt x="8523" y="0"/>
                  </a:lnTo>
                  <a:lnTo>
                    <a:pt x="94651" y="86359"/>
                  </a:lnTo>
                  <a:lnTo>
                    <a:pt x="139337" y="86359"/>
                  </a:lnTo>
                  <a:lnTo>
                    <a:pt x="139337" y="92709"/>
                  </a:lnTo>
                  <a:lnTo>
                    <a:pt x="136697" y="95249"/>
                  </a:lnTo>
                  <a:lnTo>
                    <a:pt x="103747" y="95249"/>
                  </a:lnTo>
                  <a:lnTo>
                    <a:pt x="104945" y="96519"/>
                  </a:lnTo>
                  <a:lnTo>
                    <a:pt x="91248" y="96519"/>
                  </a:lnTo>
                  <a:lnTo>
                    <a:pt x="61627" y="102869"/>
                  </a:lnTo>
                  <a:lnTo>
                    <a:pt x="40030" y="109219"/>
                  </a:lnTo>
                  <a:lnTo>
                    <a:pt x="26812" y="116839"/>
                  </a:lnTo>
                  <a:lnTo>
                    <a:pt x="22327" y="124459"/>
                  </a:lnTo>
                  <a:lnTo>
                    <a:pt x="30385" y="134619"/>
                  </a:lnTo>
                  <a:lnTo>
                    <a:pt x="47772" y="142239"/>
                  </a:lnTo>
                  <a:lnTo>
                    <a:pt x="23471" y="142239"/>
                  </a:lnTo>
                  <a:lnTo>
                    <a:pt x="23471" y="147319"/>
                  </a:lnTo>
                  <a:lnTo>
                    <a:pt x="25450" y="152399"/>
                  </a:lnTo>
                  <a:lnTo>
                    <a:pt x="31904" y="158749"/>
                  </a:lnTo>
                  <a:lnTo>
                    <a:pt x="43612" y="163829"/>
                  </a:lnTo>
                  <a:lnTo>
                    <a:pt x="47159" y="165099"/>
                  </a:lnTo>
                  <a:lnTo>
                    <a:pt x="23471" y="165099"/>
                  </a:lnTo>
                  <a:lnTo>
                    <a:pt x="23471" y="251459"/>
                  </a:lnTo>
                  <a:lnTo>
                    <a:pt x="25004" y="255269"/>
                  </a:lnTo>
                  <a:lnTo>
                    <a:pt x="29482" y="260349"/>
                  </a:lnTo>
                  <a:lnTo>
                    <a:pt x="36728" y="264159"/>
                  </a:lnTo>
                  <a:lnTo>
                    <a:pt x="46562" y="267969"/>
                  </a:lnTo>
                  <a:lnTo>
                    <a:pt x="54895" y="271779"/>
                  </a:lnTo>
                  <a:lnTo>
                    <a:pt x="65517" y="271779"/>
                  </a:lnTo>
                  <a:lnTo>
                    <a:pt x="65517" y="274319"/>
                  </a:lnTo>
                  <a:lnTo>
                    <a:pt x="68157" y="275589"/>
                  </a:lnTo>
                  <a:lnTo>
                    <a:pt x="73851" y="275589"/>
                  </a:lnTo>
                  <a:lnTo>
                    <a:pt x="84913" y="278129"/>
                  </a:lnTo>
                  <a:lnTo>
                    <a:pt x="121177" y="281939"/>
                  </a:lnTo>
                  <a:lnTo>
                    <a:pt x="180238" y="281939"/>
                  </a:lnTo>
                  <a:lnTo>
                    <a:pt x="181002" y="285749"/>
                  </a:lnTo>
                  <a:lnTo>
                    <a:pt x="181002" y="288289"/>
                  </a:lnTo>
                  <a:lnTo>
                    <a:pt x="179125" y="290829"/>
                  </a:lnTo>
                  <a:lnTo>
                    <a:pt x="176072" y="290829"/>
                  </a:lnTo>
                  <a:lnTo>
                    <a:pt x="166853" y="292099"/>
                  </a:lnTo>
                  <a:lnTo>
                    <a:pt x="147854" y="292099"/>
                  </a:lnTo>
                  <a:lnTo>
                    <a:pt x="138223" y="293369"/>
                  </a:lnTo>
                  <a:close/>
                </a:path>
                <a:path w="279400" h="293370">
                  <a:moveTo>
                    <a:pt x="196140" y="86359"/>
                  </a:moveTo>
                  <a:lnTo>
                    <a:pt x="183641" y="86359"/>
                  </a:lnTo>
                  <a:lnTo>
                    <a:pt x="268847" y="1269"/>
                  </a:lnTo>
                  <a:lnTo>
                    <a:pt x="270183" y="0"/>
                  </a:lnTo>
                  <a:lnTo>
                    <a:pt x="275495" y="0"/>
                  </a:lnTo>
                  <a:lnTo>
                    <a:pt x="276416" y="1269"/>
                  </a:lnTo>
                  <a:lnTo>
                    <a:pt x="279088" y="2539"/>
                  </a:lnTo>
                  <a:lnTo>
                    <a:pt x="279088" y="6349"/>
                  </a:lnTo>
                  <a:lnTo>
                    <a:pt x="275685" y="6349"/>
                  </a:lnTo>
                  <a:lnTo>
                    <a:pt x="196140" y="86359"/>
                  </a:lnTo>
                  <a:close/>
                </a:path>
                <a:path w="279400" h="293370">
                  <a:moveTo>
                    <a:pt x="139337" y="86359"/>
                  </a:moveTo>
                  <a:lnTo>
                    <a:pt x="94651" y="86359"/>
                  </a:lnTo>
                  <a:lnTo>
                    <a:pt x="104377" y="85089"/>
                  </a:lnTo>
                  <a:lnTo>
                    <a:pt x="114211" y="85089"/>
                  </a:lnTo>
                  <a:lnTo>
                    <a:pt x="124116" y="83819"/>
                  </a:lnTo>
                  <a:lnTo>
                    <a:pt x="136697" y="83819"/>
                  </a:lnTo>
                  <a:lnTo>
                    <a:pt x="139337" y="86359"/>
                  </a:lnTo>
                  <a:close/>
                </a:path>
                <a:path w="279400" h="293370">
                  <a:moveTo>
                    <a:pt x="181222" y="102869"/>
                  </a:moveTo>
                  <a:lnTo>
                    <a:pt x="167739" y="102869"/>
                  </a:lnTo>
                  <a:lnTo>
                    <a:pt x="174959" y="95249"/>
                  </a:lnTo>
                  <a:lnTo>
                    <a:pt x="152218" y="95249"/>
                  </a:lnTo>
                  <a:lnTo>
                    <a:pt x="150341" y="92709"/>
                  </a:lnTo>
                  <a:lnTo>
                    <a:pt x="150341" y="86359"/>
                  </a:lnTo>
                  <a:lnTo>
                    <a:pt x="152600" y="83819"/>
                  </a:lnTo>
                  <a:lnTo>
                    <a:pt x="162777" y="83819"/>
                  </a:lnTo>
                  <a:lnTo>
                    <a:pt x="170025" y="85089"/>
                  </a:lnTo>
                  <a:lnTo>
                    <a:pt x="176981" y="85089"/>
                  </a:lnTo>
                  <a:lnTo>
                    <a:pt x="183641" y="86359"/>
                  </a:lnTo>
                  <a:lnTo>
                    <a:pt x="196140" y="86359"/>
                  </a:lnTo>
                  <a:lnTo>
                    <a:pt x="205867" y="87629"/>
                  </a:lnTo>
                  <a:lnTo>
                    <a:pt x="215128" y="90169"/>
                  </a:lnTo>
                  <a:lnTo>
                    <a:pt x="223889" y="92709"/>
                  </a:lnTo>
                  <a:lnTo>
                    <a:pt x="232113" y="95249"/>
                  </a:lnTo>
                  <a:lnTo>
                    <a:pt x="235763" y="96519"/>
                  </a:lnTo>
                  <a:lnTo>
                    <a:pt x="187077" y="96519"/>
                  </a:lnTo>
                  <a:lnTo>
                    <a:pt x="181222" y="102869"/>
                  </a:lnTo>
                  <a:close/>
                </a:path>
                <a:path w="279400" h="293370">
                  <a:moveTo>
                    <a:pt x="120795" y="129539"/>
                  </a:moveTo>
                  <a:lnTo>
                    <a:pt x="113607" y="129539"/>
                  </a:lnTo>
                  <a:lnTo>
                    <a:pt x="109822" y="128269"/>
                  </a:lnTo>
                  <a:lnTo>
                    <a:pt x="107150" y="125729"/>
                  </a:lnTo>
                  <a:lnTo>
                    <a:pt x="102602" y="121919"/>
                  </a:lnTo>
                  <a:lnTo>
                    <a:pt x="101870" y="114299"/>
                  </a:lnTo>
                  <a:lnTo>
                    <a:pt x="104129" y="110489"/>
                  </a:lnTo>
                  <a:lnTo>
                    <a:pt x="91248" y="96519"/>
                  </a:lnTo>
                  <a:lnTo>
                    <a:pt x="104945" y="96519"/>
                  </a:lnTo>
                  <a:lnTo>
                    <a:pt x="110935" y="102869"/>
                  </a:lnTo>
                  <a:lnTo>
                    <a:pt x="124198" y="102869"/>
                  </a:lnTo>
                  <a:lnTo>
                    <a:pt x="126838" y="106679"/>
                  </a:lnTo>
                  <a:lnTo>
                    <a:pt x="129890" y="107949"/>
                  </a:lnTo>
                  <a:lnTo>
                    <a:pt x="131004" y="111759"/>
                  </a:lnTo>
                  <a:lnTo>
                    <a:pt x="115865" y="111759"/>
                  </a:lnTo>
                  <a:lnTo>
                    <a:pt x="115102" y="113029"/>
                  </a:lnTo>
                  <a:lnTo>
                    <a:pt x="113607" y="114299"/>
                  </a:lnTo>
                  <a:lnTo>
                    <a:pt x="113607" y="116839"/>
                  </a:lnTo>
                  <a:lnTo>
                    <a:pt x="115102" y="118109"/>
                  </a:lnTo>
                  <a:lnTo>
                    <a:pt x="115865" y="119379"/>
                  </a:lnTo>
                  <a:lnTo>
                    <a:pt x="131004" y="119379"/>
                  </a:lnTo>
                  <a:lnTo>
                    <a:pt x="129890" y="123189"/>
                  </a:lnTo>
                  <a:lnTo>
                    <a:pt x="126838" y="125729"/>
                  </a:lnTo>
                  <a:lnTo>
                    <a:pt x="124580" y="128269"/>
                  </a:lnTo>
                  <a:lnTo>
                    <a:pt x="120795" y="129539"/>
                  </a:lnTo>
                  <a:close/>
                </a:path>
                <a:path w="279400" h="293370">
                  <a:moveTo>
                    <a:pt x="228709" y="156209"/>
                  </a:moveTo>
                  <a:lnTo>
                    <a:pt x="139337" y="156209"/>
                  </a:lnTo>
                  <a:lnTo>
                    <a:pt x="188077" y="152399"/>
                  </a:lnTo>
                  <a:lnTo>
                    <a:pt x="224789" y="144779"/>
                  </a:lnTo>
                  <a:lnTo>
                    <a:pt x="247940" y="134619"/>
                  </a:lnTo>
                  <a:lnTo>
                    <a:pt x="255998" y="124459"/>
                  </a:lnTo>
                  <a:lnTo>
                    <a:pt x="251562" y="116839"/>
                  </a:lnTo>
                  <a:lnTo>
                    <a:pt x="238426" y="109219"/>
                  </a:lnTo>
                  <a:lnTo>
                    <a:pt x="216845" y="102869"/>
                  </a:lnTo>
                  <a:lnTo>
                    <a:pt x="187077" y="96519"/>
                  </a:lnTo>
                  <a:lnTo>
                    <a:pt x="235763" y="96519"/>
                  </a:lnTo>
                  <a:lnTo>
                    <a:pt x="246711" y="100329"/>
                  </a:lnTo>
                  <a:lnTo>
                    <a:pt x="257401" y="107949"/>
                  </a:lnTo>
                  <a:lnTo>
                    <a:pt x="263970" y="115569"/>
                  </a:lnTo>
                  <a:lnTo>
                    <a:pt x="266207" y="123189"/>
                  </a:lnTo>
                  <a:lnTo>
                    <a:pt x="266207" y="142239"/>
                  </a:lnTo>
                  <a:lnTo>
                    <a:pt x="257874" y="142239"/>
                  </a:lnTo>
                  <a:lnTo>
                    <a:pt x="252418" y="146049"/>
                  </a:lnTo>
                  <a:lnTo>
                    <a:pt x="245713" y="149859"/>
                  </a:lnTo>
                  <a:lnTo>
                    <a:pt x="237797" y="152399"/>
                  </a:lnTo>
                  <a:lnTo>
                    <a:pt x="228709" y="156209"/>
                  </a:lnTo>
                  <a:close/>
                </a:path>
                <a:path w="279400" h="293370">
                  <a:moveTo>
                    <a:pt x="124198" y="102869"/>
                  </a:moveTo>
                  <a:lnTo>
                    <a:pt x="110935" y="102869"/>
                  </a:lnTo>
                  <a:lnTo>
                    <a:pt x="112716" y="101599"/>
                  </a:lnTo>
                  <a:lnTo>
                    <a:pt x="120413" y="101599"/>
                  </a:lnTo>
                  <a:lnTo>
                    <a:pt x="124198" y="102869"/>
                  </a:lnTo>
                  <a:close/>
                </a:path>
                <a:path w="279400" h="293370">
                  <a:moveTo>
                    <a:pt x="165480" y="129539"/>
                  </a:moveTo>
                  <a:lnTo>
                    <a:pt x="158293" y="129539"/>
                  </a:lnTo>
                  <a:lnTo>
                    <a:pt x="154508" y="128269"/>
                  </a:lnTo>
                  <a:lnTo>
                    <a:pt x="151455" y="125729"/>
                  </a:lnTo>
                  <a:lnTo>
                    <a:pt x="148815" y="123189"/>
                  </a:lnTo>
                  <a:lnTo>
                    <a:pt x="147288" y="119379"/>
                  </a:lnTo>
                  <a:lnTo>
                    <a:pt x="147288" y="111759"/>
                  </a:lnTo>
                  <a:lnTo>
                    <a:pt x="148815" y="109219"/>
                  </a:lnTo>
                  <a:lnTo>
                    <a:pt x="154380" y="102869"/>
                  </a:lnTo>
                  <a:lnTo>
                    <a:pt x="158070" y="101599"/>
                  </a:lnTo>
                  <a:lnTo>
                    <a:pt x="165863" y="101599"/>
                  </a:lnTo>
                  <a:lnTo>
                    <a:pt x="167739" y="102869"/>
                  </a:lnTo>
                  <a:lnTo>
                    <a:pt x="181222" y="102869"/>
                  </a:lnTo>
                  <a:lnTo>
                    <a:pt x="174195" y="110489"/>
                  </a:lnTo>
                  <a:lnTo>
                    <a:pt x="174948" y="111759"/>
                  </a:lnTo>
                  <a:lnTo>
                    <a:pt x="160170" y="111759"/>
                  </a:lnTo>
                  <a:lnTo>
                    <a:pt x="159056" y="113029"/>
                  </a:lnTo>
                  <a:lnTo>
                    <a:pt x="158674" y="113029"/>
                  </a:lnTo>
                  <a:lnTo>
                    <a:pt x="158293" y="114299"/>
                  </a:lnTo>
                  <a:lnTo>
                    <a:pt x="158293" y="116839"/>
                  </a:lnTo>
                  <a:lnTo>
                    <a:pt x="159788" y="119379"/>
                  </a:lnTo>
                  <a:lnTo>
                    <a:pt x="175944" y="119379"/>
                  </a:lnTo>
                  <a:lnTo>
                    <a:pt x="175690" y="121919"/>
                  </a:lnTo>
                  <a:lnTo>
                    <a:pt x="171523" y="125729"/>
                  </a:lnTo>
                  <a:lnTo>
                    <a:pt x="168884" y="128269"/>
                  </a:lnTo>
                  <a:lnTo>
                    <a:pt x="165480" y="129539"/>
                  </a:lnTo>
                  <a:close/>
                </a:path>
                <a:path w="279400" h="293370">
                  <a:moveTo>
                    <a:pt x="131004" y="119379"/>
                  </a:moveTo>
                  <a:lnTo>
                    <a:pt x="120031" y="119379"/>
                  </a:lnTo>
                  <a:lnTo>
                    <a:pt x="120795" y="118109"/>
                  </a:lnTo>
                  <a:lnTo>
                    <a:pt x="121177" y="118109"/>
                  </a:lnTo>
                  <a:lnTo>
                    <a:pt x="121940" y="116839"/>
                  </a:lnTo>
                  <a:lnTo>
                    <a:pt x="121940" y="114299"/>
                  </a:lnTo>
                  <a:lnTo>
                    <a:pt x="120795" y="113029"/>
                  </a:lnTo>
                  <a:lnTo>
                    <a:pt x="120031" y="111759"/>
                  </a:lnTo>
                  <a:lnTo>
                    <a:pt x="131004" y="111759"/>
                  </a:lnTo>
                  <a:lnTo>
                    <a:pt x="131004" y="119379"/>
                  </a:lnTo>
                  <a:close/>
                </a:path>
                <a:path w="279400" h="293370">
                  <a:moveTo>
                    <a:pt x="175944" y="119379"/>
                  </a:moveTo>
                  <a:lnTo>
                    <a:pt x="164145" y="119379"/>
                  </a:lnTo>
                  <a:lnTo>
                    <a:pt x="164717" y="118109"/>
                  </a:lnTo>
                  <a:lnTo>
                    <a:pt x="166244" y="116839"/>
                  </a:lnTo>
                  <a:lnTo>
                    <a:pt x="166244" y="114299"/>
                  </a:lnTo>
                  <a:lnTo>
                    <a:pt x="164717" y="113029"/>
                  </a:lnTo>
                  <a:lnTo>
                    <a:pt x="163954" y="111759"/>
                  </a:lnTo>
                  <a:lnTo>
                    <a:pt x="174948" y="111759"/>
                  </a:lnTo>
                  <a:lnTo>
                    <a:pt x="176453" y="114299"/>
                  </a:lnTo>
                  <a:lnTo>
                    <a:pt x="175944" y="119379"/>
                  </a:lnTo>
                  <a:close/>
                </a:path>
                <a:path w="279400" h="293370">
                  <a:moveTo>
                    <a:pt x="140482" y="166369"/>
                  </a:moveTo>
                  <a:lnTo>
                    <a:pt x="93148" y="163829"/>
                  </a:lnTo>
                  <a:lnTo>
                    <a:pt x="71792" y="160019"/>
                  </a:lnTo>
                  <a:lnTo>
                    <a:pt x="52637" y="156209"/>
                  </a:lnTo>
                  <a:lnTo>
                    <a:pt x="43549" y="152399"/>
                  </a:lnTo>
                  <a:lnTo>
                    <a:pt x="35633" y="149859"/>
                  </a:lnTo>
                  <a:lnTo>
                    <a:pt x="28927" y="146049"/>
                  </a:lnTo>
                  <a:lnTo>
                    <a:pt x="23471" y="142239"/>
                  </a:lnTo>
                  <a:lnTo>
                    <a:pt x="47772" y="142239"/>
                  </a:lnTo>
                  <a:lnTo>
                    <a:pt x="53567" y="144779"/>
                  </a:lnTo>
                  <a:lnTo>
                    <a:pt x="90381" y="152399"/>
                  </a:lnTo>
                  <a:lnTo>
                    <a:pt x="139337" y="156209"/>
                  </a:lnTo>
                  <a:lnTo>
                    <a:pt x="228709" y="156209"/>
                  </a:lnTo>
                  <a:lnTo>
                    <a:pt x="209548" y="160019"/>
                  </a:lnTo>
                  <a:lnTo>
                    <a:pt x="188150" y="163829"/>
                  </a:lnTo>
                  <a:lnTo>
                    <a:pt x="140482" y="166369"/>
                  </a:lnTo>
                  <a:close/>
                </a:path>
                <a:path w="279400" h="293370">
                  <a:moveTo>
                    <a:pt x="225306" y="177799"/>
                  </a:moveTo>
                  <a:lnTo>
                    <a:pt x="161898" y="177799"/>
                  </a:lnTo>
                  <a:lnTo>
                    <a:pt x="182663" y="176529"/>
                  </a:lnTo>
                  <a:lnTo>
                    <a:pt x="201938" y="173989"/>
                  </a:lnTo>
                  <a:lnTo>
                    <a:pt x="248408" y="158749"/>
                  </a:lnTo>
                  <a:lnTo>
                    <a:pt x="257111" y="147319"/>
                  </a:lnTo>
                  <a:lnTo>
                    <a:pt x="257874" y="147319"/>
                  </a:lnTo>
                  <a:lnTo>
                    <a:pt x="257874" y="142239"/>
                  </a:lnTo>
                  <a:lnTo>
                    <a:pt x="266207" y="142239"/>
                  </a:lnTo>
                  <a:lnTo>
                    <a:pt x="266207" y="163829"/>
                  </a:lnTo>
                  <a:lnTo>
                    <a:pt x="257111" y="163829"/>
                  </a:lnTo>
                  <a:lnTo>
                    <a:pt x="250223" y="168909"/>
                  </a:lnTo>
                  <a:lnTo>
                    <a:pt x="242342" y="172719"/>
                  </a:lnTo>
                  <a:lnTo>
                    <a:pt x="225306" y="177799"/>
                  </a:lnTo>
                  <a:close/>
                </a:path>
                <a:path w="279400" h="293370">
                  <a:moveTo>
                    <a:pt x="248512" y="271779"/>
                  </a:moveTo>
                  <a:lnTo>
                    <a:pt x="225306" y="271779"/>
                  </a:lnTo>
                  <a:lnTo>
                    <a:pt x="239547" y="266699"/>
                  </a:lnTo>
                  <a:lnTo>
                    <a:pt x="249450" y="261619"/>
                  </a:lnTo>
                  <a:lnTo>
                    <a:pt x="255232" y="256539"/>
                  </a:lnTo>
                  <a:lnTo>
                    <a:pt x="257111" y="251459"/>
                  </a:lnTo>
                  <a:lnTo>
                    <a:pt x="257111" y="163829"/>
                  </a:lnTo>
                  <a:lnTo>
                    <a:pt x="266207" y="163829"/>
                  </a:lnTo>
                  <a:lnTo>
                    <a:pt x="266207" y="250189"/>
                  </a:lnTo>
                  <a:lnTo>
                    <a:pt x="262089" y="261619"/>
                  </a:lnTo>
                  <a:lnTo>
                    <a:pt x="251438" y="270509"/>
                  </a:lnTo>
                  <a:lnTo>
                    <a:pt x="248512" y="271779"/>
                  </a:lnTo>
                  <a:close/>
                </a:path>
                <a:path w="279400" h="293370">
                  <a:moveTo>
                    <a:pt x="63227" y="218439"/>
                  </a:moveTo>
                  <a:lnTo>
                    <a:pt x="57566" y="218439"/>
                  </a:lnTo>
                  <a:lnTo>
                    <a:pt x="54895" y="215899"/>
                  </a:lnTo>
                  <a:lnTo>
                    <a:pt x="54895" y="177799"/>
                  </a:lnTo>
                  <a:lnTo>
                    <a:pt x="45038" y="175259"/>
                  </a:lnTo>
                  <a:lnTo>
                    <a:pt x="36488" y="171449"/>
                  </a:lnTo>
                  <a:lnTo>
                    <a:pt x="29285" y="168909"/>
                  </a:lnTo>
                  <a:lnTo>
                    <a:pt x="23471" y="165099"/>
                  </a:lnTo>
                  <a:lnTo>
                    <a:pt x="47159" y="165099"/>
                  </a:lnTo>
                  <a:lnTo>
                    <a:pt x="61351" y="170179"/>
                  </a:lnTo>
                  <a:lnTo>
                    <a:pt x="78705" y="172719"/>
                  </a:lnTo>
                  <a:lnTo>
                    <a:pt x="98018" y="176529"/>
                  </a:lnTo>
                  <a:lnTo>
                    <a:pt x="118685" y="177799"/>
                  </a:lnTo>
                  <a:lnTo>
                    <a:pt x="225306" y="177799"/>
                  </a:lnTo>
                  <a:lnTo>
                    <a:pt x="225306" y="180339"/>
                  </a:lnTo>
                  <a:lnTo>
                    <a:pt x="213570" y="180339"/>
                  </a:lnTo>
                  <a:lnTo>
                    <a:pt x="208217" y="181609"/>
                  </a:lnTo>
                  <a:lnTo>
                    <a:pt x="65517" y="181609"/>
                  </a:lnTo>
                  <a:lnTo>
                    <a:pt x="65517" y="215899"/>
                  </a:lnTo>
                  <a:lnTo>
                    <a:pt x="63227" y="218439"/>
                  </a:lnTo>
                  <a:close/>
                </a:path>
                <a:path w="279400" h="293370">
                  <a:moveTo>
                    <a:pt x="197286" y="288289"/>
                  </a:moveTo>
                  <a:lnTo>
                    <a:pt x="194264" y="288289"/>
                  </a:lnTo>
                  <a:lnTo>
                    <a:pt x="191592" y="285749"/>
                  </a:lnTo>
                  <a:lnTo>
                    <a:pt x="191243" y="283209"/>
                  </a:lnTo>
                  <a:lnTo>
                    <a:pt x="190861" y="280669"/>
                  </a:lnTo>
                  <a:lnTo>
                    <a:pt x="192738" y="278129"/>
                  </a:lnTo>
                  <a:lnTo>
                    <a:pt x="195409" y="276859"/>
                  </a:lnTo>
                  <a:lnTo>
                    <a:pt x="202215" y="276859"/>
                  </a:lnTo>
                  <a:lnTo>
                    <a:pt x="213570" y="274319"/>
                  </a:lnTo>
                  <a:lnTo>
                    <a:pt x="213570" y="180339"/>
                  </a:lnTo>
                  <a:lnTo>
                    <a:pt x="225306" y="180339"/>
                  </a:lnTo>
                  <a:lnTo>
                    <a:pt x="225306" y="271779"/>
                  </a:lnTo>
                  <a:lnTo>
                    <a:pt x="248512" y="271779"/>
                  </a:lnTo>
                  <a:lnTo>
                    <a:pt x="236809" y="276859"/>
                  </a:lnTo>
                  <a:lnTo>
                    <a:pt x="220758" y="281939"/>
                  </a:lnTo>
                  <a:lnTo>
                    <a:pt x="219995" y="283209"/>
                  </a:lnTo>
                  <a:lnTo>
                    <a:pt x="219645" y="283209"/>
                  </a:lnTo>
                  <a:lnTo>
                    <a:pt x="211312" y="285749"/>
                  </a:lnTo>
                  <a:lnTo>
                    <a:pt x="202979" y="287019"/>
                  </a:lnTo>
                  <a:lnTo>
                    <a:pt x="197286" y="288289"/>
                  </a:lnTo>
                  <a:close/>
                </a:path>
                <a:path w="279400" h="293370">
                  <a:moveTo>
                    <a:pt x="143503" y="281939"/>
                  </a:moveTo>
                  <a:lnTo>
                    <a:pt x="135552" y="281939"/>
                  </a:lnTo>
                  <a:lnTo>
                    <a:pt x="135552" y="189229"/>
                  </a:lnTo>
                  <a:lnTo>
                    <a:pt x="98555" y="186689"/>
                  </a:lnTo>
                  <a:lnTo>
                    <a:pt x="81470" y="184149"/>
                  </a:lnTo>
                  <a:lnTo>
                    <a:pt x="65517" y="181609"/>
                  </a:lnTo>
                  <a:lnTo>
                    <a:pt x="208217" y="181609"/>
                  </a:lnTo>
                  <a:lnTo>
                    <a:pt x="197510" y="184149"/>
                  </a:lnTo>
                  <a:lnTo>
                    <a:pt x="180242" y="186689"/>
                  </a:lnTo>
                  <a:lnTo>
                    <a:pt x="162122" y="187959"/>
                  </a:lnTo>
                  <a:lnTo>
                    <a:pt x="143503" y="187959"/>
                  </a:lnTo>
                  <a:lnTo>
                    <a:pt x="143503" y="281939"/>
                  </a:lnTo>
                  <a:close/>
                </a:path>
                <a:path w="279400" h="293370">
                  <a:moveTo>
                    <a:pt x="65517" y="271779"/>
                  </a:moveTo>
                  <a:lnTo>
                    <a:pt x="54895" y="271779"/>
                  </a:lnTo>
                  <a:lnTo>
                    <a:pt x="54895" y="232409"/>
                  </a:lnTo>
                  <a:lnTo>
                    <a:pt x="57566" y="229869"/>
                  </a:lnTo>
                  <a:lnTo>
                    <a:pt x="63227" y="229869"/>
                  </a:lnTo>
                  <a:lnTo>
                    <a:pt x="65517" y="232409"/>
                  </a:lnTo>
                  <a:lnTo>
                    <a:pt x="65517" y="271779"/>
                  </a:lnTo>
                  <a:close/>
                </a:path>
                <a:path w="279400" h="293370">
                  <a:moveTo>
                    <a:pt x="180238" y="281939"/>
                  </a:moveTo>
                  <a:lnTo>
                    <a:pt x="159561" y="281939"/>
                  </a:lnTo>
                  <a:lnTo>
                    <a:pt x="167418" y="280669"/>
                  </a:lnTo>
                  <a:lnTo>
                    <a:pt x="177980" y="280669"/>
                  </a:lnTo>
                  <a:lnTo>
                    <a:pt x="180238" y="2819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737312" y="3873646"/>
              <a:ext cx="72706" cy="69112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19422" y="3873709"/>
              <a:ext cx="73088" cy="69048"/>
            </a:xfrm>
            <a:prstGeom prst="rect">
              <a:avLst/>
            </a:prstGeom>
          </p:spPr>
        </p:pic>
      </p:grpSp>
      <p:sp>
        <p:nvSpPr>
          <p:cNvPr id="201" name="object 201"/>
          <p:cNvSpPr/>
          <p:nvPr/>
        </p:nvSpPr>
        <p:spPr>
          <a:xfrm>
            <a:off x="7710881" y="3835882"/>
            <a:ext cx="273050" cy="337185"/>
          </a:xfrm>
          <a:custGeom>
            <a:avLst/>
            <a:gdLst/>
            <a:ahLst/>
            <a:cxnLst/>
            <a:rect l="l" t="t" r="r" b="b"/>
            <a:pathLst>
              <a:path w="273050" h="337185">
                <a:moveTo>
                  <a:pt x="157353" y="133146"/>
                </a:moveTo>
                <a:lnTo>
                  <a:pt x="156032" y="126377"/>
                </a:lnTo>
                <a:lnTo>
                  <a:pt x="155168" y="125082"/>
                </a:lnTo>
                <a:lnTo>
                  <a:pt x="152095" y="120446"/>
                </a:lnTo>
                <a:lnTo>
                  <a:pt x="148424" y="116776"/>
                </a:lnTo>
                <a:lnTo>
                  <a:pt x="148196" y="116700"/>
                </a:lnTo>
                <a:lnTo>
                  <a:pt x="148196" y="130619"/>
                </a:lnTo>
                <a:lnTo>
                  <a:pt x="148196" y="135724"/>
                </a:lnTo>
                <a:lnTo>
                  <a:pt x="145084" y="138836"/>
                </a:lnTo>
                <a:lnTo>
                  <a:pt x="143433" y="140512"/>
                </a:lnTo>
                <a:lnTo>
                  <a:pt x="141414" y="141249"/>
                </a:lnTo>
                <a:lnTo>
                  <a:pt x="135267" y="141249"/>
                </a:lnTo>
                <a:lnTo>
                  <a:pt x="131279" y="138023"/>
                </a:lnTo>
                <a:lnTo>
                  <a:pt x="131279" y="128295"/>
                </a:lnTo>
                <a:lnTo>
                  <a:pt x="135267" y="125082"/>
                </a:lnTo>
                <a:lnTo>
                  <a:pt x="141414" y="125082"/>
                </a:lnTo>
                <a:lnTo>
                  <a:pt x="143433" y="125818"/>
                </a:lnTo>
                <a:lnTo>
                  <a:pt x="145084" y="127457"/>
                </a:lnTo>
                <a:lnTo>
                  <a:pt x="148196" y="130619"/>
                </a:lnTo>
                <a:lnTo>
                  <a:pt x="148196" y="116700"/>
                </a:lnTo>
                <a:lnTo>
                  <a:pt x="143916" y="115138"/>
                </a:lnTo>
                <a:lnTo>
                  <a:pt x="139496" y="115138"/>
                </a:lnTo>
                <a:lnTo>
                  <a:pt x="132765" y="116433"/>
                </a:lnTo>
                <a:lnTo>
                  <a:pt x="126974" y="120078"/>
                </a:lnTo>
                <a:lnTo>
                  <a:pt x="122910" y="125755"/>
                </a:lnTo>
                <a:lnTo>
                  <a:pt x="121386" y="133146"/>
                </a:lnTo>
                <a:lnTo>
                  <a:pt x="121450" y="140512"/>
                </a:lnTo>
                <a:lnTo>
                  <a:pt x="125755" y="146939"/>
                </a:lnTo>
                <a:lnTo>
                  <a:pt x="134721" y="150660"/>
                </a:lnTo>
                <a:lnTo>
                  <a:pt x="137058" y="151117"/>
                </a:lnTo>
                <a:lnTo>
                  <a:pt x="144043" y="151117"/>
                </a:lnTo>
                <a:lnTo>
                  <a:pt x="148640" y="149288"/>
                </a:lnTo>
                <a:lnTo>
                  <a:pt x="152095" y="145834"/>
                </a:lnTo>
                <a:lnTo>
                  <a:pt x="155143" y="141249"/>
                </a:lnTo>
                <a:lnTo>
                  <a:pt x="156032" y="139903"/>
                </a:lnTo>
                <a:lnTo>
                  <a:pt x="157353" y="133146"/>
                </a:lnTo>
                <a:close/>
              </a:path>
              <a:path w="273050" h="337185">
                <a:moveTo>
                  <a:pt x="272453" y="62814"/>
                </a:moveTo>
                <a:lnTo>
                  <a:pt x="267868" y="39179"/>
                </a:lnTo>
                <a:lnTo>
                  <a:pt x="254088" y="18402"/>
                </a:lnTo>
                <a:lnTo>
                  <a:pt x="244297" y="10401"/>
                </a:lnTo>
                <a:lnTo>
                  <a:pt x="243624" y="10045"/>
                </a:lnTo>
                <a:lnTo>
                  <a:pt x="233387" y="4635"/>
                </a:lnTo>
                <a:lnTo>
                  <a:pt x="221716" y="1155"/>
                </a:lnTo>
                <a:lnTo>
                  <a:pt x="209651" y="0"/>
                </a:lnTo>
                <a:lnTo>
                  <a:pt x="200482" y="660"/>
                </a:lnTo>
                <a:lnTo>
                  <a:pt x="171488" y="15557"/>
                </a:lnTo>
                <a:lnTo>
                  <a:pt x="173062" y="17818"/>
                </a:lnTo>
                <a:lnTo>
                  <a:pt x="174015" y="19240"/>
                </a:lnTo>
                <a:lnTo>
                  <a:pt x="175577" y="19989"/>
                </a:lnTo>
                <a:lnTo>
                  <a:pt x="178142" y="19989"/>
                </a:lnTo>
                <a:lnTo>
                  <a:pt x="179108" y="19710"/>
                </a:lnTo>
                <a:lnTo>
                  <a:pt x="179959" y="19138"/>
                </a:lnTo>
                <a:lnTo>
                  <a:pt x="186969" y="15125"/>
                </a:lnTo>
                <a:lnTo>
                  <a:pt x="194322" y="12293"/>
                </a:lnTo>
                <a:lnTo>
                  <a:pt x="201891" y="10604"/>
                </a:lnTo>
                <a:lnTo>
                  <a:pt x="209562" y="10045"/>
                </a:lnTo>
                <a:lnTo>
                  <a:pt x="220916" y="11264"/>
                </a:lnTo>
                <a:lnTo>
                  <a:pt x="259816" y="46418"/>
                </a:lnTo>
                <a:lnTo>
                  <a:pt x="262394" y="65316"/>
                </a:lnTo>
                <a:lnTo>
                  <a:pt x="258114" y="83908"/>
                </a:lnTo>
                <a:lnTo>
                  <a:pt x="222834" y="120091"/>
                </a:lnTo>
                <a:lnTo>
                  <a:pt x="202984" y="126657"/>
                </a:lnTo>
                <a:lnTo>
                  <a:pt x="198615" y="126606"/>
                </a:lnTo>
                <a:lnTo>
                  <a:pt x="194348" y="125501"/>
                </a:lnTo>
                <a:lnTo>
                  <a:pt x="190550" y="123342"/>
                </a:lnTo>
                <a:lnTo>
                  <a:pt x="190398" y="123291"/>
                </a:lnTo>
                <a:lnTo>
                  <a:pt x="161061" y="96837"/>
                </a:lnTo>
                <a:lnTo>
                  <a:pt x="149352" y="81876"/>
                </a:lnTo>
                <a:lnTo>
                  <a:pt x="149199" y="81673"/>
                </a:lnTo>
                <a:lnTo>
                  <a:pt x="146291" y="72415"/>
                </a:lnTo>
                <a:lnTo>
                  <a:pt x="147142" y="61836"/>
                </a:lnTo>
                <a:lnTo>
                  <a:pt x="152692" y="49352"/>
                </a:lnTo>
                <a:lnTo>
                  <a:pt x="163893" y="34417"/>
                </a:lnTo>
                <a:lnTo>
                  <a:pt x="165684" y="32308"/>
                </a:lnTo>
                <a:lnTo>
                  <a:pt x="165481" y="29197"/>
                </a:lnTo>
                <a:lnTo>
                  <a:pt x="162483" y="26593"/>
                </a:lnTo>
                <a:lnTo>
                  <a:pt x="161315" y="26200"/>
                </a:lnTo>
                <a:lnTo>
                  <a:pt x="158775" y="26200"/>
                </a:lnTo>
                <a:lnTo>
                  <a:pt x="136385" y="65709"/>
                </a:lnTo>
                <a:lnTo>
                  <a:pt x="137033" y="76936"/>
                </a:lnTo>
                <a:lnTo>
                  <a:pt x="137502" y="79197"/>
                </a:lnTo>
                <a:lnTo>
                  <a:pt x="138239" y="81407"/>
                </a:lnTo>
                <a:lnTo>
                  <a:pt x="139141" y="83566"/>
                </a:lnTo>
                <a:lnTo>
                  <a:pt x="21183" y="220433"/>
                </a:lnTo>
                <a:lnTo>
                  <a:pt x="20231" y="224116"/>
                </a:lnTo>
                <a:lnTo>
                  <a:pt x="20967" y="227647"/>
                </a:lnTo>
                <a:lnTo>
                  <a:pt x="1689" y="249783"/>
                </a:lnTo>
                <a:lnTo>
                  <a:pt x="1854" y="255358"/>
                </a:lnTo>
                <a:lnTo>
                  <a:pt x="6223" y="259740"/>
                </a:lnTo>
                <a:lnTo>
                  <a:pt x="952" y="271538"/>
                </a:lnTo>
                <a:lnTo>
                  <a:pt x="13754" y="309892"/>
                </a:lnTo>
                <a:lnTo>
                  <a:pt x="40043" y="320751"/>
                </a:lnTo>
                <a:lnTo>
                  <a:pt x="47129" y="320078"/>
                </a:lnTo>
                <a:lnTo>
                  <a:pt x="54000" y="318033"/>
                </a:lnTo>
                <a:lnTo>
                  <a:pt x="60452" y="314642"/>
                </a:lnTo>
                <a:lnTo>
                  <a:pt x="65138" y="310819"/>
                </a:lnTo>
                <a:lnTo>
                  <a:pt x="66281" y="309892"/>
                </a:lnTo>
                <a:lnTo>
                  <a:pt x="119227" y="256946"/>
                </a:lnTo>
                <a:lnTo>
                  <a:pt x="124447" y="251561"/>
                </a:lnTo>
                <a:lnTo>
                  <a:pt x="131394" y="248856"/>
                </a:lnTo>
                <a:lnTo>
                  <a:pt x="145110" y="248856"/>
                </a:lnTo>
                <a:lnTo>
                  <a:pt x="151892" y="251447"/>
                </a:lnTo>
                <a:lnTo>
                  <a:pt x="157048" y="256628"/>
                </a:lnTo>
                <a:lnTo>
                  <a:pt x="162928" y="265506"/>
                </a:lnTo>
                <a:lnTo>
                  <a:pt x="164795" y="275348"/>
                </a:lnTo>
                <a:lnTo>
                  <a:pt x="164795" y="275793"/>
                </a:lnTo>
                <a:lnTo>
                  <a:pt x="162788" y="285661"/>
                </a:lnTo>
                <a:lnTo>
                  <a:pt x="156781" y="294449"/>
                </a:lnTo>
                <a:lnTo>
                  <a:pt x="150456" y="300837"/>
                </a:lnTo>
                <a:lnTo>
                  <a:pt x="150456" y="315887"/>
                </a:lnTo>
                <a:lnTo>
                  <a:pt x="139242" y="324370"/>
                </a:lnTo>
                <a:lnTo>
                  <a:pt x="134391" y="319532"/>
                </a:lnTo>
                <a:lnTo>
                  <a:pt x="142824" y="308305"/>
                </a:lnTo>
                <a:lnTo>
                  <a:pt x="150456" y="315887"/>
                </a:lnTo>
                <a:lnTo>
                  <a:pt x="150456" y="300837"/>
                </a:lnTo>
                <a:lnTo>
                  <a:pt x="149936" y="301358"/>
                </a:lnTo>
                <a:lnTo>
                  <a:pt x="147612" y="299021"/>
                </a:lnTo>
                <a:lnTo>
                  <a:pt x="145199" y="298119"/>
                </a:lnTo>
                <a:lnTo>
                  <a:pt x="139954" y="298119"/>
                </a:lnTo>
                <a:lnTo>
                  <a:pt x="137121" y="299389"/>
                </a:lnTo>
                <a:lnTo>
                  <a:pt x="126225" y="313893"/>
                </a:lnTo>
                <a:lnTo>
                  <a:pt x="123698" y="317309"/>
                </a:lnTo>
                <a:lnTo>
                  <a:pt x="123698" y="322008"/>
                </a:lnTo>
                <a:lnTo>
                  <a:pt x="126339" y="325374"/>
                </a:lnTo>
                <a:lnTo>
                  <a:pt x="121069" y="330644"/>
                </a:lnTo>
                <a:lnTo>
                  <a:pt x="121069" y="333806"/>
                </a:lnTo>
                <a:lnTo>
                  <a:pt x="123990" y="336677"/>
                </a:lnTo>
                <a:lnTo>
                  <a:pt x="125272" y="337159"/>
                </a:lnTo>
                <a:lnTo>
                  <a:pt x="127812" y="337159"/>
                </a:lnTo>
                <a:lnTo>
                  <a:pt x="129070" y="336677"/>
                </a:lnTo>
                <a:lnTo>
                  <a:pt x="130022" y="335699"/>
                </a:lnTo>
                <a:lnTo>
                  <a:pt x="133388" y="332384"/>
                </a:lnTo>
                <a:lnTo>
                  <a:pt x="135089" y="333730"/>
                </a:lnTo>
                <a:lnTo>
                  <a:pt x="137147" y="334403"/>
                </a:lnTo>
                <a:lnTo>
                  <a:pt x="141211" y="334403"/>
                </a:lnTo>
                <a:lnTo>
                  <a:pt x="143205" y="333781"/>
                </a:lnTo>
                <a:lnTo>
                  <a:pt x="145084" y="332384"/>
                </a:lnTo>
                <a:lnTo>
                  <a:pt x="155702" y="324370"/>
                </a:lnTo>
                <a:lnTo>
                  <a:pt x="161391" y="320078"/>
                </a:lnTo>
                <a:lnTo>
                  <a:pt x="161455" y="319532"/>
                </a:lnTo>
                <a:lnTo>
                  <a:pt x="161899" y="313309"/>
                </a:lnTo>
                <a:lnTo>
                  <a:pt x="156946" y="308356"/>
                </a:lnTo>
                <a:lnTo>
                  <a:pt x="163842" y="301510"/>
                </a:lnTo>
                <a:lnTo>
                  <a:pt x="163944" y="301358"/>
                </a:lnTo>
                <a:lnTo>
                  <a:pt x="171665" y="289445"/>
                </a:lnTo>
                <a:lnTo>
                  <a:pt x="174218" y="275793"/>
                </a:lnTo>
                <a:lnTo>
                  <a:pt x="171500" y="262178"/>
                </a:lnTo>
                <a:lnTo>
                  <a:pt x="137769" y="239534"/>
                </a:lnTo>
                <a:lnTo>
                  <a:pt x="130898" y="240182"/>
                </a:lnTo>
                <a:lnTo>
                  <a:pt x="124231" y="242138"/>
                </a:lnTo>
                <a:lnTo>
                  <a:pt x="117944" y="245389"/>
                </a:lnTo>
                <a:lnTo>
                  <a:pt x="112268" y="249936"/>
                </a:lnTo>
                <a:lnTo>
                  <a:pt x="53949" y="308178"/>
                </a:lnTo>
                <a:lnTo>
                  <a:pt x="47002" y="310819"/>
                </a:lnTo>
                <a:lnTo>
                  <a:pt x="33096" y="310819"/>
                </a:lnTo>
                <a:lnTo>
                  <a:pt x="26136" y="308178"/>
                </a:lnTo>
                <a:lnTo>
                  <a:pt x="20815" y="302882"/>
                </a:lnTo>
                <a:lnTo>
                  <a:pt x="17703" y="299821"/>
                </a:lnTo>
                <a:lnTo>
                  <a:pt x="12509" y="292493"/>
                </a:lnTo>
                <a:lnTo>
                  <a:pt x="10007" y="284099"/>
                </a:lnTo>
                <a:lnTo>
                  <a:pt x="10287" y="275348"/>
                </a:lnTo>
                <a:lnTo>
                  <a:pt x="13436" y="266954"/>
                </a:lnTo>
                <a:lnTo>
                  <a:pt x="15468" y="268973"/>
                </a:lnTo>
                <a:lnTo>
                  <a:pt x="17856" y="269887"/>
                </a:lnTo>
                <a:lnTo>
                  <a:pt x="22440" y="269887"/>
                </a:lnTo>
                <a:lnTo>
                  <a:pt x="24638" y="269125"/>
                </a:lnTo>
                <a:lnTo>
                  <a:pt x="27127" y="266954"/>
                </a:lnTo>
                <a:lnTo>
                  <a:pt x="35344" y="259791"/>
                </a:lnTo>
                <a:lnTo>
                  <a:pt x="44831" y="251510"/>
                </a:lnTo>
                <a:lnTo>
                  <a:pt x="45580" y="251675"/>
                </a:lnTo>
                <a:lnTo>
                  <a:pt x="47155" y="251777"/>
                </a:lnTo>
                <a:lnTo>
                  <a:pt x="49949" y="251777"/>
                </a:lnTo>
                <a:lnTo>
                  <a:pt x="50673" y="251510"/>
                </a:lnTo>
                <a:lnTo>
                  <a:pt x="52692" y="250774"/>
                </a:lnTo>
                <a:lnTo>
                  <a:pt x="54787" y="248932"/>
                </a:lnTo>
                <a:lnTo>
                  <a:pt x="63017" y="241846"/>
                </a:lnTo>
                <a:lnTo>
                  <a:pt x="78663" y="228384"/>
                </a:lnTo>
                <a:lnTo>
                  <a:pt x="80708" y="226593"/>
                </a:lnTo>
                <a:lnTo>
                  <a:pt x="80975" y="223494"/>
                </a:lnTo>
                <a:lnTo>
                  <a:pt x="78193" y="220243"/>
                </a:lnTo>
                <a:lnTo>
                  <a:pt x="76796" y="219659"/>
                </a:lnTo>
                <a:lnTo>
                  <a:pt x="74244" y="219659"/>
                </a:lnTo>
                <a:lnTo>
                  <a:pt x="73101" y="220052"/>
                </a:lnTo>
                <a:lnTo>
                  <a:pt x="47980" y="241706"/>
                </a:lnTo>
                <a:lnTo>
                  <a:pt x="47561" y="241846"/>
                </a:lnTo>
                <a:lnTo>
                  <a:pt x="46824" y="241846"/>
                </a:lnTo>
                <a:lnTo>
                  <a:pt x="46494" y="241769"/>
                </a:lnTo>
                <a:lnTo>
                  <a:pt x="46202" y="241617"/>
                </a:lnTo>
                <a:lnTo>
                  <a:pt x="45999" y="241452"/>
                </a:lnTo>
                <a:lnTo>
                  <a:pt x="40728" y="236181"/>
                </a:lnTo>
                <a:lnTo>
                  <a:pt x="36309" y="231762"/>
                </a:lnTo>
                <a:lnTo>
                  <a:pt x="36309" y="245821"/>
                </a:lnTo>
                <a:lnTo>
                  <a:pt x="20281" y="259791"/>
                </a:lnTo>
                <a:lnTo>
                  <a:pt x="12700" y="252260"/>
                </a:lnTo>
                <a:lnTo>
                  <a:pt x="26720" y="236181"/>
                </a:lnTo>
                <a:lnTo>
                  <a:pt x="36309" y="245821"/>
                </a:lnTo>
                <a:lnTo>
                  <a:pt x="36309" y="231762"/>
                </a:lnTo>
                <a:lnTo>
                  <a:pt x="31089" y="226542"/>
                </a:lnTo>
                <a:lnTo>
                  <a:pt x="30505" y="225602"/>
                </a:lnTo>
                <a:lnTo>
                  <a:pt x="30556" y="224751"/>
                </a:lnTo>
                <a:lnTo>
                  <a:pt x="31089" y="224180"/>
                </a:lnTo>
                <a:lnTo>
                  <a:pt x="144399" y="92684"/>
                </a:lnTo>
                <a:lnTo>
                  <a:pt x="148564" y="98425"/>
                </a:lnTo>
                <a:lnTo>
                  <a:pt x="167373" y="117233"/>
                </a:lnTo>
                <a:lnTo>
                  <a:pt x="168059" y="117868"/>
                </a:lnTo>
                <a:lnTo>
                  <a:pt x="172529" y="122288"/>
                </a:lnTo>
                <a:lnTo>
                  <a:pt x="176009" y="125349"/>
                </a:lnTo>
                <a:lnTo>
                  <a:pt x="179755" y="128193"/>
                </a:lnTo>
                <a:lnTo>
                  <a:pt x="89776" y="205689"/>
                </a:lnTo>
                <a:lnTo>
                  <a:pt x="87718" y="207479"/>
                </a:lnTo>
                <a:lnTo>
                  <a:pt x="87452" y="210629"/>
                </a:lnTo>
                <a:lnTo>
                  <a:pt x="90233" y="213842"/>
                </a:lnTo>
                <a:lnTo>
                  <a:pt x="91605" y="214426"/>
                </a:lnTo>
                <a:lnTo>
                  <a:pt x="94145" y="214426"/>
                </a:lnTo>
                <a:lnTo>
                  <a:pt x="95300" y="214033"/>
                </a:lnTo>
                <a:lnTo>
                  <a:pt x="188760" y="133451"/>
                </a:lnTo>
                <a:lnTo>
                  <a:pt x="193243" y="135509"/>
                </a:lnTo>
                <a:lnTo>
                  <a:pt x="198031" y="136563"/>
                </a:lnTo>
                <a:lnTo>
                  <a:pt x="202984" y="136563"/>
                </a:lnTo>
                <a:lnTo>
                  <a:pt x="214426" y="134797"/>
                </a:lnTo>
                <a:lnTo>
                  <a:pt x="217449" y="133451"/>
                </a:lnTo>
                <a:lnTo>
                  <a:pt x="226593" y="129400"/>
                </a:lnTo>
                <a:lnTo>
                  <a:pt x="230530" y="126657"/>
                </a:lnTo>
                <a:lnTo>
                  <a:pt x="239750" y="120256"/>
                </a:lnTo>
                <a:lnTo>
                  <a:pt x="254088" y="107226"/>
                </a:lnTo>
                <a:lnTo>
                  <a:pt x="267868" y="86436"/>
                </a:lnTo>
                <a:lnTo>
                  <a:pt x="272453" y="6281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2" name="object 202"/>
          <p:cNvGrpSpPr/>
          <p:nvPr/>
        </p:nvGrpSpPr>
        <p:grpSpPr>
          <a:xfrm>
            <a:off x="3120455" y="3361140"/>
            <a:ext cx="265430" cy="337820"/>
            <a:chOff x="3120455" y="3361140"/>
            <a:chExt cx="265430" cy="337820"/>
          </a:xfrm>
        </p:grpSpPr>
        <p:sp>
          <p:nvSpPr>
            <p:cNvPr id="203" name="object 203"/>
            <p:cNvSpPr/>
            <p:nvPr/>
          </p:nvSpPr>
          <p:spPr>
            <a:xfrm>
              <a:off x="3245294" y="3519411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4">
                  <a:moveTo>
                    <a:pt x="14033" y="3403"/>
                  </a:moveTo>
                  <a:lnTo>
                    <a:pt x="11010" y="0"/>
                  </a:lnTo>
                  <a:lnTo>
                    <a:pt x="7226" y="0"/>
                  </a:lnTo>
                  <a:lnTo>
                    <a:pt x="3060" y="0"/>
                  </a:lnTo>
                  <a:lnTo>
                    <a:pt x="0" y="3403"/>
                  </a:lnTo>
                  <a:lnTo>
                    <a:pt x="0" y="11353"/>
                  </a:lnTo>
                  <a:lnTo>
                    <a:pt x="3060" y="14401"/>
                  </a:lnTo>
                  <a:lnTo>
                    <a:pt x="11010" y="14401"/>
                  </a:lnTo>
                  <a:lnTo>
                    <a:pt x="14033" y="11353"/>
                  </a:lnTo>
                  <a:lnTo>
                    <a:pt x="14033" y="340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284711" y="3597419"/>
              <a:ext cx="74582" cy="7458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145723" y="3597514"/>
              <a:ext cx="74964" cy="74868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3120453" y="3361143"/>
              <a:ext cx="265430" cy="337820"/>
            </a:xfrm>
            <a:custGeom>
              <a:avLst/>
              <a:gdLst/>
              <a:ahLst/>
              <a:cxnLst/>
              <a:rect l="l" t="t" r="r" b="b"/>
              <a:pathLst>
                <a:path w="265429" h="337820">
                  <a:moveTo>
                    <a:pt x="189979" y="43929"/>
                  </a:moveTo>
                  <a:lnTo>
                    <a:pt x="164985" y="1498"/>
                  </a:lnTo>
                  <a:lnTo>
                    <a:pt x="161074" y="0"/>
                  </a:lnTo>
                  <a:lnTo>
                    <a:pt x="159092" y="0"/>
                  </a:lnTo>
                  <a:lnTo>
                    <a:pt x="153758" y="0"/>
                  </a:lnTo>
                  <a:lnTo>
                    <a:pt x="148856" y="3530"/>
                  </a:lnTo>
                  <a:lnTo>
                    <a:pt x="147205" y="9067"/>
                  </a:lnTo>
                  <a:lnTo>
                    <a:pt x="146443" y="11404"/>
                  </a:lnTo>
                  <a:lnTo>
                    <a:pt x="145732" y="14084"/>
                  </a:lnTo>
                  <a:lnTo>
                    <a:pt x="143954" y="20891"/>
                  </a:lnTo>
                  <a:lnTo>
                    <a:pt x="140017" y="35598"/>
                  </a:lnTo>
                  <a:lnTo>
                    <a:pt x="144208" y="41795"/>
                  </a:lnTo>
                  <a:lnTo>
                    <a:pt x="146723" y="41795"/>
                  </a:lnTo>
                  <a:lnTo>
                    <a:pt x="148513" y="40144"/>
                  </a:lnTo>
                  <a:lnTo>
                    <a:pt x="149466" y="38227"/>
                  </a:lnTo>
                  <a:lnTo>
                    <a:pt x="149999" y="36182"/>
                  </a:lnTo>
                  <a:lnTo>
                    <a:pt x="151218" y="31788"/>
                  </a:lnTo>
                  <a:lnTo>
                    <a:pt x="153352" y="24282"/>
                  </a:lnTo>
                  <a:lnTo>
                    <a:pt x="156654" y="12852"/>
                  </a:lnTo>
                  <a:lnTo>
                    <a:pt x="156933" y="11772"/>
                  </a:lnTo>
                  <a:lnTo>
                    <a:pt x="157988" y="10883"/>
                  </a:lnTo>
                  <a:lnTo>
                    <a:pt x="159575" y="10883"/>
                  </a:lnTo>
                  <a:lnTo>
                    <a:pt x="160020" y="11010"/>
                  </a:lnTo>
                  <a:lnTo>
                    <a:pt x="160464" y="11353"/>
                  </a:lnTo>
                  <a:lnTo>
                    <a:pt x="170332" y="18872"/>
                  </a:lnTo>
                  <a:lnTo>
                    <a:pt x="176923" y="28905"/>
                  </a:lnTo>
                  <a:lnTo>
                    <a:pt x="179832" y="40576"/>
                  </a:lnTo>
                  <a:lnTo>
                    <a:pt x="178625" y="52984"/>
                  </a:lnTo>
                  <a:lnTo>
                    <a:pt x="163106" y="111696"/>
                  </a:lnTo>
                  <a:lnTo>
                    <a:pt x="162344" y="114338"/>
                  </a:lnTo>
                  <a:lnTo>
                    <a:pt x="164249" y="116979"/>
                  </a:lnTo>
                  <a:lnTo>
                    <a:pt x="166509" y="117741"/>
                  </a:lnTo>
                  <a:lnTo>
                    <a:pt x="166992" y="117970"/>
                  </a:lnTo>
                  <a:lnTo>
                    <a:pt x="167500" y="118059"/>
                  </a:lnTo>
                  <a:lnTo>
                    <a:pt x="170065" y="118059"/>
                  </a:lnTo>
                  <a:lnTo>
                    <a:pt x="171945" y="116192"/>
                  </a:lnTo>
                  <a:lnTo>
                    <a:pt x="172580" y="114338"/>
                  </a:lnTo>
                  <a:lnTo>
                    <a:pt x="181686" y="80022"/>
                  </a:lnTo>
                  <a:lnTo>
                    <a:pt x="186956" y="60960"/>
                  </a:lnTo>
                  <a:lnTo>
                    <a:pt x="189395" y="50977"/>
                  </a:lnTo>
                  <a:lnTo>
                    <a:pt x="189979" y="43929"/>
                  </a:lnTo>
                  <a:close/>
                </a:path>
                <a:path w="265429" h="337820">
                  <a:moveTo>
                    <a:pt x="265112" y="272122"/>
                  </a:moveTo>
                  <a:lnTo>
                    <a:pt x="255714" y="241363"/>
                  </a:lnTo>
                  <a:lnTo>
                    <a:pt x="254647" y="240309"/>
                  </a:lnTo>
                  <a:lnTo>
                    <a:pt x="254647" y="272910"/>
                  </a:lnTo>
                  <a:lnTo>
                    <a:pt x="247548" y="301040"/>
                  </a:lnTo>
                  <a:lnTo>
                    <a:pt x="238379" y="312928"/>
                  </a:lnTo>
                  <a:lnTo>
                    <a:pt x="227152" y="321284"/>
                  </a:lnTo>
                  <a:lnTo>
                    <a:pt x="214566" y="326224"/>
                  </a:lnTo>
                  <a:lnTo>
                    <a:pt x="201333" y="327850"/>
                  </a:lnTo>
                  <a:lnTo>
                    <a:pt x="184785" y="325335"/>
                  </a:lnTo>
                  <a:lnTo>
                    <a:pt x="149466" y="289306"/>
                  </a:lnTo>
                  <a:lnTo>
                    <a:pt x="140042" y="254990"/>
                  </a:lnTo>
                  <a:lnTo>
                    <a:pt x="136956" y="243852"/>
                  </a:lnTo>
                  <a:lnTo>
                    <a:pt x="137655" y="241858"/>
                  </a:lnTo>
                  <a:lnTo>
                    <a:pt x="138823" y="237553"/>
                  </a:lnTo>
                  <a:lnTo>
                    <a:pt x="140754" y="230060"/>
                  </a:lnTo>
                  <a:lnTo>
                    <a:pt x="146862" y="206971"/>
                  </a:lnTo>
                  <a:lnTo>
                    <a:pt x="150177" y="195160"/>
                  </a:lnTo>
                  <a:lnTo>
                    <a:pt x="153250" y="183642"/>
                  </a:lnTo>
                  <a:lnTo>
                    <a:pt x="158483" y="203111"/>
                  </a:lnTo>
                  <a:lnTo>
                    <a:pt x="162560" y="218465"/>
                  </a:lnTo>
                  <a:lnTo>
                    <a:pt x="162941" y="220027"/>
                  </a:lnTo>
                  <a:lnTo>
                    <a:pt x="162814" y="219710"/>
                  </a:lnTo>
                  <a:lnTo>
                    <a:pt x="164401" y="225310"/>
                  </a:lnTo>
                  <a:lnTo>
                    <a:pt x="164985" y="227571"/>
                  </a:lnTo>
                  <a:lnTo>
                    <a:pt x="165747" y="229095"/>
                  </a:lnTo>
                  <a:lnTo>
                    <a:pt x="167271" y="229476"/>
                  </a:lnTo>
                  <a:lnTo>
                    <a:pt x="167970" y="229730"/>
                  </a:lnTo>
                  <a:lnTo>
                    <a:pt x="168605" y="229857"/>
                  </a:lnTo>
                  <a:lnTo>
                    <a:pt x="172681" y="229857"/>
                  </a:lnTo>
                  <a:lnTo>
                    <a:pt x="174879" y="225628"/>
                  </a:lnTo>
                  <a:lnTo>
                    <a:pt x="186194" y="223024"/>
                  </a:lnTo>
                  <a:lnTo>
                    <a:pt x="191439" y="221526"/>
                  </a:lnTo>
                  <a:lnTo>
                    <a:pt x="196570" y="220827"/>
                  </a:lnTo>
                  <a:lnTo>
                    <a:pt x="201523" y="220827"/>
                  </a:lnTo>
                  <a:lnTo>
                    <a:pt x="228142" y="228155"/>
                  </a:lnTo>
                  <a:lnTo>
                    <a:pt x="247002" y="247065"/>
                  </a:lnTo>
                  <a:lnTo>
                    <a:pt x="254647" y="272910"/>
                  </a:lnTo>
                  <a:lnTo>
                    <a:pt x="254647" y="240309"/>
                  </a:lnTo>
                  <a:lnTo>
                    <a:pt x="235064" y="220827"/>
                  </a:lnTo>
                  <a:lnTo>
                    <a:pt x="234264" y="220027"/>
                  </a:lnTo>
                  <a:lnTo>
                    <a:pt x="233070" y="218846"/>
                  </a:lnTo>
                  <a:lnTo>
                    <a:pt x="224929" y="216598"/>
                  </a:lnTo>
                  <a:lnTo>
                    <a:pt x="201434" y="210108"/>
                  </a:lnTo>
                  <a:lnTo>
                    <a:pt x="195859" y="210108"/>
                  </a:lnTo>
                  <a:lnTo>
                    <a:pt x="190144" y="210832"/>
                  </a:lnTo>
                  <a:lnTo>
                    <a:pt x="184315" y="212432"/>
                  </a:lnTo>
                  <a:lnTo>
                    <a:pt x="180530" y="213575"/>
                  </a:lnTo>
                  <a:lnTo>
                    <a:pt x="176364" y="214680"/>
                  </a:lnTo>
                  <a:lnTo>
                    <a:pt x="172935" y="216598"/>
                  </a:lnTo>
                  <a:lnTo>
                    <a:pt x="165798" y="189623"/>
                  </a:lnTo>
                  <a:lnTo>
                    <a:pt x="164198" y="183642"/>
                  </a:lnTo>
                  <a:lnTo>
                    <a:pt x="159473" y="166065"/>
                  </a:lnTo>
                  <a:lnTo>
                    <a:pt x="158940" y="163576"/>
                  </a:lnTo>
                  <a:lnTo>
                    <a:pt x="167271" y="132537"/>
                  </a:lnTo>
                  <a:lnTo>
                    <a:pt x="168414" y="129476"/>
                  </a:lnTo>
                  <a:lnTo>
                    <a:pt x="166509" y="127228"/>
                  </a:lnTo>
                  <a:lnTo>
                    <a:pt x="163868" y="126453"/>
                  </a:lnTo>
                  <a:lnTo>
                    <a:pt x="163296" y="126238"/>
                  </a:lnTo>
                  <a:lnTo>
                    <a:pt x="162788" y="126111"/>
                  </a:lnTo>
                  <a:lnTo>
                    <a:pt x="160312" y="126111"/>
                  </a:lnTo>
                  <a:lnTo>
                    <a:pt x="158711" y="127698"/>
                  </a:lnTo>
                  <a:lnTo>
                    <a:pt x="157797" y="129476"/>
                  </a:lnTo>
                  <a:lnTo>
                    <a:pt x="157416" y="130619"/>
                  </a:lnTo>
                  <a:lnTo>
                    <a:pt x="156654" y="134416"/>
                  </a:lnTo>
                  <a:lnTo>
                    <a:pt x="153250" y="148056"/>
                  </a:lnTo>
                  <a:lnTo>
                    <a:pt x="150253" y="144272"/>
                  </a:lnTo>
                  <a:lnTo>
                    <a:pt x="148221" y="141693"/>
                  </a:lnTo>
                  <a:lnTo>
                    <a:pt x="147281" y="141236"/>
                  </a:lnTo>
                  <a:lnTo>
                    <a:pt x="147281" y="161048"/>
                  </a:lnTo>
                  <a:lnTo>
                    <a:pt x="147205" y="168122"/>
                  </a:lnTo>
                  <a:lnTo>
                    <a:pt x="135851" y="209753"/>
                  </a:lnTo>
                  <a:lnTo>
                    <a:pt x="133426" y="218465"/>
                  </a:lnTo>
                  <a:lnTo>
                    <a:pt x="118008" y="275386"/>
                  </a:lnTo>
                  <a:lnTo>
                    <a:pt x="94780" y="316788"/>
                  </a:lnTo>
                  <a:lnTo>
                    <a:pt x="62852" y="327469"/>
                  </a:lnTo>
                  <a:lnTo>
                    <a:pt x="58305" y="327469"/>
                  </a:lnTo>
                  <a:lnTo>
                    <a:pt x="16548" y="300659"/>
                  </a:lnTo>
                  <a:lnTo>
                    <a:pt x="9918" y="281127"/>
                  </a:lnTo>
                  <a:lnTo>
                    <a:pt x="11239" y="259753"/>
                  </a:lnTo>
                  <a:lnTo>
                    <a:pt x="18973" y="243116"/>
                  </a:lnTo>
                  <a:lnTo>
                    <a:pt x="31178" y="230555"/>
                  </a:lnTo>
                  <a:lnTo>
                    <a:pt x="46482" y="222631"/>
                  </a:lnTo>
                  <a:lnTo>
                    <a:pt x="63487" y="219875"/>
                  </a:lnTo>
                  <a:lnTo>
                    <a:pt x="70662" y="220357"/>
                  </a:lnTo>
                  <a:lnTo>
                    <a:pt x="77787" y="221843"/>
                  </a:lnTo>
                  <a:lnTo>
                    <a:pt x="84772" y="224370"/>
                  </a:lnTo>
                  <a:lnTo>
                    <a:pt x="91541" y="227952"/>
                  </a:lnTo>
                  <a:lnTo>
                    <a:pt x="92532" y="228549"/>
                  </a:lnTo>
                  <a:lnTo>
                    <a:pt x="93586" y="228866"/>
                  </a:lnTo>
                  <a:lnTo>
                    <a:pt x="96697" y="228866"/>
                  </a:lnTo>
                  <a:lnTo>
                    <a:pt x="98602" y="227596"/>
                  </a:lnTo>
                  <a:lnTo>
                    <a:pt x="99110" y="225310"/>
                  </a:lnTo>
                  <a:lnTo>
                    <a:pt x="99872" y="224167"/>
                  </a:lnTo>
                  <a:lnTo>
                    <a:pt x="100571" y="219875"/>
                  </a:lnTo>
                  <a:lnTo>
                    <a:pt x="100609" y="219621"/>
                  </a:lnTo>
                  <a:lnTo>
                    <a:pt x="101384" y="216598"/>
                  </a:lnTo>
                  <a:lnTo>
                    <a:pt x="104775" y="203327"/>
                  </a:lnTo>
                  <a:lnTo>
                    <a:pt x="110363" y="183642"/>
                  </a:lnTo>
                  <a:lnTo>
                    <a:pt x="116890" y="159791"/>
                  </a:lnTo>
                  <a:lnTo>
                    <a:pt x="118795" y="153339"/>
                  </a:lnTo>
                  <a:lnTo>
                    <a:pt x="124841" y="148056"/>
                  </a:lnTo>
                  <a:lnTo>
                    <a:pt x="132410" y="148056"/>
                  </a:lnTo>
                  <a:lnTo>
                    <a:pt x="139369" y="150025"/>
                  </a:lnTo>
                  <a:lnTo>
                    <a:pt x="144500" y="154673"/>
                  </a:lnTo>
                  <a:lnTo>
                    <a:pt x="147281" y="161048"/>
                  </a:lnTo>
                  <a:lnTo>
                    <a:pt x="147281" y="141236"/>
                  </a:lnTo>
                  <a:lnTo>
                    <a:pt x="145008" y="140106"/>
                  </a:lnTo>
                  <a:lnTo>
                    <a:pt x="140589" y="137909"/>
                  </a:lnTo>
                  <a:lnTo>
                    <a:pt x="129489" y="137909"/>
                  </a:lnTo>
                  <a:lnTo>
                    <a:pt x="126149" y="138607"/>
                  </a:lnTo>
                  <a:lnTo>
                    <a:pt x="122974" y="140106"/>
                  </a:lnTo>
                  <a:lnTo>
                    <a:pt x="126238" y="127698"/>
                  </a:lnTo>
                  <a:lnTo>
                    <a:pt x="133553" y="100482"/>
                  </a:lnTo>
                  <a:lnTo>
                    <a:pt x="143344" y="64338"/>
                  </a:lnTo>
                  <a:lnTo>
                    <a:pt x="145300" y="57150"/>
                  </a:lnTo>
                  <a:lnTo>
                    <a:pt x="146062" y="54140"/>
                  </a:lnTo>
                  <a:lnTo>
                    <a:pt x="144183" y="51879"/>
                  </a:lnTo>
                  <a:lnTo>
                    <a:pt x="141897" y="51117"/>
                  </a:lnTo>
                  <a:lnTo>
                    <a:pt x="141287" y="50888"/>
                  </a:lnTo>
                  <a:lnTo>
                    <a:pt x="140677" y="50761"/>
                  </a:lnTo>
                  <a:lnTo>
                    <a:pt x="138010" y="50761"/>
                  </a:lnTo>
                  <a:lnTo>
                    <a:pt x="136448" y="52387"/>
                  </a:lnTo>
                  <a:lnTo>
                    <a:pt x="135953" y="54140"/>
                  </a:lnTo>
                  <a:lnTo>
                    <a:pt x="132791" y="64338"/>
                  </a:lnTo>
                  <a:lnTo>
                    <a:pt x="127139" y="43281"/>
                  </a:lnTo>
                  <a:lnTo>
                    <a:pt x="127139" y="83680"/>
                  </a:lnTo>
                  <a:lnTo>
                    <a:pt x="111226" y="144272"/>
                  </a:lnTo>
                  <a:lnTo>
                    <a:pt x="85471" y="51879"/>
                  </a:lnTo>
                  <a:lnTo>
                    <a:pt x="84480" y="39395"/>
                  </a:lnTo>
                  <a:lnTo>
                    <a:pt x="87503" y="27635"/>
                  </a:lnTo>
                  <a:lnTo>
                    <a:pt x="94145" y="17576"/>
                  </a:lnTo>
                  <a:lnTo>
                    <a:pt x="104013" y="10210"/>
                  </a:lnTo>
                  <a:lnTo>
                    <a:pt x="104330" y="10020"/>
                  </a:lnTo>
                  <a:lnTo>
                    <a:pt x="104711" y="9931"/>
                  </a:lnTo>
                  <a:lnTo>
                    <a:pt x="106235" y="9931"/>
                  </a:lnTo>
                  <a:lnTo>
                    <a:pt x="107543" y="10629"/>
                  </a:lnTo>
                  <a:lnTo>
                    <a:pt x="123863" y="70993"/>
                  </a:lnTo>
                  <a:lnTo>
                    <a:pt x="126517" y="80962"/>
                  </a:lnTo>
                  <a:lnTo>
                    <a:pt x="127139" y="83680"/>
                  </a:lnTo>
                  <a:lnTo>
                    <a:pt x="127139" y="43281"/>
                  </a:lnTo>
                  <a:lnTo>
                    <a:pt x="120243" y="17576"/>
                  </a:lnTo>
                  <a:lnTo>
                    <a:pt x="118541" y="11531"/>
                  </a:lnTo>
                  <a:lnTo>
                    <a:pt x="117970" y="9931"/>
                  </a:lnTo>
                  <a:lnTo>
                    <a:pt x="117652" y="9067"/>
                  </a:lnTo>
                  <a:lnTo>
                    <a:pt x="116001" y="3530"/>
                  </a:lnTo>
                  <a:lnTo>
                    <a:pt x="110883" y="0"/>
                  </a:lnTo>
                  <a:lnTo>
                    <a:pt x="103657" y="0"/>
                  </a:lnTo>
                  <a:lnTo>
                    <a:pt x="74993" y="38506"/>
                  </a:lnTo>
                  <a:lnTo>
                    <a:pt x="76377" y="54521"/>
                  </a:lnTo>
                  <a:lnTo>
                    <a:pt x="105918" y="163576"/>
                  </a:lnTo>
                  <a:lnTo>
                    <a:pt x="102704" y="175958"/>
                  </a:lnTo>
                  <a:lnTo>
                    <a:pt x="100761" y="183261"/>
                  </a:lnTo>
                  <a:lnTo>
                    <a:pt x="97294" y="195897"/>
                  </a:lnTo>
                  <a:lnTo>
                    <a:pt x="91541" y="216598"/>
                  </a:lnTo>
                  <a:lnTo>
                    <a:pt x="87757" y="214680"/>
                  </a:lnTo>
                  <a:lnTo>
                    <a:pt x="83947" y="213575"/>
                  </a:lnTo>
                  <a:lnTo>
                    <a:pt x="80162" y="212432"/>
                  </a:lnTo>
                  <a:lnTo>
                    <a:pt x="74434" y="210870"/>
                  </a:lnTo>
                  <a:lnTo>
                    <a:pt x="68808" y="210134"/>
                  </a:lnTo>
                  <a:lnTo>
                    <a:pt x="63334" y="210134"/>
                  </a:lnTo>
                  <a:lnTo>
                    <a:pt x="31788" y="218960"/>
                  </a:lnTo>
                  <a:lnTo>
                    <a:pt x="9207" y="241604"/>
                  </a:lnTo>
                  <a:lnTo>
                    <a:pt x="0" y="272122"/>
                  </a:lnTo>
                  <a:lnTo>
                    <a:pt x="50" y="272910"/>
                  </a:lnTo>
                  <a:lnTo>
                    <a:pt x="19075" y="319735"/>
                  </a:lnTo>
                  <a:lnTo>
                    <a:pt x="63233" y="337553"/>
                  </a:lnTo>
                  <a:lnTo>
                    <a:pt x="82854" y="334568"/>
                  </a:lnTo>
                  <a:lnTo>
                    <a:pt x="97307" y="327469"/>
                  </a:lnTo>
                  <a:lnTo>
                    <a:pt x="100774" y="325767"/>
                  </a:lnTo>
                  <a:lnTo>
                    <a:pt x="115316" y="311353"/>
                  </a:lnTo>
                  <a:lnTo>
                    <a:pt x="124841" y="291553"/>
                  </a:lnTo>
                  <a:lnTo>
                    <a:pt x="132410" y="262775"/>
                  </a:lnTo>
                  <a:lnTo>
                    <a:pt x="136956" y="280060"/>
                  </a:lnTo>
                  <a:lnTo>
                    <a:pt x="139230" y="288531"/>
                  </a:lnTo>
                  <a:lnTo>
                    <a:pt x="140093" y="291490"/>
                  </a:lnTo>
                  <a:lnTo>
                    <a:pt x="140360" y="291934"/>
                  </a:lnTo>
                  <a:lnTo>
                    <a:pt x="145046" y="303441"/>
                  </a:lnTo>
                  <a:lnTo>
                    <a:pt x="177787" y="333032"/>
                  </a:lnTo>
                  <a:lnTo>
                    <a:pt x="201307" y="337553"/>
                  </a:lnTo>
                  <a:lnTo>
                    <a:pt x="217627" y="335432"/>
                  </a:lnTo>
                  <a:lnTo>
                    <a:pt x="232918" y="329247"/>
                  </a:lnTo>
                  <a:lnTo>
                    <a:pt x="234797" y="327850"/>
                  </a:lnTo>
                  <a:lnTo>
                    <a:pt x="246341" y="319214"/>
                  </a:lnTo>
                  <a:lnTo>
                    <a:pt x="257022" y="305587"/>
                  </a:lnTo>
                  <a:lnTo>
                    <a:pt x="265112" y="27212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/>
          <p:nvPr/>
        </p:nvSpPr>
        <p:spPr>
          <a:xfrm>
            <a:off x="2667812" y="3361118"/>
            <a:ext cx="273050" cy="337820"/>
          </a:xfrm>
          <a:custGeom>
            <a:avLst/>
            <a:gdLst/>
            <a:ahLst/>
            <a:cxnLst/>
            <a:rect l="l" t="t" r="r" b="b"/>
            <a:pathLst>
              <a:path w="273050" h="337820">
                <a:moveTo>
                  <a:pt x="36360" y="135966"/>
                </a:moveTo>
                <a:lnTo>
                  <a:pt x="35979" y="132943"/>
                </a:lnTo>
                <a:lnTo>
                  <a:pt x="33337" y="130644"/>
                </a:lnTo>
                <a:lnTo>
                  <a:pt x="4927" y="130644"/>
                </a:lnTo>
                <a:lnTo>
                  <a:pt x="2286" y="130644"/>
                </a:lnTo>
                <a:lnTo>
                  <a:pt x="0" y="132943"/>
                </a:lnTo>
                <a:lnTo>
                  <a:pt x="0" y="138607"/>
                </a:lnTo>
                <a:lnTo>
                  <a:pt x="2286" y="140893"/>
                </a:lnTo>
                <a:lnTo>
                  <a:pt x="34099" y="140893"/>
                </a:lnTo>
                <a:lnTo>
                  <a:pt x="36360" y="138607"/>
                </a:lnTo>
                <a:lnTo>
                  <a:pt x="36360" y="135966"/>
                </a:lnTo>
                <a:close/>
              </a:path>
              <a:path w="273050" h="337820">
                <a:moveTo>
                  <a:pt x="44310" y="176479"/>
                </a:moveTo>
                <a:lnTo>
                  <a:pt x="43573" y="174193"/>
                </a:lnTo>
                <a:lnTo>
                  <a:pt x="42621" y="172351"/>
                </a:lnTo>
                <a:lnTo>
                  <a:pt x="40652" y="170980"/>
                </a:lnTo>
                <a:lnTo>
                  <a:pt x="38290" y="170980"/>
                </a:lnTo>
                <a:lnTo>
                  <a:pt x="37820" y="170980"/>
                </a:lnTo>
                <a:lnTo>
                  <a:pt x="37274" y="171043"/>
                </a:lnTo>
                <a:lnTo>
                  <a:pt x="36741" y="171170"/>
                </a:lnTo>
                <a:lnTo>
                  <a:pt x="12877" y="181406"/>
                </a:lnTo>
                <a:lnTo>
                  <a:pt x="10248" y="182143"/>
                </a:lnTo>
                <a:lnTo>
                  <a:pt x="9093" y="185191"/>
                </a:lnTo>
                <a:lnTo>
                  <a:pt x="9867" y="187833"/>
                </a:lnTo>
                <a:lnTo>
                  <a:pt x="10782" y="189712"/>
                </a:lnTo>
                <a:lnTo>
                  <a:pt x="12750" y="191046"/>
                </a:lnTo>
                <a:lnTo>
                  <a:pt x="15367" y="191046"/>
                </a:lnTo>
                <a:lnTo>
                  <a:pt x="15811" y="190982"/>
                </a:lnTo>
                <a:lnTo>
                  <a:pt x="16281" y="190855"/>
                </a:lnTo>
                <a:lnTo>
                  <a:pt x="40525" y="180644"/>
                </a:lnTo>
                <a:lnTo>
                  <a:pt x="42811" y="179882"/>
                </a:lnTo>
                <a:lnTo>
                  <a:pt x="44310" y="176479"/>
                </a:lnTo>
                <a:close/>
              </a:path>
              <a:path w="273050" h="337820">
                <a:moveTo>
                  <a:pt x="45072" y="94678"/>
                </a:moveTo>
                <a:lnTo>
                  <a:pt x="43929" y="91655"/>
                </a:lnTo>
                <a:lnTo>
                  <a:pt x="41287" y="90893"/>
                </a:lnTo>
                <a:lnTo>
                  <a:pt x="17056" y="81038"/>
                </a:lnTo>
                <a:lnTo>
                  <a:pt x="16344" y="80746"/>
                </a:lnTo>
                <a:lnTo>
                  <a:pt x="15646" y="80619"/>
                </a:lnTo>
                <a:lnTo>
                  <a:pt x="14947" y="80619"/>
                </a:lnTo>
                <a:lnTo>
                  <a:pt x="12941" y="80619"/>
                </a:lnTo>
                <a:lnTo>
                  <a:pt x="11074" y="81737"/>
                </a:lnTo>
                <a:lnTo>
                  <a:pt x="10248" y="83705"/>
                </a:lnTo>
                <a:lnTo>
                  <a:pt x="9474" y="86728"/>
                </a:lnTo>
                <a:lnTo>
                  <a:pt x="10248" y="89369"/>
                </a:lnTo>
                <a:lnTo>
                  <a:pt x="13258" y="90512"/>
                </a:lnTo>
                <a:lnTo>
                  <a:pt x="37503" y="100368"/>
                </a:lnTo>
                <a:lnTo>
                  <a:pt x="38036" y="100533"/>
                </a:lnTo>
                <a:lnTo>
                  <a:pt x="38646" y="100622"/>
                </a:lnTo>
                <a:lnTo>
                  <a:pt x="41224" y="100622"/>
                </a:lnTo>
                <a:lnTo>
                  <a:pt x="43357" y="99644"/>
                </a:lnTo>
                <a:lnTo>
                  <a:pt x="43929" y="97320"/>
                </a:lnTo>
                <a:lnTo>
                  <a:pt x="45072" y="94678"/>
                </a:lnTo>
                <a:close/>
              </a:path>
              <a:path w="273050" h="337820">
                <a:moveTo>
                  <a:pt x="67043" y="208673"/>
                </a:moveTo>
                <a:lnTo>
                  <a:pt x="64757" y="206756"/>
                </a:lnTo>
                <a:lnTo>
                  <a:pt x="63804" y="205803"/>
                </a:lnTo>
                <a:lnTo>
                  <a:pt x="62496" y="205359"/>
                </a:lnTo>
                <a:lnTo>
                  <a:pt x="61163" y="205359"/>
                </a:lnTo>
                <a:lnTo>
                  <a:pt x="59829" y="205359"/>
                </a:lnTo>
                <a:lnTo>
                  <a:pt x="58521" y="205803"/>
                </a:lnTo>
                <a:lnTo>
                  <a:pt x="57569" y="206756"/>
                </a:lnTo>
                <a:lnTo>
                  <a:pt x="39408" y="225336"/>
                </a:lnTo>
                <a:lnTo>
                  <a:pt x="37503" y="227215"/>
                </a:lnTo>
                <a:lnTo>
                  <a:pt x="37503" y="230619"/>
                </a:lnTo>
                <a:lnTo>
                  <a:pt x="39408" y="232524"/>
                </a:lnTo>
                <a:lnTo>
                  <a:pt x="40335" y="233476"/>
                </a:lnTo>
                <a:lnTo>
                  <a:pt x="41567" y="233921"/>
                </a:lnTo>
                <a:lnTo>
                  <a:pt x="44018" y="233921"/>
                </a:lnTo>
                <a:lnTo>
                  <a:pt x="45262" y="233476"/>
                </a:lnTo>
                <a:lnTo>
                  <a:pt x="46215" y="232524"/>
                </a:lnTo>
                <a:lnTo>
                  <a:pt x="64757" y="213944"/>
                </a:lnTo>
                <a:lnTo>
                  <a:pt x="67043" y="212077"/>
                </a:lnTo>
                <a:lnTo>
                  <a:pt x="67043" y="208673"/>
                </a:lnTo>
                <a:close/>
              </a:path>
              <a:path w="273050" h="337820">
                <a:moveTo>
                  <a:pt x="68922" y="60972"/>
                </a:moveTo>
                <a:lnTo>
                  <a:pt x="65900" y="57569"/>
                </a:lnTo>
                <a:lnTo>
                  <a:pt x="47358" y="39408"/>
                </a:lnTo>
                <a:lnTo>
                  <a:pt x="46405" y="38442"/>
                </a:lnTo>
                <a:lnTo>
                  <a:pt x="45072" y="37973"/>
                </a:lnTo>
                <a:lnTo>
                  <a:pt x="43738" y="37973"/>
                </a:lnTo>
                <a:lnTo>
                  <a:pt x="42430" y="37973"/>
                </a:lnTo>
                <a:lnTo>
                  <a:pt x="41097" y="38442"/>
                </a:lnTo>
                <a:lnTo>
                  <a:pt x="38265" y="41275"/>
                </a:lnTo>
                <a:lnTo>
                  <a:pt x="38265" y="44297"/>
                </a:lnTo>
                <a:lnTo>
                  <a:pt x="40144" y="46202"/>
                </a:lnTo>
                <a:lnTo>
                  <a:pt x="50876" y="56857"/>
                </a:lnTo>
                <a:lnTo>
                  <a:pt x="56680" y="62928"/>
                </a:lnTo>
                <a:lnTo>
                  <a:pt x="59702" y="65646"/>
                </a:lnTo>
                <a:lnTo>
                  <a:pt x="62115" y="66281"/>
                </a:lnTo>
                <a:lnTo>
                  <a:pt x="66662" y="66281"/>
                </a:lnTo>
                <a:lnTo>
                  <a:pt x="68922" y="60972"/>
                </a:lnTo>
                <a:close/>
              </a:path>
              <a:path w="273050" h="337820">
                <a:moveTo>
                  <a:pt x="101104" y="232905"/>
                </a:moveTo>
                <a:lnTo>
                  <a:pt x="99618" y="229882"/>
                </a:lnTo>
                <a:lnTo>
                  <a:pt x="97320" y="229120"/>
                </a:lnTo>
                <a:lnTo>
                  <a:pt x="96748" y="228803"/>
                </a:lnTo>
                <a:lnTo>
                  <a:pt x="96050" y="228676"/>
                </a:lnTo>
                <a:lnTo>
                  <a:pt x="95389" y="228676"/>
                </a:lnTo>
                <a:lnTo>
                  <a:pt x="93446" y="228676"/>
                </a:lnTo>
                <a:lnTo>
                  <a:pt x="91440" y="229781"/>
                </a:lnTo>
                <a:lnTo>
                  <a:pt x="90906" y="231762"/>
                </a:lnTo>
                <a:lnTo>
                  <a:pt x="80657" y="255993"/>
                </a:lnTo>
                <a:lnTo>
                  <a:pt x="79552" y="259397"/>
                </a:lnTo>
                <a:lnTo>
                  <a:pt x="81800" y="263182"/>
                </a:lnTo>
                <a:lnTo>
                  <a:pt x="87503" y="263182"/>
                </a:lnTo>
                <a:lnTo>
                  <a:pt x="89369" y="262064"/>
                </a:lnTo>
                <a:lnTo>
                  <a:pt x="90131" y="259778"/>
                </a:lnTo>
                <a:lnTo>
                  <a:pt x="100342" y="235546"/>
                </a:lnTo>
                <a:lnTo>
                  <a:pt x="101104" y="232905"/>
                </a:lnTo>
                <a:close/>
              </a:path>
              <a:path w="273050" h="337820">
                <a:moveTo>
                  <a:pt x="102641" y="39408"/>
                </a:moveTo>
                <a:lnTo>
                  <a:pt x="101104" y="36347"/>
                </a:lnTo>
                <a:lnTo>
                  <a:pt x="91287" y="12877"/>
                </a:lnTo>
                <a:lnTo>
                  <a:pt x="90360" y="10782"/>
                </a:lnTo>
                <a:lnTo>
                  <a:pt x="88519" y="9639"/>
                </a:lnTo>
                <a:lnTo>
                  <a:pt x="86448" y="9639"/>
                </a:lnTo>
                <a:lnTo>
                  <a:pt x="85902" y="9639"/>
                </a:lnTo>
                <a:lnTo>
                  <a:pt x="85369" y="9702"/>
                </a:lnTo>
                <a:lnTo>
                  <a:pt x="84823" y="9855"/>
                </a:lnTo>
                <a:lnTo>
                  <a:pt x="82181" y="10998"/>
                </a:lnTo>
                <a:lnTo>
                  <a:pt x="81038" y="13639"/>
                </a:lnTo>
                <a:lnTo>
                  <a:pt x="81800" y="16281"/>
                </a:lnTo>
                <a:lnTo>
                  <a:pt x="91668" y="40513"/>
                </a:lnTo>
                <a:lnTo>
                  <a:pt x="92557" y="42646"/>
                </a:lnTo>
                <a:lnTo>
                  <a:pt x="94437" y="43789"/>
                </a:lnTo>
                <a:lnTo>
                  <a:pt x="97256" y="43789"/>
                </a:lnTo>
                <a:lnTo>
                  <a:pt x="97828" y="43726"/>
                </a:lnTo>
                <a:lnTo>
                  <a:pt x="98475" y="43573"/>
                </a:lnTo>
                <a:lnTo>
                  <a:pt x="101104" y="42037"/>
                </a:lnTo>
                <a:lnTo>
                  <a:pt x="102641" y="39408"/>
                </a:lnTo>
                <a:close/>
              </a:path>
              <a:path w="273050" h="337820">
                <a:moveTo>
                  <a:pt x="128016" y="77635"/>
                </a:moveTo>
                <a:lnTo>
                  <a:pt x="127254" y="74612"/>
                </a:lnTo>
                <a:lnTo>
                  <a:pt x="124968" y="73469"/>
                </a:lnTo>
                <a:lnTo>
                  <a:pt x="124333" y="73050"/>
                </a:lnTo>
                <a:lnTo>
                  <a:pt x="123634" y="72859"/>
                </a:lnTo>
                <a:lnTo>
                  <a:pt x="122859" y="72859"/>
                </a:lnTo>
                <a:lnTo>
                  <a:pt x="120992" y="72859"/>
                </a:lnTo>
                <a:lnTo>
                  <a:pt x="118986" y="74104"/>
                </a:lnTo>
                <a:lnTo>
                  <a:pt x="118160" y="75755"/>
                </a:lnTo>
                <a:lnTo>
                  <a:pt x="107950" y="96939"/>
                </a:lnTo>
                <a:lnTo>
                  <a:pt x="107569" y="98463"/>
                </a:lnTo>
                <a:lnTo>
                  <a:pt x="104508" y="99225"/>
                </a:lnTo>
                <a:lnTo>
                  <a:pt x="68160" y="104533"/>
                </a:lnTo>
                <a:lnTo>
                  <a:pt x="60629" y="108000"/>
                </a:lnTo>
                <a:lnTo>
                  <a:pt x="56464" y="114376"/>
                </a:lnTo>
                <a:lnTo>
                  <a:pt x="56070" y="121894"/>
                </a:lnTo>
                <a:lnTo>
                  <a:pt x="59829" y="128778"/>
                </a:lnTo>
                <a:lnTo>
                  <a:pt x="75717" y="144132"/>
                </a:lnTo>
                <a:lnTo>
                  <a:pt x="84035" y="152006"/>
                </a:lnTo>
                <a:lnTo>
                  <a:pt x="87172" y="155536"/>
                </a:lnTo>
                <a:lnTo>
                  <a:pt x="87503" y="157911"/>
                </a:lnTo>
                <a:lnTo>
                  <a:pt x="85585" y="168910"/>
                </a:lnTo>
                <a:lnTo>
                  <a:pt x="85204" y="171932"/>
                </a:lnTo>
                <a:lnTo>
                  <a:pt x="87503" y="174574"/>
                </a:lnTo>
                <a:lnTo>
                  <a:pt x="92773" y="174574"/>
                </a:lnTo>
                <a:lnTo>
                  <a:pt x="95072" y="172694"/>
                </a:lnTo>
                <a:lnTo>
                  <a:pt x="95072" y="170408"/>
                </a:lnTo>
                <a:lnTo>
                  <a:pt x="96939" y="159435"/>
                </a:lnTo>
                <a:lnTo>
                  <a:pt x="97701" y="154889"/>
                </a:lnTo>
                <a:lnTo>
                  <a:pt x="95834" y="149961"/>
                </a:lnTo>
                <a:lnTo>
                  <a:pt x="92773" y="146558"/>
                </a:lnTo>
                <a:lnTo>
                  <a:pt x="66662" y="121170"/>
                </a:lnTo>
                <a:lnTo>
                  <a:pt x="64376" y="118910"/>
                </a:lnTo>
                <a:lnTo>
                  <a:pt x="65519" y="114363"/>
                </a:lnTo>
                <a:lnTo>
                  <a:pt x="68922" y="113982"/>
                </a:lnTo>
                <a:lnTo>
                  <a:pt x="105283" y="108712"/>
                </a:lnTo>
                <a:lnTo>
                  <a:pt x="110210" y="108318"/>
                </a:lnTo>
                <a:lnTo>
                  <a:pt x="113995" y="104889"/>
                </a:lnTo>
                <a:lnTo>
                  <a:pt x="116281" y="100723"/>
                </a:lnTo>
                <a:lnTo>
                  <a:pt x="126873" y="79540"/>
                </a:lnTo>
                <a:lnTo>
                  <a:pt x="128016" y="77635"/>
                </a:lnTo>
                <a:close/>
              </a:path>
              <a:path w="273050" h="337820">
                <a:moveTo>
                  <a:pt x="142392" y="5308"/>
                </a:moveTo>
                <a:lnTo>
                  <a:pt x="142011" y="1905"/>
                </a:lnTo>
                <a:lnTo>
                  <a:pt x="140131" y="0"/>
                </a:lnTo>
                <a:lnTo>
                  <a:pt x="137083" y="0"/>
                </a:lnTo>
                <a:lnTo>
                  <a:pt x="134442" y="0"/>
                </a:lnTo>
                <a:lnTo>
                  <a:pt x="132181" y="2286"/>
                </a:lnTo>
                <a:lnTo>
                  <a:pt x="132181" y="34086"/>
                </a:lnTo>
                <a:lnTo>
                  <a:pt x="134442" y="36347"/>
                </a:lnTo>
                <a:lnTo>
                  <a:pt x="140131" y="36347"/>
                </a:lnTo>
                <a:lnTo>
                  <a:pt x="142392" y="34086"/>
                </a:lnTo>
                <a:lnTo>
                  <a:pt x="142392" y="5308"/>
                </a:lnTo>
                <a:close/>
              </a:path>
              <a:path w="273050" h="337820">
                <a:moveTo>
                  <a:pt x="152247" y="299148"/>
                </a:moveTo>
                <a:lnTo>
                  <a:pt x="149961" y="296900"/>
                </a:lnTo>
                <a:lnTo>
                  <a:pt x="144653" y="296900"/>
                </a:lnTo>
                <a:lnTo>
                  <a:pt x="142392" y="299148"/>
                </a:lnTo>
                <a:lnTo>
                  <a:pt x="142392" y="325297"/>
                </a:lnTo>
                <a:lnTo>
                  <a:pt x="139369" y="327939"/>
                </a:lnTo>
                <a:lnTo>
                  <a:pt x="132918" y="327939"/>
                </a:lnTo>
                <a:lnTo>
                  <a:pt x="130276" y="325297"/>
                </a:lnTo>
                <a:lnTo>
                  <a:pt x="130276" y="235546"/>
                </a:lnTo>
                <a:lnTo>
                  <a:pt x="127635" y="233286"/>
                </a:lnTo>
                <a:lnTo>
                  <a:pt x="124968" y="233286"/>
                </a:lnTo>
                <a:lnTo>
                  <a:pt x="121945" y="233286"/>
                </a:lnTo>
                <a:lnTo>
                  <a:pt x="119684" y="235546"/>
                </a:lnTo>
                <a:lnTo>
                  <a:pt x="119684" y="330962"/>
                </a:lnTo>
                <a:lnTo>
                  <a:pt x="126873" y="337794"/>
                </a:lnTo>
                <a:lnTo>
                  <a:pt x="144653" y="337794"/>
                </a:lnTo>
                <a:lnTo>
                  <a:pt x="151866" y="330962"/>
                </a:lnTo>
                <a:lnTo>
                  <a:pt x="151866" y="301828"/>
                </a:lnTo>
                <a:lnTo>
                  <a:pt x="152247" y="299148"/>
                </a:lnTo>
                <a:close/>
              </a:path>
              <a:path w="273050" h="337820">
                <a:moveTo>
                  <a:pt x="191630" y="258254"/>
                </a:moveTo>
                <a:lnTo>
                  <a:pt x="190868" y="255993"/>
                </a:lnTo>
                <a:lnTo>
                  <a:pt x="180657" y="231762"/>
                </a:lnTo>
                <a:lnTo>
                  <a:pt x="180047" y="230009"/>
                </a:lnTo>
                <a:lnTo>
                  <a:pt x="178142" y="228739"/>
                </a:lnTo>
                <a:lnTo>
                  <a:pt x="176110" y="228739"/>
                </a:lnTo>
                <a:lnTo>
                  <a:pt x="175475" y="228739"/>
                </a:lnTo>
                <a:lnTo>
                  <a:pt x="174828" y="228828"/>
                </a:lnTo>
                <a:lnTo>
                  <a:pt x="174193" y="229120"/>
                </a:lnTo>
                <a:lnTo>
                  <a:pt x="171945" y="229882"/>
                </a:lnTo>
                <a:lnTo>
                  <a:pt x="170408" y="232905"/>
                </a:lnTo>
                <a:lnTo>
                  <a:pt x="171170" y="235546"/>
                </a:lnTo>
                <a:lnTo>
                  <a:pt x="181381" y="259778"/>
                </a:lnTo>
                <a:lnTo>
                  <a:pt x="182016" y="261658"/>
                </a:lnTo>
                <a:lnTo>
                  <a:pt x="183934" y="263029"/>
                </a:lnTo>
                <a:lnTo>
                  <a:pt x="186766" y="263029"/>
                </a:lnTo>
                <a:lnTo>
                  <a:pt x="187299" y="262966"/>
                </a:lnTo>
                <a:lnTo>
                  <a:pt x="187845" y="262801"/>
                </a:lnTo>
                <a:lnTo>
                  <a:pt x="190868" y="261683"/>
                </a:lnTo>
                <a:lnTo>
                  <a:pt x="191630" y="258254"/>
                </a:lnTo>
                <a:close/>
              </a:path>
              <a:path w="273050" h="337820">
                <a:moveTo>
                  <a:pt x="193116" y="202971"/>
                </a:moveTo>
                <a:lnTo>
                  <a:pt x="191630" y="194640"/>
                </a:lnTo>
                <a:lnTo>
                  <a:pt x="188988" y="176479"/>
                </a:lnTo>
                <a:lnTo>
                  <a:pt x="188290" y="174066"/>
                </a:lnTo>
                <a:lnTo>
                  <a:pt x="186321" y="172250"/>
                </a:lnTo>
                <a:lnTo>
                  <a:pt x="183959" y="172250"/>
                </a:lnTo>
                <a:lnTo>
                  <a:pt x="183743" y="172250"/>
                </a:lnTo>
                <a:lnTo>
                  <a:pt x="183299" y="172313"/>
                </a:lnTo>
                <a:lnTo>
                  <a:pt x="180276" y="172694"/>
                </a:lnTo>
                <a:lnTo>
                  <a:pt x="178358" y="174955"/>
                </a:lnTo>
                <a:lnTo>
                  <a:pt x="178752" y="177977"/>
                </a:lnTo>
                <a:lnTo>
                  <a:pt x="181762" y="195783"/>
                </a:lnTo>
                <a:lnTo>
                  <a:pt x="181762" y="199034"/>
                </a:lnTo>
                <a:lnTo>
                  <a:pt x="179603" y="201168"/>
                </a:lnTo>
                <a:lnTo>
                  <a:pt x="176809" y="201168"/>
                </a:lnTo>
                <a:lnTo>
                  <a:pt x="176263" y="201002"/>
                </a:lnTo>
                <a:lnTo>
                  <a:pt x="175729" y="200723"/>
                </a:lnTo>
                <a:lnTo>
                  <a:pt x="170573" y="198043"/>
                </a:lnTo>
                <a:lnTo>
                  <a:pt x="159207" y="192151"/>
                </a:lnTo>
                <a:lnTo>
                  <a:pt x="147764" y="186169"/>
                </a:lnTo>
                <a:lnTo>
                  <a:pt x="142392" y="183286"/>
                </a:lnTo>
                <a:lnTo>
                  <a:pt x="140512" y="182435"/>
                </a:lnTo>
                <a:lnTo>
                  <a:pt x="138480" y="182041"/>
                </a:lnTo>
                <a:lnTo>
                  <a:pt x="134023" y="182041"/>
                </a:lnTo>
                <a:lnTo>
                  <a:pt x="97320" y="200723"/>
                </a:lnTo>
                <a:lnTo>
                  <a:pt x="96685" y="201066"/>
                </a:lnTo>
                <a:lnTo>
                  <a:pt x="96024" y="201231"/>
                </a:lnTo>
                <a:lnTo>
                  <a:pt x="93256" y="201231"/>
                </a:lnTo>
                <a:lnTo>
                  <a:pt x="91287" y="199504"/>
                </a:lnTo>
                <a:lnTo>
                  <a:pt x="91287" y="195783"/>
                </a:lnTo>
                <a:lnTo>
                  <a:pt x="92392" y="190855"/>
                </a:lnTo>
                <a:lnTo>
                  <a:pt x="92773" y="187833"/>
                </a:lnTo>
                <a:lnTo>
                  <a:pt x="90906" y="185547"/>
                </a:lnTo>
                <a:lnTo>
                  <a:pt x="87884" y="185191"/>
                </a:lnTo>
                <a:lnTo>
                  <a:pt x="87464" y="185064"/>
                </a:lnTo>
                <a:lnTo>
                  <a:pt x="87083" y="185000"/>
                </a:lnTo>
                <a:lnTo>
                  <a:pt x="84569" y="185000"/>
                </a:lnTo>
                <a:lnTo>
                  <a:pt x="82816" y="186791"/>
                </a:lnTo>
                <a:lnTo>
                  <a:pt x="82181" y="189369"/>
                </a:lnTo>
                <a:lnTo>
                  <a:pt x="81419" y="193878"/>
                </a:lnTo>
                <a:lnTo>
                  <a:pt x="81419" y="205016"/>
                </a:lnTo>
                <a:lnTo>
                  <a:pt x="88519" y="211175"/>
                </a:lnTo>
                <a:lnTo>
                  <a:pt x="98183" y="211175"/>
                </a:lnTo>
                <a:lnTo>
                  <a:pt x="100253" y="210731"/>
                </a:lnTo>
                <a:lnTo>
                  <a:pt x="102260" y="209778"/>
                </a:lnTo>
                <a:lnTo>
                  <a:pt x="120802" y="200329"/>
                </a:lnTo>
                <a:lnTo>
                  <a:pt x="120802" y="221551"/>
                </a:lnTo>
                <a:lnTo>
                  <a:pt x="123088" y="223812"/>
                </a:lnTo>
                <a:lnTo>
                  <a:pt x="128752" y="223812"/>
                </a:lnTo>
                <a:lnTo>
                  <a:pt x="131038" y="221551"/>
                </a:lnTo>
                <a:lnTo>
                  <a:pt x="131038" y="195021"/>
                </a:lnTo>
                <a:lnTo>
                  <a:pt x="133299" y="194170"/>
                </a:lnTo>
                <a:lnTo>
                  <a:pt x="134950" y="192481"/>
                </a:lnTo>
                <a:lnTo>
                  <a:pt x="137528" y="192481"/>
                </a:lnTo>
                <a:lnTo>
                  <a:pt x="138226" y="192671"/>
                </a:lnTo>
                <a:lnTo>
                  <a:pt x="138988" y="193141"/>
                </a:lnTo>
                <a:lnTo>
                  <a:pt x="142773" y="195021"/>
                </a:lnTo>
                <a:lnTo>
                  <a:pt x="142773" y="284772"/>
                </a:lnTo>
                <a:lnTo>
                  <a:pt x="145415" y="287413"/>
                </a:lnTo>
                <a:lnTo>
                  <a:pt x="151104" y="287413"/>
                </a:lnTo>
                <a:lnTo>
                  <a:pt x="153365" y="284772"/>
                </a:lnTo>
                <a:lnTo>
                  <a:pt x="153365" y="200329"/>
                </a:lnTo>
                <a:lnTo>
                  <a:pt x="163664" y="205625"/>
                </a:lnTo>
                <a:lnTo>
                  <a:pt x="170129" y="209143"/>
                </a:lnTo>
                <a:lnTo>
                  <a:pt x="174472" y="211086"/>
                </a:lnTo>
                <a:lnTo>
                  <a:pt x="178358" y="211696"/>
                </a:lnTo>
                <a:lnTo>
                  <a:pt x="186321" y="210921"/>
                </a:lnTo>
                <a:lnTo>
                  <a:pt x="193116" y="202971"/>
                </a:lnTo>
                <a:close/>
              </a:path>
              <a:path w="273050" h="337820">
                <a:moveTo>
                  <a:pt x="193116" y="14782"/>
                </a:moveTo>
                <a:lnTo>
                  <a:pt x="191630" y="11379"/>
                </a:lnTo>
                <a:lnTo>
                  <a:pt x="189331" y="10236"/>
                </a:lnTo>
                <a:lnTo>
                  <a:pt x="188823" y="10045"/>
                </a:lnTo>
                <a:lnTo>
                  <a:pt x="188226" y="9956"/>
                </a:lnTo>
                <a:lnTo>
                  <a:pt x="187591" y="9956"/>
                </a:lnTo>
                <a:lnTo>
                  <a:pt x="185585" y="9956"/>
                </a:lnTo>
                <a:lnTo>
                  <a:pt x="183388" y="10934"/>
                </a:lnTo>
                <a:lnTo>
                  <a:pt x="182537" y="13258"/>
                </a:lnTo>
                <a:lnTo>
                  <a:pt x="172707" y="37490"/>
                </a:lnTo>
                <a:lnTo>
                  <a:pt x="171170" y="40513"/>
                </a:lnTo>
                <a:lnTo>
                  <a:pt x="173812" y="44297"/>
                </a:lnTo>
                <a:lnTo>
                  <a:pt x="179514" y="44297"/>
                </a:lnTo>
                <a:lnTo>
                  <a:pt x="181381" y="43573"/>
                </a:lnTo>
                <a:lnTo>
                  <a:pt x="182143" y="41275"/>
                </a:lnTo>
                <a:lnTo>
                  <a:pt x="192011" y="17043"/>
                </a:lnTo>
                <a:lnTo>
                  <a:pt x="193116" y="14782"/>
                </a:lnTo>
                <a:close/>
              </a:path>
              <a:path w="273050" h="337820">
                <a:moveTo>
                  <a:pt x="217068" y="122212"/>
                </a:moveTo>
                <a:lnTo>
                  <a:pt x="216573" y="114465"/>
                </a:lnTo>
                <a:lnTo>
                  <a:pt x="212305" y="108013"/>
                </a:lnTo>
                <a:lnTo>
                  <a:pt x="204889" y="104533"/>
                </a:lnTo>
                <a:lnTo>
                  <a:pt x="168541" y="99225"/>
                </a:lnTo>
                <a:lnTo>
                  <a:pt x="167005" y="99225"/>
                </a:lnTo>
                <a:lnTo>
                  <a:pt x="165862" y="98463"/>
                </a:lnTo>
                <a:lnTo>
                  <a:pt x="148818" y="64363"/>
                </a:lnTo>
                <a:lnTo>
                  <a:pt x="146088" y="58674"/>
                </a:lnTo>
                <a:lnTo>
                  <a:pt x="140550" y="56286"/>
                </a:lnTo>
                <a:lnTo>
                  <a:pt x="135940" y="56286"/>
                </a:lnTo>
                <a:lnTo>
                  <a:pt x="131038" y="56286"/>
                </a:lnTo>
                <a:lnTo>
                  <a:pt x="127190" y="58966"/>
                </a:lnTo>
                <a:lnTo>
                  <a:pt x="128752" y="63258"/>
                </a:lnTo>
                <a:lnTo>
                  <a:pt x="129349" y="65671"/>
                </a:lnTo>
                <a:lnTo>
                  <a:pt x="131419" y="66878"/>
                </a:lnTo>
                <a:lnTo>
                  <a:pt x="133870" y="66878"/>
                </a:lnTo>
                <a:lnTo>
                  <a:pt x="134378" y="66814"/>
                </a:lnTo>
                <a:lnTo>
                  <a:pt x="134823" y="66662"/>
                </a:lnTo>
                <a:lnTo>
                  <a:pt x="135242" y="66560"/>
                </a:lnTo>
                <a:lnTo>
                  <a:pt x="135648" y="66535"/>
                </a:lnTo>
                <a:lnTo>
                  <a:pt x="137655" y="66535"/>
                </a:lnTo>
                <a:lnTo>
                  <a:pt x="139242" y="67132"/>
                </a:lnTo>
                <a:lnTo>
                  <a:pt x="140131" y="68922"/>
                </a:lnTo>
                <a:lnTo>
                  <a:pt x="156032" y="101866"/>
                </a:lnTo>
                <a:lnTo>
                  <a:pt x="157911" y="106032"/>
                </a:lnTo>
                <a:lnTo>
                  <a:pt x="162077" y="108712"/>
                </a:lnTo>
                <a:lnTo>
                  <a:pt x="167005" y="109816"/>
                </a:lnTo>
                <a:lnTo>
                  <a:pt x="203365" y="115125"/>
                </a:lnTo>
                <a:lnTo>
                  <a:pt x="206768" y="115506"/>
                </a:lnTo>
                <a:lnTo>
                  <a:pt x="208292" y="119672"/>
                </a:lnTo>
                <a:lnTo>
                  <a:pt x="205625" y="121932"/>
                </a:lnTo>
                <a:lnTo>
                  <a:pt x="179895" y="147701"/>
                </a:lnTo>
                <a:lnTo>
                  <a:pt x="176872" y="150342"/>
                </a:lnTo>
                <a:lnTo>
                  <a:pt x="175348" y="154127"/>
                </a:lnTo>
                <a:lnTo>
                  <a:pt x="175348" y="160959"/>
                </a:lnTo>
                <a:lnTo>
                  <a:pt x="177977" y="163220"/>
                </a:lnTo>
                <a:lnTo>
                  <a:pt x="183680" y="163220"/>
                </a:lnTo>
                <a:lnTo>
                  <a:pt x="185928" y="160959"/>
                </a:lnTo>
                <a:lnTo>
                  <a:pt x="185928" y="157911"/>
                </a:lnTo>
                <a:lnTo>
                  <a:pt x="186524" y="155930"/>
                </a:lnTo>
                <a:lnTo>
                  <a:pt x="189776" y="152527"/>
                </a:lnTo>
                <a:lnTo>
                  <a:pt x="197929" y="144703"/>
                </a:lnTo>
                <a:lnTo>
                  <a:pt x="213220" y="129501"/>
                </a:lnTo>
                <a:lnTo>
                  <a:pt x="217068" y="122212"/>
                </a:lnTo>
                <a:close/>
              </a:path>
              <a:path w="273050" h="337820">
                <a:moveTo>
                  <a:pt x="235165" y="42037"/>
                </a:moveTo>
                <a:lnTo>
                  <a:pt x="233286" y="40132"/>
                </a:lnTo>
                <a:lnTo>
                  <a:pt x="232333" y="39217"/>
                </a:lnTo>
                <a:lnTo>
                  <a:pt x="231000" y="38735"/>
                </a:lnTo>
                <a:lnTo>
                  <a:pt x="229666" y="38735"/>
                </a:lnTo>
                <a:lnTo>
                  <a:pt x="228358" y="38735"/>
                </a:lnTo>
                <a:lnTo>
                  <a:pt x="227025" y="39217"/>
                </a:lnTo>
                <a:lnTo>
                  <a:pt x="226072" y="40132"/>
                </a:lnTo>
                <a:lnTo>
                  <a:pt x="207911" y="58712"/>
                </a:lnTo>
                <a:lnTo>
                  <a:pt x="206006" y="60579"/>
                </a:lnTo>
                <a:lnTo>
                  <a:pt x="206006" y="63639"/>
                </a:lnTo>
                <a:lnTo>
                  <a:pt x="207911" y="65519"/>
                </a:lnTo>
                <a:lnTo>
                  <a:pt x="208673" y="66662"/>
                </a:lnTo>
                <a:lnTo>
                  <a:pt x="210172" y="67043"/>
                </a:lnTo>
                <a:lnTo>
                  <a:pt x="211696" y="67043"/>
                </a:lnTo>
                <a:lnTo>
                  <a:pt x="213893" y="66459"/>
                </a:lnTo>
                <a:lnTo>
                  <a:pt x="216801" y="63868"/>
                </a:lnTo>
                <a:lnTo>
                  <a:pt x="222554" y="57924"/>
                </a:lnTo>
                <a:lnTo>
                  <a:pt x="233286" y="47358"/>
                </a:lnTo>
                <a:lnTo>
                  <a:pt x="235165" y="45440"/>
                </a:lnTo>
                <a:lnTo>
                  <a:pt x="235165" y="42037"/>
                </a:lnTo>
                <a:close/>
              </a:path>
              <a:path w="273050" h="337820">
                <a:moveTo>
                  <a:pt x="235546" y="229120"/>
                </a:moveTo>
                <a:lnTo>
                  <a:pt x="232143" y="226060"/>
                </a:lnTo>
                <a:lnTo>
                  <a:pt x="213956" y="207911"/>
                </a:lnTo>
                <a:lnTo>
                  <a:pt x="213029" y="206946"/>
                </a:lnTo>
                <a:lnTo>
                  <a:pt x="211696" y="206476"/>
                </a:lnTo>
                <a:lnTo>
                  <a:pt x="210362" y="206476"/>
                </a:lnTo>
                <a:lnTo>
                  <a:pt x="209054" y="206476"/>
                </a:lnTo>
                <a:lnTo>
                  <a:pt x="207721" y="206946"/>
                </a:lnTo>
                <a:lnTo>
                  <a:pt x="204889" y="209778"/>
                </a:lnTo>
                <a:lnTo>
                  <a:pt x="204889" y="212839"/>
                </a:lnTo>
                <a:lnTo>
                  <a:pt x="206768" y="214706"/>
                </a:lnTo>
                <a:lnTo>
                  <a:pt x="217449" y="225361"/>
                </a:lnTo>
                <a:lnTo>
                  <a:pt x="223151" y="231419"/>
                </a:lnTo>
                <a:lnTo>
                  <a:pt x="226161" y="234149"/>
                </a:lnTo>
                <a:lnTo>
                  <a:pt x="228739" y="234784"/>
                </a:lnTo>
                <a:lnTo>
                  <a:pt x="233286" y="234784"/>
                </a:lnTo>
                <a:lnTo>
                  <a:pt x="235546" y="229120"/>
                </a:lnTo>
                <a:close/>
              </a:path>
              <a:path w="273050" h="337820">
                <a:moveTo>
                  <a:pt x="263194" y="186309"/>
                </a:moveTo>
                <a:lnTo>
                  <a:pt x="262039" y="183667"/>
                </a:lnTo>
                <a:lnTo>
                  <a:pt x="259410" y="182524"/>
                </a:lnTo>
                <a:lnTo>
                  <a:pt x="235165" y="172694"/>
                </a:lnTo>
                <a:lnTo>
                  <a:pt x="234594" y="172415"/>
                </a:lnTo>
                <a:lnTo>
                  <a:pt x="233934" y="172250"/>
                </a:lnTo>
                <a:lnTo>
                  <a:pt x="233260" y="172250"/>
                </a:lnTo>
                <a:lnTo>
                  <a:pt x="231317" y="172250"/>
                </a:lnTo>
                <a:lnTo>
                  <a:pt x="229285" y="173456"/>
                </a:lnTo>
                <a:lnTo>
                  <a:pt x="228739" y="175717"/>
                </a:lnTo>
                <a:lnTo>
                  <a:pt x="227596" y="177977"/>
                </a:lnTo>
                <a:lnTo>
                  <a:pt x="228739" y="181406"/>
                </a:lnTo>
                <a:lnTo>
                  <a:pt x="231381" y="182143"/>
                </a:lnTo>
                <a:lnTo>
                  <a:pt x="255612" y="191998"/>
                </a:lnTo>
                <a:lnTo>
                  <a:pt x="256222" y="192290"/>
                </a:lnTo>
                <a:lnTo>
                  <a:pt x="256895" y="192443"/>
                </a:lnTo>
                <a:lnTo>
                  <a:pt x="259499" y="192443"/>
                </a:lnTo>
                <a:lnTo>
                  <a:pt x="261505" y="191300"/>
                </a:lnTo>
                <a:lnTo>
                  <a:pt x="262039" y="189369"/>
                </a:lnTo>
                <a:lnTo>
                  <a:pt x="263194" y="186309"/>
                </a:lnTo>
                <a:close/>
              </a:path>
              <a:path w="273050" h="337820">
                <a:moveTo>
                  <a:pt x="263956" y="87109"/>
                </a:moveTo>
                <a:lnTo>
                  <a:pt x="262801" y="84823"/>
                </a:lnTo>
                <a:lnTo>
                  <a:pt x="261912" y="82715"/>
                </a:lnTo>
                <a:lnTo>
                  <a:pt x="260045" y="81572"/>
                </a:lnTo>
                <a:lnTo>
                  <a:pt x="257784" y="81572"/>
                </a:lnTo>
                <a:lnTo>
                  <a:pt x="257213" y="81572"/>
                </a:lnTo>
                <a:lnTo>
                  <a:pt x="256603" y="81635"/>
                </a:lnTo>
                <a:lnTo>
                  <a:pt x="256006" y="81800"/>
                </a:lnTo>
                <a:lnTo>
                  <a:pt x="231762" y="91655"/>
                </a:lnTo>
                <a:lnTo>
                  <a:pt x="226834" y="93535"/>
                </a:lnTo>
                <a:lnTo>
                  <a:pt x="227977" y="101104"/>
                </a:lnTo>
                <a:lnTo>
                  <a:pt x="233641" y="101104"/>
                </a:lnTo>
                <a:lnTo>
                  <a:pt x="234962" y="100939"/>
                </a:lnTo>
                <a:lnTo>
                  <a:pt x="237909" y="99822"/>
                </a:lnTo>
                <a:lnTo>
                  <a:pt x="245262" y="96799"/>
                </a:lnTo>
                <a:lnTo>
                  <a:pt x="259791" y="90893"/>
                </a:lnTo>
                <a:lnTo>
                  <a:pt x="262801" y="90512"/>
                </a:lnTo>
                <a:lnTo>
                  <a:pt x="263956" y="87109"/>
                </a:lnTo>
                <a:close/>
              </a:path>
              <a:path w="273050" h="337820">
                <a:moveTo>
                  <a:pt x="273050" y="134442"/>
                </a:moveTo>
                <a:lnTo>
                  <a:pt x="270764" y="132181"/>
                </a:lnTo>
                <a:lnTo>
                  <a:pt x="241592" y="132181"/>
                </a:lnTo>
                <a:lnTo>
                  <a:pt x="238950" y="132181"/>
                </a:lnTo>
                <a:lnTo>
                  <a:pt x="236689" y="134442"/>
                </a:lnTo>
                <a:lnTo>
                  <a:pt x="236689" y="140131"/>
                </a:lnTo>
                <a:lnTo>
                  <a:pt x="238950" y="142392"/>
                </a:lnTo>
                <a:lnTo>
                  <a:pt x="270764" y="142392"/>
                </a:lnTo>
                <a:lnTo>
                  <a:pt x="273050" y="140131"/>
                </a:lnTo>
                <a:lnTo>
                  <a:pt x="273050" y="13444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8" name="object 20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217395" y="3360313"/>
            <a:ext cx="277756" cy="338627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768853" y="3361108"/>
            <a:ext cx="278707" cy="339041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5337882" y="3336873"/>
            <a:ext cx="307340" cy="377190"/>
            <a:chOff x="5337882" y="3336873"/>
            <a:chExt cx="307340" cy="377190"/>
          </a:xfrm>
        </p:grpSpPr>
        <p:pic>
          <p:nvPicPr>
            <p:cNvPr id="211" name="object 21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05659" y="3336873"/>
              <a:ext cx="223811" cy="125343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5337882" y="3369059"/>
              <a:ext cx="307340" cy="344805"/>
            </a:xfrm>
            <a:custGeom>
              <a:avLst/>
              <a:gdLst/>
              <a:ahLst/>
              <a:cxnLst/>
              <a:rect l="l" t="t" r="r" b="b"/>
              <a:pathLst>
                <a:path w="307339" h="344804">
                  <a:moveTo>
                    <a:pt x="302942" y="208290"/>
                  </a:moveTo>
                  <a:lnTo>
                    <a:pt x="4166" y="208290"/>
                  </a:lnTo>
                  <a:lnTo>
                    <a:pt x="0" y="204124"/>
                  </a:lnTo>
                  <a:lnTo>
                    <a:pt x="0" y="179507"/>
                  </a:lnTo>
                  <a:lnTo>
                    <a:pt x="4166" y="174958"/>
                  </a:lnTo>
                  <a:lnTo>
                    <a:pt x="14407" y="174958"/>
                  </a:lnTo>
                  <a:lnTo>
                    <a:pt x="14407" y="4547"/>
                  </a:lnTo>
                  <a:lnTo>
                    <a:pt x="18955" y="0"/>
                  </a:lnTo>
                  <a:lnTo>
                    <a:pt x="52637" y="0"/>
                  </a:lnTo>
                  <a:lnTo>
                    <a:pt x="54927" y="2671"/>
                  </a:lnTo>
                  <a:lnTo>
                    <a:pt x="54927" y="9095"/>
                  </a:lnTo>
                  <a:lnTo>
                    <a:pt x="52255" y="11385"/>
                  </a:lnTo>
                  <a:lnTo>
                    <a:pt x="24998" y="11385"/>
                  </a:lnTo>
                  <a:lnTo>
                    <a:pt x="24998" y="151487"/>
                  </a:lnTo>
                  <a:lnTo>
                    <a:pt x="54722" y="151487"/>
                  </a:lnTo>
                  <a:lnTo>
                    <a:pt x="53400" y="153013"/>
                  </a:lnTo>
                  <a:lnTo>
                    <a:pt x="291588" y="153013"/>
                  </a:lnTo>
                  <a:lnTo>
                    <a:pt x="291588" y="163222"/>
                  </a:lnTo>
                  <a:lnTo>
                    <a:pt x="23853" y="163222"/>
                  </a:lnTo>
                  <a:lnTo>
                    <a:pt x="23853" y="176104"/>
                  </a:lnTo>
                  <a:lnTo>
                    <a:pt x="301447" y="176104"/>
                  </a:lnTo>
                  <a:lnTo>
                    <a:pt x="305996" y="180270"/>
                  </a:lnTo>
                  <a:lnTo>
                    <a:pt x="307109" y="184437"/>
                  </a:lnTo>
                  <a:lnTo>
                    <a:pt x="307109" y="187076"/>
                  </a:lnTo>
                  <a:lnTo>
                    <a:pt x="9478" y="187076"/>
                  </a:lnTo>
                  <a:lnTo>
                    <a:pt x="9478" y="198431"/>
                  </a:lnTo>
                  <a:lnTo>
                    <a:pt x="307109" y="198431"/>
                  </a:lnTo>
                  <a:lnTo>
                    <a:pt x="307109" y="204124"/>
                  </a:lnTo>
                  <a:lnTo>
                    <a:pt x="302942" y="208290"/>
                  </a:lnTo>
                  <a:close/>
                </a:path>
                <a:path w="307339" h="344804">
                  <a:moveTo>
                    <a:pt x="131380" y="124230"/>
                  </a:moveTo>
                  <a:lnTo>
                    <a:pt x="118537" y="124230"/>
                  </a:lnTo>
                  <a:lnTo>
                    <a:pt x="181383" y="43190"/>
                  </a:lnTo>
                  <a:lnTo>
                    <a:pt x="182147" y="42045"/>
                  </a:lnTo>
                  <a:lnTo>
                    <a:pt x="183673" y="41282"/>
                  </a:lnTo>
                  <a:lnTo>
                    <a:pt x="187076" y="41282"/>
                  </a:lnTo>
                  <a:lnTo>
                    <a:pt x="188953" y="42045"/>
                  </a:lnTo>
                  <a:lnTo>
                    <a:pt x="189716" y="43572"/>
                  </a:lnTo>
                  <a:lnTo>
                    <a:pt x="198731" y="56421"/>
                  </a:lnTo>
                  <a:lnTo>
                    <a:pt x="184819" y="56421"/>
                  </a:lnTo>
                  <a:lnTo>
                    <a:pt x="165481" y="81038"/>
                  </a:lnTo>
                  <a:lnTo>
                    <a:pt x="177980" y="81038"/>
                  </a:lnTo>
                  <a:lnTo>
                    <a:pt x="183673" y="88990"/>
                  </a:lnTo>
                  <a:lnTo>
                    <a:pt x="221580" y="88990"/>
                  </a:lnTo>
                  <a:lnTo>
                    <a:pt x="223187" y="91280"/>
                  </a:lnTo>
                  <a:lnTo>
                    <a:pt x="170029" y="91280"/>
                  </a:lnTo>
                  <a:lnTo>
                    <a:pt x="152600" y="96941"/>
                  </a:lnTo>
                  <a:lnTo>
                    <a:pt x="131380" y="124230"/>
                  </a:lnTo>
                  <a:close/>
                </a:path>
                <a:path w="307339" h="344804">
                  <a:moveTo>
                    <a:pt x="216537" y="81802"/>
                  </a:moveTo>
                  <a:lnTo>
                    <a:pt x="202597" y="81802"/>
                  </a:lnTo>
                  <a:lnTo>
                    <a:pt x="184819" y="56421"/>
                  </a:lnTo>
                  <a:lnTo>
                    <a:pt x="198731" y="56421"/>
                  </a:lnTo>
                  <a:lnTo>
                    <a:pt x="216537" y="81802"/>
                  </a:lnTo>
                  <a:close/>
                </a:path>
                <a:path w="307339" h="344804">
                  <a:moveTo>
                    <a:pt x="221580" y="88990"/>
                  </a:moveTo>
                  <a:lnTo>
                    <a:pt x="183673" y="88990"/>
                  </a:lnTo>
                  <a:lnTo>
                    <a:pt x="187840" y="80657"/>
                  </a:lnTo>
                  <a:lnTo>
                    <a:pt x="188953" y="79162"/>
                  </a:lnTo>
                  <a:lnTo>
                    <a:pt x="189716" y="78017"/>
                  </a:lnTo>
                  <a:lnTo>
                    <a:pt x="191688" y="77540"/>
                  </a:lnTo>
                  <a:lnTo>
                    <a:pt x="192133" y="77476"/>
                  </a:lnTo>
                  <a:lnTo>
                    <a:pt x="193597" y="77476"/>
                  </a:lnTo>
                  <a:lnTo>
                    <a:pt x="194614" y="77762"/>
                  </a:lnTo>
                  <a:lnTo>
                    <a:pt x="195410" y="78017"/>
                  </a:lnTo>
                  <a:lnTo>
                    <a:pt x="202597" y="81802"/>
                  </a:lnTo>
                  <a:lnTo>
                    <a:pt x="216537" y="81802"/>
                  </a:lnTo>
                  <a:lnTo>
                    <a:pt x="221580" y="88990"/>
                  </a:lnTo>
                  <a:close/>
                </a:path>
                <a:path w="307339" h="344804">
                  <a:moveTo>
                    <a:pt x="177980" y="81038"/>
                  </a:moveTo>
                  <a:lnTo>
                    <a:pt x="165481" y="81038"/>
                  </a:lnTo>
                  <a:lnTo>
                    <a:pt x="171937" y="79162"/>
                  </a:lnTo>
                  <a:lnTo>
                    <a:pt x="172701" y="78399"/>
                  </a:lnTo>
                  <a:lnTo>
                    <a:pt x="174959" y="78399"/>
                  </a:lnTo>
                  <a:lnTo>
                    <a:pt x="176835" y="79544"/>
                  </a:lnTo>
                  <a:lnTo>
                    <a:pt x="177980" y="81038"/>
                  </a:lnTo>
                  <a:close/>
                </a:path>
                <a:path w="307339" h="344804">
                  <a:moveTo>
                    <a:pt x="54722" y="151487"/>
                  </a:moveTo>
                  <a:lnTo>
                    <a:pt x="42809" y="151487"/>
                  </a:lnTo>
                  <a:lnTo>
                    <a:pt x="88227" y="92774"/>
                  </a:lnTo>
                  <a:lnTo>
                    <a:pt x="88990" y="92043"/>
                  </a:lnTo>
                  <a:lnTo>
                    <a:pt x="90517" y="90898"/>
                  </a:lnTo>
                  <a:lnTo>
                    <a:pt x="92775" y="90898"/>
                  </a:lnTo>
                  <a:lnTo>
                    <a:pt x="94301" y="91280"/>
                  </a:lnTo>
                  <a:lnTo>
                    <a:pt x="95828" y="92043"/>
                  </a:lnTo>
                  <a:lnTo>
                    <a:pt x="96560" y="93156"/>
                  </a:lnTo>
                  <a:lnTo>
                    <a:pt x="105940" y="106419"/>
                  </a:lnTo>
                  <a:lnTo>
                    <a:pt x="91280" y="106419"/>
                  </a:lnTo>
                  <a:lnTo>
                    <a:pt x="79544" y="121558"/>
                  </a:lnTo>
                  <a:lnTo>
                    <a:pt x="78017" y="122703"/>
                  </a:lnTo>
                  <a:lnTo>
                    <a:pt x="87877" y="122703"/>
                  </a:lnTo>
                  <a:lnTo>
                    <a:pt x="88990" y="124230"/>
                  </a:lnTo>
                  <a:lnTo>
                    <a:pt x="92393" y="128778"/>
                  </a:lnTo>
                  <a:lnTo>
                    <a:pt x="127844" y="128778"/>
                  </a:lnTo>
                  <a:lnTo>
                    <a:pt x="126978" y="129891"/>
                  </a:lnTo>
                  <a:lnTo>
                    <a:pt x="106801" y="129891"/>
                  </a:lnTo>
                  <a:lnTo>
                    <a:pt x="102893" y="133676"/>
                  </a:lnTo>
                  <a:lnTo>
                    <a:pt x="81802" y="133676"/>
                  </a:lnTo>
                  <a:lnTo>
                    <a:pt x="68158" y="135965"/>
                  </a:lnTo>
                  <a:lnTo>
                    <a:pt x="54722" y="151487"/>
                  </a:lnTo>
                  <a:close/>
                </a:path>
                <a:path w="307339" h="344804">
                  <a:moveTo>
                    <a:pt x="185550" y="106037"/>
                  </a:moveTo>
                  <a:lnTo>
                    <a:pt x="181765" y="106037"/>
                  </a:lnTo>
                  <a:lnTo>
                    <a:pt x="179889" y="105274"/>
                  </a:lnTo>
                  <a:lnTo>
                    <a:pt x="179125" y="103779"/>
                  </a:lnTo>
                  <a:lnTo>
                    <a:pt x="170029" y="91280"/>
                  </a:lnTo>
                  <a:lnTo>
                    <a:pt x="193501" y="91280"/>
                  </a:lnTo>
                  <a:lnTo>
                    <a:pt x="187840" y="102634"/>
                  </a:lnTo>
                  <a:lnTo>
                    <a:pt x="187458" y="104542"/>
                  </a:lnTo>
                  <a:lnTo>
                    <a:pt x="185550" y="106037"/>
                  </a:lnTo>
                  <a:close/>
                </a:path>
                <a:path w="307339" h="344804">
                  <a:moveTo>
                    <a:pt x="291588" y="153013"/>
                  </a:moveTo>
                  <a:lnTo>
                    <a:pt x="250305" y="153013"/>
                  </a:lnTo>
                  <a:lnTo>
                    <a:pt x="215097" y="102634"/>
                  </a:lnTo>
                  <a:lnTo>
                    <a:pt x="193501" y="91280"/>
                  </a:lnTo>
                  <a:lnTo>
                    <a:pt x="223187" y="91280"/>
                  </a:lnTo>
                  <a:lnTo>
                    <a:pt x="225306" y="94301"/>
                  </a:lnTo>
                  <a:lnTo>
                    <a:pt x="266207" y="151868"/>
                  </a:lnTo>
                  <a:lnTo>
                    <a:pt x="291588" y="151868"/>
                  </a:lnTo>
                  <a:lnTo>
                    <a:pt x="291588" y="153013"/>
                  </a:lnTo>
                  <a:close/>
                </a:path>
                <a:path w="307339" h="344804">
                  <a:moveTo>
                    <a:pt x="127844" y="128778"/>
                  </a:moveTo>
                  <a:lnTo>
                    <a:pt x="92393" y="128778"/>
                  </a:lnTo>
                  <a:lnTo>
                    <a:pt x="101108" y="120445"/>
                  </a:lnTo>
                  <a:lnTo>
                    <a:pt x="91280" y="106419"/>
                  </a:lnTo>
                  <a:lnTo>
                    <a:pt x="105940" y="106419"/>
                  </a:lnTo>
                  <a:lnTo>
                    <a:pt x="118537" y="124230"/>
                  </a:lnTo>
                  <a:lnTo>
                    <a:pt x="131380" y="124230"/>
                  </a:lnTo>
                  <a:lnTo>
                    <a:pt x="127844" y="128778"/>
                  </a:lnTo>
                  <a:close/>
                </a:path>
                <a:path w="307339" h="344804">
                  <a:moveTo>
                    <a:pt x="291588" y="151868"/>
                  </a:moveTo>
                  <a:lnTo>
                    <a:pt x="280233" y="151868"/>
                  </a:lnTo>
                  <a:lnTo>
                    <a:pt x="280233" y="109058"/>
                  </a:lnTo>
                  <a:lnTo>
                    <a:pt x="282492" y="106419"/>
                  </a:lnTo>
                  <a:lnTo>
                    <a:pt x="289330" y="106419"/>
                  </a:lnTo>
                  <a:lnTo>
                    <a:pt x="291588" y="109440"/>
                  </a:lnTo>
                  <a:lnTo>
                    <a:pt x="291588" y="151868"/>
                  </a:lnTo>
                  <a:close/>
                </a:path>
                <a:path w="307339" h="344804">
                  <a:moveTo>
                    <a:pt x="87877" y="122703"/>
                  </a:moveTo>
                  <a:lnTo>
                    <a:pt x="78017" y="122703"/>
                  </a:lnTo>
                  <a:lnTo>
                    <a:pt x="83329" y="121558"/>
                  </a:lnTo>
                  <a:lnTo>
                    <a:pt x="85969" y="121558"/>
                  </a:lnTo>
                  <a:lnTo>
                    <a:pt x="87877" y="122703"/>
                  </a:lnTo>
                  <a:close/>
                </a:path>
                <a:path w="307339" h="344804">
                  <a:moveTo>
                    <a:pt x="118537" y="139751"/>
                  </a:moveTo>
                  <a:lnTo>
                    <a:pt x="115134" y="139751"/>
                  </a:lnTo>
                  <a:lnTo>
                    <a:pt x="113225" y="138605"/>
                  </a:lnTo>
                  <a:lnTo>
                    <a:pt x="112112" y="137460"/>
                  </a:lnTo>
                  <a:lnTo>
                    <a:pt x="106801" y="129891"/>
                  </a:lnTo>
                  <a:lnTo>
                    <a:pt x="126978" y="129891"/>
                  </a:lnTo>
                  <a:lnTo>
                    <a:pt x="120795" y="137842"/>
                  </a:lnTo>
                  <a:lnTo>
                    <a:pt x="119682" y="138605"/>
                  </a:lnTo>
                  <a:lnTo>
                    <a:pt x="118537" y="139751"/>
                  </a:lnTo>
                  <a:close/>
                </a:path>
                <a:path w="307339" h="344804">
                  <a:moveTo>
                    <a:pt x="92393" y="143154"/>
                  </a:moveTo>
                  <a:lnTo>
                    <a:pt x="88990" y="143154"/>
                  </a:lnTo>
                  <a:lnTo>
                    <a:pt x="87495" y="142008"/>
                  </a:lnTo>
                  <a:lnTo>
                    <a:pt x="86732" y="140514"/>
                  </a:lnTo>
                  <a:lnTo>
                    <a:pt x="81802" y="133676"/>
                  </a:lnTo>
                  <a:lnTo>
                    <a:pt x="102893" y="133676"/>
                  </a:lnTo>
                  <a:lnTo>
                    <a:pt x="94683" y="141627"/>
                  </a:lnTo>
                  <a:lnTo>
                    <a:pt x="92393" y="143154"/>
                  </a:lnTo>
                  <a:close/>
                </a:path>
                <a:path w="307339" h="344804">
                  <a:moveTo>
                    <a:pt x="291588" y="176104"/>
                  </a:moveTo>
                  <a:lnTo>
                    <a:pt x="280233" y="176104"/>
                  </a:lnTo>
                  <a:lnTo>
                    <a:pt x="280233" y="163222"/>
                  </a:lnTo>
                  <a:lnTo>
                    <a:pt x="291588" y="163222"/>
                  </a:lnTo>
                  <a:lnTo>
                    <a:pt x="291588" y="176104"/>
                  </a:lnTo>
                  <a:close/>
                </a:path>
                <a:path w="307339" h="344804">
                  <a:moveTo>
                    <a:pt x="307109" y="198431"/>
                  </a:moveTo>
                  <a:lnTo>
                    <a:pt x="294609" y="198431"/>
                  </a:lnTo>
                  <a:lnTo>
                    <a:pt x="294609" y="187076"/>
                  </a:lnTo>
                  <a:lnTo>
                    <a:pt x="307109" y="187076"/>
                  </a:lnTo>
                  <a:lnTo>
                    <a:pt x="307109" y="198431"/>
                  </a:lnTo>
                  <a:close/>
                </a:path>
                <a:path w="307339" h="344804">
                  <a:moveTo>
                    <a:pt x="69303" y="344606"/>
                  </a:moveTo>
                  <a:lnTo>
                    <a:pt x="48471" y="344606"/>
                  </a:lnTo>
                  <a:lnTo>
                    <a:pt x="45067" y="342730"/>
                  </a:lnTo>
                  <a:lnTo>
                    <a:pt x="42809" y="339677"/>
                  </a:lnTo>
                  <a:lnTo>
                    <a:pt x="40137" y="337037"/>
                  </a:lnTo>
                  <a:lnTo>
                    <a:pt x="39756" y="333252"/>
                  </a:lnTo>
                  <a:lnTo>
                    <a:pt x="40901" y="329849"/>
                  </a:lnTo>
                  <a:lnTo>
                    <a:pt x="76109" y="208290"/>
                  </a:lnTo>
                  <a:lnTo>
                    <a:pt x="230999" y="208290"/>
                  </a:lnTo>
                  <a:lnTo>
                    <a:pt x="231335" y="209435"/>
                  </a:lnTo>
                  <a:lnTo>
                    <a:pt x="86732" y="209435"/>
                  </a:lnTo>
                  <a:lnTo>
                    <a:pt x="50490" y="333252"/>
                  </a:lnTo>
                  <a:lnTo>
                    <a:pt x="50379" y="334397"/>
                  </a:lnTo>
                  <a:lnTo>
                    <a:pt x="75654" y="334397"/>
                  </a:lnTo>
                  <a:lnTo>
                    <a:pt x="74996" y="336655"/>
                  </a:lnTo>
                  <a:lnTo>
                    <a:pt x="73469" y="341203"/>
                  </a:lnTo>
                  <a:lnTo>
                    <a:pt x="69303" y="344606"/>
                  </a:lnTo>
                  <a:close/>
                </a:path>
                <a:path w="307339" h="344804">
                  <a:moveTo>
                    <a:pt x="75654" y="334397"/>
                  </a:moveTo>
                  <a:lnTo>
                    <a:pt x="62496" y="334397"/>
                  </a:lnTo>
                  <a:lnTo>
                    <a:pt x="99613" y="209435"/>
                  </a:lnTo>
                  <a:lnTo>
                    <a:pt x="231335" y="209435"/>
                  </a:lnTo>
                  <a:lnTo>
                    <a:pt x="231447" y="209817"/>
                  </a:lnTo>
                  <a:lnTo>
                    <a:pt x="110204" y="209817"/>
                  </a:lnTo>
                  <a:lnTo>
                    <a:pt x="100726" y="242353"/>
                  </a:lnTo>
                  <a:lnTo>
                    <a:pt x="145794" y="242353"/>
                  </a:lnTo>
                  <a:lnTo>
                    <a:pt x="145794" y="252213"/>
                  </a:lnTo>
                  <a:lnTo>
                    <a:pt x="99613" y="252213"/>
                  </a:lnTo>
                  <a:lnTo>
                    <a:pt x="75654" y="334397"/>
                  </a:lnTo>
                  <a:close/>
                </a:path>
                <a:path w="307339" h="344804">
                  <a:moveTo>
                    <a:pt x="145794" y="242353"/>
                  </a:moveTo>
                  <a:lnTo>
                    <a:pt x="134821" y="242353"/>
                  </a:lnTo>
                  <a:lnTo>
                    <a:pt x="134821" y="209817"/>
                  </a:lnTo>
                  <a:lnTo>
                    <a:pt x="145794" y="209817"/>
                  </a:lnTo>
                  <a:lnTo>
                    <a:pt x="145794" y="242353"/>
                  </a:lnTo>
                  <a:close/>
                </a:path>
                <a:path w="307339" h="344804">
                  <a:moveTo>
                    <a:pt x="170411" y="301447"/>
                  </a:moveTo>
                  <a:lnTo>
                    <a:pt x="146175" y="301447"/>
                  </a:lnTo>
                  <a:lnTo>
                    <a:pt x="157530" y="301065"/>
                  </a:lnTo>
                  <a:lnTo>
                    <a:pt x="157148" y="301065"/>
                  </a:lnTo>
                  <a:lnTo>
                    <a:pt x="157148" y="209817"/>
                  </a:lnTo>
                  <a:lnTo>
                    <a:pt x="168884" y="209817"/>
                  </a:lnTo>
                  <a:lnTo>
                    <a:pt x="168884" y="242353"/>
                  </a:lnTo>
                  <a:lnTo>
                    <a:pt x="214444" y="242353"/>
                  </a:lnTo>
                  <a:lnTo>
                    <a:pt x="217340" y="252213"/>
                  </a:lnTo>
                  <a:lnTo>
                    <a:pt x="170411" y="252213"/>
                  </a:lnTo>
                  <a:lnTo>
                    <a:pt x="170411" y="301447"/>
                  </a:lnTo>
                  <a:close/>
                </a:path>
                <a:path w="307339" h="344804">
                  <a:moveTo>
                    <a:pt x="214444" y="242353"/>
                  </a:moveTo>
                  <a:lnTo>
                    <a:pt x="202979" y="242353"/>
                  </a:lnTo>
                  <a:lnTo>
                    <a:pt x="193501" y="209817"/>
                  </a:lnTo>
                  <a:lnTo>
                    <a:pt x="204887" y="209817"/>
                  </a:lnTo>
                  <a:lnTo>
                    <a:pt x="214444" y="242353"/>
                  </a:lnTo>
                  <a:close/>
                </a:path>
                <a:path w="307339" h="344804">
                  <a:moveTo>
                    <a:pt x="267199" y="334779"/>
                  </a:moveTo>
                  <a:lnTo>
                    <a:pt x="241972" y="334779"/>
                  </a:lnTo>
                  <a:lnTo>
                    <a:pt x="254090" y="334397"/>
                  </a:lnTo>
                  <a:lnTo>
                    <a:pt x="217737" y="209817"/>
                  </a:lnTo>
                  <a:lnTo>
                    <a:pt x="231447" y="209817"/>
                  </a:lnTo>
                  <a:lnTo>
                    <a:pt x="266589" y="329849"/>
                  </a:lnTo>
                  <a:lnTo>
                    <a:pt x="267353" y="333252"/>
                  </a:lnTo>
                  <a:lnTo>
                    <a:pt x="267199" y="334779"/>
                  </a:lnTo>
                  <a:close/>
                </a:path>
                <a:path w="307339" h="344804">
                  <a:moveTo>
                    <a:pt x="165099" y="311275"/>
                  </a:moveTo>
                  <a:lnTo>
                    <a:pt x="142009" y="311275"/>
                  </a:lnTo>
                  <a:lnTo>
                    <a:pt x="136697" y="306377"/>
                  </a:lnTo>
                  <a:lnTo>
                    <a:pt x="136697" y="252213"/>
                  </a:lnTo>
                  <a:lnTo>
                    <a:pt x="145794" y="252213"/>
                  </a:lnTo>
                  <a:lnTo>
                    <a:pt x="145794" y="301447"/>
                  </a:lnTo>
                  <a:lnTo>
                    <a:pt x="170411" y="301447"/>
                  </a:lnTo>
                  <a:lnTo>
                    <a:pt x="170411" y="306377"/>
                  </a:lnTo>
                  <a:lnTo>
                    <a:pt x="165099" y="311275"/>
                  </a:lnTo>
                  <a:close/>
                </a:path>
                <a:path w="307339" h="344804">
                  <a:moveTo>
                    <a:pt x="259401" y="344606"/>
                  </a:moveTo>
                  <a:lnTo>
                    <a:pt x="238187" y="344606"/>
                  </a:lnTo>
                  <a:lnTo>
                    <a:pt x="234021" y="341203"/>
                  </a:lnTo>
                  <a:lnTo>
                    <a:pt x="232526" y="336655"/>
                  </a:lnTo>
                  <a:lnTo>
                    <a:pt x="207909" y="252213"/>
                  </a:lnTo>
                  <a:lnTo>
                    <a:pt x="217340" y="252213"/>
                  </a:lnTo>
                  <a:lnTo>
                    <a:pt x="241590" y="334779"/>
                  </a:lnTo>
                  <a:lnTo>
                    <a:pt x="267199" y="334779"/>
                  </a:lnTo>
                  <a:lnTo>
                    <a:pt x="266971" y="337037"/>
                  </a:lnTo>
                  <a:lnTo>
                    <a:pt x="264713" y="339677"/>
                  </a:lnTo>
                  <a:lnTo>
                    <a:pt x="262804" y="343080"/>
                  </a:lnTo>
                  <a:lnTo>
                    <a:pt x="259401" y="34460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3" name="object 213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883866" y="3337254"/>
            <a:ext cx="323393" cy="377556"/>
          </a:xfrm>
          <a:prstGeom prst="rect">
            <a:avLst/>
          </a:prstGeom>
        </p:spPr>
      </p:pic>
      <p:grpSp>
        <p:nvGrpSpPr>
          <p:cNvPr id="214" name="object 214"/>
          <p:cNvGrpSpPr/>
          <p:nvPr/>
        </p:nvGrpSpPr>
        <p:grpSpPr>
          <a:xfrm>
            <a:off x="6193309" y="3407321"/>
            <a:ext cx="353060" cy="237490"/>
            <a:chOff x="6193309" y="3407321"/>
            <a:chExt cx="353060" cy="237490"/>
          </a:xfrm>
        </p:grpSpPr>
        <p:sp>
          <p:nvSpPr>
            <p:cNvPr id="215" name="object 215"/>
            <p:cNvSpPr/>
            <p:nvPr/>
          </p:nvSpPr>
          <p:spPr>
            <a:xfrm>
              <a:off x="6193309" y="3522073"/>
              <a:ext cx="353060" cy="123189"/>
            </a:xfrm>
            <a:custGeom>
              <a:avLst/>
              <a:gdLst/>
              <a:ahLst/>
              <a:cxnLst/>
              <a:rect l="l" t="t" r="r" b="b"/>
              <a:pathLst>
                <a:path w="353059" h="123189">
                  <a:moveTo>
                    <a:pt x="142009" y="122671"/>
                  </a:moveTo>
                  <a:lnTo>
                    <a:pt x="7983" y="122671"/>
                  </a:lnTo>
                  <a:lnTo>
                    <a:pt x="0" y="114338"/>
                  </a:lnTo>
                  <a:lnTo>
                    <a:pt x="0" y="7950"/>
                  </a:lnTo>
                  <a:lnTo>
                    <a:pt x="7983" y="0"/>
                  </a:lnTo>
                  <a:lnTo>
                    <a:pt x="344607" y="0"/>
                  </a:lnTo>
                  <a:lnTo>
                    <a:pt x="352558" y="7569"/>
                  </a:lnTo>
                  <a:lnTo>
                    <a:pt x="352471" y="9827"/>
                  </a:lnTo>
                  <a:lnTo>
                    <a:pt x="14026" y="9827"/>
                  </a:lnTo>
                  <a:lnTo>
                    <a:pt x="10623" y="13230"/>
                  </a:lnTo>
                  <a:lnTo>
                    <a:pt x="10623" y="108295"/>
                  </a:lnTo>
                  <a:lnTo>
                    <a:pt x="14026" y="111698"/>
                  </a:lnTo>
                  <a:lnTo>
                    <a:pt x="156853" y="111698"/>
                  </a:lnTo>
                  <a:lnTo>
                    <a:pt x="152250" y="115865"/>
                  </a:lnTo>
                  <a:lnTo>
                    <a:pt x="147702" y="120031"/>
                  </a:lnTo>
                  <a:lnTo>
                    <a:pt x="142009" y="122671"/>
                  </a:lnTo>
                  <a:close/>
                </a:path>
                <a:path w="353059" h="123189">
                  <a:moveTo>
                    <a:pt x="352176" y="111698"/>
                  </a:moveTo>
                  <a:lnTo>
                    <a:pt x="338946" y="111698"/>
                  </a:lnTo>
                  <a:lnTo>
                    <a:pt x="342349" y="108295"/>
                  </a:lnTo>
                  <a:lnTo>
                    <a:pt x="342349" y="104511"/>
                  </a:lnTo>
                  <a:lnTo>
                    <a:pt x="342730" y="104511"/>
                  </a:lnTo>
                  <a:lnTo>
                    <a:pt x="342730" y="13230"/>
                  </a:lnTo>
                  <a:lnTo>
                    <a:pt x="339295" y="9827"/>
                  </a:lnTo>
                  <a:lnTo>
                    <a:pt x="352471" y="9827"/>
                  </a:lnTo>
                  <a:lnTo>
                    <a:pt x="352176" y="17397"/>
                  </a:lnTo>
                  <a:lnTo>
                    <a:pt x="352176" y="111698"/>
                  </a:lnTo>
                  <a:close/>
                </a:path>
                <a:path w="353059" h="123189">
                  <a:moveTo>
                    <a:pt x="156853" y="111698"/>
                  </a:moveTo>
                  <a:lnTo>
                    <a:pt x="139369" y="111698"/>
                  </a:lnTo>
                  <a:lnTo>
                    <a:pt x="142772" y="110172"/>
                  </a:lnTo>
                  <a:lnTo>
                    <a:pt x="145794" y="107914"/>
                  </a:lnTo>
                  <a:lnTo>
                    <a:pt x="172701" y="83297"/>
                  </a:lnTo>
                  <a:lnTo>
                    <a:pt x="173464" y="82152"/>
                  </a:lnTo>
                  <a:lnTo>
                    <a:pt x="175722" y="81770"/>
                  </a:lnTo>
                  <a:lnTo>
                    <a:pt x="178362" y="81770"/>
                  </a:lnTo>
                  <a:lnTo>
                    <a:pt x="179507" y="82152"/>
                  </a:lnTo>
                  <a:lnTo>
                    <a:pt x="180270" y="83297"/>
                  </a:lnTo>
                  <a:lnTo>
                    <a:pt x="192249" y="94269"/>
                  </a:lnTo>
                  <a:lnTo>
                    <a:pt x="176104" y="94269"/>
                  </a:lnTo>
                  <a:lnTo>
                    <a:pt x="156853" y="111698"/>
                  </a:lnTo>
                  <a:close/>
                </a:path>
                <a:path w="353059" h="123189">
                  <a:moveTo>
                    <a:pt x="344225" y="122671"/>
                  </a:moveTo>
                  <a:lnTo>
                    <a:pt x="210167" y="122671"/>
                  </a:lnTo>
                  <a:lnTo>
                    <a:pt x="204506" y="120031"/>
                  </a:lnTo>
                  <a:lnTo>
                    <a:pt x="199576" y="115865"/>
                  </a:lnTo>
                  <a:lnTo>
                    <a:pt x="176104" y="94269"/>
                  </a:lnTo>
                  <a:lnTo>
                    <a:pt x="192249" y="94269"/>
                  </a:lnTo>
                  <a:lnTo>
                    <a:pt x="207146" y="107914"/>
                  </a:lnTo>
                  <a:lnTo>
                    <a:pt x="209817" y="110172"/>
                  </a:lnTo>
                  <a:lnTo>
                    <a:pt x="212839" y="111698"/>
                  </a:lnTo>
                  <a:lnTo>
                    <a:pt x="352176" y="111698"/>
                  </a:lnTo>
                  <a:lnTo>
                    <a:pt x="352176" y="114338"/>
                  </a:lnTo>
                  <a:lnTo>
                    <a:pt x="344225" y="12267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217927" y="3546309"/>
              <a:ext cx="132562" cy="73055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388720" y="3546309"/>
              <a:ext cx="132531" cy="7270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405767" y="3407321"/>
              <a:ext cx="121558" cy="10527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212647" y="3407321"/>
              <a:ext cx="120795" cy="105274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6637149" y="3397842"/>
            <a:ext cx="353060" cy="254635"/>
            <a:chOff x="6637149" y="3397842"/>
            <a:chExt cx="353060" cy="254635"/>
          </a:xfrm>
        </p:grpSpPr>
        <p:sp>
          <p:nvSpPr>
            <p:cNvPr id="221" name="object 221"/>
            <p:cNvSpPr/>
            <p:nvPr/>
          </p:nvSpPr>
          <p:spPr>
            <a:xfrm>
              <a:off x="6637149" y="3397842"/>
              <a:ext cx="353060" cy="254635"/>
            </a:xfrm>
            <a:custGeom>
              <a:avLst/>
              <a:gdLst/>
              <a:ahLst/>
              <a:cxnLst/>
              <a:rect l="l" t="t" r="r" b="b"/>
              <a:pathLst>
                <a:path w="353059" h="254635">
                  <a:moveTo>
                    <a:pt x="14852" y="40042"/>
                  </a:moveTo>
                  <a:lnTo>
                    <a:pt x="12117" y="40042"/>
                  </a:lnTo>
                  <a:lnTo>
                    <a:pt x="10527" y="39374"/>
                  </a:lnTo>
                  <a:lnTo>
                    <a:pt x="9445" y="37879"/>
                  </a:lnTo>
                  <a:lnTo>
                    <a:pt x="7971" y="35653"/>
                  </a:lnTo>
                  <a:lnTo>
                    <a:pt x="7950" y="32186"/>
                  </a:lnTo>
                  <a:lnTo>
                    <a:pt x="10590" y="30309"/>
                  </a:lnTo>
                  <a:lnTo>
                    <a:pt x="15138" y="26525"/>
                  </a:lnTo>
                  <a:lnTo>
                    <a:pt x="20799" y="24616"/>
                  </a:lnTo>
                  <a:lnTo>
                    <a:pt x="31423" y="24616"/>
                  </a:lnTo>
                  <a:lnTo>
                    <a:pt x="31423" y="6456"/>
                  </a:lnTo>
                  <a:lnTo>
                    <a:pt x="37466" y="0"/>
                  </a:lnTo>
                  <a:lnTo>
                    <a:pt x="68920" y="0"/>
                  </a:lnTo>
                  <a:lnTo>
                    <a:pt x="74963" y="6456"/>
                  </a:lnTo>
                  <a:lnTo>
                    <a:pt x="74963" y="11386"/>
                  </a:lnTo>
                  <a:lnTo>
                    <a:pt x="43540" y="11386"/>
                  </a:lnTo>
                  <a:lnTo>
                    <a:pt x="42395" y="12881"/>
                  </a:lnTo>
                  <a:lnTo>
                    <a:pt x="42395" y="25761"/>
                  </a:lnTo>
                  <a:lnTo>
                    <a:pt x="84752" y="25761"/>
                  </a:lnTo>
                  <a:lnTo>
                    <a:pt x="88918" y="26610"/>
                  </a:lnTo>
                  <a:lnTo>
                    <a:pt x="97176" y="32047"/>
                  </a:lnTo>
                  <a:lnTo>
                    <a:pt x="99596" y="35430"/>
                  </a:lnTo>
                  <a:lnTo>
                    <a:pt x="24012" y="35430"/>
                  </a:lnTo>
                  <a:lnTo>
                    <a:pt x="20449" y="36003"/>
                  </a:lnTo>
                  <a:lnTo>
                    <a:pt x="17015" y="39024"/>
                  </a:lnTo>
                  <a:lnTo>
                    <a:pt x="16060" y="39660"/>
                  </a:lnTo>
                  <a:lnTo>
                    <a:pt x="14852" y="40042"/>
                  </a:lnTo>
                  <a:close/>
                </a:path>
                <a:path w="353059" h="254635">
                  <a:moveTo>
                    <a:pt x="84752" y="25761"/>
                  </a:moveTo>
                  <a:lnTo>
                    <a:pt x="64373" y="25761"/>
                  </a:lnTo>
                  <a:lnTo>
                    <a:pt x="64979" y="16665"/>
                  </a:lnTo>
                  <a:lnTo>
                    <a:pt x="65104" y="12881"/>
                  </a:lnTo>
                  <a:lnTo>
                    <a:pt x="63610" y="11386"/>
                  </a:lnTo>
                  <a:lnTo>
                    <a:pt x="74963" y="11386"/>
                  </a:lnTo>
                  <a:lnTo>
                    <a:pt x="74963" y="24616"/>
                  </a:lnTo>
                  <a:lnTo>
                    <a:pt x="79130" y="24616"/>
                  </a:lnTo>
                  <a:lnTo>
                    <a:pt x="84752" y="25761"/>
                  </a:lnTo>
                  <a:close/>
                </a:path>
                <a:path w="353059" h="254635">
                  <a:moveTo>
                    <a:pt x="164749" y="30977"/>
                  </a:moveTo>
                  <a:lnTo>
                    <a:pt x="162045" y="30977"/>
                  </a:lnTo>
                  <a:lnTo>
                    <a:pt x="161028" y="30628"/>
                  </a:lnTo>
                  <a:lnTo>
                    <a:pt x="160169" y="29928"/>
                  </a:lnTo>
                  <a:lnTo>
                    <a:pt x="157911" y="28401"/>
                  </a:lnTo>
                  <a:lnTo>
                    <a:pt x="156766" y="25380"/>
                  </a:lnTo>
                  <a:lnTo>
                    <a:pt x="158643" y="22740"/>
                  </a:lnTo>
                  <a:lnTo>
                    <a:pt x="162809" y="16665"/>
                  </a:lnTo>
                  <a:lnTo>
                    <a:pt x="170378" y="12881"/>
                  </a:lnTo>
                  <a:lnTo>
                    <a:pt x="220758" y="12881"/>
                  </a:lnTo>
                  <a:lnTo>
                    <a:pt x="227598" y="13841"/>
                  </a:lnTo>
                  <a:lnTo>
                    <a:pt x="233690" y="16578"/>
                  </a:lnTo>
                  <a:lnTo>
                    <a:pt x="238715" y="20877"/>
                  </a:lnTo>
                  <a:lnTo>
                    <a:pt x="239915" y="22740"/>
                  </a:lnTo>
                  <a:lnTo>
                    <a:pt x="173813" y="22740"/>
                  </a:lnTo>
                  <a:lnTo>
                    <a:pt x="169647" y="25380"/>
                  </a:lnTo>
                  <a:lnTo>
                    <a:pt x="167357" y="28401"/>
                  </a:lnTo>
                  <a:lnTo>
                    <a:pt x="166435" y="30055"/>
                  </a:lnTo>
                  <a:lnTo>
                    <a:pt x="164749" y="30977"/>
                  </a:lnTo>
                  <a:close/>
                </a:path>
                <a:path w="353059" h="254635">
                  <a:moveTo>
                    <a:pt x="253150" y="49997"/>
                  </a:moveTo>
                  <a:lnTo>
                    <a:pt x="241971" y="49997"/>
                  </a:lnTo>
                  <a:lnTo>
                    <a:pt x="232686" y="29928"/>
                  </a:lnTo>
                  <a:lnTo>
                    <a:pt x="230618" y="25761"/>
                  </a:lnTo>
                  <a:lnTo>
                    <a:pt x="226069" y="22740"/>
                  </a:lnTo>
                  <a:lnTo>
                    <a:pt x="239915" y="22740"/>
                  </a:lnTo>
                  <a:lnTo>
                    <a:pt x="242353" y="26525"/>
                  </a:lnTo>
                  <a:lnTo>
                    <a:pt x="253150" y="49997"/>
                  </a:lnTo>
                  <a:close/>
                </a:path>
                <a:path w="353059" h="254635">
                  <a:moveTo>
                    <a:pt x="278324" y="50379"/>
                  </a:moveTo>
                  <a:lnTo>
                    <a:pt x="268084" y="50379"/>
                  </a:lnTo>
                  <a:lnTo>
                    <a:pt x="268084" y="32568"/>
                  </a:lnTo>
                  <a:lnTo>
                    <a:pt x="274158" y="26525"/>
                  </a:lnTo>
                  <a:lnTo>
                    <a:pt x="325650" y="26525"/>
                  </a:lnTo>
                  <a:lnTo>
                    <a:pt x="332075" y="32568"/>
                  </a:lnTo>
                  <a:lnTo>
                    <a:pt x="332075" y="37498"/>
                  </a:lnTo>
                  <a:lnTo>
                    <a:pt x="279820" y="37498"/>
                  </a:lnTo>
                  <a:lnTo>
                    <a:pt x="278387" y="38961"/>
                  </a:lnTo>
                  <a:lnTo>
                    <a:pt x="278324" y="50379"/>
                  </a:lnTo>
                  <a:close/>
                </a:path>
                <a:path w="353059" h="254635">
                  <a:moveTo>
                    <a:pt x="34730" y="35653"/>
                  </a:moveTo>
                  <a:lnTo>
                    <a:pt x="31709" y="35653"/>
                  </a:lnTo>
                  <a:lnTo>
                    <a:pt x="29610" y="35430"/>
                  </a:lnTo>
                  <a:lnTo>
                    <a:pt x="99596" y="35430"/>
                  </a:lnTo>
                  <a:lnTo>
                    <a:pt x="99733" y="35621"/>
                  </a:lnTo>
                  <a:lnTo>
                    <a:pt x="35207" y="35621"/>
                  </a:lnTo>
                  <a:lnTo>
                    <a:pt x="34730" y="35653"/>
                  </a:lnTo>
                  <a:close/>
                </a:path>
                <a:path w="353059" h="254635">
                  <a:moveTo>
                    <a:pt x="102602" y="76490"/>
                  </a:moveTo>
                  <a:lnTo>
                    <a:pt x="96941" y="76490"/>
                  </a:lnTo>
                  <a:lnTo>
                    <a:pt x="94651" y="73851"/>
                  </a:lnTo>
                  <a:lnTo>
                    <a:pt x="94651" y="42809"/>
                  </a:lnTo>
                  <a:lnTo>
                    <a:pt x="87463" y="35621"/>
                  </a:lnTo>
                  <a:lnTo>
                    <a:pt x="99733" y="35621"/>
                  </a:lnTo>
                  <a:lnTo>
                    <a:pt x="102947" y="40114"/>
                  </a:lnTo>
                  <a:lnTo>
                    <a:pt x="105274" y="49997"/>
                  </a:lnTo>
                  <a:lnTo>
                    <a:pt x="253150" y="49997"/>
                  </a:lnTo>
                  <a:lnTo>
                    <a:pt x="253326" y="50379"/>
                  </a:lnTo>
                  <a:lnTo>
                    <a:pt x="278324" y="50379"/>
                  </a:lnTo>
                  <a:lnTo>
                    <a:pt x="278324" y="50760"/>
                  </a:lnTo>
                  <a:lnTo>
                    <a:pt x="332075" y="50760"/>
                  </a:lnTo>
                  <a:lnTo>
                    <a:pt x="340544" y="53766"/>
                  </a:lnTo>
                  <a:lnTo>
                    <a:pt x="347274" y="59511"/>
                  </a:lnTo>
                  <a:lnTo>
                    <a:pt x="348275" y="61351"/>
                  </a:lnTo>
                  <a:lnTo>
                    <a:pt x="105274" y="61351"/>
                  </a:lnTo>
                  <a:lnTo>
                    <a:pt x="105274" y="73851"/>
                  </a:lnTo>
                  <a:lnTo>
                    <a:pt x="102602" y="76490"/>
                  </a:lnTo>
                  <a:close/>
                </a:path>
                <a:path w="353059" h="254635">
                  <a:moveTo>
                    <a:pt x="332075" y="50760"/>
                  </a:moveTo>
                  <a:lnTo>
                    <a:pt x="321103" y="50760"/>
                  </a:lnTo>
                  <a:lnTo>
                    <a:pt x="321381" y="43572"/>
                  </a:lnTo>
                  <a:lnTo>
                    <a:pt x="321420" y="38961"/>
                  </a:lnTo>
                  <a:lnTo>
                    <a:pt x="319957" y="37498"/>
                  </a:lnTo>
                  <a:lnTo>
                    <a:pt x="332075" y="37498"/>
                  </a:lnTo>
                  <a:lnTo>
                    <a:pt x="332075" y="50760"/>
                  </a:lnTo>
                  <a:close/>
                </a:path>
                <a:path w="353059" h="254635">
                  <a:moveTo>
                    <a:pt x="157148" y="49997"/>
                  </a:moveTo>
                  <a:lnTo>
                    <a:pt x="145412" y="49997"/>
                  </a:lnTo>
                  <a:lnTo>
                    <a:pt x="149196" y="41664"/>
                  </a:lnTo>
                  <a:lnTo>
                    <a:pt x="150278" y="40042"/>
                  </a:lnTo>
                  <a:lnTo>
                    <a:pt x="151963" y="38770"/>
                  </a:lnTo>
                  <a:lnTo>
                    <a:pt x="154731" y="38770"/>
                  </a:lnTo>
                  <a:lnTo>
                    <a:pt x="155526" y="38961"/>
                  </a:lnTo>
                  <a:lnTo>
                    <a:pt x="156385" y="39406"/>
                  </a:lnTo>
                  <a:lnTo>
                    <a:pt x="158643" y="40901"/>
                  </a:lnTo>
                  <a:lnTo>
                    <a:pt x="160169" y="43572"/>
                  </a:lnTo>
                  <a:lnTo>
                    <a:pt x="158643" y="46594"/>
                  </a:lnTo>
                  <a:lnTo>
                    <a:pt x="157148" y="49997"/>
                  </a:lnTo>
                  <a:close/>
                </a:path>
                <a:path w="353059" h="254635">
                  <a:moveTo>
                    <a:pt x="326795" y="254471"/>
                  </a:moveTo>
                  <a:lnTo>
                    <a:pt x="23853" y="254471"/>
                  </a:lnTo>
                  <a:lnTo>
                    <a:pt x="23089" y="253740"/>
                  </a:lnTo>
                  <a:lnTo>
                    <a:pt x="21945" y="253740"/>
                  </a:lnTo>
                  <a:lnTo>
                    <a:pt x="0" y="50760"/>
                  </a:lnTo>
                  <a:lnTo>
                    <a:pt x="2257" y="48470"/>
                  </a:lnTo>
                  <a:lnTo>
                    <a:pt x="7950" y="48470"/>
                  </a:lnTo>
                  <a:lnTo>
                    <a:pt x="10590" y="50760"/>
                  </a:lnTo>
                  <a:lnTo>
                    <a:pt x="10590" y="236311"/>
                  </a:lnTo>
                  <a:lnTo>
                    <a:pt x="16283" y="242735"/>
                  </a:lnTo>
                  <a:lnTo>
                    <a:pt x="23853" y="243880"/>
                  </a:lnTo>
                  <a:lnTo>
                    <a:pt x="346770" y="243880"/>
                  </a:lnTo>
                  <a:lnTo>
                    <a:pt x="344909" y="246663"/>
                  </a:lnTo>
                  <a:lnTo>
                    <a:pt x="336720" y="252359"/>
                  </a:lnTo>
                  <a:lnTo>
                    <a:pt x="326795" y="254471"/>
                  </a:lnTo>
                  <a:close/>
                </a:path>
                <a:path w="353059" h="254635">
                  <a:moveTo>
                    <a:pt x="352526" y="217736"/>
                  </a:moveTo>
                  <a:lnTo>
                    <a:pt x="342698" y="217736"/>
                  </a:lnTo>
                  <a:lnTo>
                    <a:pt x="342698" y="93538"/>
                  </a:lnTo>
                  <a:lnTo>
                    <a:pt x="330962" y="93538"/>
                  </a:lnTo>
                  <a:lnTo>
                    <a:pt x="328672" y="90898"/>
                  </a:lnTo>
                  <a:lnTo>
                    <a:pt x="328672" y="85205"/>
                  </a:lnTo>
                  <a:lnTo>
                    <a:pt x="330962" y="82947"/>
                  </a:lnTo>
                  <a:lnTo>
                    <a:pt x="342698" y="82947"/>
                  </a:lnTo>
                  <a:lnTo>
                    <a:pt x="342698" y="68921"/>
                  </a:lnTo>
                  <a:lnTo>
                    <a:pt x="336242" y="61733"/>
                  </a:lnTo>
                  <a:lnTo>
                    <a:pt x="327909" y="61351"/>
                  </a:lnTo>
                  <a:lnTo>
                    <a:pt x="348275" y="61351"/>
                  </a:lnTo>
                  <a:lnTo>
                    <a:pt x="351517" y="67313"/>
                  </a:lnTo>
                  <a:lnTo>
                    <a:pt x="352526" y="76490"/>
                  </a:lnTo>
                  <a:lnTo>
                    <a:pt x="352526" y="217736"/>
                  </a:lnTo>
                  <a:close/>
                </a:path>
                <a:path w="353059" h="254635">
                  <a:moveTo>
                    <a:pt x="346770" y="243880"/>
                  </a:moveTo>
                  <a:lnTo>
                    <a:pt x="335128" y="243880"/>
                  </a:lnTo>
                  <a:lnTo>
                    <a:pt x="342317" y="236692"/>
                  </a:lnTo>
                  <a:lnTo>
                    <a:pt x="342317" y="228359"/>
                  </a:lnTo>
                  <a:lnTo>
                    <a:pt x="318081" y="228359"/>
                  </a:lnTo>
                  <a:lnTo>
                    <a:pt x="308478" y="226432"/>
                  </a:lnTo>
                  <a:lnTo>
                    <a:pt x="300656" y="221168"/>
                  </a:lnTo>
                  <a:lnTo>
                    <a:pt x="295392" y="213345"/>
                  </a:lnTo>
                  <a:lnTo>
                    <a:pt x="293464" y="203742"/>
                  </a:lnTo>
                  <a:lnTo>
                    <a:pt x="293464" y="107564"/>
                  </a:lnTo>
                  <a:lnTo>
                    <a:pt x="312260" y="83710"/>
                  </a:lnTo>
                  <a:lnTo>
                    <a:pt x="315060" y="83710"/>
                  </a:lnTo>
                  <a:lnTo>
                    <a:pt x="308603" y="95828"/>
                  </a:lnTo>
                  <a:lnTo>
                    <a:pt x="304437" y="101489"/>
                  </a:lnTo>
                  <a:lnTo>
                    <a:pt x="304437" y="211312"/>
                  </a:lnTo>
                  <a:lnTo>
                    <a:pt x="310511" y="217736"/>
                  </a:lnTo>
                  <a:lnTo>
                    <a:pt x="352526" y="217736"/>
                  </a:lnTo>
                  <a:lnTo>
                    <a:pt x="352402" y="228964"/>
                  </a:lnTo>
                  <a:lnTo>
                    <a:pt x="350474" y="238343"/>
                  </a:lnTo>
                  <a:lnTo>
                    <a:pt x="346770" y="243880"/>
                  </a:lnTo>
                  <a:close/>
                </a:path>
                <a:path w="353059" h="254635">
                  <a:moveTo>
                    <a:pt x="99581" y="243880"/>
                  </a:moveTo>
                  <a:lnTo>
                    <a:pt x="85555" y="243880"/>
                  </a:lnTo>
                  <a:lnTo>
                    <a:pt x="92393" y="238569"/>
                  </a:lnTo>
                  <a:lnTo>
                    <a:pt x="93888" y="231381"/>
                  </a:lnTo>
                  <a:lnTo>
                    <a:pt x="94238" y="228964"/>
                  </a:lnTo>
                  <a:lnTo>
                    <a:pt x="96495" y="227183"/>
                  </a:lnTo>
                  <a:lnTo>
                    <a:pt x="99708" y="227183"/>
                  </a:lnTo>
                  <a:lnTo>
                    <a:pt x="102602" y="227596"/>
                  </a:lnTo>
                  <a:lnTo>
                    <a:pt x="104510" y="230618"/>
                  </a:lnTo>
                  <a:lnTo>
                    <a:pt x="104129" y="233289"/>
                  </a:lnTo>
                  <a:lnTo>
                    <a:pt x="103350" y="237491"/>
                  </a:lnTo>
                  <a:lnTo>
                    <a:pt x="101838" y="240859"/>
                  </a:lnTo>
                  <a:lnTo>
                    <a:pt x="99581" y="24388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732563" y="3461739"/>
              <a:ext cx="203116" cy="177344"/>
            </a:xfrm>
            <a:prstGeom prst="rect">
              <a:avLst/>
            </a:prstGeom>
          </p:spPr>
        </p:pic>
      </p:grpSp>
      <p:pic>
        <p:nvPicPr>
          <p:cNvPr id="223" name="object 22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083835" y="3349531"/>
            <a:ext cx="352795" cy="352303"/>
          </a:xfrm>
          <a:prstGeom prst="rect">
            <a:avLst/>
          </a:prstGeom>
        </p:spPr>
      </p:pic>
      <p:grpSp>
        <p:nvGrpSpPr>
          <p:cNvPr id="224" name="object 224"/>
          <p:cNvGrpSpPr/>
          <p:nvPr/>
        </p:nvGrpSpPr>
        <p:grpSpPr>
          <a:xfrm>
            <a:off x="7651982" y="3349181"/>
            <a:ext cx="105410" cy="352425"/>
            <a:chOff x="7651982" y="3349181"/>
            <a:chExt cx="105410" cy="352425"/>
          </a:xfrm>
        </p:grpSpPr>
        <p:pic>
          <p:nvPicPr>
            <p:cNvPr id="225" name="object 22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651982" y="3349181"/>
              <a:ext cx="84092" cy="247474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7667885" y="3387410"/>
              <a:ext cx="89535" cy="314325"/>
            </a:xfrm>
            <a:custGeom>
              <a:avLst/>
              <a:gdLst/>
              <a:ahLst/>
              <a:cxnLst/>
              <a:rect l="l" t="t" r="r" b="b"/>
              <a:pathLst>
                <a:path w="89534" h="314325">
                  <a:moveTo>
                    <a:pt x="39024" y="314138"/>
                  </a:moveTo>
                  <a:lnTo>
                    <a:pt x="33332" y="314138"/>
                  </a:lnTo>
                  <a:lnTo>
                    <a:pt x="31073" y="311498"/>
                  </a:lnTo>
                  <a:lnTo>
                    <a:pt x="31073" y="291429"/>
                  </a:lnTo>
                  <a:lnTo>
                    <a:pt x="1908" y="263027"/>
                  </a:lnTo>
                  <a:lnTo>
                    <a:pt x="0" y="260355"/>
                  </a:lnTo>
                  <a:lnTo>
                    <a:pt x="0" y="257334"/>
                  </a:lnTo>
                  <a:lnTo>
                    <a:pt x="1908" y="255457"/>
                  </a:lnTo>
                  <a:lnTo>
                    <a:pt x="3053" y="254503"/>
                  </a:lnTo>
                  <a:lnTo>
                    <a:pt x="4453" y="254026"/>
                  </a:lnTo>
                  <a:lnTo>
                    <a:pt x="7220" y="254026"/>
                  </a:lnTo>
                  <a:lnTo>
                    <a:pt x="8524" y="254503"/>
                  </a:lnTo>
                  <a:lnTo>
                    <a:pt x="9478" y="255457"/>
                  </a:lnTo>
                  <a:lnTo>
                    <a:pt x="31455" y="276639"/>
                  </a:lnTo>
                  <a:lnTo>
                    <a:pt x="31455" y="265285"/>
                  </a:lnTo>
                  <a:lnTo>
                    <a:pt x="1908" y="223652"/>
                  </a:lnTo>
                  <a:lnTo>
                    <a:pt x="382" y="221362"/>
                  </a:lnTo>
                  <a:lnTo>
                    <a:pt x="763" y="218341"/>
                  </a:lnTo>
                  <a:lnTo>
                    <a:pt x="3053" y="216433"/>
                  </a:lnTo>
                  <a:lnTo>
                    <a:pt x="3975" y="215892"/>
                  </a:lnTo>
                  <a:lnTo>
                    <a:pt x="4929" y="215669"/>
                  </a:lnTo>
                  <a:lnTo>
                    <a:pt x="7474" y="215669"/>
                  </a:lnTo>
                  <a:lnTo>
                    <a:pt x="9000" y="216496"/>
                  </a:lnTo>
                  <a:lnTo>
                    <a:pt x="10241" y="217959"/>
                  </a:lnTo>
                  <a:lnTo>
                    <a:pt x="31455" y="247888"/>
                  </a:lnTo>
                  <a:lnTo>
                    <a:pt x="31455" y="168725"/>
                  </a:lnTo>
                  <a:lnTo>
                    <a:pt x="13644" y="152059"/>
                  </a:lnTo>
                  <a:lnTo>
                    <a:pt x="11386" y="150183"/>
                  </a:lnTo>
                  <a:lnTo>
                    <a:pt x="11386" y="146779"/>
                  </a:lnTo>
                  <a:lnTo>
                    <a:pt x="13263" y="144490"/>
                  </a:lnTo>
                  <a:lnTo>
                    <a:pt x="14249" y="143313"/>
                  </a:lnTo>
                  <a:lnTo>
                    <a:pt x="15553" y="142740"/>
                  </a:lnTo>
                  <a:lnTo>
                    <a:pt x="18224" y="142740"/>
                  </a:lnTo>
                  <a:lnTo>
                    <a:pt x="19559" y="143217"/>
                  </a:lnTo>
                  <a:lnTo>
                    <a:pt x="20832" y="144108"/>
                  </a:lnTo>
                  <a:lnTo>
                    <a:pt x="31455" y="153967"/>
                  </a:lnTo>
                  <a:lnTo>
                    <a:pt x="31455" y="54736"/>
                  </a:lnTo>
                  <a:lnTo>
                    <a:pt x="30352" y="53831"/>
                  </a:lnTo>
                  <a:lnTo>
                    <a:pt x="27189" y="50903"/>
                  </a:lnTo>
                  <a:lnTo>
                    <a:pt x="21325" y="45639"/>
                  </a:lnTo>
                  <a:lnTo>
                    <a:pt x="12117" y="37720"/>
                  </a:lnTo>
                  <a:lnTo>
                    <a:pt x="9859" y="35812"/>
                  </a:lnTo>
                  <a:lnTo>
                    <a:pt x="9859" y="32409"/>
                  </a:lnTo>
                  <a:lnTo>
                    <a:pt x="11767" y="30119"/>
                  </a:lnTo>
                  <a:lnTo>
                    <a:pt x="12785" y="28688"/>
                  </a:lnTo>
                  <a:lnTo>
                    <a:pt x="14249" y="28052"/>
                  </a:lnTo>
                  <a:lnTo>
                    <a:pt x="17015" y="28052"/>
                  </a:lnTo>
                  <a:lnTo>
                    <a:pt x="18288" y="28497"/>
                  </a:lnTo>
                  <a:lnTo>
                    <a:pt x="19337" y="29387"/>
                  </a:lnTo>
                  <a:lnTo>
                    <a:pt x="31455" y="40360"/>
                  </a:lnTo>
                  <a:lnTo>
                    <a:pt x="31455" y="4007"/>
                  </a:lnTo>
                  <a:lnTo>
                    <a:pt x="34095" y="1367"/>
                  </a:lnTo>
                  <a:lnTo>
                    <a:pt x="39788" y="1367"/>
                  </a:lnTo>
                  <a:lnTo>
                    <a:pt x="42046" y="4007"/>
                  </a:lnTo>
                  <a:lnTo>
                    <a:pt x="42046" y="111921"/>
                  </a:lnTo>
                  <a:lnTo>
                    <a:pt x="59475" y="99040"/>
                  </a:lnTo>
                  <a:lnTo>
                    <a:pt x="60397" y="98277"/>
                  </a:lnTo>
                  <a:lnTo>
                    <a:pt x="61542" y="97863"/>
                  </a:lnTo>
                  <a:lnTo>
                    <a:pt x="64309" y="97863"/>
                  </a:lnTo>
                  <a:lnTo>
                    <a:pt x="65932" y="98627"/>
                  </a:lnTo>
                  <a:lnTo>
                    <a:pt x="67045" y="100185"/>
                  </a:lnTo>
                  <a:lnTo>
                    <a:pt x="68921" y="102475"/>
                  </a:lnTo>
                  <a:lnTo>
                    <a:pt x="68539" y="105878"/>
                  </a:lnTo>
                  <a:lnTo>
                    <a:pt x="66282" y="107755"/>
                  </a:lnTo>
                  <a:lnTo>
                    <a:pt x="42428" y="125184"/>
                  </a:lnTo>
                  <a:lnTo>
                    <a:pt x="42428" y="245216"/>
                  </a:lnTo>
                  <a:lnTo>
                    <a:pt x="68539" y="209245"/>
                  </a:lnTo>
                  <a:lnTo>
                    <a:pt x="78399" y="178584"/>
                  </a:lnTo>
                  <a:lnTo>
                    <a:pt x="78399" y="102825"/>
                  </a:lnTo>
                  <a:lnTo>
                    <a:pt x="68189" y="94524"/>
                  </a:lnTo>
                  <a:lnTo>
                    <a:pt x="62882" y="88087"/>
                  </a:lnTo>
                  <a:lnTo>
                    <a:pt x="60700" y="80311"/>
                  </a:lnTo>
                  <a:lnTo>
                    <a:pt x="61785" y="72255"/>
                  </a:lnTo>
                  <a:lnTo>
                    <a:pt x="66282" y="64977"/>
                  </a:lnTo>
                  <a:lnTo>
                    <a:pt x="78399" y="52096"/>
                  </a:lnTo>
                  <a:lnTo>
                    <a:pt x="78414" y="47039"/>
                  </a:lnTo>
                  <a:lnTo>
                    <a:pt x="77966" y="37184"/>
                  </a:lnTo>
                  <a:lnTo>
                    <a:pt x="75461" y="23709"/>
                  </a:lnTo>
                  <a:lnTo>
                    <a:pt x="69303" y="7791"/>
                  </a:lnTo>
                  <a:lnTo>
                    <a:pt x="68189" y="4770"/>
                  </a:lnTo>
                  <a:lnTo>
                    <a:pt x="69303" y="2098"/>
                  </a:lnTo>
                  <a:lnTo>
                    <a:pt x="71974" y="604"/>
                  </a:lnTo>
                  <a:lnTo>
                    <a:pt x="72706" y="158"/>
                  </a:lnTo>
                  <a:lnTo>
                    <a:pt x="73469" y="0"/>
                  </a:lnTo>
                  <a:lnTo>
                    <a:pt x="74232" y="0"/>
                  </a:lnTo>
                  <a:lnTo>
                    <a:pt x="76141" y="0"/>
                  </a:lnTo>
                  <a:lnTo>
                    <a:pt x="88299" y="36337"/>
                  </a:lnTo>
                  <a:lnTo>
                    <a:pt x="88990" y="54736"/>
                  </a:lnTo>
                  <a:lnTo>
                    <a:pt x="88990" y="58521"/>
                  </a:lnTo>
                  <a:lnTo>
                    <a:pt x="86350" y="58902"/>
                  </a:lnTo>
                  <a:lnTo>
                    <a:pt x="73851" y="72547"/>
                  </a:lnTo>
                  <a:lnTo>
                    <a:pt x="70066" y="76713"/>
                  </a:lnTo>
                  <a:lnTo>
                    <a:pt x="70448" y="83519"/>
                  </a:lnTo>
                  <a:lnTo>
                    <a:pt x="74614" y="86922"/>
                  </a:lnTo>
                  <a:lnTo>
                    <a:pt x="87114" y="96782"/>
                  </a:lnTo>
                  <a:lnTo>
                    <a:pt x="87877" y="97545"/>
                  </a:lnTo>
                  <a:lnTo>
                    <a:pt x="88990" y="99040"/>
                  </a:lnTo>
                  <a:lnTo>
                    <a:pt x="87877" y="100185"/>
                  </a:lnTo>
                  <a:lnTo>
                    <a:pt x="87877" y="178203"/>
                  </a:lnTo>
                  <a:lnTo>
                    <a:pt x="75759" y="214938"/>
                  </a:lnTo>
                  <a:lnTo>
                    <a:pt x="40901" y="262263"/>
                  </a:lnTo>
                  <a:lnTo>
                    <a:pt x="40901" y="276290"/>
                  </a:lnTo>
                  <a:lnTo>
                    <a:pt x="64373" y="252786"/>
                  </a:lnTo>
                  <a:lnTo>
                    <a:pt x="65582" y="251800"/>
                  </a:lnTo>
                  <a:lnTo>
                    <a:pt x="67077" y="251227"/>
                  </a:lnTo>
                  <a:lnTo>
                    <a:pt x="69812" y="251227"/>
                  </a:lnTo>
                  <a:lnTo>
                    <a:pt x="71052" y="251704"/>
                  </a:lnTo>
                  <a:lnTo>
                    <a:pt x="71974" y="252786"/>
                  </a:lnTo>
                  <a:lnTo>
                    <a:pt x="73851" y="255457"/>
                  </a:lnTo>
                  <a:lnTo>
                    <a:pt x="73851" y="258479"/>
                  </a:lnTo>
                  <a:lnTo>
                    <a:pt x="71974" y="260355"/>
                  </a:lnTo>
                  <a:lnTo>
                    <a:pt x="41664" y="291429"/>
                  </a:lnTo>
                  <a:lnTo>
                    <a:pt x="41664" y="311498"/>
                  </a:lnTo>
                  <a:lnTo>
                    <a:pt x="39024" y="31413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7" name="object 227"/>
          <p:cNvGrpSpPr/>
          <p:nvPr/>
        </p:nvGrpSpPr>
        <p:grpSpPr>
          <a:xfrm>
            <a:off x="7973500" y="3382322"/>
            <a:ext cx="353060" cy="287655"/>
            <a:chOff x="7973500" y="3382322"/>
            <a:chExt cx="353060" cy="287655"/>
          </a:xfrm>
        </p:grpSpPr>
        <p:sp>
          <p:nvSpPr>
            <p:cNvPr id="228" name="object 228"/>
            <p:cNvSpPr/>
            <p:nvPr/>
          </p:nvSpPr>
          <p:spPr>
            <a:xfrm>
              <a:off x="7973500" y="3382322"/>
              <a:ext cx="353060" cy="287655"/>
            </a:xfrm>
            <a:custGeom>
              <a:avLst/>
              <a:gdLst/>
              <a:ahLst/>
              <a:cxnLst/>
              <a:rect l="l" t="t" r="r" b="b"/>
              <a:pathLst>
                <a:path w="353059" h="287654">
                  <a:moveTo>
                    <a:pt x="7950" y="59825"/>
                  </a:moveTo>
                  <a:lnTo>
                    <a:pt x="2257" y="59825"/>
                  </a:lnTo>
                  <a:lnTo>
                    <a:pt x="0" y="57185"/>
                  </a:lnTo>
                  <a:lnTo>
                    <a:pt x="0" y="23472"/>
                  </a:lnTo>
                  <a:lnTo>
                    <a:pt x="6806" y="17047"/>
                  </a:lnTo>
                  <a:lnTo>
                    <a:pt x="19305" y="17047"/>
                  </a:lnTo>
                  <a:lnTo>
                    <a:pt x="19305" y="2289"/>
                  </a:lnTo>
                  <a:lnTo>
                    <a:pt x="21944" y="0"/>
                  </a:lnTo>
                  <a:lnTo>
                    <a:pt x="289297" y="0"/>
                  </a:lnTo>
                  <a:lnTo>
                    <a:pt x="291588" y="2289"/>
                  </a:lnTo>
                  <a:lnTo>
                    <a:pt x="291588" y="7951"/>
                  </a:lnTo>
                  <a:lnTo>
                    <a:pt x="289297" y="10622"/>
                  </a:lnTo>
                  <a:lnTo>
                    <a:pt x="29895" y="10622"/>
                  </a:lnTo>
                  <a:lnTo>
                    <a:pt x="29895" y="27638"/>
                  </a:lnTo>
                  <a:lnTo>
                    <a:pt x="12499" y="27638"/>
                  </a:lnTo>
                  <a:lnTo>
                    <a:pt x="10590" y="29546"/>
                  </a:lnTo>
                  <a:lnTo>
                    <a:pt x="10590" y="57185"/>
                  </a:lnTo>
                  <a:lnTo>
                    <a:pt x="7950" y="59825"/>
                  </a:lnTo>
                  <a:close/>
                </a:path>
                <a:path w="353059" h="287654">
                  <a:moveTo>
                    <a:pt x="330580" y="192738"/>
                  </a:moveTo>
                  <a:lnTo>
                    <a:pt x="324887" y="192738"/>
                  </a:lnTo>
                  <a:lnTo>
                    <a:pt x="322247" y="190480"/>
                  </a:lnTo>
                  <a:lnTo>
                    <a:pt x="322247" y="10972"/>
                  </a:lnTo>
                  <a:lnTo>
                    <a:pt x="305200" y="10972"/>
                  </a:lnTo>
                  <a:lnTo>
                    <a:pt x="302942" y="8714"/>
                  </a:lnTo>
                  <a:lnTo>
                    <a:pt x="302942" y="3021"/>
                  </a:lnTo>
                  <a:lnTo>
                    <a:pt x="305200" y="381"/>
                  </a:lnTo>
                  <a:lnTo>
                    <a:pt x="330580" y="381"/>
                  </a:lnTo>
                  <a:lnTo>
                    <a:pt x="332838" y="3021"/>
                  </a:lnTo>
                  <a:lnTo>
                    <a:pt x="332838" y="17429"/>
                  </a:lnTo>
                  <a:lnTo>
                    <a:pt x="345719" y="17429"/>
                  </a:lnTo>
                  <a:lnTo>
                    <a:pt x="352176" y="24235"/>
                  </a:lnTo>
                  <a:lnTo>
                    <a:pt x="352343" y="28020"/>
                  </a:lnTo>
                  <a:lnTo>
                    <a:pt x="332838" y="28020"/>
                  </a:lnTo>
                  <a:lnTo>
                    <a:pt x="332838" y="190480"/>
                  </a:lnTo>
                  <a:lnTo>
                    <a:pt x="330580" y="192738"/>
                  </a:lnTo>
                  <a:close/>
                </a:path>
                <a:path w="353059" h="287654">
                  <a:moveTo>
                    <a:pt x="181383" y="222666"/>
                  </a:moveTo>
                  <a:lnTo>
                    <a:pt x="170760" y="222666"/>
                  </a:lnTo>
                  <a:lnTo>
                    <a:pt x="170760" y="10622"/>
                  </a:lnTo>
                  <a:lnTo>
                    <a:pt x="181383" y="10622"/>
                  </a:lnTo>
                  <a:lnTo>
                    <a:pt x="181383" y="222666"/>
                  </a:lnTo>
                  <a:close/>
                </a:path>
                <a:path w="353059" h="287654">
                  <a:moveTo>
                    <a:pt x="330580" y="253326"/>
                  </a:moveTo>
                  <a:lnTo>
                    <a:pt x="21944" y="253326"/>
                  </a:lnTo>
                  <a:lnTo>
                    <a:pt x="19305" y="251068"/>
                  </a:lnTo>
                  <a:lnTo>
                    <a:pt x="19305" y="27638"/>
                  </a:lnTo>
                  <a:lnTo>
                    <a:pt x="29895" y="27638"/>
                  </a:lnTo>
                  <a:lnTo>
                    <a:pt x="29895" y="222666"/>
                  </a:lnTo>
                  <a:lnTo>
                    <a:pt x="332838" y="222666"/>
                  </a:lnTo>
                  <a:lnTo>
                    <a:pt x="332838" y="232908"/>
                  </a:lnTo>
                  <a:lnTo>
                    <a:pt x="29895" y="232908"/>
                  </a:lnTo>
                  <a:lnTo>
                    <a:pt x="29895" y="243499"/>
                  </a:lnTo>
                  <a:lnTo>
                    <a:pt x="332838" y="243499"/>
                  </a:lnTo>
                  <a:lnTo>
                    <a:pt x="332838" y="250687"/>
                  </a:lnTo>
                  <a:lnTo>
                    <a:pt x="330580" y="253326"/>
                  </a:lnTo>
                  <a:close/>
                </a:path>
                <a:path w="353059" h="287654">
                  <a:moveTo>
                    <a:pt x="352526" y="265094"/>
                  </a:moveTo>
                  <a:lnTo>
                    <a:pt x="340058" y="265094"/>
                  </a:lnTo>
                  <a:lnTo>
                    <a:pt x="341934" y="263186"/>
                  </a:lnTo>
                  <a:lnTo>
                    <a:pt x="341934" y="29928"/>
                  </a:lnTo>
                  <a:lnTo>
                    <a:pt x="340058" y="28020"/>
                  </a:lnTo>
                  <a:lnTo>
                    <a:pt x="352343" y="28020"/>
                  </a:lnTo>
                  <a:lnTo>
                    <a:pt x="352427" y="29928"/>
                  </a:lnTo>
                  <a:lnTo>
                    <a:pt x="352526" y="265094"/>
                  </a:lnTo>
                  <a:close/>
                </a:path>
                <a:path w="353059" h="287654">
                  <a:moveTo>
                    <a:pt x="191211" y="287040"/>
                  </a:moveTo>
                  <a:lnTo>
                    <a:pt x="160932" y="287040"/>
                  </a:lnTo>
                  <a:lnTo>
                    <a:pt x="156384" y="281728"/>
                  </a:lnTo>
                  <a:lnTo>
                    <a:pt x="156384" y="275685"/>
                  </a:lnTo>
                  <a:lnTo>
                    <a:pt x="6806" y="275685"/>
                  </a:lnTo>
                  <a:lnTo>
                    <a:pt x="0" y="268879"/>
                  </a:lnTo>
                  <a:lnTo>
                    <a:pt x="0" y="74232"/>
                  </a:lnTo>
                  <a:lnTo>
                    <a:pt x="2257" y="71942"/>
                  </a:lnTo>
                  <a:lnTo>
                    <a:pt x="7950" y="71942"/>
                  </a:lnTo>
                  <a:lnTo>
                    <a:pt x="10590" y="74232"/>
                  </a:lnTo>
                  <a:lnTo>
                    <a:pt x="10590" y="263186"/>
                  </a:lnTo>
                  <a:lnTo>
                    <a:pt x="12499" y="265094"/>
                  </a:lnTo>
                  <a:lnTo>
                    <a:pt x="166244" y="265094"/>
                  </a:lnTo>
                  <a:lnTo>
                    <a:pt x="166244" y="276449"/>
                  </a:lnTo>
                  <a:lnTo>
                    <a:pt x="196522" y="276449"/>
                  </a:lnTo>
                  <a:lnTo>
                    <a:pt x="196522" y="282110"/>
                  </a:lnTo>
                  <a:lnTo>
                    <a:pt x="191211" y="287040"/>
                  </a:lnTo>
                  <a:close/>
                </a:path>
                <a:path w="353059" h="287654">
                  <a:moveTo>
                    <a:pt x="332838" y="222666"/>
                  </a:moveTo>
                  <a:lnTo>
                    <a:pt x="322247" y="222666"/>
                  </a:lnTo>
                  <a:lnTo>
                    <a:pt x="322247" y="206382"/>
                  </a:lnTo>
                  <a:lnTo>
                    <a:pt x="324887" y="204124"/>
                  </a:lnTo>
                  <a:lnTo>
                    <a:pt x="330580" y="204124"/>
                  </a:lnTo>
                  <a:lnTo>
                    <a:pt x="332838" y="206382"/>
                  </a:lnTo>
                  <a:lnTo>
                    <a:pt x="332838" y="222666"/>
                  </a:lnTo>
                  <a:close/>
                </a:path>
                <a:path w="353059" h="287654">
                  <a:moveTo>
                    <a:pt x="181383" y="243499"/>
                  </a:moveTo>
                  <a:lnTo>
                    <a:pt x="170760" y="243499"/>
                  </a:lnTo>
                  <a:lnTo>
                    <a:pt x="170760" y="232908"/>
                  </a:lnTo>
                  <a:lnTo>
                    <a:pt x="181383" y="232908"/>
                  </a:lnTo>
                  <a:lnTo>
                    <a:pt x="181383" y="243499"/>
                  </a:lnTo>
                  <a:close/>
                </a:path>
                <a:path w="353059" h="287654">
                  <a:moveTo>
                    <a:pt x="332838" y="243499"/>
                  </a:moveTo>
                  <a:lnTo>
                    <a:pt x="322247" y="243499"/>
                  </a:lnTo>
                  <a:lnTo>
                    <a:pt x="322247" y="232908"/>
                  </a:lnTo>
                  <a:lnTo>
                    <a:pt x="332838" y="232908"/>
                  </a:lnTo>
                  <a:lnTo>
                    <a:pt x="332838" y="243499"/>
                  </a:lnTo>
                  <a:close/>
                </a:path>
                <a:path w="353059" h="287654">
                  <a:moveTo>
                    <a:pt x="166244" y="265094"/>
                  </a:moveTo>
                  <a:lnTo>
                    <a:pt x="156384" y="265094"/>
                  </a:lnTo>
                  <a:lnTo>
                    <a:pt x="156384" y="253326"/>
                  </a:lnTo>
                  <a:lnTo>
                    <a:pt x="196141" y="253326"/>
                  </a:lnTo>
                  <a:lnTo>
                    <a:pt x="196141" y="253708"/>
                  </a:lnTo>
                  <a:lnTo>
                    <a:pt x="166244" y="253708"/>
                  </a:lnTo>
                  <a:lnTo>
                    <a:pt x="166244" y="265094"/>
                  </a:lnTo>
                  <a:close/>
                </a:path>
                <a:path w="353059" h="287654">
                  <a:moveTo>
                    <a:pt x="196522" y="276449"/>
                  </a:moveTo>
                  <a:lnTo>
                    <a:pt x="166625" y="276449"/>
                  </a:lnTo>
                  <a:lnTo>
                    <a:pt x="185549" y="276067"/>
                  </a:lnTo>
                  <a:lnTo>
                    <a:pt x="185549" y="253708"/>
                  </a:lnTo>
                  <a:lnTo>
                    <a:pt x="196141" y="253708"/>
                  </a:lnTo>
                  <a:lnTo>
                    <a:pt x="196141" y="265094"/>
                  </a:lnTo>
                  <a:lnTo>
                    <a:pt x="352526" y="265094"/>
                  </a:lnTo>
                  <a:lnTo>
                    <a:pt x="352526" y="268879"/>
                  </a:lnTo>
                  <a:lnTo>
                    <a:pt x="346101" y="275685"/>
                  </a:lnTo>
                  <a:lnTo>
                    <a:pt x="196522" y="275685"/>
                  </a:lnTo>
                  <a:lnTo>
                    <a:pt x="196522" y="2764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022733" y="3417180"/>
              <a:ext cx="102603" cy="72706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8022730" y="3417188"/>
              <a:ext cx="254635" cy="154940"/>
            </a:xfrm>
            <a:custGeom>
              <a:avLst/>
              <a:gdLst/>
              <a:ahLst/>
              <a:cxnLst/>
              <a:rect l="l" t="t" r="r" b="b"/>
              <a:pathLst>
                <a:path w="254634" h="154939">
                  <a:moveTo>
                    <a:pt x="49199" y="146900"/>
                  </a:moveTo>
                  <a:lnTo>
                    <a:pt x="46939" y="144653"/>
                  </a:lnTo>
                  <a:lnTo>
                    <a:pt x="5283" y="144653"/>
                  </a:lnTo>
                  <a:lnTo>
                    <a:pt x="2260" y="144653"/>
                  </a:lnTo>
                  <a:lnTo>
                    <a:pt x="0" y="146900"/>
                  </a:lnTo>
                  <a:lnTo>
                    <a:pt x="0" y="149923"/>
                  </a:lnTo>
                  <a:lnTo>
                    <a:pt x="342" y="152603"/>
                  </a:lnTo>
                  <a:lnTo>
                    <a:pt x="2260" y="154851"/>
                  </a:lnTo>
                  <a:lnTo>
                    <a:pt x="46939" y="154851"/>
                  </a:lnTo>
                  <a:lnTo>
                    <a:pt x="49199" y="152603"/>
                  </a:lnTo>
                  <a:lnTo>
                    <a:pt x="49199" y="146900"/>
                  </a:lnTo>
                  <a:close/>
                </a:path>
                <a:path w="254634" h="154939">
                  <a:moveTo>
                    <a:pt x="102603" y="126072"/>
                  </a:moveTo>
                  <a:lnTo>
                    <a:pt x="100342" y="123812"/>
                  </a:lnTo>
                  <a:lnTo>
                    <a:pt x="5283" y="123812"/>
                  </a:lnTo>
                  <a:lnTo>
                    <a:pt x="2260" y="123812"/>
                  </a:lnTo>
                  <a:lnTo>
                    <a:pt x="0" y="126072"/>
                  </a:lnTo>
                  <a:lnTo>
                    <a:pt x="0" y="129120"/>
                  </a:lnTo>
                  <a:lnTo>
                    <a:pt x="342" y="132143"/>
                  </a:lnTo>
                  <a:lnTo>
                    <a:pt x="2260" y="134023"/>
                  </a:lnTo>
                  <a:lnTo>
                    <a:pt x="100342" y="134023"/>
                  </a:lnTo>
                  <a:lnTo>
                    <a:pt x="102603" y="131762"/>
                  </a:lnTo>
                  <a:lnTo>
                    <a:pt x="102603" y="126072"/>
                  </a:lnTo>
                  <a:close/>
                </a:path>
                <a:path w="254634" h="154939">
                  <a:moveTo>
                    <a:pt x="102603" y="105625"/>
                  </a:moveTo>
                  <a:lnTo>
                    <a:pt x="100342" y="103365"/>
                  </a:lnTo>
                  <a:lnTo>
                    <a:pt x="34061" y="103365"/>
                  </a:lnTo>
                  <a:lnTo>
                    <a:pt x="31419" y="103365"/>
                  </a:lnTo>
                  <a:lnTo>
                    <a:pt x="28752" y="105625"/>
                  </a:lnTo>
                  <a:lnTo>
                    <a:pt x="28752" y="111315"/>
                  </a:lnTo>
                  <a:lnTo>
                    <a:pt x="31419" y="113957"/>
                  </a:lnTo>
                  <a:lnTo>
                    <a:pt x="100342" y="113957"/>
                  </a:lnTo>
                  <a:lnTo>
                    <a:pt x="102603" y="111315"/>
                  </a:lnTo>
                  <a:lnTo>
                    <a:pt x="102603" y="105625"/>
                  </a:lnTo>
                  <a:close/>
                </a:path>
                <a:path w="254634" h="154939">
                  <a:moveTo>
                    <a:pt x="198399" y="112839"/>
                  </a:moveTo>
                  <a:lnTo>
                    <a:pt x="196138" y="110553"/>
                  </a:lnTo>
                  <a:lnTo>
                    <a:pt x="154470" y="110553"/>
                  </a:lnTo>
                  <a:lnTo>
                    <a:pt x="151447" y="110553"/>
                  </a:lnTo>
                  <a:lnTo>
                    <a:pt x="149199" y="112839"/>
                  </a:lnTo>
                  <a:lnTo>
                    <a:pt x="149199" y="118503"/>
                  </a:lnTo>
                  <a:lnTo>
                    <a:pt x="151447" y="120789"/>
                  </a:lnTo>
                  <a:lnTo>
                    <a:pt x="196138" y="120789"/>
                  </a:lnTo>
                  <a:lnTo>
                    <a:pt x="198399" y="118503"/>
                  </a:lnTo>
                  <a:lnTo>
                    <a:pt x="198399" y="112839"/>
                  </a:lnTo>
                  <a:close/>
                </a:path>
                <a:path w="254634" h="154939">
                  <a:moveTo>
                    <a:pt x="251802" y="92011"/>
                  </a:moveTo>
                  <a:lnTo>
                    <a:pt x="249542" y="89725"/>
                  </a:lnTo>
                  <a:lnTo>
                    <a:pt x="154470" y="89725"/>
                  </a:lnTo>
                  <a:lnTo>
                    <a:pt x="151447" y="89725"/>
                  </a:lnTo>
                  <a:lnTo>
                    <a:pt x="149199" y="92011"/>
                  </a:lnTo>
                  <a:lnTo>
                    <a:pt x="149199" y="97675"/>
                  </a:lnTo>
                  <a:lnTo>
                    <a:pt x="151447" y="99961"/>
                  </a:lnTo>
                  <a:lnTo>
                    <a:pt x="249542" y="99961"/>
                  </a:lnTo>
                  <a:lnTo>
                    <a:pt x="251802" y="97675"/>
                  </a:lnTo>
                  <a:lnTo>
                    <a:pt x="251802" y="92011"/>
                  </a:lnTo>
                  <a:close/>
                </a:path>
                <a:path w="254634" h="154939">
                  <a:moveTo>
                    <a:pt x="251802" y="71564"/>
                  </a:moveTo>
                  <a:lnTo>
                    <a:pt x="249542" y="69265"/>
                  </a:lnTo>
                  <a:lnTo>
                    <a:pt x="183261" y="69265"/>
                  </a:lnTo>
                  <a:lnTo>
                    <a:pt x="180238" y="69265"/>
                  </a:lnTo>
                  <a:lnTo>
                    <a:pt x="177977" y="71564"/>
                  </a:lnTo>
                  <a:lnTo>
                    <a:pt x="177977" y="77216"/>
                  </a:lnTo>
                  <a:lnTo>
                    <a:pt x="180238" y="79895"/>
                  </a:lnTo>
                  <a:lnTo>
                    <a:pt x="249542" y="79895"/>
                  </a:lnTo>
                  <a:lnTo>
                    <a:pt x="251802" y="77216"/>
                  </a:lnTo>
                  <a:lnTo>
                    <a:pt x="251802" y="71564"/>
                  </a:lnTo>
                  <a:close/>
                </a:path>
                <a:path w="254634" h="154939">
                  <a:moveTo>
                    <a:pt x="254088" y="2641"/>
                  </a:moveTo>
                  <a:lnTo>
                    <a:pt x="251802" y="0"/>
                  </a:lnTo>
                  <a:lnTo>
                    <a:pt x="243852" y="0"/>
                  </a:lnTo>
                  <a:lnTo>
                    <a:pt x="243852" y="10591"/>
                  </a:lnTo>
                  <a:lnTo>
                    <a:pt x="243852" y="34823"/>
                  </a:lnTo>
                  <a:lnTo>
                    <a:pt x="162039" y="34823"/>
                  </a:lnTo>
                  <a:lnTo>
                    <a:pt x="162039" y="10591"/>
                  </a:lnTo>
                  <a:lnTo>
                    <a:pt x="243852" y="10591"/>
                  </a:lnTo>
                  <a:lnTo>
                    <a:pt x="243852" y="0"/>
                  </a:lnTo>
                  <a:lnTo>
                    <a:pt x="156768" y="0"/>
                  </a:lnTo>
                  <a:lnTo>
                    <a:pt x="153746" y="342"/>
                  </a:lnTo>
                  <a:lnTo>
                    <a:pt x="151447" y="2641"/>
                  </a:lnTo>
                  <a:lnTo>
                    <a:pt x="151447" y="42773"/>
                  </a:lnTo>
                  <a:lnTo>
                    <a:pt x="153746" y="45034"/>
                  </a:lnTo>
                  <a:lnTo>
                    <a:pt x="251802" y="45034"/>
                  </a:lnTo>
                  <a:lnTo>
                    <a:pt x="254088" y="42773"/>
                  </a:lnTo>
                  <a:lnTo>
                    <a:pt x="254088" y="34823"/>
                  </a:lnTo>
                  <a:lnTo>
                    <a:pt x="254088" y="10591"/>
                  </a:lnTo>
                  <a:lnTo>
                    <a:pt x="254088" y="264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30" rIns="0" bIns="0" rtlCol="0">
            <a:spAutoFit/>
          </a:bodyPr>
          <a:lstStyle/>
          <a:p>
            <a:pPr marL="2885440">
              <a:lnSpc>
                <a:spcPct val="100000"/>
              </a:lnSpc>
              <a:spcBef>
                <a:spcPts val="100"/>
              </a:spcBef>
            </a:pPr>
            <a:r>
              <a:t>Nature</a:t>
            </a:r>
            <a:r>
              <a:rPr spc="-30"/>
              <a:t> </a:t>
            </a:r>
            <a:r>
              <a:rPr spc="-10"/>
              <a:t>Icons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76" y="1500657"/>
            <a:ext cx="347871" cy="3474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5852" y="1500657"/>
            <a:ext cx="316230" cy="346710"/>
            <a:chOff x="1415852" y="1500657"/>
            <a:chExt cx="316230" cy="346710"/>
          </a:xfrm>
        </p:grpSpPr>
        <p:sp>
          <p:nvSpPr>
            <p:cNvPr id="5" name="object 5"/>
            <p:cNvSpPr/>
            <p:nvPr/>
          </p:nvSpPr>
          <p:spPr>
            <a:xfrm>
              <a:off x="1415852" y="1500657"/>
              <a:ext cx="316230" cy="346710"/>
            </a:xfrm>
            <a:custGeom>
              <a:avLst/>
              <a:gdLst/>
              <a:ahLst/>
              <a:cxnLst/>
              <a:rect l="l" t="t" r="r" b="b"/>
              <a:pathLst>
                <a:path w="316230" h="346710">
                  <a:moveTo>
                    <a:pt x="243071" y="346709"/>
                  </a:moveTo>
                  <a:lnTo>
                    <a:pt x="73920" y="346709"/>
                  </a:lnTo>
                  <a:lnTo>
                    <a:pt x="71616" y="344169"/>
                  </a:lnTo>
                  <a:lnTo>
                    <a:pt x="71616" y="335279"/>
                  </a:lnTo>
                  <a:lnTo>
                    <a:pt x="73920" y="328929"/>
                  </a:lnTo>
                  <a:lnTo>
                    <a:pt x="77728" y="323849"/>
                  </a:lnTo>
                  <a:lnTo>
                    <a:pt x="64563" y="308609"/>
                  </a:lnTo>
                  <a:lnTo>
                    <a:pt x="54396" y="290829"/>
                  </a:lnTo>
                  <a:lnTo>
                    <a:pt x="47510" y="271779"/>
                  </a:lnTo>
                  <a:lnTo>
                    <a:pt x="44191" y="251459"/>
                  </a:lnTo>
                  <a:lnTo>
                    <a:pt x="383" y="251459"/>
                  </a:lnTo>
                  <a:lnTo>
                    <a:pt x="0" y="250189"/>
                  </a:lnTo>
                  <a:lnTo>
                    <a:pt x="383" y="247649"/>
                  </a:lnTo>
                  <a:lnTo>
                    <a:pt x="10958" y="213359"/>
                  </a:lnTo>
                  <a:lnTo>
                    <a:pt x="39115" y="162559"/>
                  </a:lnTo>
                  <a:lnTo>
                    <a:pt x="73723" y="129539"/>
                  </a:lnTo>
                  <a:lnTo>
                    <a:pt x="87263" y="121919"/>
                  </a:lnTo>
                  <a:lnTo>
                    <a:pt x="82469" y="111759"/>
                  </a:lnTo>
                  <a:lnTo>
                    <a:pt x="79003" y="101599"/>
                  </a:lnTo>
                  <a:lnTo>
                    <a:pt x="76900" y="91439"/>
                  </a:lnTo>
                  <a:lnTo>
                    <a:pt x="76191" y="80009"/>
                  </a:lnTo>
                  <a:lnTo>
                    <a:pt x="82609" y="49529"/>
                  </a:lnTo>
                  <a:lnTo>
                    <a:pt x="100099" y="22859"/>
                  </a:lnTo>
                  <a:lnTo>
                    <a:pt x="126020" y="6349"/>
                  </a:lnTo>
                  <a:lnTo>
                    <a:pt x="157728" y="0"/>
                  </a:lnTo>
                  <a:lnTo>
                    <a:pt x="189435" y="6349"/>
                  </a:lnTo>
                  <a:lnTo>
                    <a:pt x="195417" y="10159"/>
                  </a:lnTo>
                  <a:lnTo>
                    <a:pt x="156608" y="10159"/>
                  </a:lnTo>
                  <a:lnTo>
                    <a:pt x="136464" y="12699"/>
                  </a:lnTo>
                  <a:lnTo>
                    <a:pt x="118435" y="21589"/>
                  </a:lnTo>
                  <a:lnTo>
                    <a:pt x="103485" y="34289"/>
                  </a:lnTo>
                  <a:lnTo>
                    <a:pt x="92575" y="50799"/>
                  </a:lnTo>
                  <a:lnTo>
                    <a:pt x="115190" y="50799"/>
                  </a:lnTo>
                  <a:lnTo>
                    <a:pt x="108460" y="52069"/>
                  </a:lnTo>
                  <a:lnTo>
                    <a:pt x="97355" y="59689"/>
                  </a:lnTo>
                  <a:lnTo>
                    <a:pt x="89677" y="69849"/>
                  </a:lnTo>
                  <a:lnTo>
                    <a:pt x="86495" y="83819"/>
                  </a:lnTo>
                  <a:lnTo>
                    <a:pt x="92685" y="110489"/>
                  </a:lnTo>
                  <a:lnTo>
                    <a:pt x="107979" y="132079"/>
                  </a:lnTo>
                  <a:lnTo>
                    <a:pt x="94495" y="132079"/>
                  </a:lnTo>
                  <a:lnTo>
                    <a:pt x="88299" y="140969"/>
                  </a:lnTo>
                  <a:lnTo>
                    <a:pt x="73920" y="140969"/>
                  </a:lnTo>
                  <a:lnTo>
                    <a:pt x="69728" y="144779"/>
                  </a:lnTo>
                  <a:lnTo>
                    <a:pt x="33528" y="187959"/>
                  </a:lnTo>
                  <a:lnTo>
                    <a:pt x="11039" y="245109"/>
                  </a:lnTo>
                  <a:lnTo>
                    <a:pt x="53859" y="245109"/>
                  </a:lnTo>
                  <a:lnTo>
                    <a:pt x="55828" y="264159"/>
                  </a:lnTo>
                  <a:lnTo>
                    <a:pt x="61963" y="284479"/>
                  </a:lnTo>
                  <a:lnTo>
                    <a:pt x="71885" y="302259"/>
                  </a:lnTo>
                  <a:lnTo>
                    <a:pt x="85343" y="318769"/>
                  </a:lnTo>
                  <a:lnTo>
                    <a:pt x="132833" y="318769"/>
                  </a:lnTo>
                  <a:lnTo>
                    <a:pt x="136779" y="321309"/>
                  </a:lnTo>
                  <a:lnTo>
                    <a:pt x="140316" y="325119"/>
                  </a:lnTo>
                  <a:lnTo>
                    <a:pt x="90303" y="325119"/>
                  </a:lnTo>
                  <a:lnTo>
                    <a:pt x="83808" y="330199"/>
                  </a:lnTo>
                  <a:lnTo>
                    <a:pt x="81535" y="336549"/>
                  </a:lnTo>
                  <a:lnTo>
                    <a:pt x="245376" y="336549"/>
                  </a:lnTo>
                  <a:lnTo>
                    <a:pt x="245376" y="344169"/>
                  </a:lnTo>
                  <a:lnTo>
                    <a:pt x="243071" y="346709"/>
                  </a:lnTo>
                  <a:close/>
                </a:path>
                <a:path w="316230" h="346710">
                  <a:moveTo>
                    <a:pt x="230347" y="45719"/>
                  </a:moveTo>
                  <a:lnTo>
                    <a:pt x="218687" y="45719"/>
                  </a:lnTo>
                  <a:lnTo>
                    <a:pt x="207808" y="31749"/>
                  </a:lnTo>
                  <a:lnTo>
                    <a:pt x="193359" y="20319"/>
                  </a:lnTo>
                  <a:lnTo>
                    <a:pt x="176054" y="12699"/>
                  </a:lnTo>
                  <a:lnTo>
                    <a:pt x="156608" y="10159"/>
                  </a:lnTo>
                  <a:lnTo>
                    <a:pt x="195417" y="10159"/>
                  </a:lnTo>
                  <a:lnTo>
                    <a:pt x="215355" y="22859"/>
                  </a:lnTo>
                  <a:lnTo>
                    <a:pt x="230347" y="45719"/>
                  </a:lnTo>
                  <a:close/>
                </a:path>
                <a:path w="316230" h="346710">
                  <a:moveTo>
                    <a:pt x="169767" y="55879"/>
                  </a:moveTo>
                  <a:lnTo>
                    <a:pt x="155839" y="55879"/>
                  </a:lnTo>
                  <a:lnTo>
                    <a:pt x="155839" y="54609"/>
                  </a:lnTo>
                  <a:lnTo>
                    <a:pt x="156224" y="54609"/>
                  </a:lnTo>
                  <a:lnTo>
                    <a:pt x="163016" y="48259"/>
                  </a:lnTo>
                  <a:lnTo>
                    <a:pt x="171128" y="41909"/>
                  </a:lnTo>
                  <a:lnTo>
                    <a:pt x="180164" y="39369"/>
                  </a:lnTo>
                  <a:lnTo>
                    <a:pt x="189728" y="38099"/>
                  </a:lnTo>
                  <a:lnTo>
                    <a:pt x="192416" y="38099"/>
                  </a:lnTo>
                  <a:lnTo>
                    <a:pt x="195071" y="39369"/>
                  </a:lnTo>
                  <a:lnTo>
                    <a:pt x="195071" y="45719"/>
                  </a:lnTo>
                  <a:lnTo>
                    <a:pt x="193183" y="46989"/>
                  </a:lnTo>
                  <a:lnTo>
                    <a:pt x="190112" y="46989"/>
                  </a:lnTo>
                  <a:lnTo>
                    <a:pt x="182810" y="48259"/>
                  </a:lnTo>
                  <a:lnTo>
                    <a:pt x="175932" y="52069"/>
                  </a:lnTo>
                  <a:lnTo>
                    <a:pt x="169767" y="55879"/>
                  </a:lnTo>
                  <a:close/>
                </a:path>
                <a:path w="316230" h="346710">
                  <a:moveTo>
                    <a:pt x="115190" y="50799"/>
                  </a:moveTo>
                  <a:lnTo>
                    <a:pt x="92575" y="50799"/>
                  </a:lnTo>
                  <a:lnTo>
                    <a:pt x="98923" y="45719"/>
                  </a:lnTo>
                  <a:lnTo>
                    <a:pt x="105915" y="43179"/>
                  </a:lnTo>
                  <a:lnTo>
                    <a:pt x="113478" y="40639"/>
                  </a:lnTo>
                  <a:lnTo>
                    <a:pt x="131292" y="40639"/>
                  </a:lnTo>
                  <a:lnTo>
                    <a:pt x="140403" y="44449"/>
                  </a:lnTo>
                  <a:lnTo>
                    <a:pt x="148657" y="49529"/>
                  </a:lnTo>
                  <a:lnTo>
                    <a:pt x="121920" y="49529"/>
                  </a:lnTo>
                  <a:lnTo>
                    <a:pt x="115190" y="50799"/>
                  </a:lnTo>
                  <a:close/>
                </a:path>
                <a:path w="316230" h="346710">
                  <a:moveTo>
                    <a:pt x="195969" y="152399"/>
                  </a:moveTo>
                  <a:lnTo>
                    <a:pt x="156608" y="152399"/>
                  </a:lnTo>
                  <a:lnTo>
                    <a:pt x="183964" y="146049"/>
                  </a:lnTo>
                  <a:lnTo>
                    <a:pt x="206359" y="130809"/>
                  </a:lnTo>
                  <a:lnTo>
                    <a:pt x="221686" y="109219"/>
                  </a:lnTo>
                  <a:lnTo>
                    <a:pt x="227839" y="82549"/>
                  </a:lnTo>
                  <a:lnTo>
                    <a:pt x="226147" y="72389"/>
                  </a:lnTo>
                  <a:lnTo>
                    <a:pt x="222315" y="64769"/>
                  </a:lnTo>
                  <a:lnTo>
                    <a:pt x="216486" y="57149"/>
                  </a:lnTo>
                  <a:lnTo>
                    <a:pt x="208799" y="52069"/>
                  </a:lnTo>
                  <a:lnTo>
                    <a:pt x="206112" y="50799"/>
                  </a:lnTo>
                  <a:lnTo>
                    <a:pt x="205375" y="46989"/>
                  </a:lnTo>
                  <a:lnTo>
                    <a:pt x="206879" y="45719"/>
                  </a:lnTo>
                  <a:lnTo>
                    <a:pt x="207391" y="43179"/>
                  </a:lnTo>
                  <a:lnTo>
                    <a:pt x="209024" y="41909"/>
                  </a:lnTo>
                  <a:lnTo>
                    <a:pt x="211647" y="41909"/>
                  </a:lnTo>
                  <a:lnTo>
                    <a:pt x="212575" y="43179"/>
                  </a:lnTo>
                  <a:lnTo>
                    <a:pt x="213375" y="43179"/>
                  </a:lnTo>
                  <a:lnTo>
                    <a:pt x="215263" y="44449"/>
                  </a:lnTo>
                  <a:lnTo>
                    <a:pt x="216799" y="45719"/>
                  </a:lnTo>
                  <a:lnTo>
                    <a:pt x="230347" y="45719"/>
                  </a:lnTo>
                  <a:lnTo>
                    <a:pt x="232846" y="49529"/>
                  </a:lnTo>
                  <a:lnTo>
                    <a:pt x="239263" y="80009"/>
                  </a:lnTo>
                  <a:lnTo>
                    <a:pt x="238447" y="91439"/>
                  </a:lnTo>
                  <a:lnTo>
                    <a:pt x="236167" y="101599"/>
                  </a:lnTo>
                  <a:lnTo>
                    <a:pt x="232675" y="111759"/>
                  </a:lnTo>
                  <a:lnTo>
                    <a:pt x="228223" y="121919"/>
                  </a:lnTo>
                  <a:lnTo>
                    <a:pt x="233847" y="124459"/>
                  </a:lnTo>
                  <a:lnTo>
                    <a:pt x="241751" y="129539"/>
                  </a:lnTo>
                  <a:lnTo>
                    <a:pt x="244958" y="132079"/>
                  </a:lnTo>
                  <a:lnTo>
                    <a:pt x="221759" y="132079"/>
                  </a:lnTo>
                  <a:lnTo>
                    <a:pt x="217183" y="135889"/>
                  </a:lnTo>
                  <a:lnTo>
                    <a:pt x="220608" y="142239"/>
                  </a:lnTo>
                  <a:lnTo>
                    <a:pt x="221178" y="143509"/>
                  </a:lnTo>
                  <a:lnTo>
                    <a:pt x="209567" y="143509"/>
                  </a:lnTo>
                  <a:lnTo>
                    <a:pt x="198467" y="151129"/>
                  </a:lnTo>
                  <a:lnTo>
                    <a:pt x="195969" y="152399"/>
                  </a:lnTo>
                  <a:close/>
                </a:path>
                <a:path w="316230" h="346710">
                  <a:moveTo>
                    <a:pt x="159647" y="64769"/>
                  </a:moveTo>
                  <a:lnTo>
                    <a:pt x="150495" y="64769"/>
                  </a:lnTo>
                  <a:lnTo>
                    <a:pt x="148608" y="62229"/>
                  </a:lnTo>
                  <a:lnTo>
                    <a:pt x="143146" y="57149"/>
                  </a:lnTo>
                  <a:lnTo>
                    <a:pt x="136692" y="53339"/>
                  </a:lnTo>
                  <a:lnTo>
                    <a:pt x="129523" y="50799"/>
                  </a:lnTo>
                  <a:lnTo>
                    <a:pt x="121920" y="49529"/>
                  </a:lnTo>
                  <a:lnTo>
                    <a:pt x="148657" y="49529"/>
                  </a:lnTo>
                  <a:lnTo>
                    <a:pt x="155839" y="55879"/>
                  </a:lnTo>
                  <a:lnTo>
                    <a:pt x="169767" y="55879"/>
                  </a:lnTo>
                  <a:lnTo>
                    <a:pt x="164608" y="60959"/>
                  </a:lnTo>
                  <a:lnTo>
                    <a:pt x="162687" y="63499"/>
                  </a:lnTo>
                  <a:lnTo>
                    <a:pt x="159647" y="64769"/>
                  </a:lnTo>
                  <a:close/>
                </a:path>
                <a:path w="316230" h="346710">
                  <a:moveTo>
                    <a:pt x="158112" y="308609"/>
                  </a:moveTo>
                  <a:lnTo>
                    <a:pt x="126566" y="302259"/>
                  </a:lnTo>
                  <a:lnTo>
                    <a:pt x="100627" y="283209"/>
                  </a:lnTo>
                  <a:lnTo>
                    <a:pt x="83047" y="255269"/>
                  </a:lnTo>
                  <a:lnTo>
                    <a:pt x="76575" y="222249"/>
                  </a:lnTo>
                  <a:lnTo>
                    <a:pt x="78100" y="199389"/>
                  </a:lnTo>
                  <a:lnTo>
                    <a:pt x="82483" y="177799"/>
                  </a:lnTo>
                  <a:lnTo>
                    <a:pt x="89441" y="156209"/>
                  </a:lnTo>
                  <a:lnTo>
                    <a:pt x="98687" y="135889"/>
                  </a:lnTo>
                  <a:lnTo>
                    <a:pt x="95647" y="133349"/>
                  </a:lnTo>
                  <a:lnTo>
                    <a:pt x="94495" y="132079"/>
                  </a:lnTo>
                  <a:lnTo>
                    <a:pt x="107979" y="132079"/>
                  </a:lnTo>
                  <a:lnTo>
                    <a:pt x="126045" y="143509"/>
                  </a:lnTo>
                  <a:lnTo>
                    <a:pt x="106687" y="143509"/>
                  </a:lnTo>
                  <a:lnTo>
                    <a:pt x="98509" y="161289"/>
                  </a:lnTo>
                  <a:lnTo>
                    <a:pt x="92403" y="181609"/>
                  </a:lnTo>
                  <a:lnTo>
                    <a:pt x="88584" y="201929"/>
                  </a:lnTo>
                  <a:lnTo>
                    <a:pt x="87263" y="222249"/>
                  </a:lnTo>
                  <a:lnTo>
                    <a:pt x="92870" y="251459"/>
                  </a:lnTo>
                  <a:lnTo>
                    <a:pt x="108119" y="276859"/>
                  </a:lnTo>
                  <a:lnTo>
                    <a:pt x="130652" y="293369"/>
                  </a:lnTo>
                  <a:lnTo>
                    <a:pt x="158112" y="298449"/>
                  </a:lnTo>
                  <a:lnTo>
                    <a:pt x="195003" y="298449"/>
                  </a:lnTo>
                  <a:lnTo>
                    <a:pt x="189819" y="302259"/>
                  </a:lnTo>
                  <a:lnTo>
                    <a:pt x="158112" y="308609"/>
                  </a:lnTo>
                  <a:close/>
                </a:path>
                <a:path w="316230" h="346710">
                  <a:moveTo>
                    <a:pt x="243633" y="318769"/>
                  </a:moveTo>
                  <a:lnTo>
                    <a:pt x="229760" y="318769"/>
                  </a:lnTo>
                  <a:lnTo>
                    <a:pt x="243014" y="302259"/>
                  </a:lnTo>
                  <a:lnTo>
                    <a:pt x="252948" y="284479"/>
                  </a:lnTo>
                  <a:lnTo>
                    <a:pt x="259383" y="264159"/>
                  </a:lnTo>
                  <a:lnTo>
                    <a:pt x="262144" y="243839"/>
                  </a:lnTo>
                  <a:lnTo>
                    <a:pt x="259263" y="213359"/>
                  </a:lnTo>
                  <a:lnTo>
                    <a:pt x="251096" y="184149"/>
                  </a:lnTo>
                  <a:lnTo>
                    <a:pt x="238356" y="156209"/>
                  </a:lnTo>
                  <a:lnTo>
                    <a:pt x="221759" y="132079"/>
                  </a:lnTo>
                  <a:lnTo>
                    <a:pt x="244958" y="132079"/>
                  </a:lnTo>
                  <a:lnTo>
                    <a:pt x="251371" y="137159"/>
                  </a:lnTo>
                  <a:lnTo>
                    <a:pt x="255988" y="140969"/>
                  </a:lnTo>
                  <a:lnTo>
                    <a:pt x="240031" y="140969"/>
                  </a:lnTo>
                  <a:lnTo>
                    <a:pt x="252678" y="163829"/>
                  </a:lnTo>
                  <a:lnTo>
                    <a:pt x="262367" y="189229"/>
                  </a:lnTo>
                  <a:lnTo>
                    <a:pt x="268696" y="214629"/>
                  </a:lnTo>
                  <a:lnTo>
                    <a:pt x="271263" y="240029"/>
                  </a:lnTo>
                  <a:lnTo>
                    <a:pt x="278431" y="245109"/>
                  </a:lnTo>
                  <a:lnTo>
                    <a:pt x="314315" y="245109"/>
                  </a:lnTo>
                  <a:lnTo>
                    <a:pt x="315103" y="247649"/>
                  </a:lnTo>
                  <a:lnTo>
                    <a:pt x="315103" y="251459"/>
                  </a:lnTo>
                  <a:lnTo>
                    <a:pt x="272415" y="251459"/>
                  </a:lnTo>
                  <a:lnTo>
                    <a:pt x="269170" y="271779"/>
                  </a:lnTo>
                  <a:lnTo>
                    <a:pt x="262415" y="290829"/>
                  </a:lnTo>
                  <a:lnTo>
                    <a:pt x="252372" y="308609"/>
                  </a:lnTo>
                  <a:lnTo>
                    <a:pt x="243633" y="318769"/>
                  </a:lnTo>
                  <a:close/>
                </a:path>
                <a:path w="316230" h="346710">
                  <a:moveTo>
                    <a:pt x="53859" y="245109"/>
                  </a:moveTo>
                  <a:lnTo>
                    <a:pt x="28095" y="245109"/>
                  </a:lnTo>
                  <a:lnTo>
                    <a:pt x="36671" y="243839"/>
                  </a:lnTo>
                  <a:lnTo>
                    <a:pt x="43424" y="240029"/>
                  </a:lnTo>
                  <a:lnTo>
                    <a:pt x="45723" y="214629"/>
                  </a:lnTo>
                  <a:lnTo>
                    <a:pt x="51808" y="189229"/>
                  </a:lnTo>
                  <a:lnTo>
                    <a:pt x="61325" y="163829"/>
                  </a:lnTo>
                  <a:lnTo>
                    <a:pt x="73920" y="140969"/>
                  </a:lnTo>
                  <a:lnTo>
                    <a:pt x="88299" y="140969"/>
                  </a:lnTo>
                  <a:lnTo>
                    <a:pt x="77677" y="156209"/>
                  </a:lnTo>
                  <a:lnTo>
                    <a:pt x="64824" y="184149"/>
                  </a:lnTo>
                  <a:lnTo>
                    <a:pt x="56615" y="213359"/>
                  </a:lnTo>
                  <a:lnTo>
                    <a:pt x="53728" y="243839"/>
                  </a:lnTo>
                  <a:lnTo>
                    <a:pt x="53859" y="245109"/>
                  </a:lnTo>
                  <a:close/>
                </a:path>
                <a:path w="316230" h="346710">
                  <a:moveTo>
                    <a:pt x="314315" y="245109"/>
                  </a:moveTo>
                  <a:lnTo>
                    <a:pt x="302911" y="245109"/>
                  </a:lnTo>
                  <a:lnTo>
                    <a:pt x="293092" y="213359"/>
                  </a:lnTo>
                  <a:lnTo>
                    <a:pt x="280707" y="187959"/>
                  </a:lnTo>
                  <a:lnTo>
                    <a:pt x="267321" y="168909"/>
                  </a:lnTo>
                  <a:lnTo>
                    <a:pt x="254495" y="153669"/>
                  </a:lnTo>
                  <a:lnTo>
                    <a:pt x="249568" y="148589"/>
                  </a:lnTo>
                  <a:lnTo>
                    <a:pt x="244607" y="144779"/>
                  </a:lnTo>
                  <a:lnTo>
                    <a:pt x="240031" y="140969"/>
                  </a:lnTo>
                  <a:lnTo>
                    <a:pt x="255988" y="140969"/>
                  </a:lnTo>
                  <a:lnTo>
                    <a:pt x="262144" y="146049"/>
                  </a:lnTo>
                  <a:lnTo>
                    <a:pt x="276192" y="162559"/>
                  </a:lnTo>
                  <a:lnTo>
                    <a:pt x="290891" y="184149"/>
                  </a:lnTo>
                  <a:lnTo>
                    <a:pt x="304457" y="213359"/>
                  </a:lnTo>
                  <a:lnTo>
                    <a:pt x="314315" y="245109"/>
                  </a:lnTo>
                  <a:close/>
                </a:path>
                <a:path w="316230" h="346710">
                  <a:moveTo>
                    <a:pt x="158112" y="162559"/>
                  </a:moveTo>
                  <a:lnTo>
                    <a:pt x="143808" y="161289"/>
                  </a:lnTo>
                  <a:lnTo>
                    <a:pt x="130252" y="157479"/>
                  </a:lnTo>
                  <a:lnTo>
                    <a:pt x="117769" y="151129"/>
                  </a:lnTo>
                  <a:lnTo>
                    <a:pt x="106687" y="143509"/>
                  </a:lnTo>
                  <a:lnTo>
                    <a:pt x="126045" y="143509"/>
                  </a:lnTo>
                  <a:lnTo>
                    <a:pt x="130060" y="146049"/>
                  </a:lnTo>
                  <a:lnTo>
                    <a:pt x="156608" y="152399"/>
                  </a:lnTo>
                  <a:lnTo>
                    <a:pt x="195969" y="152399"/>
                  </a:lnTo>
                  <a:lnTo>
                    <a:pt x="185975" y="157479"/>
                  </a:lnTo>
                  <a:lnTo>
                    <a:pt x="172415" y="161289"/>
                  </a:lnTo>
                  <a:lnTo>
                    <a:pt x="158112" y="162559"/>
                  </a:lnTo>
                  <a:close/>
                </a:path>
                <a:path w="316230" h="346710">
                  <a:moveTo>
                    <a:pt x="224031" y="163829"/>
                  </a:moveTo>
                  <a:lnTo>
                    <a:pt x="220224" y="163829"/>
                  </a:lnTo>
                  <a:lnTo>
                    <a:pt x="218303" y="162559"/>
                  </a:lnTo>
                  <a:lnTo>
                    <a:pt x="217183" y="160019"/>
                  </a:lnTo>
                  <a:lnTo>
                    <a:pt x="215263" y="154939"/>
                  </a:lnTo>
                  <a:lnTo>
                    <a:pt x="212608" y="148589"/>
                  </a:lnTo>
                  <a:lnTo>
                    <a:pt x="209567" y="143509"/>
                  </a:lnTo>
                  <a:lnTo>
                    <a:pt x="221178" y="143509"/>
                  </a:lnTo>
                  <a:lnTo>
                    <a:pt x="224031" y="149859"/>
                  </a:lnTo>
                  <a:lnTo>
                    <a:pt x="226687" y="156209"/>
                  </a:lnTo>
                  <a:lnTo>
                    <a:pt x="227839" y="160019"/>
                  </a:lnTo>
                  <a:lnTo>
                    <a:pt x="226687" y="162559"/>
                  </a:lnTo>
                  <a:lnTo>
                    <a:pt x="224031" y="163829"/>
                  </a:lnTo>
                  <a:close/>
                </a:path>
                <a:path w="316230" h="346710">
                  <a:moveTo>
                    <a:pt x="195003" y="298449"/>
                  </a:moveTo>
                  <a:lnTo>
                    <a:pt x="158112" y="298449"/>
                  </a:lnTo>
                  <a:lnTo>
                    <a:pt x="185751" y="293369"/>
                  </a:lnTo>
                  <a:lnTo>
                    <a:pt x="208275" y="276859"/>
                  </a:lnTo>
                  <a:lnTo>
                    <a:pt x="223438" y="251459"/>
                  </a:lnTo>
                  <a:lnTo>
                    <a:pt x="228991" y="222249"/>
                  </a:lnTo>
                  <a:lnTo>
                    <a:pt x="228758" y="212089"/>
                  </a:lnTo>
                  <a:lnTo>
                    <a:pt x="227987" y="201929"/>
                  </a:lnTo>
                  <a:lnTo>
                    <a:pt x="226575" y="193039"/>
                  </a:lnTo>
                  <a:lnTo>
                    <a:pt x="224415" y="182879"/>
                  </a:lnTo>
                  <a:lnTo>
                    <a:pt x="224031" y="179069"/>
                  </a:lnTo>
                  <a:lnTo>
                    <a:pt x="225183" y="176529"/>
                  </a:lnTo>
                  <a:lnTo>
                    <a:pt x="231487" y="176529"/>
                  </a:lnTo>
                  <a:lnTo>
                    <a:pt x="233983" y="177799"/>
                  </a:lnTo>
                  <a:lnTo>
                    <a:pt x="234303" y="180339"/>
                  </a:lnTo>
                  <a:lnTo>
                    <a:pt x="236596" y="190499"/>
                  </a:lnTo>
                  <a:lnTo>
                    <a:pt x="238271" y="200659"/>
                  </a:lnTo>
                  <a:lnTo>
                    <a:pt x="239298" y="212089"/>
                  </a:lnTo>
                  <a:lnTo>
                    <a:pt x="239647" y="222249"/>
                  </a:lnTo>
                  <a:lnTo>
                    <a:pt x="233230" y="255269"/>
                  </a:lnTo>
                  <a:lnTo>
                    <a:pt x="215739" y="283209"/>
                  </a:lnTo>
                  <a:lnTo>
                    <a:pt x="195003" y="298449"/>
                  </a:lnTo>
                  <a:close/>
                </a:path>
                <a:path w="316230" h="346710">
                  <a:moveTo>
                    <a:pt x="36575" y="255269"/>
                  </a:moveTo>
                  <a:lnTo>
                    <a:pt x="4191" y="255269"/>
                  </a:lnTo>
                  <a:lnTo>
                    <a:pt x="1920" y="252729"/>
                  </a:lnTo>
                  <a:lnTo>
                    <a:pt x="1151" y="251459"/>
                  </a:lnTo>
                  <a:lnTo>
                    <a:pt x="44191" y="251459"/>
                  </a:lnTo>
                  <a:lnTo>
                    <a:pt x="36575" y="255269"/>
                  </a:lnTo>
                  <a:close/>
                </a:path>
                <a:path w="316230" h="346710">
                  <a:moveTo>
                    <a:pt x="312415" y="255269"/>
                  </a:moveTo>
                  <a:lnTo>
                    <a:pt x="280031" y="255269"/>
                  </a:lnTo>
                  <a:lnTo>
                    <a:pt x="272415" y="251459"/>
                  </a:lnTo>
                  <a:lnTo>
                    <a:pt x="315839" y="251459"/>
                  </a:lnTo>
                  <a:lnTo>
                    <a:pt x="314720" y="253999"/>
                  </a:lnTo>
                  <a:lnTo>
                    <a:pt x="312415" y="255269"/>
                  </a:lnTo>
                  <a:close/>
                </a:path>
                <a:path w="316230" h="346710">
                  <a:moveTo>
                    <a:pt x="132833" y="318769"/>
                  </a:moveTo>
                  <a:lnTo>
                    <a:pt x="85343" y="318769"/>
                  </a:lnTo>
                  <a:lnTo>
                    <a:pt x="88767" y="316229"/>
                  </a:lnTo>
                  <a:lnTo>
                    <a:pt x="92959" y="314959"/>
                  </a:lnTo>
                  <a:lnTo>
                    <a:pt x="119647" y="314959"/>
                  </a:lnTo>
                  <a:lnTo>
                    <a:pt x="128887" y="316229"/>
                  </a:lnTo>
                  <a:lnTo>
                    <a:pt x="132833" y="318769"/>
                  </a:lnTo>
                  <a:close/>
                </a:path>
                <a:path w="316230" h="346710">
                  <a:moveTo>
                    <a:pt x="179839" y="336549"/>
                  </a:moveTo>
                  <a:lnTo>
                    <a:pt x="169151" y="336549"/>
                  </a:lnTo>
                  <a:lnTo>
                    <a:pt x="172411" y="327659"/>
                  </a:lnTo>
                  <a:lnTo>
                    <a:pt x="178307" y="321309"/>
                  </a:lnTo>
                  <a:lnTo>
                    <a:pt x="186202" y="316229"/>
                  </a:lnTo>
                  <a:lnTo>
                    <a:pt x="195455" y="314959"/>
                  </a:lnTo>
                  <a:lnTo>
                    <a:pt x="221759" y="314959"/>
                  </a:lnTo>
                  <a:lnTo>
                    <a:pt x="225920" y="316229"/>
                  </a:lnTo>
                  <a:lnTo>
                    <a:pt x="229760" y="318769"/>
                  </a:lnTo>
                  <a:lnTo>
                    <a:pt x="243633" y="318769"/>
                  </a:lnTo>
                  <a:lnTo>
                    <a:pt x="239263" y="323849"/>
                  </a:lnTo>
                  <a:lnTo>
                    <a:pt x="240215" y="325119"/>
                  </a:lnTo>
                  <a:lnTo>
                    <a:pt x="188224" y="325119"/>
                  </a:lnTo>
                  <a:lnTo>
                    <a:pt x="182112" y="330199"/>
                  </a:lnTo>
                  <a:lnTo>
                    <a:pt x="179839" y="336549"/>
                  </a:lnTo>
                  <a:close/>
                </a:path>
                <a:path w="316230" h="346710">
                  <a:moveTo>
                    <a:pt x="145920" y="336549"/>
                  </a:moveTo>
                  <a:lnTo>
                    <a:pt x="134879" y="336549"/>
                  </a:lnTo>
                  <a:lnTo>
                    <a:pt x="132959" y="330199"/>
                  </a:lnTo>
                  <a:lnTo>
                    <a:pt x="126879" y="325119"/>
                  </a:lnTo>
                  <a:lnTo>
                    <a:pt x="140316" y="325119"/>
                  </a:lnTo>
                  <a:lnTo>
                    <a:pt x="142674" y="327659"/>
                  </a:lnTo>
                  <a:lnTo>
                    <a:pt x="145920" y="336549"/>
                  </a:lnTo>
                  <a:close/>
                </a:path>
                <a:path w="316230" h="346710">
                  <a:moveTo>
                    <a:pt x="245376" y="336549"/>
                  </a:moveTo>
                  <a:lnTo>
                    <a:pt x="233183" y="336549"/>
                  </a:lnTo>
                  <a:lnTo>
                    <a:pt x="231263" y="330199"/>
                  </a:lnTo>
                  <a:lnTo>
                    <a:pt x="224799" y="325119"/>
                  </a:lnTo>
                  <a:lnTo>
                    <a:pt x="240215" y="325119"/>
                  </a:lnTo>
                  <a:lnTo>
                    <a:pt x="243071" y="328929"/>
                  </a:lnTo>
                  <a:lnTo>
                    <a:pt x="245376" y="335279"/>
                  </a:lnTo>
                  <a:lnTo>
                    <a:pt x="245376" y="3365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44" y="1565809"/>
              <a:ext cx="98303" cy="75071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697412" y="1500669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10">
                <a:moveTo>
                  <a:pt x="124574" y="181749"/>
                </a:moveTo>
                <a:lnTo>
                  <a:pt x="124193" y="178333"/>
                </a:lnTo>
                <a:lnTo>
                  <a:pt x="123812" y="174485"/>
                </a:lnTo>
                <a:lnTo>
                  <a:pt x="121920" y="171450"/>
                </a:lnTo>
                <a:lnTo>
                  <a:pt x="120764" y="169494"/>
                </a:lnTo>
                <a:lnTo>
                  <a:pt x="119037" y="168351"/>
                </a:lnTo>
                <a:lnTo>
                  <a:pt x="116446" y="168351"/>
                </a:lnTo>
                <a:lnTo>
                  <a:pt x="115747" y="168503"/>
                </a:lnTo>
                <a:lnTo>
                  <a:pt x="115036" y="168795"/>
                </a:lnTo>
                <a:lnTo>
                  <a:pt x="112776" y="170332"/>
                </a:lnTo>
                <a:lnTo>
                  <a:pt x="111239" y="172986"/>
                </a:lnTo>
                <a:lnTo>
                  <a:pt x="112776" y="175641"/>
                </a:lnTo>
                <a:lnTo>
                  <a:pt x="113919" y="177558"/>
                </a:lnTo>
                <a:lnTo>
                  <a:pt x="114274" y="179451"/>
                </a:lnTo>
                <a:lnTo>
                  <a:pt x="114274" y="200406"/>
                </a:lnTo>
                <a:lnTo>
                  <a:pt x="108191" y="206527"/>
                </a:lnTo>
                <a:lnTo>
                  <a:pt x="92964" y="206527"/>
                </a:lnTo>
                <a:lnTo>
                  <a:pt x="86461" y="200406"/>
                </a:lnTo>
                <a:lnTo>
                  <a:pt x="86461" y="174142"/>
                </a:lnTo>
                <a:lnTo>
                  <a:pt x="92964" y="168021"/>
                </a:lnTo>
                <a:lnTo>
                  <a:pt x="103238" y="168021"/>
                </a:lnTo>
                <a:lnTo>
                  <a:pt x="105537" y="165747"/>
                </a:lnTo>
                <a:lnTo>
                  <a:pt x="105537" y="159639"/>
                </a:lnTo>
                <a:lnTo>
                  <a:pt x="103238" y="157365"/>
                </a:lnTo>
                <a:lnTo>
                  <a:pt x="100584" y="157365"/>
                </a:lnTo>
                <a:lnTo>
                  <a:pt x="91135" y="159308"/>
                </a:lnTo>
                <a:lnTo>
                  <a:pt x="83388" y="164553"/>
                </a:lnTo>
                <a:lnTo>
                  <a:pt x="78130" y="172313"/>
                </a:lnTo>
                <a:lnTo>
                  <a:pt x="76200" y="181749"/>
                </a:lnTo>
                <a:lnTo>
                  <a:pt x="76200" y="192798"/>
                </a:lnTo>
                <a:lnTo>
                  <a:pt x="78130" y="202234"/>
                </a:lnTo>
                <a:lnTo>
                  <a:pt x="83388" y="209994"/>
                </a:lnTo>
                <a:lnTo>
                  <a:pt x="91135" y="215239"/>
                </a:lnTo>
                <a:lnTo>
                  <a:pt x="100584" y="217182"/>
                </a:lnTo>
                <a:lnTo>
                  <a:pt x="109956" y="215239"/>
                </a:lnTo>
                <a:lnTo>
                  <a:pt x="117576" y="209994"/>
                </a:lnTo>
                <a:lnTo>
                  <a:pt x="122707" y="202234"/>
                </a:lnTo>
                <a:lnTo>
                  <a:pt x="124574" y="192798"/>
                </a:lnTo>
                <a:lnTo>
                  <a:pt x="124574" y="181749"/>
                </a:lnTo>
                <a:close/>
              </a:path>
              <a:path w="347979" h="346710">
                <a:moveTo>
                  <a:pt x="271653" y="181749"/>
                </a:moveTo>
                <a:lnTo>
                  <a:pt x="266115" y="168351"/>
                </a:lnTo>
                <a:lnTo>
                  <a:pt x="263525" y="168351"/>
                </a:lnTo>
                <a:lnTo>
                  <a:pt x="262813" y="168503"/>
                </a:lnTo>
                <a:lnTo>
                  <a:pt x="262115" y="168795"/>
                </a:lnTo>
                <a:lnTo>
                  <a:pt x="259842" y="170332"/>
                </a:lnTo>
                <a:lnTo>
                  <a:pt x="258305" y="172986"/>
                </a:lnTo>
                <a:lnTo>
                  <a:pt x="259842" y="175641"/>
                </a:lnTo>
                <a:lnTo>
                  <a:pt x="260959" y="177558"/>
                </a:lnTo>
                <a:lnTo>
                  <a:pt x="261340" y="179451"/>
                </a:lnTo>
                <a:lnTo>
                  <a:pt x="261340" y="200406"/>
                </a:lnTo>
                <a:lnTo>
                  <a:pt x="255270" y="206527"/>
                </a:lnTo>
                <a:lnTo>
                  <a:pt x="240030" y="206527"/>
                </a:lnTo>
                <a:lnTo>
                  <a:pt x="233540" y="200406"/>
                </a:lnTo>
                <a:lnTo>
                  <a:pt x="233540" y="174142"/>
                </a:lnTo>
                <a:lnTo>
                  <a:pt x="240030" y="168021"/>
                </a:lnTo>
                <a:lnTo>
                  <a:pt x="250304" y="168021"/>
                </a:lnTo>
                <a:lnTo>
                  <a:pt x="252577" y="165747"/>
                </a:lnTo>
                <a:lnTo>
                  <a:pt x="252577" y="159639"/>
                </a:lnTo>
                <a:lnTo>
                  <a:pt x="250304" y="157365"/>
                </a:lnTo>
                <a:lnTo>
                  <a:pt x="247650" y="157365"/>
                </a:lnTo>
                <a:lnTo>
                  <a:pt x="238213" y="159308"/>
                </a:lnTo>
                <a:lnTo>
                  <a:pt x="230454" y="164553"/>
                </a:lnTo>
                <a:lnTo>
                  <a:pt x="225196" y="172313"/>
                </a:lnTo>
                <a:lnTo>
                  <a:pt x="223266" y="181749"/>
                </a:lnTo>
                <a:lnTo>
                  <a:pt x="223266" y="192798"/>
                </a:lnTo>
                <a:lnTo>
                  <a:pt x="225196" y="202234"/>
                </a:lnTo>
                <a:lnTo>
                  <a:pt x="230454" y="209994"/>
                </a:lnTo>
                <a:lnTo>
                  <a:pt x="238213" y="215239"/>
                </a:lnTo>
                <a:lnTo>
                  <a:pt x="247650" y="217182"/>
                </a:lnTo>
                <a:lnTo>
                  <a:pt x="257009" y="215239"/>
                </a:lnTo>
                <a:lnTo>
                  <a:pt x="264642" y="209994"/>
                </a:lnTo>
                <a:lnTo>
                  <a:pt x="269773" y="202234"/>
                </a:lnTo>
                <a:lnTo>
                  <a:pt x="271653" y="192798"/>
                </a:lnTo>
                <a:lnTo>
                  <a:pt x="271653" y="181749"/>
                </a:lnTo>
                <a:close/>
              </a:path>
              <a:path w="347979" h="346710">
                <a:moveTo>
                  <a:pt x="347459" y="63500"/>
                </a:moveTo>
                <a:lnTo>
                  <a:pt x="342379" y="39370"/>
                </a:lnTo>
                <a:lnTo>
                  <a:pt x="337185" y="31292"/>
                </a:lnTo>
                <a:lnTo>
                  <a:pt x="337185" y="63500"/>
                </a:lnTo>
                <a:lnTo>
                  <a:pt x="335597" y="77470"/>
                </a:lnTo>
                <a:lnTo>
                  <a:pt x="331089" y="88900"/>
                </a:lnTo>
                <a:lnTo>
                  <a:pt x="324002" y="99060"/>
                </a:lnTo>
                <a:lnTo>
                  <a:pt x="314693" y="107950"/>
                </a:lnTo>
                <a:lnTo>
                  <a:pt x="312801" y="105410"/>
                </a:lnTo>
                <a:lnTo>
                  <a:pt x="310502" y="101600"/>
                </a:lnTo>
                <a:lnTo>
                  <a:pt x="308229" y="99060"/>
                </a:lnTo>
                <a:lnTo>
                  <a:pt x="315175" y="91440"/>
                </a:lnTo>
                <a:lnTo>
                  <a:pt x="320459" y="83820"/>
                </a:lnTo>
                <a:lnTo>
                  <a:pt x="323824" y="74930"/>
                </a:lnTo>
                <a:lnTo>
                  <a:pt x="324993" y="64770"/>
                </a:lnTo>
                <a:lnTo>
                  <a:pt x="324993" y="58420"/>
                </a:lnTo>
                <a:lnTo>
                  <a:pt x="324231" y="53340"/>
                </a:lnTo>
                <a:lnTo>
                  <a:pt x="321919" y="48260"/>
                </a:lnTo>
                <a:lnTo>
                  <a:pt x="321056" y="45720"/>
                </a:lnTo>
                <a:lnTo>
                  <a:pt x="318846" y="44450"/>
                </a:lnTo>
                <a:lnTo>
                  <a:pt x="315620" y="44450"/>
                </a:lnTo>
                <a:lnTo>
                  <a:pt x="315074" y="45720"/>
                </a:lnTo>
                <a:lnTo>
                  <a:pt x="312801" y="45720"/>
                </a:lnTo>
                <a:lnTo>
                  <a:pt x="311264" y="49530"/>
                </a:lnTo>
                <a:lnTo>
                  <a:pt x="312420" y="52070"/>
                </a:lnTo>
                <a:lnTo>
                  <a:pt x="314312" y="55880"/>
                </a:lnTo>
                <a:lnTo>
                  <a:pt x="314693" y="59690"/>
                </a:lnTo>
                <a:lnTo>
                  <a:pt x="314693" y="64770"/>
                </a:lnTo>
                <a:lnTo>
                  <a:pt x="313778" y="72390"/>
                </a:lnTo>
                <a:lnTo>
                  <a:pt x="311162" y="78740"/>
                </a:lnTo>
                <a:lnTo>
                  <a:pt x="306971" y="85090"/>
                </a:lnTo>
                <a:lnTo>
                  <a:pt x="301345" y="91440"/>
                </a:lnTo>
                <a:lnTo>
                  <a:pt x="292608" y="80010"/>
                </a:lnTo>
                <a:lnTo>
                  <a:pt x="279107" y="68580"/>
                </a:lnTo>
                <a:lnTo>
                  <a:pt x="270129" y="62230"/>
                </a:lnTo>
                <a:lnTo>
                  <a:pt x="260870" y="55880"/>
                </a:lnTo>
                <a:lnTo>
                  <a:pt x="251460" y="50800"/>
                </a:lnTo>
                <a:lnTo>
                  <a:pt x="254774" y="45720"/>
                </a:lnTo>
                <a:lnTo>
                  <a:pt x="256425" y="43180"/>
                </a:lnTo>
                <a:lnTo>
                  <a:pt x="263461" y="36830"/>
                </a:lnTo>
                <a:lnTo>
                  <a:pt x="271919" y="33020"/>
                </a:lnTo>
                <a:lnTo>
                  <a:pt x="281152" y="30480"/>
                </a:lnTo>
                <a:lnTo>
                  <a:pt x="286880" y="30480"/>
                </a:lnTo>
                <a:lnTo>
                  <a:pt x="293344" y="33020"/>
                </a:lnTo>
                <a:lnTo>
                  <a:pt x="297916" y="35560"/>
                </a:lnTo>
                <a:lnTo>
                  <a:pt x="298653" y="36830"/>
                </a:lnTo>
                <a:lnTo>
                  <a:pt x="302183" y="36830"/>
                </a:lnTo>
                <a:lnTo>
                  <a:pt x="304126" y="35560"/>
                </a:lnTo>
                <a:lnTo>
                  <a:pt x="305181" y="34290"/>
                </a:lnTo>
                <a:lnTo>
                  <a:pt x="306692" y="31750"/>
                </a:lnTo>
                <a:lnTo>
                  <a:pt x="306311" y="30480"/>
                </a:lnTo>
                <a:lnTo>
                  <a:pt x="305536" y="27940"/>
                </a:lnTo>
                <a:lnTo>
                  <a:pt x="296418" y="22860"/>
                </a:lnTo>
                <a:lnTo>
                  <a:pt x="288798" y="20320"/>
                </a:lnTo>
                <a:lnTo>
                  <a:pt x="281152" y="20320"/>
                </a:lnTo>
                <a:lnTo>
                  <a:pt x="268770" y="22860"/>
                </a:lnTo>
                <a:lnTo>
                  <a:pt x="257683" y="27940"/>
                </a:lnTo>
                <a:lnTo>
                  <a:pt x="248539" y="35560"/>
                </a:lnTo>
                <a:lnTo>
                  <a:pt x="241922" y="45720"/>
                </a:lnTo>
                <a:lnTo>
                  <a:pt x="238493" y="44450"/>
                </a:lnTo>
                <a:lnTo>
                  <a:pt x="230886" y="41910"/>
                </a:lnTo>
                <a:lnTo>
                  <a:pt x="233641" y="38100"/>
                </a:lnTo>
                <a:lnTo>
                  <a:pt x="240080" y="29210"/>
                </a:lnTo>
                <a:lnTo>
                  <a:pt x="252298" y="17780"/>
                </a:lnTo>
                <a:lnTo>
                  <a:pt x="266661" y="11430"/>
                </a:lnTo>
                <a:lnTo>
                  <a:pt x="282308" y="8890"/>
                </a:lnTo>
                <a:lnTo>
                  <a:pt x="303580" y="13970"/>
                </a:lnTo>
                <a:lnTo>
                  <a:pt x="321043" y="25400"/>
                </a:lnTo>
                <a:lnTo>
                  <a:pt x="332841" y="43180"/>
                </a:lnTo>
                <a:lnTo>
                  <a:pt x="337185" y="63500"/>
                </a:lnTo>
                <a:lnTo>
                  <a:pt x="337185" y="31292"/>
                </a:lnTo>
                <a:lnTo>
                  <a:pt x="328498" y="17780"/>
                </a:lnTo>
                <a:lnTo>
                  <a:pt x="314096" y="8890"/>
                </a:lnTo>
                <a:lnTo>
                  <a:pt x="307911" y="5080"/>
                </a:lnTo>
                <a:lnTo>
                  <a:pt x="282689" y="0"/>
                </a:lnTo>
                <a:lnTo>
                  <a:pt x="263855" y="2540"/>
                </a:lnTo>
                <a:lnTo>
                  <a:pt x="246913" y="10160"/>
                </a:lnTo>
                <a:lnTo>
                  <a:pt x="232918" y="22860"/>
                </a:lnTo>
                <a:lnTo>
                  <a:pt x="222885" y="38100"/>
                </a:lnTo>
                <a:lnTo>
                  <a:pt x="198742" y="33020"/>
                </a:lnTo>
                <a:lnTo>
                  <a:pt x="186283" y="31750"/>
                </a:lnTo>
                <a:lnTo>
                  <a:pt x="161226" y="31750"/>
                </a:lnTo>
                <a:lnTo>
                  <a:pt x="148869" y="33020"/>
                </a:lnTo>
                <a:lnTo>
                  <a:pt x="124574" y="38100"/>
                </a:lnTo>
                <a:lnTo>
                  <a:pt x="114744" y="22860"/>
                </a:lnTo>
                <a:lnTo>
                  <a:pt x="114655" y="41910"/>
                </a:lnTo>
                <a:lnTo>
                  <a:pt x="110845" y="43180"/>
                </a:lnTo>
                <a:lnTo>
                  <a:pt x="107429" y="44450"/>
                </a:lnTo>
                <a:lnTo>
                  <a:pt x="103619" y="45720"/>
                </a:lnTo>
                <a:lnTo>
                  <a:pt x="97015" y="35560"/>
                </a:lnTo>
                <a:lnTo>
                  <a:pt x="95237" y="34086"/>
                </a:lnTo>
                <a:lnTo>
                  <a:pt x="95237" y="50800"/>
                </a:lnTo>
                <a:lnTo>
                  <a:pt x="85496" y="55880"/>
                </a:lnTo>
                <a:lnTo>
                  <a:pt x="76276" y="62230"/>
                </a:lnTo>
                <a:lnTo>
                  <a:pt x="67475" y="68580"/>
                </a:lnTo>
                <a:lnTo>
                  <a:pt x="59042" y="76200"/>
                </a:lnTo>
                <a:lnTo>
                  <a:pt x="49504" y="86360"/>
                </a:lnTo>
                <a:lnTo>
                  <a:pt x="45313" y="91440"/>
                </a:lnTo>
                <a:lnTo>
                  <a:pt x="39712" y="85090"/>
                </a:lnTo>
                <a:lnTo>
                  <a:pt x="35521" y="78740"/>
                </a:lnTo>
                <a:lnTo>
                  <a:pt x="32905" y="72390"/>
                </a:lnTo>
                <a:lnTo>
                  <a:pt x="32004" y="64770"/>
                </a:lnTo>
                <a:lnTo>
                  <a:pt x="34544" y="52070"/>
                </a:lnTo>
                <a:lnTo>
                  <a:pt x="41516" y="41910"/>
                </a:lnTo>
                <a:lnTo>
                  <a:pt x="51930" y="34290"/>
                </a:lnTo>
                <a:lnTo>
                  <a:pt x="64770" y="31750"/>
                </a:lnTo>
                <a:lnTo>
                  <a:pt x="66598" y="31750"/>
                </a:lnTo>
                <a:lnTo>
                  <a:pt x="75590" y="33020"/>
                </a:lnTo>
                <a:lnTo>
                  <a:pt x="83578" y="36830"/>
                </a:lnTo>
                <a:lnTo>
                  <a:pt x="90233" y="43180"/>
                </a:lnTo>
                <a:lnTo>
                  <a:pt x="95237" y="50800"/>
                </a:lnTo>
                <a:lnTo>
                  <a:pt x="95237" y="34086"/>
                </a:lnTo>
                <a:lnTo>
                  <a:pt x="92443" y="31750"/>
                </a:lnTo>
                <a:lnTo>
                  <a:pt x="87871" y="27940"/>
                </a:lnTo>
                <a:lnTo>
                  <a:pt x="76784" y="22860"/>
                </a:lnTo>
                <a:lnTo>
                  <a:pt x="64389" y="20320"/>
                </a:lnTo>
                <a:lnTo>
                  <a:pt x="47472" y="24130"/>
                </a:lnTo>
                <a:lnTo>
                  <a:pt x="33655" y="33020"/>
                </a:lnTo>
                <a:lnTo>
                  <a:pt x="24345" y="46990"/>
                </a:lnTo>
                <a:lnTo>
                  <a:pt x="20929" y="63500"/>
                </a:lnTo>
                <a:lnTo>
                  <a:pt x="22110" y="73660"/>
                </a:lnTo>
                <a:lnTo>
                  <a:pt x="25514" y="83820"/>
                </a:lnTo>
                <a:lnTo>
                  <a:pt x="30911" y="91440"/>
                </a:lnTo>
                <a:lnTo>
                  <a:pt x="38087" y="99060"/>
                </a:lnTo>
                <a:lnTo>
                  <a:pt x="35814" y="101600"/>
                </a:lnTo>
                <a:lnTo>
                  <a:pt x="33896" y="104140"/>
                </a:lnTo>
                <a:lnTo>
                  <a:pt x="31229" y="107950"/>
                </a:lnTo>
                <a:lnTo>
                  <a:pt x="22593" y="99060"/>
                </a:lnTo>
                <a:lnTo>
                  <a:pt x="15849" y="88900"/>
                </a:lnTo>
                <a:lnTo>
                  <a:pt x="11455" y="77470"/>
                </a:lnTo>
                <a:lnTo>
                  <a:pt x="9893" y="63500"/>
                </a:lnTo>
                <a:lnTo>
                  <a:pt x="14236" y="43180"/>
                </a:lnTo>
                <a:lnTo>
                  <a:pt x="26035" y="25400"/>
                </a:lnTo>
                <a:lnTo>
                  <a:pt x="43497" y="13970"/>
                </a:lnTo>
                <a:lnTo>
                  <a:pt x="64770" y="8890"/>
                </a:lnTo>
                <a:lnTo>
                  <a:pt x="80543" y="11430"/>
                </a:lnTo>
                <a:lnTo>
                  <a:pt x="94703" y="17780"/>
                </a:lnTo>
                <a:lnTo>
                  <a:pt x="106375" y="27940"/>
                </a:lnTo>
                <a:lnTo>
                  <a:pt x="114655" y="41910"/>
                </a:lnTo>
                <a:lnTo>
                  <a:pt x="114655" y="22783"/>
                </a:lnTo>
                <a:lnTo>
                  <a:pt x="100799" y="10160"/>
                </a:lnTo>
                <a:lnTo>
                  <a:pt x="97967" y="8890"/>
                </a:lnTo>
                <a:lnTo>
                  <a:pt x="83807" y="2540"/>
                </a:lnTo>
                <a:lnTo>
                  <a:pt x="39535" y="5080"/>
                </a:lnTo>
                <a:lnTo>
                  <a:pt x="5080" y="39370"/>
                </a:lnTo>
                <a:lnTo>
                  <a:pt x="0" y="63500"/>
                </a:lnTo>
                <a:lnTo>
                  <a:pt x="1866" y="80010"/>
                </a:lnTo>
                <a:lnTo>
                  <a:pt x="7239" y="93980"/>
                </a:lnTo>
                <a:lnTo>
                  <a:pt x="15748" y="106680"/>
                </a:lnTo>
                <a:lnTo>
                  <a:pt x="27038" y="116840"/>
                </a:lnTo>
                <a:lnTo>
                  <a:pt x="19761" y="132080"/>
                </a:lnTo>
                <a:lnTo>
                  <a:pt x="14516" y="148590"/>
                </a:lnTo>
                <a:lnTo>
                  <a:pt x="11341" y="166370"/>
                </a:lnTo>
                <a:lnTo>
                  <a:pt x="10274" y="182880"/>
                </a:lnTo>
                <a:lnTo>
                  <a:pt x="12877" y="210820"/>
                </a:lnTo>
                <a:lnTo>
                  <a:pt x="32778" y="260350"/>
                </a:lnTo>
                <a:lnTo>
                  <a:pt x="69418" y="300990"/>
                </a:lnTo>
                <a:lnTo>
                  <a:pt x="117398" y="326390"/>
                </a:lnTo>
                <a:lnTo>
                  <a:pt x="144386" y="332740"/>
                </a:lnTo>
                <a:lnTo>
                  <a:pt x="150202" y="339090"/>
                </a:lnTo>
                <a:lnTo>
                  <a:pt x="157200" y="342900"/>
                </a:lnTo>
                <a:lnTo>
                  <a:pt x="165125" y="345440"/>
                </a:lnTo>
                <a:lnTo>
                  <a:pt x="173736" y="346710"/>
                </a:lnTo>
                <a:lnTo>
                  <a:pt x="182333" y="345440"/>
                </a:lnTo>
                <a:lnTo>
                  <a:pt x="190296" y="342900"/>
                </a:lnTo>
                <a:lnTo>
                  <a:pt x="197408" y="339090"/>
                </a:lnTo>
                <a:lnTo>
                  <a:pt x="199834" y="336550"/>
                </a:lnTo>
                <a:lnTo>
                  <a:pt x="203454" y="332740"/>
                </a:lnTo>
                <a:lnTo>
                  <a:pt x="230162" y="326390"/>
                </a:lnTo>
                <a:lnTo>
                  <a:pt x="277698" y="300990"/>
                </a:lnTo>
                <a:lnTo>
                  <a:pt x="314286" y="260350"/>
                </a:lnTo>
                <a:lnTo>
                  <a:pt x="334200" y="210820"/>
                </a:lnTo>
                <a:lnTo>
                  <a:pt x="336804" y="182880"/>
                </a:lnTo>
                <a:lnTo>
                  <a:pt x="335737" y="166370"/>
                </a:lnTo>
                <a:lnTo>
                  <a:pt x="332562" y="148590"/>
                </a:lnTo>
                <a:lnTo>
                  <a:pt x="327317" y="132080"/>
                </a:lnTo>
                <a:lnTo>
                  <a:pt x="326491" y="130352"/>
                </a:lnTo>
                <a:lnTo>
                  <a:pt x="326491" y="184150"/>
                </a:lnTo>
                <a:lnTo>
                  <a:pt x="324167" y="209550"/>
                </a:lnTo>
                <a:lnTo>
                  <a:pt x="305917" y="255270"/>
                </a:lnTo>
                <a:lnTo>
                  <a:pt x="273354" y="292100"/>
                </a:lnTo>
                <a:lnTo>
                  <a:pt x="233032" y="314960"/>
                </a:lnTo>
                <a:lnTo>
                  <a:pt x="210312" y="322580"/>
                </a:lnTo>
                <a:lnTo>
                  <a:pt x="211810" y="318770"/>
                </a:lnTo>
                <a:lnTo>
                  <a:pt x="212966" y="313690"/>
                </a:lnTo>
                <a:lnTo>
                  <a:pt x="213067" y="307340"/>
                </a:lnTo>
                <a:lnTo>
                  <a:pt x="213182" y="304800"/>
                </a:lnTo>
                <a:lnTo>
                  <a:pt x="213347" y="300990"/>
                </a:lnTo>
                <a:lnTo>
                  <a:pt x="217919" y="299720"/>
                </a:lnTo>
                <a:lnTo>
                  <a:pt x="219252" y="298450"/>
                </a:lnTo>
                <a:lnTo>
                  <a:pt x="220573" y="297180"/>
                </a:lnTo>
                <a:lnTo>
                  <a:pt x="222885" y="295910"/>
                </a:lnTo>
                <a:lnTo>
                  <a:pt x="223266" y="293370"/>
                </a:lnTo>
                <a:lnTo>
                  <a:pt x="221348" y="289560"/>
                </a:lnTo>
                <a:lnTo>
                  <a:pt x="220256" y="288290"/>
                </a:lnTo>
                <a:lnTo>
                  <a:pt x="215265" y="288290"/>
                </a:lnTo>
                <a:lnTo>
                  <a:pt x="214109" y="289560"/>
                </a:lnTo>
                <a:lnTo>
                  <a:pt x="213728" y="289560"/>
                </a:lnTo>
                <a:lnTo>
                  <a:pt x="215265" y="250190"/>
                </a:lnTo>
                <a:lnTo>
                  <a:pt x="214718" y="241300"/>
                </a:lnTo>
                <a:lnTo>
                  <a:pt x="212547" y="233680"/>
                </a:lnTo>
                <a:lnTo>
                  <a:pt x="208876" y="226060"/>
                </a:lnTo>
                <a:lnTo>
                  <a:pt x="205727" y="222123"/>
                </a:lnTo>
                <a:lnTo>
                  <a:pt x="205727" y="240030"/>
                </a:lnTo>
                <a:lnTo>
                  <a:pt x="203454" y="293370"/>
                </a:lnTo>
                <a:lnTo>
                  <a:pt x="202692" y="293662"/>
                </a:lnTo>
                <a:lnTo>
                  <a:pt x="202692" y="304800"/>
                </a:lnTo>
                <a:lnTo>
                  <a:pt x="202692" y="308610"/>
                </a:lnTo>
                <a:lnTo>
                  <a:pt x="200202" y="320040"/>
                </a:lnTo>
                <a:lnTo>
                  <a:pt x="193916" y="328930"/>
                </a:lnTo>
                <a:lnTo>
                  <a:pt x="184785" y="334010"/>
                </a:lnTo>
                <a:lnTo>
                  <a:pt x="173736" y="336550"/>
                </a:lnTo>
                <a:lnTo>
                  <a:pt x="162725" y="334010"/>
                </a:lnTo>
                <a:lnTo>
                  <a:pt x="153682" y="328930"/>
                </a:lnTo>
                <a:lnTo>
                  <a:pt x="149212" y="322580"/>
                </a:lnTo>
                <a:lnTo>
                  <a:pt x="147421" y="320040"/>
                </a:lnTo>
                <a:lnTo>
                  <a:pt x="144767" y="308610"/>
                </a:lnTo>
                <a:lnTo>
                  <a:pt x="144767" y="304800"/>
                </a:lnTo>
                <a:lnTo>
                  <a:pt x="151384" y="306070"/>
                </a:lnTo>
                <a:lnTo>
                  <a:pt x="166039" y="308610"/>
                </a:lnTo>
                <a:lnTo>
                  <a:pt x="181571" y="308610"/>
                </a:lnTo>
                <a:lnTo>
                  <a:pt x="189064" y="307340"/>
                </a:lnTo>
                <a:lnTo>
                  <a:pt x="196126" y="306070"/>
                </a:lnTo>
                <a:lnTo>
                  <a:pt x="202692" y="304800"/>
                </a:lnTo>
                <a:lnTo>
                  <a:pt x="202692" y="293662"/>
                </a:lnTo>
                <a:lnTo>
                  <a:pt x="196824" y="295910"/>
                </a:lnTo>
                <a:lnTo>
                  <a:pt x="189585" y="297180"/>
                </a:lnTo>
                <a:lnTo>
                  <a:pt x="181851" y="298450"/>
                </a:lnTo>
                <a:lnTo>
                  <a:pt x="165608" y="298450"/>
                </a:lnTo>
                <a:lnTo>
                  <a:pt x="157911" y="297180"/>
                </a:lnTo>
                <a:lnTo>
                  <a:pt x="150799" y="295910"/>
                </a:lnTo>
                <a:lnTo>
                  <a:pt x="144386" y="293370"/>
                </a:lnTo>
                <a:lnTo>
                  <a:pt x="142494" y="248920"/>
                </a:lnTo>
                <a:lnTo>
                  <a:pt x="141732" y="240030"/>
                </a:lnTo>
                <a:lnTo>
                  <a:pt x="145148" y="232410"/>
                </a:lnTo>
                <a:lnTo>
                  <a:pt x="150850" y="226060"/>
                </a:lnTo>
                <a:lnTo>
                  <a:pt x="156959" y="219710"/>
                </a:lnTo>
                <a:lnTo>
                  <a:pt x="165341" y="215900"/>
                </a:lnTo>
                <a:lnTo>
                  <a:pt x="182118" y="215900"/>
                </a:lnTo>
                <a:lnTo>
                  <a:pt x="190500" y="219710"/>
                </a:lnTo>
                <a:lnTo>
                  <a:pt x="196583" y="226060"/>
                </a:lnTo>
                <a:lnTo>
                  <a:pt x="202311" y="232410"/>
                </a:lnTo>
                <a:lnTo>
                  <a:pt x="205727" y="240030"/>
                </a:lnTo>
                <a:lnTo>
                  <a:pt x="205727" y="222123"/>
                </a:lnTo>
                <a:lnTo>
                  <a:pt x="203809" y="219710"/>
                </a:lnTo>
                <a:lnTo>
                  <a:pt x="198958" y="215900"/>
                </a:lnTo>
                <a:lnTo>
                  <a:pt x="197345" y="214630"/>
                </a:lnTo>
                <a:lnTo>
                  <a:pt x="190055" y="210820"/>
                </a:lnTo>
                <a:lnTo>
                  <a:pt x="182130" y="208280"/>
                </a:lnTo>
                <a:lnTo>
                  <a:pt x="173736" y="207010"/>
                </a:lnTo>
                <a:lnTo>
                  <a:pt x="165379" y="208280"/>
                </a:lnTo>
                <a:lnTo>
                  <a:pt x="134759" y="233680"/>
                </a:lnTo>
                <a:lnTo>
                  <a:pt x="132194" y="250190"/>
                </a:lnTo>
                <a:lnTo>
                  <a:pt x="133731" y="289560"/>
                </a:lnTo>
                <a:lnTo>
                  <a:pt x="133350" y="289560"/>
                </a:lnTo>
                <a:lnTo>
                  <a:pt x="132384" y="288290"/>
                </a:lnTo>
                <a:lnTo>
                  <a:pt x="128701" y="288290"/>
                </a:lnTo>
                <a:lnTo>
                  <a:pt x="127203" y="289560"/>
                </a:lnTo>
                <a:lnTo>
                  <a:pt x="126111" y="289560"/>
                </a:lnTo>
                <a:lnTo>
                  <a:pt x="124574" y="293370"/>
                </a:lnTo>
                <a:lnTo>
                  <a:pt x="125349" y="295910"/>
                </a:lnTo>
                <a:lnTo>
                  <a:pt x="129159" y="298450"/>
                </a:lnTo>
                <a:lnTo>
                  <a:pt x="131432" y="300990"/>
                </a:lnTo>
                <a:lnTo>
                  <a:pt x="134112" y="300990"/>
                </a:lnTo>
                <a:lnTo>
                  <a:pt x="134747" y="308610"/>
                </a:lnTo>
                <a:lnTo>
                  <a:pt x="134848" y="313690"/>
                </a:lnTo>
                <a:lnTo>
                  <a:pt x="135623" y="318770"/>
                </a:lnTo>
                <a:lnTo>
                  <a:pt x="93421" y="304800"/>
                </a:lnTo>
                <a:lnTo>
                  <a:pt x="57150" y="275590"/>
                </a:lnTo>
                <a:lnTo>
                  <a:pt x="30314" y="232410"/>
                </a:lnTo>
                <a:lnTo>
                  <a:pt x="20929" y="184150"/>
                </a:lnTo>
                <a:lnTo>
                  <a:pt x="28740" y="139700"/>
                </a:lnTo>
                <a:lnTo>
                  <a:pt x="46266" y="107950"/>
                </a:lnTo>
                <a:lnTo>
                  <a:pt x="50469" y="100330"/>
                </a:lnTo>
                <a:lnTo>
                  <a:pt x="83578" y="69850"/>
                </a:lnTo>
                <a:lnTo>
                  <a:pt x="125514" y="49530"/>
                </a:lnTo>
                <a:lnTo>
                  <a:pt x="173736" y="41910"/>
                </a:lnTo>
                <a:lnTo>
                  <a:pt x="221945" y="49530"/>
                </a:lnTo>
                <a:lnTo>
                  <a:pt x="263880" y="69850"/>
                </a:lnTo>
                <a:lnTo>
                  <a:pt x="296976" y="100330"/>
                </a:lnTo>
                <a:lnTo>
                  <a:pt x="318693" y="139700"/>
                </a:lnTo>
                <a:lnTo>
                  <a:pt x="326491" y="184150"/>
                </a:lnTo>
                <a:lnTo>
                  <a:pt x="326491" y="130352"/>
                </a:lnTo>
                <a:lnTo>
                  <a:pt x="320040" y="116840"/>
                </a:lnTo>
                <a:lnTo>
                  <a:pt x="330111" y="107950"/>
                </a:lnTo>
                <a:lnTo>
                  <a:pt x="331558" y="106680"/>
                </a:lnTo>
                <a:lnTo>
                  <a:pt x="340182" y="93980"/>
                </a:lnTo>
                <a:lnTo>
                  <a:pt x="345579" y="80010"/>
                </a:lnTo>
                <a:lnTo>
                  <a:pt x="347459" y="635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3561" y="1964956"/>
            <a:ext cx="347980" cy="353060"/>
          </a:xfrm>
          <a:custGeom>
            <a:avLst/>
            <a:gdLst/>
            <a:ahLst/>
            <a:cxnLst/>
            <a:rect l="l" t="t" r="r" b="b"/>
            <a:pathLst>
              <a:path w="347979" h="353060">
                <a:moveTo>
                  <a:pt x="87617" y="116725"/>
                </a:moveTo>
                <a:lnTo>
                  <a:pt x="81153" y="110261"/>
                </a:lnTo>
                <a:lnTo>
                  <a:pt x="77343" y="110261"/>
                </a:lnTo>
                <a:lnTo>
                  <a:pt x="77343" y="121691"/>
                </a:lnTo>
                <a:lnTo>
                  <a:pt x="77343" y="125501"/>
                </a:lnTo>
                <a:lnTo>
                  <a:pt x="75425" y="127038"/>
                </a:lnTo>
                <a:lnTo>
                  <a:pt x="72377" y="127038"/>
                </a:lnTo>
                <a:lnTo>
                  <a:pt x="70840" y="125501"/>
                </a:lnTo>
                <a:lnTo>
                  <a:pt x="70840" y="121691"/>
                </a:lnTo>
                <a:lnTo>
                  <a:pt x="71996" y="120535"/>
                </a:lnTo>
                <a:lnTo>
                  <a:pt x="76187" y="120535"/>
                </a:lnTo>
                <a:lnTo>
                  <a:pt x="77343" y="121691"/>
                </a:lnTo>
                <a:lnTo>
                  <a:pt x="77343" y="110261"/>
                </a:lnTo>
                <a:lnTo>
                  <a:pt x="66649" y="110261"/>
                </a:lnTo>
                <a:lnTo>
                  <a:pt x="60960" y="116725"/>
                </a:lnTo>
                <a:lnTo>
                  <a:pt x="60960" y="131229"/>
                </a:lnTo>
                <a:lnTo>
                  <a:pt x="67030" y="136918"/>
                </a:lnTo>
                <a:lnTo>
                  <a:pt x="81915" y="136918"/>
                </a:lnTo>
                <a:lnTo>
                  <a:pt x="87617" y="130848"/>
                </a:lnTo>
                <a:lnTo>
                  <a:pt x="87617" y="127038"/>
                </a:lnTo>
                <a:lnTo>
                  <a:pt x="87617" y="120535"/>
                </a:lnTo>
                <a:lnTo>
                  <a:pt x="87617" y="116725"/>
                </a:lnTo>
                <a:close/>
              </a:path>
              <a:path w="347979" h="353060">
                <a:moveTo>
                  <a:pt x="236601" y="322872"/>
                </a:moveTo>
                <a:lnTo>
                  <a:pt x="234302" y="320573"/>
                </a:lnTo>
                <a:lnTo>
                  <a:pt x="225526" y="320573"/>
                </a:lnTo>
                <a:lnTo>
                  <a:pt x="222872" y="320573"/>
                </a:lnTo>
                <a:lnTo>
                  <a:pt x="220218" y="322872"/>
                </a:lnTo>
                <a:lnTo>
                  <a:pt x="220218" y="328574"/>
                </a:lnTo>
                <a:lnTo>
                  <a:pt x="222872" y="330873"/>
                </a:lnTo>
                <a:lnTo>
                  <a:pt x="234302" y="330873"/>
                </a:lnTo>
                <a:lnTo>
                  <a:pt x="236601" y="328574"/>
                </a:lnTo>
                <a:lnTo>
                  <a:pt x="236601" y="322872"/>
                </a:lnTo>
                <a:close/>
              </a:path>
              <a:path w="347979" h="353060">
                <a:moveTo>
                  <a:pt x="347446" y="242570"/>
                </a:moveTo>
                <a:lnTo>
                  <a:pt x="343738" y="215900"/>
                </a:lnTo>
                <a:lnTo>
                  <a:pt x="337185" y="197700"/>
                </a:lnTo>
                <a:lnTo>
                  <a:pt x="337185" y="242570"/>
                </a:lnTo>
                <a:lnTo>
                  <a:pt x="335114" y="262890"/>
                </a:lnTo>
                <a:lnTo>
                  <a:pt x="311264" y="313690"/>
                </a:lnTo>
                <a:lnTo>
                  <a:pt x="262724" y="340360"/>
                </a:lnTo>
                <a:lnTo>
                  <a:pt x="242684" y="341630"/>
                </a:lnTo>
                <a:lnTo>
                  <a:pt x="149339" y="341630"/>
                </a:lnTo>
                <a:lnTo>
                  <a:pt x="151612" y="335280"/>
                </a:lnTo>
                <a:lnTo>
                  <a:pt x="157721" y="330200"/>
                </a:lnTo>
                <a:lnTo>
                  <a:pt x="206883" y="330200"/>
                </a:lnTo>
                <a:lnTo>
                  <a:pt x="209537" y="327660"/>
                </a:lnTo>
                <a:lnTo>
                  <a:pt x="209537" y="321310"/>
                </a:lnTo>
                <a:lnTo>
                  <a:pt x="206883" y="318770"/>
                </a:lnTo>
                <a:lnTo>
                  <a:pt x="191262" y="318770"/>
                </a:lnTo>
                <a:lnTo>
                  <a:pt x="182384" y="312420"/>
                </a:lnTo>
                <a:lnTo>
                  <a:pt x="173685" y="303530"/>
                </a:lnTo>
                <a:lnTo>
                  <a:pt x="166344" y="292100"/>
                </a:lnTo>
                <a:lnTo>
                  <a:pt x="161531" y="279400"/>
                </a:lnTo>
                <a:lnTo>
                  <a:pt x="160680" y="269240"/>
                </a:lnTo>
                <a:lnTo>
                  <a:pt x="162102" y="259080"/>
                </a:lnTo>
                <a:lnTo>
                  <a:pt x="162572" y="257810"/>
                </a:lnTo>
                <a:lnTo>
                  <a:pt x="165811" y="248920"/>
                </a:lnTo>
                <a:lnTo>
                  <a:pt x="171805" y="238760"/>
                </a:lnTo>
                <a:lnTo>
                  <a:pt x="176504" y="229870"/>
                </a:lnTo>
                <a:lnTo>
                  <a:pt x="177342" y="223520"/>
                </a:lnTo>
                <a:lnTo>
                  <a:pt x="176174" y="218440"/>
                </a:lnTo>
                <a:lnTo>
                  <a:pt x="175882" y="217170"/>
                </a:lnTo>
                <a:lnTo>
                  <a:pt x="173723" y="214630"/>
                </a:lnTo>
                <a:lnTo>
                  <a:pt x="170141" y="209550"/>
                </a:lnTo>
                <a:lnTo>
                  <a:pt x="167259" y="208927"/>
                </a:lnTo>
                <a:lnTo>
                  <a:pt x="167259" y="223520"/>
                </a:lnTo>
                <a:lnTo>
                  <a:pt x="166497" y="228600"/>
                </a:lnTo>
                <a:lnTo>
                  <a:pt x="162687" y="233680"/>
                </a:lnTo>
                <a:lnTo>
                  <a:pt x="158965" y="240030"/>
                </a:lnTo>
                <a:lnTo>
                  <a:pt x="153403" y="251460"/>
                </a:lnTo>
                <a:lnTo>
                  <a:pt x="151612" y="257810"/>
                </a:lnTo>
                <a:lnTo>
                  <a:pt x="145783" y="247650"/>
                </a:lnTo>
                <a:lnTo>
                  <a:pt x="140868" y="238760"/>
                </a:lnTo>
                <a:lnTo>
                  <a:pt x="136956" y="231140"/>
                </a:lnTo>
                <a:lnTo>
                  <a:pt x="134112" y="226060"/>
                </a:lnTo>
                <a:lnTo>
                  <a:pt x="139420" y="223520"/>
                </a:lnTo>
                <a:lnTo>
                  <a:pt x="142875" y="222250"/>
                </a:lnTo>
                <a:lnTo>
                  <a:pt x="145148" y="222250"/>
                </a:lnTo>
                <a:lnTo>
                  <a:pt x="149656" y="219710"/>
                </a:lnTo>
                <a:lnTo>
                  <a:pt x="153847" y="218440"/>
                </a:lnTo>
                <a:lnTo>
                  <a:pt x="161150" y="218440"/>
                </a:lnTo>
                <a:lnTo>
                  <a:pt x="164122" y="219710"/>
                </a:lnTo>
                <a:lnTo>
                  <a:pt x="165722" y="222250"/>
                </a:lnTo>
                <a:lnTo>
                  <a:pt x="167259" y="223520"/>
                </a:lnTo>
                <a:lnTo>
                  <a:pt x="167259" y="208927"/>
                </a:lnTo>
                <a:lnTo>
                  <a:pt x="164287" y="208280"/>
                </a:lnTo>
                <a:lnTo>
                  <a:pt x="152247" y="208280"/>
                </a:lnTo>
                <a:lnTo>
                  <a:pt x="146329" y="209550"/>
                </a:lnTo>
                <a:lnTo>
                  <a:pt x="140576" y="212090"/>
                </a:lnTo>
                <a:lnTo>
                  <a:pt x="136956" y="213360"/>
                </a:lnTo>
                <a:lnTo>
                  <a:pt x="130594" y="217170"/>
                </a:lnTo>
                <a:lnTo>
                  <a:pt x="119799" y="217170"/>
                </a:lnTo>
                <a:lnTo>
                  <a:pt x="111925" y="215900"/>
                </a:lnTo>
                <a:lnTo>
                  <a:pt x="102603" y="214630"/>
                </a:lnTo>
                <a:lnTo>
                  <a:pt x="91744" y="212090"/>
                </a:lnTo>
                <a:lnTo>
                  <a:pt x="79235" y="207010"/>
                </a:lnTo>
                <a:lnTo>
                  <a:pt x="75717" y="205740"/>
                </a:lnTo>
                <a:lnTo>
                  <a:pt x="68707" y="203200"/>
                </a:lnTo>
                <a:lnTo>
                  <a:pt x="65201" y="201930"/>
                </a:lnTo>
                <a:lnTo>
                  <a:pt x="52133" y="198120"/>
                </a:lnTo>
                <a:lnTo>
                  <a:pt x="40703" y="195580"/>
                </a:lnTo>
                <a:lnTo>
                  <a:pt x="31610" y="193040"/>
                </a:lnTo>
                <a:lnTo>
                  <a:pt x="27038" y="193040"/>
                </a:lnTo>
                <a:lnTo>
                  <a:pt x="27038" y="189230"/>
                </a:lnTo>
                <a:lnTo>
                  <a:pt x="27800" y="185420"/>
                </a:lnTo>
                <a:lnTo>
                  <a:pt x="33883" y="181610"/>
                </a:lnTo>
                <a:lnTo>
                  <a:pt x="45504" y="181610"/>
                </a:lnTo>
                <a:lnTo>
                  <a:pt x="49530" y="182880"/>
                </a:lnTo>
                <a:lnTo>
                  <a:pt x="62903" y="184150"/>
                </a:lnTo>
                <a:lnTo>
                  <a:pt x="70942" y="184150"/>
                </a:lnTo>
                <a:lnTo>
                  <a:pt x="87604" y="182880"/>
                </a:lnTo>
                <a:lnTo>
                  <a:pt x="92062" y="181610"/>
                </a:lnTo>
                <a:lnTo>
                  <a:pt x="96520" y="180340"/>
                </a:lnTo>
                <a:lnTo>
                  <a:pt x="105448" y="177800"/>
                </a:lnTo>
                <a:lnTo>
                  <a:pt x="114592" y="173990"/>
                </a:lnTo>
                <a:lnTo>
                  <a:pt x="123736" y="170180"/>
                </a:lnTo>
                <a:lnTo>
                  <a:pt x="141719" y="154940"/>
                </a:lnTo>
                <a:lnTo>
                  <a:pt x="143611" y="153670"/>
                </a:lnTo>
                <a:lnTo>
                  <a:pt x="143611" y="149860"/>
                </a:lnTo>
                <a:lnTo>
                  <a:pt x="140766" y="147320"/>
                </a:lnTo>
                <a:lnTo>
                  <a:pt x="139420" y="146050"/>
                </a:lnTo>
                <a:lnTo>
                  <a:pt x="136766" y="146050"/>
                </a:lnTo>
                <a:lnTo>
                  <a:pt x="135420" y="147320"/>
                </a:lnTo>
                <a:lnTo>
                  <a:pt x="134493" y="147320"/>
                </a:lnTo>
                <a:lnTo>
                  <a:pt x="120027" y="160020"/>
                </a:lnTo>
                <a:lnTo>
                  <a:pt x="105422" y="167640"/>
                </a:lnTo>
                <a:lnTo>
                  <a:pt x="90970" y="171450"/>
                </a:lnTo>
                <a:lnTo>
                  <a:pt x="76962" y="173990"/>
                </a:lnTo>
                <a:lnTo>
                  <a:pt x="71234" y="171450"/>
                </a:lnTo>
                <a:lnTo>
                  <a:pt x="66268" y="168910"/>
                </a:lnTo>
                <a:lnTo>
                  <a:pt x="63233" y="165100"/>
                </a:lnTo>
                <a:lnTo>
                  <a:pt x="73152" y="165100"/>
                </a:lnTo>
                <a:lnTo>
                  <a:pt x="78841" y="162560"/>
                </a:lnTo>
                <a:lnTo>
                  <a:pt x="81534" y="162560"/>
                </a:lnTo>
                <a:lnTo>
                  <a:pt x="83032" y="160020"/>
                </a:lnTo>
                <a:lnTo>
                  <a:pt x="82651" y="157480"/>
                </a:lnTo>
                <a:lnTo>
                  <a:pt x="82435" y="154940"/>
                </a:lnTo>
                <a:lnTo>
                  <a:pt x="82334" y="153670"/>
                </a:lnTo>
                <a:lnTo>
                  <a:pt x="79933" y="152400"/>
                </a:lnTo>
                <a:lnTo>
                  <a:pt x="77241" y="152400"/>
                </a:lnTo>
                <a:lnTo>
                  <a:pt x="76568" y="153670"/>
                </a:lnTo>
                <a:lnTo>
                  <a:pt x="71678" y="154940"/>
                </a:lnTo>
                <a:lnTo>
                  <a:pt x="63360" y="154940"/>
                </a:lnTo>
                <a:lnTo>
                  <a:pt x="54165" y="153670"/>
                </a:lnTo>
                <a:lnTo>
                  <a:pt x="47142" y="151130"/>
                </a:lnTo>
                <a:lnTo>
                  <a:pt x="42189" y="148590"/>
                </a:lnTo>
                <a:lnTo>
                  <a:pt x="39230" y="146050"/>
                </a:lnTo>
                <a:lnTo>
                  <a:pt x="42227" y="134620"/>
                </a:lnTo>
                <a:lnTo>
                  <a:pt x="49987" y="118110"/>
                </a:lnTo>
                <a:lnTo>
                  <a:pt x="64185" y="100330"/>
                </a:lnTo>
                <a:lnTo>
                  <a:pt x="86461" y="87630"/>
                </a:lnTo>
                <a:lnTo>
                  <a:pt x="86461" y="92710"/>
                </a:lnTo>
                <a:lnTo>
                  <a:pt x="88760" y="95250"/>
                </a:lnTo>
                <a:lnTo>
                  <a:pt x="94488" y="95250"/>
                </a:lnTo>
                <a:lnTo>
                  <a:pt x="97155" y="92710"/>
                </a:lnTo>
                <a:lnTo>
                  <a:pt x="97155" y="90170"/>
                </a:lnTo>
                <a:lnTo>
                  <a:pt x="97548" y="87630"/>
                </a:lnTo>
                <a:lnTo>
                  <a:pt x="98933" y="78740"/>
                </a:lnTo>
                <a:lnTo>
                  <a:pt x="102806" y="71120"/>
                </a:lnTo>
                <a:lnTo>
                  <a:pt x="107480" y="66040"/>
                </a:lnTo>
                <a:lnTo>
                  <a:pt x="111607" y="63500"/>
                </a:lnTo>
                <a:lnTo>
                  <a:pt x="117309" y="72390"/>
                </a:lnTo>
                <a:lnTo>
                  <a:pt x="119430" y="82550"/>
                </a:lnTo>
                <a:lnTo>
                  <a:pt x="119329" y="91440"/>
                </a:lnTo>
                <a:lnTo>
                  <a:pt x="119227" y="92710"/>
                </a:lnTo>
                <a:lnTo>
                  <a:pt x="118872" y="95250"/>
                </a:lnTo>
                <a:lnTo>
                  <a:pt x="120764" y="97790"/>
                </a:lnTo>
                <a:lnTo>
                  <a:pt x="126873" y="97790"/>
                </a:lnTo>
                <a:lnTo>
                  <a:pt x="128003" y="96520"/>
                </a:lnTo>
                <a:lnTo>
                  <a:pt x="132194" y="100330"/>
                </a:lnTo>
                <a:lnTo>
                  <a:pt x="137922" y="107950"/>
                </a:lnTo>
                <a:lnTo>
                  <a:pt x="139801" y="118110"/>
                </a:lnTo>
                <a:lnTo>
                  <a:pt x="140182" y="120650"/>
                </a:lnTo>
                <a:lnTo>
                  <a:pt x="142113" y="121920"/>
                </a:lnTo>
                <a:lnTo>
                  <a:pt x="144767" y="121920"/>
                </a:lnTo>
                <a:lnTo>
                  <a:pt x="180035" y="127000"/>
                </a:lnTo>
                <a:lnTo>
                  <a:pt x="240131" y="162560"/>
                </a:lnTo>
                <a:lnTo>
                  <a:pt x="269595" y="204470"/>
                </a:lnTo>
                <a:lnTo>
                  <a:pt x="281178" y="251460"/>
                </a:lnTo>
                <a:lnTo>
                  <a:pt x="281063" y="269240"/>
                </a:lnTo>
                <a:lnTo>
                  <a:pt x="279069" y="284480"/>
                </a:lnTo>
                <a:lnTo>
                  <a:pt x="274624" y="300990"/>
                </a:lnTo>
                <a:lnTo>
                  <a:pt x="267843" y="316230"/>
                </a:lnTo>
                <a:lnTo>
                  <a:pt x="266687" y="318770"/>
                </a:lnTo>
                <a:lnTo>
                  <a:pt x="267843" y="322580"/>
                </a:lnTo>
                <a:lnTo>
                  <a:pt x="270497" y="323850"/>
                </a:lnTo>
                <a:lnTo>
                  <a:pt x="274688" y="323850"/>
                </a:lnTo>
                <a:lnTo>
                  <a:pt x="289318" y="287020"/>
                </a:lnTo>
                <a:lnTo>
                  <a:pt x="291833" y="250190"/>
                </a:lnTo>
                <a:lnTo>
                  <a:pt x="289636" y="233680"/>
                </a:lnTo>
                <a:lnTo>
                  <a:pt x="271259" y="185420"/>
                </a:lnTo>
                <a:lnTo>
                  <a:pt x="239115" y="147320"/>
                </a:lnTo>
                <a:lnTo>
                  <a:pt x="225920" y="138430"/>
                </a:lnTo>
                <a:lnTo>
                  <a:pt x="223266" y="129540"/>
                </a:lnTo>
                <a:lnTo>
                  <a:pt x="219113" y="115570"/>
                </a:lnTo>
                <a:lnTo>
                  <a:pt x="213766" y="90170"/>
                </a:lnTo>
                <a:lnTo>
                  <a:pt x="212788" y="63500"/>
                </a:lnTo>
                <a:lnTo>
                  <a:pt x="219075" y="39370"/>
                </a:lnTo>
                <a:lnTo>
                  <a:pt x="249529" y="13970"/>
                </a:lnTo>
                <a:lnTo>
                  <a:pt x="264033" y="10160"/>
                </a:lnTo>
                <a:lnTo>
                  <a:pt x="278815" y="10160"/>
                </a:lnTo>
                <a:lnTo>
                  <a:pt x="312077" y="30480"/>
                </a:lnTo>
                <a:lnTo>
                  <a:pt x="323062" y="48260"/>
                </a:lnTo>
                <a:lnTo>
                  <a:pt x="317982" y="46990"/>
                </a:lnTo>
                <a:lnTo>
                  <a:pt x="299516" y="46990"/>
                </a:lnTo>
                <a:lnTo>
                  <a:pt x="270979" y="78740"/>
                </a:lnTo>
                <a:lnTo>
                  <a:pt x="270878" y="90170"/>
                </a:lnTo>
                <a:lnTo>
                  <a:pt x="274281" y="105410"/>
                </a:lnTo>
                <a:lnTo>
                  <a:pt x="280924" y="120650"/>
                </a:lnTo>
                <a:lnTo>
                  <a:pt x="289788" y="135890"/>
                </a:lnTo>
                <a:lnTo>
                  <a:pt x="299834" y="151130"/>
                </a:lnTo>
                <a:lnTo>
                  <a:pt x="313385" y="172720"/>
                </a:lnTo>
                <a:lnTo>
                  <a:pt x="325361" y="194310"/>
                </a:lnTo>
                <a:lnTo>
                  <a:pt x="333921" y="217170"/>
                </a:lnTo>
                <a:lnTo>
                  <a:pt x="337185" y="242570"/>
                </a:lnTo>
                <a:lnTo>
                  <a:pt x="337185" y="197700"/>
                </a:lnTo>
                <a:lnTo>
                  <a:pt x="334594" y="190500"/>
                </a:lnTo>
                <a:lnTo>
                  <a:pt x="322173" y="167640"/>
                </a:lnTo>
                <a:lnTo>
                  <a:pt x="308610" y="146050"/>
                </a:lnTo>
                <a:lnTo>
                  <a:pt x="298894" y="130810"/>
                </a:lnTo>
                <a:lnTo>
                  <a:pt x="290410" y="116840"/>
                </a:lnTo>
                <a:lnTo>
                  <a:pt x="284060" y="102870"/>
                </a:lnTo>
                <a:lnTo>
                  <a:pt x="280797" y="88900"/>
                </a:lnTo>
                <a:lnTo>
                  <a:pt x="280936" y="80010"/>
                </a:lnTo>
                <a:lnTo>
                  <a:pt x="282549" y="72390"/>
                </a:lnTo>
                <a:lnTo>
                  <a:pt x="285661" y="66040"/>
                </a:lnTo>
                <a:lnTo>
                  <a:pt x="290296" y="62230"/>
                </a:lnTo>
                <a:lnTo>
                  <a:pt x="294614" y="58420"/>
                </a:lnTo>
                <a:lnTo>
                  <a:pt x="300316" y="57150"/>
                </a:lnTo>
                <a:lnTo>
                  <a:pt x="313753" y="57150"/>
                </a:lnTo>
                <a:lnTo>
                  <a:pt x="321729" y="58420"/>
                </a:lnTo>
                <a:lnTo>
                  <a:pt x="329565" y="62230"/>
                </a:lnTo>
                <a:lnTo>
                  <a:pt x="330200" y="63500"/>
                </a:lnTo>
                <a:lnTo>
                  <a:pt x="332727" y="63500"/>
                </a:lnTo>
                <a:lnTo>
                  <a:pt x="334010" y="62230"/>
                </a:lnTo>
                <a:lnTo>
                  <a:pt x="335267" y="62230"/>
                </a:lnTo>
                <a:lnTo>
                  <a:pt x="336410" y="59690"/>
                </a:lnTo>
                <a:lnTo>
                  <a:pt x="337566" y="58420"/>
                </a:lnTo>
                <a:lnTo>
                  <a:pt x="336994" y="57150"/>
                </a:lnTo>
                <a:lnTo>
                  <a:pt x="336410" y="55880"/>
                </a:lnTo>
                <a:lnTo>
                  <a:pt x="334149" y="49530"/>
                </a:lnTo>
                <a:lnTo>
                  <a:pt x="333476" y="48260"/>
                </a:lnTo>
                <a:lnTo>
                  <a:pt x="327418" y="36830"/>
                </a:lnTo>
                <a:lnTo>
                  <a:pt x="315480" y="20320"/>
                </a:lnTo>
                <a:lnTo>
                  <a:pt x="302450" y="10160"/>
                </a:lnTo>
                <a:lnTo>
                  <a:pt x="297561" y="6350"/>
                </a:lnTo>
                <a:lnTo>
                  <a:pt x="291109" y="2540"/>
                </a:lnTo>
                <a:lnTo>
                  <a:pt x="277482" y="0"/>
                </a:lnTo>
                <a:lnTo>
                  <a:pt x="262458" y="0"/>
                </a:lnTo>
                <a:lnTo>
                  <a:pt x="223545" y="15240"/>
                </a:lnTo>
                <a:lnTo>
                  <a:pt x="202158" y="59690"/>
                </a:lnTo>
                <a:lnTo>
                  <a:pt x="201650" y="72390"/>
                </a:lnTo>
                <a:lnTo>
                  <a:pt x="201726" y="77470"/>
                </a:lnTo>
                <a:lnTo>
                  <a:pt x="202679" y="91440"/>
                </a:lnTo>
                <a:lnTo>
                  <a:pt x="204177" y="100330"/>
                </a:lnTo>
                <a:lnTo>
                  <a:pt x="206260" y="110490"/>
                </a:lnTo>
                <a:lnTo>
                  <a:pt x="211836" y="129540"/>
                </a:lnTo>
                <a:lnTo>
                  <a:pt x="197015" y="123190"/>
                </a:lnTo>
                <a:lnTo>
                  <a:pt x="181343" y="118110"/>
                </a:lnTo>
                <a:lnTo>
                  <a:pt x="165100" y="114300"/>
                </a:lnTo>
                <a:lnTo>
                  <a:pt x="148577" y="111760"/>
                </a:lnTo>
                <a:lnTo>
                  <a:pt x="144081" y="101600"/>
                </a:lnTo>
                <a:lnTo>
                  <a:pt x="140474" y="96520"/>
                </a:lnTo>
                <a:lnTo>
                  <a:pt x="138671" y="93980"/>
                </a:lnTo>
                <a:lnTo>
                  <a:pt x="133261" y="87630"/>
                </a:lnTo>
                <a:lnTo>
                  <a:pt x="128765" y="85090"/>
                </a:lnTo>
                <a:lnTo>
                  <a:pt x="128054" y="78740"/>
                </a:lnTo>
                <a:lnTo>
                  <a:pt x="126199" y="71120"/>
                </a:lnTo>
                <a:lnTo>
                  <a:pt x="122770" y="63500"/>
                </a:lnTo>
                <a:lnTo>
                  <a:pt x="117335" y="55880"/>
                </a:lnTo>
                <a:lnTo>
                  <a:pt x="118491" y="50800"/>
                </a:lnTo>
                <a:lnTo>
                  <a:pt x="118872" y="46990"/>
                </a:lnTo>
                <a:lnTo>
                  <a:pt x="116954" y="44450"/>
                </a:lnTo>
                <a:lnTo>
                  <a:pt x="110871" y="44450"/>
                </a:lnTo>
                <a:lnTo>
                  <a:pt x="108927" y="45720"/>
                </a:lnTo>
                <a:lnTo>
                  <a:pt x="108572" y="48260"/>
                </a:lnTo>
                <a:lnTo>
                  <a:pt x="107416" y="54610"/>
                </a:lnTo>
                <a:lnTo>
                  <a:pt x="102730" y="57150"/>
                </a:lnTo>
                <a:lnTo>
                  <a:pt x="97294" y="60960"/>
                </a:lnTo>
                <a:lnTo>
                  <a:pt x="92049" y="68580"/>
                </a:lnTo>
                <a:lnTo>
                  <a:pt x="87998" y="77470"/>
                </a:lnTo>
                <a:lnTo>
                  <a:pt x="58140" y="92710"/>
                </a:lnTo>
                <a:lnTo>
                  <a:pt x="39992" y="114300"/>
                </a:lnTo>
                <a:lnTo>
                  <a:pt x="31000" y="135890"/>
                </a:lnTo>
                <a:lnTo>
                  <a:pt x="28575" y="148590"/>
                </a:lnTo>
                <a:lnTo>
                  <a:pt x="28575" y="149860"/>
                </a:lnTo>
                <a:lnTo>
                  <a:pt x="28956" y="151130"/>
                </a:lnTo>
                <a:lnTo>
                  <a:pt x="29337" y="151130"/>
                </a:lnTo>
                <a:lnTo>
                  <a:pt x="29692" y="152400"/>
                </a:lnTo>
                <a:lnTo>
                  <a:pt x="35420" y="160020"/>
                </a:lnTo>
                <a:lnTo>
                  <a:pt x="47993" y="163830"/>
                </a:lnTo>
                <a:lnTo>
                  <a:pt x="51803" y="170180"/>
                </a:lnTo>
                <a:lnTo>
                  <a:pt x="56375" y="173990"/>
                </a:lnTo>
                <a:lnTo>
                  <a:pt x="50647" y="173990"/>
                </a:lnTo>
                <a:lnTo>
                  <a:pt x="46266" y="172720"/>
                </a:lnTo>
                <a:lnTo>
                  <a:pt x="32766" y="172720"/>
                </a:lnTo>
                <a:lnTo>
                  <a:pt x="30467" y="173990"/>
                </a:lnTo>
                <a:lnTo>
                  <a:pt x="27800" y="173990"/>
                </a:lnTo>
                <a:lnTo>
                  <a:pt x="25882" y="172720"/>
                </a:lnTo>
                <a:lnTo>
                  <a:pt x="24003" y="172720"/>
                </a:lnTo>
                <a:lnTo>
                  <a:pt x="24003" y="167640"/>
                </a:lnTo>
                <a:lnTo>
                  <a:pt x="22847" y="166370"/>
                </a:lnTo>
                <a:lnTo>
                  <a:pt x="22847" y="203200"/>
                </a:lnTo>
                <a:lnTo>
                  <a:pt x="14071" y="203200"/>
                </a:lnTo>
                <a:lnTo>
                  <a:pt x="10274" y="199390"/>
                </a:lnTo>
                <a:lnTo>
                  <a:pt x="10274" y="184150"/>
                </a:lnTo>
                <a:lnTo>
                  <a:pt x="14071" y="180340"/>
                </a:lnTo>
                <a:lnTo>
                  <a:pt x="20193" y="180340"/>
                </a:lnTo>
                <a:lnTo>
                  <a:pt x="20955" y="181610"/>
                </a:lnTo>
                <a:lnTo>
                  <a:pt x="17145" y="186690"/>
                </a:lnTo>
                <a:lnTo>
                  <a:pt x="16383" y="193040"/>
                </a:lnTo>
                <a:lnTo>
                  <a:pt x="17500" y="196850"/>
                </a:lnTo>
                <a:lnTo>
                  <a:pt x="17881" y="200660"/>
                </a:lnTo>
                <a:lnTo>
                  <a:pt x="21336" y="201930"/>
                </a:lnTo>
                <a:lnTo>
                  <a:pt x="22847" y="203200"/>
                </a:lnTo>
                <a:lnTo>
                  <a:pt x="22847" y="166370"/>
                </a:lnTo>
                <a:lnTo>
                  <a:pt x="21691" y="165100"/>
                </a:lnTo>
                <a:lnTo>
                  <a:pt x="16002" y="165100"/>
                </a:lnTo>
                <a:lnTo>
                  <a:pt x="13690" y="167640"/>
                </a:lnTo>
                <a:lnTo>
                  <a:pt x="13690" y="172720"/>
                </a:lnTo>
                <a:lnTo>
                  <a:pt x="5308" y="173990"/>
                </a:lnTo>
                <a:lnTo>
                  <a:pt x="0" y="181610"/>
                </a:lnTo>
                <a:lnTo>
                  <a:pt x="0" y="195580"/>
                </a:lnTo>
                <a:lnTo>
                  <a:pt x="1473" y="203200"/>
                </a:lnTo>
                <a:lnTo>
                  <a:pt x="5524" y="209550"/>
                </a:lnTo>
                <a:lnTo>
                  <a:pt x="11569" y="213360"/>
                </a:lnTo>
                <a:lnTo>
                  <a:pt x="19037" y="214630"/>
                </a:lnTo>
                <a:lnTo>
                  <a:pt x="25501" y="214630"/>
                </a:lnTo>
                <a:lnTo>
                  <a:pt x="31610" y="212090"/>
                </a:lnTo>
                <a:lnTo>
                  <a:pt x="35039" y="205740"/>
                </a:lnTo>
                <a:lnTo>
                  <a:pt x="43662" y="208280"/>
                </a:lnTo>
                <a:lnTo>
                  <a:pt x="53378" y="210820"/>
                </a:lnTo>
                <a:lnTo>
                  <a:pt x="64020" y="213360"/>
                </a:lnTo>
                <a:lnTo>
                  <a:pt x="88900" y="223520"/>
                </a:lnTo>
                <a:lnTo>
                  <a:pt x="100634" y="226060"/>
                </a:lnTo>
                <a:lnTo>
                  <a:pt x="110832" y="228600"/>
                </a:lnTo>
                <a:lnTo>
                  <a:pt x="123799" y="228600"/>
                </a:lnTo>
                <a:lnTo>
                  <a:pt x="127012" y="236220"/>
                </a:lnTo>
                <a:lnTo>
                  <a:pt x="132575" y="246380"/>
                </a:lnTo>
                <a:lnTo>
                  <a:pt x="140423" y="259080"/>
                </a:lnTo>
                <a:lnTo>
                  <a:pt x="150495" y="273050"/>
                </a:lnTo>
                <a:lnTo>
                  <a:pt x="150495" y="276860"/>
                </a:lnTo>
                <a:lnTo>
                  <a:pt x="167055" y="313690"/>
                </a:lnTo>
                <a:lnTo>
                  <a:pt x="174498" y="321310"/>
                </a:lnTo>
                <a:lnTo>
                  <a:pt x="165722" y="321310"/>
                </a:lnTo>
                <a:lnTo>
                  <a:pt x="154851" y="322580"/>
                </a:lnTo>
                <a:lnTo>
                  <a:pt x="146151" y="328930"/>
                </a:lnTo>
                <a:lnTo>
                  <a:pt x="140385" y="337820"/>
                </a:lnTo>
                <a:lnTo>
                  <a:pt x="138303" y="347980"/>
                </a:lnTo>
                <a:lnTo>
                  <a:pt x="138303" y="350520"/>
                </a:lnTo>
                <a:lnTo>
                  <a:pt x="140576" y="353060"/>
                </a:lnTo>
                <a:lnTo>
                  <a:pt x="243065" y="353060"/>
                </a:lnTo>
                <a:lnTo>
                  <a:pt x="265315" y="350520"/>
                </a:lnTo>
                <a:lnTo>
                  <a:pt x="285597" y="345440"/>
                </a:lnTo>
                <a:lnTo>
                  <a:pt x="292366" y="341630"/>
                </a:lnTo>
                <a:lnTo>
                  <a:pt x="303657" y="335280"/>
                </a:lnTo>
                <a:lnTo>
                  <a:pt x="319265" y="321310"/>
                </a:lnTo>
                <a:lnTo>
                  <a:pt x="331393" y="306070"/>
                </a:lnTo>
                <a:lnTo>
                  <a:pt x="340220" y="287020"/>
                </a:lnTo>
                <a:lnTo>
                  <a:pt x="345617" y="265430"/>
                </a:lnTo>
                <a:lnTo>
                  <a:pt x="347446" y="2425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1916" y="1964369"/>
            <a:ext cx="355104" cy="35178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443647" y="1964721"/>
            <a:ext cx="352425" cy="353060"/>
            <a:chOff x="7443647" y="1964721"/>
            <a:chExt cx="352425" cy="3530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3389" y="2031025"/>
              <a:ext cx="131455" cy="861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43647" y="1964721"/>
              <a:ext cx="352425" cy="353060"/>
            </a:xfrm>
            <a:custGeom>
              <a:avLst/>
              <a:gdLst/>
              <a:ahLst/>
              <a:cxnLst/>
              <a:rect l="l" t="t" r="r" b="b"/>
              <a:pathLst>
                <a:path w="352425" h="353060">
                  <a:moveTo>
                    <a:pt x="91585" y="113029"/>
                  </a:moveTo>
                  <a:lnTo>
                    <a:pt x="82317" y="113029"/>
                  </a:lnTo>
                  <a:lnTo>
                    <a:pt x="82876" y="105409"/>
                  </a:lnTo>
                  <a:lnTo>
                    <a:pt x="82935" y="101599"/>
                  </a:lnTo>
                  <a:lnTo>
                    <a:pt x="82700" y="99059"/>
                  </a:lnTo>
                  <a:lnTo>
                    <a:pt x="82700" y="92709"/>
                  </a:lnTo>
                  <a:lnTo>
                    <a:pt x="98765" y="40639"/>
                  </a:lnTo>
                  <a:lnTo>
                    <a:pt x="141221" y="6349"/>
                  </a:lnTo>
                  <a:lnTo>
                    <a:pt x="176877" y="0"/>
                  </a:lnTo>
                  <a:lnTo>
                    <a:pt x="178317" y="0"/>
                  </a:lnTo>
                  <a:lnTo>
                    <a:pt x="210703" y="6349"/>
                  </a:lnTo>
                  <a:lnTo>
                    <a:pt x="217055" y="10159"/>
                  </a:lnTo>
                  <a:lnTo>
                    <a:pt x="175341" y="10159"/>
                  </a:lnTo>
                  <a:lnTo>
                    <a:pt x="159160" y="11429"/>
                  </a:lnTo>
                  <a:lnTo>
                    <a:pt x="116973" y="34289"/>
                  </a:lnTo>
                  <a:lnTo>
                    <a:pt x="93825" y="77469"/>
                  </a:lnTo>
                  <a:lnTo>
                    <a:pt x="92205" y="99059"/>
                  </a:lnTo>
                  <a:lnTo>
                    <a:pt x="91857" y="111759"/>
                  </a:lnTo>
                  <a:lnTo>
                    <a:pt x="91585" y="113029"/>
                  </a:lnTo>
                  <a:close/>
                </a:path>
                <a:path w="352425" h="353060">
                  <a:moveTo>
                    <a:pt x="271277" y="135889"/>
                  </a:moveTo>
                  <a:lnTo>
                    <a:pt x="266828" y="135889"/>
                  </a:lnTo>
                  <a:lnTo>
                    <a:pt x="265132" y="134619"/>
                  </a:lnTo>
                  <a:lnTo>
                    <a:pt x="264045" y="133349"/>
                  </a:lnTo>
                  <a:lnTo>
                    <a:pt x="260840" y="125729"/>
                  </a:lnTo>
                  <a:lnTo>
                    <a:pt x="258709" y="116839"/>
                  </a:lnTo>
                  <a:lnTo>
                    <a:pt x="257717" y="109219"/>
                  </a:lnTo>
                  <a:lnTo>
                    <a:pt x="257932" y="101599"/>
                  </a:lnTo>
                  <a:lnTo>
                    <a:pt x="258240" y="96519"/>
                  </a:lnTo>
                  <a:lnTo>
                    <a:pt x="258317" y="88899"/>
                  </a:lnTo>
                  <a:lnTo>
                    <a:pt x="230273" y="31749"/>
                  </a:lnTo>
                  <a:lnTo>
                    <a:pt x="176781" y="10159"/>
                  </a:lnTo>
                  <a:lnTo>
                    <a:pt x="217055" y="10159"/>
                  </a:lnTo>
                  <a:lnTo>
                    <a:pt x="238229" y="22859"/>
                  </a:lnTo>
                  <a:lnTo>
                    <a:pt x="258471" y="48259"/>
                  </a:lnTo>
                  <a:lnTo>
                    <a:pt x="269005" y="80009"/>
                  </a:lnTo>
                  <a:lnTo>
                    <a:pt x="269741" y="87629"/>
                  </a:lnTo>
                  <a:lnTo>
                    <a:pt x="269623" y="96519"/>
                  </a:lnTo>
                  <a:lnTo>
                    <a:pt x="269389" y="101599"/>
                  </a:lnTo>
                  <a:lnTo>
                    <a:pt x="268621" y="105409"/>
                  </a:lnTo>
                  <a:lnTo>
                    <a:pt x="269389" y="109219"/>
                  </a:lnTo>
                  <a:lnTo>
                    <a:pt x="269741" y="113029"/>
                  </a:lnTo>
                  <a:lnTo>
                    <a:pt x="292750" y="113029"/>
                  </a:lnTo>
                  <a:lnTo>
                    <a:pt x="283279" y="118109"/>
                  </a:lnTo>
                  <a:lnTo>
                    <a:pt x="271277" y="123189"/>
                  </a:lnTo>
                  <a:lnTo>
                    <a:pt x="272045" y="124459"/>
                  </a:lnTo>
                  <a:lnTo>
                    <a:pt x="272428" y="126999"/>
                  </a:lnTo>
                  <a:lnTo>
                    <a:pt x="273581" y="128269"/>
                  </a:lnTo>
                  <a:lnTo>
                    <a:pt x="275084" y="132079"/>
                  </a:lnTo>
                  <a:lnTo>
                    <a:pt x="273581" y="134619"/>
                  </a:lnTo>
                  <a:lnTo>
                    <a:pt x="271277" y="135889"/>
                  </a:lnTo>
                  <a:close/>
                </a:path>
                <a:path w="352425" h="353060">
                  <a:moveTo>
                    <a:pt x="60265" y="190499"/>
                  </a:moveTo>
                  <a:lnTo>
                    <a:pt x="51053" y="190499"/>
                  </a:lnTo>
                  <a:lnTo>
                    <a:pt x="52469" y="182879"/>
                  </a:lnTo>
                  <a:lnTo>
                    <a:pt x="54344" y="175259"/>
                  </a:lnTo>
                  <a:lnTo>
                    <a:pt x="56574" y="167639"/>
                  </a:lnTo>
                  <a:lnTo>
                    <a:pt x="59053" y="161289"/>
                  </a:lnTo>
                  <a:lnTo>
                    <a:pt x="45006" y="158749"/>
                  </a:lnTo>
                  <a:lnTo>
                    <a:pt x="2777" y="118109"/>
                  </a:lnTo>
                  <a:lnTo>
                    <a:pt x="0" y="93979"/>
                  </a:lnTo>
                  <a:lnTo>
                    <a:pt x="1181" y="77469"/>
                  </a:lnTo>
                  <a:lnTo>
                    <a:pt x="2669" y="69849"/>
                  </a:lnTo>
                  <a:lnTo>
                    <a:pt x="2669" y="67309"/>
                  </a:lnTo>
                  <a:lnTo>
                    <a:pt x="4205" y="67309"/>
                  </a:lnTo>
                  <a:lnTo>
                    <a:pt x="6092" y="66039"/>
                  </a:lnTo>
                  <a:lnTo>
                    <a:pt x="9645" y="66039"/>
                  </a:lnTo>
                  <a:lnTo>
                    <a:pt x="10669" y="67309"/>
                  </a:lnTo>
                  <a:lnTo>
                    <a:pt x="28126" y="81279"/>
                  </a:lnTo>
                  <a:lnTo>
                    <a:pt x="10284" y="81279"/>
                  </a:lnTo>
                  <a:lnTo>
                    <a:pt x="9492" y="92709"/>
                  </a:lnTo>
                  <a:lnTo>
                    <a:pt x="10157" y="106679"/>
                  </a:lnTo>
                  <a:lnTo>
                    <a:pt x="13462" y="120649"/>
                  </a:lnTo>
                  <a:lnTo>
                    <a:pt x="47503" y="148589"/>
                  </a:lnTo>
                  <a:lnTo>
                    <a:pt x="59596" y="149859"/>
                  </a:lnTo>
                  <a:lnTo>
                    <a:pt x="75221" y="149859"/>
                  </a:lnTo>
                  <a:lnTo>
                    <a:pt x="72026" y="154939"/>
                  </a:lnTo>
                  <a:lnTo>
                    <a:pt x="65825" y="168909"/>
                  </a:lnTo>
                  <a:lnTo>
                    <a:pt x="61477" y="182879"/>
                  </a:lnTo>
                  <a:lnTo>
                    <a:pt x="60265" y="190499"/>
                  </a:lnTo>
                  <a:close/>
                </a:path>
                <a:path w="352425" h="353060">
                  <a:moveTo>
                    <a:pt x="292750" y="113029"/>
                  </a:moveTo>
                  <a:lnTo>
                    <a:pt x="269741" y="113029"/>
                  </a:lnTo>
                  <a:lnTo>
                    <a:pt x="282708" y="106679"/>
                  </a:lnTo>
                  <a:lnTo>
                    <a:pt x="300284" y="96519"/>
                  </a:lnTo>
                  <a:lnTo>
                    <a:pt x="320500" y="83819"/>
                  </a:lnTo>
                  <a:lnTo>
                    <a:pt x="341389" y="67309"/>
                  </a:lnTo>
                  <a:lnTo>
                    <a:pt x="341964" y="66039"/>
                  </a:lnTo>
                  <a:lnTo>
                    <a:pt x="345964" y="66039"/>
                  </a:lnTo>
                  <a:lnTo>
                    <a:pt x="347469" y="67309"/>
                  </a:lnTo>
                  <a:lnTo>
                    <a:pt x="349005" y="67309"/>
                  </a:lnTo>
                  <a:lnTo>
                    <a:pt x="349389" y="69849"/>
                  </a:lnTo>
                  <a:lnTo>
                    <a:pt x="350846" y="77469"/>
                  </a:lnTo>
                  <a:lnTo>
                    <a:pt x="351231" y="82549"/>
                  </a:lnTo>
                  <a:lnTo>
                    <a:pt x="339853" y="82549"/>
                  </a:lnTo>
                  <a:lnTo>
                    <a:pt x="319283" y="97789"/>
                  </a:lnTo>
                  <a:lnTo>
                    <a:pt x="299853" y="109219"/>
                  </a:lnTo>
                  <a:lnTo>
                    <a:pt x="292750" y="113029"/>
                  </a:lnTo>
                  <a:close/>
                </a:path>
                <a:path w="352425" h="353060">
                  <a:moveTo>
                    <a:pt x="75221" y="149859"/>
                  </a:moveTo>
                  <a:lnTo>
                    <a:pt x="62860" y="149859"/>
                  </a:lnTo>
                  <a:lnTo>
                    <a:pt x="65932" y="144779"/>
                  </a:lnTo>
                  <a:lnTo>
                    <a:pt x="68589" y="139699"/>
                  </a:lnTo>
                  <a:lnTo>
                    <a:pt x="72013" y="134619"/>
                  </a:lnTo>
                  <a:lnTo>
                    <a:pt x="75053" y="130809"/>
                  </a:lnTo>
                  <a:lnTo>
                    <a:pt x="77357" y="126999"/>
                  </a:lnTo>
                  <a:lnTo>
                    <a:pt x="78860" y="121919"/>
                  </a:lnTo>
                  <a:lnTo>
                    <a:pt x="66661" y="116839"/>
                  </a:lnTo>
                  <a:lnTo>
                    <a:pt x="50021" y="107949"/>
                  </a:lnTo>
                  <a:lnTo>
                    <a:pt x="30657" y="96519"/>
                  </a:lnTo>
                  <a:lnTo>
                    <a:pt x="10284" y="81279"/>
                  </a:lnTo>
                  <a:lnTo>
                    <a:pt x="28126" y="81279"/>
                  </a:lnTo>
                  <a:lnTo>
                    <a:pt x="31300" y="83819"/>
                  </a:lnTo>
                  <a:lnTo>
                    <a:pt x="51353" y="96519"/>
                  </a:lnTo>
                  <a:lnTo>
                    <a:pt x="68975" y="106679"/>
                  </a:lnTo>
                  <a:lnTo>
                    <a:pt x="82317" y="113029"/>
                  </a:lnTo>
                  <a:lnTo>
                    <a:pt x="91585" y="113029"/>
                  </a:lnTo>
                  <a:lnTo>
                    <a:pt x="89685" y="121919"/>
                  </a:lnTo>
                  <a:lnTo>
                    <a:pt x="85725" y="132079"/>
                  </a:lnTo>
                  <a:lnTo>
                    <a:pt x="80013" y="142239"/>
                  </a:lnTo>
                  <a:lnTo>
                    <a:pt x="75221" y="149859"/>
                  </a:lnTo>
                  <a:close/>
                </a:path>
                <a:path w="352425" h="353060">
                  <a:moveTo>
                    <a:pt x="327019" y="151129"/>
                  </a:moveTo>
                  <a:lnTo>
                    <a:pt x="287660" y="151129"/>
                  </a:lnTo>
                  <a:lnTo>
                    <a:pt x="301076" y="149859"/>
                  </a:lnTo>
                  <a:lnTo>
                    <a:pt x="312712" y="146049"/>
                  </a:lnTo>
                  <a:lnTo>
                    <a:pt x="340813" y="106679"/>
                  </a:lnTo>
                  <a:lnTo>
                    <a:pt x="341158" y="92709"/>
                  </a:lnTo>
                  <a:lnTo>
                    <a:pt x="339853" y="82549"/>
                  </a:lnTo>
                  <a:lnTo>
                    <a:pt x="351231" y="82549"/>
                  </a:lnTo>
                  <a:lnTo>
                    <a:pt x="352193" y="95249"/>
                  </a:lnTo>
                  <a:lnTo>
                    <a:pt x="349753" y="118109"/>
                  </a:lnTo>
                  <a:lnTo>
                    <a:pt x="339853" y="139699"/>
                  </a:lnTo>
                  <a:lnTo>
                    <a:pt x="331218" y="148589"/>
                  </a:lnTo>
                  <a:lnTo>
                    <a:pt x="327019" y="151129"/>
                  </a:lnTo>
                  <a:close/>
                </a:path>
                <a:path w="352425" h="353060">
                  <a:moveTo>
                    <a:pt x="292177" y="214629"/>
                  </a:moveTo>
                  <a:lnTo>
                    <a:pt x="269741" y="214629"/>
                  </a:lnTo>
                  <a:lnTo>
                    <a:pt x="291469" y="203199"/>
                  </a:lnTo>
                  <a:lnTo>
                    <a:pt x="290052" y="189229"/>
                  </a:lnTo>
                  <a:lnTo>
                    <a:pt x="286997" y="176529"/>
                  </a:lnTo>
                  <a:lnTo>
                    <a:pt x="282370" y="162559"/>
                  </a:lnTo>
                  <a:lnTo>
                    <a:pt x="275084" y="148589"/>
                  </a:lnTo>
                  <a:lnTo>
                    <a:pt x="275853" y="144779"/>
                  </a:lnTo>
                  <a:lnTo>
                    <a:pt x="278124" y="143509"/>
                  </a:lnTo>
                  <a:lnTo>
                    <a:pt x="284589" y="143509"/>
                  </a:lnTo>
                  <a:lnTo>
                    <a:pt x="285773" y="147319"/>
                  </a:lnTo>
                  <a:lnTo>
                    <a:pt x="286892" y="148589"/>
                  </a:lnTo>
                  <a:lnTo>
                    <a:pt x="287660" y="151129"/>
                  </a:lnTo>
                  <a:lnTo>
                    <a:pt x="327019" y="151129"/>
                  </a:lnTo>
                  <a:lnTo>
                    <a:pt x="320721" y="154939"/>
                  </a:lnTo>
                  <a:lnTo>
                    <a:pt x="308357" y="158749"/>
                  </a:lnTo>
                  <a:lnTo>
                    <a:pt x="294124" y="160019"/>
                  </a:lnTo>
                  <a:lnTo>
                    <a:pt x="297327" y="170179"/>
                  </a:lnTo>
                  <a:lnTo>
                    <a:pt x="299997" y="179069"/>
                  </a:lnTo>
                  <a:lnTo>
                    <a:pt x="302018" y="187959"/>
                  </a:lnTo>
                  <a:lnTo>
                    <a:pt x="303277" y="198119"/>
                  </a:lnTo>
                  <a:lnTo>
                    <a:pt x="319660" y="198119"/>
                  </a:lnTo>
                  <a:lnTo>
                    <a:pt x="319660" y="207009"/>
                  </a:lnTo>
                  <a:lnTo>
                    <a:pt x="307853" y="207009"/>
                  </a:lnTo>
                  <a:lnTo>
                    <a:pt x="292177" y="214629"/>
                  </a:lnTo>
                  <a:close/>
                </a:path>
                <a:path w="352425" h="353060">
                  <a:moveTo>
                    <a:pt x="176396" y="353059"/>
                  </a:moveTo>
                  <a:lnTo>
                    <a:pt x="131075" y="345439"/>
                  </a:lnTo>
                  <a:lnTo>
                    <a:pt x="91750" y="325119"/>
                  </a:lnTo>
                  <a:lnTo>
                    <a:pt x="60763" y="293369"/>
                  </a:lnTo>
                  <a:lnTo>
                    <a:pt x="40454" y="253999"/>
                  </a:lnTo>
                  <a:lnTo>
                    <a:pt x="33164" y="209549"/>
                  </a:lnTo>
                  <a:lnTo>
                    <a:pt x="33228" y="200659"/>
                  </a:lnTo>
                  <a:lnTo>
                    <a:pt x="33932" y="186689"/>
                  </a:lnTo>
                  <a:lnTo>
                    <a:pt x="34669" y="185419"/>
                  </a:lnTo>
                  <a:lnTo>
                    <a:pt x="35437" y="182879"/>
                  </a:lnTo>
                  <a:lnTo>
                    <a:pt x="37357" y="181609"/>
                  </a:lnTo>
                  <a:lnTo>
                    <a:pt x="40492" y="181609"/>
                  </a:lnTo>
                  <a:lnTo>
                    <a:pt x="41677" y="182879"/>
                  </a:lnTo>
                  <a:lnTo>
                    <a:pt x="42669" y="182879"/>
                  </a:lnTo>
                  <a:lnTo>
                    <a:pt x="51053" y="190499"/>
                  </a:lnTo>
                  <a:lnTo>
                    <a:pt x="60265" y="190499"/>
                  </a:lnTo>
                  <a:lnTo>
                    <a:pt x="59053" y="198119"/>
                  </a:lnTo>
                  <a:lnTo>
                    <a:pt x="42669" y="198119"/>
                  </a:lnTo>
                  <a:lnTo>
                    <a:pt x="41932" y="201929"/>
                  </a:lnTo>
                  <a:lnTo>
                    <a:pt x="41932" y="209549"/>
                  </a:lnTo>
                  <a:lnTo>
                    <a:pt x="48738" y="251459"/>
                  </a:lnTo>
                  <a:lnTo>
                    <a:pt x="67667" y="288289"/>
                  </a:lnTo>
                  <a:lnTo>
                    <a:pt x="96489" y="316229"/>
                  </a:lnTo>
                  <a:lnTo>
                    <a:pt x="132974" y="335279"/>
                  </a:lnTo>
                  <a:lnTo>
                    <a:pt x="174892" y="342899"/>
                  </a:lnTo>
                  <a:lnTo>
                    <a:pt x="226500" y="342899"/>
                  </a:lnTo>
                  <a:lnTo>
                    <a:pt x="221586" y="345439"/>
                  </a:lnTo>
                  <a:lnTo>
                    <a:pt x="176396" y="353059"/>
                  </a:lnTo>
                  <a:close/>
                </a:path>
                <a:path w="352425" h="353060">
                  <a:moveTo>
                    <a:pt x="82771" y="203199"/>
                  </a:moveTo>
                  <a:lnTo>
                    <a:pt x="64781" y="203199"/>
                  </a:lnTo>
                  <a:lnTo>
                    <a:pt x="83821" y="189229"/>
                  </a:lnTo>
                  <a:lnTo>
                    <a:pt x="84717" y="187959"/>
                  </a:lnTo>
                  <a:lnTo>
                    <a:pt x="89677" y="187959"/>
                  </a:lnTo>
                  <a:lnTo>
                    <a:pt x="90700" y="189229"/>
                  </a:lnTo>
                  <a:lnTo>
                    <a:pt x="102020" y="200659"/>
                  </a:lnTo>
                  <a:lnTo>
                    <a:pt x="86509" y="200659"/>
                  </a:lnTo>
                  <a:lnTo>
                    <a:pt x="82771" y="203199"/>
                  </a:lnTo>
                  <a:close/>
                </a:path>
                <a:path w="352425" h="353060">
                  <a:moveTo>
                    <a:pt x="233005" y="208279"/>
                  </a:moveTo>
                  <a:lnTo>
                    <a:pt x="227660" y="208279"/>
                  </a:lnTo>
                  <a:lnTo>
                    <a:pt x="224813" y="205739"/>
                  </a:lnTo>
                  <a:lnTo>
                    <a:pt x="224813" y="201929"/>
                  </a:lnTo>
                  <a:lnTo>
                    <a:pt x="232428" y="194309"/>
                  </a:lnTo>
                  <a:lnTo>
                    <a:pt x="233581" y="193039"/>
                  </a:lnTo>
                  <a:lnTo>
                    <a:pt x="239277" y="193039"/>
                  </a:lnTo>
                  <a:lnTo>
                    <a:pt x="255405" y="204469"/>
                  </a:lnTo>
                  <a:lnTo>
                    <a:pt x="236237" y="204469"/>
                  </a:lnTo>
                  <a:lnTo>
                    <a:pt x="233932" y="207009"/>
                  </a:lnTo>
                  <a:lnTo>
                    <a:pt x="233005" y="208279"/>
                  </a:lnTo>
                  <a:close/>
                </a:path>
                <a:path w="352425" h="353060">
                  <a:moveTo>
                    <a:pt x="319660" y="198119"/>
                  </a:moveTo>
                  <a:lnTo>
                    <a:pt x="303277" y="198119"/>
                  </a:lnTo>
                  <a:lnTo>
                    <a:pt x="311660" y="193039"/>
                  </a:lnTo>
                  <a:lnTo>
                    <a:pt x="317709" y="193039"/>
                  </a:lnTo>
                  <a:lnTo>
                    <a:pt x="319660" y="195579"/>
                  </a:lnTo>
                  <a:lnTo>
                    <a:pt x="319660" y="198119"/>
                  </a:lnTo>
                  <a:close/>
                </a:path>
                <a:path w="352425" h="353060">
                  <a:moveTo>
                    <a:pt x="66860" y="214629"/>
                  </a:moveTo>
                  <a:lnTo>
                    <a:pt x="62669" y="214629"/>
                  </a:lnTo>
                  <a:lnTo>
                    <a:pt x="42669" y="198119"/>
                  </a:lnTo>
                  <a:lnTo>
                    <a:pt x="59053" y="198119"/>
                  </a:lnTo>
                  <a:lnTo>
                    <a:pt x="64781" y="203199"/>
                  </a:lnTo>
                  <a:lnTo>
                    <a:pt x="82771" y="203199"/>
                  </a:lnTo>
                  <a:lnTo>
                    <a:pt x="67821" y="213359"/>
                  </a:lnTo>
                  <a:lnTo>
                    <a:pt x="66860" y="214629"/>
                  </a:lnTo>
                  <a:close/>
                </a:path>
                <a:path w="352425" h="353060">
                  <a:moveTo>
                    <a:pt x="167277" y="200659"/>
                  </a:moveTo>
                  <a:lnTo>
                    <a:pt x="161549" y="200659"/>
                  </a:lnTo>
                  <a:lnTo>
                    <a:pt x="163084" y="199389"/>
                  </a:lnTo>
                  <a:lnTo>
                    <a:pt x="165741" y="199389"/>
                  </a:lnTo>
                  <a:lnTo>
                    <a:pt x="167277" y="200659"/>
                  </a:lnTo>
                  <a:close/>
                </a:path>
                <a:path w="352425" h="353060">
                  <a:moveTo>
                    <a:pt x="136013" y="242569"/>
                  </a:moveTo>
                  <a:lnTo>
                    <a:pt x="129164" y="242569"/>
                  </a:lnTo>
                  <a:lnTo>
                    <a:pt x="86509" y="200659"/>
                  </a:lnTo>
                  <a:lnTo>
                    <a:pt x="102020" y="200659"/>
                  </a:lnTo>
                  <a:lnTo>
                    <a:pt x="132205" y="231139"/>
                  </a:lnTo>
                  <a:lnTo>
                    <a:pt x="146729" y="231139"/>
                  </a:lnTo>
                  <a:lnTo>
                    <a:pt x="136013" y="242569"/>
                  </a:lnTo>
                  <a:close/>
                </a:path>
                <a:path w="352425" h="353060">
                  <a:moveTo>
                    <a:pt x="146729" y="231139"/>
                  </a:moveTo>
                  <a:lnTo>
                    <a:pt x="132205" y="231139"/>
                  </a:lnTo>
                  <a:lnTo>
                    <a:pt x="160781" y="200659"/>
                  </a:lnTo>
                  <a:lnTo>
                    <a:pt x="168396" y="200659"/>
                  </a:lnTo>
                  <a:lnTo>
                    <a:pt x="179400" y="212089"/>
                  </a:lnTo>
                  <a:lnTo>
                    <a:pt x="164589" y="212089"/>
                  </a:lnTo>
                  <a:lnTo>
                    <a:pt x="146729" y="231139"/>
                  </a:lnTo>
                  <a:close/>
                </a:path>
                <a:path w="352425" h="353060">
                  <a:moveTo>
                    <a:pt x="271277" y="224789"/>
                  </a:moveTo>
                  <a:lnTo>
                    <a:pt x="265932" y="224789"/>
                  </a:lnTo>
                  <a:lnTo>
                    <a:pt x="236237" y="204469"/>
                  </a:lnTo>
                  <a:lnTo>
                    <a:pt x="255405" y="204469"/>
                  </a:lnTo>
                  <a:lnTo>
                    <a:pt x="269741" y="214629"/>
                  </a:lnTo>
                  <a:lnTo>
                    <a:pt x="292177" y="214629"/>
                  </a:lnTo>
                  <a:lnTo>
                    <a:pt x="271277" y="224789"/>
                  </a:lnTo>
                  <a:close/>
                </a:path>
                <a:path w="352425" h="353060">
                  <a:moveTo>
                    <a:pt x="226500" y="342899"/>
                  </a:moveTo>
                  <a:lnTo>
                    <a:pt x="174892" y="342899"/>
                  </a:lnTo>
                  <a:lnTo>
                    <a:pt x="216958" y="335279"/>
                  </a:lnTo>
                  <a:lnTo>
                    <a:pt x="253462" y="316229"/>
                  </a:lnTo>
                  <a:lnTo>
                    <a:pt x="282229" y="288289"/>
                  </a:lnTo>
                  <a:lnTo>
                    <a:pt x="301084" y="251459"/>
                  </a:lnTo>
                  <a:lnTo>
                    <a:pt x="307853" y="209549"/>
                  </a:lnTo>
                  <a:lnTo>
                    <a:pt x="307853" y="207009"/>
                  </a:lnTo>
                  <a:lnTo>
                    <a:pt x="319660" y="207009"/>
                  </a:lnTo>
                  <a:lnTo>
                    <a:pt x="319660" y="209549"/>
                  </a:lnTo>
                  <a:lnTo>
                    <a:pt x="312333" y="253999"/>
                  </a:lnTo>
                  <a:lnTo>
                    <a:pt x="291949" y="293369"/>
                  </a:lnTo>
                  <a:lnTo>
                    <a:pt x="260902" y="325119"/>
                  </a:lnTo>
                  <a:lnTo>
                    <a:pt x="226500" y="342899"/>
                  </a:lnTo>
                  <a:close/>
                </a:path>
                <a:path w="352425" h="353060">
                  <a:moveTo>
                    <a:pt x="200237" y="242569"/>
                  </a:moveTo>
                  <a:lnTo>
                    <a:pt x="194892" y="242569"/>
                  </a:lnTo>
                  <a:lnTo>
                    <a:pt x="193932" y="241299"/>
                  </a:lnTo>
                  <a:lnTo>
                    <a:pt x="164589" y="212089"/>
                  </a:lnTo>
                  <a:lnTo>
                    <a:pt x="179400" y="212089"/>
                  </a:lnTo>
                  <a:lnTo>
                    <a:pt x="197741" y="231139"/>
                  </a:lnTo>
                  <a:lnTo>
                    <a:pt x="211483" y="231139"/>
                  </a:lnTo>
                  <a:lnTo>
                    <a:pt x="201164" y="241299"/>
                  </a:lnTo>
                  <a:lnTo>
                    <a:pt x="200237" y="242569"/>
                  </a:lnTo>
                  <a:close/>
                </a:path>
                <a:path w="352425" h="353060">
                  <a:moveTo>
                    <a:pt x="216973" y="217169"/>
                  </a:moveTo>
                  <a:lnTo>
                    <a:pt x="211660" y="217169"/>
                  </a:lnTo>
                  <a:lnTo>
                    <a:pt x="212973" y="215899"/>
                  </a:lnTo>
                  <a:lnTo>
                    <a:pt x="215660" y="215899"/>
                  </a:lnTo>
                  <a:lnTo>
                    <a:pt x="216973" y="217169"/>
                  </a:lnTo>
                  <a:close/>
                </a:path>
                <a:path w="352425" h="353060">
                  <a:moveTo>
                    <a:pt x="211483" y="231139"/>
                  </a:moveTo>
                  <a:lnTo>
                    <a:pt x="197741" y="231139"/>
                  </a:lnTo>
                  <a:lnTo>
                    <a:pt x="210700" y="217169"/>
                  </a:lnTo>
                  <a:lnTo>
                    <a:pt x="217932" y="217169"/>
                  </a:lnTo>
                  <a:lnTo>
                    <a:pt x="219853" y="219709"/>
                  </a:lnTo>
                  <a:lnTo>
                    <a:pt x="219853" y="223519"/>
                  </a:lnTo>
                  <a:lnTo>
                    <a:pt x="217932" y="224789"/>
                  </a:lnTo>
                  <a:lnTo>
                    <a:pt x="211483" y="2311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2748" y="1965041"/>
            <a:ext cx="332991" cy="35178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404848" y="1981822"/>
            <a:ext cx="353060" cy="335280"/>
          </a:xfrm>
          <a:custGeom>
            <a:avLst/>
            <a:gdLst/>
            <a:ahLst/>
            <a:cxnLst/>
            <a:rect l="l" t="t" r="r" b="b"/>
            <a:pathLst>
              <a:path w="353060" h="335280">
                <a:moveTo>
                  <a:pt x="137883" y="145592"/>
                </a:moveTo>
                <a:lnTo>
                  <a:pt x="135572" y="142938"/>
                </a:lnTo>
                <a:lnTo>
                  <a:pt x="129882" y="142938"/>
                </a:lnTo>
                <a:lnTo>
                  <a:pt x="127190" y="145592"/>
                </a:lnTo>
                <a:lnTo>
                  <a:pt x="127190" y="160096"/>
                </a:lnTo>
                <a:lnTo>
                  <a:pt x="121881" y="165404"/>
                </a:lnTo>
                <a:lnTo>
                  <a:pt x="109689" y="165404"/>
                </a:lnTo>
                <a:lnTo>
                  <a:pt x="104343" y="160096"/>
                </a:lnTo>
                <a:lnTo>
                  <a:pt x="104343" y="142163"/>
                </a:lnTo>
                <a:lnTo>
                  <a:pt x="109689" y="136829"/>
                </a:lnTo>
                <a:lnTo>
                  <a:pt x="118833" y="136829"/>
                </a:lnTo>
                <a:lnTo>
                  <a:pt x="121107" y="134556"/>
                </a:lnTo>
                <a:lnTo>
                  <a:pt x="121107" y="128828"/>
                </a:lnTo>
                <a:lnTo>
                  <a:pt x="118833" y="126555"/>
                </a:lnTo>
                <a:lnTo>
                  <a:pt x="115760" y="126555"/>
                </a:lnTo>
                <a:lnTo>
                  <a:pt x="107391" y="128231"/>
                </a:lnTo>
                <a:lnTo>
                  <a:pt x="100495" y="132842"/>
                </a:lnTo>
                <a:lnTo>
                  <a:pt x="95796" y="139738"/>
                </a:lnTo>
                <a:lnTo>
                  <a:pt x="94068" y="148285"/>
                </a:lnTo>
                <a:lnTo>
                  <a:pt x="94068" y="153974"/>
                </a:lnTo>
                <a:lnTo>
                  <a:pt x="95745" y="162420"/>
                </a:lnTo>
                <a:lnTo>
                  <a:pt x="100342" y="169456"/>
                </a:lnTo>
                <a:lnTo>
                  <a:pt x="107226" y="174294"/>
                </a:lnTo>
                <a:lnTo>
                  <a:pt x="115760" y="176085"/>
                </a:lnTo>
                <a:lnTo>
                  <a:pt x="124523" y="174409"/>
                </a:lnTo>
                <a:lnTo>
                  <a:pt x="131533" y="169748"/>
                </a:lnTo>
                <a:lnTo>
                  <a:pt x="136194" y="162737"/>
                </a:lnTo>
                <a:lnTo>
                  <a:pt x="137883" y="153974"/>
                </a:lnTo>
                <a:lnTo>
                  <a:pt x="137883" y="145592"/>
                </a:lnTo>
                <a:close/>
              </a:path>
              <a:path w="353060" h="335280">
                <a:moveTo>
                  <a:pt x="159219" y="287705"/>
                </a:moveTo>
                <a:lnTo>
                  <a:pt x="158838" y="284670"/>
                </a:lnTo>
                <a:lnTo>
                  <a:pt x="156527" y="282740"/>
                </a:lnTo>
                <a:lnTo>
                  <a:pt x="155346" y="281914"/>
                </a:lnTo>
                <a:lnTo>
                  <a:pt x="154139" y="281495"/>
                </a:lnTo>
                <a:lnTo>
                  <a:pt x="153009" y="281495"/>
                </a:lnTo>
                <a:lnTo>
                  <a:pt x="151638" y="281495"/>
                </a:lnTo>
                <a:lnTo>
                  <a:pt x="150355" y="282105"/>
                </a:lnTo>
                <a:lnTo>
                  <a:pt x="149301" y="283133"/>
                </a:lnTo>
                <a:lnTo>
                  <a:pt x="145491" y="287324"/>
                </a:lnTo>
                <a:lnTo>
                  <a:pt x="143954" y="292277"/>
                </a:lnTo>
                <a:lnTo>
                  <a:pt x="143954" y="300278"/>
                </a:lnTo>
                <a:lnTo>
                  <a:pt x="146265" y="302590"/>
                </a:lnTo>
                <a:lnTo>
                  <a:pt x="151955" y="302590"/>
                </a:lnTo>
                <a:lnTo>
                  <a:pt x="154647" y="300278"/>
                </a:lnTo>
                <a:lnTo>
                  <a:pt x="154647" y="294551"/>
                </a:lnTo>
                <a:lnTo>
                  <a:pt x="155409" y="292277"/>
                </a:lnTo>
                <a:lnTo>
                  <a:pt x="157302" y="289623"/>
                </a:lnTo>
                <a:lnTo>
                  <a:pt x="159219" y="287705"/>
                </a:lnTo>
                <a:close/>
              </a:path>
              <a:path w="353060" h="335280">
                <a:moveTo>
                  <a:pt x="209880" y="297243"/>
                </a:moveTo>
                <a:lnTo>
                  <a:pt x="201752" y="281368"/>
                </a:lnTo>
                <a:lnTo>
                  <a:pt x="200367" y="281368"/>
                </a:lnTo>
                <a:lnTo>
                  <a:pt x="199097" y="281368"/>
                </a:lnTo>
                <a:lnTo>
                  <a:pt x="197840" y="281851"/>
                </a:lnTo>
                <a:lnTo>
                  <a:pt x="196913" y="282740"/>
                </a:lnTo>
                <a:lnTo>
                  <a:pt x="194640" y="284276"/>
                </a:lnTo>
                <a:lnTo>
                  <a:pt x="194640" y="287705"/>
                </a:lnTo>
                <a:lnTo>
                  <a:pt x="196532" y="289623"/>
                </a:lnTo>
                <a:lnTo>
                  <a:pt x="198450" y="292277"/>
                </a:lnTo>
                <a:lnTo>
                  <a:pt x="199224" y="294551"/>
                </a:lnTo>
                <a:lnTo>
                  <a:pt x="199224" y="300278"/>
                </a:lnTo>
                <a:lnTo>
                  <a:pt x="201498" y="302590"/>
                </a:lnTo>
                <a:lnTo>
                  <a:pt x="207225" y="302590"/>
                </a:lnTo>
                <a:lnTo>
                  <a:pt x="209880" y="300278"/>
                </a:lnTo>
                <a:lnTo>
                  <a:pt x="209880" y="297243"/>
                </a:lnTo>
                <a:close/>
              </a:path>
              <a:path w="353060" h="335280">
                <a:moveTo>
                  <a:pt x="248754" y="86550"/>
                </a:moveTo>
                <a:lnTo>
                  <a:pt x="248373" y="83134"/>
                </a:lnTo>
                <a:lnTo>
                  <a:pt x="246075" y="81203"/>
                </a:lnTo>
                <a:lnTo>
                  <a:pt x="245046" y="80632"/>
                </a:lnTo>
                <a:lnTo>
                  <a:pt x="243954" y="80314"/>
                </a:lnTo>
                <a:lnTo>
                  <a:pt x="242938" y="80314"/>
                </a:lnTo>
                <a:lnTo>
                  <a:pt x="241300" y="80314"/>
                </a:lnTo>
                <a:lnTo>
                  <a:pt x="239763" y="81076"/>
                </a:lnTo>
                <a:lnTo>
                  <a:pt x="238836" y="82740"/>
                </a:lnTo>
                <a:lnTo>
                  <a:pt x="231990" y="91135"/>
                </a:lnTo>
                <a:lnTo>
                  <a:pt x="228180" y="94932"/>
                </a:lnTo>
                <a:lnTo>
                  <a:pt x="226263" y="96824"/>
                </a:lnTo>
                <a:lnTo>
                  <a:pt x="226263" y="100253"/>
                </a:lnTo>
                <a:lnTo>
                  <a:pt x="228180" y="102171"/>
                </a:lnTo>
                <a:lnTo>
                  <a:pt x="229298" y="102933"/>
                </a:lnTo>
                <a:lnTo>
                  <a:pt x="230835" y="103670"/>
                </a:lnTo>
                <a:lnTo>
                  <a:pt x="233489" y="103670"/>
                </a:lnTo>
                <a:lnTo>
                  <a:pt x="235026" y="102933"/>
                </a:lnTo>
                <a:lnTo>
                  <a:pt x="235800" y="102171"/>
                </a:lnTo>
                <a:lnTo>
                  <a:pt x="240372" y="97980"/>
                </a:lnTo>
                <a:lnTo>
                  <a:pt x="244182" y="93014"/>
                </a:lnTo>
                <a:lnTo>
                  <a:pt x="247218" y="88442"/>
                </a:lnTo>
                <a:lnTo>
                  <a:pt x="248754" y="86550"/>
                </a:lnTo>
                <a:close/>
              </a:path>
              <a:path w="353060" h="335280">
                <a:moveTo>
                  <a:pt x="259410" y="145592"/>
                </a:moveTo>
                <a:lnTo>
                  <a:pt x="256755" y="142938"/>
                </a:lnTo>
                <a:lnTo>
                  <a:pt x="251028" y="142938"/>
                </a:lnTo>
                <a:lnTo>
                  <a:pt x="248754" y="145592"/>
                </a:lnTo>
                <a:lnTo>
                  <a:pt x="248754" y="160096"/>
                </a:lnTo>
                <a:lnTo>
                  <a:pt x="243408" y="165404"/>
                </a:lnTo>
                <a:lnTo>
                  <a:pt x="231216" y="165404"/>
                </a:lnTo>
                <a:lnTo>
                  <a:pt x="225882" y="160096"/>
                </a:lnTo>
                <a:lnTo>
                  <a:pt x="225882" y="142163"/>
                </a:lnTo>
                <a:lnTo>
                  <a:pt x="231216" y="136829"/>
                </a:lnTo>
                <a:lnTo>
                  <a:pt x="240372" y="136829"/>
                </a:lnTo>
                <a:lnTo>
                  <a:pt x="242646" y="134556"/>
                </a:lnTo>
                <a:lnTo>
                  <a:pt x="242646" y="128828"/>
                </a:lnTo>
                <a:lnTo>
                  <a:pt x="240372" y="126555"/>
                </a:lnTo>
                <a:lnTo>
                  <a:pt x="237299" y="126555"/>
                </a:lnTo>
                <a:lnTo>
                  <a:pt x="228930" y="128231"/>
                </a:lnTo>
                <a:lnTo>
                  <a:pt x="222021" y="132842"/>
                </a:lnTo>
                <a:lnTo>
                  <a:pt x="217335" y="139738"/>
                </a:lnTo>
                <a:lnTo>
                  <a:pt x="215607" y="148285"/>
                </a:lnTo>
                <a:lnTo>
                  <a:pt x="215607" y="153974"/>
                </a:lnTo>
                <a:lnTo>
                  <a:pt x="217284" y="162420"/>
                </a:lnTo>
                <a:lnTo>
                  <a:pt x="221881" y="169456"/>
                </a:lnTo>
                <a:lnTo>
                  <a:pt x="228765" y="174294"/>
                </a:lnTo>
                <a:lnTo>
                  <a:pt x="237299" y="176085"/>
                </a:lnTo>
                <a:lnTo>
                  <a:pt x="245732" y="174409"/>
                </a:lnTo>
                <a:lnTo>
                  <a:pt x="252780" y="169748"/>
                </a:lnTo>
                <a:lnTo>
                  <a:pt x="257619" y="162737"/>
                </a:lnTo>
                <a:lnTo>
                  <a:pt x="259410" y="153974"/>
                </a:lnTo>
                <a:lnTo>
                  <a:pt x="259410" y="145592"/>
                </a:lnTo>
                <a:close/>
              </a:path>
              <a:path w="353060" h="335280">
                <a:moveTo>
                  <a:pt x="352755" y="100330"/>
                </a:moveTo>
                <a:lnTo>
                  <a:pt x="348945" y="71120"/>
                </a:lnTo>
                <a:lnTo>
                  <a:pt x="344754" y="71120"/>
                </a:lnTo>
                <a:lnTo>
                  <a:pt x="342480" y="72275"/>
                </a:lnTo>
                <a:lnTo>
                  <a:pt x="342480" y="93980"/>
                </a:lnTo>
                <a:lnTo>
                  <a:pt x="342404" y="96520"/>
                </a:lnTo>
                <a:lnTo>
                  <a:pt x="323329" y="137160"/>
                </a:lnTo>
                <a:lnTo>
                  <a:pt x="308546" y="142240"/>
                </a:lnTo>
                <a:lnTo>
                  <a:pt x="290423" y="142240"/>
                </a:lnTo>
                <a:lnTo>
                  <a:pt x="285330" y="140970"/>
                </a:lnTo>
                <a:lnTo>
                  <a:pt x="285902" y="134620"/>
                </a:lnTo>
                <a:lnTo>
                  <a:pt x="285927" y="127000"/>
                </a:lnTo>
                <a:lnTo>
                  <a:pt x="285483" y="120650"/>
                </a:lnTo>
                <a:lnTo>
                  <a:pt x="284568" y="113030"/>
                </a:lnTo>
                <a:lnTo>
                  <a:pt x="304584" y="102870"/>
                </a:lnTo>
                <a:lnTo>
                  <a:pt x="342099" y="83820"/>
                </a:lnTo>
                <a:lnTo>
                  <a:pt x="342480" y="93980"/>
                </a:lnTo>
                <a:lnTo>
                  <a:pt x="342480" y="72275"/>
                </a:lnTo>
                <a:lnTo>
                  <a:pt x="282257" y="102870"/>
                </a:lnTo>
                <a:lnTo>
                  <a:pt x="281139" y="99060"/>
                </a:lnTo>
                <a:lnTo>
                  <a:pt x="280377" y="95250"/>
                </a:lnTo>
                <a:lnTo>
                  <a:pt x="278841" y="92710"/>
                </a:lnTo>
                <a:lnTo>
                  <a:pt x="290398" y="82550"/>
                </a:lnTo>
                <a:lnTo>
                  <a:pt x="296176" y="77470"/>
                </a:lnTo>
                <a:lnTo>
                  <a:pt x="306374" y="62230"/>
                </a:lnTo>
                <a:lnTo>
                  <a:pt x="310984" y="48260"/>
                </a:lnTo>
                <a:lnTo>
                  <a:pt x="311607" y="34290"/>
                </a:lnTo>
                <a:lnTo>
                  <a:pt x="310019" y="22860"/>
                </a:lnTo>
                <a:lnTo>
                  <a:pt x="309841" y="21590"/>
                </a:lnTo>
                <a:lnTo>
                  <a:pt x="306692" y="11430"/>
                </a:lnTo>
                <a:lnTo>
                  <a:pt x="303618" y="5080"/>
                </a:lnTo>
                <a:lnTo>
                  <a:pt x="302069" y="2540"/>
                </a:lnTo>
                <a:lnTo>
                  <a:pt x="301713" y="1117"/>
                </a:lnTo>
                <a:lnTo>
                  <a:pt x="301713" y="30480"/>
                </a:lnTo>
                <a:lnTo>
                  <a:pt x="301599" y="35560"/>
                </a:lnTo>
                <a:lnTo>
                  <a:pt x="300482" y="48260"/>
                </a:lnTo>
                <a:lnTo>
                  <a:pt x="295656" y="60960"/>
                </a:lnTo>
                <a:lnTo>
                  <a:pt x="287185" y="72390"/>
                </a:lnTo>
                <a:lnTo>
                  <a:pt x="275526" y="82143"/>
                </a:lnTo>
                <a:lnTo>
                  <a:pt x="275526" y="124460"/>
                </a:lnTo>
                <a:lnTo>
                  <a:pt x="260565" y="236220"/>
                </a:lnTo>
                <a:lnTo>
                  <a:pt x="241312" y="278130"/>
                </a:lnTo>
                <a:lnTo>
                  <a:pt x="230073" y="289560"/>
                </a:lnTo>
                <a:lnTo>
                  <a:pt x="225196" y="276860"/>
                </a:lnTo>
                <a:lnTo>
                  <a:pt x="222453" y="273532"/>
                </a:lnTo>
                <a:lnTo>
                  <a:pt x="222453" y="304800"/>
                </a:lnTo>
                <a:lnTo>
                  <a:pt x="220560" y="312420"/>
                </a:lnTo>
                <a:lnTo>
                  <a:pt x="216369" y="316230"/>
                </a:lnTo>
                <a:lnTo>
                  <a:pt x="212178" y="322580"/>
                </a:lnTo>
                <a:lnTo>
                  <a:pt x="206070" y="325120"/>
                </a:lnTo>
                <a:lnTo>
                  <a:pt x="147408" y="325120"/>
                </a:lnTo>
                <a:lnTo>
                  <a:pt x="140919" y="321310"/>
                </a:lnTo>
                <a:lnTo>
                  <a:pt x="132537" y="311150"/>
                </a:lnTo>
                <a:lnTo>
                  <a:pt x="130644" y="304800"/>
                </a:lnTo>
                <a:lnTo>
                  <a:pt x="131381" y="298450"/>
                </a:lnTo>
                <a:lnTo>
                  <a:pt x="132537" y="292100"/>
                </a:lnTo>
                <a:lnTo>
                  <a:pt x="133489" y="289560"/>
                </a:lnTo>
                <a:lnTo>
                  <a:pt x="135864" y="283210"/>
                </a:lnTo>
                <a:lnTo>
                  <a:pt x="141973" y="275590"/>
                </a:lnTo>
                <a:lnTo>
                  <a:pt x="150215" y="270510"/>
                </a:lnTo>
                <a:lnTo>
                  <a:pt x="159956" y="269240"/>
                </a:lnTo>
                <a:lnTo>
                  <a:pt x="192341" y="269240"/>
                </a:lnTo>
                <a:lnTo>
                  <a:pt x="220916" y="298450"/>
                </a:lnTo>
                <a:lnTo>
                  <a:pt x="222453" y="304800"/>
                </a:lnTo>
                <a:lnTo>
                  <a:pt x="222453" y="273532"/>
                </a:lnTo>
                <a:lnTo>
                  <a:pt x="218922" y="269240"/>
                </a:lnTo>
                <a:lnTo>
                  <a:pt x="216839" y="266700"/>
                </a:lnTo>
                <a:lnTo>
                  <a:pt x="205752" y="260350"/>
                </a:lnTo>
                <a:lnTo>
                  <a:pt x="192722" y="259080"/>
                </a:lnTo>
                <a:lnTo>
                  <a:pt x="160337" y="259080"/>
                </a:lnTo>
                <a:lnTo>
                  <a:pt x="147281" y="260350"/>
                </a:lnTo>
                <a:lnTo>
                  <a:pt x="136067" y="266700"/>
                </a:lnTo>
                <a:lnTo>
                  <a:pt x="127571" y="276860"/>
                </a:lnTo>
                <a:lnTo>
                  <a:pt x="122643" y="289560"/>
                </a:lnTo>
                <a:lnTo>
                  <a:pt x="111455" y="278130"/>
                </a:lnTo>
                <a:lnTo>
                  <a:pt x="102539" y="265430"/>
                </a:lnTo>
                <a:lnTo>
                  <a:pt x="96050" y="251460"/>
                </a:lnTo>
                <a:lnTo>
                  <a:pt x="92151" y="236220"/>
                </a:lnTo>
                <a:lnTo>
                  <a:pt x="79197" y="151130"/>
                </a:lnTo>
                <a:lnTo>
                  <a:pt x="78422" y="146050"/>
                </a:lnTo>
                <a:lnTo>
                  <a:pt x="78092" y="142240"/>
                </a:lnTo>
                <a:lnTo>
                  <a:pt x="77114" y="130810"/>
                </a:lnTo>
                <a:lnTo>
                  <a:pt x="78232" y="115570"/>
                </a:lnTo>
                <a:lnTo>
                  <a:pt x="81076" y="102870"/>
                </a:lnTo>
                <a:lnTo>
                  <a:pt x="81635" y="100330"/>
                </a:lnTo>
                <a:lnTo>
                  <a:pt x="87185" y="86360"/>
                </a:lnTo>
                <a:lnTo>
                  <a:pt x="88315" y="86360"/>
                </a:lnTo>
                <a:lnTo>
                  <a:pt x="94869" y="87630"/>
                </a:lnTo>
                <a:lnTo>
                  <a:pt x="116916" y="87630"/>
                </a:lnTo>
                <a:lnTo>
                  <a:pt x="129857" y="86360"/>
                </a:lnTo>
                <a:lnTo>
                  <a:pt x="141833" y="85090"/>
                </a:lnTo>
                <a:lnTo>
                  <a:pt x="152882" y="82550"/>
                </a:lnTo>
                <a:lnTo>
                  <a:pt x="163029" y="78740"/>
                </a:lnTo>
                <a:lnTo>
                  <a:pt x="160337" y="91440"/>
                </a:lnTo>
                <a:lnTo>
                  <a:pt x="159600" y="92710"/>
                </a:lnTo>
                <a:lnTo>
                  <a:pt x="160337" y="93980"/>
                </a:lnTo>
                <a:lnTo>
                  <a:pt x="161112" y="95250"/>
                </a:lnTo>
                <a:lnTo>
                  <a:pt x="163410" y="97790"/>
                </a:lnTo>
                <a:lnTo>
                  <a:pt x="166065" y="97790"/>
                </a:lnTo>
                <a:lnTo>
                  <a:pt x="206387" y="86360"/>
                </a:lnTo>
                <a:lnTo>
                  <a:pt x="231990" y="69850"/>
                </a:lnTo>
                <a:lnTo>
                  <a:pt x="228981" y="66040"/>
                </a:lnTo>
                <a:lnTo>
                  <a:pt x="224218" y="66040"/>
                </a:lnTo>
                <a:lnTo>
                  <a:pt x="223227" y="67310"/>
                </a:lnTo>
                <a:lnTo>
                  <a:pt x="210693" y="74930"/>
                </a:lnTo>
                <a:lnTo>
                  <a:pt x="196735" y="80010"/>
                </a:lnTo>
                <a:lnTo>
                  <a:pt x="183349" y="83820"/>
                </a:lnTo>
                <a:lnTo>
                  <a:pt x="172529" y="86360"/>
                </a:lnTo>
                <a:lnTo>
                  <a:pt x="174612" y="78740"/>
                </a:lnTo>
                <a:lnTo>
                  <a:pt x="174955" y="77470"/>
                </a:lnTo>
                <a:lnTo>
                  <a:pt x="176339" y="72390"/>
                </a:lnTo>
                <a:lnTo>
                  <a:pt x="176720" y="69850"/>
                </a:lnTo>
                <a:lnTo>
                  <a:pt x="176339" y="68580"/>
                </a:lnTo>
                <a:lnTo>
                  <a:pt x="174459" y="67310"/>
                </a:lnTo>
                <a:lnTo>
                  <a:pt x="173558" y="66040"/>
                </a:lnTo>
                <a:lnTo>
                  <a:pt x="169519" y="66040"/>
                </a:lnTo>
                <a:lnTo>
                  <a:pt x="153733" y="72390"/>
                </a:lnTo>
                <a:lnTo>
                  <a:pt x="122135" y="77470"/>
                </a:lnTo>
                <a:lnTo>
                  <a:pt x="93687" y="77470"/>
                </a:lnTo>
                <a:lnTo>
                  <a:pt x="95961" y="73660"/>
                </a:lnTo>
                <a:lnTo>
                  <a:pt x="98640" y="69850"/>
                </a:lnTo>
                <a:lnTo>
                  <a:pt x="101688" y="66040"/>
                </a:lnTo>
                <a:lnTo>
                  <a:pt x="115951" y="53340"/>
                </a:lnTo>
                <a:lnTo>
                  <a:pt x="117373" y="52070"/>
                </a:lnTo>
                <a:lnTo>
                  <a:pt x="135483" y="40640"/>
                </a:lnTo>
                <a:lnTo>
                  <a:pt x="155460" y="34290"/>
                </a:lnTo>
                <a:lnTo>
                  <a:pt x="176720" y="31750"/>
                </a:lnTo>
                <a:lnTo>
                  <a:pt x="198208" y="34290"/>
                </a:lnTo>
                <a:lnTo>
                  <a:pt x="236474" y="50800"/>
                </a:lnTo>
                <a:lnTo>
                  <a:pt x="264147" y="83820"/>
                </a:lnTo>
                <a:lnTo>
                  <a:pt x="275526" y="124460"/>
                </a:lnTo>
                <a:lnTo>
                  <a:pt x="275526" y="82143"/>
                </a:lnTo>
                <a:lnTo>
                  <a:pt x="275031" y="82550"/>
                </a:lnTo>
                <a:lnTo>
                  <a:pt x="271221" y="74930"/>
                </a:lnTo>
                <a:lnTo>
                  <a:pt x="267030" y="68580"/>
                </a:lnTo>
                <a:lnTo>
                  <a:pt x="261302" y="60960"/>
                </a:lnTo>
                <a:lnTo>
                  <a:pt x="274675" y="54610"/>
                </a:lnTo>
                <a:lnTo>
                  <a:pt x="276352" y="53340"/>
                </a:lnTo>
                <a:lnTo>
                  <a:pt x="298640" y="24130"/>
                </a:lnTo>
                <a:lnTo>
                  <a:pt x="299796" y="22860"/>
                </a:lnTo>
                <a:lnTo>
                  <a:pt x="300570" y="26670"/>
                </a:lnTo>
                <a:lnTo>
                  <a:pt x="301713" y="30480"/>
                </a:lnTo>
                <a:lnTo>
                  <a:pt x="301713" y="1117"/>
                </a:lnTo>
                <a:lnTo>
                  <a:pt x="301434" y="0"/>
                </a:lnTo>
                <a:lnTo>
                  <a:pt x="294068" y="0"/>
                </a:lnTo>
                <a:lnTo>
                  <a:pt x="292569" y="2540"/>
                </a:lnTo>
                <a:lnTo>
                  <a:pt x="292569" y="13970"/>
                </a:lnTo>
                <a:lnTo>
                  <a:pt x="286842" y="25400"/>
                </a:lnTo>
                <a:lnTo>
                  <a:pt x="281076" y="34290"/>
                </a:lnTo>
                <a:lnTo>
                  <a:pt x="273558" y="41910"/>
                </a:lnTo>
                <a:lnTo>
                  <a:pt x="264401" y="48260"/>
                </a:lnTo>
                <a:lnTo>
                  <a:pt x="253682" y="53340"/>
                </a:lnTo>
                <a:lnTo>
                  <a:pt x="236994" y="39370"/>
                </a:lnTo>
                <a:lnTo>
                  <a:pt x="222872" y="31750"/>
                </a:lnTo>
                <a:lnTo>
                  <a:pt x="218160" y="29210"/>
                </a:lnTo>
                <a:lnTo>
                  <a:pt x="197751" y="24130"/>
                </a:lnTo>
                <a:lnTo>
                  <a:pt x="176339" y="21590"/>
                </a:lnTo>
                <a:lnTo>
                  <a:pt x="154952" y="24130"/>
                </a:lnTo>
                <a:lnTo>
                  <a:pt x="134581" y="29210"/>
                </a:lnTo>
                <a:lnTo>
                  <a:pt x="115862" y="39370"/>
                </a:lnTo>
                <a:lnTo>
                  <a:pt x="99377" y="53340"/>
                </a:lnTo>
                <a:lnTo>
                  <a:pt x="92151" y="50050"/>
                </a:lnTo>
                <a:lnTo>
                  <a:pt x="92151" y="60960"/>
                </a:lnTo>
                <a:lnTo>
                  <a:pt x="86804" y="68580"/>
                </a:lnTo>
                <a:lnTo>
                  <a:pt x="82257" y="74930"/>
                </a:lnTo>
                <a:lnTo>
                  <a:pt x="78422" y="82550"/>
                </a:lnTo>
                <a:lnTo>
                  <a:pt x="61544" y="67310"/>
                </a:lnTo>
                <a:lnTo>
                  <a:pt x="53340" y="50800"/>
                </a:lnTo>
                <a:lnTo>
                  <a:pt x="51498" y="35560"/>
                </a:lnTo>
                <a:lnTo>
                  <a:pt x="53682" y="22860"/>
                </a:lnTo>
                <a:lnTo>
                  <a:pt x="54419" y="25400"/>
                </a:lnTo>
                <a:lnTo>
                  <a:pt x="55194" y="26670"/>
                </a:lnTo>
                <a:lnTo>
                  <a:pt x="92151" y="60960"/>
                </a:lnTo>
                <a:lnTo>
                  <a:pt x="92151" y="50050"/>
                </a:lnTo>
                <a:lnTo>
                  <a:pt x="88252" y="48260"/>
                </a:lnTo>
                <a:lnTo>
                  <a:pt x="78905" y="41910"/>
                </a:lnTo>
                <a:lnTo>
                  <a:pt x="71424" y="34290"/>
                </a:lnTo>
                <a:lnTo>
                  <a:pt x="65874" y="25400"/>
                </a:lnTo>
                <a:lnTo>
                  <a:pt x="64693" y="22860"/>
                </a:lnTo>
                <a:lnTo>
                  <a:pt x="60528" y="13970"/>
                </a:lnTo>
                <a:lnTo>
                  <a:pt x="60147" y="5080"/>
                </a:lnTo>
                <a:lnTo>
                  <a:pt x="60147" y="2540"/>
                </a:lnTo>
                <a:lnTo>
                  <a:pt x="58610" y="0"/>
                </a:lnTo>
                <a:lnTo>
                  <a:pt x="51600" y="0"/>
                </a:lnTo>
                <a:lnTo>
                  <a:pt x="50609" y="2540"/>
                </a:lnTo>
                <a:lnTo>
                  <a:pt x="49123" y="5080"/>
                </a:lnTo>
                <a:lnTo>
                  <a:pt x="46139" y="11430"/>
                </a:lnTo>
                <a:lnTo>
                  <a:pt x="43014" y="21590"/>
                </a:lnTo>
                <a:lnTo>
                  <a:pt x="41109" y="34290"/>
                </a:lnTo>
                <a:lnTo>
                  <a:pt x="41884" y="48260"/>
                </a:lnTo>
                <a:lnTo>
                  <a:pt x="46494" y="62230"/>
                </a:lnTo>
                <a:lnTo>
                  <a:pt x="56591" y="77470"/>
                </a:lnTo>
                <a:lnTo>
                  <a:pt x="73875" y="92710"/>
                </a:lnTo>
                <a:lnTo>
                  <a:pt x="72720" y="95250"/>
                </a:lnTo>
                <a:lnTo>
                  <a:pt x="71577" y="99060"/>
                </a:lnTo>
                <a:lnTo>
                  <a:pt x="70802" y="102870"/>
                </a:lnTo>
                <a:lnTo>
                  <a:pt x="68922" y="101930"/>
                </a:lnTo>
                <a:lnTo>
                  <a:pt x="68922" y="113030"/>
                </a:lnTo>
                <a:lnTo>
                  <a:pt x="67983" y="120650"/>
                </a:lnTo>
                <a:lnTo>
                  <a:pt x="67475" y="127000"/>
                </a:lnTo>
                <a:lnTo>
                  <a:pt x="67551" y="137160"/>
                </a:lnTo>
                <a:lnTo>
                  <a:pt x="67767" y="140970"/>
                </a:lnTo>
                <a:lnTo>
                  <a:pt x="62674" y="142240"/>
                </a:lnTo>
                <a:lnTo>
                  <a:pt x="44551" y="142240"/>
                </a:lnTo>
                <a:lnTo>
                  <a:pt x="36652" y="139700"/>
                </a:lnTo>
                <a:lnTo>
                  <a:pt x="12039" y="107950"/>
                </a:lnTo>
                <a:lnTo>
                  <a:pt x="10769" y="95250"/>
                </a:lnTo>
                <a:lnTo>
                  <a:pt x="10998" y="83820"/>
                </a:lnTo>
                <a:lnTo>
                  <a:pt x="68922" y="113030"/>
                </a:lnTo>
                <a:lnTo>
                  <a:pt x="68922" y="101930"/>
                </a:lnTo>
                <a:lnTo>
                  <a:pt x="33096" y="83820"/>
                </a:lnTo>
                <a:lnTo>
                  <a:pt x="7962" y="71120"/>
                </a:lnTo>
                <a:lnTo>
                  <a:pt x="4152" y="71120"/>
                </a:lnTo>
                <a:lnTo>
                  <a:pt x="0" y="100330"/>
                </a:lnTo>
                <a:lnTo>
                  <a:pt x="4254" y="120650"/>
                </a:lnTo>
                <a:lnTo>
                  <a:pt x="32156" y="149860"/>
                </a:lnTo>
                <a:lnTo>
                  <a:pt x="52539" y="152400"/>
                </a:lnTo>
                <a:lnTo>
                  <a:pt x="63195" y="152400"/>
                </a:lnTo>
                <a:lnTo>
                  <a:pt x="69303" y="151130"/>
                </a:lnTo>
                <a:lnTo>
                  <a:pt x="82613" y="237490"/>
                </a:lnTo>
                <a:lnTo>
                  <a:pt x="87350" y="256540"/>
                </a:lnTo>
                <a:lnTo>
                  <a:pt x="95580" y="273050"/>
                </a:lnTo>
                <a:lnTo>
                  <a:pt x="106959" y="288290"/>
                </a:lnTo>
                <a:lnTo>
                  <a:pt x="121107" y="300990"/>
                </a:lnTo>
                <a:lnTo>
                  <a:pt x="120726" y="308610"/>
                </a:lnTo>
                <a:lnTo>
                  <a:pt x="153873" y="335280"/>
                </a:lnTo>
                <a:lnTo>
                  <a:pt x="199224" y="335280"/>
                </a:lnTo>
                <a:lnTo>
                  <a:pt x="206248" y="334010"/>
                </a:lnTo>
                <a:lnTo>
                  <a:pt x="212928" y="331470"/>
                </a:lnTo>
                <a:lnTo>
                  <a:pt x="219036" y="327660"/>
                </a:lnTo>
                <a:lnTo>
                  <a:pt x="222592" y="325120"/>
                </a:lnTo>
                <a:lnTo>
                  <a:pt x="224370" y="323850"/>
                </a:lnTo>
                <a:lnTo>
                  <a:pt x="229692" y="317500"/>
                </a:lnTo>
                <a:lnTo>
                  <a:pt x="232752" y="308610"/>
                </a:lnTo>
                <a:lnTo>
                  <a:pt x="231990" y="300990"/>
                </a:lnTo>
                <a:lnTo>
                  <a:pt x="244932" y="289560"/>
                </a:lnTo>
                <a:lnTo>
                  <a:pt x="266103" y="256540"/>
                </a:lnTo>
                <a:lnTo>
                  <a:pt x="284187" y="151130"/>
                </a:lnTo>
                <a:lnTo>
                  <a:pt x="289877" y="152400"/>
                </a:lnTo>
                <a:lnTo>
                  <a:pt x="300570" y="152400"/>
                </a:lnTo>
                <a:lnTo>
                  <a:pt x="311416" y="151130"/>
                </a:lnTo>
                <a:lnTo>
                  <a:pt x="321081" y="149860"/>
                </a:lnTo>
                <a:lnTo>
                  <a:pt x="329539" y="144780"/>
                </a:lnTo>
                <a:lnTo>
                  <a:pt x="333146" y="142240"/>
                </a:lnTo>
                <a:lnTo>
                  <a:pt x="336753" y="139700"/>
                </a:lnTo>
                <a:lnTo>
                  <a:pt x="348615" y="120650"/>
                </a:lnTo>
                <a:lnTo>
                  <a:pt x="352755" y="1003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52236" y="2003601"/>
            <a:ext cx="353567" cy="31368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404035" y="2958109"/>
            <a:ext cx="368300" cy="223520"/>
          </a:xfrm>
          <a:custGeom>
            <a:avLst/>
            <a:gdLst/>
            <a:ahLst/>
            <a:cxnLst/>
            <a:rect l="l" t="t" r="r" b="b"/>
            <a:pathLst>
              <a:path w="368300" h="223519">
                <a:moveTo>
                  <a:pt x="62877" y="137820"/>
                </a:moveTo>
                <a:lnTo>
                  <a:pt x="62496" y="135128"/>
                </a:lnTo>
                <a:lnTo>
                  <a:pt x="60198" y="132473"/>
                </a:lnTo>
                <a:lnTo>
                  <a:pt x="54495" y="132473"/>
                </a:lnTo>
                <a:lnTo>
                  <a:pt x="51816" y="135128"/>
                </a:lnTo>
                <a:lnTo>
                  <a:pt x="51816" y="145440"/>
                </a:lnTo>
                <a:lnTo>
                  <a:pt x="48006" y="149631"/>
                </a:lnTo>
                <a:lnTo>
                  <a:pt x="38112" y="149631"/>
                </a:lnTo>
                <a:lnTo>
                  <a:pt x="33921" y="145821"/>
                </a:lnTo>
                <a:lnTo>
                  <a:pt x="33921" y="130200"/>
                </a:lnTo>
                <a:lnTo>
                  <a:pt x="37731" y="126009"/>
                </a:lnTo>
                <a:lnTo>
                  <a:pt x="45732" y="126009"/>
                </a:lnTo>
                <a:lnTo>
                  <a:pt x="48006" y="123710"/>
                </a:lnTo>
                <a:lnTo>
                  <a:pt x="48006" y="117627"/>
                </a:lnTo>
                <a:lnTo>
                  <a:pt x="45732" y="115328"/>
                </a:lnTo>
                <a:lnTo>
                  <a:pt x="43040" y="115328"/>
                </a:lnTo>
                <a:lnTo>
                  <a:pt x="35229" y="116928"/>
                </a:lnTo>
                <a:lnTo>
                  <a:pt x="28803" y="121285"/>
                </a:lnTo>
                <a:lnTo>
                  <a:pt x="24447" y="127698"/>
                </a:lnTo>
                <a:lnTo>
                  <a:pt x="22847" y="135509"/>
                </a:lnTo>
                <a:lnTo>
                  <a:pt x="22847" y="141236"/>
                </a:lnTo>
                <a:lnTo>
                  <a:pt x="24447" y="148996"/>
                </a:lnTo>
                <a:lnTo>
                  <a:pt x="28803" y="155282"/>
                </a:lnTo>
                <a:lnTo>
                  <a:pt x="35229" y="159512"/>
                </a:lnTo>
                <a:lnTo>
                  <a:pt x="43040" y="161048"/>
                </a:lnTo>
                <a:lnTo>
                  <a:pt x="50647" y="159512"/>
                </a:lnTo>
                <a:lnTo>
                  <a:pt x="56972" y="155282"/>
                </a:lnTo>
                <a:lnTo>
                  <a:pt x="61290" y="148996"/>
                </a:lnTo>
                <a:lnTo>
                  <a:pt x="62877" y="141236"/>
                </a:lnTo>
                <a:lnTo>
                  <a:pt x="62877" y="137820"/>
                </a:lnTo>
                <a:close/>
              </a:path>
              <a:path w="368300" h="223519">
                <a:moveTo>
                  <a:pt x="368033" y="142240"/>
                </a:moveTo>
                <a:lnTo>
                  <a:pt x="367665" y="140970"/>
                </a:lnTo>
                <a:lnTo>
                  <a:pt x="367296" y="139700"/>
                </a:lnTo>
                <a:lnTo>
                  <a:pt x="365379" y="138430"/>
                </a:lnTo>
                <a:lnTo>
                  <a:pt x="344424" y="126250"/>
                </a:lnTo>
                <a:lnTo>
                  <a:pt x="344424" y="139700"/>
                </a:lnTo>
                <a:lnTo>
                  <a:pt x="319646" y="139700"/>
                </a:lnTo>
                <a:lnTo>
                  <a:pt x="319646" y="161290"/>
                </a:lnTo>
                <a:lnTo>
                  <a:pt x="313677" y="165100"/>
                </a:lnTo>
                <a:lnTo>
                  <a:pt x="307276" y="167640"/>
                </a:lnTo>
                <a:lnTo>
                  <a:pt x="293763" y="172720"/>
                </a:lnTo>
                <a:lnTo>
                  <a:pt x="285762" y="151130"/>
                </a:lnTo>
                <a:lnTo>
                  <a:pt x="306717" y="151130"/>
                </a:lnTo>
                <a:lnTo>
                  <a:pt x="319646" y="161290"/>
                </a:lnTo>
                <a:lnTo>
                  <a:pt x="319646" y="139700"/>
                </a:lnTo>
                <a:lnTo>
                  <a:pt x="313042" y="139700"/>
                </a:lnTo>
                <a:lnTo>
                  <a:pt x="297446" y="140970"/>
                </a:lnTo>
                <a:lnTo>
                  <a:pt x="283464" y="140970"/>
                </a:lnTo>
                <a:lnTo>
                  <a:pt x="283464" y="175260"/>
                </a:lnTo>
                <a:lnTo>
                  <a:pt x="275259" y="177800"/>
                </a:lnTo>
                <a:lnTo>
                  <a:pt x="257860" y="182880"/>
                </a:lnTo>
                <a:lnTo>
                  <a:pt x="248805" y="185420"/>
                </a:lnTo>
                <a:lnTo>
                  <a:pt x="231927" y="186690"/>
                </a:lnTo>
                <a:lnTo>
                  <a:pt x="214401" y="189230"/>
                </a:lnTo>
                <a:lnTo>
                  <a:pt x="196176" y="190500"/>
                </a:lnTo>
                <a:lnTo>
                  <a:pt x="177152" y="190500"/>
                </a:lnTo>
                <a:lnTo>
                  <a:pt x="182905" y="182880"/>
                </a:lnTo>
                <a:lnTo>
                  <a:pt x="189687" y="172720"/>
                </a:lnTo>
                <a:lnTo>
                  <a:pt x="205346" y="149860"/>
                </a:lnTo>
                <a:lnTo>
                  <a:pt x="223139" y="149860"/>
                </a:lnTo>
                <a:lnTo>
                  <a:pt x="232105" y="151130"/>
                </a:lnTo>
                <a:lnTo>
                  <a:pt x="243840" y="151130"/>
                </a:lnTo>
                <a:lnTo>
                  <a:pt x="244983" y="149860"/>
                </a:lnTo>
                <a:lnTo>
                  <a:pt x="246113" y="148590"/>
                </a:lnTo>
                <a:lnTo>
                  <a:pt x="246113" y="143510"/>
                </a:lnTo>
                <a:lnTo>
                  <a:pt x="243840" y="140970"/>
                </a:lnTo>
                <a:lnTo>
                  <a:pt x="241185" y="139700"/>
                </a:lnTo>
                <a:lnTo>
                  <a:pt x="218998" y="139700"/>
                </a:lnTo>
                <a:lnTo>
                  <a:pt x="211848" y="138430"/>
                </a:lnTo>
                <a:lnTo>
                  <a:pt x="225894" y="116840"/>
                </a:lnTo>
                <a:lnTo>
                  <a:pt x="232460" y="107950"/>
                </a:lnTo>
                <a:lnTo>
                  <a:pt x="238493" y="97790"/>
                </a:lnTo>
                <a:lnTo>
                  <a:pt x="244995" y="99060"/>
                </a:lnTo>
                <a:lnTo>
                  <a:pt x="250685" y="101600"/>
                </a:lnTo>
                <a:lnTo>
                  <a:pt x="256806" y="102870"/>
                </a:lnTo>
                <a:lnTo>
                  <a:pt x="270497" y="139700"/>
                </a:lnTo>
                <a:lnTo>
                  <a:pt x="261378" y="139700"/>
                </a:lnTo>
                <a:lnTo>
                  <a:pt x="259080" y="142240"/>
                </a:lnTo>
                <a:lnTo>
                  <a:pt x="259080" y="148590"/>
                </a:lnTo>
                <a:lnTo>
                  <a:pt x="261378" y="151130"/>
                </a:lnTo>
                <a:lnTo>
                  <a:pt x="274307" y="151130"/>
                </a:lnTo>
                <a:lnTo>
                  <a:pt x="283464" y="175260"/>
                </a:lnTo>
                <a:lnTo>
                  <a:pt x="283464" y="140970"/>
                </a:lnTo>
                <a:lnTo>
                  <a:pt x="281952" y="140970"/>
                </a:lnTo>
                <a:lnTo>
                  <a:pt x="269760" y="106680"/>
                </a:lnTo>
                <a:lnTo>
                  <a:pt x="288975" y="113030"/>
                </a:lnTo>
                <a:lnTo>
                  <a:pt x="307797" y="120650"/>
                </a:lnTo>
                <a:lnTo>
                  <a:pt x="326263" y="129540"/>
                </a:lnTo>
                <a:lnTo>
                  <a:pt x="344424" y="139700"/>
                </a:lnTo>
                <a:lnTo>
                  <a:pt x="344424" y="126250"/>
                </a:lnTo>
                <a:lnTo>
                  <a:pt x="341363" y="124460"/>
                </a:lnTo>
                <a:lnTo>
                  <a:pt x="316712" y="113030"/>
                </a:lnTo>
                <a:lnTo>
                  <a:pt x="300850" y="106680"/>
                </a:lnTo>
                <a:lnTo>
                  <a:pt x="291338" y="102870"/>
                </a:lnTo>
                <a:lnTo>
                  <a:pt x="276390" y="97790"/>
                </a:lnTo>
                <a:lnTo>
                  <a:pt x="265188" y="93980"/>
                </a:lnTo>
                <a:lnTo>
                  <a:pt x="263829" y="90170"/>
                </a:lnTo>
                <a:lnTo>
                  <a:pt x="261099" y="82550"/>
                </a:lnTo>
                <a:lnTo>
                  <a:pt x="253377" y="60960"/>
                </a:lnTo>
                <a:lnTo>
                  <a:pt x="252615" y="58953"/>
                </a:lnTo>
                <a:lnTo>
                  <a:pt x="252615" y="90170"/>
                </a:lnTo>
                <a:lnTo>
                  <a:pt x="247650" y="90170"/>
                </a:lnTo>
                <a:lnTo>
                  <a:pt x="245376" y="88900"/>
                </a:lnTo>
                <a:lnTo>
                  <a:pt x="246888" y="86360"/>
                </a:lnTo>
                <a:lnTo>
                  <a:pt x="248031" y="83820"/>
                </a:lnTo>
                <a:lnTo>
                  <a:pt x="249567" y="82550"/>
                </a:lnTo>
                <a:lnTo>
                  <a:pt x="252615" y="90170"/>
                </a:lnTo>
                <a:lnTo>
                  <a:pt x="252615" y="58953"/>
                </a:lnTo>
                <a:lnTo>
                  <a:pt x="251460" y="55880"/>
                </a:lnTo>
                <a:lnTo>
                  <a:pt x="246888" y="52070"/>
                </a:lnTo>
                <a:lnTo>
                  <a:pt x="244614" y="51625"/>
                </a:lnTo>
                <a:lnTo>
                  <a:pt x="244614" y="69850"/>
                </a:lnTo>
                <a:lnTo>
                  <a:pt x="223875" y="101600"/>
                </a:lnTo>
                <a:lnTo>
                  <a:pt x="198450" y="139700"/>
                </a:lnTo>
                <a:lnTo>
                  <a:pt x="175539" y="172720"/>
                </a:lnTo>
                <a:lnTo>
                  <a:pt x="152933" y="198120"/>
                </a:lnTo>
                <a:lnTo>
                  <a:pt x="143230" y="198120"/>
                </a:lnTo>
                <a:lnTo>
                  <a:pt x="139204" y="196850"/>
                </a:lnTo>
                <a:lnTo>
                  <a:pt x="134886" y="195580"/>
                </a:lnTo>
                <a:lnTo>
                  <a:pt x="129540" y="193040"/>
                </a:lnTo>
                <a:lnTo>
                  <a:pt x="122301" y="189230"/>
                </a:lnTo>
                <a:lnTo>
                  <a:pt x="125641" y="185420"/>
                </a:lnTo>
                <a:lnTo>
                  <a:pt x="165684" y="139700"/>
                </a:lnTo>
                <a:lnTo>
                  <a:pt x="170129" y="134620"/>
                </a:lnTo>
                <a:lnTo>
                  <a:pt x="209067" y="90170"/>
                </a:lnTo>
                <a:lnTo>
                  <a:pt x="216852" y="81280"/>
                </a:lnTo>
                <a:lnTo>
                  <a:pt x="232422" y="63500"/>
                </a:lnTo>
                <a:lnTo>
                  <a:pt x="233768" y="62230"/>
                </a:lnTo>
                <a:lnTo>
                  <a:pt x="235686" y="60960"/>
                </a:lnTo>
                <a:lnTo>
                  <a:pt x="238887" y="60960"/>
                </a:lnTo>
                <a:lnTo>
                  <a:pt x="241566" y="62230"/>
                </a:lnTo>
                <a:lnTo>
                  <a:pt x="243078" y="64770"/>
                </a:lnTo>
                <a:lnTo>
                  <a:pt x="244614" y="69850"/>
                </a:lnTo>
                <a:lnTo>
                  <a:pt x="244614" y="51625"/>
                </a:lnTo>
                <a:lnTo>
                  <a:pt x="240423" y="50800"/>
                </a:lnTo>
                <a:lnTo>
                  <a:pt x="232448" y="50800"/>
                </a:lnTo>
                <a:lnTo>
                  <a:pt x="227876" y="53340"/>
                </a:lnTo>
                <a:lnTo>
                  <a:pt x="224802" y="55880"/>
                </a:lnTo>
                <a:lnTo>
                  <a:pt x="202311" y="81280"/>
                </a:lnTo>
                <a:lnTo>
                  <a:pt x="193929" y="80454"/>
                </a:lnTo>
                <a:lnTo>
                  <a:pt x="193929" y="91440"/>
                </a:lnTo>
                <a:lnTo>
                  <a:pt x="156222" y="134620"/>
                </a:lnTo>
                <a:lnTo>
                  <a:pt x="147840" y="133426"/>
                </a:lnTo>
                <a:lnTo>
                  <a:pt x="147840" y="143510"/>
                </a:lnTo>
                <a:lnTo>
                  <a:pt x="141681" y="151130"/>
                </a:lnTo>
                <a:lnTo>
                  <a:pt x="128879" y="165100"/>
                </a:lnTo>
                <a:lnTo>
                  <a:pt x="110502" y="185420"/>
                </a:lnTo>
                <a:lnTo>
                  <a:pt x="104000" y="185420"/>
                </a:lnTo>
                <a:lnTo>
                  <a:pt x="97536" y="184150"/>
                </a:lnTo>
                <a:lnTo>
                  <a:pt x="92583" y="182880"/>
                </a:lnTo>
                <a:lnTo>
                  <a:pt x="93599" y="181610"/>
                </a:lnTo>
                <a:lnTo>
                  <a:pt x="102730" y="170180"/>
                </a:lnTo>
                <a:lnTo>
                  <a:pt x="110388" y="157480"/>
                </a:lnTo>
                <a:lnTo>
                  <a:pt x="115620" y="147320"/>
                </a:lnTo>
                <a:lnTo>
                  <a:pt x="118503" y="139700"/>
                </a:lnTo>
                <a:lnTo>
                  <a:pt x="132308" y="142240"/>
                </a:lnTo>
                <a:lnTo>
                  <a:pt x="139814" y="143510"/>
                </a:lnTo>
                <a:lnTo>
                  <a:pt x="147840" y="143510"/>
                </a:lnTo>
                <a:lnTo>
                  <a:pt x="147840" y="133426"/>
                </a:lnTo>
                <a:lnTo>
                  <a:pt x="147332" y="133350"/>
                </a:lnTo>
                <a:lnTo>
                  <a:pt x="138442" y="132080"/>
                </a:lnTo>
                <a:lnTo>
                  <a:pt x="122834" y="129540"/>
                </a:lnTo>
                <a:lnTo>
                  <a:pt x="109448" y="128270"/>
                </a:lnTo>
                <a:lnTo>
                  <a:pt x="107073" y="127736"/>
                </a:lnTo>
                <a:lnTo>
                  <a:pt x="107073" y="138430"/>
                </a:lnTo>
                <a:lnTo>
                  <a:pt x="103530" y="146050"/>
                </a:lnTo>
                <a:lnTo>
                  <a:pt x="97917" y="156210"/>
                </a:lnTo>
                <a:lnTo>
                  <a:pt x="90030" y="168910"/>
                </a:lnTo>
                <a:lnTo>
                  <a:pt x="79616" y="181610"/>
                </a:lnTo>
                <a:lnTo>
                  <a:pt x="74688" y="180340"/>
                </a:lnTo>
                <a:lnTo>
                  <a:pt x="70878" y="180340"/>
                </a:lnTo>
                <a:lnTo>
                  <a:pt x="68199" y="179070"/>
                </a:lnTo>
                <a:lnTo>
                  <a:pt x="73025" y="170180"/>
                </a:lnTo>
                <a:lnTo>
                  <a:pt x="76619" y="158750"/>
                </a:lnTo>
                <a:lnTo>
                  <a:pt x="78854" y="148590"/>
                </a:lnTo>
                <a:lnTo>
                  <a:pt x="79527" y="138430"/>
                </a:lnTo>
                <a:lnTo>
                  <a:pt x="79616" y="133350"/>
                </a:lnTo>
                <a:lnTo>
                  <a:pt x="84556" y="134620"/>
                </a:lnTo>
                <a:lnTo>
                  <a:pt x="90779" y="135890"/>
                </a:lnTo>
                <a:lnTo>
                  <a:pt x="98285" y="137160"/>
                </a:lnTo>
                <a:lnTo>
                  <a:pt x="107073" y="138430"/>
                </a:lnTo>
                <a:lnTo>
                  <a:pt x="107073" y="127736"/>
                </a:lnTo>
                <a:lnTo>
                  <a:pt x="98310" y="125730"/>
                </a:lnTo>
                <a:lnTo>
                  <a:pt x="104000" y="124460"/>
                </a:lnTo>
                <a:lnTo>
                  <a:pt x="110502" y="121920"/>
                </a:lnTo>
                <a:lnTo>
                  <a:pt x="113538" y="120650"/>
                </a:lnTo>
                <a:lnTo>
                  <a:pt x="116573" y="119380"/>
                </a:lnTo>
                <a:lnTo>
                  <a:pt x="133946" y="113030"/>
                </a:lnTo>
                <a:lnTo>
                  <a:pt x="147205" y="105410"/>
                </a:lnTo>
                <a:lnTo>
                  <a:pt x="156387" y="97790"/>
                </a:lnTo>
                <a:lnTo>
                  <a:pt x="161544" y="90170"/>
                </a:lnTo>
                <a:lnTo>
                  <a:pt x="177304" y="90170"/>
                </a:lnTo>
                <a:lnTo>
                  <a:pt x="193929" y="91440"/>
                </a:lnTo>
                <a:lnTo>
                  <a:pt x="193929" y="80454"/>
                </a:lnTo>
                <a:lnTo>
                  <a:pt x="189560" y="80010"/>
                </a:lnTo>
                <a:lnTo>
                  <a:pt x="177152" y="80010"/>
                </a:lnTo>
                <a:lnTo>
                  <a:pt x="165138" y="78740"/>
                </a:lnTo>
                <a:lnTo>
                  <a:pt x="153543" y="78740"/>
                </a:lnTo>
                <a:lnTo>
                  <a:pt x="148958" y="78892"/>
                </a:lnTo>
                <a:lnTo>
                  <a:pt x="148958" y="90170"/>
                </a:lnTo>
                <a:lnTo>
                  <a:pt x="137414" y="99060"/>
                </a:lnTo>
                <a:lnTo>
                  <a:pt x="119634" y="106680"/>
                </a:lnTo>
                <a:lnTo>
                  <a:pt x="98717" y="114300"/>
                </a:lnTo>
                <a:lnTo>
                  <a:pt x="77736" y="120650"/>
                </a:lnTo>
                <a:lnTo>
                  <a:pt x="75806" y="113030"/>
                </a:lnTo>
                <a:lnTo>
                  <a:pt x="72390" y="107950"/>
                </a:lnTo>
                <a:lnTo>
                  <a:pt x="68961" y="103797"/>
                </a:lnTo>
                <a:lnTo>
                  <a:pt x="68961" y="137160"/>
                </a:lnTo>
                <a:lnTo>
                  <a:pt x="68275" y="147320"/>
                </a:lnTo>
                <a:lnTo>
                  <a:pt x="53352" y="182880"/>
                </a:lnTo>
                <a:lnTo>
                  <a:pt x="46113" y="189230"/>
                </a:lnTo>
                <a:lnTo>
                  <a:pt x="33921" y="189230"/>
                </a:lnTo>
                <a:lnTo>
                  <a:pt x="13716" y="156210"/>
                </a:lnTo>
                <a:lnTo>
                  <a:pt x="11049" y="137160"/>
                </a:lnTo>
                <a:lnTo>
                  <a:pt x="12941" y="121920"/>
                </a:lnTo>
                <a:lnTo>
                  <a:pt x="18529" y="111760"/>
                </a:lnTo>
                <a:lnTo>
                  <a:pt x="27609" y="104140"/>
                </a:lnTo>
                <a:lnTo>
                  <a:pt x="40005" y="102870"/>
                </a:lnTo>
                <a:lnTo>
                  <a:pt x="52412" y="104140"/>
                </a:lnTo>
                <a:lnTo>
                  <a:pt x="61493" y="111760"/>
                </a:lnTo>
                <a:lnTo>
                  <a:pt x="67068" y="121920"/>
                </a:lnTo>
                <a:lnTo>
                  <a:pt x="68961" y="137160"/>
                </a:lnTo>
                <a:lnTo>
                  <a:pt x="68961" y="103797"/>
                </a:lnTo>
                <a:lnTo>
                  <a:pt x="68199" y="102870"/>
                </a:lnTo>
                <a:lnTo>
                  <a:pt x="67043" y="102870"/>
                </a:lnTo>
                <a:lnTo>
                  <a:pt x="64389" y="100330"/>
                </a:lnTo>
                <a:lnTo>
                  <a:pt x="79324" y="96520"/>
                </a:lnTo>
                <a:lnTo>
                  <a:pt x="98679" y="92710"/>
                </a:lnTo>
                <a:lnTo>
                  <a:pt x="122034" y="90170"/>
                </a:lnTo>
                <a:lnTo>
                  <a:pt x="148958" y="90170"/>
                </a:lnTo>
                <a:lnTo>
                  <a:pt x="148958" y="78892"/>
                </a:lnTo>
                <a:lnTo>
                  <a:pt x="114604" y="80010"/>
                </a:lnTo>
                <a:lnTo>
                  <a:pt x="60769" y="88900"/>
                </a:lnTo>
                <a:lnTo>
                  <a:pt x="48768" y="92710"/>
                </a:lnTo>
                <a:lnTo>
                  <a:pt x="45732" y="92710"/>
                </a:lnTo>
                <a:lnTo>
                  <a:pt x="43040" y="91440"/>
                </a:lnTo>
                <a:lnTo>
                  <a:pt x="37350" y="91440"/>
                </a:lnTo>
                <a:lnTo>
                  <a:pt x="34290" y="83820"/>
                </a:lnTo>
                <a:lnTo>
                  <a:pt x="33261" y="81280"/>
                </a:lnTo>
                <a:lnTo>
                  <a:pt x="30149" y="68580"/>
                </a:lnTo>
                <a:lnTo>
                  <a:pt x="28829" y="55880"/>
                </a:lnTo>
                <a:lnTo>
                  <a:pt x="30111" y="41910"/>
                </a:lnTo>
                <a:lnTo>
                  <a:pt x="32385" y="31750"/>
                </a:lnTo>
                <a:lnTo>
                  <a:pt x="37350" y="26670"/>
                </a:lnTo>
                <a:lnTo>
                  <a:pt x="37731" y="26670"/>
                </a:lnTo>
                <a:lnTo>
                  <a:pt x="39624" y="24130"/>
                </a:lnTo>
                <a:lnTo>
                  <a:pt x="39624" y="20320"/>
                </a:lnTo>
                <a:lnTo>
                  <a:pt x="36766" y="17780"/>
                </a:lnTo>
                <a:lnTo>
                  <a:pt x="31038" y="17780"/>
                </a:lnTo>
                <a:lnTo>
                  <a:pt x="30111" y="19050"/>
                </a:lnTo>
                <a:lnTo>
                  <a:pt x="26568" y="22860"/>
                </a:lnTo>
                <a:lnTo>
                  <a:pt x="20967" y="35560"/>
                </a:lnTo>
                <a:lnTo>
                  <a:pt x="18211" y="55880"/>
                </a:lnTo>
                <a:lnTo>
                  <a:pt x="23241" y="83820"/>
                </a:lnTo>
                <a:lnTo>
                  <a:pt x="18872" y="77470"/>
                </a:lnTo>
                <a:lnTo>
                  <a:pt x="14808" y="68580"/>
                </a:lnTo>
                <a:lnTo>
                  <a:pt x="11823" y="58420"/>
                </a:lnTo>
                <a:lnTo>
                  <a:pt x="10655" y="45720"/>
                </a:lnTo>
                <a:lnTo>
                  <a:pt x="12204" y="29210"/>
                </a:lnTo>
                <a:lnTo>
                  <a:pt x="15621" y="17780"/>
                </a:lnTo>
                <a:lnTo>
                  <a:pt x="19024" y="11430"/>
                </a:lnTo>
                <a:lnTo>
                  <a:pt x="20574" y="8890"/>
                </a:lnTo>
                <a:lnTo>
                  <a:pt x="22466" y="6350"/>
                </a:lnTo>
                <a:lnTo>
                  <a:pt x="22466" y="2540"/>
                </a:lnTo>
                <a:lnTo>
                  <a:pt x="20574" y="1270"/>
                </a:lnTo>
                <a:lnTo>
                  <a:pt x="19621" y="0"/>
                </a:lnTo>
                <a:lnTo>
                  <a:pt x="13919" y="0"/>
                </a:lnTo>
                <a:lnTo>
                  <a:pt x="12966" y="1270"/>
                </a:lnTo>
                <a:lnTo>
                  <a:pt x="10769" y="3810"/>
                </a:lnTo>
                <a:lnTo>
                  <a:pt x="6337" y="11430"/>
                </a:lnTo>
                <a:lnTo>
                  <a:pt x="1968" y="25400"/>
                </a:lnTo>
                <a:lnTo>
                  <a:pt x="0" y="45720"/>
                </a:lnTo>
                <a:lnTo>
                  <a:pt x="2082" y="63500"/>
                </a:lnTo>
                <a:lnTo>
                  <a:pt x="7239" y="77470"/>
                </a:lnTo>
                <a:lnTo>
                  <a:pt x="13830" y="88900"/>
                </a:lnTo>
                <a:lnTo>
                  <a:pt x="20193" y="96520"/>
                </a:lnTo>
                <a:lnTo>
                  <a:pt x="17157" y="99060"/>
                </a:lnTo>
                <a:lnTo>
                  <a:pt x="469" y="135890"/>
                </a:lnTo>
                <a:lnTo>
                  <a:pt x="571" y="139700"/>
                </a:lnTo>
                <a:lnTo>
                  <a:pt x="11811" y="180340"/>
                </a:lnTo>
                <a:lnTo>
                  <a:pt x="40386" y="200660"/>
                </a:lnTo>
                <a:lnTo>
                  <a:pt x="48006" y="200660"/>
                </a:lnTo>
                <a:lnTo>
                  <a:pt x="55613" y="196850"/>
                </a:lnTo>
                <a:lnTo>
                  <a:pt x="62115" y="189230"/>
                </a:lnTo>
                <a:lnTo>
                  <a:pt x="65151" y="189230"/>
                </a:lnTo>
                <a:lnTo>
                  <a:pt x="68199" y="190500"/>
                </a:lnTo>
                <a:lnTo>
                  <a:pt x="54851" y="213360"/>
                </a:lnTo>
                <a:lnTo>
                  <a:pt x="20193" y="213360"/>
                </a:lnTo>
                <a:lnTo>
                  <a:pt x="17538" y="215900"/>
                </a:lnTo>
                <a:lnTo>
                  <a:pt x="17538" y="220980"/>
                </a:lnTo>
                <a:lnTo>
                  <a:pt x="20193" y="223520"/>
                </a:lnTo>
                <a:lnTo>
                  <a:pt x="58305" y="223520"/>
                </a:lnTo>
                <a:lnTo>
                  <a:pt x="62115" y="220980"/>
                </a:lnTo>
                <a:lnTo>
                  <a:pt x="64008" y="218440"/>
                </a:lnTo>
                <a:lnTo>
                  <a:pt x="79235" y="193040"/>
                </a:lnTo>
                <a:lnTo>
                  <a:pt x="83070" y="193040"/>
                </a:lnTo>
                <a:lnTo>
                  <a:pt x="87261" y="194310"/>
                </a:lnTo>
                <a:lnTo>
                  <a:pt x="92583" y="194310"/>
                </a:lnTo>
                <a:lnTo>
                  <a:pt x="92583" y="213360"/>
                </a:lnTo>
                <a:lnTo>
                  <a:pt x="77736" y="213360"/>
                </a:lnTo>
                <a:lnTo>
                  <a:pt x="75425" y="215900"/>
                </a:lnTo>
                <a:lnTo>
                  <a:pt x="75425" y="220980"/>
                </a:lnTo>
                <a:lnTo>
                  <a:pt x="77736" y="223520"/>
                </a:lnTo>
                <a:lnTo>
                  <a:pt x="98310" y="223520"/>
                </a:lnTo>
                <a:lnTo>
                  <a:pt x="102882" y="218440"/>
                </a:lnTo>
                <a:lnTo>
                  <a:pt x="102882" y="196850"/>
                </a:lnTo>
                <a:lnTo>
                  <a:pt x="112001" y="196850"/>
                </a:lnTo>
                <a:lnTo>
                  <a:pt x="116573" y="198120"/>
                </a:lnTo>
                <a:lnTo>
                  <a:pt x="120002" y="200660"/>
                </a:lnTo>
                <a:lnTo>
                  <a:pt x="125349" y="203200"/>
                </a:lnTo>
                <a:lnTo>
                  <a:pt x="136766" y="208280"/>
                </a:lnTo>
                <a:lnTo>
                  <a:pt x="155460" y="208280"/>
                </a:lnTo>
                <a:lnTo>
                  <a:pt x="162306" y="205740"/>
                </a:lnTo>
                <a:lnTo>
                  <a:pt x="168770" y="200660"/>
                </a:lnTo>
                <a:lnTo>
                  <a:pt x="179463" y="200660"/>
                </a:lnTo>
                <a:lnTo>
                  <a:pt x="223405" y="198120"/>
                </a:lnTo>
                <a:lnTo>
                  <a:pt x="263512" y="193040"/>
                </a:lnTo>
                <a:lnTo>
                  <a:pt x="287655" y="186690"/>
                </a:lnTo>
                <a:lnTo>
                  <a:pt x="297192" y="212090"/>
                </a:lnTo>
                <a:lnTo>
                  <a:pt x="299453" y="219710"/>
                </a:lnTo>
                <a:lnTo>
                  <a:pt x="305955" y="223520"/>
                </a:lnTo>
                <a:lnTo>
                  <a:pt x="348221" y="223520"/>
                </a:lnTo>
                <a:lnTo>
                  <a:pt x="350532" y="220980"/>
                </a:lnTo>
                <a:lnTo>
                  <a:pt x="350532" y="215900"/>
                </a:lnTo>
                <a:lnTo>
                  <a:pt x="348221" y="213360"/>
                </a:lnTo>
                <a:lnTo>
                  <a:pt x="310527" y="213360"/>
                </a:lnTo>
                <a:lnTo>
                  <a:pt x="308229" y="212090"/>
                </a:lnTo>
                <a:lnTo>
                  <a:pt x="307073" y="209550"/>
                </a:lnTo>
                <a:lnTo>
                  <a:pt x="298526" y="186690"/>
                </a:lnTo>
                <a:lnTo>
                  <a:pt x="297573" y="184150"/>
                </a:lnTo>
                <a:lnTo>
                  <a:pt x="306781" y="180340"/>
                </a:lnTo>
                <a:lnTo>
                  <a:pt x="315569" y="176530"/>
                </a:lnTo>
                <a:lnTo>
                  <a:pt x="323926" y="172720"/>
                </a:lnTo>
                <a:lnTo>
                  <a:pt x="331838" y="167640"/>
                </a:lnTo>
                <a:lnTo>
                  <a:pt x="333375" y="167640"/>
                </a:lnTo>
                <a:lnTo>
                  <a:pt x="334530" y="166370"/>
                </a:lnTo>
                <a:lnTo>
                  <a:pt x="335267" y="162560"/>
                </a:lnTo>
                <a:lnTo>
                  <a:pt x="334530" y="160020"/>
                </a:lnTo>
                <a:lnTo>
                  <a:pt x="332994" y="158750"/>
                </a:lnTo>
                <a:lnTo>
                  <a:pt x="323456" y="151130"/>
                </a:lnTo>
                <a:lnTo>
                  <a:pt x="333248" y="151130"/>
                </a:lnTo>
                <a:lnTo>
                  <a:pt x="343141" y="149860"/>
                </a:lnTo>
                <a:lnTo>
                  <a:pt x="353110" y="149860"/>
                </a:lnTo>
                <a:lnTo>
                  <a:pt x="363105" y="148590"/>
                </a:lnTo>
                <a:lnTo>
                  <a:pt x="365379" y="148590"/>
                </a:lnTo>
                <a:lnTo>
                  <a:pt x="367296" y="147320"/>
                </a:lnTo>
                <a:lnTo>
                  <a:pt x="367677" y="144780"/>
                </a:lnTo>
                <a:lnTo>
                  <a:pt x="368033" y="1422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7629" y="2886353"/>
            <a:ext cx="367665" cy="367030"/>
          </a:xfrm>
          <a:custGeom>
            <a:avLst/>
            <a:gdLst/>
            <a:ahLst/>
            <a:cxnLst/>
            <a:rect l="l" t="t" r="r" b="b"/>
            <a:pathLst>
              <a:path w="367664" h="367029">
                <a:moveTo>
                  <a:pt x="149042" y="76199"/>
                </a:moveTo>
                <a:lnTo>
                  <a:pt x="113220" y="76199"/>
                </a:lnTo>
                <a:lnTo>
                  <a:pt x="121391" y="74929"/>
                </a:lnTo>
                <a:lnTo>
                  <a:pt x="129394" y="72389"/>
                </a:lnTo>
                <a:lnTo>
                  <a:pt x="170856" y="44449"/>
                </a:lnTo>
                <a:lnTo>
                  <a:pt x="178687" y="31749"/>
                </a:lnTo>
                <a:lnTo>
                  <a:pt x="178687" y="1269"/>
                </a:lnTo>
                <a:lnTo>
                  <a:pt x="180959" y="0"/>
                </a:lnTo>
                <a:lnTo>
                  <a:pt x="186687" y="0"/>
                </a:lnTo>
                <a:lnTo>
                  <a:pt x="189343" y="1269"/>
                </a:lnTo>
                <a:lnTo>
                  <a:pt x="189343" y="31749"/>
                </a:lnTo>
                <a:lnTo>
                  <a:pt x="197006" y="44449"/>
                </a:lnTo>
                <a:lnTo>
                  <a:pt x="204225" y="52069"/>
                </a:lnTo>
                <a:lnTo>
                  <a:pt x="178687" y="52069"/>
                </a:lnTo>
                <a:lnTo>
                  <a:pt x="170700" y="60959"/>
                </a:lnTo>
                <a:lnTo>
                  <a:pt x="161683" y="68579"/>
                </a:lnTo>
                <a:lnTo>
                  <a:pt x="151737" y="74929"/>
                </a:lnTo>
                <a:lnTo>
                  <a:pt x="149042" y="76199"/>
                </a:lnTo>
                <a:close/>
              </a:path>
              <a:path w="367664" h="367029">
                <a:moveTo>
                  <a:pt x="52575" y="177799"/>
                </a:moveTo>
                <a:lnTo>
                  <a:pt x="32767" y="177799"/>
                </a:lnTo>
                <a:lnTo>
                  <a:pt x="44715" y="170179"/>
                </a:lnTo>
                <a:lnTo>
                  <a:pt x="55195" y="160019"/>
                </a:lnTo>
                <a:lnTo>
                  <a:pt x="74984" y="123189"/>
                </a:lnTo>
                <a:lnTo>
                  <a:pt x="76928" y="106679"/>
                </a:lnTo>
                <a:lnTo>
                  <a:pt x="76534" y="93979"/>
                </a:lnTo>
                <a:lnTo>
                  <a:pt x="73535" y="80009"/>
                </a:lnTo>
                <a:lnTo>
                  <a:pt x="53727" y="60959"/>
                </a:lnTo>
                <a:lnTo>
                  <a:pt x="51807" y="58419"/>
                </a:lnTo>
                <a:lnTo>
                  <a:pt x="51807" y="54609"/>
                </a:lnTo>
                <a:lnTo>
                  <a:pt x="53727" y="53339"/>
                </a:lnTo>
                <a:lnTo>
                  <a:pt x="54655" y="52069"/>
                </a:lnTo>
                <a:lnTo>
                  <a:pt x="60575" y="52069"/>
                </a:lnTo>
                <a:lnTo>
                  <a:pt x="61343" y="53339"/>
                </a:lnTo>
                <a:lnTo>
                  <a:pt x="81151" y="72389"/>
                </a:lnTo>
                <a:lnTo>
                  <a:pt x="88863" y="74929"/>
                </a:lnTo>
                <a:lnTo>
                  <a:pt x="96895" y="76199"/>
                </a:lnTo>
                <a:lnTo>
                  <a:pt x="149042" y="76199"/>
                </a:lnTo>
                <a:lnTo>
                  <a:pt x="140959" y="80009"/>
                </a:lnTo>
                <a:lnTo>
                  <a:pt x="123319" y="85089"/>
                </a:lnTo>
                <a:lnTo>
                  <a:pt x="114139" y="86359"/>
                </a:lnTo>
                <a:lnTo>
                  <a:pt x="94879" y="86359"/>
                </a:lnTo>
                <a:lnTo>
                  <a:pt x="102283" y="93979"/>
                </a:lnTo>
                <a:lnTo>
                  <a:pt x="87231" y="93979"/>
                </a:lnTo>
                <a:lnTo>
                  <a:pt x="87618" y="102869"/>
                </a:lnTo>
                <a:lnTo>
                  <a:pt x="87643" y="106679"/>
                </a:lnTo>
                <a:lnTo>
                  <a:pt x="75350" y="151129"/>
                </a:lnTo>
                <a:lnTo>
                  <a:pt x="61215" y="170179"/>
                </a:lnTo>
                <a:lnTo>
                  <a:pt x="52575" y="177799"/>
                </a:lnTo>
                <a:close/>
              </a:path>
              <a:path w="367664" h="367029">
                <a:moveTo>
                  <a:pt x="171134" y="119379"/>
                </a:moveTo>
                <a:lnTo>
                  <a:pt x="138847" y="119379"/>
                </a:lnTo>
                <a:lnTo>
                  <a:pt x="150706" y="118109"/>
                </a:lnTo>
                <a:lnTo>
                  <a:pt x="161671" y="113029"/>
                </a:lnTo>
                <a:lnTo>
                  <a:pt x="171184" y="105409"/>
                </a:lnTo>
                <a:lnTo>
                  <a:pt x="178687" y="95249"/>
                </a:lnTo>
                <a:lnTo>
                  <a:pt x="178687" y="52069"/>
                </a:lnTo>
                <a:lnTo>
                  <a:pt x="188959" y="52069"/>
                </a:lnTo>
                <a:lnTo>
                  <a:pt x="188959" y="95249"/>
                </a:lnTo>
                <a:lnTo>
                  <a:pt x="196521" y="105409"/>
                </a:lnTo>
                <a:lnTo>
                  <a:pt x="206107" y="113029"/>
                </a:lnTo>
                <a:lnTo>
                  <a:pt x="178303" y="113029"/>
                </a:lnTo>
                <a:lnTo>
                  <a:pt x="171134" y="119379"/>
                </a:lnTo>
                <a:close/>
              </a:path>
              <a:path w="367664" h="367029">
                <a:moveTo>
                  <a:pt x="266783" y="87629"/>
                </a:moveTo>
                <a:lnTo>
                  <a:pt x="263615" y="87629"/>
                </a:lnTo>
                <a:lnTo>
                  <a:pt x="244863" y="85089"/>
                </a:lnTo>
                <a:lnTo>
                  <a:pt x="206311" y="68579"/>
                </a:lnTo>
                <a:lnTo>
                  <a:pt x="189343" y="52069"/>
                </a:lnTo>
                <a:lnTo>
                  <a:pt x="204225" y="52069"/>
                </a:lnTo>
                <a:lnTo>
                  <a:pt x="206631" y="54609"/>
                </a:lnTo>
                <a:lnTo>
                  <a:pt x="217900" y="63499"/>
                </a:lnTo>
                <a:lnTo>
                  <a:pt x="230495" y="69849"/>
                </a:lnTo>
                <a:lnTo>
                  <a:pt x="246607" y="74929"/>
                </a:lnTo>
                <a:lnTo>
                  <a:pt x="254786" y="76199"/>
                </a:lnTo>
                <a:lnTo>
                  <a:pt x="298387" y="76199"/>
                </a:lnTo>
                <a:lnTo>
                  <a:pt x="294495" y="80009"/>
                </a:lnTo>
                <a:lnTo>
                  <a:pt x="293228" y="86359"/>
                </a:lnTo>
                <a:lnTo>
                  <a:pt x="269983" y="86359"/>
                </a:lnTo>
                <a:lnTo>
                  <a:pt x="266783" y="87629"/>
                </a:lnTo>
                <a:close/>
              </a:path>
              <a:path w="367664" h="367029">
                <a:moveTo>
                  <a:pt x="298387" y="76199"/>
                </a:moveTo>
                <a:lnTo>
                  <a:pt x="271007" y="76199"/>
                </a:lnTo>
                <a:lnTo>
                  <a:pt x="279007" y="74929"/>
                </a:lnTo>
                <a:lnTo>
                  <a:pt x="286879" y="72389"/>
                </a:lnTo>
                <a:lnTo>
                  <a:pt x="307263" y="52069"/>
                </a:lnTo>
                <a:lnTo>
                  <a:pt x="312991" y="52069"/>
                </a:lnTo>
                <a:lnTo>
                  <a:pt x="315839" y="54609"/>
                </a:lnTo>
                <a:lnTo>
                  <a:pt x="315839" y="58419"/>
                </a:lnTo>
                <a:lnTo>
                  <a:pt x="313951" y="60959"/>
                </a:lnTo>
                <a:lnTo>
                  <a:pt x="298387" y="76199"/>
                </a:lnTo>
                <a:close/>
              </a:path>
              <a:path w="367664" h="367029">
                <a:moveTo>
                  <a:pt x="104959" y="87629"/>
                </a:moveTo>
                <a:lnTo>
                  <a:pt x="101599" y="87629"/>
                </a:lnTo>
                <a:lnTo>
                  <a:pt x="98207" y="86359"/>
                </a:lnTo>
                <a:lnTo>
                  <a:pt x="114139" y="86359"/>
                </a:lnTo>
                <a:lnTo>
                  <a:pt x="104959" y="87629"/>
                </a:lnTo>
                <a:close/>
              </a:path>
              <a:path w="367664" h="367029">
                <a:moveTo>
                  <a:pt x="278879" y="96519"/>
                </a:moveTo>
                <a:lnTo>
                  <a:pt x="273183" y="96519"/>
                </a:lnTo>
                <a:lnTo>
                  <a:pt x="270111" y="92709"/>
                </a:lnTo>
                <a:lnTo>
                  <a:pt x="270111" y="88899"/>
                </a:lnTo>
                <a:lnTo>
                  <a:pt x="272031" y="87629"/>
                </a:lnTo>
                <a:lnTo>
                  <a:pt x="273183" y="86359"/>
                </a:lnTo>
                <a:lnTo>
                  <a:pt x="293228" y="86359"/>
                </a:lnTo>
                <a:lnTo>
                  <a:pt x="291707" y="93979"/>
                </a:lnTo>
                <a:lnTo>
                  <a:pt x="280415" y="93979"/>
                </a:lnTo>
                <a:lnTo>
                  <a:pt x="278879" y="96519"/>
                </a:lnTo>
                <a:close/>
              </a:path>
              <a:path w="367664" h="367029">
                <a:moveTo>
                  <a:pt x="113919" y="177799"/>
                </a:moveTo>
                <a:lnTo>
                  <a:pt x="96383" y="177799"/>
                </a:lnTo>
                <a:lnTo>
                  <a:pt x="108720" y="167639"/>
                </a:lnTo>
                <a:lnTo>
                  <a:pt x="116811" y="154939"/>
                </a:lnTo>
                <a:lnTo>
                  <a:pt x="120121" y="140969"/>
                </a:lnTo>
                <a:lnTo>
                  <a:pt x="118111" y="124459"/>
                </a:lnTo>
                <a:lnTo>
                  <a:pt x="87231" y="93979"/>
                </a:lnTo>
                <a:lnTo>
                  <a:pt x="102283" y="93979"/>
                </a:lnTo>
                <a:lnTo>
                  <a:pt x="125727" y="118109"/>
                </a:lnTo>
                <a:lnTo>
                  <a:pt x="130079" y="119379"/>
                </a:lnTo>
                <a:lnTo>
                  <a:pt x="171134" y="119379"/>
                </a:lnTo>
                <a:lnTo>
                  <a:pt x="169700" y="120649"/>
                </a:lnTo>
                <a:lnTo>
                  <a:pt x="160019" y="125729"/>
                </a:lnTo>
                <a:lnTo>
                  <a:pt x="149481" y="128269"/>
                </a:lnTo>
                <a:lnTo>
                  <a:pt x="138303" y="129539"/>
                </a:lnTo>
                <a:lnTo>
                  <a:pt x="147053" y="138429"/>
                </a:lnTo>
                <a:lnTo>
                  <a:pt x="130687" y="138429"/>
                </a:lnTo>
                <a:lnTo>
                  <a:pt x="129566" y="148589"/>
                </a:lnTo>
                <a:lnTo>
                  <a:pt x="126299" y="160019"/>
                </a:lnTo>
                <a:lnTo>
                  <a:pt x="121035" y="168909"/>
                </a:lnTo>
                <a:lnTo>
                  <a:pt x="113919" y="177799"/>
                </a:lnTo>
                <a:close/>
              </a:path>
              <a:path w="367664" h="367029">
                <a:moveTo>
                  <a:pt x="334879" y="177799"/>
                </a:moveTo>
                <a:lnTo>
                  <a:pt x="315455" y="177799"/>
                </a:lnTo>
                <a:lnTo>
                  <a:pt x="306604" y="170179"/>
                </a:lnTo>
                <a:lnTo>
                  <a:pt x="283412" y="129539"/>
                </a:lnTo>
                <a:lnTo>
                  <a:pt x="280079" y="102869"/>
                </a:lnTo>
                <a:lnTo>
                  <a:pt x="280415" y="93979"/>
                </a:lnTo>
                <a:lnTo>
                  <a:pt x="291707" y="93979"/>
                </a:lnTo>
                <a:lnTo>
                  <a:pt x="291267" y="109219"/>
                </a:lnTo>
                <a:lnTo>
                  <a:pt x="293114" y="123189"/>
                </a:lnTo>
                <a:lnTo>
                  <a:pt x="297183" y="137159"/>
                </a:lnTo>
                <a:lnTo>
                  <a:pt x="303717" y="148589"/>
                </a:lnTo>
                <a:lnTo>
                  <a:pt x="312323" y="160019"/>
                </a:lnTo>
                <a:lnTo>
                  <a:pt x="322784" y="170179"/>
                </a:lnTo>
                <a:lnTo>
                  <a:pt x="334879" y="177799"/>
                </a:lnTo>
                <a:close/>
              </a:path>
              <a:path w="367664" h="367029">
                <a:moveTo>
                  <a:pt x="254946" y="119379"/>
                </a:moveTo>
                <a:lnTo>
                  <a:pt x="237663" y="119379"/>
                </a:lnTo>
                <a:lnTo>
                  <a:pt x="241919" y="118109"/>
                </a:lnTo>
                <a:lnTo>
                  <a:pt x="254879" y="104139"/>
                </a:lnTo>
                <a:lnTo>
                  <a:pt x="255839" y="104139"/>
                </a:lnTo>
                <a:lnTo>
                  <a:pt x="257279" y="102869"/>
                </a:lnTo>
                <a:lnTo>
                  <a:pt x="260127" y="102869"/>
                </a:lnTo>
                <a:lnTo>
                  <a:pt x="264415" y="106679"/>
                </a:lnTo>
                <a:lnTo>
                  <a:pt x="264415" y="110489"/>
                </a:lnTo>
                <a:lnTo>
                  <a:pt x="254946" y="119379"/>
                </a:lnTo>
                <a:close/>
              </a:path>
              <a:path w="367664" h="367029">
                <a:moveTo>
                  <a:pt x="189343" y="170179"/>
                </a:moveTo>
                <a:lnTo>
                  <a:pt x="178303" y="170179"/>
                </a:lnTo>
                <a:lnTo>
                  <a:pt x="178303" y="113029"/>
                </a:lnTo>
                <a:lnTo>
                  <a:pt x="189343" y="113029"/>
                </a:lnTo>
                <a:lnTo>
                  <a:pt x="189343" y="170179"/>
                </a:lnTo>
                <a:close/>
              </a:path>
              <a:path w="367664" h="367029">
                <a:moveTo>
                  <a:pt x="204707" y="170179"/>
                </a:moveTo>
                <a:lnTo>
                  <a:pt x="189343" y="170179"/>
                </a:lnTo>
                <a:lnTo>
                  <a:pt x="229343" y="129539"/>
                </a:lnTo>
                <a:lnTo>
                  <a:pt x="218116" y="128269"/>
                </a:lnTo>
                <a:lnTo>
                  <a:pt x="207495" y="125729"/>
                </a:lnTo>
                <a:lnTo>
                  <a:pt x="197798" y="120649"/>
                </a:lnTo>
                <a:lnTo>
                  <a:pt x="189343" y="113029"/>
                </a:lnTo>
                <a:lnTo>
                  <a:pt x="206107" y="113029"/>
                </a:lnTo>
                <a:lnTo>
                  <a:pt x="217152" y="118109"/>
                </a:lnTo>
                <a:lnTo>
                  <a:pt x="229087" y="119379"/>
                </a:lnTo>
                <a:lnTo>
                  <a:pt x="254946" y="119379"/>
                </a:lnTo>
                <a:lnTo>
                  <a:pt x="249535" y="124459"/>
                </a:lnTo>
                <a:lnTo>
                  <a:pt x="248023" y="138429"/>
                </a:lnTo>
                <a:lnTo>
                  <a:pt x="236991" y="138429"/>
                </a:lnTo>
                <a:lnTo>
                  <a:pt x="204707" y="170179"/>
                </a:lnTo>
                <a:close/>
              </a:path>
              <a:path w="367664" h="367029">
                <a:moveTo>
                  <a:pt x="196959" y="177799"/>
                </a:moveTo>
                <a:lnTo>
                  <a:pt x="170687" y="177799"/>
                </a:lnTo>
                <a:lnTo>
                  <a:pt x="130687" y="138429"/>
                </a:lnTo>
                <a:lnTo>
                  <a:pt x="147053" y="138429"/>
                </a:lnTo>
                <a:lnTo>
                  <a:pt x="178303" y="170179"/>
                </a:lnTo>
                <a:lnTo>
                  <a:pt x="204707" y="170179"/>
                </a:lnTo>
                <a:lnTo>
                  <a:pt x="196959" y="177799"/>
                </a:lnTo>
                <a:close/>
              </a:path>
              <a:path w="367664" h="367029">
                <a:moveTo>
                  <a:pt x="271647" y="177799"/>
                </a:moveTo>
                <a:lnTo>
                  <a:pt x="253375" y="177799"/>
                </a:lnTo>
                <a:lnTo>
                  <a:pt x="246306" y="168909"/>
                </a:lnTo>
                <a:lnTo>
                  <a:pt x="241175" y="160019"/>
                </a:lnTo>
                <a:lnTo>
                  <a:pt x="238048" y="149859"/>
                </a:lnTo>
                <a:lnTo>
                  <a:pt x="236991" y="138429"/>
                </a:lnTo>
                <a:lnTo>
                  <a:pt x="248023" y="138429"/>
                </a:lnTo>
                <a:lnTo>
                  <a:pt x="247748" y="140969"/>
                </a:lnTo>
                <a:lnTo>
                  <a:pt x="251171" y="154939"/>
                </a:lnTo>
                <a:lnTo>
                  <a:pt x="259305" y="167639"/>
                </a:lnTo>
                <a:lnTo>
                  <a:pt x="271647" y="177799"/>
                </a:lnTo>
                <a:close/>
              </a:path>
              <a:path w="367664" h="367029">
                <a:moveTo>
                  <a:pt x="365375" y="187959"/>
                </a:moveTo>
                <a:lnTo>
                  <a:pt x="2655" y="187959"/>
                </a:lnTo>
                <a:lnTo>
                  <a:pt x="0" y="185419"/>
                </a:lnTo>
                <a:lnTo>
                  <a:pt x="0" y="180339"/>
                </a:lnTo>
                <a:lnTo>
                  <a:pt x="2655" y="177799"/>
                </a:lnTo>
                <a:lnTo>
                  <a:pt x="365375" y="177799"/>
                </a:lnTo>
                <a:lnTo>
                  <a:pt x="367647" y="180339"/>
                </a:lnTo>
                <a:lnTo>
                  <a:pt x="367647" y="185419"/>
                </a:lnTo>
                <a:lnTo>
                  <a:pt x="365375" y="187959"/>
                </a:lnTo>
                <a:close/>
              </a:path>
              <a:path w="367664" h="367029">
                <a:moveTo>
                  <a:pt x="59039" y="314959"/>
                </a:moveTo>
                <a:lnTo>
                  <a:pt x="56383" y="314959"/>
                </a:lnTo>
                <a:lnTo>
                  <a:pt x="54847" y="313689"/>
                </a:lnTo>
                <a:lnTo>
                  <a:pt x="53727" y="313689"/>
                </a:lnTo>
                <a:lnTo>
                  <a:pt x="51807" y="311149"/>
                </a:lnTo>
                <a:lnTo>
                  <a:pt x="51807" y="307339"/>
                </a:lnTo>
                <a:lnTo>
                  <a:pt x="73535" y="285749"/>
                </a:lnTo>
                <a:lnTo>
                  <a:pt x="76318" y="271779"/>
                </a:lnTo>
                <a:lnTo>
                  <a:pt x="70495" y="229869"/>
                </a:lnTo>
                <a:lnTo>
                  <a:pt x="45039" y="196849"/>
                </a:lnTo>
                <a:lnTo>
                  <a:pt x="32767" y="187959"/>
                </a:lnTo>
                <a:lnTo>
                  <a:pt x="52191" y="187959"/>
                </a:lnTo>
                <a:lnTo>
                  <a:pt x="79999" y="226059"/>
                </a:lnTo>
                <a:lnTo>
                  <a:pt x="87514" y="260349"/>
                </a:lnTo>
                <a:lnTo>
                  <a:pt x="86879" y="271779"/>
                </a:lnTo>
                <a:lnTo>
                  <a:pt x="95727" y="271779"/>
                </a:lnTo>
                <a:lnTo>
                  <a:pt x="97151" y="273049"/>
                </a:lnTo>
                <a:lnTo>
                  <a:pt x="97151" y="276859"/>
                </a:lnTo>
                <a:lnTo>
                  <a:pt x="94495" y="279399"/>
                </a:lnTo>
                <a:lnTo>
                  <a:pt x="114121" y="279399"/>
                </a:lnTo>
                <a:lnTo>
                  <a:pt x="123295" y="280669"/>
                </a:lnTo>
                <a:lnTo>
                  <a:pt x="132253" y="283209"/>
                </a:lnTo>
                <a:lnTo>
                  <a:pt x="140959" y="287019"/>
                </a:lnTo>
                <a:lnTo>
                  <a:pt x="146282" y="289559"/>
                </a:lnTo>
                <a:lnTo>
                  <a:pt x="97375" y="289559"/>
                </a:lnTo>
                <a:lnTo>
                  <a:pt x="89119" y="290829"/>
                </a:lnTo>
                <a:lnTo>
                  <a:pt x="81151" y="293369"/>
                </a:lnTo>
                <a:lnTo>
                  <a:pt x="60575" y="313689"/>
                </a:lnTo>
                <a:lnTo>
                  <a:pt x="59039" y="314959"/>
                </a:lnTo>
                <a:close/>
              </a:path>
              <a:path w="367664" h="367029">
                <a:moveTo>
                  <a:pt x="111615" y="262889"/>
                </a:moveTo>
                <a:lnTo>
                  <a:pt x="105919" y="262889"/>
                </a:lnTo>
                <a:lnTo>
                  <a:pt x="104767" y="261619"/>
                </a:lnTo>
                <a:lnTo>
                  <a:pt x="102879" y="260349"/>
                </a:lnTo>
                <a:lnTo>
                  <a:pt x="102879" y="256539"/>
                </a:lnTo>
                <a:lnTo>
                  <a:pt x="117727" y="241299"/>
                </a:lnTo>
                <a:lnTo>
                  <a:pt x="119579" y="226059"/>
                </a:lnTo>
                <a:lnTo>
                  <a:pt x="116295" y="210819"/>
                </a:lnTo>
                <a:lnTo>
                  <a:pt x="108295" y="198119"/>
                </a:lnTo>
                <a:lnTo>
                  <a:pt x="95999" y="187959"/>
                </a:lnTo>
                <a:lnTo>
                  <a:pt x="114303" y="187959"/>
                </a:lnTo>
                <a:lnTo>
                  <a:pt x="121581" y="196849"/>
                </a:lnTo>
                <a:lnTo>
                  <a:pt x="126827" y="207009"/>
                </a:lnTo>
                <a:lnTo>
                  <a:pt x="130004" y="217169"/>
                </a:lnTo>
                <a:lnTo>
                  <a:pt x="131071" y="228599"/>
                </a:lnTo>
                <a:lnTo>
                  <a:pt x="146187" y="228599"/>
                </a:lnTo>
                <a:lnTo>
                  <a:pt x="138687" y="236219"/>
                </a:lnTo>
                <a:lnTo>
                  <a:pt x="149914" y="237489"/>
                </a:lnTo>
                <a:lnTo>
                  <a:pt x="160535" y="240029"/>
                </a:lnTo>
                <a:lnTo>
                  <a:pt x="170232" y="245109"/>
                </a:lnTo>
                <a:lnTo>
                  <a:pt x="173051" y="247649"/>
                </a:lnTo>
                <a:lnTo>
                  <a:pt x="129599" y="247649"/>
                </a:lnTo>
                <a:lnTo>
                  <a:pt x="125343" y="248919"/>
                </a:lnTo>
                <a:lnTo>
                  <a:pt x="111615" y="262889"/>
                </a:lnTo>
                <a:close/>
              </a:path>
              <a:path w="367664" h="367029">
                <a:moveTo>
                  <a:pt x="146187" y="228599"/>
                </a:moveTo>
                <a:lnTo>
                  <a:pt x="131071" y="228599"/>
                </a:lnTo>
                <a:lnTo>
                  <a:pt x="171071" y="187959"/>
                </a:lnTo>
                <a:lnTo>
                  <a:pt x="197343" y="187959"/>
                </a:lnTo>
                <a:lnTo>
                  <a:pt x="204843" y="195579"/>
                </a:lnTo>
                <a:lnTo>
                  <a:pt x="178687" y="195579"/>
                </a:lnTo>
                <a:lnTo>
                  <a:pt x="146187" y="228599"/>
                </a:lnTo>
                <a:close/>
              </a:path>
              <a:path w="367664" h="367029">
                <a:moveTo>
                  <a:pt x="248046" y="228599"/>
                </a:moveTo>
                <a:lnTo>
                  <a:pt x="237343" y="228599"/>
                </a:lnTo>
                <a:lnTo>
                  <a:pt x="238465" y="217169"/>
                </a:lnTo>
                <a:lnTo>
                  <a:pt x="241731" y="207009"/>
                </a:lnTo>
                <a:lnTo>
                  <a:pt x="246996" y="196849"/>
                </a:lnTo>
                <a:lnTo>
                  <a:pt x="254111" y="187959"/>
                </a:lnTo>
                <a:lnTo>
                  <a:pt x="271647" y="187959"/>
                </a:lnTo>
                <a:lnTo>
                  <a:pt x="259305" y="198119"/>
                </a:lnTo>
                <a:lnTo>
                  <a:pt x="251171" y="210819"/>
                </a:lnTo>
                <a:lnTo>
                  <a:pt x="247748" y="226059"/>
                </a:lnTo>
                <a:lnTo>
                  <a:pt x="248046" y="228599"/>
                </a:lnTo>
                <a:close/>
              </a:path>
              <a:path w="367664" h="367029">
                <a:moveTo>
                  <a:pt x="291441" y="271779"/>
                </a:moveTo>
                <a:lnTo>
                  <a:pt x="280799" y="271779"/>
                </a:lnTo>
                <a:lnTo>
                  <a:pt x="280306" y="260349"/>
                </a:lnTo>
                <a:lnTo>
                  <a:pt x="292478" y="215899"/>
                </a:lnTo>
                <a:lnTo>
                  <a:pt x="315455" y="187959"/>
                </a:lnTo>
                <a:lnTo>
                  <a:pt x="334879" y="187959"/>
                </a:lnTo>
                <a:lnTo>
                  <a:pt x="322946" y="196849"/>
                </a:lnTo>
                <a:lnTo>
                  <a:pt x="312467" y="205739"/>
                </a:lnTo>
                <a:lnTo>
                  <a:pt x="303771" y="217169"/>
                </a:lnTo>
                <a:lnTo>
                  <a:pt x="297183" y="229869"/>
                </a:lnTo>
                <a:lnTo>
                  <a:pt x="292749" y="243839"/>
                </a:lnTo>
                <a:lnTo>
                  <a:pt x="290847" y="257809"/>
                </a:lnTo>
                <a:lnTo>
                  <a:pt x="291441" y="271779"/>
                </a:lnTo>
                <a:close/>
              </a:path>
              <a:path w="367664" h="367029">
                <a:moveTo>
                  <a:pt x="189343" y="252729"/>
                </a:moveTo>
                <a:lnTo>
                  <a:pt x="178687" y="252729"/>
                </a:lnTo>
                <a:lnTo>
                  <a:pt x="178687" y="195579"/>
                </a:lnTo>
                <a:lnTo>
                  <a:pt x="189343" y="195579"/>
                </a:lnTo>
                <a:lnTo>
                  <a:pt x="189343" y="252729"/>
                </a:lnTo>
                <a:close/>
              </a:path>
              <a:path w="367664" h="367029">
                <a:moveTo>
                  <a:pt x="209057" y="252729"/>
                </a:moveTo>
                <a:lnTo>
                  <a:pt x="189343" y="252729"/>
                </a:lnTo>
                <a:lnTo>
                  <a:pt x="197744" y="245109"/>
                </a:lnTo>
                <a:lnTo>
                  <a:pt x="207351" y="240029"/>
                </a:lnTo>
                <a:lnTo>
                  <a:pt x="217954" y="237489"/>
                </a:lnTo>
                <a:lnTo>
                  <a:pt x="229343" y="236219"/>
                </a:lnTo>
                <a:lnTo>
                  <a:pt x="189343" y="195579"/>
                </a:lnTo>
                <a:lnTo>
                  <a:pt x="204843" y="195579"/>
                </a:lnTo>
                <a:lnTo>
                  <a:pt x="237343" y="228599"/>
                </a:lnTo>
                <a:lnTo>
                  <a:pt x="248046" y="228599"/>
                </a:lnTo>
                <a:lnTo>
                  <a:pt x="249535" y="241299"/>
                </a:lnTo>
                <a:lnTo>
                  <a:pt x="256049" y="247649"/>
                </a:lnTo>
                <a:lnTo>
                  <a:pt x="229247" y="247649"/>
                </a:lnTo>
                <a:lnTo>
                  <a:pt x="217342" y="248919"/>
                </a:lnTo>
                <a:lnTo>
                  <a:pt x="209057" y="252729"/>
                </a:lnTo>
                <a:close/>
              </a:path>
              <a:path w="367664" h="367029">
                <a:moveTo>
                  <a:pt x="189343" y="314959"/>
                </a:moveTo>
                <a:lnTo>
                  <a:pt x="178303" y="314959"/>
                </a:lnTo>
                <a:lnTo>
                  <a:pt x="178303" y="270509"/>
                </a:lnTo>
                <a:lnTo>
                  <a:pt x="170760" y="260349"/>
                </a:lnTo>
                <a:lnTo>
                  <a:pt x="161183" y="253999"/>
                </a:lnTo>
                <a:lnTo>
                  <a:pt x="150142" y="248919"/>
                </a:lnTo>
                <a:lnTo>
                  <a:pt x="138207" y="247649"/>
                </a:lnTo>
                <a:lnTo>
                  <a:pt x="173051" y="247649"/>
                </a:lnTo>
                <a:lnTo>
                  <a:pt x="178687" y="252729"/>
                </a:lnTo>
                <a:lnTo>
                  <a:pt x="209057" y="252729"/>
                </a:lnTo>
                <a:lnTo>
                  <a:pt x="206295" y="253999"/>
                </a:lnTo>
                <a:lnTo>
                  <a:pt x="196748" y="260349"/>
                </a:lnTo>
                <a:lnTo>
                  <a:pt x="189343" y="270509"/>
                </a:lnTo>
                <a:lnTo>
                  <a:pt x="189343" y="314959"/>
                </a:lnTo>
                <a:close/>
              </a:path>
              <a:path w="367664" h="367029">
                <a:moveTo>
                  <a:pt x="203337" y="314959"/>
                </a:moveTo>
                <a:lnTo>
                  <a:pt x="189343" y="314959"/>
                </a:lnTo>
                <a:lnTo>
                  <a:pt x="197329" y="306069"/>
                </a:lnTo>
                <a:lnTo>
                  <a:pt x="235900" y="283209"/>
                </a:lnTo>
                <a:lnTo>
                  <a:pt x="254830" y="279399"/>
                </a:lnTo>
                <a:lnTo>
                  <a:pt x="273183" y="279399"/>
                </a:lnTo>
                <a:lnTo>
                  <a:pt x="241919" y="248919"/>
                </a:lnTo>
                <a:lnTo>
                  <a:pt x="237727" y="247649"/>
                </a:lnTo>
                <a:lnTo>
                  <a:pt x="256049" y="247649"/>
                </a:lnTo>
                <a:lnTo>
                  <a:pt x="280799" y="271779"/>
                </a:lnTo>
                <a:lnTo>
                  <a:pt x="291441" y="271779"/>
                </a:lnTo>
                <a:lnTo>
                  <a:pt x="294495" y="285749"/>
                </a:lnTo>
                <a:lnTo>
                  <a:pt x="299518" y="290829"/>
                </a:lnTo>
                <a:lnTo>
                  <a:pt x="254188" y="290829"/>
                </a:lnTo>
                <a:lnTo>
                  <a:pt x="238233" y="293369"/>
                </a:lnTo>
                <a:lnTo>
                  <a:pt x="230495" y="297179"/>
                </a:lnTo>
                <a:lnTo>
                  <a:pt x="217894" y="303529"/>
                </a:lnTo>
                <a:lnTo>
                  <a:pt x="206583" y="311149"/>
                </a:lnTo>
                <a:lnTo>
                  <a:pt x="203337" y="314959"/>
                </a:lnTo>
                <a:close/>
              </a:path>
              <a:path w="367664" h="367029">
                <a:moveTo>
                  <a:pt x="95727" y="271779"/>
                </a:moveTo>
                <a:lnTo>
                  <a:pt x="87615" y="271779"/>
                </a:lnTo>
                <a:lnTo>
                  <a:pt x="88575" y="270509"/>
                </a:lnTo>
                <a:lnTo>
                  <a:pt x="94303" y="270509"/>
                </a:lnTo>
                <a:lnTo>
                  <a:pt x="95727" y="271779"/>
                </a:lnTo>
                <a:close/>
              </a:path>
              <a:path w="367664" h="367029">
                <a:moveTo>
                  <a:pt x="186687" y="367029"/>
                </a:moveTo>
                <a:lnTo>
                  <a:pt x="180959" y="367029"/>
                </a:lnTo>
                <a:lnTo>
                  <a:pt x="178687" y="364489"/>
                </a:lnTo>
                <a:lnTo>
                  <a:pt x="178687" y="334009"/>
                </a:lnTo>
                <a:lnTo>
                  <a:pt x="170802" y="322579"/>
                </a:lnTo>
                <a:lnTo>
                  <a:pt x="161063" y="312419"/>
                </a:lnTo>
                <a:lnTo>
                  <a:pt x="149752" y="303529"/>
                </a:lnTo>
                <a:lnTo>
                  <a:pt x="129463" y="293369"/>
                </a:lnTo>
                <a:lnTo>
                  <a:pt x="105631" y="289559"/>
                </a:lnTo>
                <a:lnTo>
                  <a:pt x="146282" y="289559"/>
                </a:lnTo>
                <a:lnTo>
                  <a:pt x="151605" y="292099"/>
                </a:lnTo>
                <a:lnTo>
                  <a:pt x="161443" y="298449"/>
                </a:lnTo>
                <a:lnTo>
                  <a:pt x="170376" y="306069"/>
                </a:lnTo>
                <a:lnTo>
                  <a:pt x="178303" y="314959"/>
                </a:lnTo>
                <a:lnTo>
                  <a:pt x="203337" y="314959"/>
                </a:lnTo>
                <a:lnTo>
                  <a:pt x="196844" y="322579"/>
                </a:lnTo>
                <a:lnTo>
                  <a:pt x="188959" y="334009"/>
                </a:lnTo>
                <a:lnTo>
                  <a:pt x="188959" y="364489"/>
                </a:lnTo>
                <a:lnTo>
                  <a:pt x="186687" y="367029"/>
                </a:lnTo>
                <a:close/>
              </a:path>
              <a:path w="367664" h="367029">
                <a:moveTo>
                  <a:pt x="311647" y="314959"/>
                </a:moveTo>
                <a:lnTo>
                  <a:pt x="308607" y="314959"/>
                </a:lnTo>
                <a:lnTo>
                  <a:pt x="306335" y="313689"/>
                </a:lnTo>
                <a:lnTo>
                  <a:pt x="286879" y="293369"/>
                </a:lnTo>
                <a:lnTo>
                  <a:pt x="270559" y="290829"/>
                </a:lnTo>
                <a:lnTo>
                  <a:pt x="299518" y="290829"/>
                </a:lnTo>
                <a:lnTo>
                  <a:pt x="315839" y="307339"/>
                </a:lnTo>
                <a:lnTo>
                  <a:pt x="315839" y="311149"/>
                </a:lnTo>
                <a:lnTo>
                  <a:pt x="313951" y="313689"/>
                </a:lnTo>
                <a:lnTo>
                  <a:pt x="311647" y="3149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0172" y="2886321"/>
            <a:ext cx="323850" cy="367030"/>
          </a:xfrm>
          <a:custGeom>
            <a:avLst/>
            <a:gdLst/>
            <a:ahLst/>
            <a:cxnLst/>
            <a:rect l="l" t="t" r="r" b="b"/>
            <a:pathLst>
              <a:path w="323850" h="367029">
                <a:moveTo>
                  <a:pt x="146291" y="137159"/>
                </a:moveTo>
                <a:lnTo>
                  <a:pt x="136383" y="137159"/>
                </a:lnTo>
                <a:lnTo>
                  <a:pt x="138303" y="130809"/>
                </a:lnTo>
                <a:lnTo>
                  <a:pt x="140959" y="125729"/>
                </a:lnTo>
                <a:lnTo>
                  <a:pt x="144383" y="121919"/>
                </a:lnTo>
                <a:lnTo>
                  <a:pt x="140191" y="120649"/>
                </a:lnTo>
                <a:lnTo>
                  <a:pt x="120383" y="91439"/>
                </a:lnTo>
                <a:lnTo>
                  <a:pt x="121026" y="83819"/>
                </a:lnTo>
                <a:lnTo>
                  <a:pt x="122955" y="76199"/>
                </a:lnTo>
                <a:lnTo>
                  <a:pt x="126175" y="68579"/>
                </a:lnTo>
                <a:lnTo>
                  <a:pt x="130687" y="62229"/>
                </a:lnTo>
                <a:lnTo>
                  <a:pt x="119615" y="62229"/>
                </a:lnTo>
                <a:lnTo>
                  <a:pt x="115807" y="59689"/>
                </a:lnTo>
                <a:lnTo>
                  <a:pt x="113919" y="55879"/>
                </a:lnTo>
                <a:lnTo>
                  <a:pt x="104403" y="40639"/>
                </a:lnTo>
                <a:lnTo>
                  <a:pt x="92915" y="26669"/>
                </a:lnTo>
                <a:lnTo>
                  <a:pt x="80210" y="15239"/>
                </a:lnTo>
                <a:lnTo>
                  <a:pt x="67039" y="10159"/>
                </a:lnTo>
                <a:lnTo>
                  <a:pt x="64383" y="8889"/>
                </a:lnTo>
                <a:lnTo>
                  <a:pt x="62495" y="6349"/>
                </a:lnTo>
                <a:lnTo>
                  <a:pt x="63199" y="1269"/>
                </a:lnTo>
                <a:lnTo>
                  <a:pt x="65791" y="0"/>
                </a:lnTo>
                <a:lnTo>
                  <a:pt x="68959" y="0"/>
                </a:lnTo>
                <a:lnTo>
                  <a:pt x="77977" y="2539"/>
                </a:lnTo>
                <a:lnTo>
                  <a:pt x="110678" y="31749"/>
                </a:lnTo>
                <a:lnTo>
                  <a:pt x="123071" y="50799"/>
                </a:lnTo>
                <a:lnTo>
                  <a:pt x="209284" y="50799"/>
                </a:lnTo>
                <a:lnTo>
                  <a:pt x="206112" y="55879"/>
                </a:lnTo>
                <a:lnTo>
                  <a:pt x="205482" y="57149"/>
                </a:lnTo>
                <a:lnTo>
                  <a:pt x="159263" y="57149"/>
                </a:lnTo>
                <a:lnTo>
                  <a:pt x="151582" y="58419"/>
                </a:lnTo>
                <a:lnTo>
                  <a:pt x="144731" y="62229"/>
                </a:lnTo>
                <a:lnTo>
                  <a:pt x="138955" y="67309"/>
                </a:lnTo>
                <a:lnTo>
                  <a:pt x="134495" y="74929"/>
                </a:lnTo>
                <a:lnTo>
                  <a:pt x="145151" y="74929"/>
                </a:lnTo>
                <a:lnTo>
                  <a:pt x="152767" y="81279"/>
                </a:lnTo>
                <a:lnTo>
                  <a:pt x="152767" y="85089"/>
                </a:lnTo>
                <a:lnTo>
                  <a:pt x="132575" y="85089"/>
                </a:lnTo>
                <a:lnTo>
                  <a:pt x="129535" y="87629"/>
                </a:lnTo>
                <a:lnTo>
                  <a:pt x="129535" y="95249"/>
                </a:lnTo>
                <a:lnTo>
                  <a:pt x="135647" y="97789"/>
                </a:lnTo>
                <a:lnTo>
                  <a:pt x="152767" y="97789"/>
                </a:lnTo>
                <a:lnTo>
                  <a:pt x="152767" y="100329"/>
                </a:lnTo>
                <a:lnTo>
                  <a:pt x="145919" y="107949"/>
                </a:lnTo>
                <a:lnTo>
                  <a:pt x="137151" y="107949"/>
                </a:lnTo>
                <a:lnTo>
                  <a:pt x="142879" y="113029"/>
                </a:lnTo>
                <a:lnTo>
                  <a:pt x="151999" y="114299"/>
                </a:lnTo>
                <a:lnTo>
                  <a:pt x="189822" y="114299"/>
                </a:lnTo>
                <a:lnTo>
                  <a:pt x="187071" y="116839"/>
                </a:lnTo>
                <a:lnTo>
                  <a:pt x="184031" y="119379"/>
                </a:lnTo>
                <a:lnTo>
                  <a:pt x="180223" y="120649"/>
                </a:lnTo>
                <a:lnTo>
                  <a:pt x="175647" y="121919"/>
                </a:lnTo>
                <a:lnTo>
                  <a:pt x="179071" y="125729"/>
                </a:lnTo>
                <a:lnTo>
                  <a:pt x="159263" y="125729"/>
                </a:lnTo>
                <a:lnTo>
                  <a:pt x="152440" y="128269"/>
                </a:lnTo>
                <a:lnTo>
                  <a:pt x="146727" y="135889"/>
                </a:lnTo>
                <a:lnTo>
                  <a:pt x="146291" y="137159"/>
                </a:lnTo>
                <a:close/>
              </a:path>
              <a:path w="323850" h="367029">
                <a:moveTo>
                  <a:pt x="209284" y="50799"/>
                </a:moveTo>
                <a:lnTo>
                  <a:pt x="197343" y="50799"/>
                </a:lnTo>
                <a:lnTo>
                  <a:pt x="200104" y="45719"/>
                </a:lnTo>
                <a:lnTo>
                  <a:pt x="224719" y="13969"/>
                </a:lnTo>
                <a:lnTo>
                  <a:pt x="251071" y="0"/>
                </a:lnTo>
                <a:lnTo>
                  <a:pt x="254239" y="0"/>
                </a:lnTo>
                <a:lnTo>
                  <a:pt x="256831" y="1269"/>
                </a:lnTo>
                <a:lnTo>
                  <a:pt x="257183" y="3809"/>
                </a:lnTo>
                <a:lnTo>
                  <a:pt x="257567" y="6349"/>
                </a:lnTo>
                <a:lnTo>
                  <a:pt x="255647" y="8889"/>
                </a:lnTo>
                <a:lnTo>
                  <a:pt x="252991" y="10159"/>
                </a:lnTo>
                <a:lnTo>
                  <a:pt x="239821" y="15239"/>
                </a:lnTo>
                <a:lnTo>
                  <a:pt x="227115" y="26669"/>
                </a:lnTo>
                <a:lnTo>
                  <a:pt x="215628" y="40639"/>
                </a:lnTo>
                <a:lnTo>
                  <a:pt x="209284" y="50799"/>
                </a:lnTo>
                <a:close/>
              </a:path>
              <a:path w="323850" h="367029">
                <a:moveTo>
                  <a:pt x="178687" y="50799"/>
                </a:moveTo>
                <a:lnTo>
                  <a:pt x="141343" y="50799"/>
                </a:lnTo>
                <a:lnTo>
                  <a:pt x="147071" y="46989"/>
                </a:lnTo>
                <a:lnTo>
                  <a:pt x="153535" y="45719"/>
                </a:lnTo>
                <a:lnTo>
                  <a:pt x="166879" y="45719"/>
                </a:lnTo>
                <a:lnTo>
                  <a:pt x="172959" y="46989"/>
                </a:lnTo>
                <a:lnTo>
                  <a:pt x="178687" y="50799"/>
                </a:lnTo>
                <a:close/>
              </a:path>
              <a:path w="323850" h="367029">
                <a:moveTo>
                  <a:pt x="189822" y="114299"/>
                </a:moveTo>
                <a:lnTo>
                  <a:pt x="167263" y="114299"/>
                </a:lnTo>
                <a:lnTo>
                  <a:pt x="175263" y="113029"/>
                </a:lnTo>
                <a:lnTo>
                  <a:pt x="180959" y="107949"/>
                </a:lnTo>
                <a:lnTo>
                  <a:pt x="171839" y="107949"/>
                </a:lnTo>
                <a:lnTo>
                  <a:pt x="165343" y="100329"/>
                </a:lnTo>
                <a:lnTo>
                  <a:pt x="165343" y="82549"/>
                </a:lnTo>
                <a:lnTo>
                  <a:pt x="172575" y="74929"/>
                </a:lnTo>
                <a:lnTo>
                  <a:pt x="184031" y="74929"/>
                </a:lnTo>
                <a:lnTo>
                  <a:pt x="179351" y="67309"/>
                </a:lnTo>
                <a:lnTo>
                  <a:pt x="173495" y="62229"/>
                </a:lnTo>
                <a:lnTo>
                  <a:pt x="166715" y="58419"/>
                </a:lnTo>
                <a:lnTo>
                  <a:pt x="159263" y="57149"/>
                </a:lnTo>
                <a:lnTo>
                  <a:pt x="205482" y="57149"/>
                </a:lnTo>
                <a:lnTo>
                  <a:pt x="204223" y="59689"/>
                </a:lnTo>
                <a:lnTo>
                  <a:pt x="201151" y="62229"/>
                </a:lnTo>
                <a:lnTo>
                  <a:pt x="189727" y="62229"/>
                </a:lnTo>
                <a:lnTo>
                  <a:pt x="193856" y="68579"/>
                </a:lnTo>
                <a:lnTo>
                  <a:pt x="196979" y="76199"/>
                </a:lnTo>
                <a:lnTo>
                  <a:pt x="198957" y="83819"/>
                </a:lnTo>
                <a:lnTo>
                  <a:pt x="199072" y="85089"/>
                </a:lnTo>
                <a:lnTo>
                  <a:pt x="178687" y="85089"/>
                </a:lnTo>
                <a:lnTo>
                  <a:pt x="175647" y="87629"/>
                </a:lnTo>
                <a:lnTo>
                  <a:pt x="175647" y="95249"/>
                </a:lnTo>
                <a:lnTo>
                  <a:pt x="178687" y="97789"/>
                </a:lnTo>
                <a:lnTo>
                  <a:pt x="198992" y="97789"/>
                </a:lnTo>
                <a:lnTo>
                  <a:pt x="198861" y="99059"/>
                </a:lnTo>
                <a:lnTo>
                  <a:pt x="196503" y="105409"/>
                </a:lnTo>
                <a:lnTo>
                  <a:pt x="192573" y="111759"/>
                </a:lnTo>
                <a:lnTo>
                  <a:pt x="189822" y="114299"/>
                </a:lnTo>
                <a:close/>
              </a:path>
              <a:path w="323850" h="367029">
                <a:moveTo>
                  <a:pt x="7999" y="217169"/>
                </a:moveTo>
                <a:lnTo>
                  <a:pt x="4191" y="217169"/>
                </a:lnTo>
                <a:lnTo>
                  <a:pt x="2271" y="215899"/>
                </a:lnTo>
                <a:lnTo>
                  <a:pt x="1535" y="214629"/>
                </a:lnTo>
                <a:lnTo>
                  <a:pt x="0" y="212089"/>
                </a:lnTo>
                <a:lnTo>
                  <a:pt x="1151" y="208279"/>
                </a:lnTo>
                <a:lnTo>
                  <a:pt x="3423" y="207009"/>
                </a:lnTo>
                <a:lnTo>
                  <a:pt x="68575" y="168909"/>
                </a:lnTo>
                <a:lnTo>
                  <a:pt x="71999" y="167639"/>
                </a:lnTo>
                <a:lnTo>
                  <a:pt x="76191" y="166369"/>
                </a:lnTo>
                <a:lnTo>
                  <a:pt x="133343" y="166369"/>
                </a:lnTo>
                <a:lnTo>
                  <a:pt x="132959" y="163829"/>
                </a:lnTo>
                <a:lnTo>
                  <a:pt x="132959" y="151129"/>
                </a:lnTo>
                <a:lnTo>
                  <a:pt x="133727" y="147319"/>
                </a:lnTo>
                <a:lnTo>
                  <a:pt x="77727" y="132079"/>
                </a:lnTo>
                <a:lnTo>
                  <a:pt x="73919" y="130809"/>
                </a:lnTo>
                <a:lnTo>
                  <a:pt x="70495" y="129539"/>
                </a:lnTo>
                <a:lnTo>
                  <a:pt x="67807" y="125729"/>
                </a:lnTo>
                <a:lnTo>
                  <a:pt x="17151" y="76199"/>
                </a:lnTo>
                <a:lnTo>
                  <a:pt x="17151" y="72389"/>
                </a:lnTo>
                <a:lnTo>
                  <a:pt x="19999" y="68579"/>
                </a:lnTo>
                <a:lnTo>
                  <a:pt x="25727" y="68579"/>
                </a:lnTo>
                <a:lnTo>
                  <a:pt x="26655" y="69849"/>
                </a:lnTo>
                <a:lnTo>
                  <a:pt x="76575" y="119379"/>
                </a:lnTo>
                <a:lnTo>
                  <a:pt x="80383" y="121919"/>
                </a:lnTo>
                <a:lnTo>
                  <a:pt x="136383" y="137159"/>
                </a:lnTo>
                <a:lnTo>
                  <a:pt x="146291" y="137159"/>
                </a:lnTo>
                <a:lnTo>
                  <a:pt x="142802" y="147319"/>
                </a:lnTo>
                <a:lnTo>
                  <a:pt x="141343" y="160019"/>
                </a:lnTo>
                <a:lnTo>
                  <a:pt x="142802" y="173989"/>
                </a:lnTo>
                <a:lnTo>
                  <a:pt x="143784" y="176529"/>
                </a:lnTo>
                <a:lnTo>
                  <a:pt x="76191" y="176529"/>
                </a:lnTo>
                <a:lnTo>
                  <a:pt x="74303" y="177799"/>
                </a:lnTo>
                <a:lnTo>
                  <a:pt x="9151" y="215899"/>
                </a:lnTo>
                <a:lnTo>
                  <a:pt x="7999" y="217169"/>
                </a:lnTo>
                <a:close/>
              </a:path>
              <a:path w="323850" h="367029">
                <a:moveTo>
                  <a:pt x="224277" y="137159"/>
                </a:moveTo>
                <a:lnTo>
                  <a:pt x="184031" y="137159"/>
                </a:lnTo>
                <a:lnTo>
                  <a:pt x="239647" y="121919"/>
                </a:lnTo>
                <a:lnTo>
                  <a:pt x="243455" y="119379"/>
                </a:lnTo>
                <a:lnTo>
                  <a:pt x="244991" y="118109"/>
                </a:lnTo>
                <a:lnTo>
                  <a:pt x="293759" y="69849"/>
                </a:lnTo>
                <a:lnTo>
                  <a:pt x="294687" y="69849"/>
                </a:lnTo>
                <a:lnTo>
                  <a:pt x="296127" y="68579"/>
                </a:lnTo>
                <a:lnTo>
                  <a:pt x="298975" y="68579"/>
                </a:lnTo>
                <a:lnTo>
                  <a:pt x="303263" y="72389"/>
                </a:lnTo>
                <a:lnTo>
                  <a:pt x="303263" y="76199"/>
                </a:lnTo>
                <a:lnTo>
                  <a:pt x="252991" y="126999"/>
                </a:lnTo>
                <a:lnTo>
                  <a:pt x="249919" y="129539"/>
                </a:lnTo>
                <a:lnTo>
                  <a:pt x="246879" y="130809"/>
                </a:lnTo>
                <a:lnTo>
                  <a:pt x="243071" y="132079"/>
                </a:lnTo>
                <a:lnTo>
                  <a:pt x="224277" y="137159"/>
                </a:lnTo>
                <a:close/>
              </a:path>
              <a:path w="323850" h="367029">
                <a:moveTo>
                  <a:pt x="152767" y="97789"/>
                </a:moveTo>
                <a:lnTo>
                  <a:pt x="139071" y="97789"/>
                </a:lnTo>
                <a:lnTo>
                  <a:pt x="142112" y="95249"/>
                </a:lnTo>
                <a:lnTo>
                  <a:pt x="142112" y="87629"/>
                </a:lnTo>
                <a:lnTo>
                  <a:pt x="139071" y="85089"/>
                </a:lnTo>
                <a:lnTo>
                  <a:pt x="152767" y="85089"/>
                </a:lnTo>
                <a:lnTo>
                  <a:pt x="152767" y="97789"/>
                </a:lnTo>
                <a:close/>
              </a:path>
              <a:path w="323850" h="367029">
                <a:moveTo>
                  <a:pt x="198992" y="97789"/>
                </a:moveTo>
                <a:lnTo>
                  <a:pt x="185151" y="97789"/>
                </a:lnTo>
                <a:lnTo>
                  <a:pt x="188223" y="95249"/>
                </a:lnTo>
                <a:lnTo>
                  <a:pt x="188223" y="87629"/>
                </a:lnTo>
                <a:lnTo>
                  <a:pt x="185151" y="85089"/>
                </a:lnTo>
                <a:lnTo>
                  <a:pt x="199072" y="85089"/>
                </a:lnTo>
                <a:lnTo>
                  <a:pt x="199647" y="91439"/>
                </a:lnTo>
                <a:lnTo>
                  <a:pt x="198992" y="97789"/>
                </a:lnTo>
                <a:close/>
              </a:path>
              <a:path w="323850" h="367029">
                <a:moveTo>
                  <a:pt x="180599" y="195579"/>
                </a:moveTo>
                <a:lnTo>
                  <a:pt x="159263" y="195579"/>
                </a:lnTo>
                <a:lnTo>
                  <a:pt x="165697" y="191769"/>
                </a:lnTo>
                <a:lnTo>
                  <a:pt x="171303" y="184149"/>
                </a:lnTo>
                <a:lnTo>
                  <a:pt x="175265" y="173989"/>
                </a:lnTo>
                <a:lnTo>
                  <a:pt x="176767" y="160019"/>
                </a:lnTo>
                <a:lnTo>
                  <a:pt x="175369" y="147319"/>
                </a:lnTo>
                <a:lnTo>
                  <a:pt x="171579" y="135889"/>
                </a:lnTo>
                <a:lnTo>
                  <a:pt x="166008" y="128269"/>
                </a:lnTo>
                <a:lnTo>
                  <a:pt x="159263" y="125729"/>
                </a:lnTo>
                <a:lnTo>
                  <a:pt x="179071" y="125729"/>
                </a:lnTo>
                <a:lnTo>
                  <a:pt x="182112" y="130809"/>
                </a:lnTo>
                <a:lnTo>
                  <a:pt x="184031" y="137159"/>
                </a:lnTo>
                <a:lnTo>
                  <a:pt x="224277" y="137159"/>
                </a:lnTo>
                <a:lnTo>
                  <a:pt x="186687" y="147319"/>
                </a:lnTo>
                <a:lnTo>
                  <a:pt x="187071" y="152399"/>
                </a:lnTo>
                <a:lnTo>
                  <a:pt x="187839" y="156209"/>
                </a:lnTo>
                <a:lnTo>
                  <a:pt x="187839" y="162559"/>
                </a:lnTo>
                <a:lnTo>
                  <a:pt x="187071" y="165099"/>
                </a:lnTo>
                <a:lnTo>
                  <a:pt x="187071" y="166369"/>
                </a:lnTo>
                <a:lnTo>
                  <a:pt x="244223" y="166369"/>
                </a:lnTo>
                <a:lnTo>
                  <a:pt x="248799" y="167639"/>
                </a:lnTo>
                <a:lnTo>
                  <a:pt x="251839" y="168909"/>
                </a:lnTo>
                <a:lnTo>
                  <a:pt x="264947" y="176529"/>
                </a:lnTo>
                <a:lnTo>
                  <a:pt x="188959" y="176529"/>
                </a:lnTo>
                <a:lnTo>
                  <a:pt x="187071" y="184149"/>
                </a:lnTo>
                <a:lnTo>
                  <a:pt x="184031" y="191769"/>
                </a:lnTo>
                <a:lnTo>
                  <a:pt x="180599" y="195579"/>
                </a:lnTo>
                <a:close/>
              </a:path>
              <a:path w="323850" h="367029">
                <a:moveTo>
                  <a:pt x="43807" y="367029"/>
                </a:moveTo>
                <a:lnTo>
                  <a:pt x="40383" y="367029"/>
                </a:lnTo>
                <a:lnTo>
                  <a:pt x="39999" y="365759"/>
                </a:lnTo>
                <a:lnTo>
                  <a:pt x="36575" y="365759"/>
                </a:lnTo>
                <a:lnTo>
                  <a:pt x="35423" y="361949"/>
                </a:lnTo>
                <a:lnTo>
                  <a:pt x="36191" y="359409"/>
                </a:lnTo>
                <a:lnTo>
                  <a:pt x="68959" y="261619"/>
                </a:lnTo>
                <a:lnTo>
                  <a:pt x="70495" y="256539"/>
                </a:lnTo>
                <a:lnTo>
                  <a:pt x="73535" y="252729"/>
                </a:lnTo>
                <a:lnTo>
                  <a:pt x="77343" y="250189"/>
                </a:lnTo>
                <a:lnTo>
                  <a:pt x="110879" y="226059"/>
                </a:lnTo>
                <a:lnTo>
                  <a:pt x="138671" y="199389"/>
                </a:lnTo>
                <a:lnTo>
                  <a:pt x="145151" y="196849"/>
                </a:lnTo>
                <a:lnTo>
                  <a:pt x="140959" y="191769"/>
                </a:lnTo>
                <a:lnTo>
                  <a:pt x="137535" y="184149"/>
                </a:lnTo>
                <a:lnTo>
                  <a:pt x="135647" y="176529"/>
                </a:lnTo>
                <a:lnTo>
                  <a:pt x="143784" y="176529"/>
                </a:lnTo>
                <a:lnTo>
                  <a:pt x="146727" y="184149"/>
                </a:lnTo>
                <a:lnTo>
                  <a:pt x="152440" y="191769"/>
                </a:lnTo>
                <a:lnTo>
                  <a:pt x="159263" y="195579"/>
                </a:lnTo>
                <a:lnTo>
                  <a:pt x="180599" y="195579"/>
                </a:lnTo>
                <a:lnTo>
                  <a:pt x="179455" y="196849"/>
                </a:lnTo>
                <a:lnTo>
                  <a:pt x="186252" y="199389"/>
                </a:lnTo>
                <a:lnTo>
                  <a:pt x="192451" y="201929"/>
                </a:lnTo>
                <a:lnTo>
                  <a:pt x="198153" y="205739"/>
                </a:lnTo>
                <a:lnTo>
                  <a:pt x="199920" y="207009"/>
                </a:lnTo>
                <a:lnTo>
                  <a:pt x="158879" y="207009"/>
                </a:lnTo>
                <a:lnTo>
                  <a:pt x="149255" y="208279"/>
                </a:lnTo>
                <a:lnTo>
                  <a:pt x="117915" y="231139"/>
                </a:lnTo>
                <a:lnTo>
                  <a:pt x="114249" y="242569"/>
                </a:lnTo>
                <a:lnTo>
                  <a:pt x="106303" y="242569"/>
                </a:lnTo>
                <a:lnTo>
                  <a:pt x="83807" y="259079"/>
                </a:lnTo>
                <a:lnTo>
                  <a:pt x="81919" y="260349"/>
                </a:lnTo>
                <a:lnTo>
                  <a:pt x="80383" y="262889"/>
                </a:lnTo>
                <a:lnTo>
                  <a:pt x="46847" y="363219"/>
                </a:lnTo>
                <a:lnTo>
                  <a:pt x="45727" y="365759"/>
                </a:lnTo>
                <a:lnTo>
                  <a:pt x="43807" y="367029"/>
                </a:lnTo>
                <a:close/>
              </a:path>
              <a:path w="323850" h="367029">
                <a:moveTo>
                  <a:pt x="320415" y="217169"/>
                </a:moveTo>
                <a:lnTo>
                  <a:pt x="316607" y="217169"/>
                </a:lnTo>
                <a:lnTo>
                  <a:pt x="315839" y="215899"/>
                </a:lnTo>
                <a:lnTo>
                  <a:pt x="250687" y="177799"/>
                </a:lnTo>
                <a:lnTo>
                  <a:pt x="248799" y="176529"/>
                </a:lnTo>
                <a:lnTo>
                  <a:pt x="264947" y="176529"/>
                </a:lnTo>
                <a:lnTo>
                  <a:pt x="317375" y="207009"/>
                </a:lnTo>
                <a:lnTo>
                  <a:pt x="319647" y="209549"/>
                </a:lnTo>
                <a:lnTo>
                  <a:pt x="320415" y="212089"/>
                </a:lnTo>
                <a:lnTo>
                  <a:pt x="323455" y="214629"/>
                </a:lnTo>
                <a:lnTo>
                  <a:pt x="322335" y="215899"/>
                </a:lnTo>
                <a:lnTo>
                  <a:pt x="320415" y="217169"/>
                </a:lnTo>
                <a:close/>
              </a:path>
              <a:path w="323850" h="367029">
                <a:moveTo>
                  <a:pt x="197343" y="262889"/>
                </a:moveTo>
                <a:lnTo>
                  <a:pt x="193535" y="262889"/>
                </a:lnTo>
                <a:lnTo>
                  <a:pt x="191647" y="261619"/>
                </a:lnTo>
                <a:lnTo>
                  <a:pt x="190495" y="260349"/>
                </a:lnTo>
                <a:lnTo>
                  <a:pt x="188959" y="256539"/>
                </a:lnTo>
                <a:lnTo>
                  <a:pt x="190495" y="253999"/>
                </a:lnTo>
                <a:lnTo>
                  <a:pt x="193535" y="252729"/>
                </a:lnTo>
                <a:lnTo>
                  <a:pt x="198112" y="251459"/>
                </a:lnTo>
                <a:lnTo>
                  <a:pt x="201919" y="248919"/>
                </a:lnTo>
                <a:lnTo>
                  <a:pt x="204959" y="246379"/>
                </a:lnTo>
                <a:lnTo>
                  <a:pt x="203052" y="237489"/>
                </a:lnTo>
                <a:lnTo>
                  <a:pt x="200211" y="231139"/>
                </a:lnTo>
                <a:lnTo>
                  <a:pt x="162015" y="207009"/>
                </a:lnTo>
                <a:lnTo>
                  <a:pt x="199920" y="207009"/>
                </a:lnTo>
                <a:lnTo>
                  <a:pt x="203455" y="209549"/>
                </a:lnTo>
                <a:lnTo>
                  <a:pt x="207647" y="214629"/>
                </a:lnTo>
                <a:lnTo>
                  <a:pt x="211071" y="219709"/>
                </a:lnTo>
                <a:lnTo>
                  <a:pt x="213727" y="226059"/>
                </a:lnTo>
                <a:lnTo>
                  <a:pt x="236936" y="242569"/>
                </a:lnTo>
                <a:lnTo>
                  <a:pt x="218687" y="242569"/>
                </a:lnTo>
                <a:lnTo>
                  <a:pt x="219071" y="247649"/>
                </a:lnTo>
                <a:lnTo>
                  <a:pt x="219455" y="251459"/>
                </a:lnTo>
                <a:lnTo>
                  <a:pt x="219455" y="256539"/>
                </a:lnTo>
                <a:lnTo>
                  <a:pt x="219024" y="259079"/>
                </a:lnTo>
                <a:lnTo>
                  <a:pt x="205343" y="259079"/>
                </a:lnTo>
                <a:lnTo>
                  <a:pt x="203071" y="260349"/>
                </a:lnTo>
                <a:lnTo>
                  <a:pt x="200031" y="261619"/>
                </a:lnTo>
                <a:lnTo>
                  <a:pt x="197343" y="262889"/>
                </a:lnTo>
                <a:close/>
              </a:path>
              <a:path w="323850" h="367029">
                <a:moveTo>
                  <a:pt x="162303" y="344169"/>
                </a:moveTo>
                <a:lnTo>
                  <a:pt x="142128" y="335279"/>
                </a:lnTo>
                <a:lnTo>
                  <a:pt x="123731" y="314959"/>
                </a:lnTo>
                <a:lnTo>
                  <a:pt x="110333" y="287019"/>
                </a:lnTo>
                <a:lnTo>
                  <a:pt x="105151" y="256539"/>
                </a:lnTo>
                <a:lnTo>
                  <a:pt x="105151" y="247649"/>
                </a:lnTo>
                <a:lnTo>
                  <a:pt x="106303" y="242569"/>
                </a:lnTo>
                <a:lnTo>
                  <a:pt x="114249" y="242569"/>
                </a:lnTo>
                <a:lnTo>
                  <a:pt x="113151" y="247649"/>
                </a:lnTo>
                <a:lnTo>
                  <a:pt x="121745" y="252729"/>
                </a:lnTo>
                <a:lnTo>
                  <a:pt x="132727" y="256539"/>
                </a:lnTo>
                <a:lnTo>
                  <a:pt x="158879" y="259079"/>
                </a:lnTo>
                <a:lnTo>
                  <a:pt x="112767" y="259079"/>
                </a:lnTo>
                <a:lnTo>
                  <a:pt x="136875" y="297179"/>
                </a:lnTo>
                <a:lnTo>
                  <a:pt x="158879" y="299719"/>
                </a:lnTo>
                <a:lnTo>
                  <a:pt x="161919" y="299719"/>
                </a:lnTo>
                <a:lnTo>
                  <a:pt x="164191" y="302259"/>
                </a:lnTo>
                <a:lnTo>
                  <a:pt x="164191" y="304799"/>
                </a:lnTo>
                <a:lnTo>
                  <a:pt x="126112" y="304799"/>
                </a:lnTo>
                <a:lnTo>
                  <a:pt x="127263" y="306069"/>
                </a:lnTo>
                <a:lnTo>
                  <a:pt x="127999" y="308609"/>
                </a:lnTo>
                <a:lnTo>
                  <a:pt x="129151" y="309879"/>
                </a:lnTo>
                <a:lnTo>
                  <a:pt x="136586" y="320039"/>
                </a:lnTo>
                <a:lnTo>
                  <a:pt x="144303" y="327659"/>
                </a:lnTo>
                <a:lnTo>
                  <a:pt x="151876" y="331469"/>
                </a:lnTo>
                <a:lnTo>
                  <a:pt x="158879" y="334009"/>
                </a:lnTo>
                <a:lnTo>
                  <a:pt x="184779" y="334009"/>
                </a:lnTo>
                <a:lnTo>
                  <a:pt x="182479" y="336549"/>
                </a:lnTo>
                <a:lnTo>
                  <a:pt x="162303" y="344169"/>
                </a:lnTo>
                <a:close/>
              </a:path>
              <a:path w="323850" h="367029">
                <a:moveTo>
                  <a:pt x="284223" y="367029"/>
                </a:moveTo>
                <a:lnTo>
                  <a:pt x="281183" y="367029"/>
                </a:lnTo>
                <a:lnTo>
                  <a:pt x="279263" y="365759"/>
                </a:lnTo>
                <a:lnTo>
                  <a:pt x="278112" y="363219"/>
                </a:lnTo>
                <a:lnTo>
                  <a:pt x="245375" y="264159"/>
                </a:lnTo>
                <a:lnTo>
                  <a:pt x="244223" y="262889"/>
                </a:lnTo>
                <a:lnTo>
                  <a:pt x="243071" y="260349"/>
                </a:lnTo>
                <a:lnTo>
                  <a:pt x="241183" y="259079"/>
                </a:lnTo>
                <a:lnTo>
                  <a:pt x="218687" y="242569"/>
                </a:lnTo>
                <a:lnTo>
                  <a:pt x="236936" y="242569"/>
                </a:lnTo>
                <a:lnTo>
                  <a:pt x="247647" y="250189"/>
                </a:lnTo>
                <a:lnTo>
                  <a:pt x="251455" y="252729"/>
                </a:lnTo>
                <a:lnTo>
                  <a:pt x="254495" y="256539"/>
                </a:lnTo>
                <a:lnTo>
                  <a:pt x="255647" y="261619"/>
                </a:lnTo>
                <a:lnTo>
                  <a:pt x="288799" y="359409"/>
                </a:lnTo>
                <a:lnTo>
                  <a:pt x="289567" y="361949"/>
                </a:lnTo>
                <a:lnTo>
                  <a:pt x="288031" y="365759"/>
                </a:lnTo>
                <a:lnTo>
                  <a:pt x="285375" y="365759"/>
                </a:lnTo>
                <a:lnTo>
                  <a:pt x="284223" y="367029"/>
                </a:lnTo>
                <a:close/>
              </a:path>
              <a:path w="323850" h="367029">
                <a:moveTo>
                  <a:pt x="167263" y="270509"/>
                </a:moveTo>
                <a:lnTo>
                  <a:pt x="158879" y="270509"/>
                </a:lnTo>
                <a:lnTo>
                  <a:pt x="145883" y="269239"/>
                </a:lnTo>
                <a:lnTo>
                  <a:pt x="133531" y="266699"/>
                </a:lnTo>
                <a:lnTo>
                  <a:pt x="122326" y="262889"/>
                </a:lnTo>
                <a:lnTo>
                  <a:pt x="112767" y="259079"/>
                </a:lnTo>
                <a:lnTo>
                  <a:pt x="173279" y="259079"/>
                </a:lnTo>
                <a:lnTo>
                  <a:pt x="175295" y="261619"/>
                </a:lnTo>
                <a:lnTo>
                  <a:pt x="175647" y="264159"/>
                </a:lnTo>
                <a:lnTo>
                  <a:pt x="176031" y="266699"/>
                </a:lnTo>
                <a:lnTo>
                  <a:pt x="173727" y="269239"/>
                </a:lnTo>
                <a:lnTo>
                  <a:pt x="171071" y="269239"/>
                </a:lnTo>
                <a:lnTo>
                  <a:pt x="167263" y="270509"/>
                </a:lnTo>
                <a:close/>
              </a:path>
              <a:path w="323850" h="367029">
                <a:moveTo>
                  <a:pt x="184767" y="307339"/>
                </a:moveTo>
                <a:lnTo>
                  <a:pt x="180959" y="307339"/>
                </a:lnTo>
                <a:lnTo>
                  <a:pt x="178687" y="306069"/>
                </a:lnTo>
                <a:lnTo>
                  <a:pt x="177151" y="300989"/>
                </a:lnTo>
                <a:lnTo>
                  <a:pt x="179071" y="297179"/>
                </a:lnTo>
                <a:lnTo>
                  <a:pt x="182112" y="297179"/>
                </a:lnTo>
                <a:lnTo>
                  <a:pt x="188575" y="294639"/>
                </a:lnTo>
                <a:lnTo>
                  <a:pt x="205343" y="259079"/>
                </a:lnTo>
                <a:lnTo>
                  <a:pt x="219024" y="259079"/>
                </a:lnTo>
                <a:lnTo>
                  <a:pt x="214274" y="287019"/>
                </a:lnTo>
                <a:lnTo>
                  <a:pt x="206118" y="304799"/>
                </a:lnTo>
                <a:lnTo>
                  <a:pt x="192031" y="304799"/>
                </a:lnTo>
                <a:lnTo>
                  <a:pt x="189343" y="306069"/>
                </a:lnTo>
                <a:lnTo>
                  <a:pt x="187071" y="306069"/>
                </a:lnTo>
                <a:lnTo>
                  <a:pt x="184767" y="307339"/>
                </a:lnTo>
                <a:close/>
              </a:path>
              <a:path w="323850" h="367029">
                <a:moveTo>
                  <a:pt x="161919" y="309879"/>
                </a:moveTo>
                <a:lnTo>
                  <a:pt x="150330" y="309879"/>
                </a:lnTo>
                <a:lnTo>
                  <a:pt x="133797" y="307339"/>
                </a:lnTo>
                <a:lnTo>
                  <a:pt x="126112" y="304799"/>
                </a:lnTo>
                <a:lnTo>
                  <a:pt x="164191" y="304799"/>
                </a:lnTo>
                <a:lnTo>
                  <a:pt x="164191" y="307339"/>
                </a:lnTo>
                <a:lnTo>
                  <a:pt x="161919" y="309879"/>
                </a:lnTo>
                <a:close/>
              </a:path>
              <a:path w="323850" h="367029">
                <a:moveTo>
                  <a:pt x="184779" y="334009"/>
                </a:moveTo>
                <a:lnTo>
                  <a:pt x="158879" y="334009"/>
                </a:lnTo>
                <a:lnTo>
                  <a:pt x="166104" y="331469"/>
                </a:lnTo>
                <a:lnTo>
                  <a:pt x="173787" y="327659"/>
                </a:lnTo>
                <a:lnTo>
                  <a:pt x="181537" y="320039"/>
                </a:lnTo>
                <a:lnTo>
                  <a:pt x="188959" y="309879"/>
                </a:lnTo>
                <a:lnTo>
                  <a:pt x="190112" y="308609"/>
                </a:lnTo>
                <a:lnTo>
                  <a:pt x="190879" y="306069"/>
                </a:lnTo>
                <a:lnTo>
                  <a:pt x="192031" y="304799"/>
                </a:lnTo>
                <a:lnTo>
                  <a:pt x="206118" y="304799"/>
                </a:lnTo>
                <a:lnTo>
                  <a:pt x="200875" y="316229"/>
                </a:lnTo>
                <a:lnTo>
                  <a:pt x="184779" y="33400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1148" y="2885233"/>
            <a:ext cx="370335" cy="36702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501708" y="2906161"/>
            <a:ext cx="367665" cy="327660"/>
            <a:chOff x="2501708" y="2906161"/>
            <a:chExt cx="367665" cy="32766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0092" y="3049809"/>
              <a:ext cx="129920" cy="1074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01708" y="2906161"/>
              <a:ext cx="367665" cy="327660"/>
            </a:xfrm>
            <a:custGeom>
              <a:avLst/>
              <a:gdLst/>
              <a:ahLst/>
              <a:cxnLst/>
              <a:rect l="l" t="t" r="r" b="b"/>
              <a:pathLst>
                <a:path w="367664" h="327660">
                  <a:moveTo>
                    <a:pt x="348223" y="327295"/>
                  </a:moveTo>
                  <a:lnTo>
                    <a:pt x="143264" y="327295"/>
                  </a:lnTo>
                  <a:lnTo>
                    <a:pt x="96639" y="317859"/>
                  </a:lnTo>
                  <a:lnTo>
                    <a:pt x="58336" y="292099"/>
                  </a:lnTo>
                  <a:lnTo>
                    <a:pt x="32393" y="253842"/>
                  </a:lnTo>
                  <a:lnTo>
                    <a:pt x="22919" y="207263"/>
                  </a:lnTo>
                  <a:lnTo>
                    <a:pt x="22847" y="139455"/>
                  </a:lnTo>
                  <a:lnTo>
                    <a:pt x="13661" y="133317"/>
                  </a:lnTo>
                  <a:lnTo>
                    <a:pt x="6431" y="124887"/>
                  </a:lnTo>
                  <a:lnTo>
                    <a:pt x="1697" y="114597"/>
                  </a:lnTo>
                  <a:lnTo>
                    <a:pt x="0" y="102879"/>
                  </a:lnTo>
                  <a:lnTo>
                    <a:pt x="0" y="97183"/>
                  </a:lnTo>
                  <a:lnTo>
                    <a:pt x="1855" y="88303"/>
                  </a:lnTo>
                  <a:lnTo>
                    <a:pt x="6851" y="81027"/>
                  </a:lnTo>
                  <a:lnTo>
                    <a:pt x="14134" y="76110"/>
                  </a:lnTo>
                  <a:lnTo>
                    <a:pt x="22847" y="74303"/>
                  </a:lnTo>
                  <a:lnTo>
                    <a:pt x="30464" y="74303"/>
                  </a:lnTo>
                  <a:lnTo>
                    <a:pt x="22080" y="33536"/>
                  </a:lnTo>
                  <a:lnTo>
                    <a:pt x="13343" y="33152"/>
                  </a:lnTo>
                  <a:lnTo>
                    <a:pt x="6464" y="25919"/>
                  </a:lnTo>
                  <a:lnTo>
                    <a:pt x="6464" y="7647"/>
                  </a:lnTo>
                  <a:lnTo>
                    <a:pt x="13343" y="0"/>
                  </a:lnTo>
                  <a:lnTo>
                    <a:pt x="31999" y="0"/>
                  </a:lnTo>
                  <a:lnTo>
                    <a:pt x="39615" y="7263"/>
                  </a:lnTo>
                  <a:lnTo>
                    <a:pt x="39615" y="11071"/>
                  </a:lnTo>
                  <a:lnTo>
                    <a:pt x="19039" y="11071"/>
                  </a:lnTo>
                  <a:lnTo>
                    <a:pt x="16383" y="14111"/>
                  </a:lnTo>
                  <a:lnTo>
                    <a:pt x="16383" y="20575"/>
                  </a:lnTo>
                  <a:lnTo>
                    <a:pt x="19039" y="23647"/>
                  </a:lnTo>
                  <a:lnTo>
                    <a:pt x="39179" y="23647"/>
                  </a:lnTo>
                  <a:lnTo>
                    <a:pt x="36575" y="28223"/>
                  </a:lnTo>
                  <a:lnTo>
                    <a:pt x="31999" y="31263"/>
                  </a:lnTo>
                  <a:lnTo>
                    <a:pt x="41151" y="75071"/>
                  </a:lnTo>
                  <a:lnTo>
                    <a:pt x="47231" y="75071"/>
                  </a:lnTo>
                  <a:lnTo>
                    <a:pt x="48767" y="75455"/>
                  </a:lnTo>
                  <a:lnTo>
                    <a:pt x="60789" y="75455"/>
                  </a:lnTo>
                  <a:lnTo>
                    <a:pt x="60191" y="78495"/>
                  </a:lnTo>
                  <a:lnTo>
                    <a:pt x="67662" y="83860"/>
                  </a:lnTo>
                  <a:lnTo>
                    <a:pt x="69869" y="86495"/>
                  </a:lnTo>
                  <a:lnTo>
                    <a:pt x="16383" y="86495"/>
                  </a:lnTo>
                  <a:lnTo>
                    <a:pt x="11039" y="91839"/>
                  </a:lnTo>
                  <a:lnTo>
                    <a:pt x="11039" y="104031"/>
                  </a:lnTo>
                  <a:lnTo>
                    <a:pt x="13314" y="115468"/>
                  </a:lnTo>
                  <a:lnTo>
                    <a:pt x="19519" y="124655"/>
                  </a:lnTo>
                  <a:lnTo>
                    <a:pt x="28724" y="130770"/>
                  </a:lnTo>
                  <a:lnTo>
                    <a:pt x="39999" y="132991"/>
                  </a:lnTo>
                  <a:lnTo>
                    <a:pt x="43039" y="132991"/>
                  </a:lnTo>
                  <a:lnTo>
                    <a:pt x="45343" y="135647"/>
                  </a:lnTo>
                  <a:lnTo>
                    <a:pt x="45343" y="141375"/>
                  </a:lnTo>
                  <a:lnTo>
                    <a:pt x="43429" y="143263"/>
                  </a:lnTo>
                  <a:lnTo>
                    <a:pt x="33920" y="143263"/>
                  </a:lnTo>
                  <a:lnTo>
                    <a:pt x="33920" y="207263"/>
                  </a:lnTo>
                  <a:lnTo>
                    <a:pt x="42536" y="249977"/>
                  </a:lnTo>
                  <a:lnTo>
                    <a:pt x="66008" y="284855"/>
                  </a:lnTo>
                  <a:lnTo>
                    <a:pt x="100772" y="308369"/>
                  </a:lnTo>
                  <a:lnTo>
                    <a:pt x="143264" y="316991"/>
                  </a:lnTo>
                  <a:lnTo>
                    <a:pt x="355839" y="316991"/>
                  </a:lnTo>
                  <a:lnTo>
                    <a:pt x="355839" y="319679"/>
                  </a:lnTo>
                  <a:lnTo>
                    <a:pt x="348223" y="327295"/>
                  </a:lnTo>
                  <a:close/>
                </a:path>
                <a:path w="367664" h="327660">
                  <a:moveTo>
                    <a:pt x="60789" y="75455"/>
                  </a:moveTo>
                  <a:lnTo>
                    <a:pt x="49920" y="75455"/>
                  </a:lnTo>
                  <a:lnTo>
                    <a:pt x="59039" y="31263"/>
                  </a:lnTo>
                  <a:lnTo>
                    <a:pt x="54464" y="28223"/>
                  </a:lnTo>
                  <a:lnTo>
                    <a:pt x="51423" y="23263"/>
                  </a:lnTo>
                  <a:lnTo>
                    <a:pt x="51423" y="8383"/>
                  </a:lnTo>
                  <a:lnTo>
                    <a:pt x="58655" y="767"/>
                  </a:lnTo>
                  <a:lnTo>
                    <a:pt x="77343" y="767"/>
                  </a:lnTo>
                  <a:lnTo>
                    <a:pt x="84959" y="8031"/>
                  </a:lnTo>
                  <a:lnTo>
                    <a:pt x="84959" y="11071"/>
                  </a:lnTo>
                  <a:lnTo>
                    <a:pt x="65151" y="11071"/>
                  </a:lnTo>
                  <a:lnTo>
                    <a:pt x="62496" y="14111"/>
                  </a:lnTo>
                  <a:lnTo>
                    <a:pt x="62496" y="20575"/>
                  </a:lnTo>
                  <a:lnTo>
                    <a:pt x="65535" y="23647"/>
                  </a:lnTo>
                  <a:lnTo>
                    <a:pt x="84959" y="23647"/>
                  </a:lnTo>
                  <a:lnTo>
                    <a:pt x="84959" y="25919"/>
                  </a:lnTo>
                  <a:lnTo>
                    <a:pt x="78112" y="33536"/>
                  </a:lnTo>
                  <a:lnTo>
                    <a:pt x="68959" y="33919"/>
                  </a:lnTo>
                  <a:lnTo>
                    <a:pt x="60789" y="75455"/>
                  </a:lnTo>
                  <a:close/>
                </a:path>
                <a:path w="367664" h="327660">
                  <a:moveTo>
                    <a:pt x="39179" y="23647"/>
                  </a:moveTo>
                  <a:lnTo>
                    <a:pt x="25920" y="23647"/>
                  </a:lnTo>
                  <a:lnTo>
                    <a:pt x="28575" y="20575"/>
                  </a:lnTo>
                  <a:lnTo>
                    <a:pt x="28575" y="14111"/>
                  </a:lnTo>
                  <a:lnTo>
                    <a:pt x="25920" y="11071"/>
                  </a:lnTo>
                  <a:lnTo>
                    <a:pt x="39615" y="11071"/>
                  </a:lnTo>
                  <a:lnTo>
                    <a:pt x="39615" y="22879"/>
                  </a:lnTo>
                  <a:lnTo>
                    <a:pt x="39179" y="23647"/>
                  </a:lnTo>
                  <a:close/>
                </a:path>
                <a:path w="367664" h="327660">
                  <a:moveTo>
                    <a:pt x="84959" y="23647"/>
                  </a:moveTo>
                  <a:lnTo>
                    <a:pt x="71999" y="23647"/>
                  </a:lnTo>
                  <a:lnTo>
                    <a:pt x="74688" y="20575"/>
                  </a:lnTo>
                  <a:lnTo>
                    <a:pt x="74688" y="14111"/>
                  </a:lnTo>
                  <a:lnTo>
                    <a:pt x="71999" y="11071"/>
                  </a:lnTo>
                  <a:lnTo>
                    <a:pt x="84959" y="11071"/>
                  </a:lnTo>
                  <a:lnTo>
                    <a:pt x="84959" y="23647"/>
                  </a:lnTo>
                  <a:close/>
                </a:path>
                <a:path w="367664" h="327660">
                  <a:moveTo>
                    <a:pt x="98155" y="202719"/>
                  </a:moveTo>
                  <a:lnTo>
                    <a:pt x="85727" y="202719"/>
                  </a:lnTo>
                  <a:lnTo>
                    <a:pt x="88405" y="175239"/>
                  </a:lnTo>
                  <a:lnTo>
                    <a:pt x="107476" y="125283"/>
                  </a:lnTo>
                  <a:lnTo>
                    <a:pt x="145699" y="84729"/>
                  </a:lnTo>
                  <a:lnTo>
                    <a:pt x="200050" y="61700"/>
                  </a:lnTo>
                  <a:lnTo>
                    <a:pt x="230880" y="58687"/>
                  </a:lnTo>
                  <a:lnTo>
                    <a:pt x="274042" y="65631"/>
                  </a:lnTo>
                  <a:lnTo>
                    <a:pt x="281231" y="69344"/>
                  </a:lnTo>
                  <a:lnTo>
                    <a:pt x="231647" y="69344"/>
                  </a:lnTo>
                  <a:lnTo>
                    <a:pt x="202871" y="72037"/>
                  </a:lnTo>
                  <a:lnTo>
                    <a:pt x="152447" y="93144"/>
                  </a:lnTo>
                  <a:lnTo>
                    <a:pt x="115170" y="134262"/>
                  </a:lnTo>
                  <a:lnTo>
                    <a:pt x="98022" y="188695"/>
                  </a:lnTo>
                  <a:lnTo>
                    <a:pt x="98155" y="202719"/>
                  </a:lnTo>
                  <a:close/>
                </a:path>
                <a:path w="367664" h="327660">
                  <a:moveTo>
                    <a:pt x="306890" y="293375"/>
                  </a:moveTo>
                  <a:lnTo>
                    <a:pt x="257567" y="293375"/>
                  </a:lnTo>
                  <a:lnTo>
                    <a:pt x="296181" y="285619"/>
                  </a:lnTo>
                  <a:lnTo>
                    <a:pt x="327655" y="264471"/>
                  </a:lnTo>
                  <a:lnTo>
                    <a:pt x="348845" y="233111"/>
                  </a:lnTo>
                  <a:lnTo>
                    <a:pt x="356536" y="195071"/>
                  </a:lnTo>
                  <a:lnTo>
                    <a:pt x="356506" y="194214"/>
                  </a:lnTo>
                  <a:lnTo>
                    <a:pt x="346780" y="145875"/>
                  </a:lnTo>
                  <a:lnTo>
                    <a:pt x="319987" y="106028"/>
                  </a:lnTo>
                  <a:lnTo>
                    <a:pt x="280265" y="79182"/>
                  </a:lnTo>
                  <a:lnTo>
                    <a:pt x="231647" y="69344"/>
                  </a:lnTo>
                  <a:lnTo>
                    <a:pt x="281231" y="69344"/>
                  </a:lnTo>
                  <a:lnTo>
                    <a:pt x="311495" y="84973"/>
                  </a:lnTo>
                  <a:lnTo>
                    <a:pt x="341008" y="114481"/>
                  </a:lnTo>
                  <a:lnTo>
                    <a:pt x="360352" y="151925"/>
                  </a:lnTo>
                  <a:lnTo>
                    <a:pt x="367296" y="195071"/>
                  </a:lnTo>
                  <a:lnTo>
                    <a:pt x="364277" y="220597"/>
                  </a:lnTo>
                  <a:lnTo>
                    <a:pt x="355720" y="244044"/>
                  </a:lnTo>
                  <a:lnTo>
                    <a:pt x="342375" y="264628"/>
                  </a:lnTo>
                  <a:lnTo>
                    <a:pt x="324991" y="281567"/>
                  </a:lnTo>
                  <a:lnTo>
                    <a:pt x="335666" y="288799"/>
                  </a:lnTo>
                  <a:lnTo>
                    <a:pt x="315455" y="288799"/>
                  </a:lnTo>
                  <a:lnTo>
                    <a:pt x="306890" y="293375"/>
                  </a:lnTo>
                  <a:close/>
                </a:path>
                <a:path w="367664" h="327660">
                  <a:moveTo>
                    <a:pt x="143999" y="275487"/>
                  </a:moveTo>
                  <a:lnTo>
                    <a:pt x="105170" y="258719"/>
                  </a:lnTo>
                  <a:lnTo>
                    <a:pt x="86959" y="220597"/>
                  </a:lnTo>
                  <a:lnTo>
                    <a:pt x="86880" y="217952"/>
                  </a:lnTo>
                  <a:lnTo>
                    <a:pt x="79409" y="211375"/>
                  </a:lnTo>
                  <a:lnTo>
                    <a:pt x="73768" y="203332"/>
                  </a:lnTo>
                  <a:lnTo>
                    <a:pt x="70203" y="194214"/>
                  </a:lnTo>
                  <a:lnTo>
                    <a:pt x="68959" y="184415"/>
                  </a:lnTo>
                  <a:lnTo>
                    <a:pt x="68889" y="109375"/>
                  </a:lnTo>
                  <a:lnTo>
                    <a:pt x="67147" y="100643"/>
                  </a:lnTo>
                  <a:lnTo>
                    <a:pt x="62191" y="93263"/>
                  </a:lnTo>
                  <a:lnTo>
                    <a:pt x="54789" y="88303"/>
                  </a:lnTo>
                  <a:lnTo>
                    <a:pt x="45727" y="86495"/>
                  </a:lnTo>
                  <a:lnTo>
                    <a:pt x="69869" y="86495"/>
                  </a:lnTo>
                  <a:lnTo>
                    <a:pt x="73707" y="91079"/>
                  </a:lnTo>
                  <a:lnTo>
                    <a:pt x="77755" y="99726"/>
                  </a:lnTo>
                  <a:lnTo>
                    <a:pt x="79231" y="109375"/>
                  </a:lnTo>
                  <a:lnTo>
                    <a:pt x="79231" y="191263"/>
                  </a:lnTo>
                  <a:lnTo>
                    <a:pt x="81535" y="197375"/>
                  </a:lnTo>
                  <a:lnTo>
                    <a:pt x="85727" y="202719"/>
                  </a:lnTo>
                  <a:lnTo>
                    <a:pt x="98155" y="202719"/>
                  </a:lnTo>
                  <a:lnTo>
                    <a:pt x="98304" y="218336"/>
                  </a:lnTo>
                  <a:lnTo>
                    <a:pt x="125024" y="258753"/>
                  </a:lnTo>
                  <a:lnTo>
                    <a:pt x="138015" y="263583"/>
                  </a:lnTo>
                  <a:lnTo>
                    <a:pt x="196723" y="263583"/>
                  </a:lnTo>
                  <a:lnTo>
                    <a:pt x="197417" y="264415"/>
                  </a:lnTo>
                  <a:lnTo>
                    <a:pt x="182496" y="264415"/>
                  </a:lnTo>
                  <a:lnTo>
                    <a:pt x="173808" y="268562"/>
                  </a:lnTo>
                  <a:lnTo>
                    <a:pt x="164400" y="272100"/>
                  </a:lnTo>
                  <a:lnTo>
                    <a:pt x="154416" y="274563"/>
                  </a:lnTo>
                  <a:lnTo>
                    <a:pt x="143999" y="275487"/>
                  </a:lnTo>
                  <a:close/>
                </a:path>
                <a:path w="367664" h="327660">
                  <a:moveTo>
                    <a:pt x="43039" y="143647"/>
                  </a:moveTo>
                  <a:lnTo>
                    <a:pt x="35807" y="143647"/>
                  </a:lnTo>
                  <a:lnTo>
                    <a:pt x="33920" y="143263"/>
                  </a:lnTo>
                  <a:lnTo>
                    <a:pt x="43429" y="143263"/>
                  </a:lnTo>
                  <a:lnTo>
                    <a:pt x="43039" y="143647"/>
                  </a:lnTo>
                  <a:close/>
                </a:path>
                <a:path w="367664" h="327660">
                  <a:moveTo>
                    <a:pt x="196723" y="263583"/>
                  </a:moveTo>
                  <a:lnTo>
                    <a:pt x="145280" y="263583"/>
                  </a:lnTo>
                  <a:lnTo>
                    <a:pt x="152895" y="263004"/>
                  </a:lnTo>
                  <a:lnTo>
                    <a:pt x="160868" y="261252"/>
                  </a:lnTo>
                  <a:lnTo>
                    <a:pt x="169206" y="258305"/>
                  </a:lnTo>
                  <a:lnTo>
                    <a:pt x="177920" y="254144"/>
                  </a:lnTo>
                  <a:lnTo>
                    <a:pt x="176031" y="250336"/>
                  </a:lnTo>
                  <a:lnTo>
                    <a:pt x="174496" y="246144"/>
                  </a:lnTo>
                  <a:lnTo>
                    <a:pt x="172959" y="241567"/>
                  </a:lnTo>
                  <a:lnTo>
                    <a:pt x="172223" y="238911"/>
                  </a:lnTo>
                  <a:lnTo>
                    <a:pt x="173343" y="235839"/>
                  </a:lnTo>
                  <a:lnTo>
                    <a:pt x="176383" y="235103"/>
                  </a:lnTo>
                  <a:lnTo>
                    <a:pt x="176767" y="234719"/>
                  </a:lnTo>
                  <a:lnTo>
                    <a:pt x="180223" y="234719"/>
                  </a:lnTo>
                  <a:lnTo>
                    <a:pt x="182112" y="235839"/>
                  </a:lnTo>
                  <a:lnTo>
                    <a:pt x="182880" y="238527"/>
                  </a:lnTo>
                  <a:lnTo>
                    <a:pt x="187663" y="249855"/>
                  </a:lnTo>
                  <a:lnTo>
                    <a:pt x="193976" y="260292"/>
                  </a:lnTo>
                  <a:lnTo>
                    <a:pt x="196723" y="263583"/>
                  </a:lnTo>
                  <a:close/>
                </a:path>
                <a:path w="367664" h="327660">
                  <a:moveTo>
                    <a:pt x="257183" y="305567"/>
                  </a:moveTo>
                  <a:lnTo>
                    <a:pt x="216026" y="295294"/>
                  </a:lnTo>
                  <a:lnTo>
                    <a:pt x="182496" y="264415"/>
                  </a:lnTo>
                  <a:lnTo>
                    <a:pt x="197417" y="264415"/>
                  </a:lnTo>
                  <a:lnTo>
                    <a:pt x="201789" y="269654"/>
                  </a:lnTo>
                  <a:lnTo>
                    <a:pt x="211072" y="277760"/>
                  </a:lnTo>
                  <a:lnTo>
                    <a:pt x="221554" y="284695"/>
                  </a:lnTo>
                  <a:lnTo>
                    <a:pt x="232892" y="289564"/>
                  </a:lnTo>
                  <a:lnTo>
                    <a:pt x="244943" y="292434"/>
                  </a:lnTo>
                  <a:lnTo>
                    <a:pt x="257567" y="293375"/>
                  </a:lnTo>
                  <a:lnTo>
                    <a:pt x="306890" y="293375"/>
                  </a:lnTo>
                  <a:lnTo>
                    <a:pt x="302112" y="295928"/>
                  </a:lnTo>
                  <a:lnTo>
                    <a:pt x="287880" y="301191"/>
                  </a:lnTo>
                  <a:lnTo>
                    <a:pt x="272868" y="304450"/>
                  </a:lnTo>
                  <a:lnTo>
                    <a:pt x="257183" y="305567"/>
                  </a:lnTo>
                  <a:close/>
                </a:path>
                <a:path w="367664" h="327660">
                  <a:moveTo>
                    <a:pt x="355839" y="316991"/>
                  </a:moveTo>
                  <a:lnTo>
                    <a:pt x="342527" y="316991"/>
                  </a:lnTo>
                  <a:lnTo>
                    <a:pt x="345567" y="313952"/>
                  </a:lnTo>
                  <a:lnTo>
                    <a:pt x="344799" y="311679"/>
                  </a:lnTo>
                  <a:lnTo>
                    <a:pt x="344799" y="309760"/>
                  </a:lnTo>
                  <a:lnTo>
                    <a:pt x="344031" y="307871"/>
                  </a:lnTo>
                  <a:lnTo>
                    <a:pt x="342527" y="306719"/>
                  </a:lnTo>
                  <a:lnTo>
                    <a:pt x="315455" y="288799"/>
                  </a:lnTo>
                  <a:lnTo>
                    <a:pt x="335666" y="288799"/>
                  </a:lnTo>
                  <a:lnTo>
                    <a:pt x="348607" y="297567"/>
                  </a:lnTo>
                  <a:lnTo>
                    <a:pt x="353183" y="300255"/>
                  </a:lnTo>
                  <a:lnTo>
                    <a:pt x="355839" y="305567"/>
                  </a:lnTo>
                  <a:lnTo>
                    <a:pt x="355839" y="31699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97836" y="2929425"/>
            <a:ext cx="368799" cy="2806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0348" y="2893745"/>
            <a:ext cx="367648" cy="35305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694732" y="2884465"/>
            <a:ext cx="370840" cy="367030"/>
          </a:xfrm>
          <a:custGeom>
            <a:avLst/>
            <a:gdLst/>
            <a:ahLst/>
            <a:cxnLst/>
            <a:rect l="l" t="t" r="r" b="b"/>
            <a:pathLst>
              <a:path w="370839" h="367029">
                <a:moveTo>
                  <a:pt x="175375" y="165099"/>
                </a:moveTo>
                <a:lnTo>
                  <a:pt x="155839" y="165099"/>
                </a:lnTo>
                <a:lnTo>
                  <a:pt x="157376" y="162559"/>
                </a:lnTo>
                <a:lnTo>
                  <a:pt x="118880" y="102869"/>
                </a:lnTo>
                <a:lnTo>
                  <a:pt x="116960" y="99059"/>
                </a:lnTo>
                <a:lnTo>
                  <a:pt x="115839" y="96519"/>
                </a:lnTo>
                <a:lnTo>
                  <a:pt x="115839" y="1269"/>
                </a:lnTo>
                <a:lnTo>
                  <a:pt x="118880" y="0"/>
                </a:lnTo>
                <a:lnTo>
                  <a:pt x="124607" y="0"/>
                </a:lnTo>
                <a:lnTo>
                  <a:pt x="126880" y="2539"/>
                </a:lnTo>
                <a:lnTo>
                  <a:pt x="126880" y="95249"/>
                </a:lnTo>
                <a:lnTo>
                  <a:pt x="127264" y="96519"/>
                </a:lnTo>
                <a:lnTo>
                  <a:pt x="128032" y="96519"/>
                </a:lnTo>
                <a:lnTo>
                  <a:pt x="164992" y="154939"/>
                </a:lnTo>
                <a:lnTo>
                  <a:pt x="218217" y="154939"/>
                </a:lnTo>
                <a:lnTo>
                  <a:pt x="213409" y="162559"/>
                </a:lnTo>
                <a:lnTo>
                  <a:pt x="186303" y="162559"/>
                </a:lnTo>
                <a:lnTo>
                  <a:pt x="177220" y="163829"/>
                </a:lnTo>
                <a:lnTo>
                  <a:pt x="175375" y="165099"/>
                </a:lnTo>
                <a:close/>
              </a:path>
              <a:path w="370839" h="367029">
                <a:moveTo>
                  <a:pt x="218217" y="154939"/>
                </a:moveTo>
                <a:lnTo>
                  <a:pt x="204992" y="154939"/>
                </a:lnTo>
                <a:lnTo>
                  <a:pt x="241951" y="96519"/>
                </a:lnTo>
                <a:lnTo>
                  <a:pt x="242719" y="96519"/>
                </a:lnTo>
                <a:lnTo>
                  <a:pt x="243071" y="93979"/>
                </a:lnTo>
                <a:lnTo>
                  <a:pt x="243071" y="2539"/>
                </a:lnTo>
                <a:lnTo>
                  <a:pt x="246144" y="0"/>
                </a:lnTo>
                <a:lnTo>
                  <a:pt x="251455" y="0"/>
                </a:lnTo>
                <a:lnTo>
                  <a:pt x="254144" y="2539"/>
                </a:lnTo>
                <a:lnTo>
                  <a:pt x="254144" y="97789"/>
                </a:lnTo>
                <a:lnTo>
                  <a:pt x="252992" y="100329"/>
                </a:lnTo>
                <a:lnTo>
                  <a:pt x="251071" y="102869"/>
                </a:lnTo>
                <a:lnTo>
                  <a:pt x="218217" y="154939"/>
                </a:lnTo>
                <a:close/>
              </a:path>
              <a:path w="370839" h="367029">
                <a:moveTo>
                  <a:pt x="164884" y="176529"/>
                </a:moveTo>
                <a:lnTo>
                  <a:pt x="151647" y="176529"/>
                </a:lnTo>
                <a:lnTo>
                  <a:pt x="151647" y="175259"/>
                </a:lnTo>
                <a:lnTo>
                  <a:pt x="74687" y="115569"/>
                </a:lnTo>
                <a:lnTo>
                  <a:pt x="72032" y="113029"/>
                </a:lnTo>
                <a:lnTo>
                  <a:pt x="70112" y="110489"/>
                </a:lnTo>
                <a:lnTo>
                  <a:pt x="69344" y="107949"/>
                </a:lnTo>
                <a:lnTo>
                  <a:pt x="41535" y="35559"/>
                </a:lnTo>
                <a:lnTo>
                  <a:pt x="40383" y="33019"/>
                </a:lnTo>
                <a:lnTo>
                  <a:pt x="41535" y="30479"/>
                </a:lnTo>
                <a:lnTo>
                  <a:pt x="44576" y="29209"/>
                </a:lnTo>
                <a:lnTo>
                  <a:pt x="45280" y="27939"/>
                </a:lnTo>
                <a:lnTo>
                  <a:pt x="48864" y="27939"/>
                </a:lnTo>
                <a:lnTo>
                  <a:pt x="50976" y="29209"/>
                </a:lnTo>
                <a:lnTo>
                  <a:pt x="79264" y="104139"/>
                </a:lnTo>
                <a:lnTo>
                  <a:pt x="79647" y="104139"/>
                </a:lnTo>
                <a:lnTo>
                  <a:pt x="80383" y="105409"/>
                </a:lnTo>
                <a:lnTo>
                  <a:pt x="81151" y="106679"/>
                </a:lnTo>
                <a:lnTo>
                  <a:pt x="155839" y="165099"/>
                </a:lnTo>
                <a:lnTo>
                  <a:pt x="175375" y="165099"/>
                </a:lnTo>
                <a:lnTo>
                  <a:pt x="169840" y="168909"/>
                </a:lnTo>
                <a:lnTo>
                  <a:pt x="164884" y="176529"/>
                </a:lnTo>
                <a:close/>
              </a:path>
              <a:path w="370839" h="367029">
                <a:moveTo>
                  <a:pt x="232838" y="165099"/>
                </a:moveTo>
                <a:lnTo>
                  <a:pt x="214144" y="165099"/>
                </a:lnTo>
                <a:lnTo>
                  <a:pt x="288799" y="106679"/>
                </a:lnTo>
                <a:lnTo>
                  <a:pt x="289951" y="106679"/>
                </a:lnTo>
                <a:lnTo>
                  <a:pt x="290719" y="104139"/>
                </a:lnTo>
                <a:lnTo>
                  <a:pt x="318528" y="33019"/>
                </a:lnTo>
                <a:lnTo>
                  <a:pt x="319392" y="30479"/>
                </a:lnTo>
                <a:lnTo>
                  <a:pt x="321407" y="29209"/>
                </a:lnTo>
                <a:lnTo>
                  <a:pt x="325376" y="29209"/>
                </a:lnTo>
                <a:lnTo>
                  <a:pt x="328064" y="31749"/>
                </a:lnTo>
                <a:lnTo>
                  <a:pt x="329183" y="34289"/>
                </a:lnTo>
                <a:lnTo>
                  <a:pt x="328415" y="36829"/>
                </a:lnTo>
                <a:lnTo>
                  <a:pt x="300607" y="109219"/>
                </a:lnTo>
                <a:lnTo>
                  <a:pt x="299839" y="111759"/>
                </a:lnTo>
                <a:lnTo>
                  <a:pt x="297951" y="114299"/>
                </a:lnTo>
                <a:lnTo>
                  <a:pt x="295680" y="115569"/>
                </a:lnTo>
                <a:lnTo>
                  <a:pt x="232838" y="165099"/>
                </a:lnTo>
                <a:close/>
              </a:path>
              <a:path w="370839" h="367029">
                <a:moveTo>
                  <a:pt x="204607" y="154939"/>
                </a:moveTo>
                <a:lnTo>
                  <a:pt x="165376" y="154939"/>
                </a:lnTo>
                <a:lnTo>
                  <a:pt x="163455" y="151129"/>
                </a:lnTo>
                <a:lnTo>
                  <a:pt x="162303" y="147319"/>
                </a:lnTo>
                <a:lnTo>
                  <a:pt x="162303" y="110489"/>
                </a:lnTo>
                <a:lnTo>
                  <a:pt x="163455" y="106679"/>
                </a:lnTo>
                <a:lnTo>
                  <a:pt x="164992" y="104139"/>
                </a:lnTo>
                <a:lnTo>
                  <a:pt x="165919" y="102869"/>
                </a:lnTo>
                <a:lnTo>
                  <a:pt x="167647" y="101599"/>
                </a:lnTo>
                <a:lnTo>
                  <a:pt x="171264" y="101599"/>
                </a:lnTo>
                <a:lnTo>
                  <a:pt x="173760" y="110489"/>
                </a:lnTo>
                <a:lnTo>
                  <a:pt x="172992" y="111759"/>
                </a:lnTo>
                <a:lnTo>
                  <a:pt x="172992" y="124459"/>
                </a:lnTo>
                <a:lnTo>
                  <a:pt x="208032" y="124459"/>
                </a:lnTo>
                <a:lnTo>
                  <a:pt x="208032" y="132079"/>
                </a:lnTo>
                <a:lnTo>
                  <a:pt x="179455" y="132079"/>
                </a:lnTo>
                <a:lnTo>
                  <a:pt x="173760" y="138429"/>
                </a:lnTo>
                <a:lnTo>
                  <a:pt x="174496" y="144779"/>
                </a:lnTo>
                <a:lnTo>
                  <a:pt x="174496" y="147319"/>
                </a:lnTo>
                <a:lnTo>
                  <a:pt x="174880" y="149859"/>
                </a:lnTo>
                <a:lnTo>
                  <a:pt x="176799" y="152399"/>
                </a:lnTo>
                <a:lnTo>
                  <a:pt x="206122" y="152399"/>
                </a:lnTo>
                <a:lnTo>
                  <a:pt x="204607" y="154939"/>
                </a:lnTo>
                <a:close/>
              </a:path>
              <a:path w="370839" h="367029">
                <a:moveTo>
                  <a:pt x="208032" y="124459"/>
                </a:moveTo>
                <a:lnTo>
                  <a:pt x="196992" y="124459"/>
                </a:lnTo>
                <a:lnTo>
                  <a:pt x="196992" y="111759"/>
                </a:lnTo>
                <a:lnTo>
                  <a:pt x="196607" y="110489"/>
                </a:lnTo>
                <a:lnTo>
                  <a:pt x="195839" y="110489"/>
                </a:lnTo>
                <a:lnTo>
                  <a:pt x="195071" y="107949"/>
                </a:lnTo>
                <a:lnTo>
                  <a:pt x="195071" y="106679"/>
                </a:lnTo>
                <a:lnTo>
                  <a:pt x="196832" y="102869"/>
                </a:lnTo>
                <a:lnTo>
                  <a:pt x="198687" y="101599"/>
                </a:lnTo>
                <a:lnTo>
                  <a:pt x="202303" y="101599"/>
                </a:lnTo>
                <a:lnTo>
                  <a:pt x="204064" y="102869"/>
                </a:lnTo>
                <a:lnTo>
                  <a:pt x="204992" y="104139"/>
                </a:lnTo>
                <a:lnTo>
                  <a:pt x="206496" y="106679"/>
                </a:lnTo>
                <a:lnTo>
                  <a:pt x="208032" y="110489"/>
                </a:lnTo>
                <a:lnTo>
                  <a:pt x="208032" y="124459"/>
                </a:lnTo>
                <a:close/>
              </a:path>
              <a:path w="370839" h="367029">
                <a:moveTo>
                  <a:pt x="196992" y="124459"/>
                </a:moveTo>
                <a:lnTo>
                  <a:pt x="172992" y="124459"/>
                </a:lnTo>
                <a:lnTo>
                  <a:pt x="176415" y="121919"/>
                </a:lnTo>
                <a:lnTo>
                  <a:pt x="180607" y="120649"/>
                </a:lnTo>
                <a:lnTo>
                  <a:pt x="189376" y="120649"/>
                </a:lnTo>
                <a:lnTo>
                  <a:pt x="193567" y="121919"/>
                </a:lnTo>
                <a:lnTo>
                  <a:pt x="196992" y="124459"/>
                </a:lnTo>
                <a:close/>
              </a:path>
              <a:path w="370839" h="367029">
                <a:moveTo>
                  <a:pt x="206122" y="152399"/>
                </a:moveTo>
                <a:lnTo>
                  <a:pt x="195071" y="152399"/>
                </a:lnTo>
                <a:lnTo>
                  <a:pt x="196607" y="149859"/>
                </a:lnTo>
                <a:lnTo>
                  <a:pt x="197376" y="147319"/>
                </a:lnTo>
                <a:lnTo>
                  <a:pt x="197376" y="138429"/>
                </a:lnTo>
                <a:lnTo>
                  <a:pt x="192032" y="132079"/>
                </a:lnTo>
                <a:lnTo>
                  <a:pt x="208032" y="132079"/>
                </a:lnTo>
                <a:lnTo>
                  <a:pt x="208032" y="147319"/>
                </a:lnTo>
                <a:lnTo>
                  <a:pt x="206880" y="151129"/>
                </a:lnTo>
                <a:lnTo>
                  <a:pt x="206122" y="152399"/>
                </a:lnTo>
                <a:close/>
              </a:path>
              <a:path w="370839" h="367029">
                <a:moveTo>
                  <a:pt x="195071" y="152399"/>
                </a:moveTo>
                <a:lnTo>
                  <a:pt x="176799" y="152399"/>
                </a:lnTo>
                <a:lnTo>
                  <a:pt x="179839" y="151129"/>
                </a:lnTo>
                <a:lnTo>
                  <a:pt x="192032" y="151129"/>
                </a:lnTo>
                <a:lnTo>
                  <a:pt x="195071" y="152399"/>
                </a:lnTo>
                <a:close/>
              </a:path>
              <a:path w="370839" h="367029">
                <a:moveTo>
                  <a:pt x="211405" y="294639"/>
                </a:moveTo>
                <a:lnTo>
                  <a:pt x="185951" y="294639"/>
                </a:lnTo>
                <a:lnTo>
                  <a:pt x="204073" y="289559"/>
                </a:lnTo>
                <a:lnTo>
                  <a:pt x="218700" y="276859"/>
                </a:lnTo>
                <a:lnTo>
                  <a:pt x="228472" y="260349"/>
                </a:lnTo>
                <a:lnTo>
                  <a:pt x="232032" y="241299"/>
                </a:lnTo>
                <a:lnTo>
                  <a:pt x="230418" y="228599"/>
                </a:lnTo>
                <a:lnTo>
                  <a:pt x="225696" y="219709"/>
                </a:lnTo>
                <a:lnTo>
                  <a:pt x="218046" y="212089"/>
                </a:lnTo>
                <a:lnTo>
                  <a:pt x="207647" y="205739"/>
                </a:lnTo>
                <a:lnTo>
                  <a:pt x="204992" y="204469"/>
                </a:lnTo>
                <a:lnTo>
                  <a:pt x="203455" y="201929"/>
                </a:lnTo>
                <a:lnTo>
                  <a:pt x="204607" y="199389"/>
                </a:lnTo>
                <a:lnTo>
                  <a:pt x="204992" y="196849"/>
                </a:lnTo>
                <a:lnTo>
                  <a:pt x="205760" y="196849"/>
                </a:lnTo>
                <a:lnTo>
                  <a:pt x="207264" y="195579"/>
                </a:lnTo>
                <a:lnTo>
                  <a:pt x="208799" y="193039"/>
                </a:lnTo>
                <a:lnTo>
                  <a:pt x="209567" y="189229"/>
                </a:lnTo>
                <a:lnTo>
                  <a:pt x="209567" y="185419"/>
                </a:lnTo>
                <a:lnTo>
                  <a:pt x="207755" y="176529"/>
                </a:lnTo>
                <a:lnTo>
                  <a:pt x="202796" y="168909"/>
                </a:lnTo>
                <a:lnTo>
                  <a:pt x="195406" y="163829"/>
                </a:lnTo>
                <a:lnTo>
                  <a:pt x="186303" y="162559"/>
                </a:lnTo>
                <a:lnTo>
                  <a:pt x="213409" y="162559"/>
                </a:lnTo>
                <a:lnTo>
                  <a:pt x="212607" y="163829"/>
                </a:lnTo>
                <a:lnTo>
                  <a:pt x="212992" y="163829"/>
                </a:lnTo>
                <a:lnTo>
                  <a:pt x="214144" y="165099"/>
                </a:lnTo>
                <a:lnTo>
                  <a:pt x="232838" y="165099"/>
                </a:lnTo>
                <a:lnTo>
                  <a:pt x="218335" y="176529"/>
                </a:lnTo>
                <a:lnTo>
                  <a:pt x="218687" y="176529"/>
                </a:lnTo>
                <a:lnTo>
                  <a:pt x="218687" y="177799"/>
                </a:lnTo>
                <a:lnTo>
                  <a:pt x="283822" y="177799"/>
                </a:lnTo>
                <a:lnTo>
                  <a:pt x="286027" y="179069"/>
                </a:lnTo>
                <a:lnTo>
                  <a:pt x="260607" y="179069"/>
                </a:lnTo>
                <a:lnTo>
                  <a:pt x="217183" y="187959"/>
                </a:lnTo>
                <a:lnTo>
                  <a:pt x="217183" y="189229"/>
                </a:lnTo>
                <a:lnTo>
                  <a:pt x="216799" y="190499"/>
                </a:lnTo>
                <a:lnTo>
                  <a:pt x="216799" y="191769"/>
                </a:lnTo>
                <a:lnTo>
                  <a:pt x="243071" y="199389"/>
                </a:lnTo>
                <a:lnTo>
                  <a:pt x="247647" y="201929"/>
                </a:lnTo>
                <a:lnTo>
                  <a:pt x="251455" y="205739"/>
                </a:lnTo>
                <a:lnTo>
                  <a:pt x="227455" y="205739"/>
                </a:lnTo>
                <a:lnTo>
                  <a:pt x="233077" y="213359"/>
                </a:lnTo>
                <a:lnTo>
                  <a:pt x="237271" y="220979"/>
                </a:lnTo>
                <a:lnTo>
                  <a:pt x="239893" y="229869"/>
                </a:lnTo>
                <a:lnTo>
                  <a:pt x="240799" y="240029"/>
                </a:lnTo>
                <a:lnTo>
                  <a:pt x="239738" y="251459"/>
                </a:lnTo>
                <a:lnTo>
                  <a:pt x="236603" y="262889"/>
                </a:lnTo>
                <a:lnTo>
                  <a:pt x="231471" y="274319"/>
                </a:lnTo>
                <a:lnTo>
                  <a:pt x="224415" y="283209"/>
                </a:lnTo>
                <a:lnTo>
                  <a:pt x="215368" y="292099"/>
                </a:lnTo>
                <a:lnTo>
                  <a:pt x="211405" y="294639"/>
                </a:lnTo>
                <a:close/>
              </a:path>
              <a:path w="370839" h="367029">
                <a:moveTo>
                  <a:pt x="7999" y="287019"/>
                </a:moveTo>
                <a:lnTo>
                  <a:pt x="4192" y="287019"/>
                </a:lnTo>
                <a:lnTo>
                  <a:pt x="1151" y="285749"/>
                </a:lnTo>
                <a:lnTo>
                  <a:pt x="0" y="283209"/>
                </a:lnTo>
                <a:lnTo>
                  <a:pt x="1151" y="279399"/>
                </a:lnTo>
                <a:lnTo>
                  <a:pt x="28192" y="214629"/>
                </a:lnTo>
                <a:lnTo>
                  <a:pt x="29728" y="210819"/>
                </a:lnTo>
                <a:lnTo>
                  <a:pt x="97535" y="170179"/>
                </a:lnTo>
                <a:lnTo>
                  <a:pt x="102687" y="167639"/>
                </a:lnTo>
                <a:lnTo>
                  <a:pt x="109728" y="167639"/>
                </a:lnTo>
                <a:lnTo>
                  <a:pt x="151264" y="176529"/>
                </a:lnTo>
                <a:lnTo>
                  <a:pt x="164884" y="176529"/>
                </a:lnTo>
                <a:lnTo>
                  <a:pt x="164366" y="179069"/>
                </a:lnTo>
                <a:lnTo>
                  <a:pt x="102112" y="179069"/>
                </a:lnTo>
                <a:lnTo>
                  <a:pt x="40383" y="215899"/>
                </a:lnTo>
                <a:lnTo>
                  <a:pt x="39264" y="215899"/>
                </a:lnTo>
                <a:lnTo>
                  <a:pt x="37728" y="218439"/>
                </a:lnTo>
                <a:lnTo>
                  <a:pt x="10687" y="284479"/>
                </a:lnTo>
                <a:lnTo>
                  <a:pt x="10303" y="285749"/>
                </a:lnTo>
                <a:lnTo>
                  <a:pt x="7999" y="287019"/>
                </a:lnTo>
                <a:close/>
              </a:path>
              <a:path w="370839" h="367029">
                <a:moveTo>
                  <a:pt x="283822" y="177799"/>
                </a:moveTo>
                <a:lnTo>
                  <a:pt x="218687" y="177799"/>
                </a:lnTo>
                <a:lnTo>
                  <a:pt x="260223" y="168909"/>
                </a:lnTo>
                <a:lnTo>
                  <a:pt x="270144" y="168909"/>
                </a:lnTo>
                <a:lnTo>
                  <a:pt x="272799" y="171449"/>
                </a:lnTo>
                <a:lnTo>
                  <a:pt x="283822" y="177799"/>
                </a:lnTo>
                <a:close/>
              </a:path>
              <a:path w="370839" h="367029">
                <a:moveTo>
                  <a:pt x="100607" y="367029"/>
                </a:moveTo>
                <a:lnTo>
                  <a:pt x="94496" y="367029"/>
                </a:lnTo>
                <a:lnTo>
                  <a:pt x="92223" y="365759"/>
                </a:lnTo>
                <a:lnTo>
                  <a:pt x="92123" y="361949"/>
                </a:lnTo>
                <a:lnTo>
                  <a:pt x="86596" y="292099"/>
                </a:lnTo>
                <a:lnTo>
                  <a:pt x="86496" y="285749"/>
                </a:lnTo>
                <a:lnTo>
                  <a:pt x="87264" y="283209"/>
                </a:lnTo>
                <a:lnTo>
                  <a:pt x="113535" y="210819"/>
                </a:lnTo>
                <a:lnTo>
                  <a:pt x="115071" y="204469"/>
                </a:lnTo>
                <a:lnTo>
                  <a:pt x="119264" y="200659"/>
                </a:lnTo>
                <a:lnTo>
                  <a:pt x="124223" y="199389"/>
                </a:lnTo>
                <a:lnTo>
                  <a:pt x="150112" y="191769"/>
                </a:lnTo>
                <a:lnTo>
                  <a:pt x="150112" y="190499"/>
                </a:lnTo>
                <a:lnTo>
                  <a:pt x="149728" y="189229"/>
                </a:lnTo>
                <a:lnTo>
                  <a:pt x="149728" y="187959"/>
                </a:lnTo>
                <a:lnTo>
                  <a:pt x="106303" y="179069"/>
                </a:lnTo>
                <a:lnTo>
                  <a:pt x="164366" y="179069"/>
                </a:lnTo>
                <a:lnTo>
                  <a:pt x="163071" y="185419"/>
                </a:lnTo>
                <a:lnTo>
                  <a:pt x="163071" y="187959"/>
                </a:lnTo>
                <a:lnTo>
                  <a:pt x="163455" y="191769"/>
                </a:lnTo>
                <a:lnTo>
                  <a:pt x="164992" y="194309"/>
                </a:lnTo>
                <a:lnTo>
                  <a:pt x="191647" y="194309"/>
                </a:lnTo>
                <a:lnTo>
                  <a:pt x="191647" y="199389"/>
                </a:lnTo>
                <a:lnTo>
                  <a:pt x="189376" y="201929"/>
                </a:lnTo>
                <a:lnTo>
                  <a:pt x="176638" y="201929"/>
                </a:lnTo>
                <a:lnTo>
                  <a:pt x="167752" y="204469"/>
                </a:lnTo>
                <a:lnTo>
                  <a:pt x="165122" y="205739"/>
                </a:lnTo>
                <a:lnTo>
                  <a:pt x="139839" y="205739"/>
                </a:lnTo>
                <a:lnTo>
                  <a:pt x="127264" y="210819"/>
                </a:lnTo>
                <a:lnTo>
                  <a:pt x="125344" y="210819"/>
                </a:lnTo>
                <a:lnTo>
                  <a:pt x="124223" y="212089"/>
                </a:lnTo>
                <a:lnTo>
                  <a:pt x="123455" y="214629"/>
                </a:lnTo>
                <a:lnTo>
                  <a:pt x="97535" y="287019"/>
                </a:lnTo>
                <a:lnTo>
                  <a:pt x="96767" y="287019"/>
                </a:lnTo>
                <a:lnTo>
                  <a:pt x="96868" y="290829"/>
                </a:lnTo>
                <a:lnTo>
                  <a:pt x="102496" y="361949"/>
                </a:lnTo>
                <a:lnTo>
                  <a:pt x="103264" y="364489"/>
                </a:lnTo>
                <a:lnTo>
                  <a:pt x="100607" y="367029"/>
                </a:lnTo>
                <a:close/>
              </a:path>
              <a:path w="370839" h="367029">
                <a:moveTo>
                  <a:pt x="368832" y="287019"/>
                </a:moveTo>
                <a:lnTo>
                  <a:pt x="359296" y="287019"/>
                </a:lnTo>
                <a:lnTo>
                  <a:pt x="357376" y="285749"/>
                </a:lnTo>
                <a:lnTo>
                  <a:pt x="356255" y="284479"/>
                </a:lnTo>
                <a:lnTo>
                  <a:pt x="329183" y="218439"/>
                </a:lnTo>
                <a:lnTo>
                  <a:pt x="328799" y="217169"/>
                </a:lnTo>
                <a:lnTo>
                  <a:pt x="327680" y="215899"/>
                </a:lnTo>
                <a:lnTo>
                  <a:pt x="326912" y="215899"/>
                </a:lnTo>
                <a:lnTo>
                  <a:pt x="264799" y="179069"/>
                </a:lnTo>
                <a:lnTo>
                  <a:pt x="286027" y="179069"/>
                </a:lnTo>
                <a:lnTo>
                  <a:pt x="334528" y="207009"/>
                </a:lnTo>
                <a:lnTo>
                  <a:pt x="337951" y="208279"/>
                </a:lnTo>
                <a:lnTo>
                  <a:pt x="340255" y="212089"/>
                </a:lnTo>
                <a:lnTo>
                  <a:pt x="341760" y="214629"/>
                </a:lnTo>
                <a:lnTo>
                  <a:pt x="368832" y="280669"/>
                </a:lnTo>
                <a:lnTo>
                  <a:pt x="370335" y="283209"/>
                </a:lnTo>
                <a:lnTo>
                  <a:pt x="368832" y="287019"/>
                </a:lnTo>
                <a:close/>
              </a:path>
              <a:path w="370839" h="367029">
                <a:moveTo>
                  <a:pt x="191647" y="194309"/>
                </a:moveTo>
                <a:lnTo>
                  <a:pt x="164992" y="194309"/>
                </a:lnTo>
                <a:lnTo>
                  <a:pt x="171455" y="191769"/>
                </a:lnTo>
                <a:lnTo>
                  <a:pt x="189376" y="191769"/>
                </a:lnTo>
                <a:lnTo>
                  <a:pt x="191647" y="193039"/>
                </a:lnTo>
                <a:lnTo>
                  <a:pt x="191647" y="194309"/>
                </a:lnTo>
                <a:close/>
              </a:path>
              <a:path w="370839" h="367029">
                <a:moveTo>
                  <a:pt x="183647" y="304799"/>
                </a:moveTo>
                <a:lnTo>
                  <a:pt x="142496" y="283209"/>
                </a:lnTo>
                <a:lnTo>
                  <a:pt x="126496" y="240029"/>
                </a:lnTo>
                <a:lnTo>
                  <a:pt x="127348" y="229869"/>
                </a:lnTo>
                <a:lnTo>
                  <a:pt x="129880" y="220979"/>
                </a:lnTo>
                <a:lnTo>
                  <a:pt x="134055" y="213359"/>
                </a:lnTo>
                <a:lnTo>
                  <a:pt x="139839" y="205739"/>
                </a:lnTo>
                <a:lnTo>
                  <a:pt x="165122" y="205739"/>
                </a:lnTo>
                <a:lnTo>
                  <a:pt x="159862" y="208279"/>
                </a:lnTo>
                <a:lnTo>
                  <a:pt x="153183" y="212089"/>
                </a:lnTo>
                <a:lnTo>
                  <a:pt x="147399" y="218439"/>
                </a:lnTo>
                <a:lnTo>
                  <a:pt x="143223" y="224789"/>
                </a:lnTo>
                <a:lnTo>
                  <a:pt x="140691" y="232409"/>
                </a:lnTo>
                <a:lnTo>
                  <a:pt x="139839" y="241299"/>
                </a:lnTo>
                <a:lnTo>
                  <a:pt x="143399" y="260349"/>
                </a:lnTo>
                <a:lnTo>
                  <a:pt x="153175" y="276859"/>
                </a:lnTo>
                <a:lnTo>
                  <a:pt x="167812" y="289559"/>
                </a:lnTo>
                <a:lnTo>
                  <a:pt x="185951" y="294639"/>
                </a:lnTo>
                <a:lnTo>
                  <a:pt x="211405" y="294639"/>
                </a:lnTo>
                <a:lnTo>
                  <a:pt x="205460" y="298449"/>
                </a:lnTo>
                <a:lnTo>
                  <a:pt x="194837" y="303529"/>
                </a:lnTo>
                <a:lnTo>
                  <a:pt x="183647" y="304799"/>
                </a:lnTo>
                <a:close/>
              </a:path>
              <a:path w="370839" h="367029">
                <a:moveTo>
                  <a:pt x="272415" y="367029"/>
                </a:moveTo>
                <a:lnTo>
                  <a:pt x="266335" y="367029"/>
                </a:lnTo>
                <a:lnTo>
                  <a:pt x="264415" y="364489"/>
                </a:lnTo>
                <a:lnTo>
                  <a:pt x="264415" y="361949"/>
                </a:lnTo>
                <a:lnTo>
                  <a:pt x="270043" y="290829"/>
                </a:lnTo>
                <a:lnTo>
                  <a:pt x="270144" y="288289"/>
                </a:lnTo>
                <a:lnTo>
                  <a:pt x="269760" y="287019"/>
                </a:lnTo>
                <a:lnTo>
                  <a:pt x="243455" y="214629"/>
                </a:lnTo>
                <a:lnTo>
                  <a:pt x="243071" y="212089"/>
                </a:lnTo>
                <a:lnTo>
                  <a:pt x="241567" y="210819"/>
                </a:lnTo>
                <a:lnTo>
                  <a:pt x="239647" y="210819"/>
                </a:lnTo>
                <a:lnTo>
                  <a:pt x="227455" y="205739"/>
                </a:lnTo>
                <a:lnTo>
                  <a:pt x="251455" y="205739"/>
                </a:lnTo>
                <a:lnTo>
                  <a:pt x="253376" y="210819"/>
                </a:lnTo>
                <a:lnTo>
                  <a:pt x="279647" y="283209"/>
                </a:lnTo>
                <a:lnTo>
                  <a:pt x="280799" y="285749"/>
                </a:lnTo>
                <a:lnTo>
                  <a:pt x="280700" y="292099"/>
                </a:lnTo>
                <a:lnTo>
                  <a:pt x="275203" y="361949"/>
                </a:lnTo>
                <a:lnTo>
                  <a:pt x="275103" y="364489"/>
                </a:lnTo>
                <a:lnTo>
                  <a:pt x="272415" y="36702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6412" y="2886289"/>
            <a:ext cx="253365" cy="365760"/>
          </a:xfrm>
          <a:custGeom>
            <a:avLst/>
            <a:gdLst/>
            <a:ahLst/>
            <a:cxnLst/>
            <a:rect l="l" t="t" r="r" b="b"/>
            <a:pathLst>
              <a:path w="253365" h="365760">
                <a:moveTo>
                  <a:pt x="122253" y="24129"/>
                </a:moveTo>
                <a:lnTo>
                  <a:pt x="110463" y="24129"/>
                </a:lnTo>
                <a:lnTo>
                  <a:pt x="105152" y="13969"/>
                </a:lnTo>
                <a:lnTo>
                  <a:pt x="100959" y="7619"/>
                </a:lnTo>
                <a:lnTo>
                  <a:pt x="99808" y="6349"/>
                </a:lnTo>
                <a:lnTo>
                  <a:pt x="99808" y="3809"/>
                </a:lnTo>
                <a:lnTo>
                  <a:pt x="100959" y="1269"/>
                </a:lnTo>
                <a:lnTo>
                  <a:pt x="101599" y="0"/>
                </a:lnTo>
                <a:lnTo>
                  <a:pt x="106272" y="0"/>
                </a:lnTo>
                <a:lnTo>
                  <a:pt x="113654" y="1269"/>
                </a:lnTo>
                <a:lnTo>
                  <a:pt x="129280" y="6349"/>
                </a:lnTo>
                <a:lnTo>
                  <a:pt x="140326" y="13969"/>
                </a:lnTo>
                <a:lnTo>
                  <a:pt x="116576" y="13969"/>
                </a:lnTo>
                <a:lnTo>
                  <a:pt x="119618" y="19049"/>
                </a:lnTo>
                <a:lnTo>
                  <a:pt x="122253" y="24129"/>
                </a:lnTo>
                <a:close/>
              </a:path>
              <a:path w="253365" h="365760">
                <a:moveTo>
                  <a:pt x="108987" y="68579"/>
                </a:moveTo>
                <a:lnTo>
                  <a:pt x="92192" y="68579"/>
                </a:lnTo>
                <a:lnTo>
                  <a:pt x="68477" y="50799"/>
                </a:lnTo>
                <a:lnTo>
                  <a:pt x="48228" y="38099"/>
                </a:lnTo>
                <a:lnTo>
                  <a:pt x="34056" y="30479"/>
                </a:lnTo>
                <a:lnTo>
                  <a:pt x="28576" y="27939"/>
                </a:lnTo>
                <a:lnTo>
                  <a:pt x="26656" y="26669"/>
                </a:lnTo>
                <a:lnTo>
                  <a:pt x="25119" y="25399"/>
                </a:lnTo>
                <a:lnTo>
                  <a:pt x="25119" y="20319"/>
                </a:lnTo>
                <a:lnTo>
                  <a:pt x="66272" y="11429"/>
                </a:lnTo>
                <a:lnTo>
                  <a:pt x="77002" y="11429"/>
                </a:lnTo>
                <a:lnTo>
                  <a:pt x="88152" y="13969"/>
                </a:lnTo>
                <a:lnTo>
                  <a:pt x="99410" y="17779"/>
                </a:lnTo>
                <a:lnTo>
                  <a:pt x="108253" y="22859"/>
                </a:lnTo>
                <a:lnTo>
                  <a:pt x="58144" y="22859"/>
                </a:lnTo>
                <a:lnTo>
                  <a:pt x="50976" y="24129"/>
                </a:lnTo>
                <a:lnTo>
                  <a:pt x="45312" y="25399"/>
                </a:lnTo>
                <a:lnTo>
                  <a:pt x="62829" y="35559"/>
                </a:lnTo>
                <a:lnTo>
                  <a:pt x="84768" y="49529"/>
                </a:lnTo>
                <a:lnTo>
                  <a:pt x="108987" y="68579"/>
                </a:lnTo>
                <a:close/>
              </a:path>
              <a:path w="253365" h="365760">
                <a:moveTo>
                  <a:pt x="144350" y="93979"/>
                </a:moveTo>
                <a:lnTo>
                  <a:pt x="133344" y="93979"/>
                </a:lnTo>
                <a:lnTo>
                  <a:pt x="135114" y="86359"/>
                </a:lnTo>
                <a:lnTo>
                  <a:pt x="155808" y="53339"/>
                </a:lnTo>
                <a:lnTo>
                  <a:pt x="155040" y="50799"/>
                </a:lnTo>
                <a:lnTo>
                  <a:pt x="125877" y="17779"/>
                </a:lnTo>
                <a:lnTo>
                  <a:pt x="116576" y="13969"/>
                </a:lnTo>
                <a:lnTo>
                  <a:pt x="140326" y="13969"/>
                </a:lnTo>
                <a:lnTo>
                  <a:pt x="147690" y="19049"/>
                </a:lnTo>
                <a:lnTo>
                  <a:pt x="163424" y="40639"/>
                </a:lnTo>
                <a:lnTo>
                  <a:pt x="164576" y="44449"/>
                </a:lnTo>
                <a:lnTo>
                  <a:pt x="165344" y="45719"/>
                </a:lnTo>
                <a:lnTo>
                  <a:pt x="227849" y="45719"/>
                </a:lnTo>
                <a:lnTo>
                  <a:pt x="234636" y="48259"/>
                </a:lnTo>
                <a:lnTo>
                  <a:pt x="236958" y="49529"/>
                </a:lnTo>
                <a:lnTo>
                  <a:pt x="185535" y="49529"/>
                </a:lnTo>
                <a:lnTo>
                  <a:pt x="180959" y="50799"/>
                </a:lnTo>
                <a:lnTo>
                  <a:pt x="168748" y="57149"/>
                </a:lnTo>
                <a:lnTo>
                  <a:pt x="157572" y="66039"/>
                </a:lnTo>
                <a:lnTo>
                  <a:pt x="148753" y="78739"/>
                </a:lnTo>
                <a:lnTo>
                  <a:pt x="144350" y="93979"/>
                </a:lnTo>
                <a:close/>
              </a:path>
              <a:path w="253365" h="365760">
                <a:moveTo>
                  <a:pt x="132352" y="59689"/>
                </a:moveTo>
                <a:lnTo>
                  <a:pt x="129472" y="59689"/>
                </a:lnTo>
                <a:lnTo>
                  <a:pt x="127519" y="58419"/>
                </a:lnTo>
                <a:lnTo>
                  <a:pt x="122114" y="49529"/>
                </a:lnTo>
                <a:lnTo>
                  <a:pt x="116720" y="44449"/>
                </a:lnTo>
                <a:lnTo>
                  <a:pt x="66016" y="22859"/>
                </a:lnTo>
                <a:lnTo>
                  <a:pt x="108253" y="22859"/>
                </a:lnTo>
                <a:lnTo>
                  <a:pt x="110463" y="24129"/>
                </a:lnTo>
                <a:lnTo>
                  <a:pt x="122253" y="24129"/>
                </a:lnTo>
                <a:lnTo>
                  <a:pt x="122912" y="25399"/>
                </a:lnTo>
                <a:lnTo>
                  <a:pt x="126278" y="33019"/>
                </a:lnTo>
                <a:lnTo>
                  <a:pt x="129535" y="41909"/>
                </a:lnTo>
                <a:lnTo>
                  <a:pt x="134112" y="48259"/>
                </a:lnTo>
                <a:lnTo>
                  <a:pt x="135999" y="50799"/>
                </a:lnTo>
                <a:lnTo>
                  <a:pt x="137535" y="53339"/>
                </a:lnTo>
                <a:lnTo>
                  <a:pt x="136767" y="57149"/>
                </a:lnTo>
                <a:lnTo>
                  <a:pt x="134112" y="58419"/>
                </a:lnTo>
                <a:lnTo>
                  <a:pt x="133248" y="58419"/>
                </a:lnTo>
                <a:lnTo>
                  <a:pt x="132352" y="59689"/>
                </a:lnTo>
                <a:close/>
              </a:path>
              <a:path w="253365" h="365760">
                <a:moveTo>
                  <a:pt x="227849" y="45719"/>
                </a:moveTo>
                <a:lnTo>
                  <a:pt x="165344" y="45719"/>
                </a:lnTo>
                <a:lnTo>
                  <a:pt x="169535" y="43179"/>
                </a:lnTo>
                <a:lnTo>
                  <a:pt x="173727" y="41909"/>
                </a:lnTo>
                <a:lnTo>
                  <a:pt x="178688" y="40639"/>
                </a:lnTo>
                <a:lnTo>
                  <a:pt x="190944" y="38099"/>
                </a:lnTo>
                <a:lnTo>
                  <a:pt x="196767" y="38099"/>
                </a:lnTo>
                <a:lnTo>
                  <a:pt x="217668" y="41909"/>
                </a:lnTo>
                <a:lnTo>
                  <a:pt x="227849" y="45719"/>
                </a:lnTo>
                <a:close/>
              </a:path>
              <a:path w="253365" h="365760">
                <a:moveTo>
                  <a:pt x="198313" y="96519"/>
                </a:moveTo>
                <a:lnTo>
                  <a:pt x="143616" y="96519"/>
                </a:lnTo>
                <a:lnTo>
                  <a:pt x="170305" y="82549"/>
                </a:lnTo>
                <a:lnTo>
                  <a:pt x="195104" y="71119"/>
                </a:lnTo>
                <a:lnTo>
                  <a:pt x="233152" y="59689"/>
                </a:lnTo>
                <a:lnTo>
                  <a:pt x="225764" y="55879"/>
                </a:lnTo>
                <a:lnTo>
                  <a:pt x="216916" y="53339"/>
                </a:lnTo>
                <a:lnTo>
                  <a:pt x="206849" y="50799"/>
                </a:lnTo>
                <a:lnTo>
                  <a:pt x="195808" y="49529"/>
                </a:lnTo>
                <a:lnTo>
                  <a:pt x="236958" y="49529"/>
                </a:lnTo>
                <a:lnTo>
                  <a:pt x="246245" y="54609"/>
                </a:lnTo>
                <a:lnTo>
                  <a:pt x="251072" y="58419"/>
                </a:lnTo>
                <a:lnTo>
                  <a:pt x="252192" y="59689"/>
                </a:lnTo>
                <a:lnTo>
                  <a:pt x="253344" y="62229"/>
                </a:lnTo>
                <a:lnTo>
                  <a:pt x="252959" y="62229"/>
                </a:lnTo>
                <a:lnTo>
                  <a:pt x="252192" y="64769"/>
                </a:lnTo>
                <a:lnTo>
                  <a:pt x="250304" y="66039"/>
                </a:lnTo>
                <a:lnTo>
                  <a:pt x="248384" y="66039"/>
                </a:lnTo>
                <a:lnTo>
                  <a:pt x="242496" y="67309"/>
                </a:lnTo>
                <a:lnTo>
                  <a:pt x="226916" y="71119"/>
                </a:lnTo>
                <a:lnTo>
                  <a:pt x="203973" y="78739"/>
                </a:lnTo>
                <a:lnTo>
                  <a:pt x="175999" y="90169"/>
                </a:lnTo>
                <a:lnTo>
                  <a:pt x="184611" y="91439"/>
                </a:lnTo>
                <a:lnTo>
                  <a:pt x="193676" y="93979"/>
                </a:lnTo>
                <a:lnTo>
                  <a:pt x="198313" y="96519"/>
                </a:lnTo>
                <a:close/>
              </a:path>
              <a:path w="253365" h="365760">
                <a:moveTo>
                  <a:pt x="7231" y="130809"/>
                </a:moveTo>
                <a:lnTo>
                  <a:pt x="4192" y="130809"/>
                </a:lnTo>
                <a:lnTo>
                  <a:pt x="2656" y="129539"/>
                </a:lnTo>
                <a:lnTo>
                  <a:pt x="1888" y="129539"/>
                </a:lnTo>
                <a:lnTo>
                  <a:pt x="352" y="126999"/>
                </a:lnTo>
                <a:lnTo>
                  <a:pt x="0" y="124459"/>
                </a:lnTo>
                <a:lnTo>
                  <a:pt x="735" y="123189"/>
                </a:lnTo>
                <a:lnTo>
                  <a:pt x="5170" y="114299"/>
                </a:lnTo>
                <a:lnTo>
                  <a:pt x="17032" y="97789"/>
                </a:lnTo>
                <a:lnTo>
                  <a:pt x="36754" y="81279"/>
                </a:lnTo>
                <a:lnTo>
                  <a:pt x="64767" y="68579"/>
                </a:lnTo>
                <a:lnTo>
                  <a:pt x="70112" y="67309"/>
                </a:lnTo>
                <a:lnTo>
                  <a:pt x="88544" y="67309"/>
                </a:lnTo>
                <a:lnTo>
                  <a:pt x="92192" y="68579"/>
                </a:lnTo>
                <a:lnTo>
                  <a:pt x="108987" y="68579"/>
                </a:lnTo>
                <a:lnTo>
                  <a:pt x="118730" y="78739"/>
                </a:lnTo>
                <a:lnTo>
                  <a:pt x="77088" y="78739"/>
                </a:lnTo>
                <a:lnTo>
                  <a:pt x="71904" y="80009"/>
                </a:lnTo>
                <a:lnTo>
                  <a:pt x="66656" y="80009"/>
                </a:lnTo>
                <a:lnTo>
                  <a:pt x="50144" y="86359"/>
                </a:lnTo>
                <a:lnTo>
                  <a:pt x="36560" y="95249"/>
                </a:lnTo>
                <a:lnTo>
                  <a:pt x="25832" y="105409"/>
                </a:lnTo>
                <a:lnTo>
                  <a:pt x="17888" y="115569"/>
                </a:lnTo>
                <a:lnTo>
                  <a:pt x="56795" y="115569"/>
                </a:lnTo>
                <a:lnTo>
                  <a:pt x="33888" y="120649"/>
                </a:lnTo>
                <a:lnTo>
                  <a:pt x="14974" y="126999"/>
                </a:lnTo>
                <a:lnTo>
                  <a:pt x="7999" y="129539"/>
                </a:lnTo>
                <a:lnTo>
                  <a:pt x="7231" y="130809"/>
                </a:lnTo>
                <a:close/>
              </a:path>
              <a:path w="253365" h="365760">
                <a:moveTo>
                  <a:pt x="234333" y="165099"/>
                </a:moveTo>
                <a:lnTo>
                  <a:pt x="223263" y="165099"/>
                </a:lnTo>
                <a:lnTo>
                  <a:pt x="222274" y="153669"/>
                </a:lnTo>
                <a:lnTo>
                  <a:pt x="219356" y="139699"/>
                </a:lnTo>
                <a:lnTo>
                  <a:pt x="189128" y="105409"/>
                </a:lnTo>
                <a:lnTo>
                  <a:pt x="172095" y="101599"/>
                </a:lnTo>
                <a:lnTo>
                  <a:pt x="125727" y="101599"/>
                </a:lnTo>
                <a:lnTo>
                  <a:pt x="121535" y="96519"/>
                </a:lnTo>
                <a:lnTo>
                  <a:pt x="112767" y="87629"/>
                </a:lnTo>
                <a:lnTo>
                  <a:pt x="112384" y="87629"/>
                </a:lnTo>
                <a:lnTo>
                  <a:pt x="105785" y="83819"/>
                </a:lnTo>
                <a:lnTo>
                  <a:pt x="98452" y="81279"/>
                </a:lnTo>
                <a:lnTo>
                  <a:pt x="82048" y="78739"/>
                </a:lnTo>
                <a:lnTo>
                  <a:pt x="118730" y="78739"/>
                </a:lnTo>
                <a:lnTo>
                  <a:pt x="133344" y="93979"/>
                </a:lnTo>
                <a:lnTo>
                  <a:pt x="144350" y="93979"/>
                </a:lnTo>
                <a:lnTo>
                  <a:pt x="143616" y="96519"/>
                </a:lnTo>
                <a:lnTo>
                  <a:pt x="198313" y="96519"/>
                </a:lnTo>
                <a:lnTo>
                  <a:pt x="202950" y="99059"/>
                </a:lnTo>
                <a:lnTo>
                  <a:pt x="230903" y="139699"/>
                </a:lnTo>
                <a:lnTo>
                  <a:pt x="234346" y="163829"/>
                </a:lnTo>
                <a:lnTo>
                  <a:pt x="234333" y="165099"/>
                </a:lnTo>
                <a:close/>
              </a:path>
              <a:path w="253365" h="365760">
                <a:moveTo>
                  <a:pt x="56795" y="115569"/>
                </a:moveTo>
                <a:lnTo>
                  <a:pt x="17888" y="115569"/>
                </a:lnTo>
                <a:lnTo>
                  <a:pt x="23318" y="113029"/>
                </a:lnTo>
                <a:lnTo>
                  <a:pt x="29360" y="111759"/>
                </a:lnTo>
                <a:lnTo>
                  <a:pt x="36050" y="109219"/>
                </a:lnTo>
                <a:lnTo>
                  <a:pt x="43424" y="107949"/>
                </a:lnTo>
                <a:lnTo>
                  <a:pt x="55611" y="105409"/>
                </a:lnTo>
                <a:lnTo>
                  <a:pt x="69736" y="102869"/>
                </a:lnTo>
                <a:lnTo>
                  <a:pt x="102816" y="100329"/>
                </a:lnTo>
                <a:lnTo>
                  <a:pt x="110176" y="100329"/>
                </a:lnTo>
                <a:lnTo>
                  <a:pt x="117824" y="101599"/>
                </a:lnTo>
                <a:lnTo>
                  <a:pt x="168640" y="101599"/>
                </a:lnTo>
                <a:lnTo>
                  <a:pt x="165119" y="102869"/>
                </a:lnTo>
                <a:lnTo>
                  <a:pt x="161535" y="102869"/>
                </a:lnTo>
                <a:lnTo>
                  <a:pt x="156959" y="104139"/>
                </a:lnTo>
                <a:lnTo>
                  <a:pt x="153152" y="106679"/>
                </a:lnTo>
                <a:lnTo>
                  <a:pt x="150112" y="107949"/>
                </a:lnTo>
                <a:lnTo>
                  <a:pt x="154684" y="110489"/>
                </a:lnTo>
                <a:lnTo>
                  <a:pt x="98656" y="110489"/>
                </a:lnTo>
                <a:lnTo>
                  <a:pt x="62522" y="114299"/>
                </a:lnTo>
                <a:lnTo>
                  <a:pt x="56795" y="115569"/>
                </a:lnTo>
                <a:close/>
              </a:path>
              <a:path w="253365" h="365760">
                <a:moveTo>
                  <a:pt x="97152" y="355599"/>
                </a:moveTo>
                <a:lnTo>
                  <a:pt x="86080" y="355599"/>
                </a:lnTo>
                <a:lnTo>
                  <a:pt x="85646" y="342899"/>
                </a:lnTo>
                <a:lnTo>
                  <a:pt x="85180" y="325119"/>
                </a:lnTo>
                <a:lnTo>
                  <a:pt x="85067" y="302259"/>
                </a:lnTo>
                <a:lnTo>
                  <a:pt x="85695" y="276859"/>
                </a:lnTo>
                <a:lnTo>
                  <a:pt x="88503" y="233679"/>
                </a:lnTo>
                <a:lnTo>
                  <a:pt x="93519" y="195579"/>
                </a:lnTo>
                <a:lnTo>
                  <a:pt x="100815" y="161289"/>
                </a:lnTo>
                <a:lnTo>
                  <a:pt x="110463" y="132079"/>
                </a:lnTo>
                <a:lnTo>
                  <a:pt x="104384" y="126999"/>
                </a:lnTo>
                <a:lnTo>
                  <a:pt x="99808" y="119379"/>
                </a:lnTo>
                <a:lnTo>
                  <a:pt x="98656" y="110489"/>
                </a:lnTo>
                <a:lnTo>
                  <a:pt x="154684" y="110489"/>
                </a:lnTo>
                <a:lnTo>
                  <a:pt x="156970" y="111759"/>
                </a:lnTo>
                <a:lnTo>
                  <a:pt x="109344" y="111759"/>
                </a:lnTo>
                <a:lnTo>
                  <a:pt x="112903" y="119379"/>
                </a:lnTo>
                <a:lnTo>
                  <a:pt x="118712" y="125729"/>
                </a:lnTo>
                <a:lnTo>
                  <a:pt x="126309" y="129539"/>
                </a:lnTo>
                <a:lnTo>
                  <a:pt x="135231" y="132079"/>
                </a:lnTo>
                <a:lnTo>
                  <a:pt x="160134" y="132079"/>
                </a:lnTo>
                <a:lnTo>
                  <a:pt x="154387" y="135889"/>
                </a:lnTo>
                <a:lnTo>
                  <a:pt x="147927" y="138429"/>
                </a:lnTo>
                <a:lnTo>
                  <a:pt x="119999" y="138429"/>
                </a:lnTo>
                <a:lnTo>
                  <a:pt x="104158" y="200659"/>
                </a:lnTo>
                <a:lnTo>
                  <a:pt x="97284" y="265429"/>
                </a:lnTo>
                <a:lnTo>
                  <a:pt x="96055" y="321309"/>
                </a:lnTo>
                <a:lnTo>
                  <a:pt x="97152" y="355599"/>
                </a:lnTo>
                <a:close/>
              </a:path>
              <a:path w="253365" h="365760">
                <a:moveTo>
                  <a:pt x="160134" y="132079"/>
                </a:moveTo>
                <a:lnTo>
                  <a:pt x="142848" y="132079"/>
                </a:lnTo>
                <a:lnTo>
                  <a:pt x="150495" y="128269"/>
                </a:lnTo>
                <a:lnTo>
                  <a:pt x="155040" y="121919"/>
                </a:lnTo>
                <a:lnTo>
                  <a:pt x="149344" y="119379"/>
                </a:lnTo>
                <a:lnTo>
                  <a:pt x="143231" y="115569"/>
                </a:lnTo>
                <a:lnTo>
                  <a:pt x="136767" y="114299"/>
                </a:lnTo>
                <a:lnTo>
                  <a:pt x="122900" y="111759"/>
                </a:lnTo>
                <a:lnTo>
                  <a:pt x="156970" y="111759"/>
                </a:lnTo>
                <a:lnTo>
                  <a:pt x="175258" y="121919"/>
                </a:lnTo>
                <a:lnTo>
                  <a:pt x="182116" y="126999"/>
                </a:lnTo>
                <a:lnTo>
                  <a:pt x="164959" y="126999"/>
                </a:lnTo>
                <a:lnTo>
                  <a:pt x="160134" y="132079"/>
                </a:lnTo>
                <a:close/>
              </a:path>
              <a:path w="253365" h="365760">
                <a:moveTo>
                  <a:pt x="229344" y="185419"/>
                </a:moveTo>
                <a:lnTo>
                  <a:pt x="226688" y="185419"/>
                </a:lnTo>
                <a:lnTo>
                  <a:pt x="224767" y="184149"/>
                </a:lnTo>
                <a:lnTo>
                  <a:pt x="223648" y="182879"/>
                </a:lnTo>
                <a:lnTo>
                  <a:pt x="219675" y="176529"/>
                </a:lnTo>
                <a:lnTo>
                  <a:pt x="208452" y="163829"/>
                </a:lnTo>
                <a:lnTo>
                  <a:pt x="190154" y="144779"/>
                </a:lnTo>
                <a:lnTo>
                  <a:pt x="164959" y="126999"/>
                </a:lnTo>
                <a:lnTo>
                  <a:pt x="182116" y="126999"/>
                </a:lnTo>
                <a:lnTo>
                  <a:pt x="195832" y="137159"/>
                </a:lnTo>
                <a:lnTo>
                  <a:pt x="211834" y="152399"/>
                </a:lnTo>
                <a:lnTo>
                  <a:pt x="223263" y="165099"/>
                </a:lnTo>
                <a:lnTo>
                  <a:pt x="234333" y="165099"/>
                </a:lnTo>
                <a:lnTo>
                  <a:pt x="234256" y="172719"/>
                </a:lnTo>
                <a:lnTo>
                  <a:pt x="233806" y="179069"/>
                </a:lnTo>
                <a:lnTo>
                  <a:pt x="233535" y="180339"/>
                </a:lnTo>
                <a:lnTo>
                  <a:pt x="233152" y="182879"/>
                </a:lnTo>
                <a:lnTo>
                  <a:pt x="231648" y="184149"/>
                </a:lnTo>
                <a:lnTo>
                  <a:pt x="229344" y="185419"/>
                </a:lnTo>
                <a:close/>
              </a:path>
              <a:path w="253365" h="365760">
                <a:moveTo>
                  <a:pt x="131424" y="355599"/>
                </a:moveTo>
                <a:lnTo>
                  <a:pt x="120384" y="355599"/>
                </a:lnTo>
                <a:lnTo>
                  <a:pt x="118841" y="344169"/>
                </a:lnTo>
                <a:lnTo>
                  <a:pt x="117232" y="327659"/>
                </a:lnTo>
                <a:lnTo>
                  <a:pt x="115767" y="306069"/>
                </a:lnTo>
                <a:lnTo>
                  <a:pt x="114656" y="281939"/>
                </a:lnTo>
                <a:lnTo>
                  <a:pt x="114735" y="241299"/>
                </a:lnTo>
                <a:lnTo>
                  <a:pt x="117236" y="204469"/>
                </a:lnTo>
                <a:lnTo>
                  <a:pt x="122166" y="171449"/>
                </a:lnTo>
                <a:lnTo>
                  <a:pt x="129535" y="142239"/>
                </a:lnTo>
                <a:lnTo>
                  <a:pt x="126112" y="140969"/>
                </a:lnTo>
                <a:lnTo>
                  <a:pt x="122656" y="140969"/>
                </a:lnTo>
                <a:lnTo>
                  <a:pt x="119999" y="138429"/>
                </a:lnTo>
                <a:lnTo>
                  <a:pt x="147927" y="138429"/>
                </a:lnTo>
                <a:lnTo>
                  <a:pt x="140959" y="140969"/>
                </a:lnTo>
                <a:lnTo>
                  <a:pt x="128269" y="203199"/>
                </a:lnTo>
                <a:lnTo>
                  <a:pt x="125476" y="267969"/>
                </a:lnTo>
                <a:lnTo>
                  <a:pt x="128040" y="322579"/>
                </a:lnTo>
                <a:lnTo>
                  <a:pt x="131424" y="355599"/>
                </a:lnTo>
                <a:close/>
              </a:path>
              <a:path w="253365" h="365760">
                <a:moveTo>
                  <a:pt x="140959" y="365759"/>
                </a:moveTo>
                <a:lnTo>
                  <a:pt x="77695" y="365759"/>
                </a:lnTo>
                <a:lnTo>
                  <a:pt x="75040" y="363219"/>
                </a:lnTo>
                <a:lnTo>
                  <a:pt x="75040" y="358139"/>
                </a:lnTo>
                <a:lnTo>
                  <a:pt x="77695" y="355599"/>
                </a:lnTo>
                <a:lnTo>
                  <a:pt x="140959" y="355599"/>
                </a:lnTo>
                <a:lnTo>
                  <a:pt x="143231" y="358139"/>
                </a:lnTo>
                <a:lnTo>
                  <a:pt x="143231" y="363219"/>
                </a:lnTo>
                <a:lnTo>
                  <a:pt x="140959" y="3657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31265" y="2886354"/>
            <a:ext cx="185420" cy="367665"/>
          </a:xfrm>
          <a:custGeom>
            <a:avLst/>
            <a:gdLst/>
            <a:ahLst/>
            <a:cxnLst/>
            <a:rect l="l" t="t" r="r" b="b"/>
            <a:pathLst>
              <a:path w="185420" h="367664">
                <a:moveTo>
                  <a:pt x="109728" y="186690"/>
                </a:moveTo>
                <a:lnTo>
                  <a:pt x="107467" y="184416"/>
                </a:lnTo>
                <a:lnTo>
                  <a:pt x="98691" y="184416"/>
                </a:lnTo>
                <a:lnTo>
                  <a:pt x="96037" y="184416"/>
                </a:lnTo>
                <a:lnTo>
                  <a:pt x="93738" y="186690"/>
                </a:lnTo>
                <a:lnTo>
                  <a:pt x="93738" y="192417"/>
                </a:lnTo>
                <a:lnTo>
                  <a:pt x="96037" y="194691"/>
                </a:lnTo>
                <a:lnTo>
                  <a:pt x="107467" y="194691"/>
                </a:lnTo>
                <a:lnTo>
                  <a:pt x="109728" y="192417"/>
                </a:lnTo>
                <a:lnTo>
                  <a:pt x="109728" y="186690"/>
                </a:lnTo>
                <a:close/>
              </a:path>
              <a:path w="185420" h="367664">
                <a:moveTo>
                  <a:pt x="126885" y="267106"/>
                </a:moveTo>
                <a:lnTo>
                  <a:pt x="124612" y="264807"/>
                </a:lnTo>
                <a:lnTo>
                  <a:pt x="115849" y="264807"/>
                </a:lnTo>
                <a:lnTo>
                  <a:pt x="113157" y="264807"/>
                </a:lnTo>
                <a:lnTo>
                  <a:pt x="110883" y="267106"/>
                </a:lnTo>
                <a:lnTo>
                  <a:pt x="110883" y="272808"/>
                </a:lnTo>
                <a:lnTo>
                  <a:pt x="113157" y="275488"/>
                </a:lnTo>
                <a:lnTo>
                  <a:pt x="124612" y="275488"/>
                </a:lnTo>
                <a:lnTo>
                  <a:pt x="126885" y="272808"/>
                </a:lnTo>
                <a:lnTo>
                  <a:pt x="126885" y="267106"/>
                </a:lnTo>
                <a:close/>
              </a:path>
              <a:path w="185420" h="367664">
                <a:moveTo>
                  <a:pt x="185191" y="315493"/>
                </a:moveTo>
                <a:lnTo>
                  <a:pt x="183654" y="313194"/>
                </a:lnTo>
                <a:lnTo>
                  <a:pt x="182295" y="310921"/>
                </a:lnTo>
                <a:lnTo>
                  <a:pt x="169926" y="290309"/>
                </a:lnTo>
                <a:lnTo>
                  <a:pt x="169926" y="310921"/>
                </a:lnTo>
                <a:lnTo>
                  <a:pt x="104419" y="310921"/>
                </a:lnTo>
                <a:lnTo>
                  <a:pt x="104419" y="321576"/>
                </a:lnTo>
                <a:lnTo>
                  <a:pt x="104419" y="356641"/>
                </a:lnTo>
                <a:lnTo>
                  <a:pt x="80772" y="356641"/>
                </a:lnTo>
                <a:lnTo>
                  <a:pt x="80772" y="321576"/>
                </a:lnTo>
                <a:lnTo>
                  <a:pt x="104419" y="321576"/>
                </a:lnTo>
                <a:lnTo>
                  <a:pt x="104419" y="310921"/>
                </a:lnTo>
                <a:lnTo>
                  <a:pt x="16002" y="310921"/>
                </a:lnTo>
                <a:lnTo>
                  <a:pt x="37350" y="275844"/>
                </a:lnTo>
                <a:lnTo>
                  <a:pt x="95275" y="275844"/>
                </a:lnTo>
                <a:lnTo>
                  <a:pt x="97929" y="273570"/>
                </a:lnTo>
                <a:lnTo>
                  <a:pt x="97929" y="267487"/>
                </a:lnTo>
                <a:lnTo>
                  <a:pt x="95275" y="265188"/>
                </a:lnTo>
                <a:lnTo>
                  <a:pt x="20193" y="265188"/>
                </a:lnTo>
                <a:lnTo>
                  <a:pt x="51460" y="195072"/>
                </a:lnTo>
                <a:lnTo>
                  <a:pt x="77736" y="195072"/>
                </a:lnTo>
                <a:lnTo>
                  <a:pt x="80035" y="192811"/>
                </a:lnTo>
                <a:lnTo>
                  <a:pt x="80035" y="187083"/>
                </a:lnTo>
                <a:lnTo>
                  <a:pt x="77736" y="184810"/>
                </a:lnTo>
                <a:lnTo>
                  <a:pt x="31267" y="184810"/>
                </a:lnTo>
                <a:lnTo>
                  <a:pt x="92608" y="21348"/>
                </a:lnTo>
                <a:lnTo>
                  <a:pt x="153924" y="184810"/>
                </a:lnTo>
                <a:lnTo>
                  <a:pt x="124612" y="184810"/>
                </a:lnTo>
                <a:lnTo>
                  <a:pt x="122313" y="187083"/>
                </a:lnTo>
                <a:lnTo>
                  <a:pt x="122313" y="192811"/>
                </a:lnTo>
                <a:lnTo>
                  <a:pt x="124612" y="195072"/>
                </a:lnTo>
                <a:lnTo>
                  <a:pt x="133731" y="195072"/>
                </a:lnTo>
                <a:lnTo>
                  <a:pt x="164998" y="265188"/>
                </a:lnTo>
                <a:lnTo>
                  <a:pt x="141732" y="265188"/>
                </a:lnTo>
                <a:lnTo>
                  <a:pt x="139458" y="267487"/>
                </a:lnTo>
                <a:lnTo>
                  <a:pt x="139458" y="273570"/>
                </a:lnTo>
                <a:lnTo>
                  <a:pt x="141732" y="275844"/>
                </a:lnTo>
                <a:lnTo>
                  <a:pt x="148234" y="275844"/>
                </a:lnTo>
                <a:lnTo>
                  <a:pt x="169926" y="310921"/>
                </a:lnTo>
                <a:lnTo>
                  <a:pt x="169926" y="290309"/>
                </a:lnTo>
                <a:lnTo>
                  <a:pt x="160807" y="275107"/>
                </a:lnTo>
                <a:lnTo>
                  <a:pt x="174891" y="275107"/>
                </a:lnTo>
                <a:lnTo>
                  <a:pt x="176415" y="274345"/>
                </a:lnTo>
                <a:lnTo>
                  <a:pt x="177571" y="272808"/>
                </a:lnTo>
                <a:lnTo>
                  <a:pt x="178308" y="271691"/>
                </a:lnTo>
                <a:lnTo>
                  <a:pt x="178231" y="268998"/>
                </a:lnTo>
                <a:lnTo>
                  <a:pt x="177952" y="267487"/>
                </a:lnTo>
                <a:lnTo>
                  <a:pt x="145186" y="194691"/>
                </a:lnTo>
                <a:lnTo>
                  <a:pt x="163461" y="194691"/>
                </a:lnTo>
                <a:lnTo>
                  <a:pt x="164998" y="193954"/>
                </a:lnTo>
                <a:lnTo>
                  <a:pt x="166116" y="192417"/>
                </a:lnTo>
                <a:lnTo>
                  <a:pt x="166890" y="190881"/>
                </a:lnTo>
                <a:lnTo>
                  <a:pt x="167271" y="189001"/>
                </a:lnTo>
                <a:lnTo>
                  <a:pt x="166497" y="187845"/>
                </a:lnTo>
                <a:lnTo>
                  <a:pt x="104228" y="21348"/>
                </a:lnTo>
                <a:lnTo>
                  <a:pt x="97536" y="3467"/>
                </a:lnTo>
                <a:lnTo>
                  <a:pt x="96418" y="1536"/>
                </a:lnTo>
                <a:lnTo>
                  <a:pt x="94500" y="0"/>
                </a:lnTo>
                <a:lnTo>
                  <a:pt x="89928" y="0"/>
                </a:lnTo>
                <a:lnTo>
                  <a:pt x="88036" y="1536"/>
                </a:lnTo>
                <a:lnTo>
                  <a:pt x="86880" y="3467"/>
                </a:lnTo>
                <a:lnTo>
                  <a:pt x="17919" y="187845"/>
                </a:lnTo>
                <a:lnTo>
                  <a:pt x="17538" y="189001"/>
                </a:lnTo>
                <a:lnTo>
                  <a:pt x="17538" y="190881"/>
                </a:lnTo>
                <a:lnTo>
                  <a:pt x="19075" y="193954"/>
                </a:lnTo>
                <a:lnTo>
                  <a:pt x="21348" y="194691"/>
                </a:lnTo>
                <a:lnTo>
                  <a:pt x="39268" y="194691"/>
                </a:lnTo>
                <a:lnTo>
                  <a:pt x="6502" y="267487"/>
                </a:lnTo>
                <a:lnTo>
                  <a:pt x="5346" y="268998"/>
                </a:lnTo>
                <a:lnTo>
                  <a:pt x="6121" y="271297"/>
                </a:lnTo>
                <a:lnTo>
                  <a:pt x="6883" y="272808"/>
                </a:lnTo>
                <a:lnTo>
                  <a:pt x="8001" y="274345"/>
                </a:lnTo>
                <a:lnTo>
                  <a:pt x="9537" y="275107"/>
                </a:lnTo>
                <a:lnTo>
                  <a:pt x="24003" y="275107"/>
                </a:lnTo>
                <a:lnTo>
                  <a:pt x="1155" y="313194"/>
                </a:lnTo>
                <a:lnTo>
                  <a:pt x="0" y="314731"/>
                </a:lnTo>
                <a:lnTo>
                  <a:pt x="0" y="316992"/>
                </a:lnTo>
                <a:lnTo>
                  <a:pt x="1155" y="318528"/>
                </a:lnTo>
                <a:lnTo>
                  <a:pt x="2311" y="320421"/>
                </a:lnTo>
                <a:lnTo>
                  <a:pt x="3810" y="321576"/>
                </a:lnTo>
                <a:lnTo>
                  <a:pt x="69735" y="321576"/>
                </a:lnTo>
                <a:lnTo>
                  <a:pt x="69735" y="356641"/>
                </a:lnTo>
                <a:lnTo>
                  <a:pt x="60579" y="356641"/>
                </a:lnTo>
                <a:lnTo>
                  <a:pt x="58305" y="359295"/>
                </a:lnTo>
                <a:lnTo>
                  <a:pt x="58305" y="365023"/>
                </a:lnTo>
                <a:lnTo>
                  <a:pt x="60579" y="367296"/>
                </a:lnTo>
                <a:lnTo>
                  <a:pt x="123850" y="367296"/>
                </a:lnTo>
                <a:lnTo>
                  <a:pt x="126504" y="365023"/>
                </a:lnTo>
                <a:lnTo>
                  <a:pt x="126504" y="359295"/>
                </a:lnTo>
                <a:lnTo>
                  <a:pt x="123850" y="356641"/>
                </a:lnTo>
                <a:lnTo>
                  <a:pt x="115074" y="356641"/>
                </a:lnTo>
                <a:lnTo>
                  <a:pt x="115074" y="321576"/>
                </a:lnTo>
                <a:lnTo>
                  <a:pt x="180619" y="321576"/>
                </a:lnTo>
                <a:lnTo>
                  <a:pt x="182499" y="320421"/>
                </a:lnTo>
                <a:lnTo>
                  <a:pt x="183654" y="318528"/>
                </a:lnTo>
                <a:lnTo>
                  <a:pt x="185191" y="317385"/>
                </a:lnTo>
                <a:lnTo>
                  <a:pt x="185191" y="31549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26636" y="2886737"/>
            <a:ext cx="297184" cy="367029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255564" y="2885969"/>
            <a:ext cx="346710" cy="368300"/>
          </a:xfrm>
          <a:custGeom>
            <a:avLst/>
            <a:gdLst/>
            <a:ahLst/>
            <a:cxnLst/>
            <a:rect l="l" t="t" r="r" b="b"/>
            <a:pathLst>
              <a:path w="346710" h="368300">
                <a:moveTo>
                  <a:pt x="154892" y="38879"/>
                </a:moveTo>
                <a:lnTo>
                  <a:pt x="140991" y="38879"/>
                </a:lnTo>
                <a:lnTo>
                  <a:pt x="152194" y="23195"/>
                </a:lnTo>
                <a:lnTo>
                  <a:pt x="171455" y="0"/>
                </a:lnTo>
                <a:lnTo>
                  <a:pt x="175263" y="0"/>
                </a:lnTo>
                <a:lnTo>
                  <a:pt x="176415" y="383"/>
                </a:lnTo>
                <a:lnTo>
                  <a:pt x="177567" y="1919"/>
                </a:lnTo>
                <a:lnTo>
                  <a:pt x="179763" y="4535"/>
                </a:lnTo>
                <a:lnTo>
                  <a:pt x="185507" y="11687"/>
                </a:lnTo>
                <a:lnTo>
                  <a:pt x="187366" y="14111"/>
                </a:lnTo>
                <a:lnTo>
                  <a:pt x="173759" y="14111"/>
                </a:lnTo>
                <a:lnTo>
                  <a:pt x="169517" y="19756"/>
                </a:lnTo>
                <a:lnTo>
                  <a:pt x="163511" y="27455"/>
                </a:lnTo>
                <a:lnTo>
                  <a:pt x="157037" y="35918"/>
                </a:lnTo>
                <a:lnTo>
                  <a:pt x="154892" y="38879"/>
                </a:lnTo>
                <a:close/>
              </a:path>
              <a:path w="346710" h="368300">
                <a:moveTo>
                  <a:pt x="189242" y="72799"/>
                </a:moveTo>
                <a:lnTo>
                  <a:pt x="173759" y="72799"/>
                </a:lnTo>
                <a:lnTo>
                  <a:pt x="179333" y="66385"/>
                </a:lnTo>
                <a:lnTo>
                  <a:pt x="185231" y="59791"/>
                </a:lnTo>
                <a:lnTo>
                  <a:pt x="191489" y="53125"/>
                </a:lnTo>
                <a:lnTo>
                  <a:pt x="198143" y="46495"/>
                </a:lnTo>
                <a:lnTo>
                  <a:pt x="190355" y="35815"/>
                </a:lnTo>
                <a:lnTo>
                  <a:pt x="183535" y="26591"/>
                </a:lnTo>
                <a:lnTo>
                  <a:pt x="178091" y="19446"/>
                </a:lnTo>
                <a:lnTo>
                  <a:pt x="173759" y="14111"/>
                </a:lnTo>
                <a:lnTo>
                  <a:pt x="187366" y="14111"/>
                </a:lnTo>
                <a:lnTo>
                  <a:pt x="194330" y="23195"/>
                </a:lnTo>
                <a:lnTo>
                  <a:pt x="205759" y="38879"/>
                </a:lnTo>
                <a:lnTo>
                  <a:pt x="231517" y="38879"/>
                </a:lnTo>
                <a:lnTo>
                  <a:pt x="232470" y="40767"/>
                </a:lnTo>
                <a:lnTo>
                  <a:pt x="220991" y="40767"/>
                </a:lnTo>
                <a:lnTo>
                  <a:pt x="209922" y="51285"/>
                </a:lnTo>
                <a:lnTo>
                  <a:pt x="199563" y="61691"/>
                </a:lnTo>
                <a:lnTo>
                  <a:pt x="189919" y="72020"/>
                </a:lnTo>
                <a:lnTo>
                  <a:pt x="189242" y="72799"/>
                </a:lnTo>
                <a:close/>
              </a:path>
              <a:path w="346710" h="368300">
                <a:moveTo>
                  <a:pt x="167263" y="286911"/>
                </a:moveTo>
                <a:lnTo>
                  <a:pt x="156223" y="286911"/>
                </a:lnTo>
                <a:lnTo>
                  <a:pt x="156223" y="245375"/>
                </a:lnTo>
                <a:lnTo>
                  <a:pt x="125273" y="233960"/>
                </a:lnTo>
                <a:lnTo>
                  <a:pt x="100643" y="213188"/>
                </a:lnTo>
                <a:lnTo>
                  <a:pt x="84372" y="185269"/>
                </a:lnTo>
                <a:lnTo>
                  <a:pt x="78495" y="152415"/>
                </a:lnTo>
                <a:lnTo>
                  <a:pt x="79840" y="136005"/>
                </a:lnTo>
                <a:lnTo>
                  <a:pt x="90389" y="95900"/>
                </a:lnTo>
                <a:lnTo>
                  <a:pt x="106734" y="55500"/>
                </a:lnTo>
                <a:lnTo>
                  <a:pt x="120031" y="28959"/>
                </a:lnTo>
                <a:lnTo>
                  <a:pt x="120799" y="27391"/>
                </a:lnTo>
                <a:lnTo>
                  <a:pt x="122655" y="26367"/>
                </a:lnTo>
                <a:lnTo>
                  <a:pt x="125343" y="26367"/>
                </a:lnTo>
                <a:lnTo>
                  <a:pt x="126175" y="26591"/>
                </a:lnTo>
                <a:lnTo>
                  <a:pt x="126879" y="27071"/>
                </a:lnTo>
                <a:lnTo>
                  <a:pt x="127647" y="27071"/>
                </a:lnTo>
                <a:lnTo>
                  <a:pt x="128031" y="27455"/>
                </a:lnTo>
                <a:lnTo>
                  <a:pt x="132607" y="31263"/>
                </a:lnTo>
                <a:lnTo>
                  <a:pt x="136415" y="35071"/>
                </a:lnTo>
                <a:lnTo>
                  <a:pt x="140991" y="38879"/>
                </a:lnTo>
                <a:lnTo>
                  <a:pt x="154892" y="38879"/>
                </a:lnTo>
                <a:lnTo>
                  <a:pt x="153525" y="40767"/>
                </a:lnTo>
                <a:lnTo>
                  <a:pt x="127263" y="40767"/>
                </a:lnTo>
                <a:lnTo>
                  <a:pt x="117405" y="60689"/>
                </a:lnTo>
                <a:lnTo>
                  <a:pt x="105015" y="89499"/>
                </a:lnTo>
                <a:lnTo>
                  <a:pt x="94413" y="121952"/>
                </a:lnTo>
                <a:lnTo>
                  <a:pt x="89919" y="152799"/>
                </a:lnTo>
                <a:lnTo>
                  <a:pt x="96535" y="185348"/>
                </a:lnTo>
                <a:lnTo>
                  <a:pt x="114547" y="211995"/>
                </a:lnTo>
                <a:lnTo>
                  <a:pt x="141206" y="229997"/>
                </a:lnTo>
                <a:lnTo>
                  <a:pt x="173759" y="236607"/>
                </a:lnTo>
                <a:lnTo>
                  <a:pt x="213777" y="236607"/>
                </a:lnTo>
                <a:lnTo>
                  <a:pt x="190495" y="245375"/>
                </a:lnTo>
                <a:lnTo>
                  <a:pt x="190495" y="246911"/>
                </a:lnTo>
                <a:lnTo>
                  <a:pt x="167263" y="246911"/>
                </a:lnTo>
                <a:lnTo>
                  <a:pt x="167263" y="286911"/>
                </a:lnTo>
                <a:close/>
              </a:path>
              <a:path w="346710" h="368300">
                <a:moveTo>
                  <a:pt x="231517" y="38879"/>
                </a:moveTo>
                <a:lnTo>
                  <a:pt x="205759" y="38879"/>
                </a:lnTo>
                <a:lnTo>
                  <a:pt x="218335" y="27455"/>
                </a:lnTo>
                <a:lnTo>
                  <a:pt x="219071" y="27455"/>
                </a:lnTo>
                <a:lnTo>
                  <a:pt x="219071" y="27071"/>
                </a:lnTo>
                <a:lnTo>
                  <a:pt x="219455" y="27071"/>
                </a:lnTo>
                <a:lnTo>
                  <a:pt x="220191" y="26591"/>
                </a:lnTo>
                <a:lnTo>
                  <a:pt x="221023" y="26367"/>
                </a:lnTo>
                <a:lnTo>
                  <a:pt x="223711" y="26367"/>
                </a:lnTo>
                <a:lnTo>
                  <a:pt x="225663" y="27391"/>
                </a:lnTo>
                <a:lnTo>
                  <a:pt x="226687" y="28959"/>
                </a:lnTo>
                <a:lnTo>
                  <a:pt x="228452" y="32806"/>
                </a:lnTo>
                <a:lnTo>
                  <a:pt x="231517" y="38879"/>
                </a:lnTo>
                <a:close/>
              </a:path>
              <a:path w="346710" h="368300">
                <a:moveTo>
                  <a:pt x="181759" y="96799"/>
                </a:moveTo>
                <a:lnTo>
                  <a:pt x="179455" y="96799"/>
                </a:lnTo>
                <a:lnTo>
                  <a:pt x="177567" y="95647"/>
                </a:lnTo>
                <a:lnTo>
                  <a:pt x="176799" y="94111"/>
                </a:lnTo>
                <a:lnTo>
                  <a:pt x="165999" y="80912"/>
                </a:lnTo>
                <a:lnTo>
                  <a:pt x="154167" y="67595"/>
                </a:lnTo>
                <a:lnTo>
                  <a:pt x="141267" y="54201"/>
                </a:lnTo>
                <a:lnTo>
                  <a:pt x="127263" y="40767"/>
                </a:lnTo>
                <a:lnTo>
                  <a:pt x="153525" y="40767"/>
                </a:lnTo>
                <a:lnTo>
                  <a:pt x="149375" y="46495"/>
                </a:lnTo>
                <a:lnTo>
                  <a:pt x="156011" y="53125"/>
                </a:lnTo>
                <a:lnTo>
                  <a:pt x="162263" y="59791"/>
                </a:lnTo>
                <a:lnTo>
                  <a:pt x="168167" y="66385"/>
                </a:lnTo>
                <a:lnTo>
                  <a:pt x="173759" y="72799"/>
                </a:lnTo>
                <a:lnTo>
                  <a:pt x="189242" y="72799"/>
                </a:lnTo>
                <a:lnTo>
                  <a:pt x="180991" y="82303"/>
                </a:lnTo>
                <a:lnTo>
                  <a:pt x="185183" y="88031"/>
                </a:lnTo>
                <a:lnTo>
                  <a:pt x="187071" y="90303"/>
                </a:lnTo>
                <a:lnTo>
                  <a:pt x="186687" y="93728"/>
                </a:lnTo>
                <a:lnTo>
                  <a:pt x="184415" y="95647"/>
                </a:lnTo>
                <a:lnTo>
                  <a:pt x="183263" y="96031"/>
                </a:lnTo>
                <a:lnTo>
                  <a:pt x="181759" y="96799"/>
                </a:lnTo>
                <a:close/>
              </a:path>
              <a:path w="346710" h="368300">
                <a:moveTo>
                  <a:pt x="228275" y="227839"/>
                </a:moveTo>
                <a:lnTo>
                  <a:pt x="211071" y="227839"/>
                </a:lnTo>
                <a:lnTo>
                  <a:pt x="229979" y="215161"/>
                </a:lnTo>
                <a:lnTo>
                  <a:pt x="244807" y="197760"/>
                </a:lnTo>
                <a:lnTo>
                  <a:pt x="254487" y="176639"/>
                </a:lnTo>
                <a:lnTo>
                  <a:pt x="257951" y="152799"/>
                </a:lnTo>
                <a:lnTo>
                  <a:pt x="253517" y="121952"/>
                </a:lnTo>
                <a:lnTo>
                  <a:pt x="243047" y="89499"/>
                </a:lnTo>
                <a:lnTo>
                  <a:pt x="230789" y="60689"/>
                </a:lnTo>
                <a:lnTo>
                  <a:pt x="220991" y="40767"/>
                </a:lnTo>
                <a:lnTo>
                  <a:pt x="232470" y="40767"/>
                </a:lnTo>
                <a:lnTo>
                  <a:pt x="256179" y="96031"/>
                </a:lnTo>
                <a:lnTo>
                  <a:pt x="266549" y="135843"/>
                </a:lnTo>
                <a:lnTo>
                  <a:pt x="267839" y="152415"/>
                </a:lnTo>
                <a:lnTo>
                  <a:pt x="262046" y="184809"/>
                </a:lnTo>
                <a:lnTo>
                  <a:pt x="261942" y="185269"/>
                </a:lnTo>
                <a:lnTo>
                  <a:pt x="245751" y="213044"/>
                </a:lnTo>
                <a:lnTo>
                  <a:pt x="228275" y="227839"/>
                </a:lnTo>
                <a:close/>
              </a:path>
              <a:path w="346710" h="368300">
                <a:moveTo>
                  <a:pt x="213777" y="236607"/>
                </a:moveTo>
                <a:lnTo>
                  <a:pt x="173759" y="236607"/>
                </a:lnTo>
                <a:lnTo>
                  <a:pt x="182920" y="235227"/>
                </a:lnTo>
                <a:lnTo>
                  <a:pt x="191415" y="231275"/>
                </a:lnTo>
                <a:lnTo>
                  <a:pt x="198986" y="225038"/>
                </a:lnTo>
                <a:lnTo>
                  <a:pt x="205375" y="216799"/>
                </a:lnTo>
                <a:lnTo>
                  <a:pt x="212244" y="195179"/>
                </a:lnTo>
                <a:lnTo>
                  <a:pt x="211799" y="169887"/>
                </a:lnTo>
                <a:lnTo>
                  <a:pt x="204142" y="141955"/>
                </a:lnTo>
                <a:lnTo>
                  <a:pt x="189375" y="112415"/>
                </a:lnTo>
                <a:lnTo>
                  <a:pt x="188223" y="109375"/>
                </a:lnTo>
                <a:lnTo>
                  <a:pt x="188991" y="105919"/>
                </a:lnTo>
                <a:lnTo>
                  <a:pt x="191263" y="104799"/>
                </a:lnTo>
                <a:lnTo>
                  <a:pt x="192319" y="104255"/>
                </a:lnTo>
                <a:lnTo>
                  <a:pt x="193407" y="103999"/>
                </a:lnTo>
                <a:lnTo>
                  <a:pt x="196415" y="103999"/>
                </a:lnTo>
                <a:lnTo>
                  <a:pt x="198143" y="104928"/>
                </a:lnTo>
                <a:lnTo>
                  <a:pt x="198879" y="106687"/>
                </a:lnTo>
                <a:lnTo>
                  <a:pt x="208323" y="123692"/>
                </a:lnTo>
                <a:lnTo>
                  <a:pt x="223196" y="172223"/>
                </a:lnTo>
                <a:lnTo>
                  <a:pt x="223839" y="186443"/>
                </a:lnTo>
                <a:lnTo>
                  <a:pt x="222659" y="199319"/>
                </a:lnTo>
                <a:lnTo>
                  <a:pt x="219686" y="211127"/>
                </a:lnTo>
                <a:lnTo>
                  <a:pt x="214879" y="221759"/>
                </a:lnTo>
                <a:lnTo>
                  <a:pt x="213759" y="224031"/>
                </a:lnTo>
                <a:lnTo>
                  <a:pt x="212223" y="225952"/>
                </a:lnTo>
                <a:lnTo>
                  <a:pt x="211071" y="227839"/>
                </a:lnTo>
                <a:lnTo>
                  <a:pt x="228275" y="227839"/>
                </a:lnTo>
                <a:lnTo>
                  <a:pt x="221237" y="233798"/>
                </a:lnTo>
                <a:lnTo>
                  <a:pt x="213777" y="236607"/>
                </a:lnTo>
                <a:close/>
              </a:path>
              <a:path w="346710" h="368300">
                <a:moveTo>
                  <a:pt x="163839" y="367679"/>
                </a:moveTo>
                <a:lnTo>
                  <a:pt x="158111" y="367679"/>
                </a:lnTo>
                <a:lnTo>
                  <a:pt x="155455" y="365407"/>
                </a:lnTo>
                <a:lnTo>
                  <a:pt x="155455" y="338719"/>
                </a:lnTo>
                <a:lnTo>
                  <a:pt x="137762" y="329672"/>
                </a:lnTo>
                <a:lnTo>
                  <a:pt x="104655" y="309141"/>
                </a:lnTo>
                <a:lnTo>
                  <a:pt x="73894" y="285243"/>
                </a:lnTo>
                <a:lnTo>
                  <a:pt x="46308" y="257402"/>
                </a:lnTo>
                <a:lnTo>
                  <a:pt x="17927" y="217975"/>
                </a:lnTo>
                <a:lnTo>
                  <a:pt x="383" y="179455"/>
                </a:lnTo>
                <a:lnTo>
                  <a:pt x="0" y="177183"/>
                </a:lnTo>
                <a:lnTo>
                  <a:pt x="767" y="175263"/>
                </a:lnTo>
                <a:lnTo>
                  <a:pt x="3295" y="172736"/>
                </a:lnTo>
                <a:lnTo>
                  <a:pt x="4671" y="172223"/>
                </a:lnTo>
                <a:lnTo>
                  <a:pt x="6687" y="172223"/>
                </a:lnTo>
                <a:lnTo>
                  <a:pt x="7359" y="172352"/>
                </a:lnTo>
                <a:lnTo>
                  <a:pt x="7999" y="172607"/>
                </a:lnTo>
                <a:lnTo>
                  <a:pt x="38124" y="188991"/>
                </a:lnTo>
                <a:lnTo>
                  <a:pt x="15615" y="188991"/>
                </a:lnTo>
                <a:lnTo>
                  <a:pt x="19863" y="198417"/>
                </a:lnTo>
                <a:lnTo>
                  <a:pt x="43807" y="236991"/>
                </a:lnTo>
                <a:lnTo>
                  <a:pt x="82228" y="278144"/>
                </a:lnTo>
                <a:lnTo>
                  <a:pt x="114810" y="302834"/>
                </a:lnTo>
                <a:lnTo>
                  <a:pt x="153248" y="325539"/>
                </a:lnTo>
                <a:lnTo>
                  <a:pt x="174111" y="335679"/>
                </a:lnTo>
                <a:lnTo>
                  <a:pt x="195057" y="335679"/>
                </a:lnTo>
                <a:lnTo>
                  <a:pt x="188991" y="339103"/>
                </a:lnTo>
                <a:lnTo>
                  <a:pt x="188991" y="343679"/>
                </a:lnTo>
                <a:lnTo>
                  <a:pt x="166111" y="343679"/>
                </a:lnTo>
                <a:lnTo>
                  <a:pt x="166111" y="365407"/>
                </a:lnTo>
                <a:lnTo>
                  <a:pt x="163839" y="367679"/>
                </a:lnTo>
                <a:close/>
              </a:path>
              <a:path w="346710" h="368300">
                <a:moveTo>
                  <a:pt x="205243" y="286911"/>
                </a:moveTo>
                <a:lnTo>
                  <a:pt x="190495" y="286911"/>
                </a:lnTo>
                <a:lnTo>
                  <a:pt x="214453" y="259357"/>
                </a:lnTo>
                <a:lnTo>
                  <a:pt x="246367" y="229987"/>
                </a:lnTo>
                <a:lnTo>
                  <a:pt x="287209" y="200696"/>
                </a:lnTo>
                <a:lnTo>
                  <a:pt x="337951" y="173375"/>
                </a:lnTo>
                <a:lnTo>
                  <a:pt x="339455" y="173152"/>
                </a:lnTo>
                <a:lnTo>
                  <a:pt x="341599" y="173152"/>
                </a:lnTo>
                <a:lnTo>
                  <a:pt x="342943" y="173407"/>
                </a:lnTo>
                <a:lnTo>
                  <a:pt x="343679" y="174144"/>
                </a:lnTo>
                <a:lnTo>
                  <a:pt x="345567" y="175647"/>
                </a:lnTo>
                <a:lnTo>
                  <a:pt x="346335" y="177567"/>
                </a:lnTo>
                <a:lnTo>
                  <a:pt x="344063" y="179839"/>
                </a:lnTo>
                <a:lnTo>
                  <a:pt x="342499" y="184889"/>
                </a:lnTo>
                <a:lnTo>
                  <a:pt x="340911" y="188991"/>
                </a:lnTo>
                <a:lnTo>
                  <a:pt x="331103" y="188991"/>
                </a:lnTo>
                <a:lnTo>
                  <a:pt x="281220" y="217975"/>
                </a:lnTo>
                <a:lnTo>
                  <a:pt x="241803" y="248563"/>
                </a:lnTo>
                <a:lnTo>
                  <a:pt x="211885" y="278510"/>
                </a:lnTo>
                <a:lnTo>
                  <a:pt x="205243" y="286911"/>
                </a:lnTo>
                <a:close/>
              </a:path>
              <a:path w="346710" h="368300">
                <a:moveTo>
                  <a:pt x="195057" y="335679"/>
                </a:moveTo>
                <a:lnTo>
                  <a:pt x="174111" y="335679"/>
                </a:lnTo>
                <a:lnTo>
                  <a:pt x="168820" y="326175"/>
                </a:lnTo>
                <a:lnTo>
                  <a:pt x="162023" y="315059"/>
                </a:lnTo>
                <a:lnTo>
                  <a:pt x="123111" y="266297"/>
                </a:lnTo>
                <a:lnTo>
                  <a:pt x="59731" y="214188"/>
                </a:lnTo>
                <a:lnTo>
                  <a:pt x="15615" y="188991"/>
                </a:lnTo>
                <a:lnTo>
                  <a:pt x="38124" y="188991"/>
                </a:lnTo>
                <a:lnTo>
                  <a:pt x="98783" y="228900"/>
                </a:lnTo>
                <a:lnTo>
                  <a:pt x="129850" y="257050"/>
                </a:lnTo>
                <a:lnTo>
                  <a:pt x="153535" y="284255"/>
                </a:lnTo>
                <a:lnTo>
                  <a:pt x="156223" y="286911"/>
                </a:lnTo>
                <a:lnTo>
                  <a:pt x="167263" y="286911"/>
                </a:lnTo>
                <a:lnTo>
                  <a:pt x="167263" y="302528"/>
                </a:lnTo>
                <a:lnTo>
                  <a:pt x="172223" y="309375"/>
                </a:lnTo>
                <a:lnTo>
                  <a:pt x="176031" y="316255"/>
                </a:lnTo>
                <a:lnTo>
                  <a:pt x="179455" y="321952"/>
                </a:lnTo>
                <a:lnTo>
                  <a:pt x="190495" y="321952"/>
                </a:lnTo>
                <a:lnTo>
                  <a:pt x="190495" y="327295"/>
                </a:lnTo>
                <a:lnTo>
                  <a:pt x="209910" y="327295"/>
                </a:lnTo>
                <a:lnTo>
                  <a:pt x="195057" y="335679"/>
                </a:lnTo>
                <a:close/>
              </a:path>
              <a:path w="346710" h="368300">
                <a:moveTo>
                  <a:pt x="209910" y="327295"/>
                </a:moveTo>
                <a:lnTo>
                  <a:pt x="190495" y="327295"/>
                </a:lnTo>
                <a:lnTo>
                  <a:pt x="231859" y="303286"/>
                </a:lnTo>
                <a:lnTo>
                  <a:pt x="264507" y="278143"/>
                </a:lnTo>
                <a:lnTo>
                  <a:pt x="307117" y="231275"/>
                </a:lnTo>
                <a:lnTo>
                  <a:pt x="327589" y="196991"/>
                </a:lnTo>
                <a:lnTo>
                  <a:pt x="331103" y="188991"/>
                </a:lnTo>
                <a:lnTo>
                  <a:pt x="340911" y="188991"/>
                </a:lnTo>
                <a:lnTo>
                  <a:pt x="314719" y="236991"/>
                </a:lnTo>
                <a:lnTo>
                  <a:pt x="269135" y="287052"/>
                </a:lnTo>
                <a:lnTo>
                  <a:pt x="233863" y="313775"/>
                </a:lnTo>
                <a:lnTo>
                  <a:pt x="209910" y="327295"/>
                </a:lnTo>
                <a:close/>
              </a:path>
              <a:path w="346710" h="368300">
                <a:moveTo>
                  <a:pt x="190495" y="321952"/>
                </a:moveTo>
                <a:lnTo>
                  <a:pt x="179455" y="321952"/>
                </a:lnTo>
                <a:lnTo>
                  <a:pt x="179455" y="246911"/>
                </a:lnTo>
                <a:lnTo>
                  <a:pt x="190495" y="246911"/>
                </a:lnTo>
                <a:lnTo>
                  <a:pt x="190495" y="286911"/>
                </a:lnTo>
                <a:lnTo>
                  <a:pt x="205243" y="286911"/>
                </a:lnTo>
                <a:lnTo>
                  <a:pt x="190495" y="305567"/>
                </a:lnTo>
                <a:lnTo>
                  <a:pt x="190495" y="321952"/>
                </a:lnTo>
                <a:close/>
              </a:path>
              <a:path w="346710" h="368300">
                <a:moveTo>
                  <a:pt x="186687" y="368063"/>
                </a:moveTo>
                <a:lnTo>
                  <a:pt x="180991" y="368063"/>
                </a:lnTo>
                <a:lnTo>
                  <a:pt x="178303" y="365759"/>
                </a:lnTo>
                <a:lnTo>
                  <a:pt x="178303" y="349023"/>
                </a:lnTo>
                <a:lnTo>
                  <a:pt x="174111" y="347103"/>
                </a:lnTo>
                <a:lnTo>
                  <a:pt x="169919" y="345567"/>
                </a:lnTo>
                <a:lnTo>
                  <a:pt x="166111" y="343679"/>
                </a:lnTo>
                <a:lnTo>
                  <a:pt x="188991" y="343679"/>
                </a:lnTo>
                <a:lnTo>
                  <a:pt x="188991" y="365759"/>
                </a:lnTo>
                <a:lnTo>
                  <a:pt x="186687" y="36806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35853" y="2886673"/>
            <a:ext cx="282575" cy="368300"/>
          </a:xfrm>
          <a:custGeom>
            <a:avLst/>
            <a:gdLst/>
            <a:ahLst/>
            <a:cxnLst/>
            <a:rect l="l" t="t" r="r" b="b"/>
            <a:pathLst>
              <a:path w="282575" h="368300">
                <a:moveTo>
                  <a:pt x="35491" y="121919"/>
                </a:moveTo>
                <a:lnTo>
                  <a:pt x="23998" y="121919"/>
                </a:lnTo>
                <a:lnTo>
                  <a:pt x="24196" y="104139"/>
                </a:lnTo>
                <a:lnTo>
                  <a:pt x="27144" y="62229"/>
                </a:lnTo>
                <a:lnTo>
                  <a:pt x="36786" y="13969"/>
                </a:lnTo>
                <a:lnTo>
                  <a:pt x="39755" y="6349"/>
                </a:lnTo>
                <a:lnTo>
                  <a:pt x="41118" y="2539"/>
                </a:lnTo>
                <a:lnTo>
                  <a:pt x="42494" y="1269"/>
                </a:lnTo>
                <a:lnTo>
                  <a:pt x="44478" y="0"/>
                </a:lnTo>
                <a:lnTo>
                  <a:pt x="49886" y="0"/>
                </a:lnTo>
                <a:lnTo>
                  <a:pt x="51807" y="2539"/>
                </a:lnTo>
                <a:lnTo>
                  <a:pt x="51894" y="7619"/>
                </a:lnTo>
                <a:lnTo>
                  <a:pt x="52375" y="21589"/>
                </a:lnTo>
                <a:lnTo>
                  <a:pt x="53387" y="38099"/>
                </a:lnTo>
                <a:lnTo>
                  <a:pt x="43039" y="38099"/>
                </a:lnTo>
                <a:lnTo>
                  <a:pt x="40734" y="49529"/>
                </a:lnTo>
                <a:lnTo>
                  <a:pt x="37397" y="72389"/>
                </a:lnTo>
                <a:lnTo>
                  <a:pt x="35466" y="99059"/>
                </a:lnTo>
                <a:lnTo>
                  <a:pt x="35491" y="121919"/>
                </a:lnTo>
                <a:close/>
              </a:path>
              <a:path w="282575" h="368300">
                <a:moveTo>
                  <a:pt x="83205" y="185419"/>
                </a:moveTo>
                <a:lnTo>
                  <a:pt x="71230" y="185419"/>
                </a:lnTo>
                <a:lnTo>
                  <a:pt x="72479" y="172719"/>
                </a:lnTo>
                <a:lnTo>
                  <a:pt x="78846" y="129539"/>
                </a:lnTo>
                <a:lnTo>
                  <a:pt x="90186" y="90169"/>
                </a:lnTo>
                <a:lnTo>
                  <a:pt x="117240" y="40639"/>
                </a:lnTo>
                <a:lnTo>
                  <a:pt x="162655" y="11429"/>
                </a:lnTo>
                <a:lnTo>
                  <a:pt x="170614" y="10159"/>
                </a:lnTo>
                <a:lnTo>
                  <a:pt x="178450" y="7619"/>
                </a:lnTo>
                <a:lnTo>
                  <a:pt x="193694" y="7619"/>
                </a:lnTo>
                <a:lnTo>
                  <a:pt x="209024" y="8889"/>
                </a:lnTo>
                <a:lnTo>
                  <a:pt x="223474" y="12699"/>
                </a:lnTo>
                <a:lnTo>
                  <a:pt x="234214" y="17779"/>
                </a:lnTo>
                <a:lnTo>
                  <a:pt x="187008" y="17779"/>
                </a:lnTo>
                <a:lnTo>
                  <a:pt x="166111" y="21589"/>
                </a:lnTo>
                <a:lnTo>
                  <a:pt x="160382" y="22859"/>
                </a:lnTo>
                <a:lnTo>
                  <a:pt x="149726" y="27939"/>
                </a:lnTo>
                <a:lnTo>
                  <a:pt x="165987" y="30479"/>
                </a:lnTo>
                <a:lnTo>
                  <a:pt x="183042" y="34289"/>
                </a:lnTo>
                <a:lnTo>
                  <a:pt x="197500" y="40639"/>
                </a:lnTo>
                <a:lnTo>
                  <a:pt x="135743" y="40639"/>
                </a:lnTo>
                <a:lnTo>
                  <a:pt x="130655" y="41909"/>
                </a:lnTo>
                <a:lnTo>
                  <a:pt x="105344" y="77469"/>
                </a:lnTo>
                <a:lnTo>
                  <a:pt x="87614" y="132079"/>
                </a:lnTo>
                <a:lnTo>
                  <a:pt x="84575" y="148589"/>
                </a:lnTo>
                <a:lnTo>
                  <a:pt x="83423" y="156209"/>
                </a:lnTo>
                <a:lnTo>
                  <a:pt x="96301" y="156209"/>
                </a:lnTo>
                <a:lnTo>
                  <a:pt x="93470" y="161289"/>
                </a:lnTo>
                <a:lnTo>
                  <a:pt x="85087" y="180339"/>
                </a:lnTo>
                <a:lnTo>
                  <a:pt x="83205" y="185419"/>
                </a:lnTo>
                <a:close/>
              </a:path>
              <a:path w="282575" h="368300">
                <a:moveTo>
                  <a:pt x="282101" y="111759"/>
                </a:moveTo>
                <a:lnTo>
                  <a:pt x="273534" y="111759"/>
                </a:lnTo>
                <a:lnTo>
                  <a:pt x="271344" y="87629"/>
                </a:lnTo>
                <a:lnTo>
                  <a:pt x="265442" y="67309"/>
                </a:lnTo>
                <a:lnTo>
                  <a:pt x="243071" y="34289"/>
                </a:lnTo>
                <a:lnTo>
                  <a:pt x="207489" y="19049"/>
                </a:lnTo>
                <a:lnTo>
                  <a:pt x="193726" y="17779"/>
                </a:lnTo>
                <a:lnTo>
                  <a:pt x="234214" y="17779"/>
                </a:lnTo>
                <a:lnTo>
                  <a:pt x="266317" y="46989"/>
                </a:lnTo>
                <a:lnTo>
                  <a:pt x="282482" y="104139"/>
                </a:lnTo>
                <a:lnTo>
                  <a:pt x="282101" y="111759"/>
                </a:lnTo>
                <a:close/>
              </a:path>
              <a:path w="282575" h="368300">
                <a:moveTo>
                  <a:pt x="73564" y="253999"/>
                </a:moveTo>
                <a:lnTo>
                  <a:pt x="63614" y="253999"/>
                </a:lnTo>
                <a:lnTo>
                  <a:pt x="64843" y="246379"/>
                </a:lnTo>
                <a:lnTo>
                  <a:pt x="66366" y="240029"/>
                </a:lnTo>
                <a:lnTo>
                  <a:pt x="68321" y="232409"/>
                </a:lnTo>
                <a:lnTo>
                  <a:pt x="70846" y="224789"/>
                </a:lnTo>
                <a:lnTo>
                  <a:pt x="58950" y="175259"/>
                </a:lnTo>
                <a:lnTo>
                  <a:pt x="50798" y="124459"/>
                </a:lnTo>
                <a:lnTo>
                  <a:pt x="45719" y="77469"/>
                </a:lnTo>
                <a:lnTo>
                  <a:pt x="43039" y="38099"/>
                </a:lnTo>
                <a:lnTo>
                  <a:pt x="53387" y="38099"/>
                </a:lnTo>
                <a:lnTo>
                  <a:pt x="54942" y="63499"/>
                </a:lnTo>
                <a:lnTo>
                  <a:pt x="60797" y="121919"/>
                </a:lnTo>
                <a:lnTo>
                  <a:pt x="71230" y="185419"/>
                </a:lnTo>
                <a:lnTo>
                  <a:pt x="83205" y="185419"/>
                </a:lnTo>
                <a:lnTo>
                  <a:pt x="80382" y="193039"/>
                </a:lnTo>
                <a:lnTo>
                  <a:pt x="79614" y="196849"/>
                </a:lnTo>
                <a:lnTo>
                  <a:pt x="79614" y="201929"/>
                </a:lnTo>
                <a:lnTo>
                  <a:pt x="96048" y="201929"/>
                </a:lnTo>
                <a:lnTo>
                  <a:pt x="87990" y="210819"/>
                </a:lnTo>
                <a:lnTo>
                  <a:pt x="81361" y="224789"/>
                </a:lnTo>
                <a:lnTo>
                  <a:pt x="76959" y="238759"/>
                </a:lnTo>
                <a:lnTo>
                  <a:pt x="73749" y="252729"/>
                </a:lnTo>
                <a:lnTo>
                  <a:pt x="73564" y="253999"/>
                </a:lnTo>
                <a:close/>
              </a:path>
              <a:path w="282575" h="368300">
                <a:moveTo>
                  <a:pt x="278111" y="142239"/>
                </a:moveTo>
                <a:lnTo>
                  <a:pt x="272607" y="142239"/>
                </a:lnTo>
                <a:lnTo>
                  <a:pt x="271071" y="140969"/>
                </a:lnTo>
                <a:lnTo>
                  <a:pt x="270111" y="139699"/>
                </a:lnTo>
                <a:lnTo>
                  <a:pt x="260965" y="116839"/>
                </a:lnTo>
                <a:lnTo>
                  <a:pt x="247538" y="96519"/>
                </a:lnTo>
                <a:lnTo>
                  <a:pt x="209534" y="60959"/>
                </a:lnTo>
                <a:lnTo>
                  <a:pt x="162014" y="41909"/>
                </a:lnTo>
                <a:lnTo>
                  <a:pt x="147071" y="40639"/>
                </a:lnTo>
                <a:lnTo>
                  <a:pt x="197500" y="40639"/>
                </a:lnTo>
                <a:lnTo>
                  <a:pt x="234425" y="64769"/>
                </a:lnTo>
                <a:lnTo>
                  <a:pt x="262638" y="95249"/>
                </a:lnTo>
                <a:lnTo>
                  <a:pt x="273534" y="111759"/>
                </a:lnTo>
                <a:lnTo>
                  <a:pt x="282101" y="111759"/>
                </a:lnTo>
                <a:lnTo>
                  <a:pt x="280830" y="137159"/>
                </a:lnTo>
                <a:lnTo>
                  <a:pt x="280766" y="140969"/>
                </a:lnTo>
                <a:lnTo>
                  <a:pt x="278111" y="142239"/>
                </a:lnTo>
                <a:close/>
              </a:path>
              <a:path w="282575" h="368300">
                <a:moveTo>
                  <a:pt x="56382" y="368299"/>
                </a:moveTo>
                <a:lnTo>
                  <a:pt x="52575" y="368299"/>
                </a:lnTo>
                <a:lnTo>
                  <a:pt x="50655" y="365759"/>
                </a:lnTo>
                <a:lnTo>
                  <a:pt x="30574" y="307339"/>
                </a:lnTo>
                <a:lnTo>
                  <a:pt x="17042" y="252729"/>
                </a:lnTo>
                <a:lnTo>
                  <a:pt x="8221" y="203199"/>
                </a:lnTo>
                <a:lnTo>
                  <a:pt x="3039" y="160019"/>
                </a:lnTo>
                <a:lnTo>
                  <a:pt x="102" y="99059"/>
                </a:lnTo>
                <a:lnTo>
                  <a:pt x="0" y="91439"/>
                </a:lnTo>
                <a:lnTo>
                  <a:pt x="116" y="77469"/>
                </a:lnTo>
                <a:lnTo>
                  <a:pt x="350" y="68579"/>
                </a:lnTo>
                <a:lnTo>
                  <a:pt x="734" y="66039"/>
                </a:lnTo>
                <a:lnTo>
                  <a:pt x="2655" y="63499"/>
                </a:lnTo>
                <a:lnTo>
                  <a:pt x="8350" y="63499"/>
                </a:lnTo>
                <a:lnTo>
                  <a:pt x="10655" y="64769"/>
                </a:lnTo>
                <a:lnTo>
                  <a:pt x="11039" y="67309"/>
                </a:lnTo>
                <a:lnTo>
                  <a:pt x="12208" y="71119"/>
                </a:lnTo>
                <a:lnTo>
                  <a:pt x="18544" y="99059"/>
                </a:lnTo>
                <a:lnTo>
                  <a:pt x="22786" y="116839"/>
                </a:lnTo>
                <a:lnTo>
                  <a:pt x="10655" y="116839"/>
                </a:lnTo>
                <a:lnTo>
                  <a:pt x="13694" y="160019"/>
                </a:lnTo>
                <a:lnTo>
                  <a:pt x="18649" y="200659"/>
                </a:lnTo>
                <a:lnTo>
                  <a:pt x="27318" y="250189"/>
                </a:lnTo>
                <a:lnTo>
                  <a:pt x="40703" y="303529"/>
                </a:lnTo>
                <a:lnTo>
                  <a:pt x="59807" y="360679"/>
                </a:lnTo>
                <a:lnTo>
                  <a:pt x="61311" y="363219"/>
                </a:lnTo>
                <a:lnTo>
                  <a:pt x="59807" y="365759"/>
                </a:lnTo>
                <a:lnTo>
                  <a:pt x="56766" y="367029"/>
                </a:lnTo>
                <a:lnTo>
                  <a:pt x="56382" y="368299"/>
                </a:lnTo>
                <a:close/>
              </a:path>
              <a:path w="282575" h="368300">
                <a:moveTo>
                  <a:pt x="96301" y="156209"/>
                </a:moveTo>
                <a:lnTo>
                  <a:pt x="83423" y="156209"/>
                </a:lnTo>
                <a:lnTo>
                  <a:pt x="85694" y="152399"/>
                </a:lnTo>
                <a:lnTo>
                  <a:pt x="88382" y="147319"/>
                </a:lnTo>
                <a:lnTo>
                  <a:pt x="112251" y="113029"/>
                </a:lnTo>
                <a:lnTo>
                  <a:pt x="150205" y="87629"/>
                </a:lnTo>
                <a:lnTo>
                  <a:pt x="161150" y="85089"/>
                </a:lnTo>
                <a:lnTo>
                  <a:pt x="168511" y="85089"/>
                </a:lnTo>
                <a:lnTo>
                  <a:pt x="182545" y="86359"/>
                </a:lnTo>
                <a:lnTo>
                  <a:pt x="195326" y="90169"/>
                </a:lnTo>
                <a:lnTo>
                  <a:pt x="206859" y="96519"/>
                </a:lnTo>
                <a:lnTo>
                  <a:pt x="161918" y="96519"/>
                </a:lnTo>
                <a:lnTo>
                  <a:pt x="149630" y="99059"/>
                </a:lnTo>
                <a:lnTo>
                  <a:pt x="143702" y="101599"/>
                </a:lnTo>
                <a:lnTo>
                  <a:pt x="137918" y="105409"/>
                </a:lnTo>
                <a:lnTo>
                  <a:pt x="149343" y="105409"/>
                </a:lnTo>
                <a:lnTo>
                  <a:pt x="152766" y="106679"/>
                </a:lnTo>
                <a:lnTo>
                  <a:pt x="154302" y="109219"/>
                </a:lnTo>
                <a:lnTo>
                  <a:pt x="153918" y="111759"/>
                </a:lnTo>
                <a:lnTo>
                  <a:pt x="153566" y="115569"/>
                </a:lnTo>
                <a:lnTo>
                  <a:pt x="133982" y="115569"/>
                </a:lnTo>
                <a:lnTo>
                  <a:pt x="127550" y="116839"/>
                </a:lnTo>
                <a:lnTo>
                  <a:pt x="121150" y="119379"/>
                </a:lnTo>
                <a:lnTo>
                  <a:pt x="105501" y="139699"/>
                </a:lnTo>
                <a:lnTo>
                  <a:pt x="96301" y="156209"/>
                </a:lnTo>
                <a:close/>
              </a:path>
              <a:path w="282575" h="368300">
                <a:moveTo>
                  <a:pt x="252366" y="209549"/>
                </a:moveTo>
                <a:lnTo>
                  <a:pt x="241150" y="209549"/>
                </a:lnTo>
                <a:lnTo>
                  <a:pt x="238897" y="184149"/>
                </a:lnTo>
                <a:lnTo>
                  <a:pt x="233634" y="158749"/>
                </a:lnTo>
                <a:lnTo>
                  <a:pt x="209534" y="113029"/>
                </a:lnTo>
                <a:lnTo>
                  <a:pt x="168991" y="96519"/>
                </a:lnTo>
                <a:lnTo>
                  <a:pt x="206859" y="96519"/>
                </a:lnTo>
                <a:lnTo>
                  <a:pt x="239066" y="138429"/>
                </a:lnTo>
                <a:lnTo>
                  <a:pt x="250686" y="189229"/>
                </a:lnTo>
                <a:lnTo>
                  <a:pt x="252366" y="209549"/>
                </a:lnTo>
                <a:close/>
              </a:path>
              <a:path w="282575" h="368300">
                <a:moveTo>
                  <a:pt x="247262" y="246379"/>
                </a:moveTo>
                <a:lnTo>
                  <a:pt x="244575" y="246379"/>
                </a:lnTo>
                <a:lnTo>
                  <a:pt x="241918" y="245109"/>
                </a:lnTo>
                <a:lnTo>
                  <a:pt x="241534" y="242569"/>
                </a:lnTo>
                <a:lnTo>
                  <a:pt x="236511" y="227329"/>
                </a:lnTo>
                <a:lnTo>
                  <a:pt x="222202" y="191769"/>
                </a:lnTo>
                <a:lnTo>
                  <a:pt x="198888" y="152399"/>
                </a:lnTo>
                <a:lnTo>
                  <a:pt x="166846" y="123189"/>
                </a:lnTo>
                <a:lnTo>
                  <a:pt x="164575" y="121919"/>
                </a:lnTo>
                <a:lnTo>
                  <a:pt x="163423" y="118109"/>
                </a:lnTo>
                <a:lnTo>
                  <a:pt x="164959" y="115569"/>
                </a:lnTo>
                <a:lnTo>
                  <a:pt x="166014" y="114299"/>
                </a:lnTo>
                <a:lnTo>
                  <a:pt x="167775" y="113029"/>
                </a:lnTo>
                <a:lnTo>
                  <a:pt x="171359" y="113029"/>
                </a:lnTo>
                <a:lnTo>
                  <a:pt x="172191" y="114299"/>
                </a:lnTo>
                <a:lnTo>
                  <a:pt x="188402" y="125729"/>
                </a:lnTo>
                <a:lnTo>
                  <a:pt x="203822" y="142239"/>
                </a:lnTo>
                <a:lnTo>
                  <a:pt x="218378" y="162559"/>
                </a:lnTo>
                <a:lnTo>
                  <a:pt x="231998" y="187959"/>
                </a:lnTo>
                <a:lnTo>
                  <a:pt x="235455" y="195579"/>
                </a:lnTo>
                <a:lnTo>
                  <a:pt x="238878" y="201929"/>
                </a:lnTo>
                <a:lnTo>
                  <a:pt x="241150" y="209549"/>
                </a:lnTo>
                <a:lnTo>
                  <a:pt x="252366" y="209549"/>
                </a:lnTo>
                <a:lnTo>
                  <a:pt x="252695" y="224789"/>
                </a:lnTo>
                <a:lnTo>
                  <a:pt x="252596" y="231139"/>
                </a:lnTo>
                <a:lnTo>
                  <a:pt x="252437" y="237489"/>
                </a:lnTo>
                <a:lnTo>
                  <a:pt x="252273" y="240029"/>
                </a:lnTo>
                <a:lnTo>
                  <a:pt x="252191" y="243839"/>
                </a:lnTo>
                <a:lnTo>
                  <a:pt x="249534" y="245109"/>
                </a:lnTo>
                <a:lnTo>
                  <a:pt x="247262" y="246379"/>
                </a:lnTo>
                <a:close/>
              </a:path>
              <a:path w="282575" h="368300">
                <a:moveTo>
                  <a:pt x="151294" y="116839"/>
                </a:moveTo>
                <a:lnTo>
                  <a:pt x="145311" y="116839"/>
                </a:lnTo>
                <a:lnTo>
                  <a:pt x="142750" y="115569"/>
                </a:lnTo>
                <a:lnTo>
                  <a:pt x="153566" y="115569"/>
                </a:lnTo>
                <a:lnTo>
                  <a:pt x="151294" y="116839"/>
                </a:lnTo>
                <a:close/>
              </a:path>
              <a:path w="282575" h="368300">
                <a:moveTo>
                  <a:pt x="69630" y="294639"/>
                </a:moveTo>
                <a:lnTo>
                  <a:pt x="66526" y="294639"/>
                </a:lnTo>
                <a:lnTo>
                  <a:pt x="64223" y="293369"/>
                </a:lnTo>
                <a:lnTo>
                  <a:pt x="63614" y="290829"/>
                </a:lnTo>
                <a:lnTo>
                  <a:pt x="45795" y="238759"/>
                </a:lnTo>
                <a:lnTo>
                  <a:pt x="31122" y="191769"/>
                </a:lnTo>
                <a:lnTo>
                  <a:pt x="19456" y="151129"/>
                </a:lnTo>
                <a:lnTo>
                  <a:pt x="10655" y="116839"/>
                </a:lnTo>
                <a:lnTo>
                  <a:pt x="22786" y="116839"/>
                </a:lnTo>
                <a:lnTo>
                  <a:pt x="23998" y="121919"/>
                </a:lnTo>
                <a:lnTo>
                  <a:pt x="35491" y="121919"/>
                </a:lnTo>
                <a:lnTo>
                  <a:pt x="35559" y="134619"/>
                </a:lnTo>
                <a:lnTo>
                  <a:pt x="38846" y="173989"/>
                </a:lnTo>
                <a:lnTo>
                  <a:pt x="44102" y="191769"/>
                </a:lnTo>
                <a:lnTo>
                  <a:pt x="50078" y="212089"/>
                </a:lnTo>
                <a:lnTo>
                  <a:pt x="63614" y="253999"/>
                </a:lnTo>
                <a:lnTo>
                  <a:pt x="73564" y="253999"/>
                </a:lnTo>
                <a:lnTo>
                  <a:pt x="71898" y="265429"/>
                </a:lnTo>
                <a:lnTo>
                  <a:pt x="71050" y="274319"/>
                </a:lnTo>
                <a:lnTo>
                  <a:pt x="70846" y="278129"/>
                </a:lnTo>
                <a:lnTo>
                  <a:pt x="73502" y="287019"/>
                </a:lnTo>
                <a:lnTo>
                  <a:pt x="74655" y="289559"/>
                </a:lnTo>
                <a:lnTo>
                  <a:pt x="73118" y="293369"/>
                </a:lnTo>
                <a:lnTo>
                  <a:pt x="69630" y="294639"/>
                </a:lnTo>
                <a:close/>
              </a:path>
              <a:path w="282575" h="368300">
                <a:moveTo>
                  <a:pt x="96048" y="201929"/>
                </a:moveTo>
                <a:lnTo>
                  <a:pt x="79614" y="201929"/>
                </a:lnTo>
                <a:lnTo>
                  <a:pt x="85062" y="195579"/>
                </a:lnTo>
                <a:lnTo>
                  <a:pt x="91226" y="190499"/>
                </a:lnTo>
                <a:lnTo>
                  <a:pt x="98249" y="185419"/>
                </a:lnTo>
                <a:lnTo>
                  <a:pt x="106271" y="182879"/>
                </a:lnTo>
                <a:lnTo>
                  <a:pt x="113343" y="182879"/>
                </a:lnTo>
                <a:lnTo>
                  <a:pt x="131234" y="186689"/>
                </a:lnTo>
                <a:lnTo>
                  <a:pt x="146828" y="194309"/>
                </a:lnTo>
                <a:lnTo>
                  <a:pt x="109343" y="194309"/>
                </a:lnTo>
                <a:lnTo>
                  <a:pt x="97199" y="200659"/>
                </a:lnTo>
                <a:lnTo>
                  <a:pt x="96048" y="201929"/>
                </a:lnTo>
                <a:close/>
              </a:path>
              <a:path w="282575" h="368300">
                <a:moveTo>
                  <a:pt x="233768" y="278129"/>
                </a:moveTo>
                <a:lnTo>
                  <a:pt x="219807" y="278129"/>
                </a:lnTo>
                <a:lnTo>
                  <a:pt x="214011" y="270509"/>
                </a:lnTo>
                <a:lnTo>
                  <a:pt x="207999" y="264159"/>
                </a:lnTo>
                <a:lnTo>
                  <a:pt x="201699" y="257809"/>
                </a:lnTo>
                <a:lnTo>
                  <a:pt x="195039" y="250189"/>
                </a:lnTo>
                <a:lnTo>
                  <a:pt x="170262" y="226059"/>
                </a:lnTo>
                <a:lnTo>
                  <a:pt x="148194" y="208279"/>
                </a:lnTo>
                <a:lnTo>
                  <a:pt x="129253" y="198119"/>
                </a:lnTo>
                <a:lnTo>
                  <a:pt x="113855" y="194309"/>
                </a:lnTo>
                <a:lnTo>
                  <a:pt x="146828" y="194309"/>
                </a:lnTo>
                <a:lnTo>
                  <a:pt x="152026" y="196849"/>
                </a:lnTo>
                <a:lnTo>
                  <a:pt x="175717" y="215899"/>
                </a:lnTo>
                <a:lnTo>
                  <a:pt x="202302" y="241299"/>
                </a:lnTo>
                <a:lnTo>
                  <a:pt x="223064" y="265429"/>
                </a:lnTo>
                <a:lnTo>
                  <a:pt x="233768" y="278129"/>
                </a:lnTo>
                <a:close/>
              </a:path>
              <a:path w="282575" h="368300">
                <a:moveTo>
                  <a:pt x="97329" y="322579"/>
                </a:moveTo>
                <a:lnTo>
                  <a:pt x="87230" y="322579"/>
                </a:lnTo>
                <a:lnTo>
                  <a:pt x="89806" y="304799"/>
                </a:lnTo>
                <a:lnTo>
                  <a:pt x="91307" y="294639"/>
                </a:lnTo>
                <a:lnTo>
                  <a:pt x="92959" y="283209"/>
                </a:lnTo>
                <a:lnTo>
                  <a:pt x="99600" y="248919"/>
                </a:lnTo>
                <a:lnTo>
                  <a:pt x="105894" y="229869"/>
                </a:lnTo>
                <a:lnTo>
                  <a:pt x="111912" y="219709"/>
                </a:lnTo>
                <a:lnTo>
                  <a:pt x="117726" y="217169"/>
                </a:lnTo>
                <a:lnTo>
                  <a:pt x="118430" y="215899"/>
                </a:lnTo>
                <a:lnTo>
                  <a:pt x="120223" y="215899"/>
                </a:lnTo>
                <a:lnTo>
                  <a:pt x="124700" y="217169"/>
                </a:lnTo>
                <a:lnTo>
                  <a:pt x="131058" y="218439"/>
                </a:lnTo>
                <a:lnTo>
                  <a:pt x="139847" y="223519"/>
                </a:lnTo>
                <a:lnTo>
                  <a:pt x="144554" y="226059"/>
                </a:lnTo>
                <a:lnTo>
                  <a:pt x="118846" y="226059"/>
                </a:lnTo>
                <a:lnTo>
                  <a:pt x="102078" y="287019"/>
                </a:lnTo>
                <a:lnTo>
                  <a:pt x="99288" y="306069"/>
                </a:lnTo>
                <a:lnTo>
                  <a:pt x="97329" y="322579"/>
                </a:lnTo>
                <a:close/>
              </a:path>
              <a:path w="282575" h="368300">
                <a:moveTo>
                  <a:pt x="255007" y="314959"/>
                </a:moveTo>
                <a:lnTo>
                  <a:pt x="249662" y="314959"/>
                </a:lnTo>
                <a:lnTo>
                  <a:pt x="248766" y="313689"/>
                </a:lnTo>
                <a:lnTo>
                  <a:pt x="243663" y="309879"/>
                </a:lnTo>
                <a:lnTo>
                  <a:pt x="230526" y="299719"/>
                </a:lnTo>
                <a:lnTo>
                  <a:pt x="211749" y="284479"/>
                </a:lnTo>
                <a:lnTo>
                  <a:pt x="189726" y="267969"/>
                </a:lnTo>
                <a:lnTo>
                  <a:pt x="177024" y="259079"/>
                </a:lnTo>
                <a:lnTo>
                  <a:pt x="165290" y="250189"/>
                </a:lnTo>
                <a:lnTo>
                  <a:pt x="154631" y="243839"/>
                </a:lnTo>
                <a:lnTo>
                  <a:pt x="145150" y="237489"/>
                </a:lnTo>
                <a:lnTo>
                  <a:pt x="133210" y="231139"/>
                </a:lnTo>
                <a:lnTo>
                  <a:pt x="125422" y="227329"/>
                </a:lnTo>
                <a:lnTo>
                  <a:pt x="120922" y="226059"/>
                </a:lnTo>
                <a:lnTo>
                  <a:pt x="144554" y="226059"/>
                </a:lnTo>
                <a:lnTo>
                  <a:pt x="151614" y="229869"/>
                </a:lnTo>
                <a:lnTo>
                  <a:pt x="161545" y="234949"/>
                </a:lnTo>
                <a:lnTo>
                  <a:pt x="172474" y="242569"/>
                </a:lnTo>
                <a:lnTo>
                  <a:pt x="184406" y="251459"/>
                </a:lnTo>
                <a:lnTo>
                  <a:pt x="197343" y="260349"/>
                </a:lnTo>
                <a:lnTo>
                  <a:pt x="203049" y="265429"/>
                </a:lnTo>
                <a:lnTo>
                  <a:pt x="214317" y="273049"/>
                </a:lnTo>
                <a:lnTo>
                  <a:pt x="219807" y="278129"/>
                </a:lnTo>
                <a:lnTo>
                  <a:pt x="233768" y="278129"/>
                </a:lnTo>
                <a:lnTo>
                  <a:pt x="240190" y="285749"/>
                </a:lnTo>
                <a:lnTo>
                  <a:pt x="251892" y="300989"/>
                </a:lnTo>
                <a:lnTo>
                  <a:pt x="256382" y="307339"/>
                </a:lnTo>
                <a:lnTo>
                  <a:pt x="258302" y="308609"/>
                </a:lnTo>
                <a:lnTo>
                  <a:pt x="257918" y="312419"/>
                </a:lnTo>
                <a:lnTo>
                  <a:pt x="255998" y="313689"/>
                </a:lnTo>
                <a:lnTo>
                  <a:pt x="255007" y="314959"/>
                </a:lnTo>
                <a:close/>
              </a:path>
              <a:path w="282575" h="368300">
                <a:moveTo>
                  <a:pt x="98271" y="368299"/>
                </a:moveTo>
                <a:lnTo>
                  <a:pt x="94846" y="368299"/>
                </a:lnTo>
                <a:lnTo>
                  <a:pt x="92959" y="365759"/>
                </a:lnTo>
                <a:lnTo>
                  <a:pt x="87036" y="351789"/>
                </a:lnTo>
                <a:lnTo>
                  <a:pt x="76751" y="326389"/>
                </a:lnTo>
                <a:lnTo>
                  <a:pt x="71614" y="312419"/>
                </a:lnTo>
                <a:lnTo>
                  <a:pt x="70846" y="309879"/>
                </a:lnTo>
                <a:lnTo>
                  <a:pt x="71998" y="307339"/>
                </a:lnTo>
                <a:lnTo>
                  <a:pt x="75039" y="306069"/>
                </a:lnTo>
                <a:lnTo>
                  <a:pt x="78975" y="306069"/>
                </a:lnTo>
                <a:lnTo>
                  <a:pt x="81375" y="307339"/>
                </a:lnTo>
                <a:lnTo>
                  <a:pt x="82271" y="308609"/>
                </a:lnTo>
                <a:lnTo>
                  <a:pt x="84191" y="313689"/>
                </a:lnTo>
                <a:lnTo>
                  <a:pt x="85311" y="318769"/>
                </a:lnTo>
                <a:lnTo>
                  <a:pt x="87230" y="322579"/>
                </a:lnTo>
                <a:lnTo>
                  <a:pt x="97329" y="322579"/>
                </a:lnTo>
                <a:lnTo>
                  <a:pt x="94846" y="344169"/>
                </a:lnTo>
                <a:lnTo>
                  <a:pt x="97502" y="349249"/>
                </a:lnTo>
                <a:lnTo>
                  <a:pt x="99423" y="354329"/>
                </a:lnTo>
                <a:lnTo>
                  <a:pt x="101694" y="360679"/>
                </a:lnTo>
                <a:lnTo>
                  <a:pt x="102462" y="363219"/>
                </a:lnTo>
                <a:lnTo>
                  <a:pt x="101694" y="365759"/>
                </a:lnTo>
                <a:lnTo>
                  <a:pt x="98655" y="367029"/>
                </a:lnTo>
                <a:lnTo>
                  <a:pt x="98271" y="3682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40640" y="2886354"/>
            <a:ext cx="370840" cy="368300"/>
          </a:xfrm>
          <a:custGeom>
            <a:avLst/>
            <a:gdLst/>
            <a:ahLst/>
            <a:cxnLst/>
            <a:rect l="l" t="t" r="r" b="b"/>
            <a:pathLst>
              <a:path w="370840" h="368300">
                <a:moveTo>
                  <a:pt x="65544" y="133731"/>
                </a:moveTo>
                <a:lnTo>
                  <a:pt x="63271" y="131457"/>
                </a:lnTo>
                <a:lnTo>
                  <a:pt x="57543" y="125387"/>
                </a:lnTo>
                <a:lnTo>
                  <a:pt x="56578" y="124231"/>
                </a:lnTo>
                <a:lnTo>
                  <a:pt x="55270" y="123659"/>
                </a:lnTo>
                <a:lnTo>
                  <a:pt x="53898" y="123659"/>
                </a:lnTo>
                <a:lnTo>
                  <a:pt x="52489" y="123659"/>
                </a:lnTo>
                <a:lnTo>
                  <a:pt x="51079" y="124231"/>
                </a:lnTo>
                <a:lnTo>
                  <a:pt x="49923" y="125387"/>
                </a:lnTo>
                <a:lnTo>
                  <a:pt x="47269" y="127266"/>
                </a:lnTo>
                <a:lnTo>
                  <a:pt x="47269" y="130695"/>
                </a:lnTo>
                <a:lnTo>
                  <a:pt x="49923" y="132994"/>
                </a:lnTo>
                <a:lnTo>
                  <a:pt x="55651" y="139077"/>
                </a:lnTo>
                <a:lnTo>
                  <a:pt x="56388" y="140233"/>
                </a:lnTo>
                <a:lnTo>
                  <a:pt x="57924" y="140995"/>
                </a:lnTo>
                <a:lnTo>
                  <a:pt x="60579" y="140995"/>
                </a:lnTo>
                <a:lnTo>
                  <a:pt x="62115" y="140614"/>
                </a:lnTo>
                <a:lnTo>
                  <a:pt x="63271" y="139458"/>
                </a:lnTo>
                <a:lnTo>
                  <a:pt x="65163" y="137185"/>
                </a:lnTo>
                <a:lnTo>
                  <a:pt x="65544" y="133731"/>
                </a:lnTo>
                <a:close/>
              </a:path>
              <a:path w="370840" h="368300">
                <a:moveTo>
                  <a:pt x="76581" y="287680"/>
                </a:moveTo>
                <a:lnTo>
                  <a:pt x="75844" y="284619"/>
                </a:lnTo>
                <a:lnTo>
                  <a:pt x="75488" y="282155"/>
                </a:lnTo>
                <a:lnTo>
                  <a:pt x="73152" y="280009"/>
                </a:lnTo>
                <a:lnTo>
                  <a:pt x="70408" y="280009"/>
                </a:lnTo>
                <a:lnTo>
                  <a:pt x="70180" y="280009"/>
                </a:lnTo>
                <a:lnTo>
                  <a:pt x="69964" y="280035"/>
                </a:lnTo>
                <a:lnTo>
                  <a:pt x="69735" y="280035"/>
                </a:lnTo>
                <a:lnTo>
                  <a:pt x="63652" y="281190"/>
                </a:lnTo>
                <a:lnTo>
                  <a:pt x="60579" y="281571"/>
                </a:lnTo>
                <a:lnTo>
                  <a:pt x="58305" y="284226"/>
                </a:lnTo>
                <a:lnTo>
                  <a:pt x="58699" y="287299"/>
                </a:lnTo>
                <a:lnTo>
                  <a:pt x="59461" y="289953"/>
                </a:lnTo>
                <a:lnTo>
                  <a:pt x="61734" y="291871"/>
                </a:lnTo>
                <a:lnTo>
                  <a:pt x="65163" y="291871"/>
                </a:lnTo>
                <a:lnTo>
                  <a:pt x="71272" y="291109"/>
                </a:lnTo>
                <a:lnTo>
                  <a:pt x="74688" y="289953"/>
                </a:lnTo>
                <a:lnTo>
                  <a:pt x="76581" y="287680"/>
                </a:lnTo>
                <a:close/>
              </a:path>
              <a:path w="370840" h="368300">
                <a:moveTo>
                  <a:pt x="191274" y="54495"/>
                </a:moveTo>
                <a:lnTo>
                  <a:pt x="189001" y="51841"/>
                </a:lnTo>
                <a:lnTo>
                  <a:pt x="185953" y="51841"/>
                </a:lnTo>
                <a:lnTo>
                  <a:pt x="183273" y="51841"/>
                </a:lnTo>
                <a:lnTo>
                  <a:pt x="180619" y="54495"/>
                </a:lnTo>
                <a:lnTo>
                  <a:pt x="180619" y="65925"/>
                </a:lnTo>
                <a:lnTo>
                  <a:pt x="183273" y="68224"/>
                </a:lnTo>
                <a:lnTo>
                  <a:pt x="189001" y="68224"/>
                </a:lnTo>
                <a:lnTo>
                  <a:pt x="191274" y="65925"/>
                </a:lnTo>
                <a:lnTo>
                  <a:pt x="191274" y="54495"/>
                </a:lnTo>
                <a:close/>
              </a:path>
              <a:path w="370840" h="368300">
                <a:moveTo>
                  <a:pt x="312801" y="283883"/>
                </a:moveTo>
                <a:lnTo>
                  <a:pt x="310921" y="281190"/>
                </a:lnTo>
                <a:lnTo>
                  <a:pt x="307873" y="281190"/>
                </a:lnTo>
                <a:lnTo>
                  <a:pt x="301764" y="280035"/>
                </a:lnTo>
                <a:lnTo>
                  <a:pt x="301548" y="280035"/>
                </a:lnTo>
                <a:lnTo>
                  <a:pt x="301320" y="280009"/>
                </a:lnTo>
                <a:lnTo>
                  <a:pt x="301091" y="280009"/>
                </a:lnTo>
                <a:lnTo>
                  <a:pt x="298348" y="280009"/>
                </a:lnTo>
                <a:lnTo>
                  <a:pt x="296037" y="282155"/>
                </a:lnTo>
                <a:lnTo>
                  <a:pt x="295681" y="284619"/>
                </a:lnTo>
                <a:lnTo>
                  <a:pt x="294919" y="287680"/>
                </a:lnTo>
                <a:lnTo>
                  <a:pt x="297573" y="290728"/>
                </a:lnTo>
                <a:lnTo>
                  <a:pt x="300228" y="291109"/>
                </a:lnTo>
                <a:lnTo>
                  <a:pt x="306336" y="291871"/>
                </a:lnTo>
                <a:lnTo>
                  <a:pt x="310146" y="291871"/>
                </a:lnTo>
                <a:lnTo>
                  <a:pt x="312039" y="289953"/>
                </a:lnTo>
                <a:lnTo>
                  <a:pt x="312801" y="287299"/>
                </a:lnTo>
                <a:lnTo>
                  <a:pt x="312801" y="283883"/>
                </a:lnTo>
                <a:close/>
              </a:path>
              <a:path w="370840" h="368300">
                <a:moveTo>
                  <a:pt x="324612" y="131076"/>
                </a:moveTo>
                <a:lnTo>
                  <a:pt x="324231" y="127266"/>
                </a:lnTo>
                <a:lnTo>
                  <a:pt x="322338" y="125387"/>
                </a:lnTo>
                <a:lnTo>
                  <a:pt x="320992" y="124421"/>
                </a:lnTo>
                <a:lnTo>
                  <a:pt x="319595" y="123939"/>
                </a:lnTo>
                <a:lnTo>
                  <a:pt x="318249" y="123939"/>
                </a:lnTo>
                <a:lnTo>
                  <a:pt x="316903" y="123939"/>
                </a:lnTo>
                <a:lnTo>
                  <a:pt x="315683" y="124421"/>
                </a:lnTo>
                <a:lnTo>
                  <a:pt x="314731" y="125387"/>
                </a:lnTo>
                <a:lnTo>
                  <a:pt x="309003" y="131457"/>
                </a:lnTo>
                <a:lnTo>
                  <a:pt x="307111" y="133731"/>
                </a:lnTo>
                <a:lnTo>
                  <a:pt x="307111" y="137185"/>
                </a:lnTo>
                <a:lnTo>
                  <a:pt x="309003" y="139077"/>
                </a:lnTo>
                <a:lnTo>
                  <a:pt x="309765" y="140233"/>
                </a:lnTo>
                <a:lnTo>
                  <a:pt x="311302" y="140614"/>
                </a:lnTo>
                <a:lnTo>
                  <a:pt x="313956" y="140614"/>
                </a:lnTo>
                <a:lnTo>
                  <a:pt x="315493" y="139839"/>
                </a:lnTo>
                <a:lnTo>
                  <a:pt x="316611" y="138696"/>
                </a:lnTo>
                <a:lnTo>
                  <a:pt x="322338" y="132232"/>
                </a:lnTo>
                <a:lnTo>
                  <a:pt x="324612" y="131076"/>
                </a:lnTo>
                <a:close/>
              </a:path>
              <a:path w="370840" h="368300">
                <a:moveTo>
                  <a:pt x="370344" y="80035"/>
                </a:moveTo>
                <a:lnTo>
                  <a:pt x="369963" y="77736"/>
                </a:lnTo>
                <a:lnTo>
                  <a:pt x="368071" y="76225"/>
                </a:lnTo>
                <a:lnTo>
                  <a:pt x="367042" y="75209"/>
                </a:lnTo>
                <a:lnTo>
                  <a:pt x="365353" y="74688"/>
                </a:lnTo>
                <a:lnTo>
                  <a:pt x="362978" y="74688"/>
                </a:lnTo>
                <a:lnTo>
                  <a:pt x="362216" y="74815"/>
                </a:lnTo>
                <a:lnTo>
                  <a:pt x="361569" y="75082"/>
                </a:lnTo>
                <a:lnTo>
                  <a:pt x="352806" y="79476"/>
                </a:lnTo>
                <a:lnTo>
                  <a:pt x="352806" y="91465"/>
                </a:lnTo>
                <a:lnTo>
                  <a:pt x="330034" y="148805"/>
                </a:lnTo>
                <a:lnTo>
                  <a:pt x="330149" y="150114"/>
                </a:lnTo>
                <a:lnTo>
                  <a:pt x="330339" y="151269"/>
                </a:lnTo>
                <a:lnTo>
                  <a:pt x="348996" y="169964"/>
                </a:lnTo>
                <a:lnTo>
                  <a:pt x="327304" y="178689"/>
                </a:lnTo>
                <a:lnTo>
                  <a:pt x="324612" y="179463"/>
                </a:lnTo>
                <a:lnTo>
                  <a:pt x="323494" y="182499"/>
                </a:lnTo>
                <a:lnTo>
                  <a:pt x="323875" y="185191"/>
                </a:lnTo>
                <a:lnTo>
                  <a:pt x="328422" y="198145"/>
                </a:lnTo>
                <a:lnTo>
                  <a:pt x="273189" y="227076"/>
                </a:lnTo>
                <a:lnTo>
                  <a:pt x="271653" y="228231"/>
                </a:lnTo>
                <a:lnTo>
                  <a:pt x="270154" y="229768"/>
                </a:lnTo>
                <a:lnTo>
                  <a:pt x="270154" y="233578"/>
                </a:lnTo>
                <a:lnTo>
                  <a:pt x="270916" y="234721"/>
                </a:lnTo>
                <a:lnTo>
                  <a:pt x="272034" y="236232"/>
                </a:lnTo>
                <a:lnTo>
                  <a:pt x="336067" y="291109"/>
                </a:lnTo>
                <a:lnTo>
                  <a:pt x="249961" y="321576"/>
                </a:lnTo>
                <a:lnTo>
                  <a:pt x="207048" y="282727"/>
                </a:lnTo>
                <a:lnTo>
                  <a:pt x="201993" y="278155"/>
                </a:lnTo>
                <a:lnTo>
                  <a:pt x="201574" y="277761"/>
                </a:lnTo>
                <a:lnTo>
                  <a:pt x="276618" y="287680"/>
                </a:lnTo>
                <a:lnTo>
                  <a:pt x="280416" y="287680"/>
                </a:lnTo>
                <a:lnTo>
                  <a:pt x="282346" y="285762"/>
                </a:lnTo>
                <a:lnTo>
                  <a:pt x="282727" y="283108"/>
                </a:lnTo>
                <a:lnTo>
                  <a:pt x="283108" y="280035"/>
                </a:lnTo>
                <a:lnTo>
                  <a:pt x="281393" y="277761"/>
                </a:lnTo>
                <a:lnTo>
                  <a:pt x="280809" y="276999"/>
                </a:lnTo>
                <a:lnTo>
                  <a:pt x="195846" y="265963"/>
                </a:lnTo>
                <a:lnTo>
                  <a:pt x="204851" y="256425"/>
                </a:lnTo>
                <a:lnTo>
                  <a:pt x="298348" y="157378"/>
                </a:lnTo>
                <a:lnTo>
                  <a:pt x="300228" y="154698"/>
                </a:lnTo>
                <a:lnTo>
                  <a:pt x="300228" y="151650"/>
                </a:lnTo>
                <a:lnTo>
                  <a:pt x="296811" y="148805"/>
                </a:lnTo>
                <a:lnTo>
                  <a:pt x="295402" y="148323"/>
                </a:lnTo>
                <a:lnTo>
                  <a:pt x="292620" y="148323"/>
                </a:lnTo>
                <a:lnTo>
                  <a:pt x="291299" y="148805"/>
                </a:lnTo>
                <a:lnTo>
                  <a:pt x="290347" y="149771"/>
                </a:lnTo>
                <a:lnTo>
                  <a:pt x="190119" y="256425"/>
                </a:lnTo>
                <a:lnTo>
                  <a:pt x="190119" y="255587"/>
                </a:lnTo>
                <a:lnTo>
                  <a:pt x="190119" y="214528"/>
                </a:lnTo>
                <a:lnTo>
                  <a:pt x="204076" y="198145"/>
                </a:lnTo>
                <a:lnTo>
                  <a:pt x="258978" y="133731"/>
                </a:lnTo>
                <a:lnTo>
                  <a:pt x="282346" y="106311"/>
                </a:lnTo>
                <a:lnTo>
                  <a:pt x="289953" y="117729"/>
                </a:lnTo>
                <a:lnTo>
                  <a:pt x="290753" y="119329"/>
                </a:lnTo>
                <a:lnTo>
                  <a:pt x="292481" y="120002"/>
                </a:lnTo>
                <a:lnTo>
                  <a:pt x="294982" y="120002"/>
                </a:lnTo>
                <a:lnTo>
                  <a:pt x="295744" y="119875"/>
                </a:lnTo>
                <a:lnTo>
                  <a:pt x="296418" y="119659"/>
                </a:lnTo>
                <a:lnTo>
                  <a:pt x="320802" y="107467"/>
                </a:lnTo>
                <a:lnTo>
                  <a:pt x="352806" y="91465"/>
                </a:lnTo>
                <a:lnTo>
                  <a:pt x="352806" y="79476"/>
                </a:lnTo>
                <a:lnTo>
                  <a:pt x="296811" y="107467"/>
                </a:lnTo>
                <a:lnTo>
                  <a:pt x="296049" y="106311"/>
                </a:lnTo>
                <a:lnTo>
                  <a:pt x="288036" y="94119"/>
                </a:lnTo>
                <a:lnTo>
                  <a:pt x="286918" y="92964"/>
                </a:lnTo>
                <a:lnTo>
                  <a:pt x="285381" y="91846"/>
                </a:lnTo>
                <a:lnTo>
                  <a:pt x="281571" y="91846"/>
                </a:lnTo>
                <a:lnTo>
                  <a:pt x="280416" y="92608"/>
                </a:lnTo>
                <a:lnTo>
                  <a:pt x="279298" y="93738"/>
                </a:lnTo>
                <a:lnTo>
                  <a:pt x="244995" y="133731"/>
                </a:lnTo>
                <a:lnTo>
                  <a:pt x="255714" y="87274"/>
                </a:lnTo>
                <a:lnTo>
                  <a:pt x="259842" y="69354"/>
                </a:lnTo>
                <a:lnTo>
                  <a:pt x="260235" y="68224"/>
                </a:lnTo>
                <a:lnTo>
                  <a:pt x="259842" y="66687"/>
                </a:lnTo>
                <a:lnTo>
                  <a:pt x="258724" y="65163"/>
                </a:lnTo>
                <a:lnTo>
                  <a:pt x="257962" y="64033"/>
                </a:lnTo>
                <a:lnTo>
                  <a:pt x="256806" y="63271"/>
                </a:lnTo>
                <a:lnTo>
                  <a:pt x="254914" y="62890"/>
                </a:lnTo>
                <a:lnTo>
                  <a:pt x="245376" y="61302"/>
                </a:lnTo>
                <a:lnTo>
                  <a:pt x="245376" y="87274"/>
                </a:lnTo>
                <a:lnTo>
                  <a:pt x="230886" y="152031"/>
                </a:lnTo>
                <a:lnTo>
                  <a:pt x="191655" y="198145"/>
                </a:lnTo>
                <a:lnTo>
                  <a:pt x="191655" y="145923"/>
                </a:lnTo>
                <a:lnTo>
                  <a:pt x="206667" y="129540"/>
                </a:lnTo>
                <a:lnTo>
                  <a:pt x="245376" y="87274"/>
                </a:lnTo>
                <a:lnTo>
                  <a:pt x="245376" y="61302"/>
                </a:lnTo>
                <a:lnTo>
                  <a:pt x="244614" y="61175"/>
                </a:lnTo>
                <a:lnTo>
                  <a:pt x="244614" y="72415"/>
                </a:lnTo>
                <a:lnTo>
                  <a:pt x="191655" y="129540"/>
                </a:lnTo>
                <a:lnTo>
                  <a:pt x="191655" y="128803"/>
                </a:lnTo>
                <a:lnTo>
                  <a:pt x="191655" y="85737"/>
                </a:lnTo>
                <a:lnTo>
                  <a:pt x="191274" y="83083"/>
                </a:lnTo>
                <a:lnTo>
                  <a:pt x="189001" y="80416"/>
                </a:lnTo>
                <a:lnTo>
                  <a:pt x="183273" y="80416"/>
                </a:lnTo>
                <a:lnTo>
                  <a:pt x="180619" y="83083"/>
                </a:lnTo>
                <a:lnTo>
                  <a:pt x="180619" y="128803"/>
                </a:lnTo>
                <a:lnTo>
                  <a:pt x="180619" y="145580"/>
                </a:lnTo>
                <a:lnTo>
                  <a:pt x="180619" y="198145"/>
                </a:lnTo>
                <a:lnTo>
                  <a:pt x="179463" y="196799"/>
                </a:lnTo>
                <a:lnTo>
                  <a:pt x="179463" y="214884"/>
                </a:lnTo>
                <a:lnTo>
                  <a:pt x="179463" y="255587"/>
                </a:lnTo>
                <a:lnTo>
                  <a:pt x="80772" y="150114"/>
                </a:lnTo>
                <a:lnTo>
                  <a:pt x="79844" y="148996"/>
                </a:lnTo>
                <a:lnTo>
                  <a:pt x="78498" y="148424"/>
                </a:lnTo>
                <a:lnTo>
                  <a:pt x="75755" y="148424"/>
                </a:lnTo>
                <a:lnTo>
                  <a:pt x="74307" y="148996"/>
                </a:lnTo>
                <a:lnTo>
                  <a:pt x="73152" y="150114"/>
                </a:lnTo>
                <a:lnTo>
                  <a:pt x="70891" y="152031"/>
                </a:lnTo>
                <a:lnTo>
                  <a:pt x="70891" y="155460"/>
                </a:lnTo>
                <a:lnTo>
                  <a:pt x="72771" y="157772"/>
                </a:lnTo>
                <a:lnTo>
                  <a:pt x="174891" y="266344"/>
                </a:lnTo>
                <a:lnTo>
                  <a:pt x="92964" y="276999"/>
                </a:lnTo>
                <a:lnTo>
                  <a:pt x="90309" y="277761"/>
                </a:lnTo>
                <a:lnTo>
                  <a:pt x="88036" y="280416"/>
                </a:lnTo>
                <a:lnTo>
                  <a:pt x="88773" y="286143"/>
                </a:lnTo>
                <a:lnTo>
                  <a:pt x="91084" y="288036"/>
                </a:lnTo>
                <a:lnTo>
                  <a:pt x="94500" y="288036"/>
                </a:lnTo>
                <a:lnTo>
                  <a:pt x="169189" y="278155"/>
                </a:lnTo>
                <a:lnTo>
                  <a:pt x="121158" y="321957"/>
                </a:lnTo>
                <a:lnTo>
                  <a:pt x="35077" y="291490"/>
                </a:lnTo>
                <a:lnTo>
                  <a:pt x="98691" y="236613"/>
                </a:lnTo>
                <a:lnTo>
                  <a:pt x="100228" y="235851"/>
                </a:lnTo>
                <a:lnTo>
                  <a:pt x="100609" y="233959"/>
                </a:lnTo>
                <a:lnTo>
                  <a:pt x="100609" y="230149"/>
                </a:lnTo>
                <a:lnTo>
                  <a:pt x="99466" y="228612"/>
                </a:lnTo>
                <a:lnTo>
                  <a:pt x="97929" y="227457"/>
                </a:lnTo>
                <a:lnTo>
                  <a:pt x="42697" y="198539"/>
                </a:lnTo>
                <a:lnTo>
                  <a:pt x="46888" y="185572"/>
                </a:lnTo>
                <a:lnTo>
                  <a:pt x="48006" y="182880"/>
                </a:lnTo>
                <a:lnTo>
                  <a:pt x="46507" y="179844"/>
                </a:lnTo>
                <a:lnTo>
                  <a:pt x="43459" y="179082"/>
                </a:lnTo>
                <a:lnTo>
                  <a:pt x="22123" y="170307"/>
                </a:lnTo>
                <a:lnTo>
                  <a:pt x="39268" y="153187"/>
                </a:lnTo>
                <a:lnTo>
                  <a:pt x="40779" y="152031"/>
                </a:lnTo>
                <a:lnTo>
                  <a:pt x="41160" y="149771"/>
                </a:lnTo>
                <a:lnTo>
                  <a:pt x="40386" y="147459"/>
                </a:lnTo>
                <a:lnTo>
                  <a:pt x="16776" y="91846"/>
                </a:lnTo>
                <a:lnTo>
                  <a:pt x="73088" y="120002"/>
                </a:lnTo>
                <a:lnTo>
                  <a:pt x="73888" y="120523"/>
                </a:lnTo>
                <a:lnTo>
                  <a:pt x="74663" y="120738"/>
                </a:lnTo>
                <a:lnTo>
                  <a:pt x="77190" y="120738"/>
                </a:lnTo>
                <a:lnTo>
                  <a:pt x="78854" y="119684"/>
                </a:lnTo>
                <a:lnTo>
                  <a:pt x="79654" y="118122"/>
                </a:lnTo>
                <a:lnTo>
                  <a:pt x="86753" y="107467"/>
                </a:lnTo>
                <a:lnTo>
                  <a:pt x="87274" y="106692"/>
                </a:lnTo>
                <a:lnTo>
                  <a:pt x="179463" y="214884"/>
                </a:lnTo>
                <a:lnTo>
                  <a:pt x="179463" y="196799"/>
                </a:lnTo>
                <a:lnTo>
                  <a:pt x="141732" y="152425"/>
                </a:lnTo>
                <a:lnTo>
                  <a:pt x="139052" y="136042"/>
                </a:lnTo>
                <a:lnTo>
                  <a:pt x="131076" y="87274"/>
                </a:lnTo>
                <a:lnTo>
                  <a:pt x="180619" y="145580"/>
                </a:lnTo>
                <a:lnTo>
                  <a:pt x="180619" y="128803"/>
                </a:lnTo>
                <a:lnTo>
                  <a:pt x="145491" y="87274"/>
                </a:lnTo>
                <a:lnTo>
                  <a:pt x="132613" y="72034"/>
                </a:lnTo>
                <a:lnTo>
                  <a:pt x="152806" y="68224"/>
                </a:lnTo>
                <a:lnTo>
                  <a:pt x="153924" y="67843"/>
                </a:lnTo>
                <a:lnTo>
                  <a:pt x="155460" y="66687"/>
                </a:lnTo>
                <a:lnTo>
                  <a:pt x="155841" y="65925"/>
                </a:lnTo>
                <a:lnTo>
                  <a:pt x="185953" y="15659"/>
                </a:lnTo>
                <a:lnTo>
                  <a:pt x="216039" y="65925"/>
                </a:lnTo>
                <a:lnTo>
                  <a:pt x="216801" y="67081"/>
                </a:lnTo>
                <a:lnTo>
                  <a:pt x="218338" y="68224"/>
                </a:lnTo>
                <a:lnTo>
                  <a:pt x="219849" y="68224"/>
                </a:lnTo>
                <a:lnTo>
                  <a:pt x="244614" y="72415"/>
                </a:lnTo>
                <a:lnTo>
                  <a:pt x="244614" y="61175"/>
                </a:lnTo>
                <a:lnTo>
                  <a:pt x="222885" y="57543"/>
                </a:lnTo>
                <a:lnTo>
                  <a:pt x="197764" y="15659"/>
                </a:lnTo>
                <a:lnTo>
                  <a:pt x="189763" y="2311"/>
                </a:lnTo>
                <a:lnTo>
                  <a:pt x="188620" y="774"/>
                </a:lnTo>
                <a:lnTo>
                  <a:pt x="187083" y="0"/>
                </a:lnTo>
                <a:lnTo>
                  <a:pt x="182880" y="0"/>
                </a:lnTo>
                <a:lnTo>
                  <a:pt x="181000" y="774"/>
                </a:lnTo>
                <a:lnTo>
                  <a:pt x="180225" y="2311"/>
                </a:lnTo>
                <a:lnTo>
                  <a:pt x="146697" y="57924"/>
                </a:lnTo>
                <a:lnTo>
                  <a:pt x="120421" y="63271"/>
                </a:lnTo>
                <a:lnTo>
                  <a:pt x="117348" y="64033"/>
                </a:lnTo>
                <a:lnTo>
                  <a:pt x="115468" y="66687"/>
                </a:lnTo>
                <a:lnTo>
                  <a:pt x="115849" y="69354"/>
                </a:lnTo>
                <a:lnTo>
                  <a:pt x="126885" y="136042"/>
                </a:lnTo>
                <a:lnTo>
                  <a:pt x="102044" y="106692"/>
                </a:lnTo>
                <a:lnTo>
                  <a:pt x="91084" y="93738"/>
                </a:lnTo>
                <a:lnTo>
                  <a:pt x="90309" y="92608"/>
                </a:lnTo>
                <a:lnTo>
                  <a:pt x="88417" y="91846"/>
                </a:lnTo>
                <a:lnTo>
                  <a:pt x="84963" y="91846"/>
                </a:lnTo>
                <a:lnTo>
                  <a:pt x="83464" y="92964"/>
                </a:lnTo>
                <a:lnTo>
                  <a:pt x="82689" y="94119"/>
                </a:lnTo>
                <a:lnTo>
                  <a:pt x="73545" y="107467"/>
                </a:lnTo>
                <a:lnTo>
                  <a:pt x="42316" y="91846"/>
                </a:lnTo>
                <a:lnTo>
                  <a:pt x="8775" y="75082"/>
                </a:lnTo>
                <a:lnTo>
                  <a:pt x="8128" y="74815"/>
                </a:lnTo>
                <a:lnTo>
                  <a:pt x="7467" y="74688"/>
                </a:lnTo>
                <a:lnTo>
                  <a:pt x="5384" y="74688"/>
                </a:lnTo>
                <a:lnTo>
                  <a:pt x="3937" y="75209"/>
                </a:lnTo>
                <a:lnTo>
                  <a:pt x="2692" y="76225"/>
                </a:lnTo>
                <a:lnTo>
                  <a:pt x="1155" y="77736"/>
                </a:lnTo>
                <a:lnTo>
                  <a:pt x="0" y="80035"/>
                </a:lnTo>
                <a:lnTo>
                  <a:pt x="1155" y="82308"/>
                </a:lnTo>
                <a:lnTo>
                  <a:pt x="28587" y="148234"/>
                </a:lnTo>
                <a:lnTo>
                  <a:pt x="8394" y="168427"/>
                </a:lnTo>
                <a:lnTo>
                  <a:pt x="6883" y="169964"/>
                </a:lnTo>
                <a:lnTo>
                  <a:pt x="6502" y="171843"/>
                </a:lnTo>
                <a:lnTo>
                  <a:pt x="6883" y="173380"/>
                </a:lnTo>
                <a:lnTo>
                  <a:pt x="7239" y="175272"/>
                </a:lnTo>
                <a:lnTo>
                  <a:pt x="8394" y="176809"/>
                </a:lnTo>
                <a:lnTo>
                  <a:pt x="10312" y="177190"/>
                </a:lnTo>
                <a:lnTo>
                  <a:pt x="34315" y="186690"/>
                </a:lnTo>
                <a:lnTo>
                  <a:pt x="30124" y="198882"/>
                </a:lnTo>
                <a:lnTo>
                  <a:pt x="29349" y="201574"/>
                </a:lnTo>
                <a:lnTo>
                  <a:pt x="30505" y="204228"/>
                </a:lnTo>
                <a:lnTo>
                  <a:pt x="32385" y="205765"/>
                </a:lnTo>
                <a:lnTo>
                  <a:pt x="84963" y="233184"/>
                </a:lnTo>
                <a:lnTo>
                  <a:pt x="20193" y="289191"/>
                </a:lnTo>
                <a:lnTo>
                  <a:pt x="18694" y="290347"/>
                </a:lnTo>
                <a:lnTo>
                  <a:pt x="18313" y="292227"/>
                </a:lnTo>
                <a:lnTo>
                  <a:pt x="18313" y="294144"/>
                </a:lnTo>
                <a:lnTo>
                  <a:pt x="119265" y="333387"/>
                </a:lnTo>
                <a:lnTo>
                  <a:pt x="120548" y="333603"/>
                </a:lnTo>
                <a:lnTo>
                  <a:pt x="122402" y="333603"/>
                </a:lnTo>
                <a:lnTo>
                  <a:pt x="123596" y="333248"/>
                </a:lnTo>
                <a:lnTo>
                  <a:pt x="124612" y="332257"/>
                </a:lnTo>
                <a:lnTo>
                  <a:pt x="135864" y="321957"/>
                </a:lnTo>
                <a:lnTo>
                  <a:pt x="178689" y="282727"/>
                </a:lnTo>
                <a:lnTo>
                  <a:pt x="178689" y="365760"/>
                </a:lnTo>
                <a:lnTo>
                  <a:pt x="181000" y="368071"/>
                </a:lnTo>
                <a:lnTo>
                  <a:pt x="186690" y="368071"/>
                </a:lnTo>
                <a:lnTo>
                  <a:pt x="189382" y="365760"/>
                </a:lnTo>
                <a:lnTo>
                  <a:pt x="189382" y="282727"/>
                </a:lnTo>
                <a:lnTo>
                  <a:pt x="243459" y="332257"/>
                </a:lnTo>
                <a:lnTo>
                  <a:pt x="244614" y="333387"/>
                </a:lnTo>
                <a:lnTo>
                  <a:pt x="245770" y="333768"/>
                </a:lnTo>
                <a:lnTo>
                  <a:pt x="248805" y="333768"/>
                </a:lnTo>
                <a:lnTo>
                  <a:pt x="249186" y="333387"/>
                </a:lnTo>
                <a:lnTo>
                  <a:pt x="282422" y="321576"/>
                </a:lnTo>
                <a:lnTo>
                  <a:pt x="346722" y="298729"/>
                </a:lnTo>
                <a:lnTo>
                  <a:pt x="348615" y="297954"/>
                </a:lnTo>
                <a:lnTo>
                  <a:pt x="350151" y="296075"/>
                </a:lnTo>
                <a:lnTo>
                  <a:pt x="350151" y="294144"/>
                </a:lnTo>
                <a:lnTo>
                  <a:pt x="350532" y="292227"/>
                </a:lnTo>
                <a:lnTo>
                  <a:pt x="349770" y="290347"/>
                </a:lnTo>
                <a:lnTo>
                  <a:pt x="348259" y="289191"/>
                </a:lnTo>
                <a:lnTo>
                  <a:pt x="283489" y="233184"/>
                </a:lnTo>
                <a:lnTo>
                  <a:pt x="336067" y="205765"/>
                </a:lnTo>
                <a:lnTo>
                  <a:pt x="338340" y="204228"/>
                </a:lnTo>
                <a:lnTo>
                  <a:pt x="339115" y="201955"/>
                </a:lnTo>
                <a:lnTo>
                  <a:pt x="338340" y="198882"/>
                </a:lnTo>
                <a:lnTo>
                  <a:pt x="334149" y="186690"/>
                </a:lnTo>
                <a:lnTo>
                  <a:pt x="358152" y="177190"/>
                </a:lnTo>
                <a:lnTo>
                  <a:pt x="360070" y="176809"/>
                </a:lnTo>
                <a:lnTo>
                  <a:pt x="361188" y="174891"/>
                </a:lnTo>
                <a:lnTo>
                  <a:pt x="361569" y="173380"/>
                </a:lnTo>
                <a:lnTo>
                  <a:pt x="361962" y="171462"/>
                </a:lnTo>
                <a:lnTo>
                  <a:pt x="361569" y="169570"/>
                </a:lnTo>
                <a:lnTo>
                  <a:pt x="360070" y="168427"/>
                </a:lnTo>
                <a:lnTo>
                  <a:pt x="339877" y="148234"/>
                </a:lnTo>
                <a:lnTo>
                  <a:pt x="363499" y="91465"/>
                </a:lnTo>
                <a:lnTo>
                  <a:pt x="367296" y="82308"/>
                </a:lnTo>
                <a:lnTo>
                  <a:pt x="370344" y="8003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46789" y="1981428"/>
            <a:ext cx="354965" cy="335280"/>
          </a:xfrm>
          <a:custGeom>
            <a:avLst/>
            <a:gdLst/>
            <a:ahLst/>
            <a:cxnLst/>
            <a:rect l="l" t="t" r="r" b="b"/>
            <a:pathLst>
              <a:path w="354964" h="335280">
                <a:moveTo>
                  <a:pt x="59067" y="65214"/>
                </a:moveTo>
                <a:lnTo>
                  <a:pt x="56769" y="62941"/>
                </a:lnTo>
                <a:lnTo>
                  <a:pt x="54114" y="62941"/>
                </a:lnTo>
                <a:lnTo>
                  <a:pt x="51079" y="62941"/>
                </a:lnTo>
                <a:lnTo>
                  <a:pt x="48768" y="65214"/>
                </a:lnTo>
                <a:lnTo>
                  <a:pt x="48768" y="70942"/>
                </a:lnTo>
                <a:lnTo>
                  <a:pt x="51079" y="73609"/>
                </a:lnTo>
                <a:lnTo>
                  <a:pt x="56769" y="73609"/>
                </a:lnTo>
                <a:lnTo>
                  <a:pt x="59067" y="70942"/>
                </a:lnTo>
                <a:lnTo>
                  <a:pt x="59067" y="65214"/>
                </a:lnTo>
                <a:close/>
              </a:path>
              <a:path w="354964" h="335280">
                <a:moveTo>
                  <a:pt x="354723" y="247650"/>
                </a:moveTo>
                <a:lnTo>
                  <a:pt x="353568" y="245110"/>
                </a:lnTo>
                <a:lnTo>
                  <a:pt x="352831" y="243840"/>
                </a:lnTo>
                <a:lnTo>
                  <a:pt x="351675" y="242570"/>
                </a:lnTo>
                <a:lnTo>
                  <a:pt x="349923" y="241300"/>
                </a:lnTo>
                <a:lnTo>
                  <a:pt x="345871" y="234950"/>
                </a:lnTo>
                <a:lnTo>
                  <a:pt x="341388" y="227330"/>
                </a:lnTo>
                <a:lnTo>
                  <a:pt x="338340" y="217170"/>
                </a:lnTo>
                <a:lnTo>
                  <a:pt x="337769" y="210820"/>
                </a:lnTo>
                <a:lnTo>
                  <a:pt x="337743" y="208280"/>
                </a:lnTo>
                <a:lnTo>
                  <a:pt x="338201" y="201930"/>
                </a:lnTo>
                <a:lnTo>
                  <a:pt x="339674" y="194310"/>
                </a:lnTo>
                <a:lnTo>
                  <a:pt x="343509" y="180340"/>
                </a:lnTo>
                <a:lnTo>
                  <a:pt x="345109" y="172720"/>
                </a:lnTo>
                <a:lnTo>
                  <a:pt x="346265" y="165100"/>
                </a:lnTo>
                <a:lnTo>
                  <a:pt x="346722" y="156210"/>
                </a:lnTo>
                <a:lnTo>
                  <a:pt x="344043" y="138430"/>
                </a:lnTo>
                <a:lnTo>
                  <a:pt x="317982" y="109220"/>
                </a:lnTo>
                <a:lnTo>
                  <a:pt x="258330" y="97790"/>
                </a:lnTo>
                <a:lnTo>
                  <a:pt x="184429" y="97790"/>
                </a:lnTo>
                <a:lnTo>
                  <a:pt x="163499" y="96520"/>
                </a:lnTo>
                <a:lnTo>
                  <a:pt x="145630" y="93980"/>
                </a:lnTo>
                <a:lnTo>
                  <a:pt x="132219" y="87630"/>
                </a:lnTo>
                <a:lnTo>
                  <a:pt x="128803" y="86360"/>
                </a:lnTo>
                <a:lnTo>
                  <a:pt x="126492" y="78740"/>
                </a:lnTo>
                <a:lnTo>
                  <a:pt x="124612" y="72390"/>
                </a:lnTo>
                <a:lnTo>
                  <a:pt x="133515" y="67310"/>
                </a:lnTo>
                <a:lnTo>
                  <a:pt x="135750" y="64770"/>
                </a:lnTo>
                <a:lnTo>
                  <a:pt x="140220" y="59690"/>
                </a:lnTo>
                <a:lnTo>
                  <a:pt x="144640" y="52070"/>
                </a:lnTo>
                <a:lnTo>
                  <a:pt x="146685" y="43180"/>
                </a:lnTo>
                <a:lnTo>
                  <a:pt x="146977" y="36830"/>
                </a:lnTo>
                <a:lnTo>
                  <a:pt x="146138" y="29210"/>
                </a:lnTo>
                <a:lnTo>
                  <a:pt x="144132" y="22860"/>
                </a:lnTo>
                <a:lnTo>
                  <a:pt x="140995" y="17780"/>
                </a:lnTo>
                <a:lnTo>
                  <a:pt x="136804" y="11658"/>
                </a:lnTo>
                <a:lnTo>
                  <a:pt x="136804" y="41910"/>
                </a:lnTo>
                <a:lnTo>
                  <a:pt x="133985" y="50800"/>
                </a:lnTo>
                <a:lnTo>
                  <a:pt x="128892" y="58420"/>
                </a:lnTo>
                <a:lnTo>
                  <a:pt x="122224" y="62230"/>
                </a:lnTo>
                <a:lnTo>
                  <a:pt x="114693" y="64770"/>
                </a:lnTo>
                <a:lnTo>
                  <a:pt x="117729" y="62230"/>
                </a:lnTo>
                <a:lnTo>
                  <a:pt x="121564" y="57150"/>
                </a:lnTo>
                <a:lnTo>
                  <a:pt x="123075" y="52070"/>
                </a:lnTo>
                <a:lnTo>
                  <a:pt x="121920" y="45720"/>
                </a:lnTo>
                <a:lnTo>
                  <a:pt x="121183" y="38100"/>
                </a:lnTo>
                <a:lnTo>
                  <a:pt x="114300" y="31750"/>
                </a:lnTo>
                <a:lnTo>
                  <a:pt x="105918" y="30480"/>
                </a:lnTo>
                <a:lnTo>
                  <a:pt x="96418" y="30480"/>
                </a:lnTo>
                <a:lnTo>
                  <a:pt x="89535" y="35560"/>
                </a:lnTo>
                <a:lnTo>
                  <a:pt x="85725" y="43180"/>
                </a:lnTo>
                <a:lnTo>
                  <a:pt x="79260" y="43180"/>
                </a:lnTo>
                <a:lnTo>
                  <a:pt x="72796" y="41910"/>
                </a:lnTo>
                <a:lnTo>
                  <a:pt x="67843" y="39370"/>
                </a:lnTo>
                <a:lnTo>
                  <a:pt x="63271" y="34290"/>
                </a:lnTo>
                <a:lnTo>
                  <a:pt x="65925" y="31750"/>
                </a:lnTo>
                <a:lnTo>
                  <a:pt x="69735" y="26670"/>
                </a:lnTo>
                <a:lnTo>
                  <a:pt x="103644" y="8890"/>
                </a:lnTo>
                <a:lnTo>
                  <a:pt x="107264" y="8890"/>
                </a:lnTo>
                <a:lnTo>
                  <a:pt x="125590" y="15240"/>
                </a:lnTo>
                <a:lnTo>
                  <a:pt x="132740" y="22860"/>
                </a:lnTo>
                <a:lnTo>
                  <a:pt x="136398" y="33020"/>
                </a:lnTo>
                <a:lnTo>
                  <a:pt x="136804" y="41910"/>
                </a:lnTo>
                <a:lnTo>
                  <a:pt x="136804" y="11658"/>
                </a:lnTo>
                <a:lnTo>
                  <a:pt x="112966" y="0"/>
                </a:lnTo>
                <a:lnTo>
                  <a:pt x="94716" y="0"/>
                </a:lnTo>
                <a:lnTo>
                  <a:pt x="59067" y="20320"/>
                </a:lnTo>
                <a:lnTo>
                  <a:pt x="54114" y="29210"/>
                </a:lnTo>
                <a:lnTo>
                  <a:pt x="52578" y="31750"/>
                </a:lnTo>
                <a:lnTo>
                  <a:pt x="31800" y="52070"/>
                </a:lnTo>
                <a:lnTo>
                  <a:pt x="15735" y="71120"/>
                </a:lnTo>
                <a:lnTo>
                  <a:pt x="5232" y="85090"/>
                </a:lnTo>
                <a:lnTo>
                  <a:pt x="1155" y="91440"/>
                </a:lnTo>
                <a:lnTo>
                  <a:pt x="0" y="92710"/>
                </a:lnTo>
                <a:lnTo>
                  <a:pt x="0" y="95250"/>
                </a:lnTo>
                <a:lnTo>
                  <a:pt x="774" y="96520"/>
                </a:lnTo>
                <a:lnTo>
                  <a:pt x="3810" y="105410"/>
                </a:lnTo>
                <a:lnTo>
                  <a:pt x="6502" y="111760"/>
                </a:lnTo>
                <a:lnTo>
                  <a:pt x="12573" y="116840"/>
                </a:lnTo>
                <a:lnTo>
                  <a:pt x="21729" y="116840"/>
                </a:lnTo>
                <a:lnTo>
                  <a:pt x="22491" y="115570"/>
                </a:lnTo>
                <a:lnTo>
                  <a:pt x="30492" y="114300"/>
                </a:lnTo>
                <a:lnTo>
                  <a:pt x="45339" y="114300"/>
                </a:lnTo>
                <a:lnTo>
                  <a:pt x="52197" y="113030"/>
                </a:lnTo>
                <a:lnTo>
                  <a:pt x="58928" y="113030"/>
                </a:lnTo>
                <a:lnTo>
                  <a:pt x="65455" y="111760"/>
                </a:lnTo>
                <a:lnTo>
                  <a:pt x="71653" y="109220"/>
                </a:lnTo>
                <a:lnTo>
                  <a:pt x="73647" y="114300"/>
                </a:lnTo>
                <a:lnTo>
                  <a:pt x="77635" y="127000"/>
                </a:lnTo>
                <a:lnTo>
                  <a:pt x="79654" y="134620"/>
                </a:lnTo>
                <a:lnTo>
                  <a:pt x="86118" y="156210"/>
                </a:lnTo>
                <a:lnTo>
                  <a:pt x="95415" y="179070"/>
                </a:lnTo>
                <a:lnTo>
                  <a:pt x="109486" y="199390"/>
                </a:lnTo>
                <a:lnTo>
                  <a:pt x="130302" y="214630"/>
                </a:lnTo>
                <a:lnTo>
                  <a:pt x="139839" y="255270"/>
                </a:lnTo>
                <a:lnTo>
                  <a:pt x="139839" y="302260"/>
                </a:lnTo>
                <a:lnTo>
                  <a:pt x="128422" y="328930"/>
                </a:lnTo>
                <a:lnTo>
                  <a:pt x="127647" y="330200"/>
                </a:lnTo>
                <a:lnTo>
                  <a:pt x="127647" y="331470"/>
                </a:lnTo>
                <a:lnTo>
                  <a:pt x="128803" y="332740"/>
                </a:lnTo>
                <a:lnTo>
                  <a:pt x="129565" y="335280"/>
                </a:lnTo>
                <a:lnTo>
                  <a:pt x="163461" y="335280"/>
                </a:lnTo>
                <a:lnTo>
                  <a:pt x="165379" y="334010"/>
                </a:lnTo>
                <a:lnTo>
                  <a:pt x="165760" y="331470"/>
                </a:lnTo>
                <a:lnTo>
                  <a:pt x="166154" y="325120"/>
                </a:lnTo>
                <a:lnTo>
                  <a:pt x="166865" y="313690"/>
                </a:lnTo>
                <a:lnTo>
                  <a:pt x="167182" y="308610"/>
                </a:lnTo>
                <a:lnTo>
                  <a:pt x="172224" y="227330"/>
                </a:lnTo>
                <a:lnTo>
                  <a:pt x="174879" y="227330"/>
                </a:lnTo>
                <a:lnTo>
                  <a:pt x="177952" y="228600"/>
                </a:lnTo>
                <a:lnTo>
                  <a:pt x="183654" y="228600"/>
                </a:lnTo>
                <a:lnTo>
                  <a:pt x="184797" y="227330"/>
                </a:lnTo>
                <a:lnTo>
                  <a:pt x="185953" y="226060"/>
                </a:lnTo>
                <a:lnTo>
                  <a:pt x="185953" y="220980"/>
                </a:lnTo>
                <a:lnTo>
                  <a:pt x="184035" y="218440"/>
                </a:lnTo>
                <a:lnTo>
                  <a:pt x="178333" y="218440"/>
                </a:lnTo>
                <a:lnTo>
                  <a:pt x="175260" y="217170"/>
                </a:lnTo>
                <a:lnTo>
                  <a:pt x="172999" y="217170"/>
                </a:lnTo>
                <a:lnTo>
                  <a:pt x="173316" y="210820"/>
                </a:lnTo>
                <a:lnTo>
                  <a:pt x="173380" y="205740"/>
                </a:lnTo>
                <a:lnTo>
                  <a:pt x="171462" y="203200"/>
                </a:lnTo>
                <a:lnTo>
                  <a:pt x="165760" y="203200"/>
                </a:lnTo>
                <a:lnTo>
                  <a:pt x="163461" y="205740"/>
                </a:lnTo>
                <a:lnTo>
                  <a:pt x="163385" y="209550"/>
                </a:lnTo>
                <a:lnTo>
                  <a:pt x="157378" y="308610"/>
                </a:lnTo>
                <a:lnTo>
                  <a:pt x="155841" y="308076"/>
                </a:lnTo>
                <a:lnTo>
                  <a:pt x="155841" y="317500"/>
                </a:lnTo>
                <a:lnTo>
                  <a:pt x="155460" y="325120"/>
                </a:lnTo>
                <a:lnTo>
                  <a:pt x="140614" y="325120"/>
                </a:lnTo>
                <a:lnTo>
                  <a:pt x="145567" y="313690"/>
                </a:lnTo>
                <a:lnTo>
                  <a:pt x="155841" y="317500"/>
                </a:lnTo>
                <a:lnTo>
                  <a:pt x="155841" y="308076"/>
                </a:lnTo>
                <a:lnTo>
                  <a:pt x="150114" y="306070"/>
                </a:lnTo>
                <a:lnTo>
                  <a:pt x="150495" y="304800"/>
                </a:lnTo>
                <a:lnTo>
                  <a:pt x="150495" y="254000"/>
                </a:lnTo>
                <a:lnTo>
                  <a:pt x="140614" y="210820"/>
                </a:lnTo>
                <a:lnTo>
                  <a:pt x="140220" y="209550"/>
                </a:lnTo>
                <a:lnTo>
                  <a:pt x="139077" y="208280"/>
                </a:lnTo>
                <a:lnTo>
                  <a:pt x="137922" y="208280"/>
                </a:lnTo>
                <a:lnTo>
                  <a:pt x="118922" y="194310"/>
                </a:lnTo>
                <a:lnTo>
                  <a:pt x="105930" y="175260"/>
                </a:lnTo>
                <a:lnTo>
                  <a:pt x="97218" y="153670"/>
                </a:lnTo>
                <a:lnTo>
                  <a:pt x="91071" y="133350"/>
                </a:lnTo>
                <a:lnTo>
                  <a:pt x="89001" y="124460"/>
                </a:lnTo>
                <a:lnTo>
                  <a:pt x="86779" y="118110"/>
                </a:lnTo>
                <a:lnTo>
                  <a:pt x="84416" y="111760"/>
                </a:lnTo>
                <a:lnTo>
                  <a:pt x="83172" y="109220"/>
                </a:lnTo>
                <a:lnTo>
                  <a:pt x="82550" y="107950"/>
                </a:lnTo>
                <a:lnTo>
                  <a:pt x="81915" y="106680"/>
                </a:lnTo>
                <a:lnTo>
                  <a:pt x="85344" y="104140"/>
                </a:lnTo>
                <a:lnTo>
                  <a:pt x="88798" y="100330"/>
                </a:lnTo>
                <a:lnTo>
                  <a:pt x="91452" y="96520"/>
                </a:lnTo>
                <a:lnTo>
                  <a:pt x="92989" y="93980"/>
                </a:lnTo>
                <a:lnTo>
                  <a:pt x="92608" y="90170"/>
                </a:lnTo>
                <a:lnTo>
                  <a:pt x="90309" y="88900"/>
                </a:lnTo>
                <a:lnTo>
                  <a:pt x="89281" y="88900"/>
                </a:lnTo>
                <a:lnTo>
                  <a:pt x="88188" y="87630"/>
                </a:lnTo>
                <a:lnTo>
                  <a:pt x="85534" y="87630"/>
                </a:lnTo>
                <a:lnTo>
                  <a:pt x="83997" y="88900"/>
                </a:lnTo>
                <a:lnTo>
                  <a:pt x="83070" y="90170"/>
                </a:lnTo>
                <a:lnTo>
                  <a:pt x="75895" y="97790"/>
                </a:lnTo>
                <a:lnTo>
                  <a:pt x="67398" y="101600"/>
                </a:lnTo>
                <a:lnTo>
                  <a:pt x="57404" y="104140"/>
                </a:lnTo>
                <a:lnTo>
                  <a:pt x="45732" y="105410"/>
                </a:lnTo>
                <a:lnTo>
                  <a:pt x="38887" y="105410"/>
                </a:lnTo>
                <a:lnTo>
                  <a:pt x="21729" y="107950"/>
                </a:lnTo>
                <a:lnTo>
                  <a:pt x="18046" y="107950"/>
                </a:lnTo>
                <a:lnTo>
                  <a:pt x="15875" y="106680"/>
                </a:lnTo>
                <a:lnTo>
                  <a:pt x="14884" y="104140"/>
                </a:lnTo>
                <a:lnTo>
                  <a:pt x="12573" y="96520"/>
                </a:lnTo>
                <a:lnTo>
                  <a:pt x="18211" y="88900"/>
                </a:lnTo>
                <a:lnTo>
                  <a:pt x="27965" y="76200"/>
                </a:lnTo>
                <a:lnTo>
                  <a:pt x="41351" y="60960"/>
                </a:lnTo>
                <a:lnTo>
                  <a:pt x="57924" y="44450"/>
                </a:lnTo>
                <a:lnTo>
                  <a:pt x="65862" y="50800"/>
                </a:lnTo>
                <a:lnTo>
                  <a:pt x="73621" y="54610"/>
                </a:lnTo>
                <a:lnTo>
                  <a:pt x="80645" y="55880"/>
                </a:lnTo>
                <a:lnTo>
                  <a:pt x="92227" y="55880"/>
                </a:lnTo>
                <a:lnTo>
                  <a:pt x="94119" y="54610"/>
                </a:lnTo>
                <a:lnTo>
                  <a:pt x="95262" y="53340"/>
                </a:lnTo>
                <a:lnTo>
                  <a:pt x="96037" y="52070"/>
                </a:lnTo>
                <a:lnTo>
                  <a:pt x="98310" y="44450"/>
                </a:lnTo>
                <a:lnTo>
                  <a:pt x="98691" y="43180"/>
                </a:lnTo>
                <a:lnTo>
                  <a:pt x="109372" y="43180"/>
                </a:lnTo>
                <a:lnTo>
                  <a:pt x="112420" y="45720"/>
                </a:lnTo>
                <a:lnTo>
                  <a:pt x="113182" y="49530"/>
                </a:lnTo>
                <a:lnTo>
                  <a:pt x="113538" y="52070"/>
                </a:lnTo>
                <a:lnTo>
                  <a:pt x="113182" y="54610"/>
                </a:lnTo>
                <a:lnTo>
                  <a:pt x="111264" y="57150"/>
                </a:lnTo>
                <a:lnTo>
                  <a:pt x="106692" y="62230"/>
                </a:lnTo>
                <a:lnTo>
                  <a:pt x="97180" y="63500"/>
                </a:lnTo>
                <a:lnTo>
                  <a:pt x="91452" y="63500"/>
                </a:lnTo>
                <a:lnTo>
                  <a:pt x="89535" y="64770"/>
                </a:lnTo>
                <a:lnTo>
                  <a:pt x="89154" y="66040"/>
                </a:lnTo>
                <a:lnTo>
                  <a:pt x="88798" y="68580"/>
                </a:lnTo>
                <a:lnTo>
                  <a:pt x="89154" y="71120"/>
                </a:lnTo>
                <a:lnTo>
                  <a:pt x="91071" y="72390"/>
                </a:lnTo>
                <a:lnTo>
                  <a:pt x="91452" y="72390"/>
                </a:lnTo>
                <a:lnTo>
                  <a:pt x="97917" y="77470"/>
                </a:lnTo>
                <a:lnTo>
                  <a:pt x="116230" y="77470"/>
                </a:lnTo>
                <a:lnTo>
                  <a:pt x="119265" y="86360"/>
                </a:lnTo>
                <a:lnTo>
                  <a:pt x="121920" y="95250"/>
                </a:lnTo>
                <a:lnTo>
                  <a:pt x="128803" y="99060"/>
                </a:lnTo>
                <a:lnTo>
                  <a:pt x="143167" y="104140"/>
                </a:lnTo>
                <a:lnTo>
                  <a:pt x="161671" y="107950"/>
                </a:lnTo>
                <a:lnTo>
                  <a:pt x="206527" y="110490"/>
                </a:lnTo>
                <a:lnTo>
                  <a:pt x="230149" y="110490"/>
                </a:lnTo>
                <a:lnTo>
                  <a:pt x="236867" y="109220"/>
                </a:lnTo>
                <a:lnTo>
                  <a:pt x="250012" y="109220"/>
                </a:lnTo>
                <a:lnTo>
                  <a:pt x="266255" y="110490"/>
                </a:lnTo>
                <a:lnTo>
                  <a:pt x="281076" y="110490"/>
                </a:lnTo>
                <a:lnTo>
                  <a:pt x="293979" y="111760"/>
                </a:lnTo>
                <a:lnTo>
                  <a:pt x="332295" y="134620"/>
                </a:lnTo>
                <a:lnTo>
                  <a:pt x="338721" y="157480"/>
                </a:lnTo>
                <a:lnTo>
                  <a:pt x="338328" y="165100"/>
                </a:lnTo>
                <a:lnTo>
                  <a:pt x="337299" y="171450"/>
                </a:lnTo>
                <a:lnTo>
                  <a:pt x="335826" y="179070"/>
                </a:lnTo>
                <a:lnTo>
                  <a:pt x="331889" y="193040"/>
                </a:lnTo>
                <a:lnTo>
                  <a:pt x="330111" y="201930"/>
                </a:lnTo>
                <a:lnTo>
                  <a:pt x="341122" y="245110"/>
                </a:lnTo>
                <a:lnTo>
                  <a:pt x="344449" y="248920"/>
                </a:lnTo>
                <a:lnTo>
                  <a:pt x="335292" y="308610"/>
                </a:lnTo>
                <a:lnTo>
                  <a:pt x="332257" y="307733"/>
                </a:lnTo>
                <a:lnTo>
                  <a:pt x="332257" y="317500"/>
                </a:lnTo>
                <a:lnTo>
                  <a:pt x="331101" y="325120"/>
                </a:lnTo>
                <a:lnTo>
                  <a:pt x="315874" y="325120"/>
                </a:lnTo>
                <a:lnTo>
                  <a:pt x="320802" y="313690"/>
                </a:lnTo>
                <a:lnTo>
                  <a:pt x="332257" y="317500"/>
                </a:lnTo>
                <a:lnTo>
                  <a:pt x="332257" y="307733"/>
                </a:lnTo>
                <a:lnTo>
                  <a:pt x="326529" y="306070"/>
                </a:lnTo>
                <a:lnTo>
                  <a:pt x="326910" y="304800"/>
                </a:lnTo>
                <a:lnTo>
                  <a:pt x="333756" y="251460"/>
                </a:lnTo>
                <a:lnTo>
                  <a:pt x="334530" y="248920"/>
                </a:lnTo>
                <a:lnTo>
                  <a:pt x="333375" y="247650"/>
                </a:lnTo>
                <a:lnTo>
                  <a:pt x="331495" y="246380"/>
                </a:lnTo>
                <a:lnTo>
                  <a:pt x="308254" y="228600"/>
                </a:lnTo>
                <a:lnTo>
                  <a:pt x="282943" y="199390"/>
                </a:lnTo>
                <a:lnTo>
                  <a:pt x="277571" y="189230"/>
                </a:lnTo>
                <a:lnTo>
                  <a:pt x="275424" y="187960"/>
                </a:lnTo>
                <a:lnTo>
                  <a:pt x="271678" y="187960"/>
                </a:lnTo>
                <a:lnTo>
                  <a:pt x="268998" y="189230"/>
                </a:lnTo>
                <a:lnTo>
                  <a:pt x="267868" y="191770"/>
                </a:lnTo>
                <a:lnTo>
                  <a:pt x="268605" y="194310"/>
                </a:lnTo>
                <a:lnTo>
                  <a:pt x="272034" y="201930"/>
                </a:lnTo>
                <a:lnTo>
                  <a:pt x="260781" y="205740"/>
                </a:lnTo>
                <a:lnTo>
                  <a:pt x="244271" y="209550"/>
                </a:lnTo>
                <a:lnTo>
                  <a:pt x="224409" y="214630"/>
                </a:lnTo>
                <a:lnTo>
                  <a:pt x="203073" y="217170"/>
                </a:lnTo>
                <a:lnTo>
                  <a:pt x="200037" y="217170"/>
                </a:lnTo>
                <a:lnTo>
                  <a:pt x="197764" y="219710"/>
                </a:lnTo>
                <a:lnTo>
                  <a:pt x="198145" y="222250"/>
                </a:lnTo>
                <a:lnTo>
                  <a:pt x="198145" y="226060"/>
                </a:lnTo>
                <a:lnTo>
                  <a:pt x="200418" y="227330"/>
                </a:lnTo>
                <a:lnTo>
                  <a:pt x="203835" y="227330"/>
                </a:lnTo>
                <a:lnTo>
                  <a:pt x="227939" y="224790"/>
                </a:lnTo>
                <a:lnTo>
                  <a:pt x="249999" y="219710"/>
                </a:lnTo>
                <a:lnTo>
                  <a:pt x="278142" y="209550"/>
                </a:lnTo>
                <a:lnTo>
                  <a:pt x="285343" y="218440"/>
                </a:lnTo>
                <a:lnTo>
                  <a:pt x="295109" y="229870"/>
                </a:lnTo>
                <a:lnTo>
                  <a:pt x="323494" y="252730"/>
                </a:lnTo>
                <a:lnTo>
                  <a:pt x="316636" y="300990"/>
                </a:lnTo>
                <a:lnTo>
                  <a:pt x="304800" y="328930"/>
                </a:lnTo>
                <a:lnTo>
                  <a:pt x="304444" y="330200"/>
                </a:lnTo>
                <a:lnTo>
                  <a:pt x="304444" y="331470"/>
                </a:lnTo>
                <a:lnTo>
                  <a:pt x="305181" y="332740"/>
                </a:lnTo>
                <a:lnTo>
                  <a:pt x="306336" y="335280"/>
                </a:lnTo>
                <a:lnTo>
                  <a:pt x="339483" y="335280"/>
                </a:lnTo>
                <a:lnTo>
                  <a:pt x="342150" y="334010"/>
                </a:lnTo>
                <a:lnTo>
                  <a:pt x="343458" y="325120"/>
                </a:lnTo>
                <a:lnTo>
                  <a:pt x="345109" y="313690"/>
                </a:lnTo>
                <a:lnTo>
                  <a:pt x="345859" y="308610"/>
                </a:lnTo>
                <a:lnTo>
                  <a:pt x="354723" y="2476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48772" y="2102065"/>
            <a:ext cx="355600" cy="215900"/>
          </a:xfrm>
          <a:custGeom>
            <a:avLst/>
            <a:gdLst/>
            <a:ahLst/>
            <a:cxnLst/>
            <a:rect l="l" t="t" r="r" b="b"/>
            <a:pathLst>
              <a:path w="355600" h="215900">
                <a:moveTo>
                  <a:pt x="57505" y="77927"/>
                </a:moveTo>
                <a:lnTo>
                  <a:pt x="55232" y="75653"/>
                </a:lnTo>
                <a:lnTo>
                  <a:pt x="52197" y="75653"/>
                </a:lnTo>
                <a:lnTo>
                  <a:pt x="49504" y="75653"/>
                </a:lnTo>
                <a:lnTo>
                  <a:pt x="47231" y="77927"/>
                </a:lnTo>
                <a:lnTo>
                  <a:pt x="47231" y="83654"/>
                </a:lnTo>
                <a:lnTo>
                  <a:pt x="49504" y="86309"/>
                </a:lnTo>
                <a:lnTo>
                  <a:pt x="55232" y="86309"/>
                </a:lnTo>
                <a:lnTo>
                  <a:pt x="57505" y="83654"/>
                </a:lnTo>
                <a:lnTo>
                  <a:pt x="57505" y="77927"/>
                </a:lnTo>
                <a:close/>
              </a:path>
              <a:path w="355600" h="215900">
                <a:moveTo>
                  <a:pt x="355079" y="44450"/>
                </a:moveTo>
                <a:lnTo>
                  <a:pt x="354304" y="43180"/>
                </a:lnTo>
                <a:lnTo>
                  <a:pt x="353187" y="39370"/>
                </a:lnTo>
                <a:lnTo>
                  <a:pt x="350888" y="38100"/>
                </a:lnTo>
                <a:lnTo>
                  <a:pt x="350113" y="38100"/>
                </a:lnTo>
                <a:lnTo>
                  <a:pt x="346824" y="35560"/>
                </a:lnTo>
                <a:lnTo>
                  <a:pt x="345186" y="34290"/>
                </a:lnTo>
                <a:lnTo>
                  <a:pt x="343852" y="33020"/>
                </a:lnTo>
                <a:lnTo>
                  <a:pt x="339839" y="29210"/>
                </a:lnTo>
                <a:lnTo>
                  <a:pt x="344424" y="25400"/>
                </a:lnTo>
                <a:lnTo>
                  <a:pt x="346684" y="22860"/>
                </a:lnTo>
                <a:lnTo>
                  <a:pt x="346951" y="21590"/>
                </a:lnTo>
                <a:lnTo>
                  <a:pt x="347459" y="19050"/>
                </a:lnTo>
                <a:lnTo>
                  <a:pt x="349377" y="13970"/>
                </a:lnTo>
                <a:lnTo>
                  <a:pt x="348805" y="10160"/>
                </a:lnTo>
                <a:lnTo>
                  <a:pt x="348615" y="8890"/>
                </a:lnTo>
                <a:lnTo>
                  <a:pt x="341960" y="1270"/>
                </a:lnTo>
                <a:lnTo>
                  <a:pt x="338048" y="0"/>
                </a:lnTo>
                <a:lnTo>
                  <a:pt x="337921" y="0"/>
                </a:lnTo>
                <a:lnTo>
                  <a:pt x="337921" y="12700"/>
                </a:lnTo>
                <a:lnTo>
                  <a:pt x="337921" y="15240"/>
                </a:lnTo>
                <a:lnTo>
                  <a:pt x="337566" y="16510"/>
                </a:lnTo>
                <a:lnTo>
                  <a:pt x="337185" y="17780"/>
                </a:lnTo>
                <a:lnTo>
                  <a:pt x="335267" y="20320"/>
                </a:lnTo>
                <a:lnTo>
                  <a:pt x="332232" y="21590"/>
                </a:lnTo>
                <a:lnTo>
                  <a:pt x="331838" y="21590"/>
                </a:lnTo>
                <a:lnTo>
                  <a:pt x="329565" y="19050"/>
                </a:lnTo>
                <a:lnTo>
                  <a:pt x="328028" y="13970"/>
                </a:lnTo>
                <a:lnTo>
                  <a:pt x="328422" y="12700"/>
                </a:lnTo>
                <a:lnTo>
                  <a:pt x="328422" y="11430"/>
                </a:lnTo>
                <a:lnTo>
                  <a:pt x="328803" y="10160"/>
                </a:lnTo>
                <a:lnTo>
                  <a:pt x="335648" y="10160"/>
                </a:lnTo>
                <a:lnTo>
                  <a:pt x="336423" y="11430"/>
                </a:lnTo>
                <a:lnTo>
                  <a:pt x="337921" y="12700"/>
                </a:lnTo>
                <a:lnTo>
                  <a:pt x="337921" y="0"/>
                </a:lnTo>
                <a:lnTo>
                  <a:pt x="329565" y="0"/>
                </a:lnTo>
                <a:lnTo>
                  <a:pt x="324231" y="1270"/>
                </a:lnTo>
                <a:lnTo>
                  <a:pt x="320802" y="3810"/>
                </a:lnTo>
                <a:lnTo>
                  <a:pt x="318884" y="8890"/>
                </a:lnTo>
                <a:lnTo>
                  <a:pt x="316611" y="15240"/>
                </a:lnTo>
                <a:lnTo>
                  <a:pt x="320040" y="22860"/>
                </a:lnTo>
                <a:lnTo>
                  <a:pt x="323837" y="27940"/>
                </a:lnTo>
                <a:lnTo>
                  <a:pt x="320802" y="29210"/>
                </a:lnTo>
                <a:lnTo>
                  <a:pt x="317728" y="31750"/>
                </a:lnTo>
                <a:lnTo>
                  <a:pt x="314299" y="33020"/>
                </a:lnTo>
                <a:lnTo>
                  <a:pt x="305600" y="27940"/>
                </a:lnTo>
                <a:lnTo>
                  <a:pt x="296024" y="22860"/>
                </a:lnTo>
                <a:lnTo>
                  <a:pt x="292544" y="21590"/>
                </a:lnTo>
                <a:lnTo>
                  <a:pt x="285597" y="19050"/>
                </a:lnTo>
                <a:lnTo>
                  <a:pt x="274307" y="15240"/>
                </a:lnTo>
                <a:lnTo>
                  <a:pt x="263398" y="13970"/>
                </a:lnTo>
                <a:lnTo>
                  <a:pt x="251739" y="11430"/>
                </a:lnTo>
                <a:lnTo>
                  <a:pt x="239369" y="11430"/>
                </a:lnTo>
                <a:lnTo>
                  <a:pt x="226275" y="10160"/>
                </a:lnTo>
                <a:lnTo>
                  <a:pt x="217716" y="11430"/>
                </a:lnTo>
                <a:lnTo>
                  <a:pt x="199821" y="11430"/>
                </a:lnTo>
                <a:lnTo>
                  <a:pt x="190500" y="12700"/>
                </a:lnTo>
                <a:lnTo>
                  <a:pt x="156476" y="17780"/>
                </a:lnTo>
                <a:lnTo>
                  <a:pt x="126390" y="24130"/>
                </a:lnTo>
                <a:lnTo>
                  <a:pt x="87998" y="34290"/>
                </a:lnTo>
                <a:lnTo>
                  <a:pt x="84582" y="29210"/>
                </a:lnTo>
                <a:lnTo>
                  <a:pt x="81534" y="25400"/>
                </a:lnTo>
                <a:lnTo>
                  <a:pt x="77698" y="22860"/>
                </a:lnTo>
                <a:lnTo>
                  <a:pt x="72390" y="17780"/>
                </a:lnTo>
                <a:lnTo>
                  <a:pt x="68580" y="16510"/>
                </a:lnTo>
                <a:lnTo>
                  <a:pt x="64325" y="16510"/>
                </a:lnTo>
                <a:lnTo>
                  <a:pt x="54851" y="43180"/>
                </a:lnTo>
                <a:lnTo>
                  <a:pt x="45694" y="46990"/>
                </a:lnTo>
                <a:lnTo>
                  <a:pt x="44196" y="46990"/>
                </a:lnTo>
                <a:lnTo>
                  <a:pt x="42659" y="48260"/>
                </a:lnTo>
                <a:lnTo>
                  <a:pt x="42278" y="50800"/>
                </a:lnTo>
                <a:lnTo>
                  <a:pt x="35890" y="62230"/>
                </a:lnTo>
                <a:lnTo>
                  <a:pt x="24904" y="72390"/>
                </a:lnTo>
                <a:lnTo>
                  <a:pt x="12979" y="78740"/>
                </a:lnTo>
                <a:lnTo>
                  <a:pt x="1511" y="85090"/>
                </a:lnTo>
                <a:lnTo>
                  <a:pt x="0" y="86360"/>
                </a:lnTo>
                <a:lnTo>
                  <a:pt x="381" y="90170"/>
                </a:lnTo>
                <a:lnTo>
                  <a:pt x="4927" y="107950"/>
                </a:lnTo>
                <a:lnTo>
                  <a:pt x="6083" y="113030"/>
                </a:lnTo>
                <a:lnTo>
                  <a:pt x="9893" y="115570"/>
                </a:lnTo>
                <a:lnTo>
                  <a:pt x="14084" y="116840"/>
                </a:lnTo>
                <a:lnTo>
                  <a:pt x="17119" y="116840"/>
                </a:lnTo>
                <a:lnTo>
                  <a:pt x="25742" y="125730"/>
                </a:lnTo>
                <a:lnTo>
                  <a:pt x="41427" y="132080"/>
                </a:lnTo>
                <a:lnTo>
                  <a:pt x="62674" y="138430"/>
                </a:lnTo>
                <a:lnTo>
                  <a:pt x="87998" y="143510"/>
                </a:lnTo>
                <a:lnTo>
                  <a:pt x="90271" y="143510"/>
                </a:lnTo>
                <a:lnTo>
                  <a:pt x="92189" y="144780"/>
                </a:lnTo>
                <a:lnTo>
                  <a:pt x="94462" y="144780"/>
                </a:lnTo>
                <a:lnTo>
                  <a:pt x="107035" y="186690"/>
                </a:lnTo>
                <a:lnTo>
                  <a:pt x="99809" y="210820"/>
                </a:lnTo>
                <a:lnTo>
                  <a:pt x="100190" y="212090"/>
                </a:lnTo>
                <a:lnTo>
                  <a:pt x="103619" y="215900"/>
                </a:lnTo>
                <a:lnTo>
                  <a:pt x="130302" y="215900"/>
                </a:lnTo>
                <a:lnTo>
                  <a:pt x="132194" y="213360"/>
                </a:lnTo>
                <a:lnTo>
                  <a:pt x="132956" y="210820"/>
                </a:lnTo>
                <a:lnTo>
                  <a:pt x="133591" y="204470"/>
                </a:lnTo>
                <a:lnTo>
                  <a:pt x="137922" y="161290"/>
                </a:lnTo>
                <a:lnTo>
                  <a:pt x="137922" y="153670"/>
                </a:lnTo>
                <a:lnTo>
                  <a:pt x="156032" y="157480"/>
                </a:lnTo>
                <a:lnTo>
                  <a:pt x="174866" y="160020"/>
                </a:lnTo>
                <a:lnTo>
                  <a:pt x="194271" y="161290"/>
                </a:lnTo>
                <a:lnTo>
                  <a:pt x="241058" y="161290"/>
                </a:lnTo>
                <a:lnTo>
                  <a:pt x="249923" y="160020"/>
                </a:lnTo>
                <a:lnTo>
                  <a:pt x="252958" y="158750"/>
                </a:lnTo>
                <a:lnTo>
                  <a:pt x="254876" y="157480"/>
                </a:lnTo>
                <a:lnTo>
                  <a:pt x="254876" y="153670"/>
                </a:lnTo>
                <a:lnTo>
                  <a:pt x="254114" y="151130"/>
                </a:lnTo>
                <a:lnTo>
                  <a:pt x="251841" y="149860"/>
                </a:lnTo>
                <a:lnTo>
                  <a:pt x="240004" y="149860"/>
                </a:lnTo>
                <a:lnTo>
                  <a:pt x="231076" y="151130"/>
                </a:lnTo>
                <a:lnTo>
                  <a:pt x="213982" y="151130"/>
                </a:lnTo>
                <a:lnTo>
                  <a:pt x="167462" y="148590"/>
                </a:lnTo>
                <a:lnTo>
                  <a:pt x="150126" y="144780"/>
                </a:lnTo>
                <a:lnTo>
                  <a:pt x="137541" y="142240"/>
                </a:lnTo>
                <a:lnTo>
                  <a:pt x="129120" y="118110"/>
                </a:lnTo>
                <a:lnTo>
                  <a:pt x="125349" y="118110"/>
                </a:lnTo>
                <a:lnTo>
                  <a:pt x="122301" y="119380"/>
                </a:lnTo>
                <a:lnTo>
                  <a:pt x="120764" y="121920"/>
                </a:lnTo>
                <a:lnTo>
                  <a:pt x="121920" y="124460"/>
                </a:lnTo>
                <a:lnTo>
                  <a:pt x="124574" y="133350"/>
                </a:lnTo>
                <a:lnTo>
                  <a:pt x="126492" y="140970"/>
                </a:lnTo>
                <a:lnTo>
                  <a:pt x="127673" y="148590"/>
                </a:lnTo>
                <a:lnTo>
                  <a:pt x="127990" y="154940"/>
                </a:lnTo>
                <a:lnTo>
                  <a:pt x="127863" y="160020"/>
                </a:lnTo>
                <a:lnTo>
                  <a:pt x="127622" y="165100"/>
                </a:lnTo>
                <a:lnTo>
                  <a:pt x="123431" y="204470"/>
                </a:lnTo>
                <a:lnTo>
                  <a:pt x="112776" y="204470"/>
                </a:lnTo>
                <a:lnTo>
                  <a:pt x="118110" y="187960"/>
                </a:lnTo>
                <a:lnTo>
                  <a:pt x="118465" y="186690"/>
                </a:lnTo>
                <a:lnTo>
                  <a:pt x="118465" y="185420"/>
                </a:lnTo>
                <a:lnTo>
                  <a:pt x="118110" y="184150"/>
                </a:lnTo>
                <a:lnTo>
                  <a:pt x="104381" y="137160"/>
                </a:lnTo>
                <a:lnTo>
                  <a:pt x="102844" y="135890"/>
                </a:lnTo>
                <a:lnTo>
                  <a:pt x="100965" y="134620"/>
                </a:lnTo>
                <a:lnTo>
                  <a:pt x="94081" y="133350"/>
                </a:lnTo>
                <a:lnTo>
                  <a:pt x="91427" y="133350"/>
                </a:lnTo>
                <a:lnTo>
                  <a:pt x="66560" y="128270"/>
                </a:lnTo>
                <a:lnTo>
                  <a:pt x="55410" y="125730"/>
                </a:lnTo>
                <a:lnTo>
                  <a:pt x="45694" y="123190"/>
                </a:lnTo>
                <a:lnTo>
                  <a:pt x="39624" y="120650"/>
                </a:lnTo>
                <a:lnTo>
                  <a:pt x="35039" y="119380"/>
                </a:lnTo>
                <a:lnTo>
                  <a:pt x="32385" y="116840"/>
                </a:lnTo>
                <a:lnTo>
                  <a:pt x="39624" y="116840"/>
                </a:lnTo>
                <a:lnTo>
                  <a:pt x="46469" y="114300"/>
                </a:lnTo>
                <a:lnTo>
                  <a:pt x="51422" y="109220"/>
                </a:lnTo>
                <a:lnTo>
                  <a:pt x="53314" y="106680"/>
                </a:lnTo>
                <a:lnTo>
                  <a:pt x="53314" y="104140"/>
                </a:lnTo>
                <a:lnTo>
                  <a:pt x="50469" y="100330"/>
                </a:lnTo>
                <a:lnTo>
                  <a:pt x="45123" y="100330"/>
                </a:lnTo>
                <a:lnTo>
                  <a:pt x="44196" y="101600"/>
                </a:lnTo>
                <a:lnTo>
                  <a:pt x="41084" y="104140"/>
                </a:lnTo>
                <a:lnTo>
                  <a:pt x="34912" y="106680"/>
                </a:lnTo>
                <a:lnTo>
                  <a:pt x="20548" y="106680"/>
                </a:lnTo>
                <a:lnTo>
                  <a:pt x="17119" y="105410"/>
                </a:lnTo>
                <a:lnTo>
                  <a:pt x="16738" y="105410"/>
                </a:lnTo>
                <a:lnTo>
                  <a:pt x="12928" y="91440"/>
                </a:lnTo>
                <a:lnTo>
                  <a:pt x="16738" y="88900"/>
                </a:lnTo>
                <a:lnTo>
                  <a:pt x="22466" y="86360"/>
                </a:lnTo>
                <a:lnTo>
                  <a:pt x="28575" y="82550"/>
                </a:lnTo>
                <a:lnTo>
                  <a:pt x="37350" y="76200"/>
                </a:lnTo>
                <a:lnTo>
                  <a:pt x="44323" y="69850"/>
                </a:lnTo>
                <a:lnTo>
                  <a:pt x="49517" y="63500"/>
                </a:lnTo>
                <a:lnTo>
                  <a:pt x="52959" y="55880"/>
                </a:lnTo>
                <a:lnTo>
                  <a:pt x="56769" y="54610"/>
                </a:lnTo>
                <a:lnTo>
                  <a:pt x="57505" y="59690"/>
                </a:lnTo>
                <a:lnTo>
                  <a:pt x="59042" y="62230"/>
                </a:lnTo>
                <a:lnTo>
                  <a:pt x="59423" y="63500"/>
                </a:lnTo>
                <a:lnTo>
                  <a:pt x="60579" y="64770"/>
                </a:lnTo>
                <a:lnTo>
                  <a:pt x="62471" y="66040"/>
                </a:lnTo>
                <a:lnTo>
                  <a:pt x="66662" y="66040"/>
                </a:lnTo>
                <a:lnTo>
                  <a:pt x="68961" y="63500"/>
                </a:lnTo>
                <a:lnTo>
                  <a:pt x="70078" y="60960"/>
                </a:lnTo>
                <a:lnTo>
                  <a:pt x="68580" y="58420"/>
                </a:lnTo>
                <a:lnTo>
                  <a:pt x="67627" y="55880"/>
                </a:lnTo>
                <a:lnTo>
                  <a:pt x="67322" y="54610"/>
                </a:lnTo>
                <a:lnTo>
                  <a:pt x="66421" y="50800"/>
                </a:lnTo>
                <a:lnTo>
                  <a:pt x="66586" y="40640"/>
                </a:lnTo>
                <a:lnTo>
                  <a:pt x="69697" y="29210"/>
                </a:lnTo>
                <a:lnTo>
                  <a:pt x="73456" y="31750"/>
                </a:lnTo>
                <a:lnTo>
                  <a:pt x="77762" y="36830"/>
                </a:lnTo>
                <a:lnTo>
                  <a:pt x="82410" y="43180"/>
                </a:lnTo>
                <a:lnTo>
                  <a:pt x="87236" y="50800"/>
                </a:lnTo>
                <a:lnTo>
                  <a:pt x="88099" y="52070"/>
                </a:lnTo>
                <a:lnTo>
                  <a:pt x="89954" y="53340"/>
                </a:lnTo>
                <a:lnTo>
                  <a:pt x="94081" y="53340"/>
                </a:lnTo>
                <a:lnTo>
                  <a:pt x="96774" y="52070"/>
                </a:lnTo>
                <a:lnTo>
                  <a:pt x="97917" y="48260"/>
                </a:lnTo>
                <a:lnTo>
                  <a:pt x="96774" y="45720"/>
                </a:lnTo>
                <a:lnTo>
                  <a:pt x="95999" y="44450"/>
                </a:lnTo>
                <a:lnTo>
                  <a:pt x="95618" y="44450"/>
                </a:lnTo>
                <a:lnTo>
                  <a:pt x="95237" y="43180"/>
                </a:lnTo>
                <a:lnTo>
                  <a:pt x="110756" y="39370"/>
                </a:lnTo>
                <a:lnTo>
                  <a:pt x="129019" y="34290"/>
                </a:lnTo>
                <a:lnTo>
                  <a:pt x="133591" y="33020"/>
                </a:lnTo>
                <a:lnTo>
                  <a:pt x="161632" y="27940"/>
                </a:lnTo>
                <a:lnTo>
                  <a:pt x="192773" y="24130"/>
                </a:lnTo>
                <a:lnTo>
                  <a:pt x="210350" y="21590"/>
                </a:lnTo>
                <a:lnTo>
                  <a:pt x="239534" y="21590"/>
                </a:lnTo>
                <a:lnTo>
                  <a:pt x="262686" y="24130"/>
                </a:lnTo>
                <a:lnTo>
                  <a:pt x="306781" y="40640"/>
                </a:lnTo>
                <a:lnTo>
                  <a:pt x="335775" y="87630"/>
                </a:lnTo>
                <a:lnTo>
                  <a:pt x="333070" y="109220"/>
                </a:lnTo>
                <a:lnTo>
                  <a:pt x="325081" y="125730"/>
                </a:lnTo>
                <a:lnTo>
                  <a:pt x="316611" y="135890"/>
                </a:lnTo>
                <a:lnTo>
                  <a:pt x="314693" y="138430"/>
                </a:lnTo>
                <a:lnTo>
                  <a:pt x="314299" y="142240"/>
                </a:lnTo>
                <a:lnTo>
                  <a:pt x="316230" y="143510"/>
                </a:lnTo>
                <a:lnTo>
                  <a:pt x="316992" y="144780"/>
                </a:lnTo>
                <a:lnTo>
                  <a:pt x="322300" y="144780"/>
                </a:lnTo>
                <a:lnTo>
                  <a:pt x="323837" y="143510"/>
                </a:lnTo>
                <a:lnTo>
                  <a:pt x="325729" y="147320"/>
                </a:lnTo>
                <a:lnTo>
                  <a:pt x="326504" y="149860"/>
                </a:lnTo>
                <a:lnTo>
                  <a:pt x="326885" y="152400"/>
                </a:lnTo>
                <a:lnTo>
                  <a:pt x="312039" y="204470"/>
                </a:lnTo>
                <a:lnTo>
                  <a:pt x="302501" y="204470"/>
                </a:lnTo>
                <a:lnTo>
                  <a:pt x="311264" y="191770"/>
                </a:lnTo>
                <a:lnTo>
                  <a:pt x="312420" y="190500"/>
                </a:lnTo>
                <a:lnTo>
                  <a:pt x="312420" y="187960"/>
                </a:lnTo>
                <a:lnTo>
                  <a:pt x="308229" y="158750"/>
                </a:lnTo>
                <a:lnTo>
                  <a:pt x="307073" y="157480"/>
                </a:lnTo>
                <a:lnTo>
                  <a:pt x="306692" y="156210"/>
                </a:lnTo>
                <a:lnTo>
                  <a:pt x="302729" y="152400"/>
                </a:lnTo>
                <a:lnTo>
                  <a:pt x="284226" y="134620"/>
                </a:lnTo>
                <a:lnTo>
                  <a:pt x="283260" y="134620"/>
                </a:lnTo>
                <a:lnTo>
                  <a:pt x="281927" y="133350"/>
                </a:lnTo>
                <a:lnTo>
                  <a:pt x="279260" y="133350"/>
                </a:lnTo>
                <a:lnTo>
                  <a:pt x="277926" y="134620"/>
                </a:lnTo>
                <a:lnTo>
                  <a:pt x="275069" y="137160"/>
                </a:lnTo>
                <a:lnTo>
                  <a:pt x="275069" y="139700"/>
                </a:lnTo>
                <a:lnTo>
                  <a:pt x="278879" y="143510"/>
                </a:lnTo>
                <a:lnTo>
                  <a:pt x="276606" y="144780"/>
                </a:lnTo>
                <a:lnTo>
                  <a:pt x="273926" y="144780"/>
                </a:lnTo>
                <a:lnTo>
                  <a:pt x="271272" y="146050"/>
                </a:lnTo>
                <a:lnTo>
                  <a:pt x="268605" y="146050"/>
                </a:lnTo>
                <a:lnTo>
                  <a:pt x="266687" y="148590"/>
                </a:lnTo>
                <a:lnTo>
                  <a:pt x="267462" y="153670"/>
                </a:lnTo>
                <a:lnTo>
                  <a:pt x="270116" y="156210"/>
                </a:lnTo>
                <a:lnTo>
                  <a:pt x="273151" y="156210"/>
                </a:lnTo>
                <a:lnTo>
                  <a:pt x="278117" y="154940"/>
                </a:lnTo>
                <a:lnTo>
                  <a:pt x="283464" y="153670"/>
                </a:lnTo>
                <a:lnTo>
                  <a:pt x="288036" y="152400"/>
                </a:lnTo>
                <a:lnTo>
                  <a:pt x="298691" y="162560"/>
                </a:lnTo>
                <a:lnTo>
                  <a:pt x="302501" y="186690"/>
                </a:lnTo>
                <a:lnTo>
                  <a:pt x="289153" y="207010"/>
                </a:lnTo>
                <a:lnTo>
                  <a:pt x="288036" y="208280"/>
                </a:lnTo>
                <a:lnTo>
                  <a:pt x="287655" y="210820"/>
                </a:lnTo>
                <a:lnTo>
                  <a:pt x="288417" y="212090"/>
                </a:lnTo>
                <a:lnTo>
                  <a:pt x="289534" y="213360"/>
                </a:lnTo>
                <a:lnTo>
                  <a:pt x="291452" y="214630"/>
                </a:lnTo>
                <a:lnTo>
                  <a:pt x="318884" y="214630"/>
                </a:lnTo>
                <a:lnTo>
                  <a:pt x="320802" y="213360"/>
                </a:lnTo>
                <a:lnTo>
                  <a:pt x="323405" y="204470"/>
                </a:lnTo>
                <a:lnTo>
                  <a:pt x="338683" y="152400"/>
                </a:lnTo>
                <a:lnTo>
                  <a:pt x="337921" y="147320"/>
                </a:lnTo>
                <a:lnTo>
                  <a:pt x="336511" y="143510"/>
                </a:lnTo>
                <a:lnTo>
                  <a:pt x="336029" y="142240"/>
                </a:lnTo>
                <a:lnTo>
                  <a:pt x="332232" y="134620"/>
                </a:lnTo>
                <a:lnTo>
                  <a:pt x="335635" y="129540"/>
                </a:lnTo>
                <a:lnTo>
                  <a:pt x="338899" y="123190"/>
                </a:lnTo>
                <a:lnTo>
                  <a:pt x="341871" y="116840"/>
                </a:lnTo>
                <a:lnTo>
                  <a:pt x="344424" y="110490"/>
                </a:lnTo>
                <a:lnTo>
                  <a:pt x="347154" y="96520"/>
                </a:lnTo>
                <a:lnTo>
                  <a:pt x="346976" y="83820"/>
                </a:lnTo>
                <a:lnTo>
                  <a:pt x="330301" y="44450"/>
                </a:lnTo>
                <a:lnTo>
                  <a:pt x="325374" y="40640"/>
                </a:lnTo>
                <a:lnTo>
                  <a:pt x="328028" y="39370"/>
                </a:lnTo>
                <a:lnTo>
                  <a:pt x="331076" y="36830"/>
                </a:lnTo>
                <a:lnTo>
                  <a:pt x="333730" y="35560"/>
                </a:lnTo>
                <a:lnTo>
                  <a:pt x="340614" y="40640"/>
                </a:lnTo>
                <a:lnTo>
                  <a:pt x="348221" y="46990"/>
                </a:lnTo>
                <a:lnTo>
                  <a:pt x="354304" y="46990"/>
                </a:lnTo>
                <a:lnTo>
                  <a:pt x="355079" y="444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4692" y="2001469"/>
            <a:ext cx="354965" cy="314960"/>
          </a:xfrm>
          <a:custGeom>
            <a:avLst/>
            <a:gdLst/>
            <a:ahLst/>
            <a:cxnLst/>
            <a:rect l="l" t="t" r="r" b="b"/>
            <a:pathLst>
              <a:path w="354964" h="314960">
                <a:moveTo>
                  <a:pt x="57150" y="51638"/>
                </a:moveTo>
                <a:lnTo>
                  <a:pt x="54851" y="49758"/>
                </a:lnTo>
                <a:lnTo>
                  <a:pt x="51816" y="49758"/>
                </a:lnTo>
                <a:lnTo>
                  <a:pt x="49149" y="49758"/>
                </a:lnTo>
                <a:lnTo>
                  <a:pt x="46469" y="52031"/>
                </a:lnTo>
                <a:lnTo>
                  <a:pt x="46469" y="57759"/>
                </a:lnTo>
                <a:lnTo>
                  <a:pt x="49149" y="60032"/>
                </a:lnTo>
                <a:lnTo>
                  <a:pt x="54851" y="60032"/>
                </a:lnTo>
                <a:lnTo>
                  <a:pt x="57150" y="57759"/>
                </a:lnTo>
                <a:lnTo>
                  <a:pt x="57150" y="51638"/>
                </a:lnTo>
                <a:close/>
              </a:path>
              <a:path w="354964" h="314960">
                <a:moveTo>
                  <a:pt x="354685" y="220980"/>
                </a:moveTo>
                <a:lnTo>
                  <a:pt x="353949" y="219710"/>
                </a:lnTo>
                <a:lnTo>
                  <a:pt x="352412" y="218440"/>
                </a:lnTo>
                <a:lnTo>
                  <a:pt x="350342" y="214630"/>
                </a:lnTo>
                <a:lnTo>
                  <a:pt x="348272" y="210820"/>
                </a:lnTo>
                <a:lnTo>
                  <a:pt x="346138" y="199390"/>
                </a:lnTo>
                <a:lnTo>
                  <a:pt x="346646" y="184150"/>
                </a:lnTo>
                <a:lnTo>
                  <a:pt x="346773" y="181610"/>
                </a:lnTo>
                <a:lnTo>
                  <a:pt x="348234" y="157480"/>
                </a:lnTo>
                <a:lnTo>
                  <a:pt x="348297" y="153670"/>
                </a:lnTo>
                <a:lnTo>
                  <a:pt x="346595" y="132080"/>
                </a:lnTo>
                <a:lnTo>
                  <a:pt x="341236" y="114300"/>
                </a:lnTo>
                <a:lnTo>
                  <a:pt x="337921" y="110096"/>
                </a:lnTo>
                <a:lnTo>
                  <a:pt x="337921" y="214630"/>
                </a:lnTo>
                <a:lnTo>
                  <a:pt x="336029" y="213360"/>
                </a:lnTo>
                <a:lnTo>
                  <a:pt x="333730" y="210820"/>
                </a:lnTo>
                <a:lnTo>
                  <a:pt x="331838" y="209550"/>
                </a:lnTo>
                <a:lnTo>
                  <a:pt x="327647" y="204470"/>
                </a:lnTo>
                <a:lnTo>
                  <a:pt x="326110" y="196850"/>
                </a:lnTo>
                <a:lnTo>
                  <a:pt x="330073" y="167640"/>
                </a:lnTo>
                <a:lnTo>
                  <a:pt x="331127" y="144780"/>
                </a:lnTo>
                <a:lnTo>
                  <a:pt x="328815" y="124460"/>
                </a:lnTo>
                <a:lnTo>
                  <a:pt x="322097" y="109220"/>
                </a:lnTo>
                <a:lnTo>
                  <a:pt x="321538" y="107950"/>
                </a:lnTo>
                <a:lnTo>
                  <a:pt x="322300" y="107950"/>
                </a:lnTo>
                <a:lnTo>
                  <a:pt x="323900" y="109220"/>
                </a:lnTo>
                <a:lnTo>
                  <a:pt x="324612" y="110490"/>
                </a:lnTo>
                <a:lnTo>
                  <a:pt x="331749" y="120650"/>
                </a:lnTo>
                <a:lnTo>
                  <a:pt x="335991" y="137160"/>
                </a:lnTo>
                <a:lnTo>
                  <a:pt x="337223" y="156210"/>
                </a:lnTo>
                <a:lnTo>
                  <a:pt x="337121" y="160020"/>
                </a:lnTo>
                <a:lnTo>
                  <a:pt x="334962" y="191770"/>
                </a:lnTo>
                <a:lnTo>
                  <a:pt x="335064" y="198120"/>
                </a:lnTo>
                <a:lnTo>
                  <a:pt x="335216" y="201930"/>
                </a:lnTo>
                <a:lnTo>
                  <a:pt x="336334" y="209550"/>
                </a:lnTo>
                <a:lnTo>
                  <a:pt x="337921" y="214630"/>
                </a:lnTo>
                <a:lnTo>
                  <a:pt x="337921" y="110096"/>
                </a:lnTo>
                <a:lnTo>
                  <a:pt x="336232" y="107950"/>
                </a:lnTo>
                <a:lnTo>
                  <a:pt x="332232" y="102870"/>
                </a:lnTo>
                <a:lnTo>
                  <a:pt x="326148" y="96520"/>
                </a:lnTo>
                <a:lnTo>
                  <a:pt x="322338" y="95250"/>
                </a:lnTo>
                <a:lnTo>
                  <a:pt x="318528" y="93980"/>
                </a:lnTo>
                <a:lnTo>
                  <a:pt x="303999" y="93980"/>
                </a:lnTo>
                <a:lnTo>
                  <a:pt x="300990" y="95250"/>
                </a:lnTo>
                <a:lnTo>
                  <a:pt x="298691" y="91440"/>
                </a:lnTo>
                <a:lnTo>
                  <a:pt x="297154" y="91440"/>
                </a:lnTo>
                <a:lnTo>
                  <a:pt x="292061" y="87630"/>
                </a:lnTo>
                <a:lnTo>
                  <a:pt x="288671" y="85090"/>
                </a:lnTo>
                <a:lnTo>
                  <a:pt x="278930" y="81280"/>
                </a:lnTo>
                <a:lnTo>
                  <a:pt x="267881" y="78740"/>
                </a:lnTo>
                <a:lnTo>
                  <a:pt x="255460" y="77470"/>
                </a:lnTo>
                <a:lnTo>
                  <a:pt x="246405" y="77470"/>
                </a:lnTo>
                <a:lnTo>
                  <a:pt x="236689" y="78740"/>
                </a:lnTo>
                <a:lnTo>
                  <a:pt x="226326" y="81280"/>
                </a:lnTo>
                <a:lnTo>
                  <a:pt x="215265" y="83820"/>
                </a:lnTo>
                <a:lnTo>
                  <a:pt x="205193" y="86360"/>
                </a:lnTo>
                <a:lnTo>
                  <a:pt x="196570" y="87630"/>
                </a:lnTo>
                <a:lnTo>
                  <a:pt x="189293" y="88900"/>
                </a:lnTo>
                <a:lnTo>
                  <a:pt x="177533" y="88900"/>
                </a:lnTo>
                <a:lnTo>
                  <a:pt x="175234" y="87630"/>
                </a:lnTo>
                <a:lnTo>
                  <a:pt x="173342" y="87630"/>
                </a:lnTo>
                <a:lnTo>
                  <a:pt x="171805" y="86360"/>
                </a:lnTo>
                <a:lnTo>
                  <a:pt x="169532" y="83820"/>
                </a:lnTo>
                <a:lnTo>
                  <a:pt x="164960" y="77470"/>
                </a:lnTo>
                <a:lnTo>
                  <a:pt x="160007" y="71120"/>
                </a:lnTo>
                <a:lnTo>
                  <a:pt x="124815" y="29210"/>
                </a:lnTo>
                <a:lnTo>
                  <a:pt x="98615" y="10160"/>
                </a:lnTo>
                <a:lnTo>
                  <a:pt x="75044" y="0"/>
                </a:lnTo>
                <a:lnTo>
                  <a:pt x="63868" y="0"/>
                </a:lnTo>
                <a:lnTo>
                  <a:pt x="43916" y="2540"/>
                </a:lnTo>
                <a:lnTo>
                  <a:pt x="41503" y="3784"/>
                </a:lnTo>
                <a:lnTo>
                  <a:pt x="41503" y="27940"/>
                </a:lnTo>
                <a:lnTo>
                  <a:pt x="38849" y="29210"/>
                </a:lnTo>
                <a:lnTo>
                  <a:pt x="38468" y="29210"/>
                </a:lnTo>
                <a:lnTo>
                  <a:pt x="28575" y="24130"/>
                </a:lnTo>
                <a:lnTo>
                  <a:pt x="30848" y="22860"/>
                </a:lnTo>
                <a:lnTo>
                  <a:pt x="33502" y="20320"/>
                </a:lnTo>
                <a:lnTo>
                  <a:pt x="37693" y="17780"/>
                </a:lnTo>
                <a:lnTo>
                  <a:pt x="41503" y="27940"/>
                </a:lnTo>
                <a:lnTo>
                  <a:pt x="41503" y="3784"/>
                </a:lnTo>
                <a:lnTo>
                  <a:pt x="29019" y="10160"/>
                </a:lnTo>
                <a:lnTo>
                  <a:pt x="19570" y="17780"/>
                </a:lnTo>
                <a:lnTo>
                  <a:pt x="16002" y="22860"/>
                </a:lnTo>
                <a:lnTo>
                  <a:pt x="14465" y="25400"/>
                </a:lnTo>
                <a:lnTo>
                  <a:pt x="15240" y="26670"/>
                </a:lnTo>
                <a:lnTo>
                  <a:pt x="15621" y="27940"/>
                </a:lnTo>
                <a:lnTo>
                  <a:pt x="16383" y="29210"/>
                </a:lnTo>
                <a:lnTo>
                  <a:pt x="17500" y="30480"/>
                </a:lnTo>
                <a:lnTo>
                  <a:pt x="30848" y="38100"/>
                </a:lnTo>
                <a:lnTo>
                  <a:pt x="30467" y="38100"/>
                </a:lnTo>
                <a:lnTo>
                  <a:pt x="29692" y="39370"/>
                </a:lnTo>
                <a:lnTo>
                  <a:pt x="29692" y="40640"/>
                </a:lnTo>
                <a:lnTo>
                  <a:pt x="27038" y="48260"/>
                </a:lnTo>
                <a:lnTo>
                  <a:pt x="26657" y="49530"/>
                </a:lnTo>
                <a:lnTo>
                  <a:pt x="25895" y="50800"/>
                </a:lnTo>
                <a:lnTo>
                  <a:pt x="25120" y="50800"/>
                </a:lnTo>
                <a:lnTo>
                  <a:pt x="3048" y="77470"/>
                </a:lnTo>
                <a:lnTo>
                  <a:pt x="0" y="82550"/>
                </a:lnTo>
                <a:lnTo>
                  <a:pt x="0" y="88900"/>
                </a:lnTo>
                <a:lnTo>
                  <a:pt x="4191" y="92710"/>
                </a:lnTo>
                <a:lnTo>
                  <a:pt x="4546" y="92710"/>
                </a:lnTo>
                <a:lnTo>
                  <a:pt x="9499" y="96520"/>
                </a:lnTo>
                <a:lnTo>
                  <a:pt x="12192" y="99060"/>
                </a:lnTo>
                <a:lnTo>
                  <a:pt x="16383" y="100330"/>
                </a:lnTo>
                <a:lnTo>
                  <a:pt x="25120" y="100330"/>
                </a:lnTo>
                <a:lnTo>
                  <a:pt x="27432" y="99060"/>
                </a:lnTo>
                <a:lnTo>
                  <a:pt x="43751" y="91440"/>
                </a:lnTo>
                <a:lnTo>
                  <a:pt x="65506" y="81280"/>
                </a:lnTo>
                <a:lnTo>
                  <a:pt x="105156" y="161290"/>
                </a:lnTo>
                <a:lnTo>
                  <a:pt x="116192" y="289560"/>
                </a:lnTo>
                <a:lnTo>
                  <a:pt x="103238" y="306070"/>
                </a:lnTo>
                <a:lnTo>
                  <a:pt x="102082" y="308610"/>
                </a:lnTo>
                <a:lnTo>
                  <a:pt x="101727" y="309880"/>
                </a:lnTo>
                <a:lnTo>
                  <a:pt x="102844" y="312420"/>
                </a:lnTo>
                <a:lnTo>
                  <a:pt x="103619" y="313690"/>
                </a:lnTo>
                <a:lnTo>
                  <a:pt x="105537" y="314960"/>
                </a:lnTo>
                <a:lnTo>
                  <a:pt x="132194" y="314960"/>
                </a:lnTo>
                <a:lnTo>
                  <a:pt x="134112" y="312420"/>
                </a:lnTo>
                <a:lnTo>
                  <a:pt x="134493" y="309880"/>
                </a:lnTo>
                <a:lnTo>
                  <a:pt x="134810" y="304800"/>
                </a:lnTo>
                <a:lnTo>
                  <a:pt x="135445" y="294640"/>
                </a:lnTo>
                <a:lnTo>
                  <a:pt x="136004" y="285750"/>
                </a:lnTo>
                <a:lnTo>
                  <a:pt x="138303" y="248920"/>
                </a:lnTo>
                <a:lnTo>
                  <a:pt x="139293" y="236220"/>
                </a:lnTo>
                <a:lnTo>
                  <a:pt x="140525" y="223520"/>
                </a:lnTo>
                <a:lnTo>
                  <a:pt x="141986" y="210820"/>
                </a:lnTo>
                <a:lnTo>
                  <a:pt x="143611" y="198120"/>
                </a:lnTo>
                <a:lnTo>
                  <a:pt x="145148" y="187960"/>
                </a:lnTo>
                <a:lnTo>
                  <a:pt x="153149" y="190500"/>
                </a:lnTo>
                <a:lnTo>
                  <a:pt x="161150" y="191770"/>
                </a:lnTo>
                <a:lnTo>
                  <a:pt x="180200" y="191770"/>
                </a:lnTo>
                <a:lnTo>
                  <a:pt x="195757" y="187960"/>
                </a:lnTo>
                <a:lnTo>
                  <a:pt x="200939" y="186690"/>
                </a:lnTo>
                <a:lnTo>
                  <a:pt x="211455" y="182880"/>
                </a:lnTo>
                <a:lnTo>
                  <a:pt x="219443" y="177800"/>
                </a:lnTo>
                <a:lnTo>
                  <a:pt x="226263" y="173990"/>
                </a:lnTo>
                <a:lnTo>
                  <a:pt x="231851" y="170180"/>
                </a:lnTo>
                <a:lnTo>
                  <a:pt x="236194" y="167640"/>
                </a:lnTo>
                <a:lnTo>
                  <a:pt x="243890" y="184150"/>
                </a:lnTo>
                <a:lnTo>
                  <a:pt x="254546" y="201930"/>
                </a:lnTo>
                <a:lnTo>
                  <a:pt x="268414" y="219710"/>
                </a:lnTo>
                <a:lnTo>
                  <a:pt x="285724" y="237490"/>
                </a:lnTo>
                <a:lnTo>
                  <a:pt x="294119" y="288290"/>
                </a:lnTo>
                <a:lnTo>
                  <a:pt x="283070" y="307340"/>
                </a:lnTo>
                <a:lnTo>
                  <a:pt x="282308" y="308610"/>
                </a:lnTo>
                <a:lnTo>
                  <a:pt x="282308" y="309880"/>
                </a:lnTo>
                <a:lnTo>
                  <a:pt x="283070" y="312420"/>
                </a:lnTo>
                <a:lnTo>
                  <a:pt x="284226" y="313690"/>
                </a:lnTo>
                <a:lnTo>
                  <a:pt x="286118" y="314960"/>
                </a:lnTo>
                <a:lnTo>
                  <a:pt x="312420" y="314960"/>
                </a:lnTo>
                <a:lnTo>
                  <a:pt x="314693" y="312420"/>
                </a:lnTo>
                <a:lnTo>
                  <a:pt x="314693" y="304800"/>
                </a:lnTo>
                <a:lnTo>
                  <a:pt x="314693" y="218440"/>
                </a:lnTo>
                <a:lnTo>
                  <a:pt x="313537" y="217170"/>
                </a:lnTo>
                <a:lnTo>
                  <a:pt x="311645" y="215900"/>
                </a:lnTo>
                <a:lnTo>
                  <a:pt x="305181" y="210858"/>
                </a:lnTo>
                <a:lnTo>
                  <a:pt x="305181" y="224790"/>
                </a:lnTo>
                <a:lnTo>
                  <a:pt x="305181" y="290830"/>
                </a:lnTo>
                <a:lnTo>
                  <a:pt x="305181" y="304800"/>
                </a:lnTo>
                <a:lnTo>
                  <a:pt x="297154" y="304800"/>
                </a:lnTo>
                <a:lnTo>
                  <a:pt x="304419" y="292100"/>
                </a:lnTo>
                <a:lnTo>
                  <a:pt x="304800" y="292100"/>
                </a:lnTo>
                <a:lnTo>
                  <a:pt x="305181" y="290830"/>
                </a:lnTo>
                <a:lnTo>
                  <a:pt x="304800" y="289560"/>
                </a:lnTo>
                <a:lnTo>
                  <a:pt x="295656" y="234950"/>
                </a:lnTo>
                <a:lnTo>
                  <a:pt x="295656" y="233680"/>
                </a:lnTo>
                <a:lnTo>
                  <a:pt x="294500" y="232410"/>
                </a:lnTo>
                <a:lnTo>
                  <a:pt x="293725" y="232410"/>
                </a:lnTo>
                <a:lnTo>
                  <a:pt x="267881" y="203200"/>
                </a:lnTo>
                <a:lnTo>
                  <a:pt x="250342" y="175260"/>
                </a:lnTo>
                <a:lnTo>
                  <a:pt x="247002" y="167640"/>
                </a:lnTo>
                <a:lnTo>
                  <a:pt x="240309" y="152400"/>
                </a:lnTo>
                <a:lnTo>
                  <a:pt x="236956" y="143510"/>
                </a:lnTo>
                <a:lnTo>
                  <a:pt x="236359" y="140970"/>
                </a:lnTo>
                <a:lnTo>
                  <a:pt x="234149" y="139700"/>
                </a:lnTo>
                <a:lnTo>
                  <a:pt x="230886" y="139700"/>
                </a:lnTo>
                <a:lnTo>
                  <a:pt x="227838" y="140970"/>
                </a:lnTo>
                <a:lnTo>
                  <a:pt x="226695" y="144780"/>
                </a:lnTo>
                <a:lnTo>
                  <a:pt x="227457" y="146050"/>
                </a:lnTo>
                <a:lnTo>
                  <a:pt x="227457" y="147320"/>
                </a:lnTo>
                <a:lnTo>
                  <a:pt x="228968" y="152400"/>
                </a:lnTo>
                <a:lnTo>
                  <a:pt x="231648" y="158750"/>
                </a:lnTo>
                <a:lnTo>
                  <a:pt x="228257" y="161290"/>
                </a:lnTo>
                <a:lnTo>
                  <a:pt x="188188" y="180340"/>
                </a:lnTo>
                <a:lnTo>
                  <a:pt x="170078" y="182880"/>
                </a:lnTo>
                <a:lnTo>
                  <a:pt x="162267" y="182880"/>
                </a:lnTo>
                <a:lnTo>
                  <a:pt x="154597" y="181610"/>
                </a:lnTo>
                <a:lnTo>
                  <a:pt x="147040" y="179070"/>
                </a:lnTo>
                <a:lnTo>
                  <a:pt x="149352" y="163830"/>
                </a:lnTo>
                <a:lnTo>
                  <a:pt x="149733" y="160020"/>
                </a:lnTo>
                <a:lnTo>
                  <a:pt x="147815" y="157480"/>
                </a:lnTo>
                <a:lnTo>
                  <a:pt x="141478" y="157480"/>
                </a:lnTo>
                <a:lnTo>
                  <a:pt x="139750" y="158750"/>
                </a:lnTo>
                <a:lnTo>
                  <a:pt x="139420" y="161290"/>
                </a:lnTo>
                <a:lnTo>
                  <a:pt x="134112" y="196850"/>
                </a:lnTo>
                <a:lnTo>
                  <a:pt x="129768" y="236220"/>
                </a:lnTo>
                <a:lnTo>
                  <a:pt x="126466" y="285750"/>
                </a:lnTo>
                <a:lnTo>
                  <a:pt x="126111" y="281444"/>
                </a:lnTo>
                <a:lnTo>
                  <a:pt x="126111" y="294640"/>
                </a:lnTo>
                <a:lnTo>
                  <a:pt x="125349" y="304800"/>
                </a:lnTo>
                <a:lnTo>
                  <a:pt x="118110" y="304800"/>
                </a:lnTo>
                <a:lnTo>
                  <a:pt x="126111" y="294640"/>
                </a:lnTo>
                <a:lnTo>
                  <a:pt x="126111" y="281444"/>
                </a:lnTo>
                <a:lnTo>
                  <a:pt x="116293" y="162560"/>
                </a:lnTo>
                <a:lnTo>
                  <a:pt x="116192" y="160020"/>
                </a:lnTo>
                <a:lnTo>
                  <a:pt x="77177" y="81280"/>
                </a:lnTo>
                <a:lnTo>
                  <a:pt x="74663" y="76200"/>
                </a:lnTo>
                <a:lnTo>
                  <a:pt x="75806" y="74930"/>
                </a:lnTo>
                <a:lnTo>
                  <a:pt x="80391" y="59690"/>
                </a:lnTo>
                <a:lnTo>
                  <a:pt x="81534" y="57150"/>
                </a:lnTo>
                <a:lnTo>
                  <a:pt x="79997" y="54610"/>
                </a:lnTo>
                <a:lnTo>
                  <a:pt x="76962" y="53340"/>
                </a:lnTo>
                <a:lnTo>
                  <a:pt x="73025" y="53340"/>
                </a:lnTo>
                <a:lnTo>
                  <a:pt x="71069" y="54610"/>
                </a:lnTo>
                <a:lnTo>
                  <a:pt x="70472" y="57150"/>
                </a:lnTo>
                <a:lnTo>
                  <a:pt x="66662" y="68580"/>
                </a:lnTo>
                <a:lnTo>
                  <a:pt x="66268" y="69850"/>
                </a:lnTo>
                <a:lnTo>
                  <a:pt x="63233" y="72390"/>
                </a:lnTo>
                <a:lnTo>
                  <a:pt x="23622" y="91440"/>
                </a:lnTo>
                <a:lnTo>
                  <a:pt x="18427" y="91440"/>
                </a:lnTo>
                <a:lnTo>
                  <a:pt x="17119" y="88900"/>
                </a:lnTo>
                <a:lnTo>
                  <a:pt x="16738" y="88900"/>
                </a:lnTo>
                <a:lnTo>
                  <a:pt x="11811" y="85090"/>
                </a:lnTo>
                <a:lnTo>
                  <a:pt x="33502" y="58420"/>
                </a:lnTo>
                <a:lnTo>
                  <a:pt x="36576" y="53340"/>
                </a:lnTo>
                <a:lnTo>
                  <a:pt x="37312" y="50800"/>
                </a:lnTo>
                <a:lnTo>
                  <a:pt x="40386" y="43180"/>
                </a:lnTo>
                <a:lnTo>
                  <a:pt x="41122" y="40640"/>
                </a:lnTo>
                <a:lnTo>
                  <a:pt x="42659" y="39370"/>
                </a:lnTo>
                <a:lnTo>
                  <a:pt x="44958" y="38100"/>
                </a:lnTo>
                <a:lnTo>
                  <a:pt x="45694" y="36830"/>
                </a:lnTo>
                <a:lnTo>
                  <a:pt x="46469" y="39370"/>
                </a:lnTo>
                <a:lnTo>
                  <a:pt x="48387" y="40640"/>
                </a:lnTo>
                <a:lnTo>
                  <a:pt x="52197" y="40640"/>
                </a:lnTo>
                <a:lnTo>
                  <a:pt x="55232" y="39370"/>
                </a:lnTo>
                <a:lnTo>
                  <a:pt x="56388" y="36830"/>
                </a:lnTo>
                <a:lnTo>
                  <a:pt x="55232" y="33020"/>
                </a:lnTo>
                <a:lnTo>
                  <a:pt x="53797" y="29210"/>
                </a:lnTo>
                <a:lnTo>
                  <a:pt x="49504" y="17780"/>
                </a:lnTo>
                <a:lnTo>
                  <a:pt x="61341" y="21590"/>
                </a:lnTo>
                <a:lnTo>
                  <a:pt x="68580" y="29210"/>
                </a:lnTo>
                <a:lnTo>
                  <a:pt x="68580" y="30480"/>
                </a:lnTo>
                <a:lnTo>
                  <a:pt x="69342" y="31750"/>
                </a:lnTo>
                <a:lnTo>
                  <a:pt x="73533" y="31750"/>
                </a:lnTo>
                <a:lnTo>
                  <a:pt x="76415" y="33020"/>
                </a:lnTo>
                <a:lnTo>
                  <a:pt x="79362" y="33020"/>
                </a:lnTo>
                <a:lnTo>
                  <a:pt x="81927" y="30480"/>
                </a:lnTo>
                <a:lnTo>
                  <a:pt x="82270" y="27940"/>
                </a:lnTo>
                <a:lnTo>
                  <a:pt x="82651" y="25400"/>
                </a:lnTo>
                <a:lnTo>
                  <a:pt x="80772" y="22860"/>
                </a:lnTo>
                <a:lnTo>
                  <a:pt x="78079" y="21590"/>
                </a:lnTo>
                <a:lnTo>
                  <a:pt x="75044" y="21590"/>
                </a:lnTo>
                <a:lnTo>
                  <a:pt x="72771" y="19050"/>
                </a:lnTo>
                <a:lnTo>
                  <a:pt x="71335" y="17780"/>
                </a:lnTo>
                <a:lnTo>
                  <a:pt x="67043" y="13970"/>
                </a:lnTo>
                <a:lnTo>
                  <a:pt x="59042" y="10160"/>
                </a:lnTo>
                <a:lnTo>
                  <a:pt x="74663" y="10160"/>
                </a:lnTo>
                <a:lnTo>
                  <a:pt x="88353" y="15240"/>
                </a:lnTo>
                <a:lnTo>
                  <a:pt x="101333" y="22860"/>
                </a:lnTo>
                <a:lnTo>
                  <a:pt x="113449" y="31750"/>
                </a:lnTo>
                <a:lnTo>
                  <a:pt x="124574" y="43180"/>
                </a:lnTo>
                <a:lnTo>
                  <a:pt x="118452" y="39370"/>
                </a:lnTo>
                <a:lnTo>
                  <a:pt x="105930" y="31750"/>
                </a:lnTo>
                <a:lnTo>
                  <a:pt x="99809" y="29210"/>
                </a:lnTo>
                <a:lnTo>
                  <a:pt x="95846" y="29210"/>
                </a:lnTo>
                <a:lnTo>
                  <a:pt x="93916" y="30480"/>
                </a:lnTo>
                <a:lnTo>
                  <a:pt x="93345" y="31750"/>
                </a:lnTo>
                <a:lnTo>
                  <a:pt x="92189" y="35560"/>
                </a:lnTo>
                <a:lnTo>
                  <a:pt x="93345" y="38100"/>
                </a:lnTo>
                <a:lnTo>
                  <a:pt x="95999" y="39370"/>
                </a:lnTo>
                <a:lnTo>
                  <a:pt x="113525" y="48260"/>
                </a:lnTo>
                <a:lnTo>
                  <a:pt x="129298" y="58420"/>
                </a:lnTo>
                <a:lnTo>
                  <a:pt x="142989" y="69850"/>
                </a:lnTo>
                <a:lnTo>
                  <a:pt x="154305" y="81280"/>
                </a:lnTo>
                <a:lnTo>
                  <a:pt x="156197" y="82550"/>
                </a:lnTo>
                <a:lnTo>
                  <a:pt x="157340" y="85090"/>
                </a:lnTo>
                <a:lnTo>
                  <a:pt x="158877" y="86360"/>
                </a:lnTo>
                <a:lnTo>
                  <a:pt x="163601" y="91440"/>
                </a:lnTo>
                <a:lnTo>
                  <a:pt x="168897" y="95250"/>
                </a:lnTo>
                <a:lnTo>
                  <a:pt x="175666" y="97790"/>
                </a:lnTo>
                <a:lnTo>
                  <a:pt x="184835" y="99060"/>
                </a:lnTo>
                <a:lnTo>
                  <a:pt x="191401" y="99060"/>
                </a:lnTo>
                <a:lnTo>
                  <a:pt x="199199" y="97790"/>
                </a:lnTo>
                <a:lnTo>
                  <a:pt x="208356" y="95250"/>
                </a:lnTo>
                <a:lnTo>
                  <a:pt x="229666" y="90170"/>
                </a:lnTo>
                <a:lnTo>
                  <a:pt x="239522" y="88900"/>
                </a:lnTo>
                <a:lnTo>
                  <a:pt x="248653" y="87630"/>
                </a:lnTo>
                <a:lnTo>
                  <a:pt x="267550" y="87630"/>
                </a:lnTo>
                <a:lnTo>
                  <a:pt x="300939" y="121920"/>
                </a:lnTo>
                <a:lnTo>
                  <a:pt x="299923" y="137160"/>
                </a:lnTo>
                <a:lnTo>
                  <a:pt x="294881" y="153670"/>
                </a:lnTo>
                <a:lnTo>
                  <a:pt x="291172" y="162560"/>
                </a:lnTo>
                <a:lnTo>
                  <a:pt x="288683" y="172720"/>
                </a:lnTo>
                <a:lnTo>
                  <a:pt x="287489" y="182880"/>
                </a:lnTo>
                <a:lnTo>
                  <a:pt x="287655" y="193040"/>
                </a:lnTo>
                <a:lnTo>
                  <a:pt x="289623" y="203200"/>
                </a:lnTo>
                <a:lnTo>
                  <a:pt x="293255" y="212090"/>
                </a:lnTo>
                <a:lnTo>
                  <a:pt x="298475" y="219710"/>
                </a:lnTo>
                <a:lnTo>
                  <a:pt x="305181" y="224790"/>
                </a:lnTo>
                <a:lnTo>
                  <a:pt x="305181" y="210858"/>
                </a:lnTo>
                <a:lnTo>
                  <a:pt x="300824" y="204470"/>
                </a:lnTo>
                <a:lnTo>
                  <a:pt x="298297" y="198120"/>
                </a:lnTo>
                <a:lnTo>
                  <a:pt x="297154" y="190500"/>
                </a:lnTo>
                <a:lnTo>
                  <a:pt x="296938" y="181610"/>
                </a:lnTo>
                <a:lnTo>
                  <a:pt x="297929" y="172720"/>
                </a:lnTo>
                <a:lnTo>
                  <a:pt x="300062" y="163830"/>
                </a:lnTo>
                <a:lnTo>
                  <a:pt x="303263" y="156210"/>
                </a:lnTo>
                <a:lnTo>
                  <a:pt x="306755" y="147320"/>
                </a:lnTo>
                <a:lnTo>
                  <a:pt x="309168" y="138430"/>
                </a:lnTo>
                <a:lnTo>
                  <a:pt x="310438" y="129540"/>
                </a:lnTo>
                <a:lnTo>
                  <a:pt x="310502" y="120650"/>
                </a:lnTo>
                <a:lnTo>
                  <a:pt x="309727" y="116840"/>
                </a:lnTo>
                <a:lnTo>
                  <a:pt x="309346" y="113030"/>
                </a:lnTo>
                <a:lnTo>
                  <a:pt x="308610" y="109220"/>
                </a:lnTo>
                <a:lnTo>
                  <a:pt x="310502" y="110490"/>
                </a:lnTo>
                <a:lnTo>
                  <a:pt x="312801" y="113030"/>
                </a:lnTo>
                <a:lnTo>
                  <a:pt x="317576" y="123190"/>
                </a:lnTo>
                <a:lnTo>
                  <a:pt x="319836" y="139700"/>
                </a:lnTo>
                <a:lnTo>
                  <a:pt x="319544" y="160020"/>
                </a:lnTo>
                <a:lnTo>
                  <a:pt x="316611" y="185420"/>
                </a:lnTo>
                <a:lnTo>
                  <a:pt x="316052" y="195580"/>
                </a:lnTo>
                <a:lnTo>
                  <a:pt x="340753" y="224790"/>
                </a:lnTo>
                <a:lnTo>
                  <a:pt x="347840" y="226060"/>
                </a:lnTo>
                <a:lnTo>
                  <a:pt x="350494" y="226060"/>
                </a:lnTo>
                <a:lnTo>
                  <a:pt x="352412" y="224790"/>
                </a:lnTo>
                <a:lnTo>
                  <a:pt x="352806" y="222250"/>
                </a:lnTo>
                <a:lnTo>
                  <a:pt x="354685" y="2209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45225" y="2029853"/>
            <a:ext cx="353060" cy="288290"/>
          </a:xfrm>
          <a:custGeom>
            <a:avLst/>
            <a:gdLst/>
            <a:ahLst/>
            <a:cxnLst/>
            <a:rect l="l" t="t" r="r" b="b"/>
            <a:pathLst>
              <a:path w="353059" h="288289">
                <a:moveTo>
                  <a:pt x="60579" y="20599"/>
                </a:moveTo>
                <a:lnTo>
                  <a:pt x="57912" y="18326"/>
                </a:lnTo>
                <a:lnTo>
                  <a:pt x="52959" y="18326"/>
                </a:lnTo>
                <a:lnTo>
                  <a:pt x="49923" y="18326"/>
                </a:lnTo>
                <a:lnTo>
                  <a:pt x="47612" y="20599"/>
                </a:lnTo>
                <a:lnTo>
                  <a:pt x="47612" y="26327"/>
                </a:lnTo>
                <a:lnTo>
                  <a:pt x="49923" y="28981"/>
                </a:lnTo>
                <a:lnTo>
                  <a:pt x="57912" y="28981"/>
                </a:lnTo>
                <a:lnTo>
                  <a:pt x="60579" y="26327"/>
                </a:lnTo>
                <a:lnTo>
                  <a:pt x="60579" y="20599"/>
                </a:lnTo>
                <a:close/>
              </a:path>
              <a:path w="353059" h="288289">
                <a:moveTo>
                  <a:pt x="352793" y="170180"/>
                </a:moveTo>
                <a:lnTo>
                  <a:pt x="350913" y="167640"/>
                </a:lnTo>
                <a:lnTo>
                  <a:pt x="350520" y="167640"/>
                </a:lnTo>
                <a:lnTo>
                  <a:pt x="348221" y="165100"/>
                </a:lnTo>
                <a:lnTo>
                  <a:pt x="347103" y="162560"/>
                </a:lnTo>
                <a:lnTo>
                  <a:pt x="347103" y="133350"/>
                </a:lnTo>
                <a:lnTo>
                  <a:pt x="346278" y="127000"/>
                </a:lnTo>
                <a:lnTo>
                  <a:pt x="330339" y="106680"/>
                </a:lnTo>
                <a:lnTo>
                  <a:pt x="325755" y="87630"/>
                </a:lnTo>
                <a:lnTo>
                  <a:pt x="316865" y="72390"/>
                </a:lnTo>
                <a:lnTo>
                  <a:pt x="304888" y="59690"/>
                </a:lnTo>
                <a:lnTo>
                  <a:pt x="291096" y="48260"/>
                </a:lnTo>
                <a:lnTo>
                  <a:pt x="284429" y="43180"/>
                </a:lnTo>
                <a:lnTo>
                  <a:pt x="278612" y="38100"/>
                </a:lnTo>
                <a:lnTo>
                  <a:pt x="273519" y="33020"/>
                </a:lnTo>
                <a:lnTo>
                  <a:pt x="268986" y="27940"/>
                </a:lnTo>
                <a:lnTo>
                  <a:pt x="264871" y="22860"/>
                </a:lnTo>
                <a:lnTo>
                  <a:pt x="262813" y="20320"/>
                </a:lnTo>
                <a:lnTo>
                  <a:pt x="256413" y="15240"/>
                </a:lnTo>
                <a:lnTo>
                  <a:pt x="249161" y="11430"/>
                </a:lnTo>
                <a:lnTo>
                  <a:pt x="240411" y="10160"/>
                </a:lnTo>
                <a:lnTo>
                  <a:pt x="228993" y="10160"/>
                </a:lnTo>
                <a:lnTo>
                  <a:pt x="225183" y="17780"/>
                </a:lnTo>
                <a:lnTo>
                  <a:pt x="221754" y="22860"/>
                </a:lnTo>
                <a:lnTo>
                  <a:pt x="219075" y="27940"/>
                </a:lnTo>
                <a:lnTo>
                  <a:pt x="217182" y="30480"/>
                </a:lnTo>
                <a:lnTo>
                  <a:pt x="203454" y="30480"/>
                </a:lnTo>
                <a:lnTo>
                  <a:pt x="200799" y="26670"/>
                </a:lnTo>
                <a:lnTo>
                  <a:pt x="196989" y="21590"/>
                </a:lnTo>
                <a:lnTo>
                  <a:pt x="196291" y="20320"/>
                </a:lnTo>
                <a:lnTo>
                  <a:pt x="193497" y="15240"/>
                </a:lnTo>
                <a:lnTo>
                  <a:pt x="188963" y="7620"/>
                </a:lnTo>
                <a:lnTo>
                  <a:pt x="175361" y="7620"/>
                </a:lnTo>
                <a:lnTo>
                  <a:pt x="172986" y="8890"/>
                </a:lnTo>
                <a:lnTo>
                  <a:pt x="146685" y="49530"/>
                </a:lnTo>
                <a:lnTo>
                  <a:pt x="142659" y="59690"/>
                </a:lnTo>
                <a:lnTo>
                  <a:pt x="138544" y="69850"/>
                </a:lnTo>
                <a:lnTo>
                  <a:pt x="134200" y="78740"/>
                </a:lnTo>
                <a:lnTo>
                  <a:pt x="129540" y="86360"/>
                </a:lnTo>
                <a:lnTo>
                  <a:pt x="126682" y="88900"/>
                </a:lnTo>
                <a:lnTo>
                  <a:pt x="121780" y="93980"/>
                </a:lnTo>
                <a:lnTo>
                  <a:pt x="115239" y="97790"/>
                </a:lnTo>
                <a:lnTo>
                  <a:pt x="107454" y="99060"/>
                </a:lnTo>
                <a:lnTo>
                  <a:pt x="95262" y="99060"/>
                </a:lnTo>
                <a:lnTo>
                  <a:pt x="87642" y="91440"/>
                </a:lnTo>
                <a:lnTo>
                  <a:pt x="87642" y="22860"/>
                </a:lnTo>
                <a:lnTo>
                  <a:pt x="96761" y="15240"/>
                </a:lnTo>
                <a:lnTo>
                  <a:pt x="98691" y="13970"/>
                </a:lnTo>
                <a:lnTo>
                  <a:pt x="98818" y="12700"/>
                </a:lnTo>
                <a:lnTo>
                  <a:pt x="99072" y="10160"/>
                </a:lnTo>
                <a:lnTo>
                  <a:pt x="97536" y="8890"/>
                </a:lnTo>
                <a:lnTo>
                  <a:pt x="91427" y="0"/>
                </a:lnTo>
                <a:lnTo>
                  <a:pt x="50304" y="0"/>
                </a:lnTo>
                <a:lnTo>
                  <a:pt x="44577" y="2540"/>
                </a:lnTo>
                <a:lnTo>
                  <a:pt x="40767" y="6350"/>
                </a:lnTo>
                <a:lnTo>
                  <a:pt x="35801" y="11430"/>
                </a:lnTo>
                <a:lnTo>
                  <a:pt x="17919" y="13970"/>
                </a:lnTo>
                <a:lnTo>
                  <a:pt x="10769" y="16510"/>
                </a:lnTo>
                <a:lnTo>
                  <a:pt x="5092" y="21590"/>
                </a:lnTo>
                <a:lnTo>
                  <a:pt x="1346" y="27940"/>
                </a:lnTo>
                <a:lnTo>
                  <a:pt x="0" y="35560"/>
                </a:lnTo>
                <a:lnTo>
                  <a:pt x="0" y="43180"/>
                </a:lnTo>
                <a:lnTo>
                  <a:pt x="4572" y="48260"/>
                </a:lnTo>
                <a:lnTo>
                  <a:pt x="49149" y="48260"/>
                </a:lnTo>
                <a:lnTo>
                  <a:pt x="49149" y="91440"/>
                </a:lnTo>
                <a:lnTo>
                  <a:pt x="72377" y="135890"/>
                </a:lnTo>
                <a:lnTo>
                  <a:pt x="115036" y="154940"/>
                </a:lnTo>
                <a:lnTo>
                  <a:pt x="131838" y="156210"/>
                </a:lnTo>
                <a:lnTo>
                  <a:pt x="132219" y="156210"/>
                </a:lnTo>
                <a:lnTo>
                  <a:pt x="132219" y="260350"/>
                </a:lnTo>
                <a:lnTo>
                  <a:pt x="126111" y="261620"/>
                </a:lnTo>
                <a:lnTo>
                  <a:pt x="120764" y="265430"/>
                </a:lnTo>
                <a:lnTo>
                  <a:pt x="115836" y="281940"/>
                </a:lnTo>
                <a:lnTo>
                  <a:pt x="115836" y="284480"/>
                </a:lnTo>
                <a:lnTo>
                  <a:pt x="116573" y="285750"/>
                </a:lnTo>
                <a:lnTo>
                  <a:pt x="118872" y="288290"/>
                </a:lnTo>
                <a:lnTo>
                  <a:pt x="156984" y="288290"/>
                </a:lnTo>
                <a:lnTo>
                  <a:pt x="158877" y="285750"/>
                </a:lnTo>
                <a:lnTo>
                  <a:pt x="159651" y="283210"/>
                </a:lnTo>
                <a:lnTo>
                  <a:pt x="159994" y="278130"/>
                </a:lnTo>
                <a:lnTo>
                  <a:pt x="165722" y="195580"/>
                </a:lnTo>
                <a:lnTo>
                  <a:pt x="171767" y="215900"/>
                </a:lnTo>
                <a:lnTo>
                  <a:pt x="176263" y="234950"/>
                </a:lnTo>
                <a:lnTo>
                  <a:pt x="179400" y="250190"/>
                </a:lnTo>
                <a:lnTo>
                  <a:pt x="181368" y="261620"/>
                </a:lnTo>
                <a:lnTo>
                  <a:pt x="175641" y="261620"/>
                </a:lnTo>
                <a:lnTo>
                  <a:pt x="171069" y="266700"/>
                </a:lnTo>
                <a:lnTo>
                  <a:pt x="169176" y="271780"/>
                </a:lnTo>
                <a:lnTo>
                  <a:pt x="166103" y="280670"/>
                </a:lnTo>
                <a:lnTo>
                  <a:pt x="165722" y="281940"/>
                </a:lnTo>
                <a:lnTo>
                  <a:pt x="165722" y="284480"/>
                </a:lnTo>
                <a:lnTo>
                  <a:pt x="166497" y="285750"/>
                </a:lnTo>
                <a:lnTo>
                  <a:pt x="167640" y="287020"/>
                </a:lnTo>
                <a:lnTo>
                  <a:pt x="169176" y="288290"/>
                </a:lnTo>
                <a:lnTo>
                  <a:pt x="207264" y="288290"/>
                </a:lnTo>
                <a:lnTo>
                  <a:pt x="208026" y="287020"/>
                </a:lnTo>
                <a:lnTo>
                  <a:pt x="209181" y="285750"/>
                </a:lnTo>
                <a:lnTo>
                  <a:pt x="209562" y="284480"/>
                </a:lnTo>
                <a:lnTo>
                  <a:pt x="209461" y="281940"/>
                </a:lnTo>
                <a:lnTo>
                  <a:pt x="209029" y="276860"/>
                </a:lnTo>
                <a:lnTo>
                  <a:pt x="203949" y="217170"/>
                </a:lnTo>
                <a:lnTo>
                  <a:pt x="203835" y="214630"/>
                </a:lnTo>
                <a:lnTo>
                  <a:pt x="198488" y="194716"/>
                </a:lnTo>
                <a:lnTo>
                  <a:pt x="198488" y="276860"/>
                </a:lnTo>
                <a:lnTo>
                  <a:pt x="177914" y="276860"/>
                </a:lnTo>
                <a:lnTo>
                  <a:pt x="179070" y="274320"/>
                </a:lnTo>
                <a:lnTo>
                  <a:pt x="179832" y="271780"/>
                </a:lnTo>
                <a:lnTo>
                  <a:pt x="181724" y="270510"/>
                </a:lnTo>
                <a:lnTo>
                  <a:pt x="190500" y="270510"/>
                </a:lnTo>
                <a:lnTo>
                  <a:pt x="191262" y="269240"/>
                </a:lnTo>
                <a:lnTo>
                  <a:pt x="192417" y="267970"/>
                </a:lnTo>
                <a:lnTo>
                  <a:pt x="192798" y="266700"/>
                </a:lnTo>
                <a:lnTo>
                  <a:pt x="192798" y="264160"/>
                </a:lnTo>
                <a:lnTo>
                  <a:pt x="191274" y="255270"/>
                </a:lnTo>
                <a:lnTo>
                  <a:pt x="186931" y="233680"/>
                </a:lnTo>
                <a:lnTo>
                  <a:pt x="179235" y="203200"/>
                </a:lnTo>
                <a:lnTo>
                  <a:pt x="176555" y="195580"/>
                </a:lnTo>
                <a:lnTo>
                  <a:pt x="167640" y="170180"/>
                </a:lnTo>
                <a:lnTo>
                  <a:pt x="167640" y="165100"/>
                </a:lnTo>
                <a:lnTo>
                  <a:pt x="179832" y="165100"/>
                </a:lnTo>
                <a:lnTo>
                  <a:pt x="193179" y="215900"/>
                </a:lnTo>
                <a:lnTo>
                  <a:pt x="198488" y="276860"/>
                </a:lnTo>
                <a:lnTo>
                  <a:pt x="198488" y="194716"/>
                </a:lnTo>
                <a:lnTo>
                  <a:pt x="190881" y="166370"/>
                </a:lnTo>
                <a:lnTo>
                  <a:pt x="201041" y="165100"/>
                </a:lnTo>
                <a:lnTo>
                  <a:pt x="210947" y="162560"/>
                </a:lnTo>
                <a:lnTo>
                  <a:pt x="220637" y="161290"/>
                </a:lnTo>
                <a:lnTo>
                  <a:pt x="230136" y="158750"/>
                </a:lnTo>
                <a:lnTo>
                  <a:pt x="232803" y="157480"/>
                </a:lnTo>
                <a:lnTo>
                  <a:pt x="234302" y="154940"/>
                </a:lnTo>
                <a:lnTo>
                  <a:pt x="233184" y="152400"/>
                </a:lnTo>
                <a:lnTo>
                  <a:pt x="232575" y="149860"/>
                </a:lnTo>
                <a:lnTo>
                  <a:pt x="230619" y="148590"/>
                </a:lnTo>
                <a:lnTo>
                  <a:pt x="227063" y="148590"/>
                </a:lnTo>
                <a:lnTo>
                  <a:pt x="213474" y="152400"/>
                </a:lnTo>
                <a:lnTo>
                  <a:pt x="199136" y="154940"/>
                </a:lnTo>
                <a:lnTo>
                  <a:pt x="169176" y="157480"/>
                </a:lnTo>
                <a:lnTo>
                  <a:pt x="169849" y="144780"/>
                </a:lnTo>
                <a:lnTo>
                  <a:pt x="169913" y="139700"/>
                </a:lnTo>
                <a:lnTo>
                  <a:pt x="168033" y="137160"/>
                </a:lnTo>
                <a:lnTo>
                  <a:pt x="162306" y="137160"/>
                </a:lnTo>
                <a:lnTo>
                  <a:pt x="160032" y="139700"/>
                </a:lnTo>
                <a:lnTo>
                  <a:pt x="159651" y="142240"/>
                </a:lnTo>
                <a:lnTo>
                  <a:pt x="149339" y="278130"/>
                </a:lnTo>
                <a:lnTo>
                  <a:pt x="128409" y="278130"/>
                </a:lnTo>
                <a:lnTo>
                  <a:pt x="129540" y="276860"/>
                </a:lnTo>
                <a:lnTo>
                  <a:pt x="130302" y="274320"/>
                </a:lnTo>
                <a:lnTo>
                  <a:pt x="132219" y="273050"/>
                </a:lnTo>
                <a:lnTo>
                  <a:pt x="140957" y="273050"/>
                </a:lnTo>
                <a:lnTo>
                  <a:pt x="143256" y="270510"/>
                </a:lnTo>
                <a:lnTo>
                  <a:pt x="143256" y="153670"/>
                </a:lnTo>
                <a:lnTo>
                  <a:pt x="138684" y="148590"/>
                </a:lnTo>
                <a:lnTo>
                  <a:pt x="132219" y="148590"/>
                </a:lnTo>
                <a:lnTo>
                  <a:pt x="101942" y="143510"/>
                </a:lnTo>
                <a:lnTo>
                  <a:pt x="79159" y="132080"/>
                </a:lnTo>
                <a:lnTo>
                  <a:pt x="64795" y="114300"/>
                </a:lnTo>
                <a:lnTo>
                  <a:pt x="59804" y="93980"/>
                </a:lnTo>
                <a:lnTo>
                  <a:pt x="59804" y="44450"/>
                </a:lnTo>
                <a:lnTo>
                  <a:pt x="57531" y="41910"/>
                </a:lnTo>
                <a:lnTo>
                  <a:pt x="10299" y="41910"/>
                </a:lnTo>
                <a:lnTo>
                  <a:pt x="10299" y="33020"/>
                </a:lnTo>
                <a:lnTo>
                  <a:pt x="14109" y="27940"/>
                </a:lnTo>
                <a:lnTo>
                  <a:pt x="19799" y="26670"/>
                </a:lnTo>
                <a:lnTo>
                  <a:pt x="39611" y="24130"/>
                </a:lnTo>
                <a:lnTo>
                  <a:pt x="40386" y="24130"/>
                </a:lnTo>
                <a:lnTo>
                  <a:pt x="41529" y="22860"/>
                </a:lnTo>
                <a:lnTo>
                  <a:pt x="42303" y="22860"/>
                </a:lnTo>
                <a:lnTo>
                  <a:pt x="48387" y="16510"/>
                </a:lnTo>
                <a:lnTo>
                  <a:pt x="51066" y="13970"/>
                </a:lnTo>
                <a:lnTo>
                  <a:pt x="53721" y="12700"/>
                </a:lnTo>
                <a:lnTo>
                  <a:pt x="63258" y="12700"/>
                </a:lnTo>
                <a:lnTo>
                  <a:pt x="63258" y="13970"/>
                </a:lnTo>
                <a:lnTo>
                  <a:pt x="63614" y="13970"/>
                </a:lnTo>
                <a:lnTo>
                  <a:pt x="64668" y="15240"/>
                </a:lnTo>
                <a:lnTo>
                  <a:pt x="66624" y="16510"/>
                </a:lnTo>
                <a:lnTo>
                  <a:pt x="70142" y="16510"/>
                </a:lnTo>
                <a:lnTo>
                  <a:pt x="70878" y="15240"/>
                </a:lnTo>
                <a:lnTo>
                  <a:pt x="75069" y="13970"/>
                </a:lnTo>
                <a:lnTo>
                  <a:pt x="78460" y="12700"/>
                </a:lnTo>
                <a:lnTo>
                  <a:pt x="84924" y="12700"/>
                </a:lnTo>
                <a:lnTo>
                  <a:pt x="86106" y="13970"/>
                </a:lnTo>
                <a:lnTo>
                  <a:pt x="72771" y="25400"/>
                </a:lnTo>
                <a:lnTo>
                  <a:pt x="72771" y="27940"/>
                </a:lnTo>
                <a:lnTo>
                  <a:pt x="75806" y="30480"/>
                </a:lnTo>
                <a:lnTo>
                  <a:pt x="76568" y="31750"/>
                </a:lnTo>
                <a:lnTo>
                  <a:pt x="78105" y="31750"/>
                </a:lnTo>
                <a:lnTo>
                  <a:pt x="78105" y="85090"/>
                </a:lnTo>
                <a:lnTo>
                  <a:pt x="80251" y="95250"/>
                </a:lnTo>
                <a:lnTo>
                  <a:pt x="86055" y="104140"/>
                </a:lnTo>
                <a:lnTo>
                  <a:pt x="94665" y="109220"/>
                </a:lnTo>
                <a:lnTo>
                  <a:pt x="105143" y="111760"/>
                </a:lnTo>
                <a:lnTo>
                  <a:pt x="108216" y="111760"/>
                </a:lnTo>
                <a:lnTo>
                  <a:pt x="118757" y="110490"/>
                </a:lnTo>
                <a:lnTo>
                  <a:pt x="127355" y="105410"/>
                </a:lnTo>
                <a:lnTo>
                  <a:pt x="133807" y="99060"/>
                </a:lnTo>
                <a:lnTo>
                  <a:pt x="137922" y="95250"/>
                </a:lnTo>
                <a:lnTo>
                  <a:pt x="156984" y="55880"/>
                </a:lnTo>
                <a:lnTo>
                  <a:pt x="161467" y="44450"/>
                </a:lnTo>
                <a:lnTo>
                  <a:pt x="166306" y="33020"/>
                </a:lnTo>
                <a:lnTo>
                  <a:pt x="171437" y="25400"/>
                </a:lnTo>
                <a:lnTo>
                  <a:pt x="176796" y="21590"/>
                </a:lnTo>
                <a:lnTo>
                  <a:pt x="178142" y="20320"/>
                </a:lnTo>
                <a:lnTo>
                  <a:pt x="183832" y="20320"/>
                </a:lnTo>
                <a:lnTo>
                  <a:pt x="185724" y="22860"/>
                </a:lnTo>
                <a:lnTo>
                  <a:pt x="188988" y="29210"/>
                </a:lnTo>
                <a:lnTo>
                  <a:pt x="192798" y="34290"/>
                </a:lnTo>
                <a:lnTo>
                  <a:pt x="197726" y="43180"/>
                </a:lnTo>
                <a:lnTo>
                  <a:pt x="209562" y="43180"/>
                </a:lnTo>
                <a:lnTo>
                  <a:pt x="218478" y="41910"/>
                </a:lnTo>
                <a:lnTo>
                  <a:pt x="224650" y="38100"/>
                </a:lnTo>
                <a:lnTo>
                  <a:pt x="228892" y="34290"/>
                </a:lnTo>
                <a:lnTo>
                  <a:pt x="231241" y="30480"/>
                </a:lnTo>
                <a:lnTo>
                  <a:pt x="232029" y="29210"/>
                </a:lnTo>
                <a:lnTo>
                  <a:pt x="234683" y="24130"/>
                </a:lnTo>
                <a:lnTo>
                  <a:pt x="236220" y="22860"/>
                </a:lnTo>
                <a:lnTo>
                  <a:pt x="246976" y="22860"/>
                </a:lnTo>
                <a:lnTo>
                  <a:pt x="251752" y="25400"/>
                </a:lnTo>
                <a:lnTo>
                  <a:pt x="256679" y="30480"/>
                </a:lnTo>
                <a:lnTo>
                  <a:pt x="262521" y="36830"/>
                </a:lnTo>
                <a:lnTo>
                  <a:pt x="267055" y="41910"/>
                </a:lnTo>
                <a:lnTo>
                  <a:pt x="272275" y="46990"/>
                </a:lnTo>
                <a:lnTo>
                  <a:pt x="278422" y="53340"/>
                </a:lnTo>
                <a:lnTo>
                  <a:pt x="285762" y="59690"/>
                </a:lnTo>
                <a:lnTo>
                  <a:pt x="298589" y="69850"/>
                </a:lnTo>
                <a:lnTo>
                  <a:pt x="310095" y="81280"/>
                </a:lnTo>
                <a:lnTo>
                  <a:pt x="318389" y="97790"/>
                </a:lnTo>
                <a:lnTo>
                  <a:pt x="321564" y="118110"/>
                </a:lnTo>
                <a:lnTo>
                  <a:pt x="321564" y="182880"/>
                </a:lnTo>
                <a:lnTo>
                  <a:pt x="322719" y="187960"/>
                </a:lnTo>
                <a:lnTo>
                  <a:pt x="326136" y="193040"/>
                </a:lnTo>
                <a:lnTo>
                  <a:pt x="332219" y="201930"/>
                </a:lnTo>
                <a:lnTo>
                  <a:pt x="327291" y="278130"/>
                </a:lnTo>
                <a:lnTo>
                  <a:pt x="306336" y="278130"/>
                </a:lnTo>
                <a:lnTo>
                  <a:pt x="307098" y="275590"/>
                </a:lnTo>
                <a:lnTo>
                  <a:pt x="308216" y="273050"/>
                </a:lnTo>
                <a:lnTo>
                  <a:pt x="310146" y="271780"/>
                </a:lnTo>
                <a:lnTo>
                  <a:pt x="318528" y="271780"/>
                </a:lnTo>
                <a:lnTo>
                  <a:pt x="320802" y="269240"/>
                </a:lnTo>
                <a:lnTo>
                  <a:pt x="320802" y="215900"/>
                </a:lnTo>
                <a:lnTo>
                  <a:pt x="320408" y="214630"/>
                </a:lnTo>
                <a:lnTo>
                  <a:pt x="315480" y="205740"/>
                </a:lnTo>
                <a:lnTo>
                  <a:pt x="293370" y="165900"/>
                </a:lnTo>
                <a:lnTo>
                  <a:pt x="293370" y="214630"/>
                </a:lnTo>
                <a:lnTo>
                  <a:pt x="266712" y="276860"/>
                </a:lnTo>
                <a:lnTo>
                  <a:pt x="249567" y="276860"/>
                </a:lnTo>
                <a:lnTo>
                  <a:pt x="250329" y="274320"/>
                </a:lnTo>
                <a:lnTo>
                  <a:pt x="251460" y="271780"/>
                </a:lnTo>
                <a:lnTo>
                  <a:pt x="253377" y="270510"/>
                </a:lnTo>
                <a:lnTo>
                  <a:pt x="260985" y="270510"/>
                </a:lnTo>
                <a:lnTo>
                  <a:pt x="262877" y="269240"/>
                </a:lnTo>
                <a:lnTo>
                  <a:pt x="277431" y="226060"/>
                </a:lnTo>
                <a:lnTo>
                  <a:pt x="280797" y="205740"/>
                </a:lnTo>
                <a:lnTo>
                  <a:pt x="280504" y="198120"/>
                </a:lnTo>
                <a:lnTo>
                  <a:pt x="268986" y="154940"/>
                </a:lnTo>
                <a:lnTo>
                  <a:pt x="265569" y="147320"/>
                </a:lnTo>
                <a:lnTo>
                  <a:pt x="264414" y="143510"/>
                </a:lnTo>
                <a:lnTo>
                  <a:pt x="267449" y="140970"/>
                </a:lnTo>
                <a:lnTo>
                  <a:pt x="270141" y="139700"/>
                </a:lnTo>
                <a:lnTo>
                  <a:pt x="272415" y="138430"/>
                </a:lnTo>
                <a:lnTo>
                  <a:pt x="274332" y="146050"/>
                </a:lnTo>
                <a:lnTo>
                  <a:pt x="276225" y="153670"/>
                </a:lnTo>
                <a:lnTo>
                  <a:pt x="278523" y="160020"/>
                </a:lnTo>
                <a:lnTo>
                  <a:pt x="282333" y="167640"/>
                </a:lnTo>
                <a:lnTo>
                  <a:pt x="291833" y="184150"/>
                </a:lnTo>
                <a:lnTo>
                  <a:pt x="293370" y="214630"/>
                </a:lnTo>
                <a:lnTo>
                  <a:pt x="293370" y="165900"/>
                </a:lnTo>
                <a:lnTo>
                  <a:pt x="292227" y="163830"/>
                </a:lnTo>
                <a:lnTo>
                  <a:pt x="289179" y="158750"/>
                </a:lnTo>
                <a:lnTo>
                  <a:pt x="286524" y="151130"/>
                </a:lnTo>
                <a:lnTo>
                  <a:pt x="278206" y="113030"/>
                </a:lnTo>
                <a:lnTo>
                  <a:pt x="276186" y="110490"/>
                </a:lnTo>
                <a:lnTo>
                  <a:pt x="272415" y="110490"/>
                </a:lnTo>
                <a:lnTo>
                  <a:pt x="269379" y="111760"/>
                </a:lnTo>
                <a:lnTo>
                  <a:pt x="267449" y="114300"/>
                </a:lnTo>
                <a:lnTo>
                  <a:pt x="268605" y="116840"/>
                </a:lnTo>
                <a:lnTo>
                  <a:pt x="270878" y="128270"/>
                </a:lnTo>
                <a:lnTo>
                  <a:pt x="260604" y="135890"/>
                </a:lnTo>
                <a:lnTo>
                  <a:pt x="249186" y="140970"/>
                </a:lnTo>
                <a:lnTo>
                  <a:pt x="246494" y="142240"/>
                </a:lnTo>
                <a:lnTo>
                  <a:pt x="245376" y="144780"/>
                </a:lnTo>
                <a:lnTo>
                  <a:pt x="246494" y="147320"/>
                </a:lnTo>
                <a:lnTo>
                  <a:pt x="247650" y="149860"/>
                </a:lnTo>
                <a:lnTo>
                  <a:pt x="249567" y="151130"/>
                </a:lnTo>
                <a:lnTo>
                  <a:pt x="252984" y="151130"/>
                </a:lnTo>
                <a:lnTo>
                  <a:pt x="253377" y="149860"/>
                </a:lnTo>
                <a:lnTo>
                  <a:pt x="256032" y="148590"/>
                </a:lnTo>
                <a:lnTo>
                  <a:pt x="261048" y="161290"/>
                </a:lnTo>
                <a:lnTo>
                  <a:pt x="266471" y="176530"/>
                </a:lnTo>
                <a:lnTo>
                  <a:pt x="270662" y="193040"/>
                </a:lnTo>
                <a:lnTo>
                  <a:pt x="272034" y="205740"/>
                </a:lnTo>
                <a:lnTo>
                  <a:pt x="269557" y="222250"/>
                </a:lnTo>
                <a:lnTo>
                  <a:pt x="265328" y="238760"/>
                </a:lnTo>
                <a:lnTo>
                  <a:pt x="260731" y="252730"/>
                </a:lnTo>
                <a:lnTo>
                  <a:pt x="257187" y="261620"/>
                </a:lnTo>
                <a:lnTo>
                  <a:pt x="250329" y="261620"/>
                </a:lnTo>
                <a:lnTo>
                  <a:pt x="244221" y="266700"/>
                </a:lnTo>
                <a:lnTo>
                  <a:pt x="238874" y="281940"/>
                </a:lnTo>
                <a:lnTo>
                  <a:pt x="238493" y="283210"/>
                </a:lnTo>
                <a:lnTo>
                  <a:pt x="238493" y="284480"/>
                </a:lnTo>
                <a:lnTo>
                  <a:pt x="239649" y="285750"/>
                </a:lnTo>
                <a:lnTo>
                  <a:pt x="240411" y="288290"/>
                </a:lnTo>
                <a:lnTo>
                  <a:pt x="273177" y="288290"/>
                </a:lnTo>
                <a:lnTo>
                  <a:pt x="275069" y="287020"/>
                </a:lnTo>
                <a:lnTo>
                  <a:pt x="276225" y="285750"/>
                </a:lnTo>
                <a:lnTo>
                  <a:pt x="279908" y="276860"/>
                </a:lnTo>
                <a:lnTo>
                  <a:pt x="303644" y="219710"/>
                </a:lnTo>
                <a:lnTo>
                  <a:pt x="304419" y="218440"/>
                </a:lnTo>
                <a:lnTo>
                  <a:pt x="304330" y="215900"/>
                </a:lnTo>
                <a:lnTo>
                  <a:pt x="303644" y="205740"/>
                </a:lnTo>
                <a:lnTo>
                  <a:pt x="310527" y="218440"/>
                </a:lnTo>
                <a:lnTo>
                  <a:pt x="310527" y="261620"/>
                </a:lnTo>
                <a:lnTo>
                  <a:pt x="304419" y="262890"/>
                </a:lnTo>
                <a:lnTo>
                  <a:pt x="299097" y="266700"/>
                </a:lnTo>
                <a:lnTo>
                  <a:pt x="297180" y="273050"/>
                </a:lnTo>
                <a:lnTo>
                  <a:pt x="294144" y="281940"/>
                </a:lnTo>
                <a:lnTo>
                  <a:pt x="293763" y="283210"/>
                </a:lnTo>
                <a:lnTo>
                  <a:pt x="293763" y="284480"/>
                </a:lnTo>
                <a:lnTo>
                  <a:pt x="294906" y="285750"/>
                </a:lnTo>
                <a:lnTo>
                  <a:pt x="295643" y="288290"/>
                </a:lnTo>
                <a:lnTo>
                  <a:pt x="335292" y="288290"/>
                </a:lnTo>
                <a:lnTo>
                  <a:pt x="337185" y="287020"/>
                </a:lnTo>
                <a:lnTo>
                  <a:pt x="337566" y="284480"/>
                </a:lnTo>
                <a:lnTo>
                  <a:pt x="337997" y="278130"/>
                </a:lnTo>
                <a:lnTo>
                  <a:pt x="343204" y="201930"/>
                </a:lnTo>
                <a:lnTo>
                  <a:pt x="343293" y="198120"/>
                </a:lnTo>
                <a:lnTo>
                  <a:pt x="335292" y="186690"/>
                </a:lnTo>
                <a:lnTo>
                  <a:pt x="333375" y="184150"/>
                </a:lnTo>
                <a:lnTo>
                  <a:pt x="332219" y="180340"/>
                </a:lnTo>
                <a:lnTo>
                  <a:pt x="332219" y="121920"/>
                </a:lnTo>
                <a:lnTo>
                  <a:pt x="336029" y="125730"/>
                </a:lnTo>
                <a:lnTo>
                  <a:pt x="338721" y="129540"/>
                </a:lnTo>
                <a:lnTo>
                  <a:pt x="338721" y="166370"/>
                </a:lnTo>
                <a:lnTo>
                  <a:pt x="340995" y="172720"/>
                </a:lnTo>
                <a:lnTo>
                  <a:pt x="345186" y="176530"/>
                </a:lnTo>
                <a:lnTo>
                  <a:pt x="346329" y="177800"/>
                </a:lnTo>
                <a:lnTo>
                  <a:pt x="352056" y="177800"/>
                </a:lnTo>
                <a:lnTo>
                  <a:pt x="352793" y="176530"/>
                </a:lnTo>
                <a:lnTo>
                  <a:pt x="352793" y="1701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97412" y="2036381"/>
            <a:ext cx="354330" cy="280670"/>
          </a:xfrm>
          <a:custGeom>
            <a:avLst/>
            <a:gdLst/>
            <a:ahLst/>
            <a:cxnLst/>
            <a:rect l="l" t="t" r="r" b="b"/>
            <a:pathLst>
              <a:path w="354329" h="280669">
                <a:moveTo>
                  <a:pt x="60960" y="79997"/>
                </a:moveTo>
                <a:lnTo>
                  <a:pt x="58661" y="77343"/>
                </a:lnTo>
                <a:lnTo>
                  <a:pt x="55613" y="77343"/>
                </a:lnTo>
                <a:lnTo>
                  <a:pt x="52578" y="77343"/>
                </a:lnTo>
                <a:lnTo>
                  <a:pt x="50279" y="79997"/>
                </a:lnTo>
                <a:lnTo>
                  <a:pt x="50279" y="85686"/>
                </a:lnTo>
                <a:lnTo>
                  <a:pt x="52578" y="87998"/>
                </a:lnTo>
                <a:lnTo>
                  <a:pt x="58661" y="87998"/>
                </a:lnTo>
                <a:lnTo>
                  <a:pt x="60960" y="85686"/>
                </a:lnTo>
                <a:lnTo>
                  <a:pt x="60960" y="79997"/>
                </a:lnTo>
                <a:close/>
              </a:path>
              <a:path w="354329" h="280669">
                <a:moveTo>
                  <a:pt x="354304" y="191770"/>
                </a:moveTo>
                <a:lnTo>
                  <a:pt x="352806" y="189230"/>
                </a:lnTo>
                <a:lnTo>
                  <a:pt x="350431" y="185420"/>
                </a:lnTo>
                <a:lnTo>
                  <a:pt x="345846" y="175260"/>
                </a:lnTo>
                <a:lnTo>
                  <a:pt x="342836" y="160020"/>
                </a:lnTo>
                <a:lnTo>
                  <a:pt x="345186" y="142240"/>
                </a:lnTo>
                <a:lnTo>
                  <a:pt x="349923" y="121920"/>
                </a:lnTo>
                <a:lnTo>
                  <a:pt x="350024" y="104140"/>
                </a:lnTo>
                <a:lnTo>
                  <a:pt x="345706" y="87630"/>
                </a:lnTo>
                <a:lnTo>
                  <a:pt x="338734" y="76200"/>
                </a:lnTo>
                <a:lnTo>
                  <a:pt x="337185" y="73660"/>
                </a:lnTo>
                <a:lnTo>
                  <a:pt x="331749" y="68580"/>
                </a:lnTo>
                <a:lnTo>
                  <a:pt x="325983" y="64770"/>
                </a:lnTo>
                <a:lnTo>
                  <a:pt x="314375" y="62230"/>
                </a:lnTo>
                <a:lnTo>
                  <a:pt x="312039" y="62230"/>
                </a:lnTo>
                <a:lnTo>
                  <a:pt x="308025" y="58420"/>
                </a:lnTo>
                <a:lnTo>
                  <a:pt x="306692" y="57150"/>
                </a:lnTo>
                <a:lnTo>
                  <a:pt x="304660" y="55880"/>
                </a:lnTo>
                <a:lnTo>
                  <a:pt x="300609" y="53340"/>
                </a:lnTo>
                <a:lnTo>
                  <a:pt x="285318" y="48260"/>
                </a:lnTo>
                <a:lnTo>
                  <a:pt x="277279" y="46990"/>
                </a:lnTo>
                <a:lnTo>
                  <a:pt x="268833" y="46990"/>
                </a:lnTo>
                <a:lnTo>
                  <a:pt x="260273" y="48260"/>
                </a:lnTo>
                <a:lnTo>
                  <a:pt x="251409" y="48260"/>
                </a:lnTo>
                <a:lnTo>
                  <a:pt x="242252" y="49530"/>
                </a:lnTo>
                <a:lnTo>
                  <a:pt x="220294" y="52070"/>
                </a:lnTo>
                <a:lnTo>
                  <a:pt x="206921" y="54610"/>
                </a:lnTo>
                <a:lnTo>
                  <a:pt x="192557" y="54610"/>
                </a:lnTo>
                <a:lnTo>
                  <a:pt x="177152" y="55880"/>
                </a:lnTo>
                <a:lnTo>
                  <a:pt x="165582" y="55880"/>
                </a:lnTo>
                <a:lnTo>
                  <a:pt x="140652" y="53340"/>
                </a:lnTo>
                <a:lnTo>
                  <a:pt x="127228" y="50800"/>
                </a:lnTo>
                <a:lnTo>
                  <a:pt x="127622" y="48260"/>
                </a:lnTo>
                <a:lnTo>
                  <a:pt x="127228" y="46990"/>
                </a:lnTo>
                <a:lnTo>
                  <a:pt x="125730" y="45720"/>
                </a:lnTo>
                <a:lnTo>
                  <a:pt x="123075" y="44450"/>
                </a:lnTo>
                <a:lnTo>
                  <a:pt x="116522" y="40640"/>
                </a:lnTo>
                <a:lnTo>
                  <a:pt x="104762" y="38100"/>
                </a:lnTo>
                <a:lnTo>
                  <a:pt x="86461" y="36830"/>
                </a:lnTo>
                <a:lnTo>
                  <a:pt x="76581" y="35801"/>
                </a:lnTo>
                <a:lnTo>
                  <a:pt x="76581" y="46990"/>
                </a:lnTo>
                <a:lnTo>
                  <a:pt x="74663" y="52070"/>
                </a:lnTo>
                <a:lnTo>
                  <a:pt x="70853" y="55880"/>
                </a:lnTo>
                <a:lnTo>
                  <a:pt x="68961" y="57150"/>
                </a:lnTo>
                <a:lnTo>
                  <a:pt x="61747" y="54610"/>
                </a:lnTo>
                <a:lnTo>
                  <a:pt x="42278" y="30480"/>
                </a:lnTo>
                <a:lnTo>
                  <a:pt x="42278" y="25400"/>
                </a:lnTo>
                <a:lnTo>
                  <a:pt x="49669" y="34290"/>
                </a:lnTo>
                <a:lnTo>
                  <a:pt x="58280" y="40640"/>
                </a:lnTo>
                <a:lnTo>
                  <a:pt x="67475" y="44450"/>
                </a:lnTo>
                <a:lnTo>
                  <a:pt x="76581" y="46990"/>
                </a:lnTo>
                <a:lnTo>
                  <a:pt x="76581" y="35801"/>
                </a:lnTo>
                <a:lnTo>
                  <a:pt x="74295" y="35560"/>
                </a:lnTo>
                <a:lnTo>
                  <a:pt x="61328" y="29210"/>
                </a:lnTo>
                <a:lnTo>
                  <a:pt x="57226" y="25400"/>
                </a:lnTo>
                <a:lnTo>
                  <a:pt x="50368" y="19050"/>
                </a:lnTo>
                <a:lnTo>
                  <a:pt x="44196" y="3810"/>
                </a:lnTo>
                <a:lnTo>
                  <a:pt x="43815" y="1270"/>
                </a:lnTo>
                <a:lnTo>
                  <a:pt x="41884" y="0"/>
                </a:lnTo>
                <a:lnTo>
                  <a:pt x="36957" y="0"/>
                </a:lnTo>
                <a:lnTo>
                  <a:pt x="34658" y="1270"/>
                </a:lnTo>
                <a:lnTo>
                  <a:pt x="33083" y="6350"/>
                </a:lnTo>
                <a:lnTo>
                  <a:pt x="31610" y="16510"/>
                </a:lnTo>
                <a:lnTo>
                  <a:pt x="32143" y="30480"/>
                </a:lnTo>
                <a:lnTo>
                  <a:pt x="36957" y="44450"/>
                </a:lnTo>
                <a:lnTo>
                  <a:pt x="38849" y="48260"/>
                </a:lnTo>
                <a:lnTo>
                  <a:pt x="41503" y="50800"/>
                </a:lnTo>
                <a:lnTo>
                  <a:pt x="44196" y="54610"/>
                </a:lnTo>
                <a:lnTo>
                  <a:pt x="5308" y="95250"/>
                </a:lnTo>
                <a:lnTo>
                  <a:pt x="1511" y="100330"/>
                </a:lnTo>
                <a:lnTo>
                  <a:pt x="0" y="105410"/>
                </a:lnTo>
                <a:lnTo>
                  <a:pt x="1511" y="110490"/>
                </a:lnTo>
                <a:lnTo>
                  <a:pt x="3810" y="120650"/>
                </a:lnTo>
                <a:lnTo>
                  <a:pt x="5702" y="127000"/>
                </a:lnTo>
                <a:lnTo>
                  <a:pt x="11811" y="132080"/>
                </a:lnTo>
                <a:lnTo>
                  <a:pt x="30238" y="132080"/>
                </a:lnTo>
                <a:lnTo>
                  <a:pt x="39903" y="130810"/>
                </a:lnTo>
                <a:lnTo>
                  <a:pt x="48844" y="129540"/>
                </a:lnTo>
                <a:lnTo>
                  <a:pt x="57150" y="128270"/>
                </a:lnTo>
                <a:lnTo>
                  <a:pt x="73787" y="149860"/>
                </a:lnTo>
                <a:lnTo>
                  <a:pt x="90614" y="165100"/>
                </a:lnTo>
                <a:lnTo>
                  <a:pt x="105079" y="176530"/>
                </a:lnTo>
                <a:lnTo>
                  <a:pt x="114655" y="182880"/>
                </a:lnTo>
                <a:lnTo>
                  <a:pt x="115036" y="248920"/>
                </a:lnTo>
                <a:lnTo>
                  <a:pt x="87236" y="274320"/>
                </a:lnTo>
                <a:lnTo>
                  <a:pt x="87236" y="276860"/>
                </a:lnTo>
                <a:lnTo>
                  <a:pt x="87998" y="278130"/>
                </a:lnTo>
                <a:lnTo>
                  <a:pt x="90271" y="280670"/>
                </a:lnTo>
                <a:lnTo>
                  <a:pt x="127622" y="280670"/>
                </a:lnTo>
                <a:lnTo>
                  <a:pt x="129159" y="279400"/>
                </a:lnTo>
                <a:lnTo>
                  <a:pt x="129921" y="278130"/>
                </a:lnTo>
                <a:lnTo>
                  <a:pt x="135724" y="269240"/>
                </a:lnTo>
                <a:lnTo>
                  <a:pt x="139039" y="264160"/>
                </a:lnTo>
                <a:lnTo>
                  <a:pt x="140957" y="261620"/>
                </a:lnTo>
                <a:lnTo>
                  <a:pt x="142494" y="256540"/>
                </a:lnTo>
                <a:lnTo>
                  <a:pt x="152387" y="196850"/>
                </a:lnTo>
                <a:lnTo>
                  <a:pt x="162890" y="200660"/>
                </a:lnTo>
                <a:lnTo>
                  <a:pt x="196583" y="204470"/>
                </a:lnTo>
                <a:lnTo>
                  <a:pt x="217233" y="203200"/>
                </a:lnTo>
                <a:lnTo>
                  <a:pt x="238353" y="199390"/>
                </a:lnTo>
                <a:lnTo>
                  <a:pt x="246824" y="196850"/>
                </a:lnTo>
                <a:lnTo>
                  <a:pt x="259537" y="193040"/>
                </a:lnTo>
                <a:lnTo>
                  <a:pt x="280416" y="184150"/>
                </a:lnTo>
                <a:lnTo>
                  <a:pt x="300609" y="222250"/>
                </a:lnTo>
                <a:lnTo>
                  <a:pt x="300609" y="248920"/>
                </a:lnTo>
                <a:lnTo>
                  <a:pt x="290309" y="252730"/>
                </a:lnTo>
                <a:lnTo>
                  <a:pt x="285724" y="254000"/>
                </a:lnTo>
                <a:lnTo>
                  <a:pt x="281927" y="257810"/>
                </a:lnTo>
                <a:lnTo>
                  <a:pt x="280416" y="262890"/>
                </a:lnTo>
                <a:lnTo>
                  <a:pt x="276606" y="274320"/>
                </a:lnTo>
                <a:lnTo>
                  <a:pt x="276225" y="275590"/>
                </a:lnTo>
                <a:lnTo>
                  <a:pt x="276225" y="276860"/>
                </a:lnTo>
                <a:lnTo>
                  <a:pt x="276961" y="279400"/>
                </a:lnTo>
                <a:lnTo>
                  <a:pt x="278117" y="280670"/>
                </a:lnTo>
                <a:lnTo>
                  <a:pt x="316611" y="280670"/>
                </a:lnTo>
                <a:lnTo>
                  <a:pt x="331076" y="248920"/>
                </a:lnTo>
                <a:lnTo>
                  <a:pt x="331076" y="203200"/>
                </a:lnTo>
                <a:lnTo>
                  <a:pt x="330301" y="201930"/>
                </a:lnTo>
                <a:lnTo>
                  <a:pt x="328701" y="198120"/>
                </a:lnTo>
                <a:lnTo>
                  <a:pt x="325170" y="187960"/>
                </a:lnTo>
                <a:lnTo>
                  <a:pt x="321640" y="173990"/>
                </a:lnTo>
                <a:lnTo>
                  <a:pt x="320802" y="165354"/>
                </a:lnTo>
                <a:lnTo>
                  <a:pt x="320802" y="204470"/>
                </a:lnTo>
                <a:lnTo>
                  <a:pt x="320802" y="246380"/>
                </a:lnTo>
                <a:lnTo>
                  <a:pt x="320421" y="250190"/>
                </a:lnTo>
                <a:lnTo>
                  <a:pt x="318884" y="252730"/>
                </a:lnTo>
                <a:lnTo>
                  <a:pt x="311264" y="270510"/>
                </a:lnTo>
                <a:lnTo>
                  <a:pt x="289153" y="270510"/>
                </a:lnTo>
                <a:lnTo>
                  <a:pt x="290309" y="265430"/>
                </a:lnTo>
                <a:lnTo>
                  <a:pt x="290690" y="264160"/>
                </a:lnTo>
                <a:lnTo>
                  <a:pt x="292227" y="261620"/>
                </a:lnTo>
                <a:lnTo>
                  <a:pt x="294119" y="261620"/>
                </a:lnTo>
                <a:lnTo>
                  <a:pt x="307454" y="256540"/>
                </a:lnTo>
                <a:lnTo>
                  <a:pt x="309346" y="256540"/>
                </a:lnTo>
                <a:lnTo>
                  <a:pt x="310883" y="254000"/>
                </a:lnTo>
                <a:lnTo>
                  <a:pt x="310883" y="218440"/>
                </a:lnTo>
                <a:lnTo>
                  <a:pt x="310502" y="218440"/>
                </a:lnTo>
                <a:lnTo>
                  <a:pt x="292595" y="184150"/>
                </a:lnTo>
                <a:lnTo>
                  <a:pt x="274688" y="149860"/>
                </a:lnTo>
                <a:lnTo>
                  <a:pt x="273570" y="148590"/>
                </a:lnTo>
                <a:lnTo>
                  <a:pt x="271843" y="147320"/>
                </a:lnTo>
                <a:lnTo>
                  <a:pt x="267462" y="147320"/>
                </a:lnTo>
                <a:lnTo>
                  <a:pt x="265150" y="149860"/>
                </a:lnTo>
                <a:lnTo>
                  <a:pt x="264033" y="152400"/>
                </a:lnTo>
                <a:lnTo>
                  <a:pt x="265150" y="154940"/>
                </a:lnTo>
                <a:lnTo>
                  <a:pt x="275844" y="175260"/>
                </a:lnTo>
                <a:lnTo>
                  <a:pt x="260515" y="181610"/>
                </a:lnTo>
                <a:lnTo>
                  <a:pt x="244932" y="186690"/>
                </a:lnTo>
                <a:lnTo>
                  <a:pt x="229273" y="190500"/>
                </a:lnTo>
                <a:lnTo>
                  <a:pt x="213728" y="193040"/>
                </a:lnTo>
                <a:lnTo>
                  <a:pt x="184175" y="193040"/>
                </a:lnTo>
                <a:lnTo>
                  <a:pt x="173697" y="191770"/>
                </a:lnTo>
                <a:lnTo>
                  <a:pt x="163715" y="189230"/>
                </a:lnTo>
                <a:lnTo>
                  <a:pt x="154305" y="186690"/>
                </a:lnTo>
                <a:lnTo>
                  <a:pt x="156578" y="173990"/>
                </a:lnTo>
                <a:lnTo>
                  <a:pt x="156959" y="170180"/>
                </a:lnTo>
                <a:lnTo>
                  <a:pt x="155041" y="167640"/>
                </a:lnTo>
                <a:lnTo>
                  <a:pt x="148894" y="167640"/>
                </a:lnTo>
                <a:lnTo>
                  <a:pt x="146621" y="168910"/>
                </a:lnTo>
                <a:lnTo>
                  <a:pt x="146304" y="171450"/>
                </a:lnTo>
                <a:lnTo>
                  <a:pt x="131813" y="254000"/>
                </a:lnTo>
                <a:lnTo>
                  <a:pt x="131432" y="255270"/>
                </a:lnTo>
                <a:lnTo>
                  <a:pt x="131038" y="257810"/>
                </a:lnTo>
                <a:lnTo>
                  <a:pt x="129921" y="259080"/>
                </a:lnTo>
                <a:lnTo>
                  <a:pt x="122301" y="269240"/>
                </a:lnTo>
                <a:lnTo>
                  <a:pt x="99047" y="269240"/>
                </a:lnTo>
                <a:lnTo>
                  <a:pt x="100584" y="265430"/>
                </a:lnTo>
                <a:lnTo>
                  <a:pt x="100965" y="264160"/>
                </a:lnTo>
                <a:lnTo>
                  <a:pt x="104775" y="261620"/>
                </a:lnTo>
                <a:lnTo>
                  <a:pt x="120764" y="257810"/>
                </a:lnTo>
                <a:lnTo>
                  <a:pt x="123431" y="257810"/>
                </a:lnTo>
                <a:lnTo>
                  <a:pt x="124574" y="255270"/>
                </a:lnTo>
                <a:lnTo>
                  <a:pt x="124193" y="179070"/>
                </a:lnTo>
                <a:lnTo>
                  <a:pt x="123037" y="176530"/>
                </a:lnTo>
                <a:lnTo>
                  <a:pt x="121920" y="176530"/>
                </a:lnTo>
                <a:lnTo>
                  <a:pt x="116230" y="172720"/>
                </a:lnTo>
                <a:lnTo>
                  <a:pt x="102755" y="162560"/>
                </a:lnTo>
                <a:lnTo>
                  <a:pt x="85153" y="147320"/>
                </a:lnTo>
                <a:lnTo>
                  <a:pt x="69176" y="128270"/>
                </a:lnTo>
                <a:lnTo>
                  <a:pt x="67043" y="125730"/>
                </a:lnTo>
                <a:lnTo>
                  <a:pt x="76200" y="123190"/>
                </a:lnTo>
                <a:lnTo>
                  <a:pt x="82664" y="119380"/>
                </a:lnTo>
                <a:lnTo>
                  <a:pt x="87236" y="114300"/>
                </a:lnTo>
                <a:lnTo>
                  <a:pt x="92189" y="107950"/>
                </a:lnTo>
                <a:lnTo>
                  <a:pt x="91427" y="101600"/>
                </a:lnTo>
                <a:lnTo>
                  <a:pt x="91046" y="101600"/>
                </a:lnTo>
                <a:lnTo>
                  <a:pt x="90398" y="99060"/>
                </a:lnTo>
                <a:lnTo>
                  <a:pt x="88392" y="96520"/>
                </a:lnTo>
                <a:lnTo>
                  <a:pt x="85471" y="96520"/>
                </a:lnTo>
                <a:lnTo>
                  <a:pt x="85026" y="97790"/>
                </a:lnTo>
                <a:lnTo>
                  <a:pt x="81889" y="97790"/>
                </a:lnTo>
                <a:lnTo>
                  <a:pt x="79997" y="100330"/>
                </a:lnTo>
                <a:lnTo>
                  <a:pt x="80772" y="104140"/>
                </a:lnTo>
                <a:lnTo>
                  <a:pt x="80772" y="105410"/>
                </a:lnTo>
                <a:lnTo>
                  <a:pt x="19431" y="123190"/>
                </a:lnTo>
                <a:lnTo>
                  <a:pt x="16738" y="123190"/>
                </a:lnTo>
                <a:lnTo>
                  <a:pt x="14084" y="120650"/>
                </a:lnTo>
                <a:lnTo>
                  <a:pt x="13703" y="118110"/>
                </a:lnTo>
                <a:lnTo>
                  <a:pt x="11430" y="109220"/>
                </a:lnTo>
                <a:lnTo>
                  <a:pt x="11036" y="106680"/>
                </a:lnTo>
                <a:lnTo>
                  <a:pt x="11430" y="105410"/>
                </a:lnTo>
                <a:lnTo>
                  <a:pt x="12928" y="102870"/>
                </a:lnTo>
                <a:lnTo>
                  <a:pt x="52197" y="60960"/>
                </a:lnTo>
                <a:lnTo>
                  <a:pt x="57150" y="63500"/>
                </a:lnTo>
                <a:lnTo>
                  <a:pt x="62471" y="66040"/>
                </a:lnTo>
                <a:lnTo>
                  <a:pt x="67805" y="67310"/>
                </a:lnTo>
                <a:lnTo>
                  <a:pt x="68224" y="68580"/>
                </a:lnTo>
                <a:lnTo>
                  <a:pt x="70078" y="68580"/>
                </a:lnTo>
                <a:lnTo>
                  <a:pt x="71069" y="67310"/>
                </a:lnTo>
                <a:lnTo>
                  <a:pt x="72390" y="67310"/>
                </a:lnTo>
                <a:lnTo>
                  <a:pt x="82664" y="60960"/>
                </a:lnTo>
                <a:lnTo>
                  <a:pt x="83794" y="57150"/>
                </a:lnTo>
                <a:lnTo>
                  <a:pt x="86461" y="48260"/>
                </a:lnTo>
                <a:lnTo>
                  <a:pt x="96926" y="48260"/>
                </a:lnTo>
                <a:lnTo>
                  <a:pt x="104990" y="49530"/>
                </a:lnTo>
                <a:lnTo>
                  <a:pt x="110845" y="50800"/>
                </a:lnTo>
                <a:lnTo>
                  <a:pt x="114655" y="52070"/>
                </a:lnTo>
                <a:lnTo>
                  <a:pt x="108140" y="58420"/>
                </a:lnTo>
                <a:lnTo>
                  <a:pt x="100812" y="62230"/>
                </a:lnTo>
                <a:lnTo>
                  <a:pt x="94691" y="63500"/>
                </a:lnTo>
                <a:lnTo>
                  <a:pt x="88773" y="63500"/>
                </a:lnTo>
                <a:lnTo>
                  <a:pt x="86461" y="66040"/>
                </a:lnTo>
                <a:lnTo>
                  <a:pt x="86461" y="72390"/>
                </a:lnTo>
                <a:lnTo>
                  <a:pt x="88773" y="74930"/>
                </a:lnTo>
                <a:lnTo>
                  <a:pt x="91808" y="74930"/>
                </a:lnTo>
                <a:lnTo>
                  <a:pt x="95758" y="73660"/>
                </a:lnTo>
                <a:lnTo>
                  <a:pt x="103339" y="72390"/>
                </a:lnTo>
                <a:lnTo>
                  <a:pt x="112496" y="68580"/>
                </a:lnTo>
                <a:lnTo>
                  <a:pt x="121158" y="60960"/>
                </a:lnTo>
                <a:lnTo>
                  <a:pt x="135674" y="63500"/>
                </a:lnTo>
                <a:lnTo>
                  <a:pt x="162610" y="66040"/>
                </a:lnTo>
                <a:lnTo>
                  <a:pt x="191249" y="66040"/>
                </a:lnTo>
                <a:lnTo>
                  <a:pt x="206286" y="64770"/>
                </a:lnTo>
                <a:lnTo>
                  <a:pt x="233159" y="62230"/>
                </a:lnTo>
                <a:lnTo>
                  <a:pt x="242925" y="60960"/>
                </a:lnTo>
                <a:lnTo>
                  <a:pt x="260743" y="58420"/>
                </a:lnTo>
                <a:lnTo>
                  <a:pt x="276059" y="58420"/>
                </a:lnTo>
                <a:lnTo>
                  <a:pt x="313791" y="83820"/>
                </a:lnTo>
                <a:lnTo>
                  <a:pt x="320763" y="114300"/>
                </a:lnTo>
                <a:lnTo>
                  <a:pt x="319836" y="121920"/>
                </a:lnTo>
                <a:lnTo>
                  <a:pt x="318046" y="128270"/>
                </a:lnTo>
                <a:lnTo>
                  <a:pt x="315836" y="133350"/>
                </a:lnTo>
                <a:lnTo>
                  <a:pt x="312801" y="139700"/>
                </a:lnTo>
                <a:lnTo>
                  <a:pt x="310108" y="147320"/>
                </a:lnTo>
                <a:lnTo>
                  <a:pt x="310108" y="157480"/>
                </a:lnTo>
                <a:lnTo>
                  <a:pt x="311518" y="172720"/>
                </a:lnTo>
                <a:lnTo>
                  <a:pt x="314744" y="186690"/>
                </a:lnTo>
                <a:lnTo>
                  <a:pt x="318325" y="198120"/>
                </a:lnTo>
                <a:lnTo>
                  <a:pt x="320802" y="204470"/>
                </a:lnTo>
                <a:lnTo>
                  <a:pt x="320802" y="165354"/>
                </a:lnTo>
                <a:lnTo>
                  <a:pt x="320040" y="157480"/>
                </a:lnTo>
                <a:lnTo>
                  <a:pt x="320040" y="149860"/>
                </a:lnTo>
                <a:lnTo>
                  <a:pt x="322300" y="144780"/>
                </a:lnTo>
                <a:lnTo>
                  <a:pt x="324612" y="138430"/>
                </a:lnTo>
                <a:lnTo>
                  <a:pt x="327177" y="132080"/>
                </a:lnTo>
                <a:lnTo>
                  <a:pt x="329412" y="124460"/>
                </a:lnTo>
                <a:lnTo>
                  <a:pt x="330873" y="116840"/>
                </a:lnTo>
                <a:lnTo>
                  <a:pt x="331076" y="105410"/>
                </a:lnTo>
                <a:lnTo>
                  <a:pt x="330111" y="99060"/>
                </a:lnTo>
                <a:lnTo>
                  <a:pt x="328218" y="92710"/>
                </a:lnTo>
                <a:lnTo>
                  <a:pt x="325183" y="83820"/>
                </a:lnTo>
                <a:lnTo>
                  <a:pt x="320802" y="76200"/>
                </a:lnTo>
                <a:lnTo>
                  <a:pt x="326110" y="78740"/>
                </a:lnTo>
                <a:lnTo>
                  <a:pt x="328422" y="82550"/>
                </a:lnTo>
                <a:lnTo>
                  <a:pt x="335699" y="92710"/>
                </a:lnTo>
                <a:lnTo>
                  <a:pt x="339217" y="106680"/>
                </a:lnTo>
                <a:lnTo>
                  <a:pt x="338963" y="123190"/>
                </a:lnTo>
                <a:lnTo>
                  <a:pt x="334886" y="139700"/>
                </a:lnTo>
                <a:lnTo>
                  <a:pt x="331647" y="161290"/>
                </a:lnTo>
                <a:lnTo>
                  <a:pt x="334987" y="179070"/>
                </a:lnTo>
                <a:lnTo>
                  <a:pt x="340461" y="191770"/>
                </a:lnTo>
                <a:lnTo>
                  <a:pt x="343649" y="196850"/>
                </a:lnTo>
                <a:lnTo>
                  <a:pt x="344805" y="198120"/>
                </a:lnTo>
                <a:lnTo>
                  <a:pt x="350494" y="198120"/>
                </a:lnTo>
                <a:lnTo>
                  <a:pt x="351269" y="196850"/>
                </a:lnTo>
                <a:lnTo>
                  <a:pt x="353949" y="195580"/>
                </a:lnTo>
                <a:lnTo>
                  <a:pt x="354304" y="1917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04044" y="2424785"/>
            <a:ext cx="353568" cy="35432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854252" y="2428277"/>
            <a:ext cx="355600" cy="350520"/>
          </a:xfrm>
          <a:custGeom>
            <a:avLst/>
            <a:gdLst/>
            <a:ahLst/>
            <a:cxnLst/>
            <a:rect l="l" t="t" r="r" b="b"/>
            <a:pathLst>
              <a:path w="355600" h="350519">
                <a:moveTo>
                  <a:pt x="198869" y="149860"/>
                </a:moveTo>
                <a:lnTo>
                  <a:pt x="197751" y="146812"/>
                </a:lnTo>
                <a:lnTo>
                  <a:pt x="196596" y="143395"/>
                </a:lnTo>
                <a:lnTo>
                  <a:pt x="195516" y="141732"/>
                </a:lnTo>
                <a:lnTo>
                  <a:pt x="193598" y="140487"/>
                </a:lnTo>
                <a:lnTo>
                  <a:pt x="190868" y="140487"/>
                </a:lnTo>
                <a:lnTo>
                  <a:pt x="190106" y="140677"/>
                </a:lnTo>
                <a:lnTo>
                  <a:pt x="189369" y="141084"/>
                </a:lnTo>
                <a:lnTo>
                  <a:pt x="187071" y="142240"/>
                </a:lnTo>
                <a:lnTo>
                  <a:pt x="185559" y="145288"/>
                </a:lnTo>
                <a:lnTo>
                  <a:pt x="187071" y="147967"/>
                </a:lnTo>
                <a:lnTo>
                  <a:pt x="187833" y="149860"/>
                </a:lnTo>
                <a:lnTo>
                  <a:pt x="188214" y="151777"/>
                </a:lnTo>
                <a:lnTo>
                  <a:pt x="188214" y="172732"/>
                </a:lnTo>
                <a:lnTo>
                  <a:pt x="182105" y="179590"/>
                </a:lnTo>
                <a:lnTo>
                  <a:pt x="166484" y="179590"/>
                </a:lnTo>
                <a:lnTo>
                  <a:pt x="159639" y="173469"/>
                </a:lnTo>
                <a:lnTo>
                  <a:pt x="159639" y="146812"/>
                </a:lnTo>
                <a:lnTo>
                  <a:pt x="166103" y="139966"/>
                </a:lnTo>
                <a:lnTo>
                  <a:pt x="176796" y="139966"/>
                </a:lnTo>
                <a:lnTo>
                  <a:pt x="179451" y="137668"/>
                </a:lnTo>
                <a:lnTo>
                  <a:pt x="179451" y="131965"/>
                </a:lnTo>
                <a:lnTo>
                  <a:pt x="176796" y="129286"/>
                </a:lnTo>
                <a:lnTo>
                  <a:pt x="174104" y="129286"/>
                </a:lnTo>
                <a:lnTo>
                  <a:pt x="164630" y="131229"/>
                </a:lnTo>
                <a:lnTo>
                  <a:pt x="156743" y="136525"/>
                </a:lnTo>
                <a:lnTo>
                  <a:pt x="151358" y="144399"/>
                </a:lnTo>
                <a:lnTo>
                  <a:pt x="149364" y="154051"/>
                </a:lnTo>
                <a:lnTo>
                  <a:pt x="149364" y="165087"/>
                </a:lnTo>
                <a:lnTo>
                  <a:pt x="151307" y="174586"/>
                </a:lnTo>
                <a:lnTo>
                  <a:pt x="156603" y="182473"/>
                </a:lnTo>
                <a:lnTo>
                  <a:pt x="164465" y="187858"/>
                </a:lnTo>
                <a:lnTo>
                  <a:pt x="174104" y="189852"/>
                </a:lnTo>
                <a:lnTo>
                  <a:pt x="183769" y="187921"/>
                </a:lnTo>
                <a:lnTo>
                  <a:pt x="191643" y="182626"/>
                </a:lnTo>
                <a:lnTo>
                  <a:pt x="196938" y="174752"/>
                </a:lnTo>
                <a:lnTo>
                  <a:pt x="198869" y="165087"/>
                </a:lnTo>
                <a:lnTo>
                  <a:pt x="198869" y="149860"/>
                </a:lnTo>
                <a:close/>
              </a:path>
              <a:path w="355600" h="350519">
                <a:moveTo>
                  <a:pt x="355092" y="184150"/>
                </a:moveTo>
                <a:lnTo>
                  <a:pt x="352120" y="158750"/>
                </a:lnTo>
                <a:lnTo>
                  <a:pt x="344995" y="135890"/>
                </a:lnTo>
                <a:lnTo>
                  <a:pt x="333870" y="113030"/>
                </a:lnTo>
                <a:lnTo>
                  <a:pt x="318909" y="93980"/>
                </a:lnTo>
                <a:lnTo>
                  <a:pt x="330339" y="86360"/>
                </a:lnTo>
                <a:lnTo>
                  <a:pt x="339864" y="80010"/>
                </a:lnTo>
                <a:lnTo>
                  <a:pt x="344055" y="76200"/>
                </a:lnTo>
                <a:lnTo>
                  <a:pt x="347103" y="71120"/>
                </a:lnTo>
                <a:lnTo>
                  <a:pt x="347103" y="60960"/>
                </a:lnTo>
                <a:lnTo>
                  <a:pt x="309803" y="36830"/>
                </a:lnTo>
                <a:lnTo>
                  <a:pt x="286524" y="29210"/>
                </a:lnTo>
                <a:lnTo>
                  <a:pt x="288404" y="21590"/>
                </a:lnTo>
                <a:lnTo>
                  <a:pt x="289179" y="16510"/>
                </a:lnTo>
                <a:lnTo>
                  <a:pt x="288480" y="12700"/>
                </a:lnTo>
                <a:lnTo>
                  <a:pt x="288023" y="10160"/>
                </a:lnTo>
                <a:lnTo>
                  <a:pt x="281686" y="3810"/>
                </a:lnTo>
                <a:lnTo>
                  <a:pt x="277368" y="1270"/>
                </a:lnTo>
                <a:lnTo>
                  <a:pt x="271284" y="1270"/>
                </a:lnTo>
                <a:lnTo>
                  <a:pt x="253530" y="3810"/>
                </a:lnTo>
                <a:lnTo>
                  <a:pt x="238887" y="7620"/>
                </a:lnTo>
                <a:lnTo>
                  <a:pt x="227101" y="12700"/>
                </a:lnTo>
                <a:lnTo>
                  <a:pt x="218681" y="16510"/>
                </a:lnTo>
                <a:lnTo>
                  <a:pt x="215519" y="10160"/>
                </a:lnTo>
                <a:lnTo>
                  <a:pt x="212991" y="5080"/>
                </a:lnTo>
                <a:lnTo>
                  <a:pt x="209181" y="1270"/>
                </a:lnTo>
                <a:lnTo>
                  <a:pt x="204990" y="0"/>
                </a:lnTo>
                <a:lnTo>
                  <a:pt x="194741" y="0"/>
                </a:lnTo>
                <a:lnTo>
                  <a:pt x="160020" y="26670"/>
                </a:lnTo>
                <a:lnTo>
                  <a:pt x="142494" y="46990"/>
                </a:lnTo>
                <a:lnTo>
                  <a:pt x="139839" y="45720"/>
                </a:lnTo>
                <a:lnTo>
                  <a:pt x="137591" y="44450"/>
                </a:lnTo>
                <a:lnTo>
                  <a:pt x="127609" y="44450"/>
                </a:lnTo>
                <a:lnTo>
                  <a:pt x="101879" y="101600"/>
                </a:lnTo>
                <a:lnTo>
                  <a:pt x="98679" y="134620"/>
                </a:lnTo>
                <a:lnTo>
                  <a:pt x="96405" y="139700"/>
                </a:lnTo>
                <a:lnTo>
                  <a:pt x="94107" y="146050"/>
                </a:lnTo>
                <a:lnTo>
                  <a:pt x="92570" y="152400"/>
                </a:lnTo>
                <a:lnTo>
                  <a:pt x="81711" y="154940"/>
                </a:lnTo>
                <a:lnTo>
                  <a:pt x="45339" y="167640"/>
                </a:lnTo>
                <a:lnTo>
                  <a:pt x="14109" y="194310"/>
                </a:lnTo>
                <a:lnTo>
                  <a:pt x="88" y="237490"/>
                </a:lnTo>
                <a:lnTo>
                  <a:pt x="0" y="242570"/>
                </a:lnTo>
                <a:lnTo>
                  <a:pt x="2679" y="245110"/>
                </a:lnTo>
                <a:lnTo>
                  <a:pt x="59067" y="245110"/>
                </a:lnTo>
                <a:lnTo>
                  <a:pt x="38100" y="265430"/>
                </a:lnTo>
                <a:lnTo>
                  <a:pt x="33604" y="271780"/>
                </a:lnTo>
                <a:lnTo>
                  <a:pt x="30391" y="278130"/>
                </a:lnTo>
                <a:lnTo>
                  <a:pt x="28448" y="284480"/>
                </a:lnTo>
                <a:lnTo>
                  <a:pt x="27800" y="290830"/>
                </a:lnTo>
                <a:lnTo>
                  <a:pt x="30619" y="304800"/>
                </a:lnTo>
                <a:lnTo>
                  <a:pt x="38379" y="317500"/>
                </a:lnTo>
                <a:lnTo>
                  <a:pt x="49987" y="325120"/>
                </a:lnTo>
                <a:lnTo>
                  <a:pt x="64376" y="327660"/>
                </a:lnTo>
                <a:lnTo>
                  <a:pt x="78244" y="326390"/>
                </a:lnTo>
                <a:lnTo>
                  <a:pt x="90970" y="321310"/>
                </a:lnTo>
                <a:lnTo>
                  <a:pt x="96545" y="317500"/>
                </a:lnTo>
                <a:lnTo>
                  <a:pt x="102120" y="313690"/>
                </a:lnTo>
                <a:lnTo>
                  <a:pt x="111252" y="303530"/>
                </a:lnTo>
                <a:lnTo>
                  <a:pt x="111252" y="347980"/>
                </a:lnTo>
                <a:lnTo>
                  <a:pt x="113525" y="350520"/>
                </a:lnTo>
                <a:lnTo>
                  <a:pt x="119253" y="350520"/>
                </a:lnTo>
                <a:lnTo>
                  <a:pt x="121526" y="347980"/>
                </a:lnTo>
                <a:lnTo>
                  <a:pt x="121526" y="303530"/>
                </a:lnTo>
                <a:lnTo>
                  <a:pt x="121526" y="274320"/>
                </a:lnTo>
                <a:lnTo>
                  <a:pt x="121526" y="270510"/>
                </a:lnTo>
                <a:lnTo>
                  <a:pt x="117779" y="256540"/>
                </a:lnTo>
                <a:lnTo>
                  <a:pt x="110490" y="246481"/>
                </a:lnTo>
                <a:lnTo>
                  <a:pt x="110490" y="274320"/>
                </a:lnTo>
                <a:lnTo>
                  <a:pt x="105918" y="290830"/>
                </a:lnTo>
                <a:lnTo>
                  <a:pt x="95821" y="304800"/>
                </a:lnTo>
                <a:lnTo>
                  <a:pt x="81457" y="313690"/>
                </a:lnTo>
                <a:lnTo>
                  <a:pt x="64020" y="317500"/>
                </a:lnTo>
                <a:lnTo>
                  <a:pt x="53797" y="314960"/>
                </a:lnTo>
                <a:lnTo>
                  <a:pt x="45440" y="309880"/>
                </a:lnTo>
                <a:lnTo>
                  <a:pt x="39789" y="300990"/>
                </a:lnTo>
                <a:lnTo>
                  <a:pt x="37719" y="290830"/>
                </a:lnTo>
                <a:lnTo>
                  <a:pt x="37719" y="284480"/>
                </a:lnTo>
                <a:lnTo>
                  <a:pt x="40767" y="278130"/>
                </a:lnTo>
                <a:lnTo>
                  <a:pt x="45339" y="273050"/>
                </a:lnTo>
                <a:lnTo>
                  <a:pt x="73533" y="245110"/>
                </a:lnTo>
                <a:lnTo>
                  <a:pt x="91833" y="245110"/>
                </a:lnTo>
                <a:lnTo>
                  <a:pt x="89763" y="284480"/>
                </a:lnTo>
                <a:lnTo>
                  <a:pt x="75831" y="290830"/>
                </a:lnTo>
                <a:lnTo>
                  <a:pt x="73139" y="292100"/>
                </a:lnTo>
                <a:lnTo>
                  <a:pt x="71640" y="294640"/>
                </a:lnTo>
                <a:lnTo>
                  <a:pt x="72021" y="297180"/>
                </a:lnTo>
                <a:lnTo>
                  <a:pt x="72377" y="299720"/>
                </a:lnTo>
                <a:lnTo>
                  <a:pt x="75069" y="300990"/>
                </a:lnTo>
                <a:lnTo>
                  <a:pt x="79260" y="300990"/>
                </a:lnTo>
                <a:lnTo>
                  <a:pt x="110490" y="274320"/>
                </a:lnTo>
                <a:lnTo>
                  <a:pt x="110490" y="246481"/>
                </a:lnTo>
                <a:lnTo>
                  <a:pt x="109499" y="245110"/>
                </a:lnTo>
                <a:lnTo>
                  <a:pt x="97701" y="237490"/>
                </a:lnTo>
                <a:lnTo>
                  <a:pt x="83451" y="234950"/>
                </a:lnTo>
                <a:lnTo>
                  <a:pt x="24765" y="234950"/>
                </a:lnTo>
                <a:lnTo>
                  <a:pt x="38379" y="231140"/>
                </a:lnTo>
                <a:lnTo>
                  <a:pt x="44780" y="229870"/>
                </a:lnTo>
                <a:lnTo>
                  <a:pt x="57581" y="227330"/>
                </a:lnTo>
                <a:lnTo>
                  <a:pt x="83426" y="224790"/>
                </a:lnTo>
                <a:lnTo>
                  <a:pt x="116954" y="223520"/>
                </a:lnTo>
                <a:lnTo>
                  <a:pt x="119646" y="223520"/>
                </a:lnTo>
                <a:lnTo>
                  <a:pt x="121920" y="220980"/>
                </a:lnTo>
                <a:lnTo>
                  <a:pt x="121920" y="214630"/>
                </a:lnTo>
                <a:lnTo>
                  <a:pt x="119646" y="212090"/>
                </a:lnTo>
                <a:lnTo>
                  <a:pt x="116954" y="212090"/>
                </a:lnTo>
                <a:lnTo>
                  <a:pt x="75984" y="214630"/>
                </a:lnTo>
                <a:lnTo>
                  <a:pt x="45770" y="218440"/>
                </a:lnTo>
                <a:lnTo>
                  <a:pt x="24752" y="223520"/>
                </a:lnTo>
                <a:lnTo>
                  <a:pt x="11417" y="229870"/>
                </a:lnTo>
                <a:lnTo>
                  <a:pt x="15621" y="213360"/>
                </a:lnTo>
                <a:lnTo>
                  <a:pt x="50292" y="177800"/>
                </a:lnTo>
                <a:lnTo>
                  <a:pt x="97663" y="163830"/>
                </a:lnTo>
                <a:lnTo>
                  <a:pt x="109334" y="162560"/>
                </a:lnTo>
                <a:lnTo>
                  <a:pt x="113919" y="162560"/>
                </a:lnTo>
                <a:lnTo>
                  <a:pt x="121450" y="179070"/>
                </a:lnTo>
                <a:lnTo>
                  <a:pt x="125145" y="187960"/>
                </a:lnTo>
                <a:lnTo>
                  <a:pt x="128409" y="196850"/>
                </a:lnTo>
                <a:lnTo>
                  <a:pt x="129019" y="199390"/>
                </a:lnTo>
                <a:lnTo>
                  <a:pt x="131064" y="200660"/>
                </a:lnTo>
                <a:lnTo>
                  <a:pt x="134874" y="200660"/>
                </a:lnTo>
                <a:lnTo>
                  <a:pt x="137909" y="199390"/>
                </a:lnTo>
                <a:lnTo>
                  <a:pt x="139065" y="196850"/>
                </a:lnTo>
                <a:lnTo>
                  <a:pt x="138303" y="193040"/>
                </a:lnTo>
                <a:lnTo>
                  <a:pt x="135140" y="185420"/>
                </a:lnTo>
                <a:lnTo>
                  <a:pt x="131597" y="176530"/>
                </a:lnTo>
                <a:lnTo>
                  <a:pt x="117932" y="152400"/>
                </a:lnTo>
                <a:lnTo>
                  <a:pt x="116052" y="151130"/>
                </a:lnTo>
                <a:lnTo>
                  <a:pt x="105918" y="151130"/>
                </a:lnTo>
                <a:lnTo>
                  <a:pt x="104025" y="152400"/>
                </a:lnTo>
                <a:lnTo>
                  <a:pt x="110337" y="134620"/>
                </a:lnTo>
                <a:lnTo>
                  <a:pt x="119405" y="118110"/>
                </a:lnTo>
                <a:lnTo>
                  <a:pt x="125196" y="110490"/>
                </a:lnTo>
                <a:lnTo>
                  <a:pt x="130975" y="102870"/>
                </a:lnTo>
                <a:lnTo>
                  <a:pt x="162229" y="77470"/>
                </a:lnTo>
                <a:lnTo>
                  <a:pt x="201269" y="63500"/>
                </a:lnTo>
                <a:lnTo>
                  <a:pt x="222135" y="62230"/>
                </a:lnTo>
                <a:lnTo>
                  <a:pt x="237413" y="63500"/>
                </a:lnTo>
                <a:lnTo>
                  <a:pt x="252323" y="66040"/>
                </a:lnTo>
                <a:lnTo>
                  <a:pt x="266814" y="71120"/>
                </a:lnTo>
                <a:lnTo>
                  <a:pt x="280797" y="77470"/>
                </a:lnTo>
                <a:lnTo>
                  <a:pt x="285178" y="77470"/>
                </a:lnTo>
                <a:lnTo>
                  <a:pt x="286905" y="76200"/>
                </a:lnTo>
                <a:lnTo>
                  <a:pt x="287642" y="74930"/>
                </a:lnTo>
                <a:lnTo>
                  <a:pt x="289179" y="72390"/>
                </a:lnTo>
                <a:lnTo>
                  <a:pt x="288404" y="69850"/>
                </a:lnTo>
                <a:lnTo>
                  <a:pt x="285750" y="68580"/>
                </a:lnTo>
                <a:lnTo>
                  <a:pt x="273278" y="62230"/>
                </a:lnTo>
                <a:lnTo>
                  <a:pt x="270789" y="60960"/>
                </a:lnTo>
                <a:lnTo>
                  <a:pt x="255130" y="55880"/>
                </a:lnTo>
                <a:lnTo>
                  <a:pt x="238988" y="53340"/>
                </a:lnTo>
                <a:lnTo>
                  <a:pt x="222516" y="52070"/>
                </a:lnTo>
                <a:lnTo>
                  <a:pt x="199936" y="53340"/>
                </a:lnTo>
                <a:lnTo>
                  <a:pt x="157619" y="68580"/>
                </a:lnTo>
                <a:lnTo>
                  <a:pt x="124218" y="95250"/>
                </a:lnTo>
                <a:lnTo>
                  <a:pt x="112026" y="110490"/>
                </a:lnTo>
                <a:lnTo>
                  <a:pt x="114274" y="97790"/>
                </a:lnTo>
                <a:lnTo>
                  <a:pt x="129146" y="57150"/>
                </a:lnTo>
                <a:lnTo>
                  <a:pt x="132219" y="54610"/>
                </a:lnTo>
                <a:lnTo>
                  <a:pt x="134899" y="54610"/>
                </a:lnTo>
                <a:lnTo>
                  <a:pt x="135699" y="55880"/>
                </a:lnTo>
                <a:lnTo>
                  <a:pt x="136410" y="55880"/>
                </a:lnTo>
                <a:lnTo>
                  <a:pt x="142875" y="58420"/>
                </a:lnTo>
                <a:lnTo>
                  <a:pt x="148602" y="58420"/>
                </a:lnTo>
                <a:lnTo>
                  <a:pt x="149720" y="57150"/>
                </a:lnTo>
                <a:lnTo>
                  <a:pt x="151104" y="54610"/>
                </a:lnTo>
                <a:lnTo>
                  <a:pt x="153174" y="50800"/>
                </a:lnTo>
                <a:lnTo>
                  <a:pt x="156451" y="46990"/>
                </a:lnTo>
                <a:lnTo>
                  <a:pt x="163017" y="39370"/>
                </a:lnTo>
                <a:lnTo>
                  <a:pt x="178498" y="24130"/>
                </a:lnTo>
                <a:lnTo>
                  <a:pt x="198869" y="10160"/>
                </a:lnTo>
                <a:lnTo>
                  <a:pt x="204597" y="10160"/>
                </a:lnTo>
                <a:lnTo>
                  <a:pt x="206870" y="12700"/>
                </a:lnTo>
                <a:lnTo>
                  <a:pt x="212991" y="25400"/>
                </a:lnTo>
                <a:lnTo>
                  <a:pt x="213372" y="26670"/>
                </a:lnTo>
                <a:lnTo>
                  <a:pt x="214871" y="26670"/>
                </a:lnTo>
                <a:lnTo>
                  <a:pt x="216027" y="27940"/>
                </a:lnTo>
                <a:lnTo>
                  <a:pt x="219125" y="27940"/>
                </a:lnTo>
                <a:lnTo>
                  <a:pt x="219837" y="26670"/>
                </a:lnTo>
                <a:lnTo>
                  <a:pt x="223875" y="25400"/>
                </a:lnTo>
                <a:lnTo>
                  <a:pt x="234988" y="21590"/>
                </a:lnTo>
                <a:lnTo>
                  <a:pt x="251663" y="16510"/>
                </a:lnTo>
                <a:lnTo>
                  <a:pt x="272415" y="12700"/>
                </a:lnTo>
                <a:lnTo>
                  <a:pt x="276606" y="12700"/>
                </a:lnTo>
                <a:lnTo>
                  <a:pt x="277368" y="13970"/>
                </a:lnTo>
                <a:lnTo>
                  <a:pt x="278904" y="15240"/>
                </a:lnTo>
                <a:lnTo>
                  <a:pt x="279285" y="17780"/>
                </a:lnTo>
                <a:lnTo>
                  <a:pt x="278904" y="19050"/>
                </a:lnTo>
                <a:lnTo>
                  <a:pt x="275831" y="33020"/>
                </a:lnTo>
                <a:lnTo>
                  <a:pt x="275450" y="34290"/>
                </a:lnTo>
                <a:lnTo>
                  <a:pt x="275831" y="35560"/>
                </a:lnTo>
                <a:lnTo>
                  <a:pt x="276987" y="36830"/>
                </a:lnTo>
                <a:lnTo>
                  <a:pt x="277749" y="38100"/>
                </a:lnTo>
                <a:lnTo>
                  <a:pt x="278904" y="38100"/>
                </a:lnTo>
                <a:lnTo>
                  <a:pt x="280022" y="39370"/>
                </a:lnTo>
                <a:lnTo>
                  <a:pt x="285661" y="40640"/>
                </a:lnTo>
                <a:lnTo>
                  <a:pt x="334911" y="60960"/>
                </a:lnTo>
                <a:lnTo>
                  <a:pt x="337172" y="64770"/>
                </a:lnTo>
                <a:lnTo>
                  <a:pt x="337172" y="68580"/>
                </a:lnTo>
                <a:lnTo>
                  <a:pt x="336410" y="69850"/>
                </a:lnTo>
                <a:lnTo>
                  <a:pt x="334911" y="71120"/>
                </a:lnTo>
                <a:lnTo>
                  <a:pt x="312026" y="86360"/>
                </a:lnTo>
                <a:lnTo>
                  <a:pt x="309753" y="83820"/>
                </a:lnTo>
                <a:lnTo>
                  <a:pt x="306717" y="82550"/>
                </a:lnTo>
                <a:lnTo>
                  <a:pt x="304406" y="80010"/>
                </a:lnTo>
                <a:lnTo>
                  <a:pt x="303415" y="78740"/>
                </a:lnTo>
                <a:lnTo>
                  <a:pt x="298043" y="78740"/>
                </a:lnTo>
                <a:lnTo>
                  <a:pt x="297180" y="80010"/>
                </a:lnTo>
                <a:lnTo>
                  <a:pt x="295287" y="83820"/>
                </a:lnTo>
                <a:lnTo>
                  <a:pt x="296024" y="86360"/>
                </a:lnTo>
                <a:lnTo>
                  <a:pt x="298335" y="87630"/>
                </a:lnTo>
                <a:lnTo>
                  <a:pt x="317919" y="107950"/>
                </a:lnTo>
                <a:lnTo>
                  <a:pt x="332384" y="130810"/>
                </a:lnTo>
                <a:lnTo>
                  <a:pt x="341363" y="156210"/>
                </a:lnTo>
                <a:lnTo>
                  <a:pt x="344436" y="184150"/>
                </a:lnTo>
                <a:lnTo>
                  <a:pt x="344436" y="346710"/>
                </a:lnTo>
                <a:lnTo>
                  <a:pt x="346710" y="350520"/>
                </a:lnTo>
                <a:lnTo>
                  <a:pt x="352437" y="350520"/>
                </a:lnTo>
                <a:lnTo>
                  <a:pt x="355092" y="346710"/>
                </a:lnTo>
                <a:lnTo>
                  <a:pt x="355092" y="1841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96900" y="2440977"/>
            <a:ext cx="353695" cy="275590"/>
          </a:xfrm>
          <a:custGeom>
            <a:avLst/>
            <a:gdLst/>
            <a:ahLst/>
            <a:cxnLst/>
            <a:rect l="l" t="t" r="r" b="b"/>
            <a:pathLst>
              <a:path w="353695" h="275589">
                <a:moveTo>
                  <a:pt x="187845" y="140195"/>
                </a:moveTo>
                <a:lnTo>
                  <a:pt x="180606" y="132969"/>
                </a:lnTo>
                <a:lnTo>
                  <a:pt x="177571" y="132969"/>
                </a:lnTo>
                <a:lnTo>
                  <a:pt x="177571" y="146697"/>
                </a:lnTo>
                <a:lnTo>
                  <a:pt x="177571" y="152387"/>
                </a:lnTo>
                <a:lnTo>
                  <a:pt x="174879" y="155460"/>
                </a:lnTo>
                <a:lnTo>
                  <a:pt x="168414" y="155460"/>
                </a:lnTo>
                <a:lnTo>
                  <a:pt x="166141" y="152387"/>
                </a:lnTo>
                <a:lnTo>
                  <a:pt x="166141" y="146697"/>
                </a:lnTo>
                <a:lnTo>
                  <a:pt x="168808" y="144043"/>
                </a:lnTo>
                <a:lnTo>
                  <a:pt x="174879" y="144043"/>
                </a:lnTo>
                <a:lnTo>
                  <a:pt x="177571" y="146697"/>
                </a:lnTo>
                <a:lnTo>
                  <a:pt x="177571" y="132969"/>
                </a:lnTo>
                <a:lnTo>
                  <a:pt x="162687" y="132969"/>
                </a:lnTo>
                <a:lnTo>
                  <a:pt x="155460" y="140195"/>
                </a:lnTo>
                <a:lnTo>
                  <a:pt x="155460" y="158115"/>
                </a:lnTo>
                <a:lnTo>
                  <a:pt x="162687" y="165354"/>
                </a:lnTo>
                <a:lnTo>
                  <a:pt x="180606" y="165354"/>
                </a:lnTo>
                <a:lnTo>
                  <a:pt x="187845" y="158115"/>
                </a:lnTo>
                <a:lnTo>
                  <a:pt x="187845" y="155460"/>
                </a:lnTo>
                <a:lnTo>
                  <a:pt x="187845" y="144043"/>
                </a:lnTo>
                <a:lnTo>
                  <a:pt x="187845" y="140195"/>
                </a:lnTo>
                <a:close/>
              </a:path>
              <a:path w="353695" h="275589">
                <a:moveTo>
                  <a:pt x="353568" y="127000"/>
                </a:moveTo>
                <a:lnTo>
                  <a:pt x="346760" y="90170"/>
                </a:lnTo>
                <a:lnTo>
                  <a:pt x="344449" y="86652"/>
                </a:lnTo>
                <a:lnTo>
                  <a:pt x="344449" y="125730"/>
                </a:lnTo>
                <a:lnTo>
                  <a:pt x="338988" y="157480"/>
                </a:lnTo>
                <a:lnTo>
                  <a:pt x="324256" y="185420"/>
                </a:lnTo>
                <a:lnTo>
                  <a:pt x="301790" y="205740"/>
                </a:lnTo>
                <a:lnTo>
                  <a:pt x="273189" y="219710"/>
                </a:lnTo>
                <a:lnTo>
                  <a:pt x="240804" y="228600"/>
                </a:lnTo>
                <a:lnTo>
                  <a:pt x="238531" y="214630"/>
                </a:lnTo>
                <a:lnTo>
                  <a:pt x="237820" y="212090"/>
                </a:lnTo>
                <a:lnTo>
                  <a:pt x="235623" y="209550"/>
                </a:lnTo>
                <a:lnTo>
                  <a:pt x="232029" y="209550"/>
                </a:lnTo>
                <a:lnTo>
                  <a:pt x="229374" y="210820"/>
                </a:lnTo>
                <a:lnTo>
                  <a:pt x="227457" y="213360"/>
                </a:lnTo>
                <a:lnTo>
                  <a:pt x="227838" y="215900"/>
                </a:lnTo>
                <a:lnTo>
                  <a:pt x="235458" y="257810"/>
                </a:lnTo>
                <a:lnTo>
                  <a:pt x="235839" y="260350"/>
                </a:lnTo>
                <a:lnTo>
                  <a:pt x="235102" y="261620"/>
                </a:lnTo>
                <a:lnTo>
                  <a:pt x="232156" y="264160"/>
                </a:lnTo>
                <a:lnTo>
                  <a:pt x="227812" y="264160"/>
                </a:lnTo>
                <a:lnTo>
                  <a:pt x="195160" y="228600"/>
                </a:lnTo>
                <a:lnTo>
                  <a:pt x="192963" y="222250"/>
                </a:lnTo>
                <a:lnTo>
                  <a:pt x="191262" y="221145"/>
                </a:lnTo>
                <a:lnTo>
                  <a:pt x="191262" y="242570"/>
                </a:lnTo>
                <a:lnTo>
                  <a:pt x="160616" y="237490"/>
                </a:lnTo>
                <a:lnTo>
                  <a:pt x="132600" y="224790"/>
                </a:lnTo>
                <a:lnTo>
                  <a:pt x="108877" y="205740"/>
                </a:lnTo>
                <a:lnTo>
                  <a:pt x="91071" y="180340"/>
                </a:lnTo>
                <a:lnTo>
                  <a:pt x="90246" y="177800"/>
                </a:lnTo>
                <a:lnTo>
                  <a:pt x="84226" y="177800"/>
                </a:lnTo>
                <a:lnTo>
                  <a:pt x="79654" y="179070"/>
                </a:lnTo>
                <a:lnTo>
                  <a:pt x="78879" y="181610"/>
                </a:lnTo>
                <a:lnTo>
                  <a:pt x="80416" y="184150"/>
                </a:lnTo>
                <a:lnTo>
                  <a:pt x="89103" y="199390"/>
                </a:lnTo>
                <a:lnTo>
                  <a:pt x="126111" y="233680"/>
                </a:lnTo>
                <a:lnTo>
                  <a:pt x="161188" y="248920"/>
                </a:lnTo>
                <a:lnTo>
                  <a:pt x="154533" y="248920"/>
                </a:lnTo>
                <a:lnTo>
                  <a:pt x="136423" y="247650"/>
                </a:lnTo>
                <a:lnTo>
                  <a:pt x="128803" y="245452"/>
                </a:lnTo>
                <a:lnTo>
                  <a:pt x="128803" y="256540"/>
                </a:lnTo>
                <a:lnTo>
                  <a:pt x="122466" y="256540"/>
                </a:lnTo>
                <a:lnTo>
                  <a:pt x="104622" y="255270"/>
                </a:lnTo>
                <a:lnTo>
                  <a:pt x="54876" y="233680"/>
                </a:lnTo>
                <a:lnTo>
                  <a:pt x="24638" y="198120"/>
                </a:lnTo>
                <a:lnTo>
                  <a:pt x="10693" y="153670"/>
                </a:lnTo>
                <a:lnTo>
                  <a:pt x="32029" y="153670"/>
                </a:lnTo>
                <a:lnTo>
                  <a:pt x="37909" y="176530"/>
                </a:lnTo>
                <a:lnTo>
                  <a:pt x="47967" y="198120"/>
                </a:lnTo>
                <a:lnTo>
                  <a:pt x="79654" y="233680"/>
                </a:lnTo>
                <a:lnTo>
                  <a:pt x="115811" y="252730"/>
                </a:lnTo>
                <a:lnTo>
                  <a:pt x="128803" y="256540"/>
                </a:lnTo>
                <a:lnTo>
                  <a:pt x="128803" y="245452"/>
                </a:lnTo>
                <a:lnTo>
                  <a:pt x="118897" y="242570"/>
                </a:lnTo>
                <a:lnTo>
                  <a:pt x="102273" y="236220"/>
                </a:lnTo>
                <a:lnTo>
                  <a:pt x="70993" y="210820"/>
                </a:lnTo>
                <a:lnTo>
                  <a:pt x="49060" y="175260"/>
                </a:lnTo>
                <a:lnTo>
                  <a:pt x="43459" y="154940"/>
                </a:lnTo>
                <a:lnTo>
                  <a:pt x="70116" y="154940"/>
                </a:lnTo>
                <a:lnTo>
                  <a:pt x="70878" y="156210"/>
                </a:lnTo>
                <a:lnTo>
                  <a:pt x="71272" y="158750"/>
                </a:lnTo>
                <a:lnTo>
                  <a:pt x="72034" y="161290"/>
                </a:lnTo>
                <a:lnTo>
                  <a:pt x="72771" y="163830"/>
                </a:lnTo>
                <a:lnTo>
                  <a:pt x="75069" y="165100"/>
                </a:lnTo>
                <a:lnTo>
                  <a:pt x="78879" y="165100"/>
                </a:lnTo>
                <a:lnTo>
                  <a:pt x="81534" y="163830"/>
                </a:lnTo>
                <a:lnTo>
                  <a:pt x="83070" y="161290"/>
                </a:lnTo>
                <a:lnTo>
                  <a:pt x="82689" y="158750"/>
                </a:lnTo>
                <a:lnTo>
                  <a:pt x="82308" y="157480"/>
                </a:lnTo>
                <a:lnTo>
                  <a:pt x="81534" y="156210"/>
                </a:lnTo>
                <a:lnTo>
                  <a:pt x="81534" y="154940"/>
                </a:lnTo>
                <a:lnTo>
                  <a:pt x="124231" y="154940"/>
                </a:lnTo>
                <a:lnTo>
                  <a:pt x="124828" y="160020"/>
                </a:lnTo>
                <a:lnTo>
                  <a:pt x="126225" y="168910"/>
                </a:lnTo>
                <a:lnTo>
                  <a:pt x="151130" y="217170"/>
                </a:lnTo>
                <a:lnTo>
                  <a:pt x="189763" y="240030"/>
                </a:lnTo>
                <a:lnTo>
                  <a:pt x="190144" y="240030"/>
                </a:lnTo>
                <a:lnTo>
                  <a:pt x="190881" y="241300"/>
                </a:lnTo>
                <a:lnTo>
                  <a:pt x="191262" y="242570"/>
                </a:lnTo>
                <a:lnTo>
                  <a:pt x="191262" y="221145"/>
                </a:lnTo>
                <a:lnTo>
                  <a:pt x="191008" y="220980"/>
                </a:lnTo>
                <a:lnTo>
                  <a:pt x="187464" y="220980"/>
                </a:lnTo>
                <a:lnTo>
                  <a:pt x="185191" y="222250"/>
                </a:lnTo>
                <a:lnTo>
                  <a:pt x="183654" y="224790"/>
                </a:lnTo>
                <a:lnTo>
                  <a:pt x="183654" y="227330"/>
                </a:lnTo>
                <a:lnTo>
                  <a:pt x="169633" y="219710"/>
                </a:lnTo>
                <a:lnTo>
                  <a:pt x="140614" y="184150"/>
                </a:lnTo>
                <a:lnTo>
                  <a:pt x="132994" y="154940"/>
                </a:lnTo>
                <a:lnTo>
                  <a:pt x="141757" y="154940"/>
                </a:lnTo>
                <a:lnTo>
                  <a:pt x="142519" y="153670"/>
                </a:lnTo>
                <a:lnTo>
                  <a:pt x="144030" y="151130"/>
                </a:lnTo>
                <a:lnTo>
                  <a:pt x="144030" y="146050"/>
                </a:lnTo>
                <a:lnTo>
                  <a:pt x="141757" y="143510"/>
                </a:lnTo>
                <a:lnTo>
                  <a:pt x="10693" y="143510"/>
                </a:lnTo>
                <a:lnTo>
                  <a:pt x="10693" y="133350"/>
                </a:lnTo>
                <a:lnTo>
                  <a:pt x="18300" y="125730"/>
                </a:lnTo>
                <a:lnTo>
                  <a:pt x="269379" y="125730"/>
                </a:lnTo>
                <a:lnTo>
                  <a:pt x="283171" y="123190"/>
                </a:lnTo>
                <a:lnTo>
                  <a:pt x="294563" y="115570"/>
                </a:lnTo>
                <a:lnTo>
                  <a:pt x="302323" y="104140"/>
                </a:lnTo>
                <a:lnTo>
                  <a:pt x="305181" y="90170"/>
                </a:lnTo>
                <a:lnTo>
                  <a:pt x="302323" y="76200"/>
                </a:lnTo>
                <a:lnTo>
                  <a:pt x="295427" y="66040"/>
                </a:lnTo>
                <a:lnTo>
                  <a:pt x="294563" y="64770"/>
                </a:lnTo>
                <a:lnTo>
                  <a:pt x="283171" y="57150"/>
                </a:lnTo>
                <a:lnTo>
                  <a:pt x="269379" y="54610"/>
                </a:lnTo>
                <a:lnTo>
                  <a:pt x="252996" y="54610"/>
                </a:lnTo>
                <a:lnTo>
                  <a:pt x="251104" y="55880"/>
                </a:lnTo>
                <a:lnTo>
                  <a:pt x="250723" y="58420"/>
                </a:lnTo>
                <a:lnTo>
                  <a:pt x="249161" y="62230"/>
                </a:lnTo>
                <a:lnTo>
                  <a:pt x="243954" y="69850"/>
                </a:lnTo>
                <a:lnTo>
                  <a:pt x="234315" y="78740"/>
                </a:lnTo>
                <a:lnTo>
                  <a:pt x="219456" y="86360"/>
                </a:lnTo>
                <a:lnTo>
                  <a:pt x="221767" y="76200"/>
                </a:lnTo>
                <a:lnTo>
                  <a:pt x="221767" y="57150"/>
                </a:lnTo>
                <a:lnTo>
                  <a:pt x="229374" y="53340"/>
                </a:lnTo>
                <a:lnTo>
                  <a:pt x="231648" y="53340"/>
                </a:lnTo>
                <a:lnTo>
                  <a:pt x="233184" y="50800"/>
                </a:lnTo>
                <a:lnTo>
                  <a:pt x="233184" y="46990"/>
                </a:lnTo>
                <a:lnTo>
                  <a:pt x="232029" y="45720"/>
                </a:lnTo>
                <a:lnTo>
                  <a:pt x="230149" y="44450"/>
                </a:lnTo>
                <a:lnTo>
                  <a:pt x="229768" y="44450"/>
                </a:lnTo>
                <a:lnTo>
                  <a:pt x="222148" y="40640"/>
                </a:lnTo>
                <a:lnTo>
                  <a:pt x="222148" y="21590"/>
                </a:lnTo>
                <a:lnTo>
                  <a:pt x="221373" y="15240"/>
                </a:lnTo>
                <a:lnTo>
                  <a:pt x="219456" y="11430"/>
                </a:lnTo>
                <a:lnTo>
                  <a:pt x="234099" y="17780"/>
                </a:lnTo>
                <a:lnTo>
                  <a:pt x="243674" y="27940"/>
                </a:lnTo>
                <a:lnTo>
                  <a:pt x="248945" y="35560"/>
                </a:lnTo>
                <a:lnTo>
                  <a:pt x="250723" y="39370"/>
                </a:lnTo>
                <a:lnTo>
                  <a:pt x="251104" y="41910"/>
                </a:lnTo>
                <a:lnTo>
                  <a:pt x="253758" y="43180"/>
                </a:lnTo>
                <a:lnTo>
                  <a:pt x="261378" y="43180"/>
                </a:lnTo>
                <a:lnTo>
                  <a:pt x="293814" y="49530"/>
                </a:lnTo>
                <a:lnTo>
                  <a:pt x="320205" y="67310"/>
                </a:lnTo>
                <a:lnTo>
                  <a:pt x="337959" y="93980"/>
                </a:lnTo>
                <a:lnTo>
                  <a:pt x="344449" y="125730"/>
                </a:lnTo>
                <a:lnTo>
                  <a:pt x="344449" y="86652"/>
                </a:lnTo>
                <a:lnTo>
                  <a:pt x="326771" y="59690"/>
                </a:lnTo>
                <a:lnTo>
                  <a:pt x="296837" y="39370"/>
                </a:lnTo>
                <a:lnTo>
                  <a:pt x="260223" y="33020"/>
                </a:lnTo>
                <a:lnTo>
                  <a:pt x="258343" y="33020"/>
                </a:lnTo>
                <a:lnTo>
                  <a:pt x="256806" y="29210"/>
                </a:lnTo>
                <a:lnTo>
                  <a:pt x="220040" y="1270"/>
                </a:lnTo>
                <a:lnTo>
                  <a:pt x="204990" y="0"/>
                </a:lnTo>
                <a:lnTo>
                  <a:pt x="202336" y="0"/>
                </a:lnTo>
                <a:lnTo>
                  <a:pt x="199656" y="1270"/>
                </a:lnTo>
                <a:lnTo>
                  <a:pt x="199656" y="7620"/>
                </a:lnTo>
                <a:lnTo>
                  <a:pt x="202336" y="10160"/>
                </a:lnTo>
                <a:lnTo>
                  <a:pt x="206527" y="10160"/>
                </a:lnTo>
                <a:lnTo>
                  <a:pt x="210718" y="13970"/>
                </a:lnTo>
                <a:lnTo>
                  <a:pt x="210718" y="39370"/>
                </a:lnTo>
                <a:lnTo>
                  <a:pt x="214528" y="45720"/>
                </a:lnTo>
                <a:lnTo>
                  <a:pt x="218338" y="49530"/>
                </a:lnTo>
                <a:lnTo>
                  <a:pt x="214528" y="53340"/>
                </a:lnTo>
                <a:lnTo>
                  <a:pt x="210718" y="59690"/>
                </a:lnTo>
                <a:lnTo>
                  <a:pt x="210718" y="83820"/>
                </a:lnTo>
                <a:lnTo>
                  <a:pt x="206527" y="87630"/>
                </a:lnTo>
                <a:lnTo>
                  <a:pt x="201574" y="87630"/>
                </a:lnTo>
                <a:lnTo>
                  <a:pt x="199656" y="90170"/>
                </a:lnTo>
                <a:lnTo>
                  <a:pt x="199656" y="96520"/>
                </a:lnTo>
                <a:lnTo>
                  <a:pt x="202336" y="99060"/>
                </a:lnTo>
                <a:lnTo>
                  <a:pt x="204990" y="99060"/>
                </a:lnTo>
                <a:lnTo>
                  <a:pt x="241528" y="86360"/>
                </a:lnTo>
                <a:lnTo>
                  <a:pt x="256806" y="68580"/>
                </a:lnTo>
                <a:lnTo>
                  <a:pt x="258343" y="66040"/>
                </a:lnTo>
                <a:lnTo>
                  <a:pt x="268998" y="66040"/>
                </a:lnTo>
                <a:lnTo>
                  <a:pt x="278714" y="67310"/>
                </a:lnTo>
                <a:lnTo>
                  <a:pt x="286715" y="73660"/>
                </a:lnTo>
                <a:lnTo>
                  <a:pt x="292150" y="81280"/>
                </a:lnTo>
                <a:lnTo>
                  <a:pt x="294144" y="90170"/>
                </a:lnTo>
                <a:lnTo>
                  <a:pt x="292150" y="100330"/>
                </a:lnTo>
                <a:lnTo>
                  <a:pt x="286715" y="109220"/>
                </a:lnTo>
                <a:lnTo>
                  <a:pt x="278714" y="114300"/>
                </a:lnTo>
                <a:lnTo>
                  <a:pt x="268998" y="116840"/>
                </a:lnTo>
                <a:lnTo>
                  <a:pt x="27457" y="116840"/>
                </a:lnTo>
                <a:lnTo>
                  <a:pt x="16725" y="118110"/>
                </a:lnTo>
                <a:lnTo>
                  <a:pt x="8001" y="124460"/>
                </a:lnTo>
                <a:lnTo>
                  <a:pt x="2146" y="133350"/>
                </a:lnTo>
                <a:lnTo>
                  <a:pt x="0" y="143510"/>
                </a:lnTo>
                <a:lnTo>
                  <a:pt x="3289" y="171450"/>
                </a:lnTo>
                <a:lnTo>
                  <a:pt x="28130" y="222250"/>
                </a:lnTo>
                <a:lnTo>
                  <a:pt x="65862" y="252730"/>
                </a:lnTo>
                <a:lnTo>
                  <a:pt x="103593" y="265430"/>
                </a:lnTo>
                <a:lnTo>
                  <a:pt x="123456" y="266700"/>
                </a:lnTo>
                <a:lnTo>
                  <a:pt x="131749" y="266700"/>
                </a:lnTo>
                <a:lnTo>
                  <a:pt x="148323" y="264160"/>
                </a:lnTo>
                <a:lnTo>
                  <a:pt x="156616" y="261620"/>
                </a:lnTo>
                <a:lnTo>
                  <a:pt x="176225" y="256540"/>
                </a:lnTo>
                <a:lnTo>
                  <a:pt x="195846" y="251460"/>
                </a:lnTo>
                <a:lnTo>
                  <a:pt x="200698" y="257810"/>
                </a:lnTo>
                <a:lnTo>
                  <a:pt x="206616" y="262890"/>
                </a:lnTo>
                <a:lnTo>
                  <a:pt x="213537" y="267970"/>
                </a:lnTo>
                <a:lnTo>
                  <a:pt x="221373" y="273050"/>
                </a:lnTo>
                <a:lnTo>
                  <a:pt x="223647" y="274320"/>
                </a:lnTo>
                <a:lnTo>
                  <a:pt x="226339" y="275590"/>
                </a:lnTo>
                <a:lnTo>
                  <a:pt x="232029" y="275590"/>
                </a:lnTo>
                <a:lnTo>
                  <a:pt x="245757" y="261620"/>
                </a:lnTo>
                <a:lnTo>
                  <a:pt x="244995" y="256540"/>
                </a:lnTo>
                <a:lnTo>
                  <a:pt x="241566" y="238760"/>
                </a:lnTo>
                <a:lnTo>
                  <a:pt x="275107" y="229870"/>
                </a:lnTo>
                <a:lnTo>
                  <a:pt x="277749" y="228600"/>
                </a:lnTo>
                <a:lnTo>
                  <a:pt x="306806" y="214630"/>
                </a:lnTo>
                <a:lnTo>
                  <a:pt x="331622" y="191770"/>
                </a:lnTo>
                <a:lnTo>
                  <a:pt x="347789" y="161290"/>
                </a:lnTo>
                <a:lnTo>
                  <a:pt x="353568" y="1270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47532" y="2448785"/>
            <a:ext cx="354965" cy="328930"/>
          </a:xfrm>
          <a:custGeom>
            <a:avLst/>
            <a:gdLst/>
            <a:ahLst/>
            <a:cxnLst/>
            <a:rect l="l" t="t" r="r" b="b"/>
            <a:pathLst>
              <a:path w="354965" h="328930">
                <a:moveTo>
                  <a:pt x="236584" y="278129"/>
                </a:moveTo>
                <a:lnTo>
                  <a:pt x="193919" y="278129"/>
                </a:lnTo>
                <a:lnTo>
                  <a:pt x="212357" y="274319"/>
                </a:lnTo>
                <a:lnTo>
                  <a:pt x="233396" y="267969"/>
                </a:lnTo>
                <a:lnTo>
                  <a:pt x="269728" y="247649"/>
                </a:lnTo>
                <a:lnTo>
                  <a:pt x="287475" y="200659"/>
                </a:lnTo>
                <a:lnTo>
                  <a:pt x="283839" y="184149"/>
                </a:lnTo>
                <a:lnTo>
                  <a:pt x="257843" y="149859"/>
                </a:lnTo>
                <a:lnTo>
                  <a:pt x="208199" y="123189"/>
                </a:lnTo>
                <a:lnTo>
                  <a:pt x="165344" y="114299"/>
                </a:lnTo>
                <a:lnTo>
                  <a:pt x="141836" y="111759"/>
                </a:lnTo>
                <a:lnTo>
                  <a:pt x="121904" y="109219"/>
                </a:lnTo>
                <a:lnTo>
                  <a:pt x="78788" y="97789"/>
                </a:lnTo>
                <a:lnTo>
                  <a:pt x="57503" y="81279"/>
                </a:lnTo>
                <a:lnTo>
                  <a:pt x="42528" y="81279"/>
                </a:lnTo>
                <a:lnTo>
                  <a:pt x="8560" y="62229"/>
                </a:lnTo>
                <a:lnTo>
                  <a:pt x="0" y="45719"/>
                </a:lnTo>
                <a:lnTo>
                  <a:pt x="2243" y="38099"/>
                </a:lnTo>
                <a:lnTo>
                  <a:pt x="9091" y="30479"/>
                </a:lnTo>
                <a:lnTo>
                  <a:pt x="20722" y="24129"/>
                </a:lnTo>
                <a:lnTo>
                  <a:pt x="37312" y="17779"/>
                </a:lnTo>
                <a:lnTo>
                  <a:pt x="52390" y="13969"/>
                </a:lnTo>
                <a:lnTo>
                  <a:pt x="69856" y="8889"/>
                </a:lnTo>
                <a:lnTo>
                  <a:pt x="89242" y="5079"/>
                </a:lnTo>
                <a:lnTo>
                  <a:pt x="110080" y="1269"/>
                </a:lnTo>
                <a:lnTo>
                  <a:pt x="118306" y="1269"/>
                </a:lnTo>
                <a:lnTo>
                  <a:pt x="126692" y="0"/>
                </a:lnTo>
                <a:lnTo>
                  <a:pt x="162987" y="0"/>
                </a:lnTo>
                <a:lnTo>
                  <a:pt x="182287" y="2539"/>
                </a:lnTo>
                <a:lnTo>
                  <a:pt x="220192" y="10159"/>
                </a:lnTo>
                <a:lnTo>
                  <a:pt x="128264" y="10159"/>
                </a:lnTo>
                <a:lnTo>
                  <a:pt x="112383" y="12699"/>
                </a:lnTo>
                <a:lnTo>
                  <a:pt x="105151" y="13969"/>
                </a:lnTo>
                <a:lnTo>
                  <a:pt x="98271" y="13969"/>
                </a:lnTo>
                <a:lnTo>
                  <a:pt x="91423" y="16509"/>
                </a:lnTo>
                <a:lnTo>
                  <a:pt x="137535" y="16509"/>
                </a:lnTo>
                <a:lnTo>
                  <a:pt x="142496" y="17779"/>
                </a:lnTo>
                <a:lnTo>
                  <a:pt x="150496" y="17779"/>
                </a:lnTo>
                <a:lnTo>
                  <a:pt x="152767" y="20319"/>
                </a:lnTo>
                <a:lnTo>
                  <a:pt x="152511" y="22859"/>
                </a:lnTo>
                <a:lnTo>
                  <a:pt x="119232" y="22859"/>
                </a:lnTo>
                <a:lnTo>
                  <a:pt x="116192" y="25399"/>
                </a:lnTo>
                <a:lnTo>
                  <a:pt x="106655" y="25399"/>
                </a:lnTo>
                <a:lnTo>
                  <a:pt x="71884" y="27939"/>
                </a:lnTo>
                <a:lnTo>
                  <a:pt x="43856" y="31749"/>
                </a:lnTo>
                <a:lnTo>
                  <a:pt x="23892" y="36829"/>
                </a:lnTo>
                <a:lnTo>
                  <a:pt x="13312" y="41909"/>
                </a:lnTo>
                <a:lnTo>
                  <a:pt x="11039" y="45719"/>
                </a:lnTo>
                <a:lnTo>
                  <a:pt x="11039" y="46989"/>
                </a:lnTo>
                <a:lnTo>
                  <a:pt x="39519" y="71119"/>
                </a:lnTo>
                <a:lnTo>
                  <a:pt x="139039" y="71119"/>
                </a:lnTo>
                <a:lnTo>
                  <a:pt x="138655" y="74929"/>
                </a:lnTo>
                <a:lnTo>
                  <a:pt x="138303" y="77469"/>
                </a:lnTo>
                <a:lnTo>
                  <a:pt x="135999" y="78739"/>
                </a:lnTo>
                <a:lnTo>
                  <a:pt x="87084" y="78739"/>
                </a:lnTo>
                <a:lnTo>
                  <a:pt x="77983" y="80009"/>
                </a:lnTo>
                <a:lnTo>
                  <a:pt x="136413" y="101599"/>
                </a:lnTo>
                <a:lnTo>
                  <a:pt x="189488" y="107949"/>
                </a:lnTo>
                <a:lnTo>
                  <a:pt x="211400" y="114299"/>
                </a:lnTo>
                <a:lnTo>
                  <a:pt x="249535" y="132079"/>
                </a:lnTo>
                <a:lnTo>
                  <a:pt x="286071" y="167639"/>
                </a:lnTo>
                <a:lnTo>
                  <a:pt x="297680" y="224789"/>
                </a:lnTo>
                <a:lnTo>
                  <a:pt x="290168" y="248919"/>
                </a:lnTo>
                <a:lnTo>
                  <a:pt x="277619" y="265429"/>
                </a:lnTo>
                <a:lnTo>
                  <a:pt x="263264" y="265429"/>
                </a:lnTo>
                <a:lnTo>
                  <a:pt x="251673" y="271779"/>
                </a:lnTo>
                <a:lnTo>
                  <a:pt x="236584" y="278129"/>
                </a:lnTo>
                <a:close/>
              </a:path>
              <a:path w="354965" h="328930">
                <a:moveTo>
                  <a:pt x="323538" y="80009"/>
                </a:moveTo>
                <a:lnTo>
                  <a:pt x="310111" y="80009"/>
                </a:lnTo>
                <a:lnTo>
                  <a:pt x="294211" y="63499"/>
                </a:lnTo>
                <a:lnTo>
                  <a:pt x="275740" y="48259"/>
                </a:lnTo>
                <a:lnTo>
                  <a:pt x="231647" y="25399"/>
                </a:lnTo>
                <a:lnTo>
                  <a:pt x="188784" y="13969"/>
                </a:lnTo>
                <a:lnTo>
                  <a:pt x="144576" y="10159"/>
                </a:lnTo>
                <a:lnTo>
                  <a:pt x="226042" y="10159"/>
                </a:lnTo>
                <a:lnTo>
                  <a:pt x="236108" y="8889"/>
                </a:lnTo>
                <a:lnTo>
                  <a:pt x="249455" y="7619"/>
                </a:lnTo>
                <a:lnTo>
                  <a:pt x="265152" y="6349"/>
                </a:lnTo>
                <a:lnTo>
                  <a:pt x="300094" y="6349"/>
                </a:lnTo>
                <a:lnTo>
                  <a:pt x="316984" y="8889"/>
                </a:lnTo>
                <a:lnTo>
                  <a:pt x="331606" y="11429"/>
                </a:lnTo>
                <a:lnTo>
                  <a:pt x="344032" y="16509"/>
                </a:lnTo>
                <a:lnTo>
                  <a:pt x="259543" y="16509"/>
                </a:lnTo>
                <a:lnTo>
                  <a:pt x="250309" y="17779"/>
                </a:lnTo>
                <a:lnTo>
                  <a:pt x="241920" y="17779"/>
                </a:lnTo>
                <a:lnTo>
                  <a:pt x="257922" y="25399"/>
                </a:lnTo>
                <a:lnTo>
                  <a:pt x="272740" y="34289"/>
                </a:lnTo>
                <a:lnTo>
                  <a:pt x="286339" y="43179"/>
                </a:lnTo>
                <a:lnTo>
                  <a:pt x="298688" y="53339"/>
                </a:lnTo>
                <a:lnTo>
                  <a:pt x="312423" y="53339"/>
                </a:lnTo>
                <a:lnTo>
                  <a:pt x="306303" y="59689"/>
                </a:lnTo>
                <a:lnTo>
                  <a:pt x="313799" y="68579"/>
                </a:lnTo>
                <a:lnTo>
                  <a:pt x="320788" y="76199"/>
                </a:lnTo>
                <a:lnTo>
                  <a:pt x="323538" y="80009"/>
                </a:lnTo>
                <a:close/>
              </a:path>
              <a:path w="354965" h="328930">
                <a:moveTo>
                  <a:pt x="132576" y="16509"/>
                </a:moveTo>
                <a:lnTo>
                  <a:pt x="91423" y="16509"/>
                </a:lnTo>
                <a:lnTo>
                  <a:pt x="98655" y="15239"/>
                </a:lnTo>
                <a:lnTo>
                  <a:pt x="113919" y="15239"/>
                </a:lnTo>
                <a:lnTo>
                  <a:pt x="116192" y="13969"/>
                </a:lnTo>
                <a:lnTo>
                  <a:pt x="119232" y="12699"/>
                </a:lnTo>
                <a:lnTo>
                  <a:pt x="126112" y="12699"/>
                </a:lnTo>
                <a:lnTo>
                  <a:pt x="129535" y="13969"/>
                </a:lnTo>
                <a:lnTo>
                  <a:pt x="132576" y="16509"/>
                </a:lnTo>
                <a:close/>
              </a:path>
              <a:path w="354965" h="328930">
                <a:moveTo>
                  <a:pt x="312423" y="53339"/>
                </a:moveTo>
                <a:lnTo>
                  <a:pt x="298688" y="53339"/>
                </a:lnTo>
                <a:lnTo>
                  <a:pt x="306862" y="43179"/>
                </a:lnTo>
                <a:lnTo>
                  <a:pt x="315456" y="35559"/>
                </a:lnTo>
                <a:lnTo>
                  <a:pt x="323762" y="27939"/>
                </a:lnTo>
                <a:lnTo>
                  <a:pt x="331072" y="21589"/>
                </a:lnTo>
                <a:lnTo>
                  <a:pt x="319235" y="19049"/>
                </a:lnTo>
                <a:lnTo>
                  <a:pt x="293114" y="16509"/>
                </a:lnTo>
                <a:lnTo>
                  <a:pt x="345920" y="16509"/>
                </a:lnTo>
                <a:lnTo>
                  <a:pt x="347072" y="17779"/>
                </a:lnTo>
                <a:lnTo>
                  <a:pt x="347072" y="21589"/>
                </a:lnTo>
                <a:lnTo>
                  <a:pt x="346303" y="24129"/>
                </a:lnTo>
                <a:lnTo>
                  <a:pt x="344799" y="25399"/>
                </a:lnTo>
                <a:lnTo>
                  <a:pt x="340715" y="27939"/>
                </a:lnTo>
                <a:lnTo>
                  <a:pt x="330988" y="35559"/>
                </a:lnTo>
                <a:lnTo>
                  <a:pt x="318542" y="46989"/>
                </a:lnTo>
                <a:lnTo>
                  <a:pt x="312423" y="53339"/>
                </a:lnTo>
                <a:close/>
              </a:path>
              <a:path w="354965" h="328930">
                <a:moveTo>
                  <a:pt x="185919" y="64769"/>
                </a:moveTo>
                <a:lnTo>
                  <a:pt x="182496" y="64769"/>
                </a:lnTo>
                <a:lnTo>
                  <a:pt x="180576" y="63499"/>
                </a:lnTo>
                <a:lnTo>
                  <a:pt x="179423" y="62229"/>
                </a:lnTo>
                <a:lnTo>
                  <a:pt x="178303" y="59689"/>
                </a:lnTo>
                <a:lnTo>
                  <a:pt x="178687" y="57149"/>
                </a:lnTo>
                <a:lnTo>
                  <a:pt x="180960" y="55879"/>
                </a:lnTo>
                <a:lnTo>
                  <a:pt x="190880" y="48259"/>
                </a:lnTo>
                <a:lnTo>
                  <a:pt x="193535" y="36829"/>
                </a:lnTo>
                <a:lnTo>
                  <a:pt x="167999" y="31749"/>
                </a:lnTo>
                <a:lnTo>
                  <a:pt x="165344" y="31749"/>
                </a:lnTo>
                <a:lnTo>
                  <a:pt x="163423" y="27939"/>
                </a:lnTo>
                <a:lnTo>
                  <a:pt x="163807" y="25399"/>
                </a:lnTo>
                <a:lnTo>
                  <a:pt x="164128" y="22859"/>
                </a:lnTo>
                <a:lnTo>
                  <a:pt x="166399" y="21589"/>
                </a:lnTo>
                <a:lnTo>
                  <a:pt x="169919" y="21589"/>
                </a:lnTo>
                <a:lnTo>
                  <a:pt x="187643" y="25399"/>
                </a:lnTo>
                <a:lnTo>
                  <a:pt x="204259" y="29209"/>
                </a:lnTo>
                <a:lnTo>
                  <a:pt x="219802" y="35559"/>
                </a:lnTo>
                <a:lnTo>
                  <a:pt x="231403" y="40639"/>
                </a:lnTo>
                <a:lnTo>
                  <a:pt x="203455" y="40639"/>
                </a:lnTo>
                <a:lnTo>
                  <a:pt x="199269" y="49529"/>
                </a:lnTo>
                <a:lnTo>
                  <a:pt x="193775" y="57149"/>
                </a:lnTo>
                <a:lnTo>
                  <a:pt x="188929" y="62229"/>
                </a:lnTo>
                <a:lnTo>
                  <a:pt x="186687" y="63499"/>
                </a:lnTo>
                <a:lnTo>
                  <a:pt x="185919" y="64769"/>
                </a:lnTo>
                <a:close/>
              </a:path>
              <a:path w="354965" h="328930">
                <a:moveTo>
                  <a:pt x="138655" y="34289"/>
                </a:moveTo>
                <a:lnTo>
                  <a:pt x="124960" y="34289"/>
                </a:lnTo>
                <a:lnTo>
                  <a:pt x="127615" y="31749"/>
                </a:lnTo>
                <a:lnTo>
                  <a:pt x="127615" y="25399"/>
                </a:lnTo>
                <a:lnTo>
                  <a:pt x="124960" y="22859"/>
                </a:lnTo>
                <a:lnTo>
                  <a:pt x="152511" y="22859"/>
                </a:lnTo>
                <a:lnTo>
                  <a:pt x="152383" y="24129"/>
                </a:lnTo>
                <a:lnTo>
                  <a:pt x="151999" y="26669"/>
                </a:lnTo>
                <a:lnTo>
                  <a:pt x="149728" y="27939"/>
                </a:lnTo>
                <a:lnTo>
                  <a:pt x="138655" y="27939"/>
                </a:lnTo>
                <a:lnTo>
                  <a:pt x="138655" y="34289"/>
                </a:lnTo>
                <a:close/>
              </a:path>
              <a:path w="354965" h="328930">
                <a:moveTo>
                  <a:pt x="131423" y="45719"/>
                </a:moveTo>
                <a:lnTo>
                  <a:pt x="113535" y="45719"/>
                </a:lnTo>
                <a:lnTo>
                  <a:pt x="106271" y="38099"/>
                </a:lnTo>
                <a:lnTo>
                  <a:pt x="106271" y="26669"/>
                </a:lnTo>
                <a:lnTo>
                  <a:pt x="106655" y="25399"/>
                </a:lnTo>
                <a:lnTo>
                  <a:pt x="116192" y="25399"/>
                </a:lnTo>
                <a:lnTo>
                  <a:pt x="116192" y="31749"/>
                </a:lnTo>
                <a:lnTo>
                  <a:pt x="119232" y="34289"/>
                </a:lnTo>
                <a:lnTo>
                  <a:pt x="138655" y="34289"/>
                </a:lnTo>
                <a:lnTo>
                  <a:pt x="138655" y="38099"/>
                </a:lnTo>
                <a:lnTo>
                  <a:pt x="131423" y="45719"/>
                </a:lnTo>
                <a:close/>
              </a:path>
              <a:path w="354965" h="328930">
                <a:moveTo>
                  <a:pt x="211807" y="67309"/>
                </a:moveTo>
                <a:lnTo>
                  <a:pt x="204192" y="67309"/>
                </a:lnTo>
                <a:lnTo>
                  <a:pt x="202303" y="64769"/>
                </a:lnTo>
                <a:lnTo>
                  <a:pt x="203071" y="62229"/>
                </a:lnTo>
                <a:lnTo>
                  <a:pt x="204960" y="59689"/>
                </a:lnTo>
                <a:lnTo>
                  <a:pt x="212575" y="52069"/>
                </a:lnTo>
                <a:lnTo>
                  <a:pt x="212960" y="43179"/>
                </a:lnTo>
                <a:lnTo>
                  <a:pt x="209920" y="43179"/>
                </a:lnTo>
                <a:lnTo>
                  <a:pt x="206879" y="40639"/>
                </a:lnTo>
                <a:lnTo>
                  <a:pt x="231403" y="40639"/>
                </a:lnTo>
                <a:lnTo>
                  <a:pt x="234303" y="41909"/>
                </a:lnTo>
                <a:lnTo>
                  <a:pt x="242572" y="45719"/>
                </a:lnTo>
                <a:lnTo>
                  <a:pt x="246672" y="48259"/>
                </a:lnTo>
                <a:lnTo>
                  <a:pt x="222496" y="48259"/>
                </a:lnTo>
                <a:lnTo>
                  <a:pt x="220575" y="59689"/>
                </a:lnTo>
                <a:lnTo>
                  <a:pt x="211807" y="67309"/>
                </a:lnTo>
                <a:close/>
              </a:path>
              <a:path w="354965" h="328930">
                <a:moveTo>
                  <a:pt x="232384" y="71119"/>
                </a:moveTo>
                <a:lnTo>
                  <a:pt x="227072" y="71119"/>
                </a:lnTo>
                <a:lnTo>
                  <a:pt x="226303" y="69849"/>
                </a:lnTo>
                <a:lnTo>
                  <a:pt x="224384" y="67309"/>
                </a:lnTo>
                <a:lnTo>
                  <a:pt x="224767" y="64769"/>
                </a:lnTo>
                <a:lnTo>
                  <a:pt x="226688" y="62229"/>
                </a:lnTo>
                <a:lnTo>
                  <a:pt x="231647" y="58419"/>
                </a:lnTo>
                <a:lnTo>
                  <a:pt x="232384" y="52069"/>
                </a:lnTo>
                <a:lnTo>
                  <a:pt x="230879" y="52069"/>
                </a:lnTo>
                <a:lnTo>
                  <a:pt x="230111" y="50799"/>
                </a:lnTo>
                <a:lnTo>
                  <a:pt x="226688" y="49529"/>
                </a:lnTo>
                <a:lnTo>
                  <a:pt x="224767" y="48259"/>
                </a:lnTo>
                <a:lnTo>
                  <a:pt x="246672" y="48259"/>
                </a:lnTo>
                <a:lnTo>
                  <a:pt x="250772" y="50799"/>
                </a:lnTo>
                <a:lnTo>
                  <a:pt x="258833" y="57149"/>
                </a:lnTo>
                <a:lnTo>
                  <a:pt x="241535" y="57149"/>
                </a:lnTo>
                <a:lnTo>
                  <a:pt x="239264" y="64769"/>
                </a:lnTo>
                <a:lnTo>
                  <a:pt x="233920" y="69849"/>
                </a:lnTo>
                <a:lnTo>
                  <a:pt x="232384" y="71119"/>
                </a:lnTo>
                <a:close/>
              </a:path>
              <a:path w="354965" h="328930">
                <a:moveTo>
                  <a:pt x="315839" y="134619"/>
                </a:moveTo>
                <a:lnTo>
                  <a:pt x="309728" y="134619"/>
                </a:lnTo>
                <a:lnTo>
                  <a:pt x="308607" y="132079"/>
                </a:lnTo>
                <a:lnTo>
                  <a:pt x="306688" y="129539"/>
                </a:lnTo>
                <a:lnTo>
                  <a:pt x="305152" y="125729"/>
                </a:lnTo>
                <a:lnTo>
                  <a:pt x="303264" y="123189"/>
                </a:lnTo>
                <a:lnTo>
                  <a:pt x="302496" y="120649"/>
                </a:lnTo>
                <a:lnTo>
                  <a:pt x="302496" y="119379"/>
                </a:lnTo>
                <a:lnTo>
                  <a:pt x="303264" y="118109"/>
                </a:lnTo>
                <a:lnTo>
                  <a:pt x="304415" y="115569"/>
                </a:lnTo>
                <a:lnTo>
                  <a:pt x="307839" y="115569"/>
                </a:lnTo>
                <a:lnTo>
                  <a:pt x="338303" y="113029"/>
                </a:lnTo>
                <a:lnTo>
                  <a:pt x="326998" y="102869"/>
                </a:lnTo>
                <a:lnTo>
                  <a:pt x="310407" y="91439"/>
                </a:lnTo>
                <a:lnTo>
                  <a:pt x="288812" y="80009"/>
                </a:lnTo>
                <a:lnTo>
                  <a:pt x="262496" y="72389"/>
                </a:lnTo>
                <a:lnTo>
                  <a:pt x="261343" y="72389"/>
                </a:lnTo>
                <a:lnTo>
                  <a:pt x="260575" y="71119"/>
                </a:lnTo>
                <a:lnTo>
                  <a:pt x="260224" y="71119"/>
                </a:lnTo>
                <a:lnTo>
                  <a:pt x="253728" y="66039"/>
                </a:lnTo>
                <a:lnTo>
                  <a:pt x="247647" y="60959"/>
                </a:lnTo>
                <a:lnTo>
                  <a:pt x="241535" y="57149"/>
                </a:lnTo>
                <a:lnTo>
                  <a:pt x="258833" y="57149"/>
                </a:lnTo>
                <a:lnTo>
                  <a:pt x="266688" y="63499"/>
                </a:lnTo>
                <a:lnTo>
                  <a:pt x="278886" y="66039"/>
                </a:lnTo>
                <a:lnTo>
                  <a:pt x="290260" y="69849"/>
                </a:lnTo>
                <a:lnTo>
                  <a:pt x="300703" y="74929"/>
                </a:lnTo>
                <a:lnTo>
                  <a:pt x="310111" y="80009"/>
                </a:lnTo>
                <a:lnTo>
                  <a:pt x="323538" y="80009"/>
                </a:lnTo>
                <a:lnTo>
                  <a:pt x="327206" y="85089"/>
                </a:lnTo>
                <a:lnTo>
                  <a:pt x="332992" y="93979"/>
                </a:lnTo>
                <a:lnTo>
                  <a:pt x="341553" y="101599"/>
                </a:lnTo>
                <a:lnTo>
                  <a:pt x="347840" y="107949"/>
                </a:lnTo>
                <a:lnTo>
                  <a:pt x="351846" y="113029"/>
                </a:lnTo>
                <a:lnTo>
                  <a:pt x="353567" y="114299"/>
                </a:lnTo>
                <a:lnTo>
                  <a:pt x="354303" y="115569"/>
                </a:lnTo>
                <a:lnTo>
                  <a:pt x="354688" y="118109"/>
                </a:lnTo>
                <a:lnTo>
                  <a:pt x="353920" y="119379"/>
                </a:lnTo>
                <a:lnTo>
                  <a:pt x="353567" y="120649"/>
                </a:lnTo>
                <a:lnTo>
                  <a:pt x="351647" y="123189"/>
                </a:lnTo>
                <a:lnTo>
                  <a:pt x="346303" y="123189"/>
                </a:lnTo>
                <a:lnTo>
                  <a:pt x="346676" y="124459"/>
                </a:lnTo>
                <a:lnTo>
                  <a:pt x="316607" y="124459"/>
                </a:lnTo>
                <a:lnTo>
                  <a:pt x="317343" y="125729"/>
                </a:lnTo>
                <a:lnTo>
                  <a:pt x="317728" y="126999"/>
                </a:lnTo>
                <a:lnTo>
                  <a:pt x="318111" y="126999"/>
                </a:lnTo>
                <a:lnTo>
                  <a:pt x="319264" y="130809"/>
                </a:lnTo>
                <a:lnTo>
                  <a:pt x="318111" y="133349"/>
                </a:lnTo>
                <a:lnTo>
                  <a:pt x="315839" y="134619"/>
                </a:lnTo>
                <a:close/>
              </a:path>
              <a:path w="354965" h="328930">
                <a:moveTo>
                  <a:pt x="126256" y="68579"/>
                </a:moveTo>
                <a:lnTo>
                  <a:pt x="85132" y="68579"/>
                </a:lnTo>
                <a:lnTo>
                  <a:pt x="95034" y="67309"/>
                </a:lnTo>
                <a:lnTo>
                  <a:pt x="119148" y="67309"/>
                </a:lnTo>
                <a:lnTo>
                  <a:pt x="126256" y="68579"/>
                </a:lnTo>
                <a:close/>
              </a:path>
              <a:path w="354965" h="328930">
                <a:moveTo>
                  <a:pt x="210688" y="68579"/>
                </a:moveTo>
                <a:lnTo>
                  <a:pt x="206879" y="68579"/>
                </a:lnTo>
                <a:lnTo>
                  <a:pt x="205344" y="67309"/>
                </a:lnTo>
                <a:lnTo>
                  <a:pt x="211456" y="67309"/>
                </a:lnTo>
                <a:lnTo>
                  <a:pt x="210688" y="68579"/>
                </a:lnTo>
                <a:close/>
              </a:path>
              <a:path w="354965" h="328930">
                <a:moveTo>
                  <a:pt x="139039" y="71119"/>
                </a:moveTo>
                <a:lnTo>
                  <a:pt x="60447" y="71119"/>
                </a:lnTo>
                <a:lnTo>
                  <a:pt x="76207" y="68579"/>
                </a:lnTo>
                <a:lnTo>
                  <a:pt x="133728" y="68579"/>
                </a:lnTo>
                <a:lnTo>
                  <a:pt x="136767" y="69849"/>
                </a:lnTo>
                <a:lnTo>
                  <a:pt x="139039" y="71119"/>
                </a:lnTo>
                <a:close/>
              </a:path>
              <a:path w="354965" h="328930">
                <a:moveTo>
                  <a:pt x="340863" y="238759"/>
                </a:moveTo>
                <a:lnTo>
                  <a:pt x="329535" y="238759"/>
                </a:lnTo>
                <a:lnTo>
                  <a:pt x="335824" y="226059"/>
                </a:lnTo>
                <a:lnTo>
                  <a:pt x="340360" y="210819"/>
                </a:lnTo>
                <a:lnTo>
                  <a:pt x="343108" y="195579"/>
                </a:lnTo>
                <a:lnTo>
                  <a:pt x="344032" y="179069"/>
                </a:lnTo>
                <a:lnTo>
                  <a:pt x="343461" y="163829"/>
                </a:lnTo>
                <a:lnTo>
                  <a:pt x="341748" y="151129"/>
                </a:lnTo>
                <a:lnTo>
                  <a:pt x="338888" y="137159"/>
                </a:lnTo>
                <a:lnTo>
                  <a:pt x="334879" y="124459"/>
                </a:lnTo>
                <a:lnTo>
                  <a:pt x="346676" y="124459"/>
                </a:lnTo>
                <a:lnTo>
                  <a:pt x="350030" y="135889"/>
                </a:lnTo>
                <a:lnTo>
                  <a:pt x="352644" y="149859"/>
                </a:lnTo>
                <a:lnTo>
                  <a:pt x="354183" y="163829"/>
                </a:lnTo>
                <a:lnTo>
                  <a:pt x="354688" y="179069"/>
                </a:lnTo>
                <a:lnTo>
                  <a:pt x="350703" y="214629"/>
                </a:lnTo>
                <a:lnTo>
                  <a:pt x="340863" y="238759"/>
                </a:lnTo>
                <a:close/>
              </a:path>
              <a:path w="354965" h="328930">
                <a:moveTo>
                  <a:pt x="277200" y="293369"/>
                </a:moveTo>
                <a:lnTo>
                  <a:pt x="240032" y="293369"/>
                </a:lnTo>
                <a:lnTo>
                  <a:pt x="262640" y="288289"/>
                </a:lnTo>
                <a:lnTo>
                  <a:pt x="273926" y="284479"/>
                </a:lnTo>
                <a:lnTo>
                  <a:pt x="310736" y="252729"/>
                </a:lnTo>
                <a:lnTo>
                  <a:pt x="326257" y="205739"/>
                </a:lnTo>
                <a:lnTo>
                  <a:pt x="326333" y="199389"/>
                </a:lnTo>
                <a:lnTo>
                  <a:pt x="326123" y="187959"/>
                </a:lnTo>
                <a:lnTo>
                  <a:pt x="323247" y="170179"/>
                </a:lnTo>
                <a:lnTo>
                  <a:pt x="317728" y="152399"/>
                </a:lnTo>
                <a:lnTo>
                  <a:pt x="316224" y="149859"/>
                </a:lnTo>
                <a:lnTo>
                  <a:pt x="317728" y="147319"/>
                </a:lnTo>
                <a:lnTo>
                  <a:pt x="320415" y="146049"/>
                </a:lnTo>
                <a:lnTo>
                  <a:pt x="321184" y="146049"/>
                </a:lnTo>
                <a:lnTo>
                  <a:pt x="321952" y="144779"/>
                </a:lnTo>
                <a:lnTo>
                  <a:pt x="324703" y="144779"/>
                </a:lnTo>
                <a:lnTo>
                  <a:pt x="326399" y="146049"/>
                </a:lnTo>
                <a:lnTo>
                  <a:pt x="327264" y="148589"/>
                </a:lnTo>
                <a:lnTo>
                  <a:pt x="333060" y="167639"/>
                </a:lnTo>
                <a:lnTo>
                  <a:pt x="336172" y="186689"/>
                </a:lnTo>
                <a:lnTo>
                  <a:pt x="336637" y="205739"/>
                </a:lnTo>
                <a:lnTo>
                  <a:pt x="334496" y="223519"/>
                </a:lnTo>
                <a:lnTo>
                  <a:pt x="333375" y="228599"/>
                </a:lnTo>
                <a:lnTo>
                  <a:pt x="329535" y="238759"/>
                </a:lnTo>
                <a:lnTo>
                  <a:pt x="340863" y="238759"/>
                </a:lnTo>
                <a:lnTo>
                  <a:pt x="338792" y="243839"/>
                </a:lnTo>
                <a:lnTo>
                  <a:pt x="319021" y="267969"/>
                </a:lnTo>
                <a:lnTo>
                  <a:pt x="291456" y="287019"/>
                </a:lnTo>
                <a:lnTo>
                  <a:pt x="277200" y="293369"/>
                </a:lnTo>
                <a:close/>
              </a:path>
              <a:path w="354965" h="328930">
                <a:moveTo>
                  <a:pt x="113471" y="328929"/>
                </a:moveTo>
                <a:lnTo>
                  <a:pt x="69696" y="328929"/>
                </a:lnTo>
                <a:lnTo>
                  <a:pt x="67807" y="326389"/>
                </a:lnTo>
                <a:lnTo>
                  <a:pt x="67039" y="325119"/>
                </a:lnTo>
                <a:lnTo>
                  <a:pt x="66655" y="322579"/>
                </a:lnTo>
                <a:lnTo>
                  <a:pt x="67807" y="320039"/>
                </a:lnTo>
                <a:lnTo>
                  <a:pt x="70080" y="318769"/>
                </a:lnTo>
                <a:lnTo>
                  <a:pt x="120383" y="295909"/>
                </a:lnTo>
                <a:lnTo>
                  <a:pt x="70080" y="273049"/>
                </a:lnTo>
                <a:lnTo>
                  <a:pt x="68192" y="271779"/>
                </a:lnTo>
                <a:lnTo>
                  <a:pt x="66655" y="269239"/>
                </a:lnTo>
                <a:lnTo>
                  <a:pt x="67807" y="265429"/>
                </a:lnTo>
                <a:lnTo>
                  <a:pt x="69696" y="262889"/>
                </a:lnTo>
                <a:lnTo>
                  <a:pt x="72832" y="262889"/>
                </a:lnTo>
                <a:lnTo>
                  <a:pt x="81792" y="261619"/>
                </a:lnTo>
                <a:lnTo>
                  <a:pt x="95487" y="261619"/>
                </a:lnTo>
                <a:lnTo>
                  <a:pt x="116115" y="262889"/>
                </a:lnTo>
                <a:lnTo>
                  <a:pt x="140552" y="265429"/>
                </a:lnTo>
                <a:lnTo>
                  <a:pt x="167065" y="270509"/>
                </a:lnTo>
                <a:lnTo>
                  <a:pt x="171540" y="271779"/>
                </a:lnTo>
                <a:lnTo>
                  <a:pt x="93728" y="271779"/>
                </a:lnTo>
                <a:lnTo>
                  <a:pt x="134847" y="290829"/>
                </a:lnTo>
                <a:lnTo>
                  <a:pt x="135999" y="292099"/>
                </a:lnTo>
                <a:lnTo>
                  <a:pt x="137535" y="293369"/>
                </a:lnTo>
                <a:lnTo>
                  <a:pt x="137535" y="297179"/>
                </a:lnTo>
                <a:lnTo>
                  <a:pt x="136767" y="299719"/>
                </a:lnTo>
                <a:lnTo>
                  <a:pt x="134847" y="299719"/>
                </a:lnTo>
                <a:lnTo>
                  <a:pt x="94464" y="318769"/>
                </a:lnTo>
                <a:lnTo>
                  <a:pt x="171418" y="318769"/>
                </a:lnTo>
                <a:lnTo>
                  <a:pt x="167934" y="320039"/>
                </a:lnTo>
                <a:lnTo>
                  <a:pt x="139668" y="326389"/>
                </a:lnTo>
                <a:lnTo>
                  <a:pt x="113471" y="328929"/>
                </a:lnTo>
                <a:close/>
              </a:path>
              <a:path w="354965" h="328930">
                <a:moveTo>
                  <a:pt x="171418" y="318769"/>
                </a:moveTo>
                <a:lnTo>
                  <a:pt x="94464" y="318769"/>
                </a:lnTo>
                <a:lnTo>
                  <a:pt x="115539" y="317499"/>
                </a:lnTo>
                <a:lnTo>
                  <a:pt x="140184" y="314959"/>
                </a:lnTo>
                <a:lnTo>
                  <a:pt x="166257" y="308609"/>
                </a:lnTo>
                <a:lnTo>
                  <a:pt x="191615" y="299719"/>
                </a:lnTo>
                <a:lnTo>
                  <a:pt x="191999" y="298449"/>
                </a:lnTo>
                <a:lnTo>
                  <a:pt x="197890" y="298449"/>
                </a:lnTo>
                <a:lnTo>
                  <a:pt x="246111" y="276859"/>
                </a:lnTo>
                <a:lnTo>
                  <a:pt x="263264" y="265429"/>
                </a:lnTo>
                <a:lnTo>
                  <a:pt x="277619" y="265429"/>
                </a:lnTo>
                <a:lnTo>
                  <a:pt x="274724" y="269239"/>
                </a:lnTo>
                <a:lnTo>
                  <a:pt x="251456" y="287019"/>
                </a:lnTo>
                <a:lnTo>
                  <a:pt x="243839" y="292099"/>
                </a:lnTo>
                <a:lnTo>
                  <a:pt x="240032" y="293369"/>
                </a:lnTo>
                <a:lnTo>
                  <a:pt x="277200" y="293369"/>
                </a:lnTo>
                <a:lnTo>
                  <a:pt x="265796" y="298449"/>
                </a:lnTo>
                <a:lnTo>
                  <a:pt x="239924" y="303529"/>
                </a:lnTo>
                <a:lnTo>
                  <a:pt x="215905" y="307339"/>
                </a:lnTo>
                <a:lnTo>
                  <a:pt x="195807" y="309879"/>
                </a:lnTo>
                <a:lnTo>
                  <a:pt x="171418" y="318769"/>
                </a:lnTo>
                <a:close/>
              </a:path>
              <a:path w="354965" h="328930">
                <a:moveTo>
                  <a:pt x="193919" y="288289"/>
                </a:moveTo>
                <a:lnTo>
                  <a:pt x="190880" y="288289"/>
                </a:lnTo>
                <a:lnTo>
                  <a:pt x="164668" y="279399"/>
                </a:lnTo>
                <a:lnTo>
                  <a:pt x="138676" y="275589"/>
                </a:lnTo>
                <a:lnTo>
                  <a:pt x="114681" y="273049"/>
                </a:lnTo>
                <a:lnTo>
                  <a:pt x="94464" y="271779"/>
                </a:lnTo>
                <a:lnTo>
                  <a:pt x="171540" y="271779"/>
                </a:lnTo>
                <a:lnTo>
                  <a:pt x="193919" y="278129"/>
                </a:lnTo>
                <a:lnTo>
                  <a:pt x="236584" y="278129"/>
                </a:lnTo>
                <a:lnTo>
                  <a:pt x="217498" y="283209"/>
                </a:lnTo>
                <a:lnTo>
                  <a:pt x="193919" y="28828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65089" y="2424760"/>
            <a:ext cx="320675" cy="354330"/>
          </a:xfrm>
          <a:custGeom>
            <a:avLst/>
            <a:gdLst/>
            <a:ahLst/>
            <a:cxnLst/>
            <a:rect l="l" t="t" r="r" b="b"/>
            <a:pathLst>
              <a:path w="320675" h="354330">
                <a:moveTo>
                  <a:pt x="128003" y="62725"/>
                </a:moveTo>
                <a:lnTo>
                  <a:pt x="120777" y="55067"/>
                </a:lnTo>
                <a:lnTo>
                  <a:pt x="117729" y="55067"/>
                </a:lnTo>
                <a:lnTo>
                  <a:pt x="117729" y="68414"/>
                </a:lnTo>
                <a:lnTo>
                  <a:pt x="117729" y="80225"/>
                </a:lnTo>
                <a:lnTo>
                  <a:pt x="114693" y="82524"/>
                </a:lnTo>
                <a:lnTo>
                  <a:pt x="108966" y="82524"/>
                </a:lnTo>
                <a:lnTo>
                  <a:pt x="105930" y="79451"/>
                </a:lnTo>
                <a:lnTo>
                  <a:pt x="105930" y="67652"/>
                </a:lnTo>
                <a:lnTo>
                  <a:pt x="108966" y="65379"/>
                </a:lnTo>
                <a:lnTo>
                  <a:pt x="114693" y="65379"/>
                </a:lnTo>
                <a:lnTo>
                  <a:pt x="117729" y="68414"/>
                </a:lnTo>
                <a:lnTo>
                  <a:pt x="117729" y="55067"/>
                </a:lnTo>
                <a:lnTo>
                  <a:pt x="102882" y="55067"/>
                </a:lnTo>
                <a:lnTo>
                  <a:pt x="95618" y="61950"/>
                </a:lnTo>
                <a:lnTo>
                  <a:pt x="95618" y="85953"/>
                </a:lnTo>
                <a:lnTo>
                  <a:pt x="102882" y="93179"/>
                </a:lnTo>
                <a:lnTo>
                  <a:pt x="120777" y="93179"/>
                </a:lnTo>
                <a:lnTo>
                  <a:pt x="128003" y="85953"/>
                </a:lnTo>
                <a:lnTo>
                  <a:pt x="128003" y="82524"/>
                </a:lnTo>
                <a:lnTo>
                  <a:pt x="128003" y="65379"/>
                </a:lnTo>
                <a:lnTo>
                  <a:pt x="128003" y="62725"/>
                </a:lnTo>
                <a:close/>
              </a:path>
              <a:path w="320675" h="354330">
                <a:moveTo>
                  <a:pt x="320675" y="165100"/>
                </a:moveTo>
                <a:lnTo>
                  <a:pt x="320421" y="148590"/>
                </a:lnTo>
                <a:lnTo>
                  <a:pt x="317004" y="124460"/>
                </a:lnTo>
                <a:lnTo>
                  <a:pt x="310883" y="105092"/>
                </a:lnTo>
                <a:lnTo>
                  <a:pt x="310883" y="148590"/>
                </a:lnTo>
                <a:lnTo>
                  <a:pt x="310578" y="165100"/>
                </a:lnTo>
                <a:lnTo>
                  <a:pt x="301383" y="212090"/>
                </a:lnTo>
                <a:lnTo>
                  <a:pt x="279781" y="251460"/>
                </a:lnTo>
                <a:lnTo>
                  <a:pt x="247129" y="283210"/>
                </a:lnTo>
                <a:lnTo>
                  <a:pt x="206209" y="304800"/>
                </a:lnTo>
                <a:lnTo>
                  <a:pt x="175653" y="311150"/>
                </a:lnTo>
                <a:lnTo>
                  <a:pt x="133388" y="311150"/>
                </a:lnTo>
                <a:lnTo>
                  <a:pt x="122694" y="309880"/>
                </a:lnTo>
                <a:lnTo>
                  <a:pt x="120002" y="309880"/>
                </a:lnTo>
                <a:lnTo>
                  <a:pt x="73152" y="336550"/>
                </a:lnTo>
                <a:lnTo>
                  <a:pt x="76492" y="330200"/>
                </a:lnTo>
                <a:lnTo>
                  <a:pt x="80721" y="325120"/>
                </a:lnTo>
                <a:lnTo>
                  <a:pt x="85737" y="318770"/>
                </a:lnTo>
                <a:lnTo>
                  <a:pt x="91427" y="312420"/>
                </a:lnTo>
                <a:lnTo>
                  <a:pt x="93345" y="309880"/>
                </a:lnTo>
                <a:lnTo>
                  <a:pt x="94881" y="306070"/>
                </a:lnTo>
                <a:lnTo>
                  <a:pt x="94881" y="300990"/>
                </a:lnTo>
                <a:lnTo>
                  <a:pt x="93345" y="298450"/>
                </a:lnTo>
                <a:lnTo>
                  <a:pt x="91071" y="295910"/>
                </a:lnTo>
                <a:lnTo>
                  <a:pt x="84988" y="290830"/>
                </a:lnTo>
                <a:lnTo>
                  <a:pt x="79870" y="284480"/>
                </a:lnTo>
                <a:lnTo>
                  <a:pt x="75679" y="276860"/>
                </a:lnTo>
                <a:lnTo>
                  <a:pt x="72390" y="270510"/>
                </a:lnTo>
                <a:lnTo>
                  <a:pt x="114693" y="294640"/>
                </a:lnTo>
                <a:lnTo>
                  <a:pt x="116586" y="294640"/>
                </a:lnTo>
                <a:lnTo>
                  <a:pt x="134874" y="297180"/>
                </a:lnTo>
                <a:lnTo>
                  <a:pt x="152031" y="297180"/>
                </a:lnTo>
                <a:lnTo>
                  <a:pt x="185369" y="294640"/>
                </a:lnTo>
                <a:lnTo>
                  <a:pt x="200355" y="290830"/>
                </a:lnTo>
                <a:lnTo>
                  <a:pt x="214122" y="285750"/>
                </a:lnTo>
                <a:lnTo>
                  <a:pt x="226110" y="278130"/>
                </a:lnTo>
                <a:lnTo>
                  <a:pt x="230111" y="275590"/>
                </a:lnTo>
                <a:lnTo>
                  <a:pt x="263271" y="236220"/>
                </a:lnTo>
                <a:lnTo>
                  <a:pt x="271792" y="198120"/>
                </a:lnTo>
                <a:lnTo>
                  <a:pt x="271246" y="177800"/>
                </a:lnTo>
                <a:lnTo>
                  <a:pt x="260883" y="137160"/>
                </a:lnTo>
                <a:lnTo>
                  <a:pt x="240131" y="102870"/>
                </a:lnTo>
                <a:lnTo>
                  <a:pt x="226695" y="90170"/>
                </a:lnTo>
                <a:lnTo>
                  <a:pt x="225793" y="88900"/>
                </a:lnTo>
                <a:lnTo>
                  <a:pt x="222021" y="88900"/>
                </a:lnTo>
                <a:lnTo>
                  <a:pt x="220383" y="90170"/>
                </a:lnTo>
                <a:lnTo>
                  <a:pt x="219456" y="91440"/>
                </a:lnTo>
                <a:lnTo>
                  <a:pt x="217538" y="93980"/>
                </a:lnTo>
                <a:lnTo>
                  <a:pt x="217919" y="96520"/>
                </a:lnTo>
                <a:lnTo>
                  <a:pt x="232702" y="110490"/>
                </a:lnTo>
                <a:lnTo>
                  <a:pt x="243078" y="124460"/>
                </a:lnTo>
                <a:lnTo>
                  <a:pt x="251460" y="140970"/>
                </a:lnTo>
                <a:lnTo>
                  <a:pt x="257568" y="158750"/>
                </a:lnTo>
                <a:lnTo>
                  <a:pt x="261200" y="177800"/>
                </a:lnTo>
                <a:lnTo>
                  <a:pt x="261797" y="196850"/>
                </a:lnTo>
                <a:lnTo>
                  <a:pt x="259321" y="214630"/>
                </a:lnTo>
                <a:lnTo>
                  <a:pt x="233603" y="260350"/>
                </a:lnTo>
                <a:lnTo>
                  <a:pt x="202311" y="278130"/>
                </a:lnTo>
                <a:lnTo>
                  <a:pt x="208038" y="274320"/>
                </a:lnTo>
                <a:lnTo>
                  <a:pt x="213347" y="269240"/>
                </a:lnTo>
                <a:lnTo>
                  <a:pt x="217919" y="262890"/>
                </a:lnTo>
                <a:lnTo>
                  <a:pt x="228193" y="246380"/>
                </a:lnTo>
                <a:lnTo>
                  <a:pt x="234365" y="227330"/>
                </a:lnTo>
                <a:lnTo>
                  <a:pt x="236308" y="208280"/>
                </a:lnTo>
                <a:lnTo>
                  <a:pt x="233921" y="187960"/>
                </a:lnTo>
                <a:lnTo>
                  <a:pt x="232041" y="181610"/>
                </a:lnTo>
                <a:lnTo>
                  <a:pt x="229349" y="175260"/>
                </a:lnTo>
                <a:lnTo>
                  <a:pt x="226314" y="168910"/>
                </a:lnTo>
                <a:lnTo>
                  <a:pt x="232422" y="170180"/>
                </a:lnTo>
                <a:lnTo>
                  <a:pt x="238887" y="170180"/>
                </a:lnTo>
                <a:lnTo>
                  <a:pt x="240207" y="168910"/>
                </a:lnTo>
                <a:lnTo>
                  <a:pt x="241541" y="167640"/>
                </a:lnTo>
                <a:lnTo>
                  <a:pt x="241922" y="165100"/>
                </a:lnTo>
                <a:lnTo>
                  <a:pt x="241998" y="160020"/>
                </a:lnTo>
                <a:lnTo>
                  <a:pt x="242150" y="149860"/>
                </a:lnTo>
                <a:lnTo>
                  <a:pt x="237172" y="135890"/>
                </a:lnTo>
                <a:lnTo>
                  <a:pt x="228752" y="125730"/>
                </a:lnTo>
                <a:lnTo>
                  <a:pt x="218694" y="115570"/>
                </a:lnTo>
                <a:lnTo>
                  <a:pt x="211201" y="109220"/>
                </a:lnTo>
                <a:lnTo>
                  <a:pt x="204457" y="102870"/>
                </a:lnTo>
                <a:lnTo>
                  <a:pt x="198932" y="93980"/>
                </a:lnTo>
                <a:lnTo>
                  <a:pt x="195072" y="85090"/>
                </a:lnTo>
                <a:lnTo>
                  <a:pt x="197739" y="85090"/>
                </a:lnTo>
                <a:lnTo>
                  <a:pt x="201536" y="87630"/>
                </a:lnTo>
                <a:lnTo>
                  <a:pt x="205536" y="87630"/>
                </a:lnTo>
                <a:lnTo>
                  <a:pt x="207454" y="86360"/>
                </a:lnTo>
                <a:lnTo>
                  <a:pt x="208038" y="85090"/>
                </a:lnTo>
                <a:lnTo>
                  <a:pt x="209156" y="81280"/>
                </a:lnTo>
                <a:lnTo>
                  <a:pt x="208038" y="78740"/>
                </a:lnTo>
                <a:lnTo>
                  <a:pt x="205346" y="77470"/>
                </a:lnTo>
                <a:lnTo>
                  <a:pt x="189344" y="73660"/>
                </a:lnTo>
                <a:lnTo>
                  <a:pt x="187363" y="73660"/>
                </a:lnTo>
                <a:lnTo>
                  <a:pt x="186055" y="74930"/>
                </a:lnTo>
                <a:lnTo>
                  <a:pt x="185153" y="74930"/>
                </a:lnTo>
                <a:lnTo>
                  <a:pt x="184416" y="76200"/>
                </a:lnTo>
                <a:lnTo>
                  <a:pt x="183273" y="77470"/>
                </a:lnTo>
                <a:lnTo>
                  <a:pt x="187464" y="93980"/>
                </a:lnTo>
                <a:lnTo>
                  <a:pt x="194170" y="105410"/>
                </a:lnTo>
                <a:lnTo>
                  <a:pt x="202666" y="115570"/>
                </a:lnTo>
                <a:lnTo>
                  <a:pt x="211848" y="124460"/>
                </a:lnTo>
                <a:lnTo>
                  <a:pt x="220256" y="132080"/>
                </a:lnTo>
                <a:lnTo>
                  <a:pt x="227126" y="139700"/>
                </a:lnTo>
                <a:lnTo>
                  <a:pt x="231495" y="148590"/>
                </a:lnTo>
                <a:lnTo>
                  <a:pt x="232422" y="160020"/>
                </a:lnTo>
                <a:lnTo>
                  <a:pt x="213702" y="156210"/>
                </a:lnTo>
                <a:lnTo>
                  <a:pt x="186372" y="148590"/>
                </a:lnTo>
                <a:lnTo>
                  <a:pt x="161747" y="135890"/>
                </a:lnTo>
                <a:lnTo>
                  <a:pt x="156819" y="133350"/>
                </a:lnTo>
                <a:lnTo>
                  <a:pt x="135089" y="110490"/>
                </a:lnTo>
                <a:lnTo>
                  <a:pt x="133350" y="108673"/>
                </a:lnTo>
                <a:lnTo>
                  <a:pt x="133350" y="127000"/>
                </a:lnTo>
                <a:lnTo>
                  <a:pt x="126225" y="129540"/>
                </a:lnTo>
                <a:lnTo>
                  <a:pt x="118922" y="133350"/>
                </a:lnTo>
                <a:lnTo>
                  <a:pt x="111125" y="137160"/>
                </a:lnTo>
                <a:lnTo>
                  <a:pt x="102501" y="140970"/>
                </a:lnTo>
                <a:lnTo>
                  <a:pt x="92227" y="146050"/>
                </a:lnTo>
                <a:lnTo>
                  <a:pt x="80924" y="149860"/>
                </a:lnTo>
                <a:lnTo>
                  <a:pt x="68999" y="153670"/>
                </a:lnTo>
                <a:lnTo>
                  <a:pt x="45961" y="153670"/>
                </a:lnTo>
                <a:lnTo>
                  <a:pt x="40767" y="152400"/>
                </a:lnTo>
                <a:lnTo>
                  <a:pt x="52641" y="147320"/>
                </a:lnTo>
                <a:lnTo>
                  <a:pt x="64516" y="142240"/>
                </a:lnTo>
                <a:lnTo>
                  <a:pt x="84683" y="130810"/>
                </a:lnTo>
                <a:lnTo>
                  <a:pt x="100990" y="120650"/>
                </a:lnTo>
                <a:lnTo>
                  <a:pt x="114693" y="110490"/>
                </a:lnTo>
                <a:lnTo>
                  <a:pt x="120777" y="110490"/>
                </a:lnTo>
                <a:lnTo>
                  <a:pt x="121920" y="111760"/>
                </a:lnTo>
                <a:lnTo>
                  <a:pt x="124968" y="118110"/>
                </a:lnTo>
                <a:lnTo>
                  <a:pt x="128778" y="121920"/>
                </a:lnTo>
                <a:lnTo>
                  <a:pt x="133350" y="127000"/>
                </a:lnTo>
                <a:lnTo>
                  <a:pt x="133350" y="108673"/>
                </a:lnTo>
                <a:lnTo>
                  <a:pt x="131457" y="106680"/>
                </a:lnTo>
                <a:lnTo>
                  <a:pt x="129159" y="102870"/>
                </a:lnTo>
                <a:lnTo>
                  <a:pt x="125349" y="100330"/>
                </a:lnTo>
                <a:lnTo>
                  <a:pt x="120383" y="99060"/>
                </a:lnTo>
                <a:lnTo>
                  <a:pt x="114020" y="99060"/>
                </a:lnTo>
                <a:lnTo>
                  <a:pt x="110502" y="100330"/>
                </a:lnTo>
                <a:lnTo>
                  <a:pt x="107429" y="102870"/>
                </a:lnTo>
                <a:lnTo>
                  <a:pt x="93472" y="113030"/>
                </a:lnTo>
                <a:lnTo>
                  <a:pt x="73774" y="125730"/>
                </a:lnTo>
                <a:lnTo>
                  <a:pt x="48996" y="137160"/>
                </a:lnTo>
                <a:lnTo>
                  <a:pt x="19265" y="147320"/>
                </a:lnTo>
                <a:lnTo>
                  <a:pt x="15684" y="147320"/>
                </a:lnTo>
                <a:lnTo>
                  <a:pt x="14846" y="146050"/>
                </a:lnTo>
                <a:lnTo>
                  <a:pt x="13347" y="144780"/>
                </a:lnTo>
                <a:lnTo>
                  <a:pt x="12192" y="143510"/>
                </a:lnTo>
                <a:lnTo>
                  <a:pt x="12966" y="140970"/>
                </a:lnTo>
                <a:lnTo>
                  <a:pt x="14452" y="134620"/>
                </a:lnTo>
                <a:lnTo>
                  <a:pt x="19202" y="124460"/>
                </a:lnTo>
                <a:lnTo>
                  <a:pt x="28435" y="113030"/>
                </a:lnTo>
                <a:lnTo>
                  <a:pt x="43434" y="100330"/>
                </a:lnTo>
                <a:lnTo>
                  <a:pt x="48387" y="96520"/>
                </a:lnTo>
                <a:lnTo>
                  <a:pt x="51816" y="91440"/>
                </a:lnTo>
                <a:lnTo>
                  <a:pt x="51816" y="85090"/>
                </a:lnTo>
                <a:lnTo>
                  <a:pt x="53263" y="74930"/>
                </a:lnTo>
                <a:lnTo>
                  <a:pt x="86118" y="31750"/>
                </a:lnTo>
                <a:lnTo>
                  <a:pt x="120954" y="15240"/>
                </a:lnTo>
                <a:lnTo>
                  <a:pt x="163906" y="8890"/>
                </a:lnTo>
                <a:lnTo>
                  <a:pt x="169926" y="8890"/>
                </a:lnTo>
                <a:lnTo>
                  <a:pt x="222034" y="21590"/>
                </a:lnTo>
                <a:lnTo>
                  <a:pt x="266687" y="52070"/>
                </a:lnTo>
                <a:lnTo>
                  <a:pt x="297802" y="96520"/>
                </a:lnTo>
                <a:lnTo>
                  <a:pt x="310883" y="148590"/>
                </a:lnTo>
                <a:lnTo>
                  <a:pt x="310883" y="105092"/>
                </a:lnTo>
                <a:lnTo>
                  <a:pt x="310184" y="102870"/>
                </a:lnTo>
                <a:lnTo>
                  <a:pt x="299999" y="81280"/>
                </a:lnTo>
                <a:lnTo>
                  <a:pt x="286499" y="60960"/>
                </a:lnTo>
                <a:lnTo>
                  <a:pt x="291172" y="53340"/>
                </a:lnTo>
                <a:lnTo>
                  <a:pt x="304419" y="31750"/>
                </a:lnTo>
                <a:lnTo>
                  <a:pt x="307073" y="26670"/>
                </a:lnTo>
                <a:lnTo>
                  <a:pt x="307073" y="21590"/>
                </a:lnTo>
                <a:lnTo>
                  <a:pt x="304228" y="15240"/>
                </a:lnTo>
                <a:lnTo>
                  <a:pt x="302501" y="11430"/>
                </a:lnTo>
                <a:lnTo>
                  <a:pt x="300863" y="10160"/>
                </a:lnTo>
                <a:lnTo>
                  <a:pt x="297573" y="7620"/>
                </a:lnTo>
                <a:lnTo>
                  <a:pt x="297192" y="7620"/>
                </a:lnTo>
                <a:lnTo>
                  <a:pt x="297192" y="22860"/>
                </a:lnTo>
                <a:lnTo>
                  <a:pt x="297192" y="24130"/>
                </a:lnTo>
                <a:lnTo>
                  <a:pt x="295656" y="26670"/>
                </a:lnTo>
                <a:lnTo>
                  <a:pt x="280035" y="53340"/>
                </a:lnTo>
                <a:lnTo>
                  <a:pt x="272808" y="45720"/>
                </a:lnTo>
                <a:lnTo>
                  <a:pt x="263906" y="38100"/>
                </a:lnTo>
                <a:lnTo>
                  <a:pt x="254419" y="30480"/>
                </a:lnTo>
                <a:lnTo>
                  <a:pt x="244513" y="24130"/>
                </a:lnTo>
                <a:lnTo>
                  <a:pt x="234302" y="17780"/>
                </a:lnTo>
                <a:lnTo>
                  <a:pt x="239928" y="17780"/>
                </a:lnTo>
                <a:lnTo>
                  <a:pt x="246494" y="16510"/>
                </a:lnTo>
                <a:lnTo>
                  <a:pt x="253974" y="15240"/>
                </a:lnTo>
                <a:lnTo>
                  <a:pt x="268947" y="15240"/>
                </a:lnTo>
                <a:lnTo>
                  <a:pt x="276009" y="16510"/>
                </a:lnTo>
                <a:lnTo>
                  <a:pt x="283514" y="16510"/>
                </a:lnTo>
                <a:lnTo>
                  <a:pt x="291465" y="17780"/>
                </a:lnTo>
                <a:lnTo>
                  <a:pt x="293382" y="17780"/>
                </a:lnTo>
                <a:lnTo>
                  <a:pt x="295275" y="19050"/>
                </a:lnTo>
                <a:lnTo>
                  <a:pt x="296037" y="20320"/>
                </a:lnTo>
                <a:lnTo>
                  <a:pt x="297192" y="22860"/>
                </a:lnTo>
                <a:lnTo>
                  <a:pt x="297192" y="7620"/>
                </a:lnTo>
                <a:lnTo>
                  <a:pt x="292227" y="7620"/>
                </a:lnTo>
                <a:lnTo>
                  <a:pt x="283578" y="6350"/>
                </a:lnTo>
                <a:lnTo>
                  <a:pt x="275374" y="6350"/>
                </a:lnTo>
                <a:lnTo>
                  <a:pt x="267652" y="5080"/>
                </a:lnTo>
                <a:lnTo>
                  <a:pt x="260426" y="5080"/>
                </a:lnTo>
                <a:lnTo>
                  <a:pt x="243814" y="6350"/>
                </a:lnTo>
                <a:lnTo>
                  <a:pt x="231013" y="7620"/>
                </a:lnTo>
                <a:lnTo>
                  <a:pt x="222288" y="8890"/>
                </a:lnTo>
                <a:lnTo>
                  <a:pt x="217919" y="10160"/>
                </a:lnTo>
                <a:lnTo>
                  <a:pt x="213956" y="8890"/>
                </a:lnTo>
                <a:lnTo>
                  <a:pt x="193738" y="2540"/>
                </a:lnTo>
                <a:lnTo>
                  <a:pt x="168389" y="0"/>
                </a:lnTo>
                <a:lnTo>
                  <a:pt x="161124" y="0"/>
                </a:lnTo>
                <a:lnTo>
                  <a:pt x="114985" y="6350"/>
                </a:lnTo>
                <a:lnTo>
                  <a:pt x="77736" y="24130"/>
                </a:lnTo>
                <a:lnTo>
                  <a:pt x="46824" y="59690"/>
                </a:lnTo>
                <a:lnTo>
                  <a:pt x="39624" y="85090"/>
                </a:lnTo>
                <a:lnTo>
                  <a:pt x="39624" y="87630"/>
                </a:lnTo>
                <a:lnTo>
                  <a:pt x="37731" y="91440"/>
                </a:lnTo>
                <a:lnTo>
                  <a:pt x="9969" y="118110"/>
                </a:lnTo>
                <a:lnTo>
                  <a:pt x="0" y="146050"/>
                </a:lnTo>
                <a:lnTo>
                  <a:pt x="2273" y="151130"/>
                </a:lnTo>
                <a:lnTo>
                  <a:pt x="6083" y="154940"/>
                </a:lnTo>
                <a:lnTo>
                  <a:pt x="9194" y="157480"/>
                </a:lnTo>
                <a:lnTo>
                  <a:pt x="12903" y="158750"/>
                </a:lnTo>
                <a:lnTo>
                  <a:pt x="19558" y="158750"/>
                </a:lnTo>
                <a:lnTo>
                  <a:pt x="22466" y="157480"/>
                </a:lnTo>
                <a:lnTo>
                  <a:pt x="24777" y="157480"/>
                </a:lnTo>
                <a:lnTo>
                  <a:pt x="32397" y="160020"/>
                </a:lnTo>
                <a:lnTo>
                  <a:pt x="40335" y="162560"/>
                </a:lnTo>
                <a:lnTo>
                  <a:pt x="56769" y="165100"/>
                </a:lnTo>
                <a:lnTo>
                  <a:pt x="70205" y="163830"/>
                </a:lnTo>
                <a:lnTo>
                  <a:pt x="83299" y="161290"/>
                </a:lnTo>
                <a:lnTo>
                  <a:pt x="92544" y="157480"/>
                </a:lnTo>
                <a:lnTo>
                  <a:pt x="95618" y="156210"/>
                </a:lnTo>
                <a:lnTo>
                  <a:pt x="101155" y="153670"/>
                </a:lnTo>
                <a:lnTo>
                  <a:pt x="106692" y="151130"/>
                </a:lnTo>
                <a:lnTo>
                  <a:pt x="116497" y="146050"/>
                </a:lnTo>
                <a:lnTo>
                  <a:pt x="125158" y="140970"/>
                </a:lnTo>
                <a:lnTo>
                  <a:pt x="141351" y="135890"/>
                </a:lnTo>
                <a:lnTo>
                  <a:pt x="177152" y="157480"/>
                </a:lnTo>
                <a:lnTo>
                  <a:pt x="210693" y="167640"/>
                </a:lnTo>
                <a:lnTo>
                  <a:pt x="214350" y="172720"/>
                </a:lnTo>
                <a:lnTo>
                  <a:pt x="217360" y="179070"/>
                </a:lnTo>
                <a:lnTo>
                  <a:pt x="219798" y="185420"/>
                </a:lnTo>
                <a:lnTo>
                  <a:pt x="221729" y="191770"/>
                </a:lnTo>
                <a:lnTo>
                  <a:pt x="224091" y="209550"/>
                </a:lnTo>
                <a:lnTo>
                  <a:pt x="222605" y="226060"/>
                </a:lnTo>
                <a:lnTo>
                  <a:pt x="195897" y="269240"/>
                </a:lnTo>
                <a:lnTo>
                  <a:pt x="148577" y="285750"/>
                </a:lnTo>
                <a:lnTo>
                  <a:pt x="124320" y="285750"/>
                </a:lnTo>
                <a:lnTo>
                  <a:pt x="116586" y="284480"/>
                </a:lnTo>
                <a:lnTo>
                  <a:pt x="90881" y="270510"/>
                </a:lnTo>
                <a:lnTo>
                  <a:pt x="62852" y="255270"/>
                </a:lnTo>
                <a:lnTo>
                  <a:pt x="57797" y="255270"/>
                </a:lnTo>
                <a:lnTo>
                  <a:pt x="55626" y="256540"/>
                </a:lnTo>
                <a:lnTo>
                  <a:pt x="54495" y="259080"/>
                </a:lnTo>
                <a:lnTo>
                  <a:pt x="55232" y="260350"/>
                </a:lnTo>
                <a:lnTo>
                  <a:pt x="56896" y="265430"/>
                </a:lnTo>
                <a:lnTo>
                  <a:pt x="61620" y="276860"/>
                </a:lnTo>
                <a:lnTo>
                  <a:pt x="69926" y="290830"/>
                </a:lnTo>
                <a:lnTo>
                  <a:pt x="82308" y="304800"/>
                </a:lnTo>
                <a:lnTo>
                  <a:pt x="69926" y="318770"/>
                </a:lnTo>
                <a:lnTo>
                  <a:pt x="61620" y="332740"/>
                </a:lnTo>
                <a:lnTo>
                  <a:pt x="56896" y="342900"/>
                </a:lnTo>
                <a:lnTo>
                  <a:pt x="55232" y="346710"/>
                </a:lnTo>
                <a:lnTo>
                  <a:pt x="54495" y="347980"/>
                </a:lnTo>
                <a:lnTo>
                  <a:pt x="55232" y="350520"/>
                </a:lnTo>
                <a:lnTo>
                  <a:pt x="57543" y="353060"/>
                </a:lnTo>
                <a:lnTo>
                  <a:pt x="58305" y="354330"/>
                </a:lnTo>
                <a:lnTo>
                  <a:pt x="61734" y="354330"/>
                </a:lnTo>
                <a:lnTo>
                  <a:pt x="62115" y="353060"/>
                </a:lnTo>
                <a:lnTo>
                  <a:pt x="91630" y="336550"/>
                </a:lnTo>
                <a:lnTo>
                  <a:pt x="121158" y="320040"/>
                </a:lnTo>
                <a:lnTo>
                  <a:pt x="131483" y="321310"/>
                </a:lnTo>
                <a:lnTo>
                  <a:pt x="174345" y="321310"/>
                </a:lnTo>
                <a:lnTo>
                  <a:pt x="182664" y="320040"/>
                </a:lnTo>
                <a:lnTo>
                  <a:pt x="190982" y="318770"/>
                </a:lnTo>
                <a:lnTo>
                  <a:pt x="215036" y="311150"/>
                </a:lnTo>
                <a:lnTo>
                  <a:pt x="250837" y="292100"/>
                </a:lnTo>
                <a:lnTo>
                  <a:pt x="285584" y="257810"/>
                </a:lnTo>
                <a:lnTo>
                  <a:pt x="308991" y="215900"/>
                </a:lnTo>
                <a:lnTo>
                  <a:pt x="318998" y="182880"/>
                </a:lnTo>
                <a:lnTo>
                  <a:pt x="320675" y="1651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0664" y="2466809"/>
            <a:ext cx="355600" cy="259079"/>
          </a:xfrm>
          <a:custGeom>
            <a:avLst/>
            <a:gdLst/>
            <a:ahLst/>
            <a:cxnLst/>
            <a:rect l="l" t="t" r="r" b="b"/>
            <a:pathLst>
              <a:path w="355600" h="259080">
                <a:moveTo>
                  <a:pt x="65151" y="98018"/>
                </a:moveTo>
                <a:lnTo>
                  <a:pt x="57912" y="90360"/>
                </a:lnTo>
                <a:lnTo>
                  <a:pt x="54876" y="90360"/>
                </a:lnTo>
                <a:lnTo>
                  <a:pt x="54876" y="103708"/>
                </a:lnTo>
                <a:lnTo>
                  <a:pt x="54876" y="115900"/>
                </a:lnTo>
                <a:lnTo>
                  <a:pt x="51803" y="118211"/>
                </a:lnTo>
                <a:lnTo>
                  <a:pt x="45720" y="118211"/>
                </a:lnTo>
                <a:lnTo>
                  <a:pt x="43065" y="115138"/>
                </a:lnTo>
                <a:lnTo>
                  <a:pt x="43065" y="103327"/>
                </a:lnTo>
                <a:lnTo>
                  <a:pt x="46113" y="101053"/>
                </a:lnTo>
                <a:lnTo>
                  <a:pt x="52184" y="101053"/>
                </a:lnTo>
                <a:lnTo>
                  <a:pt x="54876" y="103708"/>
                </a:lnTo>
                <a:lnTo>
                  <a:pt x="54876" y="90360"/>
                </a:lnTo>
                <a:lnTo>
                  <a:pt x="39992" y="90360"/>
                </a:lnTo>
                <a:lnTo>
                  <a:pt x="32766" y="97624"/>
                </a:lnTo>
                <a:lnTo>
                  <a:pt x="32766" y="121246"/>
                </a:lnTo>
                <a:lnTo>
                  <a:pt x="39992" y="128473"/>
                </a:lnTo>
                <a:lnTo>
                  <a:pt x="57912" y="128473"/>
                </a:lnTo>
                <a:lnTo>
                  <a:pt x="65151" y="121246"/>
                </a:lnTo>
                <a:lnTo>
                  <a:pt x="65151" y="118211"/>
                </a:lnTo>
                <a:lnTo>
                  <a:pt x="65151" y="101053"/>
                </a:lnTo>
                <a:lnTo>
                  <a:pt x="65151" y="98018"/>
                </a:lnTo>
                <a:close/>
              </a:path>
              <a:path w="355600" h="259080">
                <a:moveTo>
                  <a:pt x="136766" y="85826"/>
                </a:moveTo>
                <a:lnTo>
                  <a:pt x="135267" y="83515"/>
                </a:lnTo>
                <a:lnTo>
                  <a:pt x="133731" y="80098"/>
                </a:lnTo>
                <a:lnTo>
                  <a:pt x="131838" y="76669"/>
                </a:lnTo>
                <a:lnTo>
                  <a:pt x="129921" y="73977"/>
                </a:lnTo>
                <a:lnTo>
                  <a:pt x="128930" y="72250"/>
                </a:lnTo>
                <a:lnTo>
                  <a:pt x="127266" y="71323"/>
                </a:lnTo>
                <a:lnTo>
                  <a:pt x="125501" y="71323"/>
                </a:lnTo>
                <a:lnTo>
                  <a:pt x="124574" y="71323"/>
                </a:lnTo>
                <a:lnTo>
                  <a:pt x="123609" y="71577"/>
                </a:lnTo>
                <a:lnTo>
                  <a:pt x="122682" y="72097"/>
                </a:lnTo>
                <a:lnTo>
                  <a:pt x="120408" y="73240"/>
                </a:lnTo>
                <a:lnTo>
                  <a:pt x="119646" y="76669"/>
                </a:lnTo>
                <a:lnTo>
                  <a:pt x="120764" y="78943"/>
                </a:lnTo>
                <a:lnTo>
                  <a:pt x="122682" y="81978"/>
                </a:lnTo>
                <a:lnTo>
                  <a:pt x="124218" y="84670"/>
                </a:lnTo>
                <a:lnTo>
                  <a:pt x="125730" y="88099"/>
                </a:lnTo>
                <a:lnTo>
                  <a:pt x="126492" y="89979"/>
                </a:lnTo>
                <a:lnTo>
                  <a:pt x="128409" y="91135"/>
                </a:lnTo>
                <a:lnTo>
                  <a:pt x="131838" y="91135"/>
                </a:lnTo>
                <a:lnTo>
                  <a:pt x="132956" y="90360"/>
                </a:lnTo>
                <a:lnTo>
                  <a:pt x="135267" y="89242"/>
                </a:lnTo>
                <a:lnTo>
                  <a:pt x="136766" y="85826"/>
                </a:lnTo>
                <a:close/>
              </a:path>
              <a:path w="355600" h="259080">
                <a:moveTo>
                  <a:pt x="241947" y="135331"/>
                </a:moveTo>
                <a:lnTo>
                  <a:pt x="209918" y="123520"/>
                </a:lnTo>
                <a:lnTo>
                  <a:pt x="202844" y="122847"/>
                </a:lnTo>
                <a:lnTo>
                  <a:pt x="195897" y="122720"/>
                </a:lnTo>
                <a:lnTo>
                  <a:pt x="191389" y="122720"/>
                </a:lnTo>
                <a:lnTo>
                  <a:pt x="188379" y="122720"/>
                </a:lnTo>
                <a:lnTo>
                  <a:pt x="186461" y="122745"/>
                </a:lnTo>
                <a:lnTo>
                  <a:pt x="183261" y="122745"/>
                </a:lnTo>
                <a:lnTo>
                  <a:pt x="180987" y="125437"/>
                </a:lnTo>
                <a:lnTo>
                  <a:pt x="180987" y="131140"/>
                </a:lnTo>
                <a:lnTo>
                  <a:pt x="183261" y="133438"/>
                </a:lnTo>
                <a:lnTo>
                  <a:pt x="186296" y="133438"/>
                </a:lnTo>
                <a:lnTo>
                  <a:pt x="187998" y="133400"/>
                </a:lnTo>
                <a:lnTo>
                  <a:pt x="189725" y="133375"/>
                </a:lnTo>
                <a:lnTo>
                  <a:pt x="191427" y="133375"/>
                </a:lnTo>
                <a:lnTo>
                  <a:pt x="204609" y="133692"/>
                </a:lnTo>
                <a:lnTo>
                  <a:pt x="216293" y="134594"/>
                </a:lnTo>
                <a:lnTo>
                  <a:pt x="225323" y="135940"/>
                </a:lnTo>
                <a:lnTo>
                  <a:pt x="230492" y="137629"/>
                </a:lnTo>
                <a:lnTo>
                  <a:pt x="229755" y="139128"/>
                </a:lnTo>
                <a:lnTo>
                  <a:pt x="228993" y="142938"/>
                </a:lnTo>
                <a:lnTo>
                  <a:pt x="227063" y="147129"/>
                </a:lnTo>
                <a:lnTo>
                  <a:pt x="206108" y="143713"/>
                </a:lnTo>
                <a:lnTo>
                  <a:pt x="205854" y="143675"/>
                </a:lnTo>
                <a:lnTo>
                  <a:pt x="202653" y="143675"/>
                </a:lnTo>
                <a:lnTo>
                  <a:pt x="200418" y="145503"/>
                </a:lnTo>
                <a:lnTo>
                  <a:pt x="200418" y="148285"/>
                </a:lnTo>
                <a:lnTo>
                  <a:pt x="200025" y="150939"/>
                </a:lnTo>
                <a:lnTo>
                  <a:pt x="201917" y="154012"/>
                </a:lnTo>
                <a:lnTo>
                  <a:pt x="204609" y="154012"/>
                </a:lnTo>
                <a:lnTo>
                  <a:pt x="221754" y="156667"/>
                </a:lnTo>
                <a:lnTo>
                  <a:pt x="215646" y="166585"/>
                </a:lnTo>
                <a:lnTo>
                  <a:pt x="209918" y="172288"/>
                </a:lnTo>
                <a:lnTo>
                  <a:pt x="206883" y="173050"/>
                </a:lnTo>
                <a:lnTo>
                  <a:pt x="206463" y="173177"/>
                </a:lnTo>
                <a:lnTo>
                  <a:pt x="206019" y="173240"/>
                </a:lnTo>
                <a:lnTo>
                  <a:pt x="205473" y="173240"/>
                </a:lnTo>
                <a:lnTo>
                  <a:pt x="168795" y="147523"/>
                </a:lnTo>
                <a:lnTo>
                  <a:pt x="167779" y="146329"/>
                </a:lnTo>
                <a:lnTo>
                  <a:pt x="166497" y="145757"/>
                </a:lnTo>
                <a:lnTo>
                  <a:pt x="159258" y="152476"/>
                </a:lnTo>
                <a:lnTo>
                  <a:pt x="161150" y="154393"/>
                </a:lnTo>
                <a:lnTo>
                  <a:pt x="192798" y="180289"/>
                </a:lnTo>
                <a:lnTo>
                  <a:pt x="200025" y="183362"/>
                </a:lnTo>
                <a:lnTo>
                  <a:pt x="208800" y="183362"/>
                </a:lnTo>
                <a:lnTo>
                  <a:pt x="235458" y="152857"/>
                </a:lnTo>
                <a:lnTo>
                  <a:pt x="241566" y="139522"/>
                </a:lnTo>
                <a:lnTo>
                  <a:pt x="241947" y="135331"/>
                </a:lnTo>
                <a:close/>
              </a:path>
              <a:path w="355600" h="259080">
                <a:moveTo>
                  <a:pt x="355104" y="236220"/>
                </a:moveTo>
                <a:lnTo>
                  <a:pt x="354723" y="233680"/>
                </a:lnTo>
                <a:lnTo>
                  <a:pt x="350634" y="212090"/>
                </a:lnTo>
                <a:lnTo>
                  <a:pt x="339102" y="151130"/>
                </a:lnTo>
                <a:lnTo>
                  <a:pt x="337947" y="143510"/>
                </a:lnTo>
                <a:lnTo>
                  <a:pt x="337947" y="135890"/>
                </a:lnTo>
                <a:lnTo>
                  <a:pt x="339102" y="128270"/>
                </a:lnTo>
                <a:lnTo>
                  <a:pt x="350291" y="66040"/>
                </a:lnTo>
                <a:lnTo>
                  <a:pt x="353949" y="45720"/>
                </a:lnTo>
                <a:lnTo>
                  <a:pt x="354330" y="43180"/>
                </a:lnTo>
                <a:lnTo>
                  <a:pt x="352793" y="40640"/>
                </a:lnTo>
                <a:lnTo>
                  <a:pt x="350520" y="39370"/>
                </a:lnTo>
                <a:lnTo>
                  <a:pt x="346849" y="39370"/>
                </a:lnTo>
                <a:lnTo>
                  <a:pt x="344995" y="40640"/>
                </a:lnTo>
                <a:lnTo>
                  <a:pt x="344411" y="41910"/>
                </a:lnTo>
                <a:lnTo>
                  <a:pt x="340245" y="49530"/>
                </a:lnTo>
                <a:lnTo>
                  <a:pt x="339102" y="50914"/>
                </a:lnTo>
                <a:lnTo>
                  <a:pt x="339102" y="66040"/>
                </a:lnTo>
                <a:lnTo>
                  <a:pt x="328028" y="125730"/>
                </a:lnTo>
                <a:lnTo>
                  <a:pt x="327190" y="132080"/>
                </a:lnTo>
                <a:lnTo>
                  <a:pt x="326999" y="137160"/>
                </a:lnTo>
                <a:lnTo>
                  <a:pt x="327075" y="143510"/>
                </a:lnTo>
                <a:lnTo>
                  <a:pt x="327190" y="146050"/>
                </a:lnTo>
                <a:lnTo>
                  <a:pt x="328028" y="152400"/>
                </a:lnTo>
                <a:lnTo>
                  <a:pt x="339102" y="212090"/>
                </a:lnTo>
                <a:lnTo>
                  <a:pt x="329488" y="201930"/>
                </a:lnTo>
                <a:lnTo>
                  <a:pt x="317182" y="191770"/>
                </a:lnTo>
                <a:lnTo>
                  <a:pt x="302018" y="181610"/>
                </a:lnTo>
                <a:lnTo>
                  <a:pt x="283832" y="172720"/>
                </a:lnTo>
                <a:lnTo>
                  <a:pt x="289699" y="165100"/>
                </a:lnTo>
                <a:lnTo>
                  <a:pt x="294424" y="157480"/>
                </a:lnTo>
                <a:lnTo>
                  <a:pt x="297573" y="148590"/>
                </a:lnTo>
                <a:lnTo>
                  <a:pt x="298716" y="139700"/>
                </a:lnTo>
                <a:lnTo>
                  <a:pt x="298716" y="137160"/>
                </a:lnTo>
                <a:lnTo>
                  <a:pt x="297954" y="133350"/>
                </a:lnTo>
                <a:lnTo>
                  <a:pt x="297561" y="132080"/>
                </a:lnTo>
                <a:lnTo>
                  <a:pt x="297218" y="129540"/>
                </a:lnTo>
                <a:lnTo>
                  <a:pt x="294627" y="127000"/>
                </a:lnTo>
                <a:lnTo>
                  <a:pt x="291706" y="127000"/>
                </a:lnTo>
                <a:lnTo>
                  <a:pt x="288417" y="128270"/>
                </a:lnTo>
                <a:lnTo>
                  <a:pt x="286524" y="130810"/>
                </a:lnTo>
                <a:lnTo>
                  <a:pt x="287261" y="133350"/>
                </a:lnTo>
                <a:lnTo>
                  <a:pt x="287642" y="135890"/>
                </a:lnTo>
                <a:lnTo>
                  <a:pt x="287642" y="139700"/>
                </a:lnTo>
                <a:lnTo>
                  <a:pt x="286372" y="147320"/>
                </a:lnTo>
                <a:lnTo>
                  <a:pt x="257568" y="182880"/>
                </a:lnTo>
                <a:lnTo>
                  <a:pt x="217182" y="205740"/>
                </a:lnTo>
                <a:lnTo>
                  <a:pt x="214109" y="206959"/>
                </a:lnTo>
                <a:lnTo>
                  <a:pt x="214109" y="247650"/>
                </a:lnTo>
                <a:lnTo>
                  <a:pt x="209473" y="248920"/>
                </a:lnTo>
                <a:lnTo>
                  <a:pt x="200190" y="248920"/>
                </a:lnTo>
                <a:lnTo>
                  <a:pt x="185293" y="247650"/>
                </a:lnTo>
                <a:lnTo>
                  <a:pt x="171246" y="245110"/>
                </a:lnTo>
                <a:lnTo>
                  <a:pt x="158483" y="242570"/>
                </a:lnTo>
                <a:lnTo>
                  <a:pt x="147459" y="240030"/>
                </a:lnTo>
                <a:lnTo>
                  <a:pt x="162483" y="236220"/>
                </a:lnTo>
                <a:lnTo>
                  <a:pt x="170065" y="233680"/>
                </a:lnTo>
                <a:lnTo>
                  <a:pt x="207645" y="220980"/>
                </a:lnTo>
                <a:lnTo>
                  <a:pt x="208280" y="228600"/>
                </a:lnTo>
                <a:lnTo>
                  <a:pt x="209880" y="236220"/>
                </a:lnTo>
                <a:lnTo>
                  <a:pt x="211975" y="242570"/>
                </a:lnTo>
                <a:lnTo>
                  <a:pt x="214109" y="247650"/>
                </a:lnTo>
                <a:lnTo>
                  <a:pt x="214109" y="206959"/>
                </a:lnTo>
                <a:lnTo>
                  <a:pt x="188125" y="217170"/>
                </a:lnTo>
                <a:lnTo>
                  <a:pt x="158457" y="226060"/>
                </a:lnTo>
                <a:lnTo>
                  <a:pt x="130429" y="231140"/>
                </a:lnTo>
                <a:lnTo>
                  <a:pt x="106299" y="233680"/>
                </a:lnTo>
                <a:lnTo>
                  <a:pt x="107416" y="232410"/>
                </a:lnTo>
                <a:lnTo>
                  <a:pt x="124155" y="213360"/>
                </a:lnTo>
                <a:lnTo>
                  <a:pt x="137452" y="190500"/>
                </a:lnTo>
                <a:lnTo>
                  <a:pt x="145745" y="165100"/>
                </a:lnTo>
                <a:lnTo>
                  <a:pt x="148602" y="138430"/>
                </a:lnTo>
                <a:lnTo>
                  <a:pt x="148323" y="130810"/>
                </a:lnTo>
                <a:lnTo>
                  <a:pt x="141122" y="101600"/>
                </a:lnTo>
                <a:lnTo>
                  <a:pt x="137922" y="101600"/>
                </a:lnTo>
                <a:lnTo>
                  <a:pt x="135267" y="102870"/>
                </a:lnTo>
                <a:lnTo>
                  <a:pt x="133731" y="105410"/>
                </a:lnTo>
                <a:lnTo>
                  <a:pt x="134112" y="107950"/>
                </a:lnTo>
                <a:lnTo>
                  <a:pt x="136105" y="115570"/>
                </a:lnTo>
                <a:lnTo>
                  <a:pt x="137541" y="123190"/>
                </a:lnTo>
                <a:lnTo>
                  <a:pt x="138391" y="130810"/>
                </a:lnTo>
                <a:lnTo>
                  <a:pt x="138595" y="135890"/>
                </a:lnTo>
                <a:lnTo>
                  <a:pt x="138531" y="139700"/>
                </a:lnTo>
                <a:lnTo>
                  <a:pt x="135432" y="165100"/>
                </a:lnTo>
                <a:lnTo>
                  <a:pt x="126060" y="190500"/>
                </a:lnTo>
                <a:lnTo>
                  <a:pt x="111201" y="213360"/>
                </a:lnTo>
                <a:lnTo>
                  <a:pt x="91452" y="232410"/>
                </a:lnTo>
                <a:lnTo>
                  <a:pt x="74231" y="228600"/>
                </a:lnTo>
                <a:lnTo>
                  <a:pt x="35064" y="200660"/>
                </a:lnTo>
                <a:lnTo>
                  <a:pt x="21729" y="172720"/>
                </a:lnTo>
                <a:lnTo>
                  <a:pt x="31254" y="170180"/>
                </a:lnTo>
                <a:lnTo>
                  <a:pt x="40487" y="165100"/>
                </a:lnTo>
                <a:lnTo>
                  <a:pt x="48729" y="158750"/>
                </a:lnTo>
                <a:lnTo>
                  <a:pt x="55257" y="149860"/>
                </a:lnTo>
                <a:lnTo>
                  <a:pt x="57912" y="149860"/>
                </a:lnTo>
                <a:lnTo>
                  <a:pt x="60960" y="148590"/>
                </a:lnTo>
                <a:lnTo>
                  <a:pt x="62877" y="146050"/>
                </a:lnTo>
                <a:lnTo>
                  <a:pt x="62496" y="143510"/>
                </a:lnTo>
                <a:lnTo>
                  <a:pt x="61785" y="140970"/>
                </a:lnTo>
                <a:lnTo>
                  <a:pt x="59486" y="139700"/>
                </a:lnTo>
                <a:lnTo>
                  <a:pt x="50266" y="139700"/>
                </a:lnTo>
                <a:lnTo>
                  <a:pt x="44996" y="140970"/>
                </a:lnTo>
                <a:lnTo>
                  <a:pt x="40157" y="140970"/>
                </a:lnTo>
                <a:lnTo>
                  <a:pt x="29565" y="139700"/>
                </a:lnTo>
                <a:lnTo>
                  <a:pt x="20904" y="138430"/>
                </a:lnTo>
                <a:lnTo>
                  <a:pt x="14312" y="137160"/>
                </a:lnTo>
                <a:lnTo>
                  <a:pt x="9918" y="134620"/>
                </a:lnTo>
                <a:lnTo>
                  <a:pt x="16903" y="102870"/>
                </a:lnTo>
                <a:lnTo>
                  <a:pt x="34201" y="74930"/>
                </a:lnTo>
                <a:lnTo>
                  <a:pt x="59639" y="54610"/>
                </a:lnTo>
                <a:lnTo>
                  <a:pt x="91071" y="44450"/>
                </a:lnTo>
                <a:lnTo>
                  <a:pt x="97155" y="49530"/>
                </a:lnTo>
                <a:lnTo>
                  <a:pt x="102489" y="53340"/>
                </a:lnTo>
                <a:lnTo>
                  <a:pt x="107454" y="59690"/>
                </a:lnTo>
                <a:lnTo>
                  <a:pt x="108572" y="60960"/>
                </a:lnTo>
                <a:lnTo>
                  <a:pt x="114681" y="60960"/>
                </a:lnTo>
                <a:lnTo>
                  <a:pt x="116573" y="58420"/>
                </a:lnTo>
                <a:lnTo>
                  <a:pt x="116954" y="54610"/>
                </a:lnTo>
                <a:lnTo>
                  <a:pt x="115074" y="53340"/>
                </a:lnTo>
                <a:lnTo>
                  <a:pt x="112382" y="49530"/>
                </a:lnTo>
                <a:lnTo>
                  <a:pt x="106299" y="44450"/>
                </a:lnTo>
                <a:lnTo>
                  <a:pt x="125552" y="45720"/>
                </a:lnTo>
                <a:lnTo>
                  <a:pt x="148018" y="49530"/>
                </a:lnTo>
                <a:lnTo>
                  <a:pt x="196608" y="64770"/>
                </a:lnTo>
                <a:lnTo>
                  <a:pt x="247129" y="88900"/>
                </a:lnTo>
                <a:lnTo>
                  <a:pt x="278523" y="115570"/>
                </a:lnTo>
                <a:lnTo>
                  <a:pt x="279577" y="116840"/>
                </a:lnTo>
                <a:lnTo>
                  <a:pt x="281051" y="118110"/>
                </a:lnTo>
                <a:lnTo>
                  <a:pt x="283641" y="118110"/>
                </a:lnTo>
                <a:lnTo>
                  <a:pt x="284759" y="116840"/>
                </a:lnTo>
                <a:lnTo>
                  <a:pt x="288023" y="114300"/>
                </a:lnTo>
                <a:lnTo>
                  <a:pt x="288417" y="111760"/>
                </a:lnTo>
                <a:lnTo>
                  <a:pt x="286524" y="109220"/>
                </a:lnTo>
                <a:lnTo>
                  <a:pt x="285762" y="107950"/>
                </a:lnTo>
                <a:lnTo>
                  <a:pt x="284226" y="106680"/>
                </a:lnTo>
                <a:lnTo>
                  <a:pt x="283451" y="105410"/>
                </a:lnTo>
                <a:lnTo>
                  <a:pt x="298907" y="97790"/>
                </a:lnTo>
                <a:lnTo>
                  <a:pt x="301472" y="96520"/>
                </a:lnTo>
                <a:lnTo>
                  <a:pt x="316712" y="86360"/>
                </a:lnTo>
                <a:lnTo>
                  <a:pt x="329234" y="76200"/>
                </a:lnTo>
                <a:lnTo>
                  <a:pt x="339102" y="66040"/>
                </a:lnTo>
                <a:lnTo>
                  <a:pt x="339102" y="50914"/>
                </a:lnTo>
                <a:lnTo>
                  <a:pt x="327609" y="64770"/>
                </a:lnTo>
                <a:lnTo>
                  <a:pt x="306324" y="82550"/>
                </a:lnTo>
                <a:lnTo>
                  <a:pt x="276225" y="97790"/>
                </a:lnTo>
                <a:lnTo>
                  <a:pt x="272796" y="95250"/>
                </a:lnTo>
                <a:lnTo>
                  <a:pt x="268986" y="91440"/>
                </a:lnTo>
                <a:lnTo>
                  <a:pt x="265176" y="88900"/>
                </a:lnTo>
                <a:lnTo>
                  <a:pt x="259308" y="81280"/>
                </a:lnTo>
                <a:lnTo>
                  <a:pt x="251790" y="72390"/>
                </a:lnTo>
                <a:lnTo>
                  <a:pt x="249643" y="69850"/>
                </a:lnTo>
                <a:lnTo>
                  <a:pt x="236220" y="57238"/>
                </a:lnTo>
                <a:lnTo>
                  <a:pt x="236220" y="72390"/>
                </a:lnTo>
                <a:lnTo>
                  <a:pt x="226339" y="67310"/>
                </a:lnTo>
                <a:lnTo>
                  <a:pt x="216877" y="62230"/>
                </a:lnTo>
                <a:lnTo>
                  <a:pt x="208140" y="59690"/>
                </a:lnTo>
                <a:lnTo>
                  <a:pt x="200418" y="55880"/>
                </a:lnTo>
                <a:lnTo>
                  <a:pt x="177520" y="48260"/>
                </a:lnTo>
                <a:lnTo>
                  <a:pt x="163842" y="44450"/>
                </a:lnTo>
                <a:lnTo>
                  <a:pt x="154724" y="41910"/>
                </a:lnTo>
                <a:lnTo>
                  <a:pt x="133159" y="38100"/>
                </a:lnTo>
                <a:lnTo>
                  <a:pt x="113919" y="35560"/>
                </a:lnTo>
                <a:lnTo>
                  <a:pt x="129921" y="10160"/>
                </a:lnTo>
                <a:lnTo>
                  <a:pt x="162445" y="21590"/>
                </a:lnTo>
                <a:lnTo>
                  <a:pt x="191223" y="36830"/>
                </a:lnTo>
                <a:lnTo>
                  <a:pt x="215912" y="53340"/>
                </a:lnTo>
                <a:lnTo>
                  <a:pt x="236220" y="72390"/>
                </a:lnTo>
                <a:lnTo>
                  <a:pt x="236220" y="57238"/>
                </a:lnTo>
                <a:lnTo>
                  <a:pt x="198069" y="27940"/>
                </a:lnTo>
                <a:lnTo>
                  <a:pt x="163296" y="10160"/>
                </a:lnTo>
                <a:lnTo>
                  <a:pt x="153543" y="6350"/>
                </a:lnTo>
                <a:lnTo>
                  <a:pt x="129921" y="0"/>
                </a:lnTo>
                <a:lnTo>
                  <a:pt x="125463" y="0"/>
                </a:lnTo>
                <a:lnTo>
                  <a:pt x="124218" y="1270"/>
                </a:lnTo>
                <a:lnTo>
                  <a:pt x="102489" y="35560"/>
                </a:lnTo>
                <a:lnTo>
                  <a:pt x="62534" y="44450"/>
                </a:lnTo>
                <a:lnTo>
                  <a:pt x="29959" y="67310"/>
                </a:lnTo>
                <a:lnTo>
                  <a:pt x="8026" y="100330"/>
                </a:lnTo>
                <a:lnTo>
                  <a:pt x="0" y="139700"/>
                </a:lnTo>
                <a:lnTo>
                  <a:pt x="0" y="142240"/>
                </a:lnTo>
                <a:lnTo>
                  <a:pt x="39992" y="152400"/>
                </a:lnTo>
                <a:lnTo>
                  <a:pt x="40767" y="152400"/>
                </a:lnTo>
                <a:lnTo>
                  <a:pt x="35001" y="157480"/>
                </a:lnTo>
                <a:lnTo>
                  <a:pt x="28384" y="161290"/>
                </a:lnTo>
                <a:lnTo>
                  <a:pt x="21475" y="163830"/>
                </a:lnTo>
                <a:lnTo>
                  <a:pt x="14846" y="165100"/>
                </a:lnTo>
                <a:lnTo>
                  <a:pt x="13347" y="165100"/>
                </a:lnTo>
                <a:lnTo>
                  <a:pt x="11811" y="166370"/>
                </a:lnTo>
                <a:lnTo>
                  <a:pt x="11417" y="167640"/>
                </a:lnTo>
                <a:lnTo>
                  <a:pt x="10299" y="167640"/>
                </a:lnTo>
                <a:lnTo>
                  <a:pt x="9918" y="168910"/>
                </a:lnTo>
                <a:lnTo>
                  <a:pt x="26682" y="208280"/>
                </a:lnTo>
                <a:lnTo>
                  <a:pt x="76555" y="241300"/>
                </a:lnTo>
                <a:lnTo>
                  <a:pt x="105143" y="245110"/>
                </a:lnTo>
                <a:lnTo>
                  <a:pt x="112382" y="245110"/>
                </a:lnTo>
                <a:lnTo>
                  <a:pt x="120027" y="243840"/>
                </a:lnTo>
                <a:lnTo>
                  <a:pt x="128409" y="242570"/>
                </a:lnTo>
                <a:lnTo>
                  <a:pt x="137350" y="246380"/>
                </a:lnTo>
                <a:lnTo>
                  <a:pt x="153631" y="251460"/>
                </a:lnTo>
                <a:lnTo>
                  <a:pt x="175221" y="256540"/>
                </a:lnTo>
                <a:lnTo>
                  <a:pt x="200025" y="259080"/>
                </a:lnTo>
                <a:lnTo>
                  <a:pt x="215646" y="259080"/>
                </a:lnTo>
                <a:lnTo>
                  <a:pt x="224802" y="256540"/>
                </a:lnTo>
                <a:lnTo>
                  <a:pt x="226301" y="255270"/>
                </a:lnTo>
                <a:lnTo>
                  <a:pt x="227063" y="254000"/>
                </a:lnTo>
                <a:lnTo>
                  <a:pt x="227457" y="252730"/>
                </a:lnTo>
                <a:lnTo>
                  <a:pt x="227457" y="250190"/>
                </a:lnTo>
                <a:lnTo>
                  <a:pt x="226682" y="248920"/>
                </a:lnTo>
                <a:lnTo>
                  <a:pt x="225221" y="246380"/>
                </a:lnTo>
                <a:lnTo>
                  <a:pt x="222072" y="238760"/>
                </a:lnTo>
                <a:lnTo>
                  <a:pt x="219138" y="228600"/>
                </a:lnTo>
                <a:lnTo>
                  <a:pt x="218579" y="220980"/>
                </a:lnTo>
                <a:lnTo>
                  <a:pt x="218300" y="217170"/>
                </a:lnTo>
                <a:lnTo>
                  <a:pt x="219837" y="215900"/>
                </a:lnTo>
                <a:lnTo>
                  <a:pt x="220992" y="215900"/>
                </a:lnTo>
                <a:lnTo>
                  <a:pt x="222110" y="214630"/>
                </a:lnTo>
                <a:lnTo>
                  <a:pt x="235026" y="208280"/>
                </a:lnTo>
                <a:lnTo>
                  <a:pt x="249034" y="200660"/>
                </a:lnTo>
                <a:lnTo>
                  <a:pt x="263105" y="191770"/>
                </a:lnTo>
                <a:lnTo>
                  <a:pt x="276225" y="181610"/>
                </a:lnTo>
                <a:lnTo>
                  <a:pt x="306285" y="196850"/>
                </a:lnTo>
                <a:lnTo>
                  <a:pt x="327507" y="215900"/>
                </a:lnTo>
                <a:lnTo>
                  <a:pt x="340245" y="231140"/>
                </a:lnTo>
                <a:lnTo>
                  <a:pt x="344792" y="237490"/>
                </a:lnTo>
                <a:lnTo>
                  <a:pt x="345567" y="240030"/>
                </a:lnTo>
                <a:lnTo>
                  <a:pt x="351294" y="240030"/>
                </a:lnTo>
                <a:lnTo>
                  <a:pt x="353568" y="238760"/>
                </a:lnTo>
                <a:lnTo>
                  <a:pt x="355104" y="23622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99686" y="2424988"/>
            <a:ext cx="354965" cy="353060"/>
          </a:xfrm>
          <a:custGeom>
            <a:avLst/>
            <a:gdLst/>
            <a:ahLst/>
            <a:cxnLst/>
            <a:rect l="l" t="t" r="r" b="b"/>
            <a:pathLst>
              <a:path w="354964" h="353060">
                <a:moveTo>
                  <a:pt x="76581" y="168021"/>
                </a:moveTo>
                <a:lnTo>
                  <a:pt x="75095" y="160705"/>
                </a:lnTo>
                <a:lnTo>
                  <a:pt x="74650" y="160032"/>
                </a:lnTo>
                <a:lnTo>
                  <a:pt x="71056" y="154622"/>
                </a:lnTo>
                <a:lnTo>
                  <a:pt x="66306" y="151371"/>
                </a:lnTo>
                <a:lnTo>
                  <a:pt x="66306" y="163830"/>
                </a:lnTo>
                <a:lnTo>
                  <a:pt x="66306" y="173342"/>
                </a:lnTo>
                <a:lnTo>
                  <a:pt x="62496" y="177152"/>
                </a:lnTo>
                <a:lnTo>
                  <a:pt x="52959" y="177152"/>
                </a:lnTo>
                <a:lnTo>
                  <a:pt x="49149" y="173342"/>
                </a:lnTo>
                <a:lnTo>
                  <a:pt x="49149" y="163830"/>
                </a:lnTo>
                <a:lnTo>
                  <a:pt x="52959" y="160032"/>
                </a:lnTo>
                <a:lnTo>
                  <a:pt x="62496" y="160032"/>
                </a:lnTo>
                <a:lnTo>
                  <a:pt x="66306" y="163830"/>
                </a:lnTo>
                <a:lnTo>
                  <a:pt x="66306" y="151371"/>
                </a:lnTo>
                <a:lnTo>
                  <a:pt x="65011" y="150482"/>
                </a:lnTo>
                <a:lnTo>
                  <a:pt x="57531" y="148958"/>
                </a:lnTo>
                <a:lnTo>
                  <a:pt x="50215" y="150482"/>
                </a:lnTo>
                <a:lnTo>
                  <a:pt x="44157" y="154622"/>
                </a:lnTo>
                <a:lnTo>
                  <a:pt x="40017" y="160705"/>
                </a:lnTo>
                <a:lnTo>
                  <a:pt x="38493" y="168021"/>
                </a:lnTo>
                <a:lnTo>
                  <a:pt x="40017" y="175501"/>
                </a:lnTo>
                <a:lnTo>
                  <a:pt x="44157" y="181546"/>
                </a:lnTo>
                <a:lnTo>
                  <a:pt x="50215" y="185585"/>
                </a:lnTo>
                <a:lnTo>
                  <a:pt x="57531" y="187071"/>
                </a:lnTo>
                <a:lnTo>
                  <a:pt x="65011" y="185585"/>
                </a:lnTo>
                <a:lnTo>
                  <a:pt x="71056" y="181546"/>
                </a:lnTo>
                <a:lnTo>
                  <a:pt x="73990" y="177152"/>
                </a:lnTo>
                <a:lnTo>
                  <a:pt x="75095" y="175501"/>
                </a:lnTo>
                <a:lnTo>
                  <a:pt x="76581" y="168021"/>
                </a:lnTo>
                <a:close/>
              </a:path>
              <a:path w="354964" h="353060">
                <a:moveTo>
                  <a:pt x="354342" y="125730"/>
                </a:moveTo>
                <a:lnTo>
                  <a:pt x="353949" y="123190"/>
                </a:lnTo>
                <a:lnTo>
                  <a:pt x="352412" y="121920"/>
                </a:lnTo>
                <a:lnTo>
                  <a:pt x="351459" y="121920"/>
                </a:lnTo>
                <a:lnTo>
                  <a:pt x="350139" y="120650"/>
                </a:lnTo>
                <a:lnTo>
                  <a:pt x="348094" y="120650"/>
                </a:lnTo>
                <a:lnTo>
                  <a:pt x="347395" y="121920"/>
                </a:lnTo>
                <a:lnTo>
                  <a:pt x="340220" y="124917"/>
                </a:lnTo>
                <a:lnTo>
                  <a:pt x="340220" y="135890"/>
                </a:lnTo>
                <a:lnTo>
                  <a:pt x="329958" y="165100"/>
                </a:lnTo>
                <a:lnTo>
                  <a:pt x="327647" y="172720"/>
                </a:lnTo>
                <a:lnTo>
                  <a:pt x="327647" y="180340"/>
                </a:lnTo>
                <a:lnTo>
                  <a:pt x="329958" y="186690"/>
                </a:lnTo>
                <a:lnTo>
                  <a:pt x="340220" y="215900"/>
                </a:lnTo>
                <a:lnTo>
                  <a:pt x="321411" y="208280"/>
                </a:lnTo>
                <a:lnTo>
                  <a:pt x="299453" y="199390"/>
                </a:lnTo>
                <a:lnTo>
                  <a:pt x="297370" y="198120"/>
                </a:lnTo>
                <a:lnTo>
                  <a:pt x="288226" y="198120"/>
                </a:lnTo>
                <a:lnTo>
                  <a:pt x="286143" y="199390"/>
                </a:lnTo>
                <a:lnTo>
                  <a:pt x="281952" y="200660"/>
                </a:lnTo>
                <a:lnTo>
                  <a:pt x="279260" y="204470"/>
                </a:lnTo>
                <a:lnTo>
                  <a:pt x="277761" y="209550"/>
                </a:lnTo>
                <a:lnTo>
                  <a:pt x="275183" y="217170"/>
                </a:lnTo>
                <a:lnTo>
                  <a:pt x="272084" y="223520"/>
                </a:lnTo>
                <a:lnTo>
                  <a:pt x="268490" y="231140"/>
                </a:lnTo>
                <a:lnTo>
                  <a:pt x="264414" y="237490"/>
                </a:lnTo>
                <a:lnTo>
                  <a:pt x="259041" y="191770"/>
                </a:lnTo>
                <a:lnTo>
                  <a:pt x="258749" y="173990"/>
                </a:lnTo>
                <a:lnTo>
                  <a:pt x="259016" y="161290"/>
                </a:lnTo>
                <a:lnTo>
                  <a:pt x="259130" y="158750"/>
                </a:lnTo>
                <a:lnTo>
                  <a:pt x="260121" y="143510"/>
                </a:lnTo>
                <a:lnTo>
                  <a:pt x="261912" y="128270"/>
                </a:lnTo>
                <a:lnTo>
                  <a:pt x="264414" y="114300"/>
                </a:lnTo>
                <a:lnTo>
                  <a:pt x="268439" y="120650"/>
                </a:lnTo>
                <a:lnTo>
                  <a:pt x="271957" y="128270"/>
                </a:lnTo>
                <a:lnTo>
                  <a:pt x="275031" y="135890"/>
                </a:lnTo>
                <a:lnTo>
                  <a:pt x="277761" y="142240"/>
                </a:lnTo>
                <a:lnTo>
                  <a:pt x="279260" y="147320"/>
                </a:lnTo>
                <a:lnTo>
                  <a:pt x="281952" y="151130"/>
                </a:lnTo>
                <a:lnTo>
                  <a:pt x="286143" y="152400"/>
                </a:lnTo>
                <a:lnTo>
                  <a:pt x="288417" y="153670"/>
                </a:lnTo>
                <a:lnTo>
                  <a:pt x="297370" y="153670"/>
                </a:lnTo>
                <a:lnTo>
                  <a:pt x="299453" y="152400"/>
                </a:lnTo>
                <a:lnTo>
                  <a:pt x="321411" y="143510"/>
                </a:lnTo>
                <a:lnTo>
                  <a:pt x="340220" y="135890"/>
                </a:lnTo>
                <a:lnTo>
                  <a:pt x="340220" y="124917"/>
                </a:lnTo>
                <a:lnTo>
                  <a:pt x="295643" y="143510"/>
                </a:lnTo>
                <a:lnTo>
                  <a:pt x="289572" y="143510"/>
                </a:lnTo>
                <a:lnTo>
                  <a:pt x="288798" y="142240"/>
                </a:lnTo>
                <a:lnTo>
                  <a:pt x="288036" y="139700"/>
                </a:lnTo>
                <a:lnTo>
                  <a:pt x="280797" y="121920"/>
                </a:lnTo>
                <a:lnTo>
                  <a:pt x="276466" y="114300"/>
                </a:lnTo>
                <a:lnTo>
                  <a:pt x="270700" y="104140"/>
                </a:lnTo>
                <a:lnTo>
                  <a:pt x="258025" y="88900"/>
                </a:lnTo>
                <a:lnTo>
                  <a:pt x="257187" y="88125"/>
                </a:lnTo>
                <a:lnTo>
                  <a:pt x="257187" y="102870"/>
                </a:lnTo>
                <a:lnTo>
                  <a:pt x="253682" y="119380"/>
                </a:lnTo>
                <a:lnTo>
                  <a:pt x="251180" y="137160"/>
                </a:lnTo>
                <a:lnTo>
                  <a:pt x="249682" y="156210"/>
                </a:lnTo>
                <a:lnTo>
                  <a:pt x="249250" y="173990"/>
                </a:lnTo>
                <a:lnTo>
                  <a:pt x="249288" y="180340"/>
                </a:lnTo>
                <a:lnTo>
                  <a:pt x="249682" y="195580"/>
                </a:lnTo>
                <a:lnTo>
                  <a:pt x="251180" y="214630"/>
                </a:lnTo>
                <a:lnTo>
                  <a:pt x="253682" y="232410"/>
                </a:lnTo>
                <a:lnTo>
                  <a:pt x="257187" y="248920"/>
                </a:lnTo>
                <a:lnTo>
                  <a:pt x="251841" y="255270"/>
                </a:lnTo>
                <a:lnTo>
                  <a:pt x="246113" y="260350"/>
                </a:lnTo>
                <a:lnTo>
                  <a:pt x="240030" y="265430"/>
                </a:lnTo>
                <a:lnTo>
                  <a:pt x="234911" y="245110"/>
                </a:lnTo>
                <a:lnTo>
                  <a:pt x="231076" y="223520"/>
                </a:lnTo>
                <a:lnTo>
                  <a:pt x="228676" y="200660"/>
                </a:lnTo>
                <a:lnTo>
                  <a:pt x="227977" y="180340"/>
                </a:lnTo>
                <a:lnTo>
                  <a:pt x="227901" y="172720"/>
                </a:lnTo>
                <a:lnTo>
                  <a:pt x="228028" y="165100"/>
                </a:lnTo>
                <a:lnTo>
                  <a:pt x="228130" y="161290"/>
                </a:lnTo>
                <a:lnTo>
                  <a:pt x="228790" y="148590"/>
                </a:lnTo>
                <a:lnTo>
                  <a:pt x="230098" y="134620"/>
                </a:lnTo>
                <a:lnTo>
                  <a:pt x="232029" y="121920"/>
                </a:lnTo>
                <a:lnTo>
                  <a:pt x="232422" y="118110"/>
                </a:lnTo>
                <a:lnTo>
                  <a:pt x="230492" y="115570"/>
                </a:lnTo>
                <a:lnTo>
                  <a:pt x="224358" y="115570"/>
                </a:lnTo>
                <a:lnTo>
                  <a:pt x="222110" y="116840"/>
                </a:lnTo>
                <a:lnTo>
                  <a:pt x="222110" y="119380"/>
                </a:lnTo>
                <a:lnTo>
                  <a:pt x="220116" y="133350"/>
                </a:lnTo>
                <a:lnTo>
                  <a:pt x="218706" y="147320"/>
                </a:lnTo>
                <a:lnTo>
                  <a:pt x="217932" y="160020"/>
                </a:lnTo>
                <a:lnTo>
                  <a:pt x="217805" y="163830"/>
                </a:lnTo>
                <a:lnTo>
                  <a:pt x="217589" y="175260"/>
                </a:lnTo>
                <a:lnTo>
                  <a:pt x="217703" y="180340"/>
                </a:lnTo>
                <a:lnTo>
                  <a:pt x="218478" y="201930"/>
                </a:lnTo>
                <a:lnTo>
                  <a:pt x="221170" y="227330"/>
                </a:lnTo>
                <a:lnTo>
                  <a:pt x="225590" y="251460"/>
                </a:lnTo>
                <a:lnTo>
                  <a:pt x="231648" y="273050"/>
                </a:lnTo>
                <a:lnTo>
                  <a:pt x="224942" y="276860"/>
                </a:lnTo>
                <a:lnTo>
                  <a:pt x="218033" y="280670"/>
                </a:lnTo>
                <a:lnTo>
                  <a:pt x="210972" y="283210"/>
                </a:lnTo>
                <a:lnTo>
                  <a:pt x="203835" y="287020"/>
                </a:lnTo>
                <a:lnTo>
                  <a:pt x="196443" y="234950"/>
                </a:lnTo>
                <a:lnTo>
                  <a:pt x="194005" y="180340"/>
                </a:lnTo>
                <a:lnTo>
                  <a:pt x="193979" y="173990"/>
                </a:lnTo>
                <a:lnTo>
                  <a:pt x="194576" y="147320"/>
                </a:lnTo>
                <a:lnTo>
                  <a:pt x="194691" y="144780"/>
                </a:lnTo>
                <a:lnTo>
                  <a:pt x="196583" y="116840"/>
                </a:lnTo>
                <a:lnTo>
                  <a:pt x="199707" y="90170"/>
                </a:lnTo>
                <a:lnTo>
                  <a:pt x="203835" y="66040"/>
                </a:lnTo>
                <a:lnTo>
                  <a:pt x="218033" y="71120"/>
                </a:lnTo>
                <a:lnTo>
                  <a:pt x="224942" y="74930"/>
                </a:lnTo>
                <a:lnTo>
                  <a:pt x="231648" y="78740"/>
                </a:lnTo>
                <a:lnTo>
                  <a:pt x="229755" y="85090"/>
                </a:lnTo>
                <a:lnTo>
                  <a:pt x="228219" y="90170"/>
                </a:lnTo>
                <a:lnTo>
                  <a:pt x="226682" y="96520"/>
                </a:lnTo>
                <a:lnTo>
                  <a:pt x="226301" y="100330"/>
                </a:lnTo>
                <a:lnTo>
                  <a:pt x="227838" y="102870"/>
                </a:lnTo>
                <a:lnTo>
                  <a:pt x="234302" y="102870"/>
                </a:lnTo>
                <a:lnTo>
                  <a:pt x="236220" y="101600"/>
                </a:lnTo>
                <a:lnTo>
                  <a:pt x="236994" y="99060"/>
                </a:lnTo>
                <a:lnTo>
                  <a:pt x="238112" y="93980"/>
                </a:lnTo>
                <a:lnTo>
                  <a:pt x="239649" y="90170"/>
                </a:lnTo>
                <a:lnTo>
                  <a:pt x="240804" y="86360"/>
                </a:lnTo>
                <a:lnTo>
                  <a:pt x="247269" y="90170"/>
                </a:lnTo>
                <a:lnTo>
                  <a:pt x="257187" y="102870"/>
                </a:lnTo>
                <a:lnTo>
                  <a:pt x="257187" y="88125"/>
                </a:lnTo>
                <a:lnTo>
                  <a:pt x="255308" y="86360"/>
                </a:lnTo>
                <a:lnTo>
                  <a:pt x="243078" y="74930"/>
                </a:lnTo>
                <a:lnTo>
                  <a:pt x="232803" y="67310"/>
                </a:lnTo>
                <a:lnTo>
                  <a:pt x="233464" y="66040"/>
                </a:lnTo>
                <a:lnTo>
                  <a:pt x="259892" y="26670"/>
                </a:lnTo>
                <a:lnTo>
                  <a:pt x="278841" y="10160"/>
                </a:lnTo>
                <a:lnTo>
                  <a:pt x="280416" y="8890"/>
                </a:lnTo>
                <a:lnTo>
                  <a:pt x="282333" y="6350"/>
                </a:lnTo>
                <a:lnTo>
                  <a:pt x="283070" y="5080"/>
                </a:lnTo>
                <a:lnTo>
                  <a:pt x="282333" y="2540"/>
                </a:lnTo>
                <a:lnTo>
                  <a:pt x="281571" y="0"/>
                </a:lnTo>
                <a:lnTo>
                  <a:pt x="272567" y="0"/>
                </a:lnTo>
                <a:lnTo>
                  <a:pt x="260654" y="1270"/>
                </a:lnTo>
                <a:lnTo>
                  <a:pt x="260604" y="10160"/>
                </a:lnTo>
                <a:lnTo>
                  <a:pt x="250431" y="20320"/>
                </a:lnTo>
                <a:lnTo>
                  <a:pt x="239788" y="33020"/>
                </a:lnTo>
                <a:lnTo>
                  <a:pt x="230225" y="46990"/>
                </a:lnTo>
                <a:lnTo>
                  <a:pt x="223266" y="62230"/>
                </a:lnTo>
                <a:lnTo>
                  <a:pt x="217868" y="59690"/>
                </a:lnTo>
                <a:lnTo>
                  <a:pt x="209765" y="55880"/>
                </a:lnTo>
                <a:lnTo>
                  <a:pt x="195630" y="52070"/>
                </a:lnTo>
                <a:lnTo>
                  <a:pt x="193916" y="51777"/>
                </a:lnTo>
                <a:lnTo>
                  <a:pt x="193916" y="62230"/>
                </a:lnTo>
                <a:lnTo>
                  <a:pt x="189369" y="87630"/>
                </a:lnTo>
                <a:lnTo>
                  <a:pt x="186029" y="115570"/>
                </a:lnTo>
                <a:lnTo>
                  <a:pt x="184061" y="143510"/>
                </a:lnTo>
                <a:lnTo>
                  <a:pt x="183934" y="146050"/>
                </a:lnTo>
                <a:lnTo>
                  <a:pt x="183324" y="173990"/>
                </a:lnTo>
                <a:lnTo>
                  <a:pt x="183349" y="180340"/>
                </a:lnTo>
                <a:lnTo>
                  <a:pt x="183972" y="207010"/>
                </a:lnTo>
                <a:lnTo>
                  <a:pt x="186029" y="236220"/>
                </a:lnTo>
                <a:lnTo>
                  <a:pt x="189369" y="264160"/>
                </a:lnTo>
                <a:lnTo>
                  <a:pt x="193916" y="289560"/>
                </a:lnTo>
                <a:lnTo>
                  <a:pt x="187071" y="290830"/>
                </a:lnTo>
                <a:lnTo>
                  <a:pt x="180606" y="292100"/>
                </a:lnTo>
                <a:lnTo>
                  <a:pt x="173723" y="293370"/>
                </a:lnTo>
                <a:lnTo>
                  <a:pt x="168452" y="266700"/>
                </a:lnTo>
                <a:lnTo>
                  <a:pt x="164630" y="238760"/>
                </a:lnTo>
                <a:lnTo>
                  <a:pt x="162318" y="208280"/>
                </a:lnTo>
                <a:lnTo>
                  <a:pt x="161632" y="180340"/>
                </a:lnTo>
                <a:lnTo>
                  <a:pt x="161594" y="173990"/>
                </a:lnTo>
                <a:lnTo>
                  <a:pt x="162318" y="144780"/>
                </a:lnTo>
                <a:lnTo>
                  <a:pt x="164630" y="114300"/>
                </a:lnTo>
                <a:lnTo>
                  <a:pt x="168452" y="85090"/>
                </a:lnTo>
                <a:lnTo>
                  <a:pt x="173723" y="59690"/>
                </a:lnTo>
                <a:lnTo>
                  <a:pt x="180606" y="59690"/>
                </a:lnTo>
                <a:lnTo>
                  <a:pt x="187071" y="60960"/>
                </a:lnTo>
                <a:lnTo>
                  <a:pt x="193916" y="62230"/>
                </a:lnTo>
                <a:lnTo>
                  <a:pt x="193916" y="51777"/>
                </a:lnTo>
                <a:lnTo>
                  <a:pt x="180936" y="49530"/>
                </a:lnTo>
                <a:lnTo>
                  <a:pt x="165722" y="48260"/>
                </a:lnTo>
                <a:lnTo>
                  <a:pt x="163461" y="48260"/>
                </a:lnTo>
                <a:lnTo>
                  <a:pt x="163461" y="59690"/>
                </a:lnTo>
                <a:lnTo>
                  <a:pt x="158394" y="86360"/>
                </a:lnTo>
                <a:lnTo>
                  <a:pt x="154698" y="114300"/>
                </a:lnTo>
                <a:lnTo>
                  <a:pt x="152514" y="143510"/>
                </a:lnTo>
                <a:lnTo>
                  <a:pt x="152387" y="146050"/>
                </a:lnTo>
                <a:lnTo>
                  <a:pt x="151714" y="173990"/>
                </a:lnTo>
                <a:lnTo>
                  <a:pt x="151739" y="180340"/>
                </a:lnTo>
                <a:lnTo>
                  <a:pt x="152425" y="208280"/>
                </a:lnTo>
                <a:lnTo>
                  <a:pt x="154698" y="238760"/>
                </a:lnTo>
                <a:lnTo>
                  <a:pt x="158394" y="266700"/>
                </a:lnTo>
                <a:lnTo>
                  <a:pt x="163461" y="293370"/>
                </a:lnTo>
                <a:lnTo>
                  <a:pt x="154686" y="293370"/>
                </a:lnTo>
                <a:lnTo>
                  <a:pt x="146304" y="292100"/>
                </a:lnTo>
                <a:lnTo>
                  <a:pt x="138684" y="290830"/>
                </a:lnTo>
                <a:lnTo>
                  <a:pt x="138188" y="288290"/>
                </a:lnTo>
                <a:lnTo>
                  <a:pt x="133629" y="265430"/>
                </a:lnTo>
                <a:lnTo>
                  <a:pt x="129933" y="237490"/>
                </a:lnTo>
                <a:lnTo>
                  <a:pt x="127660" y="207010"/>
                </a:lnTo>
                <a:lnTo>
                  <a:pt x="126974" y="180340"/>
                </a:lnTo>
                <a:lnTo>
                  <a:pt x="126923" y="172720"/>
                </a:lnTo>
                <a:lnTo>
                  <a:pt x="127038" y="162560"/>
                </a:lnTo>
                <a:lnTo>
                  <a:pt x="129298" y="118110"/>
                </a:lnTo>
                <a:lnTo>
                  <a:pt x="131838" y="96520"/>
                </a:lnTo>
                <a:lnTo>
                  <a:pt x="129921" y="93980"/>
                </a:lnTo>
                <a:lnTo>
                  <a:pt x="126758" y="92710"/>
                </a:lnTo>
                <a:lnTo>
                  <a:pt x="123837" y="92710"/>
                </a:lnTo>
                <a:lnTo>
                  <a:pt x="117576" y="135890"/>
                </a:lnTo>
                <a:lnTo>
                  <a:pt x="116319" y="168910"/>
                </a:lnTo>
                <a:lnTo>
                  <a:pt x="116433" y="186690"/>
                </a:lnTo>
                <a:lnTo>
                  <a:pt x="119011" y="236220"/>
                </a:lnTo>
                <a:lnTo>
                  <a:pt x="127266" y="288290"/>
                </a:lnTo>
                <a:lnTo>
                  <a:pt x="116573" y="285750"/>
                </a:lnTo>
                <a:lnTo>
                  <a:pt x="97688" y="232410"/>
                </a:lnTo>
                <a:lnTo>
                  <a:pt x="93129" y="180340"/>
                </a:lnTo>
                <a:lnTo>
                  <a:pt x="93014" y="175260"/>
                </a:lnTo>
                <a:lnTo>
                  <a:pt x="94107" y="147320"/>
                </a:lnTo>
                <a:lnTo>
                  <a:pt x="103263" y="92710"/>
                </a:lnTo>
                <a:lnTo>
                  <a:pt x="127266" y="63500"/>
                </a:lnTo>
                <a:lnTo>
                  <a:pt x="126111" y="67310"/>
                </a:lnTo>
                <a:lnTo>
                  <a:pt x="125730" y="71120"/>
                </a:lnTo>
                <a:lnTo>
                  <a:pt x="124574" y="74930"/>
                </a:lnTo>
                <a:lnTo>
                  <a:pt x="124193" y="78740"/>
                </a:lnTo>
                <a:lnTo>
                  <a:pt x="126111" y="81280"/>
                </a:lnTo>
                <a:lnTo>
                  <a:pt x="132219" y="81280"/>
                </a:lnTo>
                <a:lnTo>
                  <a:pt x="134886" y="80010"/>
                </a:lnTo>
                <a:lnTo>
                  <a:pt x="135267" y="77470"/>
                </a:lnTo>
                <a:lnTo>
                  <a:pt x="136385" y="71120"/>
                </a:lnTo>
                <a:lnTo>
                  <a:pt x="137541" y="66040"/>
                </a:lnTo>
                <a:lnTo>
                  <a:pt x="138303" y="63500"/>
                </a:lnTo>
                <a:lnTo>
                  <a:pt x="138684" y="62230"/>
                </a:lnTo>
                <a:lnTo>
                  <a:pt x="146304" y="59690"/>
                </a:lnTo>
                <a:lnTo>
                  <a:pt x="163461" y="59690"/>
                </a:lnTo>
                <a:lnTo>
                  <a:pt x="163461" y="48260"/>
                </a:lnTo>
                <a:lnTo>
                  <a:pt x="157340" y="48260"/>
                </a:lnTo>
                <a:lnTo>
                  <a:pt x="148577" y="49530"/>
                </a:lnTo>
                <a:lnTo>
                  <a:pt x="140576" y="49530"/>
                </a:lnTo>
                <a:lnTo>
                  <a:pt x="162217" y="39370"/>
                </a:lnTo>
                <a:lnTo>
                  <a:pt x="183642" y="30480"/>
                </a:lnTo>
                <a:lnTo>
                  <a:pt x="203911" y="24130"/>
                </a:lnTo>
                <a:lnTo>
                  <a:pt x="222110" y="17780"/>
                </a:lnTo>
                <a:lnTo>
                  <a:pt x="233172" y="15240"/>
                </a:lnTo>
                <a:lnTo>
                  <a:pt x="243370" y="13970"/>
                </a:lnTo>
                <a:lnTo>
                  <a:pt x="252552" y="12700"/>
                </a:lnTo>
                <a:lnTo>
                  <a:pt x="260604" y="10160"/>
                </a:lnTo>
                <a:lnTo>
                  <a:pt x="260604" y="1282"/>
                </a:lnTo>
                <a:lnTo>
                  <a:pt x="220230" y="8890"/>
                </a:lnTo>
                <a:lnTo>
                  <a:pt x="167449" y="26670"/>
                </a:lnTo>
                <a:lnTo>
                  <a:pt x="108966" y="58420"/>
                </a:lnTo>
                <a:lnTo>
                  <a:pt x="98691" y="63373"/>
                </a:lnTo>
                <a:lnTo>
                  <a:pt x="98691" y="74930"/>
                </a:lnTo>
                <a:lnTo>
                  <a:pt x="92125" y="99060"/>
                </a:lnTo>
                <a:lnTo>
                  <a:pt x="87350" y="123190"/>
                </a:lnTo>
                <a:lnTo>
                  <a:pt x="84442" y="149860"/>
                </a:lnTo>
                <a:lnTo>
                  <a:pt x="83502" y="175260"/>
                </a:lnTo>
                <a:lnTo>
                  <a:pt x="83591" y="180340"/>
                </a:lnTo>
                <a:lnTo>
                  <a:pt x="84442" y="203200"/>
                </a:lnTo>
                <a:lnTo>
                  <a:pt x="87350" y="229870"/>
                </a:lnTo>
                <a:lnTo>
                  <a:pt x="92125" y="255270"/>
                </a:lnTo>
                <a:lnTo>
                  <a:pt x="98691" y="278130"/>
                </a:lnTo>
                <a:lnTo>
                  <a:pt x="93345" y="274320"/>
                </a:lnTo>
                <a:lnTo>
                  <a:pt x="58864" y="241300"/>
                </a:lnTo>
                <a:lnTo>
                  <a:pt x="38112" y="212090"/>
                </a:lnTo>
                <a:lnTo>
                  <a:pt x="32092" y="203200"/>
                </a:lnTo>
                <a:lnTo>
                  <a:pt x="25920" y="194310"/>
                </a:lnTo>
                <a:lnTo>
                  <a:pt x="19469" y="185420"/>
                </a:lnTo>
                <a:lnTo>
                  <a:pt x="12573" y="176530"/>
                </a:lnTo>
                <a:lnTo>
                  <a:pt x="19519" y="167640"/>
                </a:lnTo>
                <a:lnTo>
                  <a:pt x="26060" y="158750"/>
                </a:lnTo>
                <a:lnTo>
                  <a:pt x="32245" y="149860"/>
                </a:lnTo>
                <a:lnTo>
                  <a:pt x="38112" y="140970"/>
                </a:lnTo>
                <a:lnTo>
                  <a:pt x="48247" y="125730"/>
                </a:lnTo>
                <a:lnTo>
                  <a:pt x="84188" y="85090"/>
                </a:lnTo>
                <a:lnTo>
                  <a:pt x="93726" y="78740"/>
                </a:lnTo>
                <a:lnTo>
                  <a:pt x="98691" y="74930"/>
                </a:lnTo>
                <a:lnTo>
                  <a:pt x="98691" y="63373"/>
                </a:lnTo>
                <a:lnTo>
                  <a:pt x="93154" y="66040"/>
                </a:lnTo>
                <a:lnTo>
                  <a:pt x="51866" y="104140"/>
                </a:lnTo>
                <a:lnTo>
                  <a:pt x="16586" y="154940"/>
                </a:lnTo>
                <a:lnTo>
                  <a:pt x="9537" y="163830"/>
                </a:lnTo>
                <a:lnTo>
                  <a:pt x="1917" y="172720"/>
                </a:lnTo>
                <a:lnTo>
                  <a:pt x="0" y="175260"/>
                </a:lnTo>
                <a:lnTo>
                  <a:pt x="0" y="177800"/>
                </a:lnTo>
                <a:lnTo>
                  <a:pt x="1917" y="180340"/>
                </a:lnTo>
                <a:lnTo>
                  <a:pt x="9537" y="189230"/>
                </a:lnTo>
                <a:lnTo>
                  <a:pt x="16586" y="198120"/>
                </a:lnTo>
                <a:lnTo>
                  <a:pt x="40614" y="233680"/>
                </a:lnTo>
                <a:lnTo>
                  <a:pt x="78498" y="275590"/>
                </a:lnTo>
                <a:lnTo>
                  <a:pt x="108966" y="293370"/>
                </a:lnTo>
                <a:lnTo>
                  <a:pt x="138023" y="312420"/>
                </a:lnTo>
                <a:lnTo>
                  <a:pt x="195440" y="336550"/>
                </a:lnTo>
                <a:lnTo>
                  <a:pt x="242658" y="349250"/>
                </a:lnTo>
                <a:lnTo>
                  <a:pt x="272516" y="353060"/>
                </a:lnTo>
                <a:lnTo>
                  <a:pt x="280035" y="353060"/>
                </a:lnTo>
                <a:lnTo>
                  <a:pt x="281952" y="351790"/>
                </a:lnTo>
                <a:lnTo>
                  <a:pt x="283451" y="346710"/>
                </a:lnTo>
                <a:lnTo>
                  <a:pt x="282333" y="345440"/>
                </a:lnTo>
                <a:lnTo>
                  <a:pt x="280416" y="344170"/>
                </a:lnTo>
                <a:lnTo>
                  <a:pt x="275640" y="340360"/>
                </a:lnTo>
                <a:lnTo>
                  <a:pt x="274053" y="339090"/>
                </a:lnTo>
                <a:lnTo>
                  <a:pt x="260223" y="325589"/>
                </a:lnTo>
                <a:lnTo>
                  <a:pt x="260223" y="340360"/>
                </a:lnTo>
                <a:lnTo>
                  <a:pt x="251968" y="339090"/>
                </a:lnTo>
                <a:lnTo>
                  <a:pt x="242658" y="337820"/>
                </a:lnTo>
                <a:lnTo>
                  <a:pt x="232422" y="335280"/>
                </a:lnTo>
                <a:lnTo>
                  <a:pt x="183261" y="321310"/>
                </a:lnTo>
                <a:lnTo>
                  <a:pt x="139458" y="300990"/>
                </a:lnTo>
                <a:lnTo>
                  <a:pt x="145694" y="302260"/>
                </a:lnTo>
                <a:lnTo>
                  <a:pt x="180009" y="302260"/>
                </a:lnTo>
                <a:lnTo>
                  <a:pt x="184912" y="300990"/>
                </a:lnTo>
                <a:lnTo>
                  <a:pt x="208965" y="294640"/>
                </a:lnTo>
                <a:lnTo>
                  <a:pt x="212344" y="293370"/>
                </a:lnTo>
                <a:lnTo>
                  <a:pt x="222491" y="289560"/>
                </a:lnTo>
                <a:lnTo>
                  <a:pt x="229692" y="304800"/>
                </a:lnTo>
                <a:lnTo>
                  <a:pt x="239369" y="318770"/>
                </a:lnTo>
                <a:lnTo>
                  <a:pt x="250050" y="330200"/>
                </a:lnTo>
                <a:lnTo>
                  <a:pt x="260223" y="340360"/>
                </a:lnTo>
                <a:lnTo>
                  <a:pt x="260223" y="325589"/>
                </a:lnTo>
                <a:lnTo>
                  <a:pt x="259753" y="325120"/>
                </a:lnTo>
                <a:lnTo>
                  <a:pt x="243890" y="307340"/>
                </a:lnTo>
                <a:lnTo>
                  <a:pt x="235267" y="289560"/>
                </a:lnTo>
                <a:lnTo>
                  <a:pt x="234035" y="287020"/>
                </a:lnTo>
                <a:lnTo>
                  <a:pt x="232803" y="284480"/>
                </a:lnTo>
                <a:lnTo>
                  <a:pt x="236220" y="281940"/>
                </a:lnTo>
                <a:lnTo>
                  <a:pt x="239649" y="280670"/>
                </a:lnTo>
                <a:lnTo>
                  <a:pt x="243078" y="276860"/>
                </a:lnTo>
                <a:lnTo>
                  <a:pt x="256540" y="265430"/>
                </a:lnTo>
                <a:lnTo>
                  <a:pt x="258025" y="264160"/>
                </a:lnTo>
                <a:lnTo>
                  <a:pt x="270700" y="248920"/>
                </a:lnTo>
                <a:lnTo>
                  <a:pt x="277190" y="237490"/>
                </a:lnTo>
                <a:lnTo>
                  <a:pt x="280797" y="231140"/>
                </a:lnTo>
                <a:lnTo>
                  <a:pt x="288036" y="212090"/>
                </a:lnTo>
                <a:lnTo>
                  <a:pt x="289572" y="209550"/>
                </a:lnTo>
                <a:lnTo>
                  <a:pt x="291071" y="208280"/>
                </a:lnTo>
                <a:lnTo>
                  <a:pt x="295643" y="208280"/>
                </a:lnTo>
                <a:lnTo>
                  <a:pt x="346722" y="231140"/>
                </a:lnTo>
                <a:lnTo>
                  <a:pt x="351421" y="231140"/>
                </a:lnTo>
                <a:lnTo>
                  <a:pt x="352412" y="229870"/>
                </a:lnTo>
                <a:lnTo>
                  <a:pt x="353949" y="228600"/>
                </a:lnTo>
                <a:lnTo>
                  <a:pt x="354342" y="226060"/>
                </a:lnTo>
                <a:lnTo>
                  <a:pt x="353949" y="224790"/>
                </a:lnTo>
                <a:lnTo>
                  <a:pt x="350989" y="215900"/>
                </a:lnTo>
                <a:lnTo>
                  <a:pt x="338721" y="179070"/>
                </a:lnTo>
                <a:lnTo>
                  <a:pt x="338721" y="173990"/>
                </a:lnTo>
                <a:lnTo>
                  <a:pt x="340220" y="168910"/>
                </a:lnTo>
                <a:lnTo>
                  <a:pt x="351383" y="135890"/>
                </a:lnTo>
                <a:lnTo>
                  <a:pt x="353949" y="128270"/>
                </a:lnTo>
                <a:lnTo>
                  <a:pt x="354342" y="12573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09932" y="2424593"/>
            <a:ext cx="331470" cy="354330"/>
          </a:xfrm>
          <a:custGeom>
            <a:avLst/>
            <a:gdLst/>
            <a:ahLst/>
            <a:cxnLst/>
            <a:rect l="l" t="t" r="r" b="b"/>
            <a:pathLst>
              <a:path w="331470" h="354330">
                <a:moveTo>
                  <a:pt x="135999" y="186689"/>
                </a:moveTo>
                <a:lnTo>
                  <a:pt x="51328" y="186689"/>
                </a:lnTo>
                <a:lnTo>
                  <a:pt x="116576" y="182879"/>
                </a:lnTo>
                <a:lnTo>
                  <a:pt x="112767" y="180339"/>
                </a:lnTo>
                <a:lnTo>
                  <a:pt x="110496" y="175259"/>
                </a:lnTo>
                <a:lnTo>
                  <a:pt x="110496" y="171449"/>
                </a:lnTo>
                <a:lnTo>
                  <a:pt x="100192" y="71119"/>
                </a:lnTo>
                <a:lnTo>
                  <a:pt x="108931" y="31749"/>
                </a:lnTo>
                <a:lnTo>
                  <a:pt x="139064" y="5079"/>
                </a:lnTo>
                <a:lnTo>
                  <a:pt x="165728" y="0"/>
                </a:lnTo>
                <a:lnTo>
                  <a:pt x="179295" y="1269"/>
                </a:lnTo>
                <a:lnTo>
                  <a:pt x="192212" y="5079"/>
                </a:lnTo>
                <a:lnTo>
                  <a:pt x="201628" y="10159"/>
                </a:lnTo>
                <a:lnTo>
                  <a:pt x="164192" y="10159"/>
                </a:lnTo>
                <a:lnTo>
                  <a:pt x="152677" y="11429"/>
                </a:lnTo>
                <a:lnTo>
                  <a:pt x="116363" y="38099"/>
                </a:lnTo>
                <a:lnTo>
                  <a:pt x="109344" y="71119"/>
                </a:lnTo>
                <a:lnTo>
                  <a:pt x="118112" y="157479"/>
                </a:lnTo>
                <a:lnTo>
                  <a:pt x="141260" y="157479"/>
                </a:lnTo>
                <a:lnTo>
                  <a:pt x="147071" y="162559"/>
                </a:lnTo>
                <a:lnTo>
                  <a:pt x="147071" y="165099"/>
                </a:lnTo>
                <a:lnTo>
                  <a:pt x="123807" y="165099"/>
                </a:lnTo>
                <a:lnTo>
                  <a:pt x="120767" y="167639"/>
                </a:lnTo>
                <a:lnTo>
                  <a:pt x="120767" y="173989"/>
                </a:lnTo>
                <a:lnTo>
                  <a:pt x="123071" y="176529"/>
                </a:lnTo>
                <a:lnTo>
                  <a:pt x="147071" y="176529"/>
                </a:lnTo>
                <a:lnTo>
                  <a:pt x="147071" y="179069"/>
                </a:lnTo>
                <a:lnTo>
                  <a:pt x="142880" y="184149"/>
                </a:lnTo>
                <a:lnTo>
                  <a:pt x="135999" y="186689"/>
                </a:lnTo>
                <a:close/>
              </a:path>
              <a:path w="331470" h="354330">
                <a:moveTo>
                  <a:pt x="222341" y="157479"/>
                </a:moveTo>
                <a:lnTo>
                  <a:pt x="210303" y="157479"/>
                </a:lnTo>
                <a:lnTo>
                  <a:pt x="219071" y="71119"/>
                </a:lnTo>
                <a:lnTo>
                  <a:pt x="219166" y="59689"/>
                </a:lnTo>
                <a:lnTo>
                  <a:pt x="196457" y="21589"/>
                </a:lnTo>
                <a:lnTo>
                  <a:pt x="164192" y="10159"/>
                </a:lnTo>
                <a:lnTo>
                  <a:pt x="201628" y="10159"/>
                </a:lnTo>
                <a:lnTo>
                  <a:pt x="227932" y="44449"/>
                </a:lnTo>
                <a:lnTo>
                  <a:pt x="230880" y="71119"/>
                </a:lnTo>
                <a:lnTo>
                  <a:pt x="222341" y="157479"/>
                </a:lnTo>
                <a:close/>
              </a:path>
              <a:path w="331470" h="354330">
                <a:moveTo>
                  <a:pt x="85728" y="220979"/>
                </a:moveTo>
                <a:lnTo>
                  <a:pt x="46464" y="220979"/>
                </a:lnTo>
                <a:lnTo>
                  <a:pt x="28444" y="217169"/>
                </a:lnTo>
                <a:lnTo>
                  <a:pt x="13668" y="207009"/>
                </a:lnTo>
                <a:lnTo>
                  <a:pt x="3673" y="191769"/>
                </a:lnTo>
                <a:lnTo>
                  <a:pt x="0" y="173989"/>
                </a:lnTo>
                <a:lnTo>
                  <a:pt x="3673" y="154939"/>
                </a:lnTo>
                <a:lnTo>
                  <a:pt x="13668" y="140969"/>
                </a:lnTo>
                <a:lnTo>
                  <a:pt x="28444" y="130809"/>
                </a:lnTo>
                <a:lnTo>
                  <a:pt x="46464" y="126999"/>
                </a:lnTo>
                <a:lnTo>
                  <a:pt x="60960" y="126999"/>
                </a:lnTo>
                <a:lnTo>
                  <a:pt x="65919" y="121919"/>
                </a:lnTo>
                <a:lnTo>
                  <a:pt x="65919" y="113029"/>
                </a:lnTo>
                <a:lnTo>
                  <a:pt x="68576" y="110489"/>
                </a:lnTo>
                <a:lnTo>
                  <a:pt x="74303" y="110489"/>
                </a:lnTo>
                <a:lnTo>
                  <a:pt x="76576" y="113029"/>
                </a:lnTo>
                <a:lnTo>
                  <a:pt x="76576" y="115569"/>
                </a:lnTo>
                <a:lnTo>
                  <a:pt x="74835" y="124459"/>
                </a:lnTo>
                <a:lnTo>
                  <a:pt x="70092" y="130809"/>
                </a:lnTo>
                <a:lnTo>
                  <a:pt x="63062" y="135889"/>
                </a:lnTo>
                <a:lnTo>
                  <a:pt x="54464" y="137159"/>
                </a:lnTo>
                <a:lnTo>
                  <a:pt x="51807" y="137159"/>
                </a:lnTo>
                <a:lnTo>
                  <a:pt x="42086" y="139699"/>
                </a:lnTo>
                <a:lnTo>
                  <a:pt x="34084" y="144779"/>
                </a:lnTo>
                <a:lnTo>
                  <a:pt x="30465" y="149859"/>
                </a:lnTo>
                <a:lnTo>
                  <a:pt x="19039" y="149859"/>
                </a:lnTo>
                <a:lnTo>
                  <a:pt x="13696" y="156209"/>
                </a:lnTo>
                <a:lnTo>
                  <a:pt x="10271" y="163829"/>
                </a:lnTo>
                <a:lnTo>
                  <a:pt x="10271" y="173989"/>
                </a:lnTo>
                <a:lnTo>
                  <a:pt x="13141" y="187959"/>
                </a:lnTo>
                <a:lnTo>
                  <a:pt x="20940" y="199389"/>
                </a:lnTo>
                <a:lnTo>
                  <a:pt x="32452" y="207009"/>
                </a:lnTo>
                <a:lnTo>
                  <a:pt x="46464" y="209549"/>
                </a:lnTo>
                <a:lnTo>
                  <a:pt x="85728" y="209549"/>
                </a:lnTo>
                <a:lnTo>
                  <a:pt x="87999" y="212089"/>
                </a:lnTo>
                <a:lnTo>
                  <a:pt x="87999" y="217169"/>
                </a:lnTo>
                <a:lnTo>
                  <a:pt x="85728" y="220979"/>
                </a:lnTo>
                <a:close/>
              </a:path>
              <a:path w="331470" h="354330">
                <a:moveTo>
                  <a:pt x="304032" y="186689"/>
                </a:moveTo>
                <a:lnTo>
                  <a:pt x="286976" y="186689"/>
                </a:lnTo>
                <a:lnTo>
                  <a:pt x="292576" y="184149"/>
                </a:lnTo>
                <a:lnTo>
                  <a:pt x="297183" y="179069"/>
                </a:lnTo>
                <a:lnTo>
                  <a:pt x="301760" y="175259"/>
                </a:lnTo>
                <a:lnTo>
                  <a:pt x="304799" y="168909"/>
                </a:lnTo>
                <a:lnTo>
                  <a:pt x="304799" y="162559"/>
                </a:lnTo>
                <a:lnTo>
                  <a:pt x="302794" y="152399"/>
                </a:lnTo>
                <a:lnTo>
                  <a:pt x="297324" y="144779"/>
                </a:lnTo>
                <a:lnTo>
                  <a:pt x="289207" y="139699"/>
                </a:lnTo>
                <a:lnTo>
                  <a:pt x="279264" y="137159"/>
                </a:lnTo>
                <a:lnTo>
                  <a:pt x="276607" y="137159"/>
                </a:lnTo>
                <a:lnTo>
                  <a:pt x="268231" y="135889"/>
                </a:lnTo>
                <a:lnTo>
                  <a:pt x="261316" y="130809"/>
                </a:lnTo>
                <a:lnTo>
                  <a:pt x="256614" y="124459"/>
                </a:lnTo>
                <a:lnTo>
                  <a:pt x="254880" y="115569"/>
                </a:lnTo>
                <a:lnTo>
                  <a:pt x="254880" y="113029"/>
                </a:lnTo>
                <a:lnTo>
                  <a:pt x="257183" y="110489"/>
                </a:lnTo>
                <a:lnTo>
                  <a:pt x="262880" y="110489"/>
                </a:lnTo>
                <a:lnTo>
                  <a:pt x="265183" y="113029"/>
                </a:lnTo>
                <a:lnTo>
                  <a:pt x="265183" y="121919"/>
                </a:lnTo>
                <a:lnTo>
                  <a:pt x="270496" y="126999"/>
                </a:lnTo>
                <a:lnTo>
                  <a:pt x="284607" y="126999"/>
                </a:lnTo>
                <a:lnTo>
                  <a:pt x="302849" y="130809"/>
                </a:lnTo>
                <a:lnTo>
                  <a:pt x="317740" y="140969"/>
                </a:lnTo>
                <a:lnTo>
                  <a:pt x="325039" y="151129"/>
                </a:lnTo>
                <a:lnTo>
                  <a:pt x="312799" y="151129"/>
                </a:lnTo>
                <a:lnTo>
                  <a:pt x="313567" y="154939"/>
                </a:lnTo>
                <a:lnTo>
                  <a:pt x="314687" y="158749"/>
                </a:lnTo>
                <a:lnTo>
                  <a:pt x="314687" y="162559"/>
                </a:lnTo>
                <a:lnTo>
                  <a:pt x="313986" y="168909"/>
                </a:lnTo>
                <a:lnTo>
                  <a:pt x="311928" y="176529"/>
                </a:lnTo>
                <a:lnTo>
                  <a:pt x="308586" y="181609"/>
                </a:lnTo>
                <a:lnTo>
                  <a:pt x="304032" y="186689"/>
                </a:lnTo>
                <a:close/>
              </a:path>
              <a:path w="331470" h="354330">
                <a:moveTo>
                  <a:pt x="52576" y="196849"/>
                </a:moveTo>
                <a:lnTo>
                  <a:pt x="51135" y="196849"/>
                </a:lnTo>
                <a:lnTo>
                  <a:pt x="44569" y="195579"/>
                </a:lnTo>
                <a:lnTo>
                  <a:pt x="17291" y="163829"/>
                </a:lnTo>
                <a:lnTo>
                  <a:pt x="17247" y="157479"/>
                </a:lnTo>
                <a:lnTo>
                  <a:pt x="17535" y="153669"/>
                </a:lnTo>
                <a:lnTo>
                  <a:pt x="19039" y="149859"/>
                </a:lnTo>
                <a:lnTo>
                  <a:pt x="30465" y="149859"/>
                </a:lnTo>
                <a:lnTo>
                  <a:pt x="28655" y="152399"/>
                </a:lnTo>
                <a:lnTo>
                  <a:pt x="26655" y="162559"/>
                </a:lnTo>
                <a:lnTo>
                  <a:pt x="26655" y="168909"/>
                </a:lnTo>
                <a:lnTo>
                  <a:pt x="29344" y="175259"/>
                </a:lnTo>
                <a:lnTo>
                  <a:pt x="34271" y="179069"/>
                </a:lnTo>
                <a:lnTo>
                  <a:pt x="38528" y="184149"/>
                </a:lnTo>
                <a:lnTo>
                  <a:pt x="44096" y="186689"/>
                </a:lnTo>
                <a:lnTo>
                  <a:pt x="135999" y="186689"/>
                </a:lnTo>
                <a:lnTo>
                  <a:pt x="135999" y="193039"/>
                </a:lnTo>
                <a:lnTo>
                  <a:pt x="126496" y="193039"/>
                </a:lnTo>
                <a:lnTo>
                  <a:pt x="52576" y="196849"/>
                </a:lnTo>
                <a:close/>
              </a:path>
              <a:path w="331470" h="354330">
                <a:moveTo>
                  <a:pt x="313450" y="209549"/>
                </a:moveTo>
                <a:lnTo>
                  <a:pt x="284992" y="209549"/>
                </a:lnTo>
                <a:lnTo>
                  <a:pt x="299165" y="207009"/>
                </a:lnTo>
                <a:lnTo>
                  <a:pt x="310660" y="199389"/>
                </a:lnTo>
                <a:lnTo>
                  <a:pt x="318368" y="187959"/>
                </a:lnTo>
                <a:lnTo>
                  <a:pt x="321183" y="173989"/>
                </a:lnTo>
                <a:lnTo>
                  <a:pt x="321183" y="165099"/>
                </a:lnTo>
                <a:lnTo>
                  <a:pt x="318144" y="156209"/>
                </a:lnTo>
                <a:lnTo>
                  <a:pt x="312799" y="151129"/>
                </a:lnTo>
                <a:lnTo>
                  <a:pt x="325039" y="151129"/>
                </a:lnTo>
                <a:lnTo>
                  <a:pt x="327776" y="154939"/>
                </a:lnTo>
                <a:lnTo>
                  <a:pt x="331455" y="173989"/>
                </a:lnTo>
                <a:lnTo>
                  <a:pt x="327946" y="191769"/>
                </a:lnTo>
                <a:lnTo>
                  <a:pt x="318548" y="205739"/>
                </a:lnTo>
                <a:lnTo>
                  <a:pt x="313450" y="209549"/>
                </a:lnTo>
                <a:close/>
              </a:path>
              <a:path w="331470" h="354330">
                <a:moveTo>
                  <a:pt x="141260" y="157479"/>
                </a:moveTo>
                <a:lnTo>
                  <a:pt x="118112" y="157479"/>
                </a:lnTo>
                <a:lnTo>
                  <a:pt x="119999" y="156209"/>
                </a:lnTo>
                <a:lnTo>
                  <a:pt x="139807" y="156209"/>
                </a:lnTo>
                <a:lnTo>
                  <a:pt x="141260" y="157479"/>
                </a:lnTo>
                <a:close/>
              </a:path>
              <a:path w="331470" h="354330">
                <a:moveTo>
                  <a:pt x="298017" y="260349"/>
                </a:moveTo>
                <a:lnTo>
                  <a:pt x="283839" y="260349"/>
                </a:lnTo>
                <a:lnTo>
                  <a:pt x="278601" y="252729"/>
                </a:lnTo>
                <a:lnTo>
                  <a:pt x="271688" y="247649"/>
                </a:lnTo>
                <a:lnTo>
                  <a:pt x="263419" y="243839"/>
                </a:lnTo>
                <a:lnTo>
                  <a:pt x="254112" y="242569"/>
                </a:lnTo>
                <a:lnTo>
                  <a:pt x="231675" y="237489"/>
                </a:lnTo>
                <a:lnTo>
                  <a:pt x="212880" y="226059"/>
                </a:lnTo>
                <a:lnTo>
                  <a:pt x="199365" y="208279"/>
                </a:lnTo>
                <a:lnTo>
                  <a:pt x="192767" y="186689"/>
                </a:lnTo>
                <a:lnTo>
                  <a:pt x="185919" y="185419"/>
                </a:lnTo>
                <a:lnTo>
                  <a:pt x="181344" y="179069"/>
                </a:lnTo>
                <a:lnTo>
                  <a:pt x="181344" y="162559"/>
                </a:lnTo>
                <a:lnTo>
                  <a:pt x="188576" y="156209"/>
                </a:lnTo>
                <a:lnTo>
                  <a:pt x="208032" y="156209"/>
                </a:lnTo>
                <a:lnTo>
                  <a:pt x="210303" y="157479"/>
                </a:lnTo>
                <a:lnTo>
                  <a:pt x="222341" y="157479"/>
                </a:lnTo>
                <a:lnTo>
                  <a:pt x="221588" y="165099"/>
                </a:lnTo>
                <a:lnTo>
                  <a:pt x="196223" y="165099"/>
                </a:lnTo>
                <a:lnTo>
                  <a:pt x="193151" y="167639"/>
                </a:lnTo>
                <a:lnTo>
                  <a:pt x="193151" y="173989"/>
                </a:lnTo>
                <a:lnTo>
                  <a:pt x="195839" y="176529"/>
                </a:lnTo>
                <a:lnTo>
                  <a:pt x="220607" y="176529"/>
                </a:lnTo>
                <a:lnTo>
                  <a:pt x="218303" y="180339"/>
                </a:lnTo>
                <a:lnTo>
                  <a:pt x="214880" y="182879"/>
                </a:lnTo>
                <a:lnTo>
                  <a:pt x="279744" y="186689"/>
                </a:lnTo>
                <a:lnTo>
                  <a:pt x="304032" y="186689"/>
                </a:lnTo>
                <a:lnTo>
                  <a:pt x="298144" y="193039"/>
                </a:lnTo>
                <a:lnTo>
                  <a:pt x="205344" y="193039"/>
                </a:lnTo>
                <a:lnTo>
                  <a:pt x="206496" y="199389"/>
                </a:lnTo>
                <a:lnTo>
                  <a:pt x="208767" y="205739"/>
                </a:lnTo>
                <a:lnTo>
                  <a:pt x="212223" y="209549"/>
                </a:lnTo>
                <a:lnTo>
                  <a:pt x="313450" y="209549"/>
                </a:lnTo>
                <a:lnTo>
                  <a:pt x="304955" y="215899"/>
                </a:lnTo>
                <a:lnTo>
                  <a:pt x="288864" y="219709"/>
                </a:lnTo>
                <a:lnTo>
                  <a:pt x="224799" y="219709"/>
                </a:lnTo>
                <a:lnTo>
                  <a:pt x="231614" y="224789"/>
                </a:lnTo>
                <a:lnTo>
                  <a:pt x="239407" y="228599"/>
                </a:lnTo>
                <a:lnTo>
                  <a:pt x="247992" y="231139"/>
                </a:lnTo>
                <a:lnTo>
                  <a:pt x="257183" y="231139"/>
                </a:lnTo>
                <a:lnTo>
                  <a:pt x="274154" y="234949"/>
                </a:lnTo>
                <a:lnTo>
                  <a:pt x="288088" y="243839"/>
                </a:lnTo>
                <a:lnTo>
                  <a:pt x="297522" y="257809"/>
                </a:lnTo>
                <a:lnTo>
                  <a:pt x="298017" y="260349"/>
                </a:lnTo>
                <a:close/>
              </a:path>
              <a:path w="331470" h="354330">
                <a:moveTo>
                  <a:pt x="147071" y="176529"/>
                </a:moveTo>
                <a:lnTo>
                  <a:pt x="135264" y="176529"/>
                </a:lnTo>
                <a:lnTo>
                  <a:pt x="137919" y="175259"/>
                </a:lnTo>
                <a:lnTo>
                  <a:pt x="137919" y="167639"/>
                </a:lnTo>
                <a:lnTo>
                  <a:pt x="135615" y="165099"/>
                </a:lnTo>
                <a:lnTo>
                  <a:pt x="147071" y="165099"/>
                </a:lnTo>
                <a:lnTo>
                  <a:pt x="147071" y="176529"/>
                </a:lnTo>
                <a:close/>
              </a:path>
              <a:path w="331470" h="354330">
                <a:moveTo>
                  <a:pt x="220607" y="176529"/>
                </a:moveTo>
                <a:lnTo>
                  <a:pt x="207647" y="176529"/>
                </a:lnTo>
                <a:lnTo>
                  <a:pt x="210303" y="173989"/>
                </a:lnTo>
                <a:lnTo>
                  <a:pt x="210303" y="167639"/>
                </a:lnTo>
                <a:lnTo>
                  <a:pt x="207647" y="165099"/>
                </a:lnTo>
                <a:lnTo>
                  <a:pt x="221588" y="165099"/>
                </a:lnTo>
                <a:lnTo>
                  <a:pt x="220960" y="171449"/>
                </a:lnTo>
                <a:lnTo>
                  <a:pt x="220607" y="176529"/>
                </a:lnTo>
                <a:close/>
              </a:path>
              <a:path w="331470" h="354330">
                <a:moveTo>
                  <a:pt x="22847" y="308609"/>
                </a:moveTo>
                <a:lnTo>
                  <a:pt x="19807" y="308609"/>
                </a:lnTo>
                <a:lnTo>
                  <a:pt x="17535" y="306069"/>
                </a:lnTo>
                <a:lnTo>
                  <a:pt x="17535" y="300989"/>
                </a:lnTo>
                <a:lnTo>
                  <a:pt x="19807" y="298449"/>
                </a:lnTo>
                <a:lnTo>
                  <a:pt x="28960" y="298449"/>
                </a:lnTo>
                <a:lnTo>
                  <a:pt x="34271" y="293369"/>
                </a:lnTo>
                <a:lnTo>
                  <a:pt x="34271" y="275589"/>
                </a:lnTo>
                <a:lnTo>
                  <a:pt x="37693" y="259079"/>
                </a:lnTo>
                <a:lnTo>
                  <a:pt x="47048" y="245109"/>
                </a:lnTo>
                <a:lnTo>
                  <a:pt x="60975" y="234949"/>
                </a:lnTo>
                <a:lnTo>
                  <a:pt x="87082" y="231139"/>
                </a:lnTo>
                <a:lnTo>
                  <a:pt x="95588" y="228599"/>
                </a:lnTo>
                <a:lnTo>
                  <a:pt x="103451" y="224789"/>
                </a:lnTo>
                <a:lnTo>
                  <a:pt x="110496" y="220979"/>
                </a:lnTo>
                <a:lnTo>
                  <a:pt x="102880" y="220979"/>
                </a:lnTo>
                <a:lnTo>
                  <a:pt x="100192" y="217169"/>
                </a:lnTo>
                <a:lnTo>
                  <a:pt x="100192" y="212089"/>
                </a:lnTo>
                <a:lnTo>
                  <a:pt x="102880" y="209549"/>
                </a:lnTo>
                <a:lnTo>
                  <a:pt x="119264" y="209549"/>
                </a:lnTo>
                <a:lnTo>
                  <a:pt x="122687" y="204469"/>
                </a:lnTo>
                <a:lnTo>
                  <a:pt x="124960" y="199389"/>
                </a:lnTo>
                <a:lnTo>
                  <a:pt x="126496" y="193039"/>
                </a:lnTo>
                <a:lnTo>
                  <a:pt x="135999" y="193039"/>
                </a:lnTo>
                <a:lnTo>
                  <a:pt x="135999" y="215899"/>
                </a:lnTo>
                <a:lnTo>
                  <a:pt x="126880" y="215899"/>
                </a:lnTo>
                <a:lnTo>
                  <a:pt x="117458" y="227329"/>
                </a:lnTo>
                <a:lnTo>
                  <a:pt x="105580" y="234949"/>
                </a:lnTo>
                <a:lnTo>
                  <a:pt x="91775" y="240029"/>
                </a:lnTo>
                <a:lnTo>
                  <a:pt x="76576" y="242569"/>
                </a:lnTo>
                <a:lnTo>
                  <a:pt x="67323" y="243839"/>
                </a:lnTo>
                <a:lnTo>
                  <a:pt x="59144" y="247649"/>
                </a:lnTo>
                <a:lnTo>
                  <a:pt x="52249" y="252729"/>
                </a:lnTo>
                <a:lnTo>
                  <a:pt x="46847" y="260349"/>
                </a:lnTo>
                <a:lnTo>
                  <a:pt x="107235" y="260349"/>
                </a:lnTo>
                <a:lnTo>
                  <a:pt x="95700" y="264159"/>
                </a:lnTo>
                <a:lnTo>
                  <a:pt x="67039" y="264159"/>
                </a:lnTo>
                <a:lnTo>
                  <a:pt x="58224" y="266699"/>
                </a:lnTo>
                <a:lnTo>
                  <a:pt x="51092" y="270509"/>
                </a:lnTo>
                <a:lnTo>
                  <a:pt x="46317" y="278129"/>
                </a:lnTo>
                <a:lnTo>
                  <a:pt x="42841" y="295909"/>
                </a:lnTo>
                <a:lnTo>
                  <a:pt x="38140" y="302259"/>
                </a:lnTo>
                <a:lnTo>
                  <a:pt x="31224" y="307339"/>
                </a:lnTo>
                <a:lnTo>
                  <a:pt x="22847" y="308609"/>
                </a:lnTo>
                <a:close/>
              </a:path>
              <a:path w="331470" h="354330">
                <a:moveTo>
                  <a:pt x="290080" y="196849"/>
                </a:moveTo>
                <a:lnTo>
                  <a:pt x="278880" y="196849"/>
                </a:lnTo>
                <a:lnTo>
                  <a:pt x="205344" y="193039"/>
                </a:lnTo>
                <a:lnTo>
                  <a:pt x="298144" y="193039"/>
                </a:lnTo>
                <a:lnTo>
                  <a:pt x="290080" y="196849"/>
                </a:lnTo>
                <a:close/>
              </a:path>
              <a:path w="331470" h="354330">
                <a:moveTo>
                  <a:pt x="107235" y="260349"/>
                </a:moveTo>
                <a:lnTo>
                  <a:pt x="46847" y="260349"/>
                </a:lnTo>
                <a:lnTo>
                  <a:pt x="52192" y="256539"/>
                </a:lnTo>
                <a:lnTo>
                  <a:pt x="59039" y="253999"/>
                </a:lnTo>
                <a:lnTo>
                  <a:pt x="94620" y="253999"/>
                </a:lnTo>
                <a:lnTo>
                  <a:pt x="106343" y="250189"/>
                </a:lnTo>
                <a:lnTo>
                  <a:pt x="117287" y="245109"/>
                </a:lnTo>
                <a:lnTo>
                  <a:pt x="127264" y="237489"/>
                </a:lnTo>
                <a:lnTo>
                  <a:pt x="126880" y="237489"/>
                </a:lnTo>
                <a:lnTo>
                  <a:pt x="126880" y="215899"/>
                </a:lnTo>
                <a:lnTo>
                  <a:pt x="135999" y="215899"/>
                </a:lnTo>
                <a:lnTo>
                  <a:pt x="135999" y="250189"/>
                </a:lnTo>
                <a:lnTo>
                  <a:pt x="128383" y="250189"/>
                </a:lnTo>
                <a:lnTo>
                  <a:pt x="118201" y="256539"/>
                </a:lnTo>
                <a:lnTo>
                  <a:pt x="107235" y="260349"/>
                </a:lnTo>
                <a:close/>
              </a:path>
              <a:path w="331470" h="354330">
                <a:moveTo>
                  <a:pt x="147845" y="342899"/>
                </a:moveTo>
                <a:lnTo>
                  <a:pt x="117344" y="342899"/>
                </a:lnTo>
                <a:lnTo>
                  <a:pt x="129460" y="340359"/>
                </a:lnTo>
                <a:lnTo>
                  <a:pt x="139392" y="334009"/>
                </a:lnTo>
                <a:lnTo>
                  <a:pt x="146108" y="325119"/>
                </a:lnTo>
                <a:lnTo>
                  <a:pt x="148576" y="312419"/>
                </a:lnTo>
                <a:lnTo>
                  <a:pt x="148576" y="233679"/>
                </a:lnTo>
                <a:lnTo>
                  <a:pt x="155455" y="227329"/>
                </a:lnTo>
                <a:lnTo>
                  <a:pt x="173728" y="227329"/>
                </a:lnTo>
                <a:lnTo>
                  <a:pt x="180960" y="233679"/>
                </a:lnTo>
                <a:lnTo>
                  <a:pt x="180960" y="237489"/>
                </a:lnTo>
                <a:lnTo>
                  <a:pt x="164576" y="237489"/>
                </a:lnTo>
                <a:lnTo>
                  <a:pt x="161919" y="240029"/>
                </a:lnTo>
                <a:lnTo>
                  <a:pt x="161919" y="312419"/>
                </a:lnTo>
                <a:lnTo>
                  <a:pt x="158647" y="328929"/>
                </a:lnTo>
                <a:lnTo>
                  <a:pt x="149732" y="341629"/>
                </a:lnTo>
                <a:lnTo>
                  <a:pt x="147845" y="342899"/>
                </a:lnTo>
                <a:close/>
              </a:path>
              <a:path w="331470" h="354330">
                <a:moveTo>
                  <a:pt x="225674" y="340359"/>
                </a:moveTo>
                <a:lnTo>
                  <a:pt x="220960" y="340359"/>
                </a:lnTo>
                <a:lnTo>
                  <a:pt x="219839" y="339089"/>
                </a:lnTo>
                <a:lnTo>
                  <a:pt x="209243" y="336549"/>
                </a:lnTo>
                <a:lnTo>
                  <a:pt x="200783" y="330199"/>
                </a:lnTo>
                <a:lnTo>
                  <a:pt x="195179" y="321309"/>
                </a:lnTo>
                <a:lnTo>
                  <a:pt x="193151" y="309879"/>
                </a:lnTo>
                <a:lnTo>
                  <a:pt x="193151" y="228599"/>
                </a:lnTo>
                <a:lnTo>
                  <a:pt x="195839" y="227329"/>
                </a:lnTo>
                <a:lnTo>
                  <a:pt x="201151" y="227329"/>
                </a:lnTo>
                <a:lnTo>
                  <a:pt x="203839" y="228599"/>
                </a:lnTo>
                <a:lnTo>
                  <a:pt x="203839" y="237489"/>
                </a:lnTo>
                <a:lnTo>
                  <a:pt x="213590" y="245109"/>
                </a:lnTo>
                <a:lnTo>
                  <a:pt x="224412" y="250189"/>
                </a:lnTo>
                <a:lnTo>
                  <a:pt x="206496" y="250189"/>
                </a:lnTo>
                <a:lnTo>
                  <a:pt x="206496" y="308609"/>
                </a:lnTo>
                <a:lnTo>
                  <a:pt x="207841" y="316229"/>
                </a:lnTo>
                <a:lnTo>
                  <a:pt x="211544" y="321309"/>
                </a:lnTo>
                <a:lnTo>
                  <a:pt x="217107" y="326389"/>
                </a:lnTo>
                <a:lnTo>
                  <a:pt x="224032" y="327659"/>
                </a:lnTo>
                <a:lnTo>
                  <a:pt x="225055" y="328929"/>
                </a:lnTo>
                <a:lnTo>
                  <a:pt x="252755" y="328929"/>
                </a:lnTo>
                <a:lnTo>
                  <a:pt x="245616" y="339089"/>
                </a:lnTo>
                <a:lnTo>
                  <a:pt x="227071" y="339089"/>
                </a:lnTo>
                <a:lnTo>
                  <a:pt x="225674" y="340359"/>
                </a:lnTo>
                <a:close/>
              </a:path>
              <a:path w="331470" h="354330">
                <a:moveTo>
                  <a:pt x="214496" y="354329"/>
                </a:moveTo>
                <a:lnTo>
                  <a:pt x="198427" y="350519"/>
                </a:lnTo>
                <a:lnTo>
                  <a:pt x="185352" y="341629"/>
                </a:lnTo>
                <a:lnTo>
                  <a:pt x="176561" y="328929"/>
                </a:lnTo>
                <a:lnTo>
                  <a:pt x="173344" y="312419"/>
                </a:lnTo>
                <a:lnTo>
                  <a:pt x="173344" y="240029"/>
                </a:lnTo>
                <a:lnTo>
                  <a:pt x="170303" y="237489"/>
                </a:lnTo>
                <a:lnTo>
                  <a:pt x="180960" y="237489"/>
                </a:lnTo>
                <a:lnTo>
                  <a:pt x="180960" y="312419"/>
                </a:lnTo>
                <a:lnTo>
                  <a:pt x="183373" y="325119"/>
                </a:lnTo>
                <a:lnTo>
                  <a:pt x="189968" y="334009"/>
                </a:lnTo>
                <a:lnTo>
                  <a:pt x="199778" y="340359"/>
                </a:lnTo>
                <a:lnTo>
                  <a:pt x="211839" y="342899"/>
                </a:lnTo>
                <a:lnTo>
                  <a:pt x="241945" y="342899"/>
                </a:lnTo>
                <a:lnTo>
                  <a:pt x="230625" y="350519"/>
                </a:lnTo>
                <a:lnTo>
                  <a:pt x="214496" y="354329"/>
                </a:lnTo>
                <a:close/>
              </a:path>
              <a:path w="331470" h="354330">
                <a:moveTo>
                  <a:pt x="129183" y="328929"/>
                </a:moveTo>
                <a:lnTo>
                  <a:pt x="110880" y="328929"/>
                </a:lnTo>
                <a:lnTo>
                  <a:pt x="117786" y="326389"/>
                </a:lnTo>
                <a:lnTo>
                  <a:pt x="123340" y="322579"/>
                </a:lnTo>
                <a:lnTo>
                  <a:pt x="127039" y="316229"/>
                </a:lnTo>
                <a:lnTo>
                  <a:pt x="128383" y="308609"/>
                </a:lnTo>
                <a:lnTo>
                  <a:pt x="128383" y="250189"/>
                </a:lnTo>
                <a:lnTo>
                  <a:pt x="135999" y="250189"/>
                </a:lnTo>
                <a:lnTo>
                  <a:pt x="135999" y="309879"/>
                </a:lnTo>
                <a:lnTo>
                  <a:pt x="133977" y="321309"/>
                </a:lnTo>
                <a:lnTo>
                  <a:pt x="129183" y="328929"/>
                </a:lnTo>
                <a:close/>
              </a:path>
              <a:path w="331470" h="354330">
                <a:moveTo>
                  <a:pt x="315071" y="308609"/>
                </a:moveTo>
                <a:lnTo>
                  <a:pt x="312415" y="308609"/>
                </a:lnTo>
                <a:lnTo>
                  <a:pt x="303817" y="306069"/>
                </a:lnTo>
                <a:lnTo>
                  <a:pt x="296787" y="302259"/>
                </a:lnTo>
                <a:lnTo>
                  <a:pt x="292044" y="294639"/>
                </a:lnTo>
                <a:lnTo>
                  <a:pt x="290303" y="285749"/>
                </a:lnTo>
                <a:lnTo>
                  <a:pt x="288562" y="278129"/>
                </a:lnTo>
                <a:lnTo>
                  <a:pt x="283787" y="270509"/>
                </a:lnTo>
                <a:lnTo>
                  <a:pt x="276655" y="265429"/>
                </a:lnTo>
                <a:lnTo>
                  <a:pt x="267839" y="264159"/>
                </a:lnTo>
                <a:lnTo>
                  <a:pt x="251455" y="264159"/>
                </a:lnTo>
                <a:lnTo>
                  <a:pt x="239341" y="262889"/>
                </a:lnTo>
                <a:lnTo>
                  <a:pt x="227692" y="260349"/>
                </a:lnTo>
                <a:lnTo>
                  <a:pt x="216684" y="255269"/>
                </a:lnTo>
                <a:lnTo>
                  <a:pt x="206496" y="250189"/>
                </a:lnTo>
                <a:lnTo>
                  <a:pt x="224412" y="250189"/>
                </a:lnTo>
                <a:lnTo>
                  <a:pt x="236091" y="253999"/>
                </a:lnTo>
                <a:lnTo>
                  <a:pt x="272415" y="253999"/>
                </a:lnTo>
                <a:lnTo>
                  <a:pt x="278496" y="256539"/>
                </a:lnTo>
                <a:lnTo>
                  <a:pt x="283839" y="260349"/>
                </a:lnTo>
                <a:lnTo>
                  <a:pt x="298017" y="260349"/>
                </a:lnTo>
                <a:lnTo>
                  <a:pt x="300992" y="275589"/>
                </a:lnTo>
                <a:lnTo>
                  <a:pt x="300992" y="292099"/>
                </a:lnTo>
                <a:lnTo>
                  <a:pt x="305951" y="297179"/>
                </a:lnTo>
                <a:lnTo>
                  <a:pt x="315071" y="297179"/>
                </a:lnTo>
                <a:lnTo>
                  <a:pt x="317376" y="299719"/>
                </a:lnTo>
                <a:lnTo>
                  <a:pt x="317376" y="306069"/>
                </a:lnTo>
                <a:lnTo>
                  <a:pt x="315071" y="308609"/>
                </a:lnTo>
                <a:close/>
              </a:path>
              <a:path w="331470" h="354330">
                <a:moveTo>
                  <a:pt x="120383" y="354329"/>
                </a:moveTo>
                <a:lnTo>
                  <a:pt x="104254" y="350519"/>
                </a:lnTo>
                <a:lnTo>
                  <a:pt x="91047" y="341629"/>
                </a:lnTo>
                <a:lnTo>
                  <a:pt x="82124" y="328929"/>
                </a:lnTo>
                <a:lnTo>
                  <a:pt x="78847" y="312419"/>
                </a:lnTo>
                <a:lnTo>
                  <a:pt x="78847" y="294639"/>
                </a:lnTo>
                <a:lnTo>
                  <a:pt x="71232" y="287019"/>
                </a:lnTo>
                <a:lnTo>
                  <a:pt x="59039" y="287019"/>
                </a:lnTo>
                <a:lnTo>
                  <a:pt x="56383" y="285749"/>
                </a:lnTo>
                <a:lnTo>
                  <a:pt x="56383" y="279399"/>
                </a:lnTo>
                <a:lnTo>
                  <a:pt x="59039" y="276859"/>
                </a:lnTo>
                <a:lnTo>
                  <a:pt x="61728" y="276859"/>
                </a:lnTo>
                <a:lnTo>
                  <a:pt x="72217" y="279399"/>
                </a:lnTo>
                <a:lnTo>
                  <a:pt x="80816" y="284479"/>
                </a:lnTo>
                <a:lnTo>
                  <a:pt x="86631" y="293369"/>
                </a:lnTo>
                <a:lnTo>
                  <a:pt x="88767" y="303529"/>
                </a:lnTo>
                <a:lnTo>
                  <a:pt x="88767" y="314959"/>
                </a:lnTo>
                <a:lnTo>
                  <a:pt x="91423" y="320039"/>
                </a:lnTo>
                <a:lnTo>
                  <a:pt x="99392" y="327659"/>
                </a:lnTo>
                <a:lnTo>
                  <a:pt x="104096" y="328929"/>
                </a:lnTo>
                <a:lnTo>
                  <a:pt x="129183" y="328929"/>
                </a:lnTo>
                <a:lnTo>
                  <a:pt x="128384" y="330199"/>
                </a:lnTo>
                <a:lnTo>
                  <a:pt x="119935" y="336549"/>
                </a:lnTo>
                <a:lnTo>
                  <a:pt x="109344" y="339089"/>
                </a:lnTo>
                <a:lnTo>
                  <a:pt x="102112" y="339089"/>
                </a:lnTo>
                <a:lnTo>
                  <a:pt x="103423" y="340359"/>
                </a:lnTo>
                <a:lnTo>
                  <a:pt x="103765" y="340359"/>
                </a:lnTo>
                <a:lnTo>
                  <a:pt x="107071" y="342899"/>
                </a:lnTo>
                <a:lnTo>
                  <a:pt x="147845" y="342899"/>
                </a:lnTo>
                <a:lnTo>
                  <a:pt x="136526" y="350519"/>
                </a:lnTo>
                <a:lnTo>
                  <a:pt x="120383" y="354329"/>
                </a:lnTo>
                <a:close/>
              </a:path>
              <a:path w="331470" h="354330">
                <a:moveTo>
                  <a:pt x="252755" y="328929"/>
                </a:moveTo>
                <a:lnTo>
                  <a:pt x="231519" y="328929"/>
                </a:lnTo>
                <a:lnTo>
                  <a:pt x="235871" y="326389"/>
                </a:lnTo>
                <a:lnTo>
                  <a:pt x="239264" y="323849"/>
                </a:lnTo>
                <a:lnTo>
                  <a:pt x="243839" y="320039"/>
                </a:lnTo>
                <a:lnTo>
                  <a:pt x="246112" y="314959"/>
                </a:lnTo>
                <a:lnTo>
                  <a:pt x="246112" y="303529"/>
                </a:lnTo>
                <a:lnTo>
                  <a:pt x="248195" y="293369"/>
                </a:lnTo>
                <a:lnTo>
                  <a:pt x="253924" y="284479"/>
                </a:lnTo>
                <a:lnTo>
                  <a:pt x="262514" y="278129"/>
                </a:lnTo>
                <a:lnTo>
                  <a:pt x="273183" y="276859"/>
                </a:lnTo>
                <a:lnTo>
                  <a:pt x="276223" y="276859"/>
                </a:lnTo>
                <a:lnTo>
                  <a:pt x="278496" y="278129"/>
                </a:lnTo>
                <a:lnTo>
                  <a:pt x="278496" y="284479"/>
                </a:lnTo>
                <a:lnTo>
                  <a:pt x="276223" y="287019"/>
                </a:lnTo>
                <a:lnTo>
                  <a:pt x="263647" y="287019"/>
                </a:lnTo>
                <a:lnTo>
                  <a:pt x="256032" y="294639"/>
                </a:lnTo>
                <a:lnTo>
                  <a:pt x="256032" y="312419"/>
                </a:lnTo>
                <a:lnTo>
                  <a:pt x="252755" y="328929"/>
                </a:lnTo>
                <a:close/>
              </a:path>
              <a:path w="331470" h="354330">
                <a:moveTo>
                  <a:pt x="108192" y="340359"/>
                </a:moveTo>
                <a:lnTo>
                  <a:pt x="103765" y="340359"/>
                </a:lnTo>
                <a:lnTo>
                  <a:pt x="102112" y="339089"/>
                </a:lnTo>
                <a:lnTo>
                  <a:pt x="109344" y="339089"/>
                </a:lnTo>
                <a:lnTo>
                  <a:pt x="108192" y="340359"/>
                </a:lnTo>
                <a:close/>
              </a:path>
              <a:path w="331470" h="354330">
                <a:moveTo>
                  <a:pt x="241945" y="342899"/>
                </a:moveTo>
                <a:lnTo>
                  <a:pt x="222880" y="342899"/>
                </a:lnTo>
                <a:lnTo>
                  <a:pt x="225674" y="340359"/>
                </a:lnTo>
                <a:lnTo>
                  <a:pt x="225919" y="340359"/>
                </a:lnTo>
                <a:lnTo>
                  <a:pt x="227071" y="339089"/>
                </a:lnTo>
                <a:lnTo>
                  <a:pt x="245616" y="339089"/>
                </a:lnTo>
                <a:lnTo>
                  <a:pt x="243832" y="341629"/>
                </a:lnTo>
                <a:lnTo>
                  <a:pt x="241945" y="3428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51884" y="2463569"/>
            <a:ext cx="355600" cy="314960"/>
          </a:xfrm>
          <a:custGeom>
            <a:avLst/>
            <a:gdLst/>
            <a:ahLst/>
            <a:cxnLst/>
            <a:rect l="l" t="t" r="r" b="b"/>
            <a:pathLst>
              <a:path w="355600" h="314960">
                <a:moveTo>
                  <a:pt x="7999" y="220979"/>
                </a:moveTo>
                <a:lnTo>
                  <a:pt x="4159" y="220979"/>
                </a:lnTo>
                <a:lnTo>
                  <a:pt x="3039" y="219709"/>
                </a:lnTo>
                <a:lnTo>
                  <a:pt x="0" y="217169"/>
                </a:lnTo>
                <a:lnTo>
                  <a:pt x="0" y="214629"/>
                </a:lnTo>
                <a:lnTo>
                  <a:pt x="2271" y="212089"/>
                </a:lnTo>
                <a:lnTo>
                  <a:pt x="43807" y="176529"/>
                </a:lnTo>
                <a:lnTo>
                  <a:pt x="47231" y="173989"/>
                </a:lnTo>
                <a:lnTo>
                  <a:pt x="51039" y="172719"/>
                </a:lnTo>
                <a:lnTo>
                  <a:pt x="96383" y="172719"/>
                </a:lnTo>
                <a:lnTo>
                  <a:pt x="96383" y="170179"/>
                </a:lnTo>
                <a:lnTo>
                  <a:pt x="97151" y="167639"/>
                </a:lnTo>
                <a:lnTo>
                  <a:pt x="97536" y="165099"/>
                </a:lnTo>
                <a:lnTo>
                  <a:pt x="96767" y="163829"/>
                </a:lnTo>
                <a:lnTo>
                  <a:pt x="79976" y="140969"/>
                </a:lnTo>
                <a:lnTo>
                  <a:pt x="71615" y="118109"/>
                </a:lnTo>
                <a:lnTo>
                  <a:pt x="69542" y="97789"/>
                </a:lnTo>
                <a:lnTo>
                  <a:pt x="71615" y="80009"/>
                </a:lnTo>
                <a:lnTo>
                  <a:pt x="74933" y="67309"/>
                </a:lnTo>
                <a:lnTo>
                  <a:pt x="95615" y="31749"/>
                </a:lnTo>
                <a:lnTo>
                  <a:pt x="125950" y="6349"/>
                </a:lnTo>
                <a:lnTo>
                  <a:pt x="137663" y="0"/>
                </a:lnTo>
                <a:lnTo>
                  <a:pt x="140896" y="0"/>
                </a:lnTo>
                <a:lnTo>
                  <a:pt x="143136" y="1269"/>
                </a:lnTo>
                <a:lnTo>
                  <a:pt x="143999" y="3809"/>
                </a:lnTo>
                <a:lnTo>
                  <a:pt x="144767" y="6349"/>
                </a:lnTo>
                <a:lnTo>
                  <a:pt x="143231" y="8889"/>
                </a:lnTo>
                <a:lnTo>
                  <a:pt x="140959" y="10159"/>
                </a:lnTo>
                <a:lnTo>
                  <a:pt x="132254" y="15239"/>
                </a:lnTo>
                <a:lnTo>
                  <a:pt x="123903" y="20319"/>
                </a:lnTo>
                <a:lnTo>
                  <a:pt x="115984" y="26669"/>
                </a:lnTo>
                <a:lnTo>
                  <a:pt x="108575" y="33019"/>
                </a:lnTo>
                <a:lnTo>
                  <a:pt x="108575" y="36829"/>
                </a:lnTo>
                <a:lnTo>
                  <a:pt x="110847" y="38099"/>
                </a:lnTo>
                <a:lnTo>
                  <a:pt x="111391" y="38099"/>
                </a:lnTo>
                <a:lnTo>
                  <a:pt x="112479" y="39369"/>
                </a:lnTo>
                <a:lnTo>
                  <a:pt x="140959" y="39369"/>
                </a:lnTo>
                <a:lnTo>
                  <a:pt x="140649" y="40639"/>
                </a:lnTo>
                <a:lnTo>
                  <a:pt x="99039" y="40639"/>
                </a:lnTo>
                <a:lnTo>
                  <a:pt x="92631" y="50799"/>
                </a:lnTo>
                <a:lnTo>
                  <a:pt x="78463" y="93979"/>
                </a:lnTo>
                <a:lnTo>
                  <a:pt x="78079" y="99059"/>
                </a:lnTo>
                <a:lnTo>
                  <a:pt x="101082" y="99059"/>
                </a:lnTo>
                <a:lnTo>
                  <a:pt x="99401" y="100329"/>
                </a:lnTo>
                <a:lnTo>
                  <a:pt x="91672" y="105409"/>
                </a:lnTo>
                <a:lnTo>
                  <a:pt x="85155" y="109219"/>
                </a:lnTo>
                <a:lnTo>
                  <a:pt x="80383" y="111759"/>
                </a:lnTo>
                <a:lnTo>
                  <a:pt x="83168" y="121919"/>
                </a:lnTo>
                <a:lnTo>
                  <a:pt x="87564" y="133349"/>
                </a:lnTo>
                <a:lnTo>
                  <a:pt x="93609" y="143509"/>
                </a:lnTo>
                <a:lnTo>
                  <a:pt x="101344" y="153669"/>
                </a:lnTo>
                <a:lnTo>
                  <a:pt x="114883" y="153669"/>
                </a:lnTo>
                <a:lnTo>
                  <a:pt x="110452" y="158749"/>
                </a:lnTo>
                <a:lnTo>
                  <a:pt x="104767" y="179069"/>
                </a:lnTo>
                <a:lnTo>
                  <a:pt x="105158" y="181609"/>
                </a:lnTo>
                <a:lnTo>
                  <a:pt x="52928" y="181609"/>
                </a:lnTo>
                <a:lnTo>
                  <a:pt x="51423" y="182879"/>
                </a:lnTo>
                <a:lnTo>
                  <a:pt x="50655" y="184149"/>
                </a:lnTo>
                <a:lnTo>
                  <a:pt x="9120" y="219709"/>
                </a:lnTo>
                <a:lnTo>
                  <a:pt x="7999" y="220979"/>
                </a:lnTo>
                <a:close/>
              </a:path>
              <a:path w="355600" h="314960">
                <a:moveTo>
                  <a:pt x="263949" y="38099"/>
                </a:moveTo>
                <a:lnTo>
                  <a:pt x="242944" y="38099"/>
                </a:lnTo>
                <a:lnTo>
                  <a:pt x="243455" y="36829"/>
                </a:lnTo>
                <a:lnTo>
                  <a:pt x="245344" y="36829"/>
                </a:lnTo>
                <a:lnTo>
                  <a:pt x="245728" y="33019"/>
                </a:lnTo>
                <a:lnTo>
                  <a:pt x="245728" y="31749"/>
                </a:lnTo>
                <a:lnTo>
                  <a:pt x="238467" y="25399"/>
                </a:lnTo>
                <a:lnTo>
                  <a:pt x="230532" y="19049"/>
                </a:lnTo>
                <a:lnTo>
                  <a:pt x="222098" y="13969"/>
                </a:lnTo>
                <a:lnTo>
                  <a:pt x="213344" y="8889"/>
                </a:lnTo>
                <a:lnTo>
                  <a:pt x="210688" y="8889"/>
                </a:lnTo>
                <a:lnTo>
                  <a:pt x="209536" y="5079"/>
                </a:lnTo>
                <a:lnTo>
                  <a:pt x="210688" y="2539"/>
                </a:lnTo>
                <a:lnTo>
                  <a:pt x="211263" y="0"/>
                </a:lnTo>
                <a:lnTo>
                  <a:pt x="217151" y="0"/>
                </a:lnTo>
                <a:lnTo>
                  <a:pt x="228461" y="5079"/>
                </a:lnTo>
                <a:lnTo>
                  <a:pt x="239347" y="12699"/>
                </a:lnTo>
                <a:lnTo>
                  <a:pt x="249520" y="21589"/>
                </a:lnTo>
                <a:lnTo>
                  <a:pt x="258687" y="31749"/>
                </a:lnTo>
                <a:lnTo>
                  <a:pt x="263949" y="38099"/>
                </a:lnTo>
                <a:close/>
              </a:path>
              <a:path w="355600" h="314960">
                <a:moveTo>
                  <a:pt x="264005" y="153669"/>
                </a:moveTo>
                <a:lnTo>
                  <a:pt x="252960" y="153669"/>
                </a:lnTo>
                <a:lnTo>
                  <a:pt x="260735" y="143509"/>
                </a:lnTo>
                <a:lnTo>
                  <a:pt x="266872" y="132079"/>
                </a:lnTo>
                <a:lnTo>
                  <a:pt x="271293" y="121919"/>
                </a:lnTo>
                <a:lnTo>
                  <a:pt x="273919" y="110489"/>
                </a:lnTo>
                <a:lnTo>
                  <a:pt x="269209" y="107949"/>
                </a:lnTo>
                <a:lnTo>
                  <a:pt x="262824" y="104139"/>
                </a:lnTo>
                <a:lnTo>
                  <a:pt x="223812" y="67309"/>
                </a:lnTo>
                <a:lnTo>
                  <a:pt x="213344" y="39369"/>
                </a:lnTo>
                <a:lnTo>
                  <a:pt x="208767" y="35559"/>
                </a:lnTo>
                <a:lnTo>
                  <a:pt x="203423" y="33019"/>
                </a:lnTo>
                <a:lnTo>
                  <a:pt x="198112" y="29209"/>
                </a:lnTo>
                <a:lnTo>
                  <a:pt x="196191" y="27939"/>
                </a:lnTo>
                <a:lnTo>
                  <a:pt x="195071" y="24129"/>
                </a:lnTo>
                <a:lnTo>
                  <a:pt x="197920" y="20319"/>
                </a:lnTo>
                <a:lnTo>
                  <a:pt x="199679" y="19049"/>
                </a:lnTo>
                <a:lnTo>
                  <a:pt x="202399" y="19049"/>
                </a:lnTo>
                <a:lnTo>
                  <a:pt x="203359" y="20319"/>
                </a:lnTo>
                <a:lnTo>
                  <a:pt x="204191" y="20319"/>
                </a:lnTo>
                <a:lnTo>
                  <a:pt x="217830" y="29209"/>
                </a:lnTo>
                <a:lnTo>
                  <a:pt x="228076" y="34289"/>
                </a:lnTo>
                <a:lnTo>
                  <a:pt x="235363" y="36829"/>
                </a:lnTo>
                <a:lnTo>
                  <a:pt x="240128" y="38099"/>
                </a:lnTo>
                <a:lnTo>
                  <a:pt x="263949" y="38099"/>
                </a:lnTo>
                <a:lnTo>
                  <a:pt x="266053" y="40639"/>
                </a:lnTo>
                <a:lnTo>
                  <a:pt x="253728" y="40639"/>
                </a:lnTo>
                <a:lnTo>
                  <a:pt x="252960" y="43179"/>
                </a:lnTo>
                <a:lnTo>
                  <a:pt x="251071" y="44449"/>
                </a:lnTo>
                <a:lnTo>
                  <a:pt x="225151" y="44449"/>
                </a:lnTo>
                <a:lnTo>
                  <a:pt x="234390" y="64769"/>
                </a:lnTo>
                <a:lnTo>
                  <a:pt x="248203" y="80009"/>
                </a:lnTo>
                <a:lnTo>
                  <a:pt x="262875" y="91439"/>
                </a:lnTo>
                <a:lnTo>
                  <a:pt x="274687" y="99059"/>
                </a:lnTo>
                <a:lnTo>
                  <a:pt x="284584" y="99059"/>
                </a:lnTo>
                <a:lnTo>
                  <a:pt x="282592" y="116839"/>
                </a:lnTo>
                <a:lnTo>
                  <a:pt x="274171" y="139699"/>
                </a:lnTo>
                <a:lnTo>
                  <a:pt x="264005" y="153669"/>
                </a:lnTo>
                <a:close/>
              </a:path>
              <a:path w="355600" h="314960">
                <a:moveTo>
                  <a:pt x="140959" y="39369"/>
                </a:moveTo>
                <a:lnTo>
                  <a:pt x="114431" y="39369"/>
                </a:lnTo>
                <a:lnTo>
                  <a:pt x="119246" y="38099"/>
                </a:lnTo>
                <a:lnTo>
                  <a:pt x="126524" y="35559"/>
                </a:lnTo>
                <a:lnTo>
                  <a:pt x="136675" y="30479"/>
                </a:lnTo>
                <a:lnTo>
                  <a:pt x="150112" y="21589"/>
                </a:lnTo>
                <a:lnTo>
                  <a:pt x="151071" y="20319"/>
                </a:lnTo>
                <a:lnTo>
                  <a:pt x="154815" y="20319"/>
                </a:lnTo>
                <a:lnTo>
                  <a:pt x="156255" y="21589"/>
                </a:lnTo>
                <a:lnTo>
                  <a:pt x="159231" y="25399"/>
                </a:lnTo>
                <a:lnTo>
                  <a:pt x="158496" y="27939"/>
                </a:lnTo>
                <a:lnTo>
                  <a:pt x="156191" y="29209"/>
                </a:lnTo>
                <a:lnTo>
                  <a:pt x="150463" y="33019"/>
                </a:lnTo>
                <a:lnTo>
                  <a:pt x="145920" y="36829"/>
                </a:lnTo>
                <a:lnTo>
                  <a:pt x="140959" y="39369"/>
                </a:lnTo>
                <a:close/>
              </a:path>
              <a:path w="355600" h="314960">
                <a:moveTo>
                  <a:pt x="117344" y="48259"/>
                </a:moveTo>
                <a:lnTo>
                  <a:pt x="106655" y="48259"/>
                </a:lnTo>
                <a:lnTo>
                  <a:pt x="102079" y="44449"/>
                </a:lnTo>
                <a:lnTo>
                  <a:pt x="99039" y="40639"/>
                </a:lnTo>
                <a:lnTo>
                  <a:pt x="140649" y="40639"/>
                </a:lnTo>
                <a:lnTo>
                  <a:pt x="139716" y="44449"/>
                </a:lnTo>
                <a:lnTo>
                  <a:pt x="127615" y="44449"/>
                </a:lnTo>
                <a:lnTo>
                  <a:pt x="121920" y="46989"/>
                </a:lnTo>
                <a:lnTo>
                  <a:pt x="117344" y="48259"/>
                </a:lnTo>
                <a:close/>
              </a:path>
              <a:path w="355600" h="314960">
                <a:moveTo>
                  <a:pt x="284584" y="99059"/>
                </a:moveTo>
                <a:lnTo>
                  <a:pt x="274687" y="99059"/>
                </a:lnTo>
                <a:lnTo>
                  <a:pt x="274591" y="91439"/>
                </a:lnTo>
                <a:lnTo>
                  <a:pt x="274303" y="87629"/>
                </a:lnTo>
                <a:lnTo>
                  <a:pt x="260352" y="50799"/>
                </a:lnTo>
                <a:lnTo>
                  <a:pt x="253728" y="40639"/>
                </a:lnTo>
                <a:lnTo>
                  <a:pt x="266053" y="40639"/>
                </a:lnTo>
                <a:lnTo>
                  <a:pt x="283071" y="78739"/>
                </a:lnTo>
                <a:lnTo>
                  <a:pt x="284869" y="96519"/>
                </a:lnTo>
                <a:lnTo>
                  <a:pt x="284584" y="99059"/>
                </a:lnTo>
                <a:close/>
              </a:path>
              <a:path w="355600" h="314960">
                <a:moveTo>
                  <a:pt x="101082" y="99059"/>
                </a:moveTo>
                <a:lnTo>
                  <a:pt x="78079" y="99059"/>
                </a:lnTo>
                <a:lnTo>
                  <a:pt x="90000" y="91439"/>
                </a:lnTo>
                <a:lnTo>
                  <a:pt x="104563" y="80009"/>
                </a:lnTo>
                <a:lnTo>
                  <a:pt x="118269" y="64769"/>
                </a:lnTo>
                <a:lnTo>
                  <a:pt x="127615" y="44449"/>
                </a:lnTo>
                <a:lnTo>
                  <a:pt x="139716" y="44449"/>
                </a:lnTo>
                <a:lnTo>
                  <a:pt x="137539" y="53339"/>
                </a:lnTo>
                <a:lnTo>
                  <a:pt x="130803" y="67309"/>
                </a:lnTo>
                <a:lnTo>
                  <a:pt x="120858" y="81279"/>
                </a:lnTo>
                <a:lnTo>
                  <a:pt x="107807" y="93979"/>
                </a:lnTo>
                <a:lnTo>
                  <a:pt x="101082" y="99059"/>
                </a:lnTo>
                <a:close/>
              </a:path>
              <a:path w="355600" h="314960">
                <a:moveTo>
                  <a:pt x="246112" y="48259"/>
                </a:moveTo>
                <a:lnTo>
                  <a:pt x="235808" y="48259"/>
                </a:lnTo>
                <a:lnTo>
                  <a:pt x="230880" y="46989"/>
                </a:lnTo>
                <a:lnTo>
                  <a:pt x="225151" y="44449"/>
                </a:lnTo>
                <a:lnTo>
                  <a:pt x="251071" y="44449"/>
                </a:lnTo>
                <a:lnTo>
                  <a:pt x="248767" y="46989"/>
                </a:lnTo>
                <a:lnTo>
                  <a:pt x="246112" y="48259"/>
                </a:lnTo>
                <a:close/>
              </a:path>
              <a:path w="355600" h="314960">
                <a:moveTo>
                  <a:pt x="114883" y="153669"/>
                </a:moveTo>
                <a:lnTo>
                  <a:pt x="101344" y="153669"/>
                </a:lnTo>
                <a:lnTo>
                  <a:pt x="105045" y="148589"/>
                </a:lnTo>
                <a:lnTo>
                  <a:pt x="109328" y="143509"/>
                </a:lnTo>
                <a:lnTo>
                  <a:pt x="114187" y="138429"/>
                </a:lnTo>
                <a:lnTo>
                  <a:pt x="119615" y="134619"/>
                </a:lnTo>
                <a:lnTo>
                  <a:pt x="125344" y="129539"/>
                </a:lnTo>
                <a:lnTo>
                  <a:pt x="131807" y="126999"/>
                </a:lnTo>
                <a:lnTo>
                  <a:pt x="138655" y="123189"/>
                </a:lnTo>
                <a:lnTo>
                  <a:pt x="137151" y="115569"/>
                </a:lnTo>
                <a:lnTo>
                  <a:pt x="129151" y="114299"/>
                </a:lnTo>
                <a:lnTo>
                  <a:pt x="123039" y="107949"/>
                </a:lnTo>
                <a:lnTo>
                  <a:pt x="123039" y="90169"/>
                </a:lnTo>
                <a:lnTo>
                  <a:pt x="129920" y="82549"/>
                </a:lnTo>
                <a:lnTo>
                  <a:pt x="148191" y="82549"/>
                </a:lnTo>
                <a:lnTo>
                  <a:pt x="155423" y="90169"/>
                </a:lnTo>
                <a:lnTo>
                  <a:pt x="155423" y="92709"/>
                </a:lnTo>
                <a:lnTo>
                  <a:pt x="134847" y="92709"/>
                </a:lnTo>
                <a:lnTo>
                  <a:pt x="131807" y="95249"/>
                </a:lnTo>
                <a:lnTo>
                  <a:pt x="131807" y="101599"/>
                </a:lnTo>
                <a:lnTo>
                  <a:pt x="134496" y="104139"/>
                </a:lnTo>
                <a:lnTo>
                  <a:pt x="155423" y="104139"/>
                </a:lnTo>
                <a:lnTo>
                  <a:pt x="155423" y="105409"/>
                </a:lnTo>
                <a:lnTo>
                  <a:pt x="151999" y="110489"/>
                </a:lnTo>
                <a:lnTo>
                  <a:pt x="147039" y="113029"/>
                </a:lnTo>
                <a:lnTo>
                  <a:pt x="148575" y="120649"/>
                </a:lnTo>
                <a:lnTo>
                  <a:pt x="217280" y="120649"/>
                </a:lnTo>
                <a:lnTo>
                  <a:pt x="216767" y="123189"/>
                </a:lnTo>
                <a:lnTo>
                  <a:pt x="222879" y="125729"/>
                </a:lnTo>
                <a:lnTo>
                  <a:pt x="177151" y="125729"/>
                </a:lnTo>
                <a:lnTo>
                  <a:pt x="148966" y="129539"/>
                </a:lnTo>
                <a:lnTo>
                  <a:pt x="125959" y="140969"/>
                </a:lnTo>
                <a:lnTo>
                  <a:pt x="114883" y="153669"/>
                </a:lnTo>
                <a:close/>
              </a:path>
              <a:path w="355600" h="314960">
                <a:moveTo>
                  <a:pt x="217280" y="120649"/>
                </a:moveTo>
                <a:lnTo>
                  <a:pt x="206879" y="120649"/>
                </a:lnTo>
                <a:lnTo>
                  <a:pt x="207999" y="113029"/>
                </a:lnTo>
                <a:lnTo>
                  <a:pt x="203423" y="110489"/>
                </a:lnTo>
                <a:lnTo>
                  <a:pt x="199999" y="105409"/>
                </a:lnTo>
                <a:lnTo>
                  <a:pt x="199999" y="90169"/>
                </a:lnTo>
                <a:lnTo>
                  <a:pt x="207263" y="82549"/>
                </a:lnTo>
                <a:lnTo>
                  <a:pt x="225151" y="82549"/>
                </a:lnTo>
                <a:lnTo>
                  <a:pt x="232383" y="90169"/>
                </a:lnTo>
                <a:lnTo>
                  <a:pt x="232383" y="92709"/>
                </a:lnTo>
                <a:lnTo>
                  <a:pt x="212575" y="92709"/>
                </a:lnTo>
                <a:lnTo>
                  <a:pt x="209536" y="95249"/>
                </a:lnTo>
                <a:lnTo>
                  <a:pt x="209536" y="101599"/>
                </a:lnTo>
                <a:lnTo>
                  <a:pt x="211807" y="104139"/>
                </a:lnTo>
                <a:lnTo>
                  <a:pt x="232383" y="104139"/>
                </a:lnTo>
                <a:lnTo>
                  <a:pt x="232383" y="107949"/>
                </a:lnTo>
                <a:lnTo>
                  <a:pt x="226303" y="114299"/>
                </a:lnTo>
                <a:lnTo>
                  <a:pt x="218304" y="115569"/>
                </a:lnTo>
                <a:lnTo>
                  <a:pt x="217280" y="120649"/>
                </a:lnTo>
                <a:close/>
              </a:path>
              <a:path w="355600" h="314960">
                <a:moveTo>
                  <a:pt x="155423" y="104139"/>
                </a:moveTo>
                <a:lnTo>
                  <a:pt x="140575" y="104139"/>
                </a:lnTo>
                <a:lnTo>
                  <a:pt x="143231" y="101599"/>
                </a:lnTo>
                <a:lnTo>
                  <a:pt x="143231" y="95249"/>
                </a:lnTo>
                <a:lnTo>
                  <a:pt x="140959" y="92709"/>
                </a:lnTo>
                <a:lnTo>
                  <a:pt x="155423" y="92709"/>
                </a:lnTo>
                <a:lnTo>
                  <a:pt x="155423" y="104139"/>
                </a:lnTo>
                <a:close/>
              </a:path>
              <a:path w="355600" h="314960">
                <a:moveTo>
                  <a:pt x="232383" y="104139"/>
                </a:moveTo>
                <a:lnTo>
                  <a:pt x="218304" y="104139"/>
                </a:lnTo>
                <a:lnTo>
                  <a:pt x="220959" y="101599"/>
                </a:lnTo>
                <a:lnTo>
                  <a:pt x="220959" y="95249"/>
                </a:lnTo>
                <a:lnTo>
                  <a:pt x="218688" y="92709"/>
                </a:lnTo>
                <a:lnTo>
                  <a:pt x="232383" y="92709"/>
                </a:lnTo>
                <a:lnTo>
                  <a:pt x="232383" y="104139"/>
                </a:lnTo>
                <a:close/>
              </a:path>
              <a:path w="355600" h="314960">
                <a:moveTo>
                  <a:pt x="206879" y="120649"/>
                </a:moveTo>
                <a:lnTo>
                  <a:pt x="148575" y="120649"/>
                </a:lnTo>
                <a:lnTo>
                  <a:pt x="155567" y="119379"/>
                </a:lnTo>
                <a:lnTo>
                  <a:pt x="162768" y="116839"/>
                </a:lnTo>
                <a:lnTo>
                  <a:pt x="192628" y="116839"/>
                </a:lnTo>
                <a:lnTo>
                  <a:pt x="199878" y="119379"/>
                </a:lnTo>
                <a:lnTo>
                  <a:pt x="206879" y="120649"/>
                </a:lnTo>
                <a:close/>
              </a:path>
              <a:path w="355600" h="314960">
                <a:moveTo>
                  <a:pt x="234880" y="142239"/>
                </a:moveTo>
                <a:lnTo>
                  <a:pt x="228576" y="142239"/>
                </a:lnTo>
                <a:lnTo>
                  <a:pt x="217494" y="134619"/>
                </a:lnTo>
                <a:lnTo>
                  <a:pt x="205012" y="129539"/>
                </a:lnTo>
                <a:lnTo>
                  <a:pt x="191455" y="126999"/>
                </a:lnTo>
                <a:lnTo>
                  <a:pt x="177151" y="125729"/>
                </a:lnTo>
                <a:lnTo>
                  <a:pt x="222879" y="125729"/>
                </a:lnTo>
                <a:lnTo>
                  <a:pt x="228960" y="129539"/>
                </a:lnTo>
                <a:lnTo>
                  <a:pt x="234687" y="133349"/>
                </a:lnTo>
                <a:lnTo>
                  <a:pt x="237344" y="134619"/>
                </a:lnTo>
                <a:lnTo>
                  <a:pt x="237728" y="138429"/>
                </a:lnTo>
                <a:lnTo>
                  <a:pt x="235808" y="140969"/>
                </a:lnTo>
                <a:lnTo>
                  <a:pt x="234880" y="142239"/>
                </a:lnTo>
                <a:close/>
              </a:path>
              <a:path w="355600" h="314960">
                <a:moveTo>
                  <a:pt x="217934" y="231139"/>
                </a:moveTo>
                <a:lnTo>
                  <a:pt x="185614" y="231139"/>
                </a:lnTo>
                <a:lnTo>
                  <a:pt x="196536" y="227329"/>
                </a:lnTo>
                <a:lnTo>
                  <a:pt x="208814" y="222249"/>
                </a:lnTo>
                <a:lnTo>
                  <a:pt x="244584" y="194309"/>
                </a:lnTo>
                <a:lnTo>
                  <a:pt x="249535" y="179069"/>
                </a:lnTo>
                <a:lnTo>
                  <a:pt x="249535" y="170179"/>
                </a:lnTo>
                <a:lnTo>
                  <a:pt x="247263" y="163829"/>
                </a:lnTo>
                <a:lnTo>
                  <a:pt x="243071" y="156209"/>
                </a:lnTo>
                <a:lnTo>
                  <a:pt x="241151" y="153669"/>
                </a:lnTo>
                <a:lnTo>
                  <a:pt x="241919" y="151129"/>
                </a:lnTo>
                <a:lnTo>
                  <a:pt x="244192" y="149859"/>
                </a:lnTo>
                <a:lnTo>
                  <a:pt x="245247" y="148589"/>
                </a:lnTo>
                <a:lnTo>
                  <a:pt x="250528" y="148589"/>
                </a:lnTo>
                <a:lnTo>
                  <a:pt x="251455" y="151129"/>
                </a:lnTo>
                <a:lnTo>
                  <a:pt x="251840" y="151129"/>
                </a:lnTo>
                <a:lnTo>
                  <a:pt x="252576" y="152399"/>
                </a:lnTo>
                <a:lnTo>
                  <a:pt x="252960" y="153669"/>
                </a:lnTo>
                <a:lnTo>
                  <a:pt x="264005" y="153669"/>
                </a:lnTo>
                <a:lnTo>
                  <a:pt x="257535" y="162559"/>
                </a:lnTo>
                <a:lnTo>
                  <a:pt x="256767" y="163829"/>
                </a:lnTo>
                <a:lnTo>
                  <a:pt x="258303" y="171449"/>
                </a:lnTo>
                <a:lnTo>
                  <a:pt x="304031" y="171449"/>
                </a:lnTo>
                <a:lnTo>
                  <a:pt x="307840" y="172719"/>
                </a:lnTo>
                <a:lnTo>
                  <a:pt x="310495" y="175259"/>
                </a:lnTo>
                <a:lnTo>
                  <a:pt x="317913" y="181609"/>
                </a:lnTo>
                <a:lnTo>
                  <a:pt x="262495" y="181609"/>
                </a:lnTo>
                <a:lnTo>
                  <a:pt x="262495" y="184149"/>
                </a:lnTo>
                <a:lnTo>
                  <a:pt x="262112" y="187959"/>
                </a:lnTo>
                <a:lnTo>
                  <a:pt x="260960" y="190499"/>
                </a:lnTo>
                <a:lnTo>
                  <a:pt x="288960" y="199389"/>
                </a:lnTo>
                <a:lnTo>
                  <a:pt x="256383" y="199389"/>
                </a:lnTo>
                <a:lnTo>
                  <a:pt x="254880" y="201929"/>
                </a:lnTo>
                <a:lnTo>
                  <a:pt x="253344" y="204469"/>
                </a:lnTo>
                <a:lnTo>
                  <a:pt x="251455" y="207009"/>
                </a:lnTo>
                <a:lnTo>
                  <a:pt x="261906" y="214629"/>
                </a:lnTo>
                <a:lnTo>
                  <a:pt x="243455" y="214629"/>
                </a:lnTo>
                <a:lnTo>
                  <a:pt x="241151" y="215899"/>
                </a:lnTo>
                <a:lnTo>
                  <a:pt x="235808" y="220979"/>
                </a:lnTo>
                <a:lnTo>
                  <a:pt x="241352" y="226059"/>
                </a:lnTo>
                <a:lnTo>
                  <a:pt x="226687" y="226059"/>
                </a:lnTo>
                <a:lnTo>
                  <a:pt x="217934" y="231139"/>
                </a:lnTo>
                <a:close/>
              </a:path>
              <a:path w="355600" h="314960">
                <a:moveTo>
                  <a:pt x="25888" y="257809"/>
                </a:moveTo>
                <a:lnTo>
                  <a:pt x="22847" y="257809"/>
                </a:lnTo>
                <a:lnTo>
                  <a:pt x="22079" y="256539"/>
                </a:lnTo>
                <a:lnTo>
                  <a:pt x="20928" y="256539"/>
                </a:lnTo>
                <a:lnTo>
                  <a:pt x="18655" y="255269"/>
                </a:lnTo>
                <a:lnTo>
                  <a:pt x="18271" y="251459"/>
                </a:lnTo>
                <a:lnTo>
                  <a:pt x="20191" y="248919"/>
                </a:lnTo>
                <a:lnTo>
                  <a:pt x="51423" y="208279"/>
                </a:lnTo>
                <a:lnTo>
                  <a:pt x="53696" y="204469"/>
                </a:lnTo>
                <a:lnTo>
                  <a:pt x="56383" y="203199"/>
                </a:lnTo>
                <a:lnTo>
                  <a:pt x="59423" y="201929"/>
                </a:lnTo>
                <a:lnTo>
                  <a:pt x="96383" y="190499"/>
                </a:lnTo>
                <a:lnTo>
                  <a:pt x="94847" y="185419"/>
                </a:lnTo>
                <a:lnTo>
                  <a:pt x="94847" y="181609"/>
                </a:lnTo>
                <a:lnTo>
                  <a:pt x="105158" y="181609"/>
                </a:lnTo>
                <a:lnTo>
                  <a:pt x="105743" y="185419"/>
                </a:lnTo>
                <a:lnTo>
                  <a:pt x="109719" y="194309"/>
                </a:lnTo>
                <a:lnTo>
                  <a:pt x="113993" y="199389"/>
                </a:lnTo>
                <a:lnTo>
                  <a:pt x="100959" y="199389"/>
                </a:lnTo>
                <a:lnTo>
                  <a:pt x="62847" y="212089"/>
                </a:lnTo>
                <a:lnTo>
                  <a:pt x="62079" y="212089"/>
                </a:lnTo>
                <a:lnTo>
                  <a:pt x="60959" y="213359"/>
                </a:lnTo>
                <a:lnTo>
                  <a:pt x="60191" y="214629"/>
                </a:lnTo>
                <a:lnTo>
                  <a:pt x="28544" y="255269"/>
                </a:lnTo>
                <a:lnTo>
                  <a:pt x="27807" y="256539"/>
                </a:lnTo>
                <a:lnTo>
                  <a:pt x="25888" y="257809"/>
                </a:lnTo>
                <a:close/>
              </a:path>
              <a:path w="355600" h="314960">
                <a:moveTo>
                  <a:pt x="354303" y="220979"/>
                </a:moveTo>
                <a:lnTo>
                  <a:pt x="348992" y="220979"/>
                </a:lnTo>
                <a:lnTo>
                  <a:pt x="348224" y="219709"/>
                </a:lnTo>
                <a:lnTo>
                  <a:pt x="306687" y="184149"/>
                </a:lnTo>
                <a:lnTo>
                  <a:pt x="305919" y="182879"/>
                </a:lnTo>
                <a:lnTo>
                  <a:pt x="304415" y="181609"/>
                </a:lnTo>
                <a:lnTo>
                  <a:pt x="317913" y="181609"/>
                </a:lnTo>
                <a:lnTo>
                  <a:pt x="352031" y="210819"/>
                </a:lnTo>
                <a:lnTo>
                  <a:pt x="354303" y="213359"/>
                </a:lnTo>
                <a:lnTo>
                  <a:pt x="354303" y="215899"/>
                </a:lnTo>
                <a:lnTo>
                  <a:pt x="355455" y="219709"/>
                </a:lnTo>
                <a:lnTo>
                  <a:pt x="354303" y="220979"/>
                </a:lnTo>
                <a:close/>
              </a:path>
              <a:path w="355600" h="314960">
                <a:moveTo>
                  <a:pt x="49888" y="287019"/>
                </a:moveTo>
                <a:lnTo>
                  <a:pt x="45696" y="287019"/>
                </a:lnTo>
                <a:lnTo>
                  <a:pt x="43039" y="284479"/>
                </a:lnTo>
                <a:lnTo>
                  <a:pt x="41888" y="281939"/>
                </a:lnTo>
                <a:lnTo>
                  <a:pt x="43423" y="279399"/>
                </a:lnTo>
                <a:lnTo>
                  <a:pt x="64383" y="238759"/>
                </a:lnTo>
                <a:lnTo>
                  <a:pt x="65120" y="236219"/>
                </a:lnTo>
                <a:lnTo>
                  <a:pt x="68959" y="233679"/>
                </a:lnTo>
                <a:lnTo>
                  <a:pt x="105888" y="207009"/>
                </a:lnTo>
                <a:lnTo>
                  <a:pt x="103999" y="204469"/>
                </a:lnTo>
                <a:lnTo>
                  <a:pt x="102463" y="201929"/>
                </a:lnTo>
                <a:lnTo>
                  <a:pt x="100959" y="199389"/>
                </a:lnTo>
                <a:lnTo>
                  <a:pt x="113993" y="199389"/>
                </a:lnTo>
                <a:lnTo>
                  <a:pt x="118267" y="204469"/>
                </a:lnTo>
                <a:lnTo>
                  <a:pt x="131327" y="214629"/>
                </a:lnTo>
                <a:lnTo>
                  <a:pt x="113888" y="214629"/>
                </a:lnTo>
                <a:lnTo>
                  <a:pt x="75807" y="241299"/>
                </a:lnTo>
                <a:lnTo>
                  <a:pt x="74655" y="242569"/>
                </a:lnTo>
                <a:lnTo>
                  <a:pt x="74271" y="242569"/>
                </a:lnTo>
                <a:lnTo>
                  <a:pt x="52928" y="283209"/>
                </a:lnTo>
                <a:lnTo>
                  <a:pt x="51807" y="285749"/>
                </a:lnTo>
                <a:lnTo>
                  <a:pt x="49888" y="287019"/>
                </a:lnTo>
                <a:close/>
              </a:path>
              <a:path w="355600" h="314960">
                <a:moveTo>
                  <a:pt x="333728" y="257809"/>
                </a:moveTo>
                <a:lnTo>
                  <a:pt x="331071" y="257809"/>
                </a:lnTo>
                <a:lnTo>
                  <a:pt x="329535" y="256539"/>
                </a:lnTo>
                <a:lnTo>
                  <a:pt x="328799" y="255269"/>
                </a:lnTo>
                <a:lnTo>
                  <a:pt x="297151" y="214629"/>
                </a:lnTo>
                <a:lnTo>
                  <a:pt x="296767" y="213359"/>
                </a:lnTo>
                <a:lnTo>
                  <a:pt x="295263" y="212089"/>
                </a:lnTo>
                <a:lnTo>
                  <a:pt x="294495" y="212089"/>
                </a:lnTo>
                <a:lnTo>
                  <a:pt x="256383" y="199389"/>
                </a:lnTo>
                <a:lnTo>
                  <a:pt x="288960" y="199389"/>
                </a:lnTo>
                <a:lnTo>
                  <a:pt x="300960" y="203199"/>
                </a:lnTo>
                <a:lnTo>
                  <a:pt x="304031" y="204469"/>
                </a:lnTo>
                <a:lnTo>
                  <a:pt x="305919" y="208279"/>
                </a:lnTo>
                <a:lnTo>
                  <a:pt x="337183" y="248919"/>
                </a:lnTo>
                <a:lnTo>
                  <a:pt x="339071" y="251459"/>
                </a:lnTo>
                <a:lnTo>
                  <a:pt x="338687" y="253999"/>
                </a:lnTo>
                <a:lnTo>
                  <a:pt x="336415" y="256539"/>
                </a:lnTo>
                <a:lnTo>
                  <a:pt x="335263" y="256539"/>
                </a:lnTo>
                <a:lnTo>
                  <a:pt x="333728" y="257809"/>
                </a:lnTo>
                <a:close/>
              </a:path>
              <a:path w="355600" h="314960">
                <a:moveTo>
                  <a:pt x="81504" y="314959"/>
                </a:moveTo>
                <a:lnTo>
                  <a:pt x="75423" y="314959"/>
                </a:lnTo>
                <a:lnTo>
                  <a:pt x="73888" y="311149"/>
                </a:lnTo>
                <a:lnTo>
                  <a:pt x="74271" y="308609"/>
                </a:lnTo>
                <a:lnTo>
                  <a:pt x="86847" y="253999"/>
                </a:lnTo>
                <a:lnTo>
                  <a:pt x="88767" y="250189"/>
                </a:lnTo>
                <a:lnTo>
                  <a:pt x="91039" y="248919"/>
                </a:lnTo>
                <a:lnTo>
                  <a:pt x="121536" y="220979"/>
                </a:lnTo>
                <a:lnTo>
                  <a:pt x="119231" y="218439"/>
                </a:lnTo>
                <a:lnTo>
                  <a:pt x="116191" y="217169"/>
                </a:lnTo>
                <a:lnTo>
                  <a:pt x="113888" y="214629"/>
                </a:lnTo>
                <a:lnTo>
                  <a:pt x="131327" y="214629"/>
                </a:lnTo>
                <a:lnTo>
                  <a:pt x="132959" y="215899"/>
                </a:lnTo>
                <a:lnTo>
                  <a:pt x="145598" y="222249"/>
                </a:lnTo>
                <a:lnTo>
                  <a:pt x="154725" y="226059"/>
                </a:lnTo>
                <a:lnTo>
                  <a:pt x="130655" y="226059"/>
                </a:lnTo>
                <a:lnTo>
                  <a:pt x="98271" y="256539"/>
                </a:lnTo>
                <a:lnTo>
                  <a:pt x="97151" y="256539"/>
                </a:lnTo>
                <a:lnTo>
                  <a:pt x="96383" y="259079"/>
                </a:lnTo>
                <a:lnTo>
                  <a:pt x="84191" y="311149"/>
                </a:lnTo>
                <a:lnTo>
                  <a:pt x="83423" y="313689"/>
                </a:lnTo>
                <a:lnTo>
                  <a:pt x="81504" y="314959"/>
                </a:lnTo>
                <a:close/>
              </a:path>
              <a:path w="355600" h="314960">
                <a:moveTo>
                  <a:pt x="311647" y="287019"/>
                </a:moveTo>
                <a:lnTo>
                  <a:pt x="307071" y="287019"/>
                </a:lnTo>
                <a:lnTo>
                  <a:pt x="305151" y="285749"/>
                </a:lnTo>
                <a:lnTo>
                  <a:pt x="304415" y="283209"/>
                </a:lnTo>
                <a:lnTo>
                  <a:pt x="283455" y="243839"/>
                </a:lnTo>
                <a:lnTo>
                  <a:pt x="283071" y="242569"/>
                </a:lnTo>
                <a:lnTo>
                  <a:pt x="282303" y="242569"/>
                </a:lnTo>
                <a:lnTo>
                  <a:pt x="281535" y="241299"/>
                </a:lnTo>
                <a:lnTo>
                  <a:pt x="243455" y="214629"/>
                </a:lnTo>
                <a:lnTo>
                  <a:pt x="261906" y="214629"/>
                </a:lnTo>
                <a:lnTo>
                  <a:pt x="288031" y="233679"/>
                </a:lnTo>
                <a:lnTo>
                  <a:pt x="291840" y="236219"/>
                </a:lnTo>
                <a:lnTo>
                  <a:pt x="292960" y="238759"/>
                </a:lnTo>
                <a:lnTo>
                  <a:pt x="313919" y="279399"/>
                </a:lnTo>
                <a:lnTo>
                  <a:pt x="314687" y="281939"/>
                </a:lnTo>
                <a:lnTo>
                  <a:pt x="313919" y="284479"/>
                </a:lnTo>
                <a:lnTo>
                  <a:pt x="311647" y="287019"/>
                </a:lnTo>
                <a:close/>
              </a:path>
              <a:path w="355600" h="314960">
                <a:moveTo>
                  <a:pt x="188595" y="242569"/>
                </a:moveTo>
                <a:lnTo>
                  <a:pt x="168762" y="242569"/>
                </a:lnTo>
                <a:lnTo>
                  <a:pt x="156808" y="238759"/>
                </a:lnTo>
                <a:lnTo>
                  <a:pt x="143786" y="233679"/>
                </a:lnTo>
                <a:lnTo>
                  <a:pt x="130655" y="226059"/>
                </a:lnTo>
                <a:lnTo>
                  <a:pt x="154725" y="226059"/>
                </a:lnTo>
                <a:lnTo>
                  <a:pt x="157768" y="227329"/>
                </a:lnTo>
                <a:lnTo>
                  <a:pt x="168582" y="231139"/>
                </a:lnTo>
                <a:lnTo>
                  <a:pt x="217934" y="231139"/>
                </a:lnTo>
                <a:lnTo>
                  <a:pt x="213558" y="233679"/>
                </a:lnTo>
                <a:lnTo>
                  <a:pt x="200540" y="238759"/>
                </a:lnTo>
                <a:lnTo>
                  <a:pt x="188595" y="242569"/>
                </a:lnTo>
                <a:close/>
              </a:path>
              <a:path w="355600" h="314960">
                <a:moveTo>
                  <a:pt x="281919" y="314959"/>
                </a:moveTo>
                <a:lnTo>
                  <a:pt x="275840" y="314959"/>
                </a:lnTo>
                <a:lnTo>
                  <a:pt x="273535" y="313689"/>
                </a:lnTo>
                <a:lnTo>
                  <a:pt x="272767" y="311149"/>
                </a:lnTo>
                <a:lnTo>
                  <a:pt x="260960" y="259079"/>
                </a:lnTo>
                <a:lnTo>
                  <a:pt x="260192" y="256539"/>
                </a:lnTo>
                <a:lnTo>
                  <a:pt x="259071" y="256539"/>
                </a:lnTo>
                <a:lnTo>
                  <a:pt x="226687" y="226059"/>
                </a:lnTo>
                <a:lnTo>
                  <a:pt x="241352" y="226059"/>
                </a:lnTo>
                <a:lnTo>
                  <a:pt x="266303" y="248919"/>
                </a:lnTo>
                <a:lnTo>
                  <a:pt x="268576" y="250189"/>
                </a:lnTo>
                <a:lnTo>
                  <a:pt x="270112" y="253999"/>
                </a:lnTo>
                <a:lnTo>
                  <a:pt x="270880" y="256539"/>
                </a:lnTo>
                <a:lnTo>
                  <a:pt x="283071" y="308609"/>
                </a:lnTo>
                <a:lnTo>
                  <a:pt x="283840" y="311149"/>
                </a:lnTo>
                <a:lnTo>
                  <a:pt x="281919" y="31495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53056" y="2552242"/>
            <a:ext cx="355600" cy="226060"/>
          </a:xfrm>
          <a:custGeom>
            <a:avLst/>
            <a:gdLst/>
            <a:ahLst/>
            <a:cxnLst/>
            <a:rect l="l" t="t" r="r" b="b"/>
            <a:pathLst>
              <a:path w="355600" h="226060">
                <a:moveTo>
                  <a:pt x="43434" y="24003"/>
                </a:moveTo>
                <a:lnTo>
                  <a:pt x="41160" y="21704"/>
                </a:lnTo>
                <a:lnTo>
                  <a:pt x="38112" y="21704"/>
                </a:lnTo>
                <a:lnTo>
                  <a:pt x="35433" y="21704"/>
                </a:lnTo>
                <a:lnTo>
                  <a:pt x="32778" y="24003"/>
                </a:lnTo>
                <a:lnTo>
                  <a:pt x="32778" y="35433"/>
                </a:lnTo>
                <a:lnTo>
                  <a:pt x="35433" y="38087"/>
                </a:lnTo>
                <a:lnTo>
                  <a:pt x="41160" y="38087"/>
                </a:lnTo>
                <a:lnTo>
                  <a:pt x="43434" y="35433"/>
                </a:lnTo>
                <a:lnTo>
                  <a:pt x="43434" y="24003"/>
                </a:lnTo>
                <a:close/>
              </a:path>
              <a:path w="355600" h="226060">
                <a:moveTo>
                  <a:pt x="355104" y="144780"/>
                </a:moveTo>
                <a:lnTo>
                  <a:pt x="354914" y="143510"/>
                </a:lnTo>
                <a:lnTo>
                  <a:pt x="353961" y="137160"/>
                </a:lnTo>
                <a:lnTo>
                  <a:pt x="350151" y="132080"/>
                </a:lnTo>
                <a:lnTo>
                  <a:pt x="344424" y="123380"/>
                </a:lnTo>
                <a:lnTo>
                  <a:pt x="344424" y="143510"/>
                </a:lnTo>
                <a:lnTo>
                  <a:pt x="343649" y="144780"/>
                </a:lnTo>
                <a:lnTo>
                  <a:pt x="343649" y="146050"/>
                </a:lnTo>
                <a:lnTo>
                  <a:pt x="342531" y="148590"/>
                </a:lnTo>
                <a:lnTo>
                  <a:pt x="340995" y="152400"/>
                </a:lnTo>
                <a:lnTo>
                  <a:pt x="338340" y="154940"/>
                </a:lnTo>
                <a:lnTo>
                  <a:pt x="334530" y="154940"/>
                </a:lnTo>
                <a:lnTo>
                  <a:pt x="307467" y="161620"/>
                </a:lnTo>
                <a:lnTo>
                  <a:pt x="307467" y="172720"/>
                </a:lnTo>
                <a:lnTo>
                  <a:pt x="299847" y="180340"/>
                </a:lnTo>
                <a:lnTo>
                  <a:pt x="296037" y="182880"/>
                </a:lnTo>
                <a:lnTo>
                  <a:pt x="294881" y="182880"/>
                </a:lnTo>
                <a:lnTo>
                  <a:pt x="293001" y="185420"/>
                </a:lnTo>
                <a:lnTo>
                  <a:pt x="287274" y="186690"/>
                </a:lnTo>
                <a:lnTo>
                  <a:pt x="287274" y="177800"/>
                </a:lnTo>
                <a:lnTo>
                  <a:pt x="287274" y="175260"/>
                </a:lnTo>
                <a:lnTo>
                  <a:pt x="294144" y="175260"/>
                </a:lnTo>
                <a:lnTo>
                  <a:pt x="300228" y="173990"/>
                </a:lnTo>
                <a:lnTo>
                  <a:pt x="307467" y="172720"/>
                </a:lnTo>
                <a:lnTo>
                  <a:pt x="307467" y="161620"/>
                </a:lnTo>
                <a:lnTo>
                  <a:pt x="303631" y="162560"/>
                </a:lnTo>
                <a:lnTo>
                  <a:pt x="276999" y="167220"/>
                </a:lnTo>
                <a:lnTo>
                  <a:pt x="276999" y="177800"/>
                </a:lnTo>
                <a:lnTo>
                  <a:pt x="276999" y="213360"/>
                </a:lnTo>
                <a:lnTo>
                  <a:pt x="273926" y="215900"/>
                </a:lnTo>
                <a:lnTo>
                  <a:pt x="235077" y="215900"/>
                </a:lnTo>
                <a:lnTo>
                  <a:pt x="237617" y="209550"/>
                </a:lnTo>
                <a:lnTo>
                  <a:pt x="239649" y="204470"/>
                </a:lnTo>
                <a:lnTo>
                  <a:pt x="241541" y="200660"/>
                </a:lnTo>
                <a:lnTo>
                  <a:pt x="245376" y="198120"/>
                </a:lnTo>
                <a:lnTo>
                  <a:pt x="257187" y="198120"/>
                </a:lnTo>
                <a:lnTo>
                  <a:pt x="259842" y="195580"/>
                </a:lnTo>
                <a:lnTo>
                  <a:pt x="259842" y="179070"/>
                </a:lnTo>
                <a:lnTo>
                  <a:pt x="265569" y="179070"/>
                </a:lnTo>
                <a:lnTo>
                  <a:pt x="270891" y="177800"/>
                </a:lnTo>
                <a:lnTo>
                  <a:pt x="276999" y="177800"/>
                </a:lnTo>
                <a:lnTo>
                  <a:pt x="276999" y="167220"/>
                </a:lnTo>
                <a:lnTo>
                  <a:pt x="274599" y="167640"/>
                </a:lnTo>
                <a:lnTo>
                  <a:pt x="249186" y="170027"/>
                </a:lnTo>
                <a:lnTo>
                  <a:pt x="249186" y="180340"/>
                </a:lnTo>
                <a:lnTo>
                  <a:pt x="249186" y="187960"/>
                </a:lnTo>
                <a:lnTo>
                  <a:pt x="241922" y="187960"/>
                </a:lnTo>
                <a:lnTo>
                  <a:pt x="235458" y="191770"/>
                </a:lnTo>
                <a:lnTo>
                  <a:pt x="231648" y="198120"/>
                </a:lnTo>
                <a:lnTo>
                  <a:pt x="220370" y="199390"/>
                </a:lnTo>
                <a:lnTo>
                  <a:pt x="209651" y="199390"/>
                </a:lnTo>
                <a:lnTo>
                  <a:pt x="199491" y="200660"/>
                </a:lnTo>
                <a:lnTo>
                  <a:pt x="189865" y="200660"/>
                </a:lnTo>
                <a:lnTo>
                  <a:pt x="162852" y="199390"/>
                </a:lnTo>
                <a:lnTo>
                  <a:pt x="155549" y="198120"/>
                </a:lnTo>
                <a:lnTo>
                  <a:pt x="140944" y="195580"/>
                </a:lnTo>
                <a:lnTo>
                  <a:pt x="123850" y="191770"/>
                </a:lnTo>
                <a:lnTo>
                  <a:pt x="111264" y="186690"/>
                </a:lnTo>
                <a:lnTo>
                  <a:pt x="112001" y="182880"/>
                </a:lnTo>
                <a:lnTo>
                  <a:pt x="119392" y="182880"/>
                </a:lnTo>
                <a:lnTo>
                  <a:pt x="129108" y="180340"/>
                </a:lnTo>
                <a:lnTo>
                  <a:pt x="139598" y="176530"/>
                </a:lnTo>
                <a:lnTo>
                  <a:pt x="145453" y="172720"/>
                </a:lnTo>
                <a:lnTo>
                  <a:pt x="149352" y="170180"/>
                </a:lnTo>
                <a:lnTo>
                  <a:pt x="159575" y="173990"/>
                </a:lnTo>
                <a:lnTo>
                  <a:pt x="170307" y="176530"/>
                </a:lnTo>
                <a:lnTo>
                  <a:pt x="181597" y="177800"/>
                </a:lnTo>
                <a:lnTo>
                  <a:pt x="200482" y="180340"/>
                </a:lnTo>
                <a:lnTo>
                  <a:pt x="207556" y="180340"/>
                </a:lnTo>
                <a:lnTo>
                  <a:pt x="214769" y="181610"/>
                </a:lnTo>
                <a:lnTo>
                  <a:pt x="228600" y="181610"/>
                </a:lnTo>
                <a:lnTo>
                  <a:pt x="235369" y="180340"/>
                </a:lnTo>
                <a:lnTo>
                  <a:pt x="249186" y="180340"/>
                </a:lnTo>
                <a:lnTo>
                  <a:pt x="249186" y="170027"/>
                </a:lnTo>
                <a:lnTo>
                  <a:pt x="247472" y="170180"/>
                </a:lnTo>
                <a:lnTo>
                  <a:pt x="222211" y="171450"/>
                </a:lnTo>
                <a:lnTo>
                  <a:pt x="215188" y="171450"/>
                </a:lnTo>
                <a:lnTo>
                  <a:pt x="208318" y="170180"/>
                </a:lnTo>
                <a:lnTo>
                  <a:pt x="195072" y="170180"/>
                </a:lnTo>
                <a:lnTo>
                  <a:pt x="173507" y="166370"/>
                </a:lnTo>
                <a:lnTo>
                  <a:pt x="154063" y="161290"/>
                </a:lnTo>
                <a:lnTo>
                  <a:pt x="138315" y="154330"/>
                </a:lnTo>
                <a:lnTo>
                  <a:pt x="138315" y="166370"/>
                </a:lnTo>
                <a:lnTo>
                  <a:pt x="130314" y="171450"/>
                </a:lnTo>
                <a:lnTo>
                  <a:pt x="120002" y="172720"/>
                </a:lnTo>
                <a:lnTo>
                  <a:pt x="114312" y="172720"/>
                </a:lnTo>
                <a:lnTo>
                  <a:pt x="114312" y="171450"/>
                </a:lnTo>
                <a:lnTo>
                  <a:pt x="115074" y="168910"/>
                </a:lnTo>
                <a:lnTo>
                  <a:pt x="113157" y="166370"/>
                </a:lnTo>
                <a:lnTo>
                  <a:pt x="110121" y="166370"/>
                </a:lnTo>
                <a:lnTo>
                  <a:pt x="109702" y="165100"/>
                </a:lnTo>
                <a:lnTo>
                  <a:pt x="106603" y="165100"/>
                </a:lnTo>
                <a:lnTo>
                  <a:pt x="104330" y="167640"/>
                </a:lnTo>
                <a:lnTo>
                  <a:pt x="104000" y="170180"/>
                </a:lnTo>
                <a:lnTo>
                  <a:pt x="96774" y="205740"/>
                </a:lnTo>
                <a:lnTo>
                  <a:pt x="95999" y="212090"/>
                </a:lnTo>
                <a:lnTo>
                  <a:pt x="91046" y="215900"/>
                </a:lnTo>
                <a:lnTo>
                  <a:pt x="56769" y="215900"/>
                </a:lnTo>
                <a:lnTo>
                  <a:pt x="60960" y="205740"/>
                </a:lnTo>
                <a:lnTo>
                  <a:pt x="62852" y="200660"/>
                </a:lnTo>
                <a:lnTo>
                  <a:pt x="66662" y="198120"/>
                </a:lnTo>
                <a:lnTo>
                  <a:pt x="80010" y="198120"/>
                </a:lnTo>
                <a:lnTo>
                  <a:pt x="81927" y="196850"/>
                </a:lnTo>
                <a:lnTo>
                  <a:pt x="82689" y="193040"/>
                </a:lnTo>
                <a:lnTo>
                  <a:pt x="85559" y="162560"/>
                </a:lnTo>
                <a:lnTo>
                  <a:pt x="87236" y="144780"/>
                </a:lnTo>
                <a:lnTo>
                  <a:pt x="89928" y="140970"/>
                </a:lnTo>
                <a:lnTo>
                  <a:pt x="94500" y="139700"/>
                </a:lnTo>
                <a:lnTo>
                  <a:pt x="99072" y="137160"/>
                </a:lnTo>
                <a:lnTo>
                  <a:pt x="103619" y="143510"/>
                </a:lnTo>
                <a:lnTo>
                  <a:pt x="108585" y="148590"/>
                </a:lnTo>
                <a:lnTo>
                  <a:pt x="115430" y="152400"/>
                </a:lnTo>
                <a:lnTo>
                  <a:pt x="120510" y="156210"/>
                </a:lnTo>
                <a:lnTo>
                  <a:pt x="126022" y="160020"/>
                </a:lnTo>
                <a:lnTo>
                  <a:pt x="131953" y="163830"/>
                </a:lnTo>
                <a:lnTo>
                  <a:pt x="138315" y="166370"/>
                </a:lnTo>
                <a:lnTo>
                  <a:pt x="138315" y="154330"/>
                </a:lnTo>
                <a:lnTo>
                  <a:pt x="136829" y="153670"/>
                </a:lnTo>
                <a:lnTo>
                  <a:pt x="121920" y="144780"/>
                </a:lnTo>
                <a:lnTo>
                  <a:pt x="114287" y="137160"/>
                </a:lnTo>
                <a:lnTo>
                  <a:pt x="105384" y="128270"/>
                </a:lnTo>
                <a:lnTo>
                  <a:pt x="95300" y="113030"/>
                </a:lnTo>
                <a:lnTo>
                  <a:pt x="92964" y="106692"/>
                </a:lnTo>
                <a:lnTo>
                  <a:pt x="92964" y="128270"/>
                </a:lnTo>
                <a:lnTo>
                  <a:pt x="91427" y="129540"/>
                </a:lnTo>
                <a:lnTo>
                  <a:pt x="83426" y="132080"/>
                </a:lnTo>
                <a:lnTo>
                  <a:pt x="77736" y="139700"/>
                </a:lnTo>
                <a:lnTo>
                  <a:pt x="76581" y="147320"/>
                </a:lnTo>
                <a:lnTo>
                  <a:pt x="75425" y="162560"/>
                </a:lnTo>
                <a:lnTo>
                  <a:pt x="56095" y="134620"/>
                </a:lnTo>
                <a:lnTo>
                  <a:pt x="44767" y="109220"/>
                </a:lnTo>
                <a:lnTo>
                  <a:pt x="39446" y="88900"/>
                </a:lnTo>
                <a:lnTo>
                  <a:pt x="38112" y="80010"/>
                </a:lnTo>
                <a:lnTo>
                  <a:pt x="37731" y="74930"/>
                </a:lnTo>
                <a:lnTo>
                  <a:pt x="34277" y="71120"/>
                </a:lnTo>
                <a:lnTo>
                  <a:pt x="30086" y="69850"/>
                </a:lnTo>
                <a:lnTo>
                  <a:pt x="20193" y="67310"/>
                </a:lnTo>
                <a:lnTo>
                  <a:pt x="17157" y="67310"/>
                </a:lnTo>
                <a:lnTo>
                  <a:pt x="16002" y="64770"/>
                </a:lnTo>
                <a:lnTo>
                  <a:pt x="16002" y="59690"/>
                </a:lnTo>
                <a:lnTo>
                  <a:pt x="32372" y="57150"/>
                </a:lnTo>
                <a:lnTo>
                  <a:pt x="40106" y="55880"/>
                </a:lnTo>
                <a:lnTo>
                  <a:pt x="46469" y="53340"/>
                </a:lnTo>
                <a:lnTo>
                  <a:pt x="48768" y="52070"/>
                </a:lnTo>
                <a:lnTo>
                  <a:pt x="50304" y="49530"/>
                </a:lnTo>
                <a:lnTo>
                  <a:pt x="49796" y="48260"/>
                </a:lnTo>
                <a:lnTo>
                  <a:pt x="48768" y="45720"/>
                </a:lnTo>
                <a:lnTo>
                  <a:pt x="47688" y="44450"/>
                </a:lnTo>
                <a:lnTo>
                  <a:pt x="45986" y="43180"/>
                </a:lnTo>
                <a:lnTo>
                  <a:pt x="42379" y="43180"/>
                </a:lnTo>
                <a:lnTo>
                  <a:pt x="41541" y="44450"/>
                </a:lnTo>
                <a:lnTo>
                  <a:pt x="36550" y="45720"/>
                </a:lnTo>
                <a:lnTo>
                  <a:pt x="29679" y="46990"/>
                </a:lnTo>
                <a:lnTo>
                  <a:pt x="21018" y="48260"/>
                </a:lnTo>
                <a:lnTo>
                  <a:pt x="10655" y="48260"/>
                </a:lnTo>
                <a:lnTo>
                  <a:pt x="10655" y="20320"/>
                </a:lnTo>
                <a:lnTo>
                  <a:pt x="16776" y="12700"/>
                </a:lnTo>
                <a:lnTo>
                  <a:pt x="25539" y="11430"/>
                </a:lnTo>
                <a:lnTo>
                  <a:pt x="47142" y="8890"/>
                </a:lnTo>
                <a:lnTo>
                  <a:pt x="56743" y="8890"/>
                </a:lnTo>
                <a:lnTo>
                  <a:pt x="63144" y="11430"/>
                </a:lnTo>
                <a:lnTo>
                  <a:pt x="68199" y="15240"/>
                </a:lnTo>
                <a:lnTo>
                  <a:pt x="74307" y="21590"/>
                </a:lnTo>
                <a:lnTo>
                  <a:pt x="77736" y="29210"/>
                </a:lnTo>
                <a:lnTo>
                  <a:pt x="77736" y="87630"/>
                </a:lnTo>
                <a:lnTo>
                  <a:pt x="78130" y="91440"/>
                </a:lnTo>
                <a:lnTo>
                  <a:pt x="80060" y="100330"/>
                </a:lnTo>
                <a:lnTo>
                  <a:pt x="84632" y="113030"/>
                </a:lnTo>
                <a:lnTo>
                  <a:pt x="92964" y="128270"/>
                </a:lnTo>
                <a:lnTo>
                  <a:pt x="92964" y="106692"/>
                </a:lnTo>
                <a:lnTo>
                  <a:pt x="90157" y="99060"/>
                </a:lnTo>
                <a:lnTo>
                  <a:pt x="88392" y="90170"/>
                </a:lnTo>
                <a:lnTo>
                  <a:pt x="92202" y="87630"/>
                </a:lnTo>
                <a:lnTo>
                  <a:pt x="95237" y="83820"/>
                </a:lnTo>
                <a:lnTo>
                  <a:pt x="99072" y="82550"/>
                </a:lnTo>
                <a:lnTo>
                  <a:pt x="121920" y="125730"/>
                </a:lnTo>
                <a:lnTo>
                  <a:pt x="123075" y="127000"/>
                </a:lnTo>
                <a:lnTo>
                  <a:pt x="128778" y="127000"/>
                </a:lnTo>
                <a:lnTo>
                  <a:pt x="129540" y="125730"/>
                </a:lnTo>
                <a:lnTo>
                  <a:pt x="131457" y="124460"/>
                </a:lnTo>
                <a:lnTo>
                  <a:pt x="131457" y="120650"/>
                </a:lnTo>
                <a:lnTo>
                  <a:pt x="129540" y="118110"/>
                </a:lnTo>
                <a:lnTo>
                  <a:pt x="120053" y="106680"/>
                </a:lnTo>
                <a:lnTo>
                  <a:pt x="113931" y="95250"/>
                </a:lnTo>
                <a:lnTo>
                  <a:pt x="110363" y="85090"/>
                </a:lnTo>
                <a:lnTo>
                  <a:pt x="109855" y="82550"/>
                </a:lnTo>
                <a:lnTo>
                  <a:pt x="108839" y="77470"/>
                </a:lnTo>
                <a:lnTo>
                  <a:pt x="108585" y="76200"/>
                </a:lnTo>
                <a:lnTo>
                  <a:pt x="129489" y="63500"/>
                </a:lnTo>
                <a:lnTo>
                  <a:pt x="139827" y="58420"/>
                </a:lnTo>
                <a:lnTo>
                  <a:pt x="150114" y="54610"/>
                </a:lnTo>
                <a:lnTo>
                  <a:pt x="170688" y="100330"/>
                </a:lnTo>
                <a:lnTo>
                  <a:pt x="151650" y="134620"/>
                </a:lnTo>
                <a:lnTo>
                  <a:pt x="149733" y="133350"/>
                </a:lnTo>
                <a:lnTo>
                  <a:pt x="147459" y="132080"/>
                </a:lnTo>
                <a:lnTo>
                  <a:pt x="145542" y="132080"/>
                </a:lnTo>
                <a:lnTo>
                  <a:pt x="144614" y="130810"/>
                </a:lnTo>
                <a:lnTo>
                  <a:pt x="140970" y="130810"/>
                </a:lnTo>
                <a:lnTo>
                  <a:pt x="139306" y="132080"/>
                </a:lnTo>
                <a:lnTo>
                  <a:pt x="138315" y="133350"/>
                </a:lnTo>
                <a:lnTo>
                  <a:pt x="136779" y="135890"/>
                </a:lnTo>
                <a:lnTo>
                  <a:pt x="137160" y="139700"/>
                </a:lnTo>
                <a:lnTo>
                  <a:pt x="157911" y="149860"/>
                </a:lnTo>
                <a:lnTo>
                  <a:pt x="178409" y="156210"/>
                </a:lnTo>
                <a:lnTo>
                  <a:pt x="201612" y="160020"/>
                </a:lnTo>
                <a:lnTo>
                  <a:pt x="227457" y="161290"/>
                </a:lnTo>
                <a:lnTo>
                  <a:pt x="253453" y="160020"/>
                </a:lnTo>
                <a:lnTo>
                  <a:pt x="281660" y="157480"/>
                </a:lnTo>
                <a:lnTo>
                  <a:pt x="312000" y="151130"/>
                </a:lnTo>
                <a:lnTo>
                  <a:pt x="317411" y="149860"/>
                </a:lnTo>
                <a:lnTo>
                  <a:pt x="333616" y="146050"/>
                </a:lnTo>
                <a:lnTo>
                  <a:pt x="344424" y="143510"/>
                </a:lnTo>
                <a:lnTo>
                  <a:pt x="344424" y="123380"/>
                </a:lnTo>
                <a:lnTo>
                  <a:pt x="341795" y="119380"/>
                </a:lnTo>
                <a:lnTo>
                  <a:pt x="338340" y="114896"/>
                </a:lnTo>
                <a:lnTo>
                  <a:pt x="338340" y="133350"/>
                </a:lnTo>
                <a:lnTo>
                  <a:pt x="306133" y="140970"/>
                </a:lnTo>
                <a:lnTo>
                  <a:pt x="276225" y="146050"/>
                </a:lnTo>
                <a:lnTo>
                  <a:pt x="268617" y="109220"/>
                </a:lnTo>
                <a:lnTo>
                  <a:pt x="278117" y="101600"/>
                </a:lnTo>
                <a:lnTo>
                  <a:pt x="280809" y="100330"/>
                </a:lnTo>
                <a:lnTo>
                  <a:pt x="281190" y="97790"/>
                </a:lnTo>
                <a:lnTo>
                  <a:pt x="278663" y="93980"/>
                </a:lnTo>
                <a:lnTo>
                  <a:pt x="277063" y="92710"/>
                </a:lnTo>
                <a:lnTo>
                  <a:pt x="273354" y="92710"/>
                </a:lnTo>
                <a:lnTo>
                  <a:pt x="272427" y="93980"/>
                </a:lnTo>
                <a:lnTo>
                  <a:pt x="265925" y="98310"/>
                </a:lnTo>
                <a:lnTo>
                  <a:pt x="265925" y="147320"/>
                </a:lnTo>
                <a:lnTo>
                  <a:pt x="255778" y="147320"/>
                </a:lnTo>
                <a:lnTo>
                  <a:pt x="245884" y="148590"/>
                </a:lnTo>
                <a:lnTo>
                  <a:pt x="236296" y="148590"/>
                </a:lnTo>
                <a:lnTo>
                  <a:pt x="227050" y="149860"/>
                </a:lnTo>
                <a:lnTo>
                  <a:pt x="219075" y="149860"/>
                </a:lnTo>
                <a:lnTo>
                  <a:pt x="215265" y="148590"/>
                </a:lnTo>
                <a:lnTo>
                  <a:pt x="199999" y="148590"/>
                </a:lnTo>
                <a:lnTo>
                  <a:pt x="185737" y="146050"/>
                </a:lnTo>
                <a:lnTo>
                  <a:pt x="172618" y="142240"/>
                </a:lnTo>
                <a:lnTo>
                  <a:pt x="160769" y="138430"/>
                </a:lnTo>
                <a:lnTo>
                  <a:pt x="162814" y="134620"/>
                </a:lnTo>
                <a:lnTo>
                  <a:pt x="179844" y="102870"/>
                </a:lnTo>
                <a:lnTo>
                  <a:pt x="210312" y="92710"/>
                </a:lnTo>
                <a:lnTo>
                  <a:pt x="225539" y="87630"/>
                </a:lnTo>
                <a:lnTo>
                  <a:pt x="258305" y="109220"/>
                </a:lnTo>
                <a:lnTo>
                  <a:pt x="265925" y="147320"/>
                </a:lnTo>
                <a:lnTo>
                  <a:pt x="265925" y="98310"/>
                </a:lnTo>
                <a:lnTo>
                  <a:pt x="262890" y="100330"/>
                </a:lnTo>
                <a:lnTo>
                  <a:pt x="243611" y="87630"/>
                </a:lnTo>
                <a:lnTo>
                  <a:pt x="232041" y="80010"/>
                </a:lnTo>
                <a:lnTo>
                  <a:pt x="236994" y="50800"/>
                </a:lnTo>
                <a:lnTo>
                  <a:pt x="249085" y="54610"/>
                </a:lnTo>
                <a:lnTo>
                  <a:pt x="262318" y="60960"/>
                </a:lnTo>
                <a:lnTo>
                  <a:pt x="276415" y="69850"/>
                </a:lnTo>
                <a:lnTo>
                  <a:pt x="291071" y="80010"/>
                </a:lnTo>
                <a:lnTo>
                  <a:pt x="289191" y="81280"/>
                </a:lnTo>
                <a:lnTo>
                  <a:pt x="286880" y="82550"/>
                </a:lnTo>
                <a:lnTo>
                  <a:pt x="286499" y="86360"/>
                </a:lnTo>
                <a:lnTo>
                  <a:pt x="287655" y="88900"/>
                </a:lnTo>
                <a:lnTo>
                  <a:pt x="288810" y="90170"/>
                </a:lnTo>
                <a:lnTo>
                  <a:pt x="290690" y="91440"/>
                </a:lnTo>
                <a:lnTo>
                  <a:pt x="293001" y="91440"/>
                </a:lnTo>
                <a:lnTo>
                  <a:pt x="294144" y="90170"/>
                </a:lnTo>
                <a:lnTo>
                  <a:pt x="294881" y="90170"/>
                </a:lnTo>
                <a:lnTo>
                  <a:pt x="298691" y="87630"/>
                </a:lnTo>
                <a:lnTo>
                  <a:pt x="308483" y="96520"/>
                </a:lnTo>
                <a:lnTo>
                  <a:pt x="328345" y="119380"/>
                </a:lnTo>
                <a:lnTo>
                  <a:pt x="338340" y="133350"/>
                </a:lnTo>
                <a:lnTo>
                  <a:pt x="338340" y="114896"/>
                </a:lnTo>
                <a:lnTo>
                  <a:pt x="331038" y="105410"/>
                </a:lnTo>
                <a:lnTo>
                  <a:pt x="317931" y="91440"/>
                </a:lnTo>
                <a:lnTo>
                  <a:pt x="314071" y="87630"/>
                </a:lnTo>
                <a:lnTo>
                  <a:pt x="302501" y="76200"/>
                </a:lnTo>
                <a:lnTo>
                  <a:pt x="282905" y="62230"/>
                </a:lnTo>
                <a:lnTo>
                  <a:pt x="264553" y="50800"/>
                </a:lnTo>
                <a:lnTo>
                  <a:pt x="262521" y="49530"/>
                </a:lnTo>
                <a:lnTo>
                  <a:pt x="248539" y="44450"/>
                </a:lnTo>
                <a:lnTo>
                  <a:pt x="241554" y="41910"/>
                </a:lnTo>
                <a:lnTo>
                  <a:pt x="226314" y="38290"/>
                </a:lnTo>
                <a:lnTo>
                  <a:pt x="226314" y="48260"/>
                </a:lnTo>
                <a:lnTo>
                  <a:pt x="220992" y="78740"/>
                </a:lnTo>
                <a:lnTo>
                  <a:pt x="178308" y="92710"/>
                </a:lnTo>
                <a:lnTo>
                  <a:pt x="160997" y="54610"/>
                </a:lnTo>
                <a:lnTo>
                  <a:pt x="159270" y="50800"/>
                </a:lnTo>
                <a:lnTo>
                  <a:pt x="179070" y="45720"/>
                </a:lnTo>
                <a:lnTo>
                  <a:pt x="188747" y="44450"/>
                </a:lnTo>
                <a:lnTo>
                  <a:pt x="205028" y="44450"/>
                </a:lnTo>
                <a:lnTo>
                  <a:pt x="211683" y="45720"/>
                </a:lnTo>
                <a:lnTo>
                  <a:pt x="218313" y="45720"/>
                </a:lnTo>
                <a:lnTo>
                  <a:pt x="220611" y="46990"/>
                </a:lnTo>
                <a:lnTo>
                  <a:pt x="223659" y="46990"/>
                </a:lnTo>
                <a:lnTo>
                  <a:pt x="226314" y="48260"/>
                </a:lnTo>
                <a:lnTo>
                  <a:pt x="226314" y="38290"/>
                </a:lnTo>
                <a:lnTo>
                  <a:pt x="220230" y="36830"/>
                </a:lnTo>
                <a:lnTo>
                  <a:pt x="206375" y="34290"/>
                </a:lnTo>
                <a:lnTo>
                  <a:pt x="199428" y="34290"/>
                </a:lnTo>
                <a:lnTo>
                  <a:pt x="171919" y="36830"/>
                </a:lnTo>
                <a:lnTo>
                  <a:pt x="144119" y="45720"/>
                </a:lnTo>
                <a:lnTo>
                  <a:pt x="116027" y="58420"/>
                </a:lnTo>
                <a:lnTo>
                  <a:pt x="87617" y="77470"/>
                </a:lnTo>
                <a:lnTo>
                  <a:pt x="87503" y="36830"/>
                </a:lnTo>
                <a:lnTo>
                  <a:pt x="62484" y="1270"/>
                </a:lnTo>
                <a:lnTo>
                  <a:pt x="55892" y="0"/>
                </a:lnTo>
                <a:lnTo>
                  <a:pt x="43815" y="0"/>
                </a:lnTo>
                <a:lnTo>
                  <a:pt x="6616" y="11430"/>
                </a:lnTo>
                <a:lnTo>
                  <a:pt x="0" y="29210"/>
                </a:lnTo>
                <a:lnTo>
                  <a:pt x="0" y="52070"/>
                </a:lnTo>
                <a:lnTo>
                  <a:pt x="1536" y="54610"/>
                </a:lnTo>
                <a:lnTo>
                  <a:pt x="3429" y="57150"/>
                </a:lnTo>
                <a:lnTo>
                  <a:pt x="4203" y="57150"/>
                </a:lnTo>
                <a:lnTo>
                  <a:pt x="4965" y="58420"/>
                </a:lnTo>
                <a:lnTo>
                  <a:pt x="5702" y="58420"/>
                </a:lnTo>
                <a:lnTo>
                  <a:pt x="5702" y="69850"/>
                </a:lnTo>
                <a:lnTo>
                  <a:pt x="10655" y="76200"/>
                </a:lnTo>
                <a:lnTo>
                  <a:pt x="18275" y="78740"/>
                </a:lnTo>
                <a:lnTo>
                  <a:pt x="28194" y="81280"/>
                </a:lnTo>
                <a:lnTo>
                  <a:pt x="28587" y="81280"/>
                </a:lnTo>
                <a:lnTo>
                  <a:pt x="29883" y="90170"/>
                </a:lnTo>
                <a:lnTo>
                  <a:pt x="46697" y="138430"/>
                </a:lnTo>
                <a:lnTo>
                  <a:pt x="74307" y="175260"/>
                </a:lnTo>
                <a:lnTo>
                  <a:pt x="73152" y="187960"/>
                </a:lnTo>
                <a:lnTo>
                  <a:pt x="62852" y="187960"/>
                </a:lnTo>
                <a:lnTo>
                  <a:pt x="54851" y="193040"/>
                </a:lnTo>
                <a:lnTo>
                  <a:pt x="44577" y="219710"/>
                </a:lnTo>
                <a:lnTo>
                  <a:pt x="43815" y="220980"/>
                </a:lnTo>
                <a:lnTo>
                  <a:pt x="43815" y="222250"/>
                </a:lnTo>
                <a:lnTo>
                  <a:pt x="44970" y="223520"/>
                </a:lnTo>
                <a:lnTo>
                  <a:pt x="45732" y="224790"/>
                </a:lnTo>
                <a:lnTo>
                  <a:pt x="47231" y="226060"/>
                </a:lnTo>
                <a:lnTo>
                  <a:pt x="85737" y="226060"/>
                </a:lnTo>
                <a:lnTo>
                  <a:pt x="109347" y="198120"/>
                </a:lnTo>
                <a:lnTo>
                  <a:pt x="122821" y="203200"/>
                </a:lnTo>
                <a:lnTo>
                  <a:pt x="140589" y="207010"/>
                </a:lnTo>
                <a:lnTo>
                  <a:pt x="162928" y="209550"/>
                </a:lnTo>
                <a:lnTo>
                  <a:pt x="190119" y="210820"/>
                </a:lnTo>
                <a:lnTo>
                  <a:pt x="216903" y="210820"/>
                </a:lnTo>
                <a:lnTo>
                  <a:pt x="226695" y="209550"/>
                </a:lnTo>
                <a:lnTo>
                  <a:pt x="222504" y="219710"/>
                </a:lnTo>
                <a:lnTo>
                  <a:pt x="221729" y="220980"/>
                </a:lnTo>
                <a:lnTo>
                  <a:pt x="222123" y="222250"/>
                </a:lnTo>
                <a:lnTo>
                  <a:pt x="222885" y="223520"/>
                </a:lnTo>
                <a:lnTo>
                  <a:pt x="224040" y="224790"/>
                </a:lnTo>
                <a:lnTo>
                  <a:pt x="225539" y="226060"/>
                </a:lnTo>
                <a:lnTo>
                  <a:pt x="280809" y="226060"/>
                </a:lnTo>
                <a:lnTo>
                  <a:pt x="287655" y="219710"/>
                </a:lnTo>
                <a:lnTo>
                  <a:pt x="287655" y="215900"/>
                </a:lnTo>
                <a:lnTo>
                  <a:pt x="287655" y="198120"/>
                </a:lnTo>
                <a:lnTo>
                  <a:pt x="294500" y="196850"/>
                </a:lnTo>
                <a:lnTo>
                  <a:pt x="299072" y="194310"/>
                </a:lnTo>
                <a:lnTo>
                  <a:pt x="302145" y="193040"/>
                </a:lnTo>
                <a:lnTo>
                  <a:pt x="307441" y="187960"/>
                </a:lnTo>
                <a:lnTo>
                  <a:pt x="308698" y="186690"/>
                </a:lnTo>
                <a:lnTo>
                  <a:pt x="312470" y="182880"/>
                </a:lnTo>
                <a:lnTo>
                  <a:pt x="317296" y="177800"/>
                </a:lnTo>
                <a:lnTo>
                  <a:pt x="320408" y="172720"/>
                </a:lnTo>
                <a:lnTo>
                  <a:pt x="321183" y="171450"/>
                </a:lnTo>
                <a:lnTo>
                  <a:pt x="321957" y="170180"/>
                </a:lnTo>
                <a:lnTo>
                  <a:pt x="326885" y="168910"/>
                </a:lnTo>
                <a:lnTo>
                  <a:pt x="332232" y="167640"/>
                </a:lnTo>
                <a:lnTo>
                  <a:pt x="337185" y="166370"/>
                </a:lnTo>
                <a:lnTo>
                  <a:pt x="344424" y="165100"/>
                </a:lnTo>
                <a:lnTo>
                  <a:pt x="350151" y="160020"/>
                </a:lnTo>
                <a:lnTo>
                  <a:pt x="352425" y="153670"/>
                </a:lnTo>
                <a:lnTo>
                  <a:pt x="355104" y="1447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06076" y="2424177"/>
            <a:ext cx="344170" cy="353060"/>
          </a:xfrm>
          <a:custGeom>
            <a:avLst/>
            <a:gdLst/>
            <a:ahLst/>
            <a:cxnLst/>
            <a:rect l="l" t="t" r="r" b="b"/>
            <a:pathLst>
              <a:path w="344170" h="353060">
                <a:moveTo>
                  <a:pt x="212585" y="353059"/>
                </a:moveTo>
                <a:lnTo>
                  <a:pt x="197872" y="353059"/>
                </a:lnTo>
                <a:lnTo>
                  <a:pt x="162067" y="349249"/>
                </a:lnTo>
                <a:lnTo>
                  <a:pt x="126548" y="335279"/>
                </a:lnTo>
                <a:lnTo>
                  <a:pt x="92882" y="309879"/>
                </a:lnTo>
                <a:lnTo>
                  <a:pt x="62640" y="273049"/>
                </a:lnTo>
                <a:lnTo>
                  <a:pt x="43580" y="229869"/>
                </a:lnTo>
                <a:lnTo>
                  <a:pt x="39376" y="190499"/>
                </a:lnTo>
                <a:lnTo>
                  <a:pt x="35984" y="186689"/>
                </a:lnTo>
                <a:lnTo>
                  <a:pt x="20720" y="148589"/>
                </a:lnTo>
                <a:lnTo>
                  <a:pt x="18470" y="120649"/>
                </a:lnTo>
                <a:lnTo>
                  <a:pt x="19568" y="110489"/>
                </a:lnTo>
                <a:lnTo>
                  <a:pt x="17173" y="107949"/>
                </a:lnTo>
                <a:lnTo>
                  <a:pt x="4668" y="66039"/>
                </a:lnTo>
                <a:lnTo>
                  <a:pt x="5324" y="58419"/>
                </a:lnTo>
                <a:lnTo>
                  <a:pt x="7376" y="49529"/>
                </a:lnTo>
                <a:lnTo>
                  <a:pt x="2448" y="41909"/>
                </a:lnTo>
                <a:lnTo>
                  <a:pt x="1295" y="35559"/>
                </a:lnTo>
                <a:lnTo>
                  <a:pt x="0" y="26669"/>
                </a:lnTo>
                <a:lnTo>
                  <a:pt x="1200" y="17779"/>
                </a:lnTo>
                <a:lnTo>
                  <a:pt x="4824" y="11429"/>
                </a:lnTo>
                <a:lnTo>
                  <a:pt x="10800" y="5079"/>
                </a:lnTo>
                <a:lnTo>
                  <a:pt x="15600" y="1269"/>
                </a:lnTo>
                <a:lnTo>
                  <a:pt x="21040" y="0"/>
                </a:lnTo>
                <a:lnTo>
                  <a:pt x="35312" y="0"/>
                </a:lnTo>
                <a:lnTo>
                  <a:pt x="39760" y="1269"/>
                </a:lnTo>
                <a:lnTo>
                  <a:pt x="45488" y="3809"/>
                </a:lnTo>
                <a:lnTo>
                  <a:pt x="50063" y="6349"/>
                </a:lnTo>
                <a:lnTo>
                  <a:pt x="51952" y="7619"/>
                </a:lnTo>
                <a:lnTo>
                  <a:pt x="62640" y="7619"/>
                </a:lnTo>
                <a:lnTo>
                  <a:pt x="70924" y="10159"/>
                </a:lnTo>
                <a:lnTo>
                  <a:pt x="23695" y="10159"/>
                </a:lnTo>
                <a:lnTo>
                  <a:pt x="20144" y="11429"/>
                </a:lnTo>
                <a:lnTo>
                  <a:pt x="16912" y="13969"/>
                </a:lnTo>
                <a:lnTo>
                  <a:pt x="10800" y="17779"/>
                </a:lnTo>
                <a:lnTo>
                  <a:pt x="8912" y="24129"/>
                </a:lnTo>
                <a:lnTo>
                  <a:pt x="11184" y="33019"/>
                </a:lnTo>
                <a:lnTo>
                  <a:pt x="11568" y="34289"/>
                </a:lnTo>
                <a:lnTo>
                  <a:pt x="11952" y="36829"/>
                </a:lnTo>
                <a:lnTo>
                  <a:pt x="12720" y="38099"/>
                </a:lnTo>
                <a:lnTo>
                  <a:pt x="26837" y="38099"/>
                </a:lnTo>
                <a:lnTo>
                  <a:pt x="24428" y="40639"/>
                </a:lnTo>
                <a:lnTo>
                  <a:pt x="18396" y="53339"/>
                </a:lnTo>
                <a:lnTo>
                  <a:pt x="16005" y="66039"/>
                </a:lnTo>
                <a:lnTo>
                  <a:pt x="17295" y="80009"/>
                </a:lnTo>
                <a:lnTo>
                  <a:pt x="18832" y="87629"/>
                </a:lnTo>
                <a:lnTo>
                  <a:pt x="21488" y="93979"/>
                </a:lnTo>
                <a:lnTo>
                  <a:pt x="24144" y="97789"/>
                </a:lnTo>
                <a:lnTo>
                  <a:pt x="35127" y="97789"/>
                </a:lnTo>
                <a:lnTo>
                  <a:pt x="32868" y="102869"/>
                </a:lnTo>
                <a:lnTo>
                  <a:pt x="28911" y="124459"/>
                </a:lnTo>
                <a:lnTo>
                  <a:pt x="30640" y="147319"/>
                </a:lnTo>
                <a:lnTo>
                  <a:pt x="32608" y="154939"/>
                </a:lnTo>
                <a:lnTo>
                  <a:pt x="35008" y="162559"/>
                </a:lnTo>
                <a:lnTo>
                  <a:pt x="37696" y="168909"/>
                </a:lnTo>
                <a:lnTo>
                  <a:pt x="40528" y="175259"/>
                </a:lnTo>
                <a:lnTo>
                  <a:pt x="51399" y="175259"/>
                </a:lnTo>
                <a:lnTo>
                  <a:pt x="51075" y="176529"/>
                </a:lnTo>
                <a:lnTo>
                  <a:pt x="55422" y="233679"/>
                </a:lnTo>
                <a:lnTo>
                  <a:pt x="90452" y="293369"/>
                </a:lnTo>
                <a:lnTo>
                  <a:pt x="136161" y="328929"/>
                </a:lnTo>
                <a:lnTo>
                  <a:pt x="180748" y="342899"/>
                </a:lnTo>
                <a:lnTo>
                  <a:pt x="189470" y="342899"/>
                </a:lnTo>
                <a:lnTo>
                  <a:pt x="197872" y="344169"/>
                </a:lnTo>
                <a:lnTo>
                  <a:pt x="250603" y="344169"/>
                </a:lnTo>
                <a:lnTo>
                  <a:pt x="240703" y="347979"/>
                </a:lnTo>
                <a:lnTo>
                  <a:pt x="212585" y="353059"/>
                </a:lnTo>
                <a:close/>
              </a:path>
              <a:path w="344170" h="353060">
                <a:moveTo>
                  <a:pt x="26837" y="38099"/>
                </a:moveTo>
                <a:lnTo>
                  <a:pt x="12720" y="38099"/>
                </a:lnTo>
                <a:lnTo>
                  <a:pt x="15760" y="31749"/>
                </a:lnTo>
                <a:lnTo>
                  <a:pt x="20336" y="26669"/>
                </a:lnTo>
                <a:lnTo>
                  <a:pt x="26448" y="21589"/>
                </a:lnTo>
                <a:lnTo>
                  <a:pt x="30256" y="17779"/>
                </a:lnTo>
                <a:lnTo>
                  <a:pt x="38640" y="12699"/>
                </a:lnTo>
                <a:lnTo>
                  <a:pt x="35952" y="11429"/>
                </a:lnTo>
                <a:lnTo>
                  <a:pt x="32976" y="10159"/>
                </a:lnTo>
                <a:lnTo>
                  <a:pt x="70924" y="10159"/>
                </a:lnTo>
                <a:lnTo>
                  <a:pt x="75066" y="11429"/>
                </a:lnTo>
                <a:lnTo>
                  <a:pt x="85248" y="16509"/>
                </a:lnTo>
                <a:lnTo>
                  <a:pt x="89019" y="19049"/>
                </a:lnTo>
                <a:lnTo>
                  <a:pt x="60144" y="19049"/>
                </a:lnTo>
                <a:lnTo>
                  <a:pt x="53441" y="20319"/>
                </a:lnTo>
                <a:lnTo>
                  <a:pt x="40407" y="25399"/>
                </a:lnTo>
                <a:lnTo>
                  <a:pt x="34063" y="30479"/>
                </a:lnTo>
                <a:lnTo>
                  <a:pt x="26837" y="38099"/>
                </a:lnTo>
                <a:close/>
              </a:path>
              <a:path w="344170" h="353060">
                <a:moveTo>
                  <a:pt x="83632" y="43179"/>
                </a:moveTo>
                <a:lnTo>
                  <a:pt x="81040" y="43179"/>
                </a:lnTo>
                <a:lnTo>
                  <a:pt x="79344" y="41909"/>
                </a:lnTo>
                <a:lnTo>
                  <a:pt x="78256" y="39369"/>
                </a:lnTo>
                <a:lnTo>
                  <a:pt x="76720" y="36829"/>
                </a:lnTo>
                <a:lnTo>
                  <a:pt x="78256" y="34289"/>
                </a:lnTo>
                <a:lnTo>
                  <a:pt x="80528" y="33019"/>
                </a:lnTo>
                <a:lnTo>
                  <a:pt x="84336" y="30479"/>
                </a:lnTo>
                <a:lnTo>
                  <a:pt x="86256" y="30479"/>
                </a:lnTo>
                <a:lnTo>
                  <a:pt x="81864" y="26669"/>
                </a:lnTo>
                <a:lnTo>
                  <a:pt x="76296" y="24129"/>
                </a:lnTo>
                <a:lnTo>
                  <a:pt x="69804" y="21589"/>
                </a:lnTo>
                <a:lnTo>
                  <a:pt x="62640" y="19049"/>
                </a:lnTo>
                <a:lnTo>
                  <a:pt x="89019" y="19049"/>
                </a:lnTo>
                <a:lnTo>
                  <a:pt x="92790" y="21589"/>
                </a:lnTo>
                <a:lnTo>
                  <a:pt x="97295" y="26669"/>
                </a:lnTo>
                <a:lnTo>
                  <a:pt x="111067" y="26669"/>
                </a:lnTo>
                <a:lnTo>
                  <a:pt x="118556" y="27939"/>
                </a:lnTo>
                <a:lnTo>
                  <a:pt x="125894" y="30479"/>
                </a:lnTo>
                <a:lnTo>
                  <a:pt x="133104" y="34289"/>
                </a:lnTo>
                <a:lnTo>
                  <a:pt x="138064" y="36829"/>
                </a:lnTo>
                <a:lnTo>
                  <a:pt x="98224" y="36829"/>
                </a:lnTo>
                <a:lnTo>
                  <a:pt x="85104" y="41909"/>
                </a:lnTo>
                <a:lnTo>
                  <a:pt x="84368" y="41909"/>
                </a:lnTo>
                <a:lnTo>
                  <a:pt x="83632" y="43179"/>
                </a:lnTo>
                <a:close/>
              </a:path>
              <a:path w="344170" h="353060">
                <a:moveTo>
                  <a:pt x="111067" y="26669"/>
                </a:moveTo>
                <a:lnTo>
                  <a:pt x="97295" y="26669"/>
                </a:lnTo>
                <a:lnTo>
                  <a:pt x="99376" y="25399"/>
                </a:lnTo>
                <a:lnTo>
                  <a:pt x="103408" y="25399"/>
                </a:lnTo>
                <a:lnTo>
                  <a:pt x="111067" y="26669"/>
                </a:lnTo>
                <a:close/>
              </a:path>
              <a:path w="344170" h="353060">
                <a:moveTo>
                  <a:pt x="134256" y="67309"/>
                </a:moveTo>
                <a:lnTo>
                  <a:pt x="131632" y="67309"/>
                </a:lnTo>
                <a:lnTo>
                  <a:pt x="129520" y="66039"/>
                </a:lnTo>
                <a:lnTo>
                  <a:pt x="128912" y="63499"/>
                </a:lnTo>
                <a:lnTo>
                  <a:pt x="127792" y="60959"/>
                </a:lnTo>
                <a:lnTo>
                  <a:pt x="128912" y="57149"/>
                </a:lnTo>
                <a:lnTo>
                  <a:pt x="131600" y="57149"/>
                </a:lnTo>
                <a:lnTo>
                  <a:pt x="140752" y="53339"/>
                </a:lnTo>
                <a:lnTo>
                  <a:pt x="137680" y="50799"/>
                </a:lnTo>
                <a:lnTo>
                  <a:pt x="133488" y="46989"/>
                </a:lnTo>
                <a:lnTo>
                  <a:pt x="128176" y="44449"/>
                </a:lnTo>
                <a:lnTo>
                  <a:pt x="120624" y="39369"/>
                </a:lnTo>
                <a:lnTo>
                  <a:pt x="112752" y="36829"/>
                </a:lnTo>
                <a:lnTo>
                  <a:pt x="138064" y="36829"/>
                </a:lnTo>
                <a:lnTo>
                  <a:pt x="143024" y="39369"/>
                </a:lnTo>
                <a:lnTo>
                  <a:pt x="152176" y="49529"/>
                </a:lnTo>
                <a:lnTo>
                  <a:pt x="158480" y="49529"/>
                </a:lnTo>
                <a:lnTo>
                  <a:pt x="174134" y="50799"/>
                </a:lnTo>
                <a:lnTo>
                  <a:pt x="189632" y="55879"/>
                </a:lnTo>
                <a:lnTo>
                  <a:pt x="201907" y="62229"/>
                </a:lnTo>
                <a:lnTo>
                  <a:pt x="150800" y="62229"/>
                </a:lnTo>
                <a:lnTo>
                  <a:pt x="142832" y="63499"/>
                </a:lnTo>
                <a:lnTo>
                  <a:pt x="135408" y="66039"/>
                </a:lnTo>
                <a:lnTo>
                  <a:pt x="134863" y="66039"/>
                </a:lnTo>
                <a:lnTo>
                  <a:pt x="134256" y="67309"/>
                </a:lnTo>
                <a:close/>
              </a:path>
              <a:path w="344170" h="353060">
                <a:moveTo>
                  <a:pt x="35127" y="97789"/>
                </a:moveTo>
                <a:lnTo>
                  <a:pt x="24144" y="97789"/>
                </a:lnTo>
                <a:lnTo>
                  <a:pt x="28098" y="87629"/>
                </a:lnTo>
                <a:lnTo>
                  <a:pt x="33768" y="77469"/>
                </a:lnTo>
                <a:lnTo>
                  <a:pt x="41298" y="66039"/>
                </a:lnTo>
                <a:lnTo>
                  <a:pt x="50832" y="54609"/>
                </a:lnTo>
                <a:lnTo>
                  <a:pt x="53872" y="50799"/>
                </a:lnTo>
                <a:lnTo>
                  <a:pt x="57295" y="48259"/>
                </a:lnTo>
                <a:lnTo>
                  <a:pt x="61104" y="44449"/>
                </a:lnTo>
                <a:lnTo>
                  <a:pt x="61968" y="44449"/>
                </a:lnTo>
                <a:lnTo>
                  <a:pt x="63184" y="43179"/>
                </a:lnTo>
                <a:lnTo>
                  <a:pt x="65840" y="43179"/>
                </a:lnTo>
                <a:lnTo>
                  <a:pt x="67312" y="44449"/>
                </a:lnTo>
                <a:lnTo>
                  <a:pt x="68336" y="45719"/>
                </a:lnTo>
                <a:lnTo>
                  <a:pt x="70256" y="46989"/>
                </a:lnTo>
                <a:lnTo>
                  <a:pt x="70256" y="50799"/>
                </a:lnTo>
                <a:lnTo>
                  <a:pt x="67952" y="52069"/>
                </a:lnTo>
                <a:lnTo>
                  <a:pt x="64528" y="54609"/>
                </a:lnTo>
                <a:lnTo>
                  <a:pt x="61104" y="58419"/>
                </a:lnTo>
                <a:lnTo>
                  <a:pt x="57680" y="60959"/>
                </a:lnTo>
                <a:lnTo>
                  <a:pt x="42470" y="81279"/>
                </a:lnTo>
                <a:lnTo>
                  <a:pt x="35127" y="97789"/>
                </a:lnTo>
                <a:close/>
              </a:path>
              <a:path w="344170" h="353060">
                <a:moveTo>
                  <a:pt x="224560" y="316229"/>
                </a:moveTo>
                <a:lnTo>
                  <a:pt x="218448" y="316229"/>
                </a:lnTo>
                <a:lnTo>
                  <a:pt x="217328" y="313689"/>
                </a:lnTo>
                <a:lnTo>
                  <a:pt x="209960" y="289559"/>
                </a:lnTo>
                <a:lnTo>
                  <a:pt x="209600" y="259079"/>
                </a:lnTo>
                <a:lnTo>
                  <a:pt x="216248" y="222249"/>
                </a:lnTo>
                <a:lnTo>
                  <a:pt x="229904" y="179069"/>
                </a:lnTo>
                <a:lnTo>
                  <a:pt x="234092" y="165099"/>
                </a:lnTo>
                <a:lnTo>
                  <a:pt x="236316" y="151129"/>
                </a:lnTo>
                <a:lnTo>
                  <a:pt x="236469" y="137159"/>
                </a:lnTo>
                <a:lnTo>
                  <a:pt x="234448" y="123189"/>
                </a:lnTo>
                <a:lnTo>
                  <a:pt x="211216" y="83819"/>
                </a:lnTo>
                <a:lnTo>
                  <a:pt x="172606" y="63499"/>
                </a:lnTo>
                <a:lnTo>
                  <a:pt x="158928" y="62229"/>
                </a:lnTo>
                <a:lnTo>
                  <a:pt x="201907" y="62229"/>
                </a:lnTo>
                <a:lnTo>
                  <a:pt x="234124" y="95249"/>
                </a:lnTo>
                <a:lnTo>
                  <a:pt x="245520" y="128269"/>
                </a:lnTo>
                <a:lnTo>
                  <a:pt x="262524" y="128269"/>
                </a:lnTo>
                <a:lnTo>
                  <a:pt x="271332" y="129539"/>
                </a:lnTo>
                <a:lnTo>
                  <a:pt x="288944" y="134619"/>
                </a:lnTo>
                <a:lnTo>
                  <a:pt x="299224" y="138429"/>
                </a:lnTo>
                <a:lnTo>
                  <a:pt x="301074" y="139699"/>
                </a:lnTo>
                <a:lnTo>
                  <a:pt x="247408" y="139699"/>
                </a:lnTo>
                <a:lnTo>
                  <a:pt x="246915" y="149859"/>
                </a:lnTo>
                <a:lnTo>
                  <a:pt x="245460" y="160019"/>
                </a:lnTo>
                <a:lnTo>
                  <a:pt x="243074" y="171449"/>
                </a:lnTo>
                <a:lnTo>
                  <a:pt x="239792" y="181609"/>
                </a:lnTo>
                <a:lnTo>
                  <a:pt x="233227" y="200659"/>
                </a:lnTo>
                <a:lnTo>
                  <a:pt x="227884" y="218439"/>
                </a:lnTo>
                <a:lnTo>
                  <a:pt x="223830" y="234949"/>
                </a:lnTo>
                <a:lnTo>
                  <a:pt x="221136" y="250189"/>
                </a:lnTo>
                <a:lnTo>
                  <a:pt x="219564" y="267969"/>
                </a:lnTo>
                <a:lnTo>
                  <a:pt x="219988" y="283209"/>
                </a:lnTo>
                <a:lnTo>
                  <a:pt x="222409" y="297179"/>
                </a:lnTo>
                <a:lnTo>
                  <a:pt x="226832" y="308609"/>
                </a:lnTo>
                <a:lnTo>
                  <a:pt x="228368" y="312419"/>
                </a:lnTo>
                <a:lnTo>
                  <a:pt x="226832" y="314959"/>
                </a:lnTo>
                <a:lnTo>
                  <a:pt x="224560" y="316229"/>
                </a:lnTo>
                <a:close/>
              </a:path>
              <a:path w="344170" h="353060">
                <a:moveTo>
                  <a:pt x="51399" y="175259"/>
                </a:moveTo>
                <a:lnTo>
                  <a:pt x="40528" y="175259"/>
                </a:lnTo>
                <a:lnTo>
                  <a:pt x="42063" y="166369"/>
                </a:lnTo>
                <a:lnTo>
                  <a:pt x="57837" y="125729"/>
                </a:lnTo>
                <a:lnTo>
                  <a:pt x="90899" y="83819"/>
                </a:lnTo>
                <a:lnTo>
                  <a:pt x="111792" y="67309"/>
                </a:lnTo>
                <a:lnTo>
                  <a:pt x="112656" y="66039"/>
                </a:lnTo>
                <a:lnTo>
                  <a:pt x="116368" y="66039"/>
                </a:lnTo>
                <a:lnTo>
                  <a:pt x="117936" y="67309"/>
                </a:lnTo>
                <a:lnTo>
                  <a:pt x="118640" y="68579"/>
                </a:lnTo>
                <a:lnTo>
                  <a:pt x="120176" y="71119"/>
                </a:lnTo>
                <a:lnTo>
                  <a:pt x="119792" y="73659"/>
                </a:lnTo>
                <a:lnTo>
                  <a:pt x="117488" y="74929"/>
                </a:lnTo>
                <a:lnTo>
                  <a:pt x="97902" y="91439"/>
                </a:lnTo>
                <a:lnTo>
                  <a:pt x="80780" y="109219"/>
                </a:lnTo>
                <a:lnTo>
                  <a:pt x="66867" y="130809"/>
                </a:lnTo>
                <a:lnTo>
                  <a:pt x="56912" y="153669"/>
                </a:lnTo>
                <a:lnTo>
                  <a:pt x="51399" y="175259"/>
                </a:lnTo>
                <a:close/>
              </a:path>
              <a:path w="344170" h="353060">
                <a:moveTo>
                  <a:pt x="300325" y="336549"/>
                </a:moveTo>
                <a:lnTo>
                  <a:pt x="270800" y="336549"/>
                </a:lnTo>
                <a:lnTo>
                  <a:pt x="282298" y="334009"/>
                </a:lnTo>
                <a:lnTo>
                  <a:pt x="292132" y="330199"/>
                </a:lnTo>
                <a:lnTo>
                  <a:pt x="300315" y="325119"/>
                </a:lnTo>
                <a:lnTo>
                  <a:pt x="306863" y="317499"/>
                </a:lnTo>
                <a:lnTo>
                  <a:pt x="324349" y="287019"/>
                </a:lnTo>
                <a:lnTo>
                  <a:pt x="333008" y="248919"/>
                </a:lnTo>
                <a:lnTo>
                  <a:pt x="332307" y="209549"/>
                </a:lnTo>
                <a:lnTo>
                  <a:pt x="309014" y="158749"/>
                </a:lnTo>
                <a:lnTo>
                  <a:pt x="273166" y="140969"/>
                </a:lnTo>
                <a:lnTo>
                  <a:pt x="254960" y="139699"/>
                </a:lnTo>
                <a:lnTo>
                  <a:pt x="301074" y="139699"/>
                </a:lnTo>
                <a:lnTo>
                  <a:pt x="329712" y="167639"/>
                </a:lnTo>
                <a:lnTo>
                  <a:pt x="341856" y="205739"/>
                </a:lnTo>
                <a:lnTo>
                  <a:pt x="344022" y="227329"/>
                </a:lnTo>
                <a:lnTo>
                  <a:pt x="343440" y="250189"/>
                </a:lnTo>
                <a:lnTo>
                  <a:pt x="333948" y="290829"/>
                </a:lnTo>
                <a:lnTo>
                  <a:pt x="305707" y="332739"/>
                </a:lnTo>
                <a:lnTo>
                  <a:pt x="300325" y="336549"/>
                </a:lnTo>
                <a:close/>
              </a:path>
              <a:path w="344170" h="353060">
                <a:moveTo>
                  <a:pt x="250603" y="344169"/>
                </a:moveTo>
                <a:lnTo>
                  <a:pt x="197872" y="344169"/>
                </a:lnTo>
                <a:lnTo>
                  <a:pt x="220800" y="341629"/>
                </a:lnTo>
                <a:lnTo>
                  <a:pt x="230839" y="340359"/>
                </a:lnTo>
                <a:lnTo>
                  <a:pt x="239792" y="337819"/>
                </a:lnTo>
                <a:lnTo>
                  <a:pt x="236752" y="336549"/>
                </a:lnTo>
                <a:lnTo>
                  <a:pt x="234448" y="334009"/>
                </a:lnTo>
                <a:lnTo>
                  <a:pt x="229904" y="331469"/>
                </a:lnTo>
                <a:lnTo>
                  <a:pt x="229136" y="327659"/>
                </a:lnTo>
                <a:lnTo>
                  <a:pt x="231024" y="325119"/>
                </a:lnTo>
                <a:lnTo>
                  <a:pt x="231920" y="323849"/>
                </a:lnTo>
                <a:lnTo>
                  <a:pt x="233456" y="322579"/>
                </a:lnTo>
                <a:lnTo>
                  <a:pt x="236176" y="322579"/>
                </a:lnTo>
                <a:lnTo>
                  <a:pt x="237328" y="323849"/>
                </a:lnTo>
                <a:lnTo>
                  <a:pt x="238288" y="323849"/>
                </a:lnTo>
                <a:lnTo>
                  <a:pt x="248176" y="331469"/>
                </a:lnTo>
                <a:lnTo>
                  <a:pt x="255024" y="334009"/>
                </a:lnTo>
                <a:lnTo>
                  <a:pt x="260688" y="335279"/>
                </a:lnTo>
                <a:lnTo>
                  <a:pt x="265936" y="336549"/>
                </a:lnTo>
                <a:lnTo>
                  <a:pt x="300325" y="336549"/>
                </a:lnTo>
                <a:lnTo>
                  <a:pt x="294944" y="340359"/>
                </a:lnTo>
                <a:lnTo>
                  <a:pt x="287288" y="342899"/>
                </a:lnTo>
                <a:lnTo>
                  <a:pt x="253904" y="342899"/>
                </a:lnTo>
                <a:lnTo>
                  <a:pt x="250603" y="344169"/>
                </a:lnTo>
                <a:close/>
              </a:path>
              <a:path w="344170" h="353060">
                <a:moveTo>
                  <a:pt x="271408" y="345439"/>
                </a:moveTo>
                <a:lnTo>
                  <a:pt x="259600" y="345439"/>
                </a:lnTo>
                <a:lnTo>
                  <a:pt x="253904" y="342899"/>
                </a:lnTo>
                <a:lnTo>
                  <a:pt x="287288" y="342899"/>
                </a:lnTo>
                <a:lnTo>
                  <a:pt x="283461" y="344169"/>
                </a:lnTo>
                <a:lnTo>
                  <a:pt x="271408" y="34543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0934" y="2527261"/>
            <a:ext cx="354330" cy="250190"/>
          </a:xfrm>
          <a:custGeom>
            <a:avLst/>
            <a:gdLst/>
            <a:ahLst/>
            <a:cxnLst/>
            <a:rect l="l" t="t" r="r" b="b"/>
            <a:pathLst>
              <a:path w="354330" h="250189">
                <a:moveTo>
                  <a:pt x="67068" y="48983"/>
                </a:moveTo>
                <a:lnTo>
                  <a:pt x="64770" y="46685"/>
                </a:lnTo>
                <a:lnTo>
                  <a:pt x="59067" y="46685"/>
                </a:lnTo>
                <a:lnTo>
                  <a:pt x="56388" y="48983"/>
                </a:lnTo>
                <a:lnTo>
                  <a:pt x="56388" y="66103"/>
                </a:lnTo>
                <a:lnTo>
                  <a:pt x="53733" y="68795"/>
                </a:lnTo>
                <a:lnTo>
                  <a:pt x="47612" y="68795"/>
                </a:lnTo>
                <a:lnTo>
                  <a:pt x="44958" y="65747"/>
                </a:lnTo>
                <a:lnTo>
                  <a:pt x="44958" y="42875"/>
                </a:lnTo>
                <a:lnTo>
                  <a:pt x="47993" y="40601"/>
                </a:lnTo>
                <a:lnTo>
                  <a:pt x="53733" y="40601"/>
                </a:lnTo>
                <a:lnTo>
                  <a:pt x="55994" y="38303"/>
                </a:lnTo>
                <a:lnTo>
                  <a:pt x="55994" y="32600"/>
                </a:lnTo>
                <a:lnTo>
                  <a:pt x="53733" y="29908"/>
                </a:lnTo>
                <a:lnTo>
                  <a:pt x="50685" y="29908"/>
                </a:lnTo>
                <a:lnTo>
                  <a:pt x="41922" y="29908"/>
                </a:lnTo>
                <a:lnTo>
                  <a:pt x="34683" y="37172"/>
                </a:lnTo>
                <a:lnTo>
                  <a:pt x="34683" y="71831"/>
                </a:lnTo>
                <a:lnTo>
                  <a:pt x="41922" y="79070"/>
                </a:lnTo>
                <a:lnTo>
                  <a:pt x="59804" y="79070"/>
                </a:lnTo>
                <a:lnTo>
                  <a:pt x="67068" y="71831"/>
                </a:lnTo>
                <a:lnTo>
                  <a:pt x="67068" y="48983"/>
                </a:lnTo>
                <a:close/>
              </a:path>
              <a:path w="354330" h="250189">
                <a:moveTo>
                  <a:pt x="167259" y="100406"/>
                </a:moveTo>
                <a:lnTo>
                  <a:pt x="165341" y="98132"/>
                </a:lnTo>
                <a:lnTo>
                  <a:pt x="164414" y="97180"/>
                </a:lnTo>
                <a:lnTo>
                  <a:pt x="163068" y="96697"/>
                </a:lnTo>
                <a:lnTo>
                  <a:pt x="161721" y="96697"/>
                </a:lnTo>
                <a:lnTo>
                  <a:pt x="160413" y="96697"/>
                </a:lnTo>
                <a:lnTo>
                  <a:pt x="159067" y="97180"/>
                </a:lnTo>
                <a:lnTo>
                  <a:pt x="150495" y="105752"/>
                </a:lnTo>
                <a:lnTo>
                  <a:pt x="150495" y="109181"/>
                </a:lnTo>
                <a:lnTo>
                  <a:pt x="152412" y="111061"/>
                </a:lnTo>
                <a:lnTo>
                  <a:pt x="153149" y="111836"/>
                </a:lnTo>
                <a:lnTo>
                  <a:pt x="154686" y="112598"/>
                </a:lnTo>
                <a:lnTo>
                  <a:pt x="157340" y="112598"/>
                </a:lnTo>
                <a:lnTo>
                  <a:pt x="158877" y="111836"/>
                </a:lnTo>
                <a:lnTo>
                  <a:pt x="160032" y="111061"/>
                </a:lnTo>
                <a:lnTo>
                  <a:pt x="167259" y="103835"/>
                </a:lnTo>
                <a:lnTo>
                  <a:pt x="167259" y="100406"/>
                </a:lnTo>
                <a:close/>
              </a:path>
              <a:path w="354330" h="250189">
                <a:moveTo>
                  <a:pt x="206108" y="105752"/>
                </a:moveTo>
                <a:lnTo>
                  <a:pt x="204228" y="103835"/>
                </a:lnTo>
                <a:lnTo>
                  <a:pt x="198501" y="98132"/>
                </a:lnTo>
                <a:lnTo>
                  <a:pt x="197535" y="97180"/>
                </a:lnTo>
                <a:lnTo>
                  <a:pt x="196227" y="96697"/>
                </a:lnTo>
                <a:lnTo>
                  <a:pt x="194881" y="96697"/>
                </a:lnTo>
                <a:lnTo>
                  <a:pt x="193535" y="96697"/>
                </a:lnTo>
                <a:lnTo>
                  <a:pt x="192227" y="97180"/>
                </a:lnTo>
                <a:lnTo>
                  <a:pt x="191262" y="98132"/>
                </a:lnTo>
                <a:lnTo>
                  <a:pt x="189344" y="100025"/>
                </a:lnTo>
                <a:lnTo>
                  <a:pt x="189344" y="103454"/>
                </a:lnTo>
                <a:lnTo>
                  <a:pt x="191262" y="105371"/>
                </a:lnTo>
                <a:lnTo>
                  <a:pt x="196989" y="111061"/>
                </a:lnTo>
                <a:lnTo>
                  <a:pt x="198107" y="111836"/>
                </a:lnTo>
                <a:lnTo>
                  <a:pt x="199263" y="112598"/>
                </a:lnTo>
                <a:lnTo>
                  <a:pt x="202298" y="112598"/>
                </a:lnTo>
                <a:lnTo>
                  <a:pt x="203835" y="111836"/>
                </a:lnTo>
                <a:lnTo>
                  <a:pt x="204609" y="111061"/>
                </a:lnTo>
                <a:lnTo>
                  <a:pt x="206108" y="109181"/>
                </a:lnTo>
                <a:lnTo>
                  <a:pt x="206108" y="105752"/>
                </a:lnTo>
                <a:close/>
              </a:path>
              <a:path w="354330" h="250189">
                <a:moveTo>
                  <a:pt x="321957" y="37566"/>
                </a:moveTo>
                <a:lnTo>
                  <a:pt x="314718" y="30683"/>
                </a:lnTo>
                <a:lnTo>
                  <a:pt x="305562" y="30683"/>
                </a:lnTo>
                <a:lnTo>
                  <a:pt x="302907" y="30683"/>
                </a:lnTo>
                <a:lnTo>
                  <a:pt x="300609" y="32981"/>
                </a:lnTo>
                <a:lnTo>
                  <a:pt x="300609" y="38684"/>
                </a:lnTo>
                <a:lnTo>
                  <a:pt x="302907" y="40982"/>
                </a:lnTo>
                <a:lnTo>
                  <a:pt x="308991" y="40982"/>
                </a:lnTo>
                <a:lnTo>
                  <a:pt x="311264" y="44030"/>
                </a:lnTo>
                <a:lnTo>
                  <a:pt x="311264" y="66878"/>
                </a:lnTo>
                <a:lnTo>
                  <a:pt x="308610" y="69176"/>
                </a:lnTo>
                <a:lnTo>
                  <a:pt x="302907" y="69176"/>
                </a:lnTo>
                <a:lnTo>
                  <a:pt x="299834" y="66103"/>
                </a:lnTo>
                <a:lnTo>
                  <a:pt x="299834" y="49758"/>
                </a:lnTo>
                <a:lnTo>
                  <a:pt x="297573" y="47066"/>
                </a:lnTo>
                <a:lnTo>
                  <a:pt x="291846" y="47066"/>
                </a:lnTo>
                <a:lnTo>
                  <a:pt x="289572" y="49758"/>
                </a:lnTo>
                <a:lnTo>
                  <a:pt x="289572" y="72605"/>
                </a:lnTo>
                <a:lnTo>
                  <a:pt x="296418" y="79451"/>
                </a:lnTo>
                <a:lnTo>
                  <a:pt x="314718" y="79451"/>
                </a:lnTo>
                <a:lnTo>
                  <a:pt x="321957" y="72605"/>
                </a:lnTo>
                <a:lnTo>
                  <a:pt x="321957" y="37566"/>
                </a:lnTo>
                <a:close/>
              </a:path>
              <a:path w="354330" h="250189">
                <a:moveTo>
                  <a:pt x="354330" y="106680"/>
                </a:moveTo>
                <a:lnTo>
                  <a:pt x="353098" y="97790"/>
                </a:lnTo>
                <a:lnTo>
                  <a:pt x="349326" y="88900"/>
                </a:lnTo>
                <a:lnTo>
                  <a:pt x="347764" y="86360"/>
                </a:lnTo>
                <a:lnTo>
                  <a:pt x="344805" y="81572"/>
                </a:lnTo>
                <a:lnTo>
                  <a:pt x="344805" y="106680"/>
                </a:lnTo>
                <a:lnTo>
                  <a:pt x="338772" y="110490"/>
                </a:lnTo>
                <a:lnTo>
                  <a:pt x="335648" y="111709"/>
                </a:lnTo>
                <a:lnTo>
                  <a:pt x="335648" y="134620"/>
                </a:lnTo>
                <a:lnTo>
                  <a:pt x="328079" y="148590"/>
                </a:lnTo>
                <a:lnTo>
                  <a:pt x="289953" y="190500"/>
                </a:lnTo>
                <a:lnTo>
                  <a:pt x="235839" y="226060"/>
                </a:lnTo>
                <a:lnTo>
                  <a:pt x="191630" y="240030"/>
                </a:lnTo>
                <a:lnTo>
                  <a:pt x="164439" y="240030"/>
                </a:lnTo>
                <a:lnTo>
                  <a:pt x="120383" y="226060"/>
                </a:lnTo>
                <a:lnTo>
                  <a:pt x="79209" y="200660"/>
                </a:lnTo>
                <a:lnTo>
                  <a:pt x="38392" y="162560"/>
                </a:lnTo>
                <a:lnTo>
                  <a:pt x="19418" y="134620"/>
                </a:lnTo>
                <a:lnTo>
                  <a:pt x="20574" y="134620"/>
                </a:lnTo>
                <a:lnTo>
                  <a:pt x="20955" y="135890"/>
                </a:lnTo>
                <a:lnTo>
                  <a:pt x="21729" y="137160"/>
                </a:lnTo>
                <a:lnTo>
                  <a:pt x="31623" y="144780"/>
                </a:lnTo>
                <a:lnTo>
                  <a:pt x="42875" y="152400"/>
                </a:lnTo>
                <a:lnTo>
                  <a:pt x="55257" y="160020"/>
                </a:lnTo>
                <a:lnTo>
                  <a:pt x="68580" y="168910"/>
                </a:lnTo>
                <a:lnTo>
                  <a:pt x="82981" y="176530"/>
                </a:lnTo>
                <a:lnTo>
                  <a:pt x="111772" y="189230"/>
                </a:lnTo>
                <a:lnTo>
                  <a:pt x="125730" y="195580"/>
                </a:lnTo>
                <a:lnTo>
                  <a:pt x="140741" y="200660"/>
                </a:lnTo>
                <a:lnTo>
                  <a:pt x="154355" y="203200"/>
                </a:lnTo>
                <a:lnTo>
                  <a:pt x="166611" y="205740"/>
                </a:lnTo>
                <a:lnTo>
                  <a:pt x="177533" y="207010"/>
                </a:lnTo>
                <a:lnTo>
                  <a:pt x="188531" y="205740"/>
                </a:lnTo>
                <a:lnTo>
                  <a:pt x="200888" y="203200"/>
                </a:lnTo>
                <a:lnTo>
                  <a:pt x="214528" y="200660"/>
                </a:lnTo>
                <a:lnTo>
                  <a:pt x="229374" y="195580"/>
                </a:lnTo>
                <a:lnTo>
                  <a:pt x="243332" y="189230"/>
                </a:lnTo>
                <a:lnTo>
                  <a:pt x="269227" y="177800"/>
                </a:lnTo>
                <a:lnTo>
                  <a:pt x="272122" y="176530"/>
                </a:lnTo>
                <a:lnTo>
                  <a:pt x="286524" y="168910"/>
                </a:lnTo>
                <a:lnTo>
                  <a:pt x="300113" y="160020"/>
                </a:lnTo>
                <a:lnTo>
                  <a:pt x="312661" y="152400"/>
                </a:lnTo>
                <a:lnTo>
                  <a:pt x="323862" y="144780"/>
                </a:lnTo>
                <a:lnTo>
                  <a:pt x="333375" y="137160"/>
                </a:lnTo>
                <a:lnTo>
                  <a:pt x="334149" y="135890"/>
                </a:lnTo>
                <a:lnTo>
                  <a:pt x="334530" y="134620"/>
                </a:lnTo>
                <a:lnTo>
                  <a:pt x="335648" y="134620"/>
                </a:lnTo>
                <a:lnTo>
                  <a:pt x="335648" y="111709"/>
                </a:lnTo>
                <a:lnTo>
                  <a:pt x="325704" y="115570"/>
                </a:lnTo>
                <a:lnTo>
                  <a:pt x="305422" y="123190"/>
                </a:lnTo>
                <a:lnTo>
                  <a:pt x="277761" y="129540"/>
                </a:lnTo>
                <a:lnTo>
                  <a:pt x="274688" y="129540"/>
                </a:lnTo>
                <a:lnTo>
                  <a:pt x="272796" y="133350"/>
                </a:lnTo>
                <a:lnTo>
                  <a:pt x="273951" y="135890"/>
                </a:lnTo>
                <a:lnTo>
                  <a:pt x="274332" y="138430"/>
                </a:lnTo>
                <a:lnTo>
                  <a:pt x="276606" y="139700"/>
                </a:lnTo>
                <a:lnTo>
                  <a:pt x="280035" y="139700"/>
                </a:lnTo>
                <a:lnTo>
                  <a:pt x="294614" y="135890"/>
                </a:lnTo>
                <a:lnTo>
                  <a:pt x="308368" y="133350"/>
                </a:lnTo>
                <a:lnTo>
                  <a:pt x="320916" y="129540"/>
                </a:lnTo>
                <a:lnTo>
                  <a:pt x="331838" y="124460"/>
                </a:lnTo>
                <a:lnTo>
                  <a:pt x="330339" y="125730"/>
                </a:lnTo>
                <a:lnTo>
                  <a:pt x="295744" y="151130"/>
                </a:lnTo>
                <a:lnTo>
                  <a:pt x="272719" y="163830"/>
                </a:lnTo>
                <a:lnTo>
                  <a:pt x="262801" y="170180"/>
                </a:lnTo>
                <a:lnTo>
                  <a:pt x="243459" y="177800"/>
                </a:lnTo>
                <a:lnTo>
                  <a:pt x="232016" y="172720"/>
                </a:lnTo>
                <a:lnTo>
                  <a:pt x="230886" y="172224"/>
                </a:lnTo>
                <a:lnTo>
                  <a:pt x="230886" y="184150"/>
                </a:lnTo>
                <a:lnTo>
                  <a:pt x="215861" y="189230"/>
                </a:lnTo>
                <a:lnTo>
                  <a:pt x="201930" y="193040"/>
                </a:lnTo>
                <a:lnTo>
                  <a:pt x="189420" y="195580"/>
                </a:lnTo>
                <a:lnTo>
                  <a:pt x="167424" y="195580"/>
                </a:lnTo>
                <a:lnTo>
                  <a:pt x="154838" y="193040"/>
                </a:lnTo>
                <a:lnTo>
                  <a:pt x="141033" y="189230"/>
                </a:lnTo>
                <a:lnTo>
                  <a:pt x="126111" y="184150"/>
                </a:lnTo>
                <a:lnTo>
                  <a:pt x="137909" y="179070"/>
                </a:lnTo>
                <a:lnTo>
                  <a:pt x="144373" y="177800"/>
                </a:lnTo>
                <a:lnTo>
                  <a:pt x="150825" y="176530"/>
                </a:lnTo>
                <a:lnTo>
                  <a:pt x="164528" y="173990"/>
                </a:lnTo>
                <a:lnTo>
                  <a:pt x="178689" y="172720"/>
                </a:lnTo>
                <a:lnTo>
                  <a:pt x="192786" y="173990"/>
                </a:lnTo>
                <a:lnTo>
                  <a:pt x="206349" y="176530"/>
                </a:lnTo>
                <a:lnTo>
                  <a:pt x="219138" y="179070"/>
                </a:lnTo>
                <a:lnTo>
                  <a:pt x="230886" y="184150"/>
                </a:lnTo>
                <a:lnTo>
                  <a:pt x="230886" y="172224"/>
                </a:lnTo>
                <a:lnTo>
                  <a:pt x="229158" y="171450"/>
                </a:lnTo>
                <a:lnTo>
                  <a:pt x="213360" y="166370"/>
                </a:lnTo>
                <a:lnTo>
                  <a:pt x="196418" y="163830"/>
                </a:lnTo>
                <a:lnTo>
                  <a:pt x="178689" y="162560"/>
                </a:lnTo>
                <a:lnTo>
                  <a:pt x="160743" y="163830"/>
                </a:lnTo>
                <a:lnTo>
                  <a:pt x="143738" y="166370"/>
                </a:lnTo>
                <a:lnTo>
                  <a:pt x="128003" y="171450"/>
                </a:lnTo>
                <a:lnTo>
                  <a:pt x="113919" y="177800"/>
                </a:lnTo>
                <a:lnTo>
                  <a:pt x="94259" y="170180"/>
                </a:lnTo>
                <a:lnTo>
                  <a:pt x="84302" y="163830"/>
                </a:lnTo>
                <a:lnTo>
                  <a:pt x="74307" y="158750"/>
                </a:lnTo>
                <a:lnTo>
                  <a:pt x="61429" y="151130"/>
                </a:lnTo>
                <a:lnTo>
                  <a:pt x="49339" y="143510"/>
                </a:lnTo>
                <a:lnTo>
                  <a:pt x="38392" y="135890"/>
                </a:lnTo>
                <a:lnTo>
                  <a:pt x="36830" y="134620"/>
                </a:lnTo>
                <a:lnTo>
                  <a:pt x="28956" y="128270"/>
                </a:lnTo>
                <a:lnTo>
                  <a:pt x="27419" y="127000"/>
                </a:lnTo>
                <a:lnTo>
                  <a:pt x="25146" y="124460"/>
                </a:lnTo>
                <a:lnTo>
                  <a:pt x="32651" y="128270"/>
                </a:lnTo>
                <a:lnTo>
                  <a:pt x="40868" y="130810"/>
                </a:lnTo>
                <a:lnTo>
                  <a:pt x="88836" y="142240"/>
                </a:lnTo>
                <a:lnTo>
                  <a:pt x="149656" y="149860"/>
                </a:lnTo>
                <a:lnTo>
                  <a:pt x="179070" y="151130"/>
                </a:lnTo>
                <a:lnTo>
                  <a:pt x="198031" y="151130"/>
                </a:lnTo>
                <a:lnTo>
                  <a:pt x="217601" y="149860"/>
                </a:lnTo>
                <a:lnTo>
                  <a:pt x="257568" y="144780"/>
                </a:lnTo>
                <a:lnTo>
                  <a:pt x="260604" y="143510"/>
                </a:lnTo>
                <a:lnTo>
                  <a:pt x="262496" y="140970"/>
                </a:lnTo>
                <a:lnTo>
                  <a:pt x="261759" y="138430"/>
                </a:lnTo>
                <a:lnTo>
                  <a:pt x="261404" y="135890"/>
                </a:lnTo>
                <a:lnTo>
                  <a:pt x="259130" y="134620"/>
                </a:lnTo>
                <a:lnTo>
                  <a:pt x="256159" y="134620"/>
                </a:lnTo>
                <a:lnTo>
                  <a:pt x="216369" y="139700"/>
                </a:lnTo>
                <a:lnTo>
                  <a:pt x="197307" y="140970"/>
                </a:lnTo>
                <a:lnTo>
                  <a:pt x="179070" y="140970"/>
                </a:lnTo>
                <a:lnTo>
                  <a:pt x="144259" y="139700"/>
                </a:lnTo>
                <a:lnTo>
                  <a:pt x="112877" y="135890"/>
                </a:lnTo>
                <a:lnTo>
                  <a:pt x="66687" y="127000"/>
                </a:lnTo>
                <a:lnTo>
                  <a:pt x="57988" y="124460"/>
                </a:lnTo>
                <a:lnTo>
                  <a:pt x="44932" y="120650"/>
                </a:lnTo>
                <a:lnTo>
                  <a:pt x="28435" y="115570"/>
                </a:lnTo>
                <a:lnTo>
                  <a:pt x="17437" y="110490"/>
                </a:lnTo>
                <a:lnTo>
                  <a:pt x="12192" y="106680"/>
                </a:lnTo>
                <a:lnTo>
                  <a:pt x="12954" y="101600"/>
                </a:lnTo>
                <a:lnTo>
                  <a:pt x="17538" y="92710"/>
                </a:lnTo>
                <a:lnTo>
                  <a:pt x="22491" y="86360"/>
                </a:lnTo>
                <a:lnTo>
                  <a:pt x="30124" y="95250"/>
                </a:lnTo>
                <a:lnTo>
                  <a:pt x="39624" y="101600"/>
                </a:lnTo>
                <a:lnTo>
                  <a:pt x="50558" y="105410"/>
                </a:lnTo>
                <a:lnTo>
                  <a:pt x="62496" y="106680"/>
                </a:lnTo>
                <a:lnTo>
                  <a:pt x="81648" y="102870"/>
                </a:lnTo>
                <a:lnTo>
                  <a:pt x="91490" y="96520"/>
                </a:lnTo>
                <a:lnTo>
                  <a:pt x="97409" y="92710"/>
                </a:lnTo>
                <a:lnTo>
                  <a:pt x="108089" y="76200"/>
                </a:lnTo>
                <a:lnTo>
                  <a:pt x="112026" y="57150"/>
                </a:lnTo>
                <a:lnTo>
                  <a:pt x="112026" y="52070"/>
                </a:lnTo>
                <a:lnTo>
                  <a:pt x="110883" y="45720"/>
                </a:lnTo>
                <a:lnTo>
                  <a:pt x="108953" y="40640"/>
                </a:lnTo>
                <a:lnTo>
                  <a:pt x="108381" y="38100"/>
                </a:lnTo>
                <a:lnTo>
                  <a:pt x="106426" y="36830"/>
                </a:lnTo>
                <a:lnTo>
                  <a:pt x="103098" y="36830"/>
                </a:lnTo>
                <a:lnTo>
                  <a:pt x="102501" y="38100"/>
                </a:lnTo>
                <a:lnTo>
                  <a:pt x="99453" y="38100"/>
                </a:lnTo>
                <a:lnTo>
                  <a:pt x="97917" y="41910"/>
                </a:lnTo>
                <a:lnTo>
                  <a:pt x="99072" y="44450"/>
                </a:lnTo>
                <a:lnTo>
                  <a:pt x="100571" y="48260"/>
                </a:lnTo>
                <a:lnTo>
                  <a:pt x="101346" y="53340"/>
                </a:lnTo>
                <a:lnTo>
                  <a:pt x="101346" y="57150"/>
                </a:lnTo>
                <a:lnTo>
                  <a:pt x="98272" y="72390"/>
                </a:lnTo>
                <a:lnTo>
                  <a:pt x="89916" y="85090"/>
                </a:lnTo>
                <a:lnTo>
                  <a:pt x="77558" y="93980"/>
                </a:lnTo>
                <a:lnTo>
                  <a:pt x="62496" y="96520"/>
                </a:lnTo>
                <a:lnTo>
                  <a:pt x="47193" y="93980"/>
                </a:lnTo>
                <a:lnTo>
                  <a:pt x="36499" y="86360"/>
                </a:lnTo>
                <a:lnTo>
                  <a:pt x="34721" y="85090"/>
                </a:lnTo>
                <a:lnTo>
                  <a:pt x="26314" y="72390"/>
                </a:lnTo>
                <a:lnTo>
                  <a:pt x="23228" y="57150"/>
                </a:lnTo>
                <a:lnTo>
                  <a:pt x="26314" y="41910"/>
                </a:lnTo>
                <a:lnTo>
                  <a:pt x="34721" y="30480"/>
                </a:lnTo>
                <a:lnTo>
                  <a:pt x="47193" y="21590"/>
                </a:lnTo>
                <a:lnTo>
                  <a:pt x="62496" y="19050"/>
                </a:lnTo>
                <a:lnTo>
                  <a:pt x="69469" y="19050"/>
                </a:lnTo>
                <a:lnTo>
                  <a:pt x="76098" y="21590"/>
                </a:lnTo>
                <a:lnTo>
                  <a:pt x="82296" y="24130"/>
                </a:lnTo>
                <a:lnTo>
                  <a:pt x="87998" y="27940"/>
                </a:lnTo>
                <a:lnTo>
                  <a:pt x="89115" y="29210"/>
                </a:lnTo>
                <a:lnTo>
                  <a:pt x="90373" y="30480"/>
                </a:lnTo>
                <a:lnTo>
                  <a:pt x="92964" y="30480"/>
                </a:lnTo>
                <a:lnTo>
                  <a:pt x="94272" y="29210"/>
                </a:lnTo>
                <a:lnTo>
                  <a:pt x="95262" y="27940"/>
                </a:lnTo>
                <a:lnTo>
                  <a:pt x="97155" y="25400"/>
                </a:lnTo>
                <a:lnTo>
                  <a:pt x="97155" y="22860"/>
                </a:lnTo>
                <a:lnTo>
                  <a:pt x="76962" y="11430"/>
                </a:lnTo>
                <a:lnTo>
                  <a:pt x="89369" y="11430"/>
                </a:lnTo>
                <a:lnTo>
                  <a:pt x="97497" y="13970"/>
                </a:lnTo>
                <a:lnTo>
                  <a:pt x="103263" y="17780"/>
                </a:lnTo>
                <a:lnTo>
                  <a:pt x="122059" y="31750"/>
                </a:lnTo>
                <a:lnTo>
                  <a:pt x="140258" y="40640"/>
                </a:lnTo>
                <a:lnTo>
                  <a:pt x="158813" y="45720"/>
                </a:lnTo>
                <a:lnTo>
                  <a:pt x="178689" y="46990"/>
                </a:lnTo>
                <a:lnTo>
                  <a:pt x="198399" y="45720"/>
                </a:lnTo>
                <a:lnTo>
                  <a:pt x="216928" y="40640"/>
                </a:lnTo>
                <a:lnTo>
                  <a:pt x="227317" y="35560"/>
                </a:lnTo>
                <a:lnTo>
                  <a:pt x="235115" y="31750"/>
                </a:lnTo>
                <a:lnTo>
                  <a:pt x="253758" y="17780"/>
                </a:lnTo>
                <a:lnTo>
                  <a:pt x="259842" y="13970"/>
                </a:lnTo>
                <a:lnTo>
                  <a:pt x="267995" y="11430"/>
                </a:lnTo>
                <a:lnTo>
                  <a:pt x="280035" y="11430"/>
                </a:lnTo>
                <a:lnTo>
                  <a:pt x="266103" y="17780"/>
                </a:lnTo>
                <a:lnTo>
                  <a:pt x="255130" y="29210"/>
                </a:lnTo>
                <a:lnTo>
                  <a:pt x="247954" y="41910"/>
                </a:lnTo>
                <a:lnTo>
                  <a:pt x="245376" y="58420"/>
                </a:lnTo>
                <a:lnTo>
                  <a:pt x="249250" y="77470"/>
                </a:lnTo>
                <a:lnTo>
                  <a:pt x="259842" y="92710"/>
                </a:lnTo>
                <a:lnTo>
                  <a:pt x="275590" y="104140"/>
                </a:lnTo>
                <a:lnTo>
                  <a:pt x="294906" y="107950"/>
                </a:lnTo>
                <a:lnTo>
                  <a:pt x="306768" y="105410"/>
                </a:lnTo>
                <a:lnTo>
                  <a:pt x="317614" y="101600"/>
                </a:lnTo>
                <a:lnTo>
                  <a:pt x="325196" y="96520"/>
                </a:lnTo>
                <a:lnTo>
                  <a:pt x="327101" y="95250"/>
                </a:lnTo>
                <a:lnTo>
                  <a:pt x="334911" y="86360"/>
                </a:lnTo>
                <a:lnTo>
                  <a:pt x="339483" y="93980"/>
                </a:lnTo>
                <a:lnTo>
                  <a:pt x="344411" y="101600"/>
                </a:lnTo>
                <a:lnTo>
                  <a:pt x="344805" y="106680"/>
                </a:lnTo>
                <a:lnTo>
                  <a:pt x="344805" y="81572"/>
                </a:lnTo>
                <a:lnTo>
                  <a:pt x="344627" y="81280"/>
                </a:lnTo>
                <a:lnTo>
                  <a:pt x="340601" y="76200"/>
                </a:lnTo>
                <a:lnTo>
                  <a:pt x="342912" y="69850"/>
                </a:lnTo>
                <a:lnTo>
                  <a:pt x="344030" y="63500"/>
                </a:lnTo>
                <a:lnTo>
                  <a:pt x="344030" y="57150"/>
                </a:lnTo>
                <a:lnTo>
                  <a:pt x="341718" y="41910"/>
                </a:lnTo>
                <a:lnTo>
                  <a:pt x="335229" y="29210"/>
                </a:lnTo>
                <a:lnTo>
                  <a:pt x="333756" y="27533"/>
                </a:lnTo>
                <a:lnTo>
                  <a:pt x="333756" y="57150"/>
                </a:lnTo>
                <a:lnTo>
                  <a:pt x="330682" y="72390"/>
                </a:lnTo>
                <a:lnTo>
                  <a:pt x="322275" y="85090"/>
                </a:lnTo>
                <a:lnTo>
                  <a:pt x="309816" y="92710"/>
                </a:lnTo>
                <a:lnTo>
                  <a:pt x="294525" y="96520"/>
                </a:lnTo>
                <a:lnTo>
                  <a:pt x="279450" y="92710"/>
                </a:lnTo>
                <a:lnTo>
                  <a:pt x="267081" y="85090"/>
                </a:lnTo>
                <a:lnTo>
                  <a:pt x="258724" y="72390"/>
                </a:lnTo>
                <a:lnTo>
                  <a:pt x="255651" y="57150"/>
                </a:lnTo>
                <a:lnTo>
                  <a:pt x="258724" y="41910"/>
                </a:lnTo>
                <a:lnTo>
                  <a:pt x="267081" y="29210"/>
                </a:lnTo>
                <a:lnTo>
                  <a:pt x="279450" y="21590"/>
                </a:lnTo>
                <a:lnTo>
                  <a:pt x="294525" y="17780"/>
                </a:lnTo>
                <a:lnTo>
                  <a:pt x="309816" y="21590"/>
                </a:lnTo>
                <a:lnTo>
                  <a:pt x="322275" y="29210"/>
                </a:lnTo>
                <a:lnTo>
                  <a:pt x="330682" y="41910"/>
                </a:lnTo>
                <a:lnTo>
                  <a:pt x="333756" y="57150"/>
                </a:lnTo>
                <a:lnTo>
                  <a:pt x="333756" y="27533"/>
                </a:lnTo>
                <a:lnTo>
                  <a:pt x="325234" y="17780"/>
                </a:lnTo>
                <a:lnTo>
                  <a:pt x="312420" y="11430"/>
                </a:lnTo>
                <a:lnTo>
                  <a:pt x="305536" y="6350"/>
                </a:lnTo>
                <a:lnTo>
                  <a:pt x="297649" y="2540"/>
                </a:lnTo>
                <a:lnTo>
                  <a:pt x="289052" y="0"/>
                </a:lnTo>
                <a:lnTo>
                  <a:pt x="267970" y="0"/>
                </a:lnTo>
                <a:lnTo>
                  <a:pt x="259981" y="1270"/>
                </a:lnTo>
                <a:lnTo>
                  <a:pt x="252755" y="5080"/>
                </a:lnTo>
                <a:lnTo>
                  <a:pt x="246494" y="8890"/>
                </a:lnTo>
                <a:lnTo>
                  <a:pt x="229349" y="20320"/>
                </a:lnTo>
                <a:lnTo>
                  <a:pt x="212737" y="29210"/>
                </a:lnTo>
                <a:lnTo>
                  <a:pt x="195757" y="33020"/>
                </a:lnTo>
                <a:lnTo>
                  <a:pt x="177533" y="35560"/>
                </a:lnTo>
                <a:lnTo>
                  <a:pt x="159219" y="33020"/>
                </a:lnTo>
                <a:lnTo>
                  <a:pt x="142341" y="29210"/>
                </a:lnTo>
                <a:lnTo>
                  <a:pt x="125831" y="20320"/>
                </a:lnTo>
                <a:lnTo>
                  <a:pt x="112407" y="11430"/>
                </a:lnTo>
                <a:lnTo>
                  <a:pt x="108572" y="8890"/>
                </a:lnTo>
                <a:lnTo>
                  <a:pt x="102628" y="5080"/>
                </a:lnTo>
                <a:lnTo>
                  <a:pt x="95821" y="1270"/>
                </a:lnTo>
                <a:lnTo>
                  <a:pt x="88277" y="0"/>
                </a:lnTo>
                <a:lnTo>
                  <a:pt x="65989" y="0"/>
                </a:lnTo>
                <a:lnTo>
                  <a:pt x="57302" y="2540"/>
                </a:lnTo>
                <a:lnTo>
                  <a:pt x="49403" y="6350"/>
                </a:lnTo>
                <a:lnTo>
                  <a:pt x="42684" y="11430"/>
                </a:lnTo>
                <a:lnTo>
                  <a:pt x="29959" y="17780"/>
                </a:lnTo>
                <a:lnTo>
                  <a:pt x="19812" y="29210"/>
                </a:lnTo>
                <a:lnTo>
                  <a:pt x="13081" y="41910"/>
                </a:lnTo>
                <a:lnTo>
                  <a:pt x="10655" y="57150"/>
                </a:lnTo>
                <a:lnTo>
                  <a:pt x="10655" y="63500"/>
                </a:lnTo>
                <a:lnTo>
                  <a:pt x="12192" y="69850"/>
                </a:lnTo>
                <a:lnTo>
                  <a:pt x="14490" y="76200"/>
                </a:lnTo>
                <a:lnTo>
                  <a:pt x="10464" y="81280"/>
                </a:lnTo>
                <a:lnTo>
                  <a:pt x="5676" y="88900"/>
                </a:lnTo>
                <a:lnTo>
                  <a:pt x="1676" y="97790"/>
                </a:lnTo>
                <a:lnTo>
                  <a:pt x="0" y="106680"/>
                </a:lnTo>
                <a:lnTo>
                  <a:pt x="4127" y="127000"/>
                </a:lnTo>
                <a:lnTo>
                  <a:pt x="34239" y="173990"/>
                </a:lnTo>
                <a:lnTo>
                  <a:pt x="71983" y="209550"/>
                </a:lnTo>
                <a:lnTo>
                  <a:pt x="115074" y="234950"/>
                </a:lnTo>
                <a:lnTo>
                  <a:pt x="162521" y="248920"/>
                </a:lnTo>
                <a:lnTo>
                  <a:pt x="177152" y="250190"/>
                </a:lnTo>
                <a:lnTo>
                  <a:pt x="191795" y="248920"/>
                </a:lnTo>
                <a:lnTo>
                  <a:pt x="238874" y="234950"/>
                </a:lnTo>
                <a:lnTo>
                  <a:pt x="282130" y="209550"/>
                </a:lnTo>
                <a:lnTo>
                  <a:pt x="319608" y="173990"/>
                </a:lnTo>
                <a:lnTo>
                  <a:pt x="346113" y="134620"/>
                </a:lnTo>
                <a:lnTo>
                  <a:pt x="350100" y="127000"/>
                </a:lnTo>
                <a:lnTo>
                  <a:pt x="350659" y="124460"/>
                </a:lnTo>
                <a:lnTo>
                  <a:pt x="354330" y="107950"/>
                </a:lnTo>
                <a:lnTo>
                  <a:pt x="354330" y="1066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47468" y="2499281"/>
            <a:ext cx="355600" cy="281940"/>
          </a:xfrm>
          <a:custGeom>
            <a:avLst/>
            <a:gdLst/>
            <a:ahLst/>
            <a:cxnLst/>
            <a:rect l="l" t="t" r="r" b="b"/>
            <a:pathLst>
              <a:path w="355600" h="281939">
                <a:moveTo>
                  <a:pt x="256799" y="281919"/>
                </a:moveTo>
                <a:lnTo>
                  <a:pt x="253375" y="281919"/>
                </a:lnTo>
                <a:lnTo>
                  <a:pt x="213854" y="271237"/>
                </a:lnTo>
                <a:lnTo>
                  <a:pt x="156819" y="247305"/>
                </a:lnTo>
                <a:lnTo>
                  <a:pt x="122151" y="224120"/>
                </a:lnTo>
                <a:lnTo>
                  <a:pt x="111999" y="214879"/>
                </a:lnTo>
                <a:lnTo>
                  <a:pt x="109343" y="219840"/>
                </a:lnTo>
                <a:lnTo>
                  <a:pt x="104384" y="223647"/>
                </a:lnTo>
                <a:lnTo>
                  <a:pt x="99071" y="225535"/>
                </a:lnTo>
                <a:lnTo>
                  <a:pt x="97152" y="226303"/>
                </a:lnTo>
                <a:lnTo>
                  <a:pt x="95231" y="226687"/>
                </a:lnTo>
                <a:lnTo>
                  <a:pt x="88384" y="226687"/>
                </a:lnTo>
                <a:lnTo>
                  <a:pt x="83424" y="224383"/>
                </a:lnTo>
                <a:lnTo>
                  <a:pt x="79231" y="219840"/>
                </a:lnTo>
                <a:lnTo>
                  <a:pt x="73503" y="214399"/>
                </a:lnTo>
                <a:lnTo>
                  <a:pt x="65088" y="208447"/>
                </a:lnTo>
                <a:lnTo>
                  <a:pt x="55584" y="208447"/>
                </a:lnTo>
                <a:lnTo>
                  <a:pt x="54048" y="208671"/>
                </a:lnTo>
                <a:lnTo>
                  <a:pt x="52575" y="209151"/>
                </a:lnTo>
                <a:lnTo>
                  <a:pt x="49536" y="209535"/>
                </a:lnTo>
                <a:lnTo>
                  <a:pt x="46848" y="211840"/>
                </a:lnTo>
                <a:lnTo>
                  <a:pt x="45728" y="216767"/>
                </a:lnTo>
                <a:lnTo>
                  <a:pt x="45728" y="219199"/>
                </a:lnTo>
                <a:lnTo>
                  <a:pt x="43488" y="221024"/>
                </a:lnTo>
                <a:lnTo>
                  <a:pt x="40511" y="221024"/>
                </a:lnTo>
                <a:lnTo>
                  <a:pt x="39999" y="220959"/>
                </a:lnTo>
                <a:lnTo>
                  <a:pt x="37343" y="220959"/>
                </a:lnTo>
                <a:lnTo>
                  <a:pt x="35424" y="217919"/>
                </a:lnTo>
                <a:lnTo>
                  <a:pt x="35807" y="215263"/>
                </a:lnTo>
                <a:lnTo>
                  <a:pt x="37343" y="207263"/>
                </a:lnTo>
                <a:lnTo>
                  <a:pt x="41920" y="201535"/>
                </a:lnTo>
                <a:lnTo>
                  <a:pt x="49536" y="198879"/>
                </a:lnTo>
                <a:lnTo>
                  <a:pt x="51999" y="198047"/>
                </a:lnTo>
                <a:lnTo>
                  <a:pt x="54592" y="197663"/>
                </a:lnTo>
                <a:lnTo>
                  <a:pt x="57279" y="197663"/>
                </a:lnTo>
                <a:lnTo>
                  <a:pt x="88896" y="214527"/>
                </a:lnTo>
                <a:lnTo>
                  <a:pt x="91167" y="215519"/>
                </a:lnTo>
                <a:lnTo>
                  <a:pt x="94399" y="215519"/>
                </a:lnTo>
                <a:lnTo>
                  <a:pt x="95199" y="215424"/>
                </a:lnTo>
                <a:lnTo>
                  <a:pt x="95999" y="215263"/>
                </a:lnTo>
                <a:lnTo>
                  <a:pt x="100192" y="213727"/>
                </a:lnTo>
                <a:lnTo>
                  <a:pt x="103999" y="209151"/>
                </a:lnTo>
                <a:lnTo>
                  <a:pt x="104384" y="204191"/>
                </a:lnTo>
                <a:lnTo>
                  <a:pt x="104767" y="200767"/>
                </a:lnTo>
                <a:lnTo>
                  <a:pt x="104384" y="195807"/>
                </a:lnTo>
                <a:lnTo>
                  <a:pt x="97920" y="191263"/>
                </a:lnTo>
                <a:lnTo>
                  <a:pt x="95231" y="190111"/>
                </a:lnTo>
                <a:lnTo>
                  <a:pt x="94879" y="186687"/>
                </a:lnTo>
                <a:lnTo>
                  <a:pt x="96384" y="184383"/>
                </a:lnTo>
                <a:lnTo>
                  <a:pt x="97311" y="182751"/>
                </a:lnTo>
                <a:lnTo>
                  <a:pt x="98848" y="181983"/>
                </a:lnTo>
                <a:lnTo>
                  <a:pt x="101503" y="181983"/>
                </a:lnTo>
                <a:lnTo>
                  <a:pt x="102592" y="182271"/>
                </a:lnTo>
                <a:lnTo>
                  <a:pt x="103616" y="182879"/>
                </a:lnTo>
                <a:lnTo>
                  <a:pt x="106303" y="184767"/>
                </a:lnTo>
                <a:lnTo>
                  <a:pt x="108575" y="187071"/>
                </a:lnTo>
                <a:lnTo>
                  <a:pt x="110496" y="189343"/>
                </a:lnTo>
                <a:lnTo>
                  <a:pt x="111263" y="189343"/>
                </a:lnTo>
                <a:lnTo>
                  <a:pt x="119616" y="184383"/>
                </a:lnTo>
                <a:lnTo>
                  <a:pt x="118067" y="178791"/>
                </a:lnTo>
                <a:lnTo>
                  <a:pt x="83007" y="164607"/>
                </a:lnTo>
                <a:lnTo>
                  <a:pt x="78528" y="164607"/>
                </a:lnTo>
                <a:lnTo>
                  <a:pt x="36664" y="181491"/>
                </a:lnTo>
                <a:lnTo>
                  <a:pt x="27807" y="199999"/>
                </a:lnTo>
                <a:lnTo>
                  <a:pt x="27863" y="221146"/>
                </a:lnTo>
                <a:lnTo>
                  <a:pt x="35095" y="239112"/>
                </a:lnTo>
                <a:lnTo>
                  <a:pt x="43828" y="251714"/>
                </a:lnTo>
                <a:lnTo>
                  <a:pt x="48384" y="256767"/>
                </a:lnTo>
                <a:lnTo>
                  <a:pt x="50303" y="258687"/>
                </a:lnTo>
                <a:lnTo>
                  <a:pt x="50303" y="261727"/>
                </a:lnTo>
                <a:lnTo>
                  <a:pt x="48384" y="263647"/>
                </a:lnTo>
                <a:lnTo>
                  <a:pt x="47231" y="264767"/>
                </a:lnTo>
                <a:lnTo>
                  <a:pt x="45728" y="265151"/>
                </a:lnTo>
                <a:lnTo>
                  <a:pt x="43039" y="265151"/>
                </a:lnTo>
                <a:lnTo>
                  <a:pt x="41536" y="264767"/>
                </a:lnTo>
                <a:lnTo>
                  <a:pt x="40767" y="263647"/>
                </a:lnTo>
                <a:lnTo>
                  <a:pt x="39999" y="263647"/>
                </a:lnTo>
                <a:lnTo>
                  <a:pt x="16951" y="220532"/>
                </a:lnTo>
                <a:lnTo>
                  <a:pt x="15939" y="208894"/>
                </a:lnTo>
                <a:lnTo>
                  <a:pt x="17152" y="197727"/>
                </a:lnTo>
                <a:lnTo>
                  <a:pt x="18271" y="192383"/>
                </a:lnTo>
                <a:lnTo>
                  <a:pt x="20192" y="187455"/>
                </a:lnTo>
                <a:lnTo>
                  <a:pt x="22463" y="183263"/>
                </a:lnTo>
                <a:lnTo>
                  <a:pt x="16384" y="177535"/>
                </a:lnTo>
                <a:lnTo>
                  <a:pt x="12192" y="169919"/>
                </a:lnTo>
                <a:lnTo>
                  <a:pt x="10656" y="161535"/>
                </a:lnTo>
                <a:lnTo>
                  <a:pt x="9865" y="154292"/>
                </a:lnTo>
                <a:lnTo>
                  <a:pt x="10279" y="147055"/>
                </a:lnTo>
                <a:lnTo>
                  <a:pt x="33920" y="116191"/>
                </a:lnTo>
                <a:lnTo>
                  <a:pt x="43903" y="113343"/>
                </a:lnTo>
                <a:lnTo>
                  <a:pt x="55136" y="113343"/>
                </a:lnTo>
                <a:lnTo>
                  <a:pt x="61152" y="114303"/>
                </a:lnTo>
                <a:lnTo>
                  <a:pt x="67424" y="116191"/>
                </a:lnTo>
                <a:lnTo>
                  <a:pt x="70848" y="117151"/>
                </a:lnTo>
                <a:lnTo>
                  <a:pt x="73920" y="117567"/>
                </a:lnTo>
                <a:lnTo>
                  <a:pt x="83488" y="117567"/>
                </a:lnTo>
                <a:lnTo>
                  <a:pt x="87871" y="114816"/>
                </a:lnTo>
                <a:lnTo>
                  <a:pt x="89536" y="111232"/>
                </a:lnTo>
                <a:lnTo>
                  <a:pt x="91424" y="107424"/>
                </a:lnTo>
                <a:lnTo>
                  <a:pt x="89536" y="103616"/>
                </a:lnTo>
                <a:lnTo>
                  <a:pt x="85343" y="100959"/>
                </a:lnTo>
                <a:lnTo>
                  <a:pt x="82111" y="98719"/>
                </a:lnTo>
                <a:lnTo>
                  <a:pt x="76479" y="97887"/>
                </a:lnTo>
                <a:lnTo>
                  <a:pt x="65152" y="97887"/>
                </a:lnTo>
                <a:lnTo>
                  <a:pt x="19172" y="113095"/>
                </a:lnTo>
                <a:lnTo>
                  <a:pt x="8384" y="119999"/>
                </a:lnTo>
                <a:lnTo>
                  <a:pt x="7424" y="120543"/>
                </a:lnTo>
                <a:lnTo>
                  <a:pt x="6496" y="120799"/>
                </a:lnTo>
                <a:lnTo>
                  <a:pt x="3903" y="120799"/>
                </a:lnTo>
                <a:lnTo>
                  <a:pt x="2367" y="119967"/>
                </a:lnTo>
                <a:lnTo>
                  <a:pt x="1152" y="118463"/>
                </a:lnTo>
                <a:lnTo>
                  <a:pt x="0" y="116575"/>
                </a:lnTo>
                <a:lnTo>
                  <a:pt x="0" y="114655"/>
                </a:lnTo>
                <a:lnTo>
                  <a:pt x="31231" y="73887"/>
                </a:lnTo>
                <a:lnTo>
                  <a:pt x="32256" y="72447"/>
                </a:lnTo>
                <a:lnTo>
                  <a:pt x="33631" y="71807"/>
                </a:lnTo>
                <a:lnTo>
                  <a:pt x="36128" y="71807"/>
                </a:lnTo>
                <a:lnTo>
                  <a:pt x="37216" y="72255"/>
                </a:lnTo>
                <a:lnTo>
                  <a:pt x="38111" y="73151"/>
                </a:lnTo>
                <a:lnTo>
                  <a:pt x="40767" y="75040"/>
                </a:lnTo>
                <a:lnTo>
                  <a:pt x="40767" y="78463"/>
                </a:lnTo>
                <a:lnTo>
                  <a:pt x="38848" y="80383"/>
                </a:lnTo>
                <a:lnTo>
                  <a:pt x="32384" y="87232"/>
                </a:lnTo>
                <a:lnTo>
                  <a:pt x="27807" y="93343"/>
                </a:lnTo>
                <a:lnTo>
                  <a:pt x="23616" y="98655"/>
                </a:lnTo>
                <a:lnTo>
                  <a:pt x="31231" y="94847"/>
                </a:lnTo>
                <a:lnTo>
                  <a:pt x="38848" y="91807"/>
                </a:lnTo>
                <a:lnTo>
                  <a:pt x="46463" y="89919"/>
                </a:lnTo>
                <a:lnTo>
                  <a:pt x="50874" y="84855"/>
                </a:lnTo>
                <a:lnTo>
                  <a:pt x="80767" y="57503"/>
                </a:lnTo>
                <a:lnTo>
                  <a:pt x="121959" y="34383"/>
                </a:lnTo>
                <a:lnTo>
                  <a:pt x="163007" y="26527"/>
                </a:lnTo>
                <a:lnTo>
                  <a:pt x="164799" y="26527"/>
                </a:lnTo>
                <a:lnTo>
                  <a:pt x="166624" y="26559"/>
                </a:lnTo>
                <a:lnTo>
                  <a:pt x="168384" y="26655"/>
                </a:lnTo>
                <a:lnTo>
                  <a:pt x="171071" y="26655"/>
                </a:lnTo>
                <a:lnTo>
                  <a:pt x="172960" y="28959"/>
                </a:lnTo>
                <a:lnTo>
                  <a:pt x="172960" y="34655"/>
                </a:lnTo>
                <a:lnTo>
                  <a:pt x="170688" y="36575"/>
                </a:lnTo>
                <a:lnTo>
                  <a:pt x="167648" y="36575"/>
                </a:lnTo>
                <a:lnTo>
                  <a:pt x="166111" y="36479"/>
                </a:lnTo>
                <a:lnTo>
                  <a:pt x="164575" y="36416"/>
                </a:lnTo>
                <a:lnTo>
                  <a:pt x="158496" y="36416"/>
                </a:lnTo>
                <a:lnTo>
                  <a:pt x="153920" y="36863"/>
                </a:lnTo>
                <a:lnTo>
                  <a:pt x="149343" y="37695"/>
                </a:lnTo>
                <a:lnTo>
                  <a:pt x="152384" y="38463"/>
                </a:lnTo>
                <a:lnTo>
                  <a:pt x="156192" y="39999"/>
                </a:lnTo>
                <a:lnTo>
                  <a:pt x="189478" y="63801"/>
                </a:lnTo>
                <a:lnTo>
                  <a:pt x="199456" y="77567"/>
                </a:lnTo>
                <a:lnTo>
                  <a:pt x="202239" y="79232"/>
                </a:lnTo>
                <a:lnTo>
                  <a:pt x="206463" y="79232"/>
                </a:lnTo>
                <a:lnTo>
                  <a:pt x="207424" y="79103"/>
                </a:lnTo>
                <a:lnTo>
                  <a:pt x="208416" y="78847"/>
                </a:lnTo>
                <a:lnTo>
                  <a:pt x="214111" y="77727"/>
                </a:lnTo>
                <a:lnTo>
                  <a:pt x="219071" y="71999"/>
                </a:lnTo>
                <a:lnTo>
                  <a:pt x="220224" y="65535"/>
                </a:lnTo>
                <a:lnTo>
                  <a:pt x="220992" y="59040"/>
                </a:lnTo>
                <a:lnTo>
                  <a:pt x="217152" y="53343"/>
                </a:lnTo>
                <a:lnTo>
                  <a:pt x="209152" y="48383"/>
                </a:lnTo>
                <a:lnTo>
                  <a:pt x="202688" y="45311"/>
                </a:lnTo>
                <a:lnTo>
                  <a:pt x="195839" y="41887"/>
                </a:lnTo>
                <a:lnTo>
                  <a:pt x="188607" y="39999"/>
                </a:lnTo>
                <a:lnTo>
                  <a:pt x="186303" y="38847"/>
                </a:lnTo>
                <a:lnTo>
                  <a:pt x="184416" y="36191"/>
                </a:lnTo>
                <a:lnTo>
                  <a:pt x="185536" y="33119"/>
                </a:lnTo>
                <a:lnTo>
                  <a:pt x="186143" y="31327"/>
                </a:lnTo>
                <a:lnTo>
                  <a:pt x="188192" y="29759"/>
                </a:lnTo>
                <a:lnTo>
                  <a:pt x="190911" y="29759"/>
                </a:lnTo>
                <a:lnTo>
                  <a:pt x="191456" y="29855"/>
                </a:lnTo>
                <a:lnTo>
                  <a:pt x="192031" y="30079"/>
                </a:lnTo>
                <a:lnTo>
                  <a:pt x="193920" y="30463"/>
                </a:lnTo>
                <a:lnTo>
                  <a:pt x="195839" y="31232"/>
                </a:lnTo>
                <a:lnTo>
                  <a:pt x="197728" y="31999"/>
                </a:lnTo>
                <a:lnTo>
                  <a:pt x="195456" y="27040"/>
                </a:lnTo>
                <a:lnTo>
                  <a:pt x="159071" y="10175"/>
                </a:lnTo>
                <a:lnTo>
                  <a:pt x="153279" y="10175"/>
                </a:lnTo>
                <a:lnTo>
                  <a:pt x="97140" y="29420"/>
                </a:lnTo>
                <a:lnTo>
                  <a:pt x="52960" y="64383"/>
                </a:lnTo>
                <a:lnTo>
                  <a:pt x="50656" y="65535"/>
                </a:lnTo>
                <a:lnTo>
                  <a:pt x="47616" y="65535"/>
                </a:lnTo>
                <a:lnTo>
                  <a:pt x="46463" y="65151"/>
                </a:lnTo>
                <a:lnTo>
                  <a:pt x="45343" y="64383"/>
                </a:lnTo>
                <a:lnTo>
                  <a:pt x="43424" y="62463"/>
                </a:lnTo>
                <a:lnTo>
                  <a:pt x="43424" y="59040"/>
                </a:lnTo>
                <a:lnTo>
                  <a:pt x="92052" y="20567"/>
                </a:lnTo>
                <a:lnTo>
                  <a:pt x="137920" y="2271"/>
                </a:lnTo>
                <a:lnTo>
                  <a:pt x="152096" y="0"/>
                </a:lnTo>
                <a:lnTo>
                  <a:pt x="158528" y="0"/>
                </a:lnTo>
                <a:lnTo>
                  <a:pt x="200179" y="17288"/>
                </a:lnTo>
                <a:lnTo>
                  <a:pt x="210303" y="37695"/>
                </a:lnTo>
                <a:lnTo>
                  <a:pt x="211071" y="38079"/>
                </a:lnTo>
                <a:lnTo>
                  <a:pt x="212607" y="38463"/>
                </a:lnTo>
                <a:lnTo>
                  <a:pt x="214111" y="39616"/>
                </a:lnTo>
                <a:lnTo>
                  <a:pt x="221809" y="45075"/>
                </a:lnTo>
                <a:lnTo>
                  <a:pt x="227116" y="51612"/>
                </a:lnTo>
                <a:lnTo>
                  <a:pt x="229920" y="59006"/>
                </a:lnTo>
                <a:lnTo>
                  <a:pt x="230111" y="67040"/>
                </a:lnTo>
                <a:lnTo>
                  <a:pt x="227939" y="74626"/>
                </a:lnTo>
                <a:lnTo>
                  <a:pt x="223508" y="81096"/>
                </a:lnTo>
                <a:lnTo>
                  <a:pt x="217426" y="86066"/>
                </a:lnTo>
                <a:lnTo>
                  <a:pt x="210303" y="89151"/>
                </a:lnTo>
                <a:lnTo>
                  <a:pt x="208799" y="89535"/>
                </a:lnTo>
                <a:lnTo>
                  <a:pt x="198879" y="89535"/>
                </a:lnTo>
                <a:lnTo>
                  <a:pt x="192767" y="85727"/>
                </a:lnTo>
                <a:lnTo>
                  <a:pt x="188224" y="79616"/>
                </a:lnTo>
                <a:lnTo>
                  <a:pt x="187839" y="78847"/>
                </a:lnTo>
                <a:lnTo>
                  <a:pt x="187456" y="78079"/>
                </a:lnTo>
                <a:lnTo>
                  <a:pt x="187071" y="77727"/>
                </a:lnTo>
                <a:lnTo>
                  <a:pt x="184031" y="77727"/>
                </a:lnTo>
                <a:lnTo>
                  <a:pt x="179071" y="78079"/>
                </a:lnTo>
                <a:lnTo>
                  <a:pt x="150381" y="107387"/>
                </a:lnTo>
                <a:lnTo>
                  <a:pt x="149968" y="117568"/>
                </a:lnTo>
                <a:lnTo>
                  <a:pt x="152195" y="128109"/>
                </a:lnTo>
                <a:lnTo>
                  <a:pt x="186824" y="173056"/>
                </a:lnTo>
                <a:lnTo>
                  <a:pt x="236992" y="205343"/>
                </a:lnTo>
                <a:lnTo>
                  <a:pt x="293700" y="228923"/>
                </a:lnTo>
                <a:lnTo>
                  <a:pt x="348992" y="241919"/>
                </a:lnTo>
                <a:lnTo>
                  <a:pt x="351648" y="242303"/>
                </a:lnTo>
                <a:lnTo>
                  <a:pt x="353567" y="244575"/>
                </a:lnTo>
                <a:lnTo>
                  <a:pt x="355103" y="251071"/>
                </a:lnTo>
                <a:lnTo>
                  <a:pt x="354336" y="253343"/>
                </a:lnTo>
                <a:lnTo>
                  <a:pt x="352031" y="255263"/>
                </a:lnTo>
                <a:lnTo>
                  <a:pt x="349375" y="255263"/>
                </a:lnTo>
                <a:lnTo>
                  <a:pt x="303852" y="245544"/>
                </a:lnTo>
                <a:lnTo>
                  <a:pt x="256367" y="228366"/>
                </a:lnTo>
                <a:lnTo>
                  <a:pt x="211640" y="205225"/>
                </a:lnTo>
                <a:lnTo>
                  <a:pt x="174392" y="177618"/>
                </a:lnTo>
                <a:lnTo>
                  <a:pt x="149343" y="147040"/>
                </a:lnTo>
                <a:lnTo>
                  <a:pt x="140875" y="121100"/>
                </a:lnTo>
                <a:lnTo>
                  <a:pt x="141635" y="108425"/>
                </a:lnTo>
                <a:lnTo>
                  <a:pt x="171420" y="73121"/>
                </a:lnTo>
                <a:lnTo>
                  <a:pt x="180224" y="70847"/>
                </a:lnTo>
                <a:lnTo>
                  <a:pt x="174632" y="65435"/>
                </a:lnTo>
                <a:lnTo>
                  <a:pt x="139743" y="47999"/>
                </a:lnTo>
                <a:lnTo>
                  <a:pt x="125696" y="47999"/>
                </a:lnTo>
                <a:lnTo>
                  <a:pt x="87616" y="67424"/>
                </a:lnTo>
                <a:lnTo>
                  <a:pt x="63999" y="88383"/>
                </a:lnTo>
                <a:lnTo>
                  <a:pt x="65984" y="88255"/>
                </a:lnTo>
                <a:lnTo>
                  <a:pt x="67903" y="88191"/>
                </a:lnTo>
                <a:lnTo>
                  <a:pt x="79007" y="88191"/>
                </a:lnTo>
                <a:lnTo>
                  <a:pt x="86816" y="89791"/>
                </a:lnTo>
                <a:lnTo>
                  <a:pt x="92192" y="92959"/>
                </a:lnTo>
                <a:lnTo>
                  <a:pt x="97514" y="97760"/>
                </a:lnTo>
                <a:lnTo>
                  <a:pt x="100763" y="103424"/>
                </a:lnTo>
                <a:lnTo>
                  <a:pt x="101727" y="109664"/>
                </a:lnTo>
                <a:lnTo>
                  <a:pt x="100192" y="116191"/>
                </a:lnTo>
                <a:lnTo>
                  <a:pt x="96973" y="120991"/>
                </a:lnTo>
                <a:lnTo>
                  <a:pt x="92104" y="124872"/>
                </a:lnTo>
                <a:lnTo>
                  <a:pt x="85711" y="127469"/>
                </a:lnTo>
                <a:lnTo>
                  <a:pt x="77920" y="128416"/>
                </a:lnTo>
                <a:lnTo>
                  <a:pt x="74143" y="128416"/>
                </a:lnTo>
                <a:lnTo>
                  <a:pt x="70016" y="127807"/>
                </a:lnTo>
                <a:lnTo>
                  <a:pt x="65536" y="126495"/>
                </a:lnTo>
                <a:lnTo>
                  <a:pt x="59839" y="124832"/>
                </a:lnTo>
                <a:lnTo>
                  <a:pt x="54879" y="124127"/>
                </a:lnTo>
                <a:lnTo>
                  <a:pt x="50560" y="124127"/>
                </a:lnTo>
                <a:lnTo>
                  <a:pt x="21283" y="158160"/>
                </a:lnTo>
                <a:lnTo>
                  <a:pt x="24010" y="167408"/>
                </a:lnTo>
                <a:lnTo>
                  <a:pt x="29343" y="175263"/>
                </a:lnTo>
                <a:lnTo>
                  <a:pt x="39574" y="165943"/>
                </a:lnTo>
                <a:lnTo>
                  <a:pt x="51643" y="159571"/>
                </a:lnTo>
                <a:lnTo>
                  <a:pt x="64907" y="155918"/>
                </a:lnTo>
                <a:lnTo>
                  <a:pt x="78720" y="154751"/>
                </a:lnTo>
                <a:lnTo>
                  <a:pt x="84063" y="154751"/>
                </a:lnTo>
                <a:lnTo>
                  <a:pt x="127999" y="172191"/>
                </a:lnTo>
                <a:lnTo>
                  <a:pt x="131456" y="179424"/>
                </a:lnTo>
                <a:lnTo>
                  <a:pt x="130688" y="186687"/>
                </a:lnTo>
                <a:lnTo>
                  <a:pt x="129536" y="191999"/>
                </a:lnTo>
                <a:lnTo>
                  <a:pt x="127648" y="195807"/>
                </a:lnTo>
                <a:lnTo>
                  <a:pt x="123807" y="198111"/>
                </a:lnTo>
                <a:lnTo>
                  <a:pt x="121536" y="199999"/>
                </a:lnTo>
                <a:lnTo>
                  <a:pt x="118879" y="200767"/>
                </a:lnTo>
                <a:lnTo>
                  <a:pt x="115456" y="200767"/>
                </a:lnTo>
                <a:lnTo>
                  <a:pt x="115456" y="202303"/>
                </a:lnTo>
                <a:lnTo>
                  <a:pt x="144767" y="228191"/>
                </a:lnTo>
                <a:lnTo>
                  <a:pt x="186684" y="249871"/>
                </a:lnTo>
                <a:lnTo>
                  <a:pt x="256031" y="271263"/>
                </a:lnTo>
                <a:lnTo>
                  <a:pt x="258688" y="272032"/>
                </a:lnTo>
                <a:lnTo>
                  <a:pt x="260224" y="274687"/>
                </a:lnTo>
                <a:lnTo>
                  <a:pt x="259839" y="277727"/>
                </a:lnTo>
                <a:lnTo>
                  <a:pt x="259071" y="280416"/>
                </a:lnTo>
                <a:lnTo>
                  <a:pt x="256799" y="28191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7995725" y="2427121"/>
            <a:ext cx="354330" cy="352425"/>
            <a:chOff x="7995725" y="2427121"/>
            <a:chExt cx="354330" cy="352425"/>
          </a:xfrm>
        </p:grpSpPr>
        <p:sp>
          <p:nvSpPr>
            <p:cNvPr id="51" name="object 51"/>
            <p:cNvSpPr/>
            <p:nvPr/>
          </p:nvSpPr>
          <p:spPr>
            <a:xfrm>
              <a:off x="8154989" y="2427121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79" h="194944">
                  <a:moveTo>
                    <a:pt x="123423" y="194463"/>
                  </a:moveTo>
                  <a:lnTo>
                    <a:pt x="122687" y="194463"/>
                  </a:lnTo>
                  <a:lnTo>
                    <a:pt x="108316" y="193054"/>
                  </a:lnTo>
                  <a:lnTo>
                    <a:pt x="71231" y="173119"/>
                  </a:lnTo>
                  <a:lnTo>
                    <a:pt x="45043" y="131103"/>
                  </a:lnTo>
                  <a:lnTo>
                    <a:pt x="27423" y="80543"/>
                  </a:lnTo>
                  <a:lnTo>
                    <a:pt x="22101" y="62974"/>
                  </a:lnTo>
                  <a:lnTo>
                    <a:pt x="16239" y="45519"/>
                  </a:lnTo>
                  <a:lnTo>
                    <a:pt x="9585" y="28712"/>
                  </a:lnTo>
                  <a:lnTo>
                    <a:pt x="0" y="9279"/>
                  </a:lnTo>
                  <a:lnTo>
                    <a:pt x="383" y="5471"/>
                  </a:lnTo>
                  <a:lnTo>
                    <a:pt x="5055" y="799"/>
                  </a:lnTo>
                  <a:lnTo>
                    <a:pt x="7263" y="0"/>
                  </a:lnTo>
                  <a:lnTo>
                    <a:pt x="10943" y="0"/>
                  </a:lnTo>
                  <a:lnTo>
                    <a:pt x="12383" y="319"/>
                  </a:lnTo>
                  <a:lnTo>
                    <a:pt x="13695" y="895"/>
                  </a:lnTo>
                  <a:lnTo>
                    <a:pt x="20575" y="5087"/>
                  </a:lnTo>
                  <a:lnTo>
                    <a:pt x="27423" y="8127"/>
                  </a:lnTo>
                  <a:lnTo>
                    <a:pt x="36191" y="11583"/>
                  </a:lnTo>
                  <a:lnTo>
                    <a:pt x="38847" y="12319"/>
                  </a:lnTo>
                  <a:lnTo>
                    <a:pt x="39135" y="13087"/>
                  </a:lnTo>
                  <a:lnTo>
                    <a:pt x="13695" y="13087"/>
                  </a:lnTo>
                  <a:lnTo>
                    <a:pt x="20662" y="28459"/>
                  </a:lnTo>
                  <a:lnTo>
                    <a:pt x="26803" y="44619"/>
                  </a:lnTo>
                  <a:lnTo>
                    <a:pt x="32303" y="61206"/>
                  </a:lnTo>
                  <a:lnTo>
                    <a:pt x="37343" y="77855"/>
                  </a:lnTo>
                  <a:lnTo>
                    <a:pt x="45646" y="103297"/>
                  </a:lnTo>
                  <a:lnTo>
                    <a:pt x="65396" y="148168"/>
                  </a:lnTo>
                  <a:lnTo>
                    <a:pt x="98919" y="179643"/>
                  </a:lnTo>
                  <a:lnTo>
                    <a:pt x="122687" y="184543"/>
                  </a:lnTo>
                  <a:lnTo>
                    <a:pt x="159593" y="184543"/>
                  </a:lnTo>
                  <a:lnTo>
                    <a:pt x="151059" y="189119"/>
                  </a:lnTo>
                  <a:lnTo>
                    <a:pt x="137675" y="193114"/>
                  </a:lnTo>
                  <a:lnTo>
                    <a:pt x="123423" y="194463"/>
                  </a:lnTo>
                  <a:close/>
                </a:path>
                <a:path w="195579" h="194944">
                  <a:moveTo>
                    <a:pt x="36351" y="21375"/>
                  </a:moveTo>
                  <a:lnTo>
                    <a:pt x="33663" y="21375"/>
                  </a:lnTo>
                  <a:lnTo>
                    <a:pt x="33023" y="21279"/>
                  </a:lnTo>
                  <a:lnTo>
                    <a:pt x="32383" y="21087"/>
                  </a:lnTo>
                  <a:lnTo>
                    <a:pt x="25535" y="18815"/>
                  </a:lnTo>
                  <a:lnTo>
                    <a:pt x="19423" y="15775"/>
                  </a:lnTo>
                  <a:lnTo>
                    <a:pt x="13695" y="13087"/>
                  </a:lnTo>
                  <a:lnTo>
                    <a:pt x="39135" y="13087"/>
                  </a:lnTo>
                  <a:lnTo>
                    <a:pt x="39999" y="15391"/>
                  </a:lnTo>
                  <a:lnTo>
                    <a:pt x="38847" y="18047"/>
                  </a:lnTo>
                  <a:lnTo>
                    <a:pt x="38271" y="20383"/>
                  </a:lnTo>
                  <a:lnTo>
                    <a:pt x="36351" y="21375"/>
                  </a:lnTo>
                  <a:close/>
                </a:path>
                <a:path w="195579" h="194944">
                  <a:moveTo>
                    <a:pt x="159593" y="184543"/>
                  </a:moveTo>
                  <a:lnTo>
                    <a:pt x="123071" y="184543"/>
                  </a:lnTo>
                  <a:lnTo>
                    <a:pt x="135370" y="183360"/>
                  </a:lnTo>
                  <a:lnTo>
                    <a:pt x="146967" y="179927"/>
                  </a:lnTo>
                  <a:lnTo>
                    <a:pt x="180251" y="146963"/>
                  </a:lnTo>
                  <a:lnTo>
                    <a:pt x="184767" y="123199"/>
                  </a:lnTo>
                  <a:lnTo>
                    <a:pt x="183202" y="110887"/>
                  </a:lnTo>
                  <a:lnTo>
                    <a:pt x="148392" y="65670"/>
                  </a:lnTo>
                  <a:lnTo>
                    <a:pt x="103534" y="45799"/>
                  </a:lnTo>
                  <a:lnTo>
                    <a:pt x="78111" y="37855"/>
                  </a:lnTo>
                  <a:lnTo>
                    <a:pt x="71818" y="35696"/>
                  </a:lnTo>
                  <a:lnTo>
                    <a:pt x="65487" y="33711"/>
                  </a:lnTo>
                  <a:lnTo>
                    <a:pt x="52575" y="29855"/>
                  </a:lnTo>
                  <a:lnTo>
                    <a:pt x="49919" y="28703"/>
                  </a:lnTo>
                  <a:lnTo>
                    <a:pt x="48383" y="26047"/>
                  </a:lnTo>
                  <a:lnTo>
                    <a:pt x="49535" y="23007"/>
                  </a:lnTo>
                  <a:lnTo>
                    <a:pt x="50143" y="20799"/>
                  </a:lnTo>
                  <a:lnTo>
                    <a:pt x="52351" y="19359"/>
                  </a:lnTo>
                  <a:lnTo>
                    <a:pt x="55071" y="19359"/>
                  </a:lnTo>
                  <a:lnTo>
                    <a:pt x="55551" y="19423"/>
                  </a:lnTo>
                  <a:lnTo>
                    <a:pt x="62503" y="21798"/>
                  </a:lnTo>
                  <a:lnTo>
                    <a:pt x="81151" y="27967"/>
                  </a:lnTo>
                  <a:lnTo>
                    <a:pt x="132011" y="45287"/>
                  </a:lnTo>
                  <a:lnTo>
                    <a:pt x="173728" y="71775"/>
                  </a:lnTo>
                  <a:lnTo>
                    <a:pt x="193505" y="108032"/>
                  </a:lnTo>
                  <a:lnTo>
                    <a:pt x="195071" y="122047"/>
                  </a:lnTo>
                  <a:lnTo>
                    <a:pt x="193673" y="136365"/>
                  </a:lnTo>
                  <a:lnTo>
                    <a:pt x="189595" y="149923"/>
                  </a:lnTo>
                  <a:lnTo>
                    <a:pt x="183016" y="162408"/>
                  </a:lnTo>
                  <a:lnTo>
                    <a:pt x="174111" y="173503"/>
                  </a:lnTo>
                  <a:lnTo>
                    <a:pt x="163298" y="182556"/>
                  </a:lnTo>
                  <a:lnTo>
                    <a:pt x="159593" y="18454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5725" y="2477169"/>
              <a:ext cx="132959" cy="22211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72525" y="2617073"/>
              <a:ext cx="107314" cy="161925"/>
            </a:xfrm>
            <a:custGeom>
              <a:avLst/>
              <a:gdLst/>
              <a:ahLst/>
              <a:cxnLst/>
              <a:rect l="l" t="t" r="r" b="b"/>
              <a:pathLst>
                <a:path w="107315" h="161925">
                  <a:moveTo>
                    <a:pt x="62463" y="161855"/>
                  </a:moveTo>
                  <a:lnTo>
                    <a:pt x="49119" y="161855"/>
                  </a:lnTo>
                  <a:lnTo>
                    <a:pt x="42655" y="160703"/>
                  </a:lnTo>
                  <a:lnTo>
                    <a:pt x="7615" y="131359"/>
                  </a:lnTo>
                  <a:lnTo>
                    <a:pt x="12" y="77931"/>
                  </a:lnTo>
                  <a:lnTo>
                    <a:pt x="735" y="59359"/>
                  </a:lnTo>
                  <a:lnTo>
                    <a:pt x="1539" y="46458"/>
                  </a:lnTo>
                  <a:lnTo>
                    <a:pt x="1860" y="37168"/>
                  </a:lnTo>
                  <a:lnTo>
                    <a:pt x="1964" y="32703"/>
                  </a:lnTo>
                  <a:lnTo>
                    <a:pt x="1730" y="22015"/>
                  </a:lnTo>
                  <a:lnTo>
                    <a:pt x="1615" y="20127"/>
                  </a:lnTo>
                  <a:lnTo>
                    <a:pt x="0" y="5632"/>
                  </a:lnTo>
                  <a:lnTo>
                    <a:pt x="1503" y="2207"/>
                  </a:lnTo>
                  <a:lnTo>
                    <a:pt x="5887" y="224"/>
                  </a:lnTo>
                  <a:lnTo>
                    <a:pt x="6879" y="0"/>
                  </a:lnTo>
                  <a:lnTo>
                    <a:pt x="10015" y="0"/>
                  </a:lnTo>
                  <a:lnTo>
                    <a:pt x="12127" y="1024"/>
                  </a:lnTo>
                  <a:lnTo>
                    <a:pt x="18271" y="7167"/>
                  </a:lnTo>
                  <a:lnTo>
                    <a:pt x="23231" y="12511"/>
                  </a:lnTo>
                  <a:lnTo>
                    <a:pt x="26886" y="15551"/>
                  </a:lnTo>
                  <a:lnTo>
                    <a:pt x="11807" y="15551"/>
                  </a:lnTo>
                  <a:lnTo>
                    <a:pt x="12334" y="25440"/>
                  </a:lnTo>
                  <a:lnTo>
                    <a:pt x="12240" y="44127"/>
                  </a:lnTo>
                  <a:lnTo>
                    <a:pt x="12113" y="48231"/>
                  </a:lnTo>
                  <a:lnTo>
                    <a:pt x="11400" y="59835"/>
                  </a:lnTo>
                  <a:lnTo>
                    <a:pt x="10540" y="77931"/>
                  </a:lnTo>
                  <a:lnTo>
                    <a:pt x="17119" y="126432"/>
                  </a:lnTo>
                  <a:lnTo>
                    <a:pt x="50495" y="151232"/>
                  </a:lnTo>
                  <a:lnTo>
                    <a:pt x="86006" y="151232"/>
                  </a:lnTo>
                  <a:lnTo>
                    <a:pt x="85402" y="151770"/>
                  </a:lnTo>
                  <a:lnTo>
                    <a:pt x="76575" y="156895"/>
                  </a:lnTo>
                  <a:lnTo>
                    <a:pt x="70079" y="160319"/>
                  </a:lnTo>
                  <a:lnTo>
                    <a:pt x="62463" y="161855"/>
                  </a:lnTo>
                  <a:close/>
                </a:path>
                <a:path w="107315" h="161925">
                  <a:moveTo>
                    <a:pt x="28127" y="27071"/>
                  </a:moveTo>
                  <a:lnTo>
                    <a:pt x="25631" y="27071"/>
                  </a:lnTo>
                  <a:lnTo>
                    <a:pt x="24415" y="26687"/>
                  </a:lnTo>
                  <a:lnTo>
                    <a:pt x="23231" y="25824"/>
                  </a:lnTo>
                  <a:lnTo>
                    <a:pt x="19039" y="22015"/>
                  </a:lnTo>
                  <a:lnTo>
                    <a:pt x="15231" y="18975"/>
                  </a:lnTo>
                  <a:lnTo>
                    <a:pt x="11807" y="15551"/>
                  </a:lnTo>
                  <a:lnTo>
                    <a:pt x="26886" y="15551"/>
                  </a:lnTo>
                  <a:lnTo>
                    <a:pt x="30079" y="18207"/>
                  </a:lnTo>
                  <a:lnTo>
                    <a:pt x="31999" y="20127"/>
                  </a:lnTo>
                  <a:lnTo>
                    <a:pt x="32383" y="23167"/>
                  </a:lnTo>
                  <a:lnTo>
                    <a:pt x="30463" y="25440"/>
                  </a:lnTo>
                  <a:lnTo>
                    <a:pt x="29407" y="26495"/>
                  </a:lnTo>
                  <a:lnTo>
                    <a:pt x="28127" y="27071"/>
                  </a:lnTo>
                  <a:close/>
                </a:path>
                <a:path w="107315" h="161925">
                  <a:moveTo>
                    <a:pt x="86006" y="151232"/>
                  </a:moveTo>
                  <a:lnTo>
                    <a:pt x="61375" y="151232"/>
                  </a:lnTo>
                  <a:lnTo>
                    <a:pt x="67103" y="150015"/>
                  </a:lnTo>
                  <a:lnTo>
                    <a:pt x="72383" y="147359"/>
                  </a:lnTo>
                  <a:lnTo>
                    <a:pt x="95784" y="115643"/>
                  </a:lnTo>
                  <a:lnTo>
                    <a:pt x="96291" y="107467"/>
                  </a:lnTo>
                  <a:lnTo>
                    <a:pt x="95221" y="99430"/>
                  </a:lnTo>
                  <a:lnTo>
                    <a:pt x="73083" y="66795"/>
                  </a:lnTo>
                  <a:lnTo>
                    <a:pt x="42271" y="41824"/>
                  </a:lnTo>
                  <a:lnTo>
                    <a:pt x="39999" y="40319"/>
                  </a:lnTo>
                  <a:lnTo>
                    <a:pt x="39615" y="36895"/>
                  </a:lnTo>
                  <a:lnTo>
                    <a:pt x="41503" y="34591"/>
                  </a:lnTo>
                  <a:lnTo>
                    <a:pt x="42431" y="33215"/>
                  </a:lnTo>
                  <a:lnTo>
                    <a:pt x="43935" y="32383"/>
                  </a:lnTo>
                  <a:lnTo>
                    <a:pt x="46623" y="32383"/>
                  </a:lnTo>
                  <a:lnTo>
                    <a:pt x="47711" y="32703"/>
                  </a:lnTo>
                  <a:lnTo>
                    <a:pt x="48767" y="33440"/>
                  </a:lnTo>
                  <a:lnTo>
                    <a:pt x="51423" y="36127"/>
                  </a:lnTo>
                  <a:lnTo>
                    <a:pt x="66520" y="47695"/>
                  </a:lnTo>
                  <a:lnTo>
                    <a:pt x="102079" y="87551"/>
                  </a:lnTo>
                  <a:lnTo>
                    <a:pt x="106952" y="107132"/>
                  </a:lnTo>
                  <a:lnTo>
                    <a:pt x="106165" y="117400"/>
                  </a:lnTo>
                  <a:lnTo>
                    <a:pt x="103231" y="127551"/>
                  </a:lnTo>
                  <a:lnTo>
                    <a:pt x="98904" y="136960"/>
                  </a:lnTo>
                  <a:lnTo>
                    <a:pt x="92903" y="145079"/>
                  </a:lnTo>
                  <a:lnTo>
                    <a:pt x="86006" y="15123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878636" y="1965019"/>
            <a:ext cx="308610" cy="353060"/>
          </a:xfrm>
          <a:custGeom>
            <a:avLst/>
            <a:gdLst/>
            <a:ahLst/>
            <a:cxnLst/>
            <a:rect l="l" t="t" r="r" b="b"/>
            <a:pathLst>
              <a:path w="308609" h="353060">
                <a:moveTo>
                  <a:pt x="125717" y="239737"/>
                </a:moveTo>
                <a:lnTo>
                  <a:pt x="123444" y="237464"/>
                </a:lnTo>
                <a:lnTo>
                  <a:pt x="117716" y="237464"/>
                </a:lnTo>
                <a:lnTo>
                  <a:pt x="115455" y="239737"/>
                </a:lnTo>
                <a:lnTo>
                  <a:pt x="115455" y="254584"/>
                </a:lnTo>
                <a:lnTo>
                  <a:pt x="110109" y="259930"/>
                </a:lnTo>
                <a:lnTo>
                  <a:pt x="97917" y="259930"/>
                </a:lnTo>
                <a:lnTo>
                  <a:pt x="92570" y="254584"/>
                </a:lnTo>
                <a:lnTo>
                  <a:pt x="92570" y="236702"/>
                </a:lnTo>
                <a:lnTo>
                  <a:pt x="97917" y="231355"/>
                </a:lnTo>
                <a:lnTo>
                  <a:pt x="106680" y="231355"/>
                </a:lnTo>
                <a:lnTo>
                  <a:pt x="109334" y="229082"/>
                </a:lnTo>
                <a:lnTo>
                  <a:pt x="109334" y="223354"/>
                </a:lnTo>
                <a:lnTo>
                  <a:pt x="106680" y="220700"/>
                </a:lnTo>
                <a:lnTo>
                  <a:pt x="104025" y="220700"/>
                </a:lnTo>
                <a:lnTo>
                  <a:pt x="95592" y="222377"/>
                </a:lnTo>
                <a:lnTo>
                  <a:pt x="88544" y="227025"/>
                </a:lnTo>
                <a:lnTo>
                  <a:pt x="83705" y="234022"/>
                </a:lnTo>
                <a:lnTo>
                  <a:pt x="81915" y="242785"/>
                </a:lnTo>
                <a:lnTo>
                  <a:pt x="81915" y="248513"/>
                </a:lnTo>
                <a:lnTo>
                  <a:pt x="83604" y="256882"/>
                </a:lnTo>
                <a:lnTo>
                  <a:pt x="88252" y="263804"/>
                </a:lnTo>
                <a:lnTo>
                  <a:pt x="95262" y="268503"/>
                </a:lnTo>
                <a:lnTo>
                  <a:pt x="104025" y="270230"/>
                </a:lnTo>
                <a:lnTo>
                  <a:pt x="112395" y="268554"/>
                </a:lnTo>
                <a:lnTo>
                  <a:pt x="119303" y="263944"/>
                </a:lnTo>
                <a:lnTo>
                  <a:pt x="123990" y="257048"/>
                </a:lnTo>
                <a:lnTo>
                  <a:pt x="125717" y="248513"/>
                </a:lnTo>
                <a:lnTo>
                  <a:pt x="125717" y="239737"/>
                </a:lnTo>
                <a:close/>
              </a:path>
              <a:path w="308609" h="353060">
                <a:moveTo>
                  <a:pt x="225564" y="239737"/>
                </a:moveTo>
                <a:lnTo>
                  <a:pt x="222872" y="237464"/>
                </a:lnTo>
                <a:lnTo>
                  <a:pt x="217182" y="237464"/>
                </a:lnTo>
                <a:lnTo>
                  <a:pt x="214871" y="239737"/>
                </a:lnTo>
                <a:lnTo>
                  <a:pt x="214871" y="254584"/>
                </a:lnTo>
                <a:lnTo>
                  <a:pt x="209562" y="259930"/>
                </a:lnTo>
                <a:lnTo>
                  <a:pt x="197370" y="259930"/>
                </a:lnTo>
                <a:lnTo>
                  <a:pt x="192024" y="254584"/>
                </a:lnTo>
                <a:lnTo>
                  <a:pt x="192024" y="236702"/>
                </a:lnTo>
                <a:lnTo>
                  <a:pt x="197370" y="231355"/>
                </a:lnTo>
                <a:lnTo>
                  <a:pt x="206489" y="231355"/>
                </a:lnTo>
                <a:lnTo>
                  <a:pt x="208788" y="229082"/>
                </a:lnTo>
                <a:lnTo>
                  <a:pt x="208788" y="223354"/>
                </a:lnTo>
                <a:lnTo>
                  <a:pt x="206489" y="220700"/>
                </a:lnTo>
                <a:lnTo>
                  <a:pt x="203454" y="220700"/>
                </a:lnTo>
                <a:lnTo>
                  <a:pt x="195072" y="222377"/>
                </a:lnTo>
                <a:lnTo>
                  <a:pt x="188175" y="227025"/>
                </a:lnTo>
                <a:lnTo>
                  <a:pt x="183476" y="234022"/>
                </a:lnTo>
                <a:lnTo>
                  <a:pt x="181749" y="242785"/>
                </a:lnTo>
                <a:lnTo>
                  <a:pt x="181749" y="248513"/>
                </a:lnTo>
                <a:lnTo>
                  <a:pt x="183426" y="256882"/>
                </a:lnTo>
                <a:lnTo>
                  <a:pt x="188023" y="263804"/>
                </a:lnTo>
                <a:lnTo>
                  <a:pt x="194919" y="268503"/>
                </a:lnTo>
                <a:lnTo>
                  <a:pt x="203454" y="270230"/>
                </a:lnTo>
                <a:lnTo>
                  <a:pt x="211886" y="268554"/>
                </a:lnTo>
                <a:lnTo>
                  <a:pt x="218935" y="263944"/>
                </a:lnTo>
                <a:lnTo>
                  <a:pt x="223761" y="257048"/>
                </a:lnTo>
                <a:lnTo>
                  <a:pt x="225564" y="248513"/>
                </a:lnTo>
                <a:lnTo>
                  <a:pt x="225564" y="239737"/>
                </a:lnTo>
                <a:close/>
              </a:path>
              <a:path w="308609" h="353060">
                <a:moveTo>
                  <a:pt x="308597" y="3810"/>
                </a:moveTo>
                <a:lnTo>
                  <a:pt x="308216" y="2540"/>
                </a:lnTo>
                <a:lnTo>
                  <a:pt x="307479" y="1270"/>
                </a:lnTo>
                <a:lnTo>
                  <a:pt x="305562" y="0"/>
                </a:lnTo>
                <a:lnTo>
                  <a:pt x="301180" y="0"/>
                </a:lnTo>
                <a:lnTo>
                  <a:pt x="297942" y="1727"/>
                </a:lnTo>
                <a:lnTo>
                  <a:pt x="297942" y="17780"/>
                </a:lnTo>
                <a:lnTo>
                  <a:pt x="296684" y="29210"/>
                </a:lnTo>
                <a:lnTo>
                  <a:pt x="289560" y="69850"/>
                </a:lnTo>
                <a:lnTo>
                  <a:pt x="272034" y="123190"/>
                </a:lnTo>
                <a:lnTo>
                  <a:pt x="236220" y="173990"/>
                </a:lnTo>
                <a:lnTo>
                  <a:pt x="231711" y="167640"/>
                </a:lnTo>
                <a:lnTo>
                  <a:pt x="226695" y="161290"/>
                </a:lnTo>
                <a:lnTo>
                  <a:pt x="221107" y="156210"/>
                </a:lnTo>
                <a:lnTo>
                  <a:pt x="214871" y="151130"/>
                </a:lnTo>
                <a:lnTo>
                  <a:pt x="216789" y="147320"/>
                </a:lnTo>
                <a:lnTo>
                  <a:pt x="217817" y="144780"/>
                </a:lnTo>
                <a:lnTo>
                  <a:pt x="218325" y="143510"/>
                </a:lnTo>
                <a:lnTo>
                  <a:pt x="220218" y="138430"/>
                </a:lnTo>
                <a:lnTo>
                  <a:pt x="221754" y="135890"/>
                </a:lnTo>
                <a:lnTo>
                  <a:pt x="220218" y="133350"/>
                </a:lnTo>
                <a:lnTo>
                  <a:pt x="217944" y="132080"/>
                </a:lnTo>
                <a:lnTo>
                  <a:pt x="217182" y="132080"/>
                </a:lnTo>
                <a:lnTo>
                  <a:pt x="216408" y="130810"/>
                </a:lnTo>
                <a:lnTo>
                  <a:pt x="213715" y="130810"/>
                </a:lnTo>
                <a:lnTo>
                  <a:pt x="211899" y="132080"/>
                </a:lnTo>
                <a:lnTo>
                  <a:pt x="211061" y="134620"/>
                </a:lnTo>
                <a:lnTo>
                  <a:pt x="209181" y="137160"/>
                </a:lnTo>
                <a:lnTo>
                  <a:pt x="207645" y="140970"/>
                </a:lnTo>
                <a:lnTo>
                  <a:pt x="206489" y="144780"/>
                </a:lnTo>
                <a:lnTo>
                  <a:pt x="201561" y="142240"/>
                </a:lnTo>
                <a:lnTo>
                  <a:pt x="196989" y="139700"/>
                </a:lnTo>
                <a:lnTo>
                  <a:pt x="192024" y="138430"/>
                </a:lnTo>
                <a:lnTo>
                  <a:pt x="193459" y="135890"/>
                </a:lnTo>
                <a:lnTo>
                  <a:pt x="209918" y="106680"/>
                </a:lnTo>
                <a:lnTo>
                  <a:pt x="228930" y="80010"/>
                </a:lnTo>
                <a:lnTo>
                  <a:pt x="247573" y="57150"/>
                </a:lnTo>
                <a:lnTo>
                  <a:pt x="264414" y="40640"/>
                </a:lnTo>
                <a:lnTo>
                  <a:pt x="266712" y="38100"/>
                </a:lnTo>
                <a:lnTo>
                  <a:pt x="269367" y="36830"/>
                </a:lnTo>
                <a:lnTo>
                  <a:pt x="271284" y="34290"/>
                </a:lnTo>
                <a:lnTo>
                  <a:pt x="255701" y="55880"/>
                </a:lnTo>
                <a:lnTo>
                  <a:pt x="242125" y="77470"/>
                </a:lnTo>
                <a:lnTo>
                  <a:pt x="230555" y="96520"/>
                </a:lnTo>
                <a:lnTo>
                  <a:pt x="220980" y="114300"/>
                </a:lnTo>
                <a:lnTo>
                  <a:pt x="219443" y="116840"/>
                </a:lnTo>
                <a:lnTo>
                  <a:pt x="220599" y="119380"/>
                </a:lnTo>
                <a:lnTo>
                  <a:pt x="223647" y="120650"/>
                </a:lnTo>
                <a:lnTo>
                  <a:pt x="224409" y="121920"/>
                </a:lnTo>
                <a:lnTo>
                  <a:pt x="227838" y="121920"/>
                </a:lnTo>
                <a:lnTo>
                  <a:pt x="229755" y="120650"/>
                </a:lnTo>
                <a:lnTo>
                  <a:pt x="230517" y="118110"/>
                </a:lnTo>
                <a:lnTo>
                  <a:pt x="242658" y="96520"/>
                </a:lnTo>
                <a:lnTo>
                  <a:pt x="257949" y="72390"/>
                </a:lnTo>
                <a:lnTo>
                  <a:pt x="276377" y="45720"/>
                </a:lnTo>
                <a:lnTo>
                  <a:pt x="285203" y="34290"/>
                </a:lnTo>
                <a:lnTo>
                  <a:pt x="297942" y="17780"/>
                </a:lnTo>
                <a:lnTo>
                  <a:pt x="297942" y="1727"/>
                </a:lnTo>
                <a:lnTo>
                  <a:pt x="296392" y="2540"/>
                </a:lnTo>
                <a:lnTo>
                  <a:pt x="257175" y="33020"/>
                </a:lnTo>
                <a:lnTo>
                  <a:pt x="220027" y="73660"/>
                </a:lnTo>
                <a:lnTo>
                  <a:pt x="181749" y="135890"/>
                </a:lnTo>
                <a:lnTo>
                  <a:pt x="175044" y="133350"/>
                </a:lnTo>
                <a:lnTo>
                  <a:pt x="168122" y="133350"/>
                </a:lnTo>
                <a:lnTo>
                  <a:pt x="161048" y="132080"/>
                </a:lnTo>
                <a:lnTo>
                  <a:pt x="146799" y="132080"/>
                </a:lnTo>
                <a:lnTo>
                  <a:pt x="132969" y="134620"/>
                </a:lnTo>
                <a:lnTo>
                  <a:pt x="126492" y="135890"/>
                </a:lnTo>
                <a:lnTo>
                  <a:pt x="116217" y="117805"/>
                </a:lnTo>
                <a:lnTo>
                  <a:pt x="116217" y="138430"/>
                </a:lnTo>
                <a:lnTo>
                  <a:pt x="106299" y="143510"/>
                </a:lnTo>
                <a:lnTo>
                  <a:pt x="102108" y="144780"/>
                </a:lnTo>
                <a:lnTo>
                  <a:pt x="92951" y="125463"/>
                </a:lnTo>
                <a:lnTo>
                  <a:pt x="92951" y="151130"/>
                </a:lnTo>
                <a:lnTo>
                  <a:pt x="86829" y="156210"/>
                </a:lnTo>
                <a:lnTo>
                  <a:pt x="81140" y="161290"/>
                </a:lnTo>
                <a:lnTo>
                  <a:pt x="76034" y="167640"/>
                </a:lnTo>
                <a:lnTo>
                  <a:pt x="71640" y="173990"/>
                </a:lnTo>
                <a:lnTo>
                  <a:pt x="51295" y="149860"/>
                </a:lnTo>
                <a:lnTo>
                  <a:pt x="25336" y="96520"/>
                </a:lnTo>
                <a:lnTo>
                  <a:pt x="15113" y="55880"/>
                </a:lnTo>
                <a:lnTo>
                  <a:pt x="10680" y="19050"/>
                </a:lnTo>
                <a:lnTo>
                  <a:pt x="40246" y="57150"/>
                </a:lnTo>
                <a:lnTo>
                  <a:pt x="63817" y="93980"/>
                </a:lnTo>
                <a:lnTo>
                  <a:pt x="81381" y="127000"/>
                </a:lnTo>
                <a:lnTo>
                  <a:pt x="92951" y="151130"/>
                </a:lnTo>
                <a:lnTo>
                  <a:pt x="92951" y="125463"/>
                </a:lnTo>
                <a:lnTo>
                  <a:pt x="92481" y="124460"/>
                </a:lnTo>
                <a:lnTo>
                  <a:pt x="78447" y="97790"/>
                </a:lnTo>
                <a:lnTo>
                  <a:pt x="60058" y="67310"/>
                </a:lnTo>
                <a:lnTo>
                  <a:pt x="37338" y="35560"/>
                </a:lnTo>
                <a:lnTo>
                  <a:pt x="56299" y="53340"/>
                </a:lnTo>
                <a:lnTo>
                  <a:pt x="76771" y="76200"/>
                </a:lnTo>
                <a:lnTo>
                  <a:pt x="97231" y="105410"/>
                </a:lnTo>
                <a:lnTo>
                  <a:pt x="116217" y="138430"/>
                </a:lnTo>
                <a:lnTo>
                  <a:pt x="116217" y="117805"/>
                </a:lnTo>
                <a:lnTo>
                  <a:pt x="107734" y="102870"/>
                </a:lnTo>
                <a:lnTo>
                  <a:pt x="87909" y="73660"/>
                </a:lnTo>
                <a:lnTo>
                  <a:pt x="68516" y="50800"/>
                </a:lnTo>
                <a:lnTo>
                  <a:pt x="53555" y="35560"/>
                </a:lnTo>
                <a:lnTo>
                  <a:pt x="51066" y="33020"/>
                </a:lnTo>
                <a:lnTo>
                  <a:pt x="34150" y="19050"/>
                </a:lnTo>
                <a:lnTo>
                  <a:pt x="20624" y="8890"/>
                </a:lnTo>
                <a:lnTo>
                  <a:pt x="11455" y="2540"/>
                </a:lnTo>
                <a:lnTo>
                  <a:pt x="7607" y="0"/>
                </a:lnTo>
                <a:lnTo>
                  <a:pt x="2679" y="0"/>
                </a:lnTo>
                <a:lnTo>
                  <a:pt x="1143" y="1270"/>
                </a:lnTo>
                <a:lnTo>
                  <a:pt x="0" y="2540"/>
                </a:lnTo>
                <a:lnTo>
                  <a:pt x="127" y="10160"/>
                </a:lnTo>
                <a:lnTo>
                  <a:pt x="8763" y="72390"/>
                </a:lnTo>
                <a:lnTo>
                  <a:pt x="23177" y="119380"/>
                </a:lnTo>
                <a:lnTo>
                  <a:pt x="46291" y="160020"/>
                </a:lnTo>
                <a:lnTo>
                  <a:pt x="66687" y="182880"/>
                </a:lnTo>
                <a:lnTo>
                  <a:pt x="64185" y="189230"/>
                </a:lnTo>
                <a:lnTo>
                  <a:pt x="62395" y="196850"/>
                </a:lnTo>
                <a:lnTo>
                  <a:pt x="61315" y="203200"/>
                </a:lnTo>
                <a:lnTo>
                  <a:pt x="60947" y="210820"/>
                </a:lnTo>
                <a:lnTo>
                  <a:pt x="60833" y="220980"/>
                </a:lnTo>
                <a:lnTo>
                  <a:pt x="59347" y="228600"/>
                </a:lnTo>
                <a:lnTo>
                  <a:pt x="56565" y="236220"/>
                </a:lnTo>
                <a:lnTo>
                  <a:pt x="52565" y="243840"/>
                </a:lnTo>
                <a:lnTo>
                  <a:pt x="49072" y="251460"/>
                </a:lnTo>
                <a:lnTo>
                  <a:pt x="46583" y="259080"/>
                </a:lnTo>
                <a:lnTo>
                  <a:pt x="45072" y="266700"/>
                </a:lnTo>
                <a:lnTo>
                  <a:pt x="44653" y="273050"/>
                </a:lnTo>
                <a:lnTo>
                  <a:pt x="44754" y="275590"/>
                </a:lnTo>
                <a:lnTo>
                  <a:pt x="63373" y="318770"/>
                </a:lnTo>
                <a:lnTo>
                  <a:pt x="112674" y="346710"/>
                </a:lnTo>
                <a:lnTo>
                  <a:pt x="154292" y="353060"/>
                </a:lnTo>
                <a:lnTo>
                  <a:pt x="175869" y="351790"/>
                </a:lnTo>
                <a:lnTo>
                  <a:pt x="214998" y="340360"/>
                </a:lnTo>
                <a:lnTo>
                  <a:pt x="256032" y="304800"/>
                </a:lnTo>
                <a:lnTo>
                  <a:pt x="264414" y="274320"/>
                </a:lnTo>
                <a:lnTo>
                  <a:pt x="263906" y="266700"/>
                </a:lnTo>
                <a:lnTo>
                  <a:pt x="262407" y="259080"/>
                </a:lnTo>
                <a:lnTo>
                  <a:pt x="259918" y="251460"/>
                </a:lnTo>
                <a:lnTo>
                  <a:pt x="256413" y="243840"/>
                </a:lnTo>
                <a:lnTo>
                  <a:pt x="253365" y="237693"/>
                </a:lnTo>
                <a:lnTo>
                  <a:pt x="253365" y="273050"/>
                </a:lnTo>
                <a:lnTo>
                  <a:pt x="248208" y="294640"/>
                </a:lnTo>
                <a:lnTo>
                  <a:pt x="233845" y="313690"/>
                </a:lnTo>
                <a:lnTo>
                  <a:pt x="211899" y="328930"/>
                </a:lnTo>
                <a:lnTo>
                  <a:pt x="184023" y="339090"/>
                </a:lnTo>
                <a:lnTo>
                  <a:pt x="189369" y="336550"/>
                </a:lnTo>
                <a:lnTo>
                  <a:pt x="192163" y="334010"/>
                </a:lnTo>
                <a:lnTo>
                  <a:pt x="193560" y="332740"/>
                </a:lnTo>
                <a:lnTo>
                  <a:pt x="194957" y="330200"/>
                </a:lnTo>
                <a:lnTo>
                  <a:pt x="197751" y="325120"/>
                </a:lnTo>
                <a:lnTo>
                  <a:pt x="197370" y="322580"/>
                </a:lnTo>
                <a:lnTo>
                  <a:pt x="195059" y="320040"/>
                </a:lnTo>
                <a:lnTo>
                  <a:pt x="188760" y="320040"/>
                </a:lnTo>
                <a:lnTo>
                  <a:pt x="187833" y="322580"/>
                </a:lnTo>
                <a:lnTo>
                  <a:pt x="184404" y="327660"/>
                </a:lnTo>
                <a:lnTo>
                  <a:pt x="178295" y="330200"/>
                </a:lnTo>
                <a:lnTo>
                  <a:pt x="169557" y="330200"/>
                </a:lnTo>
                <a:lnTo>
                  <a:pt x="169557" y="340360"/>
                </a:lnTo>
                <a:lnTo>
                  <a:pt x="164604" y="341630"/>
                </a:lnTo>
                <a:lnTo>
                  <a:pt x="143637" y="341630"/>
                </a:lnTo>
                <a:lnTo>
                  <a:pt x="138303" y="340360"/>
                </a:lnTo>
                <a:lnTo>
                  <a:pt x="144030" y="340360"/>
                </a:lnTo>
                <a:lnTo>
                  <a:pt x="146875" y="339090"/>
                </a:lnTo>
                <a:lnTo>
                  <a:pt x="149720" y="337820"/>
                </a:lnTo>
                <a:lnTo>
                  <a:pt x="153911" y="334010"/>
                </a:lnTo>
                <a:lnTo>
                  <a:pt x="158102" y="337820"/>
                </a:lnTo>
                <a:lnTo>
                  <a:pt x="169557" y="340360"/>
                </a:lnTo>
                <a:lnTo>
                  <a:pt x="169557" y="330200"/>
                </a:lnTo>
                <a:lnTo>
                  <a:pt x="167259" y="330200"/>
                </a:lnTo>
                <a:lnTo>
                  <a:pt x="162293" y="328930"/>
                </a:lnTo>
                <a:lnTo>
                  <a:pt x="157721" y="323850"/>
                </a:lnTo>
                <a:lnTo>
                  <a:pt x="159258" y="323850"/>
                </a:lnTo>
                <a:lnTo>
                  <a:pt x="161175" y="322580"/>
                </a:lnTo>
                <a:lnTo>
                  <a:pt x="163068" y="322580"/>
                </a:lnTo>
                <a:lnTo>
                  <a:pt x="169710" y="318770"/>
                </a:lnTo>
                <a:lnTo>
                  <a:pt x="176542" y="313690"/>
                </a:lnTo>
                <a:lnTo>
                  <a:pt x="181876" y="307340"/>
                </a:lnTo>
                <a:lnTo>
                  <a:pt x="184023" y="298450"/>
                </a:lnTo>
                <a:lnTo>
                  <a:pt x="181559" y="289560"/>
                </a:lnTo>
                <a:lnTo>
                  <a:pt x="178244" y="285750"/>
                </a:lnTo>
                <a:lnTo>
                  <a:pt x="174917" y="281940"/>
                </a:lnTo>
                <a:lnTo>
                  <a:pt x="174104" y="281520"/>
                </a:lnTo>
                <a:lnTo>
                  <a:pt x="174104" y="292100"/>
                </a:lnTo>
                <a:lnTo>
                  <a:pt x="174104" y="304800"/>
                </a:lnTo>
                <a:lnTo>
                  <a:pt x="167259" y="308610"/>
                </a:lnTo>
                <a:lnTo>
                  <a:pt x="158877" y="312420"/>
                </a:lnTo>
                <a:lnTo>
                  <a:pt x="158102" y="312420"/>
                </a:lnTo>
                <a:lnTo>
                  <a:pt x="156692" y="313690"/>
                </a:lnTo>
                <a:lnTo>
                  <a:pt x="150622" y="313690"/>
                </a:lnTo>
                <a:lnTo>
                  <a:pt x="149364" y="312420"/>
                </a:lnTo>
                <a:lnTo>
                  <a:pt x="140601" y="308610"/>
                </a:lnTo>
                <a:lnTo>
                  <a:pt x="134112" y="304800"/>
                </a:lnTo>
                <a:lnTo>
                  <a:pt x="134112" y="292100"/>
                </a:lnTo>
                <a:lnTo>
                  <a:pt x="142875" y="285750"/>
                </a:lnTo>
                <a:lnTo>
                  <a:pt x="164985" y="285750"/>
                </a:lnTo>
                <a:lnTo>
                  <a:pt x="174104" y="292100"/>
                </a:lnTo>
                <a:lnTo>
                  <a:pt x="174104" y="281520"/>
                </a:lnTo>
                <a:lnTo>
                  <a:pt x="165201" y="276860"/>
                </a:lnTo>
                <a:lnTo>
                  <a:pt x="153530" y="275590"/>
                </a:lnTo>
                <a:lnTo>
                  <a:pt x="141706" y="276860"/>
                </a:lnTo>
                <a:lnTo>
                  <a:pt x="132016" y="281940"/>
                </a:lnTo>
                <a:lnTo>
                  <a:pt x="125476" y="289560"/>
                </a:lnTo>
                <a:lnTo>
                  <a:pt x="123063" y="298450"/>
                </a:lnTo>
                <a:lnTo>
                  <a:pt x="125107" y="307340"/>
                </a:lnTo>
                <a:lnTo>
                  <a:pt x="130263" y="313690"/>
                </a:lnTo>
                <a:lnTo>
                  <a:pt x="137045" y="318770"/>
                </a:lnTo>
                <a:lnTo>
                  <a:pt x="144030" y="322580"/>
                </a:lnTo>
                <a:lnTo>
                  <a:pt x="145910" y="322580"/>
                </a:lnTo>
                <a:lnTo>
                  <a:pt x="147828" y="323850"/>
                </a:lnTo>
                <a:lnTo>
                  <a:pt x="148983" y="323850"/>
                </a:lnTo>
                <a:lnTo>
                  <a:pt x="144411" y="328930"/>
                </a:lnTo>
                <a:lnTo>
                  <a:pt x="140220" y="330200"/>
                </a:lnTo>
                <a:lnTo>
                  <a:pt x="128790" y="330200"/>
                </a:lnTo>
                <a:lnTo>
                  <a:pt x="123063" y="327660"/>
                </a:lnTo>
                <a:lnTo>
                  <a:pt x="119253" y="322580"/>
                </a:lnTo>
                <a:lnTo>
                  <a:pt x="118325" y="320040"/>
                </a:lnTo>
                <a:lnTo>
                  <a:pt x="112890" y="320040"/>
                </a:lnTo>
                <a:lnTo>
                  <a:pt x="109728" y="322580"/>
                </a:lnTo>
                <a:lnTo>
                  <a:pt x="108953" y="325120"/>
                </a:lnTo>
                <a:lnTo>
                  <a:pt x="110490" y="327660"/>
                </a:lnTo>
                <a:lnTo>
                  <a:pt x="113919" y="332740"/>
                </a:lnTo>
                <a:lnTo>
                  <a:pt x="118110" y="336550"/>
                </a:lnTo>
                <a:lnTo>
                  <a:pt x="123063" y="339090"/>
                </a:lnTo>
                <a:lnTo>
                  <a:pt x="95300" y="328930"/>
                </a:lnTo>
                <a:lnTo>
                  <a:pt x="73202" y="313690"/>
                </a:lnTo>
                <a:lnTo>
                  <a:pt x="58610" y="294640"/>
                </a:lnTo>
                <a:lnTo>
                  <a:pt x="53340" y="273050"/>
                </a:lnTo>
                <a:lnTo>
                  <a:pt x="53771" y="266700"/>
                </a:lnTo>
                <a:lnTo>
                  <a:pt x="55054" y="261620"/>
                </a:lnTo>
                <a:lnTo>
                  <a:pt x="57200" y="255270"/>
                </a:lnTo>
                <a:lnTo>
                  <a:pt x="60185" y="248920"/>
                </a:lnTo>
                <a:lnTo>
                  <a:pt x="64630" y="240030"/>
                </a:lnTo>
                <a:lnTo>
                  <a:pt x="67678" y="231140"/>
                </a:lnTo>
                <a:lnTo>
                  <a:pt x="69367" y="220980"/>
                </a:lnTo>
                <a:lnTo>
                  <a:pt x="69672" y="213360"/>
                </a:lnTo>
                <a:lnTo>
                  <a:pt x="69723" y="210820"/>
                </a:lnTo>
                <a:lnTo>
                  <a:pt x="76212" y="184150"/>
                </a:lnTo>
                <a:lnTo>
                  <a:pt x="84569" y="173990"/>
                </a:lnTo>
                <a:lnTo>
                  <a:pt x="93967" y="162560"/>
                </a:lnTo>
                <a:lnTo>
                  <a:pt x="120357" y="148590"/>
                </a:lnTo>
                <a:lnTo>
                  <a:pt x="139814" y="144780"/>
                </a:lnTo>
                <a:lnTo>
                  <a:pt x="152793" y="142240"/>
                </a:lnTo>
                <a:lnTo>
                  <a:pt x="185432" y="148590"/>
                </a:lnTo>
                <a:lnTo>
                  <a:pt x="211924" y="162560"/>
                </a:lnTo>
                <a:lnTo>
                  <a:pt x="229717" y="184150"/>
                </a:lnTo>
                <a:lnTo>
                  <a:pt x="236220" y="210820"/>
                </a:lnTo>
                <a:lnTo>
                  <a:pt x="236220" y="212090"/>
                </a:lnTo>
                <a:lnTo>
                  <a:pt x="237248" y="220980"/>
                </a:lnTo>
                <a:lnTo>
                  <a:pt x="239268" y="231140"/>
                </a:lnTo>
                <a:lnTo>
                  <a:pt x="242443" y="240030"/>
                </a:lnTo>
                <a:lnTo>
                  <a:pt x="246900" y="248920"/>
                </a:lnTo>
                <a:lnTo>
                  <a:pt x="249834" y="255270"/>
                </a:lnTo>
                <a:lnTo>
                  <a:pt x="251841" y="261620"/>
                </a:lnTo>
                <a:lnTo>
                  <a:pt x="252996" y="266700"/>
                </a:lnTo>
                <a:lnTo>
                  <a:pt x="253365" y="273050"/>
                </a:lnTo>
                <a:lnTo>
                  <a:pt x="253365" y="237693"/>
                </a:lnTo>
                <a:lnTo>
                  <a:pt x="252641" y="236220"/>
                </a:lnTo>
                <a:lnTo>
                  <a:pt x="249885" y="228600"/>
                </a:lnTo>
                <a:lnTo>
                  <a:pt x="248208" y="220980"/>
                </a:lnTo>
                <a:lnTo>
                  <a:pt x="247637" y="213360"/>
                </a:lnTo>
                <a:lnTo>
                  <a:pt x="247637" y="210820"/>
                </a:lnTo>
                <a:lnTo>
                  <a:pt x="247281" y="203200"/>
                </a:lnTo>
                <a:lnTo>
                  <a:pt x="246227" y="196850"/>
                </a:lnTo>
                <a:lnTo>
                  <a:pt x="244436" y="189230"/>
                </a:lnTo>
                <a:lnTo>
                  <a:pt x="241947" y="182880"/>
                </a:lnTo>
                <a:lnTo>
                  <a:pt x="251371" y="173990"/>
                </a:lnTo>
                <a:lnTo>
                  <a:pt x="280022" y="132080"/>
                </a:lnTo>
                <a:lnTo>
                  <a:pt x="296214" y="88900"/>
                </a:lnTo>
                <a:lnTo>
                  <a:pt x="305066" y="46990"/>
                </a:lnTo>
                <a:lnTo>
                  <a:pt x="308013" y="17780"/>
                </a:lnTo>
                <a:lnTo>
                  <a:pt x="308470" y="10160"/>
                </a:lnTo>
                <a:lnTo>
                  <a:pt x="308597" y="381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6163" y="1964727"/>
            <a:ext cx="348615" cy="352425"/>
          </a:xfrm>
          <a:custGeom>
            <a:avLst/>
            <a:gdLst/>
            <a:ahLst/>
            <a:cxnLst/>
            <a:rect l="l" t="t" r="r" b="b"/>
            <a:pathLst>
              <a:path w="348615" h="352425">
                <a:moveTo>
                  <a:pt x="99047" y="29730"/>
                </a:moveTo>
                <a:lnTo>
                  <a:pt x="91808" y="22491"/>
                </a:lnTo>
                <a:lnTo>
                  <a:pt x="88773" y="22491"/>
                </a:lnTo>
                <a:lnTo>
                  <a:pt x="88773" y="35814"/>
                </a:lnTo>
                <a:lnTo>
                  <a:pt x="88773" y="41541"/>
                </a:lnTo>
                <a:lnTo>
                  <a:pt x="86080" y="44577"/>
                </a:lnTo>
                <a:lnTo>
                  <a:pt x="79616" y="44577"/>
                </a:lnTo>
                <a:lnTo>
                  <a:pt x="77343" y="41541"/>
                </a:lnTo>
                <a:lnTo>
                  <a:pt x="77343" y="35814"/>
                </a:lnTo>
                <a:lnTo>
                  <a:pt x="79997" y="33147"/>
                </a:lnTo>
                <a:lnTo>
                  <a:pt x="86080" y="33147"/>
                </a:lnTo>
                <a:lnTo>
                  <a:pt x="88773" y="35814"/>
                </a:lnTo>
                <a:lnTo>
                  <a:pt x="88773" y="22491"/>
                </a:lnTo>
                <a:lnTo>
                  <a:pt x="73888" y="22491"/>
                </a:lnTo>
                <a:lnTo>
                  <a:pt x="66662" y="29730"/>
                </a:lnTo>
                <a:lnTo>
                  <a:pt x="66662" y="47612"/>
                </a:lnTo>
                <a:lnTo>
                  <a:pt x="73888" y="54876"/>
                </a:lnTo>
                <a:lnTo>
                  <a:pt x="91808" y="54876"/>
                </a:lnTo>
                <a:lnTo>
                  <a:pt x="99047" y="47612"/>
                </a:lnTo>
                <a:lnTo>
                  <a:pt x="99047" y="44577"/>
                </a:lnTo>
                <a:lnTo>
                  <a:pt x="99047" y="33147"/>
                </a:lnTo>
                <a:lnTo>
                  <a:pt x="99047" y="29730"/>
                </a:lnTo>
                <a:close/>
              </a:path>
              <a:path w="348615" h="352425">
                <a:moveTo>
                  <a:pt x="277736" y="221754"/>
                </a:moveTo>
                <a:lnTo>
                  <a:pt x="277342" y="218694"/>
                </a:lnTo>
                <a:lnTo>
                  <a:pt x="276352" y="216027"/>
                </a:lnTo>
                <a:lnTo>
                  <a:pt x="274180" y="214820"/>
                </a:lnTo>
                <a:lnTo>
                  <a:pt x="271526" y="214820"/>
                </a:lnTo>
                <a:lnTo>
                  <a:pt x="270878" y="214884"/>
                </a:lnTo>
                <a:lnTo>
                  <a:pt x="268579" y="215265"/>
                </a:lnTo>
                <a:lnTo>
                  <a:pt x="264414" y="216420"/>
                </a:lnTo>
                <a:lnTo>
                  <a:pt x="261353" y="216801"/>
                </a:lnTo>
                <a:lnTo>
                  <a:pt x="259461" y="219837"/>
                </a:lnTo>
                <a:lnTo>
                  <a:pt x="260578" y="222491"/>
                </a:lnTo>
                <a:lnTo>
                  <a:pt x="260959" y="224802"/>
                </a:lnTo>
                <a:lnTo>
                  <a:pt x="263271" y="226682"/>
                </a:lnTo>
                <a:lnTo>
                  <a:pt x="266687" y="226682"/>
                </a:lnTo>
                <a:lnTo>
                  <a:pt x="271653" y="225945"/>
                </a:lnTo>
                <a:lnTo>
                  <a:pt x="273926" y="224802"/>
                </a:lnTo>
                <a:lnTo>
                  <a:pt x="276225" y="224421"/>
                </a:lnTo>
                <a:lnTo>
                  <a:pt x="277736" y="221754"/>
                </a:lnTo>
                <a:close/>
              </a:path>
              <a:path w="348615" h="352425">
                <a:moveTo>
                  <a:pt x="348221" y="281571"/>
                </a:moveTo>
                <a:lnTo>
                  <a:pt x="347078" y="279654"/>
                </a:lnTo>
                <a:lnTo>
                  <a:pt x="345617" y="275844"/>
                </a:lnTo>
                <a:lnTo>
                  <a:pt x="344551" y="273062"/>
                </a:lnTo>
                <a:lnTo>
                  <a:pt x="336931" y="257416"/>
                </a:lnTo>
                <a:lnTo>
                  <a:pt x="334886" y="254165"/>
                </a:lnTo>
                <a:lnTo>
                  <a:pt x="334886" y="275844"/>
                </a:lnTo>
                <a:lnTo>
                  <a:pt x="259270" y="272021"/>
                </a:lnTo>
                <a:lnTo>
                  <a:pt x="201409" y="262255"/>
                </a:lnTo>
                <a:lnTo>
                  <a:pt x="158902" y="248323"/>
                </a:lnTo>
                <a:lnTo>
                  <a:pt x="110464" y="215265"/>
                </a:lnTo>
                <a:lnTo>
                  <a:pt x="94856" y="186690"/>
                </a:lnTo>
                <a:lnTo>
                  <a:pt x="123151" y="209359"/>
                </a:lnTo>
                <a:lnTo>
                  <a:pt x="154012" y="223215"/>
                </a:lnTo>
                <a:lnTo>
                  <a:pt x="185305" y="230149"/>
                </a:lnTo>
                <a:lnTo>
                  <a:pt x="214884" y="232029"/>
                </a:lnTo>
                <a:lnTo>
                  <a:pt x="222554" y="231952"/>
                </a:lnTo>
                <a:lnTo>
                  <a:pt x="248031" y="227838"/>
                </a:lnTo>
                <a:lnTo>
                  <a:pt x="248031" y="222148"/>
                </a:lnTo>
                <a:lnTo>
                  <a:pt x="247446" y="221729"/>
                </a:lnTo>
                <a:lnTo>
                  <a:pt x="245351" y="220218"/>
                </a:lnTo>
                <a:lnTo>
                  <a:pt x="242303" y="220218"/>
                </a:lnTo>
                <a:lnTo>
                  <a:pt x="236156" y="220827"/>
                </a:lnTo>
                <a:lnTo>
                  <a:pt x="229552" y="221297"/>
                </a:lnTo>
                <a:lnTo>
                  <a:pt x="222542" y="221615"/>
                </a:lnTo>
                <a:lnTo>
                  <a:pt x="215176" y="221729"/>
                </a:lnTo>
                <a:lnTo>
                  <a:pt x="184404" y="219532"/>
                </a:lnTo>
                <a:lnTo>
                  <a:pt x="151866" y="211353"/>
                </a:lnTo>
                <a:lnTo>
                  <a:pt x="120332" y="194843"/>
                </a:lnTo>
                <a:lnTo>
                  <a:pt x="112001" y="186690"/>
                </a:lnTo>
                <a:lnTo>
                  <a:pt x="92583" y="167652"/>
                </a:lnTo>
                <a:lnTo>
                  <a:pt x="91427" y="166878"/>
                </a:lnTo>
                <a:lnTo>
                  <a:pt x="90665" y="165722"/>
                </a:lnTo>
                <a:lnTo>
                  <a:pt x="89154" y="165722"/>
                </a:lnTo>
                <a:lnTo>
                  <a:pt x="88900" y="165696"/>
                </a:lnTo>
                <a:lnTo>
                  <a:pt x="85725" y="165696"/>
                </a:lnTo>
                <a:lnTo>
                  <a:pt x="83781" y="167525"/>
                </a:lnTo>
                <a:lnTo>
                  <a:pt x="83426" y="170307"/>
                </a:lnTo>
                <a:lnTo>
                  <a:pt x="83248" y="174967"/>
                </a:lnTo>
                <a:lnTo>
                  <a:pt x="84518" y="186461"/>
                </a:lnTo>
                <a:lnTo>
                  <a:pt x="102463" y="221754"/>
                </a:lnTo>
                <a:lnTo>
                  <a:pt x="133045" y="246697"/>
                </a:lnTo>
                <a:lnTo>
                  <a:pt x="176771" y="265950"/>
                </a:lnTo>
                <a:lnTo>
                  <a:pt x="241592" y="280238"/>
                </a:lnTo>
                <a:lnTo>
                  <a:pt x="279692" y="284378"/>
                </a:lnTo>
                <a:lnTo>
                  <a:pt x="321538" y="286524"/>
                </a:lnTo>
                <a:lnTo>
                  <a:pt x="323075" y="291109"/>
                </a:lnTo>
                <a:lnTo>
                  <a:pt x="324231" y="295300"/>
                </a:lnTo>
                <a:lnTo>
                  <a:pt x="324993" y="298335"/>
                </a:lnTo>
                <a:lnTo>
                  <a:pt x="237350" y="298335"/>
                </a:lnTo>
                <a:lnTo>
                  <a:pt x="189649" y="295922"/>
                </a:lnTo>
                <a:lnTo>
                  <a:pt x="171424" y="292760"/>
                </a:lnTo>
                <a:lnTo>
                  <a:pt x="171424" y="304038"/>
                </a:lnTo>
                <a:lnTo>
                  <a:pt x="171424" y="342531"/>
                </a:lnTo>
                <a:lnTo>
                  <a:pt x="159613" y="342531"/>
                </a:lnTo>
                <a:lnTo>
                  <a:pt x="159613" y="302145"/>
                </a:lnTo>
                <a:lnTo>
                  <a:pt x="167233" y="303644"/>
                </a:lnTo>
                <a:lnTo>
                  <a:pt x="171424" y="304038"/>
                </a:lnTo>
                <a:lnTo>
                  <a:pt x="171424" y="292760"/>
                </a:lnTo>
                <a:lnTo>
                  <a:pt x="148386" y="288759"/>
                </a:lnTo>
                <a:lnTo>
                  <a:pt x="113677" y="276948"/>
                </a:lnTo>
                <a:lnTo>
                  <a:pt x="66484" y="241820"/>
                </a:lnTo>
                <a:lnTo>
                  <a:pt x="50342" y="206387"/>
                </a:lnTo>
                <a:lnTo>
                  <a:pt x="49123" y="193179"/>
                </a:lnTo>
                <a:lnTo>
                  <a:pt x="50838" y="178879"/>
                </a:lnTo>
                <a:lnTo>
                  <a:pt x="55410" y="165887"/>
                </a:lnTo>
                <a:lnTo>
                  <a:pt x="61988" y="153682"/>
                </a:lnTo>
                <a:lnTo>
                  <a:pt x="69659" y="141795"/>
                </a:lnTo>
                <a:lnTo>
                  <a:pt x="74193" y="134632"/>
                </a:lnTo>
                <a:lnTo>
                  <a:pt x="78473" y="127457"/>
                </a:lnTo>
                <a:lnTo>
                  <a:pt x="82461" y="119989"/>
                </a:lnTo>
                <a:lnTo>
                  <a:pt x="86080" y="112026"/>
                </a:lnTo>
                <a:lnTo>
                  <a:pt x="91846" y="114731"/>
                </a:lnTo>
                <a:lnTo>
                  <a:pt x="99860" y="117411"/>
                </a:lnTo>
                <a:lnTo>
                  <a:pt x="109943" y="119570"/>
                </a:lnTo>
                <a:lnTo>
                  <a:pt x="121920" y="120764"/>
                </a:lnTo>
                <a:lnTo>
                  <a:pt x="121920" y="140601"/>
                </a:lnTo>
                <a:lnTo>
                  <a:pt x="123812" y="142494"/>
                </a:lnTo>
                <a:lnTo>
                  <a:pt x="126847" y="142875"/>
                </a:lnTo>
                <a:lnTo>
                  <a:pt x="154838" y="146011"/>
                </a:lnTo>
                <a:lnTo>
                  <a:pt x="181533" y="151447"/>
                </a:lnTo>
                <a:lnTo>
                  <a:pt x="230505" y="169189"/>
                </a:lnTo>
                <a:lnTo>
                  <a:pt x="264985" y="190131"/>
                </a:lnTo>
                <a:lnTo>
                  <a:pt x="294881" y="216801"/>
                </a:lnTo>
                <a:lnTo>
                  <a:pt x="321449" y="251320"/>
                </a:lnTo>
                <a:lnTo>
                  <a:pt x="334886" y="275844"/>
                </a:lnTo>
                <a:lnTo>
                  <a:pt x="334886" y="254165"/>
                </a:lnTo>
                <a:lnTo>
                  <a:pt x="302501" y="210299"/>
                </a:lnTo>
                <a:lnTo>
                  <a:pt x="271157" y="182321"/>
                </a:lnTo>
                <a:lnTo>
                  <a:pt x="234696" y="160032"/>
                </a:lnTo>
                <a:lnTo>
                  <a:pt x="185966" y="141795"/>
                </a:lnTo>
                <a:lnTo>
                  <a:pt x="131813" y="132956"/>
                </a:lnTo>
                <a:lnTo>
                  <a:pt x="131813" y="112026"/>
                </a:lnTo>
                <a:lnTo>
                  <a:pt x="131813" y="110490"/>
                </a:lnTo>
                <a:lnTo>
                  <a:pt x="131813" y="43802"/>
                </a:lnTo>
                <a:lnTo>
                  <a:pt x="128397" y="26835"/>
                </a:lnTo>
                <a:lnTo>
                  <a:pt x="121539" y="16624"/>
                </a:lnTo>
                <a:lnTo>
                  <a:pt x="121539" y="43802"/>
                </a:lnTo>
                <a:lnTo>
                  <a:pt x="121539" y="110490"/>
                </a:lnTo>
                <a:lnTo>
                  <a:pt x="110324" y="109245"/>
                </a:lnTo>
                <a:lnTo>
                  <a:pt x="101244" y="107061"/>
                </a:lnTo>
                <a:lnTo>
                  <a:pt x="94310" y="104597"/>
                </a:lnTo>
                <a:lnTo>
                  <a:pt x="89535" y="102501"/>
                </a:lnTo>
                <a:lnTo>
                  <a:pt x="91097" y="96697"/>
                </a:lnTo>
                <a:lnTo>
                  <a:pt x="92290" y="90639"/>
                </a:lnTo>
                <a:lnTo>
                  <a:pt x="93078" y="84226"/>
                </a:lnTo>
                <a:lnTo>
                  <a:pt x="93294" y="78587"/>
                </a:lnTo>
                <a:lnTo>
                  <a:pt x="93345" y="74307"/>
                </a:lnTo>
                <a:lnTo>
                  <a:pt x="91046" y="71996"/>
                </a:lnTo>
                <a:lnTo>
                  <a:pt x="83045" y="71996"/>
                </a:lnTo>
                <a:lnTo>
                  <a:pt x="72212" y="69850"/>
                </a:lnTo>
                <a:lnTo>
                  <a:pt x="63233" y="63906"/>
                </a:lnTo>
                <a:lnTo>
                  <a:pt x="61214" y="60960"/>
                </a:lnTo>
                <a:lnTo>
                  <a:pt x="57111" y="54965"/>
                </a:lnTo>
                <a:lnTo>
                  <a:pt x="55168" y="45339"/>
                </a:lnTo>
                <a:lnTo>
                  <a:pt x="54851" y="43802"/>
                </a:lnTo>
                <a:lnTo>
                  <a:pt x="57505" y="30924"/>
                </a:lnTo>
                <a:lnTo>
                  <a:pt x="64706" y="20396"/>
                </a:lnTo>
                <a:lnTo>
                  <a:pt x="75260" y="13296"/>
                </a:lnTo>
                <a:lnTo>
                  <a:pt x="87998" y="10693"/>
                </a:lnTo>
                <a:lnTo>
                  <a:pt x="101117" y="13347"/>
                </a:lnTo>
                <a:lnTo>
                  <a:pt x="111772" y="20535"/>
                </a:lnTo>
                <a:lnTo>
                  <a:pt x="118922" y="31089"/>
                </a:lnTo>
                <a:lnTo>
                  <a:pt x="121539" y="43802"/>
                </a:lnTo>
                <a:lnTo>
                  <a:pt x="121539" y="16624"/>
                </a:lnTo>
                <a:lnTo>
                  <a:pt x="119049" y="12903"/>
                </a:lnTo>
                <a:lnTo>
                  <a:pt x="115785" y="10693"/>
                </a:lnTo>
                <a:lnTo>
                  <a:pt x="105130" y="3467"/>
                </a:lnTo>
                <a:lnTo>
                  <a:pt x="87998" y="0"/>
                </a:lnTo>
                <a:lnTo>
                  <a:pt x="73139" y="2628"/>
                </a:lnTo>
                <a:lnTo>
                  <a:pt x="60515" y="9817"/>
                </a:lnTo>
                <a:lnTo>
                  <a:pt x="50965" y="20586"/>
                </a:lnTo>
                <a:lnTo>
                  <a:pt x="48768" y="25781"/>
                </a:lnTo>
                <a:lnTo>
                  <a:pt x="48768" y="60960"/>
                </a:lnTo>
                <a:lnTo>
                  <a:pt x="12547" y="60960"/>
                </a:lnTo>
                <a:lnTo>
                  <a:pt x="10655" y="59067"/>
                </a:lnTo>
                <a:lnTo>
                  <a:pt x="10655" y="54876"/>
                </a:lnTo>
                <a:lnTo>
                  <a:pt x="11811" y="53340"/>
                </a:lnTo>
                <a:lnTo>
                  <a:pt x="13703" y="52959"/>
                </a:lnTo>
                <a:lnTo>
                  <a:pt x="44958" y="45339"/>
                </a:lnTo>
                <a:lnTo>
                  <a:pt x="44958" y="51066"/>
                </a:lnTo>
                <a:lnTo>
                  <a:pt x="46088" y="56388"/>
                </a:lnTo>
                <a:lnTo>
                  <a:pt x="48768" y="60960"/>
                </a:lnTo>
                <a:lnTo>
                  <a:pt x="48768" y="25781"/>
                </a:lnTo>
                <a:lnTo>
                  <a:pt x="45313" y="33921"/>
                </a:lnTo>
                <a:lnTo>
                  <a:pt x="11049" y="42684"/>
                </a:lnTo>
                <a:lnTo>
                  <a:pt x="4191" y="43802"/>
                </a:lnTo>
                <a:lnTo>
                  <a:pt x="0" y="50304"/>
                </a:lnTo>
                <a:lnTo>
                  <a:pt x="0" y="64389"/>
                </a:lnTo>
                <a:lnTo>
                  <a:pt x="6845" y="70497"/>
                </a:lnTo>
                <a:lnTo>
                  <a:pt x="55232" y="70497"/>
                </a:lnTo>
                <a:lnTo>
                  <a:pt x="61010" y="75107"/>
                </a:lnTo>
                <a:lnTo>
                  <a:pt x="67424" y="78587"/>
                </a:lnTo>
                <a:lnTo>
                  <a:pt x="74409" y="80772"/>
                </a:lnTo>
                <a:lnTo>
                  <a:pt x="81889" y="81534"/>
                </a:lnTo>
                <a:lnTo>
                  <a:pt x="79260" y="96685"/>
                </a:lnTo>
                <a:lnTo>
                  <a:pt x="74193" y="110401"/>
                </a:lnTo>
                <a:lnTo>
                  <a:pt x="67551" y="123126"/>
                </a:lnTo>
                <a:lnTo>
                  <a:pt x="60198" y="135267"/>
                </a:lnTo>
                <a:lnTo>
                  <a:pt x="52070" y="148056"/>
                </a:lnTo>
                <a:lnTo>
                  <a:pt x="44983" y="161544"/>
                </a:lnTo>
                <a:lnTo>
                  <a:pt x="39979" y="176187"/>
                </a:lnTo>
                <a:lnTo>
                  <a:pt x="38087" y="192417"/>
                </a:lnTo>
                <a:lnTo>
                  <a:pt x="38709" y="202171"/>
                </a:lnTo>
                <a:lnTo>
                  <a:pt x="53251" y="241058"/>
                </a:lnTo>
                <a:lnTo>
                  <a:pt x="93662" y="277926"/>
                </a:lnTo>
                <a:lnTo>
                  <a:pt x="148577" y="299097"/>
                </a:lnTo>
                <a:lnTo>
                  <a:pt x="148577" y="342138"/>
                </a:lnTo>
                <a:lnTo>
                  <a:pt x="112382" y="342138"/>
                </a:lnTo>
                <a:lnTo>
                  <a:pt x="110083" y="344411"/>
                </a:lnTo>
                <a:lnTo>
                  <a:pt x="110083" y="350139"/>
                </a:lnTo>
                <a:lnTo>
                  <a:pt x="112382" y="352412"/>
                </a:lnTo>
                <a:lnTo>
                  <a:pt x="190119" y="352412"/>
                </a:lnTo>
                <a:lnTo>
                  <a:pt x="192392" y="350139"/>
                </a:lnTo>
                <a:lnTo>
                  <a:pt x="192392" y="344411"/>
                </a:lnTo>
                <a:lnTo>
                  <a:pt x="190500" y="342531"/>
                </a:lnTo>
                <a:lnTo>
                  <a:pt x="190119" y="342138"/>
                </a:lnTo>
                <a:lnTo>
                  <a:pt x="181343" y="342138"/>
                </a:lnTo>
                <a:lnTo>
                  <a:pt x="181343" y="304800"/>
                </a:lnTo>
                <a:lnTo>
                  <a:pt x="194487" y="306463"/>
                </a:lnTo>
                <a:lnTo>
                  <a:pt x="208203" y="307517"/>
                </a:lnTo>
                <a:lnTo>
                  <a:pt x="222491" y="308063"/>
                </a:lnTo>
                <a:lnTo>
                  <a:pt x="237350" y="308229"/>
                </a:lnTo>
                <a:lnTo>
                  <a:pt x="332613" y="308229"/>
                </a:lnTo>
                <a:lnTo>
                  <a:pt x="333730" y="307835"/>
                </a:lnTo>
                <a:lnTo>
                  <a:pt x="334886" y="306336"/>
                </a:lnTo>
                <a:lnTo>
                  <a:pt x="335648" y="305562"/>
                </a:lnTo>
                <a:lnTo>
                  <a:pt x="336029" y="304800"/>
                </a:lnTo>
                <a:lnTo>
                  <a:pt x="336423" y="304038"/>
                </a:lnTo>
                <a:lnTo>
                  <a:pt x="336423" y="302145"/>
                </a:lnTo>
                <a:lnTo>
                  <a:pt x="336423" y="301764"/>
                </a:lnTo>
                <a:lnTo>
                  <a:pt x="335724" y="298335"/>
                </a:lnTo>
                <a:lnTo>
                  <a:pt x="335267" y="296037"/>
                </a:lnTo>
                <a:lnTo>
                  <a:pt x="332613" y="285762"/>
                </a:lnTo>
                <a:lnTo>
                  <a:pt x="343649" y="285762"/>
                </a:lnTo>
                <a:lnTo>
                  <a:pt x="345922" y="284988"/>
                </a:lnTo>
                <a:lnTo>
                  <a:pt x="346697" y="283451"/>
                </a:lnTo>
                <a:lnTo>
                  <a:pt x="347840" y="283108"/>
                </a:lnTo>
                <a:lnTo>
                  <a:pt x="348221" y="28157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89989" y="2015413"/>
            <a:ext cx="355600" cy="303530"/>
          </a:xfrm>
          <a:custGeom>
            <a:avLst/>
            <a:gdLst/>
            <a:ahLst/>
            <a:cxnLst/>
            <a:rect l="l" t="t" r="r" b="b"/>
            <a:pathLst>
              <a:path w="355600" h="303530">
                <a:moveTo>
                  <a:pt x="105918" y="84188"/>
                </a:moveTo>
                <a:lnTo>
                  <a:pt x="103644" y="81927"/>
                </a:lnTo>
                <a:lnTo>
                  <a:pt x="97917" y="81927"/>
                </a:lnTo>
                <a:lnTo>
                  <a:pt x="95262" y="84188"/>
                </a:lnTo>
                <a:lnTo>
                  <a:pt x="95262" y="99047"/>
                </a:lnTo>
                <a:lnTo>
                  <a:pt x="90309" y="104381"/>
                </a:lnTo>
                <a:lnTo>
                  <a:pt x="77724" y="104381"/>
                </a:lnTo>
                <a:lnTo>
                  <a:pt x="72415" y="99047"/>
                </a:lnTo>
                <a:lnTo>
                  <a:pt x="72415" y="80772"/>
                </a:lnTo>
                <a:lnTo>
                  <a:pt x="77724" y="75806"/>
                </a:lnTo>
                <a:lnTo>
                  <a:pt x="86880" y="75806"/>
                </a:lnTo>
                <a:lnTo>
                  <a:pt x="89154" y="73152"/>
                </a:lnTo>
                <a:lnTo>
                  <a:pt x="89154" y="67424"/>
                </a:lnTo>
                <a:lnTo>
                  <a:pt x="86880" y="65151"/>
                </a:lnTo>
                <a:lnTo>
                  <a:pt x="83845" y="65151"/>
                </a:lnTo>
                <a:lnTo>
                  <a:pt x="75463" y="66840"/>
                </a:lnTo>
                <a:lnTo>
                  <a:pt x="68554" y="71475"/>
                </a:lnTo>
                <a:lnTo>
                  <a:pt x="63842" y="78473"/>
                </a:lnTo>
                <a:lnTo>
                  <a:pt x="62115" y="87236"/>
                </a:lnTo>
                <a:lnTo>
                  <a:pt x="62115" y="92964"/>
                </a:lnTo>
                <a:lnTo>
                  <a:pt x="63792" y="101333"/>
                </a:lnTo>
                <a:lnTo>
                  <a:pt x="68402" y="108254"/>
                </a:lnTo>
                <a:lnTo>
                  <a:pt x="75298" y="112953"/>
                </a:lnTo>
                <a:lnTo>
                  <a:pt x="83845" y="114693"/>
                </a:lnTo>
                <a:lnTo>
                  <a:pt x="92595" y="113004"/>
                </a:lnTo>
                <a:lnTo>
                  <a:pt x="99593" y="108394"/>
                </a:lnTo>
                <a:lnTo>
                  <a:pt x="104241" y="101498"/>
                </a:lnTo>
                <a:lnTo>
                  <a:pt x="105918" y="92964"/>
                </a:lnTo>
                <a:lnTo>
                  <a:pt x="105918" y="84188"/>
                </a:lnTo>
                <a:close/>
              </a:path>
              <a:path w="355600" h="303530">
                <a:moveTo>
                  <a:pt x="259105" y="154305"/>
                </a:moveTo>
                <a:lnTo>
                  <a:pt x="257187" y="152387"/>
                </a:lnTo>
                <a:lnTo>
                  <a:pt x="256197" y="151206"/>
                </a:lnTo>
                <a:lnTo>
                  <a:pt x="254876" y="150622"/>
                </a:lnTo>
                <a:lnTo>
                  <a:pt x="253606" y="150622"/>
                </a:lnTo>
                <a:lnTo>
                  <a:pt x="252412" y="150622"/>
                </a:lnTo>
                <a:lnTo>
                  <a:pt x="251231" y="151104"/>
                </a:lnTo>
                <a:lnTo>
                  <a:pt x="250342" y="152006"/>
                </a:lnTo>
                <a:lnTo>
                  <a:pt x="248412" y="153149"/>
                </a:lnTo>
                <a:lnTo>
                  <a:pt x="245757" y="155079"/>
                </a:lnTo>
                <a:lnTo>
                  <a:pt x="243103" y="156578"/>
                </a:lnTo>
                <a:lnTo>
                  <a:pt x="240804" y="158115"/>
                </a:lnTo>
                <a:lnTo>
                  <a:pt x="239649" y="160769"/>
                </a:lnTo>
                <a:lnTo>
                  <a:pt x="240804" y="163804"/>
                </a:lnTo>
                <a:lnTo>
                  <a:pt x="241566" y="165735"/>
                </a:lnTo>
                <a:lnTo>
                  <a:pt x="243484" y="166497"/>
                </a:lnTo>
                <a:lnTo>
                  <a:pt x="246913" y="166497"/>
                </a:lnTo>
                <a:lnTo>
                  <a:pt x="247650" y="166116"/>
                </a:lnTo>
                <a:lnTo>
                  <a:pt x="251485" y="164198"/>
                </a:lnTo>
                <a:lnTo>
                  <a:pt x="254914" y="162306"/>
                </a:lnTo>
                <a:lnTo>
                  <a:pt x="257187" y="160007"/>
                </a:lnTo>
                <a:lnTo>
                  <a:pt x="258724" y="157734"/>
                </a:lnTo>
                <a:lnTo>
                  <a:pt x="259105" y="154305"/>
                </a:lnTo>
                <a:close/>
              </a:path>
              <a:path w="355600" h="303530">
                <a:moveTo>
                  <a:pt x="355104" y="147078"/>
                </a:moveTo>
                <a:lnTo>
                  <a:pt x="353949" y="144767"/>
                </a:lnTo>
                <a:lnTo>
                  <a:pt x="351294" y="143167"/>
                </a:lnTo>
                <a:lnTo>
                  <a:pt x="350494" y="142976"/>
                </a:lnTo>
                <a:lnTo>
                  <a:pt x="348411" y="142976"/>
                </a:lnTo>
                <a:lnTo>
                  <a:pt x="347103" y="143459"/>
                </a:lnTo>
                <a:lnTo>
                  <a:pt x="345948" y="144386"/>
                </a:lnTo>
                <a:lnTo>
                  <a:pt x="342836" y="146431"/>
                </a:lnTo>
                <a:lnTo>
                  <a:pt x="340639" y="147561"/>
                </a:lnTo>
                <a:lnTo>
                  <a:pt x="340639" y="158496"/>
                </a:lnTo>
                <a:lnTo>
                  <a:pt x="317804" y="199123"/>
                </a:lnTo>
                <a:lnTo>
                  <a:pt x="282867" y="230924"/>
                </a:lnTo>
                <a:lnTo>
                  <a:pt x="239001" y="251663"/>
                </a:lnTo>
                <a:lnTo>
                  <a:pt x="191643" y="258749"/>
                </a:lnTo>
                <a:lnTo>
                  <a:pt x="191643" y="268998"/>
                </a:lnTo>
                <a:lnTo>
                  <a:pt x="180225" y="291846"/>
                </a:lnTo>
                <a:lnTo>
                  <a:pt x="169570" y="291846"/>
                </a:lnTo>
                <a:lnTo>
                  <a:pt x="180987" y="268998"/>
                </a:lnTo>
                <a:lnTo>
                  <a:pt x="191643" y="268998"/>
                </a:lnTo>
                <a:lnTo>
                  <a:pt x="191643" y="258749"/>
                </a:lnTo>
                <a:lnTo>
                  <a:pt x="122504" y="246354"/>
                </a:lnTo>
                <a:lnTo>
                  <a:pt x="70497" y="209918"/>
                </a:lnTo>
                <a:lnTo>
                  <a:pt x="44932" y="164299"/>
                </a:lnTo>
                <a:lnTo>
                  <a:pt x="40119" y="138137"/>
                </a:lnTo>
                <a:lnTo>
                  <a:pt x="40652" y="115036"/>
                </a:lnTo>
                <a:lnTo>
                  <a:pt x="40767" y="110109"/>
                </a:lnTo>
                <a:lnTo>
                  <a:pt x="42913" y="99047"/>
                </a:lnTo>
                <a:lnTo>
                  <a:pt x="44043" y="93167"/>
                </a:lnTo>
                <a:lnTo>
                  <a:pt x="64414" y="51422"/>
                </a:lnTo>
                <a:lnTo>
                  <a:pt x="102108" y="21704"/>
                </a:lnTo>
                <a:lnTo>
                  <a:pt x="141757" y="10274"/>
                </a:lnTo>
                <a:lnTo>
                  <a:pt x="132219" y="22466"/>
                </a:lnTo>
                <a:lnTo>
                  <a:pt x="131076" y="23622"/>
                </a:lnTo>
                <a:lnTo>
                  <a:pt x="130695" y="25501"/>
                </a:lnTo>
                <a:lnTo>
                  <a:pt x="131457" y="28575"/>
                </a:lnTo>
                <a:lnTo>
                  <a:pt x="132994" y="30086"/>
                </a:lnTo>
                <a:lnTo>
                  <a:pt x="134886" y="30467"/>
                </a:lnTo>
                <a:lnTo>
                  <a:pt x="150825" y="36017"/>
                </a:lnTo>
                <a:lnTo>
                  <a:pt x="165277" y="44577"/>
                </a:lnTo>
                <a:lnTo>
                  <a:pt x="177850" y="55981"/>
                </a:lnTo>
                <a:lnTo>
                  <a:pt x="188226" y="70078"/>
                </a:lnTo>
                <a:lnTo>
                  <a:pt x="199174" y="86220"/>
                </a:lnTo>
                <a:lnTo>
                  <a:pt x="210451" y="100584"/>
                </a:lnTo>
                <a:lnTo>
                  <a:pt x="243967" y="130886"/>
                </a:lnTo>
                <a:lnTo>
                  <a:pt x="281127" y="145859"/>
                </a:lnTo>
                <a:lnTo>
                  <a:pt x="287007" y="146431"/>
                </a:lnTo>
                <a:lnTo>
                  <a:pt x="293636" y="146431"/>
                </a:lnTo>
                <a:lnTo>
                  <a:pt x="296418" y="146304"/>
                </a:lnTo>
                <a:lnTo>
                  <a:pt x="281927" y="158432"/>
                </a:lnTo>
                <a:lnTo>
                  <a:pt x="239293" y="182499"/>
                </a:lnTo>
                <a:lnTo>
                  <a:pt x="209854" y="187655"/>
                </a:lnTo>
                <a:lnTo>
                  <a:pt x="201574" y="187655"/>
                </a:lnTo>
                <a:lnTo>
                  <a:pt x="163068" y="169151"/>
                </a:lnTo>
                <a:lnTo>
                  <a:pt x="169303" y="171958"/>
                </a:lnTo>
                <a:lnTo>
                  <a:pt x="176034" y="174117"/>
                </a:lnTo>
                <a:lnTo>
                  <a:pt x="183324" y="175691"/>
                </a:lnTo>
                <a:lnTo>
                  <a:pt x="191262" y="176771"/>
                </a:lnTo>
                <a:lnTo>
                  <a:pt x="193573" y="176771"/>
                </a:lnTo>
                <a:lnTo>
                  <a:pt x="195846" y="177152"/>
                </a:lnTo>
                <a:lnTo>
                  <a:pt x="198145" y="177152"/>
                </a:lnTo>
                <a:lnTo>
                  <a:pt x="205054" y="176936"/>
                </a:lnTo>
                <a:lnTo>
                  <a:pt x="212039" y="176288"/>
                </a:lnTo>
                <a:lnTo>
                  <a:pt x="219024" y="175221"/>
                </a:lnTo>
                <a:lnTo>
                  <a:pt x="225958" y="173736"/>
                </a:lnTo>
                <a:lnTo>
                  <a:pt x="228612" y="173342"/>
                </a:lnTo>
                <a:lnTo>
                  <a:pt x="230149" y="170307"/>
                </a:lnTo>
                <a:lnTo>
                  <a:pt x="229984" y="169151"/>
                </a:lnTo>
                <a:lnTo>
                  <a:pt x="229666" y="166916"/>
                </a:lnTo>
                <a:lnTo>
                  <a:pt x="229412" y="164960"/>
                </a:lnTo>
                <a:lnTo>
                  <a:pt x="227037" y="163741"/>
                </a:lnTo>
                <a:lnTo>
                  <a:pt x="224320" y="163741"/>
                </a:lnTo>
                <a:lnTo>
                  <a:pt x="223647" y="163804"/>
                </a:lnTo>
                <a:lnTo>
                  <a:pt x="217157" y="165176"/>
                </a:lnTo>
                <a:lnTo>
                  <a:pt x="210769" y="166141"/>
                </a:lnTo>
                <a:lnTo>
                  <a:pt x="204508" y="166725"/>
                </a:lnTo>
                <a:lnTo>
                  <a:pt x="198437" y="166916"/>
                </a:lnTo>
                <a:lnTo>
                  <a:pt x="188264" y="166331"/>
                </a:lnTo>
                <a:lnTo>
                  <a:pt x="150698" y="143357"/>
                </a:lnTo>
                <a:lnTo>
                  <a:pt x="145186" y="122694"/>
                </a:lnTo>
                <a:lnTo>
                  <a:pt x="147726" y="111201"/>
                </a:lnTo>
                <a:lnTo>
                  <a:pt x="152984" y="100914"/>
                </a:lnTo>
                <a:lnTo>
                  <a:pt x="160820" y="91973"/>
                </a:lnTo>
                <a:lnTo>
                  <a:pt x="171069" y="84582"/>
                </a:lnTo>
                <a:lnTo>
                  <a:pt x="173380" y="83426"/>
                </a:lnTo>
                <a:lnTo>
                  <a:pt x="174498" y="79997"/>
                </a:lnTo>
                <a:lnTo>
                  <a:pt x="173012" y="77762"/>
                </a:lnTo>
                <a:lnTo>
                  <a:pt x="171996" y="75971"/>
                </a:lnTo>
                <a:lnTo>
                  <a:pt x="170332" y="75044"/>
                </a:lnTo>
                <a:lnTo>
                  <a:pt x="167614" y="75044"/>
                </a:lnTo>
                <a:lnTo>
                  <a:pt x="166662" y="75298"/>
                </a:lnTo>
                <a:lnTo>
                  <a:pt x="135902" y="115951"/>
                </a:lnTo>
                <a:lnTo>
                  <a:pt x="134899" y="133032"/>
                </a:lnTo>
                <a:lnTo>
                  <a:pt x="135001" y="133858"/>
                </a:lnTo>
                <a:lnTo>
                  <a:pt x="149555" y="170192"/>
                </a:lnTo>
                <a:lnTo>
                  <a:pt x="182524" y="193916"/>
                </a:lnTo>
                <a:lnTo>
                  <a:pt x="209181" y="198183"/>
                </a:lnTo>
                <a:lnTo>
                  <a:pt x="217297" y="197827"/>
                </a:lnTo>
                <a:lnTo>
                  <a:pt x="254152" y="187807"/>
                </a:lnTo>
                <a:lnTo>
                  <a:pt x="288798" y="166116"/>
                </a:lnTo>
                <a:lnTo>
                  <a:pt x="289572" y="166116"/>
                </a:lnTo>
                <a:lnTo>
                  <a:pt x="294309" y="166814"/>
                </a:lnTo>
                <a:lnTo>
                  <a:pt x="298818" y="167132"/>
                </a:lnTo>
                <a:lnTo>
                  <a:pt x="303110" y="167132"/>
                </a:lnTo>
                <a:lnTo>
                  <a:pt x="314502" y="166382"/>
                </a:lnTo>
                <a:lnTo>
                  <a:pt x="315849" y="166116"/>
                </a:lnTo>
                <a:lnTo>
                  <a:pt x="324612" y="164388"/>
                </a:lnTo>
                <a:lnTo>
                  <a:pt x="333349" y="161620"/>
                </a:lnTo>
                <a:lnTo>
                  <a:pt x="340639" y="158496"/>
                </a:lnTo>
                <a:lnTo>
                  <a:pt x="340639" y="147561"/>
                </a:lnTo>
                <a:lnTo>
                  <a:pt x="333743" y="151079"/>
                </a:lnTo>
                <a:lnTo>
                  <a:pt x="319659" y="155676"/>
                </a:lnTo>
                <a:lnTo>
                  <a:pt x="301307" y="157759"/>
                </a:lnTo>
                <a:lnTo>
                  <a:pt x="299847" y="157759"/>
                </a:lnTo>
                <a:lnTo>
                  <a:pt x="299110" y="157734"/>
                </a:lnTo>
                <a:lnTo>
                  <a:pt x="304673" y="152882"/>
                </a:lnTo>
                <a:lnTo>
                  <a:pt x="311289" y="146304"/>
                </a:lnTo>
                <a:lnTo>
                  <a:pt x="317766" y="139814"/>
                </a:lnTo>
                <a:lnTo>
                  <a:pt x="317766" y="137160"/>
                </a:lnTo>
                <a:lnTo>
                  <a:pt x="317309" y="136575"/>
                </a:lnTo>
                <a:lnTo>
                  <a:pt x="316255" y="135229"/>
                </a:lnTo>
                <a:lnTo>
                  <a:pt x="315429" y="133858"/>
                </a:lnTo>
                <a:lnTo>
                  <a:pt x="313601" y="132892"/>
                </a:lnTo>
                <a:lnTo>
                  <a:pt x="311302" y="132892"/>
                </a:lnTo>
                <a:lnTo>
                  <a:pt x="310654" y="133032"/>
                </a:lnTo>
                <a:lnTo>
                  <a:pt x="310146" y="133350"/>
                </a:lnTo>
                <a:lnTo>
                  <a:pt x="303110" y="136575"/>
                </a:lnTo>
                <a:lnTo>
                  <a:pt x="286918" y="136575"/>
                </a:lnTo>
                <a:lnTo>
                  <a:pt x="281863" y="136131"/>
                </a:lnTo>
                <a:lnTo>
                  <a:pt x="229514" y="106870"/>
                </a:lnTo>
                <a:lnTo>
                  <a:pt x="196227" y="65151"/>
                </a:lnTo>
                <a:lnTo>
                  <a:pt x="185928" y="51269"/>
                </a:lnTo>
                <a:lnTo>
                  <a:pt x="173558" y="39484"/>
                </a:lnTo>
                <a:lnTo>
                  <a:pt x="159524" y="30086"/>
                </a:lnTo>
                <a:lnTo>
                  <a:pt x="144030" y="23228"/>
                </a:lnTo>
                <a:lnTo>
                  <a:pt x="153758" y="10274"/>
                </a:lnTo>
                <a:lnTo>
                  <a:pt x="155460" y="8001"/>
                </a:lnTo>
                <a:lnTo>
                  <a:pt x="156222" y="6464"/>
                </a:lnTo>
                <a:lnTo>
                  <a:pt x="156997" y="4191"/>
                </a:lnTo>
                <a:lnTo>
                  <a:pt x="155841" y="2654"/>
                </a:lnTo>
                <a:lnTo>
                  <a:pt x="155067" y="774"/>
                </a:lnTo>
                <a:lnTo>
                  <a:pt x="153568" y="0"/>
                </a:lnTo>
                <a:lnTo>
                  <a:pt x="150876" y="0"/>
                </a:lnTo>
                <a:lnTo>
                  <a:pt x="96418" y="12966"/>
                </a:lnTo>
                <a:lnTo>
                  <a:pt x="63665" y="35407"/>
                </a:lnTo>
                <a:lnTo>
                  <a:pt x="37630" y="75438"/>
                </a:lnTo>
                <a:lnTo>
                  <a:pt x="33921" y="87236"/>
                </a:lnTo>
                <a:lnTo>
                  <a:pt x="32029" y="88036"/>
                </a:lnTo>
                <a:lnTo>
                  <a:pt x="32029" y="99047"/>
                </a:lnTo>
                <a:lnTo>
                  <a:pt x="31267" y="101727"/>
                </a:lnTo>
                <a:lnTo>
                  <a:pt x="30492" y="105156"/>
                </a:lnTo>
                <a:lnTo>
                  <a:pt x="30162" y="108191"/>
                </a:lnTo>
                <a:lnTo>
                  <a:pt x="30048" y="108966"/>
                </a:lnTo>
                <a:lnTo>
                  <a:pt x="29857" y="110109"/>
                </a:lnTo>
                <a:lnTo>
                  <a:pt x="29730" y="115036"/>
                </a:lnTo>
                <a:lnTo>
                  <a:pt x="17157" y="105156"/>
                </a:lnTo>
                <a:lnTo>
                  <a:pt x="32029" y="99047"/>
                </a:lnTo>
                <a:lnTo>
                  <a:pt x="32029" y="88036"/>
                </a:lnTo>
                <a:lnTo>
                  <a:pt x="3810" y="99809"/>
                </a:lnTo>
                <a:lnTo>
                  <a:pt x="1917" y="100584"/>
                </a:lnTo>
                <a:lnTo>
                  <a:pt x="1155" y="102501"/>
                </a:lnTo>
                <a:lnTo>
                  <a:pt x="774" y="104381"/>
                </a:lnTo>
                <a:lnTo>
                  <a:pt x="0" y="106311"/>
                </a:lnTo>
                <a:lnTo>
                  <a:pt x="1155" y="108191"/>
                </a:lnTo>
                <a:lnTo>
                  <a:pt x="2692" y="108966"/>
                </a:lnTo>
                <a:lnTo>
                  <a:pt x="27838" y="129159"/>
                </a:lnTo>
                <a:lnTo>
                  <a:pt x="30175" y="153682"/>
                </a:lnTo>
                <a:lnTo>
                  <a:pt x="36639" y="176784"/>
                </a:lnTo>
                <a:lnTo>
                  <a:pt x="61734" y="217538"/>
                </a:lnTo>
                <a:lnTo>
                  <a:pt x="108839" y="252552"/>
                </a:lnTo>
                <a:lnTo>
                  <a:pt x="168795" y="268998"/>
                </a:lnTo>
                <a:lnTo>
                  <a:pt x="156997" y="292989"/>
                </a:lnTo>
                <a:lnTo>
                  <a:pt x="123837" y="292989"/>
                </a:lnTo>
                <a:lnTo>
                  <a:pt x="121564" y="295262"/>
                </a:lnTo>
                <a:lnTo>
                  <a:pt x="121564" y="300990"/>
                </a:lnTo>
                <a:lnTo>
                  <a:pt x="123837" y="303263"/>
                </a:lnTo>
                <a:lnTo>
                  <a:pt x="206908" y="303263"/>
                </a:lnTo>
                <a:lnTo>
                  <a:pt x="209181" y="300990"/>
                </a:lnTo>
                <a:lnTo>
                  <a:pt x="209181" y="295262"/>
                </a:lnTo>
                <a:lnTo>
                  <a:pt x="206908" y="292989"/>
                </a:lnTo>
                <a:lnTo>
                  <a:pt x="190144" y="292989"/>
                </a:lnTo>
                <a:lnTo>
                  <a:pt x="190715" y="291846"/>
                </a:lnTo>
                <a:lnTo>
                  <a:pt x="201955" y="269341"/>
                </a:lnTo>
                <a:lnTo>
                  <a:pt x="204368" y="268998"/>
                </a:lnTo>
                <a:lnTo>
                  <a:pt x="226733" y="265722"/>
                </a:lnTo>
                <a:lnTo>
                  <a:pt x="272884" y="249059"/>
                </a:lnTo>
                <a:lnTo>
                  <a:pt x="314185" y="218160"/>
                </a:lnTo>
                <a:lnTo>
                  <a:pt x="344068" y="174777"/>
                </a:lnTo>
                <a:lnTo>
                  <a:pt x="352450" y="150495"/>
                </a:lnTo>
                <a:lnTo>
                  <a:pt x="355104" y="14707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98220" y="1509361"/>
            <a:ext cx="348608" cy="330199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246796" y="1500657"/>
            <a:ext cx="347980" cy="347980"/>
            <a:chOff x="5246796" y="1500657"/>
            <a:chExt cx="347980" cy="347980"/>
          </a:xfrm>
        </p:grpSpPr>
        <p:sp>
          <p:nvSpPr>
            <p:cNvPr id="59" name="object 59"/>
            <p:cNvSpPr/>
            <p:nvPr/>
          </p:nvSpPr>
          <p:spPr>
            <a:xfrm>
              <a:off x="5246796" y="1500657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80">
                  <a:moveTo>
                    <a:pt x="174143" y="347487"/>
                  </a:moveTo>
                  <a:lnTo>
                    <a:pt x="111543" y="335435"/>
                  </a:lnTo>
                  <a:lnTo>
                    <a:pt x="58687" y="301375"/>
                  </a:lnTo>
                  <a:lnTo>
                    <a:pt x="23443" y="250139"/>
                  </a:lnTo>
                  <a:lnTo>
                    <a:pt x="11071" y="189759"/>
                  </a:lnTo>
                  <a:lnTo>
                    <a:pt x="12200" y="171069"/>
                  </a:lnTo>
                  <a:lnTo>
                    <a:pt x="15539" y="152843"/>
                  </a:lnTo>
                  <a:lnTo>
                    <a:pt x="21021" y="135260"/>
                  </a:lnTo>
                  <a:lnTo>
                    <a:pt x="28575" y="118495"/>
                  </a:lnTo>
                  <a:lnTo>
                    <a:pt x="16726" y="108121"/>
                  </a:lnTo>
                  <a:lnTo>
                    <a:pt x="7723" y="95208"/>
                  </a:lnTo>
                  <a:lnTo>
                    <a:pt x="2003" y="80506"/>
                  </a:lnTo>
                  <a:lnTo>
                    <a:pt x="0" y="64767"/>
                  </a:lnTo>
                  <a:lnTo>
                    <a:pt x="5138" y="39541"/>
                  </a:lnTo>
                  <a:lnTo>
                    <a:pt x="19099" y="18955"/>
                  </a:lnTo>
                  <a:lnTo>
                    <a:pt x="39703" y="5084"/>
                  </a:lnTo>
                  <a:lnTo>
                    <a:pt x="64767" y="0"/>
                  </a:lnTo>
                  <a:lnTo>
                    <a:pt x="83879" y="2875"/>
                  </a:lnTo>
                  <a:lnTo>
                    <a:pt x="98737" y="9920"/>
                  </a:lnTo>
                  <a:lnTo>
                    <a:pt x="64767" y="9920"/>
                  </a:lnTo>
                  <a:lnTo>
                    <a:pt x="43669" y="14260"/>
                  </a:lnTo>
                  <a:lnTo>
                    <a:pt x="26207" y="26064"/>
                  </a:lnTo>
                  <a:lnTo>
                    <a:pt x="14313" y="43507"/>
                  </a:lnTo>
                  <a:lnTo>
                    <a:pt x="9919" y="64767"/>
                  </a:lnTo>
                  <a:lnTo>
                    <a:pt x="11575" y="77902"/>
                  </a:lnTo>
                  <a:lnTo>
                    <a:pt x="16303" y="90071"/>
                  </a:lnTo>
                  <a:lnTo>
                    <a:pt x="23743" y="100740"/>
                  </a:lnTo>
                  <a:lnTo>
                    <a:pt x="33535" y="109375"/>
                  </a:lnTo>
                  <a:lnTo>
                    <a:pt x="45855" y="109375"/>
                  </a:lnTo>
                  <a:lnTo>
                    <a:pt x="32435" y="133447"/>
                  </a:lnTo>
                  <a:lnTo>
                    <a:pt x="23858" y="160850"/>
                  </a:lnTo>
                  <a:lnTo>
                    <a:pt x="20959" y="189759"/>
                  </a:lnTo>
                  <a:lnTo>
                    <a:pt x="23966" y="218872"/>
                  </a:lnTo>
                  <a:lnTo>
                    <a:pt x="46839" y="271673"/>
                  </a:lnTo>
                  <a:lnTo>
                    <a:pt x="89254" y="312822"/>
                  </a:lnTo>
                  <a:lnTo>
                    <a:pt x="143783" y="334747"/>
                  </a:lnTo>
                  <a:lnTo>
                    <a:pt x="173759" y="337567"/>
                  </a:lnTo>
                  <a:lnTo>
                    <a:pt x="230177" y="337567"/>
                  </a:lnTo>
                  <a:lnTo>
                    <a:pt x="206262" y="344517"/>
                  </a:lnTo>
                  <a:lnTo>
                    <a:pt x="174143" y="347487"/>
                  </a:lnTo>
                  <a:close/>
                </a:path>
                <a:path w="347979" h="347980">
                  <a:moveTo>
                    <a:pt x="234113" y="40031"/>
                  </a:moveTo>
                  <a:lnTo>
                    <a:pt x="222911" y="40031"/>
                  </a:lnTo>
                  <a:lnTo>
                    <a:pt x="232951" y="23489"/>
                  </a:lnTo>
                  <a:lnTo>
                    <a:pt x="246995" y="10871"/>
                  </a:lnTo>
                  <a:lnTo>
                    <a:pt x="264046" y="2825"/>
                  </a:lnTo>
                  <a:lnTo>
                    <a:pt x="283103" y="0"/>
                  </a:lnTo>
                  <a:lnTo>
                    <a:pt x="308330" y="5084"/>
                  </a:lnTo>
                  <a:lnTo>
                    <a:pt x="315506" y="9920"/>
                  </a:lnTo>
                  <a:lnTo>
                    <a:pt x="283103" y="9920"/>
                  </a:lnTo>
                  <a:lnTo>
                    <a:pt x="267088" y="12308"/>
                  </a:lnTo>
                  <a:lnTo>
                    <a:pt x="252755" y="19019"/>
                  </a:lnTo>
                  <a:lnTo>
                    <a:pt x="240925" y="29373"/>
                  </a:lnTo>
                  <a:lnTo>
                    <a:pt x="234113" y="40031"/>
                  </a:lnTo>
                  <a:close/>
                </a:path>
                <a:path w="347979" h="347980">
                  <a:moveTo>
                    <a:pt x="137796" y="46879"/>
                  </a:moveTo>
                  <a:lnTo>
                    <a:pt x="104799" y="46879"/>
                  </a:lnTo>
                  <a:lnTo>
                    <a:pt x="108223" y="45727"/>
                  </a:lnTo>
                  <a:lnTo>
                    <a:pt x="111647" y="44223"/>
                  </a:lnTo>
                  <a:lnTo>
                    <a:pt x="80729" y="12254"/>
                  </a:lnTo>
                  <a:lnTo>
                    <a:pt x="64767" y="9920"/>
                  </a:lnTo>
                  <a:lnTo>
                    <a:pt x="98737" y="9920"/>
                  </a:lnTo>
                  <a:lnTo>
                    <a:pt x="101023" y="11003"/>
                  </a:lnTo>
                  <a:lnTo>
                    <a:pt x="115101" y="23647"/>
                  </a:lnTo>
                  <a:lnTo>
                    <a:pt x="124991" y="40031"/>
                  </a:lnTo>
                  <a:lnTo>
                    <a:pt x="234113" y="40031"/>
                  </a:lnTo>
                  <a:lnTo>
                    <a:pt x="232661" y="42304"/>
                  </a:lnTo>
                  <a:lnTo>
                    <a:pt x="173759" y="42304"/>
                  </a:lnTo>
                  <a:lnTo>
                    <a:pt x="143783" y="45124"/>
                  </a:lnTo>
                  <a:lnTo>
                    <a:pt x="137796" y="46879"/>
                  </a:lnTo>
                  <a:close/>
                </a:path>
                <a:path w="347979" h="347980">
                  <a:moveTo>
                    <a:pt x="329616" y="109375"/>
                  </a:moveTo>
                  <a:lnTo>
                    <a:pt x="314335" y="109375"/>
                  </a:lnTo>
                  <a:lnTo>
                    <a:pt x="324141" y="100740"/>
                  </a:lnTo>
                  <a:lnTo>
                    <a:pt x="331579" y="90071"/>
                  </a:lnTo>
                  <a:lnTo>
                    <a:pt x="336300" y="77902"/>
                  </a:lnTo>
                  <a:lnTo>
                    <a:pt x="337951" y="64767"/>
                  </a:lnTo>
                  <a:lnTo>
                    <a:pt x="333611" y="43507"/>
                  </a:lnTo>
                  <a:lnTo>
                    <a:pt x="321807" y="26064"/>
                  </a:lnTo>
                  <a:lnTo>
                    <a:pt x="304363" y="14260"/>
                  </a:lnTo>
                  <a:lnTo>
                    <a:pt x="283103" y="9920"/>
                  </a:lnTo>
                  <a:lnTo>
                    <a:pt x="315506" y="9920"/>
                  </a:lnTo>
                  <a:lnTo>
                    <a:pt x="328915" y="18955"/>
                  </a:lnTo>
                  <a:lnTo>
                    <a:pt x="342787" y="39541"/>
                  </a:lnTo>
                  <a:lnTo>
                    <a:pt x="347871" y="64767"/>
                  </a:lnTo>
                  <a:lnTo>
                    <a:pt x="345872" y="80614"/>
                  </a:lnTo>
                  <a:lnTo>
                    <a:pt x="340159" y="95208"/>
                  </a:lnTo>
                  <a:lnTo>
                    <a:pt x="331158" y="108013"/>
                  </a:lnTo>
                  <a:lnTo>
                    <a:pt x="329616" y="109375"/>
                  </a:lnTo>
                  <a:close/>
                </a:path>
                <a:path w="347979" h="347980">
                  <a:moveTo>
                    <a:pt x="45855" y="109375"/>
                  </a:moveTo>
                  <a:lnTo>
                    <a:pt x="33535" y="109375"/>
                  </a:lnTo>
                  <a:lnTo>
                    <a:pt x="35839" y="105920"/>
                  </a:lnTo>
                  <a:lnTo>
                    <a:pt x="37727" y="103263"/>
                  </a:lnTo>
                  <a:lnTo>
                    <a:pt x="40031" y="99839"/>
                  </a:lnTo>
                  <a:lnTo>
                    <a:pt x="32398" y="92963"/>
                  </a:lnTo>
                  <a:lnTo>
                    <a:pt x="26775" y="84551"/>
                  </a:lnTo>
                  <a:lnTo>
                    <a:pt x="23300" y="74927"/>
                  </a:lnTo>
                  <a:lnTo>
                    <a:pt x="22111" y="64416"/>
                  </a:lnTo>
                  <a:lnTo>
                    <a:pt x="25515" y="47709"/>
                  </a:lnTo>
                  <a:lnTo>
                    <a:pt x="34775" y="34011"/>
                  </a:lnTo>
                  <a:lnTo>
                    <a:pt x="48463" y="24748"/>
                  </a:lnTo>
                  <a:lnTo>
                    <a:pt x="65151" y="21343"/>
                  </a:lnTo>
                  <a:lnTo>
                    <a:pt x="77669" y="23137"/>
                  </a:lnTo>
                  <a:lnTo>
                    <a:pt x="88971" y="28255"/>
                  </a:lnTo>
                  <a:lnTo>
                    <a:pt x="92894" y="31647"/>
                  </a:lnTo>
                  <a:lnTo>
                    <a:pt x="64767" y="31647"/>
                  </a:lnTo>
                  <a:lnTo>
                    <a:pt x="52106" y="34253"/>
                  </a:lnTo>
                  <a:lnTo>
                    <a:pt x="41691" y="41355"/>
                  </a:lnTo>
                  <a:lnTo>
                    <a:pt x="34631" y="51884"/>
                  </a:lnTo>
                  <a:lnTo>
                    <a:pt x="32031" y="64767"/>
                  </a:lnTo>
                  <a:lnTo>
                    <a:pt x="33004" y="72647"/>
                  </a:lnTo>
                  <a:lnTo>
                    <a:pt x="35831" y="80019"/>
                  </a:lnTo>
                  <a:lnTo>
                    <a:pt x="40374" y="86534"/>
                  </a:lnTo>
                  <a:lnTo>
                    <a:pt x="46495" y="91839"/>
                  </a:lnTo>
                  <a:lnTo>
                    <a:pt x="60640" y="91839"/>
                  </a:lnTo>
                  <a:lnTo>
                    <a:pt x="46485" y="108246"/>
                  </a:lnTo>
                  <a:lnTo>
                    <a:pt x="45855" y="109375"/>
                  </a:lnTo>
                  <a:close/>
                </a:path>
                <a:path w="347979" h="347980">
                  <a:moveTo>
                    <a:pt x="254917" y="46879"/>
                  </a:moveTo>
                  <a:lnTo>
                    <a:pt x="243103" y="46879"/>
                  </a:lnTo>
                  <a:lnTo>
                    <a:pt x="249608" y="36301"/>
                  </a:lnTo>
                  <a:lnTo>
                    <a:pt x="258903" y="28255"/>
                  </a:lnTo>
                  <a:lnTo>
                    <a:pt x="270202" y="23137"/>
                  </a:lnTo>
                  <a:lnTo>
                    <a:pt x="282719" y="21343"/>
                  </a:lnTo>
                  <a:lnTo>
                    <a:pt x="289951" y="21343"/>
                  </a:lnTo>
                  <a:lnTo>
                    <a:pt x="297567" y="23647"/>
                  </a:lnTo>
                  <a:lnTo>
                    <a:pt x="304447" y="27455"/>
                  </a:lnTo>
                  <a:lnTo>
                    <a:pt x="306719" y="28959"/>
                  </a:lnTo>
                  <a:lnTo>
                    <a:pt x="307727" y="31647"/>
                  </a:lnTo>
                  <a:lnTo>
                    <a:pt x="282719" y="31647"/>
                  </a:lnTo>
                  <a:lnTo>
                    <a:pt x="272854" y="33088"/>
                  </a:lnTo>
                  <a:lnTo>
                    <a:pt x="264135" y="37171"/>
                  </a:lnTo>
                  <a:lnTo>
                    <a:pt x="256988" y="43541"/>
                  </a:lnTo>
                  <a:lnTo>
                    <a:pt x="254917" y="46879"/>
                  </a:lnTo>
                  <a:close/>
                </a:path>
                <a:path w="347979" h="347980">
                  <a:moveTo>
                    <a:pt x="60640" y="91839"/>
                  </a:moveTo>
                  <a:lnTo>
                    <a:pt x="46495" y="91839"/>
                  </a:lnTo>
                  <a:lnTo>
                    <a:pt x="50303" y="86879"/>
                  </a:lnTo>
                  <a:lnTo>
                    <a:pt x="85471" y="57395"/>
                  </a:lnTo>
                  <a:lnTo>
                    <a:pt x="95263" y="51839"/>
                  </a:lnTo>
                  <a:lnTo>
                    <a:pt x="90282" y="43703"/>
                  </a:lnTo>
                  <a:lnTo>
                    <a:pt x="83159" y="37315"/>
                  </a:lnTo>
                  <a:lnTo>
                    <a:pt x="74464" y="33142"/>
                  </a:lnTo>
                  <a:lnTo>
                    <a:pt x="64767" y="31647"/>
                  </a:lnTo>
                  <a:lnTo>
                    <a:pt x="92894" y="31647"/>
                  </a:lnTo>
                  <a:lnTo>
                    <a:pt x="98276" y="36301"/>
                  </a:lnTo>
                  <a:lnTo>
                    <a:pt x="104799" y="46879"/>
                  </a:lnTo>
                  <a:lnTo>
                    <a:pt x="137796" y="46879"/>
                  </a:lnTo>
                  <a:lnTo>
                    <a:pt x="115411" y="53443"/>
                  </a:lnTo>
                  <a:lnTo>
                    <a:pt x="89254" y="67049"/>
                  </a:lnTo>
                  <a:lnTo>
                    <a:pt x="65919" y="85727"/>
                  </a:lnTo>
                  <a:lnTo>
                    <a:pt x="60640" y="91839"/>
                  </a:lnTo>
                  <a:close/>
                </a:path>
                <a:path w="347979" h="347980">
                  <a:moveTo>
                    <a:pt x="303519" y="37120"/>
                  </a:moveTo>
                  <a:lnTo>
                    <a:pt x="300799" y="37120"/>
                  </a:lnTo>
                  <a:lnTo>
                    <a:pt x="299935" y="36927"/>
                  </a:lnTo>
                  <a:lnTo>
                    <a:pt x="299103" y="36575"/>
                  </a:lnTo>
                  <a:lnTo>
                    <a:pt x="294599" y="33205"/>
                  </a:lnTo>
                  <a:lnTo>
                    <a:pt x="288415" y="31647"/>
                  </a:lnTo>
                  <a:lnTo>
                    <a:pt x="307727" y="31647"/>
                  </a:lnTo>
                  <a:lnTo>
                    <a:pt x="307871" y="32031"/>
                  </a:lnTo>
                  <a:lnTo>
                    <a:pt x="306335" y="34687"/>
                  </a:lnTo>
                  <a:lnTo>
                    <a:pt x="305279" y="36255"/>
                  </a:lnTo>
                  <a:lnTo>
                    <a:pt x="303519" y="37120"/>
                  </a:lnTo>
                  <a:close/>
                </a:path>
                <a:path w="347979" h="347980">
                  <a:moveTo>
                    <a:pt x="222911" y="40031"/>
                  </a:moveTo>
                  <a:lnTo>
                    <a:pt x="124991" y="40031"/>
                  </a:lnTo>
                  <a:lnTo>
                    <a:pt x="136901" y="36804"/>
                  </a:lnTo>
                  <a:lnTo>
                    <a:pt x="149135" y="34539"/>
                  </a:lnTo>
                  <a:lnTo>
                    <a:pt x="161585" y="33205"/>
                  </a:lnTo>
                  <a:lnTo>
                    <a:pt x="174143" y="32767"/>
                  </a:lnTo>
                  <a:lnTo>
                    <a:pt x="186785" y="33205"/>
                  </a:lnTo>
                  <a:lnTo>
                    <a:pt x="199079" y="34539"/>
                  </a:lnTo>
                  <a:lnTo>
                    <a:pt x="211097" y="36804"/>
                  </a:lnTo>
                  <a:lnTo>
                    <a:pt x="222911" y="40031"/>
                  </a:lnTo>
                  <a:close/>
                </a:path>
                <a:path w="347979" h="347980">
                  <a:moveTo>
                    <a:pt x="230177" y="337567"/>
                  </a:moveTo>
                  <a:lnTo>
                    <a:pt x="173759" y="337567"/>
                  </a:lnTo>
                  <a:lnTo>
                    <a:pt x="203953" y="334747"/>
                  </a:lnTo>
                  <a:lnTo>
                    <a:pt x="232427" y="326427"/>
                  </a:lnTo>
                  <a:lnTo>
                    <a:pt x="281951" y="294143"/>
                  </a:lnTo>
                  <a:lnTo>
                    <a:pt x="315435" y="246235"/>
                  </a:lnTo>
                  <a:lnTo>
                    <a:pt x="326911" y="189759"/>
                  </a:lnTo>
                  <a:lnTo>
                    <a:pt x="323905" y="161012"/>
                  </a:lnTo>
                  <a:lnTo>
                    <a:pt x="301032" y="108246"/>
                  </a:lnTo>
                  <a:lnTo>
                    <a:pt x="258616" y="67049"/>
                  </a:lnTo>
                  <a:lnTo>
                    <a:pt x="203953" y="45124"/>
                  </a:lnTo>
                  <a:lnTo>
                    <a:pt x="173759" y="42304"/>
                  </a:lnTo>
                  <a:lnTo>
                    <a:pt x="232661" y="42304"/>
                  </a:lnTo>
                  <a:lnTo>
                    <a:pt x="232415" y="42687"/>
                  </a:lnTo>
                  <a:lnTo>
                    <a:pt x="235839" y="44223"/>
                  </a:lnTo>
                  <a:lnTo>
                    <a:pt x="239647" y="45343"/>
                  </a:lnTo>
                  <a:lnTo>
                    <a:pt x="243103" y="46879"/>
                  </a:lnTo>
                  <a:lnTo>
                    <a:pt x="254917" y="46879"/>
                  </a:lnTo>
                  <a:lnTo>
                    <a:pt x="251839" y="51839"/>
                  </a:lnTo>
                  <a:lnTo>
                    <a:pt x="261691" y="57395"/>
                  </a:lnTo>
                  <a:lnTo>
                    <a:pt x="297183" y="86879"/>
                  </a:lnTo>
                  <a:lnTo>
                    <a:pt x="300991" y="91839"/>
                  </a:lnTo>
                  <a:lnTo>
                    <a:pt x="316243" y="91839"/>
                  </a:lnTo>
                  <a:lnTo>
                    <a:pt x="315486" y="92969"/>
                  </a:lnTo>
                  <a:lnTo>
                    <a:pt x="307871" y="99839"/>
                  </a:lnTo>
                  <a:lnTo>
                    <a:pt x="310143" y="102879"/>
                  </a:lnTo>
                  <a:lnTo>
                    <a:pt x="312447" y="105920"/>
                  </a:lnTo>
                  <a:lnTo>
                    <a:pt x="314335" y="109375"/>
                  </a:lnTo>
                  <a:lnTo>
                    <a:pt x="329616" y="109375"/>
                  </a:lnTo>
                  <a:lnTo>
                    <a:pt x="319295" y="118495"/>
                  </a:lnTo>
                  <a:lnTo>
                    <a:pt x="326855" y="135260"/>
                  </a:lnTo>
                  <a:lnTo>
                    <a:pt x="332347" y="152843"/>
                  </a:lnTo>
                  <a:lnTo>
                    <a:pt x="335698" y="171069"/>
                  </a:lnTo>
                  <a:lnTo>
                    <a:pt x="336831" y="189759"/>
                  </a:lnTo>
                  <a:lnTo>
                    <a:pt x="333729" y="220695"/>
                  </a:lnTo>
                  <a:lnTo>
                    <a:pt x="309656" y="277298"/>
                  </a:lnTo>
                  <a:lnTo>
                    <a:pt x="264355" y="321284"/>
                  </a:lnTo>
                  <a:lnTo>
                    <a:pt x="236523" y="335723"/>
                  </a:lnTo>
                  <a:lnTo>
                    <a:pt x="230177" y="337567"/>
                  </a:lnTo>
                  <a:close/>
                </a:path>
                <a:path w="347979" h="347980">
                  <a:moveTo>
                    <a:pt x="316243" y="91839"/>
                  </a:moveTo>
                  <a:lnTo>
                    <a:pt x="300991" y="91839"/>
                  </a:lnTo>
                  <a:lnTo>
                    <a:pt x="307117" y="86366"/>
                  </a:lnTo>
                  <a:lnTo>
                    <a:pt x="311671" y="79831"/>
                  </a:lnTo>
                  <a:lnTo>
                    <a:pt x="314509" y="72444"/>
                  </a:lnTo>
                  <a:lnTo>
                    <a:pt x="315444" y="64767"/>
                  </a:lnTo>
                  <a:lnTo>
                    <a:pt x="315487" y="60223"/>
                  </a:lnTo>
                  <a:lnTo>
                    <a:pt x="314719" y="56031"/>
                  </a:lnTo>
                  <a:lnTo>
                    <a:pt x="312799" y="51839"/>
                  </a:lnTo>
                  <a:lnTo>
                    <a:pt x="312063" y="49151"/>
                  </a:lnTo>
                  <a:lnTo>
                    <a:pt x="313567" y="46112"/>
                  </a:lnTo>
                  <a:lnTo>
                    <a:pt x="315871" y="44959"/>
                  </a:lnTo>
                  <a:lnTo>
                    <a:pt x="316255" y="44831"/>
                  </a:lnTo>
                  <a:lnTo>
                    <a:pt x="316703" y="44767"/>
                  </a:lnTo>
                  <a:lnTo>
                    <a:pt x="319263" y="44767"/>
                  </a:lnTo>
                  <a:lnTo>
                    <a:pt x="321727" y="46143"/>
                  </a:lnTo>
                  <a:lnTo>
                    <a:pt x="322335" y="48031"/>
                  </a:lnTo>
                  <a:lnTo>
                    <a:pt x="324991" y="53343"/>
                  </a:lnTo>
                  <a:lnTo>
                    <a:pt x="325759" y="59071"/>
                  </a:lnTo>
                  <a:lnTo>
                    <a:pt x="325759" y="64767"/>
                  </a:lnTo>
                  <a:lnTo>
                    <a:pt x="324571" y="75076"/>
                  </a:lnTo>
                  <a:lnTo>
                    <a:pt x="321099" y="84595"/>
                  </a:lnTo>
                  <a:lnTo>
                    <a:pt x="316243" y="9183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3676" y="1663345"/>
              <a:ext cx="173727" cy="162687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97724" y="1500657"/>
            <a:ext cx="346675" cy="34670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95404" y="1502577"/>
            <a:ext cx="348607" cy="34289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47629" y="1505489"/>
            <a:ext cx="347839" cy="33692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99404" y="1499921"/>
            <a:ext cx="347487" cy="34797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59034" y="1500497"/>
            <a:ext cx="327281" cy="34797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45613" y="1549905"/>
            <a:ext cx="348607" cy="25018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44812" y="1507057"/>
            <a:ext cx="348608" cy="33400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995340" y="1506769"/>
            <a:ext cx="347871" cy="33487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048044" y="1522929"/>
            <a:ext cx="347871" cy="303529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1133157" y="3351961"/>
            <a:ext cx="314325" cy="358140"/>
          </a:xfrm>
          <a:custGeom>
            <a:avLst/>
            <a:gdLst/>
            <a:ahLst/>
            <a:cxnLst/>
            <a:rect l="l" t="t" r="r" b="b"/>
            <a:pathLst>
              <a:path w="314325" h="358139">
                <a:moveTo>
                  <a:pt x="45313" y="227457"/>
                </a:moveTo>
                <a:lnTo>
                  <a:pt x="42659" y="225145"/>
                </a:lnTo>
                <a:lnTo>
                  <a:pt x="40005" y="225145"/>
                </a:lnTo>
                <a:lnTo>
                  <a:pt x="36957" y="225145"/>
                </a:lnTo>
                <a:lnTo>
                  <a:pt x="34658" y="227457"/>
                </a:lnTo>
                <a:lnTo>
                  <a:pt x="34658" y="238874"/>
                </a:lnTo>
                <a:lnTo>
                  <a:pt x="36957" y="241147"/>
                </a:lnTo>
                <a:lnTo>
                  <a:pt x="42659" y="241147"/>
                </a:lnTo>
                <a:lnTo>
                  <a:pt x="45313" y="238874"/>
                </a:lnTo>
                <a:lnTo>
                  <a:pt x="45313" y="227457"/>
                </a:lnTo>
                <a:close/>
              </a:path>
              <a:path w="314325" h="358139">
                <a:moveTo>
                  <a:pt x="45313" y="187833"/>
                </a:moveTo>
                <a:lnTo>
                  <a:pt x="42659" y="185534"/>
                </a:lnTo>
                <a:lnTo>
                  <a:pt x="40005" y="185534"/>
                </a:lnTo>
                <a:lnTo>
                  <a:pt x="36957" y="185534"/>
                </a:lnTo>
                <a:lnTo>
                  <a:pt x="34658" y="187833"/>
                </a:lnTo>
                <a:lnTo>
                  <a:pt x="34658" y="199263"/>
                </a:lnTo>
                <a:lnTo>
                  <a:pt x="36957" y="201536"/>
                </a:lnTo>
                <a:lnTo>
                  <a:pt x="42659" y="201536"/>
                </a:lnTo>
                <a:lnTo>
                  <a:pt x="45313" y="199263"/>
                </a:lnTo>
                <a:lnTo>
                  <a:pt x="45313" y="187833"/>
                </a:lnTo>
                <a:close/>
              </a:path>
              <a:path w="314325" h="358139">
                <a:moveTo>
                  <a:pt x="45313" y="148958"/>
                </a:moveTo>
                <a:lnTo>
                  <a:pt x="42659" y="146304"/>
                </a:lnTo>
                <a:lnTo>
                  <a:pt x="40005" y="146304"/>
                </a:lnTo>
                <a:lnTo>
                  <a:pt x="36957" y="146304"/>
                </a:lnTo>
                <a:lnTo>
                  <a:pt x="34658" y="148958"/>
                </a:lnTo>
                <a:lnTo>
                  <a:pt x="34658" y="160388"/>
                </a:lnTo>
                <a:lnTo>
                  <a:pt x="36957" y="162687"/>
                </a:lnTo>
                <a:lnTo>
                  <a:pt x="42659" y="162687"/>
                </a:lnTo>
                <a:lnTo>
                  <a:pt x="45313" y="160388"/>
                </a:lnTo>
                <a:lnTo>
                  <a:pt x="45313" y="148958"/>
                </a:lnTo>
                <a:close/>
              </a:path>
              <a:path w="314325" h="358139">
                <a:moveTo>
                  <a:pt x="53695" y="268986"/>
                </a:moveTo>
                <a:lnTo>
                  <a:pt x="51803" y="266306"/>
                </a:lnTo>
                <a:lnTo>
                  <a:pt x="48006" y="262115"/>
                </a:lnTo>
                <a:lnTo>
                  <a:pt x="47002" y="260921"/>
                </a:lnTo>
                <a:lnTo>
                  <a:pt x="45605" y="260350"/>
                </a:lnTo>
                <a:lnTo>
                  <a:pt x="44196" y="260350"/>
                </a:lnTo>
                <a:lnTo>
                  <a:pt x="42913" y="260350"/>
                </a:lnTo>
                <a:lnTo>
                  <a:pt x="41668" y="260832"/>
                </a:lnTo>
                <a:lnTo>
                  <a:pt x="40767" y="261721"/>
                </a:lnTo>
                <a:lnTo>
                  <a:pt x="38468" y="263652"/>
                </a:lnTo>
                <a:lnTo>
                  <a:pt x="38468" y="267068"/>
                </a:lnTo>
                <a:lnTo>
                  <a:pt x="40386" y="268986"/>
                </a:lnTo>
                <a:lnTo>
                  <a:pt x="44196" y="273177"/>
                </a:lnTo>
                <a:lnTo>
                  <a:pt x="45313" y="274688"/>
                </a:lnTo>
                <a:lnTo>
                  <a:pt x="46469" y="275069"/>
                </a:lnTo>
                <a:lnTo>
                  <a:pt x="49504" y="275069"/>
                </a:lnTo>
                <a:lnTo>
                  <a:pt x="50279" y="274688"/>
                </a:lnTo>
                <a:lnTo>
                  <a:pt x="51422" y="273532"/>
                </a:lnTo>
                <a:lnTo>
                  <a:pt x="53340" y="272034"/>
                </a:lnTo>
                <a:lnTo>
                  <a:pt x="53695" y="268986"/>
                </a:lnTo>
                <a:close/>
              </a:path>
              <a:path w="314325" h="358139">
                <a:moveTo>
                  <a:pt x="84188" y="277368"/>
                </a:moveTo>
                <a:lnTo>
                  <a:pt x="81889" y="275069"/>
                </a:lnTo>
                <a:lnTo>
                  <a:pt x="73152" y="275069"/>
                </a:lnTo>
                <a:lnTo>
                  <a:pt x="70459" y="275069"/>
                </a:lnTo>
                <a:lnTo>
                  <a:pt x="68199" y="277368"/>
                </a:lnTo>
                <a:lnTo>
                  <a:pt x="68199" y="283070"/>
                </a:lnTo>
                <a:lnTo>
                  <a:pt x="70459" y="285369"/>
                </a:lnTo>
                <a:lnTo>
                  <a:pt x="81889" y="285369"/>
                </a:lnTo>
                <a:lnTo>
                  <a:pt x="84188" y="283070"/>
                </a:lnTo>
                <a:lnTo>
                  <a:pt x="84188" y="277368"/>
                </a:lnTo>
                <a:close/>
              </a:path>
              <a:path w="314325" h="358139">
                <a:moveTo>
                  <a:pt x="162687" y="288798"/>
                </a:moveTo>
                <a:lnTo>
                  <a:pt x="160388" y="286499"/>
                </a:lnTo>
                <a:lnTo>
                  <a:pt x="157734" y="286499"/>
                </a:lnTo>
                <a:lnTo>
                  <a:pt x="154686" y="286499"/>
                </a:lnTo>
                <a:lnTo>
                  <a:pt x="152387" y="288798"/>
                </a:lnTo>
                <a:lnTo>
                  <a:pt x="152387" y="311264"/>
                </a:lnTo>
                <a:lnTo>
                  <a:pt x="154686" y="313563"/>
                </a:lnTo>
                <a:lnTo>
                  <a:pt x="160388" y="313563"/>
                </a:lnTo>
                <a:lnTo>
                  <a:pt x="162687" y="311264"/>
                </a:lnTo>
                <a:lnTo>
                  <a:pt x="162687" y="288798"/>
                </a:lnTo>
                <a:close/>
              </a:path>
              <a:path w="314325" h="358139">
                <a:moveTo>
                  <a:pt x="162687" y="244221"/>
                </a:moveTo>
                <a:lnTo>
                  <a:pt x="160388" y="241528"/>
                </a:lnTo>
                <a:lnTo>
                  <a:pt x="157734" y="241528"/>
                </a:lnTo>
                <a:lnTo>
                  <a:pt x="154686" y="241528"/>
                </a:lnTo>
                <a:lnTo>
                  <a:pt x="152387" y="244221"/>
                </a:lnTo>
                <a:lnTo>
                  <a:pt x="152387" y="266306"/>
                </a:lnTo>
                <a:lnTo>
                  <a:pt x="154686" y="268986"/>
                </a:lnTo>
                <a:lnTo>
                  <a:pt x="160388" y="268986"/>
                </a:lnTo>
                <a:lnTo>
                  <a:pt x="162687" y="266306"/>
                </a:lnTo>
                <a:lnTo>
                  <a:pt x="162687" y="244221"/>
                </a:lnTo>
                <a:close/>
              </a:path>
              <a:path w="314325" h="358139">
                <a:moveTo>
                  <a:pt x="162687" y="199263"/>
                </a:moveTo>
                <a:lnTo>
                  <a:pt x="160388" y="196964"/>
                </a:lnTo>
                <a:lnTo>
                  <a:pt x="157734" y="196964"/>
                </a:lnTo>
                <a:lnTo>
                  <a:pt x="154686" y="196964"/>
                </a:lnTo>
                <a:lnTo>
                  <a:pt x="152387" y="199263"/>
                </a:lnTo>
                <a:lnTo>
                  <a:pt x="152387" y="221729"/>
                </a:lnTo>
                <a:lnTo>
                  <a:pt x="154686" y="224028"/>
                </a:lnTo>
                <a:lnTo>
                  <a:pt x="160388" y="224028"/>
                </a:lnTo>
                <a:lnTo>
                  <a:pt x="162687" y="221729"/>
                </a:lnTo>
                <a:lnTo>
                  <a:pt x="162687" y="199263"/>
                </a:lnTo>
                <a:close/>
              </a:path>
              <a:path w="314325" h="358139">
                <a:moveTo>
                  <a:pt x="162687" y="154686"/>
                </a:moveTo>
                <a:lnTo>
                  <a:pt x="160388" y="151993"/>
                </a:lnTo>
                <a:lnTo>
                  <a:pt x="157734" y="151993"/>
                </a:lnTo>
                <a:lnTo>
                  <a:pt x="154686" y="151993"/>
                </a:lnTo>
                <a:lnTo>
                  <a:pt x="152387" y="154686"/>
                </a:lnTo>
                <a:lnTo>
                  <a:pt x="152387" y="176771"/>
                </a:lnTo>
                <a:lnTo>
                  <a:pt x="154686" y="179451"/>
                </a:lnTo>
                <a:lnTo>
                  <a:pt x="160388" y="179451"/>
                </a:lnTo>
                <a:lnTo>
                  <a:pt x="162687" y="176771"/>
                </a:lnTo>
                <a:lnTo>
                  <a:pt x="162687" y="154686"/>
                </a:lnTo>
                <a:close/>
              </a:path>
              <a:path w="314325" h="358139">
                <a:moveTo>
                  <a:pt x="162687" y="109728"/>
                </a:moveTo>
                <a:lnTo>
                  <a:pt x="160388" y="107416"/>
                </a:lnTo>
                <a:lnTo>
                  <a:pt x="157734" y="107416"/>
                </a:lnTo>
                <a:lnTo>
                  <a:pt x="154686" y="107416"/>
                </a:lnTo>
                <a:lnTo>
                  <a:pt x="152387" y="109728"/>
                </a:lnTo>
                <a:lnTo>
                  <a:pt x="152387" y="132194"/>
                </a:lnTo>
                <a:lnTo>
                  <a:pt x="154686" y="134493"/>
                </a:lnTo>
                <a:lnTo>
                  <a:pt x="160388" y="134493"/>
                </a:lnTo>
                <a:lnTo>
                  <a:pt x="162687" y="132194"/>
                </a:lnTo>
                <a:lnTo>
                  <a:pt x="162687" y="109728"/>
                </a:lnTo>
                <a:close/>
              </a:path>
              <a:path w="314325" h="358139">
                <a:moveTo>
                  <a:pt x="162687" y="65151"/>
                </a:moveTo>
                <a:lnTo>
                  <a:pt x="160388" y="62458"/>
                </a:lnTo>
                <a:lnTo>
                  <a:pt x="157734" y="62458"/>
                </a:lnTo>
                <a:lnTo>
                  <a:pt x="154686" y="62458"/>
                </a:lnTo>
                <a:lnTo>
                  <a:pt x="152387" y="65151"/>
                </a:lnTo>
                <a:lnTo>
                  <a:pt x="152387" y="87236"/>
                </a:lnTo>
                <a:lnTo>
                  <a:pt x="154686" y="89916"/>
                </a:lnTo>
                <a:lnTo>
                  <a:pt x="160388" y="89916"/>
                </a:lnTo>
                <a:lnTo>
                  <a:pt x="162687" y="87236"/>
                </a:lnTo>
                <a:lnTo>
                  <a:pt x="162687" y="65151"/>
                </a:lnTo>
                <a:close/>
              </a:path>
              <a:path w="314325" h="358139">
                <a:moveTo>
                  <a:pt x="246494" y="187833"/>
                </a:moveTo>
                <a:lnTo>
                  <a:pt x="244221" y="185534"/>
                </a:lnTo>
                <a:lnTo>
                  <a:pt x="235839" y="185534"/>
                </a:lnTo>
                <a:lnTo>
                  <a:pt x="232765" y="185534"/>
                </a:lnTo>
                <a:lnTo>
                  <a:pt x="230492" y="187833"/>
                </a:lnTo>
                <a:lnTo>
                  <a:pt x="230492" y="193535"/>
                </a:lnTo>
                <a:lnTo>
                  <a:pt x="232765" y="195834"/>
                </a:lnTo>
                <a:lnTo>
                  <a:pt x="244221" y="195834"/>
                </a:lnTo>
                <a:lnTo>
                  <a:pt x="246494" y="193535"/>
                </a:lnTo>
                <a:lnTo>
                  <a:pt x="246494" y="187833"/>
                </a:lnTo>
                <a:close/>
              </a:path>
              <a:path w="314325" h="358139">
                <a:moveTo>
                  <a:pt x="275844" y="178308"/>
                </a:moveTo>
                <a:lnTo>
                  <a:pt x="273926" y="176377"/>
                </a:lnTo>
                <a:lnTo>
                  <a:pt x="272961" y="175450"/>
                </a:lnTo>
                <a:lnTo>
                  <a:pt x="271653" y="174980"/>
                </a:lnTo>
                <a:lnTo>
                  <a:pt x="270205" y="174980"/>
                </a:lnTo>
                <a:lnTo>
                  <a:pt x="268770" y="174980"/>
                </a:lnTo>
                <a:lnTo>
                  <a:pt x="267258" y="175450"/>
                </a:lnTo>
                <a:lnTo>
                  <a:pt x="265925" y="176377"/>
                </a:lnTo>
                <a:lnTo>
                  <a:pt x="262115" y="180187"/>
                </a:lnTo>
                <a:lnTo>
                  <a:pt x="260223" y="182105"/>
                </a:lnTo>
                <a:lnTo>
                  <a:pt x="260223" y="185534"/>
                </a:lnTo>
                <a:lnTo>
                  <a:pt x="262115" y="187833"/>
                </a:lnTo>
                <a:lnTo>
                  <a:pt x="263271" y="188963"/>
                </a:lnTo>
                <a:lnTo>
                  <a:pt x="264769" y="189344"/>
                </a:lnTo>
                <a:lnTo>
                  <a:pt x="267462" y="189344"/>
                </a:lnTo>
                <a:lnTo>
                  <a:pt x="268960" y="188569"/>
                </a:lnTo>
                <a:lnTo>
                  <a:pt x="269722" y="187833"/>
                </a:lnTo>
                <a:lnTo>
                  <a:pt x="273926" y="183997"/>
                </a:lnTo>
                <a:lnTo>
                  <a:pt x="275844" y="181724"/>
                </a:lnTo>
                <a:lnTo>
                  <a:pt x="275844" y="178308"/>
                </a:lnTo>
                <a:close/>
              </a:path>
              <a:path w="314325" h="358139">
                <a:moveTo>
                  <a:pt x="280035" y="143268"/>
                </a:moveTo>
                <a:lnTo>
                  <a:pt x="277723" y="141338"/>
                </a:lnTo>
                <a:lnTo>
                  <a:pt x="274688" y="141338"/>
                </a:lnTo>
                <a:lnTo>
                  <a:pt x="271653" y="141338"/>
                </a:lnTo>
                <a:lnTo>
                  <a:pt x="269341" y="143611"/>
                </a:lnTo>
                <a:lnTo>
                  <a:pt x="269341" y="155067"/>
                </a:lnTo>
                <a:lnTo>
                  <a:pt x="271653" y="157340"/>
                </a:lnTo>
                <a:lnTo>
                  <a:pt x="277723" y="157340"/>
                </a:lnTo>
                <a:lnTo>
                  <a:pt x="280035" y="155067"/>
                </a:lnTo>
                <a:lnTo>
                  <a:pt x="280035" y="143268"/>
                </a:lnTo>
                <a:close/>
              </a:path>
              <a:path w="314325" h="358139">
                <a:moveTo>
                  <a:pt x="280035" y="104000"/>
                </a:moveTo>
                <a:lnTo>
                  <a:pt x="277723" y="101727"/>
                </a:lnTo>
                <a:lnTo>
                  <a:pt x="274688" y="101727"/>
                </a:lnTo>
                <a:lnTo>
                  <a:pt x="271653" y="101727"/>
                </a:lnTo>
                <a:lnTo>
                  <a:pt x="269341" y="104000"/>
                </a:lnTo>
                <a:lnTo>
                  <a:pt x="269341" y="115417"/>
                </a:lnTo>
                <a:lnTo>
                  <a:pt x="271653" y="117729"/>
                </a:lnTo>
                <a:lnTo>
                  <a:pt x="277723" y="117729"/>
                </a:lnTo>
                <a:lnTo>
                  <a:pt x="280035" y="115417"/>
                </a:lnTo>
                <a:lnTo>
                  <a:pt x="280035" y="104000"/>
                </a:lnTo>
                <a:close/>
              </a:path>
              <a:path w="314325" h="358139">
                <a:moveTo>
                  <a:pt x="313918" y="104140"/>
                </a:moveTo>
                <a:lnTo>
                  <a:pt x="311264" y="101600"/>
                </a:lnTo>
                <a:lnTo>
                  <a:pt x="302882" y="101600"/>
                </a:lnTo>
                <a:lnTo>
                  <a:pt x="301193" y="91440"/>
                </a:lnTo>
                <a:lnTo>
                  <a:pt x="296494" y="83820"/>
                </a:lnTo>
                <a:lnTo>
                  <a:pt x="289382" y="77470"/>
                </a:lnTo>
                <a:lnTo>
                  <a:pt x="280416" y="73660"/>
                </a:lnTo>
                <a:lnTo>
                  <a:pt x="280416" y="64770"/>
                </a:lnTo>
                <a:lnTo>
                  <a:pt x="278117" y="62230"/>
                </a:lnTo>
                <a:lnTo>
                  <a:pt x="272415" y="62230"/>
                </a:lnTo>
                <a:lnTo>
                  <a:pt x="269722" y="64770"/>
                </a:lnTo>
                <a:lnTo>
                  <a:pt x="269722" y="73660"/>
                </a:lnTo>
                <a:lnTo>
                  <a:pt x="260972" y="77470"/>
                </a:lnTo>
                <a:lnTo>
                  <a:pt x="253974" y="83820"/>
                </a:lnTo>
                <a:lnTo>
                  <a:pt x="249326" y="91440"/>
                </a:lnTo>
                <a:lnTo>
                  <a:pt x="247650" y="101600"/>
                </a:lnTo>
                <a:lnTo>
                  <a:pt x="238887" y="101600"/>
                </a:lnTo>
                <a:lnTo>
                  <a:pt x="236575" y="104140"/>
                </a:lnTo>
                <a:lnTo>
                  <a:pt x="236575" y="109220"/>
                </a:lnTo>
                <a:lnTo>
                  <a:pt x="238887" y="111760"/>
                </a:lnTo>
                <a:lnTo>
                  <a:pt x="247650" y="111760"/>
                </a:lnTo>
                <a:lnTo>
                  <a:pt x="247650" y="140970"/>
                </a:lnTo>
                <a:lnTo>
                  <a:pt x="238887" y="140970"/>
                </a:lnTo>
                <a:lnTo>
                  <a:pt x="236575" y="143510"/>
                </a:lnTo>
                <a:lnTo>
                  <a:pt x="236575" y="148590"/>
                </a:lnTo>
                <a:lnTo>
                  <a:pt x="238887" y="151130"/>
                </a:lnTo>
                <a:lnTo>
                  <a:pt x="247650" y="151130"/>
                </a:lnTo>
                <a:lnTo>
                  <a:pt x="247650" y="160020"/>
                </a:lnTo>
                <a:lnTo>
                  <a:pt x="244576" y="162560"/>
                </a:lnTo>
                <a:lnTo>
                  <a:pt x="219075" y="162560"/>
                </a:lnTo>
                <a:lnTo>
                  <a:pt x="219075" y="128270"/>
                </a:lnTo>
                <a:lnTo>
                  <a:pt x="233146" y="128270"/>
                </a:lnTo>
                <a:lnTo>
                  <a:pt x="235839" y="125730"/>
                </a:lnTo>
                <a:lnTo>
                  <a:pt x="235839" y="120650"/>
                </a:lnTo>
                <a:lnTo>
                  <a:pt x="233146" y="118110"/>
                </a:lnTo>
                <a:lnTo>
                  <a:pt x="219075" y="118110"/>
                </a:lnTo>
                <a:lnTo>
                  <a:pt x="219075" y="83820"/>
                </a:lnTo>
                <a:lnTo>
                  <a:pt x="233146" y="83820"/>
                </a:lnTo>
                <a:lnTo>
                  <a:pt x="235839" y="81280"/>
                </a:lnTo>
                <a:lnTo>
                  <a:pt x="235839" y="74930"/>
                </a:lnTo>
                <a:lnTo>
                  <a:pt x="233146" y="72390"/>
                </a:lnTo>
                <a:lnTo>
                  <a:pt x="218300" y="72390"/>
                </a:lnTo>
                <a:lnTo>
                  <a:pt x="216903" y="63500"/>
                </a:lnTo>
                <a:lnTo>
                  <a:pt x="213956" y="54610"/>
                </a:lnTo>
                <a:lnTo>
                  <a:pt x="209664" y="45720"/>
                </a:lnTo>
                <a:lnTo>
                  <a:pt x="204190" y="38100"/>
                </a:lnTo>
                <a:lnTo>
                  <a:pt x="212572" y="30480"/>
                </a:lnTo>
                <a:lnTo>
                  <a:pt x="214503" y="27940"/>
                </a:lnTo>
                <a:lnTo>
                  <a:pt x="214503" y="25400"/>
                </a:lnTo>
                <a:lnTo>
                  <a:pt x="212572" y="22860"/>
                </a:lnTo>
                <a:lnTo>
                  <a:pt x="211836" y="21590"/>
                </a:lnTo>
                <a:lnTo>
                  <a:pt x="206298" y="21590"/>
                </a:lnTo>
                <a:lnTo>
                  <a:pt x="204965" y="22860"/>
                </a:lnTo>
                <a:lnTo>
                  <a:pt x="196583" y="30480"/>
                </a:lnTo>
                <a:lnTo>
                  <a:pt x="192811" y="27940"/>
                </a:lnTo>
                <a:lnTo>
                  <a:pt x="189039" y="25400"/>
                </a:lnTo>
                <a:lnTo>
                  <a:pt x="180733" y="21590"/>
                </a:lnTo>
                <a:lnTo>
                  <a:pt x="171792" y="19050"/>
                </a:lnTo>
                <a:lnTo>
                  <a:pt x="162306" y="16510"/>
                </a:lnTo>
                <a:lnTo>
                  <a:pt x="162306" y="2540"/>
                </a:lnTo>
                <a:lnTo>
                  <a:pt x="160007" y="0"/>
                </a:lnTo>
                <a:lnTo>
                  <a:pt x="154305" y="0"/>
                </a:lnTo>
                <a:lnTo>
                  <a:pt x="151612" y="2540"/>
                </a:lnTo>
                <a:lnTo>
                  <a:pt x="151612" y="16510"/>
                </a:lnTo>
                <a:lnTo>
                  <a:pt x="142290" y="17780"/>
                </a:lnTo>
                <a:lnTo>
                  <a:pt x="133324" y="21590"/>
                </a:lnTo>
                <a:lnTo>
                  <a:pt x="124942" y="25400"/>
                </a:lnTo>
                <a:lnTo>
                  <a:pt x="117348" y="30480"/>
                </a:lnTo>
                <a:lnTo>
                  <a:pt x="108000" y="21590"/>
                </a:lnTo>
                <a:lnTo>
                  <a:pt x="102463" y="21590"/>
                </a:lnTo>
                <a:lnTo>
                  <a:pt x="101346" y="22860"/>
                </a:lnTo>
                <a:lnTo>
                  <a:pt x="99428" y="24130"/>
                </a:lnTo>
                <a:lnTo>
                  <a:pt x="99428" y="27940"/>
                </a:lnTo>
                <a:lnTo>
                  <a:pt x="101346" y="30480"/>
                </a:lnTo>
                <a:lnTo>
                  <a:pt x="109728" y="38100"/>
                </a:lnTo>
                <a:lnTo>
                  <a:pt x="104368" y="45720"/>
                </a:lnTo>
                <a:lnTo>
                  <a:pt x="100253" y="54610"/>
                </a:lnTo>
                <a:lnTo>
                  <a:pt x="97345" y="63500"/>
                </a:lnTo>
                <a:lnTo>
                  <a:pt x="95999" y="70434"/>
                </a:lnTo>
                <a:lnTo>
                  <a:pt x="95999" y="261620"/>
                </a:lnTo>
                <a:lnTo>
                  <a:pt x="95999" y="297180"/>
                </a:lnTo>
                <a:lnTo>
                  <a:pt x="56769" y="297180"/>
                </a:lnTo>
                <a:lnTo>
                  <a:pt x="43586" y="294640"/>
                </a:lnTo>
                <a:lnTo>
                  <a:pt x="32804" y="287020"/>
                </a:lnTo>
                <a:lnTo>
                  <a:pt x="25527" y="275590"/>
                </a:lnTo>
                <a:lnTo>
                  <a:pt x="22847" y="262890"/>
                </a:lnTo>
                <a:lnTo>
                  <a:pt x="22847" y="135890"/>
                </a:lnTo>
                <a:lnTo>
                  <a:pt x="30467" y="128270"/>
                </a:lnTo>
                <a:lnTo>
                  <a:pt x="49504" y="128270"/>
                </a:lnTo>
                <a:lnTo>
                  <a:pt x="57150" y="135890"/>
                </a:lnTo>
                <a:lnTo>
                  <a:pt x="57150" y="255270"/>
                </a:lnTo>
                <a:lnTo>
                  <a:pt x="64389" y="261620"/>
                </a:lnTo>
                <a:lnTo>
                  <a:pt x="95999" y="261620"/>
                </a:lnTo>
                <a:lnTo>
                  <a:pt x="95999" y="70434"/>
                </a:lnTo>
                <a:lnTo>
                  <a:pt x="95618" y="72390"/>
                </a:lnTo>
                <a:lnTo>
                  <a:pt x="80772" y="72390"/>
                </a:lnTo>
                <a:lnTo>
                  <a:pt x="78460" y="74930"/>
                </a:lnTo>
                <a:lnTo>
                  <a:pt x="78460" y="81280"/>
                </a:lnTo>
                <a:lnTo>
                  <a:pt x="80772" y="83820"/>
                </a:lnTo>
                <a:lnTo>
                  <a:pt x="95237" y="83820"/>
                </a:lnTo>
                <a:lnTo>
                  <a:pt x="95237" y="118110"/>
                </a:lnTo>
                <a:lnTo>
                  <a:pt x="80772" y="118110"/>
                </a:lnTo>
                <a:lnTo>
                  <a:pt x="78460" y="120650"/>
                </a:lnTo>
                <a:lnTo>
                  <a:pt x="78460" y="125730"/>
                </a:lnTo>
                <a:lnTo>
                  <a:pt x="80772" y="128270"/>
                </a:lnTo>
                <a:lnTo>
                  <a:pt x="95237" y="128270"/>
                </a:lnTo>
                <a:lnTo>
                  <a:pt x="95237" y="162560"/>
                </a:lnTo>
                <a:lnTo>
                  <a:pt x="80772" y="162560"/>
                </a:lnTo>
                <a:lnTo>
                  <a:pt x="78460" y="165100"/>
                </a:lnTo>
                <a:lnTo>
                  <a:pt x="78460" y="170180"/>
                </a:lnTo>
                <a:lnTo>
                  <a:pt x="80772" y="172720"/>
                </a:lnTo>
                <a:lnTo>
                  <a:pt x="95237" y="172720"/>
                </a:lnTo>
                <a:lnTo>
                  <a:pt x="95237" y="207010"/>
                </a:lnTo>
                <a:lnTo>
                  <a:pt x="80772" y="207010"/>
                </a:lnTo>
                <a:lnTo>
                  <a:pt x="78460" y="209550"/>
                </a:lnTo>
                <a:lnTo>
                  <a:pt x="78460" y="215900"/>
                </a:lnTo>
                <a:lnTo>
                  <a:pt x="80772" y="217170"/>
                </a:lnTo>
                <a:lnTo>
                  <a:pt x="95237" y="217170"/>
                </a:lnTo>
                <a:lnTo>
                  <a:pt x="95237" y="251460"/>
                </a:lnTo>
                <a:lnTo>
                  <a:pt x="68961" y="251460"/>
                </a:lnTo>
                <a:lnTo>
                  <a:pt x="66662" y="248920"/>
                </a:lnTo>
                <a:lnTo>
                  <a:pt x="66662" y="234950"/>
                </a:lnTo>
                <a:lnTo>
                  <a:pt x="75044" y="234950"/>
                </a:lnTo>
                <a:lnTo>
                  <a:pt x="77343" y="232410"/>
                </a:lnTo>
                <a:lnTo>
                  <a:pt x="77343" y="227330"/>
                </a:lnTo>
                <a:lnTo>
                  <a:pt x="75044" y="224790"/>
                </a:lnTo>
                <a:lnTo>
                  <a:pt x="66662" y="224790"/>
                </a:lnTo>
                <a:lnTo>
                  <a:pt x="66662" y="195580"/>
                </a:lnTo>
                <a:lnTo>
                  <a:pt x="75044" y="195580"/>
                </a:lnTo>
                <a:lnTo>
                  <a:pt x="77343" y="193040"/>
                </a:lnTo>
                <a:lnTo>
                  <a:pt x="77343" y="187960"/>
                </a:lnTo>
                <a:lnTo>
                  <a:pt x="75044" y="185420"/>
                </a:lnTo>
                <a:lnTo>
                  <a:pt x="66662" y="185420"/>
                </a:lnTo>
                <a:lnTo>
                  <a:pt x="66662" y="156210"/>
                </a:lnTo>
                <a:lnTo>
                  <a:pt x="75044" y="156210"/>
                </a:lnTo>
                <a:lnTo>
                  <a:pt x="77343" y="154940"/>
                </a:lnTo>
                <a:lnTo>
                  <a:pt x="77343" y="148590"/>
                </a:lnTo>
                <a:lnTo>
                  <a:pt x="75044" y="146050"/>
                </a:lnTo>
                <a:lnTo>
                  <a:pt x="66662" y="146050"/>
                </a:lnTo>
                <a:lnTo>
                  <a:pt x="64973" y="135890"/>
                </a:lnTo>
                <a:lnTo>
                  <a:pt x="60286" y="128270"/>
                </a:lnTo>
                <a:lnTo>
                  <a:pt x="53174" y="121920"/>
                </a:lnTo>
                <a:lnTo>
                  <a:pt x="44196" y="118110"/>
                </a:lnTo>
                <a:lnTo>
                  <a:pt x="44196" y="109220"/>
                </a:lnTo>
                <a:lnTo>
                  <a:pt x="41884" y="106680"/>
                </a:lnTo>
                <a:lnTo>
                  <a:pt x="36195" y="106680"/>
                </a:lnTo>
                <a:lnTo>
                  <a:pt x="33502" y="109220"/>
                </a:lnTo>
                <a:lnTo>
                  <a:pt x="33502" y="118110"/>
                </a:lnTo>
                <a:lnTo>
                  <a:pt x="24752" y="121920"/>
                </a:lnTo>
                <a:lnTo>
                  <a:pt x="17754" y="128270"/>
                </a:lnTo>
                <a:lnTo>
                  <a:pt x="13106" y="135890"/>
                </a:lnTo>
                <a:lnTo>
                  <a:pt x="11430" y="146050"/>
                </a:lnTo>
                <a:lnTo>
                  <a:pt x="2654" y="146050"/>
                </a:lnTo>
                <a:lnTo>
                  <a:pt x="381" y="148590"/>
                </a:lnTo>
                <a:lnTo>
                  <a:pt x="381" y="154940"/>
                </a:lnTo>
                <a:lnTo>
                  <a:pt x="2654" y="156210"/>
                </a:lnTo>
                <a:lnTo>
                  <a:pt x="11430" y="156210"/>
                </a:lnTo>
                <a:lnTo>
                  <a:pt x="11430" y="185420"/>
                </a:lnTo>
                <a:lnTo>
                  <a:pt x="2654" y="185420"/>
                </a:lnTo>
                <a:lnTo>
                  <a:pt x="381" y="187960"/>
                </a:lnTo>
                <a:lnTo>
                  <a:pt x="381" y="193040"/>
                </a:lnTo>
                <a:lnTo>
                  <a:pt x="2654" y="195580"/>
                </a:lnTo>
                <a:lnTo>
                  <a:pt x="11430" y="195580"/>
                </a:lnTo>
                <a:lnTo>
                  <a:pt x="11430" y="224790"/>
                </a:lnTo>
                <a:lnTo>
                  <a:pt x="2654" y="224790"/>
                </a:lnTo>
                <a:lnTo>
                  <a:pt x="381" y="227330"/>
                </a:lnTo>
                <a:lnTo>
                  <a:pt x="381" y="232410"/>
                </a:lnTo>
                <a:lnTo>
                  <a:pt x="2654" y="234950"/>
                </a:lnTo>
                <a:lnTo>
                  <a:pt x="11430" y="234950"/>
                </a:lnTo>
                <a:lnTo>
                  <a:pt x="11430" y="262890"/>
                </a:lnTo>
                <a:lnTo>
                  <a:pt x="2273" y="262890"/>
                </a:lnTo>
                <a:lnTo>
                  <a:pt x="0" y="265430"/>
                </a:lnTo>
                <a:lnTo>
                  <a:pt x="0" y="271780"/>
                </a:lnTo>
                <a:lnTo>
                  <a:pt x="2273" y="274320"/>
                </a:lnTo>
                <a:lnTo>
                  <a:pt x="12192" y="274320"/>
                </a:lnTo>
                <a:lnTo>
                  <a:pt x="18097" y="287020"/>
                </a:lnTo>
                <a:lnTo>
                  <a:pt x="27851" y="297180"/>
                </a:lnTo>
                <a:lnTo>
                  <a:pt x="40525" y="304800"/>
                </a:lnTo>
                <a:lnTo>
                  <a:pt x="55232" y="307340"/>
                </a:lnTo>
                <a:lnTo>
                  <a:pt x="94462" y="307340"/>
                </a:lnTo>
                <a:lnTo>
                  <a:pt x="94462" y="355600"/>
                </a:lnTo>
                <a:lnTo>
                  <a:pt x="97155" y="358140"/>
                </a:lnTo>
                <a:lnTo>
                  <a:pt x="102844" y="358140"/>
                </a:lnTo>
                <a:lnTo>
                  <a:pt x="105156" y="355600"/>
                </a:lnTo>
                <a:lnTo>
                  <a:pt x="105156" y="297180"/>
                </a:lnTo>
                <a:lnTo>
                  <a:pt x="105156" y="251460"/>
                </a:lnTo>
                <a:lnTo>
                  <a:pt x="105156" y="78740"/>
                </a:lnTo>
                <a:lnTo>
                  <a:pt x="109156" y="58420"/>
                </a:lnTo>
                <a:lnTo>
                  <a:pt x="120002" y="43180"/>
                </a:lnTo>
                <a:lnTo>
                  <a:pt x="136004" y="31750"/>
                </a:lnTo>
                <a:lnTo>
                  <a:pt x="142481" y="30480"/>
                </a:lnTo>
                <a:lnTo>
                  <a:pt x="155422" y="27940"/>
                </a:lnTo>
                <a:lnTo>
                  <a:pt x="175094" y="31750"/>
                </a:lnTo>
                <a:lnTo>
                  <a:pt x="191211" y="43180"/>
                </a:lnTo>
                <a:lnTo>
                  <a:pt x="202107" y="59690"/>
                </a:lnTo>
                <a:lnTo>
                  <a:pt x="206108" y="78740"/>
                </a:lnTo>
                <a:lnTo>
                  <a:pt x="206108" y="176530"/>
                </a:lnTo>
                <a:lnTo>
                  <a:pt x="208381" y="179070"/>
                </a:lnTo>
                <a:lnTo>
                  <a:pt x="214109" y="179070"/>
                </a:lnTo>
                <a:lnTo>
                  <a:pt x="216763" y="176530"/>
                </a:lnTo>
                <a:lnTo>
                  <a:pt x="216763" y="173990"/>
                </a:lnTo>
                <a:lnTo>
                  <a:pt x="248412" y="173990"/>
                </a:lnTo>
                <a:lnTo>
                  <a:pt x="255651" y="166370"/>
                </a:lnTo>
                <a:lnTo>
                  <a:pt x="255651" y="162560"/>
                </a:lnTo>
                <a:lnTo>
                  <a:pt x="255651" y="91440"/>
                </a:lnTo>
                <a:lnTo>
                  <a:pt x="263271" y="83820"/>
                </a:lnTo>
                <a:lnTo>
                  <a:pt x="282308" y="83820"/>
                </a:lnTo>
                <a:lnTo>
                  <a:pt x="289915" y="91440"/>
                </a:lnTo>
                <a:lnTo>
                  <a:pt x="289915" y="173990"/>
                </a:lnTo>
                <a:lnTo>
                  <a:pt x="287248" y="187960"/>
                </a:lnTo>
                <a:lnTo>
                  <a:pt x="279971" y="198120"/>
                </a:lnTo>
                <a:lnTo>
                  <a:pt x="269201" y="205740"/>
                </a:lnTo>
                <a:lnTo>
                  <a:pt x="256032" y="208280"/>
                </a:lnTo>
                <a:lnTo>
                  <a:pt x="216763" y="208280"/>
                </a:lnTo>
                <a:lnTo>
                  <a:pt x="216763" y="193040"/>
                </a:lnTo>
                <a:lnTo>
                  <a:pt x="214109" y="190500"/>
                </a:lnTo>
                <a:lnTo>
                  <a:pt x="208381" y="190500"/>
                </a:lnTo>
                <a:lnTo>
                  <a:pt x="206108" y="193040"/>
                </a:lnTo>
                <a:lnTo>
                  <a:pt x="206108" y="355600"/>
                </a:lnTo>
                <a:lnTo>
                  <a:pt x="208381" y="358140"/>
                </a:lnTo>
                <a:lnTo>
                  <a:pt x="214109" y="358140"/>
                </a:lnTo>
                <a:lnTo>
                  <a:pt x="216763" y="355600"/>
                </a:lnTo>
                <a:lnTo>
                  <a:pt x="216763" y="307340"/>
                </a:lnTo>
                <a:lnTo>
                  <a:pt x="230886" y="307340"/>
                </a:lnTo>
                <a:lnTo>
                  <a:pt x="233146" y="304800"/>
                </a:lnTo>
                <a:lnTo>
                  <a:pt x="233146" y="299720"/>
                </a:lnTo>
                <a:lnTo>
                  <a:pt x="230886" y="297180"/>
                </a:lnTo>
                <a:lnTo>
                  <a:pt x="216763" y="297180"/>
                </a:lnTo>
                <a:lnTo>
                  <a:pt x="216763" y="262890"/>
                </a:lnTo>
                <a:lnTo>
                  <a:pt x="230886" y="262890"/>
                </a:lnTo>
                <a:lnTo>
                  <a:pt x="233146" y="260350"/>
                </a:lnTo>
                <a:lnTo>
                  <a:pt x="233146" y="254000"/>
                </a:lnTo>
                <a:lnTo>
                  <a:pt x="230886" y="251460"/>
                </a:lnTo>
                <a:lnTo>
                  <a:pt x="216763" y="251460"/>
                </a:lnTo>
                <a:lnTo>
                  <a:pt x="216763" y="217170"/>
                </a:lnTo>
                <a:lnTo>
                  <a:pt x="256032" y="217170"/>
                </a:lnTo>
                <a:lnTo>
                  <a:pt x="269481" y="215900"/>
                </a:lnTo>
                <a:lnTo>
                  <a:pt x="281355" y="209550"/>
                </a:lnTo>
                <a:lnTo>
                  <a:pt x="282727" y="208280"/>
                </a:lnTo>
                <a:lnTo>
                  <a:pt x="290944" y="200660"/>
                </a:lnTo>
                <a:lnTo>
                  <a:pt x="297535" y="189230"/>
                </a:lnTo>
                <a:lnTo>
                  <a:pt x="309372" y="189230"/>
                </a:lnTo>
                <a:lnTo>
                  <a:pt x="312039" y="186690"/>
                </a:lnTo>
                <a:lnTo>
                  <a:pt x="312039" y="184150"/>
                </a:lnTo>
                <a:lnTo>
                  <a:pt x="313918" y="181610"/>
                </a:lnTo>
                <a:lnTo>
                  <a:pt x="311264" y="179070"/>
                </a:lnTo>
                <a:lnTo>
                  <a:pt x="302501" y="179070"/>
                </a:lnTo>
                <a:lnTo>
                  <a:pt x="302882" y="177800"/>
                </a:lnTo>
                <a:lnTo>
                  <a:pt x="302882" y="151130"/>
                </a:lnTo>
                <a:lnTo>
                  <a:pt x="311264" y="151130"/>
                </a:lnTo>
                <a:lnTo>
                  <a:pt x="313918" y="148590"/>
                </a:lnTo>
                <a:lnTo>
                  <a:pt x="313918" y="143510"/>
                </a:lnTo>
                <a:lnTo>
                  <a:pt x="311264" y="140970"/>
                </a:lnTo>
                <a:lnTo>
                  <a:pt x="302882" y="140970"/>
                </a:lnTo>
                <a:lnTo>
                  <a:pt x="302882" y="111760"/>
                </a:lnTo>
                <a:lnTo>
                  <a:pt x="311264" y="111760"/>
                </a:lnTo>
                <a:lnTo>
                  <a:pt x="313918" y="109220"/>
                </a:lnTo>
                <a:lnTo>
                  <a:pt x="313918" y="1041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09229" y="3353841"/>
            <a:ext cx="262890" cy="354330"/>
          </a:xfrm>
          <a:custGeom>
            <a:avLst/>
            <a:gdLst/>
            <a:ahLst/>
            <a:cxnLst/>
            <a:rect l="l" t="t" r="r" b="b"/>
            <a:pathLst>
              <a:path w="262889" h="354329">
                <a:moveTo>
                  <a:pt x="57151" y="354329"/>
                </a:moveTo>
                <a:lnTo>
                  <a:pt x="9151" y="354329"/>
                </a:lnTo>
                <a:lnTo>
                  <a:pt x="7615" y="353059"/>
                </a:lnTo>
                <a:lnTo>
                  <a:pt x="6847" y="351789"/>
                </a:lnTo>
                <a:lnTo>
                  <a:pt x="5695" y="350519"/>
                </a:lnTo>
                <a:lnTo>
                  <a:pt x="5343" y="349249"/>
                </a:lnTo>
                <a:lnTo>
                  <a:pt x="7988" y="337819"/>
                </a:lnTo>
                <a:lnTo>
                  <a:pt x="9663" y="326389"/>
                </a:lnTo>
                <a:lnTo>
                  <a:pt x="10690" y="312419"/>
                </a:lnTo>
                <a:lnTo>
                  <a:pt x="11008" y="299719"/>
                </a:lnTo>
                <a:lnTo>
                  <a:pt x="10881" y="292099"/>
                </a:lnTo>
                <a:lnTo>
                  <a:pt x="5695" y="250189"/>
                </a:lnTo>
                <a:lnTo>
                  <a:pt x="2655" y="247649"/>
                </a:lnTo>
                <a:lnTo>
                  <a:pt x="0" y="242569"/>
                </a:lnTo>
                <a:lnTo>
                  <a:pt x="0" y="232409"/>
                </a:lnTo>
                <a:lnTo>
                  <a:pt x="2655" y="228599"/>
                </a:lnTo>
                <a:lnTo>
                  <a:pt x="5695" y="224789"/>
                </a:lnTo>
                <a:lnTo>
                  <a:pt x="7988" y="215899"/>
                </a:lnTo>
                <a:lnTo>
                  <a:pt x="9663" y="204469"/>
                </a:lnTo>
                <a:lnTo>
                  <a:pt x="10690" y="190499"/>
                </a:lnTo>
                <a:lnTo>
                  <a:pt x="10881" y="182879"/>
                </a:lnTo>
                <a:lnTo>
                  <a:pt x="10944" y="172719"/>
                </a:lnTo>
                <a:lnTo>
                  <a:pt x="10690" y="162559"/>
                </a:lnTo>
                <a:lnTo>
                  <a:pt x="9663" y="149859"/>
                </a:lnTo>
                <a:lnTo>
                  <a:pt x="7988" y="137159"/>
                </a:lnTo>
                <a:lnTo>
                  <a:pt x="5695" y="128269"/>
                </a:lnTo>
                <a:lnTo>
                  <a:pt x="2655" y="124459"/>
                </a:lnTo>
                <a:lnTo>
                  <a:pt x="0" y="120649"/>
                </a:lnTo>
                <a:lnTo>
                  <a:pt x="0" y="110489"/>
                </a:lnTo>
                <a:lnTo>
                  <a:pt x="2655" y="106679"/>
                </a:lnTo>
                <a:lnTo>
                  <a:pt x="5695" y="102869"/>
                </a:lnTo>
                <a:lnTo>
                  <a:pt x="7988" y="93979"/>
                </a:lnTo>
                <a:lnTo>
                  <a:pt x="9663" y="82549"/>
                </a:lnTo>
                <a:lnTo>
                  <a:pt x="10690" y="68579"/>
                </a:lnTo>
                <a:lnTo>
                  <a:pt x="10785" y="64769"/>
                </a:lnTo>
                <a:lnTo>
                  <a:pt x="10912" y="49529"/>
                </a:lnTo>
                <a:lnTo>
                  <a:pt x="10722" y="41909"/>
                </a:lnTo>
                <a:lnTo>
                  <a:pt x="10597" y="39369"/>
                </a:lnTo>
                <a:lnTo>
                  <a:pt x="9663" y="26669"/>
                </a:lnTo>
                <a:lnTo>
                  <a:pt x="7988" y="15239"/>
                </a:lnTo>
                <a:lnTo>
                  <a:pt x="5695" y="6349"/>
                </a:lnTo>
                <a:lnTo>
                  <a:pt x="5343" y="3809"/>
                </a:lnTo>
                <a:lnTo>
                  <a:pt x="5695" y="2539"/>
                </a:lnTo>
                <a:lnTo>
                  <a:pt x="6847" y="1269"/>
                </a:lnTo>
                <a:lnTo>
                  <a:pt x="7615" y="0"/>
                </a:lnTo>
                <a:lnTo>
                  <a:pt x="59039" y="0"/>
                </a:lnTo>
                <a:lnTo>
                  <a:pt x="60191" y="1269"/>
                </a:lnTo>
                <a:lnTo>
                  <a:pt x="60959" y="2539"/>
                </a:lnTo>
                <a:lnTo>
                  <a:pt x="61727" y="5079"/>
                </a:lnTo>
                <a:lnTo>
                  <a:pt x="60959" y="6349"/>
                </a:lnTo>
                <a:lnTo>
                  <a:pt x="60308" y="8889"/>
                </a:lnTo>
                <a:lnTo>
                  <a:pt x="17887" y="8889"/>
                </a:lnTo>
                <a:lnTo>
                  <a:pt x="19676" y="19049"/>
                </a:lnTo>
                <a:lnTo>
                  <a:pt x="20991" y="29209"/>
                </a:lnTo>
                <a:lnTo>
                  <a:pt x="21721" y="40639"/>
                </a:lnTo>
                <a:lnTo>
                  <a:pt x="21830" y="43179"/>
                </a:lnTo>
                <a:lnTo>
                  <a:pt x="22052" y="53339"/>
                </a:lnTo>
                <a:lnTo>
                  <a:pt x="21947" y="59689"/>
                </a:lnTo>
                <a:lnTo>
                  <a:pt x="21748" y="67309"/>
                </a:lnTo>
                <a:lnTo>
                  <a:pt x="20847" y="78739"/>
                </a:lnTo>
                <a:lnTo>
                  <a:pt x="19514" y="90169"/>
                </a:lnTo>
                <a:lnTo>
                  <a:pt x="17887" y="99059"/>
                </a:lnTo>
                <a:lnTo>
                  <a:pt x="30463" y="99059"/>
                </a:lnTo>
                <a:lnTo>
                  <a:pt x="33151" y="101599"/>
                </a:lnTo>
                <a:lnTo>
                  <a:pt x="33151" y="107949"/>
                </a:lnTo>
                <a:lnTo>
                  <a:pt x="30463" y="110489"/>
                </a:lnTo>
                <a:lnTo>
                  <a:pt x="14079" y="110489"/>
                </a:lnTo>
                <a:lnTo>
                  <a:pt x="11039" y="113029"/>
                </a:lnTo>
                <a:lnTo>
                  <a:pt x="11039" y="118109"/>
                </a:lnTo>
                <a:lnTo>
                  <a:pt x="13343" y="121919"/>
                </a:lnTo>
                <a:lnTo>
                  <a:pt x="66549" y="121919"/>
                </a:lnTo>
                <a:lnTo>
                  <a:pt x="66303" y="123189"/>
                </a:lnTo>
                <a:lnTo>
                  <a:pt x="64383" y="126999"/>
                </a:lnTo>
                <a:lnTo>
                  <a:pt x="61343" y="129539"/>
                </a:lnTo>
                <a:lnTo>
                  <a:pt x="60831" y="132079"/>
                </a:lnTo>
                <a:lnTo>
                  <a:pt x="17887" y="132079"/>
                </a:lnTo>
                <a:lnTo>
                  <a:pt x="19514" y="142239"/>
                </a:lnTo>
                <a:lnTo>
                  <a:pt x="20847" y="152399"/>
                </a:lnTo>
                <a:lnTo>
                  <a:pt x="21748" y="165099"/>
                </a:lnTo>
                <a:lnTo>
                  <a:pt x="22046" y="176529"/>
                </a:lnTo>
                <a:lnTo>
                  <a:pt x="21947" y="182879"/>
                </a:lnTo>
                <a:lnTo>
                  <a:pt x="21748" y="190499"/>
                </a:lnTo>
                <a:lnTo>
                  <a:pt x="20847" y="201929"/>
                </a:lnTo>
                <a:lnTo>
                  <a:pt x="19514" y="213359"/>
                </a:lnTo>
                <a:lnTo>
                  <a:pt x="17887" y="222249"/>
                </a:lnTo>
                <a:lnTo>
                  <a:pt x="60308" y="222249"/>
                </a:lnTo>
                <a:lnTo>
                  <a:pt x="60959" y="224789"/>
                </a:lnTo>
                <a:lnTo>
                  <a:pt x="64383" y="228599"/>
                </a:lnTo>
                <a:lnTo>
                  <a:pt x="66655" y="232409"/>
                </a:lnTo>
                <a:lnTo>
                  <a:pt x="14079" y="232409"/>
                </a:lnTo>
                <a:lnTo>
                  <a:pt x="11039" y="236219"/>
                </a:lnTo>
                <a:lnTo>
                  <a:pt x="11039" y="241299"/>
                </a:lnTo>
                <a:lnTo>
                  <a:pt x="13343" y="243839"/>
                </a:lnTo>
                <a:lnTo>
                  <a:pt x="66087" y="243839"/>
                </a:lnTo>
                <a:lnTo>
                  <a:pt x="64383" y="247649"/>
                </a:lnTo>
                <a:lnTo>
                  <a:pt x="60959" y="250189"/>
                </a:lnTo>
                <a:lnTo>
                  <a:pt x="59657" y="255269"/>
                </a:lnTo>
                <a:lnTo>
                  <a:pt x="17151" y="255269"/>
                </a:lnTo>
                <a:lnTo>
                  <a:pt x="19089" y="264159"/>
                </a:lnTo>
                <a:lnTo>
                  <a:pt x="20387" y="275589"/>
                </a:lnTo>
                <a:lnTo>
                  <a:pt x="21116" y="287019"/>
                </a:lnTo>
                <a:lnTo>
                  <a:pt x="21343" y="299719"/>
                </a:lnTo>
                <a:lnTo>
                  <a:pt x="21008" y="312419"/>
                </a:lnTo>
                <a:lnTo>
                  <a:pt x="20099" y="325119"/>
                </a:lnTo>
                <a:lnTo>
                  <a:pt x="18765" y="335279"/>
                </a:lnTo>
                <a:lnTo>
                  <a:pt x="17151" y="345439"/>
                </a:lnTo>
                <a:lnTo>
                  <a:pt x="60634" y="345439"/>
                </a:lnTo>
                <a:lnTo>
                  <a:pt x="60959" y="346709"/>
                </a:lnTo>
                <a:lnTo>
                  <a:pt x="61727" y="349249"/>
                </a:lnTo>
                <a:lnTo>
                  <a:pt x="60191" y="351789"/>
                </a:lnTo>
                <a:lnTo>
                  <a:pt x="59039" y="353059"/>
                </a:lnTo>
                <a:lnTo>
                  <a:pt x="57151" y="354329"/>
                </a:lnTo>
                <a:close/>
              </a:path>
              <a:path w="262889" h="354329">
                <a:moveTo>
                  <a:pt x="66549" y="121919"/>
                </a:moveTo>
                <a:lnTo>
                  <a:pt x="52959" y="121919"/>
                </a:lnTo>
                <a:lnTo>
                  <a:pt x="55999" y="119379"/>
                </a:lnTo>
                <a:lnTo>
                  <a:pt x="55999" y="113029"/>
                </a:lnTo>
                <a:lnTo>
                  <a:pt x="53343" y="110489"/>
                </a:lnTo>
                <a:lnTo>
                  <a:pt x="47231" y="110489"/>
                </a:lnTo>
                <a:lnTo>
                  <a:pt x="44959" y="107949"/>
                </a:lnTo>
                <a:lnTo>
                  <a:pt x="44959" y="101599"/>
                </a:lnTo>
                <a:lnTo>
                  <a:pt x="46847" y="100329"/>
                </a:lnTo>
                <a:lnTo>
                  <a:pt x="49151" y="99059"/>
                </a:lnTo>
                <a:lnTo>
                  <a:pt x="47362" y="90169"/>
                </a:lnTo>
                <a:lnTo>
                  <a:pt x="46047" y="78739"/>
                </a:lnTo>
                <a:lnTo>
                  <a:pt x="45236" y="67309"/>
                </a:lnTo>
                <a:lnTo>
                  <a:pt x="45070" y="59689"/>
                </a:lnTo>
                <a:lnTo>
                  <a:pt x="44992" y="53339"/>
                </a:lnTo>
                <a:lnTo>
                  <a:pt x="45257" y="43179"/>
                </a:lnTo>
                <a:lnTo>
                  <a:pt x="45380" y="40639"/>
                </a:lnTo>
                <a:lnTo>
                  <a:pt x="46191" y="29209"/>
                </a:lnTo>
                <a:lnTo>
                  <a:pt x="47524" y="19049"/>
                </a:lnTo>
                <a:lnTo>
                  <a:pt x="49151" y="8889"/>
                </a:lnTo>
                <a:lnTo>
                  <a:pt x="60308" y="8889"/>
                </a:lnTo>
                <a:lnTo>
                  <a:pt x="58680" y="15239"/>
                </a:lnTo>
                <a:lnTo>
                  <a:pt x="57003" y="26669"/>
                </a:lnTo>
                <a:lnTo>
                  <a:pt x="56063" y="39369"/>
                </a:lnTo>
                <a:lnTo>
                  <a:pt x="55937" y="41909"/>
                </a:lnTo>
                <a:lnTo>
                  <a:pt x="55647" y="53339"/>
                </a:lnTo>
                <a:lnTo>
                  <a:pt x="55744" y="59689"/>
                </a:lnTo>
                <a:lnTo>
                  <a:pt x="60959" y="102869"/>
                </a:lnTo>
                <a:lnTo>
                  <a:pt x="62111" y="104139"/>
                </a:lnTo>
                <a:lnTo>
                  <a:pt x="62847" y="105409"/>
                </a:lnTo>
                <a:lnTo>
                  <a:pt x="63999" y="106679"/>
                </a:lnTo>
                <a:lnTo>
                  <a:pt x="84007" y="106679"/>
                </a:lnTo>
                <a:lnTo>
                  <a:pt x="73309" y="114299"/>
                </a:lnTo>
                <a:lnTo>
                  <a:pt x="67039" y="119379"/>
                </a:lnTo>
                <a:lnTo>
                  <a:pt x="66549" y="121919"/>
                </a:lnTo>
                <a:close/>
              </a:path>
              <a:path w="262889" h="354329">
                <a:moveTo>
                  <a:pt x="84007" y="106679"/>
                </a:moveTo>
                <a:lnTo>
                  <a:pt x="63999" y="106679"/>
                </a:lnTo>
                <a:lnTo>
                  <a:pt x="69977" y="101599"/>
                </a:lnTo>
                <a:lnTo>
                  <a:pt x="88052" y="90169"/>
                </a:lnTo>
                <a:lnTo>
                  <a:pt x="99807" y="82549"/>
                </a:lnTo>
                <a:lnTo>
                  <a:pt x="117343" y="45719"/>
                </a:lnTo>
                <a:lnTo>
                  <a:pt x="156241" y="31749"/>
                </a:lnTo>
                <a:lnTo>
                  <a:pt x="171039" y="30479"/>
                </a:lnTo>
                <a:lnTo>
                  <a:pt x="180743" y="31749"/>
                </a:lnTo>
                <a:lnTo>
                  <a:pt x="190731" y="31749"/>
                </a:lnTo>
                <a:lnTo>
                  <a:pt x="211455" y="36829"/>
                </a:lnTo>
                <a:lnTo>
                  <a:pt x="225802" y="40639"/>
                </a:lnTo>
                <a:lnTo>
                  <a:pt x="171455" y="40639"/>
                </a:lnTo>
                <a:lnTo>
                  <a:pt x="146927" y="43179"/>
                </a:lnTo>
                <a:lnTo>
                  <a:pt x="111011" y="66039"/>
                </a:lnTo>
                <a:lnTo>
                  <a:pt x="109336" y="72389"/>
                </a:lnTo>
                <a:lnTo>
                  <a:pt x="109343" y="77469"/>
                </a:lnTo>
                <a:lnTo>
                  <a:pt x="140323" y="77469"/>
                </a:lnTo>
                <a:lnTo>
                  <a:pt x="132823" y="80009"/>
                </a:lnTo>
                <a:lnTo>
                  <a:pt x="118111" y="86359"/>
                </a:lnTo>
                <a:lnTo>
                  <a:pt x="98989" y="96519"/>
                </a:lnTo>
                <a:lnTo>
                  <a:pt x="84007" y="106679"/>
                </a:lnTo>
                <a:close/>
              </a:path>
              <a:path w="262889" h="354329">
                <a:moveTo>
                  <a:pt x="140323" y="77469"/>
                </a:moveTo>
                <a:lnTo>
                  <a:pt x="109343" y="77469"/>
                </a:lnTo>
                <a:lnTo>
                  <a:pt x="111615" y="76199"/>
                </a:lnTo>
                <a:lnTo>
                  <a:pt x="112383" y="76199"/>
                </a:lnTo>
                <a:lnTo>
                  <a:pt x="143391" y="63499"/>
                </a:lnTo>
                <a:lnTo>
                  <a:pt x="186165" y="53339"/>
                </a:lnTo>
                <a:lnTo>
                  <a:pt x="197075" y="53339"/>
                </a:lnTo>
                <a:lnTo>
                  <a:pt x="207992" y="52069"/>
                </a:lnTo>
                <a:lnTo>
                  <a:pt x="226687" y="52069"/>
                </a:lnTo>
                <a:lnTo>
                  <a:pt x="221727" y="49529"/>
                </a:lnTo>
                <a:lnTo>
                  <a:pt x="215263" y="48259"/>
                </a:lnTo>
                <a:lnTo>
                  <a:pt x="208799" y="45719"/>
                </a:lnTo>
                <a:lnTo>
                  <a:pt x="200165" y="44449"/>
                </a:lnTo>
                <a:lnTo>
                  <a:pt x="190967" y="41909"/>
                </a:lnTo>
                <a:lnTo>
                  <a:pt x="181349" y="41909"/>
                </a:lnTo>
                <a:lnTo>
                  <a:pt x="171455" y="40639"/>
                </a:lnTo>
                <a:lnTo>
                  <a:pt x="225802" y="40639"/>
                </a:lnTo>
                <a:lnTo>
                  <a:pt x="261727" y="57149"/>
                </a:lnTo>
                <a:lnTo>
                  <a:pt x="262879" y="62229"/>
                </a:lnTo>
                <a:lnTo>
                  <a:pt x="220927" y="62229"/>
                </a:lnTo>
                <a:lnTo>
                  <a:pt x="210264" y="63499"/>
                </a:lnTo>
                <a:lnTo>
                  <a:pt x="199651" y="63499"/>
                </a:lnTo>
                <a:lnTo>
                  <a:pt x="189117" y="64769"/>
                </a:lnTo>
                <a:lnTo>
                  <a:pt x="178687" y="67309"/>
                </a:lnTo>
                <a:lnTo>
                  <a:pt x="163111" y="69849"/>
                </a:lnTo>
                <a:lnTo>
                  <a:pt x="140323" y="77469"/>
                </a:lnTo>
                <a:close/>
              </a:path>
              <a:path w="262889" h="354329">
                <a:moveTo>
                  <a:pt x="260351" y="66039"/>
                </a:moveTo>
                <a:lnTo>
                  <a:pt x="257183" y="66039"/>
                </a:lnTo>
                <a:lnTo>
                  <a:pt x="239055" y="63499"/>
                </a:lnTo>
                <a:lnTo>
                  <a:pt x="229985" y="63499"/>
                </a:lnTo>
                <a:lnTo>
                  <a:pt x="220927" y="62229"/>
                </a:lnTo>
                <a:lnTo>
                  <a:pt x="262879" y="62229"/>
                </a:lnTo>
                <a:lnTo>
                  <a:pt x="262271" y="64769"/>
                </a:lnTo>
                <a:lnTo>
                  <a:pt x="260351" y="66039"/>
                </a:lnTo>
                <a:close/>
              </a:path>
              <a:path w="262889" h="354329">
                <a:moveTo>
                  <a:pt x="73885" y="143509"/>
                </a:moveTo>
                <a:lnTo>
                  <a:pt x="58655" y="143509"/>
                </a:lnTo>
                <a:lnTo>
                  <a:pt x="65490" y="137159"/>
                </a:lnTo>
                <a:lnTo>
                  <a:pt x="109350" y="111759"/>
                </a:lnTo>
                <a:lnTo>
                  <a:pt x="138003" y="104139"/>
                </a:lnTo>
                <a:lnTo>
                  <a:pt x="165313" y="104139"/>
                </a:lnTo>
                <a:lnTo>
                  <a:pt x="178303" y="106679"/>
                </a:lnTo>
                <a:lnTo>
                  <a:pt x="194136" y="113029"/>
                </a:lnTo>
                <a:lnTo>
                  <a:pt x="143263" y="113029"/>
                </a:lnTo>
                <a:lnTo>
                  <a:pt x="135327" y="114299"/>
                </a:lnTo>
                <a:lnTo>
                  <a:pt x="127263" y="116839"/>
                </a:lnTo>
                <a:lnTo>
                  <a:pt x="129900" y="119379"/>
                </a:lnTo>
                <a:lnTo>
                  <a:pt x="117343" y="119379"/>
                </a:lnTo>
                <a:lnTo>
                  <a:pt x="106687" y="124459"/>
                </a:lnTo>
                <a:lnTo>
                  <a:pt x="101343" y="125729"/>
                </a:lnTo>
                <a:lnTo>
                  <a:pt x="103374" y="130809"/>
                </a:lnTo>
                <a:lnTo>
                  <a:pt x="91807" y="130809"/>
                </a:lnTo>
                <a:lnTo>
                  <a:pt x="79099" y="139699"/>
                </a:lnTo>
                <a:lnTo>
                  <a:pt x="73885" y="143509"/>
                </a:lnTo>
                <a:close/>
              </a:path>
              <a:path w="262889" h="354329">
                <a:moveTo>
                  <a:pt x="249769" y="191769"/>
                </a:moveTo>
                <a:lnTo>
                  <a:pt x="238879" y="191769"/>
                </a:lnTo>
                <a:lnTo>
                  <a:pt x="237727" y="186689"/>
                </a:lnTo>
                <a:lnTo>
                  <a:pt x="236223" y="179069"/>
                </a:lnTo>
                <a:lnTo>
                  <a:pt x="233535" y="170179"/>
                </a:lnTo>
                <a:lnTo>
                  <a:pt x="209055" y="134619"/>
                </a:lnTo>
                <a:lnTo>
                  <a:pt x="174523" y="116839"/>
                </a:lnTo>
                <a:lnTo>
                  <a:pt x="151103" y="113029"/>
                </a:lnTo>
                <a:lnTo>
                  <a:pt x="194136" y="113029"/>
                </a:lnTo>
                <a:lnTo>
                  <a:pt x="227835" y="138429"/>
                </a:lnTo>
                <a:lnTo>
                  <a:pt x="247636" y="180339"/>
                </a:lnTo>
                <a:lnTo>
                  <a:pt x="249591" y="190499"/>
                </a:lnTo>
                <a:lnTo>
                  <a:pt x="249769" y="191769"/>
                </a:lnTo>
                <a:close/>
              </a:path>
              <a:path w="262889" h="354329">
                <a:moveTo>
                  <a:pt x="248799" y="204469"/>
                </a:moveTo>
                <a:lnTo>
                  <a:pt x="243839" y="204469"/>
                </a:lnTo>
                <a:lnTo>
                  <a:pt x="239770" y="203199"/>
                </a:lnTo>
                <a:lnTo>
                  <a:pt x="229595" y="199389"/>
                </a:lnTo>
                <a:lnTo>
                  <a:pt x="214639" y="193039"/>
                </a:lnTo>
                <a:lnTo>
                  <a:pt x="196223" y="182879"/>
                </a:lnTo>
                <a:lnTo>
                  <a:pt x="177031" y="172719"/>
                </a:lnTo>
                <a:lnTo>
                  <a:pt x="156207" y="158749"/>
                </a:lnTo>
                <a:lnTo>
                  <a:pt x="135671" y="140969"/>
                </a:lnTo>
                <a:lnTo>
                  <a:pt x="117343" y="119379"/>
                </a:lnTo>
                <a:lnTo>
                  <a:pt x="129900" y="119379"/>
                </a:lnTo>
                <a:lnTo>
                  <a:pt x="156268" y="144779"/>
                </a:lnTo>
                <a:lnTo>
                  <a:pt x="188207" y="167639"/>
                </a:lnTo>
                <a:lnTo>
                  <a:pt x="217578" y="182879"/>
                </a:lnTo>
                <a:lnTo>
                  <a:pt x="238879" y="191769"/>
                </a:lnTo>
                <a:lnTo>
                  <a:pt x="249769" y="191769"/>
                </a:lnTo>
                <a:lnTo>
                  <a:pt x="250478" y="196849"/>
                </a:lnTo>
                <a:lnTo>
                  <a:pt x="250583" y="198119"/>
                </a:lnTo>
                <a:lnTo>
                  <a:pt x="250687" y="200659"/>
                </a:lnTo>
                <a:lnTo>
                  <a:pt x="250303" y="203199"/>
                </a:lnTo>
                <a:lnTo>
                  <a:pt x="248799" y="204469"/>
                </a:lnTo>
                <a:close/>
              </a:path>
              <a:path w="262889" h="354329">
                <a:moveTo>
                  <a:pt x="177151" y="293369"/>
                </a:moveTo>
                <a:lnTo>
                  <a:pt x="173343" y="293369"/>
                </a:lnTo>
                <a:lnTo>
                  <a:pt x="172575" y="292099"/>
                </a:lnTo>
                <a:lnTo>
                  <a:pt x="139330" y="259079"/>
                </a:lnTo>
                <a:lnTo>
                  <a:pt x="115151" y="223519"/>
                </a:lnTo>
                <a:lnTo>
                  <a:pt x="100260" y="194309"/>
                </a:lnTo>
                <a:lnTo>
                  <a:pt x="94879" y="180339"/>
                </a:lnTo>
                <a:lnTo>
                  <a:pt x="93727" y="177799"/>
                </a:lnTo>
                <a:lnTo>
                  <a:pt x="94879" y="175259"/>
                </a:lnTo>
                <a:lnTo>
                  <a:pt x="97151" y="173989"/>
                </a:lnTo>
                <a:lnTo>
                  <a:pt x="107071" y="168909"/>
                </a:lnTo>
                <a:lnTo>
                  <a:pt x="91807" y="130809"/>
                </a:lnTo>
                <a:lnTo>
                  <a:pt x="103374" y="130809"/>
                </a:lnTo>
                <a:lnTo>
                  <a:pt x="116575" y="163829"/>
                </a:lnTo>
                <a:lnTo>
                  <a:pt x="136966" y="163829"/>
                </a:lnTo>
                <a:lnTo>
                  <a:pt x="140973" y="168909"/>
                </a:lnTo>
                <a:lnTo>
                  <a:pt x="126879" y="168909"/>
                </a:lnTo>
                <a:lnTo>
                  <a:pt x="105919" y="181609"/>
                </a:lnTo>
                <a:lnTo>
                  <a:pt x="113792" y="198119"/>
                </a:lnTo>
                <a:lnTo>
                  <a:pt x="128099" y="224789"/>
                </a:lnTo>
                <a:lnTo>
                  <a:pt x="148557" y="253999"/>
                </a:lnTo>
                <a:lnTo>
                  <a:pt x="174879" y="280669"/>
                </a:lnTo>
                <a:lnTo>
                  <a:pt x="190283" y="280669"/>
                </a:lnTo>
                <a:lnTo>
                  <a:pt x="178687" y="292099"/>
                </a:lnTo>
                <a:lnTo>
                  <a:pt x="177151" y="293369"/>
                </a:lnTo>
                <a:close/>
              </a:path>
              <a:path w="262889" h="354329">
                <a:moveTo>
                  <a:pt x="60308" y="222249"/>
                </a:moveTo>
                <a:lnTo>
                  <a:pt x="49151" y="222249"/>
                </a:lnTo>
                <a:lnTo>
                  <a:pt x="47362" y="213359"/>
                </a:lnTo>
                <a:lnTo>
                  <a:pt x="46047" y="201929"/>
                </a:lnTo>
                <a:lnTo>
                  <a:pt x="45236" y="190499"/>
                </a:lnTo>
                <a:lnTo>
                  <a:pt x="45070" y="182879"/>
                </a:lnTo>
                <a:lnTo>
                  <a:pt x="44992" y="176529"/>
                </a:lnTo>
                <a:lnTo>
                  <a:pt x="45290" y="165099"/>
                </a:lnTo>
                <a:lnTo>
                  <a:pt x="46191" y="152399"/>
                </a:lnTo>
                <a:lnTo>
                  <a:pt x="47524" y="142239"/>
                </a:lnTo>
                <a:lnTo>
                  <a:pt x="49151" y="132079"/>
                </a:lnTo>
                <a:lnTo>
                  <a:pt x="60831" y="132079"/>
                </a:lnTo>
                <a:lnTo>
                  <a:pt x="60575" y="133349"/>
                </a:lnTo>
                <a:lnTo>
                  <a:pt x="59423" y="137159"/>
                </a:lnTo>
                <a:lnTo>
                  <a:pt x="58655" y="143509"/>
                </a:lnTo>
                <a:lnTo>
                  <a:pt x="73885" y="143509"/>
                </a:lnTo>
                <a:lnTo>
                  <a:pt x="68671" y="147319"/>
                </a:lnTo>
                <a:lnTo>
                  <a:pt x="60955" y="153669"/>
                </a:lnTo>
                <a:lnTo>
                  <a:pt x="56383" y="158749"/>
                </a:lnTo>
                <a:lnTo>
                  <a:pt x="55615" y="163829"/>
                </a:lnTo>
                <a:lnTo>
                  <a:pt x="55712" y="180339"/>
                </a:lnTo>
                <a:lnTo>
                  <a:pt x="55969" y="190499"/>
                </a:lnTo>
                <a:lnTo>
                  <a:pt x="57003" y="204469"/>
                </a:lnTo>
                <a:lnTo>
                  <a:pt x="58680" y="215899"/>
                </a:lnTo>
                <a:lnTo>
                  <a:pt x="60308" y="222249"/>
                </a:lnTo>
                <a:close/>
              </a:path>
              <a:path w="262889" h="354329">
                <a:moveTo>
                  <a:pt x="136966" y="163829"/>
                </a:moveTo>
                <a:lnTo>
                  <a:pt x="116575" y="163829"/>
                </a:lnTo>
                <a:lnTo>
                  <a:pt x="126111" y="157479"/>
                </a:lnTo>
                <a:lnTo>
                  <a:pt x="132063" y="157479"/>
                </a:lnTo>
                <a:lnTo>
                  <a:pt x="132959" y="158749"/>
                </a:lnTo>
                <a:lnTo>
                  <a:pt x="136966" y="163829"/>
                </a:lnTo>
                <a:close/>
              </a:path>
              <a:path w="262889" h="354329">
                <a:moveTo>
                  <a:pt x="190283" y="280669"/>
                </a:moveTo>
                <a:lnTo>
                  <a:pt x="174879" y="280669"/>
                </a:lnTo>
                <a:lnTo>
                  <a:pt x="208799" y="247649"/>
                </a:lnTo>
                <a:lnTo>
                  <a:pt x="195243" y="238759"/>
                </a:lnTo>
                <a:lnTo>
                  <a:pt x="175831" y="222249"/>
                </a:lnTo>
                <a:lnTo>
                  <a:pt x="152423" y="199389"/>
                </a:lnTo>
                <a:lnTo>
                  <a:pt x="126879" y="168909"/>
                </a:lnTo>
                <a:lnTo>
                  <a:pt x="140973" y="168909"/>
                </a:lnTo>
                <a:lnTo>
                  <a:pt x="149989" y="180339"/>
                </a:lnTo>
                <a:lnTo>
                  <a:pt x="166259" y="198119"/>
                </a:lnTo>
                <a:lnTo>
                  <a:pt x="181024" y="212089"/>
                </a:lnTo>
                <a:lnTo>
                  <a:pt x="193535" y="223519"/>
                </a:lnTo>
                <a:lnTo>
                  <a:pt x="204293" y="231139"/>
                </a:lnTo>
                <a:lnTo>
                  <a:pt x="212735" y="237489"/>
                </a:lnTo>
                <a:lnTo>
                  <a:pt x="218249" y="240029"/>
                </a:lnTo>
                <a:lnTo>
                  <a:pt x="220223" y="241299"/>
                </a:lnTo>
                <a:lnTo>
                  <a:pt x="222495" y="243839"/>
                </a:lnTo>
                <a:lnTo>
                  <a:pt x="223263" y="246379"/>
                </a:lnTo>
                <a:lnTo>
                  <a:pt x="222495" y="248919"/>
                </a:lnTo>
                <a:lnTo>
                  <a:pt x="190283" y="280669"/>
                </a:lnTo>
                <a:close/>
              </a:path>
              <a:path w="262889" h="354329">
                <a:moveTo>
                  <a:pt x="66087" y="243839"/>
                </a:moveTo>
                <a:lnTo>
                  <a:pt x="52959" y="243839"/>
                </a:lnTo>
                <a:lnTo>
                  <a:pt x="55999" y="242569"/>
                </a:lnTo>
                <a:lnTo>
                  <a:pt x="55999" y="234949"/>
                </a:lnTo>
                <a:lnTo>
                  <a:pt x="52959" y="232409"/>
                </a:lnTo>
                <a:lnTo>
                  <a:pt x="66655" y="232409"/>
                </a:lnTo>
                <a:lnTo>
                  <a:pt x="66655" y="242569"/>
                </a:lnTo>
                <a:lnTo>
                  <a:pt x="66087" y="243839"/>
                </a:lnTo>
                <a:close/>
              </a:path>
              <a:path w="262889" h="354329">
                <a:moveTo>
                  <a:pt x="60634" y="345439"/>
                </a:moveTo>
                <a:lnTo>
                  <a:pt x="48767" y="345439"/>
                </a:lnTo>
                <a:lnTo>
                  <a:pt x="47194" y="335279"/>
                </a:lnTo>
                <a:lnTo>
                  <a:pt x="45951" y="325119"/>
                </a:lnTo>
                <a:lnTo>
                  <a:pt x="45068" y="312419"/>
                </a:lnTo>
                <a:lnTo>
                  <a:pt x="44575" y="299719"/>
                </a:lnTo>
                <a:lnTo>
                  <a:pt x="44906" y="287019"/>
                </a:lnTo>
                <a:lnTo>
                  <a:pt x="45807" y="275589"/>
                </a:lnTo>
                <a:lnTo>
                  <a:pt x="47140" y="264159"/>
                </a:lnTo>
                <a:lnTo>
                  <a:pt x="48767" y="255269"/>
                </a:lnTo>
                <a:lnTo>
                  <a:pt x="59657" y="255269"/>
                </a:lnTo>
                <a:lnTo>
                  <a:pt x="58680" y="259079"/>
                </a:lnTo>
                <a:lnTo>
                  <a:pt x="57003" y="271779"/>
                </a:lnTo>
                <a:lnTo>
                  <a:pt x="55969" y="284479"/>
                </a:lnTo>
                <a:lnTo>
                  <a:pt x="55744" y="293369"/>
                </a:lnTo>
                <a:lnTo>
                  <a:pt x="55647" y="299719"/>
                </a:lnTo>
                <a:lnTo>
                  <a:pt x="55969" y="312419"/>
                </a:lnTo>
                <a:lnTo>
                  <a:pt x="57003" y="326389"/>
                </a:lnTo>
                <a:lnTo>
                  <a:pt x="58680" y="337819"/>
                </a:lnTo>
                <a:lnTo>
                  <a:pt x="60634" y="34543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96730" y="3352634"/>
            <a:ext cx="285115" cy="356870"/>
          </a:xfrm>
          <a:custGeom>
            <a:avLst/>
            <a:gdLst/>
            <a:ahLst/>
            <a:cxnLst/>
            <a:rect l="l" t="t" r="r" b="b"/>
            <a:pathLst>
              <a:path w="285114" h="356870">
                <a:moveTo>
                  <a:pt x="62738" y="202399"/>
                </a:moveTo>
                <a:lnTo>
                  <a:pt x="61201" y="200088"/>
                </a:lnTo>
                <a:lnTo>
                  <a:pt x="60464" y="198615"/>
                </a:lnTo>
                <a:lnTo>
                  <a:pt x="58762" y="197789"/>
                </a:lnTo>
                <a:lnTo>
                  <a:pt x="57073" y="197789"/>
                </a:lnTo>
                <a:lnTo>
                  <a:pt x="56108" y="197789"/>
                </a:lnTo>
                <a:lnTo>
                  <a:pt x="55143" y="198043"/>
                </a:lnTo>
                <a:lnTo>
                  <a:pt x="54343" y="198589"/>
                </a:lnTo>
                <a:lnTo>
                  <a:pt x="45580" y="204673"/>
                </a:lnTo>
                <a:lnTo>
                  <a:pt x="43307" y="206209"/>
                </a:lnTo>
                <a:lnTo>
                  <a:pt x="42926" y="209626"/>
                </a:lnTo>
                <a:lnTo>
                  <a:pt x="44043" y="211899"/>
                </a:lnTo>
                <a:lnTo>
                  <a:pt x="45199" y="213436"/>
                </a:lnTo>
                <a:lnTo>
                  <a:pt x="47117" y="214210"/>
                </a:lnTo>
                <a:lnTo>
                  <a:pt x="49390" y="214210"/>
                </a:lnTo>
                <a:lnTo>
                  <a:pt x="50546" y="213817"/>
                </a:lnTo>
                <a:lnTo>
                  <a:pt x="51308" y="213436"/>
                </a:lnTo>
                <a:lnTo>
                  <a:pt x="60071" y="207352"/>
                </a:lnTo>
                <a:lnTo>
                  <a:pt x="62344" y="205435"/>
                </a:lnTo>
                <a:lnTo>
                  <a:pt x="62738" y="202399"/>
                </a:lnTo>
                <a:close/>
              </a:path>
              <a:path w="285114" h="356870">
                <a:moveTo>
                  <a:pt x="88620" y="56095"/>
                </a:moveTo>
                <a:lnTo>
                  <a:pt x="87122" y="53784"/>
                </a:lnTo>
                <a:lnTo>
                  <a:pt x="81000" y="45402"/>
                </a:lnTo>
                <a:lnTo>
                  <a:pt x="80073" y="43776"/>
                </a:lnTo>
                <a:lnTo>
                  <a:pt x="78409" y="43002"/>
                </a:lnTo>
                <a:lnTo>
                  <a:pt x="76746" y="43002"/>
                </a:lnTo>
                <a:lnTo>
                  <a:pt x="75692" y="43002"/>
                </a:lnTo>
                <a:lnTo>
                  <a:pt x="74663" y="43294"/>
                </a:lnTo>
                <a:lnTo>
                  <a:pt x="73774" y="43903"/>
                </a:lnTo>
                <a:lnTo>
                  <a:pt x="71501" y="45402"/>
                </a:lnTo>
                <a:lnTo>
                  <a:pt x="81381" y="61785"/>
                </a:lnTo>
                <a:lnTo>
                  <a:pt x="83693" y="61785"/>
                </a:lnTo>
                <a:lnTo>
                  <a:pt x="84455" y="61404"/>
                </a:lnTo>
                <a:lnTo>
                  <a:pt x="85585" y="61048"/>
                </a:lnTo>
                <a:lnTo>
                  <a:pt x="87884" y="59512"/>
                </a:lnTo>
                <a:lnTo>
                  <a:pt x="88620" y="56095"/>
                </a:lnTo>
                <a:close/>
              </a:path>
              <a:path w="285114" h="356870">
                <a:moveTo>
                  <a:pt x="119113" y="162775"/>
                </a:moveTo>
                <a:lnTo>
                  <a:pt x="117195" y="160858"/>
                </a:lnTo>
                <a:lnTo>
                  <a:pt x="116293" y="159486"/>
                </a:lnTo>
                <a:lnTo>
                  <a:pt x="114693" y="158813"/>
                </a:lnTo>
                <a:lnTo>
                  <a:pt x="113068" y="158813"/>
                </a:lnTo>
                <a:lnTo>
                  <a:pt x="111975" y="158813"/>
                </a:lnTo>
                <a:lnTo>
                  <a:pt x="110896" y="159105"/>
                </a:lnTo>
                <a:lnTo>
                  <a:pt x="109969" y="159715"/>
                </a:lnTo>
                <a:lnTo>
                  <a:pt x="71501" y="186778"/>
                </a:lnTo>
                <a:lnTo>
                  <a:pt x="68808" y="188290"/>
                </a:lnTo>
                <a:lnTo>
                  <a:pt x="68427" y="191363"/>
                </a:lnTo>
                <a:lnTo>
                  <a:pt x="69964" y="194017"/>
                </a:lnTo>
                <a:lnTo>
                  <a:pt x="70726" y="195160"/>
                </a:lnTo>
                <a:lnTo>
                  <a:pt x="72618" y="196291"/>
                </a:lnTo>
                <a:lnTo>
                  <a:pt x="75311" y="196291"/>
                </a:lnTo>
                <a:lnTo>
                  <a:pt x="76073" y="195897"/>
                </a:lnTo>
                <a:lnTo>
                  <a:pt x="77190" y="195160"/>
                </a:lnTo>
                <a:lnTo>
                  <a:pt x="115697" y="168097"/>
                </a:lnTo>
                <a:lnTo>
                  <a:pt x="117957" y="166204"/>
                </a:lnTo>
                <a:lnTo>
                  <a:pt x="119113" y="162775"/>
                </a:lnTo>
                <a:close/>
              </a:path>
              <a:path w="285114" h="356870">
                <a:moveTo>
                  <a:pt x="127495" y="112090"/>
                </a:moveTo>
                <a:lnTo>
                  <a:pt x="125958" y="109435"/>
                </a:lnTo>
                <a:lnTo>
                  <a:pt x="98920" y="70942"/>
                </a:lnTo>
                <a:lnTo>
                  <a:pt x="97929" y="69469"/>
                </a:lnTo>
                <a:lnTo>
                  <a:pt x="96177" y="68630"/>
                </a:lnTo>
                <a:lnTo>
                  <a:pt x="94411" y="68630"/>
                </a:lnTo>
                <a:lnTo>
                  <a:pt x="93446" y="68630"/>
                </a:lnTo>
                <a:lnTo>
                  <a:pt x="92494" y="68897"/>
                </a:lnTo>
                <a:lnTo>
                  <a:pt x="91694" y="69430"/>
                </a:lnTo>
                <a:lnTo>
                  <a:pt x="89382" y="70942"/>
                </a:lnTo>
                <a:lnTo>
                  <a:pt x="89001" y="74371"/>
                </a:lnTo>
                <a:lnTo>
                  <a:pt x="90538" y="76669"/>
                </a:lnTo>
                <a:lnTo>
                  <a:pt x="117576" y="115138"/>
                </a:lnTo>
                <a:lnTo>
                  <a:pt x="118351" y="116674"/>
                </a:lnTo>
                <a:lnTo>
                  <a:pt x="120269" y="117817"/>
                </a:lnTo>
                <a:lnTo>
                  <a:pt x="122923" y="117817"/>
                </a:lnTo>
                <a:lnTo>
                  <a:pt x="123698" y="117055"/>
                </a:lnTo>
                <a:lnTo>
                  <a:pt x="124841" y="116674"/>
                </a:lnTo>
                <a:lnTo>
                  <a:pt x="127114" y="115138"/>
                </a:lnTo>
                <a:lnTo>
                  <a:pt x="127495" y="112090"/>
                </a:lnTo>
                <a:close/>
              </a:path>
              <a:path w="285114" h="356870">
                <a:moveTo>
                  <a:pt x="197231" y="211162"/>
                </a:moveTo>
                <a:lnTo>
                  <a:pt x="195313" y="208483"/>
                </a:lnTo>
                <a:lnTo>
                  <a:pt x="167881" y="170014"/>
                </a:lnTo>
                <a:lnTo>
                  <a:pt x="167144" y="168541"/>
                </a:lnTo>
                <a:lnTo>
                  <a:pt x="165481" y="167868"/>
                </a:lnTo>
                <a:lnTo>
                  <a:pt x="163664" y="167868"/>
                </a:lnTo>
                <a:lnTo>
                  <a:pt x="162674" y="167868"/>
                </a:lnTo>
                <a:lnTo>
                  <a:pt x="161607" y="168059"/>
                </a:lnTo>
                <a:lnTo>
                  <a:pt x="160655" y="168478"/>
                </a:lnTo>
                <a:lnTo>
                  <a:pt x="158343" y="170014"/>
                </a:lnTo>
                <a:lnTo>
                  <a:pt x="157962" y="173431"/>
                </a:lnTo>
                <a:lnTo>
                  <a:pt x="159499" y="175704"/>
                </a:lnTo>
                <a:lnTo>
                  <a:pt x="186537" y="214210"/>
                </a:lnTo>
                <a:lnTo>
                  <a:pt x="187693" y="215747"/>
                </a:lnTo>
                <a:lnTo>
                  <a:pt x="189611" y="216865"/>
                </a:lnTo>
                <a:lnTo>
                  <a:pt x="191884" y="216865"/>
                </a:lnTo>
                <a:lnTo>
                  <a:pt x="192646" y="216090"/>
                </a:lnTo>
                <a:lnTo>
                  <a:pt x="193802" y="215747"/>
                </a:lnTo>
                <a:lnTo>
                  <a:pt x="196456" y="213817"/>
                </a:lnTo>
                <a:lnTo>
                  <a:pt x="197231" y="211162"/>
                </a:lnTo>
                <a:close/>
              </a:path>
              <a:path w="285114" h="356870">
                <a:moveTo>
                  <a:pt x="215112" y="236664"/>
                </a:moveTo>
                <a:lnTo>
                  <a:pt x="213233" y="234391"/>
                </a:lnTo>
                <a:lnTo>
                  <a:pt x="207111" y="225628"/>
                </a:lnTo>
                <a:lnTo>
                  <a:pt x="206222" y="224256"/>
                </a:lnTo>
                <a:lnTo>
                  <a:pt x="204622" y="223583"/>
                </a:lnTo>
                <a:lnTo>
                  <a:pt x="202984" y="223583"/>
                </a:lnTo>
                <a:lnTo>
                  <a:pt x="201904" y="223583"/>
                </a:lnTo>
                <a:lnTo>
                  <a:pt x="200812" y="223862"/>
                </a:lnTo>
                <a:lnTo>
                  <a:pt x="199885" y="224472"/>
                </a:lnTo>
                <a:lnTo>
                  <a:pt x="197612" y="225628"/>
                </a:lnTo>
                <a:lnTo>
                  <a:pt x="197231" y="229057"/>
                </a:lnTo>
                <a:lnTo>
                  <a:pt x="198348" y="231355"/>
                </a:lnTo>
                <a:lnTo>
                  <a:pt x="204838" y="240131"/>
                </a:lnTo>
                <a:lnTo>
                  <a:pt x="205613" y="241630"/>
                </a:lnTo>
                <a:lnTo>
                  <a:pt x="207505" y="242392"/>
                </a:lnTo>
                <a:lnTo>
                  <a:pt x="209804" y="242392"/>
                </a:lnTo>
                <a:lnTo>
                  <a:pt x="210921" y="242011"/>
                </a:lnTo>
                <a:lnTo>
                  <a:pt x="211696" y="241630"/>
                </a:lnTo>
                <a:lnTo>
                  <a:pt x="214376" y="240131"/>
                </a:lnTo>
                <a:lnTo>
                  <a:pt x="215112" y="236664"/>
                </a:lnTo>
                <a:close/>
              </a:path>
              <a:path w="285114" h="356870">
                <a:moveTo>
                  <a:pt x="217424" y="93814"/>
                </a:moveTo>
                <a:lnTo>
                  <a:pt x="216268" y="91516"/>
                </a:lnTo>
                <a:lnTo>
                  <a:pt x="215277" y="90043"/>
                </a:lnTo>
                <a:lnTo>
                  <a:pt x="213512" y="89217"/>
                </a:lnTo>
                <a:lnTo>
                  <a:pt x="211759" y="89217"/>
                </a:lnTo>
                <a:lnTo>
                  <a:pt x="210794" y="89217"/>
                </a:lnTo>
                <a:lnTo>
                  <a:pt x="209842" y="89471"/>
                </a:lnTo>
                <a:lnTo>
                  <a:pt x="209042" y="89979"/>
                </a:lnTo>
                <a:lnTo>
                  <a:pt x="170154" y="117055"/>
                </a:lnTo>
                <a:lnTo>
                  <a:pt x="167881" y="118554"/>
                </a:lnTo>
                <a:lnTo>
                  <a:pt x="167500" y="122008"/>
                </a:lnTo>
                <a:lnTo>
                  <a:pt x="169037" y="124282"/>
                </a:lnTo>
                <a:lnTo>
                  <a:pt x="169799" y="125818"/>
                </a:lnTo>
                <a:lnTo>
                  <a:pt x="171691" y="126555"/>
                </a:lnTo>
                <a:lnTo>
                  <a:pt x="174345" y="126555"/>
                </a:lnTo>
                <a:lnTo>
                  <a:pt x="175120" y="126199"/>
                </a:lnTo>
                <a:lnTo>
                  <a:pt x="176263" y="125818"/>
                </a:lnTo>
                <a:lnTo>
                  <a:pt x="214731" y="98755"/>
                </a:lnTo>
                <a:lnTo>
                  <a:pt x="217030" y="97243"/>
                </a:lnTo>
                <a:lnTo>
                  <a:pt x="217424" y="93814"/>
                </a:lnTo>
                <a:close/>
              </a:path>
              <a:path w="285114" h="356870">
                <a:moveTo>
                  <a:pt x="243306" y="75514"/>
                </a:moveTo>
                <a:lnTo>
                  <a:pt x="241808" y="73240"/>
                </a:lnTo>
                <a:lnTo>
                  <a:pt x="240880" y="71869"/>
                </a:lnTo>
                <a:lnTo>
                  <a:pt x="239280" y="71170"/>
                </a:lnTo>
                <a:lnTo>
                  <a:pt x="237642" y="71170"/>
                </a:lnTo>
                <a:lnTo>
                  <a:pt x="236550" y="71170"/>
                </a:lnTo>
                <a:lnTo>
                  <a:pt x="235470" y="71488"/>
                </a:lnTo>
                <a:lnTo>
                  <a:pt x="234569" y="72097"/>
                </a:lnTo>
                <a:lnTo>
                  <a:pt x="226187" y="78168"/>
                </a:lnTo>
                <a:lnTo>
                  <a:pt x="223888" y="79324"/>
                </a:lnTo>
                <a:lnTo>
                  <a:pt x="223113" y="82753"/>
                </a:lnTo>
                <a:lnTo>
                  <a:pt x="224650" y="85051"/>
                </a:lnTo>
                <a:lnTo>
                  <a:pt x="225806" y="86563"/>
                </a:lnTo>
                <a:lnTo>
                  <a:pt x="227698" y="87706"/>
                </a:lnTo>
                <a:lnTo>
                  <a:pt x="229997" y="87706"/>
                </a:lnTo>
                <a:lnTo>
                  <a:pt x="230759" y="86944"/>
                </a:lnTo>
                <a:lnTo>
                  <a:pt x="231889" y="86563"/>
                </a:lnTo>
                <a:lnTo>
                  <a:pt x="240271" y="80479"/>
                </a:lnTo>
                <a:lnTo>
                  <a:pt x="242951" y="78943"/>
                </a:lnTo>
                <a:lnTo>
                  <a:pt x="243306" y="75514"/>
                </a:lnTo>
                <a:close/>
              </a:path>
              <a:path w="285114" h="356870">
                <a:moveTo>
                  <a:pt x="285000" y="106680"/>
                </a:moveTo>
                <a:lnTo>
                  <a:pt x="284886" y="97790"/>
                </a:lnTo>
                <a:lnTo>
                  <a:pt x="282956" y="90170"/>
                </a:lnTo>
                <a:lnTo>
                  <a:pt x="279285" y="81280"/>
                </a:lnTo>
                <a:lnTo>
                  <a:pt x="274320" y="73926"/>
                </a:lnTo>
                <a:lnTo>
                  <a:pt x="274320" y="105410"/>
                </a:lnTo>
                <a:lnTo>
                  <a:pt x="273240" y="111760"/>
                </a:lnTo>
                <a:lnTo>
                  <a:pt x="242417" y="138430"/>
                </a:lnTo>
                <a:lnTo>
                  <a:pt x="203022" y="143510"/>
                </a:lnTo>
                <a:lnTo>
                  <a:pt x="185915" y="143510"/>
                </a:lnTo>
                <a:lnTo>
                  <a:pt x="172935" y="142240"/>
                </a:lnTo>
                <a:lnTo>
                  <a:pt x="161531" y="140970"/>
                </a:lnTo>
                <a:lnTo>
                  <a:pt x="152273" y="138430"/>
                </a:lnTo>
                <a:lnTo>
                  <a:pt x="149961" y="138430"/>
                </a:lnTo>
                <a:lnTo>
                  <a:pt x="148463" y="137160"/>
                </a:lnTo>
                <a:lnTo>
                  <a:pt x="148653" y="135890"/>
                </a:lnTo>
                <a:lnTo>
                  <a:pt x="148844" y="134620"/>
                </a:lnTo>
                <a:lnTo>
                  <a:pt x="160274" y="87630"/>
                </a:lnTo>
                <a:lnTo>
                  <a:pt x="178562" y="50800"/>
                </a:lnTo>
                <a:lnTo>
                  <a:pt x="208267" y="30480"/>
                </a:lnTo>
                <a:lnTo>
                  <a:pt x="209740" y="29210"/>
                </a:lnTo>
                <a:lnTo>
                  <a:pt x="219913" y="29210"/>
                </a:lnTo>
                <a:lnTo>
                  <a:pt x="226961" y="31750"/>
                </a:lnTo>
                <a:lnTo>
                  <a:pt x="232651" y="36830"/>
                </a:lnTo>
                <a:lnTo>
                  <a:pt x="238709" y="41910"/>
                </a:lnTo>
                <a:lnTo>
                  <a:pt x="242760" y="48260"/>
                </a:lnTo>
                <a:lnTo>
                  <a:pt x="245084" y="54610"/>
                </a:lnTo>
                <a:lnTo>
                  <a:pt x="245999" y="59690"/>
                </a:lnTo>
                <a:lnTo>
                  <a:pt x="246380" y="64770"/>
                </a:lnTo>
                <a:lnTo>
                  <a:pt x="249809" y="69850"/>
                </a:lnTo>
                <a:lnTo>
                  <a:pt x="274320" y="105410"/>
                </a:lnTo>
                <a:lnTo>
                  <a:pt x="274320" y="73926"/>
                </a:lnTo>
                <a:lnTo>
                  <a:pt x="274142" y="73660"/>
                </a:lnTo>
                <a:lnTo>
                  <a:pt x="267792" y="67310"/>
                </a:lnTo>
                <a:lnTo>
                  <a:pt x="260464" y="63500"/>
                </a:lnTo>
                <a:lnTo>
                  <a:pt x="258572" y="62230"/>
                </a:lnTo>
                <a:lnTo>
                  <a:pt x="257416" y="60960"/>
                </a:lnTo>
                <a:lnTo>
                  <a:pt x="257035" y="58420"/>
                </a:lnTo>
                <a:lnTo>
                  <a:pt x="255041" y="50800"/>
                </a:lnTo>
                <a:lnTo>
                  <a:pt x="226771" y="21590"/>
                </a:lnTo>
                <a:lnTo>
                  <a:pt x="219824" y="19050"/>
                </a:lnTo>
                <a:lnTo>
                  <a:pt x="207505" y="19050"/>
                </a:lnTo>
                <a:lnTo>
                  <a:pt x="189801" y="25400"/>
                </a:lnTo>
                <a:lnTo>
                  <a:pt x="175272" y="38100"/>
                </a:lnTo>
                <a:lnTo>
                  <a:pt x="163525" y="54610"/>
                </a:lnTo>
                <a:lnTo>
                  <a:pt x="154152" y="73660"/>
                </a:lnTo>
                <a:lnTo>
                  <a:pt x="152082" y="53340"/>
                </a:lnTo>
                <a:lnTo>
                  <a:pt x="146875" y="33020"/>
                </a:lnTo>
                <a:lnTo>
                  <a:pt x="144653" y="29070"/>
                </a:lnTo>
                <a:lnTo>
                  <a:pt x="144653" y="85090"/>
                </a:lnTo>
                <a:lnTo>
                  <a:pt x="143979" y="99060"/>
                </a:lnTo>
                <a:lnTo>
                  <a:pt x="137680" y="135890"/>
                </a:lnTo>
                <a:lnTo>
                  <a:pt x="136652" y="135890"/>
                </a:lnTo>
                <a:lnTo>
                  <a:pt x="136652" y="148590"/>
                </a:lnTo>
                <a:lnTo>
                  <a:pt x="136652" y="149860"/>
                </a:lnTo>
                <a:lnTo>
                  <a:pt x="134912" y="160020"/>
                </a:lnTo>
                <a:lnTo>
                  <a:pt x="117386" y="215900"/>
                </a:lnTo>
                <a:lnTo>
                  <a:pt x="93586" y="247650"/>
                </a:lnTo>
                <a:lnTo>
                  <a:pt x="77190" y="255270"/>
                </a:lnTo>
                <a:lnTo>
                  <a:pt x="66382" y="255270"/>
                </a:lnTo>
                <a:lnTo>
                  <a:pt x="39497" y="224790"/>
                </a:lnTo>
                <a:lnTo>
                  <a:pt x="39116" y="219710"/>
                </a:lnTo>
                <a:lnTo>
                  <a:pt x="35687" y="214630"/>
                </a:lnTo>
                <a:lnTo>
                  <a:pt x="12103" y="179070"/>
                </a:lnTo>
                <a:lnTo>
                  <a:pt x="13195" y="172720"/>
                </a:lnTo>
                <a:lnTo>
                  <a:pt x="44107" y="146050"/>
                </a:lnTo>
                <a:lnTo>
                  <a:pt x="83312" y="140970"/>
                </a:lnTo>
                <a:lnTo>
                  <a:pt x="85966" y="140970"/>
                </a:lnTo>
                <a:lnTo>
                  <a:pt x="113055" y="143510"/>
                </a:lnTo>
                <a:lnTo>
                  <a:pt x="124485" y="144780"/>
                </a:lnTo>
                <a:lnTo>
                  <a:pt x="133578" y="146050"/>
                </a:lnTo>
                <a:lnTo>
                  <a:pt x="135343" y="146050"/>
                </a:lnTo>
                <a:lnTo>
                  <a:pt x="136652" y="148590"/>
                </a:lnTo>
                <a:lnTo>
                  <a:pt x="136652" y="135890"/>
                </a:lnTo>
                <a:lnTo>
                  <a:pt x="134734" y="135890"/>
                </a:lnTo>
                <a:lnTo>
                  <a:pt x="125552" y="133350"/>
                </a:lnTo>
                <a:lnTo>
                  <a:pt x="114350" y="130810"/>
                </a:lnTo>
                <a:lnTo>
                  <a:pt x="101739" y="128270"/>
                </a:lnTo>
                <a:lnTo>
                  <a:pt x="88265" y="123190"/>
                </a:lnTo>
                <a:lnTo>
                  <a:pt x="51498" y="105410"/>
                </a:lnTo>
                <a:lnTo>
                  <a:pt x="30721" y="68580"/>
                </a:lnTo>
                <a:lnTo>
                  <a:pt x="31864" y="63500"/>
                </a:lnTo>
                <a:lnTo>
                  <a:pt x="55359" y="39370"/>
                </a:lnTo>
                <a:lnTo>
                  <a:pt x="60807" y="38100"/>
                </a:lnTo>
                <a:lnTo>
                  <a:pt x="66154" y="38100"/>
                </a:lnTo>
                <a:lnTo>
                  <a:pt x="70726" y="34290"/>
                </a:lnTo>
                <a:lnTo>
                  <a:pt x="72999" y="29210"/>
                </a:lnTo>
                <a:lnTo>
                  <a:pt x="75907" y="25400"/>
                </a:lnTo>
                <a:lnTo>
                  <a:pt x="80162" y="20320"/>
                </a:lnTo>
                <a:lnTo>
                  <a:pt x="85979" y="15240"/>
                </a:lnTo>
                <a:lnTo>
                  <a:pt x="93573" y="12700"/>
                </a:lnTo>
                <a:lnTo>
                  <a:pt x="97002" y="11430"/>
                </a:lnTo>
                <a:lnTo>
                  <a:pt x="114160" y="11430"/>
                </a:lnTo>
                <a:lnTo>
                  <a:pt x="118732" y="13970"/>
                </a:lnTo>
                <a:lnTo>
                  <a:pt x="132168" y="26670"/>
                </a:lnTo>
                <a:lnTo>
                  <a:pt x="140131" y="44450"/>
                </a:lnTo>
                <a:lnTo>
                  <a:pt x="143878" y="64770"/>
                </a:lnTo>
                <a:lnTo>
                  <a:pt x="144653" y="85090"/>
                </a:lnTo>
                <a:lnTo>
                  <a:pt x="144653" y="29070"/>
                </a:lnTo>
                <a:lnTo>
                  <a:pt x="117297" y="1270"/>
                </a:lnTo>
                <a:lnTo>
                  <a:pt x="110794" y="0"/>
                </a:lnTo>
                <a:lnTo>
                  <a:pt x="94767" y="0"/>
                </a:lnTo>
                <a:lnTo>
                  <a:pt x="63500" y="24130"/>
                </a:lnTo>
                <a:lnTo>
                  <a:pt x="62738" y="26670"/>
                </a:lnTo>
                <a:lnTo>
                  <a:pt x="61201" y="26670"/>
                </a:lnTo>
                <a:lnTo>
                  <a:pt x="59309" y="27940"/>
                </a:lnTo>
                <a:lnTo>
                  <a:pt x="50634" y="29210"/>
                </a:lnTo>
                <a:lnTo>
                  <a:pt x="42494" y="33020"/>
                </a:lnTo>
                <a:lnTo>
                  <a:pt x="19596" y="68580"/>
                </a:lnTo>
                <a:lnTo>
                  <a:pt x="19659" y="77470"/>
                </a:lnTo>
                <a:lnTo>
                  <a:pt x="25996" y="95250"/>
                </a:lnTo>
                <a:lnTo>
                  <a:pt x="38531" y="109220"/>
                </a:lnTo>
                <a:lnTo>
                  <a:pt x="55359" y="120650"/>
                </a:lnTo>
                <a:lnTo>
                  <a:pt x="74536" y="130810"/>
                </a:lnTo>
                <a:lnTo>
                  <a:pt x="53238" y="132080"/>
                </a:lnTo>
                <a:lnTo>
                  <a:pt x="16510" y="147320"/>
                </a:lnTo>
                <a:lnTo>
                  <a:pt x="0" y="177800"/>
                </a:lnTo>
                <a:lnTo>
                  <a:pt x="203" y="185420"/>
                </a:lnTo>
                <a:lnTo>
                  <a:pt x="24625" y="220980"/>
                </a:lnTo>
                <a:lnTo>
                  <a:pt x="26543" y="222250"/>
                </a:lnTo>
                <a:lnTo>
                  <a:pt x="27305" y="223520"/>
                </a:lnTo>
                <a:lnTo>
                  <a:pt x="28041" y="224790"/>
                </a:lnTo>
                <a:lnTo>
                  <a:pt x="29883" y="233680"/>
                </a:lnTo>
                <a:lnTo>
                  <a:pt x="33540" y="242570"/>
                </a:lnTo>
                <a:lnTo>
                  <a:pt x="65151" y="264160"/>
                </a:lnTo>
                <a:lnTo>
                  <a:pt x="77584" y="264160"/>
                </a:lnTo>
                <a:lnTo>
                  <a:pt x="92125" y="259080"/>
                </a:lnTo>
                <a:lnTo>
                  <a:pt x="97421" y="255270"/>
                </a:lnTo>
                <a:lnTo>
                  <a:pt x="104482" y="250190"/>
                </a:lnTo>
                <a:lnTo>
                  <a:pt x="114922" y="238760"/>
                </a:lnTo>
                <a:lnTo>
                  <a:pt x="123698" y="224790"/>
                </a:lnTo>
                <a:lnTo>
                  <a:pt x="123393" y="267970"/>
                </a:lnTo>
                <a:lnTo>
                  <a:pt x="136385" y="332740"/>
                </a:lnTo>
                <a:lnTo>
                  <a:pt x="148844" y="356870"/>
                </a:lnTo>
                <a:lnTo>
                  <a:pt x="152654" y="356870"/>
                </a:lnTo>
                <a:lnTo>
                  <a:pt x="153416" y="355600"/>
                </a:lnTo>
                <a:lnTo>
                  <a:pt x="155689" y="354330"/>
                </a:lnTo>
                <a:lnTo>
                  <a:pt x="156464" y="351790"/>
                </a:lnTo>
                <a:lnTo>
                  <a:pt x="155308" y="349250"/>
                </a:lnTo>
                <a:lnTo>
                  <a:pt x="146443" y="330200"/>
                </a:lnTo>
                <a:lnTo>
                  <a:pt x="138976" y="304800"/>
                </a:lnTo>
                <a:lnTo>
                  <a:pt x="134150" y="274320"/>
                </a:lnTo>
                <a:lnTo>
                  <a:pt x="133223" y="236220"/>
                </a:lnTo>
                <a:lnTo>
                  <a:pt x="137033" y="248920"/>
                </a:lnTo>
                <a:lnTo>
                  <a:pt x="142887" y="261620"/>
                </a:lnTo>
                <a:lnTo>
                  <a:pt x="150952" y="271780"/>
                </a:lnTo>
                <a:lnTo>
                  <a:pt x="161417" y="279400"/>
                </a:lnTo>
                <a:lnTo>
                  <a:pt x="167500" y="281940"/>
                </a:lnTo>
                <a:lnTo>
                  <a:pt x="174345" y="283210"/>
                </a:lnTo>
                <a:lnTo>
                  <a:pt x="189992" y="283210"/>
                </a:lnTo>
                <a:lnTo>
                  <a:pt x="220840" y="259080"/>
                </a:lnTo>
                <a:lnTo>
                  <a:pt x="223113" y="256540"/>
                </a:lnTo>
                <a:lnTo>
                  <a:pt x="225031" y="256540"/>
                </a:lnTo>
                <a:lnTo>
                  <a:pt x="233705" y="254000"/>
                </a:lnTo>
                <a:lnTo>
                  <a:pt x="263372" y="223520"/>
                </a:lnTo>
                <a:lnTo>
                  <a:pt x="264896" y="214630"/>
                </a:lnTo>
                <a:lnTo>
                  <a:pt x="264655" y="207010"/>
                </a:lnTo>
                <a:lnTo>
                  <a:pt x="258330" y="189230"/>
                </a:lnTo>
                <a:lnTo>
                  <a:pt x="255308" y="185559"/>
                </a:lnTo>
                <a:lnTo>
                  <a:pt x="255308" y="214630"/>
                </a:lnTo>
                <a:lnTo>
                  <a:pt x="254177" y="220980"/>
                </a:lnTo>
                <a:lnTo>
                  <a:pt x="225031" y="246380"/>
                </a:lnTo>
                <a:lnTo>
                  <a:pt x="220078" y="246380"/>
                </a:lnTo>
                <a:lnTo>
                  <a:pt x="215112" y="250190"/>
                </a:lnTo>
                <a:lnTo>
                  <a:pt x="188937" y="273050"/>
                </a:lnTo>
                <a:lnTo>
                  <a:pt x="176911" y="273050"/>
                </a:lnTo>
                <a:lnTo>
                  <a:pt x="146304" y="240030"/>
                </a:lnTo>
                <a:lnTo>
                  <a:pt x="143522" y="224790"/>
                </a:lnTo>
                <a:lnTo>
                  <a:pt x="142582" y="219710"/>
                </a:lnTo>
                <a:lnTo>
                  <a:pt x="142201" y="207010"/>
                </a:lnTo>
                <a:lnTo>
                  <a:pt x="142074" y="196850"/>
                </a:lnTo>
                <a:lnTo>
                  <a:pt x="142570" y="185420"/>
                </a:lnTo>
                <a:lnTo>
                  <a:pt x="143687" y="171450"/>
                </a:lnTo>
                <a:lnTo>
                  <a:pt x="145084" y="160020"/>
                </a:lnTo>
                <a:lnTo>
                  <a:pt x="146545" y="151130"/>
                </a:lnTo>
                <a:lnTo>
                  <a:pt x="146888" y="148590"/>
                </a:lnTo>
                <a:lnTo>
                  <a:pt x="151498" y="148590"/>
                </a:lnTo>
                <a:lnTo>
                  <a:pt x="160464" y="149860"/>
                </a:lnTo>
                <a:lnTo>
                  <a:pt x="171538" y="152400"/>
                </a:lnTo>
                <a:lnTo>
                  <a:pt x="184124" y="154940"/>
                </a:lnTo>
                <a:lnTo>
                  <a:pt x="234226" y="179070"/>
                </a:lnTo>
                <a:lnTo>
                  <a:pt x="255308" y="214630"/>
                </a:lnTo>
                <a:lnTo>
                  <a:pt x="255308" y="185559"/>
                </a:lnTo>
                <a:lnTo>
                  <a:pt x="245795" y="173990"/>
                </a:lnTo>
                <a:lnTo>
                  <a:pt x="228981" y="162560"/>
                </a:lnTo>
                <a:lnTo>
                  <a:pt x="209804" y="153670"/>
                </a:lnTo>
                <a:lnTo>
                  <a:pt x="231152" y="151130"/>
                </a:lnTo>
                <a:lnTo>
                  <a:pt x="241134" y="148590"/>
                </a:lnTo>
                <a:lnTo>
                  <a:pt x="251129" y="146050"/>
                </a:lnTo>
                <a:lnTo>
                  <a:pt x="255346" y="143510"/>
                </a:lnTo>
                <a:lnTo>
                  <a:pt x="267970" y="135890"/>
                </a:lnTo>
                <a:lnTo>
                  <a:pt x="279882" y="121920"/>
                </a:lnTo>
                <a:lnTo>
                  <a:pt x="283311" y="114300"/>
                </a:lnTo>
                <a:lnTo>
                  <a:pt x="285000" y="10668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36524" y="3353233"/>
            <a:ext cx="304799" cy="355599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3910698" y="3352723"/>
            <a:ext cx="255904" cy="357505"/>
          </a:xfrm>
          <a:custGeom>
            <a:avLst/>
            <a:gdLst/>
            <a:ahLst/>
            <a:cxnLst/>
            <a:rect l="l" t="t" r="r" b="b"/>
            <a:pathLst>
              <a:path w="255904" h="357504">
                <a:moveTo>
                  <a:pt x="111201" y="198501"/>
                </a:moveTo>
                <a:lnTo>
                  <a:pt x="108889" y="196202"/>
                </a:lnTo>
                <a:lnTo>
                  <a:pt x="106235" y="196202"/>
                </a:lnTo>
                <a:lnTo>
                  <a:pt x="88696" y="192646"/>
                </a:lnTo>
                <a:lnTo>
                  <a:pt x="74282" y="182956"/>
                </a:lnTo>
                <a:lnTo>
                  <a:pt x="64490" y="168554"/>
                </a:lnTo>
                <a:lnTo>
                  <a:pt x="60896" y="150850"/>
                </a:lnTo>
                <a:lnTo>
                  <a:pt x="60896" y="148196"/>
                </a:lnTo>
                <a:lnTo>
                  <a:pt x="58623" y="145542"/>
                </a:lnTo>
                <a:lnTo>
                  <a:pt x="55575" y="145542"/>
                </a:lnTo>
                <a:lnTo>
                  <a:pt x="52895" y="145542"/>
                </a:lnTo>
                <a:lnTo>
                  <a:pt x="50241" y="148196"/>
                </a:lnTo>
                <a:lnTo>
                  <a:pt x="50241" y="150850"/>
                </a:lnTo>
                <a:lnTo>
                  <a:pt x="54597" y="172415"/>
                </a:lnTo>
                <a:lnTo>
                  <a:pt x="66522" y="190106"/>
                </a:lnTo>
                <a:lnTo>
                  <a:pt x="84315" y="202095"/>
                </a:lnTo>
                <a:lnTo>
                  <a:pt x="106235" y="206502"/>
                </a:lnTo>
                <a:lnTo>
                  <a:pt x="108889" y="206502"/>
                </a:lnTo>
                <a:lnTo>
                  <a:pt x="111201" y="204190"/>
                </a:lnTo>
                <a:lnTo>
                  <a:pt x="111201" y="198501"/>
                </a:lnTo>
                <a:close/>
              </a:path>
              <a:path w="255904" h="357504">
                <a:moveTo>
                  <a:pt x="217119" y="94856"/>
                </a:moveTo>
                <a:lnTo>
                  <a:pt x="214261" y="79933"/>
                </a:lnTo>
                <a:lnTo>
                  <a:pt x="206019" y="67564"/>
                </a:lnTo>
                <a:lnTo>
                  <a:pt x="193687" y="59131"/>
                </a:lnTo>
                <a:lnTo>
                  <a:pt x="178625" y="56007"/>
                </a:lnTo>
                <a:lnTo>
                  <a:pt x="175577" y="56007"/>
                </a:lnTo>
                <a:lnTo>
                  <a:pt x="173304" y="58661"/>
                </a:lnTo>
                <a:lnTo>
                  <a:pt x="173304" y="64389"/>
                </a:lnTo>
                <a:lnTo>
                  <a:pt x="175577" y="66662"/>
                </a:lnTo>
                <a:lnTo>
                  <a:pt x="178625" y="66662"/>
                </a:lnTo>
                <a:lnTo>
                  <a:pt x="189547" y="68922"/>
                </a:lnTo>
                <a:lnTo>
                  <a:pt x="198374" y="75044"/>
                </a:lnTo>
                <a:lnTo>
                  <a:pt x="204279" y="84023"/>
                </a:lnTo>
                <a:lnTo>
                  <a:pt x="206425" y="94856"/>
                </a:lnTo>
                <a:lnTo>
                  <a:pt x="206425" y="97536"/>
                </a:lnTo>
                <a:lnTo>
                  <a:pt x="209118" y="99809"/>
                </a:lnTo>
                <a:lnTo>
                  <a:pt x="214807" y="99809"/>
                </a:lnTo>
                <a:lnTo>
                  <a:pt x="217119" y="97536"/>
                </a:lnTo>
                <a:lnTo>
                  <a:pt x="217119" y="94856"/>
                </a:lnTo>
                <a:close/>
              </a:path>
              <a:path w="255904" h="357504">
                <a:moveTo>
                  <a:pt x="255562" y="183616"/>
                </a:moveTo>
                <a:lnTo>
                  <a:pt x="255181" y="171081"/>
                </a:lnTo>
                <a:lnTo>
                  <a:pt x="252387" y="158203"/>
                </a:lnTo>
                <a:lnTo>
                  <a:pt x="247383" y="146024"/>
                </a:lnTo>
                <a:lnTo>
                  <a:pt x="244856" y="142011"/>
                </a:lnTo>
                <a:lnTo>
                  <a:pt x="244856" y="183616"/>
                </a:lnTo>
                <a:lnTo>
                  <a:pt x="244856" y="184772"/>
                </a:lnTo>
                <a:lnTo>
                  <a:pt x="239839" y="212852"/>
                </a:lnTo>
                <a:lnTo>
                  <a:pt x="224548" y="236105"/>
                </a:lnTo>
                <a:lnTo>
                  <a:pt x="201536" y="251790"/>
                </a:lnTo>
                <a:lnTo>
                  <a:pt x="173304" y="257543"/>
                </a:lnTo>
                <a:lnTo>
                  <a:pt x="165658" y="257543"/>
                </a:lnTo>
                <a:lnTo>
                  <a:pt x="158432" y="256768"/>
                </a:lnTo>
                <a:lnTo>
                  <a:pt x="151193" y="254114"/>
                </a:lnTo>
                <a:lnTo>
                  <a:pt x="150977" y="246494"/>
                </a:lnTo>
                <a:lnTo>
                  <a:pt x="150812" y="240385"/>
                </a:lnTo>
                <a:lnTo>
                  <a:pt x="152349" y="239649"/>
                </a:lnTo>
                <a:lnTo>
                  <a:pt x="153098" y="238887"/>
                </a:lnTo>
                <a:lnTo>
                  <a:pt x="153847" y="238112"/>
                </a:lnTo>
                <a:lnTo>
                  <a:pt x="154622" y="236575"/>
                </a:lnTo>
                <a:lnTo>
                  <a:pt x="156540" y="234696"/>
                </a:lnTo>
                <a:lnTo>
                  <a:pt x="156540" y="231267"/>
                </a:lnTo>
                <a:lnTo>
                  <a:pt x="154622" y="228968"/>
                </a:lnTo>
                <a:lnTo>
                  <a:pt x="153657" y="228003"/>
                </a:lnTo>
                <a:lnTo>
                  <a:pt x="152349" y="227558"/>
                </a:lnTo>
                <a:lnTo>
                  <a:pt x="149567" y="227558"/>
                </a:lnTo>
                <a:lnTo>
                  <a:pt x="148158" y="228003"/>
                </a:lnTo>
                <a:lnTo>
                  <a:pt x="145084" y="230543"/>
                </a:lnTo>
                <a:lnTo>
                  <a:pt x="145084" y="347078"/>
                </a:lnTo>
                <a:lnTo>
                  <a:pt x="122618" y="347078"/>
                </a:lnTo>
                <a:lnTo>
                  <a:pt x="126136" y="278117"/>
                </a:lnTo>
                <a:lnTo>
                  <a:pt x="126682" y="267462"/>
                </a:lnTo>
                <a:lnTo>
                  <a:pt x="127584" y="249923"/>
                </a:lnTo>
                <a:lnTo>
                  <a:pt x="131775" y="249542"/>
                </a:lnTo>
                <a:lnTo>
                  <a:pt x="135966" y="248386"/>
                </a:lnTo>
                <a:lnTo>
                  <a:pt x="140538" y="246494"/>
                </a:lnTo>
                <a:lnTo>
                  <a:pt x="145084" y="347078"/>
                </a:lnTo>
                <a:lnTo>
                  <a:pt x="145084" y="230543"/>
                </a:lnTo>
                <a:lnTo>
                  <a:pt x="141592" y="233413"/>
                </a:lnTo>
                <a:lnTo>
                  <a:pt x="135674" y="236499"/>
                </a:lnTo>
                <a:lnTo>
                  <a:pt x="129324" y="238302"/>
                </a:lnTo>
                <a:lnTo>
                  <a:pt x="122618" y="238887"/>
                </a:lnTo>
                <a:lnTo>
                  <a:pt x="117271" y="238887"/>
                </a:lnTo>
                <a:lnTo>
                  <a:pt x="112699" y="238112"/>
                </a:lnTo>
                <a:lnTo>
                  <a:pt x="107772" y="235839"/>
                </a:lnTo>
                <a:lnTo>
                  <a:pt x="107137" y="235394"/>
                </a:lnTo>
                <a:lnTo>
                  <a:pt x="106400" y="235204"/>
                </a:lnTo>
                <a:lnTo>
                  <a:pt x="103746" y="235204"/>
                </a:lnTo>
                <a:lnTo>
                  <a:pt x="101727" y="236448"/>
                </a:lnTo>
                <a:lnTo>
                  <a:pt x="100888" y="238112"/>
                </a:lnTo>
                <a:lnTo>
                  <a:pt x="99390" y="240385"/>
                </a:lnTo>
                <a:lnTo>
                  <a:pt x="116535" y="249161"/>
                </a:lnTo>
                <a:lnTo>
                  <a:pt x="115392" y="267081"/>
                </a:lnTo>
                <a:lnTo>
                  <a:pt x="112344" y="267462"/>
                </a:lnTo>
                <a:lnTo>
                  <a:pt x="105473" y="267462"/>
                </a:lnTo>
                <a:lnTo>
                  <a:pt x="77063" y="261721"/>
                </a:lnTo>
                <a:lnTo>
                  <a:pt x="53936" y="246075"/>
                </a:lnTo>
                <a:lnTo>
                  <a:pt x="38392" y="222935"/>
                </a:lnTo>
                <a:lnTo>
                  <a:pt x="32778" y="195072"/>
                </a:lnTo>
                <a:lnTo>
                  <a:pt x="32804" y="189344"/>
                </a:lnTo>
                <a:lnTo>
                  <a:pt x="33083" y="187426"/>
                </a:lnTo>
                <a:lnTo>
                  <a:pt x="33083" y="186309"/>
                </a:lnTo>
                <a:lnTo>
                  <a:pt x="32702" y="184772"/>
                </a:lnTo>
                <a:lnTo>
                  <a:pt x="31546" y="183616"/>
                </a:lnTo>
                <a:lnTo>
                  <a:pt x="22440" y="171234"/>
                </a:lnTo>
                <a:lnTo>
                  <a:pt x="15760" y="157619"/>
                </a:lnTo>
                <a:lnTo>
                  <a:pt x="11645" y="143014"/>
                </a:lnTo>
                <a:lnTo>
                  <a:pt x="10236" y="127622"/>
                </a:lnTo>
                <a:lnTo>
                  <a:pt x="14071" y="102514"/>
                </a:lnTo>
                <a:lnTo>
                  <a:pt x="24892" y="80137"/>
                </a:lnTo>
                <a:lnTo>
                  <a:pt x="41732" y="61988"/>
                </a:lnTo>
                <a:lnTo>
                  <a:pt x="63576" y="49504"/>
                </a:lnTo>
                <a:lnTo>
                  <a:pt x="62814" y="52959"/>
                </a:lnTo>
                <a:lnTo>
                  <a:pt x="62039" y="56769"/>
                </a:lnTo>
                <a:lnTo>
                  <a:pt x="61277" y="62852"/>
                </a:lnTo>
                <a:lnTo>
                  <a:pt x="63576" y="65151"/>
                </a:lnTo>
                <a:lnTo>
                  <a:pt x="66624" y="65506"/>
                </a:lnTo>
                <a:lnTo>
                  <a:pt x="69659" y="65506"/>
                </a:lnTo>
                <a:lnTo>
                  <a:pt x="71577" y="63614"/>
                </a:lnTo>
                <a:lnTo>
                  <a:pt x="72313" y="60960"/>
                </a:lnTo>
                <a:lnTo>
                  <a:pt x="72694" y="54851"/>
                </a:lnTo>
                <a:lnTo>
                  <a:pt x="74129" y="49504"/>
                </a:lnTo>
                <a:lnTo>
                  <a:pt x="74231" y="49123"/>
                </a:lnTo>
                <a:lnTo>
                  <a:pt x="76504" y="43815"/>
                </a:lnTo>
                <a:lnTo>
                  <a:pt x="76504" y="43434"/>
                </a:lnTo>
                <a:lnTo>
                  <a:pt x="85242" y="29502"/>
                </a:lnTo>
                <a:lnTo>
                  <a:pt x="97231" y="18948"/>
                </a:lnTo>
                <a:lnTo>
                  <a:pt x="111721" y="12242"/>
                </a:lnTo>
                <a:lnTo>
                  <a:pt x="127965" y="9893"/>
                </a:lnTo>
                <a:lnTo>
                  <a:pt x="141884" y="11633"/>
                </a:lnTo>
                <a:lnTo>
                  <a:pt x="154724" y="16713"/>
                </a:lnTo>
                <a:lnTo>
                  <a:pt x="166001" y="24853"/>
                </a:lnTo>
                <a:lnTo>
                  <a:pt x="175196" y="35814"/>
                </a:lnTo>
                <a:lnTo>
                  <a:pt x="175958" y="36931"/>
                </a:lnTo>
                <a:lnTo>
                  <a:pt x="177850" y="38087"/>
                </a:lnTo>
                <a:lnTo>
                  <a:pt x="180924" y="38087"/>
                </a:lnTo>
                <a:lnTo>
                  <a:pt x="203809" y="42760"/>
                </a:lnTo>
                <a:lnTo>
                  <a:pt x="222592" y="55473"/>
                </a:lnTo>
                <a:lnTo>
                  <a:pt x="235292" y="74269"/>
                </a:lnTo>
                <a:lnTo>
                  <a:pt x="239966" y="97155"/>
                </a:lnTo>
                <a:lnTo>
                  <a:pt x="239471" y="104559"/>
                </a:lnTo>
                <a:lnTo>
                  <a:pt x="238010" y="111861"/>
                </a:lnTo>
                <a:lnTo>
                  <a:pt x="235635" y="118960"/>
                </a:lnTo>
                <a:lnTo>
                  <a:pt x="232346" y="125730"/>
                </a:lnTo>
                <a:lnTo>
                  <a:pt x="230809" y="124193"/>
                </a:lnTo>
                <a:lnTo>
                  <a:pt x="229882" y="123240"/>
                </a:lnTo>
                <a:lnTo>
                  <a:pt x="228536" y="122758"/>
                </a:lnTo>
                <a:lnTo>
                  <a:pt x="225793" y="122758"/>
                </a:lnTo>
                <a:lnTo>
                  <a:pt x="224345" y="123240"/>
                </a:lnTo>
                <a:lnTo>
                  <a:pt x="223189" y="124193"/>
                </a:lnTo>
                <a:lnTo>
                  <a:pt x="221310" y="126111"/>
                </a:lnTo>
                <a:lnTo>
                  <a:pt x="221310" y="129540"/>
                </a:lnTo>
                <a:lnTo>
                  <a:pt x="232549" y="142976"/>
                </a:lnTo>
                <a:lnTo>
                  <a:pt x="239356" y="155676"/>
                </a:lnTo>
                <a:lnTo>
                  <a:pt x="243509" y="169583"/>
                </a:lnTo>
                <a:lnTo>
                  <a:pt x="244856" y="183616"/>
                </a:lnTo>
                <a:lnTo>
                  <a:pt x="244856" y="142011"/>
                </a:lnTo>
                <a:lnTo>
                  <a:pt x="240347" y="134848"/>
                </a:lnTo>
                <a:lnTo>
                  <a:pt x="245122" y="126238"/>
                </a:lnTo>
                <a:lnTo>
                  <a:pt x="245313" y="125730"/>
                </a:lnTo>
                <a:lnTo>
                  <a:pt x="248577" y="117043"/>
                </a:lnTo>
                <a:lnTo>
                  <a:pt x="250685" y="107429"/>
                </a:lnTo>
                <a:lnTo>
                  <a:pt x="251383" y="97637"/>
                </a:lnTo>
                <a:lnTo>
                  <a:pt x="251307" y="97155"/>
                </a:lnTo>
                <a:lnTo>
                  <a:pt x="246037" y="70675"/>
                </a:lnTo>
                <a:lnTo>
                  <a:pt x="231394" y="48717"/>
                </a:lnTo>
                <a:lnTo>
                  <a:pt x="209600" y="33832"/>
                </a:lnTo>
                <a:lnTo>
                  <a:pt x="182816" y="28194"/>
                </a:lnTo>
                <a:lnTo>
                  <a:pt x="172046" y="16230"/>
                </a:lnTo>
                <a:lnTo>
                  <a:pt x="162699" y="9893"/>
                </a:lnTo>
                <a:lnTo>
                  <a:pt x="159004" y="7378"/>
                </a:lnTo>
                <a:lnTo>
                  <a:pt x="144246" y="1892"/>
                </a:lnTo>
                <a:lnTo>
                  <a:pt x="93141" y="10185"/>
                </a:lnTo>
                <a:lnTo>
                  <a:pt x="68503" y="36931"/>
                </a:lnTo>
                <a:lnTo>
                  <a:pt x="40754" y="50355"/>
                </a:lnTo>
                <a:lnTo>
                  <a:pt x="19075" y="71170"/>
                </a:lnTo>
                <a:lnTo>
                  <a:pt x="4965" y="97637"/>
                </a:lnTo>
                <a:lnTo>
                  <a:pt x="0" y="127622"/>
                </a:lnTo>
                <a:lnTo>
                  <a:pt x="63" y="129540"/>
                </a:lnTo>
                <a:lnTo>
                  <a:pt x="1409" y="144665"/>
                </a:lnTo>
                <a:lnTo>
                  <a:pt x="5740" y="160680"/>
                </a:lnTo>
                <a:lnTo>
                  <a:pt x="12801" y="175691"/>
                </a:lnTo>
                <a:lnTo>
                  <a:pt x="22428" y="189344"/>
                </a:lnTo>
                <a:lnTo>
                  <a:pt x="22428" y="195072"/>
                </a:lnTo>
                <a:lnTo>
                  <a:pt x="28968" y="227711"/>
                </a:lnTo>
                <a:lnTo>
                  <a:pt x="46799" y="254215"/>
                </a:lnTo>
                <a:lnTo>
                  <a:pt x="73202" y="271995"/>
                </a:lnTo>
                <a:lnTo>
                  <a:pt x="105473" y="278498"/>
                </a:lnTo>
                <a:lnTo>
                  <a:pt x="111963" y="278498"/>
                </a:lnTo>
                <a:lnTo>
                  <a:pt x="114998" y="278117"/>
                </a:lnTo>
                <a:lnTo>
                  <a:pt x="111963" y="346697"/>
                </a:lnTo>
                <a:lnTo>
                  <a:pt x="102806" y="346697"/>
                </a:lnTo>
                <a:lnTo>
                  <a:pt x="100507" y="348996"/>
                </a:lnTo>
                <a:lnTo>
                  <a:pt x="100507" y="354698"/>
                </a:lnTo>
                <a:lnTo>
                  <a:pt x="102806" y="356997"/>
                </a:lnTo>
                <a:lnTo>
                  <a:pt x="164160" y="356997"/>
                </a:lnTo>
                <a:lnTo>
                  <a:pt x="166433" y="354698"/>
                </a:lnTo>
                <a:lnTo>
                  <a:pt x="166433" y="348996"/>
                </a:lnTo>
                <a:lnTo>
                  <a:pt x="164541" y="347078"/>
                </a:lnTo>
                <a:lnTo>
                  <a:pt x="164160" y="346697"/>
                </a:lnTo>
                <a:lnTo>
                  <a:pt x="155003" y="346697"/>
                </a:lnTo>
                <a:lnTo>
                  <a:pt x="150812" y="264769"/>
                </a:lnTo>
                <a:lnTo>
                  <a:pt x="158038" y="266687"/>
                </a:lnTo>
                <a:lnTo>
                  <a:pt x="165303" y="267462"/>
                </a:lnTo>
                <a:lnTo>
                  <a:pt x="172161" y="267462"/>
                </a:lnTo>
                <a:lnTo>
                  <a:pt x="185547" y="264769"/>
                </a:lnTo>
                <a:lnTo>
                  <a:pt x="204787" y="260908"/>
                </a:lnTo>
                <a:lnTo>
                  <a:pt x="209804" y="257543"/>
                </a:lnTo>
                <a:lnTo>
                  <a:pt x="231292" y="243078"/>
                </a:lnTo>
                <a:lnTo>
                  <a:pt x="249085" y="216662"/>
                </a:lnTo>
                <a:lnTo>
                  <a:pt x="255498" y="184772"/>
                </a:lnTo>
                <a:lnTo>
                  <a:pt x="255562" y="18361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56427" y="3351961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79" h="359410">
                <a:moveTo>
                  <a:pt x="107454" y="299834"/>
                </a:moveTo>
                <a:lnTo>
                  <a:pt x="104762" y="297561"/>
                </a:lnTo>
                <a:lnTo>
                  <a:pt x="102108" y="297561"/>
                </a:lnTo>
                <a:lnTo>
                  <a:pt x="99072" y="297561"/>
                </a:lnTo>
                <a:lnTo>
                  <a:pt x="96761" y="299834"/>
                </a:lnTo>
                <a:lnTo>
                  <a:pt x="96761" y="316992"/>
                </a:lnTo>
                <a:lnTo>
                  <a:pt x="99072" y="319265"/>
                </a:lnTo>
                <a:lnTo>
                  <a:pt x="104762" y="319265"/>
                </a:lnTo>
                <a:lnTo>
                  <a:pt x="107454" y="316992"/>
                </a:lnTo>
                <a:lnTo>
                  <a:pt x="107454" y="299834"/>
                </a:lnTo>
                <a:close/>
              </a:path>
              <a:path w="360679" h="359410">
                <a:moveTo>
                  <a:pt x="265569" y="42659"/>
                </a:moveTo>
                <a:lnTo>
                  <a:pt x="263639" y="40386"/>
                </a:lnTo>
                <a:lnTo>
                  <a:pt x="260223" y="40386"/>
                </a:lnTo>
                <a:lnTo>
                  <a:pt x="257175" y="40386"/>
                </a:lnTo>
                <a:lnTo>
                  <a:pt x="254876" y="42659"/>
                </a:lnTo>
                <a:lnTo>
                  <a:pt x="254876" y="59804"/>
                </a:lnTo>
                <a:lnTo>
                  <a:pt x="257175" y="62077"/>
                </a:lnTo>
                <a:lnTo>
                  <a:pt x="262902" y="62077"/>
                </a:lnTo>
                <a:lnTo>
                  <a:pt x="265176" y="59804"/>
                </a:lnTo>
                <a:lnTo>
                  <a:pt x="265176" y="45339"/>
                </a:lnTo>
                <a:lnTo>
                  <a:pt x="265569" y="42659"/>
                </a:lnTo>
                <a:close/>
              </a:path>
              <a:path w="360679" h="359410">
                <a:moveTo>
                  <a:pt x="360057" y="179070"/>
                </a:moveTo>
                <a:lnTo>
                  <a:pt x="359676" y="176530"/>
                </a:lnTo>
                <a:lnTo>
                  <a:pt x="357365" y="173990"/>
                </a:lnTo>
                <a:lnTo>
                  <a:pt x="305562" y="173990"/>
                </a:lnTo>
                <a:lnTo>
                  <a:pt x="335292" y="143510"/>
                </a:lnTo>
                <a:lnTo>
                  <a:pt x="337185" y="142240"/>
                </a:lnTo>
                <a:lnTo>
                  <a:pt x="337185" y="138430"/>
                </a:lnTo>
                <a:lnTo>
                  <a:pt x="334327" y="134620"/>
                </a:lnTo>
                <a:lnTo>
                  <a:pt x="328993" y="134620"/>
                </a:lnTo>
                <a:lnTo>
                  <a:pt x="327672" y="135890"/>
                </a:lnTo>
                <a:lnTo>
                  <a:pt x="290334" y="173990"/>
                </a:lnTo>
                <a:lnTo>
                  <a:pt x="262140" y="173990"/>
                </a:lnTo>
                <a:lnTo>
                  <a:pt x="252222" y="150114"/>
                </a:lnTo>
                <a:lnTo>
                  <a:pt x="252222" y="173990"/>
                </a:lnTo>
                <a:lnTo>
                  <a:pt x="251447" y="173990"/>
                </a:lnTo>
                <a:lnTo>
                  <a:pt x="251447" y="184150"/>
                </a:lnTo>
                <a:lnTo>
                  <a:pt x="235064" y="224790"/>
                </a:lnTo>
                <a:lnTo>
                  <a:pt x="227063" y="216890"/>
                </a:lnTo>
                <a:lnTo>
                  <a:pt x="227063" y="232410"/>
                </a:lnTo>
                <a:lnTo>
                  <a:pt x="186296" y="250190"/>
                </a:lnTo>
                <a:lnTo>
                  <a:pt x="186296" y="193040"/>
                </a:lnTo>
                <a:lnTo>
                  <a:pt x="186296" y="191770"/>
                </a:lnTo>
                <a:lnTo>
                  <a:pt x="227063" y="232410"/>
                </a:lnTo>
                <a:lnTo>
                  <a:pt x="227063" y="216890"/>
                </a:lnTo>
                <a:lnTo>
                  <a:pt x="201637" y="191770"/>
                </a:lnTo>
                <a:lnTo>
                  <a:pt x="193916" y="184150"/>
                </a:lnTo>
                <a:lnTo>
                  <a:pt x="251447" y="184150"/>
                </a:lnTo>
                <a:lnTo>
                  <a:pt x="251447" y="173990"/>
                </a:lnTo>
                <a:lnTo>
                  <a:pt x="193916" y="173990"/>
                </a:lnTo>
                <a:lnTo>
                  <a:pt x="201637" y="166370"/>
                </a:lnTo>
                <a:lnTo>
                  <a:pt x="235064" y="133350"/>
                </a:lnTo>
                <a:lnTo>
                  <a:pt x="252222" y="173990"/>
                </a:lnTo>
                <a:lnTo>
                  <a:pt x="252222" y="150114"/>
                </a:lnTo>
                <a:lnTo>
                  <a:pt x="245262" y="133350"/>
                </a:lnTo>
                <a:lnTo>
                  <a:pt x="241566" y="124460"/>
                </a:lnTo>
                <a:lnTo>
                  <a:pt x="249339" y="116840"/>
                </a:lnTo>
                <a:lnTo>
                  <a:pt x="260985" y="105410"/>
                </a:lnTo>
                <a:lnTo>
                  <a:pt x="317373" y="105410"/>
                </a:lnTo>
                <a:lnTo>
                  <a:pt x="319671" y="102870"/>
                </a:lnTo>
                <a:lnTo>
                  <a:pt x="319671" y="97790"/>
                </a:lnTo>
                <a:lnTo>
                  <a:pt x="317373" y="95250"/>
                </a:lnTo>
                <a:lnTo>
                  <a:pt x="271640" y="95250"/>
                </a:lnTo>
                <a:lnTo>
                  <a:pt x="280466" y="86360"/>
                </a:lnTo>
                <a:lnTo>
                  <a:pt x="308216" y="58420"/>
                </a:lnTo>
                <a:lnTo>
                  <a:pt x="308216" y="54610"/>
                </a:lnTo>
                <a:lnTo>
                  <a:pt x="305371" y="50800"/>
                </a:lnTo>
                <a:lnTo>
                  <a:pt x="299834" y="50800"/>
                </a:lnTo>
                <a:lnTo>
                  <a:pt x="298716" y="52070"/>
                </a:lnTo>
                <a:lnTo>
                  <a:pt x="264033" y="86360"/>
                </a:lnTo>
                <a:lnTo>
                  <a:pt x="264033" y="74930"/>
                </a:lnTo>
                <a:lnTo>
                  <a:pt x="261759" y="72390"/>
                </a:lnTo>
                <a:lnTo>
                  <a:pt x="256032" y="72390"/>
                </a:lnTo>
                <a:lnTo>
                  <a:pt x="253377" y="74930"/>
                </a:lnTo>
                <a:lnTo>
                  <a:pt x="253377" y="97790"/>
                </a:lnTo>
                <a:lnTo>
                  <a:pt x="233946" y="116840"/>
                </a:lnTo>
                <a:lnTo>
                  <a:pt x="220992" y="111760"/>
                </a:lnTo>
                <a:lnTo>
                  <a:pt x="216890" y="111760"/>
                </a:lnTo>
                <a:lnTo>
                  <a:pt x="215061" y="113030"/>
                </a:lnTo>
                <a:lnTo>
                  <a:pt x="214490" y="114300"/>
                </a:lnTo>
                <a:lnTo>
                  <a:pt x="213372" y="118110"/>
                </a:lnTo>
                <a:lnTo>
                  <a:pt x="214490" y="120650"/>
                </a:lnTo>
                <a:lnTo>
                  <a:pt x="217182" y="121920"/>
                </a:lnTo>
                <a:lnTo>
                  <a:pt x="226326" y="125730"/>
                </a:lnTo>
                <a:lnTo>
                  <a:pt x="185559" y="166370"/>
                </a:lnTo>
                <a:lnTo>
                  <a:pt x="185559" y="109220"/>
                </a:lnTo>
                <a:lnTo>
                  <a:pt x="195072" y="113030"/>
                </a:lnTo>
                <a:lnTo>
                  <a:pt x="199072" y="113030"/>
                </a:lnTo>
                <a:lnTo>
                  <a:pt x="200952" y="111760"/>
                </a:lnTo>
                <a:lnTo>
                  <a:pt x="201561" y="109220"/>
                </a:lnTo>
                <a:lnTo>
                  <a:pt x="202120" y="107950"/>
                </a:lnTo>
                <a:lnTo>
                  <a:pt x="202679" y="106680"/>
                </a:lnTo>
                <a:lnTo>
                  <a:pt x="201561" y="104140"/>
                </a:lnTo>
                <a:lnTo>
                  <a:pt x="198882" y="102870"/>
                </a:lnTo>
                <a:lnTo>
                  <a:pt x="185559" y="97790"/>
                </a:lnTo>
                <a:lnTo>
                  <a:pt x="185559" y="68580"/>
                </a:lnTo>
                <a:lnTo>
                  <a:pt x="201002" y="53340"/>
                </a:lnTo>
                <a:lnTo>
                  <a:pt x="222872" y="31750"/>
                </a:lnTo>
                <a:lnTo>
                  <a:pt x="224790" y="29210"/>
                </a:lnTo>
                <a:lnTo>
                  <a:pt x="224790" y="25400"/>
                </a:lnTo>
                <a:lnTo>
                  <a:pt x="222872" y="24130"/>
                </a:lnTo>
                <a:lnTo>
                  <a:pt x="221945" y="22860"/>
                </a:lnTo>
                <a:lnTo>
                  <a:pt x="216598" y="22860"/>
                </a:lnTo>
                <a:lnTo>
                  <a:pt x="215265" y="24130"/>
                </a:lnTo>
                <a:lnTo>
                  <a:pt x="185559" y="53340"/>
                </a:lnTo>
                <a:lnTo>
                  <a:pt x="185559" y="2540"/>
                </a:lnTo>
                <a:lnTo>
                  <a:pt x="182880" y="0"/>
                </a:lnTo>
                <a:lnTo>
                  <a:pt x="177177" y="0"/>
                </a:lnTo>
                <a:lnTo>
                  <a:pt x="176022" y="1282"/>
                </a:lnTo>
                <a:lnTo>
                  <a:pt x="176022" y="107950"/>
                </a:lnTo>
                <a:lnTo>
                  <a:pt x="176022" y="166370"/>
                </a:lnTo>
                <a:lnTo>
                  <a:pt x="168795" y="159232"/>
                </a:lnTo>
                <a:lnTo>
                  <a:pt x="168795" y="173990"/>
                </a:lnTo>
                <a:lnTo>
                  <a:pt x="168414" y="173990"/>
                </a:lnTo>
                <a:lnTo>
                  <a:pt x="168414" y="184150"/>
                </a:lnTo>
                <a:lnTo>
                  <a:pt x="127647" y="224790"/>
                </a:lnTo>
                <a:lnTo>
                  <a:pt x="110490" y="184150"/>
                </a:lnTo>
                <a:lnTo>
                  <a:pt x="168414" y="184150"/>
                </a:lnTo>
                <a:lnTo>
                  <a:pt x="168414" y="173990"/>
                </a:lnTo>
                <a:lnTo>
                  <a:pt x="110490" y="173990"/>
                </a:lnTo>
                <a:lnTo>
                  <a:pt x="127647" y="133350"/>
                </a:lnTo>
                <a:lnTo>
                  <a:pt x="168795" y="173990"/>
                </a:lnTo>
                <a:lnTo>
                  <a:pt x="168795" y="159232"/>
                </a:lnTo>
                <a:lnTo>
                  <a:pt x="142595" y="133350"/>
                </a:lnTo>
                <a:lnTo>
                  <a:pt x="134874" y="125730"/>
                </a:lnTo>
                <a:lnTo>
                  <a:pt x="152514" y="118110"/>
                </a:lnTo>
                <a:lnTo>
                  <a:pt x="176022" y="107950"/>
                </a:lnTo>
                <a:lnTo>
                  <a:pt x="176022" y="1282"/>
                </a:lnTo>
                <a:lnTo>
                  <a:pt x="174879" y="2540"/>
                </a:lnTo>
                <a:lnTo>
                  <a:pt x="174879" y="53340"/>
                </a:lnTo>
                <a:lnTo>
                  <a:pt x="143840" y="22860"/>
                </a:lnTo>
                <a:lnTo>
                  <a:pt x="138493" y="22860"/>
                </a:lnTo>
                <a:lnTo>
                  <a:pt x="137147" y="24130"/>
                </a:lnTo>
                <a:lnTo>
                  <a:pt x="135255" y="25400"/>
                </a:lnTo>
                <a:lnTo>
                  <a:pt x="135255" y="29210"/>
                </a:lnTo>
                <a:lnTo>
                  <a:pt x="137147" y="31750"/>
                </a:lnTo>
                <a:lnTo>
                  <a:pt x="174879" y="68580"/>
                </a:lnTo>
                <a:lnTo>
                  <a:pt x="174879" y="97790"/>
                </a:lnTo>
                <a:lnTo>
                  <a:pt x="125717" y="118110"/>
                </a:lnTo>
                <a:lnTo>
                  <a:pt x="106299" y="97790"/>
                </a:lnTo>
                <a:lnTo>
                  <a:pt x="106299" y="87630"/>
                </a:lnTo>
                <a:lnTo>
                  <a:pt x="106299" y="41910"/>
                </a:lnTo>
                <a:lnTo>
                  <a:pt x="104025" y="39370"/>
                </a:lnTo>
                <a:lnTo>
                  <a:pt x="98298" y="39370"/>
                </a:lnTo>
                <a:lnTo>
                  <a:pt x="96024" y="41910"/>
                </a:lnTo>
                <a:lnTo>
                  <a:pt x="96024" y="87630"/>
                </a:lnTo>
                <a:lnTo>
                  <a:pt x="59994" y="52070"/>
                </a:lnTo>
                <a:lnTo>
                  <a:pt x="58775" y="50800"/>
                </a:lnTo>
                <a:lnTo>
                  <a:pt x="56095" y="50800"/>
                </a:lnTo>
                <a:lnTo>
                  <a:pt x="54686" y="52070"/>
                </a:lnTo>
                <a:lnTo>
                  <a:pt x="53340" y="53340"/>
                </a:lnTo>
                <a:lnTo>
                  <a:pt x="51447" y="54610"/>
                </a:lnTo>
                <a:lnTo>
                  <a:pt x="51447" y="58420"/>
                </a:lnTo>
                <a:lnTo>
                  <a:pt x="53340" y="59690"/>
                </a:lnTo>
                <a:lnTo>
                  <a:pt x="88379" y="95250"/>
                </a:lnTo>
                <a:lnTo>
                  <a:pt x="42684" y="95250"/>
                </a:lnTo>
                <a:lnTo>
                  <a:pt x="39992" y="97790"/>
                </a:lnTo>
                <a:lnTo>
                  <a:pt x="39992" y="102870"/>
                </a:lnTo>
                <a:lnTo>
                  <a:pt x="42684" y="105410"/>
                </a:lnTo>
                <a:lnTo>
                  <a:pt x="98679" y="105410"/>
                </a:lnTo>
                <a:lnTo>
                  <a:pt x="118110" y="124460"/>
                </a:lnTo>
                <a:lnTo>
                  <a:pt x="97917" y="173990"/>
                </a:lnTo>
                <a:lnTo>
                  <a:pt x="69723" y="173990"/>
                </a:lnTo>
                <a:lnTo>
                  <a:pt x="31991" y="135890"/>
                </a:lnTo>
                <a:lnTo>
                  <a:pt x="31064" y="135890"/>
                </a:lnTo>
                <a:lnTo>
                  <a:pt x="29718" y="134620"/>
                </a:lnTo>
                <a:lnTo>
                  <a:pt x="26974" y="134620"/>
                </a:lnTo>
                <a:lnTo>
                  <a:pt x="25527" y="135890"/>
                </a:lnTo>
                <a:lnTo>
                  <a:pt x="24384" y="135890"/>
                </a:lnTo>
                <a:lnTo>
                  <a:pt x="22491" y="138430"/>
                </a:lnTo>
                <a:lnTo>
                  <a:pt x="22491" y="142240"/>
                </a:lnTo>
                <a:lnTo>
                  <a:pt x="24384" y="143510"/>
                </a:lnTo>
                <a:lnTo>
                  <a:pt x="54495" y="173990"/>
                </a:lnTo>
                <a:lnTo>
                  <a:pt x="2679" y="173990"/>
                </a:lnTo>
                <a:lnTo>
                  <a:pt x="0" y="176530"/>
                </a:lnTo>
                <a:lnTo>
                  <a:pt x="0" y="181610"/>
                </a:lnTo>
                <a:lnTo>
                  <a:pt x="2679" y="185420"/>
                </a:lnTo>
                <a:lnTo>
                  <a:pt x="54495" y="185420"/>
                </a:lnTo>
                <a:lnTo>
                  <a:pt x="24384" y="214630"/>
                </a:lnTo>
                <a:lnTo>
                  <a:pt x="22491" y="215900"/>
                </a:lnTo>
                <a:lnTo>
                  <a:pt x="22491" y="219710"/>
                </a:lnTo>
                <a:lnTo>
                  <a:pt x="24384" y="222250"/>
                </a:lnTo>
                <a:lnTo>
                  <a:pt x="25527" y="223520"/>
                </a:lnTo>
                <a:lnTo>
                  <a:pt x="31254" y="223520"/>
                </a:lnTo>
                <a:lnTo>
                  <a:pt x="31991" y="222250"/>
                </a:lnTo>
                <a:lnTo>
                  <a:pt x="69723" y="185420"/>
                </a:lnTo>
                <a:lnTo>
                  <a:pt x="97917" y="185420"/>
                </a:lnTo>
                <a:lnTo>
                  <a:pt x="118110" y="233680"/>
                </a:lnTo>
                <a:lnTo>
                  <a:pt x="98679" y="254000"/>
                </a:lnTo>
                <a:lnTo>
                  <a:pt x="42684" y="254000"/>
                </a:lnTo>
                <a:lnTo>
                  <a:pt x="39992" y="255270"/>
                </a:lnTo>
                <a:lnTo>
                  <a:pt x="39992" y="261620"/>
                </a:lnTo>
                <a:lnTo>
                  <a:pt x="42684" y="264160"/>
                </a:lnTo>
                <a:lnTo>
                  <a:pt x="88379" y="264160"/>
                </a:lnTo>
                <a:lnTo>
                  <a:pt x="53340" y="298450"/>
                </a:lnTo>
                <a:lnTo>
                  <a:pt x="51447" y="300990"/>
                </a:lnTo>
                <a:lnTo>
                  <a:pt x="51447" y="303530"/>
                </a:lnTo>
                <a:lnTo>
                  <a:pt x="53340" y="306070"/>
                </a:lnTo>
                <a:lnTo>
                  <a:pt x="54495" y="307340"/>
                </a:lnTo>
                <a:lnTo>
                  <a:pt x="60185" y="307340"/>
                </a:lnTo>
                <a:lnTo>
                  <a:pt x="60960" y="306070"/>
                </a:lnTo>
                <a:lnTo>
                  <a:pt x="96024" y="271780"/>
                </a:lnTo>
                <a:lnTo>
                  <a:pt x="96024" y="283210"/>
                </a:lnTo>
                <a:lnTo>
                  <a:pt x="98298" y="285750"/>
                </a:lnTo>
                <a:lnTo>
                  <a:pt x="104025" y="285750"/>
                </a:lnTo>
                <a:lnTo>
                  <a:pt x="106299" y="283210"/>
                </a:lnTo>
                <a:lnTo>
                  <a:pt x="106299" y="271780"/>
                </a:lnTo>
                <a:lnTo>
                  <a:pt x="106299" y="261620"/>
                </a:lnTo>
                <a:lnTo>
                  <a:pt x="125717" y="241300"/>
                </a:lnTo>
                <a:lnTo>
                  <a:pt x="140601" y="247650"/>
                </a:lnTo>
                <a:lnTo>
                  <a:pt x="144411" y="247650"/>
                </a:lnTo>
                <a:lnTo>
                  <a:pt x="146304" y="246380"/>
                </a:lnTo>
                <a:lnTo>
                  <a:pt x="147447" y="245110"/>
                </a:lnTo>
                <a:lnTo>
                  <a:pt x="148221" y="242570"/>
                </a:lnTo>
                <a:lnTo>
                  <a:pt x="147967" y="241300"/>
                </a:lnTo>
                <a:lnTo>
                  <a:pt x="147447" y="238760"/>
                </a:lnTo>
                <a:lnTo>
                  <a:pt x="144411" y="238760"/>
                </a:lnTo>
                <a:lnTo>
                  <a:pt x="134112" y="233680"/>
                </a:lnTo>
                <a:lnTo>
                  <a:pt x="143027" y="224790"/>
                </a:lnTo>
                <a:lnTo>
                  <a:pt x="174879" y="193040"/>
                </a:lnTo>
                <a:lnTo>
                  <a:pt x="174879" y="250190"/>
                </a:lnTo>
                <a:lnTo>
                  <a:pt x="165366" y="246380"/>
                </a:lnTo>
                <a:lnTo>
                  <a:pt x="161366" y="246380"/>
                </a:lnTo>
                <a:lnTo>
                  <a:pt x="159448" y="247650"/>
                </a:lnTo>
                <a:lnTo>
                  <a:pt x="158877" y="250190"/>
                </a:lnTo>
                <a:lnTo>
                  <a:pt x="157721" y="252730"/>
                </a:lnTo>
                <a:lnTo>
                  <a:pt x="158877" y="255270"/>
                </a:lnTo>
                <a:lnTo>
                  <a:pt x="161531" y="256540"/>
                </a:lnTo>
                <a:lnTo>
                  <a:pt x="174879" y="261620"/>
                </a:lnTo>
                <a:lnTo>
                  <a:pt x="174879" y="289560"/>
                </a:lnTo>
                <a:lnTo>
                  <a:pt x="135255" y="330200"/>
                </a:lnTo>
                <a:lnTo>
                  <a:pt x="135255" y="332740"/>
                </a:lnTo>
                <a:lnTo>
                  <a:pt x="138112" y="336550"/>
                </a:lnTo>
                <a:lnTo>
                  <a:pt x="143649" y="336550"/>
                </a:lnTo>
                <a:lnTo>
                  <a:pt x="144792" y="335280"/>
                </a:lnTo>
                <a:lnTo>
                  <a:pt x="174879" y="304800"/>
                </a:lnTo>
                <a:lnTo>
                  <a:pt x="174879" y="356870"/>
                </a:lnTo>
                <a:lnTo>
                  <a:pt x="177177" y="359410"/>
                </a:lnTo>
                <a:lnTo>
                  <a:pt x="182880" y="359410"/>
                </a:lnTo>
                <a:lnTo>
                  <a:pt x="185559" y="356870"/>
                </a:lnTo>
                <a:lnTo>
                  <a:pt x="185559" y="304800"/>
                </a:lnTo>
                <a:lnTo>
                  <a:pt x="215265" y="335280"/>
                </a:lnTo>
                <a:lnTo>
                  <a:pt x="216408" y="336550"/>
                </a:lnTo>
                <a:lnTo>
                  <a:pt x="222135" y="336550"/>
                </a:lnTo>
                <a:lnTo>
                  <a:pt x="222872" y="335280"/>
                </a:lnTo>
                <a:lnTo>
                  <a:pt x="224790" y="334010"/>
                </a:lnTo>
                <a:lnTo>
                  <a:pt x="224790" y="330200"/>
                </a:lnTo>
                <a:lnTo>
                  <a:pt x="222872" y="327660"/>
                </a:lnTo>
                <a:lnTo>
                  <a:pt x="200494" y="304800"/>
                </a:lnTo>
                <a:lnTo>
                  <a:pt x="185559" y="289560"/>
                </a:lnTo>
                <a:lnTo>
                  <a:pt x="185559" y="261620"/>
                </a:lnTo>
                <a:lnTo>
                  <a:pt x="212991" y="250190"/>
                </a:lnTo>
                <a:lnTo>
                  <a:pt x="234327" y="241300"/>
                </a:lnTo>
                <a:lnTo>
                  <a:pt x="254139" y="261620"/>
                </a:lnTo>
                <a:lnTo>
                  <a:pt x="254139" y="317500"/>
                </a:lnTo>
                <a:lnTo>
                  <a:pt x="256413" y="320040"/>
                </a:lnTo>
                <a:lnTo>
                  <a:pt x="262140" y="320040"/>
                </a:lnTo>
                <a:lnTo>
                  <a:pt x="264414" y="317500"/>
                </a:lnTo>
                <a:lnTo>
                  <a:pt x="264414" y="271780"/>
                </a:lnTo>
                <a:lnTo>
                  <a:pt x="299097" y="306070"/>
                </a:lnTo>
                <a:lnTo>
                  <a:pt x="300215" y="307340"/>
                </a:lnTo>
                <a:lnTo>
                  <a:pt x="305943" y="307340"/>
                </a:lnTo>
                <a:lnTo>
                  <a:pt x="308597" y="304800"/>
                </a:lnTo>
                <a:lnTo>
                  <a:pt x="308597" y="300990"/>
                </a:lnTo>
                <a:lnTo>
                  <a:pt x="306717" y="298450"/>
                </a:lnTo>
                <a:lnTo>
                  <a:pt x="279730" y="271780"/>
                </a:lnTo>
                <a:lnTo>
                  <a:pt x="272034" y="264160"/>
                </a:lnTo>
                <a:lnTo>
                  <a:pt x="317754" y="264160"/>
                </a:lnTo>
                <a:lnTo>
                  <a:pt x="320027" y="261620"/>
                </a:lnTo>
                <a:lnTo>
                  <a:pt x="320027" y="255270"/>
                </a:lnTo>
                <a:lnTo>
                  <a:pt x="317754" y="254000"/>
                </a:lnTo>
                <a:lnTo>
                  <a:pt x="261759" y="254000"/>
                </a:lnTo>
                <a:lnTo>
                  <a:pt x="249377" y="241300"/>
                </a:lnTo>
                <a:lnTo>
                  <a:pt x="241947" y="233680"/>
                </a:lnTo>
                <a:lnTo>
                  <a:pt x="245732" y="224790"/>
                </a:lnTo>
                <a:lnTo>
                  <a:pt x="262521" y="185420"/>
                </a:lnTo>
                <a:lnTo>
                  <a:pt x="290715" y="185420"/>
                </a:lnTo>
                <a:lnTo>
                  <a:pt x="328409" y="222250"/>
                </a:lnTo>
                <a:lnTo>
                  <a:pt x="329184" y="223520"/>
                </a:lnTo>
                <a:lnTo>
                  <a:pt x="334911" y="223520"/>
                </a:lnTo>
                <a:lnTo>
                  <a:pt x="336054" y="222250"/>
                </a:lnTo>
                <a:lnTo>
                  <a:pt x="337947" y="220980"/>
                </a:lnTo>
                <a:lnTo>
                  <a:pt x="337947" y="217170"/>
                </a:lnTo>
                <a:lnTo>
                  <a:pt x="336054" y="214630"/>
                </a:lnTo>
                <a:lnTo>
                  <a:pt x="305943" y="185420"/>
                </a:lnTo>
                <a:lnTo>
                  <a:pt x="357759" y="185420"/>
                </a:lnTo>
                <a:lnTo>
                  <a:pt x="358902" y="184150"/>
                </a:lnTo>
                <a:lnTo>
                  <a:pt x="360057" y="182880"/>
                </a:lnTo>
                <a:lnTo>
                  <a:pt x="360057" y="17907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08876" y="3353073"/>
            <a:ext cx="357376" cy="356869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7708076" y="3351569"/>
            <a:ext cx="357505" cy="356870"/>
          </a:xfrm>
          <a:custGeom>
            <a:avLst/>
            <a:gdLst/>
            <a:ahLst/>
            <a:cxnLst/>
            <a:rect l="l" t="t" r="r" b="b"/>
            <a:pathLst>
              <a:path w="357504" h="356870">
                <a:moveTo>
                  <a:pt x="178688" y="356869"/>
                </a:moveTo>
                <a:lnTo>
                  <a:pt x="110496" y="342899"/>
                </a:lnTo>
                <a:lnTo>
                  <a:pt x="52576" y="303529"/>
                </a:lnTo>
                <a:lnTo>
                  <a:pt x="13568" y="246379"/>
                </a:lnTo>
                <a:lnTo>
                  <a:pt x="0" y="177799"/>
                </a:lnTo>
                <a:lnTo>
                  <a:pt x="3445" y="143509"/>
                </a:lnTo>
                <a:lnTo>
                  <a:pt x="30051" y="78739"/>
                </a:lnTo>
                <a:lnTo>
                  <a:pt x="79895" y="29209"/>
                </a:lnTo>
                <a:lnTo>
                  <a:pt x="143665" y="2539"/>
                </a:lnTo>
                <a:lnTo>
                  <a:pt x="178688" y="0"/>
                </a:lnTo>
                <a:lnTo>
                  <a:pt x="213765" y="2539"/>
                </a:lnTo>
                <a:lnTo>
                  <a:pt x="242866" y="11429"/>
                </a:lnTo>
                <a:lnTo>
                  <a:pt x="178688" y="11429"/>
                </a:lnTo>
                <a:lnTo>
                  <a:pt x="161749" y="12699"/>
                </a:lnTo>
                <a:lnTo>
                  <a:pt x="145248" y="15239"/>
                </a:lnTo>
                <a:lnTo>
                  <a:pt x="129179" y="19049"/>
                </a:lnTo>
                <a:lnTo>
                  <a:pt x="113535" y="24129"/>
                </a:lnTo>
                <a:lnTo>
                  <a:pt x="115821" y="27939"/>
                </a:lnTo>
                <a:lnTo>
                  <a:pt x="103616" y="27939"/>
                </a:lnTo>
                <a:lnTo>
                  <a:pt x="90060" y="35559"/>
                </a:lnTo>
                <a:lnTo>
                  <a:pt x="83541" y="39369"/>
                </a:lnTo>
                <a:lnTo>
                  <a:pt x="77344" y="44449"/>
                </a:lnTo>
                <a:lnTo>
                  <a:pt x="81155" y="50799"/>
                </a:lnTo>
                <a:lnTo>
                  <a:pt x="69344" y="50799"/>
                </a:lnTo>
                <a:lnTo>
                  <a:pt x="62463" y="55879"/>
                </a:lnTo>
                <a:lnTo>
                  <a:pt x="59808" y="59689"/>
                </a:lnTo>
                <a:lnTo>
                  <a:pt x="38790" y="85089"/>
                </a:lnTo>
                <a:lnTo>
                  <a:pt x="23376" y="114299"/>
                </a:lnTo>
                <a:lnTo>
                  <a:pt x="13890" y="144779"/>
                </a:lnTo>
                <a:lnTo>
                  <a:pt x="10904" y="175259"/>
                </a:lnTo>
                <a:lnTo>
                  <a:pt x="10778" y="179069"/>
                </a:lnTo>
                <a:lnTo>
                  <a:pt x="13836" y="210819"/>
                </a:lnTo>
                <a:lnTo>
                  <a:pt x="38628" y="271779"/>
                </a:lnTo>
                <a:lnTo>
                  <a:pt x="85452" y="317499"/>
                </a:lnTo>
                <a:lnTo>
                  <a:pt x="145753" y="342899"/>
                </a:lnTo>
                <a:lnTo>
                  <a:pt x="178688" y="346709"/>
                </a:lnTo>
                <a:lnTo>
                  <a:pt x="234551" y="346709"/>
                </a:lnTo>
                <a:lnTo>
                  <a:pt x="213765" y="353059"/>
                </a:lnTo>
                <a:lnTo>
                  <a:pt x="178688" y="356869"/>
                </a:lnTo>
                <a:close/>
              </a:path>
              <a:path w="357504" h="356870">
                <a:moveTo>
                  <a:pt x="234551" y="346709"/>
                </a:moveTo>
                <a:lnTo>
                  <a:pt x="178688" y="346709"/>
                </a:lnTo>
                <a:lnTo>
                  <a:pt x="211947" y="342899"/>
                </a:lnTo>
                <a:lnTo>
                  <a:pt x="243308" y="334009"/>
                </a:lnTo>
                <a:lnTo>
                  <a:pt x="297920" y="297179"/>
                </a:lnTo>
                <a:lnTo>
                  <a:pt x="334028" y="242569"/>
                </a:lnTo>
                <a:lnTo>
                  <a:pt x="346440" y="181609"/>
                </a:lnTo>
                <a:lnTo>
                  <a:pt x="346566" y="177799"/>
                </a:lnTo>
                <a:lnTo>
                  <a:pt x="343518" y="146049"/>
                </a:lnTo>
                <a:lnTo>
                  <a:pt x="318891" y="86359"/>
                </a:lnTo>
                <a:lnTo>
                  <a:pt x="272112" y="39369"/>
                </a:lnTo>
                <a:lnTo>
                  <a:pt x="211785" y="15239"/>
                </a:lnTo>
                <a:lnTo>
                  <a:pt x="178688" y="11429"/>
                </a:lnTo>
                <a:lnTo>
                  <a:pt x="242866" y="11429"/>
                </a:lnTo>
                <a:lnTo>
                  <a:pt x="277643" y="29209"/>
                </a:lnTo>
                <a:lnTo>
                  <a:pt x="327311" y="78739"/>
                </a:lnTo>
                <a:lnTo>
                  <a:pt x="353926" y="143509"/>
                </a:lnTo>
                <a:lnTo>
                  <a:pt x="357376" y="177799"/>
                </a:lnTo>
                <a:lnTo>
                  <a:pt x="353926" y="213359"/>
                </a:lnTo>
                <a:lnTo>
                  <a:pt x="327311" y="276859"/>
                </a:lnTo>
                <a:lnTo>
                  <a:pt x="277643" y="326389"/>
                </a:lnTo>
                <a:lnTo>
                  <a:pt x="247024" y="342899"/>
                </a:lnTo>
                <a:lnTo>
                  <a:pt x="234551" y="346709"/>
                </a:lnTo>
                <a:close/>
              </a:path>
              <a:path w="357504" h="356870">
                <a:moveTo>
                  <a:pt x="142112" y="30479"/>
                </a:moveTo>
                <a:lnTo>
                  <a:pt x="117344" y="30479"/>
                </a:lnTo>
                <a:lnTo>
                  <a:pt x="138688" y="21589"/>
                </a:lnTo>
                <a:lnTo>
                  <a:pt x="140576" y="21589"/>
                </a:lnTo>
                <a:lnTo>
                  <a:pt x="164960" y="20319"/>
                </a:lnTo>
                <a:lnTo>
                  <a:pt x="168767" y="20319"/>
                </a:lnTo>
                <a:lnTo>
                  <a:pt x="172576" y="21589"/>
                </a:lnTo>
                <a:lnTo>
                  <a:pt x="175263" y="24129"/>
                </a:lnTo>
                <a:lnTo>
                  <a:pt x="177920" y="27939"/>
                </a:lnTo>
                <a:lnTo>
                  <a:pt x="178304" y="29209"/>
                </a:lnTo>
                <a:lnTo>
                  <a:pt x="165344" y="29209"/>
                </a:lnTo>
                <a:lnTo>
                  <a:pt x="142112" y="30479"/>
                </a:lnTo>
                <a:close/>
              </a:path>
              <a:path w="357504" h="356870">
                <a:moveTo>
                  <a:pt x="117344" y="41909"/>
                </a:moveTo>
                <a:lnTo>
                  <a:pt x="113120" y="41909"/>
                </a:lnTo>
                <a:lnTo>
                  <a:pt x="111488" y="40639"/>
                </a:lnTo>
                <a:lnTo>
                  <a:pt x="110495" y="39369"/>
                </a:lnTo>
                <a:lnTo>
                  <a:pt x="103616" y="27939"/>
                </a:lnTo>
                <a:lnTo>
                  <a:pt x="115821" y="27939"/>
                </a:lnTo>
                <a:lnTo>
                  <a:pt x="117344" y="30479"/>
                </a:lnTo>
                <a:lnTo>
                  <a:pt x="142112" y="30479"/>
                </a:lnTo>
                <a:lnTo>
                  <a:pt x="117344" y="41909"/>
                </a:lnTo>
                <a:close/>
              </a:path>
              <a:path w="357504" h="356870">
                <a:moveTo>
                  <a:pt x="185535" y="74929"/>
                </a:moveTo>
                <a:lnTo>
                  <a:pt x="179840" y="74929"/>
                </a:lnTo>
                <a:lnTo>
                  <a:pt x="146688" y="55879"/>
                </a:lnTo>
                <a:lnTo>
                  <a:pt x="144767" y="54609"/>
                </a:lnTo>
                <a:lnTo>
                  <a:pt x="143999" y="53339"/>
                </a:lnTo>
                <a:lnTo>
                  <a:pt x="143999" y="48259"/>
                </a:lnTo>
                <a:lnTo>
                  <a:pt x="144767" y="46989"/>
                </a:lnTo>
                <a:lnTo>
                  <a:pt x="146688" y="45719"/>
                </a:lnTo>
                <a:lnTo>
                  <a:pt x="167263" y="35559"/>
                </a:lnTo>
                <a:lnTo>
                  <a:pt x="167648" y="35559"/>
                </a:lnTo>
                <a:lnTo>
                  <a:pt x="168767" y="34289"/>
                </a:lnTo>
                <a:lnTo>
                  <a:pt x="168767" y="31749"/>
                </a:lnTo>
                <a:lnTo>
                  <a:pt x="168384" y="31749"/>
                </a:lnTo>
                <a:lnTo>
                  <a:pt x="167648" y="30479"/>
                </a:lnTo>
                <a:lnTo>
                  <a:pt x="167263" y="30479"/>
                </a:lnTo>
                <a:lnTo>
                  <a:pt x="166880" y="29209"/>
                </a:lnTo>
                <a:lnTo>
                  <a:pt x="178304" y="29209"/>
                </a:lnTo>
                <a:lnTo>
                  <a:pt x="179071" y="31749"/>
                </a:lnTo>
                <a:lnTo>
                  <a:pt x="178688" y="35559"/>
                </a:lnTo>
                <a:lnTo>
                  <a:pt x="177920" y="40639"/>
                </a:lnTo>
                <a:lnTo>
                  <a:pt x="175263" y="44449"/>
                </a:lnTo>
                <a:lnTo>
                  <a:pt x="171071" y="45719"/>
                </a:lnTo>
                <a:lnTo>
                  <a:pt x="159648" y="52069"/>
                </a:lnTo>
                <a:lnTo>
                  <a:pt x="178688" y="62229"/>
                </a:lnTo>
                <a:lnTo>
                  <a:pt x="190955" y="62229"/>
                </a:lnTo>
                <a:lnTo>
                  <a:pt x="187455" y="71119"/>
                </a:lnTo>
                <a:lnTo>
                  <a:pt x="186303" y="73659"/>
                </a:lnTo>
                <a:lnTo>
                  <a:pt x="185535" y="74929"/>
                </a:lnTo>
                <a:close/>
              </a:path>
              <a:path w="357504" h="356870">
                <a:moveTo>
                  <a:pt x="190955" y="62229"/>
                </a:moveTo>
                <a:lnTo>
                  <a:pt x="178688" y="62229"/>
                </a:lnTo>
                <a:lnTo>
                  <a:pt x="186688" y="41909"/>
                </a:lnTo>
                <a:lnTo>
                  <a:pt x="187455" y="40639"/>
                </a:lnTo>
                <a:lnTo>
                  <a:pt x="188576" y="39369"/>
                </a:lnTo>
                <a:lnTo>
                  <a:pt x="190752" y="38099"/>
                </a:lnTo>
                <a:lnTo>
                  <a:pt x="193631" y="38099"/>
                </a:lnTo>
                <a:lnTo>
                  <a:pt x="194303" y="39369"/>
                </a:lnTo>
                <a:lnTo>
                  <a:pt x="212995" y="50799"/>
                </a:lnTo>
                <a:lnTo>
                  <a:pt x="195455" y="50799"/>
                </a:lnTo>
                <a:lnTo>
                  <a:pt x="190955" y="62229"/>
                </a:lnTo>
                <a:close/>
              </a:path>
              <a:path w="357504" h="356870">
                <a:moveTo>
                  <a:pt x="124799" y="171449"/>
                </a:moveTo>
                <a:lnTo>
                  <a:pt x="119040" y="171449"/>
                </a:lnTo>
                <a:lnTo>
                  <a:pt x="114720" y="170179"/>
                </a:lnTo>
                <a:lnTo>
                  <a:pt x="111616" y="166369"/>
                </a:lnTo>
                <a:lnTo>
                  <a:pt x="73535" y="128269"/>
                </a:lnTo>
                <a:lnTo>
                  <a:pt x="69728" y="123189"/>
                </a:lnTo>
                <a:lnTo>
                  <a:pt x="67808" y="118109"/>
                </a:lnTo>
                <a:lnTo>
                  <a:pt x="69344" y="113029"/>
                </a:lnTo>
                <a:lnTo>
                  <a:pt x="78848" y="71119"/>
                </a:lnTo>
                <a:lnTo>
                  <a:pt x="79616" y="68579"/>
                </a:lnTo>
                <a:lnTo>
                  <a:pt x="78848" y="66039"/>
                </a:lnTo>
                <a:lnTo>
                  <a:pt x="77344" y="63499"/>
                </a:lnTo>
                <a:lnTo>
                  <a:pt x="69344" y="50799"/>
                </a:lnTo>
                <a:lnTo>
                  <a:pt x="81155" y="50799"/>
                </a:lnTo>
                <a:lnTo>
                  <a:pt x="85728" y="58419"/>
                </a:lnTo>
                <a:lnTo>
                  <a:pt x="89152" y="63499"/>
                </a:lnTo>
                <a:lnTo>
                  <a:pt x="90303" y="68579"/>
                </a:lnTo>
                <a:lnTo>
                  <a:pt x="88767" y="74929"/>
                </a:lnTo>
                <a:lnTo>
                  <a:pt x="79231" y="115569"/>
                </a:lnTo>
                <a:lnTo>
                  <a:pt x="78848" y="118109"/>
                </a:lnTo>
                <a:lnTo>
                  <a:pt x="79231" y="119379"/>
                </a:lnTo>
                <a:lnTo>
                  <a:pt x="80767" y="120649"/>
                </a:lnTo>
                <a:lnTo>
                  <a:pt x="118880" y="160019"/>
                </a:lnTo>
                <a:lnTo>
                  <a:pt x="119616" y="161289"/>
                </a:lnTo>
                <a:lnTo>
                  <a:pt x="121535" y="162559"/>
                </a:lnTo>
                <a:lnTo>
                  <a:pt x="163387" y="162559"/>
                </a:lnTo>
                <a:lnTo>
                  <a:pt x="169396" y="167639"/>
                </a:lnTo>
                <a:lnTo>
                  <a:pt x="153920" y="167639"/>
                </a:lnTo>
                <a:lnTo>
                  <a:pt x="124799" y="171449"/>
                </a:lnTo>
                <a:close/>
              </a:path>
              <a:path w="357504" h="356870">
                <a:moveTo>
                  <a:pt x="217920" y="90169"/>
                </a:moveTo>
                <a:lnTo>
                  <a:pt x="214495" y="90169"/>
                </a:lnTo>
                <a:lnTo>
                  <a:pt x="212576" y="88899"/>
                </a:lnTo>
                <a:lnTo>
                  <a:pt x="211455" y="86359"/>
                </a:lnTo>
                <a:lnTo>
                  <a:pt x="210688" y="82549"/>
                </a:lnTo>
                <a:lnTo>
                  <a:pt x="212224" y="80009"/>
                </a:lnTo>
                <a:lnTo>
                  <a:pt x="214880" y="78739"/>
                </a:lnTo>
                <a:lnTo>
                  <a:pt x="231263" y="74929"/>
                </a:lnTo>
                <a:lnTo>
                  <a:pt x="231648" y="74929"/>
                </a:lnTo>
                <a:lnTo>
                  <a:pt x="231648" y="73659"/>
                </a:lnTo>
                <a:lnTo>
                  <a:pt x="195455" y="50799"/>
                </a:lnTo>
                <a:lnTo>
                  <a:pt x="212995" y="50799"/>
                </a:lnTo>
                <a:lnTo>
                  <a:pt x="235840" y="64769"/>
                </a:lnTo>
                <a:lnTo>
                  <a:pt x="239648" y="67309"/>
                </a:lnTo>
                <a:lnTo>
                  <a:pt x="241535" y="71119"/>
                </a:lnTo>
                <a:lnTo>
                  <a:pt x="241152" y="74929"/>
                </a:lnTo>
                <a:lnTo>
                  <a:pt x="240799" y="78739"/>
                </a:lnTo>
                <a:lnTo>
                  <a:pt x="237728" y="82549"/>
                </a:lnTo>
                <a:lnTo>
                  <a:pt x="233920" y="83819"/>
                </a:lnTo>
                <a:lnTo>
                  <a:pt x="217920" y="90169"/>
                </a:lnTo>
                <a:close/>
              </a:path>
              <a:path w="357504" h="356870">
                <a:moveTo>
                  <a:pt x="163387" y="162559"/>
                </a:moveTo>
                <a:lnTo>
                  <a:pt x="123808" y="162559"/>
                </a:lnTo>
                <a:lnTo>
                  <a:pt x="123121" y="144779"/>
                </a:lnTo>
                <a:lnTo>
                  <a:pt x="122688" y="135889"/>
                </a:lnTo>
                <a:lnTo>
                  <a:pt x="128767" y="128269"/>
                </a:lnTo>
                <a:lnTo>
                  <a:pt x="176767" y="120649"/>
                </a:lnTo>
                <a:lnTo>
                  <a:pt x="198112" y="95249"/>
                </a:lnTo>
                <a:lnTo>
                  <a:pt x="199520" y="93979"/>
                </a:lnTo>
                <a:lnTo>
                  <a:pt x="204640" y="93979"/>
                </a:lnTo>
                <a:lnTo>
                  <a:pt x="205728" y="95249"/>
                </a:lnTo>
                <a:lnTo>
                  <a:pt x="208416" y="97789"/>
                </a:lnTo>
                <a:lnTo>
                  <a:pt x="208416" y="100329"/>
                </a:lnTo>
                <a:lnTo>
                  <a:pt x="206495" y="102869"/>
                </a:lnTo>
                <a:lnTo>
                  <a:pt x="185535" y="126999"/>
                </a:lnTo>
                <a:lnTo>
                  <a:pt x="185624" y="130809"/>
                </a:lnTo>
                <a:lnTo>
                  <a:pt x="174880" y="130809"/>
                </a:lnTo>
                <a:lnTo>
                  <a:pt x="138688" y="135889"/>
                </a:lnTo>
                <a:lnTo>
                  <a:pt x="135999" y="135889"/>
                </a:lnTo>
                <a:lnTo>
                  <a:pt x="134112" y="139699"/>
                </a:lnTo>
                <a:lnTo>
                  <a:pt x="134222" y="144779"/>
                </a:lnTo>
                <a:lnTo>
                  <a:pt x="134880" y="160019"/>
                </a:lnTo>
                <a:lnTo>
                  <a:pt x="160382" y="160019"/>
                </a:lnTo>
                <a:lnTo>
                  <a:pt x="163387" y="162559"/>
                </a:lnTo>
                <a:close/>
              </a:path>
              <a:path w="357504" h="356870">
                <a:moveTo>
                  <a:pt x="183648" y="148589"/>
                </a:moveTo>
                <a:lnTo>
                  <a:pt x="177920" y="148589"/>
                </a:lnTo>
                <a:lnTo>
                  <a:pt x="175263" y="146049"/>
                </a:lnTo>
                <a:lnTo>
                  <a:pt x="175148" y="139699"/>
                </a:lnTo>
                <a:lnTo>
                  <a:pt x="174880" y="130809"/>
                </a:lnTo>
                <a:lnTo>
                  <a:pt x="185624" y="130809"/>
                </a:lnTo>
                <a:lnTo>
                  <a:pt x="185831" y="139699"/>
                </a:lnTo>
                <a:lnTo>
                  <a:pt x="185920" y="146049"/>
                </a:lnTo>
                <a:lnTo>
                  <a:pt x="183648" y="148589"/>
                </a:lnTo>
                <a:close/>
              </a:path>
              <a:path w="357504" h="356870">
                <a:moveTo>
                  <a:pt x="160382" y="160019"/>
                </a:moveTo>
                <a:lnTo>
                  <a:pt x="134880" y="160019"/>
                </a:lnTo>
                <a:lnTo>
                  <a:pt x="155071" y="157479"/>
                </a:lnTo>
                <a:lnTo>
                  <a:pt x="156192" y="157479"/>
                </a:lnTo>
                <a:lnTo>
                  <a:pt x="157728" y="158749"/>
                </a:lnTo>
                <a:lnTo>
                  <a:pt x="158880" y="158749"/>
                </a:lnTo>
                <a:lnTo>
                  <a:pt x="160382" y="160019"/>
                </a:lnTo>
                <a:close/>
              </a:path>
              <a:path w="357504" h="356870">
                <a:moveTo>
                  <a:pt x="183840" y="229869"/>
                </a:moveTo>
                <a:lnTo>
                  <a:pt x="181120" y="229869"/>
                </a:lnTo>
                <a:lnTo>
                  <a:pt x="179360" y="228599"/>
                </a:lnTo>
                <a:lnTo>
                  <a:pt x="178303" y="227329"/>
                </a:lnTo>
                <a:lnTo>
                  <a:pt x="174112" y="219709"/>
                </a:lnTo>
                <a:lnTo>
                  <a:pt x="172960" y="218439"/>
                </a:lnTo>
                <a:lnTo>
                  <a:pt x="172960" y="215899"/>
                </a:lnTo>
                <a:lnTo>
                  <a:pt x="173344" y="215899"/>
                </a:lnTo>
                <a:lnTo>
                  <a:pt x="182112" y="191769"/>
                </a:lnTo>
                <a:lnTo>
                  <a:pt x="153920" y="167639"/>
                </a:lnTo>
                <a:lnTo>
                  <a:pt x="169396" y="167639"/>
                </a:lnTo>
                <a:lnTo>
                  <a:pt x="185920" y="181609"/>
                </a:lnTo>
                <a:lnTo>
                  <a:pt x="249152" y="181609"/>
                </a:lnTo>
                <a:lnTo>
                  <a:pt x="254536" y="185419"/>
                </a:lnTo>
                <a:lnTo>
                  <a:pt x="196224" y="185419"/>
                </a:lnTo>
                <a:lnTo>
                  <a:pt x="184384" y="215899"/>
                </a:lnTo>
                <a:lnTo>
                  <a:pt x="187455" y="220979"/>
                </a:lnTo>
                <a:lnTo>
                  <a:pt x="188576" y="223519"/>
                </a:lnTo>
                <a:lnTo>
                  <a:pt x="187840" y="227329"/>
                </a:lnTo>
                <a:lnTo>
                  <a:pt x="185535" y="228599"/>
                </a:lnTo>
                <a:lnTo>
                  <a:pt x="184703" y="228599"/>
                </a:lnTo>
                <a:lnTo>
                  <a:pt x="183840" y="229869"/>
                </a:lnTo>
                <a:close/>
              </a:path>
              <a:path w="357504" h="356870">
                <a:moveTo>
                  <a:pt x="246880" y="181609"/>
                </a:moveTo>
                <a:lnTo>
                  <a:pt x="185920" y="181609"/>
                </a:lnTo>
                <a:lnTo>
                  <a:pt x="187840" y="177799"/>
                </a:lnTo>
                <a:lnTo>
                  <a:pt x="188480" y="175259"/>
                </a:lnTo>
                <a:lnTo>
                  <a:pt x="190624" y="173989"/>
                </a:lnTo>
                <a:lnTo>
                  <a:pt x="193535" y="173989"/>
                </a:lnTo>
                <a:lnTo>
                  <a:pt x="246880" y="181609"/>
                </a:lnTo>
                <a:close/>
              </a:path>
              <a:path w="357504" h="356870">
                <a:moveTo>
                  <a:pt x="220213" y="325119"/>
                </a:moveTo>
                <a:lnTo>
                  <a:pt x="206880" y="325119"/>
                </a:lnTo>
                <a:lnTo>
                  <a:pt x="286880" y="229869"/>
                </a:lnTo>
                <a:lnTo>
                  <a:pt x="288416" y="227329"/>
                </a:lnTo>
                <a:lnTo>
                  <a:pt x="288416" y="223519"/>
                </a:lnTo>
                <a:lnTo>
                  <a:pt x="287263" y="222249"/>
                </a:lnTo>
                <a:lnTo>
                  <a:pt x="285728" y="220979"/>
                </a:lnTo>
                <a:lnTo>
                  <a:pt x="243840" y="191769"/>
                </a:lnTo>
                <a:lnTo>
                  <a:pt x="196224" y="185419"/>
                </a:lnTo>
                <a:lnTo>
                  <a:pt x="254536" y="185419"/>
                </a:lnTo>
                <a:lnTo>
                  <a:pt x="292224" y="212089"/>
                </a:lnTo>
                <a:lnTo>
                  <a:pt x="298303" y="219709"/>
                </a:lnTo>
                <a:lnTo>
                  <a:pt x="298688" y="223519"/>
                </a:lnTo>
                <a:lnTo>
                  <a:pt x="299071" y="228599"/>
                </a:lnTo>
                <a:lnTo>
                  <a:pt x="297920" y="233679"/>
                </a:lnTo>
                <a:lnTo>
                  <a:pt x="294880" y="236219"/>
                </a:lnTo>
                <a:lnTo>
                  <a:pt x="220213" y="325119"/>
                </a:lnTo>
                <a:close/>
              </a:path>
              <a:path w="357504" h="356870">
                <a:moveTo>
                  <a:pt x="210303" y="335279"/>
                </a:moveTo>
                <a:lnTo>
                  <a:pt x="204960" y="335279"/>
                </a:lnTo>
                <a:lnTo>
                  <a:pt x="202688" y="334009"/>
                </a:lnTo>
                <a:lnTo>
                  <a:pt x="200767" y="334009"/>
                </a:lnTo>
                <a:lnTo>
                  <a:pt x="195071" y="328929"/>
                </a:lnTo>
                <a:lnTo>
                  <a:pt x="191648" y="326389"/>
                </a:lnTo>
                <a:lnTo>
                  <a:pt x="189728" y="322579"/>
                </a:lnTo>
                <a:lnTo>
                  <a:pt x="190495" y="318769"/>
                </a:lnTo>
                <a:lnTo>
                  <a:pt x="200767" y="264159"/>
                </a:lnTo>
                <a:lnTo>
                  <a:pt x="189344" y="245109"/>
                </a:lnTo>
                <a:lnTo>
                  <a:pt x="187840" y="242569"/>
                </a:lnTo>
                <a:lnTo>
                  <a:pt x="188576" y="238759"/>
                </a:lnTo>
                <a:lnTo>
                  <a:pt x="191263" y="237489"/>
                </a:lnTo>
                <a:lnTo>
                  <a:pt x="197312" y="237489"/>
                </a:lnTo>
                <a:lnTo>
                  <a:pt x="198112" y="240029"/>
                </a:lnTo>
                <a:lnTo>
                  <a:pt x="210688" y="260349"/>
                </a:lnTo>
                <a:lnTo>
                  <a:pt x="211071" y="261619"/>
                </a:lnTo>
                <a:lnTo>
                  <a:pt x="211071" y="264159"/>
                </a:lnTo>
                <a:lnTo>
                  <a:pt x="200767" y="320039"/>
                </a:lnTo>
                <a:lnTo>
                  <a:pt x="206495" y="325119"/>
                </a:lnTo>
                <a:lnTo>
                  <a:pt x="220213" y="325119"/>
                </a:lnTo>
                <a:lnTo>
                  <a:pt x="214880" y="331469"/>
                </a:lnTo>
                <a:lnTo>
                  <a:pt x="212960" y="334009"/>
                </a:lnTo>
                <a:lnTo>
                  <a:pt x="210303" y="33527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317792" y="3352401"/>
            <a:ext cx="343307" cy="35559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23084" y="3353073"/>
            <a:ext cx="331840" cy="356869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4959532" y="3370225"/>
            <a:ext cx="357505" cy="323850"/>
            <a:chOff x="4959532" y="3370225"/>
            <a:chExt cx="357505" cy="323850"/>
          </a:xfrm>
        </p:grpSpPr>
        <p:sp>
          <p:nvSpPr>
            <p:cNvPr id="81" name="object 81"/>
            <p:cNvSpPr/>
            <p:nvPr/>
          </p:nvSpPr>
          <p:spPr>
            <a:xfrm>
              <a:off x="4959532" y="3370225"/>
              <a:ext cx="357505" cy="323850"/>
            </a:xfrm>
            <a:custGeom>
              <a:avLst/>
              <a:gdLst/>
              <a:ahLst/>
              <a:cxnLst/>
              <a:rect l="l" t="t" r="r" b="b"/>
              <a:pathLst>
                <a:path w="357504" h="323850">
                  <a:moveTo>
                    <a:pt x="323103" y="178303"/>
                  </a:moveTo>
                  <a:lnTo>
                    <a:pt x="33919" y="178303"/>
                  </a:lnTo>
                  <a:lnTo>
                    <a:pt x="20736" y="175698"/>
                  </a:lnTo>
                  <a:lnTo>
                    <a:pt x="9952" y="168595"/>
                  </a:lnTo>
                  <a:lnTo>
                    <a:pt x="2672" y="158067"/>
                  </a:lnTo>
                  <a:lnTo>
                    <a:pt x="0" y="145183"/>
                  </a:lnTo>
                  <a:lnTo>
                    <a:pt x="94" y="144031"/>
                  </a:lnTo>
                  <a:lnTo>
                    <a:pt x="13759" y="89064"/>
                  </a:lnTo>
                  <a:lnTo>
                    <a:pt x="52960" y="41919"/>
                  </a:lnTo>
                  <a:lnTo>
                    <a:pt x="110544" y="10819"/>
                  </a:lnTo>
                  <a:lnTo>
                    <a:pt x="178687" y="0"/>
                  </a:lnTo>
                  <a:lnTo>
                    <a:pt x="213556" y="2747"/>
                  </a:lnTo>
                  <a:lnTo>
                    <a:pt x="243004" y="9919"/>
                  </a:lnTo>
                  <a:lnTo>
                    <a:pt x="179071" y="9919"/>
                  </a:lnTo>
                  <a:lnTo>
                    <a:pt x="137081" y="14223"/>
                  </a:lnTo>
                  <a:lnTo>
                    <a:pt x="98916" y="26348"/>
                  </a:lnTo>
                  <a:lnTo>
                    <a:pt x="65964" y="45114"/>
                  </a:lnTo>
                  <a:lnTo>
                    <a:pt x="39615" y="69344"/>
                  </a:lnTo>
                  <a:lnTo>
                    <a:pt x="51388" y="77283"/>
                  </a:lnTo>
                  <a:lnTo>
                    <a:pt x="51911" y="78112"/>
                  </a:lnTo>
                  <a:lnTo>
                    <a:pt x="32767" y="78112"/>
                  </a:lnTo>
                  <a:lnTo>
                    <a:pt x="25159" y="90243"/>
                  </a:lnTo>
                  <a:lnTo>
                    <a:pt x="19012" y="103164"/>
                  </a:lnTo>
                  <a:lnTo>
                    <a:pt x="14502" y="116798"/>
                  </a:lnTo>
                  <a:lnTo>
                    <a:pt x="11807" y="131071"/>
                  </a:lnTo>
                  <a:lnTo>
                    <a:pt x="12576" y="131455"/>
                  </a:lnTo>
                  <a:lnTo>
                    <a:pt x="14112" y="131839"/>
                  </a:lnTo>
                  <a:lnTo>
                    <a:pt x="14847" y="132607"/>
                  </a:lnTo>
                  <a:lnTo>
                    <a:pt x="17567" y="133535"/>
                  </a:lnTo>
                  <a:lnTo>
                    <a:pt x="20319" y="134047"/>
                  </a:lnTo>
                  <a:lnTo>
                    <a:pt x="47818" y="134047"/>
                  </a:lnTo>
                  <a:lnTo>
                    <a:pt x="45597" y="136179"/>
                  </a:lnTo>
                  <a:lnTo>
                    <a:pt x="39232" y="140223"/>
                  </a:lnTo>
                  <a:lnTo>
                    <a:pt x="36612" y="141344"/>
                  </a:lnTo>
                  <a:lnTo>
                    <a:pt x="10655" y="141344"/>
                  </a:lnTo>
                  <a:lnTo>
                    <a:pt x="10743" y="144831"/>
                  </a:lnTo>
                  <a:lnTo>
                    <a:pt x="12468" y="153009"/>
                  </a:lnTo>
                  <a:lnTo>
                    <a:pt x="17428" y="160028"/>
                  </a:lnTo>
                  <a:lnTo>
                    <a:pt x="24817" y="164760"/>
                  </a:lnTo>
                  <a:lnTo>
                    <a:pt x="33919" y="166496"/>
                  </a:lnTo>
                  <a:lnTo>
                    <a:pt x="317760" y="166496"/>
                  </a:lnTo>
                  <a:lnTo>
                    <a:pt x="317760" y="167264"/>
                  </a:lnTo>
                  <a:lnTo>
                    <a:pt x="347671" y="167264"/>
                  </a:lnTo>
                  <a:lnTo>
                    <a:pt x="346756" y="168595"/>
                  </a:lnTo>
                  <a:lnTo>
                    <a:pt x="336161" y="175698"/>
                  </a:lnTo>
                  <a:lnTo>
                    <a:pt x="323103" y="178303"/>
                  </a:lnTo>
                  <a:close/>
                </a:path>
                <a:path w="357504" h="323850">
                  <a:moveTo>
                    <a:pt x="284607" y="83455"/>
                  </a:moveTo>
                  <a:lnTo>
                    <a:pt x="278144" y="83455"/>
                  </a:lnTo>
                  <a:lnTo>
                    <a:pt x="272415" y="82303"/>
                  </a:lnTo>
                  <a:lnTo>
                    <a:pt x="241183" y="58687"/>
                  </a:lnTo>
                  <a:lnTo>
                    <a:pt x="236599" y="43296"/>
                  </a:lnTo>
                  <a:lnTo>
                    <a:pt x="236882" y="35693"/>
                  </a:lnTo>
                  <a:lnTo>
                    <a:pt x="238880" y="28192"/>
                  </a:lnTo>
                  <a:lnTo>
                    <a:pt x="239647" y="25151"/>
                  </a:lnTo>
                  <a:lnTo>
                    <a:pt x="241183" y="22496"/>
                  </a:lnTo>
                  <a:lnTo>
                    <a:pt x="243071" y="19807"/>
                  </a:lnTo>
                  <a:lnTo>
                    <a:pt x="227717" y="15535"/>
                  </a:lnTo>
                  <a:lnTo>
                    <a:pt x="211936" y="12440"/>
                  </a:lnTo>
                  <a:lnTo>
                    <a:pt x="195723" y="10556"/>
                  </a:lnTo>
                  <a:lnTo>
                    <a:pt x="179071" y="9919"/>
                  </a:lnTo>
                  <a:lnTo>
                    <a:pt x="243004" y="9919"/>
                  </a:lnTo>
                  <a:lnTo>
                    <a:pt x="246700" y="10819"/>
                  </a:lnTo>
                  <a:lnTo>
                    <a:pt x="276463" y="23615"/>
                  </a:lnTo>
                  <a:lnTo>
                    <a:pt x="252992" y="23615"/>
                  </a:lnTo>
                  <a:lnTo>
                    <a:pt x="250656" y="26348"/>
                  </a:lnTo>
                  <a:lnTo>
                    <a:pt x="248799" y="28960"/>
                  </a:lnTo>
                  <a:lnTo>
                    <a:pt x="248032" y="31999"/>
                  </a:lnTo>
                  <a:lnTo>
                    <a:pt x="244992" y="38496"/>
                  </a:lnTo>
                  <a:lnTo>
                    <a:pt x="269760" y="70496"/>
                  </a:lnTo>
                  <a:lnTo>
                    <a:pt x="279199" y="73183"/>
                  </a:lnTo>
                  <a:lnTo>
                    <a:pt x="312492" y="73183"/>
                  </a:lnTo>
                  <a:lnTo>
                    <a:pt x="311243" y="74451"/>
                  </a:lnTo>
                  <a:lnTo>
                    <a:pt x="303332" y="79356"/>
                  </a:lnTo>
                  <a:lnTo>
                    <a:pt x="294346" y="82406"/>
                  </a:lnTo>
                  <a:lnTo>
                    <a:pt x="284607" y="83455"/>
                  </a:lnTo>
                  <a:close/>
                </a:path>
                <a:path w="357504" h="323850">
                  <a:moveTo>
                    <a:pt x="312492" y="73183"/>
                  </a:moveTo>
                  <a:lnTo>
                    <a:pt x="283839" y="73183"/>
                  </a:lnTo>
                  <a:lnTo>
                    <a:pt x="291764" y="72300"/>
                  </a:lnTo>
                  <a:lnTo>
                    <a:pt x="298971" y="69715"/>
                  </a:lnTo>
                  <a:lnTo>
                    <a:pt x="305093" y="65529"/>
                  </a:lnTo>
                  <a:lnTo>
                    <a:pt x="309760" y="59839"/>
                  </a:lnTo>
                  <a:lnTo>
                    <a:pt x="297407" y="48973"/>
                  </a:lnTo>
                  <a:lnTo>
                    <a:pt x="283800" y="39292"/>
                  </a:lnTo>
                  <a:lnTo>
                    <a:pt x="268981" y="30828"/>
                  </a:lnTo>
                  <a:lnTo>
                    <a:pt x="252992" y="23615"/>
                  </a:lnTo>
                  <a:lnTo>
                    <a:pt x="276463" y="23615"/>
                  </a:lnTo>
                  <a:lnTo>
                    <a:pt x="277269" y="23962"/>
                  </a:lnTo>
                  <a:lnTo>
                    <a:pt x="304415" y="41919"/>
                  </a:lnTo>
                  <a:lnTo>
                    <a:pt x="327157" y="63935"/>
                  </a:lnTo>
                  <a:lnTo>
                    <a:pt x="329744" y="67839"/>
                  </a:lnTo>
                  <a:lnTo>
                    <a:pt x="317760" y="67839"/>
                  </a:lnTo>
                  <a:lnTo>
                    <a:pt x="312492" y="73183"/>
                  </a:lnTo>
                  <a:close/>
                </a:path>
                <a:path w="357504" h="323850">
                  <a:moveTo>
                    <a:pt x="347671" y="167264"/>
                  </a:moveTo>
                  <a:lnTo>
                    <a:pt x="323487" y="167264"/>
                  </a:lnTo>
                  <a:lnTo>
                    <a:pt x="332631" y="165522"/>
                  </a:lnTo>
                  <a:lnTo>
                    <a:pt x="340143" y="160748"/>
                  </a:lnTo>
                  <a:lnTo>
                    <a:pt x="345231" y="153615"/>
                  </a:lnTo>
                  <a:lnTo>
                    <a:pt x="347022" y="145183"/>
                  </a:lnTo>
                  <a:lnTo>
                    <a:pt x="347067" y="144415"/>
                  </a:lnTo>
                  <a:lnTo>
                    <a:pt x="345088" y="123770"/>
                  </a:lnTo>
                  <a:lnTo>
                    <a:pt x="339261" y="103694"/>
                  </a:lnTo>
                  <a:lnTo>
                    <a:pt x="330053" y="84999"/>
                  </a:lnTo>
                  <a:lnTo>
                    <a:pt x="317760" y="67839"/>
                  </a:lnTo>
                  <a:lnTo>
                    <a:pt x="329744" y="67839"/>
                  </a:lnTo>
                  <a:lnTo>
                    <a:pt x="353657" y="115839"/>
                  </a:lnTo>
                  <a:lnTo>
                    <a:pt x="356992" y="145183"/>
                  </a:lnTo>
                  <a:lnTo>
                    <a:pt x="353996" y="158067"/>
                  </a:lnTo>
                  <a:lnTo>
                    <a:pt x="347671" y="167264"/>
                  </a:lnTo>
                  <a:close/>
                </a:path>
                <a:path w="357504" h="323850">
                  <a:moveTo>
                    <a:pt x="47818" y="134047"/>
                  </a:moveTo>
                  <a:lnTo>
                    <a:pt x="26976" y="134047"/>
                  </a:lnTo>
                  <a:lnTo>
                    <a:pt x="30880" y="133087"/>
                  </a:lnTo>
                  <a:lnTo>
                    <a:pt x="41151" y="127647"/>
                  </a:lnTo>
                  <a:lnTo>
                    <a:pt x="46112" y="121919"/>
                  </a:lnTo>
                  <a:lnTo>
                    <a:pt x="48767" y="114687"/>
                  </a:lnTo>
                  <a:lnTo>
                    <a:pt x="50907" y="103739"/>
                  </a:lnTo>
                  <a:lnTo>
                    <a:pt x="50821" y="103164"/>
                  </a:lnTo>
                  <a:lnTo>
                    <a:pt x="49056" y="93267"/>
                  </a:lnTo>
                  <a:lnTo>
                    <a:pt x="43619" y="84695"/>
                  </a:lnTo>
                  <a:lnTo>
                    <a:pt x="35039" y="79264"/>
                  </a:lnTo>
                  <a:lnTo>
                    <a:pt x="33919" y="78496"/>
                  </a:lnTo>
                  <a:lnTo>
                    <a:pt x="33535" y="78112"/>
                  </a:lnTo>
                  <a:lnTo>
                    <a:pt x="51911" y="78112"/>
                  </a:lnTo>
                  <a:lnTo>
                    <a:pt x="58871" y="89156"/>
                  </a:lnTo>
                  <a:lnTo>
                    <a:pt x="61467" y="103164"/>
                  </a:lnTo>
                  <a:lnTo>
                    <a:pt x="61414" y="103739"/>
                  </a:lnTo>
                  <a:lnTo>
                    <a:pt x="58687" y="118112"/>
                  </a:lnTo>
                  <a:lnTo>
                    <a:pt x="55328" y="124946"/>
                  </a:lnTo>
                  <a:lnTo>
                    <a:pt x="50918" y="131071"/>
                  </a:lnTo>
                  <a:lnTo>
                    <a:pt x="47818" y="134047"/>
                  </a:lnTo>
                  <a:close/>
                </a:path>
                <a:path w="357504" h="323850">
                  <a:moveTo>
                    <a:pt x="206880" y="166496"/>
                  </a:moveTo>
                  <a:lnTo>
                    <a:pt x="196223" y="166496"/>
                  </a:lnTo>
                  <a:lnTo>
                    <a:pt x="195917" y="164992"/>
                  </a:lnTo>
                  <a:lnTo>
                    <a:pt x="195851" y="160748"/>
                  </a:lnTo>
                  <a:lnTo>
                    <a:pt x="200594" y="139077"/>
                  </a:lnTo>
                  <a:lnTo>
                    <a:pt x="213599" y="121395"/>
                  </a:lnTo>
                  <a:lnTo>
                    <a:pt x="232965" y="109504"/>
                  </a:lnTo>
                  <a:lnTo>
                    <a:pt x="256799" y="105151"/>
                  </a:lnTo>
                  <a:lnTo>
                    <a:pt x="265278" y="105708"/>
                  </a:lnTo>
                  <a:lnTo>
                    <a:pt x="291459" y="115839"/>
                  </a:lnTo>
                  <a:lnTo>
                    <a:pt x="256799" y="115839"/>
                  </a:lnTo>
                  <a:lnTo>
                    <a:pt x="237370" y="119381"/>
                  </a:lnTo>
                  <a:lnTo>
                    <a:pt x="221364" y="129031"/>
                  </a:lnTo>
                  <a:lnTo>
                    <a:pt x="210499" y="143325"/>
                  </a:lnTo>
                  <a:lnTo>
                    <a:pt x="206508" y="160748"/>
                  </a:lnTo>
                  <a:lnTo>
                    <a:pt x="206631" y="165522"/>
                  </a:lnTo>
                  <a:lnTo>
                    <a:pt x="206880" y="166496"/>
                  </a:lnTo>
                  <a:close/>
                </a:path>
                <a:path w="357504" h="323850">
                  <a:moveTo>
                    <a:pt x="287712" y="123007"/>
                  </a:moveTo>
                  <a:lnTo>
                    <a:pt x="285023" y="123007"/>
                  </a:lnTo>
                  <a:lnTo>
                    <a:pt x="284192" y="122783"/>
                  </a:lnTo>
                  <a:lnTo>
                    <a:pt x="283455" y="122303"/>
                  </a:lnTo>
                  <a:lnTo>
                    <a:pt x="277256" y="119525"/>
                  </a:lnTo>
                  <a:lnTo>
                    <a:pt x="270703" y="117499"/>
                  </a:lnTo>
                  <a:lnTo>
                    <a:pt x="263862" y="116260"/>
                  </a:lnTo>
                  <a:lnTo>
                    <a:pt x="256799" y="115839"/>
                  </a:lnTo>
                  <a:lnTo>
                    <a:pt x="291459" y="115839"/>
                  </a:lnTo>
                  <a:lnTo>
                    <a:pt x="292223" y="118112"/>
                  </a:lnTo>
                  <a:lnTo>
                    <a:pt x="290719" y="120415"/>
                  </a:lnTo>
                  <a:lnTo>
                    <a:pt x="289664" y="121983"/>
                  </a:lnTo>
                  <a:lnTo>
                    <a:pt x="287712" y="123007"/>
                  </a:lnTo>
                  <a:close/>
                </a:path>
                <a:path w="357504" h="323850">
                  <a:moveTo>
                    <a:pt x="317760" y="166496"/>
                  </a:moveTo>
                  <a:lnTo>
                    <a:pt x="307455" y="166496"/>
                  </a:lnTo>
                  <a:lnTo>
                    <a:pt x="307653" y="165522"/>
                  </a:lnTo>
                  <a:lnTo>
                    <a:pt x="307773" y="160028"/>
                  </a:lnTo>
                  <a:lnTo>
                    <a:pt x="297183" y="133728"/>
                  </a:lnTo>
                  <a:lnTo>
                    <a:pt x="297951" y="130303"/>
                  </a:lnTo>
                  <a:lnTo>
                    <a:pt x="300223" y="128415"/>
                  </a:lnTo>
                  <a:lnTo>
                    <a:pt x="300992" y="127807"/>
                  </a:lnTo>
                  <a:lnTo>
                    <a:pt x="301983" y="127487"/>
                  </a:lnTo>
                  <a:lnTo>
                    <a:pt x="304639" y="127487"/>
                  </a:lnTo>
                  <a:lnTo>
                    <a:pt x="318144" y="163455"/>
                  </a:lnTo>
                  <a:lnTo>
                    <a:pt x="317837" y="164992"/>
                  </a:lnTo>
                  <a:lnTo>
                    <a:pt x="317760" y="166496"/>
                  </a:lnTo>
                  <a:close/>
                </a:path>
                <a:path w="357504" h="323850">
                  <a:moveTo>
                    <a:pt x="28192" y="144031"/>
                  </a:moveTo>
                  <a:lnTo>
                    <a:pt x="19039" y="144031"/>
                  </a:lnTo>
                  <a:lnTo>
                    <a:pt x="14847" y="142879"/>
                  </a:lnTo>
                  <a:lnTo>
                    <a:pt x="11039" y="141344"/>
                  </a:lnTo>
                  <a:lnTo>
                    <a:pt x="36612" y="141344"/>
                  </a:lnTo>
                  <a:lnTo>
                    <a:pt x="33919" y="142496"/>
                  </a:lnTo>
                  <a:lnTo>
                    <a:pt x="28192" y="144031"/>
                  </a:lnTo>
                  <a:close/>
                </a:path>
                <a:path w="357504" h="323850">
                  <a:moveTo>
                    <a:pt x="200799" y="323487"/>
                  </a:moveTo>
                  <a:lnTo>
                    <a:pt x="156223" y="323487"/>
                  </a:lnTo>
                  <a:lnTo>
                    <a:pt x="146917" y="322444"/>
                  </a:lnTo>
                  <a:lnTo>
                    <a:pt x="113732" y="291808"/>
                  </a:lnTo>
                  <a:lnTo>
                    <a:pt x="112024" y="282466"/>
                  </a:lnTo>
                  <a:lnTo>
                    <a:pt x="112383" y="272799"/>
                  </a:lnTo>
                  <a:lnTo>
                    <a:pt x="125728" y="178303"/>
                  </a:lnTo>
                  <a:lnTo>
                    <a:pt x="136032" y="178303"/>
                  </a:lnTo>
                  <a:lnTo>
                    <a:pt x="122687" y="274335"/>
                  </a:lnTo>
                  <a:lnTo>
                    <a:pt x="122326" y="281661"/>
                  </a:lnTo>
                  <a:lnTo>
                    <a:pt x="149173" y="312031"/>
                  </a:lnTo>
                  <a:lnTo>
                    <a:pt x="156607" y="312799"/>
                  </a:lnTo>
                  <a:lnTo>
                    <a:pt x="229105" y="312799"/>
                  </a:lnTo>
                  <a:lnTo>
                    <a:pt x="227165" y="314631"/>
                  </a:lnTo>
                  <a:lnTo>
                    <a:pt x="219092" y="319432"/>
                  </a:lnTo>
                  <a:lnTo>
                    <a:pt x="210160" y="322444"/>
                  </a:lnTo>
                  <a:lnTo>
                    <a:pt x="200799" y="323487"/>
                  </a:lnTo>
                  <a:close/>
                </a:path>
                <a:path w="357504" h="323850">
                  <a:moveTo>
                    <a:pt x="229105" y="312799"/>
                  </a:moveTo>
                  <a:lnTo>
                    <a:pt x="200799" y="312799"/>
                  </a:lnTo>
                  <a:lnTo>
                    <a:pt x="208047" y="312086"/>
                  </a:lnTo>
                  <a:lnTo>
                    <a:pt x="214835" y="309944"/>
                  </a:lnTo>
                  <a:lnTo>
                    <a:pt x="234831" y="281499"/>
                  </a:lnTo>
                  <a:lnTo>
                    <a:pt x="234687" y="274335"/>
                  </a:lnTo>
                  <a:lnTo>
                    <a:pt x="220607" y="178303"/>
                  </a:lnTo>
                  <a:lnTo>
                    <a:pt x="231264" y="178303"/>
                  </a:lnTo>
                  <a:lnTo>
                    <a:pt x="244607" y="272799"/>
                  </a:lnTo>
                  <a:lnTo>
                    <a:pt x="244967" y="282466"/>
                  </a:lnTo>
                  <a:lnTo>
                    <a:pt x="243264" y="291808"/>
                  </a:lnTo>
                  <a:lnTo>
                    <a:pt x="239568" y="300501"/>
                  </a:lnTo>
                  <a:lnTo>
                    <a:pt x="233951" y="308223"/>
                  </a:lnTo>
                  <a:lnTo>
                    <a:pt x="229105" y="31279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5180" y="3409489"/>
              <a:ext cx="99807" cy="88383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7158659" y="3353079"/>
            <a:ext cx="357505" cy="356870"/>
          </a:xfrm>
          <a:custGeom>
            <a:avLst/>
            <a:gdLst/>
            <a:ahLst/>
            <a:cxnLst/>
            <a:rect l="l" t="t" r="r" b="b"/>
            <a:pathLst>
              <a:path w="357504" h="356870">
                <a:moveTo>
                  <a:pt x="273951" y="97180"/>
                </a:moveTo>
                <a:lnTo>
                  <a:pt x="272415" y="94881"/>
                </a:lnTo>
                <a:lnTo>
                  <a:pt x="260997" y="77724"/>
                </a:lnTo>
                <a:lnTo>
                  <a:pt x="260032" y="76098"/>
                </a:lnTo>
                <a:lnTo>
                  <a:pt x="258406" y="75323"/>
                </a:lnTo>
                <a:lnTo>
                  <a:pt x="256743" y="75323"/>
                </a:lnTo>
                <a:lnTo>
                  <a:pt x="255676" y="75323"/>
                </a:lnTo>
                <a:lnTo>
                  <a:pt x="254622" y="75615"/>
                </a:lnTo>
                <a:lnTo>
                  <a:pt x="253758" y="76225"/>
                </a:lnTo>
                <a:lnTo>
                  <a:pt x="251460" y="77724"/>
                </a:lnTo>
                <a:lnTo>
                  <a:pt x="251079" y="81178"/>
                </a:lnTo>
                <a:lnTo>
                  <a:pt x="252222" y="83451"/>
                </a:lnTo>
                <a:lnTo>
                  <a:pt x="263652" y="100609"/>
                </a:lnTo>
                <a:lnTo>
                  <a:pt x="264807" y="102108"/>
                </a:lnTo>
                <a:lnTo>
                  <a:pt x="266687" y="102882"/>
                </a:lnTo>
                <a:lnTo>
                  <a:pt x="268998" y="102882"/>
                </a:lnTo>
                <a:lnTo>
                  <a:pt x="270141" y="102501"/>
                </a:lnTo>
                <a:lnTo>
                  <a:pt x="270878" y="102108"/>
                </a:lnTo>
                <a:lnTo>
                  <a:pt x="273189" y="100228"/>
                </a:lnTo>
                <a:lnTo>
                  <a:pt x="273951" y="97180"/>
                </a:lnTo>
                <a:close/>
              </a:path>
              <a:path w="357504" h="356870">
                <a:moveTo>
                  <a:pt x="274307" y="244995"/>
                </a:moveTo>
                <a:lnTo>
                  <a:pt x="272034" y="243103"/>
                </a:lnTo>
                <a:lnTo>
                  <a:pt x="270814" y="242239"/>
                </a:lnTo>
                <a:lnTo>
                  <a:pt x="269570" y="241858"/>
                </a:lnTo>
                <a:lnTo>
                  <a:pt x="268389" y="241858"/>
                </a:lnTo>
                <a:lnTo>
                  <a:pt x="266941" y="241858"/>
                </a:lnTo>
                <a:lnTo>
                  <a:pt x="265633" y="242430"/>
                </a:lnTo>
                <a:lnTo>
                  <a:pt x="264807" y="243484"/>
                </a:lnTo>
                <a:lnTo>
                  <a:pt x="249923" y="260997"/>
                </a:lnTo>
                <a:lnTo>
                  <a:pt x="248031" y="263296"/>
                </a:lnTo>
                <a:lnTo>
                  <a:pt x="248424" y="266725"/>
                </a:lnTo>
                <a:lnTo>
                  <a:pt x="250304" y="268224"/>
                </a:lnTo>
                <a:lnTo>
                  <a:pt x="251460" y="268998"/>
                </a:lnTo>
                <a:lnTo>
                  <a:pt x="252996" y="269760"/>
                </a:lnTo>
                <a:lnTo>
                  <a:pt x="255270" y="269760"/>
                </a:lnTo>
                <a:lnTo>
                  <a:pt x="256806" y="268998"/>
                </a:lnTo>
                <a:lnTo>
                  <a:pt x="257568" y="267868"/>
                </a:lnTo>
                <a:lnTo>
                  <a:pt x="272415" y="249948"/>
                </a:lnTo>
                <a:lnTo>
                  <a:pt x="274307" y="248031"/>
                </a:lnTo>
                <a:lnTo>
                  <a:pt x="274307" y="244995"/>
                </a:lnTo>
                <a:close/>
              </a:path>
              <a:path w="357504" h="356870">
                <a:moveTo>
                  <a:pt x="325374" y="138684"/>
                </a:moveTo>
                <a:lnTo>
                  <a:pt x="323837" y="136804"/>
                </a:lnTo>
                <a:lnTo>
                  <a:pt x="320865" y="131813"/>
                </a:lnTo>
                <a:lnTo>
                  <a:pt x="315836" y="128574"/>
                </a:lnTo>
                <a:lnTo>
                  <a:pt x="309219" y="128574"/>
                </a:lnTo>
                <a:lnTo>
                  <a:pt x="308356" y="128638"/>
                </a:lnTo>
                <a:lnTo>
                  <a:pt x="307454" y="128803"/>
                </a:lnTo>
                <a:lnTo>
                  <a:pt x="281952" y="131457"/>
                </a:lnTo>
                <a:lnTo>
                  <a:pt x="265569" y="117373"/>
                </a:lnTo>
                <a:lnTo>
                  <a:pt x="264515" y="116484"/>
                </a:lnTo>
                <a:lnTo>
                  <a:pt x="263144" y="116027"/>
                </a:lnTo>
                <a:lnTo>
                  <a:pt x="261823" y="116027"/>
                </a:lnTo>
                <a:lnTo>
                  <a:pt x="260261" y="116027"/>
                </a:lnTo>
                <a:lnTo>
                  <a:pt x="258749" y="116674"/>
                </a:lnTo>
                <a:lnTo>
                  <a:pt x="257949" y="118110"/>
                </a:lnTo>
                <a:lnTo>
                  <a:pt x="256806" y="120421"/>
                </a:lnTo>
                <a:lnTo>
                  <a:pt x="257187" y="123456"/>
                </a:lnTo>
                <a:lnTo>
                  <a:pt x="259080" y="125374"/>
                </a:lnTo>
                <a:lnTo>
                  <a:pt x="276606" y="140995"/>
                </a:lnTo>
                <a:lnTo>
                  <a:pt x="277761" y="142151"/>
                </a:lnTo>
                <a:lnTo>
                  <a:pt x="278879" y="142494"/>
                </a:lnTo>
                <a:lnTo>
                  <a:pt x="280797" y="142494"/>
                </a:lnTo>
                <a:lnTo>
                  <a:pt x="289953" y="141376"/>
                </a:lnTo>
                <a:lnTo>
                  <a:pt x="293763" y="146685"/>
                </a:lnTo>
                <a:lnTo>
                  <a:pt x="260616" y="169189"/>
                </a:lnTo>
                <a:lnTo>
                  <a:pt x="260134" y="169341"/>
                </a:lnTo>
                <a:lnTo>
                  <a:pt x="259588" y="169443"/>
                </a:lnTo>
                <a:lnTo>
                  <a:pt x="258406" y="169443"/>
                </a:lnTo>
                <a:lnTo>
                  <a:pt x="257797" y="169252"/>
                </a:lnTo>
                <a:lnTo>
                  <a:pt x="257568" y="168795"/>
                </a:lnTo>
                <a:lnTo>
                  <a:pt x="235839" y="133756"/>
                </a:lnTo>
                <a:lnTo>
                  <a:pt x="234911" y="132346"/>
                </a:lnTo>
                <a:lnTo>
                  <a:pt x="233286" y="131521"/>
                </a:lnTo>
                <a:lnTo>
                  <a:pt x="230568" y="131521"/>
                </a:lnTo>
                <a:lnTo>
                  <a:pt x="229501" y="131876"/>
                </a:lnTo>
                <a:lnTo>
                  <a:pt x="228612" y="132613"/>
                </a:lnTo>
                <a:lnTo>
                  <a:pt x="226301" y="133756"/>
                </a:lnTo>
                <a:lnTo>
                  <a:pt x="225539" y="137185"/>
                </a:lnTo>
                <a:lnTo>
                  <a:pt x="227076" y="139458"/>
                </a:lnTo>
                <a:lnTo>
                  <a:pt x="251079" y="177190"/>
                </a:lnTo>
                <a:lnTo>
                  <a:pt x="251841" y="178714"/>
                </a:lnTo>
                <a:lnTo>
                  <a:pt x="252996" y="179451"/>
                </a:lnTo>
                <a:lnTo>
                  <a:pt x="254876" y="179451"/>
                </a:lnTo>
                <a:lnTo>
                  <a:pt x="266687" y="181381"/>
                </a:lnTo>
                <a:lnTo>
                  <a:pt x="267068" y="181381"/>
                </a:lnTo>
                <a:lnTo>
                  <a:pt x="267068" y="182143"/>
                </a:lnTo>
                <a:lnTo>
                  <a:pt x="240030" y="211836"/>
                </a:lnTo>
                <a:lnTo>
                  <a:pt x="238493" y="214909"/>
                </a:lnTo>
                <a:lnTo>
                  <a:pt x="234696" y="242341"/>
                </a:lnTo>
                <a:lnTo>
                  <a:pt x="234302" y="245376"/>
                </a:lnTo>
                <a:lnTo>
                  <a:pt x="232803" y="247675"/>
                </a:lnTo>
                <a:lnTo>
                  <a:pt x="230886" y="249186"/>
                </a:lnTo>
                <a:lnTo>
                  <a:pt x="193154" y="283489"/>
                </a:lnTo>
                <a:lnTo>
                  <a:pt x="191262" y="285381"/>
                </a:lnTo>
                <a:lnTo>
                  <a:pt x="188607" y="286143"/>
                </a:lnTo>
                <a:lnTo>
                  <a:pt x="180962" y="286143"/>
                </a:lnTo>
                <a:lnTo>
                  <a:pt x="177152" y="283489"/>
                </a:lnTo>
                <a:lnTo>
                  <a:pt x="175272" y="279298"/>
                </a:lnTo>
                <a:lnTo>
                  <a:pt x="161544" y="243103"/>
                </a:lnTo>
                <a:lnTo>
                  <a:pt x="158115" y="204990"/>
                </a:lnTo>
                <a:lnTo>
                  <a:pt x="155905" y="197231"/>
                </a:lnTo>
                <a:lnTo>
                  <a:pt x="151358" y="190906"/>
                </a:lnTo>
                <a:lnTo>
                  <a:pt x="144945" y="186563"/>
                </a:lnTo>
                <a:lnTo>
                  <a:pt x="137160" y="184797"/>
                </a:lnTo>
                <a:lnTo>
                  <a:pt x="94881" y="182524"/>
                </a:lnTo>
                <a:lnTo>
                  <a:pt x="91808" y="182524"/>
                </a:lnTo>
                <a:lnTo>
                  <a:pt x="89928" y="180606"/>
                </a:lnTo>
                <a:lnTo>
                  <a:pt x="89535" y="178333"/>
                </a:lnTo>
                <a:lnTo>
                  <a:pt x="81927" y="147078"/>
                </a:lnTo>
                <a:lnTo>
                  <a:pt x="81534" y="145186"/>
                </a:lnTo>
                <a:lnTo>
                  <a:pt x="81927" y="142875"/>
                </a:lnTo>
                <a:lnTo>
                  <a:pt x="83807" y="141376"/>
                </a:lnTo>
                <a:lnTo>
                  <a:pt x="87998" y="137566"/>
                </a:lnTo>
                <a:lnTo>
                  <a:pt x="89928" y="135648"/>
                </a:lnTo>
                <a:lnTo>
                  <a:pt x="90309" y="132613"/>
                </a:lnTo>
                <a:lnTo>
                  <a:pt x="88392" y="129946"/>
                </a:lnTo>
                <a:lnTo>
                  <a:pt x="87388" y="128739"/>
                </a:lnTo>
                <a:lnTo>
                  <a:pt x="86080" y="128155"/>
                </a:lnTo>
                <a:lnTo>
                  <a:pt x="83400" y="128155"/>
                </a:lnTo>
                <a:lnTo>
                  <a:pt x="70497" y="143268"/>
                </a:lnTo>
                <a:lnTo>
                  <a:pt x="72009" y="149377"/>
                </a:lnTo>
                <a:lnTo>
                  <a:pt x="79616" y="180606"/>
                </a:lnTo>
                <a:lnTo>
                  <a:pt x="81534" y="187452"/>
                </a:lnTo>
                <a:lnTo>
                  <a:pt x="87261" y="192417"/>
                </a:lnTo>
                <a:lnTo>
                  <a:pt x="94881" y="192798"/>
                </a:lnTo>
                <a:lnTo>
                  <a:pt x="137160" y="195072"/>
                </a:lnTo>
                <a:lnTo>
                  <a:pt x="142887" y="195846"/>
                </a:lnTo>
                <a:lnTo>
                  <a:pt x="147459" y="200037"/>
                </a:lnTo>
                <a:lnTo>
                  <a:pt x="148221" y="205765"/>
                </a:lnTo>
                <a:lnTo>
                  <a:pt x="151269" y="244221"/>
                </a:lnTo>
                <a:lnTo>
                  <a:pt x="151269" y="245376"/>
                </a:lnTo>
                <a:lnTo>
                  <a:pt x="152031" y="245757"/>
                </a:lnTo>
                <a:lnTo>
                  <a:pt x="166116" y="282714"/>
                </a:lnTo>
                <a:lnTo>
                  <a:pt x="169545" y="291109"/>
                </a:lnTo>
                <a:lnTo>
                  <a:pt x="177533" y="296799"/>
                </a:lnTo>
                <a:lnTo>
                  <a:pt x="191262" y="296799"/>
                </a:lnTo>
                <a:lnTo>
                  <a:pt x="196608" y="294906"/>
                </a:lnTo>
                <a:lnTo>
                  <a:pt x="200418" y="291109"/>
                </a:lnTo>
                <a:lnTo>
                  <a:pt x="238112" y="256806"/>
                </a:lnTo>
                <a:lnTo>
                  <a:pt x="241922" y="253377"/>
                </a:lnTo>
                <a:lnTo>
                  <a:pt x="244221" y="248412"/>
                </a:lnTo>
                <a:lnTo>
                  <a:pt x="245376" y="243484"/>
                </a:lnTo>
                <a:lnTo>
                  <a:pt x="249186" y="217182"/>
                </a:lnTo>
                <a:lnTo>
                  <a:pt x="275069" y="188226"/>
                </a:lnTo>
                <a:lnTo>
                  <a:pt x="278142" y="185178"/>
                </a:lnTo>
                <a:lnTo>
                  <a:pt x="278498" y="180987"/>
                </a:lnTo>
                <a:lnTo>
                  <a:pt x="277761" y="177190"/>
                </a:lnTo>
                <a:lnTo>
                  <a:pt x="276999" y="175260"/>
                </a:lnTo>
                <a:lnTo>
                  <a:pt x="275844" y="173380"/>
                </a:lnTo>
                <a:lnTo>
                  <a:pt x="274307" y="172224"/>
                </a:lnTo>
                <a:lnTo>
                  <a:pt x="305181" y="151269"/>
                </a:lnTo>
                <a:lnTo>
                  <a:pt x="306717" y="150139"/>
                </a:lnTo>
                <a:lnTo>
                  <a:pt x="308229" y="148221"/>
                </a:lnTo>
                <a:lnTo>
                  <a:pt x="307454" y="145567"/>
                </a:lnTo>
                <a:lnTo>
                  <a:pt x="306717" y="144411"/>
                </a:lnTo>
                <a:lnTo>
                  <a:pt x="302882" y="139458"/>
                </a:lnTo>
                <a:lnTo>
                  <a:pt x="309384" y="138684"/>
                </a:lnTo>
                <a:lnTo>
                  <a:pt x="309854" y="138557"/>
                </a:lnTo>
                <a:lnTo>
                  <a:pt x="310337" y="138493"/>
                </a:lnTo>
                <a:lnTo>
                  <a:pt x="312801" y="138493"/>
                </a:lnTo>
                <a:lnTo>
                  <a:pt x="314464" y="139814"/>
                </a:lnTo>
                <a:lnTo>
                  <a:pt x="315074" y="141376"/>
                </a:lnTo>
                <a:lnTo>
                  <a:pt x="316230" y="143268"/>
                </a:lnTo>
                <a:lnTo>
                  <a:pt x="318147" y="144411"/>
                </a:lnTo>
                <a:lnTo>
                  <a:pt x="320802" y="144411"/>
                </a:lnTo>
                <a:lnTo>
                  <a:pt x="321957" y="143649"/>
                </a:lnTo>
                <a:lnTo>
                  <a:pt x="322719" y="143268"/>
                </a:lnTo>
                <a:lnTo>
                  <a:pt x="324612" y="142151"/>
                </a:lnTo>
                <a:lnTo>
                  <a:pt x="325374" y="138684"/>
                </a:lnTo>
                <a:close/>
              </a:path>
              <a:path w="357504" h="356870">
                <a:moveTo>
                  <a:pt x="356997" y="177800"/>
                </a:moveTo>
                <a:lnTo>
                  <a:pt x="356489" y="172720"/>
                </a:lnTo>
                <a:lnTo>
                  <a:pt x="353606" y="143510"/>
                </a:lnTo>
                <a:lnTo>
                  <a:pt x="346341" y="118567"/>
                </a:lnTo>
                <a:lnTo>
                  <a:pt x="346341" y="184150"/>
                </a:lnTo>
                <a:lnTo>
                  <a:pt x="341922" y="215900"/>
                </a:lnTo>
                <a:lnTo>
                  <a:pt x="317233" y="271780"/>
                </a:lnTo>
                <a:lnTo>
                  <a:pt x="271424" y="317500"/>
                </a:lnTo>
                <a:lnTo>
                  <a:pt x="211188" y="342900"/>
                </a:lnTo>
                <a:lnTo>
                  <a:pt x="177927" y="345440"/>
                </a:lnTo>
                <a:lnTo>
                  <a:pt x="145046" y="342900"/>
                </a:lnTo>
                <a:lnTo>
                  <a:pt x="84861" y="317500"/>
                </a:lnTo>
                <a:lnTo>
                  <a:pt x="53479" y="290830"/>
                </a:lnTo>
                <a:lnTo>
                  <a:pt x="38849" y="271780"/>
                </a:lnTo>
                <a:lnTo>
                  <a:pt x="40500" y="257810"/>
                </a:lnTo>
                <a:lnTo>
                  <a:pt x="43815" y="229870"/>
                </a:lnTo>
                <a:lnTo>
                  <a:pt x="44196" y="224790"/>
                </a:lnTo>
                <a:lnTo>
                  <a:pt x="42303" y="220980"/>
                </a:lnTo>
                <a:lnTo>
                  <a:pt x="38849" y="217170"/>
                </a:lnTo>
                <a:lnTo>
                  <a:pt x="33921" y="212356"/>
                </a:lnTo>
                <a:lnTo>
                  <a:pt x="33921" y="227330"/>
                </a:lnTo>
                <a:lnTo>
                  <a:pt x="33921" y="229870"/>
                </a:lnTo>
                <a:lnTo>
                  <a:pt x="30467" y="257810"/>
                </a:lnTo>
                <a:lnTo>
                  <a:pt x="24244" y="245110"/>
                </a:lnTo>
                <a:lnTo>
                  <a:pt x="19189" y="232410"/>
                </a:lnTo>
                <a:lnTo>
                  <a:pt x="15214" y="219710"/>
                </a:lnTo>
                <a:lnTo>
                  <a:pt x="12192" y="205740"/>
                </a:lnTo>
                <a:lnTo>
                  <a:pt x="32004" y="224790"/>
                </a:lnTo>
                <a:lnTo>
                  <a:pt x="33159" y="226060"/>
                </a:lnTo>
                <a:lnTo>
                  <a:pt x="33921" y="227330"/>
                </a:lnTo>
                <a:lnTo>
                  <a:pt x="33921" y="212356"/>
                </a:lnTo>
                <a:lnTo>
                  <a:pt x="27165" y="205740"/>
                </a:lnTo>
                <a:lnTo>
                  <a:pt x="10274" y="189230"/>
                </a:lnTo>
                <a:lnTo>
                  <a:pt x="9918" y="185420"/>
                </a:lnTo>
                <a:lnTo>
                  <a:pt x="9918" y="177800"/>
                </a:lnTo>
                <a:lnTo>
                  <a:pt x="13157" y="144780"/>
                </a:lnTo>
                <a:lnTo>
                  <a:pt x="38023" y="83820"/>
                </a:lnTo>
                <a:lnTo>
                  <a:pt x="74676" y="44450"/>
                </a:lnTo>
                <a:lnTo>
                  <a:pt x="109905" y="22860"/>
                </a:lnTo>
                <a:lnTo>
                  <a:pt x="129159" y="16510"/>
                </a:lnTo>
                <a:lnTo>
                  <a:pt x="125730" y="25400"/>
                </a:lnTo>
                <a:lnTo>
                  <a:pt x="124574" y="27940"/>
                </a:lnTo>
                <a:lnTo>
                  <a:pt x="126111" y="31750"/>
                </a:lnTo>
                <a:lnTo>
                  <a:pt x="128765" y="31750"/>
                </a:lnTo>
                <a:lnTo>
                  <a:pt x="129921" y="33020"/>
                </a:lnTo>
                <a:lnTo>
                  <a:pt x="132194" y="33020"/>
                </a:lnTo>
                <a:lnTo>
                  <a:pt x="134886" y="31750"/>
                </a:lnTo>
                <a:lnTo>
                  <a:pt x="135267" y="29210"/>
                </a:lnTo>
                <a:lnTo>
                  <a:pt x="140335" y="16510"/>
                </a:lnTo>
                <a:lnTo>
                  <a:pt x="141351" y="13970"/>
                </a:lnTo>
                <a:lnTo>
                  <a:pt x="161239" y="10160"/>
                </a:lnTo>
                <a:lnTo>
                  <a:pt x="168033" y="10160"/>
                </a:lnTo>
                <a:lnTo>
                  <a:pt x="160769" y="38100"/>
                </a:lnTo>
                <a:lnTo>
                  <a:pt x="158877" y="39370"/>
                </a:lnTo>
                <a:lnTo>
                  <a:pt x="124968" y="39370"/>
                </a:lnTo>
                <a:lnTo>
                  <a:pt x="120383" y="43180"/>
                </a:lnTo>
                <a:lnTo>
                  <a:pt x="119265" y="48260"/>
                </a:lnTo>
                <a:lnTo>
                  <a:pt x="116967" y="67310"/>
                </a:lnTo>
                <a:lnTo>
                  <a:pt x="104000" y="67310"/>
                </a:lnTo>
                <a:lnTo>
                  <a:pt x="93345" y="96520"/>
                </a:lnTo>
                <a:lnTo>
                  <a:pt x="94119" y="99060"/>
                </a:lnTo>
                <a:lnTo>
                  <a:pt x="96393" y="100330"/>
                </a:lnTo>
                <a:lnTo>
                  <a:pt x="98628" y="102870"/>
                </a:lnTo>
                <a:lnTo>
                  <a:pt x="100901" y="104140"/>
                </a:lnTo>
                <a:lnTo>
                  <a:pt x="105918" y="104140"/>
                </a:lnTo>
                <a:lnTo>
                  <a:pt x="95618" y="114300"/>
                </a:lnTo>
                <a:lnTo>
                  <a:pt x="93726" y="115570"/>
                </a:lnTo>
                <a:lnTo>
                  <a:pt x="93345" y="119380"/>
                </a:lnTo>
                <a:lnTo>
                  <a:pt x="95262" y="120650"/>
                </a:lnTo>
                <a:lnTo>
                  <a:pt x="95999" y="121920"/>
                </a:lnTo>
                <a:lnTo>
                  <a:pt x="97536" y="123190"/>
                </a:lnTo>
                <a:lnTo>
                  <a:pt x="101346" y="123190"/>
                </a:lnTo>
                <a:lnTo>
                  <a:pt x="102501" y="121920"/>
                </a:lnTo>
                <a:lnTo>
                  <a:pt x="121920" y="104140"/>
                </a:lnTo>
                <a:lnTo>
                  <a:pt x="164579" y="120650"/>
                </a:lnTo>
                <a:lnTo>
                  <a:pt x="222504" y="120650"/>
                </a:lnTo>
                <a:lnTo>
                  <a:pt x="223266" y="119380"/>
                </a:lnTo>
                <a:lnTo>
                  <a:pt x="228993" y="110490"/>
                </a:lnTo>
                <a:lnTo>
                  <a:pt x="230111" y="109220"/>
                </a:lnTo>
                <a:lnTo>
                  <a:pt x="230111" y="106680"/>
                </a:lnTo>
                <a:lnTo>
                  <a:pt x="229374" y="104140"/>
                </a:lnTo>
                <a:lnTo>
                  <a:pt x="228612" y="102870"/>
                </a:lnTo>
                <a:lnTo>
                  <a:pt x="227076" y="102870"/>
                </a:lnTo>
                <a:lnTo>
                  <a:pt x="219062" y="99060"/>
                </a:lnTo>
                <a:lnTo>
                  <a:pt x="217919" y="98526"/>
                </a:lnTo>
                <a:lnTo>
                  <a:pt x="217919" y="109220"/>
                </a:lnTo>
                <a:lnTo>
                  <a:pt x="217182" y="110490"/>
                </a:lnTo>
                <a:lnTo>
                  <a:pt x="168414" y="110490"/>
                </a:lnTo>
                <a:lnTo>
                  <a:pt x="129540" y="95250"/>
                </a:lnTo>
                <a:lnTo>
                  <a:pt x="137541" y="85090"/>
                </a:lnTo>
                <a:lnTo>
                  <a:pt x="166116" y="83820"/>
                </a:lnTo>
                <a:lnTo>
                  <a:pt x="160413" y="97790"/>
                </a:lnTo>
                <a:lnTo>
                  <a:pt x="160413" y="100330"/>
                </a:lnTo>
                <a:lnTo>
                  <a:pt x="160032" y="102870"/>
                </a:lnTo>
                <a:lnTo>
                  <a:pt x="162306" y="105410"/>
                </a:lnTo>
                <a:lnTo>
                  <a:pt x="167652" y="105410"/>
                </a:lnTo>
                <a:lnTo>
                  <a:pt x="169926" y="102870"/>
                </a:lnTo>
                <a:lnTo>
                  <a:pt x="170307" y="100330"/>
                </a:lnTo>
                <a:lnTo>
                  <a:pt x="170688" y="99060"/>
                </a:lnTo>
                <a:lnTo>
                  <a:pt x="172605" y="95250"/>
                </a:lnTo>
                <a:lnTo>
                  <a:pt x="174879" y="88900"/>
                </a:lnTo>
                <a:lnTo>
                  <a:pt x="177533" y="93980"/>
                </a:lnTo>
                <a:lnTo>
                  <a:pt x="180479" y="99060"/>
                </a:lnTo>
                <a:lnTo>
                  <a:pt x="185661" y="101600"/>
                </a:lnTo>
                <a:lnTo>
                  <a:pt x="192417" y="101600"/>
                </a:lnTo>
                <a:lnTo>
                  <a:pt x="193954" y="100330"/>
                </a:lnTo>
                <a:lnTo>
                  <a:pt x="195453" y="100330"/>
                </a:lnTo>
                <a:lnTo>
                  <a:pt x="203073" y="99060"/>
                </a:lnTo>
                <a:lnTo>
                  <a:pt x="203073" y="100330"/>
                </a:lnTo>
                <a:lnTo>
                  <a:pt x="204228" y="102870"/>
                </a:lnTo>
                <a:lnTo>
                  <a:pt x="206108" y="102870"/>
                </a:lnTo>
                <a:lnTo>
                  <a:pt x="217919" y="109220"/>
                </a:lnTo>
                <a:lnTo>
                  <a:pt x="217919" y="98526"/>
                </a:lnTo>
                <a:lnTo>
                  <a:pt x="213728" y="96520"/>
                </a:lnTo>
                <a:lnTo>
                  <a:pt x="229374" y="93980"/>
                </a:lnTo>
                <a:lnTo>
                  <a:pt x="236232" y="92710"/>
                </a:lnTo>
                <a:lnTo>
                  <a:pt x="237566" y="91440"/>
                </a:lnTo>
                <a:lnTo>
                  <a:pt x="241566" y="87630"/>
                </a:lnTo>
                <a:lnTo>
                  <a:pt x="241261" y="85090"/>
                </a:lnTo>
                <a:lnTo>
                  <a:pt x="240804" y="81280"/>
                </a:lnTo>
                <a:lnTo>
                  <a:pt x="240804" y="78740"/>
                </a:lnTo>
                <a:lnTo>
                  <a:pt x="240804" y="77470"/>
                </a:lnTo>
                <a:lnTo>
                  <a:pt x="238887" y="73660"/>
                </a:lnTo>
                <a:lnTo>
                  <a:pt x="233603" y="69850"/>
                </a:lnTo>
                <a:lnTo>
                  <a:pt x="231267" y="68732"/>
                </a:lnTo>
                <a:lnTo>
                  <a:pt x="231267" y="80010"/>
                </a:lnTo>
                <a:lnTo>
                  <a:pt x="231267" y="82550"/>
                </a:lnTo>
                <a:lnTo>
                  <a:pt x="230505" y="83820"/>
                </a:lnTo>
                <a:lnTo>
                  <a:pt x="228993" y="83820"/>
                </a:lnTo>
                <a:lnTo>
                  <a:pt x="216801" y="85090"/>
                </a:lnTo>
                <a:lnTo>
                  <a:pt x="228612" y="78740"/>
                </a:lnTo>
                <a:lnTo>
                  <a:pt x="230111" y="78740"/>
                </a:lnTo>
                <a:lnTo>
                  <a:pt x="230886" y="80010"/>
                </a:lnTo>
                <a:lnTo>
                  <a:pt x="231267" y="80010"/>
                </a:lnTo>
                <a:lnTo>
                  <a:pt x="231267" y="68732"/>
                </a:lnTo>
                <a:lnTo>
                  <a:pt x="230974" y="68580"/>
                </a:lnTo>
                <a:lnTo>
                  <a:pt x="225183" y="68580"/>
                </a:lnTo>
                <a:lnTo>
                  <a:pt x="217919" y="69850"/>
                </a:lnTo>
                <a:lnTo>
                  <a:pt x="212229" y="71120"/>
                </a:lnTo>
                <a:lnTo>
                  <a:pt x="208038" y="74930"/>
                </a:lnTo>
                <a:lnTo>
                  <a:pt x="206108" y="81280"/>
                </a:lnTo>
                <a:lnTo>
                  <a:pt x="203847" y="87630"/>
                </a:lnTo>
                <a:lnTo>
                  <a:pt x="192036" y="91440"/>
                </a:lnTo>
                <a:lnTo>
                  <a:pt x="188518" y="91440"/>
                </a:lnTo>
                <a:lnTo>
                  <a:pt x="186436" y="90170"/>
                </a:lnTo>
                <a:lnTo>
                  <a:pt x="185153" y="88900"/>
                </a:lnTo>
                <a:lnTo>
                  <a:pt x="181800" y="83820"/>
                </a:lnTo>
                <a:lnTo>
                  <a:pt x="176771" y="76200"/>
                </a:lnTo>
                <a:lnTo>
                  <a:pt x="175653" y="73660"/>
                </a:lnTo>
                <a:lnTo>
                  <a:pt x="171843" y="73660"/>
                </a:lnTo>
                <a:lnTo>
                  <a:pt x="132969" y="74930"/>
                </a:lnTo>
                <a:lnTo>
                  <a:pt x="131457" y="74930"/>
                </a:lnTo>
                <a:lnTo>
                  <a:pt x="129540" y="76200"/>
                </a:lnTo>
                <a:lnTo>
                  <a:pt x="128384" y="77470"/>
                </a:lnTo>
                <a:lnTo>
                  <a:pt x="116573" y="93980"/>
                </a:lnTo>
                <a:lnTo>
                  <a:pt x="102882" y="95250"/>
                </a:lnTo>
                <a:lnTo>
                  <a:pt x="102501" y="95250"/>
                </a:lnTo>
                <a:lnTo>
                  <a:pt x="102781" y="83820"/>
                </a:lnTo>
                <a:lnTo>
                  <a:pt x="102882" y="78740"/>
                </a:lnTo>
                <a:lnTo>
                  <a:pt x="103263" y="78740"/>
                </a:lnTo>
                <a:lnTo>
                  <a:pt x="120383" y="77470"/>
                </a:lnTo>
                <a:lnTo>
                  <a:pt x="122694" y="77470"/>
                </a:lnTo>
                <a:lnTo>
                  <a:pt x="124968" y="76200"/>
                </a:lnTo>
                <a:lnTo>
                  <a:pt x="124968" y="73660"/>
                </a:lnTo>
                <a:lnTo>
                  <a:pt x="128003" y="49530"/>
                </a:lnTo>
                <a:lnTo>
                  <a:pt x="158877" y="49530"/>
                </a:lnTo>
                <a:lnTo>
                  <a:pt x="187845" y="41910"/>
                </a:lnTo>
                <a:lnTo>
                  <a:pt x="190881" y="39370"/>
                </a:lnTo>
                <a:lnTo>
                  <a:pt x="191262" y="38100"/>
                </a:lnTo>
                <a:lnTo>
                  <a:pt x="192163" y="35560"/>
                </a:lnTo>
                <a:lnTo>
                  <a:pt x="196227" y="24130"/>
                </a:lnTo>
                <a:lnTo>
                  <a:pt x="194691" y="21590"/>
                </a:lnTo>
                <a:lnTo>
                  <a:pt x="191655" y="20320"/>
                </a:lnTo>
                <a:lnTo>
                  <a:pt x="187972" y="20320"/>
                </a:lnTo>
                <a:lnTo>
                  <a:pt x="185801" y="21590"/>
                </a:lnTo>
                <a:lnTo>
                  <a:pt x="185153" y="24130"/>
                </a:lnTo>
                <a:lnTo>
                  <a:pt x="182118" y="31750"/>
                </a:lnTo>
                <a:lnTo>
                  <a:pt x="170307" y="35560"/>
                </a:lnTo>
                <a:lnTo>
                  <a:pt x="176834" y="10160"/>
                </a:lnTo>
                <a:lnTo>
                  <a:pt x="177152" y="8890"/>
                </a:lnTo>
                <a:lnTo>
                  <a:pt x="240931" y="21590"/>
                </a:lnTo>
                <a:lnTo>
                  <a:pt x="295262" y="58420"/>
                </a:lnTo>
                <a:lnTo>
                  <a:pt x="330949" y="111760"/>
                </a:lnTo>
                <a:lnTo>
                  <a:pt x="344030" y="172720"/>
                </a:lnTo>
                <a:lnTo>
                  <a:pt x="342912" y="172720"/>
                </a:lnTo>
                <a:lnTo>
                  <a:pt x="341376" y="171450"/>
                </a:lnTo>
                <a:lnTo>
                  <a:pt x="340995" y="170180"/>
                </a:lnTo>
                <a:lnTo>
                  <a:pt x="333375" y="156210"/>
                </a:lnTo>
                <a:lnTo>
                  <a:pt x="332320" y="154940"/>
                </a:lnTo>
                <a:lnTo>
                  <a:pt x="330365" y="153670"/>
                </a:lnTo>
                <a:lnTo>
                  <a:pt x="326148" y="153670"/>
                </a:lnTo>
                <a:lnTo>
                  <a:pt x="325767" y="156210"/>
                </a:lnTo>
                <a:lnTo>
                  <a:pt x="324612" y="158750"/>
                </a:lnTo>
                <a:lnTo>
                  <a:pt x="326148" y="161290"/>
                </a:lnTo>
                <a:lnTo>
                  <a:pt x="335648" y="180340"/>
                </a:lnTo>
                <a:lnTo>
                  <a:pt x="339102" y="182880"/>
                </a:lnTo>
                <a:lnTo>
                  <a:pt x="343293" y="184150"/>
                </a:lnTo>
                <a:lnTo>
                  <a:pt x="346341" y="184150"/>
                </a:lnTo>
                <a:lnTo>
                  <a:pt x="346341" y="118567"/>
                </a:lnTo>
                <a:lnTo>
                  <a:pt x="343623" y="109220"/>
                </a:lnTo>
                <a:lnTo>
                  <a:pt x="304800" y="52070"/>
                </a:lnTo>
                <a:lnTo>
                  <a:pt x="246888" y="12700"/>
                </a:lnTo>
                <a:lnTo>
                  <a:pt x="234442" y="8890"/>
                </a:lnTo>
                <a:lnTo>
                  <a:pt x="213715" y="2540"/>
                </a:lnTo>
                <a:lnTo>
                  <a:pt x="178689" y="0"/>
                </a:lnTo>
                <a:lnTo>
                  <a:pt x="143611" y="2540"/>
                </a:lnTo>
                <a:lnTo>
                  <a:pt x="110312" y="12700"/>
                </a:lnTo>
                <a:lnTo>
                  <a:pt x="52197" y="52070"/>
                </a:lnTo>
                <a:lnTo>
                  <a:pt x="13525" y="109220"/>
                </a:lnTo>
                <a:lnTo>
                  <a:pt x="0" y="177800"/>
                </a:lnTo>
                <a:lnTo>
                  <a:pt x="3441" y="213360"/>
                </a:lnTo>
                <a:lnTo>
                  <a:pt x="29895" y="276860"/>
                </a:lnTo>
                <a:lnTo>
                  <a:pt x="79578" y="326390"/>
                </a:lnTo>
                <a:lnTo>
                  <a:pt x="143611" y="353060"/>
                </a:lnTo>
                <a:lnTo>
                  <a:pt x="178689" y="356870"/>
                </a:lnTo>
                <a:lnTo>
                  <a:pt x="213715" y="353060"/>
                </a:lnTo>
                <a:lnTo>
                  <a:pt x="238594" y="345440"/>
                </a:lnTo>
                <a:lnTo>
                  <a:pt x="246888" y="342900"/>
                </a:lnTo>
                <a:lnTo>
                  <a:pt x="304800" y="303530"/>
                </a:lnTo>
                <a:lnTo>
                  <a:pt x="343623" y="246380"/>
                </a:lnTo>
                <a:lnTo>
                  <a:pt x="353606" y="213360"/>
                </a:lnTo>
                <a:lnTo>
                  <a:pt x="356997" y="1778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08940" y="3371505"/>
            <a:ext cx="358528" cy="31951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3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</a:pPr>
            <a:r>
              <a:t>SEO</a:t>
            </a:r>
            <a:r>
              <a:rPr spc="-15"/>
              <a:t> </a:t>
            </a:r>
            <a:r>
              <a:t>&amp;</a:t>
            </a:r>
            <a:r>
              <a:rPr spc="-15"/>
              <a:t> </a:t>
            </a:r>
            <a:r>
              <a:t>Marketing</a:t>
            </a:r>
            <a:r>
              <a:rPr spc="-10"/>
              <a:t> Icons</a:t>
            </a:r>
          </a:p>
        </p:txBody>
      </p:sp>
      <p:sp>
        <p:nvSpPr>
          <p:cNvPr id="3" name="object 3"/>
          <p:cNvSpPr/>
          <p:nvPr/>
        </p:nvSpPr>
        <p:spPr>
          <a:xfrm>
            <a:off x="2853828" y="381738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172804" y="345991"/>
                </a:moveTo>
                <a:lnTo>
                  <a:pt x="165229" y="345991"/>
                </a:lnTo>
                <a:lnTo>
                  <a:pt x="162587" y="345609"/>
                </a:lnTo>
                <a:lnTo>
                  <a:pt x="159913" y="343350"/>
                </a:lnTo>
                <a:lnTo>
                  <a:pt x="159913" y="228125"/>
                </a:lnTo>
                <a:lnTo>
                  <a:pt x="162969" y="225865"/>
                </a:lnTo>
                <a:lnTo>
                  <a:pt x="240634" y="225865"/>
                </a:lnTo>
                <a:lnTo>
                  <a:pt x="240634" y="185696"/>
                </a:lnTo>
                <a:lnTo>
                  <a:pt x="210714" y="185696"/>
                </a:lnTo>
                <a:lnTo>
                  <a:pt x="208422" y="182672"/>
                </a:lnTo>
                <a:lnTo>
                  <a:pt x="208422" y="176592"/>
                </a:lnTo>
                <a:lnTo>
                  <a:pt x="211096" y="174333"/>
                </a:lnTo>
                <a:lnTo>
                  <a:pt x="248974" y="174333"/>
                </a:lnTo>
                <a:lnTo>
                  <a:pt x="251647" y="176974"/>
                </a:lnTo>
                <a:lnTo>
                  <a:pt x="251647" y="233823"/>
                </a:lnTo>
                <a:lnTo>
                  <a:pt x="248592" y="236083"/>
                </a:lnTo>
                <a:lnTo>
                  <a:pt x="170926" y="236083"/>
                </a:lnTo>
                <a:lnTo>
                  <a:pt x="170926" y="334246"/>
                </a:lnTo>
                <a:lnTo>
                  <a:pt x="172804" y="334246"/>
                </a:lnTo>
                <a:lnTo>
                  <a:pt x="215876" y="328471"/>
                </a:lnTo>
                <a:lnTo>
                  <a:pt x="254610" y="312168"/>
                </a:lnTo>
                <a:lnTo>
                  <a:pt x="287448" y="286875"/>
                </a:lnTo>
                <a:lnTo>
                  <a:pt x="312833" y="254129"/>
                </a:lnTo>
                <a:lnTo>
                  <a:pt x="329206" y="215466"/>
                </a:lnTo>
                <a:lnTo>
                  <a:pt x="335010" y="172422"/>
                </a:lnTo>
                <a:lnTo>
                  <a:pt x="329180" y="129484"/>
                </a:lnTo>
                <a:lnTo>
                  <a:pt x="312748" y="90787"/>
                </a:lnTo>
                <a:lnTo>
                  <a:pt x="287305" y="57922"/>
                </a:lnTo>
                <a:lnTo>
                  <a:pt x="254440" y="32479"/>
                </a:lnTo>
                <a:lnTo>
                  <a:pt x="215743" y="16047"/>
                </a:lnTo>
                <a:lnTo>
                  <a:pt x="172804" y="10217"/>
                </a:lnTo>
                <a:lnTo>
                  <a:pt x="129761" y="15994"/>
                </a:lnTo>
                <a:lnTo>
                  <a:pt x="91098" y="32309"/>
                </a:lnTo>
                <a:lnTo>
                  <a:pt x="58352" y="57636"/>
                </a:lnTo>
                <a:lnTo>
                  <a:pt x="33059" y="90447"/>
                </a:lnTo>
                <a:lnTo>
                  <a:pt x="16756" y="129218"/>
                </a:lnTo>
                <a:lnTo>
                  <a:pt x="10981" y="172422"/>
                </a:lnTo>
                <a:lnTo>
                  <a:pt x="17947" y="219299"/>
                </a:lnTo>
                <a:lnTo>
                  <a:pt x="37706" y="261487"/>
                </a:lnTo>
                <a:lnTo>
                  <a:pt x="68548" y="296281"/>
                </a:lnTo>
                <a:lnTo>
                  <a:pt x="108762" y="320973"/>
                </a:lnTo>
                <a:lnTo>
                  <a:pt x="108762" y="235701"/>
                </a:lnTo>
                <a:lnTo>
                  <a:pt x="60253" y="235701"/>
                </a:lnTo>
                <a:lnTo>
                  <a:pt x="57612" y="233059"/>
                </a:lnTo>
                <a:lnTo>
                  <a:pt x="57612" y="175447"/>
                </a:lnTo>
                <a:lnTo>
                  <a:pt x="60635" y="173186"/>
                </a:lnTo>
                <a:lnTo>
                  <a:pt x="108762" y="173186"/>
                </a:lnTo>
                <a:lnTo>
                  <a:pt x="108762" y="171277"/>
                </a:lnTo>
                <a:lnTo>
                  <a:pt x="117480" y="133152"/>
                </a:lnTo>
                <a:lnTo>
                  <a:pt x="142120" y="100423"/>
                </a:lnTo>
                <a:lnTo>
                  <a:pt x="177125" y="78858"/>
                </a:lnTo>
                <a:lnTo>
                  <a:pt x="216380" y="71235"/>
                </a:lnTo>
                <a:lnTo>
                  <a:pt x="248592" y="71235"/>
                </a:lnTo>
                <a:lnTo>
                  <a:pt x="250883" y="74259"/>
                </a:lnTo>
                <a:lnTo>
                  <a:pt x="250883" y="131489"/>
                </a:lnTo>
                <a:lnTo>
                  <a:pt x="248241" y="133781"/>
                </a:lnTo>
                <a:lnTo>
                  <a:pt x="216380" y="133781"/>
                </a:lnTo>
                <a:lnTo>
                  <a:pt x="200496" y="135822"/>
                </a:lnTo>
                <a:lnTo>
                  <a:pt x="185847" y="142443"/>
                </a:lnTo>
                <a:lnTo>
                  <a:pt x="175101" y="154393"/>
                </a:lnTo>
                <a:lnTo>
                  <a:pt x="170926" y="172422"/>
                </a:lnTo>
                <a:lnTo>
                  <a:pt x="170926" y="174333"/>
                </a:lnTo>
                <a:lnTo>
                  <a:pt x="190247" y="174333"/>
                </a:lnTo>
                <a:lnTo>
                  <a:pt x="192889" y="176974"/>
                </a:lnTo>
                <a:lnTo>
                  <a:pt x="192889" y="183022"/>
                </a:lnTo>
                <a:lnTo>
                  <a:pt x="189865" y="185696"/>
                </a:lnTo>
                <a:lnTo>
                  <a:pt x="162587" y="185696"/>
                </a:lnTo>
                <a:lnTo>
                  <a:pt x="159913" y="182672"/>
                </a:lnTo>
                <a:lnTo>
                  <a:pt x="159913" y="172804"/>
                </a:lnTo>
                <a:lnTo>
                  <a:pt x="176974" y="136423"/>
                </a:lnTo>
                <a:lnTo>
                  <a:pt x="216380" y="123914"/>
                </a:lnTo>
                <a:lnTo>
                  <a:pt x="240284" y="123914"/>
                </a:lnTo>
                <a:lnTo>
                  <a:pt x="240284" y="83744"/>
                </a:lnTo>
                <a:lnTo>
                  <a:pt x="216380" y="83744"/>
                </a:lnTo>
                <a:lnTo>
                  <a:pt x="179540" y="91000"/>
                </a:lnTo>
                <a:lnTo>
                  <a:pt x="148737" y="110513"/>
                </a:lnTo>
                <a:lnTo>
                  <a:pt x="127596" y="138908"/>
                </a:lnTo>
                <a:lnTo>
                  <a:pt x="119744" y="172804"/>
                </a:lnTo>
                <a:lnTo>
                  <a:pt x="119744" y="183022"/>
                </a:lnTo>
                <a:lnTo>
                  <a:pt x="117102" y="185696"/>
                </a:lnTo>
                <a:lnTo>
                  <a:pt x="68593" y="185696"/>
                </a:lnTo>
                <a:lnTo>
                  <a:pt x="68593" y="225865"/>
                </a:lnTo>
                <a:lnTo>
                  <a:pt x="117484" y="225865"/>
                </a:lnTo>
                <a:lnTo>
                  <a:pt x="119744" y="228507"/>
                </a:lnTo>
                <a:lnTo>
                  <a:pt x="119744" y="332368"/>
                </a:lnTo>
                <a:lnTo>
                  <a:pt x="67499" y="310087"/>
                </a:lnTo>
                <a:lnTo>
                  <a:pt x="31829" y="272846"/>
                </a:lnTo>
                <a:lnTo>
                  <a:pt x="8096" y="225249"/>
                </a:lnTo>
                <a:lnTo>
                  <a:pt x="0" y="172804"/>
                </a:lnTo>
                <a:lnTo>
                  <a:pt x="3299" y="138964"/>
                </a:lnTo>
                <a:lnTo>
                  <a:pt x="28937" y="76976"/>
                </a:lnTo>
                <a:lnTo>
                  <a:pt x="76980" y="28763"/>
                </a:lnTo>
                <a:lnTo>
                  <a:pt x="138929" y="3289"/>
                </a:lnTo>
                <a:lnTo>
                  <a:pt x="172804" y="0"/>
                </a:lnTo>
                <a:lnTo>
                  <a:pt x="206645" y="3289"/>
                </a:lnTo>
                <a:lnTo>
                  <a:pt x="268633" y="28763"/>
                </a:lnTo>
                <a:lnTo>
                  <a:pt x="316846" y="76982"/>
                </a:lnTo>
                <a:lnTo>
                  <a:pt x="342320" y="139125"/>
                </a:lnTo>
                <a:lnTo>
                  <a:pt x="345609" y="173186"/>
                </a:lnTo>
                <a:lnTo>
                  <a:pt x="342320" y="207027"/>
                </a:lnTo>
                <a:lnTo>
                  <a:pt x="316846" y="269015"/>
                </a:lnTo>
                <a:lnTo>
                  <a:pt x="268633" y="317228"/>
                </a:lnTo>
                <a:lnTo>
                  <a:pt x="206645" y="342702"/>
                </a:lnTo>
                <a:lnTo>
                  <a:pt x="172804" y="345991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03299" y="3817380"/>
            <a:ext cx="346075" cy="346075"/>
            <a:chOff x="3303299" y="3817380"/>
            <a:chExt cx="346075" cy="346075"/>
          </a:xfrm>
        </p:grpSpPr>
        <p:sp>
          <p:nvSpPr>
            <p:cNvPr id="5" name="object 5"/>
            <p:cNvSpPr/>
            <p:nvPr/>
          </p:nvSpPr>
          <p:spPr>
            <a:xfrm>
              <a:off x="3303299" y="38173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804" y="345609"/>
                  </a:moveTo>
                  <a:lnTo>
                    <a:pt x="106809" y="332591"/>
                  </a:lnTo>
                  <a:lnTo>
                    <a:pt x="50768" y="294841"/>
                  </a:lnTo>
                  <a:lnTo>
                    <a:pt x="13161" y="238800"/>
                  </a:lnTo>
                  <a:lnTo>
                    <a:pt x="0" y="172804"/>
                  </a:lnTo>
                  <a:lnTo>
                    <a:pt x="3349" y="138964"/>
                  </a:lnTo>
                  <a:lnTo>
                    <a:pt x="29085" y="76976"/>
                  </a:lnTo>
                  <a:lnTo>
                    <a:pt x="77137" y="28763"/>
                  </a:lnTo>
                  <a:lnTo>
                    <a:pt x="138970" y="3289"/>
                  </a:lnTo>
                  <a:lnTo>
                    <a:pt x="172804" y="0"/>
                  </a:lnTo>
                  <a:lnTo>
                    <a:pt x="206860" y="3289"/>
                  </a:lnTo>
                  <a:lnTo>
                    <a:pt x="231229" y="10599"/>
                  </a:lnTo>
                  <a:lnTo>
                    <a:pt x="172422" y="10599"/>
                  </a:lnTo>
                  <a:lnTo>
                    <a:pt x="129379" y="16376"/>
                  </a:lnTo>
                  <a:lnTo>
                    <a:pt x="90716" y="32691"/>
                  </a:lnTo>
                  <a:lnTo>
                    <a:pt x="57970" y="58018"/>
                  </a:lnTo>
                  <a:lnTo>
                    <a:pt x="32677" y="90829"/>
                  </a:lnTo>
                  <a:lnTo>
                    <a:pt x="16375" y="129600"/>
                  </a:lnTo>
                  <a:lnTo>
                    <a:pt x="10599" y="172804"/>
                  </a:lnTo>
                  <a:lnTo>
                    <a:pt x="16375" y="215848"/>
                  </a:lnTo>
                  <a:lnTo>
                    <a:pt x="32677" y="254511"/>
                  </a:lnTo>
                  <a:lnTo>
                    <a:pt x="57970" y="287257"/>
                  </a:lnTo>
                  <a:lnTo>
                    <a:pt x="90716" y="312550"/>
                  </a:lnTo>
                  <a:lnTo>
                    <a:pt x="129379" y="328853"/>
                  </a:lnTo>
                  <a:lnTo>
                    <a:pt x="172422" y="334628"/>
                  </a:lnTo>
                  <a:lnTo>
                    <a:pt x="232371" y="334628"/>
                  </a:lnTo>
                  <a:lnTo>
                    <a:pt x="206860" y="342314"/>
                  </a:lnTo>
                  <a:lnTo>
                    <a:pt x="172804" y="345609"/>
                  </a:lnTo>
                  <a:close/>
                </a:path>
                <a:path w="346075" h="346075">
                  <a:moveTo>
                    <a:pt x="232371" y="334628"/>
                  </a:moveTo>
                  <a:lnTo>
                    <a:pt x="172422" y="334628"/>
                  </a:lnTo>
                  <a:lnTo>
                    <a:pt x="215494" y="328853"/>
                  </a:lnTo>
                  <a:lnTo>
                    <a:pt x="254228" y="312550"/>
                  </a:lnTo>
                  <a:lnTo>
                    <a:pt x="287066" y="287257"/>
                  </a:lnTo>
                  <a:lnTo>
                    <a:pt x="312451" y="254511"/>
                  </a:lnTo>
                  <a:lnTo>
                    <a:pt x="328825" y="215848"/>
                  </a:lnTo>
                  <a:lnTo>
                    <a:pt x="334628" y="172804"/>
                  </a:lnTo>
                  <a:lnTo>
                    <a:pt x="328825" y="129600"/>
                  </a:lnTo>
                  <a:lnTo>
                    <a:pt x="312451" y="90829"/>
                  </a:lnTo>
                  <a:lnTo>
                    <a:pt x="287066" y="58018"/>
                  </a:lnTo>
                  <a:lnTo>
                    <a:pt x="254228" y="32691"/>
                  </a:lnTo>
                  <a:lnTo>
                    <a:pt x="215494" y="16376"/>
                  </a:lnTo>
                  <a:lnTo>
                    <a:pt x="172422" y="10599"/>
                  </a:lnTo>
                  <a:lnTo>
                    <a:pt x="231229" y="10599"/>
                  </a:lnTo>
                  <a:lnTo>
                    <a:pt x="268848" y="28763"/>
                  </a:lnTo>
                  <a:lnTo>
                    <a:pt x="316906" y="76976"/>
                  </a:lnTo>
                  <a:lnTo>
                    <a:pt x="342643" y="138964"/>
                  </a:lnTo>
                  <a:lnTo>
                    <a:pt x="345992" y="172804"/>
                  </a:lnTo>
                  <a:lnTo>
                    <a:pt x="342643" y="206639"/>
                  </a:lnTo>
                  <a:lnTo>
                    <a:pt x="316906" y="268472"/>
                  </a:lnTo>
                  <a:lnTo>
                    <a:pt x="268848" y="316685"/>
                  </a:lnTo>
                  <a:lnTo>
                    <a:pt x="239134" y="332591"/>
                  </a:lnTo>
                  <a:lnTo>
                    <a:pt x="232371" y="334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8105" y="3882568"/>
              <a:ext cx="215234" cy="21523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752389" y="3817380"/>
            <a:ext cx="346075" cy="346075"/>
            <a:chOff x="3752389" y="3817380"/>
            <a:chExt cx="346075" cy="346075"/>
          </a:xfrm>
        </p:grpSpPr>
        <p:sp>
          <p:nvSpPr>
            <p:cNvPr id="8" name="object 8"/>
            <p:cNvSpPr/>
            <p:nvPr/>
          </p:nvSpPr>
          <p:spPr>
            <a:xfrm>
              <a:off x="3752380" y="381739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27317" y="140589"/>
                  </a:moveTo>
                  <a:lnTo>
                    <a:pt x="125056" y="138328"/>
                  </a:lnTo>
                  <a:lnTo>
                    <a:pt x="116725" y="138328"/>
                  </a:lnTo>
                  <a:lnTo>
                    <a:pt x="116725" y="149313"/>
                  </a:lnTo>
                  <a:lnTo>
                    <a:pt x="116725" y="247472"/>
                  </a:lnTo>
                  <a:lnTo>
                    <a:pt x="90944" y="247472"/>
                  </a:lnTo>
                  <a:lnTo>
                    <a:pt x="90944" y="149313"/>
                  </a:lnTo>
                  <a:lnTo>
                    <a:pt x="116725" y="149313"/>
                  </a:lnTo>
                  <a:lnTo>
                    <a:pt x="116725" y="138328"/>
                  </a:lnTo>
                  <a:lnTo>
                    <a:pt x="82600" y="138328"/>
                  </a:lnTo>
                  <a:lnTo>
                    <a:pt x="79578" y="140589"/>
                  </a:lnTo>
                  <a:lnTo>
                    <a:pt x="79578" y="256159"/>
                  </a:lnTo>
                  <a:lnTo>
                    <a:pt x="81838" y="258838"/>
                  </a:lnTo>
                  <a:lnTo>
                    <a:pt x="124675" y="258838"/>
                  </a:lnTo>
                  <a:lnTo>
                    <a:pt x="127317" y="256540"/>
                  </a:lnTo>
                  <a:lnTo>
                    <a:pt x="127317" y="247472"/>
                  </a:lnTo>
                  <a:lnTo>
                    <a:pt x="127317" y="149313"/>
                  </a:lnTo>
                  <a:lnTo>
                    <a:pt x="127317" y="140589"/>
                  </a:lnTo>
                  <a:close/>
                </a:path>
                <a:path w="346075" h="346075">
                  <a:moveTo>
                    <a:pt x="127317" y="100418"/>
                  </a:moveTo>
                  <a:lnTo>
                    <a:pt x="125196" y="89700"/>
                  </a:lnTo>
                  <a:lnTo>
                    <a:pt x="120992" y="83362"/>
                  </a:lnTo>
                  <a:lnTo>
                    <a:pt x="119367" y="80911"/>
                  </a:lnTo>
                  <a:lnTo>
                    <a:pt x="116725" y="79108"/>
                  </a:lnTo>
                  <a:lnTo>
                    <a:pt x="116725" y="90932"/>
                  </a:lnTo>
                  <a:lnTo>
                    <a:pt x="116725" y="108762"/>
                  </a:lnTo>
                  <a:lnTo>
                    <a:pt x="109143" y="116332"/>
                  </a:lnTo>
                  <a:lnTo>
                    <a:pt x="90944" y="116332"/>
                  </a:lnTo>
                  <a:lnTo>
                    <a:pt x="83362" y="108762"/>
                  </a:lnTo>
                  <a:lnTo>
                    <a:pt x="83362" y="90932"/>
                  </a:lnTo>
                  <a:lnTo>
                    <a:pt x="90944" y="83362"/>
                  </a:lnTo>
                  <a:lnTo>
                    <a:pt x="109143" y="83362"/>
                  </a:lnTo>
                  <a:lnTo>
                    <a:pt x="116725" y="90932"/>
                  </a:lnTo>
                  <a:lnTo>
                    <a:pt x="116725" y="79108"/>
                  </a:lnTo>
                  <a:lnTo>
                    <a:pt x="110693" y="74955"/>
                  </a:lnTo>
                  <a:lnTo>
                    <a:pt x="100050" y="72758"/>
                  </a:lnTo>
                  <a:lnTo>
                    <a:pt x="89331" y="74955"/>
                  </a:lnTo>
                  <a:lnTo>
                    <a:pt x="80530" y="80911"/>
                  </a:lnTo>
                  <a:lnTo>
                    <a:pt x="74574" y="89700"/>
                  </a:lnTo>
                  <a:lnTo>
                    <a:pt x="72390" y="100418"/>
                  </a:lnTo>
                  <a:lnTo>
                    <a:pt x="74574" y="111074"/>
                  </a:lnTo>
                  <a:lnTo>
                    <a:pt x="80530" y="119735"/>
                  </a:lnTo>
                  <a:lnTo>
                    <a:pt x="89331" y="125564"/>
                  </a:lnTo>
                  <a:lnTo>
                    <a:pt x="100050" y="127698"/>
                  </a:lnTo>
                  <a:lnTo>
                    <a:pt x="110693" y="125514"/>
                  </a:lnTo>
                  <a:lnTo>
                    <a:pt x="119367" y="119595"/>
                  </a:lnTo>
                  <a:lnTo>
                    <a:pt x="121551" y="116332"/>
                  </a:lnTo>
                  <a:lnTo>
                    <a:pt x="125196" y="110909"/>
                  </a:lnTo>
                  <a:lnTo>
                    <a:pt x="127317" y="100418"/>
                  </a:lnTo>
                  <a:close/>
                </a:path>
                <a:path w="346075" h="346075">
                  <a:moveTo>
                    <a:pt x="345998" y="172796"/>
                  </a:moveTo>
                  <a:lnTo>
                    <a:pt x="342646" y="138963"/>
                  </a:lnTo>
                  <a:lnTo>
                    <a:pt x="335013" y="113931"/>
                  </a:lnTo>
                  <a:lnTo>
                    <a:pt x="335013" y="172796"/>
                  </a:lnTo>
                  <a:lnTo>
                    <a:pt x="329184" y="215849"/>
                  </a:lnTo>
                  <a:lnTo>
                    <a:pt x="312750" y="254508"/>
                  </a:lnTo>
                  <a:lnTo>
                    <a:pt x="287312" y="287248"/>
                  </a:lnTo>
                  <a:lnTo>
                    <a:pt x="254444" y="312547"/>
                  </a:lnTo>
                  <a:lnTo>
                    <a:pt x="215747" y="328853"/>
                  </a:lnTo>
                  <a:lnTo>
                    <a:pt x="172808" y="334619"/>
                  </a:lnTo>
                  <a:lnTo>
                    <a:pt x="129768" y="328853"/>
                  </a:lnTo>
                  <a:lnTo>
                    <a:pt x="91097" y="312547"/>
                  </a:lnTo>
                  <a:lnTo>
                    <a:pt x="58356" y="287248"/>
                  </a:lnTo>
                  <a:lnTo>
                    <a:pt x="33058" y="254508"/>
                  </a:lnTo>
                  <a:lnTo>
                    <a:pt x="16764" y="215849"/>
                  </a:lnTo>
                  <a:lnTo>
                    <a:pt x="10985" y="172796"/>
                  </a:lnTo>
                  <a:lnTo>
                    <a:pt x="16764" y="129590"/>
                  </a:lnTo>
                  <a:lnTo>
                    <a:pt x="33058" y="90830"/>
                  </a:lnTo>
                  <a:lnTo>
                    <a:pt x="58356" y="58013"/>
                  </a:lnTo>
                  <a:lnTo>
                    <a:pt x="91097" y="32689"/>
                  </a:lnTo>
                  <a:lnTo>
                    <a:pt x="129768" y="16370"/>
                  </a:lnTo>
                  <a:lnTo>
                    <a:pt x="172808" y="10591"/>
                  </a:lnTo>
                  <a:lnTo>
                    <a:pt x="216014" y="16370"/>
                  </a:lnTo>
                  <a:lnTo>
                    <a:pt x="254787" y="32689"/>
                  </a:lnTo>
                  <a:lnTo>
                    <a:pt x="287591" y="58013"/>
                  </a:lnTo>
                  <a:lnTo>
                    <a:pt x="312915" y="90830"/>
                  </a:lnTo>
                  <a:lnTo>
                    <a:pt x="329234" y="129590"/>
                  </a:lnTo>
                  <a:lnTo>
                    <a:pt x="335013" y="172796"/>
                  </a:lnTo>
                  <a:lnTo>
                    <a:pt x="335013" y="113931"/>
                  </a:lnTo>
                  <a:lnTo>
                    <a:pt x="316915" y="76974"/>
                  </a:lnTo>
                  <a:lnTo>
                    <a:pt x="268846" y="28752"/>
                  </a:lnTo>
                  <a:lnTo>
                    <a:pt x="231216" y="10591"/>
                  </a:lnTo>
                  <a:lnTo>
                    <a:pt x="172808" y="0"/>
                  </a:lnTo>
                  <a:lnTo>
                    <a:pt x="138976" y="3289"/>
                  </a:lnTo>
                  <a:lnTo>
                    <a:pt x="77139" y="28752"/>
                  </a:lnTo>
                  <a:lnTo>
                    <a:pt x="29083" y="76974"/>
                  </a:lnTo>
                  <a:lnTo>
                    <a:pt x="3352" y="138963"/>
                  </a:lnTo>
                  <a:lnTo>
                    <a:pt x="0" y="172796"/>
                  </a:lnTo>
                  <a:lnTo>
                    <a:pt x="3352" y="206641"/>
                  </a:lnTo>
                  <a:lnTo>
                    <a:pt x="29083" y="268465"/>
                  </a:lnTo>
                  <a:lnTo>
                    <a:pt x="77139" y="316687"/>
                  </a:lnTo>
                  <a:lnTo>
                    <a:pt x="138976" y="342315"/>
                  </a:lnTo>
                  <a:lnTo>
                    <a:pt x="172808" y="345605"/>
                  </a:lnTo>
                  <a:lnTo>
                    <a:pt x="206844" y="342315"/>
                  </a:lnTo>
                  <a:lnTo>
                    <a:pt x="232359" y="334619"/>
                  </a:lnTo>
                  <a:lnTo>
                    <a:pt x="239128" y="332587"/>
                  </a:lnTo>
                  <a:lnTo>
                    <a:pt x="295224" y="294843"/>
                  </a:lnTo>
                  <a:lnTo>
                    <a:pt x="332828" y="238798"/>
                  </a:lnTo>
                  <a:lnTo>
                    <a:pt x="342646" y="206641"/>
                  </a:lnTo>
                  <a:lnTo>
                    <a:pt x="345998" y="17279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27" y="3955713"/>
              <a:ext cx="128083" cy="12050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100008" y="3817380"/>
            <a:ext cx="346075" cy="346075"/>
            <a:chOff x="5100008" y="3817380"/>
            <a:chExt cx="346075" cy="346075"/>
          </a:xfrm>
        </p:grpSpPr>
        <p:sp>
          <p:nvSpPr>
            <p:cNvPr id="11" name="object 11"/>
            <p:cNvSpPr/>
            <p:nvPr/>
          </p:nvSpPr>
          <p:spPr>
            <a:xfrm>
              <a:off x="5100008" y="38173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3186" y="345609"/>
                  </a:moveTo>
                  <a:lnTo>
                    <a:pt x="106884" y="332591"/>
                  </a:lnTo>
                  <a:lnTo>
                    <a:pt x="50800" y="294841"/>
                  </a:lnTo>
                  <a:lnTo>
                    <a:pt x="13177" y="238800"/>
                  </a:lnTo>
                  <a:lnTo>
                    <a:pt x="0" y="172804"/>
                  </a:lnTo>
                  <a:lnTo>
                    <a:pt x="3354" y="138964"/>
                  </a:lnTo>
                  <a:lnTo>
                    <a:pt x="29112" y="76976"/>
                  </a:lnTo>
                  <a:lnTo>
                    <a:pt x="77174" y="28763"/>
                  </a:lnTo>
                  <a:lnTo>
                    <a:pt x="139149" y="3289"/>
                  </a:lnTo>
                  <a:lnTo>
                    <a:pt x="173186" y="0"/>
                  </a:lnTo>
                  <a:lnTo>
                    <a:pt x="207021" y="3289"/>
                  </a:lnTo>
                  <a:lnTo>
                    <a:pt x="231305" y="10599"/>
                  </a:lnTo>
                  <a:lnTo>
                    <a:pt x="173186" y="10599"/>
                  </a:lnTo>
                  <a:lnTo>
                    <a:pt x="129995" y="16376"/>
                  </a:lnTo>
                  <a:lnTo>
                    <a:pt x="91233" y="32691"/>
                  </a:lnTo>
                  <a:lnTo>
                    <a:pt x="58427" y="58018"/>
                  </a:lnTo>
                  <a:lnTo>
                    <a:pt x="33104" y="90829"/>
                  </a:lnTo>
                  <a:lnTo>
                    <a:pt x="16790" y="129600"/>
                  </a:lnTo>
                  <a:lnTo>
                    <a:pt x="11012" y="172804"/>
                  </a:lnTo>
                  <a:lnTo>
                    <a:pt x="16790" y="215848"/>
                  </a:lnTo>
                  <a:lnTo>
                    <a:pt x="33104" y="254511"/>
                  </a:lnTo>
                  <a:lnTo>
                    <a:pt x="58427" y="287257"/>
                  </a:lnTo>
                  <a:lnTo>
                    <a:pt x="91233" y="312550"/>
                  </a:lnTo>
                  <a:lnTo>
                    <a:pt x="129995" y="328853"/>
                  </a:lnTo>
                  <a:lnTo>
                    <a:pt x="173186" y="334628"/>
                  </a:lnTo>
                  <a:lnTo>
                    <a:pt x="232443" y="334628"/>
                  </a:lnTo>
                  <a:lnTo>
                    <a:pt x="207021" y="342314"/>
                  </a:lnTo>
                  <a:lnTo>
                    <a:pt x="173186" y="345609"/>
                  </a:lnTo>
                  <a:close/>
                </a:path>
                <a:path w="346075" h="346075">
                  <a:moveTo>
                    <a:pt x="232443" y="334628"/>
                  </a:moveTo>
                  <a:lnTo>
                    <a:pt x="173186" y="334628"/>
                  </a:lnTo>
                  <a:lnTo>
                    <a:pt x="216230" y="328853"/>
                  </a:lnTo>
                  <a:lnTo>
                    <a:pt x="254893" y="312550"/>
                  </a:lnTo>
                  <a:lnTo>
                    <a:pt x="287639" y="287257"/>
                  </a:lnTo>
                  <a:lnTo>
                    <a:pt x="312932" y="254511"/>
                  </a:lnTo>
                  <a:lnTo>
                    <a:pt x="329234" y="215848"/>
                  </a:lnTo>
                  <a:lnTo>
                    <a:pt x="335010" y="172804"/>
                  </a:lnTo>
                  <a:lnTo>
                    <a:pt x="329234" y="129600"/>
                  </a:lnTo>
                  <a:lnTo>
                    <a:pt x="312932" y="90829"/>
                  </a:lnTo>
                  <a:lnTo>
                    <a:pt x="287639" y="58018"/>
                  </a:lnTo>
                  <a:lnTo>
                    <a:pt x="254893" y="32691"/>
                  </a:lnTo>
                  <a:lnTo>
                    <a:pt x="216230" y="16376"/>
                  </a:lnTo>
                  <a:lnTo>
                    <a:pt x="173186" y="10599"/>
                  </a:lnTo>
                  <a:lnTo>
                    <a:pt x="231305" y="10599"/>
                  </a:lnTo>
                  <a:lnTo>
                    <a:pt x="268854" y="28763"/>
                  </a:lnTo>
                  <a:lnTo>
                    <a:pt x="316911" y="76976"/>
                  </a:lnTo>
                  <a:lnTo>
                    <a:pt x="342669" y="138964"/>
                  </a:lnTo>
                  <a:lnTo>
                    <a:pt x="346023" y="172804"/>
                  </a:lnTo>
                  <a:lnTo>
                    <a:pt x="342669" y="206639"/>
                  </a:lnTo>
                  <a:lnTo>
                    <a:pt x="316911" y="268472"/>
                  </a:lnTo>
                  <a:lnTo>
                    <a:pt x="268854" y="316685"/>
                  </a:lnTo>
                  <a:lnTo>
                    <a:pt x="239182" y="332591"/>
                  </a:lnTo>
                  <a:lnTo>
                    <a:pt x="232443" y="334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0808" y="3867767"/>
              <a:ext cx="243658" cy="24369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998950" y="3817380"/>
            <a:ext cx="346075" cy="346075"/>
            <a:chOff x="5998950" y="3817380"/>
            <a:chExt cx="346075" cy="346075"/>
          </a:xfrm>
        </p:grpSpPr>
        <p:sp>
          <p:nvSpPr>
            <p:cNvPr id="14" name="object 14"/>
            <p:cNvSpPr/>
            <p:nvPr/>
          </p:nvSpPr>
          <p:spPr>
            <a:xfrm>
              <a:off x="5998950" y="38173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804" y="345609"/>
                  </a:moveTo>
                  <a:lnTo>
                    <a:pt x="106773" y="332591"/>
                  </a:lnTo>
                  <a:lnTo>
                    <a:pt x="50387" y="294841"/>
                  </a:lnTo>
                  <a:lnTo>
                    <a:pt x="12982" y="238800"/>
                  </a:lnTo>
                  <a:lnTo>
                    <a:pt x="0" y="172804"/>
                  </a:lnTo>
                  <a:lnTo>
                    <a:pt x="3293" y="138964"/>
                  </a:lnTo>
                  <a:lnTo>
                    <a:pt x="28777" y="76976"/>
                  </a:lnTo>
                  <a:lnTo>
                    <a:pt x="76819" y="28763"/>
                  </a:lnTo>
                  <a:lnTo>
                    <a:pt x="138924" y="3289"/>
                  </a:lnTo>
                  <a:lnTo>
                    <a:pt x="172804" y="0"/>
                  </a:lnTo>
                  <a:lnTo>
                    <a:pt x="206639" y="3289"/>
                  </a:lnTo>
                  <a:lnTo>
                    <a:pt x="230923" y="10599"/>
                  </a:lnTo>
                  <a:lnTo>
                    <a:pt x="172804" y="10599"/>
                  </a:lnTo>
                  <a:lnTo>
                    <a:pt x="129600" y="16376"/>
                  </a:lnTo>
                  <a:lnTo>
                    <a:pt x="90830" y="32691"/>
                  </a:lnTo>
                  <a:lnTo>
                    <a:pt x="58018" y="58018"/>
                  </a:lnTo>
                  <a:lnTo>
                    <a:pt x="32692" y="90829"/>
                  </a:lnTo>
                  <a:lnTo>
                    <a:pt x="16377" y="129600"/>
                  </a:lnTo>
                  <a:lnTo>
                    <a:pt x="10599" y="172804"/>
                  </a:lnTo>
                  <a:lnTo>
                    <a:pt x="16377" y="215848"/>
                  </a:lnTo>
                  <a:lnTo>
                    <a:pt x="32692" y="254511"/>
                  </a:lnTo>
                  <a:lnTo>
                    <a:pt x="58018" y="287257"/>
                  </a:lnTo>
                  <a:lnTo>
                    <a:pt x="90830" y="312550"/>
                  </a:lnTo>
                  <a:lnTo>
                    <a:pt x="129600" y="328853"/>
                  </a:lnTo>
                  <a:lnTo>
                    <a:pt x="172804" y="334628"/>
                  </a:lnTo>
                  <a:lnTo>
                    <a:pt x="232061" y="334628"/>
                  </a:lnTo>
                  <a:lnTo>
                    <a:pt x="206639" y="342314"/>
                  </a:lnTo>
                  <a:lnTo>
                    <a:pt x="172804" y="345609"/>
                  </a:lnTo>
                  <a:close/>
                </a:path>
                <a:path w="346075" h="346075">
                  <a:moveTo>
                    <a:pt x="232061" y="334628"/>
                  </a:moveTo>
                  <a:lnTo>
                    <a:pt x="172804" y="334628"/>
                  </a:lnTo>
                  <a:lnTo>
                    <a:pt x="215848" y="328853"/>
                  </a:lnTo>
                  <a:lnTo>
                    <a:pt x="254511" y="312550"/>
                  </a:lnTo>
                  <a:lnTo>
                    <a:pt x="287258" y="287257"/>
                  </a:lnTo>
                  <a:lnTo>
                    <a:pt x="312550" y="254511"/>
                  </a:lnTo>
                  <a:lnTo>
                    <a:pt x="328853" y="215848"/>
                  </a:lnTo>
                  <a:lnTo>
                    <a:pt x="334628" y="172804"/>
                  </a:lnTo>
                  <a:lnTo>
                    <a:pt x="328853" y="129600"/>
                  </a:lnTo>
                  <a:lnTo>
                    <a:pt x="312550" y="90829"/>
                  </a:lnTo>
                  <a:lnTo>
                    <a:pt x="287258" y="58018"/>
                  </a:lnTo>
                  <a:lnTo>
                    <a:pt x="254511" y="32691"/>
                  </a:lnTo>
                  <a:lnTo>
                    <a:pt x="215848" y="16376"/>
                  </a:lnTo>
                  <a:lnTo>
                    <a:pt x="172804" y="10599"/>
                  </a:lnTo>
                  <a:lnTo>
                    <a:pt x="230923" y="10599"/>
                  </a:lnTo>
                  <a:lnTo>
                    <a:pt x="268472" y="28763"/>
                  </a:lnTo>
                  <a:lnTo>
                    <a:pt x="316685" y="76976"/>
                  </a:lnTo>
                  <a:lnTo>
                    <a:pt x="342314" y="138964"/>
                  </a:lnTo>
                  <a:lnTo>
                    <a:pt x="345610" y="172804"/>
                  </a:lnTo>
                  <a:lnTo>
                    <a:pt x="342314" y="206639"/>
                  </a:lnTo>
                  <a:lnTo>
                    <a:pt x="316685" y="268472"/>
                  </a:lnTo>
                  <a:lnTo>
                    <a:pt x="268472" y="316685"/>
                  </a:lnTo>
                  <a:lnTo>
                    <a:pt x="238800" y="332591"/>
                  </a:lnTo>
                  <a:lnTo>
                    <a:pt x="232061" y="334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6651" y="3874611"/>
              <a:ext cx="231356" cy="23153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201478" y="3817380"/>
            <a:ext cx="346075" cy="346075"/>
            <a:chOff x="4201478" y="3817380"/>
            <a:chExt cx="346075" cy="346075"/>
          </a:xfrm>
        </p:grpSpPr>
        <p:sp>
          <p:nvSpPr>
            <p:cNvPr id="17" name="object 17"/>
            <p:cNvSpPr/>
            <p:nvPr/>
          </p:nvSpPr>
          <p:spPr>
            <a:xfrm>
              <a:off x="4201478" y="38173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804" y="345609"/>
                  </a:moveTo>
                  <a:lnTo>
                    <a:pt x="106809" y="332591"/>
                  </a:lnTo>
                  <a:lnTo>
                    <a:pt x="50768" y="294841"/>
                  </a:lnTo>
                  <a:lnTo>
                    <a:pt x="13161" y="238800"/>
                  </a:lnTo>
                  <a:lnTo>
                    <a:pt x="0" y="172804"/>
                  </a:lnTo>
                  <a:lnTo>
                    <a:pt x="3349" y="138964"/>
                  </a:lnTo>
                  <a:lnTo>
                    <a:pt x="29085" y="76976"/>
                  </a:lnTo>
                  <a:lnTo>
                    <a:pt x="77137" y="28763"/>
                  </a:lnTo>
                  <a:lnTo>
                    <a:pt x="138970" y="3289"/>
                  </a:lnTo>
                  <a:lnTo>
                    <a:pt x="172804" y="0"/>
                  </a:lnTo>
                  <a:lnTo>
                    <a:pt x="206847" y="3289"/>
                  </a:lnTo>
                  <a:lnTo>
                    <a:pt x="231217" y="10599"/>
                  </a:lnTo>
                  <a:lnTo>
                    <a:pt x="172804" y="10599"/>
                  </a:lnTo>
                  <a:lnTo>
                    <a:pt x="129761" y="16376"/>
                  </a:lnTo>
                  <a:lnTo>
                    <a:pt x="91098" y="32691"/>
                  </a:lnTo>
                  <a:lnTo>
                    <a:pt x="58352" y="58018"/>
                  </a:lnTo>
                  <a:lnTo>
                    <a:pt x="33059" y="90829"/>
                  </a:lnTo>
                  <a:lnTo>
                    <a:pt x="16756" y="129600"/>
                  </a:lnTo>
                  <a:lnTo>
                    <a:pt x="10980" y="172804"/>
                  </a:lnTo>
                  <a:lnTo>
                    <a:pt x="16756" y="215848"/>
                  </a:lnTo>
                  <a:lnTo>
                    <a:pt x="33059" y="254511"/>
                  </a:lnTo>
                  <a:lnTo>
                    <a:pt x="58352" y="287257"/>
                  </a:lnTo>
                  <a:lnTo>
                    <a:pt x="91098" y="312550"/>
                  </a:lnTo>
                  <a:lnTo>
                    <a:pt x="129761" y="328853"/>
                  </a:lnTo>
                  <a:lnTo>
                    <a:pt x="172804" y="334628"/>
                  </a:lnTo>
                  <a:lnTo>
                    <a:pt x="232359" y="334628"/>
                  </a:lnTo>
                  <a:lnTo>
                    <a:pt x="206847" y="342314"/>
                  </a:lnTo>
                  <a:lnTo>
                    <a:pt x="172804" y="345609"/>
                  </a:lnTo>
                  <a:close/>
                </a:path>
                <a:path w="346075" h="346075">
                  <a:moveTo>
                    <a:pt x="232359" y="334628"/>
                  </a:moveTo>
                  <a:lnTo>
                    <a:pt x="172804" y="334628"/>
                  </a:lnTo>
                  <a:lnTo>
                    <a:pt x="216009" y="328853"/>
                  </a:lnTo>
                  <a:lnTo>
                    <a:pt x="254780" y="312550"/>
                  </a:lnTo>
                  <a:lnTo>
                    <a:pt x="287592" y="287257"/>
                  </a:lnTo>
                  <a:lnTo>
                    <a:pt x="312918" y="254511"/>
                  </a:lnTo>
                  <a:lnTo>
                    <a:pt x="329233" y="215848"/>
                  </a:lnTo>
                  <a:lnTo>
                    <a:pt x="335010" y="172804"/>
                  </a:lnTo>
                  <a:lnTo>
                    <a:pt x="329233" y="129600"/>
                  </a:lnTo>
                  <a:lnTo>
                    <a:pt x="312918" y="90829"/>
                  </a:lnTo>
                  <a:lnTo>
                    <a:pt x="287592" y="58018"/>
                  </a:lnTo>
                  <a:lnTo>
                    <a:pt x="254780" y="32691"/>
                  </a:lnTo>
                  <a:lnTo>
                    <a:pt x="216009" y="16376"/>
                  </a:lnTo>
                  <a:lnTo>
                    <a:pt x="172804" y="10599"/>
                  </a:lnTo>
                  <a:lnTo>
                    <a:pt x="231217" y="10599"/>
                  </a:lnTo>
                  <a:lnTo>
                    <a:pt x="268844" y="28763"/>
                  </a:lnTo>
                  <a:lnTo>
                    <a:pt x="316893" y="76976"/>
                  </a:lnTo>
                  <a:lnTo>
                    <a:pt x="342638" y="138964"/>
                  </a:lnTo>
                  <a:lnTo>
                    <a:pt x="345991" y="172804"/>
                  </a:lnTo>
                  <a:lnTo>
                    <a:pt x="342638" y="206639"/>
                  </a:lnTo>
                  <a:lnTo>
                    <a:pt x="316893" y="268472"/>
                  </a:lnTo>
                  <a:lnTo>
                    <a:pt x="268844" y="316685"/>
                  </a:lnTo>
                  <a:lnTo>
                    <a:pt x="239122" y="332591"/>
                  </a:lnTo>
                  <a:lnTo>
                    <a:pt x="232359" y="334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568" y="3904531"/>
              <a:ext cx="227393" cy="18569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650918" y="3817380"/>
            <a:ext cx="346075" cy="346075"/>
            <a:chOff x="4650918" y="3817380"/>
            <a:chExt cx="346075" cy="346075"/>
          </a:xfrm>
        </p:grpSpPr>
        <p:sp>
          <p:nvSpPr>
            <p:cNvPr id="20" name="object 20"/>
            <p:cNvSpPr/>
            <p:nvPr/>
          </p:nvSpPr>
          <p:spPr>
            <a:xfrm>
              <a:off x="4650918" y="38173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3218" y="345609"/>
                  </a:moveTo>
                  <a:lnTo>
                    <a:pt x="106888" y="332591"/>
                  </a:lnTo>
                  <a:lnTo>
                    <a:pt x="50800" y="294841"/>
                  </a:lnTo>
                  <a:lnTo>
                    <a:pt x="13177" y="238800"/>
                  </a:lnTo>
                  <a:lnTo>
                    <a:pt x="0" y="172804"/>
                  </a:lnTo>
                  <a:lnTo>
                    <a:pt x="3354" y="138964"/>
                  </a:lnTo>
                  <a:lnTo>
                    <a:pt x="29112" y="76976"/>
                  </a:lnTo>
                  <a:lnTo>
                    <a:pt x="77175" y="28763"/>
                  </a:lnTo>
                  <a:lnTo>
                    <a:pt x="139163" y="3289"/>
                  </a:lnTo>
                  <a:lnTo>
                    <a:pt x="173218" y="0"/>
                  </a:lnTo>
                  <a:lnTo>
                    <a:pt x="207035" y="3289"/>
                  </a:lnTo>
                  <a:lnTo>
                    <a:pt x="231311" y="10599"/>
                  </a:lnTo>
                  <a:lnTo>
                    <a:pt x="173218" y="10599"/>
                  </a:lnTo>
                  <a:lnTo>
                    <a:pt x="130014" y="16376"/>
                  </a:lnTo>
                  <a:lnTo>
                    <a:pt x="91243" y="32691"/>
                  </a:lnTo>
                  <a:lnTo>
                    <a:pt x="58431" y="58018"/>
                  </a:lnTo>
                  <a:lnTo>
                    <a:pt x="33105" y="90829"/>
                  </a:lnTo>
                  <a:lnTo>
                    <a:pt x="16790" y="129600"/>
                  </a:lnTo>
                  <a:lnTo>
                    <a:pt x="11012" y="172804"/>
                  </a:lnTo>
                  <a:lnTo>
                    <a:pt x="16790" y="215848"/>
                  </a:lnTo>
                  <a:lnTo>
                    <a:pt x="33105" y="254511"/>
                  </a:lnTo>
                  <a:lnTo>
                    <a:pt x="58431" y="287257"/>
                  </a:lnTo>
                  <a:lnTo>
                    <a:pt x="91243" y="312550"/>
                  </a:lnTo>
                  <a:lnTo>
                    <a:pt x="130014" y="328853"/>
                  </a:lnTo>
                  <a:lnTo>
                    <a:pt x="173218" y="334628"/>
                  </a:lnTo>
                  <a:lnTo>
                    <a:pt x="232449" y="334628"/>
                  </a:lnTo>
                  <a:lnTo>
                    <a:pt x="207035" y="342314"/>
                  </a:lnTo>
                  <a:lnTo>
                    <a:pt x="173218" y="345609"/>
                  </a:lnTo>
                  <a:close/>
                </a:path>
                <a:path w="346075" h="346075">
                  <a:moveTo>
                    <a:pt x="232449" y="334628"/>
                  </a:moveTo>
                  <a:lnTo>
                    <a:pt x="173218" y="334628"/>
                  </a:lnTo>
                  <a:lnTo>
                    <a:pt x="216129" y="328853"/>
                  </a:lnTo>
                  <a:lnTo>
                    <a:pt x="254755" y="312550"/>
                  </a:lnTo>
                  <a:lnTo>
                    <a:pt x="287528" y="287257"/>
                  </a:lnTo>
                  <a:lnTo>
                    <a:pt x="312879" y="254511"/>
                  </a:lnTo>
                  <a:lnTo>
                    <a:pt x="329240" y="215848"/>
                  </a:lnTo>
                  <a:lnTo>
                    <a:pt x="335042" y="172804"/>
                  </a:lnTo>
                  <a:lnTo>
                    <a:pt x="329264" y="129600"/>
                  </a:lnTo>
                  <a:lnTo>
                    <a:pt x="312957" y="90829"/>
                  </a:lnTo>
                  <a:lnTo>
                    <a:pt x="287659" y="58018"/>
                  </a:lnTo>
                  <a:lnTo>
                    <a:pt x="254911" y="32691"/>
                  </a:lnTo>
                  <a:lnTo>
                    <a:pt x="216251" y="16376"/>
                  </a:lnTo>
                  <a:lnTo>
                    <a:pt x="173218" y="10599"/>
                  </a:lnTo>
                  <a:lnTo>
                    <a:pt x="231311" y="10599"/>
                  </a:lnTo>
                  <a:lnTo>
                    <a:pt x="268854" y="28763"/>
                  </a:lnTo>
                  <a:lnTo>
                    <a:pt x="316911" y="76976"/>
                  </a:lnTo>
                  <a:lnTo>
                    <a:pt x="342669" y="138964"/>
                  </a:lnTo>
                  <a:lnTo>
                    <a:pt x="346023" y="172804"/>
                  </a:lnTo>
                  <a:lnTo>
                    <a:pt x="342669" y="206639"/>
                  </a:lnTo>
                  <a:lnTo>
                    <a:pt x="316911" y="268472"/>
                  </a:lnTo>
                  <a:lnTo>
                    <a:pt x="268854" y="316685"/>
                  </a:lnTo>
                  <a:lnTo>
                    <a:pt x="239186" y="332591"/>
                  </a:lnTo>
                  <a:lnTo>
                    <a:pt x="232449" y="3346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337" y="3867385"/>
              <a:ext cx="244422" cy="24292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549861" y="3817380"/>
            <a:ext cx="346075" cy="346075"/>
            <a:chOff x="5549861" y="3817380"/>
            <a:chExt cx="346075" cy="346075"/>
          </a:xfrm>
        </p:grpSpPr>
        <p:sp>
          <p:nvSpPr>
            <p:cNvPr id="23" name="object 23"/>
            <p:cNvSpPr/>
            <p:nvPr/>
          </p:nvSpPr>
          <p:spPr>
            <a:xfrm>
              <a:off x="5549849" y="381739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301726" y="172707"/>
                  </a:moveTo>
                  <a:lnTo>
                    <a:pt x="300266" y="134023"/>
                  </a:lnTo>
                  <a:lnTo>
                    <a:pt x="295998" y="95491"/>
                  </a:lnTo>
                  <a:lnTo>
                    <a:pt x="251968" y="76200"/>
                  </a:lnTo>
                  <a:lnTo>
                    <a:pt x="198742" y="73228"/>
                  </a:lnTo>
                  <a:lnTo>
                    <a:pt x="172148" y="72859"/>
                  </a:lnTo>
                  <a:lnTo>
                    <a:pt x="145592" y="73228"/>
                  </a:lnTo>
                  <a:lnTo>
                    <a:pt x="92671" y="76200"/>
                  </a:lnTo>
                  <a:lnTo>
                    <a:pt x="50038" y="87147"/>
                  </a:lnTo>
                  <a:lnTo>
                    <a:pt x="44259" y="134035"/>
                  </a:lnTo>
                  <a:lnTo>
                    <a:pt x="42837" y="172796"/>
                  </a:lnTo>
                  <a:lnTo>
                    <a:pt x="44259" y="211569"/>
                  </a:lnTo>
                  <a:lnTo>
                    <a:pt x="48514" y="250113"/>
                  </a:lnTo>
                  <a:lnTo>
                    <a:pt x="50038" y="258838"/>
                  </a:lnTo>
                  <a:lnTo>
                    <a:pt x="57238" y="265645"/>
                  </a:lnTo>
                  <a:lnTo>
                    <a:pt x="66344" y="266407"/>
                  </a:lnTo>
                  <a:lnTo>
                    <a:pt x="92608" y="269011"/>
                  </a:lnTo>
                  <a:lnTo>
                    <a:pt x="119100" y="271043"/>
                  </a:lnTo>
                  <a:lnTo>
                    <a:pt x="145732" y="272364"/>
                  </a:lnTo>
                  <a:lnTo>
                    <a:pt x="172427" y="272846"/>
                  </a:lnTo>
                  <a:lnTo>
                    <a:pt x="183807" y="272719"/>
                  </a:lnTo>
                  <a:lnTo>
                    <a:pt x="195186" y="272415"/>
                  </a:lnTo>
                  <a:lnTo>
                    <a:pt x="206552" y="272046"/>
                  </a:lnTo>
                  <a:lnTo>
                    <a:pt x="217919" y="271729"/>
                  </a:lnTo>
                  <a:lnTo>
                    <a:pt x="220560" y="271729"/>
                  </a:lnTo>
                  <a:lnTo>
                    <a:pt x="222846" y="269430"/>
                  </a:lnTo>
                  <a:lnTo>
                    <a:pt x="222846" y="262623"/>
                  </a:lnTo>
                  <a:lnTo>
                    <a:pt x="220205" y="260337"/>
                  </a:lnTo>
                  <a:lnTo>
                    <a:pt x="217144" y="260337"/>
                  </a:lnTo>
                  <a:lnTo>
                    <a:pt x="205536" y="260807"/>
                  </a:lnTo>
                  <a:lnTo>
                    <a:pt x="193916" y="261150"/>
                  </a:lnTo>
                  <a:lnTo>
                    <a:pt x="182295" y="261353"/>
                  </a:lnTo>
                  <a:lnTo>
                    <a:pt x="170649" y="261416"/>
                  </a:lnTo>
                  <a:lnTo>
                    <a:pt x="144894" y="261061"/>
                  </a:lnTo>
                  <a:lnTo>
                    <a:pt x="119100" y="259981"/>
                  </a:lnTo>
                  <a:lnTo>
                    <a:pt x="93281" y="258127"/>
                  </a:lnTo>
                  <a:lnTo>
                    <a:pt x="67449" y="255435"/>
                  </a:lnTo>
                  <a:lnTo>
                    <a:pt x="63665" y="255054"/>
                  </a:lnTo>
                  <a:lnTo>
                    <a:pt x="60642" y="252374"/>
                  </a:lnTo>
                  <a:lnTo>
                    <a:pt x="59880" y="247827"/>
                  </a:lnTo>
                  <a:lnTo>
                    <a:pt x="56045" y="210134"/>
                  </a:lnTo>
                  <a:lnTo>
                    <a:pt x="54775" y="172173"/>
                  </a:lnTo>
                  <a:lnTo>
                    <a:pt x="56045" y="134162"/>
                  </a:lnTo>
                  <a:lnTo>
                    <a:pt x="59880" y="96253"/>
                  </a:lnTo>
                  <a:lnTo>
                    <a:pt x="120142" y="84404"/>
                  </a:lnTo>
                  <a:lnTo>
                    <a:pt x="172808" y="82981"/>
                  </a:lnTo>
                  <a:lnTo>
                    <a:pt x="199034" y="83337"/>
                  </a:lnTo>
                  <a:lnTo>
                    <a:pt x="251587" y="86182"/>
                  </a:lnTo>
                  <a:lnTo>
                    <a:pt x="285356" y="96253"/>
                  </a:lnTo>
                  <a:lnTo>
                    <a:pt x="289420" y="134162"/>
                  </a:lnTo>
                  <a:lnTo>
                    <a:pt x="290779" y="172173"/>
                  </a:lnTo>
                  <a:lnTo>
                    <a:pt x="289420" y="210134"/>
                  </a:lnTo>
                  <a:lnTo>
                    <a:pt x="285356" y="247827"/>
                  </a:lnTo>
                  <a:lnTo>
                    <a:pt x="285013" y="251612"/>
                  </a:lnTo>
                  <a:lnTo>
                    <a:pt x="281571" y="255054"/>
                  </a:lnTo>
                  <a:lnTo>
                    <a:pt x="277787" y="255435"/>
                  </a:lnTo>
                  <a:lnTo>
                    <a:pt x="269379" y="256489"/>
                  </a:lnTo>
                  <a:lnTo>
                    <a:pt x="261124" y="257403"/>
                  </a:lnTo>
                  <a:lnTo>
                    <a:pt x="252869" y="258191"/>
                  </a:lnTo>
                  <a:lnTo>
                    <a:pt x="244462" y="258838"/>
                  </a:lnTo>
                  <a:lnTo>
                    <a:pt x="241401" y="258838"/>
                  </a:lnTo>
                  <a:lnTo>
                    <a:pt x="239141" y="261480"/>
                  </a:lnTo>
                  <a:lnTo>
                    <a:pt x="239141" y="267309"/>
                  </a:lnTo>
                  <a:lnTo>
                    <a:pt x="241401" y="269468"/>
                  </a:lnTo>
                  <a:lnTo>
                    <a:pt x="244589" y="269468"/>
                  </a:lnTo>
                  <a:lnTo>
                    <a:pt x="244805" y="269430"/>
                  </a:lnTo>
                  <a:lnTo>
                    <a:pt x="253352" y="268630"/>
                  </a:lnTo>
                  <a:lnTo>
                    <a:pt x="294843" y="258076"/>
                  </a:lnTo>
                  <a:lnTo>
                    <a:pt x="300418" y="211251"/>
                  </a:lnTo>
                  <a:lnTo>
                    <a:pt x="301726" y="172707"/>
                  </a:lnTo>
                  <a:close/>
                </a:path>
                <a:path w="346075" h="346075">
                  <a:moveTo>
                    <a:pt x="345643" y="172796"/>
                  </a:moveTo>
                  <a:lnTo>
                    <a:pt x="342353" y="138963"/>
                  </a:lnTo>
                  <a:lnTo>
                    <a:pt x="334632" y="113436"/>
                  </a:lnTo>
                  <a:lnTo>
                    <a:pt x="334632" y="172796"/>
                  </a:lnTo>
                  <a:lnTo>
                    <a:pt x="328828" y="215849"/>
                  </a:lnTo>
                  <a:lnTo>
                    <a:pt x="312470" y="254508"/>
                  </a:lnTo>
                  <a:lnTo>
                    <a:pt x="287121" y="287248"/>
                  </a:lnTo>
                  <a:lnTo>
                    <a:pt x="254342" y="312547"/>
                  </a:lnTo>
                  <a:lnTo>
                    <a:pt x="215722" y="328853"/>
                  </a:lnTo>
                  <a:lnTo>
                    <a:pt x="172808" y="334619"/>
                  </a:lnTo>
                  <a:lnTo>
                    <a:pt x="129743" y="328853"/>
                  </a:lnTo>
                  <a:lnTo>
                    <a:pt x="91008" y="312547"/>
                  </a:lnTo>
                  <a:lnTo>
                    <a:pt x="58166" y="287248"/>
                  </a:lnTo>
                  <a:lnTo>
                    <a:pt x="32778" y="254508"/>
                  </a:lnTo>
                  <a:lnTo>
                    <a:pt x="16408" y="215849"/>
                  </a:lnTo>
                  <a:lnTo>
                    <a:pt x="10604" y="172796"/>
                  </a:lnTo>
                  <a:lnTo>
                    <a:pt x="16408" y="129590"/>
                  </a:lnTo>
                  <a:lnTo>
                    <a:pt x="32778" y="90830"/>
                  </a:lnTo>
                  <a:lnTo>
                    <a:pt x="58166" y="58013"/>
                  </a:lnTo>
                  <a:lnTo>
                    <a:pt x="91008" y="32689"/>
                  </a:lnTo>
                  <a:lnTo>
                    <a:pt x="129743" y="16370"/>
                  </a:lnTo>
                  <a:lnTo>
                    <a:pt x="172808" y="10591"/>
                  </a:lnTo>
                  <a:lnTo>
                    <a:pt x="215849" y="16370"/>
                  </a:lnTo>
                  <a:lnTo>
                    <a:pt x="254520" y="32689"/>
                  </a:lnTo>
                  <a:lnTo>
                    <a:pt x="287261" y="58013"/>
                  </a:lnTo>
                  <a:lnTo>
                    <a:pt x="312559" y="90830"/>
                  </a:lnTo>
                  <a:lnTo>
                    <a:pt x="328853" y="129590"/>
                  </a:lnTo>
                  <a:lnTo>
                    <a:pt x="334632" y="172796"/>
                  </a:lnTo>
                  <a:lnTo>
                    <a:pt x="334632" y="113436"/>
                  </a:lnTo>
                  <a:lnTo>
                    <a:pt x="316699" y="76974"/>
                  </a:lnTo>
                  <a:lnTo>
                    <a:pt x="268478" y="28752"/>
                  </a:lnTo>
                  <a:lnTo>
                    <a:pt x="230924" y="10591"/>
                  </a:lnTo>
                  <a:lnTo>
                    <a:pt x="172808" y="0"/>
                  </a:lnTo>
                  <a:lnTo>
                    <a:pt x="138988" y="3289"/>
                  </a:lnTo>
                  <a:lnTo>
                    <a:pt x="77000" y="28752"/>
                  </a:lnTo>
                  <a:lnTo>
                    <a:pt x="28790" y="76974"/>
                  </a:lnTo>
                  <a:lnTo>
                    <a:pt x="3302" y="138963"/>
                  </a:lnTo>
                  <a:lnTo>
                    <a:pt x="0" y="172796"/>
                  </a:lnTo>
                  <a:lnTo>
                    <a:pt x="3302" y="206641"/>
                  </a:lnTo>
                  <a:lnTo>
                    <a:pt x="28790" y="268465"/>
                  </a:lnTo>
                  <a:lnTo>
                    <a:pt x="77000" y="316687"/>
                  </a:lnTo>
                  <a:lnTo>
                    <a:pt x="138988" y="342315"/>
                  </a:lnTo>
                  <a:lnTo>
                    <a:pt x="172808" y="345605"/>
                  </a:lnTo>
                  <a:lnTo>
                    <a:pt x="206641" y="342315"/>
                  </a:lnTo>
                  <a:lnTo>
                    <a:pt x="232067" y="334619"/>
                  </a:lnTo>
                  <a:lnTo>
                    <a:pt x="238810" y="332587"/>
                  </a:lnTo>
                  <a:lnTo>
                    <a:pt x="294843" y="294843"/>
                  </a:lnTo>
                  <a:lnTo>
                    <a:pt x="332613" y="238798"/>
                  </a:lnTo>
                  <a:lnTo>
                    <a:pt x="342353" y="206641"/>
                  </a:lnTo>
                  <a:lnTo>
                    <a:pt x="345643" y="17279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0619" y="3935056"/>
              <a:ext cx="105357" cy="11044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6476" y="3397861"/>
            <a:ext cx="366840" cy="26982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81316" y="3391399"/>
            <a:ext cx="367222" cy="28195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678861" y="3370932"/>
            <a:ext cx="369570" cy="323850"/>
            <a:chOff x="3678861" y="3370932"/>
            <a:chExt cx="369570" cy="323850"/>
          </a:xfrm>
        </p:grpSpPr>
        <p:sp>
          <p:nvSpPr>
            <p:cNvPr id="28" name="object 28"/>
            <p:cNvSpPr/>
            <p:nvPr/>
          </p:nvSpPr>
          <p:spPr>
            <a:xfrm>
              <a:off x="3678861" y="3370932"/>
              <a:ext cx="369570" cy="323850"/>
            </a:xfrm>
            <a:custGeom>
              <a:avLst/>
              <a:gdLst/>
              <a:ahLst/>
              <a:cxnLst/>
              <a:rect l="l" t="t" r="r" b="b"/>
              <a:pathLst>
                <a:path w="369570" h="323850">
                  <a:moveTo>
                    <a:pt x="361525" y="323265"/>
                  </a:moveTo>
                  <a:lnTo>
                    <a:pt x="7575" y="323265"/>
                  </a:lnTo>
                  <a:lnTo>
                    <a:pt x="0" y="315690"/>
                  </a:lnTo>
                  <a:lnTo>
                    <a:pt x="0" y="88678"/>
                  </a:lnTo>
                  <a:lnTo>
                    <a:pt x="7575" y="81103"/>
                  </a:lnTo>
                  <a:lnTo>
                    <a:pt x="158799" y="81103"/>
                  </a:lnTo>
                  <a:lnTo>
                    <a:pt x="150460" y="6079"/>
                  </a:lnTo>
                  <a:lnTo>
                    <a:pt x="150460" y="4933"/>
                  </a:lnTo>
                  <a:lnTo>
                    <a:pt x="150842" y="3024"/>
                  </a:lnTo>
                  <a:lnTo>
                    <a:pt x="151574" y="1910"/>
                  </a:lnTo>
                  <a:lnTo>
                    <a:pt x="152720" y="382"/>
                  </a:lnTo>
                  <a:lnTo>
                    <a:pt x="154248" y="0"/>
                  </a:lnTo>
                  <a:lnTo>
                    <a:pt x="214884" y="0"/>
                  </a:lnTo>
                  <a:lnTo>
                    <a:pt x="215998" y="1146"/>
                  </a:lnTo>
                  <a:lnTo>
                    <a:pt x="217144" y="1910"/>
                  </a:lnTo>
                  <a:lnTo>
                    <a:pt x="218672" y="4933"/>
                  </a:lnTo>
                  <a:lnTo>
                    <a:pt x="218672" y="6079"/>
                  </a:lnTo>
                  <a:lnTo>
                    <a:pt x="218058" y="11363"/>
                  </a:lnTo>
                  <a:lnTo>
                    <a:pt x="161059" y="11363"/>
                  </a:lnTo>
                  <a:lnTo>
                    <a:pt x="170275" y="92084"/>
                  </a:lnTo>
                  <a:lnTo>
                    <a:pt x="13272" y="92084"/>
                  </a:lnTo>
                  <a:lnTo>
                    <a:pt x="10599" y="94758"/>
                  </a:lnTo>
                  <a:lnTo>
                    <a:pt x="10599" y="309260"/>
                  </a:lnTo>
                  <a:lnTo>
                    <a:pt x="13272" y="312284"/>
                  </a:lnTo>
                  <a:lnTo>
                    <a:pt x="369132" y="312284"/>
                  </a:lnTo>
                  <a:lnTo>
                    <a:pt x="369132" y="315690"/>
                  </a:lnTo>
                  <a:lnTo>
                    <a:pt x="361525" y="323265"/>
                  </a:lnTo>
                  <a:close/>
                </a:path>
                <a:path w="369570" h="323850">
                  <a:moveTo>
                    <a:pt x="207013" y="104593"/>
                  </a:moveTo>
                  <a:lnTo>
                    <a:pt x="196677" y="104593"/>
                  </a:lnTo>
                  <a:lnTo>
                    <a:pt x="196677" y="104211"/>
                  </a:lnTo>
                  <a:lnTo>
                    <a:pt x="207308" y="11363"/>
                  </a:lnTo>
                  <a:lnTo>
                    <a:pt x="218058" y="11363"/>
                  </a:lnTo>
                  <a:lnTo>
                    <a:pt x="209950" y="81103"/>
                  </a:lnTo>
                  <a:lnTo>
                    <a:pt x="361174" y="81103"/>
                  </a:lnTo>
                  <a:lnTo>
                    <a:pt x="368750" y="88678"/>
                  </a:lnTo>
                  <a:lnTo>
                    <a:pt x="368888" y="92084"/>
                  </a:lnTo>
                  <a:lnTo>
                    <a:pt x="208422" y="92084"/>
                  </a:lnTo>
                  <a:lnTo>
                    <a:pt x="207013" y="104593"/>
                  </a:lnTo>
                  <a:close/>
                </a:path>
                <a:path w="369570" h="323850">
                  <a:moveTo>
                    <a:pt x="201993" y="115224"/>
                  </a:moveTo>
                  <a:lnTo>
                    <a:pt x="166375" y="115224"/>
                  </a:lnTo>
                  <a:lnTo>
                    <a:pt x="161823" y="111055"/>
                  </a:lnTo>
                  <a:lnTo>
                    <a:pt x="161059" y="105357"/>
                  </a:lnTo>
                  <a:lnTo>
                    <a:pt x="159914" y="92084"/>
                  </a:lnTo>
                  <a:lnTo>
                    <a:pt x="170275" y="92084"/>
                  </a:lnTo>
                  <a:lnTo>
                    <a:pt x="171659" y="104211"/>
                  </a:lnTo>
                  <a:lnTo>
                    <a:pt x="171659" y="104593"/>
                  </a:lnTo>
                  <a:lnTo>
                    <a:pt x="207013" y="104593"/>
                  </a:lnTo>
                  <a:lnTo>
                    <a:pt x="206926" y="105357"/>
                  </a:lnTo>
                  <a:lnTo>
                    <a:pt x="206544" y="111055"/>
                  </a:lnTo>
                  <a:lnTo>
                    <a:pt x="201993" y="115224"/>
                  </a:lnTo>
                  <a:close/>
                </a:path>
                <a:path w="369570" h="323850">
                  <a:moveTo>
                    <a:pt x="369132" y="312284"/>
                  </a:moveTo>
                  <a:lnTo>
                    <a:pt x="355095" y="312284"/>
                  </a:lnTo>
                  <a:lnTo>
                    <a:pt x="357737" y="309260"/>
                  </a:lnTo>
                  <a:lnTo>
                    <a:pt x="357737" y="306204"/>
                  </a:lnTo>
                  <a:lnTo>
                    <a:pt x="357355" y="306204"/>
                  </a:lnTo>
                  <a:lnTo>
                    <a:pt x="357355" y="94758"/>
                  </a:lnTo>
                  <a:lnTo>
                    <a:pt x="354331" y="92084"/>
                  </a:lnTo>
                  <a:lnTo>
                    <a:pt x="368888" y="92084"/>
                  </a:lnTo>
                  <a:lnTo>
                    <a:pt x="369132" y="98164"/>
                  </a:lnTo>
                  <a:lnTo>
                    <a:pt x="369132" y="31228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3715" y="3498284"/>
              <a:ext cx="126205" cy="161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3412" y="3498284"/>
              <a:ext cx="150078" cy="1030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58120" y="3452037"/>
              <a:ext cx="97155" cy="207010"/>
            </a:xfrm>
            <a:custGeom>
              <a:avLst/>
              <a:gdLst/>
              <a:ahLst/>
              <a:cxnLst/>
              <a:rect l="l" t="t" r="r" b="b"/>
              <a:pathLst>
                <a:path w="97154" h="207010">
                  <a:moveTo>
                    <a:pt x="10985" y="2298"/>
                  </a:moveTo>
                  <a:lnTo>
                    <a:pt x="7962" y="0"/>
                  </a:lnTo>
                  <a:lnTo>
                    <a:pt x="5283" y="0"/>
                  </a:lnTo>
                  <a:lnTo>
                    <a:pt x="2260" y="0"/>
                  </a:lnTo>
                  <a:lnTo>
                    <a:pt x="0" y="2298"/>
                  </a:lnTo>
                  <a:lnTo>
                    <a:pt x="0" y="7962"/>
                  </a:lnTo>
                  <a:lnTo>
                    <a:pt x="2260" y="10248"/>
                  </a:lnTo>
                  <a:lnTo>
                    <a:pt x="7962" y="10248"/>
                  </a:lnTo>
                  <a:lnTo>
                    <a:pt x="10223" y="7962"/>
                  </a:lnTo>
                  <a:lnTo>
                    <a:pt x="10223" y="5321"/>
                  </a:lnTo>
                  <a:lnTo>
                    <a:pt x="10985" y="2298"/>
                  </a:lnTo>
                  <a:close/>
                </a:path>
                <a:path w="97154" h="207010">
                  <a:moveTo>
                    <a:pt x="28041" y="198970"/>
                  </a:moveTo>
                  <a:lnTo>
                    <a:pt x="25374" y="196684"/>
                  </a:lnTo>
                  <a:lnTo>
                    <a:pt x="11366" y="196684"/>
                  </a:lnTo>
                  <a:lnTo>
                    <a:pt x="8305" y="196684"/>
                  </a:lnTo>
                  <a:lnTo>
                    <a:pt x="6045" y="198970"/>
                  </a:lnTo>
                  <a:lnTo>
                    <a:pt x="6045" y="204673"/>
                  </a:lnTo>
                  <a:lnTo>
                    <a:pt x="8305" y="206933"/>
                  </a:lnTo>
                  <a:lnTo>
                    <a:pt x="25374" y="206933"/>
                  </a:lnTo>
                  <a:lnTo>
                    <a:pt x="28041" y="204673"/>
                  </a:lnTo>
                  <a:lnTo>
                    <a:pt x="28041" y="198970"/>
                  </a:lnTo>
                  <a:close/>
                </a:path>
                <a:path w="97154" h="207010">
                  <a:moveTo>
                    <a:pt x="28041" y="175869"/>
                  </a:moveTo>
                  <a:lnTo>
                    <a:pt x="25374" y="173189"/>
                  </a:lnTo>
                  <a:lnTo>
                    <a:pt x="11366" y="173189"/>
                  </a:lnTo>
                  <a:lnTo>
                    <a:pt x="8305" y="173189"/>
                  </a:lnTo>
                  <a:lnTo>
                    <a:pt x="6045" y="175869"/>
                  </a:lnTo>
                  <a:lnTo>
                    <a:pt x="6045" y="181533"/>
                  </a:lnTo>
                  <a:lnTo>
                    <a:pt x="8305" y="183819"/>
                  </a:lnTo>
                  <a:lnTo>
                    <a:pt x="25374" y="183819"/>
                  </a:lnTo>
                  <a:lnTo>
                    <a:pt x="28041" y="181533"/>
                  </a:lnTo>
                  <a:lnTo>
                    <a:pt x="28041" y="175869"/>
                  </a:lnTo>
                  <a:close/>
                </a:path>
                <a:path w="97154" h="207010">
                  <a:moveTo>
                    <a:pt x="97015" y="198970"/>
                  </a:moveTo>
                  <a:lnTo>
                    <a:pt x="94729" y="196684"/>
                  </a:lnTo>
                  <a:lnTo>
                    <a:pt x="45834" y="196684"/>
                  </a:lnTo>
                  <a:lnTo>
                    <a:pt x="43192" y="196684"/>
                  </a:lnTo>
                  <a:lnTo>
                    <a:pt x="40525" y="198970"/>
                  </a:lnTo>
                  <a:lnTo>
                    <a:pt x="40525" y="204673"/>
                  </a:lnTo>
                  <a:lnTo>
                    <a:pt x="43192" y="206933"/>
                  </a:lnTo>
                  <a:lnTo>
                    <a:pt x="94729" y="206933"/>
                  </a:lnTo>
                  <a:lnTo>
                    <a:pt x="97015" y="204673"/>
                  </a:lnTo>
                  <a:lnTo>
                    <a:pt x="97015" y="198970"/>
                  </a:lnTo>
                  <a:close/>
                </a:path>
                <a:path w="97154" h="207010">
                  <a:moveTo>
                    <a:pt x="97015" y="175869"/>
                  </a:moveTo>
                  <a:lnTo>
                    <a:pt x="94729" y="173189"/>
                  </a:lnTo>
                  <a:lnTo>
                    <a:pt x="45834" y="173189"/>
                  </a:lnTo>
                  <a:lnTo>
                    <a:pt x="43192" y="173189"/>
                  </a:lnTo>
                  <a:lnTo>
                    <a:pt x="40525" y="175869"/>
                  </a:lnTo>
                  <a:lnTo>
                    <a:pt x="40525" y="181533"/>
                  </a:lnTo>
                  <a:lnTo>
                    <a:pt x="43192" y="183819"/>
                  </a:lnTo>
                  <a:lnTo>
                    <a:pt x="94729" y="183819"/>
                  </a:lnTo>
                  <a:lnTo>
                    <a:pt x="97015" y="181533"/>
                  </a:lnTo>
                  <a:lnTo>
                    <a:pt x="97015" y="17586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9265" y="3348206"/>
            <a:ext cx="312284" cy="36836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56952" y="3378126"/>
            <a:ext cx="372156" cy="308609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2766403" y="3361016"/>
            <a:ext cx="330200" cy="309245"/>
          </a:xfrm>
          <a:custGeom>
            <a:avLst/>
            <a:gdLst/>
            <a:ahLst/>
            <a:cxnLst/>
            <a:rect l="l" t="t" r="r" b="b"/>
            <a:pathLst>
              <a:path w="330200" h="309245">
                <a:moveTo>
                  <a:pt x="283400" y="154012"/>
                </a:moveTo>
                <a:lnTo>
                  <a:pt x="280682" y="139915"/>
                </a:lnTo>
                <a:lnTo>
                  <a:pt x="274053" y="129184"/>
                </a:lnTo>
                <a:lnTo>
                  <a:pt x="274053" y="154863"/>
                </a:lnTo>
                <a:lnTo>
                  <a:pt x="272084" y="166230"/>
                </a:lnTo>
                <a:lnTo>
                  <a:pt x="266573" y="175666"/>
                </a:lnTo>
                <a:lnTo>
                  <a:pt x="258127" y="182562"/>
                </a:lnTo>
                <a:lnTo>
                  <a:pt x="247332" y="186258"/>
                </a:lnTo>
                <a:lnTo>
                  <a:pt x="247332" y="124333"/>
                </a:lnTo>
                <a:lnTo>
                  <a:pt x="257962" y="127850"/>
                </a:lnTo>
                <a:lnTo>
                  <a:pt x="266433" y="134683"/>
                </a:lnTo>
                <a:lnTo>
                  <a:pt x="272034" y="143967"/>
                </a:lnTo>
                <a:lnTo>
                  <a:pt x="274053" y="154863"/>
                </a:lnTo>
                <a:lnTo>
                  <a:pt x="274053" y="129184"/>
                </a:lnTo>
                <a:lnTo>
                  <a:pt x="273151" y="127723"/>
                </a:lnTo>
                <a:lnTo>
                  <a:pt x="268846" y="124333"/>
                </a:lnTo>
                <a:lnTo>
                  <a:pt x="261734" y="118706"/>
                </a:lnTo>
                <a:lnTo>
                  <a:pt x="247332" y="114134"/>
                </a:lnTo>
                <a:lnTo>
                  <a:pt x="247332" y="9766"/>
                </a:lnTo>
                <a:lnTo>
                  <a:pt x="247332" y="2146"/>
                </a:lnTo>
                <a:lnTo>
                  <a:pt x="245198" y="0"/>
                </a:lnTo>
                <a:lnTo>
                  <a:pt x="237998" y="0"/>
                </a:lnTo>
                <a:lnTo>
                  <a:pt x="237998" y="9766"/>
                </a:lnTo>
                <a:lnTo>
                  <a:pt x="237998" y="300393"/>
                </a:lnTo>
                <a:lnTo>
                  <a:pt x="216801" y="300393"/>
                </a:lnTo>
                <a:lnTo>
                  <a:pt x="216801" y="268998"/>
                </a:lnTo>
                <a:lnTo>
                  <a:pt x="216801" y="93357"/>
                </a:lnTo>
                <a:lnTo>
                  <a:pt x="214655" y="91224"/>
                </a:lnTo>
                <a:lnTo>
                  <a:pt x="209130" y="91224"/>
                </a:lnTo>
                <a:lnTo>
                  <a:pt x="207035" y="93357"/>
                </a:lnTo>
                <a:lnTo>
                  <a:pt x="207035" y="268998"/>
                </a:lnTo>
                <a:lnTo>
                  <a:pt x="201764" y="262128"/>
                </a:lnTo>
                <a:lnTo>
                  <a:pt x="169379" y="228295"/>
                </a:lnTo>
                <a:lnTo>
                  <a:pt x="137871" y="206641"/>
                </a:lnTo>
                <a:lnTo>
                  <a:pt x="100114" y="193636"/>
                </a:lnTo>
                <a:lnTo>
                  <a:pt x="87376" y="192214"/>
                </a:lnTo>
                <a:lnTo>
                  <a:pt x="87376" y="191782"/>
                </a:lnTo>
                <a:lnTo>
                  <a:pt x="87376" y="118376"/>
                </a:lnTo>
                <a:lnTo>
                  <a:pt x="100114" y="117259"/>
                </a:lnTo>
                <a:lnTo>
                  <a:pt x="112788" y="114503"/>
                </a:lnTo>
                <a:lnTo>
                  <a:pt x="148424" y="97929"/>
                </a:lnTo>
                <a:lnTo>
                  <a:pt x="179451" y="72974"/>
                </a:lnTo>
                <a:lnTo>
                  <a:pt x="207035" y="41592"/>
                </a:lnTo>
                <a:lnTo>
                  <a:pt x="207035" y="75120"/>
                </a:lnTo>
                <a:lnTo>
                  <a:pt x="209130" y="77216"/>
                </a:lnTo>
                <a:lnTo>
                  <a:pt x="214655" y="77216"/>
                </a:lnTo>
                <a:lnTo>
                  <a:pt x="216801" y="75120"/>
                </a:lnTo>
                <a:lnTo>
                  <a:pt x="216801" y="41592"/>
                </a:lnTo>
                <a:lnTo>
                  <a:pt x="216801" y="9766"/>
                </a:lnTo>
                <a:lnTo>
                  <a:pt x="237998" y="9766"/>
                </a:lnTo>
                <a:lnTo>
                  <a:pt x="237998" y="0"/>
                </a:lnTo>
                <a:lnTo>
                  <a:pt x="208711" y="0"/>
                </a:lnTo>
                <a:lnTo>
                  <a:pt x="206603" y="2146"/>
                </a:lnTo>
                <a:lnTo>
                  <a:pt x="206603" y="24193"/>
                </a:lnTo>
                <a:lnTo>
                  <a:pt x="202857" y="30099"/>
                </a:lnTo>
                <a:lnTo>
                  <a:pt x="172250" y="65786"/>
                </a:lnTo>
                <a:lnTo>
                  <a:pt x="133743" y="94157"/>
                </a:lnTo>
                <a:lnTo>
                  <a:pt x="81889" y="108216"/>
                </a:lnTo>
                <a:lnTo>
                  <a:pt x="77609" y="108216"/>
                </a:lnTo>
                <a:lnTo>
                  <a:pt x="77609" y="118376"/>
                </a:lnTo>
                <a:lnTo>
                  <a:pt x="77609" y="191782"/>
                </a:lnTo>
                <a:lnTo>
                  <a:pt x="76365" y="191782"/>
                </a:lnTo>
                <a:lnTo>
                  <a:pt x="76365" y="201117"/>
                </a:lnTo>
                <a:lnTo>
                  <a:pt x="58115" y="268998"/>
                </a:lnTo>
                <a:lnTo>
                  <a:pt x="45796" y="268998"/>
                </a:lnTo>
                <a:lnTo>
                  <a:pt x="45796" y="201117"/>
                </a:lnTo>
                <a:lnTo>
                  <a:pt x="76365" y="201117"/>
                </a:lnTo>
                <a:lnTo>
                  <a:pt x="76365" y="191782"/>
                </a:lnTo>
                <a:lnTo>
                  <a:pt x="45796" y="191782"/>
                </a:lnTo>
                <a:lnTo>
                  <a:pt x="45796" y="118376"/>
                </a:lnTo>
                <a:lnTo>
                  <a:pt x="77609" y="118376"/>
                </a:lnTo>
                <a:lnTo>
                  <a:pt x="77609" y="108216"/>
                </a:lnTo>
                <a:lnTo>
                  <a:pt x="36068" y="108216"/>
                </a:lnTo>
                <a:lnTo>
                  <a:pt x="36068" y="118376"/>
                </a:lnTo>
                <a:lnTo>
                  <a:pt x="36068" y="191782"/>
                </a:lnTo>
                <a:lnTo>
                  <a:pt x="16535" y="191782"/>
                </a:lnTo>
                <a:lnTo>
                  <a:pt x="9334" y="184581"/>
                </a:lnTo>
                <a:lnTo>
                  <a:pt x="9334" y="126034"/>
                </a:lnTo>
                <a:lnTo>
                  <a:pt x="16103" y="118376"/>
                </a:lnTo>
                <a:lnTo>
                  <a:pt x="36068" y="118376"/>
                </a:lnTo>
                <a:lnTo>
                  <a:pt x="36068" y="108216"/>
                </a:lnTo>
                <a:lnTo>
                  <a:pt x="25438" y="108216"/>
                </a:lnTo>
                <a:lnTo>
                  <a:pt x="15379" y="110286"/>
                </a:lnTo>
                <a:lnTo>
                  <a:pt x="7315" y="115849"/>
                </a:lnTo>
                <a:lnTo>
                  <a:pt x="1943" y="123964"/>
                </a:lnTo>
                <a:lnTo>
                  <a:pt x="0" y="133667"/>
                </a:lnTo>
                <a:lnTo>
                  <a:pt x="88" y="175666"/>
                </a:lnTo>
                <a:lnTo>
                  <a:pt x="2006" y="185318"/>
                </a:lnTo>
                <a:lnTo>
                  <a:pt x="7467" y="193382"/>
                </a:lnTo>
                <a:lnTo>
                  <a:pt x="15557" y="198742"/>
                </a:lnTo>
                <a:lnTo>
                  <a:pt x="25438" y="200685"/>
                </a:lnTo>
                <a:lnTo>
                  <a:pt x="36068" y="200685"/>
                </a:lnTo>
                <a:lnTo>
                  <a:pt x="36068" y="275805"/>
                </a:lnTo>
                <a:lnTo>
                  <a:pt x="38163" y="277914"/>
                </a:lnTo>
                <a:lnTo>
                  <a:pt x="63639" y="277914"/>
                </a:lnTo>
                <a:lnTo>
                  <a:pt x="65747" y="276631"/>
                </a:lnTo>
                <a:lnTo>
                  <a:pt x="66167" y="274091"/>
                </a:lnTo>
                <a:lnTo>
                  <a:pt x="67576" y="268998"/>
                </a:lnTo>
                <a:lnTo>
                  <a:pt x="70840" y="257136"/>
                </a:lnTo>
                <a:lnTo>
                  <a:pt x="89941" y="257136"/>
                </a:lnTo>
                <a:lnTo>
                  <a:pt x="92036" y="254990"/>
                </a:lnTo>
                <a:lnTo>
                  <a:pt x="92036" y="248221"/>
                </a:lnTo>
                <a:lnTo>
                  <a:pt x="92036" y="226987"/>
                </a:lnTo>
                <a:lnTo>
                  <a:pt x="92036" y="218503"/>
                </a:lnTo>
                <a:lnTo>
                  <a:pt x="89941" y="216408"/>
                </a:lnTo>
                <a:lnTo>
                  <a:pt x="82702" y="216408"/>
                </a:lnTo>
                <a:lnTo>
                  <a:pt x="82702" y="226987"/>
                </a:lnTo>
                <a:lnTo>
                  <a:pt x="82702" y="248221"/>
                </a:lnTo>
                <a:lnTo>
                  <a:pt x="73367" y="248221"/>
                </a:lnTo>
                <a:lnTo>
                  <a:pt x="79324" y="226987"/>
                </a:lnTo>
                <a:lnTo>
                  <a:pt x="82702" y="226987"/>
                </a:lnTo>
                <a:lnTo>
                  <a:pt x="82702" y="216408"/>
                </a:lnTo>
                <a:lnTo>
                  <a:pt x="81457" y="216408"/>
                </a:lnTo>
                <a:lnTo>
                  <a:pt x="85585" y="201117"/>
                </a:lnTo>
                <a:lnTo>
                  <a:pt x="85699" y="200685"/>
                </a:lnTo>
                <a:lnTo>
                  <a:pt x="135496" y="215392"/>
                </a:lnTo>
                <a:lnTo>
                  <a:pt x="172250" y="243128"/>
                </a:lnTo>
                <a:lnTo>
                  <a:pt x="202488" y="278815"/>
                </a:lnTo>
                <a:lnTo>
                  <a:pt x="206603" y="284721"/>
                </a:lnTo>
                <a:lnTo>
                  <a:pt x="206603" y="306768"/>
                </a:lnTo>
                <a:lnTo>
                  <a:pt x="208711" y="308876"/>
                </a:lnTo>
                <a:lnTo>
                  <a:pt x="245198" y="308876"/>
                </a:lnTo>
                <a:lnTo>
                  <a:pt x="247332" y="306768"/>
                </a:lnTo>
                <a:lnTo>
                  <a:pt x="247332" y="300393"/>
                </a:lnTo>
                <a:lnTo>
                  <a:pt x="247332" y="194741"/>
                </a:lnTo>
                <a:lnTo>
                  <a:pt x="261734" y="190296"/>
                </a:lnTo>
                <a:lnTo>
                  <a:pt x="266915" y="186258"/>
                </a:lnTo>
                <a:lnTo>
                  <a:pt x="273151" y="181394"/>
                </a:lnTo>
                <a:lnTo>
                  <a:pt x="280682" y="168973"/>
                </a:lnTo>
                <a:lnTo>
                  <a:pt x="283400" y="154012"/>
                </a:lnTo>
                <a:close/>
              </a:path>
              <a:path w="330200" h="309245">
                <a:moveTo>
                  <a:pt x="306311" y="211734"/>
                </a:moveTo>
                <a:lnTo>
                  <a:pt x="292519" y="197942"/>
                </a:lnTo>
                <a:lnTo>
                  <a:pt x="291338" y="197408"/>
                </a:lnTo>
                <a:lnTo>
                  <a:pt x="290169" y="197408"/>
                </a:lnTo>
                <a:lnTo>
                  <a:pt x="289026" y="197408"/>
                </a:lnTo>
                <a:lnTo>
                  <a:pt x="287845" y="197942"/>
                </a:lnTo>
                <a:lnTo>
                  <a:pt x="286778" y="199021"/>
                </a:lnTo>
                <a:lnTo>
                  <a:pt x="284683" y="201117"/>
                </a:lnTo>
                <a:lnTo>
                  <a:pt x="284683" y="203644"/>
                </a:lnTo>
                <a:lnTo>
                  <a:pt x="286778" y="205790"/>
                </a:lnTo>
                <a:lnTo>
                  <a:pt x="297827" y="216827"/>
                </a:lnTo>
                <a:lnTo>
                  <a:pt x="298792" y="217754"/>
                </a:lnTo>
                <a:lnTo>
                  <a:pt x="299999" y="218224"/>
                </a:lnTo>
                <a:lnTo>
                  <a:pt x="302564" y="218224"/>
                </a:lnTo>
                <a:lnTo>
                  <a:pt x="303923" y="217551"/>
                </a:lnTo>
                <a:lnTo>
                  <a:pt x="304596" y="216408"/>
                </a:lnTo>
                <a:lnTo>
                  <a:pt x="306311" y="215125"/>
                </a:lnTo>
                <a:lnTo>
                  <a:pt x="306311" y="211734"/>
                </a:lnTo>
                <a:close/>
              </a:path>
              <a:path w="330200" h="309245">
                <a:moveTo>
                  <a:pt x="306311" y="95034"/>
                </a:moveTo>
                <a:lnTo>
                  <a:pt x="304596" y="92938"/>
                </a:lnTo>
                <a:lnTo>
                  <a:pt x="303568" y="91871"/>
                </a:lnTo>
                <a:lnTo>
                  <a:pt x="302387" y="91325"/>
                </a:lnTo>
                <a:lnTo>
                  <a:pt x="301218" y="91325"/>
                </a:lnTo>
                <a:lnTo>
                  <a:pt x="300037" y="91325"/>
                </a:lnTo>
                <a:lnTo>
                  <a:pt x="298894" y="91871"/>
                </a:lnTo>
                <a:lnTo>
                  <a:pt x="283400" y="107365"/>
                </a:lnTo>
                <a:lnTo>
                  <a:pt x="285534" y="112458"/>
                </a:lnTo>
                <a:lnTo>
                  <a:pt x="291020" y="112458"/>
                </a:lnTo>
                <a:lnTo>
                  <a:pt x="292735" y="112039"/>
                </a:lnTo>
                <a:lnTo>
                  <a:pt x="293154" y="111175"/>
                </a:lnTo>
                <a:lnTo>
                  <a:pt x="304165" y="99707"/>
                </a:lnTo>
                <a:lnTo>
                  <a:pt x="306311" y="98463"/>
                </a:lnTo>
                <a:lnTo>
                  <a:pt x="306311" y="95034"/>
                </a:lnTo>
                <a:close/>
              </a:path>
              <a:path w="330200" h="309245">
                <a:moveTo>
                  <a:pt x="330073" y="152336"/>
                </a:moveTo>
                <a:lnTo>
                  <a:pt x="327939" y="150202"/>
                </a:lnTo>
                <a:lnTo>
                  <a:pt x="310121" y="150202"/>
                </a:lnTo>
                <a:lnTo>
                  <a:pt x="307594" y="150202"/>
                </a:lnTo>
                <a:lnTo>
                  <a:pt x="305447" y="152336"/>
                </a:lnTo>
                <a:lnTo>
                  <a:pt x="305447" y="157861"/>
                </a:lnTo>
                <a:lnTo>
                  <a:pt x="307594" y="159956"/>
                </a:lnTo>
                <a:lnTo>
                  <a:pt x="327939" y="159956"/>
                </a:lnTo>
                <a:lnTo>
                  <a:pt x="330073" y="157861"/>
                </a:lnTo>
                <a:lnTo>
                  <a:pt x="330073" y="15233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4992" y="3359187"/>
            <a:ext cx="346710" cy="347980"/>
          </a:xfrm>
          <a:custGeom>
            <a:avLst/>
            <a:gdLst/>
            <a:ahLst/>
            <a:cxnLst/>
            <a:rect l="l" t="t" r="r" b="b"/>
            <a:pathLst>
              <a:path w="346710" h="347979">
                <a:moveTo>
                  <a:pt x="72771" y="250888"/>
                </a:moveTo>
                <a:lnTo>
                  <a:pt x="72390" y="248627"/>
                </a:lnTo>
                <a:lnTo>
                  <a:pt x="69710" y="246341"/>
                </a:lnTo>
                <a:lnTo>
                  <a:pt x="64046" y="246341"/>
                </a:lnTo>
                <a:lnTo>
                  <a:pt x="61379" y="248627"/>
                </a:lnTo>
                <a:lnTo>
                  <a:pt x="61379" y="256209"/>
                </a:lnTo>
                <a:lnTo>
                  <a:pt x="34099" y="256209"/>
                </a:lnTo>
                <a:lnTo>
                  <a:pt x="34099" y="230809"/>
                </a:lnTo>
                <a:lnTo>
                  <a:pt x="59499" y="230809"/>
                </a:lnTo>
                <a:lnTo>
                  <a:pt x="62141" y="228168"/>
                </a:lnTo>
                <a:lnTo>
                  <a:pt x="62141" y="222084"/>
                </a:lnTo>
                <a:lnTo>
                  <a:pt x="59880" y="219062"/>
                </a:lnTo>
                <a:lnTo>
                  <a:pt x="29159" y="219062"/>
                </a:lnTo>
                <a:lnTo>
                  <a:pt x="26136" y="219062"/>
                </a:lnTo>
                <a:lnTo>
                  <a:pt x="23495" y="221703"/>
                </a:lnTo>
                <a:lnTo>
                  <a:pt x="23495" y="263779"/>
                </a:lnTo>
                <a:lnTo>
                  <a:pt x="25755" y="266801"/>
                </a:lnTo>
                <a:lnTo>
                  <a:pt x="69710" y="266801"/>
                </a:lnTo>
                <a:lnTo>
                  <a:pt x="72771" y="264160"/>
                </a:lnTo>
                <a:lnTo>
                  <a:pt x="72771" y="250888"/>
                </a:lnTo>
                <a:close/>
              </a:path>
              <a:path w="346710" h="347979">
                <a:moveTo>
                  <a:pt x="72771" y="149326"/>
                </a:moveTo>
                <a:lnTo>
                  <a:pt x="70472" y="146291"/>
                </a:lnTo>
                <a:lnTo>
                  <a:pt x="64046" y="146291"/>
                </a:lnTo>
                <a:lnTo>
                  <a:pt x="61379" y="148551"/>
                </a:lnTo>
                <a:lnTo>
                  <a:pt x="61379" y="156133"/>
                </a:lnTo>
                <a:lnTo>
                  <a:pt x="34099" y="156133"/>
                </a:lnTo>
                <a:lnTo>
                  <a:pt x="34099" y="131140"/>
                </a:lnTo>
                <a:lnTo>
                  <a:pt x="56476" y="131533"/>
                </a:lnTo>
                <a:lnTo>
                  <a:pt x="59499" y="131533"/>
                </a:lnTo>
                <a:lnTo>
                  <a:pt x="62141" y="129235"/>
                </a:lnTo>
                <a:lnTo>
                  <a:pt x="62141" y="123190"/>
                </a:lnTo>
                <a:lnTo>
                  <a:pt x="59880" y="120129"/>
                </a:lnTo>
                <a:lnTo>
                  <a:pt x="29159" y="120129"/>
                </a:lnTo>
                <a:lnTo>
                  <a:pt x="26136" y="120129"/>
                </a:lnTo>
                <a:lnTo>
                  <a:pt x="23495" y="122809"/>
                </a:lnTo>
                <a:lnTo>
                  <a:pt x="23495" y="164858"/>
                </a:lnTo>
                <a:lnTo>
                  <a:pt x="25755" y="167525"/>
                </a:lnTo>
                <a:lnTo>
                  <a:pt x="69710" y="167525"/>
                </a:lnTo>
                <a:lnTo>
                  <a:pt x="72771" y="165239"/>
                </a:lnTo>
                <a:lnTo>
                  <a:pt x="72771" y="149326"/>
                </a:lnTo>
                <a:close/>
              </a:path>
              <a:path w="346710" h="347979">
                <a:moveTo>
                  <a:pt x="72771" y="49657"/>
                </a:moveTo>
                <a:lnTo>
                  <a:pt x="70472" y="46634"/>
                </a:lnTo>
                <a:lnTo>
                  <a:pt x="64046" y="46634"/>
                </a:lnTo>
                <a:lnTo>
                  <a:pt x="61379" y="49276"/>
                </a:lnTo>
                <a:lnTo>
                  <a:pt x="61379" y="56857"/>
                </a:lnTo>
                <a:lnTo>
                  <a:pt x="34099" y="56857"/>
                </a:lnTo>
                <a:lnTo>
                  <a:pt x="34099" y="31838"/>
                </a:lnTo>
                <a:lnTo>
                  <a:pt x="56476" y="31838"/>
                </a:lnTo>
                <a:lnTo>
                  <a:pt x="56476" y="32219"/>
                </a:lnTo>
                <a:lnTo>
                  <a:pt x="59499" y="32219"/>
                </a:lnTo>
                <a:lnTo>
                  <a:pt x="62141" y="29959"/>
                </a:lnTo>
                <a:lnTo>
                  <a:pt x="62141" y="23495"/>
                </a:lnTo>
                <a:lnTo>
                  <a:pt x="59880" y="20853"/>
                </a:lnTo>
                <a:lnTo>
                  <a:pt x="29159" y="20853"/>
                </a:lnTo>
                <a:lnTo>
                  <a:pt x="26136" y="20853"/>
                </a:lnTo>
                <a:lnTo>
                  <a:pt x="23495" y="23114"/>
                </a:lnTo>
                <a:lnTo>
                  <a:pt x="23495" y="65189"/>
                </a:lnTo>
                <a:lnTo>
                  <a:pt x="25755" y="68211"/>
                </a:lnTo>
                <a:lnTo>
                  <a:pt x="69710" y="68211"/>
                </a:lnTo>
                <a:lnTo>
                  <a:pt x="72771" y="65963"/>
                </a:lnTo>
                <a:lnTo>
                  <a:pt x="72771" y="49657"/>
                </a:lnTo>
                <a:close/>
              </a:path>
              <a:path w="346710" h="347979">
                <a:moveTo>
                  <a:pt x="79197" y="223227"/>
                </a:moveTo>
                <a:lnTo>
                  <a:pt x="77292" y="221322"/>
                </a:lnTo>
                <a:lnTo>
                  <a:pt x="76200" y="220433"/>
                </a:lnTo>
                <a:lnTo>
                  <a:pt x="74866" y="219951"/>
                </a:lnTo>
                <a:lnTo>
                  <a:pt x="73558" y="219951"/>
                </a:lnTo>
                <a:lnTo>
                  <a:pt x="72136" y="219951"/>
                </a:lnTo>
                <a:lnTo>
                  <a:pt x="70700" y="220522"/>
                </a:lnTo>
                <a:lnTo>
                  <a:pt x="69710" y="221703"/>
                </a:lnTo>
                <a:lnTo>
                  <a:pt x="51917" y="241020"/>
                </a:lnTo>
                <a:lnTo>
                  <a:pt x="46228" y="234975"/>
                </a:lnTo>
                <a:lnTo>
                  <a:pt x="45237" y="233794"/>
                </a:lnTo>
                <a:lnTo>
                  <a:pt x="43738" y="233222"/>
                </a:lnTo>
                <a:lnTo>
                  <a:pt x="40868" y="233222"/>
                </a:lnTo>
                <a:lnTo>
                  <a:pt x="39535" y="233705"/>
                </a:lnTo>
                <a:lnTo>
                  <a:pt x="38646" y="234594"/>
                </a:lnTo>
                <a:lnTo>
                  <a:pt x="36385" y="236499"/>
                </a:lnTo>
                <a:lnTo>
                  <a:pt x="36385" y="240296"/>
                </a:lnTo>
                <a:lnTo>
                  <a:pt x="38265" y="242163"/>
                </a:lnTo>
                <a:lnTo>
                  <a:pt x="47752" y="252412"/>
                </a:lnTo>
                <a:lnTo>
                  <a:pt x="48514" y="253530"/>
                </a:lnTo>
                <a:lnTo>
                  <a:pt x="50012" y="254292"/>
                </a:lnTo>
                <a:lnTo>
                  <a:pt x="52679" y="254292"/>
                </a:lnTo>
                <a:lnTo>
                  <a:pt x="54178" y="253911"/>
                </a:lnTo>
                <a:lnTo>
                  <a:pt x="54940" y="252412"/>
                </a:lnTo>
                <a:lnTo>
                  <a:pt x="77292" y="228892"/>
                </a:lnTo>
                <a:lnTo>
                  <a:pt x="79197" y="226250"/>
                </a:lnTo>
                <a:lnTo>
                  <a:pt x="79197" y="223227"/>
                </a:lnTo>
                <a:close/>
              </a:path>
              <a:path w="346710" h="347979">
                <a:moveTo>
                  <a:pt x="79959" y="123926"/>
                </a:moveTo>
                <a:lnTo>
                  <a:pt x="77292" y="122047"/>
                </a:lnTo>
                <a:lnTo>
                  <a:pt x="76174" y="121081"/>
                </a:lnTo>
                <a:lnTo>
                  <a:pt x="74739" y="120611"/>
                </a:lnTo>
                <a:lnTo>
                  <a:pt x="73367" y="120611"/>
                </a:lnTo>
                <a:lnTo>
                  <a:pt x="72009" y="120611"/>
                </a:lnTo>
                <a:lnTo>
                  <a:pt x="70662" y="121081"/>
                </a:lnTo>
                <a:lnTo>
                  <a:pt x="69710" y="122047"/>
                </a:lnTo>
                <a:lnTo>
                  <a:pt x="51917" y="141744"/>
                </a:lnTo>
                <a:lnTo>
                  <a:pt x="46228" y="135318"/>
                </a:lnTo>
                <a:lnTo>
                  <a:pt x="45237" y="134112"/>
                </a:lnTo>
                <a:lnTo>
                  <a:pt x="43738" y="133527"/>
                </a:lnTo>
                <a:lnTo>
                  <a:pt x="40868" y="133527"/>
                </a:lnTo>
                <a:lnTo>
                  <a:pt x="39535" y="134010"/>
                </a:lnTo>
                <a:lnTo>
                  <a:pt x="38646" y="134937"/>
                </a:lnTo>
                <a:lnTo>
                  <a:pt x="36385" y="136817"/>
                </a:lnTo>
                <a:lnTo>
                  <a:pt x="36385" y="140601"/>
                </a:lnTo>
                <a:lnTo>
                  <a:pt x="38265" y="142506"/>
                </a:lnTo>
                <a:lnTo>
                  <a:pt x="47752" y="153111"/>
                </a:lnTo>
                <a:lnTo>
                  <a:pt x="48514" y="153873"/>
                </a:lnTo>
                <a:lnTo>
                  <a:pt x="50012" y="155016"/>
                </a:lnTo>
                <a:lnTo>
                  <a:pt x="52679" y="155016"/>
                </a:lnTo>
                <a:lnTo>
                  <a:pt x="54178" y="154254"/>
                </a:lnTo>
                <a:lnTo>
                  <a:pt x="54940" y="153111"/>
                </a:lnTo>
                <a:lnTo>
                  <a:pt x="77292" y="129235"/>
                </a:lnTo>
                <a:lnTo>
                  <a:pt x="79959" y="127355"/>
                </a:lnTo>
                <a:lnTo>
                  <a:pt x="79959" y="123926"/>
                </a:lnTo>
                <a:close/>
              </a:path>
              <a:path w="346710" h="347979">
                <a:moveTo>
                  <a:pt x="79959" y="25019"/>
                </a:moveTo>
                <a:lnTo>
                  <a:pt x="77292" y="22733"/>
                </a:lnTo>
                <a:lnTo>
                  <a:pt x="76174" y="21805"/>
                </a:lnTo>
                <a:lnTo>
                  <a:pt x="74739" y="21336"/>
                </a:lnTo>
                <a:lnTo>
                  <a:pt x="73367" y="21336"/>
                </a:lnTo>
                <a:lnTo>
                  <a:pt x="72009" y="21336"/>
                </a:lnTo>
                <a:lnTo>
                  <a:pt x="70662" y="21805"/>
                </a:lnTo>
                <a:lnTo>
                  <a:pt x="69710" y="22733"/>
                </a:lnTo>
                <a:lnTo>
                  <a:pt x="51917" y="42087"/>
                </a:lnTo>
                <a:lnTo>
                  <a:pt x="46228" y="36004"/>
                </a:lnTo>
                <a:lnTo>
                  <a:pt x="45237" y="34823"/>
                </a:lnTo>
                <a:lnTo>
                  <a:pt x="43738" y="34251"/>
                </a:lnTo>
                <a:lnTo>
                  <a:pt x="40868" y="34251"/>
                </a:lnTo>
                <a:lnTo>
                  <a:pt x="39535" y="34734"/>
                </a:lnTo>
                <a:lnTo>
                  <a:pt x="38646" y="35623"/>
                </a:lnTo>
                <a:lnTo>
                  <a:pt x="36385" y="37528"/>
                </a:lnTo>
                <a:lnTo>
                  <a:pt x="36385" y="41325"/>
                </a:lnTo>
                <a:lnTo>
                  <a:pt x="38265" y="43192"/>
                </a:lnTo>
                <a:lnTo>
                  <a:pt x="47752" y="53454"/>
                </a:lnTo>
                <a:lnTo>
                  <a:pt x="48514" y="54597"/>
                </a:lnTo>
                <a:lnTo>
                  <a:pt x="50012" y="55321"/>
                </a:lnTo>
                <a:lnTo>
                  <a:pt x="52679" y="55321"/>
                </a:lnTo>
                <a:lnTo>
                  <a:pt x="54178" y="54978"/>
                </a:lnTo>
                <a:lnTo>
                  <a:pt x="54940" y="53454"/>
                </a:lnTo>
                <a:lnTo>
                  <a:pt x="77292" y="29959"/>
                </a:lnTo>
                <a:lnTo>
                  <a:pt x="79959" y="28435"/>
                </a:lnTo>
                <a:lnTo>
                  <a:pt x="79959" y="25019"/>
                </a:lnTo>
                <a:close/>
              </a:path>
              <a:path w="346710" h="347979">
                <a:moveTo>
                  <a:pt x="158394" y="228168"/>
                </a:moveTo>
                <a:lnTo>
                  <a:pt x="156133" y="225488"/>
                </a:lnTo>
                <a:lnTo>
                  <a:pt x="92468" y="225488"/>
                </a:lnTo>
                <a:lnTo>
                  <a:pt x="89801" y="225488"/>
                </a:lnTo>
                <a:lnTo>
                  <a:pt x="86779" y="227787"/>
                </a:lnTo>
                <a:lnTo>
                  <a:pt x="86779" y="231190"/>
                </a:lnTo>
                <a:lnTo>
                  <a:pt x="87541" y="234594"/>
                </a:lnTo>
                <a:lnTo>
                  <a:pt x="89801" y="236880"/>
                </a:lnTo>
                <a:lnTo>
                  <a:pt x="155752" y="236880"/>
                </a:lnTo>
                <a:lnTo>
                  <a:pt x="158394" y="234594"/>
                </a:lnTo>
                <a:lnTo>
                  <a:pt x="158394" y="228168"/>
                </a:lnTo>
                <a:close/>
              </a:path>
              <a:path w="346710" h="347979">
                <a:moveTo>
                  <a:pt x="158394" y="128854"/>
                </a:moveTo>
                <a:lnTo>
                  <a:pt x="156133" y="125831"/>
                </a:lnTo>
                <a:lnTo>
                  <a:pt x="92468" y="125831"/>
                </a:lnTo>
                <a:lnTo>
                  <a:pt x="89801" y="125831"/>
                </a:lnTo>
                <a:lnTo>
                  <a:pt x="86779" y="128092"/>
                </a:lnTo>
                <a:lnTo>
                  <a:pt x="86779" y="131533"/>
                </a:lnTo>
                <a:lnTo>
                  <a:pt x="87541" y="134937"/>
                </a:lnTo>
                <a:lnTo>
                  <a:pt x="89801" y="137198"/>
                </a:lnTo>
                <a:lnTo>
                  <a:pt x="155752" y="137198"/>
                </a:lnTo>
                <a:lnTo>
                  <a:pt x="158394" y="134937"/>
                </a:lnTo>
                <a:lnTo>
                  <a:pt x="158394" y="128854"/>
                </a:lnTo>
                <a:close/>
              </a:path>
              <a:path w="346710" h="347979">
                <a:moveTo>
                  <a:pt x="158394" y="29578"/>
                </a:moveTo>
                <a:lnTo>
                  <a:pt x="156133" y="26898"/>
                </a:lnTo>
                <a:lnTo>
                  <a:pt x="92468" y="26898"/>
                </a:lnTo>
                <a:lnTo>
                  <a:pt x="89801" y="26898"/>
                </a:lnTo>
                <a:lnTo>
                  <a:pt x="86779" y="29197"/>
                </a:lnTo>
                <a:lnTo>
                  <a:pt x="86779" y="32600"/>
                </a:lnTo>
                <a:lnTo>
                  <a:pt x="87541" y="36004"/>
                </a:lnTo>
                <a:lnTo>
                  <a:pt x="89801" y="38303"/>
                </a:lnTo>
                <a:lnTo>
                  <a:pt x="155752" y="38303"/>
                </a:lnTo>
                <a:lnTo>
                  <a:pt x="158394" y="36004"/>
                </a:lnTo>
                <a:lnTo>
                  <a:pt x="158394" y="29578"/>
                </a:lnTo>
                <a:close/>
              </a:path>
              <a:path w="346710" h="347979">
                <a:moveTo>
                  <a:pt x="216763" y="252412"/>
                </a:moveTo>
                <a:lnTo>
                  <a:pt x="213741" y="250126"/>
                </a:lnTo>
                <a:lnTo>
                  <a:pt x="92468" y="250126"/>
                </a:lnTo>
                <a:lnTo>
                  <a:pt x="89801" y="250126"/>
                </a:lnTo>
                <a:lnTo>
                  <a:pt x="86779" y="252412"/>
                </a:lnTo>
                <a:lnTo>
                  <a:pt x="86779" y="258470"/>
                </a:lnTo>
                <a:lnTo>
                  <a:pt x="89420" y="261493"/>
                </a:lnTo>
                <a:lnTo>
                  <a:pt x="213741" y="261493"/>
                </a:lnTo>
                <a:lnTo>
                  <a:pt x="216763" y="259232"/>
                </a:lnTo>
                <a:lnTo>
                  <a:pt x="216763" y="252412"/>
                </a:lnTo>
                <a:close/>
              </a:path>
              <a:path w="346710" h="347979">
                <a:moveTo>
                  <a:pt x="217525" y="152730"/>
                </a:moveTo>
                <a:lnTo>
                  <a:pt x="215239" y="150088"/>
                </a:lnTo>
                <a:lnTo>
                  <a:pt x="92468" y="150088"/>
                </a:lnTo>
                <a:lnTo>
                  <a:pt x="89801" y="150088"/>
                </a:lnTo>
                <a:lnTo>
                  <a:pt x="86779" y="152349"/>
                </a:lnTo>
                <a:lnTo>
                  <a:pt x="86779" y="155778"/>
                </a:lnTo>
                <a:lnTo>
                  <a:pt x="87541" y="159181"/>
                </a:lnTo>
                <a:lnTo>
                  <a:pt x="89801" y="161442"/>
                </a:lnTo>
                <a:lnTo>
                  <a:pt x="214858" y="161442"/>
                </a:lnTo>
                <a:lnTo>
                  <a:pt x="217525" y="159181"/>
                </a:lnTo>
                <a:lnTo>
                  <a:pt x="217525" y="152730"/>
                </a:lnTo>
                <a:close/>
              </a:path>
              <a:path w="346710" h="347979">
                <a:moveTo>
                  <a:pt x="218681" y="53454"/>
                </a:moveTo>
                <a:lnTo>
                  <a:pt x="216382" y="51155"/>
                </a:lnTo>
                <a:lnTo>
                  <a:pt x="92468" y="51155"/>
                </a:lnTo>
                <a:lnTo>
                  <a:pt x="89801" y="51155"/>
                </a:lnTo>
                <a:lnTo>
                  <a:pt x="86779" y="53454"/>
                </a:lnTo>
                <a:lnTo>
                  <a:pt x="86779" y="60261"/>
                </a:lnTo>
                <a:lnTo>
                  <a:pt x="89801" y="62547"/>
                </a:lnTo>
                <a:lnTo>
                  <a:pt x="215620" y="62547"/>
                </a:lnTo>
                <a:lnTo>
                  <a:pt x="218681" y="60261"/>
                </a:lnTo>
                <a:lnTo>
                  <a:pt x="218681" y="53454"/>
                </a:lnTo>
                <a:close/>
              </a:path>
              <a:path w="346710" h="347979">
                <a:moveTo>
                  <a:pt x="254292" y="2654"/>
                </a:moveTo>
                <a:lnTo>
                  <a:pt x="251625" y="0"/>
                </a:lnTo>
                <a:lnTo>
                  <a:pt x="229654" y="0"/>
                </a:lnTo>
                <a:lnTo>
                  <a:pt x="226631" y="2298"/>
                </a:lnTo>
                <a:lnTo>
                  <a:pt x="226631" y="8343"/>
                </a:lnTo>
                <a:lnTo>
                  <a:pt x="228892" y="11366"/>
                </a:lnTo>
                <a:lnTo>
                  <a:pt x="243281" y="11366"/>
                </a:lnTo>
                <a:lnTo>
                  <a:pt x="243281" y="78473"/>
                </a:lnTo>
                <a:lnTo>
                  <a:pt x="11747" y="78473"/>
                </a:lnTo>
                <a:lnTo>
                  <a:pt x="11747" y="11366"/>
                </a:lnTo>
                <a:lnTo>
                  <a:pt x="217144" y="11366"/>
                </a:lnTo>
                <a:lnTo>
                  <a:pt x="220167" y="9105"/>
                </a:lnTo>
                <a:lnTo>
                  <a:pt x="220167" y="2654"/>
                </a:lnTo>
                <a:lnTo>
                  <a:pt x="217525" y="0"/>
                </a:lnTo>
                <a:lnTo>
                  <a:pt x="6438" y="0"/>
                </a:lnTo>
                <a:lnTo>
                  <a:pt x="3416" y="0"/>
                </a:lnTo>
                <a:lnTo>
                  <a:pt x="736" y="2298"/>
                </a:lnTo>
                <a:lnTo>
                  <a:pt x="736" y="87185"/>
                </a:lnTo>
                <a:lnTo>
                  <a:pt x="3022" y="89446"/>
                </a:lnTo>
                <a:lnTo>
                  <a:pt x="251244" y="89446"/>
                </a:lnTo>
                <a:lnTo>
                  <a:pt x="254292" y="87185"/>
                </a:lnTo>
                <a:lnTo>
                  <a:pt x="254292" y="2654"/>
                </a:lnTo>
                <a:close/>
              </a:path>
              <a:path w="346710" h="347979">
                <a:moveTo>
                  <a:pt x="346379" y="344500"/>
                </a:moveTo>
                <a:lnTo>
                  <a:pt x="343687" y="297916"/>
                </a:lnTo>
                <a:lnTo>
                  <a:pt x="288772" y="261137"/>
                </a:lnTo>
                <a:lnTo>
                  <a:pt x="288772" y="258089"/>
                </a:lnTo>
                <a:lnTo>
                  <a:pt x="288772" y="254292"/>
                </a:lnTo>
                <a:lnTo>
                  <a:pt x="294690" y="250202"/>
                </a:lnTo>
                <a:lnTo>
                  <a:pt x="296951" y="247865"/>
                </a:lnTo>
                <a:lnTo>
                  <a:pt x="299808" y="244919"/>
                </a:lnTo>
                <a:lnTo>
                  <a:pt x="303847" y="238633"/>
                </a:lnTo>
                <a:lnTo>
                  <a:pt x="306590" y="231571"/>
                </a:lnTo>
                <a:lnTo>
                  <a:pt x="314147" y="230098"/>
                </a:lnTo>
                <a:lnTo>
                  <a:pt x="326288" y="206171"/>
                </a:lnTo>
                <a:lnTo>
                  <a:pt x="325170" y="204292"/>
                </a:lnTo>
                <a:lnTo>
                  <a:pt x="322884" y="200507"/>
                </a:lnTo>
                <a:lnTo>
                  <a:pt x="317957" y="196684"/>
                </a:lnTo>
                <a:lnTo>
                  <a:pt x="317957" y="191401"/>
                </a:lnTo>
                <a:lnTo>
                  <a:pt x="317957" y="181914"/>
                </a:lnTo>
                <a:lnTo>
                  <a:pt x="315696" y="170611"/>
                </a:lnTo>
                <a:lnTo>
                  <a:pt x="315696" y="208457"/>
                </a:lnTo>
                <a:lnTo>
                  <a:pt x="315696" y="216420"/>
                </a:lnTo>
                <a:lnTo>
                  <a:pt x="313016" y="219824"/>
                </a:lnTo>
                <a:lnTo>
                  <a:pt x="308470" y="220205"/>
                </a:lnTo>
                <a:lnTo>
                  <a:pt x="308470" y="204292"/>
                </a:lnTo>
                <a:lnTo>
                  <a:pt x="312254" y="205028"/>
                </a:lnTo>
                <a:lnTo>
                  <a:pt x="315696" y="208457"/>
                </a:lnTo>
                <a:lnTo>
                  <a:pt x="315696" y="170611"/>
                </a:lnTo>
                <a:lnTo>
                  <a:pt x="314159" y="162928"/>
                </a:lnTo>
                <a:lnTo>
                  <a:pt x="307352" y="152730"/>
                </a:lnTo>
                <a:lnTo>
                  <a:pt x="307352" y="191401"/>
                </a:lnTo>
                <a:lnTo>
                  <a:pt x="305066" y="191401"/>
                </a:lnTo>
                <a:lnTo>
                  <a:pt x="297103" y="189357"/>
                </a:lnTo>
                <a:lnTo>
                  <a:pt x="297103" y="198589"/>
                </a:lnTo>
                <a:lnTo>
                  <a:pt x="297103" y="221703"/>
                </a:lnTo>
                <a:lnTo>
                  <a:pt x="295427" y="231711"/>
                </a:lnTo>
                <a:lnTo>
                  <a:pt x="289902" y="240042"/>
                </a:lnTo>
                <a:lnTo>
                  <a:pt x="281546" y="245745"/>
                </a:lnTo>
                <a:lnTo>
                  <a:pt x="277787" y="246532"/>
                </a:lnTo>
                <a:lnTo>
                  <a:pt x="277787" y="258089"/>
                </a:lnTo>
                <a:lnTo>
                  <a:pt x="277787" y="265658"/>
                </a:lnTo>
                <a:lnTo>
                  <a:pt x="267538" y="276669"/>
                </a:lnTo>
                <a:lnTo>
                  <a:pt x="264147" y="273265"/>
                </a:lnTo>
                <a:lnTo>
                  <a:pt x="257314" y="266420"/>
                </a:lnTo>
                <a:lnTo>
                  <a:pt x="257314" y="258089"/>
                </a:lnTo>
                <a:lnTo>
                  <a:pt x="259956" y="258470"/>
                </a:lnTo>
                <a:lnTo>
                  <a:pt x="275869" y="258470"/>
                </a:lnTo>
                <a:lnTo>
                  <a:pt x="277787" y="258089"/>
                </a:lnTo>
                <a:lnTo>
                  <a:pt x="277787" y="246532"/>
                </a:lnTo>
                <a:lnTo>
                  <a:pt x="271322" y="247865"/>
                </a:lnTo>
                <a:lnTo>
                  <a:pt x="264134" y="247865"/>
                </a:lnTo>
                <a:lnTo>
                  <a:pt x="253784" y="245757"/>
                </a:lnTo>
                <a:lnTo>
                  <a:pt x="246722" y="240957"/>
                </a:lnTo>
                <a:lnTo>
                  <a:pt x="246722" y="254292"/>
                </a:lnTo>
                <a:lnTo>
                  <a:pt x="246722" y="261493"/>
                </a:lnTo>
                <a:lnTo>
                  <a:pt x="213741" y="274383"/>
                </a:lnTo>
                <a:lnTo>
                  <a:pt x="211836" y="274764"/>
                </a:lnTo>
                <a:lnTo>
                  <a:pt x="209956" y="275526"/>
                </a:lnTo>
                <a:lnTo>
                  <a:pt x="207657" y="277050"/>
                </a:lnTo>
                <a:lnTo>
                  <a:pt x="11747" y="277050"/>
                </a:lnTo>
                <a:lnTo>
                  <a:pt x="11747" y="209956"/>
                </a:lnTo>
                <a:lnTo>
                  <a:pt x="209194" y="209956"/>
                </a:lnTo>
                <a:lnTo>
                  <a:pt x="209270" y="212636"/>
                </a:lnTo>
                <a:lnTo>
                  <a:pt x="210667" y="219583"/>
                </a:lnTo>
                <a:lnTo>
                  <a:pt x="214731" y="225742"/>
                </a:lnTo>
                <a:lnTo>
                  <a:pt x="220865" y="229984"/>
                </a:lnTo>
                <a:lnTo>
                  <a:pt x="228511" y="231571"/>
                </a:lnTo>
                <a:lnTo>
                  <a:pt x="231406" y="238633"/>
                </a:lnTo>
                <a:lnTo>
                  <a:pt x="235483" y="244919"/>
                </a:lnTo>
                <a:lnTo>
                  <a:pt x="240614" y="250202"/>
                </a:lnTo>
                <a:lnTo>
                  <a:pt x="246722" y="254292"/>
                </a:lnTo>
                <a:lnTo>
                  <a:pt x="246722" y="240957"/>
                </a:lnTo>
                <a:lnTo>
                  <a:pt x="245338" y="240004"/>
                </a:lnTo>
                <a:lnTo>
                  <a:pt x="239687" y="231546"/>
                </a:lnTo>
                <a:lnTo>
                  <a:pt x="237693" y="221703"/>
                </a:lnTo>
                <a:lnTo>
                  <a:pt x="237617" y="220586"/>
                </a:lnTo>
                <a:lnTo>
                  <a:pt x="237617" y="204292"/>
                </a:lnTo>
                <a:lnTo>
                  <a:pt x="237617" y="199351"/>
                </a:lnTo>
                <a:lnTo>
                  <a:pt x="246392" y="198183"/>
                </a:lnTo>
                <a:lnTo>
                  <a:pt x="257556" y="195376"/>
                </a:lnTo>
                <a:lnTo>
                  <a:pt x="267004" y="191401"/>
                </a:lnTo>
                <a:lnTo>
                  <a:pt x="269646" y="190296"/>
                </a:lnTo>
                <a:lnTo>
                  <a:pt x="281190" y="182295"/>
                </a:lnTo>
                <a:lnTo>
                  <a:pt x="283832" y="187998"/>
                </a:lnTo>
                <a:lnTo>
                  <a:pt x="289153" y="195186"/>
                </a:lnTo>
                <a:lnTo>
                  <a:pt x="297103" y="198589"/>
                </a:lnTo>
                <a:lnTo>
                  <a:pt x="297103" y="189357"/>
                </a:lnTo>
                <a:lnTo>
                  <a:pt x="293319" y="188379"/>
                </a:lnTo>
                <a:lnTo>
                  <a:pt x="291807" y="182295"/>
                </a:lnTo>
                <a:lnTo>
                  <a:pt x="289534" y="173189"/>
                </a:lnTo>
                <a:lnTo>
                  <a:pt x="289153" y="171310"/>
                </a:lnTo>
                <a:lnTo>
                  <a:pt x="287616" y="169405"/>
                </a:lnTo>
                <a:lnTo>
                  <a:pt x="285038" y="168960"/>
                </a:lnTo>
                <a:lnTo>
                  <a:pt x="284721" y="168922"/>
                </a:lnTo>
                <a:lnTo>
                  <a:pt x="282714" y="168922"/>
                </a:lnTo>
                <a:lnTo>
                  <a:pt x="280936" y="169722"/>
                </a:lnTo>
                <a:lnTo>
                  <a:pt x="279666" y="171310"/>
                </a:lnTo>
                <a:lnTo>
                  <a:pt x="266420" y="182930"/>
                </a:lnTo>
                <a:lnTo>
                  <a:pt x="251256" y="188887"/>
                </a:lnTo>
                <a:lnTo>
                  <a:pt x="238645" y="191084"/>
                </a:lnTo>
                <a:lnTo>
                  <a:pt x="233070" y="191401"/>
                </a:lnTo>
                <a:lnTo>
                  <a:pt x="229273" y="191401"/>
                </a:lnTo>
                <a:lnTo>
                  <a:pt x="227850" y="182930"/>
                </a:lnTo>
                <a:lnTo>
                  <a:pt x="227825" y="181914"/>
                </a:lnTo>
                <a:lnTo>
                  <a:pt x="228600" y="178130"/>
                </a:lnTo>
                <a:lnTo>
                  <a:pt x="230746" y="167576"/>
                </a:lnTo>
                <a:lnTo>
                  <a:pt x="238887" y="155524"/>
                </a:lnTo>
                <a:lnTo>
                  <a:pt x="250926" y="147383"/>
                </a:lnTo>
                <a:lnTo>
                  <a:pt x="265658" y="144386"/>
                </a:lnTo>
                <a:lnTo>
                  <a:pt x="269443" y="144386"/>
                </a:lnTo>
                <a:lnTo>
                  <a:pt x="304304" y="167576"/>
                </a:lnTo>
                <a:lnTo>
                  <a:pt x="307352" y="191401"/>
                </a:lnTo>
                <a:lnTo>
                  <a:pt x="307352" y="152730"/>
                </a:lnTo>
                <a:lnTo>
                  <a:pt x="303784" y="147383"/>
                </a:lnTo>
                <a:lnTo>
                  <a:pt x="299389" y="144386"/>
                </a:lnTo>
                <a:lnTo>
                  <a:pt x="288366" y="136880"/>
                </a:lnTo>
                <a:lnTo>
                  <a:pt x="276948" y="134556"/>
                </a:lnTo>
                <a:lnTo>
                  <a:pt x="269443" y="133019"/>
                </a:lnTo>
                <a:lnTo>
                  <a:pt x="261112" y="133019"/>
                </a:lnTo>
                <a:lnTo>
                  <a:pt x="257314" y="133400"/>
                </a:lnTo>
                <a:lnTo>
                  <a:pt x="253530" y="134556"/>
                </a:lnTo>
                <a:lnTo>
                  <a:pt x="253530" y="102336"/>
                </a:lnTo>
                <a:lnTo>
                  <a:pt x="251244" y="99314"/>
                </a:lnTo>
                <a:lnTo>
                  <a:pt x="228892" y="99314"/>
                </a:lnTo>
                <a:lnTo>
                  <a:pt x="226250" y="101955"/>
                </a:lnTo>
                <a:lnTo>
                  <a:pt x="226250" y="108381"/>
                </a:lnTo>
                <a:lnTo>
                  <a:pt x="228511" y="110680"/>
                </a:lnTo>
                <a:lnTo>
                  <a:pt x="242544" y="110680"/>
                </a:lnTo>
                <a:lnTo>
                  <a:pt x="242544" y="139103"/>
                </a:lnTo>
                <a:lnTo>
                  <a:pt x="232765" y="145999"/>
                </a:lnTo>
                <a:lnTo>
                  <a:pt x="226987" y="152603"/>
                </a:lnTo>
                <a:lnTo>
                  <a:pt x="226987" y="204292"/>
                </a:lnTo>
                <a:lnTo>
                  <a:pt x="226987" y="220586"/>
                </a:lnTo>
                <a:lnTo>
                  <a:pt x="222808" y="220205"/>
                </a:lnTo>
                <a:lnTo>
                  <a:pt x="220167" y="216420"/>
                </a:lnTo>
                <a:lnTo>
                  <a:pt x="220103" y="212242"/>
                </a:lnTo>
                <a:lnTo>
                  <a:pt x="219722" y="209956"/>
                </a:lnTo>
                <a:lnTo>
                  <a:pt x="219405" y="208076"/>
                </a:lnTo>
                <a:lnTo>
                  <a:pt x="222808" y="204635"/>
                </a:lnTo>
                <a:lnTo>
                  <a:pt x="226987" y="204292"/>
                </a:lnTo>
                <a:lnTo>
                  <a:pt x="226987" y="152603"/>
                </a:lnTo>
                <a:lnTo>
                  <a:pt x="224828" y="155054"/>
                </a:lnTo>
                <a:lnTo>
                  <a:pt x="219303" y="165900"/>
                </a:lnTo>
                <a:lnTo>
                  <a:pt x="216763" y="178130"/>
                </a:lnTo>
                <a:lnTo>
                  <a:pt x="10985" y="178130"/>
                </a:lnTo>
                <a:lnTo>
                  <a:pt x="10985" y="110680"/>
                </a:lnTo>
                <a:lnTo>
                  <a:pt x="216763" y="110680"/>
                </a:lnTo>
                <a:lnTo>
                  <a:pt x="219405" y="108381"/>
                </a:lnTo>
                <a:lnTo>
                  <a:pt x="219405" y="102336"/>
                </a:lnTo>
                <a:lnTo>
                  <a:pt x="217144" y="99314"/>
                </a:lnTo>
                <a:lnTo>
                  <a:pt x="3022" y="99314"/>
                </a:lnTo>
                <a:lnTo>
                  <a:pt x="0" y="101955"/>
                </a:lnTo>
                <a:lnTo>
                  <a:pt x="0" y="186080"/>
                </a:lnTo>
                <a:lnTo>
                  <a:pt x="2641" y="189103"/>
                </a:lnTo>
                <a:lnTo>
                  <a:pt x="216763" y="189103"/>
                </a:lnTo>
                <a:lnTo>
                  <a:pt x="216763" y="197065"/>
                </a:lnTo>
                <a:lnTo>
                  <a:pt x="215620" y="197446"/>
                </a:lnTo>
                <a:lnTo>
                  <a:pt x="214858" y="198589"/>
                </a:lnTo>
                <a:lnTo>
                  <a:pt x="214122" y="199351"/>
                </a:lnTo>
                <a:lnTo>
                  <a:pt x="3022" y="199351"/>
                </a:lnTo>
                <a:lnTo>
                  <a:pt x="0" y="201612"/>
                </a:lnTo>
                <a:lnTo>
                  <a:pt x="0" y="286131"/>
                </a:lnTo>
                <a:lnTo>
                  <a:pt x="2641" y="288798"/>
                </a:lnTo>
                <a:lnTo>
                  <a:pt x="195922" y="288798"/>
                </a:lnTo>
                <a:lnTo>
                  <a:pt x="192532" y="293992"/>
                </a:lnTo>
                <a:lnTo>
                  <a:pt x="189903" y="300012"/>
                </a:lnTo>
                <a:lnTo>
                  <a:pt x="188188" y="306959"/>
                </a:lnTo>
                <a:lnTo>
                  <a:pt x="187693" y="313436"/>
                </a:lnTo>
                <a:lnTo>
                  <a:pt x="187579" y="344881"/>
                </a:lnTo>
                <a:lnTo>
                  <a:pt x="190258" y="347522"/>
                </a:lnTo>
                <a:lnTo>
                  <a:pt x="217144" y="347522"/>
                </a:lnTo>
                <a:lnTo>
                  <a:pt x="220167" y="345262"/>
                </a:lnTo>
                <a:lnTo>
                  <a:pt x="220167" y="339191"/>
                </a:lnTo>
                <a:lnTo>
                  <a:pt x="217525" y="336169"/>
                </a:lnTo>
                <a:lnTo>
                  <a:pt x="198945" y="336169"/>
                </a:lnTo>
                <a:lnTo>
                  <a:pt x="199021" y="314172"/>
                </a:lnTo>
                <a:lnTo>
                  <a:pt x="201790" y="300342"/>
                </a:lnTo>
                <a:lnTo>
                  <a:pt x="208089" y="291261"/>
                </a:lnTo>
                <a:lnTo>
                  <a:pt x="214464" y="286435"/>
                </a:lnTo>
                <a:lnTo>
                  <a:pt x="217525" y="285013"/>
                </a:lnTo>
                <a:lnTo>
                  <a:pt x="217919" y="285013"/>
                </a:lnTo>
                <a:lnTo>
                  <a:pt x="238188" y="277050"/>
                </a:lnTo>
                <a:lnTo>
                  <a:pt x="247827" y="273265"/>
                </a:lnTo>
                <a:lnTo>
                  <a:pt x="264134" y="288798"/>
                </a:lnTo>
                <a:lnTo>
                  <a:pt x="264896" y="289915"/>
                </a:lnTo>
                <a:lnTo>
                  <a:pt x="266420" y="290296"/>
                </a:lnTo>
                <a:lnTo>
                  <a:pt x="269062" y="290296"/>
                </a:lnTo>
                <a:lnTo>
                  <a:pt x="270586" y="289915"/>
                </a:lnTo>
                <a:lnTo>
                  <a:pt x="271703" y="288417"/>
                </a:lnTo>
                <a:lnTo>
                  <a:pt x="282905" y="276669"/>
                </a:lnTo>
                <a:lnTo>
                  <a:pt x="286893" y="272503"/>
                </a:lnTo>
                <a:lnTo>
                  <a:pt x="316433" y="284251"/>
                </a:lnTo>
                <a:lnTo>
                  <a:pt x="317195" y="284251"/>
                </a:lnTo>
                <a:lnTo>
                  <a:pt x="320357" y="285775"/>
                </a:lnTo>
                <a:lnTo>
                  <a:pt x="326580" y="290449"/>
                </a:lnTo>
                <a:lnTo>
                  <a:pt x="332663" y="299326"/>
                </a:lnTo>
                <a:lnTo>
                  <a:pt x="335394" y="313436"/>
                </a:lnTo>
                <a:lnTo>
                  <a:pt x="335394" y="335394"/>
                </a:lnTo>
                <a:lnTo>
                  <a:pt x="228511" y="335394"/>
                </a:lnTo>
                <a:lnTo>
                  <a:pt x="225488" y="337693"/>
                </a:lnTo>
                <a:lnTo>
                  <a:pt x="225488" y="343738"/>
                </a:lnTo>
                <a:lnTo>
                  <a:pt x="228130" y="346760"/>
                </a:lnTo>
                <a:lnTo>
                  <a:pt x="343738" y="346760"/>
                </a:lnTo>
                <a:lnTo>
                  <a:pt x="346379" y="34450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629337" y="3409224"/>
            <a:ext cx="367030" cy="244475"/>
            <a:chOff x="4629337" y="3409224"/>
            <a:chExt cx="367030" cy="244475"/>
          </a:xfrm>
        </p:grpSpPr>
        <p:sp>
          <p:nvSpPr>
            <p:cNvPr id="37" name="object 37"/>
            <p:cNvSpPr/>
            <p:nvPr/>
          </p:nvSpPr>
          <p:spPr>
            <a:xfrm>
              <a:off x="4629328" y="3409226"/>
              <a:ext cx="367030" cy="244475"/>
            </a:xfrm>
            <a:custGeom>
              <a:avLst/>
              <a:gdLst/>
              <a:ahLst/>
              <a:cxnLst/>
              <a:rect l="l" t="t" r="r" b="b"/>
              <a:pathLst>
                <a:path w="367029" h="244475">
                  <a:moveTo>
                    <a:pt x="29921" y="149707"/>
                  </a:moveTo>
                  <a:lnTo>
                    <a:pt x="27279" y="147027"/>
                  </a:lnTo>
                  <a:lnTo>
                    <a:pt x="24257" y="147027"/>
                  </a:lnTo>
                  <a:lnTo>
                    <a:pt x="20853" y="147027"/>
                  </a:lnTo>
                  <a:lnTo>
                    <a:pt x="18554" y="149313"/>
                  </a:lnTo>
                  <a:lnTo>
                    <a:pt x="18554" y="162204"/>
                  </a:lnTo>
                  <a:lnTo>
                    <a:pt x="20853" y="164465"/>
                  </a:lnTo>
                  <a:lnTo>
                    <a:pt x="27279" y="164465"/>
                  </a:lnTo>
                  <a:lnTo>
                    <a:pt x="29921" y="162204"/>
                  </a:lnTo>
                  <a:lnTo>
                    <a:pt x="29921" y="149707"/>
                  </a:lnTo>
                  <a:close/>
                </a:path>
                <a:path w="367029" h="244475">
                  <a:moveTo>
                    <a:pt x="29921" y="112941"/>
                  </a:moveTo>
                  <a:lnTo>
                    <a:pt x="27279" y="110642"/>
                  </a:lnTo>
                  <a:lnTo>
                    <a:pt x="24257" y="110642"/>
                  </a:lnTo>
                  <a:lnTo>
                    <a:pt x="20853" y="110642"/>
                  </a:lnTo>
                  <a:lnTo>
                    <a:pt x="18554" y="112941"/>
                  </a:lnTo>
                  <a:lnTo>
                    <a:pt x="18554" y="131876"/>
                  </a:lnTo>
                  <a:lnTo>
                    <a:pt x="20853" y="134162"/>
                  </a:lnTo>
                  <a:lnTo>
                    <a:pt x="27279" y="134162"/>
                  </a:lnTo>
                  <a:lnTo>
                    <a:pt x="29921" y="131876"/>
                  </a:lnTo>
                  <a:lnTo>
                    <a:pt x="29921" y="112941"/>
                  </a:lnTo>
                  <a:close/>
                </a:path>
                <a:path w="367029" h="244475">
                  <a:moveTo>
                    <a:pt x="29921" y="82219"/>
                  </a:moveTo>
                  <a:lnTo>
                    <a:pt x="27279" y="79578"/>
                  </a:lnTo>
                  <a:lnTo>
                    <a:pt x="24257" y="79578"/>
                  </a:lnTo>
                  <a:lnTo>
                    <a:pt x="20853" y="79578"/>
                  </a:lnTo>
                  <a:lnTo>
                    <a:pt x="18554" y="82219"/>
                  </a:lnTo>
                  <a:lnTo>
                    <a:pt x="18554" y="94729"/>
                  </a:lnTo>
                  <a:lnTo>
                    <a:pt x="20853" y="97409"/>
                  </a:lnTo>
                  <a:lnTo>
                    <a:pt x="27279" y="97409"/>
                  </a:lnTo>
                  <a:lnTo>
                    <a:pt x="29921" y="94729"/>
                  </a:lnTo>
                  <a:lnTo>
                    <a:pt x="29921" y="82219"/>
                  </a:lnTo>
                  <a:close/>
                </a:path>
                <a:path w="367029" h="244475">
                  <a:moveTo>
                    <a:pt x="330466" y="27279"/>
                  </a:moveTo>
                  <a:lnTo>
                    <a:pt x="327825" y="24257"/>
                  </a:lnTo>
                  <a:lnTo>
                    <a:pt x="318719" y="24257"/>
                  </a:lnTo>
                  <a:lnTo>
                    <a:pt x="318719" y="36004"/>
                  </a:lnTo>
                  <a:lnTo>
                    <a:pt x="318719" y="208432"/>
                  </a:lnTo>
                  <a:lnTo>
                    <a:pt x="48133" y="208432"/>
                  </a:lnTo>
                  <a:lnTo>
                    <a:pt x="48133" y="36004"/>
                  </a:lnTo>
                  <a:lnTo>
                    <a:pt x="318719" y="36004"/>
                  </a:lnTo>
                  <a:lnTo>
                    <a:pt x="318719" y="24257"/>
                  </a:lnTo>
                  <a:lnTo>
                    <a:pt x="38646" y="24257"/>
                  </a:lnTo>
                  <a:lnTo>
                    <a:pt x="36385" y="26517"/>
                  </a:lnTo>
                  <a:lnTo>
                    <a:pt x="36385" y="217525"/>
                  </a:lnTo>
                  <a:lnTo>
                    <a:pt x="38646" y="219786"/>
                  </a:lnTo>
                  <a:lnTo>
                    <a:pt x="327825" y="219786"/>
                  </a:lnTo>
                  <a:lnTo>
                    <a:pt x="330085" y="217525"/>
                  </a:lnTo>
                  <a:lnTo>
                    <a:pt x="330085" y="208432"/>
                  </a:lnTo>
                  <a:lnTo>
                    <a:pt x="330085" y="36004"/>
                  </a:lnTo>
                  <a:lnTo>
                    <a:pt x="330085" y="29921"/>
                  </a:lnTo>
                  <a:lnTo>
                    <a:pt x="330466" y="27279"/>
                  </a:lnTo>
                  <a:close/>
                </a:path>
                <a:path w="367029" h="244475">
                  <a:moveTo>
                    <a:pt x="348640" y="106857"/>
                  </a:moveTo>
                  <a:lnTo>
                    <a:pt x="346379" y="104216"/>
                  </a:lnTo>
                  <a:lnTo>
                    <a:pt x="342976" y="104216"/>
                  </a:lnTo>
                  <a:lnTo>
                    <a:pt x="339572" y="104216"/>
                  </a:lnTo>
                  <a:lnTo>
                    <a:pt x="337273" y="106857"/>
                  </a:lnTo>
                  <a:lnTo>
                    <a:pt x="337273" y="137960"/>
                  </a:lnTo>
                  <a:lnTo>
                    <a:pt x="339572" y="140220"/>
                  </a:lnTo>
                  <a:lnTo>
                    <a:pt x="346379" y="140220"/>
                  </a:lnTo>
                  <a:lnTo>
                    <a:pt x="348640" y="137960"/>
                  </a:lnTo>
                  <a:lnTo>
                    <a:pt x="348640" y="106857"/>
                  </a:lnTo>
                  <a:close/>
                </a:path>
                <a:path w="367029" h="244475">
                  <a:moveTo>
                    <a:pt x="349021" y="27279"/>
                  </a:moveTo>
                  <a:lnTo>
                    <a:pt x="346379" y="24257"/>
                  </a:lnTo>
                  <a:lnTo>
                    <a:pt x="342976" y="24257"/>
                  </a:lnTo>
                  <a:lnTo>
                    <a:pt x="339572" y="24257"/>
                  </a:lnTo>
                  <a:lnTo>
                    <a:pt x="337273" y="26517"/>
                  </a:lnTo>
                  <a:lnTo>
                    <a:pt x="337273" y="33324"/>
                  </a:lnTo>
                  <a:lnTo>
                    <a:pt x="339953" y="35623"/>
                  </a:lnTo>
                  <a:lnTo>
                    <a:pt x="346379" y="35623"/>
                  </a:lnTo>
                  <a:lnTo>
                    <a:pt x="348640" y="33324"/>
                  </a:lnTo>
                  <a:lnTo>
                    <a:pt x="348640" y="29921"/>
                  </a:lnTo>
                  <a:lnTo>
                    <a:pt x="349021" y="27279"/>
                  </a:lnTo>
                  <a:close/>
                </a:path>
                <a:path w="367029" h="244475">
                  <a:moveTo>
                    <a:pt x="366839" y="18173"/>
                  </a:moveTo>
                  <a:lnTo>
                    <a:pt x="355866" y="1435"/>
                  </a:lnTo>
                  <a:lnTo>
                    <a:pt x="355866" y="14389"/>
                  </a:lnTo>
                  <a:lnTo>
                    <a:pt x="355866" y="230416"/>
                  </a:lnTo>
                  <a:lnTo>
                    <a:pt x="352806" y="233057"/>
                  </a:lnTo>
                  <a:lnTo>
                    <a:pt x="14008" y="233057"/>
                  </a:lnTo>
                  <a:lnTo>
                    <a:pt x="11366" y="230416"/>
                  </a:lnTo>
                  <a:lnTo>
                    <a:pt x="11366" y="14389"/>
                  </a:lnTo>
                  <a:lnTo>
                    <a:pt x="14008" y="11366"/>
                  </a:lnTo>
                  <a:lnTo>
                    <a:pt x="352806" y="11366"/>
                  </a:lnTo>
                  <a:lnTo>
                    <a:pt x="355866" y="14389"/>
                  </a:lnTo>
                  <a:lnTo>
                    <a:pt x="355866" y="1435"/>
                  </a:lnTo>
                  <a:lnTo>
                    <a:pt x="349021" y="0"/>
                  </a:lnTo>
                  <a:lnTo>
                    <a:pt x="17792" y="0"/>
                  </a:lnTo>
                  <a:lnTo>
                    <a:pt x="10871" y="1460"/>
                  </a:lnTo>
                  <a:lnTo>
                    <a:pt x="5207" y="5410"/>
                  </a:lnTo>
                  <a:lnTo>
                    <a:pt x="1397" y="11188"/>
                  </a:lnTo>
                  <a:lnTo>
                    <a:pt x="0" y="18173"/>
                  </a:lnTo>
                  <a:lnTo>
                    <a:pt x="0" y="236474"/>
                  </a:lnTo>
                  <a:lnTo>
                    <a:pt x="7962" y="244424"/>
                  </a:lnTo>
                  <a:lnTo>
                    <a:pt x="358889" y="244424"/>
                  </a:lnTo>
                  <a:lnTo>
                    <a:pt x="366839" y="236474"/>
                  </a:lnTo>
                  <a:lnTo>
                    <a:pt x="366839" y="233057"/>
                  </a:lnTo>
                  <a:lnTo>
                    <a:pt x="366839" y="1817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0355" y="3458115"/>
              <a:ext cx="244422" cy="15272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193521" y="3350084"/>
            <a:ext cx="290195" cy="335280"/>
            <a:chOff x="4193521" y="3350084"/>
            <a:chExt cx="290195" cy="335280"/>
          </a:xfrm>
        </p:grpSpPr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93521" y="3350084"/>
              <a:ext cx="246332" cy="15007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193870" y="3460381"/>
              <a:ext cx="289560" cy="224790"/>
            </a:xfrm>
            <a:custGeom>
              <a:avLst/>
              <a:gdLst/>
              <a:ahLst/>
              <a:cxnLst/>
              <a:rect l="l" t="t" r="r" b="b"/>
              <a:pathLst>
                <a:path w="289560" h="224789">
                  <a:moveTo>
                    <a:pt x="68237" y="143992"/>
                  </a:moveTo>
                  <a:lnTo>
                    <a:pt x="65951" y="142125"/>
                  </a:lnTo>
                  <a:lnTo>
                    <a:pt x="58369" y="142125"/>
                  </a:lnTo>
                  <a:lnTo>
                    <a:pt x="58369" y="151612"/>
                  </a:lnTo>
                  <a:lnTo>
                    <a:pt x="58369" y="170548"/>
                  </a:lnTo>
                  <a:lnTo>
                    <a:pt x="39433" y="170548"/>
                  </a:lnTo>
                  <a:lnTo>
                    <a:pt x="39433" y="151612"/>
                  </a:lnTo>
                  <a:lnTo>
                    <a:pt x="58369" y="151612"/>
                  </a:lnTo>
                  <a:lnTo>
                    <a:pt x="58369" y="142125"/>
                  </a:lnTo>
                  <a:lnTo>
                    <a:pt x="31089" y="142125"/>
                  </a:lnTo>
                  <a:lnTo>
                    <a:pt x="29565" y="144767"/>
                  </a:lnTo>
                  <a:lnTo>
                    <a:pt x="29565" y="178879"/>
                  </a:lnTo>
                  <a:lnTo>
                    <a:pt x="31851" y="180759"/>
                  </a:lnTo>
                  <a:lnTo>
                    <a:pt x="65951" y="180759"/>
                  </a:lnTo>
                  <a:lnTo>
                    <a:pt x="67856" y="178117"/>
                  </a:lnTo>
                  <a:lnTo>
                    <a:pt x="67856" y="170548"/>
                  </a:lnTo>
                  <a:lnTo>
                    <a:pt x="67856" y="151612"/>
                  </a:lnTo>
                  <a:lnTo>
                    <a:pt x="67856" y="147053"/>
                  </a:lnTo>
                  <a:lnTo>
                    <a:pt x="68237" y="143992"/>
                  </a:lnTo>
                  <a:close/>
                </a:path>
                <a:path w="289560" h="224789">
                  <a:moveTo>
                    <a:pt x="68237" y="63284"/>
                  </a:moveTo>
                  <a:lnTo>
                    <a:pt x="65951" y="60629"/>
                  </a:lnTo>
                  <a:lnTo>
                    <a:pt x="58369" y="60629"/>
                  </a:lnTo>
                  <a:lnTo>
                    <a:pt x="58369" y="70116"/>
                  </a:lnTo>
                  <a:lnTo>
                    <a:pt x="58369" y="89065"/>
                  </a:lnTo>
                  <a:lnTo>
                    <a:pt x="39433" y="89065"/>
                  </a:lnTo>
                  <a:lnTo>
                    <a:pt x="39433" y="70116"/>
                  </a:lnTo>
                  <a:lnTo>
                    <a:pt x="58369" y="70116"/>
                  </a:lnTo>
                  <a:lnTo>
                    <a:pt x="58369" y="60629"/>
                  </a:lnTo>
                  <a:lnTo>
                    <a:pt x="31089" y="60629"/>
                  </a:lnTo>
                  <a:lnTo>
                    <a:pt x="29565" y="63284"/>
                  </a:lnTo>
                  <a:lnTo>
                    <a:pt x="29565" y="97396"/>
                  </a:lnTo>
                  <a:lnTo>
                    <a:pt x="31851" y="99314"/>
                  </a:lnTo>
                  <a:lnTo>
                    <a:pt x="65951" y="99314"/>
                  </a:lnTo>
                  <a:lnTo>
                    <a:pt x="67856" y="96634"/>
                  </a:lnTo>
                  <a:lnTo>
                    <a:pt x="67856" y="89065"/>
                  </a:lnTo>
                  <a:lnTo>
                    <a:pt x="67856" y="70116"/>
                  </a:lnTo>
                  <a:lnTo>
                    <a:pt x="67856" y="65570"/>
                  </a:lnTo>
                  <a:lnTo>
                    <a:pt x="68237" y="63284"/>
                  </a:lnTo>
                  <a:close/>
                </a:path>
                <a:path w="289560" h="224789">
                  <a:moveTo>
                    <a:pt x="209600" y="86804"/>
                  </a:moveTo>
                  <a:lnTo>
                    <a:pt x="207683" y="84505"/>
                  </a:lnTo>
                  <a:lnTo>
                    <a:pt x="86410" y="84505"/>
                  </a:lnTo>
                  <a:lnTo>
                    <a:pt x="83388" y="84505"/>
                  </a:lnTo>
                  <a:lnTo>
                    <a:pt x="81483" y="86804"/>
                  </a:lnTo>
                  <a:lnTo>
                    <a:pt x="81483" y="91706"/>
                  </a:lnTo>
                  <a:lnTo>
                    <a:pt x="83769" y="93992"/>
                  </a:lnTo>
                  <a:lnTo>
                    <a:pt x="207683" y="93992"/>
                  </a:lnTo>
                  <a:lnTo>
                    <a:pt x="209600" y="91706"/>
                  </a:lnTo>
                  <a:lnTo>
                    <a:pt x="209600" y="86804"/>
                  </a:lnTo>
                  <a:close/>
                </a:path>
                <a:path w="289560" h="224789">
                  <a:moveTo>
                    <a:pt x="209600" y="67830"/>
                  </a:moveTo>
                  <a:lnTo>
                    <a:pt x="207683" y="65570"/>
                  </a:lnTo>
                  <a:lnTo>
                    <a:pt x="86410" y="65570"/>
                  </a:lnTo>
                  <a:lnTo>
                    <a:pt x="83388" y="65570"/>
                  </a:lnTo>
                  <a:lnTo>
                    <a:pt x="81483" y="67830"/>
                  </a:lnTo>
                  <a:lnTo>
                    <a:pt x="81483" y="72758"/>
                  </a:lnTo>
                  <a:lnTo>
                    <a:pt x="83769" y="75057"/>
                  </a:lnTo>
                  <a:lnTo>
                    <a:pt x="207683" y="75057"/>
                  </a:lnTo>
                  <a:lnTo>
                    <a:pt x="209600" y="72758"/>
                  </a:lnTo>
                  <a:lnTo>
                    <a:pt x="209600" y="67830"/>
                  </a:lnTo>
                  <a:close/>
                </a:path>
                <a:path w="289560" h="224789">
                  <a:moveTo>
                    <a:pt x="289547" y="189484"/>
                  </a:moveTo>
                  <a:lnTo>
                    <a:pt x="285762" y="185318"/>
                  </a:lnTo>
                  <a:lnTo>
                    <a:pt x="278574" y="178257"/>
                  </a:lnTo>
                  <a:lnTo>
                    <a:pt x="278574" y="192887"/>
                  </a:lnTo>
                  <a:lnTo>
                    <a:pt x="267563" y="203898"/>
                  </a:lnTo>
                  <a:lnTo>
                    <a:pt x="259702" y="195948"/>
                  </a:lnTo>
                  <a:lnTo>
                    <a:pt x="252577" y="188722"/>
                  </a:lnTo>
                  <a:lnTo>
                    <a:pt x="238747" y="174713"/>
                  </a:lnTo>
                  <a:lnTo>
                    <a:pt x="238023" y="173951"/>
                  </a:lnTo>
                  <a:lnTo>
                    <a:pt x="236486" y="173570"/>
                  </a:lnTo>
                  <a:lnTo>
                    <a:pt x="234581" y="173570"/>
                  </a:lnTo>
                  <a:lnTo>
                    <a:pt x="233083" y="173951"/>
                  </a:lnTo>
                  <a:lnTo>
                    <a:pt x="231559" y="174713"/>
                  </a:lnTo>
                  <a:lnTo>
                    <a:pt x="230797" y="176212"/>
                  </a:lnTo>
                  <a:lnTo>
                    <a:pt x="221716" y="195948"/>
                  </a:lnTo>
                  <a:lnTo>
                    <a:pt x="194411" y="119392"/>
                  </a:lnTo>
                  <a:lnTo>
                    <a:pt x="270611" y="147053"/>
                  </a:lnTo>
                  <a:lnTo>
                    <a:pt x="251256" y="155778"/>
                  </a:lnTo>
                  <a:lnTo>
                    <a:pt x="249770" y="156502"/>
                  </a:lnTo>
                  <a:lnTo>
                    <a:pt x="248615" y="157657"/>
                  </a:lnTo>
                  <a:lnTo>
                    <a:pt x="248234" y="159562"/>
                  </a:lnTo>
                  <a:lnTo>
                    <a:pt x="247853" y="161061"/>
                  </a:lnTo>
                  <a:lnTo>
                    <a:pt x="248234" y="162966"/>
                  </a:lnTo>
                  <a:lnTo>
                    <a:pt x="249770" y="164084"/>
                  </a:lnTo>
                  <a:lnTo>
                    <a:pt x="278574" y="192887"/>
                  </a:lnTo>
                  <a:lnTo>
                    <a:pt x="278574" y="178257"/>
                  </a:lnTo>
                  <a:lnTo>
                    <a:pt x="261886" y="161823"/>
                  </a:lnTo>
                  <a:lnTo>
                    <a:pt x="275132" y="155397"/>
                  </a:lnTo>
                  <a:lnTo>
                    <a:pt x="278917" y="153479"/>
                  </a:lnTo>
                  <a:lnTo>
                    <a:pt x="281216" y="149694"/>
                  </a:lnTo>
                  <a:lnTo>
                    <a:pt x="280454" y="142125"/>
                  </a:lnTo>
                  <a:lnTo>
                    <a:pt x="278193" y="138328"/>
                  </a:lnTo>
                  <a:lnTo>
                    <a:pt x="274396" y="137185"/>
                  </a:lnTo>
                  <a:lnTo>
                    <a:pt x="245973" y="126974"/>
                  </a:lnTo>
                  <a:lnTo>
                    <a:pt x="245973" y="123913"/>
                  </a:lnTo>
                  <a:lnTo>
                    <a:pt x="245973" y="53060"/>
                  </a:lnTo>
                  <a:lnTo>
                    <a:pt x="243687" y="51155"/>
                  </a:lnTo>
                  <a:lnTo>
                    <a:pt x="238366" y="51155"/>
                  </a:lnTo>
                  <a:lnTo>
                    <a:pt x="236486" y="53822"/>
                  </a:lnTo>
                  <a:lnTo>
                    <a:pt x="236486" y="123913"/>
                  </a:lnTo>
                  <a:lnTo>
                    <a:pt x="224129" y="119392"/>
                  </a:lnTo>
                  <a:lnTo>
                    <a:pt x="198196" y="109905"/>
                  </a:lnTo>
                  <a:lnTo>
                    <a:pt x="197116" y="109562"/>
                  </a:lnTo>
                  <a:lnTo>
                    <a:pt x="195999" y="109397"/>
                  </a:lnTo>
                  <a:lnTo>
                    <a:pt x="192278" y="109397"/>
                  </a:lnTo>
                  <a:lnTo>
                    <a:pt x="189763" y="110413"/>
                  </a:lnTo>
                  <a:lnTo>
                    <a:pt x="187604" y="112547"/>
                  </a:lnTo>
                  <a:lnTo>
                    <a:pt x="184581" y="115227"/>
                  </a:lnTo>
                  <a:lnTo>
                    <a:pt x="183819" y="119011"/>
                  </a:lnTo>
                  <a:lnTo>
                    <a:pt x="185343" y="122796"/>
                  </a:lnTo>
                  <a:lnTo>
                    <a:pt x="193675" y="147053"/>
                  </a:lnTo>
                  <a:lnTo>
                    <a:pt x="83769" y="147053"/>
                  </a:lnTo>
                  <a:lnTo>
                    <a:pt x="81864" y="149313"/>
                  </a:lnTo>
                  <a:lnTo>
                    <a:pt x="81864" y="154635"/>
                  </a:lnTo>
                  <a:lnTo>
                    <a:pt x="84150" y="156502"/>
                  </a:lnTo>
                  <a:lnTo>
                    <a:pt x="197472" y="156502"/>
                  </a:lnTo>
                  <a:lnTo>
                    <a:pt x="200875" y="165989"/>
                  </a:lnTo>
                  <a:lnTo>
                    <a:pt x="83769" y="165989"/>
                  </a:lnTo>
                  <a:lnTo>
                    <a:pt x="81864" y="168249"/>
                  </a:lnTo>
                  <a:lnTo>
                    <a:pt x="81864" y="173570"/>
                  </a:lnTo>
                  <a:lnTo>
                    <a:pt x="84150" y="175475"/>
                  </a:lnTo>
                  <a:lnTo>
                    <a:pt x="204279" y="175475"/>
                  </a:lnTo>
                  <a:lnTo>
                    <a:pt x="212242" y="198589"/>
                  </a:lnTo>
                  <a:lnTo>
                    <a:pt x="213766" y="202374"/>
                  </a:lnTo>
                  <a:lnTo>
                    <a:pt x="216789" y="205397"/>
                  </a:lnTo>
                  <a:lnTo>
                    <a:pt x="225513" y="205397"/>
                  </a:lnTo>
                  <a:lnTo>
                    <a:pt x="229298" y="203517"/>
                  </a:lnTo>
                  <a:lnTo>
                    <a:pt x="230797" y="199732"/>
                  </a:lnTo>
                  <a:lnTo>
                    <a:pt x="232486" y="195948"/>
                  </a:lnTo>
                  <a:lnTo>
                    <a:pt x="235724" y="188722"/>
                  </a:lnTo>
                  <a:lnTo>
                    <a:pt x="235724" y="214122"/>
                  </a:lnTo>
                  <a:lnTo>
                    <a:pt x="9474" y="214122"/>
                  </a:lnTo>
                  <a:lnTo>
                    <a:pt x="9474" y="1905"/>
                  </a:lnTo>
                  <a:lnTo>
                    <a:pt x="7226" y="0"/>
                  </a:lnTo>
                  <a:lnTo>
                    <a:pt x="1905" y="0"/>
                  </a:lnTo>
                  <a:lnTo>
                    <a:pt x="0" y="2641"/>
                  </a:lnTo>
                  <a:lnTo>
                    <a:pt x="0" y="222465"/>
                  </a:lnTo>
                  <a:lnTo>
                    <a:pt x="2286" y="224370"/>
                  </a:lnTo>
                  <a:lnTo>
                    <a:pt x="244068" y="224370"/>
                  </a:lnTo>
                  <a:lnTo>
                    <a:pt x="245973" y="221691"/>
                  </a:lnTo>
                  <a:lnTo>
                    <a:pt x="245973" y="214122"/>
                  </a:lnTo>
                  <a:lnTo>
                    <a:pt x="245973" y="195948"/>
                  </a:lnTo>
                  <a:lnTo>
                    <a:pt x="263004" y="212979"/>
                  </a:lnTo>
                  <a:lnTo>
                    <a:pt x="265303" y="213741"/>
                  </a:lnTo>
                  <a:lnTo>
                    <a:pt x="270967" y="213741"/>
                  </a:lnTo>
                  <a:lnTo>
                    <a:pt x="273253" y="212979"/>
                  </a:lnTo>
                  <a:lnTo>
                    <a:pt x="282346" y="203898"/>
                  </a:lnTo>
                  <a:lnTo>
                    <a:pt x="286143" y="200113"/>
                  </a:lnTo>
                  <a:lnTo>
                    <a:pt x="289547" y="195948"/>
                  </a:lnTo>
                  <a:lnTo>
                    <a:pt x="289547" y="18948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533312" y="3351229"/>
            <a:ext cx="357505" cy="357505"/>
            <a:chOff x="6533312" y="3351229"/>
            <a:chExt cx="357505" cy="357505"/>
          </a:xfrm>
        </p:grpSpPr>
        <p:sp>
          <p:nvSpPr>
            <p:cNvPr id="43" name="object 43"/>
            <p:cNvSpPr/>
            <p:nvPr/>
          </p:nvSpPr>
          <p:spPr>
            <a:xfrm>
              <a:off x="6533312" y="3351237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319468" y="178498"/>
                  </a:moveTo>
                  <a:lnTo>
                    <a:pt x="312305" y="133959"/>
                  </a:lnTo>
                  <a:lnTo>
                    <a:pt x="308838" y="127228"/>
                  </a:lnTo>
                  <a:lnTo>
                    <a:pt x="308838" y="178879"/>
                  </a:lnTo>
                  <a:lnTo>
                    <a:pt x="298234" y="229133"/>
                  </a:lnTo>
                  <a:lnTo>
                    <a:pt x="270256" y="270205"/>
                  </a:lnTo>
                  <a:lnTo>
                    <a:pt x="228968" y="297942"/>
                  </a:lnTo>
                  <a:lnTo>
                    <a:pt x="178498" y="308114"/>
                  </a:lnTo>
                  <a:lnTo>
                    <a:pt x="172796" y="308114"/>
                  </a:lnTo>
                  <a:lnTo>
                    <a:pt x="173621" y="306590"/>
                  </a:lnTo>
                  <a:lnTo>
                    <a:pt x="214083" y="231940"/>
                  </a:lnTo>
                  <a:lnTo>
                    <a:pt x="217589" y="225488"/>
                  </a:lnTo>
                  <a:lnTo>
                    <a:pt x="221691" y="217906"/>
                  </a:lnTo>
                  <a:lnTo>
                    <a:pt x="228053" y="209410"/>
                  </a:lnTo>
                  <a:lnTo>
                    <a:pt x="232829" y="199961"/>
                  </a:lnTo>
                  <a:lnTo>
                    <a:pt x="235813" y="189725"/>
                  </a:lnTo>
                  <a:lnTo>
                    <a:pt x="236842" y="178879"/>
                  </a:lnTo>
                  <a:lnTo>
                    <a:pt x="235140" y="164884"/>
                  </a:lnTo>
                  <a:lnTo>
                    <a:pt x="230301" y="152120"/>
                  </a:lnTo>
                  <a:lnTo>
                    <a:pt x="225475" y="144995"/>
                  </a:lnTo>
                  <a:lnTo>
                    <a:pt x="225475" y="178498"/>
                  </a:lnTo>
                  <a:lnTo>
                    <a:pt x="221703" y="196862"/>
                  </a:lnTo>
                  <a:lnTo>
                    <a:pt x="211505" y="211785"/>
                  </a:lnTo>
                  <a:lnTo>
                    <a:pt x="201218" y="218694"/>
                  </a:lnTo>
                  <a:lnTo>
                    <a:pt x="201218" y="231940"/>
                  </a:lnTo>
                  <a:lnTo>
                    <a:pt x="161048" y="306590"/>
                  </a:lnTo>
                  <a:lnTo>
                    <a:pt x="116916" y="292227"/>
                  </a:lnTo>
                  <a:lnTo>
                    <a:pt x="81432" y="263855"/>
                  </a:lnTo>
                  <a:lnTo>
                    <a:pt x="57835" y="224840"/>
                  </a:lnTo>
                  <a:lnTo>
                    <a:pt x="49263" y="178498"/>
                  </a:lnTo>
                  <a:lnTo>
                    <a:pt x="50800" y="158216"/>
                  </a:lnTo>
                  <a:lnTo>
                    <a:pt x="55270" y="138988"/>
                  </a:lnTo>
                  <a:lnTo>
                    <a:pt x="62522" y="121043"/>
                  </a:lnTo>
                  <a:lnTo>
                    <a:pt x="72377" y="104597"/>
                  </a:lnTo>
                  <a:lnTo>
                    <a:pt x="121653" y="189103"/>
                  </a:lnTo>
                  <a:lnTo>
                    <a:pt x="128828" y="208026"/>
                  </a:lnTo>
                  <a:lnTo>
                    <a:pt x="141579" y="223037"/>
                  </a:lnTo>
                  <a:lnTo>
                    <a:pt x="158673" y="232930"/>
                  </a:lnTo>
                  <a:lnTo>
                    <a:pt x="178841" y="236499"/>
                  </a:lnTo>
                  <a:lnTo>
                    <a:pt x="186842" y="236499"/>
                  </a:lnTo>
                  <a:lnTo>
                    <a:pt x="194411" y="235343"/>
                  </a:lnTo>
                  <a:lnTo>
                    <a:pt x="201218" y="231940"/>
                  </a:lnTo>
                  <a:lnTo>
                    <a:pt x="201218" y="218694"/>
                  </a:lnTo>
                  <a:lnTo>
                    <a:pt x="196545" y="221818"/>
                  </a:lnTo>
                  <a:lnTo>
                    <a:pt x="178498" y="225488"/>
                  </a:lnTo>
                  <a:lnTo>
                    <a:pt x="160274" y="221818"/>
                  </a:lnTo>
                  <a:lnTo>
                    <a:pt x="145326" y="211785"/>
                  </a:lnTo>
                  <a:lnTo>
                    <a:pt x="135204" y="196862"/>
                  </a:lnTo>
                  <a:lnTo>
                    <a:pt x="131483" y="178498"/>
                  </a:lnTo>
                  <a:lnTo>
                    <a:pt x="133705" y="167525"/>
                  </a:lnTo>
                  <a:lnTo>
                    <a:pt x="135204" y="160121"/>
                  </a:lnTo>
                  <a:lnTo>
                    <a:pt x="145326" y="145199"/>
                  </a:lnTo>
                  <a:lnTo>
                    <a:pt x="160274" y="135178"/>
                  </a:lnTo>
                  <a:lnTo>
                    <a:pt x="178498" y="131521"/>
                  </a:lnTo>
                  <a:lnTo>
                    <a:pt x="196862" y="135229"/>
                  </a:lnTo>
                  <a:lnTo>
                    <a:pt x="211785" y="145338"/>
                  </a:lnTo>
                  <a:lnTo>
                    <a:pt x="221818" y="160286"/>
                  </a:lnTo>
                  <a:lnTo>
                    <a:pt x="225475" y="178498"/>
                  </a:lnTo>
                  <a:lnTo>
                    <a:pt x="225475" y="144995"/>
                  </a:lnTo>
                  <a:lnTo>
                    <a:pt x="222770" y="140982"/>
                  </a:lnTo>
                  <a:lnTo>
                    <a:pt x="212966" y="131876"/>
                  </a:lnTo>
                  <a:lnTo>
                    <a:pt x="239483" y="131876"/>
                  </a:lnTo>
                  <a:lnTo>
                    <a:pt x="239839" y="131521"/>
                  </a:lnTo>
                  <a:lnTo>
                    <a:pt x="241769" y="129616"/>
                  </a:lnTo>
                  <a:lnTo>
                    <a:pt x="241769" y="122796"/>
                  </a:lnTo>
                  <a:lnTo>
                    <a:pt x="239483" y="120510"/>
                  </a:lnTo>
                  <a:lnTo>
                    <a:pt x="178841" y="120510"/>
                  </a:lnTo>
                  <a:lnTo>
                    <a:pt x="158724" y="124117"/>
                  </a:lnTo>
                  <a:lnTo>
                    <a:pt x="141732" y="134061"/>
                  </a:lnTo>
                  <a:lnTo>
                    <a:pt x="128981" y="148971"/>
                  </a:lnTo>
                  <a:lnTo>
                    <a:pt x="121653" y="167525"/>
                  </a:lnTo>
                  <a:lnTo>
                    <a:pt x="84886" y="104597"/>
                  </a:lnTo>
                  <a:lnTo>
                    <a:pt x="122910" y="61531"/>
                  </a:lnTo>
                  <a:lnTo>
                    <a:pt x="178498" y="48895"/>
                  </a:lnTo>
                  <a:lnTo>
                    <a:pt x="214998" y="54114"/>
                  </a:lnTo>
                  <a:lnTo>
                    <a:pt x="247408" y="68783"/>
                  </a:lnTo>
                  <a:lnTo>
                    <a:pt x="274358" y="91414"/>
                  </a:lnTo>
                  <a:lnTo>
                    <a:pt x="294449" y="120510"/>
                  </a:lnTo>
                  <a:lnTo>
                    <a:pt x="260337" y="120510"/>
                  </a:lnTo>
                  <a:lnTo>
                    <a:pt x="258076" y="122796"/>
                  </a:lnTo>
                  <a:lnTo>
                    <a:pt x="258076" y="129616"/>
                  </a:lnTo>
                  <a:lnTo>
                    <a:pt x="260337" y="131876"/>
                  </a:lnTo>
                  <a:lnTo>
                    <a:pt x="299770" y="131876"/>
                  </a:lnTo>
                  <a:lnTo>
                    <a:pt x="303580" y="143116"/>
                  </a:lnTo>
                  <a:lnTo>
                    <a:pt x="306425" y="154673"/>
                  </a:lnTo>
                  <a:lnTo>
                    <a:pt x="308216" y="166585"/>
                  </a:lnTo>
                  <a:lnTo>
                    <a:pt x="308838" y="178879"/>
                  </a:lnTo>
                  <a:lnTo>
                    <a:pt x="308838" y="127228"/>
                  </a:lnTo>
                  <a:lnTo>
                    <a:pt x="292328" y="95173"/>
                  </a:lnTo>
                  <a:lnTo>
                    <a:pt x="261835" y="64528"/>
                  </a:lnTo>
                  <a:lnTo>
                    <a:pt x="231787" y="48895"/>
                  </a:lnTo>
                  <a:lnTo>
                    <a:pt x="223126" y="44386"/>
                  </a:lnTo>
                  <a:lnTo>
                    <a:pt x="178498" y="37147"/>
                  </a:lnTo>
                  <a:lnTo>
                    <a:pt x="133959" y="44386"/>
                  </a:lnTo>
                  <a:lnTo>
                    <a:pt x="95173" y="64528"/>
                  </a:lnTo>
                  <a:lnTo>
                    <a:pt x="64516" y="95173"/>
                  </a:lnTo>
                  <a:lnTo>
                    <a:pt x="44386" y="133959"/>
                  </a:lnTo>
                  <a:lnTo>
                    <a:pt x="37134" y="178498"/>
                  </a:lnTo>
                  <a:lnTo>
                    <a:pt x="44386" y="222999"/>
                  </a:lnTo>
                  <a:lnTo>
                    <a:pt x="64516" y="261683"/>
                  </a:lnTo>
                  <a:lnTo>
                    <a:pt x="95161" y="292227"/>
                  </a:lnTo>
                  <a:lnTo>
                    <a:pt x="133959" y="312267"/>
                  </a:lnTo>
                  <a:lnTo>
                    <a:pt x="178498" y="319481"/>
                  </a:lnTo>
                  <a:lnTo>
                    <a:pt x="222986" y="312267"/>
                  </a:lnTo>
                  <a:lnTo>
                    <a:pt x="231013" y="308114"/>
                  </a:lnTo>
                  <a:lnTo>
                    <a:pt x="261670" y="292227"/>
                  </a:lnTo>
                  <a:lnTo>
                    <a:pt x="292214" y="261683"/>
                  </a:lnTo>
                  <a:lnTo>
                    <a:pt x="312267" y="222999"/>
                  </a:lnTo>
                  <a:lnTo>
                    <a:pt x="319468" y="178498"/>
                  </a:lnTo>
                  <a:close/>
                </a:path>
                <a:path w="357504" h="357504">
                  <a:moveTo>
                    <a:pt x="356971" y="178498"/>
                  </a:moveTo>
                  <a:lnTo>
                    <a:pt x="353542" y="143383"/>
                  </a:lnTo>
                  <a:lnTo>
                    <a:pt x="345605" y="117017"/>
                  </a:lnTo>
                  <a:lnTo>
                    <a:pt x="345605" y="178498"/>
                  </a:lnTo>
                  <a:lnTo>
                    <a:pt x="339775" y="222986"/>
                  </a:lnTo>
                  <a:lnTo>
                    <a:pt x="322999" y="262928"/>
                  </a:lnTo>
                  <a:lnTo>
                    <a:pt x="296875" y="296748"/>
                  </a:lnTo>
                  <a:lnTo>
                    <a:pt x="263004" y="322859"/>
                  </a:lnTo>
                  <a:lnTo>
                    <a:pt x="223012" y="339686"/>
                  </a:lnTo>
                  <a:lnTo>
                    <a:pt x="178498" y="345643"/>
                  </a:lnTo>
                  <a:lnTo>
                    <a:pt x="133997" y="339686"/>
                  </a:lnTo>
                  <a:lnTo>
                    <a:pt x="94056" y="322859"/>
                  </a:lnTo>
                  <a:lnTo>
                    <a:pt x="60236" y="296748"/>
                  </a:lnTo>
                  <a:lnTo>
                    <a:pt x="34137" y="262928"/>
                  </a:lnTo>
                  <a:lnTo>
                    <a:pt x="17310" y="222986"/>
                  </a:lnTo>
                  <a:lnTo>
                    <a:pt x="11353" y="178498"/>
                  </a:lnTo>
                  <a:lnTo>
                    <a:pt x="17310" y="134010"/>
                  </a:lnTo>
                  <a:lnTo>
                    <a:pt x="34137" y="94068"/>
                  </a:lnTo>
                  <a:lnTo>
                    <a:pt x="60236" y="60261"/>
                  </a:lnTo>
                  <a:lnTo>
                    <a:pt x="94056" y="34150"/>
                  </a:lnTo>
                  <a:lnTo>
                    <a:pt x="133997" y="17322"/>
                  </a:lnTo>
                  <a:lnTo>
                    <a:pt x="178498" y="11366"/>
                  </a:lnTo>
                  <a:lnTo>
                    <a:pt x="222986" y="17322"/>
                  </a:lnTo>
                  <a:lnTo>
                    <a:pt x="262915" y="34150"/>
                  </a:lnTo>
                  <a:lnTo>
                    <a:pt x="296722" y="60261"/>
                  </a:lnTo>
                  <a:lnTo>
                    <a:pt x="322834" y="94068"/>
                  </a:lnTo>
                  <a:lnTo>
                    <a:pt x="339648" y="134010"/>
                  </a:lnTo>
                  <a:lnTo>
                    <a:pt x="345605" y="178498"/>
                  </a:lnTo>
                  <a:lnTo>
                    <a:pt x="345605" y="117017"/>
                  </a:lnTo>
                  <a:lnTo>
                    <a:pt x="327240" y="79375"/>
                  </a:lnTo>
                  <a:lnTo>
                    <a:pt x="277774" y="29578"/>
                  </a:lnTo>
                  <a:lnTo>
                    <a:pt x="240487" y="11366"/>
                  </a:lnTo>
                  <a:lnTo>
                    <a:pt x="213677" y="3365"/>
                  </a:lnTo>
                  <a:lnTo>
                    <a:pt x="178498" y="0"/>
                  </a:lnTo>
                  <a:lnTo>
                    <a:pt x="143357" y="3365"/>
                  </a:lnTo>
                  <a:lnTo>
                    <a:pt x="110070" y="13309"/>
                  </a:lnTo>
                  <a:lnTo>
                    <a:pt x="51904" y="51917"/>
                  </a:lnTo>
                  <a:lnTo>
                    <a:pt x="13296" y="109956"/>
                  </a:lnTo>
                  <a:lnTo>
                    <a:pt x="0" y="178498"/>
                  </a:lnTo>
                  <a:lnTo>
                    <a:pt x="3365" y="213626"/>
                  </a:lnTo>
                  <a:lnTo>
                    <a:pt x="29565" y="277634"/>
                  </a:lnTo>
                  <a:lnTo>
                    <a:pt x="79209" y="327266"/>
                  </a:lnTo>
                  <a:lnTo>
                    <a:pt x="143306" y="353580"/>
                  </a:lnTo>
                  <a:lnTo>
                    <a:pt x="178498" y="357009"/>
                  </a:lnTo>
                  <a:lnTo>
                    <a:pt x="213626" y="353580"/>
                  </a:lnTo>
                  <a:lnTo>
                    <a:pt x="239941" y="345643"/>
                  </a:lnTo>
                  <a:lnTo>
                    <a:pt x="246900" y="343547"/>
                  </a:lnTo>
                  <a:lnTo>
                    <a:pt x="305054" y="305092"/>
                  </a:lnTo>
                  <a:lnTo>
                    <a:pt x="343522" y="247053"/>
                  </a:lnTo>
                  <a:lnTo>
                    <a:pt x="353542" y="213677"/>
                  </a:lnTo>
                  <a:lnTo>
                    <a:pt x="356971" y="17849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76165" y="3494115"/>
              <a:ext cx="71267" cy="7123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058441" y="3351229"/>
            <a:ext cx="357505" cy="357505"/>
            <a:chOff x="6058441" y="3351229"/>
            <a:chExt cx="357505" cy="357505"/>
          </a:xfrm>
        </p:grpSpPr>
        <p:sp>
          <p:nvSpPr>
            <p:cNvPr id="46" name="object 46"/>
            <p:cNvSpPr/>
            <p:nvPr/>
          </p:nvSpPr>
          <p:spPr>
            <a:xfrm>
              <a:off x="6058441" y="3351229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178502" y="357005"/>
                  </a:moveTo>
                  <a:lnTo>
                    <a:pt x="109956" y="343545"/>
                  </a:lnTo>
                  <a:lnTo>
                    <a:pt x="51914" y="305090"/>
                  </a:lnTo>
                  <a:lnTo>
                    <a:pt x="13460" y="246905"/>
                  </a:lnTo>
                  <a:lnTo>
                    <a:pt x="0" y="178502"/>
                  </a:lnTo>
                  <a:lnTo>
                    <a:pt x="3425" y="143325"/>
                  </a:lnTo>
                  <a:lnTo>
                    <a:pt x="29743" y="79214"/>
                  </a:lnTo>
                  <a:lnTo>
                    <a:pt x="79536" y="29582"/>
                  </a:lnTo>
                  <a:lnTo>
                    <a:pt x="143433" y="3371"/>
                  </a:lnTo>
                  <a:lnTo>
                    <a:pt x="178502" y="0"/>
                  </a:lnTo>
                  <a:lnTo>
                    <a:pt x="213841" y="3371"/>
                  </a:lnTo>
                  <a:lnTo>
                    <a:pt x="240640" y="11363"/>
                  </a:lnTo>
                  <a:lnTo>
                    <a:pt x="178502" y="11363"/>
                  </a:lnTo>
                  <a:lnTo>
                    <a:pt x="134148" y="17322"/>
                  </a:lnTo>
                  <a:lnTo>
                    <a:pt x="94244" y="34147"/>
                  </a:lnTo>
                  <a:lnTo>
                    <a:pt x="60401" y="60258"/>
                  </a:lnTo>
                  <a:lnTo>
                    <a:pt x="34232" y="94074"/>
                  </a:lnTo>
                  <a:lnTo>
                    <a:pt x="17349" y="134015"/>
                  </a:lnTo>
                  <a:lnTo>
                    <a:pt x="11363" y="178502"/>
                  </a:lnTo>
                  <a:lnTo>
                    <a:pt x="17349" y="222989"/>
                  </a:lnTo>
                  <a:lnTo>
                    <a:pt x="34232" y="262931"/>
                  </a:lnTo>
                  <a:lnTo>
                    <a:pt x="60401" y="296747"/>
                  </a:lnTo>
                  <a:lnTo>
                    <a:pt x="94244" y="322857"/>
                  </a:lnTo>
                  <a:lnTo>
                    <a:pt x="134148" y="339682"/>
                  </a:lnTo>
                  <a:lnTo>
                    <a:pt x="178502" y="345642"/>
                  </a:lnTo>
                  <a:lnTo>
                    <a:pt x="240098" y="345642"/>
                  </a:lnTo>
                  <a:lnTo>
                    <a:pt x="213787" y="353580"/>
                  </a:lnTo>
                  <a:lnTo>
                    <a:pt x="178502" y="357005"/>
                  </a:lnTo>
                  <a:close/>
                </a:path>
                <a:path w="357504" h="357504">
                  <a:moveTo>
                    <a:pt x="240098" y="345642"/>
                  </a:moveTo>
                  <a:lnTo>
                    <a:pt x="178502" y="345642"/>
                  </a:lnTo>
                  <a:lnTo>
                    <a:pt x="223018" y="339682"/>
                  </a:lnTo>
                  <a:lnTo>
                    <a:pt x="263030" y="322857"/>
                  </a:lnTo>
                  <a:lnTo>
                    <a:pt x="296938" y="296747"/>
                  </a:lnTo>
                  <a:lnTo>
                    <a:pt x="323140" y="262931"/>
                  </a:lnTo>
                  <a:lnTo>
                    <a:pt x="340036" y="222989"/>
                  </a:lnTo>
                  <a:lnTo>
                    <a:pt x="346024" y="178502"/>
                  </a:lnTo>
                  <a:lnTo>
                    <a:pt x="340036" y="134015"/>
                  </a:lnTo>
                  <a:lnTo>
                    <a:pt x="323140" y="94074"/>
                  </a:lnTo>
                  <a:lnTo>
                    <a:pt x="296938" y="60258"/>
                  </a:lnTo>
                  <a:lnTo>
                    <a:pt x="263030" y="34147"/>
                  </a:lnTo>
                  <a:lnTo>
                    <a:pt x="223018" y="17322"/>
                  </a:lnTo>
                  <a:lnTo>
                    <a:pt x="178502" y="11363"/>
                  </a:lnTo>
                  <a:lnTo>
                    <a:pt x="240640" y="11363"/>
                  </a:lnTo>
                  <a:lnTo>
                    <a:pt x="277845" y="29582"/>
                  </a:lnTo>
                  <a:lnTo>
                    <a:pt x="327482" y="79375"/>
                  </a:lnTo>
                  <a:lnTo>
                    <a:pt x="353956" y="143379"/>
                  </a:lnTo>
                  <a:lnTo>
                    <a:pt x="357387" y="178502"/>
                  </a:lnTo>
                  <a:lnTo>
                    <a:pt x="354010" y="213679"/>
                  </a:lnTo>
                  <a:lnTo>
                    <a:pt x="327643" y="277791"/>
                  </a:lnTo>
                  <a:lnTo>
                    <a:pt x="277684" y="327261"/>
                  </a:lnTo>
                  <a:lnTo>
                    <a:pt x="247048" y="343545"/>
                  </a:lnTo>
                  <a:lnTo>
                    <a:pt x="240098" y="34564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1219" y="3403526"/>
              <a:ext cx="251831" cy="252029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957482" y="3350848"/>
            <a:ext cx="357505" cy="357505"/>
            <a:chOff x="7957482" y="3350848"/>
            <a:chExt cx="357505" cy="357505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25344" y="3410720"/>
              <a:ext cx="71617" cy="7126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91337" y="3380800"/>
              <a:ext cx="70853" cy="7123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957482" y="3350848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178502" y="357386"/>
                  </a:moveTo>
                  <a:lnTo>
                    <a:pt x="110004" y="343926"/>
                  </a:lnTo>
                  <a:lnTo>
                    <a:pt x="52297" y="305472"/>
                  </a:lnTo>
                  <a:lnTo>
                    <a:pt x="13507" y="247286"/>
                  </a:lnTo>
                  <a:lnTo>
                    <a:pt x="0" y="178884"/>
                  </a:lnTo>
                  <a:lnTo>
                    <a:pt x="3431" y="143707"/>
                  </a:lnTo>
                  <a:lnTo>
                    <a:pt x="29905" y="79595"/>
                  </a:lnTo>
                  <a:lnTo>
                    <a:pt x="79697" y="29904"/>
                  </a:lnTo>
                  <a:lnTo>
                    <a:pt x="143438" y="3431"/>
                  </a:lnTo>
                  <a:lnTo>
                    <a:pt x="178502" y="0"/>
                  </a:lnTo>
                  <a:lnTo>
                    <a:pt x="192653" y="621"/>
                  </a:lnTo>
                  <a:lnTo>
                    <a:pt x="206652" y="2414"/>
                  </a:lnTo>
                  <a:lnTo>
                    <a:pt x="220501" y="5277"/>
                  </a:lnTo>
                  <a:lnTo>
                    <a:pt x="234204" y="9102"/>
                  </a:lnTo>
                  <a:lnTo>
                    <a:pt x="302114" y="9102"/>
                  </a:lnTo>
                  <a:lnTo>
                    <a:pt x="306007" y="11744"/>
                  </a:lnTo>
                  <a:lnTo>
                    <a:pt x="178884" y="11744"/>
                  </a:lnTo>
                  <a:lnTo>
                    <a:pt x="134371" y="17704"/>
                  </a:lnTo>
                  <a:lnTo>
                    <a:pt x="94365" y="34529"/>
                  </a:lnTo>
                  <a:lnTo>
                    <a:pt x="60465" y="60639"/>
                  </a:lnTo>
                  <a:lnTo>
                    <a:pt x="34270" y="94455"/>
                  </a:lnTo>
                  <a:lnTo>
                    <a:pt x="17380" y="134397"/>
                  </a:lnTo>
                  <a:lnTo>
                    <a:pt x="11446" y="178502"/>
                  </a:lnTo>
                  <a:lnTo>
                    <a:pt x="11577" y="184581"/>
                  </a:lnTo>
                  <a:lnTo>
                    <a:pt x="11748" y="189894"/>
                  </a:lnTo>
                  <a:lnTo>
                    <a:pt x="12807" y="200767"/>
                  </a:lnTo>
                  <a:lnTo>
                    <a:pt x="14577" y="211497"/>
                  </a:lnTo>
                  <a:lnTo>
                    <a:pt x="17061" y="222077"/>
                  </a:lnTo>
                  <a:lnTo>
                    <a:pt x="37258" y="222077"/>
                  </a:lnTo>
                  <a:lnTo>
                    <a:pt x="20848" y="233440"/>
                  </a:lnTo>
                  <a:lnTo>
                    <a:pt x="23277" y="240029"/>
                  </a:lnTo>
                  <a:lnTo>
                    <a:pt x="25981" y="246618"/>
                  </a:lnTo>
                  <a:lnTo>
                    <a:pt x="28959" y="253064"/>
                  </a:lnTo>
                  <a:lnTo>
                    <a:pt x="32211" y="259223"/>
                  </a:lnTo>
                  <a:lnTo>
                    <a:pt x="51058" y="259223"/>
                  </a:lnTo>
                  <a:lnTo>
                    <a:pt x="37909" y="268708"/>
                  </a:lnTo>
                  <a:lnTo>
                    <a:pt x="64207" y="300448"/>
                  </a:lnTo>
                  <a:lnTo>
                    <a:pt x="97320" y="324840"/>
                  </a:lnTo>
                  <a:lnTo>
                    <a:pt x="135972" y="340496"/>
                  </a:lnTo>
                  <a:lnTo>
                    <a:pt x="178884" y="346023"/>
                  </a:lnTo>
                  <a:lnTo>
                    <a:pt x="240098" y="346023"/>
                  </a:lnTo>
                  <a:lnTo>
                    <a:pt x="213787" y="353961"/>
                  </a:lnTo>
                  <a:lnTo>
                    <a:pt x="178502" y="357386"/>
                  </a:lnTo>
                  <a:close/>
                </a:path>
                <a:path w="357504" h="357504">
                  <a:moveTo>
                    <a:pt x="302114" y="9102"/>
                  </a:moveTo>
                  <a:lnTo>
                    <a:pt x="234204" y="9102"/>
                  </a:lnTo>
                  <a:lnTo>
                    <a:pt x="241946" y="5277"/>
                  </a:lnTo>
                  <a:lnTo>
                    <a:pt x="250323" y="2414"/>
                  </a:lnTo>
                  <a:lnTo>
                    <a:pt x="259266" y="621"/>
                  </a:lnTo>
                  <a:lnTo>
                    <a:pt x="268708" y="0"/>
                  </a:lnTo>
                  <a:lnTo>
                    <a:pt x="297305" y="5839"/>
                  </a:lnTo>
                  <a:lnTo>
                    <a:pt x="302114" y="9102"/>
                  </a:lnTo>
                  <a:close/>
                </a:path>
                <a:path w="357504" h="357504">
                  <a:moveTo>
                    <a:pt x="37258" y="222077"/>
                  </a:moveTo>
                  <a:lnTo>
                    <a:pt x="17061" y="222077"/>
                  </a:lnTo>
                  <a:lnTo>
                    <a:pt x="200497" y="95139"/>
                  </a:lnTo>
                  <a:lnTo>
                    <a:pt x="197823" y="87563"/>
                  </a:lnTo>
                  <a:lnTo>
                    <a:pt x="195945" y="80338"/>
                  </a:lnTo>
                  <a:lnTo>
                    <a:pt x="195945" y="73526"/>
                  </a:lnTo>
                  <a:lnTo>
                    <a:pt x="197796" y="57042"/>
                  </a:lnTo>
                  <a:lnTo>
                    <a:pt x="203091" y="41939"/>
                  </a:lnTo>
                  <a:lnTo>
                    <a:pt x="211441" y="28609"/>
                  </a:lnTo>
                  <a:lnTo>
                    <a:pt x="222459" y="17442"/>
                  </a:lnTo>
                  <a:lnTo>
                    <a:pt x="211609" y="14954"/>
                  </a:lnTo>
                  <a:lnTo>
                    <a:pt x="200684" y="13173"/>
                  </a:lnTo>
                  <a:lnTo>
                    <a:pt x="189753" y="12102"/>
                  </a:lnTo>
                  <a:lnTo>
                    <a:pt x="178884" y="11744"/>
                  </a:lnTo>
                  <a:lnTo>
                    <a:pt x="269090" y="11744"/>
                  </a:lnTo>
                  <a:lnTo>
                    <a:pt x="244881" y="16550"/>
                  </a:lnTo>
                  <a:lnTo>
                    <a:pt x="225260" y="29708"/>
                  </a:lnTo>
                  <a:lnTo>
                    <a:pt x="212110" y="49330"/>
                  </a:lnTo>
                  <a:lnTo>
                    <a:pt x="207308" y="73526"/>
                  </a:lnTo>
                  <a:lnTo>
                    <a:pt x="214138" y="96892"/>
                  </a:lnTo>
                  <a:lnTo>
                    <a:pt x="219287" y="105356"/>
                  </a:lnTo>
                  <a:lnTo>
                    <a:pt x="205812" y="105356"/>
                  </a:lnTo>
                  <a:lnTo>
                    <a:pt x="37258" y="222077"/>
                  </a:lnTo>
                  <a:close/>
                </a:path>
                <a:path w="357504" h="357504">
                  <a:moveTo>
                    <a:pt x="283088" y="170926"/>
                  </a:moveTo>
                  <a:lnTo>
                    <a:pt x="269090" y="170926"/>
                  </a:lnTo>
                  <a:lnTo>
                    <a:pt x="287517" y="150319"/>
                  </a:lnTo>
                  <a:lnTo>
                    <a:pt x="307865" y="124295"/>
                  </a:lnTo>
                  <a:lnTo>
                    <a:pt x="324392" y="97214"/>
                  </a:lnTo>
                  <a:lnTo>
                    <a:pt x="331222" y="73526"/>
                  </a:lnTo>
                  <a:lnTo>
                    <a:pt x="326308" y="49478"/>
                  </a:lnTo>
                  <a:lnTo>
                    <a:pt x="312940" y="29840"/>
                  </a:lnTo>
                  <a:lnTo>
                    <a:pt x="293180" y="16599"/>
                  </a:lnTo>
                  <a:lnTo>
                    <a:pt x="269090" y="11744"/>
                  </a:lnTo>
                  <a:lnTo>
                    <a:pt x="306007" y="11744"/>
                  </a:lnTo>
                  <a:lnTo>
                    <a:pt x="320679" y="21700"/>
                  </a:lnTo>
                  <a:lnTo>
                    <a:pt x="336450" y="45092"/>
                  </a:lnTo>
                  <a:lnTo>
                    <a:pt x="342236" y="73526"/>
                  </a:lnTo>
                  <a:lnTo>
                    <a:pt x="342236" y="80338"/>
                  </a:lnTo>
                  <a:lnTo>
                    <a:pt x="340326" y="87914"/>
                  </a:lnTo>
                  <a:lnTo>
                    <a:pt x="336920" y="95871"/>
                  </a:lnTo>
                  <a:lnTo>
                    <a:pt x="342649" y="108762"/>
                  </a:lnTo>
                  <a:lnTo>
                    <a:pt x="329726" y="108762"/>
                  </a:lnTo>
                  <a:lnTo>
                    <a:pt x="313003" y="134759"/>
                  </a:lnTo>
                  <a:lnTo>
                    <a:pt x="294535" y="158083"/>
                  </a:lnTo>
                  <a:lnTo>
                    <a:pt x="283088" y="170926"/>
                  </a:lnTo>
                  <a:close/>
                </a:path>
                <a:path w="357504" h="357504">
                  <a:moveTo>
                    <a:pt x="107139" y="218416"/>
                  </a:moveTo>
                  <a:lnTo>
                    <a:pt x="104497" y="218416"/>
                  </a:lnTo>
                  <a:lnTo>
                    <a:pt x="103001" y="217812"/>
                  </a:lnTo>
                  <a:lnTo>
                    <a:pt x="101951" y="216793"/>
                  </a:lnTo>
                  <a:lnTo>
                    <a:pt x="99691" y="214502"/>
                  </a:lnTo>
                  <a:lnTo>
                    <a:pt x="99691" y="209950"/>
                  </a:lnTo>
                  <a:lnTo>
                    <a:pt x="102333" y="208072"/>
                  </a:lnTo>
                  <a:lnTo>
                    <a:pt x="217175" y="124295"/>
                  </a:lnTo>
                  <a:lnTo>
                    <a:pt x="213006" y="118248"/>
                  </a:lnTo>
                  <a:lnTo>
                    <a:pt x="205812" y="105356"/>
                  </a:lnTo>
                  <a:lnTo>
                    <a:pt x="219287" y="105356"/>
                  </a:lnTo>
                  <a:lnTo>
                    <a:pt x="230668" y="124065"/>
                  </a:lnTo>
                  <a:lnTo>
                    <a:pt x="237883" y="133398"/>
                  </a:lnTo>
                  <a:lnTo>
                    <a:pt x="222841" y="133398"/>
                  </a:lnTo>
                  <a:lnTo>
                    <a:pt x="170545" y="171690"/>
                  </a:lnTo>
                  <a:lnTo>
                    <a:pt x="175317" y="178502"/>
                  </a:lnTo>
                  <a:lnTo>
                    <a:pt x="162205" y="178502"/>
                  </a:lnTo>
                  <a:lnTo>
                    <a:pt x="141007" y="194035"/>
                  </a:lnTo>
                  <a:lnTo>
                    <a:pt x="145534" y="200496"/>
                  </a:lnTo>
                  <a:lnTo>
                    <a:pt x="131903" y="200496"/>
                  </a:lnTo>
                  <a:lnTo>
                    <a:pt x="109144" y="217143"/>
                  </a:lnTo>
                  <a:lnTo>
                    <a:pt x="108317" y="218003"/>
                  </a:lnTo>
                  <a:lnTo>
                    <a:pt x="107139" y="218416"/>
                  </a:lnTo>
                  <a:close/>
                </a:path>
                <a:path w="357504" h="357504">
                  <a:moveTo>
                    <a:pt x="290572" y="317217"/>
                  </a:moveTo>
                  <a:lnTo>
                    <a:pt x="272496" y="317217"/>
                  </a:lnTo>
                  <a:lnTo>
                    <a:pt x="302834" y="290853"/>
                  </a:lnTo>
                  <a:lnTo>
                    <a:pt x="325887" y="258137"/>
                  </a:lnTo>
                  <a:lnTo>
                    <a:pt x="340340" y="220377"/>
                  </a:lnTo>
                  <a:lnTo>
                    <a:pt x="344878" y="178884"/>
                  </a:lnTo>
                  <a:lnTo>
                    <a:pt x="343894" y="160734"/>
                  </a:lnTo>
                  <a:lnTo>
                    <a:pt x="340991" y="142832"/>
                  </a:lnTo>
                  <a:lnTo>
                    <a:pt x="336243" y="125426"/>
                  </a:lnTo>
                  <a:lnTo>
                    <a:pt x="329726" y="108762"/>
                  </a:lnTo>
                  <a:lnTo>
                    <a:pt x="342649" y="108762"/>
                  </a:lnTo>
                  <a:lnTo>
                    <a:pt x="345718" y="115668"/>
                  </a:lnTo>
                  <a:lnTo>
                    <a:pt x="352131" y="136243"/>
                  </a:lnTo>
                  <a:lnTo>
                    <a:pt x="356055" y="157386"/>
                  </a:lnTo>
                  <a:lnTo>
                    <a:pt x="357386" y="178884"/>
                  </a:lnTo>
                  <a:lnTo>
                    <a:pt x="353960" y="214061"/>
                  </a:lnTo>
                  <a:lnTo>
                    <a:pt x="343891" y="247430"/>
                  </a:lnTo>
                  <a:lnTo>
                    <a:pt x="327496" y="278172"/>
                  </a:lnTo>
                  <a:lnTo>
                    <a:pt x="305090" y="305472"/>
                  </a:lnTo>
                  <a:lnTo>
                    <a:pt x="290572" y="317217"/>
                  </a:lnTo>
                  <a:close/>
                </a:path>
                <a:path w="357504" h="357504">
                  <a:moveTo>
                    <a:pt x="269854" y="184581"/>
                  </a:moveTo>
                  <a:lnTo>
                    <a:pt x="266799" y="184581"/>
                  </a:lnTo>
                  <a:lnTo>
                    <a:pt x="265303" y="183435"/>
                  </a:lnTo>
                  <a:lnTo>
                    <a:pt x="236984" y="151545"/>
                  </a:lnTo>
                  <a:lnTo>
                    <a:pt x="222841" y="133398"/>
                  </a:lnTo>
                  <a:lnTo>
                    <a:pt x="237883" y="133398"/>
                  </a:lnTo>
                  <a:lnTo>
                    <a:pt x="251058" y="150426"/>
                  </a:lnTo>
                  <a:lnTo>
                    <a:pt x="269090" y="170926"/>
                  </a:lnTo>
                  <a:lnTo>
                    <a:pt x="283088" y="170926"/>
                  </a:lnTo>
                  <a:lnTo>
                    <a:pt x="279259" y="175224"/>
                  </a:lnTo>
                  <a:lnTo>
                    <a:pt x="272114" y="182672"/>
                  </a:lnTo>
                  <a:lnTo>
                    <a:pt x="270968" y="183817"/>
                  </a:lnTo>
                  <a:lnTo>
                    <a:pt x="269854" y="184581"/>
                  </a:lnTo>
                  <a:close/>
                </a:path>
                <a:path w="357504" h="357504">
                  <a:moveTo>
                    <a:pt x="264542" y="334628"/>
                  </a:moveTo>
                  <a:lnTo>
                    <a:pt x="239520" y="334628"/>
                  </a:lnTo>
                  <a:lnTo>
                    <a:pt x="245488" y="332002"/>
                  </a:lnTo>
                  <a:lnTo>
                    <a:pt x="251457" y="329233"/>
                  </a:lnTo>
                  <a:lnTo>
                    <a:pt x="257425" y="326320"/>
                  </a:lnTo>
                  <a:lnTo>
                    <a:pt x="263393" y="323265"/>
                  </a:lnTo>
                  <a:lnTo>
                    <a:pt x="162205" y="178502"/>
                  </a:lnTo>
                  <a:lnTo>
                    <a:pt x="175317" y="178502"/>
                  </a:lnTo>
                  <a:lnTo>
                    <a:pt x="272496" y="317217"/>
                  </a:lnTo>
                  <a:lnTo>
                    <a:pt x="290572" y="317217"/>
                  </a:lnTo>
                  <a:lnTo>
                    <a:pt x="277684" y="327643"/>
                  </a:lnTo>
                  <a:lnTo>
                    <a:pt x="264542" y="334628"/>
                  </a:lnTo>
                  <a:close/>
                </a:path>
                <a:path w="357504" h="357504">
                  <a:moveTo>
                    <a:pt x="240098" y="346023"/>
                  </a:moveTo>
                  <a:lnTo>
                    <a:pt x="178884" y="346023"/>
                  </a:lnTo>
                  <a:lnTo>
                    <a:pt x="191549" y="345582"/>
                  </a:lnTo>
                  <a:lnTo>
                    <a:pt x="203998" y="344213"/>
                  </a:lnTo>
                  <a:lnTo>
                    <a:pt x="216304" y="341847"/>
                  </a:lnTo>
                  <a:lnTo>
                    <a:pt x="228539" y="338416"/>
                  </a:lnTo>
                  <a:lnTo>
                    <a:pt x="131903" y="200496"/>
                  </a:lnTo>
                  <a:lnTo>
                    <a:pt x="145534" y="200496"/>
                  </a:lnTo>
                  <a:lnTo>
                    <a:pt x="239520" y="334628"/>
                  </a:lnTo>
                  <a:lnTo>
                    <a:pt x="264542" y="334628"/>
                  </a:lnTo>
                  <a:lnTo>
                    <a:pt x="247048" y="343926"/>
                  </a:lnTo>
                  <a:lnTo>
                    <a:pt x="240098" y="346023"/>
                  </a:lnTo>
                  <a:close/>
                </a:path>
                <a:path w="357504" h="357504">
                  <a:moveTo>
                    <a:pt x="51058" y="259223"/>
                  </a:moveTo>
                  <a:lnTo>
                    <a:pt x="32211" y="259223"/>
                  </a:lnTo>
                  <a:lnTo>
                    <a:pt x="80370" y="224369"/>
                  </a:lnTo>
                  <a:lnTo>
                    <a:pt x="81198" y="223509"/>
                  </a:lnTo>
                  <a:lnTo>
                    <a:pt x="82280" y="223127"/>
                  </a:lnTo>
                  <a:lnTo>
                    <a:pt x="84763" y="223127"/>
                  </a:lnTo>
                  <a:lnTo>
                    <a:pt x="86132" y="223700"/>
                  </a:lnTo>
                  <a:lnTo>
                    <a:pt x="87182" y="224751"/>
                  </a:lnTo>
                  <a:lnTo>
                    <a:pt x="89824" y="227011"/>
                  </a:lnTo>
                  <a:lnTo>
                    <a:pt x="89824" y="231562"/>
                  </a:lnTo>
                  <a:lnTo>
                    <a:pt x="86799" y="233440"/>
                  </a:lnTo>
                  <a:lnTo>
                    <a:pt x="51058" y="25922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007770" y="3351229"/>
            <a:ext cx="357505" cy="357505"/>
            <a:chOff x="7007770" y="3351229"/>
            <a:chExt cx="357505" cy="357505"/>
          </a:xfrm>
        </p:grpSpPr>
        <p:sp>
          <p:nvSpPr>
            <p:cNvPr id="53" name="object 53"/>
            <p:cNvSpPr/>
            <p:nvPr/>
          </p:nvSpPr>
          <p:spPr>
            <a:xfrm>
              <a:off x="7007770" y="3351229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178502" y="357005"/>
                  </a:moveTo>
                  <a:lnTo>
                    <a:pt x="110004" y="343545"/>
                  </a:lnTo>
                  <a:lnTo>
                    <a:pt x="52296" y="305090"/>
                  </a:lnTo>
                  <a:lnTo>
                    <a:pt x="13507" y="246905"/>
                  </a:lnTo>
                  <a:lnTo>
                    <a:pt x="0" y="178502"/>
                  </a:lnTo>
                  <a:lnTo>
                    <a:pt x="3431" y="143325"/>
                  </a:lnTo>
                  <a:lnTo>
                    <a:pt x="29904" y="79214"/>
                  </a:lnTo>
                  <a:lnTo>
                    <a:pt x="79697" y="29582"/>
                  </a:lnTo>
                  <a:lnTo>
                    <a:pt x="143438" y="3371"/>
                  </a:lnTo>
                  <a:lnTo>
                    <a:pt x="178502" y="0"/>
                  </a:lnTo>
                  <a:lnTo>
                    <a:pt x="213840" y="3371"/>
                  </a:lnTo>
                  <a:lnTo>
                    <a:pt x="240640" y="11363"/>
                  </a:lnTo>
                  <a:lnTo>
                    <a:pt x="179266" y="11363"/>
                  </a:lnTo>
                  <a:lnTo>
                    <a:pt x="134751" y="17322"/>
                  </a:lnTo>
                  <a:lnTo>
                    <a:pt x="94738" y="34147"/>
                  </a:lnTo>
                  <a:lnTo>
                    <a:pt x="60831" y="60258"/>
                  </a:lnTo>
                  <a:lnTo>
                    <a:pt x="34628" y="94074"/>
                  </a:lnTo>
                  <a:lnTo>
                    <a:pt x="17733" y="134015"/>
                  </a:lnTo>
                  <a:lnTo>
                    <a:pt x="11745" y="178502"/>
                  </a:lnTo>
                  <a:lnTo>
                    <a:pt x="17733" y="222989"/>
                  </a:lnTo>
                  <a:lnTo>
                    <a:pt x="34628" y="262931"/>
                  </a:lnTo>
                  <a:lnTo>
                    <a:pt x="60831" y="296747"/>
                  </a:lnTo>
                  <a:lnTo>
                    <a:pt x="94738" y="322857"/>
                  </a:lnTo>
                  <a:lnTo>
                    <a:pt x="134751" y="339682"/>
                  </a:lnTo>
                  <a:lnTo>
                    <a:pt x="179266" y="345642"/>
                  </a:lnTo>
                  <a:lnTo>
                    <a:pt x="240098" y="345642"/>
                  </a:lnTo>
                  <a:lnTo>
                    <a:pt x="213787" y="353580"/>
                  </a:lnTo>
                  <a:lnTo>
                    <a:pt x="178502" y="357005"/>
                  </a:lnTo>
                  <a:close/>
                </a:path>
                <a:path w="357504" h="357504">
                  <a:moveTo>
                    <a:pt x="240098" y="345642"/>
                  </a:moveTo>
                  <a:lnTo>
                    <a:pt x="179266" y="345642"/>
                  </a:lnTo>
                  <a:lnTo>
                    <a:pt x="223488" y="339682"/>
                  </a:lnTo>
                  <a:lnTo>
                    <a:pt x="263355" y="322857"/>
                  </a:lnTo>
                  <a:lnTo>
                    <a:pt x="297224" y="296747"/>
                  </a:lnTo>
                  <a:lnTo>
                    <a:pt x="323451" y="262931"/>
                  </a:lnTo>
                  <a:lnTo>
                    <a:pt x="340393" y="222989"/>
                  </a:lnTo>
                  <a:lnTo>
                    <a:pt x="346405" y="178502"/>
                  </a:lnTo>
                  <a:lnTo>
                    <a:pt x="340419" y="134015"/>
                  </a:lnTo>
                  <a:lnTo>
                    <a:pt x="323536" y="94074"/>
                  </a:lnTo>
                  <a:lnTo>
                    <a:pt x="297367" y="60258"/>
                  </a:lnTo>
                  <a:lnTo>
                    <a:pt x="263525" y="34147"/>
                  </a:lnTo>
                  <a:lnTo>
                    <a:pt x="223620" y="17322"/>
                  </a:lnTo>
                  <a:lnTo>
                    <a:pt x="179266" y="11363"/>
                  </a:lnTo>
                  <a:lnTo>
                    <a:pt x="240640" y="11363"/>
                  </a:lnTo>
                  <a:lnTo>
                    <a:pt x="277845" y="29582"/>
                  </a:lnTo>
                  <a:lnTo>
                    <a:pt x="327495" y="79375"/>
                  </a:lnTo>
                  <a:lnTo>
                    <a:pt x="353959" y="143379"/>
                  </a:lnTo>
                  <a:lnTo>
                    <a:pt x="357386" y="178502"/>
                  </a:lnTo>
                  <a:lnTo>
                    <a:pt x="353959" y="213679"/>
                  </a:lnTo>
                  <a:lnTo>
                    <a:pt x="327495" y="277791"/>
                  </a:lnTo>
                  <a:lnTo>
                    <a:pt x="277684" y="327261"/>
                  </a:lnTo>
                  <a:lnTo>
                    <a:pt x="247048" y="343545"/>
                  </a:lnTo>
                  <a:lnTo>
                    <a:pt x="240098" y="34564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0448" y="3456205"/>
              <a:ext cx="275138" cy="12467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5108729" y="3351229"/>
            <a:ext cx="357505" cy="357505"/>
            <a:chOff x="5108729" y="3351229"/>
            <a:chExt cx="357505" cy="357505"/>
          </a:xfrm>
        </p:grpSpPr>
        <p:sp>
          <p:nvSpPr>
            <p:cNvPr id="56" name="object 56"/>
            <p:cNvSpPr/>
            <p:nvPr/>
          </p:nvSpPr>
          <p:spPr>
            <a:xfrm>
              <a:off x="5108729" y="3351229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178502" y="357005"/>
                  </a:moveTo>
                  <a:lnTo>
                    <a:pt x="109956" y="343545"/>
                  </a:lnTo>
                  <a:lnTo>
                    <a:pt x="51914" y="305090"/>
                  </a:lnTo>
                  <a:lnTo>
                    <a:pt x="13460" y="246905"/>
                  </a:lnTo>
                  <a:lnTo>
                    <a:pt x="0" y="178502"/>
                  </a:lnTo>
                  <a:lnTo>
                    <a:pt x="3425" y="143325"/>
                  </a:lnTo>
                  <a:lnTo>
                    <a:pt x="29743" y="79214"/>
                  </a:lnTo>
                  <a:lnTo>
                    <a:pt x="79375" y="29582"/>
                  </a:lnTo>
                  <a:lnTo>
                    <a:pt x="143379" y="3371"/>
                  </a:lnTo>
                  <a:lnTo>
                    <a:pt x="178502" y="0"/>
                  </a:lnTo>
                  <a:lnTo>
                    <a:pt x="213679" y="3371"/>
                  </a:lnTo>
                  <a:lnTo>
                    <a:pt x="240493" y="11363"/>
                  </a:lnTo>
                  <a:lnTo>
                    <a:pt x="178884" y="11363"/>
                  </a:lnTo>
                  <a:lnTo>
                    <a:pt x="134530" y="17322"/>
                  </a:lnTo>
                  <a:lnTo>
                    <a:pt x="94626" y="34147"/>
                  </a:lnTo>
                  <a:lnTo>
                    <a:pt x="60783" y="60258"/>
                  </a:lnTo>
                  <a:lnTo>
                    <a:pt x="34614" y="94074"/>
                  </a:lnTo>
                  <a:lnTo>
                    <a:pt x="17731" y="134015"/>
                  </a:lnTo>
                  <a:lnTo>
                    <a:pt x="11745" y="178502"/>
                  </a:lnTo>
                  <a:lnTo>
                    <a:pt x="17731" y="222989"/>
                  </a:lnTo>
                  <a:lnTo>
                    <a:pt x="34614" y="262931"/>
                  </a:lnTo>
                  <a:lnTo>
                    <a:pt x="60783" y="296747"/>
                  </a:lnTo>
                  <a:lnTo>
                    <a:pt x="94626" y="322857"/>
                  </a:lnTo>
                  <a:lnTo>
                    <a:pt x="134530" y="339682"/>
                  </a:lnTo>
                  <a:lnTo>
                    <a:pt x="178884" y="345642"/>
                  </a:lnTo>
                  <a:lnTo>
                    <a:pt x="239951" y="345642"/>
                  </a:lnTo>
                  <a:lnTo>
                    <a:pt x="213626" y="353580"/>
                  </a:lnTo>
                  <a:lnTo>
                    <a:pt x="178502" y="357005"/>
                  </a:lnTo>
                  <a:close/>
                </a:path>
                <a:path w="357504" h="357504">
                  <a:moveTo>
                    <a:pt x="239951" y="345642"/>
                  </a:moveTo>
                  <a:lnTo>
                    <a:pt x="178884" y="345642"/>
                  </a:lnTo>
                  <a:lnTo>
                    <a:pt x="223397" y="339682"/>
                  </a:lnTo>
                  <a:lnTo>
                    <a:pt x="263403" y="322857"/>
                  </a:lnTo>
                  <a:lnTo>
                    <a:pt x="297304" y="296747"/>
                  </a:lnTo>
                  <a:lnTo>
                    <a:pt x="323499" y="262931"/>
                  </a:lnTo>
                  <a:lnTo>
                    <a:pt x="340388" y="222989"/>
                  </a:lnTo>
                  <a:lnTo>
                    <a:pt x="346374" y="178502"/>
                  </a:lnTo>
                  <a:lnTo>
                    <a:pt x="340388" y="134015"/>
                  </a:lnTo>
                  <a:lnTo>
                    <a:pt x="323499" y="94074"/>
                  </a:lnTo>
                  <a:lnTo>
                    <a:pt x="297304" y="60258"/>
                  </a:lnTo>
                  <a:lnTo>
                    <a:pt x="263403" y="34147"/>
                  </a:lnTo>
                  <a:lnTo>
                    <a:pt x="223397" y="17322"/>
                  </a:lnTo>
                  <a:lnTo>
                    <a:pt x="178884" y="11363"/>
                  </a:lnTo>
                  <a:lnTo>
                    <a:pt x="240493" y="11363"/>
                  </a:lnTo>
                  <a:lnTo>
                    <a:pt x="277791" y="29582"/>
                  </a:lnTo>
                  <a:lnTo>
                    <a:pt x="327584" y="79375"/>
                  </a:lnTo>
                  <a:lnTo>
                    <a:pt x="353687" y="143379"/>
                  </a:lnTo>
                  <a:lnTo>
                    <a:pt x="357005" y="178502"/>
                  </a:lnTo>
                  <a:lnTo>
                    <a:pt x="353687" y="213679"/>
                  </a:lnTo>
                  <a:lnTo>
                    <a:pt x="327584" y="277791"/>
                  </a:lnTo>
                  <a:lnTo>
                    <a:pt x="277630" y="327261"/>
                  </a:lnTo>
                  <a:lnTo>
                    <a:pt x="246905" y="343545"/>
                  </a:lnTo>
                  <a:lnTo>
                    <a:pt x="239951" y="34564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63700" y="3402380"/>
              <a:ext cx="244040" cy="233473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5583601" y="3351229"/>
            <a:ext cx="357505" cy="357505"/>
            <a:chOff x="5583601" y="3351229"/>
            <a:chExt cx="357505" cy="357505"/>
          </a:xfrm>
        </p:grpSpPr>
        <p:sp>
          <p:nvSpPr>
            <p:cNvPr id="59" name="object 59"/>
            <p:cNvSpPr/>
            <p:nvPr/>
          </p:nvSpPr>
          <p:spPr>
            <a:xfrm>
              <a:off x="5583601" y="3351229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4" h="357504">
                  <a:moveTo>
                    <a:pt x="178852" y="357005"/>
                  </a:moveTo>
                  <a:lnTo>
                    <a:pt x="110167" y="343545"/>
                  </a:lnTo>
                  <a:lnTo>
                    <a:pt x="52296" y="305090"/>
                  </a:lnTo>
                  <a:lnTo>
                    <a:pt x="13495" y="246905"/>
                  </a:lnTo>
                  <a:lnTo>
                    <a:pt x="0" y="178502"/>
                  </a:lnTo>
                  <a:lnTo>
                    <a:pt x="3426" y="143325"/>
                  </a:lnTo>
                  <a:lnTo>
                    <a:pt x="29891" y="79214"/>
                  </a:lnTo>
                  <a:lnTo>
                    <a:pt x="79684" y="29582"/>
                  </a:lnTo>
                  <a:lnTo>
                    <a:pt x="143568" y="3371"/>
                  </a:lnTo>
                  <a:lnTo>
                    <a:pt x="178852" y="0"/>
                  </a:lnTo>
                  <a:lnTo>
                    <a:pt x="214043" y="3371"/>
                  </a:lnTo>
                  <a:lnTo>
                    <a:pt x="240855" y="11363"/>
                  </a:lnTo>
                  <a:lnTo>
                    <a:pt x="178852" y="11363"/>
                  </a:lnTo>
                  <a:lnTo>
                    <a:pt x="134368" y="17322"/>
                  </a:lnTo>
                  <a:lnTo>
                    <a:pt x="94432" y="34147"/>
                  </a:lnTo>
                  <a:lnTo>
                    <a:pt x="60624" y="60258"/>
                  </a:lnTo>
                  <a:lnTo>
                    <a:pt x="34521" y="94074"/>
                  </a:lnTo>
                  <a:lnTo>
                    <a:pt x="17702" y="134015"/>
                  </a:lnTo>
                  <a:lnTo>
                    <a:pt x="11745" y="178502"/>
                  </a:lnTo>
                  <a:lnTo>
                    <a:pt x="17702" y="222989"/>
                  </a:lnTo>
                  <a:lnTo>
                    <a:pt x="34521" y="262931"/>
                  </a:lnTo>
                  <a:lnTo>
                    <a:pt x="60624" y="296747"/>
                  </a:lnTo>
                  <a:lnTo>
                    <a:pt x="94432" y="322857"/>
                  </a:lnTo>
                  <a:lnTo>
                    <a:pt x="134368" y="339682"/>
                  </a:lnTo>
                  <a:lnTo>
                    <a:pt x="178852" y="345642"/>
                  </a:lnTo>
                  <a:lnTo>
                    <a:pt x="240199" y="345642"/>
                  </a:lnTo>
                  <a:lnTo>
                    <a:pt x="213940" y="353580"/>
                  </a:lnTo>
                  <a:lnTo>
                    <a:pt x="178852" y="357005"/>
                  </a:lnTo>
                  <a:close/>
                </a:path>
                <a:path w="357504" h="357504">
                  <a:moveTo>
                    <a:pt x="240199" y="345642"/>
                  </a:moveTo>
                  <a:lnTo>
                    <a:pt x="178852" y="345642"/>
                  </a:lnTo>
                  <a:lnTo>
                    <a:pt x="223218" y="339682"/>
                  </a:lnTo>
                  <a:lnTo>
                    <a:pt x="263125" y="322857"/>
                  </a:lnTo>
                  <a:lnTo>
                    <a:pt x="296965" y="296747"/>
                  </a:lnTo>
                  <a:lnTo>
                    <a:pt x="323129" y="262931"/>
                  </a:lnTo>
                  <a:lnTo>
                    <a:pt x="340008" y="222989"/>
                  </a:lnTo>
                  <a:lnTo>
                    <a:pt x="345991" y="178502"/>
                  </a:lnTo>
                  <a:lnTo>
                    <a:pt x="340008" y="134015"/>
                  </a:lnTo>
                  <a:lnTo>
                    <a:pt x="323129" y="94074"/>
                  </a:lnTo>
                  <a:lnTo>
                    <a:pt x="296965" y="60258"/>
                  </a:lnTo>
                  <a:lnTo>
                    <a:pt x="263125" y="34147"/>
                  </a:lnTo>
                  <a:lnTo>
                    <a:pt x="223218" y="17322"/>
                  </a:lnTo>
                  <a:lnTo>
                    <a:pt x="178852" y="11363"/>
                  </a:lnTo>
                  <a:lnTo>
                    <a:pt x="240855" y="11363"/>
                  </a:lnTo>
                  <a:lnTo>
                    <a:pt x="278145" y="29582"/>
                  </a:lnTo>
                  <a:lnTo>
                    <a:pt x="327625" y="79375"/>
                  </a:lnTo>
                  <a:lnTo>
                    <a:pt x="353934" y="143379"/>
                  </a:lnTo>
                  <a:lnTo>
                    <a:pt x="357355" y="178502"/>
                  </a:lnTo>
                  <a:lnTo>
                    <a:pt x="354042" y="213679"/>
                  </a:lnTo>
                  <a:lnTo>
                    <a:pt x="327947" y="277791"/>
                  </a:lnTo>
                  <a:lnTo>
                    <a:pt x="277836" y="327261"/>
                  </a:lnTo>
                  <a:lnTo>
                    <a:pt x="247135" y="343545"/>
                  </a:lnTo>
                  <a:lnTo>
                    <a:pt x="240199" y="34564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8624" y="3403526"/>
              <a:ext cx="172072" cy="243690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7482256" y="3351237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55016" y="193649"/>
                </a:moveTo>
                <a:lnTo>
                  <a:pt x="152641" y="182664"/>
                </a:lnTo>
                <a:lnTo>
                  <a:pt x="148348" y="176212"/>
                </a:lnTo>
                <a:lnTo>
                  <a:pt x="146621" y="173621"/>
                </a:lnTo>
                <a:lnTo>
                  <a:pt x="143611" y="171564"/>
                </a:lnTo>
                <a:lnTo>
                  <a:pt x="143611" y="183819"/>
                </a:lnTo>
                <a:lnTo>
                  <a:pt x="143598" y="193649"/>
                </a:lnTo>
                <a:lnTo>
                  <a:pt x="143268" y="202755"/>
                </a:lnTo>
                <a:lnTo>
                  <a:pt x="135661" y="210337"/>
                </a:lnTo>
                <a:lnTo>
                  <a:pt x="117106" y="210337"/>
                </a:lnTo>
                <a:lnTo>
                  <a:pt x="109524" y="202755"/>
                </a:lnTo>
                <a:lnTo>
                  <a:pt x="109524" y="183819"/>
                </a:lnTo>
                <a:lnTo>
                  <a:pt x="117106" y="176212"/>
                </a:lnTo>
                <a:lnTo>
                  <a:pt x="136042" y="176212"/>
                </a:lnTo>
                <a:lnTo>
                  <a:pt x="143611" y="183819"/>
                </a:lnTo>
                <a:lnTo>
                  <a:pt x="143611" y="171564"/>
                </a:lnTo>
                <a:lnTo>
                  <a:pt x="137693" y="167487"/>
                </a:lnTo>
                <a:lnTo>
                  <a:pt x="126580" y="165227"/>
                </a:lnTo>
                <a:lnTo>
                  <a:pt x="115595" y="167487"/>
                </a:lnTo>
                <a:lnTo>
                  <a:pt x="106553" y="173621"/>
                </a:lnTo>
                <a:lnTo>
                  <a:pt x="100418" y="182664"/>
                </a:lnTo>
                <a:lnTo>
                  <a:pt x="98158" y="193649"/>
                </a:lnTo>
                <a:lnTo>
                  <a:pt x="100418" y="204647"/>
                </a:lnTo>
                <a:lnTo>
                  <a:pt x="106553" y="213690"/>
                </a:lnTo>
                <a:lnTo>
                  <a:pt x="115595" y="219824"/>
                </a:lnTo>
                <a:lnTo>
                  <a:pt x="126580" y="222072"/>
                </a:lnTo>
                <a:lnTo>
                  <a:pt x="137744" y="219824"/>
                </a:lnTo>
                <a:lnTo>
                  <a:pt x="146761" y="213690"/>
                </a:lnTo>
                <a:lnTo>
                  <a:pt x="149009" y="210337"/>
                </a:lnTo>
                <a:lnTo>
                  <a:pt x="152806" y="204647"/>
                </a:lnTo>
                <a:lnTo>
                  <a:pt x="155016" y="193649"/>
                </a:lnTo>
                <a:close/>
              </a:path>
              <a:path w="357504" h="357504">
                <a:moveTo>
                  <a:pt x="247853" y="258838"/>
                </a:moveTo>
                <a:lnTo>
                  <a:pt x="245567" y="256578"/>
                </a:lnTo>
                <a:lnTo>
                  <a:pt x="244449" y="255206"/>
                </a:lnTo>
                <a:lnTo>
                  <a:pt x="242608" y="254508"/>
                </a:lnTo>
                <a:lnTo>
                  <a:pt x="239674" y="254508"/>
                </a:lnTo>
                <a:lnTo>
                  <a:pt x="238531" y="254825"/>
                </a:lnTo>
                <a:lnTo>
                  <a:pt x="237604" y="255435"/>
                </a:lnTo>
                <a:lnTo>
                  <a:pt x="225234" y="264007"/>
                </a:lnTo>
                <a:lnTo>
                  <a:pt x="211086" y="270306"/>
                </a:lnTo>
                <a:lnTo>
                  <a:pt x="195516" y="274193"/>
                </a:lnTo>
                <a:lnTo>
                  <a:pt x="178879" y="275513"/>
                </a:lnTo>
                <a:lnTo>
                  <a:pt x="162445" y="274193"/>
                </a:lnTo>
                <a:lnTo>
                  <a:pt x="146939" y="270306"/>
                </a:lnTo>
                <a:lnTo>
                  <a:pt x="132715" y="264007"/>
                </a:lnTo>
                <a:lnTo>
                  <a:pt x="120129" y="255435"/>
                </a:lnTo>
                <a:lnTo>
                  <a:pt x="118973" y="254762"/>
                </a:lnTo>
                <a:lnTo>
                  <a:pt x="117640" y="254419"/>
                </a:lnTo>
                <a:lnTo>
                  <a:pt x="116306" y="254419"/>
                </a:lnTo>
                <a:lnTo>
                  <a:pt x="114554" y="254419"/>
                </a:lnTo>
                <a:lnTo>
                  <a:pt x="112864" y="255054"/>
                </a:lnTo>
                <a:lnTo>
                  <a:pt x="111785" y="256578"/>
                </a:lnTo>
                <a:lnTo>
                  <a:pt x="109905" y="258838"/>
                </a:lnTo>
                <a:lnTo>
                  <a:pt x="109905" y="262623"/>
                </a:lnTo>
                <a:lnTo>
                  <a:pt x="112928" y="264541"/>
                </a:lnTo>
                <a:lnTo>
                  <a:pt x="127025" y="274256"/>
                </a:lnTo>
                <a:lnTo>
                  <a:pt x="142925" y="281254"/>
                </a:lnTo>
                <a:lnTo>
                  <a:pt x="160312" y="285470"/>
                </a:lnTo>
                <a:lnTo>
                  <a:pt x="178879" y="286880"/>
                </a:lnTo>
                <a:lnTo>
                  <a:pt x="197231" y="285419"/>
                </a:lnTo>
                <a:lnTo>
                  <a:pt x="214553" y="281101"/>
                </a:lnTo>
                <a:lnTo>
                  <a:pt x="230517" y="274104"/>
                </a:lnTo>
                <a:lnTo>
                  <a:pt x="244805" y="264541"/>
                </a:lnTo>
                <a:lnTo>
                  <a:pt x="247472" y="262623"/>
                </a:lnTo>
                <a:lnTo>
                  <a:pt x="247853" y="258838"/>
                </a:lnTo>
                <a:close/>
              </a:path>
              <a:path w="357504" h="357504">
                <a:moveTo>
                  <a:pt x="260362" y="193649"/>
                </a:moveTo>
                <a:lnTo>
                  <a:pt x="257949" y="182664"/>
                </a:lnTo>
                <a:lnTo>
                  <a:pt x="253593" y="176212"/>
                </a:lnTo>
                <a:lnTo>
                  <a:pt x="251841" y="173621"/>
                </a:lnTo>
                <a:lnTo>
                  <a:pt x="248970" y="171665"/>
                </a:lnTo>
                <a:lnTo>
                  <a:pt x="248970" y="183819"/>
                </a:lnTo>
                <a:lnTo>
                  <a:pt x="248970" y="202755"/>
                </a:lnTo>
                <a:lnTo>
                  <a:pt x="241401" y="210337"/>
                </a:lnTo>
                <a:lnTo>
                  <a:pt x="222453" y="210337"/>
                </a:lnTo>
                <a:lnTo>
                  <a:pt x="214884" y="202755"/>
                </a:lnTo>
                <a:lnTo>
                  <a:pt x="214884" y="183819"/>
                </a:lnTo>
                <a:lnTo>
                  <a:pt x="222453" y="176212"/>
                </a:lnTo>
                <a:lnTo>
                  <a:pt x="241401" y="176212"/>
                </a:lnTo>
                <a:lnTo>
                  <a:pt x="248970" y="183819"/>
                </a:lnTo>
                <a:lnTo>
                  <a:pt x="248970" y="171665"/>
                </a:lnTo>
                <a:lnTo>
                  <a:pt x="242887" y="167487"/>
                </a:lnTo>
                <a:lnTo>
                  <a:pt x="231940" y="165227"/>
                </a:lnTo>
                <a:lnTo>
                  <a:pt x="220941" y="167487"/>
                </a:lnTo>
                <a:lnTo>
                  <a:pt x="211899" y="173621"/>
                </a:lnTo>
                <a:lnTo>
                  <a:pt x="205778" y="182664"/>
                </a:lnTo>
                <a:lnTo>
                  <a:pt x="203517" y="193649"/>
                </a:lnTo>
                <a:lnTo>
                  <a:pt x="205778" y="204647"/>
                </a:lnTo>
                <a:lnTo>
                  <a:pt x="211899" y="213690"/>
                </a:lnTo>
                <a:lnTo>
                  <a:pt x="220941" y="219824"/>
                </a:lnTo>
                <a:lnTo>
                  <a:pt x="231940" y="222072"/>
                </a:lnTo>
                <a:lnTo>
                  <a:pt x="242938" y="219824"/>
                </a:lnTo>
                <a:lnTo>
                  <a:pt x="251980" y="213690"/>
                </a:lnTo>
                <a:lnTo>
                  <a:pt x="254254" y="210337"/>
                </a:lnTo>
                <a:lnTo>
                  <a:pt x="258114" y="204647"/>
                </a:lnTo>
                <a:lnTo>
                  <a:pt x="260362" y="193649"/>
                </a:lnTo>
                <a:close/>
              </a:path>
              <a:path w="357504" h="357504">
                <a:moveTo>
                  <a:pt x="327380" y="163728"/>
                </a:moveTo>
                <a:lnTo>
                  <a:pt x="327355" y="162966"/>
                </a:lnTo>
                <a:lnTo>
                  <a:pt x="324053" y="146519"/>
                </a:lnTo>
                <a:lnTo>
                  <a:pt x="316064" y="134632"/>
                </a:lnTo>
                <a:lnTo>
                  <a:pt x="316064" y="163728"/>
                </a:lnTo>
                <a:lnTo>
                  <a:pt x="315214" y="172326"/>
                </a:lnTo>
                <a:lnTo>
                  <a:pt x="311759" y="180200"/>
                </a:lnTo>
                <a:lnTo>
                  <a:pt x="306095" y="186969"/>
                </a:lnTo>
                <a:lnTo>
                  <a:pt x="298627" y="192151"/>
                </a:lnTo>
                <a:lnTo>
                  <a:pt x="293065" y="177330"/>
                </a:lnTo>
                <a:lnTo>
                  <a:pt x="285076" y="163728"/>
                </a:lnTo>
                <a:lnTo>
                  <a:pt x="274840" y="151396"/>
                </a:lnTo>
                <a:lnTo>
                  <a:pt x="262623" y="140589"/>
                </a:lnTo>
                <a:lnTo>
                  <a:pt x="268325" y="134924"/>
                </a:lnTo>
                <a:lnTo>
                  <a:pt x="272300" y="133400"/>
                </a:lnTo>
                <a:lnTo>
                  <a:pt x="276288" y="131876"/>
                </a:lnTo>
                <a:lnTo>
                  <a:pt x="284619" y="131876"/>
                </a:lnTo>
                <a:lnTo>
                  <a:pt x="296875" y="134391"/>
                </a:lnTo>
                <a:lnTo>
                  <a:pt x="306870" y="141262"/>
                </a:lnTo>
                <a:lnTo>
                  <a:pt x="313588" y="151371"/>
                </a:lnTo>
                <a:lnTo>
                  <a:pt x="316064" y="163728"/>
                </a:lnTo>
                <a:lnTo>
                  <a:pt x="316064" y="134632"/>
                </a:lnTo>
                <a:lnTo>
                  <a:pt x="314833" y="132791"/>
                </a:lnTo>
                <a:lnTo>
                  <a:pt x="313486" y="131876"/>
                </a:lnTo>
                <a:lnTo>
                  <a:pt x="301218" y="123520"/>
                </a:lnTo>
                <a:lnTo>
                  <a:pt x="284619" y="120129"/>
                </a:lnTo>
                <a:lnTo>
                  <a:pt x="275704" y="121031"/>
                </a:lnTo>
                <a:lnTo>
                  <a:pt x="267322" y="123634"/>
                </a:lnTo>
                <a:lnTo>
                  <a:pt x="259715" y="127800"/>
                </a:lnTo>
                <a:lnTo>
                  <a:pt x="253149" y="133400"/>
                </a:lnTo>
                <a:lnTo>
                  <a:pt x="237959" y="125133"/>
                </a:lnTo>
                <a:lnTo>
                  <a:pt x="234823" y="123913"/>
                </a:lnTo>
                <a:lnTo>
                  <a:pt x="221462" y="118706"/>
                </a:lnTo>
                <a:lnTo>
                  <a:pt x="203746" y="114427"/>
                </a:lnTo>
                <a:lnTo>
                  <a:pt x="184924" y="112547"/>
                </a:lnTo>
                <a:lnTo>
                  <a:pt x="184924" y="76936"/>
                </a:lnTo>
                <a:lnTo>
                  <a:pt x="197434" y="72758"/>
                </a:lnTo>
                <a:lnTo>
                  <a:pt x="200964" y="81026"/>
                </a:lnTo>
                <a:lnTo>
                  <a:pt x="206959" y="87553"/>
                </a:lnTo>
                <a:lnTo>
                  <a:pt x="214820" y="91846"/>
                </a:lnTo>
                <a:lnTo>
                  <a:pt x="223951" y="93383"/>
                </a:lnTo>
                <a:lnTo>
                  <a:pt x="224967" y="93383"/>
                </a:lnTo>
                <a:lnTo>
                  <a:pt x="246138" y="82626"/>
                </a:lnTo>
                <a:lnTo>
                  <a:pt x="250240" y="76695"/>
                </a:lnTo>
                <a:lnTo>
                  <a:pt x="252755" y="67068"/>
                </a:lnTo>
                <a:lnTo>
                  <a:pt x="250990" y="55308"/>
                </a:lnTo>
                <a:lnTo>
                  <a:pt x="246862" y="48501"/>
                </a:lnTo>
                <a:lnTo>
                  <a:pt x="245135" y="45669"/>
                </a:lnTo>
                <a:lnTo>
                  <a:pt x="241401" y="42989"/>
                </a:lnTo>
                <a:lnTo>
                  <a:pt x="241401" y="56083"/>
                </a:lnTo>
                <a:lnTo>
                  <a:pt x="241401" y="75057"/>
                </a:lnTo>
                <a:lnTo>
                  <a:pt x="233819" y="82626"/>
                </a:lnTo>
                <a:lnTo>
                  <a:pt x="214884" y="82626"/>
                </a:lnTo>
                <a:lnTo>
                  <a:pt x="207302" y="75057"/>
                </a:lnTo>
                <a:lnTo>
                  <a:pt x="207302" y="72758"/>
                </a:lnTo>
                <a:lnTo>
                  <a:pt x="207302" y="56083"/>
                </a:lnTo>
                <a:lnTo>
                  <a:pt x="214884" y="48501"/>
                </a:lnTo>
                <a:lnTo>
                  <a:pt x="233819" y="48501"/>
                </a:lnTo>
                <a:lnTo>
                  <a:pt x="241401" y="56083"/>
                </a:lnTo>
                <a:lnTo>
                  <a:pt x="241401" y="42989"/>
                </a:lnTo>
                <a:lnTo>
                  <a:pt x="236080" y="39154"/>
                </a:lnTo>
                <a:lnTo>
                  <a:pt x="224713" y="36766"/>
                </a:lnTo>
                <a:lnTo>
                  <a:pt x="214693" y="38633"/>
                </a:lnTo>
                <a:lnTo>
                  <a:pt x="206159" y="43764"/>
                </a:lnTo>
                <a:lnTo>
                  <a:pt x="199898" y="51460"/>
                </a:lnTo>
                <a:lnTo>
                  <a:pt x="196672" y="61010"/>
                </a:lnTo>
                <a:lnTo>
                  <a:pt x="177736" y="67068"/>
                </a:lnTo>
                <a:lnTo>
                  <a:pt x="175475" y="68211"/>
                </a:lnTo>
                <a:lnTo>
                  <a:pt x="173951" y="70116"/>
                </a:lnTo>
                <a:lnTo>
                  <a:pt x="173951" y="112166"/>
                </a:lnTo>
                <a:lnTo>
                  <a:pt x="155244" y="113982"/>
                </a:lnTo>
                <a:lnTo>
                  <a:pt x="137426" y="118186"/>
                </a:lnTo>
                <a:lnTo>
                  <a:pt x="120815" y="124587"/>
                </a:lnTo>
                <a:lnTo>
                  <a:pt x="105740" y="133019"/>
                </a:lnTo>
                <a:lnTo>
                  <a:pt x="104432" y="131876"/>
                </a:lnTo>
                <a:lnTo>
                  <a:pt x="99174" y="127266"/>
                </a:lnTo>
                <a:lnTo>
                  <a:pt x="95491" y="125247"/>
                </a:lnTo>
                <a:lnTo>
                  <a:pt x="95491" y="140589"/>
                </a:lnTo>
                <a:lnTo>
                  <a:pt x="83540" y="151371"/>
                </a:lnTo>
                <a:lnTo>
                  <a:pt x="73380" y="163677"/>
                </a:lnTo>
                <a:lnTo>
                  <a:pt x="65278" y="177330"/>
                </a:lnTo>
                <a:lnTo>
                  <a:pt x="59486" y="192151"/>
                </a:lnTo>
                <a:lnTo>
                  <a:pt x="52298" y="187121"/>
                </a:lnTo>
                <a:lnTo>
                  <a:pt x="46812" y="180352"/>
                </a:lnTo>
                <a:lnTo>
                  <a:pt x="43307" y="172377"/>
                </a:lnTo>
                <a:lnTo>
                  <a:pt x="42075" y="163728"/>
                </a:lnTo>
                <a:lnTo>
                  <a:pt x="44538" y="151396"/>
                </a:lnTo>
                <a:lnTo>
                  <a:pt x="51257" y="141262"/>
                </a:lnTo>
                <a:lnTo>
                  <a:pt x="61252" y="134391"/>
                </a:lnTo>
                <a:lnTo>
                  <a:pt x="73520" y="131876"/>
                </a:lnTo>
                <a:lnTo>
                  <a:pt x="82245" y="131876"/>
                </a:lnTo>
                <a:lnTo>
                  <a:pt x="89827" y="135305"/>
                </a:lnTo>
                <a:lnTo>
                  <a:pt x="95491" y="140589"/>
                </a:lnTo>
                <a:lnTo>
                  <a:pt x="95491" y="125247"/>
                </a:lnTo>
                <a:lnTo>
                  <a:pt x="91630" y="123113"/>
                </a:lnTo>
                <a:lnTo>
                  <a:pt x="83362" y="120586"/>
                </a:lnTo>
                <a:lnTo>
                  <a:pt x="74676" y="119748"/>
                </a:lnTo>
                <a:lnTo>
                  <a:pt x="57835" y="123139"/>
                </a:lnTo>
                <a:lnTo>
                  <a:pt x="44094" y="132397"/>
                </a:lnTo>
                <a:lnTo>
                  <a:pt x="34836" y="146138"/>
                </a:lnTo>
                <a:lnTo>
                  <a:pt x="31445" y="162966"/>
                </a:lnTo>
                <a:lnTo>
                  <a:pt x="33401" y="175577"/>
                </a:lnTo>
                <a:lnTo>
                  <a:pt x="38887" y="186842"/>
                </a:lnTo>
                <a:lnTo>
                  <a:pt x="47282" y="196113"/>
                </a:lnTo>
                <a:lnTo>
                  <a:pt x="57988" y="202755"/>
                </a:lnTo>
                <a:lnTo>
                  <a:pt x="57607" y="206921"/>
                </a:lnTo>
                <a:lnTo>
                  <a:pt x="56845" y="211099"/>
                </a:lnTo>
                <a:lnTo>
                  <a:pt x="56934" y="215646"/>
                </a:lnTo>
                <a:lnTo>
                  <a:pt x="66497" y="255409"/>
                </a:lnTo>
                <a:lnTo>
                  <a:pt x="92837" y="288302"/>
                </a:lnTo>
                <a:lnTo>
                  <a:pt x="131978" y="310540"/>
                </a:lnTo>
                <a:lnTo>
                  <a:pt x="179997" y="318706"/>
                </a:lnTo>
                <a:lnTo>
                  <a:pt x="205371" y="316572"/>
                </a:lnTo>
                <a:lnTo>
                  <a:pt x="249986" y="300494"/>
                </a:lnTo>
                <a:lnTo>
                  <a:pt x="270586" y="285356"/>
                </a:lnTo>
                <a:lnTo>
                  <a:pt x="270586" y="281571"/>
                </a:lnTo>
                <a:lnTo>
                  <a:pt x="261099" y="278930"/>
                </a:lnTo>
                <a:lnTo>
                  <a:pt x="244271" y="290779"/>
                </a:lnTo>
                <a:lnTo>
                  <a:pt x="224815" y="299872"/>
                </a:lnTo>
                <a:lnTo>
                  <a:pt x="203238" y="305689"/>
                </a:lnTo>
                <a:lnTo>
                  <a:pt x="179997" y="307733"/>
                </a:lnTo>
                <a:lnTo>
                  <a:pt x="136715" y="300494"/>
                </a:lnTo>
                <a:lnTo>
                  <a:pt x="101282" y="280771"/>
                </a:lnTo>
                <a:lnTo>
                  <a:pt x="77368" y="251612"/>
                </a:lnTo>
                <a:lnTo>
                  <a:pt x="68592" y="216027"/>
                </a:lnTo>
                <a:lnTo>
                  <a:pt x="74447" y="192151"/>
                </a:lnTo>
                <a:lnTo>
                  <a:pt x="77368" y="180200"/>
                </a:lnTo>
                <a:lnTo>
                  <a:pt x="101282" y="150926"/>
                </a:lnTo>
                <a:lnTo>
                  <a:pt x="133375" y="133019"/>
                </a:lnTo>
                <a:lnTo>
                  <a:pt x="136702" y="131165"/>
                </a:lnTo>
                <a:lnTo>
                  <a:pt x="179997" y="123913"/>
                </a:lnTo>
                <a:lnTo>
                  <a:pt x="223532" y="131165"/>
                </a:lnTo>
                <a:lnTo>
                  <a:pt x="259080" y="150926"/>
                </a:lnTo>
                <a:lnTo>
                  <a:pt x="283032" y="180200"/>
                </a:lnTo>
                <a:lnTo>
                  <a:pt x="291820" y="216027"/>
                </a:lnTo>
                <a:lnTo>
                  <a:pt x="290957" y="227749"/>
                </a:lnTo>
                <a:lnTo>
                  <a:pt x="288404" y="239001"/>
                </a:lnTo>
                <a:lnTo>
                  <a:pt x="284137" y="249758"/>
                </a:lnTo>
                <a:lnTo>
                  <a:pt x="278155" y="259981"/>
                </a:lnTo>
                <a:lnTo>
                  <a:pt x="276669" y="262242"/>
                </a:lnTo>
                <a:lnTo>
                  <a:pt x="277393" y="264922"/>
                </a:lnTo>
                <a:lnTo>
                  <a:pt x="279311" y="266801"/>
                </a:lnTo>
                <a:lnTo>
                  <a:pt x="280289" y="267944"/>
                </a:lnTo>
                <a:lnTo>
                  <a:pt x="281597" y="268452"/>
                </a:lnTo>
                <a:lnTo>
                  <a:pt x="284746" y="268452"/>
                </a:lnTo>
                <a:lnTo>
                  <a:pt x="286562" y="267563"/>
                </a:lnTo>
                <a:lnTo>
                  <a:pt x="302133" y="229108"/>
                </a:lnTo>
                <a:lnTo>
                  <a:pt x="303149" y="216027"/>
                </a:lnTo>
                <a:lnTo>
                  <a:pt x="303149" y="211099"/>
                </a:lnTo>
                <a:lnTo>
                  <a:pt x="302412" y="203136"/>
                </a:lnTo>
                <a:lnTo>
                  <a:pt x="312572" y="196494"/>
                </a:lnTo>
                <a:lnTo>
                  <a:pt x="316268" y="192151"/>
                </a:lnTo>
                <a:lnTo>
                  <a:pt x="320471" y="187223"/>
                </a:lnTo>
                <a:lnTo>
                  <a:pt x="325602" y="175958"/>
                </a:lnTo>
                <a:lnTo>
                  <a:pt x="327380" y="163728"/>
                </a:lnTo>
                <a:close/>
              </a:path>
              <a:path w="357504" h="357504">
                <a:moveTo>
                  <a:pt x="357390" y="178498"/>
                </a:moveTo>
                <a:lnTo>
                  <a:pt x="354063" y="143383"/>
                </a:lnTo>
                <a:lnTo>
                  <a:pt x="346367" y="117398"/>
                </a:lnTo>
                <a:lnTo>
                  <a:pt x="346367" y="178498"/>
                </a:lnTo>
                <a:lnTo>
                  <a:pt x="340410" y="222986"/>
                </a:lnTo>
                <a:lnTo>
                  <a:pt x="323596" y="262928"/>
                </a:lnTo>
                <a:lnTo>
                  <a:pt x="297497" y="296748"/>
                </a:lnTo>
                <a:lnTo>
                  <a:pt x="263690" y="322859"/>
                </a:lnTo>
                <a:lnTo>
                  <a:pt x="223748" y="339686"/>
                </a:lnTo>
                <a:lnTo>
                  <a:pt x="179260" y="345643"/>
                </a:lnTo>
                <a:lnTo>
                  <a:pt x="134772" y="339686"/>
                </a:lnTo>
                <a:lnTo>
                  <a:pt x="94830" y="322859"/>
                </a:lnTo>
                <a:lnTo>
                  <a:pt x="61023" y="296748"/>
                </a:lnTo>
                <a:lnTo>
                  <a:pt x="34912" y="262928"/>
                </a:lnTo>
                <a:lnTo>
                  <a:pt x="18084" y="222986"/>
                </a:lnTo>
                <a:lnTo>
                  <a:pt x="12128" y="178498"/>
                </a:lnTo>
                <a:lnTo>
                  <a:pt x="18084" y="134010"/>
                </a:lnTo>
                <a:lnTo>
                  <a:pt x="34912" y="94068"/>
                </a:lnTo>
                <a:lnTo>
                  <a:pt x="61023" y="60261"/>
                </a:lnTo>
                <a:lnTo>
                  <a:pt x="94830" y="34150"/>
                </a:lnTo>
                <a:lnTo>
                  <a:pt x="134772" y="17322"/>
                </a:lnTo>
                <a:lnTo>
                  <a:pt x="179260" y="11366"/>
                </a:lnTo>
                <a:lnTo>
                  <a:pt x="223748" y="17322"/>
                </a:lnTo>
                <a:lnTo>
                  <a:pt x="263690" y="34150"/>
                </a:lnTo>
                <a:lnTo>
                  <a:pt x="297497" y="60261"/>
                </a:lnTo>
                <a:lnTo>
                  <a:pt x="323596" y="94068"/>
                </a:lnTo>
                <a:lnTo>
                  <a:pt x="340410" y="134010"/>
                </a:lnTo>
                <a:lnTo>
                  <a:pt x="346367" y="178498"/>
                </a:lnTo>
                <a:lnTo>
                  <a:pt x="346367" y="117398"/>
                </a:lnTo>
                <a:lnTo>
                  <a:pt x="327952" y="79375"/>
                </a:lnTo>
                <a:lnTo>
                  <a:pt x="278155" y="29578"/>
                </a:lnTo>
                <a:lnTo>
                  <a:pt x="240868" y="11366"/>
                </a:lnTo>
                <a:lnTo>
                  <a:pt x="214058" y="3365"/>
                </a:lnTo>
                <a:lnTo>
                  <a:pt x="178879" y="0"/>
                </a:lnTo>
                <a:lnTo>
                  <a:pt x="143598" y="3365"/>
                </a:lnTo>
                <a:lnTo>
                  <a:pt x="110337" y="13309"/>
                </a:lnTo>
                <a:lnTo>
                  <a:pt x="52298" y="51917"/>
                </a:lnTo>
                <a:lnTo>
                  <a:pt x="13500" y="109956"/>
                </a:lnTo>
                <a:lnTo>
                  <a:pt x="0" y="178498"/>
                </a:lnTo>
                <a:lnTo>
                  <a:pt x="3429" y="213626"/>
                </a:lnTo>
                <a:lnTo>
                  <a:pt x="29895" y="277634"/>
                </a:lnTo>
                <a:lnTo>
                  <a:pt x="79540" y="327266"/>
                </a:lnTo>
                <a:lnTo>
                  <a:pt x="143548" y="353580"/>
                </a:lnTo>
                <a:lnTo>
                  <a:pt x="178879" y="357009"/>
                </a:lnTo>
                <a:lnTo>
                  <a:pt x="214007" y="353580"/>
                </a:lnTo>
                <a:lnTo>
                  <a:pt x="278003" y="327266"/>
                </a:lnTo>
                <a:lnTo>
                  <a:pt x="327634" y="277787"/>
                </a:lnTo>
                <a:lnTo>
                  <a:pt x="353961" y="213677"/>
                </a:lnTo>
                <a:lnTo>
                  <a:pt x="357390" y="178498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64508" y="2890723"/>
            <a:ext cx="222885" cy="346075"/>
          </a:xfrm>
          <a:custGeom>
            <a:avLst/>
            <a:gdLst/>
            <a:ahLst/>
            <a:cxnLst/>
            <a:rect l="l" t="t" r="r" b="b"/>
            <a:pathLst>
              <a:path w="222885" h="346075">
                <a:moveTo>
                  <a:pt x="87528" y="67894"/>
                </a:moveTo>
                <a:lnTo>
                  <a:pt x="84886" y="65633"/>
                </a:lnTo>
                <a:lnTo>
                  <a:pt x="82219" y="65633"/>
                </a:lnTo>
                <a:lnTo>
                  <a:pt x="79197" y="65633"/>
                </a:lnTo>
                <a:lnTo>
                  <a:pt x="76936" y="67894"/>
                </a:lnTo>
                <a:lnTo>
                  <a:pt x="76936" y="78905"/>
                </a:lnTo>
                <a:lnTo>
                  <a:pt x="79197" y="81546"/>
                </a:lnTo>
                <a:lnTo>
                  <a:pt x="84886" y="81546"/>
                </a:lnTo>
                <a:lnTo>
                  <a:pt x="87528" y="78905"/>
                </a:lnTo>
                <a:lnTo>
                  <a:pt x="87528" y="67894"/>
                </a:lnTo>
                <a:close/>
              </a:path>
              <a:path w="222885" h="346075">
                <a:moveTo>
                  <a:pt x="169786" y="67894"/>
                </a:moveTo>
                <a:lnTo>
                  <a:pt x="169024" y="64871"/>
                </a:lnTo>
                <a:lnTo>
                  <a:pt x="166382" y="63334"/>
                </a:lnTo>
                <a:lnTo>
                  <a:pt x="163703" y="61455"/>
                </a:lnTo>
                <a:lnTo>
                  <a:pt x="160680" y="59550"/>
                </a:lnTo>
                <a:lnTo>
                  <a:pt x="157657" y="58051"/>
                </a:lnTo>
                <a:lnTo>
                  <a:pt x="156832" y="57708"/>
                </a:lnTo>
                <a:lnTo>
                  <a:pt x="155968" y="57518"/>
                </a:lnTo>
                <a:lnTo>
                  <a:pt x="155143" y="57518"/>
                </a:lnTo>
                <a:lnTo>
                  <a:pt x="153289" y="57518"/>
                </a:lnTo>
                <a:lnTo>
                  <a:pt x="151612" y="58369"/>
                </a:lnTo>
                <a:lnTo>
                  <a:pt x="150812" y="59931"/>
                </a:lnTo>
                <a:lnTo>
                  <a:pt x="149313" y="62230"/>
                </a:lnTo>
                <a:lnTo>
                  <a:pt x="150431" y="65633"/>
                </a:lnTo>
                <a:lnTo>
                  <a:pt x="152717" y="66776"/>
                </a:lnTo>
                <a:lnTo>
                  <a:pt x="155740" y="67894"/>
                </a:lnTo>
                <a:lnTo>
                  <a:pt x="158381" y="69799"/>
                </a:lnTo>
                <a:lnTo>
                  <a:pt x="160680" y="71297"/>
                </a:lnTo>
                <a:lnTo>
                  <a:pt x="161823" y="71678"/>
                </a:lnTo>
                <a:lnTo>
                  <a:pt x="162560" y="72440"/>
                </a:lnTo>
                <a:lnTo>
                  <a:pt x="165227" y="72440"/>
                </a:lnTo>
                <a:lnTo>
                  <a:pt x="167106" y="71297"/>
                </a:lnTo>
                <a:lnTo>
                  <a:pt x="167868" y="69799"/>
                </a:lnTo>
                <a:lnTo>
                  <a:pt x="169786" y="67894"/>
                </a:lnTo>
                <a:close/>
              </a:path>
              <a:path w="222885" h="346075">
                <a:moveTo>
                  <a:pt x="222846" y="291884"/>
                </a:moveTo>
                <a:lnTo>
                  <a:pt x="218287" y="285419"/>
                </a:lnTo>
                <a:lnTo>
                  <a:pt x="212979" y="283565"/>
                </a:lnTo>
                <a:lnTo>
                  <a:pt x="212979" y="294906"/>
                </a:lnTo>
                <a:lnTo>
                  <a:pt x="212979" y="330898"/>
                </a:lnTo>
                <a:lnTo>
                  <a:pt x="212598" y="334302"/>
                </a:lnTo>
                <a:lnTo>
                  <a:pt x="209956" y="336600"/>
                </a:lnTo>
                <a:lnTo>
                  <a:pt x="40932" y="336600"/>
                </a:lnTo>
                <a:lnTo>
                  <a:pt x="38646" y="334302"/>
                </a:lnTo>
                <a:lnTo>
                  <a:pt x="38646" y="294906"/>
                </a:lnTo>
                <a:lnTo>
                  <a:pt x="40932" y="292646"/>
                </a:lnTo>
                <a:lnTo>
                  <a:pt x="177355" y="292646"/>
                </a:lnTo>
                <a:lnTo>
                  <a:pt x="179616" y="290347"/>
                </a:lnTo>
                <a:lnTo>
                  <a:pt x="179616" y="284683"/>
                </a:lnTo>
                <a:lnTo>
                  <a:pt x="177355" y="282016"/>
                </a:lnTo>
                <a:lnTo>
                  <a:pt x="49618" y="282016"/>
                </a:lnTo>
                <a:lnTo>
                  <a:pt x="49618" y="273291"/>
                </a:lnTo>
                <a:lnTo>
                  <a:pt x="51917" y="270649"/>
                </a:lnTo>
                <a:lnTo>
                  <a:pt x="199707" y="270649"/>
                </a:lnTo>
                <a:lnTo>
                  <a:pt x="201993" y="273291"/>
                </a:lnTo>
                <a:lnTo>
                  <a:pt x="201993" y="282016"/>
                </a:lnTo>
                <a:lnTo>
                  <a:pt x="193649" y="282016"/>
                </a:lnTo>
                <a:lnTo>
                  <a:pt x="190982" y="284683"/>
                </a:lnTo>
                <a:lnTo>
                  <a:pt x="190982" y="290347"/>
                </a:lnTo>
                <a:lnTo>
                  <a:pt x="193649" y="292646"/>
                </a:lnTo>
                <a:lnTo>
                  <a:pt x="210718" y="292646"/>
                </a:lnTo>
                <a:lnTo>
                  <a:pt x="212979" y="294906"/>
                </a:lnTo>
                <a:lnTo>
                  <a:pt x="212979" y="283565"/>
                </a:lnTo>
                <a:lnTo>
                  <a:pt x="211836" y="283159"/>
                </a:lnTo>
                <a:lnTo>
                  <a:pt x="211836" y="270649"/>
                </a:lnTo>
                <a:lnTo>
                  <a:pt x="211836" y="267627"/>
                </a:lnTo>
                <a:lnTo>
                  <a:pt x="205016" y="260426"/>
                </a:lnTo>
                <a:lnTo>
                  <a:pt x="190246" y="260426"/>
                </a:lnTo>
                <a:lnTo>
                  <a:pt x="190271" y="260045"/>
                </a:lnTo>
                <a:lnTo>
                  <a:pt x="199085" y="207873"/>
                </a:lnTo>
                <a:lnTo>
                  <a:pt x="208838" y="179158"/>
                </a:lnTo>
                <a:lnTo>
                  <a:pt x="213080" y="163309"/>
                </a:lnTo>
                <a:lnTo>
                  <a:pt x="216039" y="145326"/>
                </a:lnTo>
                <a:lnTo>
                  <a:pt x="217144" y="124358"/>
                </a:lnTo>
                <a:lnTo>
                  <a:pt x="215392" y="103479"/>
                </a:lnTo>
                <a:lnTo>
                  <a:pt x="189865" y="53886"/>
                </a:lnTo>
                <a:lnTo>
                  <a:pt x="153085" y="31648"/>
                </a:lnTo>
                <a:lnTo>
                  <a:pt x="140589" y="27343"/>
                </a:lnTo>
                <a:lnTo>
                  <a:pt x="139954" y="25463"/>
                </a:lnTo>
                <a:lnTo>
                  <a:pt x="137274" y="17691"/>
                </a:lnTo>
                <a:lnTo>
                  <a:pt x="133045" y="11036"/>
                </a:lnTo>
                <a:lnTo>
                  <a:pt x="132778" y="10629"/>
                </a:lnTo>
                <a:lnTo>
                  <a:pt x="129616" y="7645"/>
                </a:lnTo>
                <a:lnTo>
                  <a:pt x="129616" y="25463"/>
                </a:lnTo>
                <a:lnTo>
                  <a:pt x="123913" y="24701"/>
                </a:lnTo>
                <a:lnTo>
                  <a:pt x="118986" y="23939"/>
                </a:lnTo>
                <a:lnTo>
                  <a:pt x="114427" y="23164"/>
                </a:lnTo>
                <a:lnTo>
                  <a:pt x="114427" y="11036"/>
                </a:lnTo>
                <a:lnTo>
                  <a:pt x="118605" y="12573"/>
                </a:lnTo>
                <a:lnTo>
                  <a:pt x="123532" y="14833"/>
                </a:lnTo>
                <a:lnTo>
                  <a:pt x="127317" y="19380"/>
                </a:lnTo>
                <a:lnTo>
                  <a:pt x="129616" y="25463"/>
                </a:lnTo>
                <a:lnTo>
                  <a:pt x="129616" y="7645"/>
                </a:lnTo>
                <a:lnTo>
                  <a:pt x="127635" y="5765"/>
                </a:lnTo>
                <a:lnTo>
                  <a:pt x="122389" y="2705"/>
                </a:lnTo>
                <a:lnTo>
                  <a:pt x="117424" y="342"/>
                </a:lnTo>
                <a:lnTo>
                  <a:pt x="112966" y="0"/>
                </a:lnTo>
                <a:lnTo>
                  <a:pt x="109334" y="0"/>
                </a:lnTo>
                <a:lnTo>
                  <a:pt x="108610" y="63"/>
                </a:lnTo>
                <a:lnTo>
                  <a:pt x="105359" y="63"/>
                </a:lnTo>
                <a:lnTo>
                  <a:pt x="103454" y="2324"/>
                </a:lnTo>
                <a:lnTo>
                  <a:pt x="103454" y="21678"/>
                </a:lnTo>
                <a:lnTo>
                  <a:pt x="101320" y="21551"/>
                </a:lnTo>
                <a:lnTo>
                  <a:pt x="99377" y="21488"/>
                </a:lnTo>
                <a:lnTo>
                  <a:pt x="94437" y="21488"/>
                </a:lnTo>
                <a:lnTo>
                  <a:pt x="92341" y="21678"/>
                </a:lnTo>
                <a:lnTo>
                  <a:pt x="89446" y="21678"/>
                </a:lnTo>
                <a:lnTo>
                  <a:pt x="87528" y="23939"/>
                </a:lnTo>
                <a:lnTo>
                  <a:pt x="87528" y="29629"/>
                </a:lnTo>
                <a:lnTo>
                  <a:pt x="89789" y="31508"/>
                </a:lnTo>
                <a:lnTo>
                  <a:pt x="92557" y="31508"/>
                </a:lnTo>
                <a:lnTo>
                  <a:pt x="93522" y="31470"/>
                </a:lnTo>
                <a:lnTo>
                  <a:pt x="95173" y="31470"/>
                </a:lnTo>
                <a:lnTo>
                  <a:pt x="158000" y="44704"/>
                </a:lnTo>
                <a:lnTo>
                  <a:pt x="192849" y="73736"/>
                </a:lnTo>
                <a:lnTo>
                  <a:pt x="206895" y="123977"/>
                </a:lnTo>
                <a:lnTo>
                  <a:pt x="205790" y="143586"/>
                </a:lnTo>
                <a:lnTo>
                  <a:pt x="202882" y="160362"/>
                </a:lnTo>
                <a:lnTo>
                  <a:pt x="198755" y="175463"/>
                </a:lnTo>
                <a:lnTo>
                  <a:pt x="194043" y="189928"/>
                </a:lnTo>
                <a:lnTo>
                  <a:pt x="189001" y="204660"/>
                </a:lnTo>
                <a:lnTo>
                  <a:pt x="184543" y="220573"/>
                </a:lnTo>
                <a:lnTo>
                  <a:pt x="181229" y="238683"/>
                </a:lnTo>
                <a:lnTo>
                  <a:pt x="179616" y="260045"/>
                </a:lnTo>
                <a:lnTo>
                  <a:pt x="63284" y="260045"/>
                </a:lnTo>
                <a:lnTo>
                  <a:pt x="61747" y="256997"/>
                </a:lnTo>
                <a:lnTo>
                  <a:pt x="59867" y="251714"/>
                </a:lnTo>
                <a:lnTo>
                  <a:pt x="59931" y="242989"/>
                </a:lnTo>
                <a:lnTo>
                  <a:pt x="90093" y="180898"/>
                </a:lnTo>
                <a:lnTo>
                  <a:pt x="123532" y="143675"/>
                </a:lnTo>
                <a:lnTo>
                  <a:pt x="124675" y="142557"/>
                </a:lnTo>
                <a:lnTo>
                  <a:pt x="125437" y="139534"/>
                </a:lnTo>
                <a:lnTo>
                  <a:pt x="124294" y="137629"/>
                </a:lnTo>
                <a:lnTo>
                  <a:pt x="124142" y="137248"/>
                </a:lnTo>
                <a:lnTo>
                  <a:pt x="123672" y="136067"/>
                </a:lnTo>
                <a:lnTo>
                  <a:pt x="121716" y="135280"/>
                </a:lnTo>
                <a:lnTo>
                  <a:pt x="119367" y="135280"/>
                </a:lnTo>
                <a:lnTo>
                  <a:pt x="118986" y="135305"/>
                </a:lnTo>
                <a:lnTo>
                  <a:pt x="118605" y="135369"/>
                </a:lnTo>
                <a:lnTo>
                  <a:pt x="115671" y="136067"/>
                </a:lnTo>
                <a:lnTo>
                  <a:pt x="110934" y="136067"/>
                </a:lnTo>
                <a:lnTo>
                  <a:pt x="83362" y="127927"/>
                </a:lnTo>
                <a:lnTo>
                  <a:pt x="80822" y="127279"/>
                </a:lnTo>
                <a:lnTo>
                  <a:pt x="74485" y="127279"/>
                </a:lnTo>
                <a:lnTo>
                  <a:pt x="70637" y="128689"/>
                </a:lnTo>
                <a:lnTo>
                  <a:pt x="67449" y="131203"/>
                </a:lnTo>
                <a:lnTo>
                  <a:pt x="61722" y="135191"/>
                </a:lnTo>
                <a:lnTo>
                  <a:pt x="53860" y="139065"/>
                </a:lnTo>
                <a:lnTo>
                  <a:pt x="43878" y="142011"/>
                </a:lnTo>
                <a:lnTo>
                  <a:pt x="31737" y="143167"/>
                </a:lnTo>
                <a:lnTo>
                  <a:pt x="26898" y="143167"/>
                </a:lnTo>
                <a:lnTo>
                  <a:pt x="21615" y="142621"/>
                </a:lnTo>
                <a:lnTo>
                  <a:pt x="15913" y="141414"/>
                </a:lnTo>
                <a:lnTo>
                  <a:pt x="11747" y="120192"/>
                </a:lnTo>
                <a:lnTo>
                  <a:pt x="64808" y="67132"/>
                </a:lnTo>
                <a:lnTo>
                  <a:pt x="65189" y="65633"/>
                </a:lnTo>
                <a:lnTo>
                  <a:pt x="65189" y="55003"/>
                </a:lnTo>
                <a:lnTo>
                  <a:pt x="67449" y="51981"/>
                </a:lnTo>
                <a:lnTo>
                  <a:pt x="70472" y="51981"/>
                </a:lnTo>
                <a:lnTo>
                  <a:pt x="79578" y="51371"/>
                </a:lnTo>
                <a:lnTo>
                  <a:pt x="86385" y="51371"/>
                </a:lnTo>
                <a:lnTo>
                  <a:pt x="96710" y="51650"/>
                </a:lnTo>
                <a:lnTo>
                  <a:pt x="108267" y="52666"/>
                </a:lnTo>
                <a:lnTo>
                  <a:pt x="120650" y="54711"/>
                </a:lnTo>
                <a:lnTo>
                  <a:pt x="133400" y="58051"/>
                </a:lnTo>
                <a:lnTo>
                  <a:pt x="134010" y="58305"/>
                </a:lnTo>
                <a:lnTo>
                  <a:pt x="134645" y="58432"/>
                </a:lnTo>
                <a:lnTo>
                  <a:pt x="137287" y="58432"/>
                </a:lnTo>
                <a:lnTo>
                  <a:pt x="139166" y="57073"/>
                </a:lnTo>
                <a:lnTo>
                  <a:pt x="139446" y="55003"/>
                </a:lnTo>
                <a:lnTo>
                  <a:pt x="140589" y="51981"/>
                </a:lnTo>
                <a:lnTo>
                  <a:pt x="140284" y="51371"/>
                </a:lnTo>
                <a:lnTo>
                  <a:pt x="139065" y="48945"/>
                </a:lnTo>
                <a:lnTo>
                  <a:pt x="136042" y="48564"/>
                </a:lnTo>
                <a:lnTo>
                  <a:pt x="122364" y="45008"/>
                </a:lnTo>
                <a:lnTo>
                  <a:pt x="109054" y="42799"/>
                </a:lnTo>
                <a:lnTo>
                  <a:pt x="96596" y="41668"/>
                </a:lnTo>
                <a:lnTo>
                  <a:pt x="85496" y="41338"/>
                </a:lnTo>
                <a:lnTo>
                  <a:pt x="78435" y="41338"/>
                </a:lnTo>
                <a:lnTo>
                  <a:pt x="72707" y="41732"/>
                </a:lnTo>
                <a:lnTo>
                  <a:pt x="68973" y="42138"/>
                </a:lnTo>
                <a:lnTo>
                  <a:pt x="60642" y="42875"/>
                </a:lnTo>
                <a:lnTo>
                  <a:pt x="54559" y="49720"/>
                </a:lnTo>
                <a:lnTo>
                  <a:pt x="54559" y="62611"/>
                </a:lnTo>
                <a:lnTo>
                  <a:pt x="1879" y="114909"/>
                </a:lnTo>
                <a:lnTo>
                  <a:pt x="736" y="116395"/>
                </a:lnTo>
                <a:lnTo>
                  <a:pt x="0" y="117932"/>
                </a:lnTo>
                <a:lnTo>
                  <a:pt x="736" y="119799"/>
                </a:lnTo>
                <a:lnTo>
                  <a:pt x="5664" y="146735"/>
                </a:lnTo>
                <a:lnTo>
                  <a:pt x="6426" y="148615"/>
                </a:lnTo>
                <a:lnTo>
                  <a:pt x="7581" y="150139"/>
                </a:lnTo>
                <a:lnTo>
                  <a:pt x="9461" y="150520"/>
                </a:lnTo>
                <a:lnTo>
                  <a:pt x="17221" y="152361"/>
                </a:lnTo>
                <a:lnTo>
                  <a:pt x="24282" y="153162"/>
                </a:lnTo>
                <a:lnTo>
                  <a:pt x="30746" y="153162"/>
                </a:lnTo>
                <a:lnTo>
                  <a:pt x="45212" y="151765"/>
                </a:lnTo>
                <a:lnTo>
                  <a:pt x="57099" y="148247"/>
                </a:lnTo>
                <a:lnTo>
                  <a:pt x="66421" y="143586"/>
                </a:lnTo>
                <a:lnTo>
                  <a:pt x="67005" y="143167"/>
                </a:lnTo>
                <a:lnTo>
                  <a:pt x="73152" y="138772"/>
                </a:lnTo>
                <a:lnTo>
                  <a:pt x="74383" y="137756"/>
                </a:lnTo>
                <a:lnTo>
                  <a:pt x="76009" y="137248"/>
                </a:lnTo>
                <a:lnTo>
                  <a:pt x="78244" y="137248"/>
                </a:lnTo>
                <a:lnTo>
                  <a:pt x="78943" y="137375"/>
                </a:lnTo>
                <a:lnTo>
                  <a:pt x="79578" y="137629"/>
                </a:lnTo>
                <a:lnTo>
                  <a:pt x="87071" y="141224"/>
                </a:lnTo>
                <a:lnTo>
                  <a:pt x="94107" y="143649"/>
                </a:lnTo>
                <a:lnTo>
                  <a:pt x="100507" y="145148"/>
                </a:lnTo>
                <a:lnTo>
                  <a:pt x="106095" y="145973"/>
                </a:lnTo>
                <a:lnTo>
                  <a:pt x="77177" y="179514"/>
                </a:lnTo>
                <a:lnTo>
                  <a:pt x="59728" y="206552"/>
                </a:lnTo>
                <a:lnTo>
                  <a:pt x="51168" y="227558"/>
                </a:lnTo>
                <a:lnTo>
                  <a:pt x="48895" y="242989"/>
                </a:lnTo>
                <a:lnTo>
                  <a:pt x="48895" y="250177"/>
                </a:lnTo>
                <a:lnTo>
                  <a:pt x="50393" y="255879"/>
                </a:lnTo>
                <a:lnTo>
                  <a:pt x="51155" y="259664"/>
                </a:lnTo>
                <a:lnTo>
                  <a:pt x="43573" y="260807"/>
                </a:lnTo>
                <a:lnTo>
                  <a:pt x="37884" y="267246"/>
                </a:lnTo>
                <a:lnTo>
                  <a:pt x="37884" y="281635"/>
                </a:lnTo>
                <a:lnTo>
                  <a:pt x="31826" y="283540"/>
                </a:lnTo>
                <a:lnTo>
                  <a:pt x="27279" y="289966"/>
                </a:lnTo>
                <a:lnTo>
                  <a:pt x="27279" y="338480"/>
                </a:lnTo>
                <a:lnTo>
                  <a:pt x="34086" y="345668"/>
                </a:lnTo>
                <a:lnTo>
                  <a:pt x="215620" y="345668"/>
                </a:lnTo>
                <a:lnTo>
                  <a:pt x="222846" y="338480"/>
                </a:lnTo>
                <a:lnTo>
                  <a:pt x="222846" y="336600"/>
                </a:lnTo>
                <a:lnTo>
                  <a:pt x="222846" y="29188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38616" y="2908134"/>
            <a:ext cx="422909" cy="310515"/>
          </a:xfrm>
          <a:custGeom>
            <a:avLst/>
            <a:gdLst/>
            <a:ahLst/>
            <a:cxnLst/>
            <a:rect l="l" t="t" r="r" b="b"/>
            <a:pathLst>
              <a:path w="422910" h="310514">
                <a:moveTo>
                  <a:pt x="377329" y="32219"/>
                </a:moveTo>
                <a:lnTo>
                  <a:pt x="375932" y="28409"/>
                </a:lnTo>
                <a:lnTo>
                  <a:pt x="373176" y="25869"/>
                </a:lnTo>
                <a:lnTo>
                  <a:pt x="363905" y="25869"/>
                </a:lnTo>
                <a:lnTo>
                  <a:pt x="363905" y="143979"/>
                </a:lnTo>
                <a:lnTo>
                  <a:pt x="363905" y="236689"/>
                </a:lnTo>
                <a:lnTo>
                  <a:pt x="350050" y="236689"/>
                </a:lnTo>
                <a:lnTo>
                  <a:pt x="350050" y="226529"/>
                </a:lnTo>
                <a:lnTo>
                  <a:pt x="344043" y="218909"/>
                </a:lnTo>
                <a:lnTo>
                  <a:pt x="336677" y="216662"/>
                </a:lnTo>
                <a:lnTo>
                  <a:pt x="336677" y="231609"/>
                </a:lnTo>
                <a:lnTo>
                  <a:pt x="336677" y="236689"/>
                </a:lnTo>
                <a:lnTo>
                  <a:pt x="270154" y="236689"/>
                </a:lnTo>
                <a:lnTo>
                  <a:pt x="270154" y="231609"/>
                </a:lnTo>
                <a:lnTo>
                  <a:pt x="272478" y="230339"/>
                </a:lnTo>
                <a:lnTo>
                  <a:pt x="275704" y="229069"/>
                </a:lnTo>
                <a:lnTo>
                  <a:pt x="291414" y="225259"/>
                </a:lnTo>
                <a:lnTo>
                  <a:pt x="294627" y="223989"/>
                </a:lnTo>
                <a:lnTo>
                  <a:pt x="296024" y="221449"/>
                </a:lnTo>
                <a:lnTo>
                  <a:pt x="296024" y="206209"/>
                </a:lnTo>
                <a:lnTo>
                  <a:pt x="295097" y="204939"/>
                </a:lnTo>
                <a:lnTo>
                  <a:pt x="293268" y="203669"/>
                </a:lnTo>
                <a:lnTo>
                  <a:pt x="290944" y="202399"/>
                </a:lnTo>
                <a:lnTo>
                  <a:pt x="290017" y="199859"/>
                </a:lnTo>
                <a:lnTo>
                  <a:pt x="290017" y="174459"/>
                </a:lnTo>
                <a:lnTo>
                  <a:pt x="292798" y="171919"/>
                </a:lnTo>
                <a:lnTo>
                  <a:pt x="314058" y="171919"/>
                </a:lnTo>
                <a:lnTo>
                  <a:pt x="316814" y="174459"/>
                </a:lnTo>
                <a:lnTo>
                  <a:pt x="316814" y="199859"/>
                </a:lnTo>
                <a:lnTo>
                  <a:pt x="315887" y="202399"/>
                </a:lnTo>
                <a:lnTo>
                  <a:pt x="313601" y="203669"/>
                </a:lnTo>
                <a:lnTo>
                  <a:pt x="311734" y="204939"/>
                </a:lnTo>
                <a:lnTo>
                  <a:pt x="310807" y="206209"/>
                </a:lnTo>
                <a:lnTo>
                  <a:pt x="310807" y="221449"/>
                </a:lnTo>
                <a:lnTo>
                  <a:pt x="312204" y="223989"/>
                </a:lnTo>
                <a:lnTo>
                  <a:pt x="315417" y="225259"/>
                </a:lnTo>
                <a:lnTo>
                  <a:pt x="331597" y="229069"/>
                </a:lnTo>
                <a:lnTo>
                  <a:pt x="334352" y="229069"/>
                </a:lnTo>
                <a:lnTo>
                  <a:pt x="336677" y="231609"/>
                </a:lnTo>
                <a:lnTo>
                  <a:pt x="336677" y="216662"/>
                </a:lnTo>
                <a:lnTo>
                  <a:pt x="335737" y="216369"/>
                </a:lnTo>
                <a:lnTo>
                  <a:pt x="324180" y="213829"/>
                </a:lnTo>
                <a:lnTo>
                  <a:pt x="324180" y="211289"/>
                </a:lnTo>
                <a:lnTo>
                  <a:pt x="327914" y="208749"/>
                </a:lnTo>
                <a:lnTo>
                  <a:pt x="330200" y="203669"/>
                </a:lnTo>
                <a:lnTo>
                  <a:pt x="330200" y="178269"/>
                </a:lnTo>
                <a:lnTo>
                  <a:pt x="328968" y="171919"/>
                </a:lnTo>
                <a:lnTo>
                  <a:pt x="328726" y="170649"/>
                </a:lnTo>
                <a:lnTo>
                  <a:pt x="324662" y="164299"/>
                </a:lnTo>
                <a:lnTo>
                  <a:pt x="318516" y="159219"/>
                </a:lnTo>
                <a:lnTo>
                  <a:pt x="310807" y="157949"/>
                </a:lnTo>
                <a:lnTo>
                  <a:pt x="297421" y="157949"/>
                </a:lnTo>
                <a:lnTo>
                  <a:pt x="289712" y="159219"/>
                </a:lnTo>
                <a:lnTo>
                  <a:pt x="283565" y="164299"/>
                </a:lnTo>
                <a:lnTo>
                  <a:pt x="279501" y="170649"/>
                </a:lnTo>
                <a:lnTo>
                  <a:pt x="278028" y="178269"/>
                </a:lnTo>
                <a:lnTo>
                  <a:pt x="278028" y="203669"/>
                </a:lnTo>
                <a:lnTo>
                  <a:pt x="280314" y="208749"/>
                </a:lnTo>
                <a:lnTo>
                  <a:pt x="284035" y="211289"/>
                </a:lnTo>
                <a:lnTo>
                  <a:pt x="284035" y="213829"/>
                </a:lnTo>
                <a:lnTo>
                  <a:pt x="272478" y="216369"/>
                </a:lnTo>
                <a:lnTo>
                  <a:pt x="264185" y="218909"/>
                </a:lnTo>
                <a:lnTo>
                  <a:pt x="258165" y="226529"/>
                </a:lnTo>
                <a:lnTo>
                  <a:pt x="258165" y="236689"/>
                </a:lnTo>
                <a:lnTo>
                  <a:pt x="244322" y="236689"/>
                </a:lnTo>
                <a:lnTo>
                  <a:pt x="244322" y="210019"/>
                </a:lnTo>
                <a:lnTo>
                  <a:pt x="244322" y="198589"/>
                </a:lnTo>
                <a:lnTo>
                  <a:pt x="244322" y="143979"/>
                </a:lnTo>
                <a:lnTo>
                  <a:pt x="363905" y="143979"/>
                </a:lnTo>
                <a:lnTo>
                  <a:pt x="363905" y="25869"/>
                </a:lnTo>
                <a:lnTo>
                  <a:pt x="363435" y="25869"/>
                </a:lnTo>
                <a:lnTo>
                  <a:pt x="363435" y="38569"/>
                </a:lnTo>
                <a:lnTo>
                  <a:pt x="363435" y="132549"/>
                </a:lnTo>
                <a:lnTo>
                  <a:pt x="349592" y="132549"/>
                </a:lnTo>
                <a:lnTo>
                  <a:pt x="349592" y="131279"/>
                </a:lnTo>
                <a:lnTo>
                  <a:pt x="349592" y="121119"/>
                </a:lnTo>
                <a:lnTo>
                  <a:pt x="343611" y="113499"/>
                </a:lnTo>
                <a:lnTo>
                  <a:pt x="337134" y="111633"/>
                </a:lnTo>
                <a:lnTo>
                  <a:pt x="337134" y="126199"/>
                </a:lnTo>
                <a:lnTo>
                  <a:pt x="337134" y="131279"/>
                </a:lnTo>
                <a:lnTo>
                  <a:pt x="270154" y="131279"/>
                </a:lnTo>
                <a:lnTo>
                  <a:pt x="270154" y="126199"/>
                </a:lnTo>
                <a:lnTo>
                  <a:pt x="272478" y="123659"/>
                </a:lnTo>
                <a:lnTo>
                  <a:pt x="275234" y="122389"/>
                </a:lnTo>
                <a:lnTo>
                  <a:pt x="291414" y="118579"/>
                </a:lnTo>
                <a:lnTo>
                  <a:pt x="294627" y="117309"/>
                </a:lnTo>
                <a:lnTo>
                  <a:pt x="296024" y="116039"/>
                </a:lnTo>
                <a:lnTo>
                  <a:pt x="296024" y="103339"/>
                </a:lnTo>
                <a:lnTo>
                  <a:pt x="296951" y="100799"/>
                </a:lnTo>
                <a:lnTo>
                  <a:pt x="295554" y="98259"/>
                </a:lnTo>
                <a:lnTo>
                  <a:pt x="294195" y="98259"/>
                </a:lnTo>
                <a:lnTo>
                  <a:pt x="291871" y="96989"/>
                </a:lnTo>
                <a:lnTo>
                  <a:pt x="290474" y="94449"/>
                </a:lnTo>
                <a:lnTo>
                  <a:pt x="290474" y="67779"/>
                </a:lnTo>
                <a:lnTo>
                  <a:pt x="293268" y="65239"/>
                </a:lnTo>
                <a:lnTo>
                  <a:pt x="314947" y="65239"/>
                </a:lnTo>
                <a:lnTo>
                  <a:pt x="317741" y="67779"/>
                </a:lnTo>
                <a:lnTo>
                  <a:pt x="317741" y="94449"/>
                </a:lnTo>
                <a:lnTo>
                  <a:pt x="316344" y="96989"/>
                </a:lnTo>
                <a:lnTo>
                  <a:pt x="314058" y="98259"/>
                </a:lnTo>
                <a:lnTo>
                  <a:pt x="312661" y="98259"/>
                </a:lnTo>
                <a:lnTo>
                  <a:pt x="311264" y="100799"/>
                </a:lnTo>
                <a:lnTo>
                  <a:pt x="311264" y="116039"/>
                </a:lnTo>
                <a:lnTo>
                  <a:pt x="313131" y="117309"/>
                </a:lnTo>
                <a:lnTo>
                  <a:pt x="315887" y="118579"/>
                </a:lnTo>
                <a:lnTo>
                  <a:pt x="332054" y="122389"/>
                </a:lnTo>
                <a:lnTo>
                  <a:pt x="334810" y="123659"/>
                </a:lnTo>
                <a:lnTo>
                  <a:pt x="337134" y="126199"/>
                </a:lnTo>
                <a:lnTo>
                  <a:pt x="337134" y="111633"/>
                </a:lnTo>
                <a:lnTo>
                  <a:pt x="334810" y="110959"/>
                </a:lnTo>
                <a:lnTo>
                  <a:pt x="323291" y="108419"/>
                </a:lnTo>
                <a:lnTo>
                  <a:pt x="323291" y="107149"/>
                </a:lnTo>
                <a:lnTo>
                  <a:pt x="327444" y="103339"/>
                </a:lnTo>
                <a:lnTo>
                  <a:pt x="329730" y="98259"/>
                </a:lnTo>
                <a:lnTo>
                  <a:pt x="329730" y="72859"/>
                </a:lnTo>
                <a:lnTo>
                  <a:pt x="328409" y="65239"/>
                </a:lnTo>
                <a:lnTo>
                  <a:pt x="328193" y="63969"/>
                </a:lnTo>
                <a:lnTo>
                  <a:pt x="324015" y="58889"/>
                </a:lnTo>
                <a:lnTo>
                  <a:pt x="317855" y="53809"/>
                </a:lnTo>
                <a:lnTo>
                  <a:pt x="310337" y="52539"/>
                </a:lnTo>
                <a:lnTo>
                  <a:pt x="296951" y="52539"/>
                </a:lnTo>
                <a:lnTo>
                  <a:pt x="289166" y="53809"/>
                </a:lnTo>
                <a:lnTo>
                  <a:pt x="282867" y="58889"/>
                </a:lnTo>
                <a:lnTo>
                  <a:pt x="278638" y="63969"/>
                </a:lnTo>
                <a:lnTo>
                  <a:pt x="277101" y="72859"/>
                </a:lnTo>
                <a:lnTo>
                  <a:pt x="277101" y="98259"/>
                </a:lnTo>
                <a:lnTo>
                  <a:pt x="279425" y="103339"/>
                </a:lnTo>
                <a:lnTo>
                  <a:pt x="283578" y="107149"/>
                </a:lnTo>
                <a:lnTo>
                  <a:pt x="283578" y="108419"/>
                </a:lnTo>
                <a:lnTo>
                  <a:pt x="272008" y="110959"/>
                </a:lnTo>
                <a:lnTo>
                  <a:pt x="263245" y="113499"/>
                </a:lnTo>
                <a:lnTo>
                  <a:pt x="257695" y="121119"/>
                </a:lnTo>
                <a:lnTo>
                  <a:pt x="257695" y="132549"/>
                </a:lnTo>
                <a:lnTo>
                  <a:pt x="243852" y="132549"/>
                </a:lnTo>
                <a:lnTo>
                  <a:pt x="243852" y="38569"/>
                </a:lnTo>
                <a:lnTo>
                  <a:pt x="363435" y="38569"/>
                </a:lnTo>
                <a:lnTo>
                  <a:pt x="363435" y="25869"/>
                </a:lnTo>
                <a:lnTo>
                  <a:pt x="96075" y="25869"/>
                </a:lnTo>
                <a:lnTo>
                  <a:pt x="92811" y="28409"/>
                </a:lnTo>
                <a:lnTo>
                  <a:pt x="92811" y="36029"/>
                </a:lnTo>
                <a:lnTo>
                  <a:pt x="96075" y="38569"/>
                </a:lnTo>
                <a:lnTo>
                  <a:pt x="232295" y="38569"/>
                </a:lnTo>
                <a:lnTo>
                  <a:pt x="232295" y="198589"/>
                </a:lnTo>
                <a:lnTo>
                  <a:pt x="230898" y="198589"/>
                </a:lnTo>
                <a:lnTo>
                  <a:pt x="230898" y="210019"/>
                </a:lnTo>
                <a:lnTo>
                  <a:pt x="230898" y="236689"/>
                </a:lnTo>
                <a:lnTo>
                  <a:pt x="59105" y="236689"/>
                </a:lnTo>
                <a:lnTo>
                  <a:pt x="59105" y="210019"/>
                </a:lnTo>
                <a:lnTo>
                  <a:pt x="93738" y="210019"/>
                </a:lnTo>
                <a:lnTo>
                  <a:pt x="96075" y="217639"/>
                </a:lnTo>
                <a:lnTo>
                  <a:pt x="103441" y="223989"/>
                </a:lnTo>
                <a:lnTo>
                  <a:pt x="186563" y="223989"/>
                </a:lnTo>
                <a:lnTo>
                  <a:pt x="193509" y="217639"/>
                </a:lnTo>
                <a:lnTo>
                  <a:pt x="195808" y="211289"/>
                </a:lnTo>
                <a:lnTo>
                  <a:pt x="196265" y="210019"/>
                </a:lnTo>
                <a:lnTo>
                  <a:pt x="230898" y="210019"/>
                </a:lnTo>
                <a:lnTo>
                  <a:pt x="230898" y="198589"/>
                </a:lnTo>
                <a:lnTo>
                  <a:pt x="198120" y="198589"/>
                </a:lnTo>
                <a:lnTo>
                  <a:pt x="198120" y="165569"/>
                </a:lnTo>
                <a:lnTo>
                  <a:pt x="186093" y="143675"/>
                </a:lnTo>
                <a:lnTo>
                  <a:pt x="186093" y="159219"/>
                </a:lnTo>
                <a:lnTo>
                  <a:pt x="186093" y="208749"/>
                </a:lnTo>
                <a:lnTo>
                  <a:pt x="183349" y="211289"/>
                </a:lnTo>
                <a:lnTo>
                  <a:pt x="151930" y="211289"/>
                </a:lnTo>
                <a:lnTo>
                  <a:pt x="151930" y="203669"/>
                </a:lnTo>
                <a:lnTo>
                  <a:pt x="169494" y="203669"/>
                </a:lnTo>
                <a:lnTo>
                  <a:pt x="172250" y="199859"/>
                </a:lnTo>
                <a:lnTo>
                  <a:pt x="172250" y="190969"/>
                </a:lnTo>
                <a:lnTo>
                  <a:pt x="172250" y="174459"/>
                </a:lnTo>
                <a:lnTo>
                  <a:pt x="169494" y="170649"/>
                </a:lnTo>
                <a:lnTo>
                  <a:pt x="162560" y="170649"/>
                </a:lnTo>
                <a:lnTo>
                  <a:pt x="159334" y="174459"/>
                </a:lnTo>
                <a:lnTo>
                  <a:pt x="159334" y="190969"/>
                </a:lnTo>
                <a:lnTo>
                  <a:pt x="132537" y="190969"/>
                </a:lnTo>
                <a:lnTo>
                  <a:pt x="132537" y="174459"/>
                </a:lnTo>
                <a:lnTo>
                  <a:pt x="129311" y="170649"/>
                </a:lnTo>
                <a:lnTo>
                  <a:pt x="122364" y="170649"/>
                </a:lnTo>
                <a:lnTo>
                  <a:pt x="119621" y="174459"/>
                </a:lnTo>
                <a:lnTo>
                  <a:pt x="119621" y="199859"/>
                </a:lnTo>
                <a:lnTo>
                  <a:pt x="122364" y="203669"/>
                </a:lnTo>
                <a:lnTo>
                  <a:pt x="139941" y="203669"/>
                </a:lnTo>
                <a:lnTo>
                  <a:pt x="139941" y="211289"/>
                </a:lnTo>
                <a:lnTo>
                  <a:pt x="108521" y="211289"/>
                </a:lnTo>
                <a:lnTo>
                  <a:pt x="107149" y="210019"/>
                </a:lnTo>
                <a:lnTo>
                  <a:pt x="105765" y="208749"/>
                </a:lnTo>
                <a:lnTo>
                  <a:pt x="105765" y="198589"/>
                </a:lnTo>
                <a:lnTo>
                  <a:pt x="105765" y="164299"/>
                </a:lnTo>
                <a:lnTo>
                  <a:pt x="105308" y="164299"/>
                </a:lnTo>
                <a:lnTo>
                  <a:pt x="105308" y="159219"/>
                </a:lnTo>
                <a:lnTo>
                  <a:pt x="108521" y="154139"/>
                </a:lnTo>
                <a:lnTo>
                  <a:pt x="114071" y="151599"/>
                </a:lnTo>
                <a:lnTo>
                  <a:pt x="126098" y="146519"/>
                </a:lnTo>
                <a:lnTo>
                  <a:pt x="136258" y="157949"/>
                </a:lnTo>
                <a:lnTo>
                  <a:pt x="138544" y="160489"/>
                </a:lnTo>
                <a:lnTo>
                  <a:pt x="151930" y="160489"/>
                </a:lnTo>
                <a:lnTo>
                  <a:pt x="154724" y="157949"/>
                </a:lnTo>
                <a:lnTo>
                  <a:pt x="162991" y="149059"/>
                </a:lnTo>
                <a:lnTo>
                  <a:pt x="165341" y="146519"/>
                </a:lnTo>
                <a:lnTo>
                  <a:pt x="177330" y="151599"/>
                </a:lnTo>
                <a:lnTo>
                  <a:pt x="182410" y="154139"/>
                </a:lnTo>
                <a:lnTo>
                  <a:pt x="186093" y="159219"/>
                </a:lnTo>
                <a:lnTo>
                  <a:pt x="186093" y="143675"/>
                </a:lnTo>
                <a:lnTo>
                  <a:pt x="181483" y="140169"/>
                </a:lnTo>
                <a:lnTo>
                  <a:pt x="165341" y="135089"/>
                </a:lnTo>
                <a:lnTo>
                  <a:pt x="165341" y="130009"/>
                </a:lnTo>
                <a:lnTo>
                  <a:pt x="165341" y="124929"/>
                </a:lnTo>
                <a:lnTo>
                  <a:pt x="170738" y="119849"/>
                </a:lnTo>
                <a:lnTo>
                  <a:pt x="171589" y="118579"/>
                </a:lnTo>
                <a:lnTo>
                  <a:pt x="174980" y="113499"/>
                </a:lnTo>
                <a:lnTo>
                  <a:pt x="177736" y="105879"/>
                </a:lnTo>
                <a:lnTo>
                  <a:pt x="178727" y="98259"/>
                </a:lnTo>
                <a:lnTo>
                  <a:pt x="178727" y="85559"/>
                </a:lnTo>
                <a:lnTo>
                  <a:pt x="176695" y="75399"/>
                </a:lnTo>
                <a:lnTo>
                  <a:pt x="174294" y="71589"/>
                </a:lnTo>
                <a:lnTo>
                  <a:pt x="171107" y="66509"/>
                </a:lnTo>
                <a:lnTo>
                  <a:pt x="165811" y="63296"/>
                </a:lnTo>
                <a:lnTo>
                  <a:pt x="165811" y="77939"/>
                </a:lnTo>
                <a:lnTo>
                  <a:pt x="165811" y="98259"/>
                </a:lnTo>
                <a:lnTo>
                  <a:pt x="164185" y="105879"/>
                </a:lnTo>
                <a:lnTo>
                  <a:pt x="159791" y="112229"/>
                </a:lnTo>
                <a:lnTo>
                  <a:pt x="154254" y="116586"/>
                </a:lnTo>
                <a:lnTo>
                  <a:pt x="154254" y="140169"/>
                </a:lnTo>
                <a:lnTo>
                  <a:pt x="145491" y="149059"/>
                </a:lnTo>
                <a:lnTo>
                  <a:pt x="145021" y="149059"/>
                </a:lnTo>
                <a:lnTo>
                  <a:pt x="142519" y="146519"/>
                </a:lnTo>
                <a:lnTo>
                  <a:pt x="136258" y="140169"/>
                </a:lnTo>
                <a:lnTo>
                  <a:pt x="137617" y="138899"/>
                </a:lnTo>
                <a:lnTo>
                  <a:pt x="138074" y="136359"/>
                </a:lnTo>
                <a:lnTo>
                  <a:pt x="138074" y="130009"/>
                </a:lnTo>
                <a:lnTo>
                  <a:pt x="151930" y="130009"/>
                </a:lnTo>
                <a:lnTo>
                  <a:pt x="151930" y="133819"/>
                </a:lnTo>
                <a:lnTo>
                  <a:pt x="154254" y="140169"/>
                </a:lnTo>
                <a:lnTo>
                  <a:pt x="154254" y="116586"/>
                </a:lnTo>
                <a:lnTo>
                  <a:pt x="153327" y="117309"/>
                </a:lnTo>
                <a:lnTo>
                  <a:pt x="145491" y="118579"/>
                </a:lnTo>
                <a:lnTo>
                  <a:pt x="137363" y="117309"/>
                </a:lnTo>
                <a:lnTo>
                  <a:pt x="130759" y="112229"/>
                </a:lnTo>
                <a:lnTo>
                  <a:pt x="126314" y="105879"/>
                </a:lnTo>
                <a:lnTo>
                  <a:pt x="124701" y="98259"/>
                </a:lnTo>
                <a:lnTo>
                  <a:pt x="124701" y="77939"/>
                </a:lnTo>
                <a:lnTo>
                  <a:pt x="131178" y="71589"/>
                </a:lnTo>
                <a:lnTo>
                  <a:pt x="159334" y="71589"/>
                </a:lnTo>
                <a:lnTo>
                  <a:pt x="165811" y="77939"/>
                </a:lnTo>
                <a:lnTo>
                  <a:pt x="165811" y="63296"/>
                </a:lnTo>
                <a:lnTo>
                  <a:pt x="162737" y="61429"/>
                </a:lnTo>
                <a:lnTo>
                  <a:pt x="152387" y="58889"/>
                </a:lnTo>
                <a:lnTo>
                  <a:pt x="139471" y="58889"/>
                </a:lnTo>
                <a:lnTo>
                  <a:pt x="129120" y="61429"/>
                </a:lnTo>
                <a:lnTo>
                  <a:pt x="120764" y="66509"/>
                </a:lnTo>
                <a:lnTo>
                  <a:pt x="115176" y="75399"/>
                </a:lnTo>
                <a:lnTo>
                  <a:pt x="113144" y="85559"/>
                </a:lnTo>
                <a:lnTo>
                  <a:pt x="113144" y="98259"/>
                </a:lnTo>
                <a:lnTo>
                  <a:pt x="114122" y="107149"/>
                </a:lnTo>
                <a:lnTo>
                  <a:pt x="116890" y="113499"/>
                </a:lnTo>
                <a:lnTo>
                  <a:pt x="121145" y="119849"/>
                </a:lnTo>
                <a:lnTo>
                  <a:pt x="126555" y="124929"/>
                </a:lnTo>
                <a:lnTo>
                  <a:pt x="126555" y="135089"/>
                </a:lnTo>
                <a:lnTo>
                  <a:pt x="94983" y="157949"/>
                </a:lnTo>
                <a:lnTo>
                  <a:pt x="93738" y="165569"/>
                </a:lnTo>
                <a:lnTo>
                  <a:pt x="93738" y="198589"/>
                </a:lnTo>
                <a:lnTo>
                  <a:pt x="59575" y="198589"/>
                </a:lnTo>
                <a:lnTo>
                  <a:pt x="59575" y="38569"/>
                </a:lnTo>
                <a:lnTo>
                  <a:pt x="77139" y="38569"/>
                </a:lnTo>
                <a:lnTo>
                  <a:pt x="79895" y="36029"/>
                </a:lnTo>
                <a:lnTo>
                  <a:pt x="79895" y="28409"/>
                </a:lnTo>
                <a:lnTo>
                  <a:pt x="77139" y="25869"/>
                </a:lnTo>
                <a:lnTo>
                  <a:pt x="50342" y="25869"/>
                </a:lnTo>
                <a:lnTo>
                  <a:pt x="47586" y="28409"/>
                </a:lnTo>
                <a:lnTo>
                  <a:pt x="47586" y="246849"/>
                </a:lnTo>
                <a:lnTo>
                  <a:pt x="50342" y="249389"/>
                </a:lnTo>
                <a:lnTo>
                  <a:pt x="374065" y="249389"/>
                </a:lnTo>
                <a:lnTo>
                  <a:pt x="377329" y="246849"/>
                </a:lnTo>
                <a:lnTo>
                  <a:pt x="377329" y="236689"/>
                </a:lnTo>
                <a:lnTo>
                  <a:pt x="377329" y="143979"/>
                </a:lnTo>
                <a:lnTo>
                  <a:pt x="377329" y="132549"/>
                </a:lnTo>
                <a:lnTo>
                  <a:pt x="377329" y="32219"/>
                </a:lnTo>
                <a:close/>
              </a:path>
              <a:path w="422910" h="310514">
                <a:moveTo>
                  <a:pt x="422554" y="290525"/>
                </a:moveTo>
                <a:lnTo>
                  <a:pt x="422516" y="276644"/>
                </a:lnTo>
                <a:lnTo>
                  <a:pt x="422122" y="270205"/>
                </a:lnTo>
                <a:lnTo>
                  <a:pt x="416115" y="264655"/>
                </a:lnTo>
                <a:lnTo>
                  <a:pt x="410095" y="264655"/>
                </a:lnTo>
                <a:lnTo>
                  <a:pt x="410095" y="294208"/>
                </a:lnTo>
                <a:lnTo>
                  <a:pt x="406412" y="297434"/>
                </a:lnTo>
                <a:lnTo>
                  <a:pt x="15697" y="297434"/>
                </a:lnTo>
                <a:lnTo>
                  <a:pt x="12954" y="294678"/>
                </a:lnTo>
                <a:lnTo>
                  <a:pt x="12954" y="276644"/>
                </a:lnTo>
                <a:lnTo>
                  <a:pt x="354203" y="276644"/>
                </a:lnTo>
                <a:lnTo>
                  <a:pt x="356997" y="273888"/>
                </a:lnTo>
                <a:lnTo>
                  <a:pt x="356997" y="266941"/>
                </a:lnTo>
                <a:lnTo>
                  <a:pt x="354203" y="263728"/>
                </a:lnTo>
                <a:lnTo>
                  <a:pt x="33274" y="263728"/>
                </a:lnTo>
                <a:lnTo>
                  <a:pt x="33274" y="15240"/>
                </a:lnTo>
                <a:lnTo>
                  <a:pt x="36029" y="12026"/>
                </a:lnTo>
                <a:lnTo>
                  <a:pt x="387019" y="12026"/>
                </a:lnTo>
                <a:lnTo>
                  <a:pt x="389775" y="15240"/>
                </a:lnTo>
                <a:lnTo>
                  <a:pt x="389775" y="263728"/>
                </a:lnTo>
                <a:lnTo>
                  <a:pt x="372706" y="263728"/>
                </a:lnTo>
                <a:lnTo>
                  <a:pt x="369455" y="266941"/>
                </a:lnTo>
                <a:lnTo>
                  <a:pt x="369455" y="273888"/>
                </a:lnTo>
                <a:lnTo>
                  <a:pt x="372706" y="276644"/>
                </a:lnTo>
                <a:lnTo>
                  <a:pt x="409638" y="276644"/>
                </a:lnTo>
                <a:lnTo>
                  <a:pt x="409638" y="290525"/>
                </a:lnTo>
                <a:lnTo>
                  <a:pt x="410095" y="294208"/>
                </a:lnTo>
                <a:lnTo>
                  <a:pt x="410095" y="264655"/>
                </a:lnTo>
                <a:lnTo>
                  <a:pt x="402729" y="264655"/>
                </a:lnTo>
                <a:lnTo>
                  <a:pt x="402729" y="19862"/>
                </a:lnTo>
                <a:lnTo>
                  <a:pt x="401180" y="12090"/>
                </a:lnTo>
                <a:lnTo>
                  <a:pt x="396951" y="5791"/>
                </a:lnTo>
                <a:lnTo>
                  <a:pt x="390639" y="1549"/>
                </a:lnTo>
                <a:lnTo>
                  <a:pt x="382866" y="0"/>
                </a:lnTo>
                <a:lnTo>
                  <a:pt x="39243" y="0"/>
                </a:lnTo>
                <a:lnTo>
                  <a:pt x="31737" y="1549"/>
                </a:lnTo>
                <a:lnTo>
                  <a:pt x="25565" y="5791"/>
                </a:lnTo>
                <a:lnTo>
                  <a:pt x="21386" y="12090"/>
                </a:lnTo>
                <a:lnTo>
                  <a:pt x="19850" y="19862"/>
                </a:lnTo>
                <a:lnTo>
                  <a:pt x="19850" y="264655"/>
                </a:lnTo>
                <a:lnTo>
                  <a:pt x="6007" y="264655"/>
                </a:lnTo>
                <a:lnTo>
                  <a:pt x="0" y="270205"/>
                </a:lnTo>
                <a:lnTo>
                  <a:pt x="0" y="290525"/>
                </a:lnTo>
                <a:lnTo>
                  <a:pt x="1536" y="298284"/>
                </a:lnTo>
                <a:lnTo>
                  <a:pt x="5765" y="304584"/>
                </a:lnTo>
                <a:lnTo>
                  <a:pt x="12065" y="308800"/>
                </a:lnTo>
                <a:lnTo>
                  <a:pt x="19850" y="310349"/>
                </a:lnTo>
                <a:lnTo>
                  <a:pt x="403161" y="310349"/>
                </a:lnTo>
                <a:lnTo>
                  <a:pt x="410870" y="308800"/>
                </a:lnTo>
                <a:lnTo>
                  <a:pt x="417017" y="304584"/>
                </a:lnTo>
                <a:lnTo>
                  <a:pt x="421081" y="298284"/>
                </a:lnTo>
                <a:lnTo>
                  <a:pt x="421246" y="297434"/>
                </a:lnTo>
                <a:lnTo>
                  <a:pt x="422554" y="29052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27862" y="2891159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10">
                <a:moveTo>
                  <a:pt x="250884" y="102715"/>
                </a:moveTo>
                <a:lnTo>
                  <a:pt x="236496" y="102715"/>
                </a:lnTo>
                <a:lnTo>
                  <a:pt x="249769" y="89442"/>
                </a:lnTo>
                <a:lnTo>
                  <a:pt x="249769" y="57612"/>
                </a:lnTo>
                <a:lnTo>
                  <a:pt x="250152" y="56466"/>
                </a:lnTo>
                <a:lnTo>
                  <a:pt x="251266" y="55320"/>
                </a:lnTo>
                <a:lnTo>
                  <a:pt x="306109" y="509"/>
                </a:lnTo>
                <a:lnTo>
                  <a:pt x="307446" y="0"/>
                </a:lnTo>
                <a:lnTo>
                  <a:pt x="309483" y="0"/>
                </a:lnTo>
                <a:lnTo>
                  <a:pt x="310151" y="127"/>
                </a:lnTo>
                <a:lnTo>
                  <a:pt x="310788" y="382"/>
                </a:lnTo>
                <a:lnTo>
                  <a:pt x="312666" y="1527"/>
                </a:lnTo>
                <a:lnTo>
                  <a:pt x="314194" y="3405"/>
                </a:lnTo>
                <a:lnTo>
                  <a:pt x="314194" y="17824"/>
                </a:lnTo>
                <a:lnTo>
                  <a:pt x="304326" y="17824"/>
                </a:lnTo>
                <a:lnTo>
                  <a:pt x="260369" y="62164"/>
                </a:lnTo>
                <a:lnTo>
                  <a:pt x="260369" y="79957"/>
                </a:lnTo>
                <a:lnTo>
                  <a:pt x="274382" y="79957"/>
                </a:lnTo>
                <a:lnTo>
                  <a:pt x="267181" y="87150"/>
                </a:lnTo>
                <a:lnTo>
                  <a:pt x="299015" y="87150"/>
                </a:lnTo>
                <a:lnTo>
                  <a:pt x="291053" y="95107"/>
                </a:lnTo>
                <a:lnTo>
                  <a:pt x="288793" y="96635"/>
                </a:lnTo>
                <a:lnTo>
                  <a:pt x="256963" y="96635"/>
                </a:lnTo>
                <a:lnTo>
                  <a:pt x="250884" y="102715"/>
                </a:lnTo>
                <a:close/>
              </a:path>
              <a:path w="347979" h="346710">
                <a:moveTo>
                  <a:pt x="299015" y="87150"/>
                </a:moveTo>
                <a:lnTo>
                  <a:pt x="285387" y="87150"/>
                </a:lnTo>
                <a:lnTo>
                  <a:pt x="329727" y="43575"/>
                </a:lnTo>
                <a:lnTo>
                  <a:pt x="306618" y="43575"/>
                </a:lnTo>
                <a:lnTo>
                  <a:pt x="304326" y="41315"/>
                </a:lnTo>
                <a:lnTo>
                  <a:pt x="304326" y="17824"/>
                </a:lnTo>
                <a:lnTo>
                  <a:pt x="314194" y="17824"/>
                </a:lnTo>
                <a:lnTo>
                  <a:pt x="314194" y="32593"/>
                </a:lnTo>
                <a:lnTo>
                  <a:pt x="343732" y="32593"/>
                </a:lnTo>
                <a:lnTo>
                  <a:pt x="345642" y="34090"/>
                </a:lnTo>
                <a:lnTo>
                  <a:pt x="346405" y="35999"/>
                </a:lnTo>
                <a:lnTo>
                  <a:pt x="347519" y="37909"/>
                </a:lnTo>
                <a:lnTo>
                  <a:pt x="346787" y="39787"/>
                </a:lnTo>
                <a:lnTo>
                  <a:pt x="344878" y="41315"/>
                </a:lnTo>
                <a:lnTo>
                  <a:pt x="299015" y="87150"/>
                </a:lnTo>
                <a:close/>
              </a:path>
              <a:path w="347979" h="346710">
                <a:moveTo>
                  <a:pt x="274382" y="79957"/>
                </a:moveTo>
                <a:lnTo>
                  <a:pt x="260369" y="79957"/>
                </a:lnTo>
                <a:lnTo>
                  <a:pt x="289557" y="50386"/>
                </a:lnTo>
                <a:lnTo>
                  <a:pt x="290512" y="49463"/>
                </a:lnTo>
                <a:lnTo>
                  <a:pt x="291817" y="48986"/>
                </a:lnTo>
                <a:lnTo>
                  <a:pt x="294491" y="48986"/>
                </a:lnTo>
                <a:lnTo>
                  <a:pt x="295796" y="49463"/>
                </a:lnTo>
                <a:lnTo>
                  <a:pt x="296751" y="50386"/>
                </a:lnTo>
                <a:lnTo>
                  <a:pt x="298660" y="52296"/>
                </a:lnTo>
                <a:lnTo>
                  <a:pt x="298660" y="55702"/>
                </a:lnTo>
                <a:lnTo>
                  <a:pt x="274382" y="79957"/>
                </a:lnTo>
                <a:close/>
              </a:path>
              <a:path w="347979" h="346710">
                <a:moveTo>
                  <a:pt x="141007" y="346374"/>
                </a:moveTo>
                <a:lnTo>
                  <a:pt x="96506" y="339171"/>
                </a:lnTo>
                <a:lnTo>
                  <a:pt x="57807" y="319127"/>
                </a:lnTo>
                <a:lnTo>
                  <a:pt x="27257" y="288587"/>
                </a:lnTo>
                <a:lnTo>
                  <a:pt x="7205" y="249896"/>
                </a:lnTo>
                <a:lnTo>
                  <a:pt x="0" y="205399"/>
                </a:lnTo>
                <a:lnTo>
                  <a:pt x="7205" y="160941"/>
                </a:lnTo>
                <a:lnTo>
                  <a:pt x="27257" y="122345"/>
                </a:lnTo>
                <a:lnTo>
                  <a:pt x="57807" y="91917"/>
                </a:lnTo>
                <a:lnTo>
                  <a:pt x="96506" y="71968"/>
                </a:lnTo>
                <a:lnTo>
                  <a:pt x="141007" y="64805"/>
                </a:lnTo>
                <a:lnTo>
                  <a:pt x="167905" y="67475"/>
                </a:lnTo>
                <a:lnTo>
                  <a:pt x="193144" y="75082"/>
                </a:lnTo>
                <a:lnTo>
                  <a:pt x="194503" y="75787"/>
                </a:lnTo>
                <a:lnTo>
                  <a:pt x="141357" y="75787"/>
                </a:lnTo>
                <a:lnTo>
                  <a:pt x="90777" y="86087"/>
                </a:lnTo>
                <a:lnTo>
                  <a:pt x="49328" y="114118"/>
                </a:lnTo>
                <a:lnTo>
                  <a:pt x="21308" y="155578"/>
                </a:lnTo>
                <a:lnTo>
                  <a:pt x="11013" y="206162"/>
                </a:lnTo>
                <a:lnTo>
                  <a:pt x="21308" y="256526"/>
                </a:lnTo>
                <a:lnTo>
                  <a:pt x="49328" y="297873"/>
                </a:lnTo>
                <a:lnTo>
                  <a:pt x="90777" y="325862"/>
                </a:lnTo>
                <a:lnTo>
                  <a:pt x="141357" y="336156"/>
                </a:lnTo>
                <a:lnTo>
                  <a:pt x="191257" y="336156"/>
                </a:lnTo>
                <a:lnTo>
                  <a:pt x="185452" y="339171"/>
                </a:lnTo>
                <a:lnTo>
                  <a:pt x="141007" y="346374"/>
                </a:lnTo>
                <a:close/>
              </a:path>
              <a:path w="347979" h="346710">
                <a:moveTo>
                  <a:pt x="143266" y="210714"/>
                </a:moveTo>
                <a:lnTo>
                  <a:pt x="140242" y="210714"/>
                </a:lnTo>
                <a:lnTo>
                  <a:pt x="139097" y="210332"/>
                </a:lnTo>
                <a:lnTo>
                  <a:pt x="136073" y="207308"/>
                </a:lnTo>
                <a:lnTo>
                  <a:pt x="136073" y="203871"/>
                </a:lnTo>
                <a:lnTo>
                  <a:pt x="230067" y="110291"/>
                </a:lnTo>
                <a:lnTo>
                  <a:pt x="211081" y="95943"/>
                </a:lnTo>
                <a:lnTo>
                  <a:pt x="189686" y="85077"/>
                </a:lnTo>
                <a:lnTo>
                  <a:pt x="166305" y="78193"/>
                </a:lnTo>
                <a:lnTo>
                  <a:pt x="141357" y="75787"/>
                </a:lnTo>
                <a:lnTo>
                  <a:pt x="194503" y="75787"/>
                </a:lnTo>
                <a:lnTo>
                  <a:pt x="216187" y="87029"/>
                </a:lnTo>
                <a:lnTo>
                  <a:pt x="236496" y="102715"/>
                </a:lnTo>
                <a:lnTo>
                  <a:pt x="250884" y="102715"/>
                </a:lnTo>
                <a:lnTo>
                  <a:pt x="243690" y="109908"/>
                </a:lnTo>
                <a:lnTo>
                  <a:pt x="249300" y="117102"/>
                </a:lnTo>
                <a:lnTo>
                  <a:pt x="238375" y="117102"/>
                </a:lnTo>
                <a:lnTo>
                  <a:pt x="222841" y="132635"/>
                </a:lnTo>
                <a:lnTo>
                  <a:pt x="228372" y="140211"/>
                </a:lnTo>
                <a:lnTo>
                  <a:pt x="215266" y="140211"/>
                </a:lnTo>
                <a:lnTo>
                  <a:pt x="199351" y="155744"/>
                </a:lnTo>
                <a:lnTo>
                  <a:pt x="204637" y="162969"/>
                </a:lnTo>
                <a:lnTo>
                  <a:pt x="191775" y="162969"/>
                </a:lnTo>
                <a:lnTo>
                  <a:pt x="175860" y="178884"/>
                </a:lnTo>
                <a:lnTo>
                  <a:pt x="179686" y="184840"/>
                </a:lnTo>
                <a:lnTo>
                  <a:pt x="180405" y="186460"/>
                </a:lnTo>
                <a:lnTo>
                  <a:pt x="168285" y="186460"/>
                </a:lnTo>
                <a:lnTo>
                  <a:pt x="145527" y="209186"/>
                </a:lnTo>
                <a:lnTo>
                  <a:pt x="144030" y="210332"/>
                </a:lnTo>
                <a:lnTo>
                  <a:pt x="143266" y="210714"/>
                </a:lnTo>
                <a:close/>
              </a:path>
              <a:path w="347979" h="346710">
                <a:moveTo>
                  <a:pt x="142503" y="313398"/>
                </a:moveTo>
                <a:lnTo>
                  <a:pt x="100530" y="304942"/>
                </a:lnTo>
                <a:lnTo>
                  <a:pt x="66194" y="281850"/>
                </a:lnTo>
                <a:lnTo>
                  <a:pt x="43012" y="247532"/>
                </a:lnTo>
                <a:lnTo>
                  <a:pt x="34503" y="205399"/>
                </a:lnTo>
                <a:lnTo>
                  <a:pt x="43012" y="163426"/>
                </a:lnTo>
                <a:lnTo>
                  <a:pt x="66194" y="129090"/>
                </a:lnTo>
                <a:lnTo>
                  <a:pt x="100530" y="105908"/>
                </a:lnTo>
                <a:lnTo>
                  <a:pt x="142503" y="97399"/>
                </a:lnTo>
                <a:lnTo>
                  <a:pt x="157966" y="98463"/>
                </a:lnTo>
                <a:lnTo>
                  <a:pt x="172968" y="101657"/>
                </a:lnTo>
                <a:lnTo>
                  <a:pt x="187331" y="106987"/>
                </a:lnTo>
                <a:lnTo>
                  <a:pt x="188472" y="107617"/>
                </a:lnTo>
                <a:lnTo>
                  <a:pt x="142121" y="107617"/>
                </a:lnTo>
                <a:lnTo>
                  <a:pt x="104094" y="115326"/>
                </a:lnTo>
                <a:lnTo>
                  <a:pt x="72870" y="136341"/>
                </a:lnTo>
                <a:lnTo>
                  <a:pt x="51757" y="167413"/>
                </a:lnTo>
                <a:lnTo>
                  <a:pt x="43989" y="205399"/>
                </a:lnTo>
                <a:lnTo>
                  <a:pt x="51757" y="243605"/>
                </a:lnTo>
                <a:lnTo>
                  <a:pt x="72882" y="274808"/>
                </a:lnTo>
                <a:lnTo>
                  <a:pt x="104094" y="295847"/>
                </a:lnTo>
                <a:lnTo>
                  <a:pt x="142121" y="303562"/>
                </a:lnTo>
                <a:lnTo>
                  <a:pt x="186687" y="303562"/>
                </a:lnTo>
                <a:lnTo>
                  <a:pt x="184636" y="304942"/>
                </a:lnTo>
                <a:lnTo>
                  <a:pt x="142503" y="313398"/>
                </a:lnTo>
                <a:close/>
              </a:path>
              <a:path w="347979" h="346710">
                <a:moveTo>
                  <a:pt x="199637" y="123946"/>
                </a:moveTo>
                <a:lnTo>
                  <a:pt x="196932" y="123946"/>
                </a:lnTo>
                <a:lnTo>
                  <a:pt x="195977" y="123691"/>
                </a:lnTo>
                <a:lnTo>
                  <a:pt x="195124" y="123118"/>
                </a:lnTo>
                <a:lnTo>
                  <a:pt x="182844" y="116251"/>
                </a:lnTo>
                <a:lnTo>
                  <a:pt x="169797" y="111408"/>
                </a:lnTo>
                <a:lnTo>
                  <a:pt x="156177" y="108553"/>
                </a:lnTo>
                <a:lnTo>
                  <a:pt x="142121" y="107617"/>
                </a:lnTo>
                <a:lnTo>
                  <a:pt x="188472" y="107617"/>
                </a:lnTo>
                <a:lnTo>
                  <a:pt x="200879" y="114460"/>
                </a:lnTo>
                <a:lnTo>
                  <a:pt x="203139" y="115956"/>
                </a:lnTo>
                <a:lnTo>
                  <a:pt x="203903" y="119362"/>
                </a:lnTo>
                <a:lnTo>
                  <a:pt x="201420" y="123118"/>
                </a:lnTo>
                <a:lnTo>
                  <a:pt x="199637" y="123946"/>
                </a:lnTo>
                <a:close/>
              </a:path>
              <a:path w="347979" h="346710">
                <a:moveTo>
                  <a:pt x="191257" y="336156"/>
                </a:moveTo>
                <a:lnTo>
                  <a:pt x="141357" y="336156"/>
                </a:lnTo>
                <a:lnTo>
                  <a:pt x="191955" y="325970"/>
                </a:lnTo>
                <a:lnTo>
                  <a:pt x="233413" y="298159"/>
                </a:lnTo>
                <a:lnTo>
                  <a:pt x="261437" y="256849"/>
                </a:lnTo>
                <a:lnTo>
                  <a:pt x="271732" y="206162"/>
                </a:lnTo>
                <a:lnTo>
                  <a:pt x="269345" y="180994"/>
                </a:lnTo>
                <a:lnTo>
                  <a:pt x="262585" y="157502"/>
                </a:lnTo>
                <a:lnTo>
                  <a:pt x="252060" y="136076"/>
                </a:lnTo>
                <a:lnTo>
                  <a:pt x="238375" y="117102"/>
                </a:lnTo>
                <a:lnTo>
                  <a:pt x="249300" y="117102"/>
                </a:lnTo>
                <a:lnTo>
                  <a:pt x="259524" y="130214"/>
                </a:lnTo>
                <a:lnTo>
                  <a:pt x="271454" y="153249"/>
                </a:lnTo>
                <a:lnTo>
                  <a:pt x="278980" y="178487"/>
                </a:lnTo>
                <a:lnTo>
                  <a:pt x="281600" y="205399"/>
                </a:lnTo>
                <a:lnTo>
                  <a:pt x="274434" y="249896"/>
                </a:lnTo>
                <a:lnTo>
                  <a:pt x="254478" y="288587"/>
                </a:lnTo>
                <a:lnTo>
                  <a:pt x="224047" y="319127"/>
                </a:lnTo>
                <a:lnTo>
                  <a:pt x="191257" y="336156"/>
                </a:lnTo>
                <a:close/>
              </a:path>
              <a:path w="347979" h="346710">
                <a:moveTo>
                  <a:pt x="142503" y="280804"/>
                </a:moveTo>
                <a:lnTo>
                  <a:pt x="113511" y="274885"/>
                </a:lnTo>
                <a:lnTo>
                  <a:pt x="89641" y="258738"/>
                </a:lnTo>
                <a:lnTo>
                  <a:pt x="73445" y="234772"/>
                </a:lnTo>
                <a:lnTo>
                  <a:pt x="67479" y="205399"/>
                </a:lnTo>
                <a:lnTo>
                  <a:pt x="73338" y="176407"/>
                </a:lnTo>
                <a:lnTo>
                  <a:pt x="89354" y="152537"/>
                </a:lnTo>
                <a:lnTo>
                  <a:pt x="113189" y="136341"/>
                </a:lnTo>
                <a:lnTo>
                  <a:pt x="142503" y="130375"/>
                </a:lnTo>
                <a:lnTo>
                  <a:pt x="152075" y="130883"/>
                </a:lnTo>
                <a:lnTo>
                  <a:pt x="161362" y="132456"/>
                </a:lnTo>
                <a:lnTo>
                  <a:pt x="170218" y="135169"/>
                </a:lnTo>
                <a:lnTo>
                  <a:pt x="178502" y="139097"/>
                </a:lnTo>
                <a:lnTo>
                  <a:pt x="180493" y="140211"/>
                </a:lnTo>
                <a:lnTo>
                  <a:pt x="142121" y="140211"/>
                </a:lnTo>
                <a:lnTo>
                  <a:pt x="116747" y="145334"/>
                </a:lnTo>
                <a:lnTo>
                  <a:pt x="96027" y="159305"/>
                </a:lnTo>
                <a:lnTo>
                  <a:pt x="82056" y="180025"/>
                </a:lnTo>
                <a:lnTo>
                  <a:pt x="76933" y="205399"/>
                </a:lnTo>
                <a:lnTo>
                  <a:pt x="82056" y="230831"/>
                </a:lnTo>
                <a:lnTo>
                  <a:pt x="96027" y="251683"/>
                </a:lnTo>
                <a:lnTo>
                  <a:pt x="116747" y="265785"/>
                </a:lnTo>
                <a:lnTo>
                  <a:pt x="142121" y="270968"/>
                </a:lnTo>
                <a:lnTo>
                  <a:pt x="177586" y="270968"/>
                </a:lnTo>
                <a:lnTo>
                  <a:pt x="171881" y="274832"/>
                </a:lnTo>
                <a:lnTo>
                  <a:pt x="142503" y="280804"/>
                </a:lnTo>
                <a:close/>
              </a:path>
              <a:path w="347979" h="346710">
                <a:moveTo>
                  <a:pt x="177770" y="148868"/>
                </a:moveTo>
                <a:lnTo>
                  <a:pt x="175085" y="148857"/>
                </a:lnTo>
                <a:lnTo>
                  <a:pt x="174301" y="148646"/>
                </a:lnTo>
                <a:lnTo>
                  <a:pt x="173569" y="148168"/>
                </a:lnTo>
                <a:lnTo>
                  <a:pt x="166215" y="144696"/>
                </a:lnTo>
                <a:lnTo>
                  <a:pt x="158430" y="142208"/>
                </a:lnTo>
                <a:lnTo>
                  <a:pt x="150351" y="140711"/>
                </a:lnTo>
                <a:lnTo>
                  <a:pt x="142121" y="140211"/>
                </a:lnTo>
                <a:lnTo>
                  <a:pt x="180493" y="140211"/>
                </a:lnTo>
                <a:lnTo>
                  <a:pt x="181176" y="140593"/>
                </a:lnTo>
                <a:lnTo>
                  <a:pt x="181908" y="143999"/>
                </a:lnTo>
                <a:lnTo>
                  <a:pt x="180412" y="146290"/>
                </a:lnTo>
                <a:lnTo>
                  <a:pt x="179616" y="147850"/>
                </a:lnTo>
                <a:lnTo>
                  <a:pt x="177770" y="148868"/>
                </a:lnTo>
                <a:close/>
              </a:path>
              <a:path w="347979" h="346710">
                <a:moveTo>
                  <a:pt x="186687" y="303562"/>
                </a:moveTo>
                <a:lnTo>
                  <a:pt x="142121" y="303562"/>
                </a:lnTo>
                <a:lnTo>
                  <a:pt x="180327" y="295847"/>
                </a:lnTo>
                <a:lnTo>
                  <a:pt x="211530" y="274808"/>
                </a:lnTo>
                <a:lnTo>
                  <a:pt x="232569" y="243605"/>
                </a:lnTo>
                <a:lnTo>
                  <a:pt x="240284" y="205399"/>
                </a:lnTo>
                <a:lnTo>
                  <a:pt x="238613" y="187648"/>
                </a:lnTo>
                <a:lnTo>
                  <a:pt x="233743" y="170537"/>
                </a:lnTo>
                <a:lnTo>
                  <a:pt x="225889" y="154559"/>
                </a:lnTo>
                <a:lnTo>
                  <a:pt x="215266" y="140211"/>
                </a:lnTo>
                <a:lnTo>
                  <a:pt x="228372" y="140211"/>
                </a:lnTo>
                <a:lnTo>
                  <a:pt x="234689" y="148868"/>
                </a:lnTo>
                <a:lnTo>
                  <a:pt x="243356" y="166606"/>
                </a:lnTo>
                <a:lnTo>
                  <a:pt x="248687" y="185561"/>
                </a:lnTo>
                <a:lnTo>
                  <a:pt x="250502" y="205399"/>
                </a:lnTo>
                <a:lnTo>
                  <a:pt x="242047" y="247532"/>
                </a:lnTo>
                <a:lnTo>
                  <a:pt x="218954" y="281850"/>
                </a:lnTo>
                <a:lnTo>
                  <a:pt x="186687" y="303562"/>
                </a:lnTo>
                <a:close/>
              </a:path>
              <a:path w="347979" h="346710">
                <a:moveTo>
                  <a:pt x="141739" y="248592"/>
                </a:moveTo>
                <a:lnTo>
                  <a:pt x="124918" y="245200"/>
                </a:lnTo>
                <a:lnTo>
                  <a:pt x="111190" y="235947"/>
                </a:lnTo>
                <a:lnTo>
                  <a:pt x="101937" y="222219"/>
                </a:lnTo>
                <a:lnTo>
                  <a:pt x="98545" y="205399"/>
                </a:lnTo>
                <a:lnTo>
                  <a:pt x="101937" y="188799"/>
                </a:lnTo>
                <a:lnTo>
                  <a:pt x="111190" y="175184"/>
                </a:lnTo>
                <a:lnTo>
                  <a:pt x="124918" y="165973"/>
                </a:lnTo>
                <a:lnTo>
                  <a:pt x="141739" y="162587"/>
                </a:lnTo>
                <a:lnTo>
                  <a:pt x="144412" y="162587"/>
                </a:lnTo>
                <a:lnTo>
                  <a:pt x="149696" y="163351"/>
                </a:lnTo>
                <a:lnTo>
                  <a:pt x="152752" y="164465"/>
                </a:lnTo>
                <a:lnTo>
                  <a:pt x="154630" y="166757"/>
                </a:lnTo>
                <a:lnTo>
                  <a:pt x="153866" y="169399"/>
                </a:lnTo>
                <a:lnTo>
                  <a:pt x="153198" y="172168"/>
                </a:lnTo>
                <a:lnTo>
                  <a:pt x="152089" y="173187"/>
                </a:lnTo>
                <a:lnTo>
                  <a:pt x="141739" y="173187"/>
                </a:lnTo>
                <a:lnTo>
                  <a:pt x="129139" y="175779"/>
                </a:lnTo>
                <a:lnTo>
                  <a:pt x="118769" y="182847"/>
                </a:lnTo>
                <a:lnTo>
                  <a:pt x="111735" y="193329"/>
                </a:lnTo>
                <a:lnTo>
                  <a:pt x="109145" y="206162"/>
                </a:lnTo>
                <a:lnTo>
                  <a:pt x="111735" y="218775"/>
                </a:lnTo>
                <a:lnTo>
                  <a:pt x="118769" y="229144"/>
                </a:lnTo>
                <a:lnTo>
                  <a:pt x="129139" y="236170"/>
                </a:lnTo>
                <a:lnTo>
                  <a:pt x="141739" y="238756"/>
                </a:lnTo>
                <a:lnTo>
                  <a:pt x="167996" y="238756"/>
                </a:lnTo>
                <a:lnTo>
                  <a:pt x="158416" y="245200"/>
                </a:lnTo>
                <a:lnTo>
                  <a:pt x="141739" y="248592"/>
                </a:lnTo>
                <a:close/>
              </a:path>
              <a:path w="347979" h="346710">
                <a:moveTo>
                  <a:pt x="177586" y="270968"/>
                </a:moveTo>
                <a:lnTo>
                  <a:pt x="142121" y="270968"/>
                </a:lnTo>
                <a:lnTo>
                  <a:pt x="167553" y="265785"/>
                </a:lnTo>
                <a:lnTo>
                  <a:pt x="188405" y="251683"/>
                </a:lnTo>
                <a:lnTo>
                  <a:pt x="202507" y="230831"/>
                </a:lnTo>
                <a:lnTo>
                  <a:pt x="207690" y="205399"/>
                </a:lnTo>
                <a:lnTo>
                  <a:pt x="206640" y="193868"/>
                </a:lnTo>
                <a:lnTo>
                  <a:pt x="203564" y="182763"/>
                </a:lnTo>
                <a:lnTo>
                  <a:pt x="198573" y="172369"/>
                </a:lnTo>
                <a:lnTo>
                  <a:pt x="191775" y="162969"/>
                </a:lnTo>
                <a:lnTo>
                  <a:pt x="204637" y="162969"/>
                </a:lnTo>
                <a:lnTo>
                  <a:pt x="207395" y="166757"/>
                </a:lnTo>
                <a:lnTo>
                  <a:pt x="213195" y="178884"/>
                </a:lnTo>
                <a:lnTo>
                  <a:pt x="216740" y="191893"/>
                </a:lnTo>
                <a:lnTo>
                  <a:pt x="217940" y="205399"/>
                </a:lnTo>
                <a:lnTo>
                  <a:pt x="212016" y="234611"/>
                </a:lnTo>
                <a:lnTo>
                  <a:pt x="195858" y="258594"/>
                </a:lnTo>
                <a:lnTo>
                  <a:pt x="177586" y="270968"/>
                </a:lnTo>
                <a:close/>
              </a:path>
              <a:path w="347979" h="346710">
                <a:moveTo>
                  <a:pt x="151224" y="173982"/>
                </a:moveTo>
                <a:lnTo>
                  <a:pt x="148073" y="173982"/>
                </a:lnTo>
                <a:lnTo>
                  <a:pt x="147818" y="173950"/>
                </a:lnTo>
                <a:lnTo>
                  <a:pt x="145908" y="173187"/>
                </a:lnTo>
                <a:lnTo>
                  <a:pt x="152089" y="173187"/>
                </a:lnTo>
                <a:lnTo>
                  <a:pt x="151224" y="173982"/>
                </a:lnTo>
                <a:close/>
              </a:path>
              <a:path w="347979" h="346710">
                <a:moveTo>
                  <a:pt x="167996" y="238756"/>
                </a:moveTo>
                <a:lnTo>
                  <a:pt x="141739" y="238756"/>
                </a:lnTo>
                <a:lnTo>
                  <a:pt x="154351" y="236170"/>
                </a:lnTo>
                <a:lnTo>
                  <a:pt x="164720" y="229144"/>
                </a:lnTo>
                <a:lnTo>
                  <a:pt x="171746" y="218775"/>
                </a:lnTo>
                <a:lnTo>
                  <a:pt x="174332" y="206162"/>
                </a:lnTo>
                <a:lnTo>
                  <a:pt x="174332" y="198969"/>
                </a:lnTo>
                <a:lnTo>
                  <a:pt x="172455" y="192125"/>
                </a:lnTo>
                <a:lnTo>
                  <a:pt x="168285" y="186460"/>
                </a:lnTo>
                <a:lnTo>
                  <a:pt x="180405" y="186460"/>
                </a:lnTo>
                <a:lnTo>
                  <a:pt x="182548" y="191294"/>
                </a:lnTo>
                <a:lnTo>
                  <a:pt x="184342" y="198172"/>
                </a:lnTo>
                <a:lnTo>
                  <a:pt x="184964" y="205399"/>
                </a:lnTo>
                <a:lnTo>
                  <a:pt x="181518" y="222219"/>
                </a:lnTo>
                <a:lnTo>
                  <a:pt x="172172" y="235947"/>
                </a:lnTo>
                <a:lnTo>
                  <a:pt x="167996" y="23875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1836669" y="2891541"/>
            <a:ext cx="286385" cy="346075"/>
            <a:chOff x="1836669" y="2891541"/>
            <a:chExt cx="286385" cy="346075"/>
          </a:xfrm>
        </p:grpSpPr>
        <p:sp>
          <p:nvSpPr>
            <p:cNvPr id="66" name="object 66"/>
            <p:cNvSpPr/>
            <p:nvPr/>
          </p:nvSpPr>
          <p:spPr>
            <a:xfrm>
              <a:off x="1836669" y="3059412"/>
              <a:ext cx="286385" cy="177800"/>
            </a:xfrm>
            <a:custGeom>
              <a:avLst/>
              <a:gdLst/>
              <a:ahLst/>
              <a:cxnLst/>
              <a:rect l="l" t="t" r="r" b="b"/>
              <a:pathLst>
                <a:path w="286385" h="177800">
                  <a:moveTo>
                    <a:pt x="116720" y="64769"/>
                  </a:moveTo>
                  <a:lnTo>
                    <a:pt x="66683" y="64769"/>
                  </a:lnTo>
                  <a:lnTo>
                    <a:pt x="75787" y="60959"/>
                  </a:lnTo>
                  <a:lnTo>
                    <a:pt x="75787" y="55879"/>
                  </a:lnTo>
                  <a:lnTo>
                    <a:pt x="69325" y="50799"/>
                  </a:lnTo>
                  <a:lnTo>
                    <a:pt x="64805" y="43179"/>
                  </a:lnTo>
                  <a:lnTo>
                    <a:pt x="64805" y="20319"/>
                  </a:lnTo>
                  <a:lnTo>
                    <a:pt x="66472" y="12699"/>
                  </a:lnTo>
                  <a:lnTo>
                    <a:pt x="71048" y="5079"/>
                  </a:lnTo>
                  <a:lnTo>
                    <a:pt x="77898" y="1269"/>
                  </a:lnTo>
                  <a:lnTo>
                    <a:pt x="86386" y="0"/>
                  </a:lnTo>
                  <a:lnTo>
                    <a:pt x="102683" y="0"/>
                  </a:lnTo>
                  <a:lnTo>
                    <a:pt x="107999" y="1269"/>
                  </a:lnTo>
                  <a:lnTo>
                    <a:pt x="112168" y="5079"/>
                  </a:lnTo>
                  <a:lnTo>
                    <a:pt x="115956" y="10159"/>
                  </a:lnTo>
                  <a:lnTo>
                    <a:pt x="80720" y="10159"/>
                  </a:lnTo>
                  <a:lnTo>
                    <a:pt x="75405" y="15239"/>
                  </a:lnTo>
                  <a:lnTo>
                    <a:pt x="75405" y="40639"/>
                  </a:lnTo>
                  <a:lnTo>
                    <a:pt x="78811" y="45719"/>
                  </a:lnTo>
                  <a:lnTo>
                    <a:pt x="83744" y="49529"/>
                  </a:lnTo>
                  <a:lnTo>
                    <a:pt x="85240" y="49529"/>
                  </a:lnTo>
                  <a:lnTo>
                    <a:pt x="86386" y="50799"/>
                  </a:lnTo>
                  <a:lnTo>
                    <a:pt x="86386" y="58419"/>
                  </a:lnTo>
                  <a:lnTo>
                    <a:pt x="107617" y="58419"/>
                  </a:lnTo>
                  <a:lnTo>
                    <a:pt x="107617" y="60959"/>
                  </a:lnTo>
                  <a:lnTo>
                    <a:pt x="116720" y="64769"/>
                  </a:lnTo>
                  <a:close/>
                </a:path>
                <a:path w="286385" h="177800">
                  <a:moveTo>
                    <a:pt x="214120" y="64769"/>
                  </a:moveTo>
                  <a:lnTo>
                    <a:pt x="164465" y="64769"/>
                  </a:lnTo>
                  <a:lnTo>
                    <a:pt x="173568" y="60959"/>
                  </a:lnTo>
                  <a:lnTo>
                    <a:pt x="173568" y="55879"/>
                  </a:lnTo>
                  <a:lnTo>
                    <a:pt x="166725" y="50799"/>
                  </a:lnTo>
                  <a:lnTo>
                    <a:pt x="162555" y="43179"/>
                  </a:lnTo>
                  <a:lnTo>
                    <a:pt x="162555" y="20319"/>
                  </a:lnTo>
                  <a:lnTo>
                    <a:pt x="164221" y="12699"/>
                  </a:lnTo>
                  <a:lnTo>
                    <a:pt x="168766" y="5079"/>
                  </a:lnTo>
                  <a:lnTo>
                    <a:pt x="175514" y="1269"/>
                  </a:lnTo>
                  <a:lnTo>
                    <a:pt x="183786" y="0"/>
                  </a:lnTo>
                  <a:lnTo>
                    <a:pt x="200465" y="0"/>
                  </a:lnTo>
                  <a:lnTo>
                    <a:pt x="205780" y="1269"/>
                  </a:lnTo>
                  <a:lnTo>
                    <a:pt x="209950" y="5079"/>
                  </a:lnTo>
                  <a:lnTo>
                    <a:pt x="213738" y="10159"/>
                  </a:lnTo>
                  <a:lnTo>
                    <a:pt x="178120" y="10159"/>
                  </a:lnTo>
                  <a:lnTo>
                    <a:pt x="172805" y="15239"/>
                  </a:lnTo>
                  <a:lnTo>
                    <a:pt x="172805" y="40639"/>
                  </a:lnTo>
                  <a:lnTo>
                    <a:pt x="176210" y="45719"/>
                  </a:lnTo>
                  <a:lnTo>
                    <a:pt x="181526" y="49529"/>
                  </a:lnTo>
                  <a:lnTo>
                    <a:pt x="183022" y="49529"/>
                  </a:lnTo>
                  <a:lnTo>
                    <a:pt x="183786" y="50799"/>
                  </a:lnTo>
                  <a:lnTo>
                    <a:pt x="183786" y="58419"/>
                  </a:lnTo>
                  <a:lnTo>
                    <a:pt x="205016" y="58419"/>
                  </a:lnTo>
                  <a:lnTo>
                    <a:pt x="205016" y="60959"/>
                  </a:lnTo>
                  <a:lnTo>
                    <a:pt x="214120" y="64769"/>
                  </a:lnTo>
                  <a:close/>
                </a:path>
                <a:path w="286385" h="177800">
                  <a:moveTo>
                    <a:pt x="107617" y="58419"/>
                  </a:moveTo>
                  <a:lnTo>
                    <a:pt x="97749" y="58419"/>
                  </a:lnTo>
                  <a:lnTo>
                    <a:pt x="97749" y="50799"/>
                  </a:lnTo>
                  <a:lnTo>
                    <a:pt x="98513" y="49529"/>
                  </a:lnTo>
                  <a:lnTo>
                    <a:pt x="100041" y="49529"/>
                  </a:lnTo>
                  <a:lnTo>
                    <a:pt x="105357" y="45719"/>
                  </a:lnTo>
                  <a:lnTo>
                    <a:pt x="108381" y="40639"/>
                  </a:lnTo>
                  <a:lnTo>
                    <a:pt x="109145" y="34289"/>
                  </a:lnTo>
                  <a:lnTo>
                    <a:pt x="109145" y="17779"/>
                  </a:lnTo>
                  <a:lnTo>
                    <a:pt x="107617" y="15239"/>
                  </a:lnTo>
                  <a:lnTo>
                    <a:pt x="105707" y="12699"/>
                  </a:lnTo>
                  <a:lnTo>
                    <a:pt x="103447" y="10159"/>
                  </a:lnTo>
                  <a:lnTo>
                    <a:pt x="115956" y="10159"/>
                  </a:lnTo>
                  <a:lnTo>
                    <a:pt x="118598" y="15239"/>
                  </a:lnTo>
                  <a:lnTo>
                    <a:pt x="118598" y="43179"/>
                  </a:lnTo>
                  <a:lnTo>
                    <a:pt x="114046" y="50799"/>
                  </a:lnTo>
                  <a:lnTo>
                    <a:pt x="107617" y="55879"/>
                  </a:lnTo>
                  <a:lnTo>
                    <a:pt x="107617" y="58419"/>
                  </a:lnTo>
                  <a:close/>
                </a:path>
                <a:path w="286385" h="177800">
                  <a:moveTo>
                    <a:pt x="205016" y="58419"/>
                  </a:moveTo>
                  <a:lnTo>
                    <a:pt x="195149" y="58419"/>
                  </a:lnTo>
                  <a:lnTo>
                    <a:pt x="195149" y="50799"/>
                  </a:lnTo>
                  <a:lnTo>
                    <a:pt x="196295" y="49529"/>
                  </a:lnTo>
                  <a:lnTo>
                    <a:pt x="197441" y="49529"/>
                  </a:lnTo>
                  <a:lnTo>
                    <a:pt x="202725" y="45719"/>
                  </a:lnTo>
                  <a:lnTo>
                    <a:pt x="206162" y="40639"/>
                  </a:lnTo>
                  <a:lnTo>
                    <a:pt x="206513" y="34289"/>
                  </a:lnTo>
                  <a:lnTo>
                    <a:pt x="206513" y="17779"/>
                  </a:lnTo>
                  <a:lnTo>
                    <a:pt x="205016" y="15239"/>
                  </a:lnTo>
                  <a:lnTo>
                    <a:pt x="203107" y="12699"/>
                  </a:lnTo>
                  <a:lnTo>
                    <a:pt x="200847" y="10159"/>
                  </a:lnTo>
                  <a:lnTo>
                    <a:pt x="213738" y="10159"/>
                  </a:lnTo>
                  <a:lnTo>
                    <a:pt x="215998" y="15239"/>
                  </a:lnTo>
                  <a:lnTo>
                    <a:pt x="215998" y="43179"/>
                  </a:lnTo>
                  <a:lnTo>
                    <a:pt x="211828" y="50799"/>
                  </a:lnTo>
                  <a:lnTo>
                    <a:pt x="205016" y="55879"/>
                  </a:lnTo>
                  <a:lnTo>
                    <a:pt x="205016" y="58419"/>
                  </a:lnTo>
                  <a:close/>
                </a:path>
                <a:path w="286385" h="177800">
                  <a:moveTo>
                    <a:pt x="7957" y="177799"/>
                  </a:moveTo>
                  <a:lnTo>
                    <a:pt x="2259" y="177799"/>
                  </a:lnTo>
                  <a:lnTo>
                    <a:pt x="0" y="175259"/>
                  </a:lnTo>
                  <a:lnTo>
                    <a:pt x="0" y="130809"/>
                  </a:lnTo>
                  <a:lnTo>
                    <a:pt x="5283" y="123189"/>
                  </a:lnTo>
                  <a:lnTo>
                    <a:pt x="13241" y="120649"/>
                  </a:lnTo>
                  <a:lnTo>
                    <a:pt x="26896" y="115569"/>
                  </a:lnTo>
                  <a:lnTo>
                    <a:pt x="26896" y="110489"/>
                  </a:lnTo>
                  <a:lnTo>
                    <a:pt x="20466" y="105409"/>
                  </a:lnTo>
                  <a:lnTo>
                    <a:pt x="16296" y="96519"/>
                  </a:lnTo>
                  <a:lnTo>
                    <a:pt x="16296" y="74929"/>
                  </a:lnTo>
                  <a:lnTo>
                    <a:pt x="17957" y="67309"/>
                  </a:lnTo>
                  <a:lnTo>
                    <a:pt x="22491" y="59689"/>
                  </a:lnTo>
                  <a:lnTo>
                    <a:pt x="29228" y="54609"/>
                  </a:lnTo>
                  <a:lnTo>
                    <a:pt x="37495" y="53339"/>
                  </a:lnTo>
                  <a:lnTo>
                    <a:pt x="54174" y="53339"/>
                  </a:lnTo>
                  <a:lnTo>
                    <a:pt x="59108" y="55879"/>
                  </a:lnTo>
                  <a:lnTo>
                    <a:pt x="63659" y="59689"/>
                  </a:lnTo>
                  <a:lnTo>
                    <a:pt x="65919" y="62229"/>
                  </a:lnTo>
                  <a:lnTo>
                    <a:pt x="66301" y="63499"/>
                  </a:lnTo>
                  <a:lnTo>
                    <a:pt x="31830" y="63499"/>
                  </a:lnTo>
                  <a:lnTo>
                    <a:pt x="26514" y="68579"/>
                  </a:lnTo>
                  <a:lnTo>
                    <a:pt x="26514" y="93979"/>
                  </a:lnTo>
                  <a:lnTo>
                    <a:pt x="29920" y="100329"/>
                  </a:lnTo>
                  <a:lnTo>
                    <a:pt x="35235" y="102869"/>
                  </a:lnTo>
                  <a:lnTo>
                    <a:pt x="37495" y="105409"/>
                  </a:lnTo>
                  <a:lnTo>
                    <a:pt x="37495" y="113029"/>
                  </a:lnTo>
                  <a:lnTo>
                    <a:pt x="60254" y="113029"/>
                  </a:lnTo>
                  <a:lnTo>
                    <a:pt x="60254" y="115569"/>
                  </a:lnTo>
                  <a:lnTo>
                    <a:pt x="73877" y="120649"/>
                  </a:lnTo>
                  <a:lnTo>
                    <a:pt x="81834" y="123189"/>
                  </a:lnTo>
                  <a:lnTo>
                    <a:pt x="33707" y="123189"/>
                  </a:lnTo>
                  <a:lnTo>
                    <a:pt x="17410" y="129539"/>
                  </a:lnTo>
                  <a:lnTo>
                    <a:pt x="13241" y="132079"/>
                  </a:lnTo>
                  <a:lnTo>
                    <a:pt x="10599" y="135889"/>
                  </a:lnTo>
                  <a:lnTo>
                    <a:pt x="10599" y="175259"/>
                  </a:lnTo>
                  <a:lnTo>
                    <a:pt x="7957" y="177799"/>
                  </a:lnTo>
                  <a:close/>
                </a:path>
                <a:path w="286385" h="177800">
                  <a:moveTo>
                    <a:pt x="127996" y="64769"/>
                  </a:moveTo>
                  <a:lnTo>
                    <a:pt x="116720" y="64769"/>
                  </a:lnTo>
                  <a:lnTo>
                    <a:pt x="120508" y="58419"/>
                  </a:lnTo>
                  <a:lnTo>
                    <a:pt x="127319" y="53339"/>
                  </a:lnTo>
                  <a:lnTo>
                    <a:pt x="151574" y="53339"/>
                  </a:lnTo>
                  <a:lnTo>
                    <a:pt x="156890" y="55879"/>
                  </a:lnTo>
                  <a:lnTo>
                    <a:pt x="161059" y="59689"/>
                  </a:lnTo>
                  <a:lnTo>
                    <a:pt x="162555" y="60959"/>
                  </a:lnTo>
                  <a:lnTo>
                    <a:pt x="163319" y="62229"/>
                  </a:lnTo>
                  <a:lnTo>
                    <a:pt x="163892" y="63499"/>
                  </a:lnTo>
                  <a:lnTo>
                    <a:pt x="129229" y="63499"/>
                  </a:lnTo>
                  <a:lnTo>
                    <a:pt x="127996" y="64769"/>
                  </a:lnTo>
                  <a:close/>
                </a:path>
                <a:path w="286385" h="177800">
                  <a:moveTo>
                    <a:pt x="225658" y="64769"/>
                  </a:moveTo>
                  <a:lnTo>
                    <a:pt x="214120" y="64769"/>
                  </a:lnTo>
                  <a:lnTo>
                    <a:pt x="217908" y="58419"/>
                  </a:lnTo>
                  <a:lnTo>
                    <a:pt x="225101" y="53339"/>
                  </a:lnTo>
                  <a:lnTo>
                    <a:pt x="249356" y="53339"/>
                  </a:lnTo>
                  <a:lnTo>
                    <a:pt x="254289" y="55879"/>
                  </a:lnTo>
                  <a:lnTo>
                    <a:pt x="258841" y="59689"/>
                  </a:lnTo>
                  <a:lnTo>
                    <a:pt x="261682" y="63499"/>
                  </a:lnTo>
                  <a:lnTo>
                    <a:pt x="226979" y="63499"/>
                  </a:lnTo>
                  <a:lnTo>
                    <a:pt x="225658" y="64769"/>
                  </a:lnTo>
                  <a:close/>
                </a:path>
                <a:path w="286385" h="177800">
                  <a:moveTo>
                    <a:pt x="60254" y="113029"/>
                  </a:moveTo>
                  <a:lnTo>
                    <a:pt x="48858" y="113029"/>
                  </a:lnTo>
                  <a:lnTo>
                    <a:pt x="48858" y="105409"/>
                  </a:lnTo>
                  <a:lnTo>
                    <a:pt x="49623" y="104139"/>
                  </a:lnTo>
                  <a:lnTo>
                    <a:pt x="51150" y="102869"/>
                  </a:lnTo>
                  <a:lnTo>
                    <a:pt x="56466" y="100329"/>
                  </a:lnTo>
                  <a:lnTo>
                    <a:pt x="59872" y="93979"/>
                  </a:lnTo>
                  <a:lnTo>
                    <a:pt x="59872" y="88899"/>
                  </a:lnTo>
                  <a:lnTo>
                    <a:pt x="60254" y="88899"/>
                  </a:lnTo>
                  <a:lnTo>
                    <a:pt x="60254" y="71119"/>
                  </a:lnTo>
                  <a:lnTo>
                    <a:pt x="58726" y="68579"/>
                  </a:lnTo>
                  <a:lnTo>
                    <a:pt x="54556" y="64769"/>
                  </a:lnTo>
                  <a:lnTo>
                    <a:pt x="51532" y="63499"/>
                  </a:lnTo>
                  <a:lnTo>
                    <a:pt x="66301" y="63499"/>
                  </a:lnTo>
                  <a:lnTo>
                    <a:pt x="66683" y="64769"/>
                  </a:lnTo>
                  <a:lnTo>
                    <a:pt x="127996" y="64769"/>
                  </a:lnTo>
                  <a:lnTo>
                    <a:pt x="124296" y="68579"/>
                  </a:lnTo>
                  <a:lnTo>
                    <a:pt x="83362" y="68579"/>
                  </a:lnTo>
                  <a:lnTo>
                    <a:pt x="71235" y="73659"/>
                  </a:lnTo>
                  <a:lnTo>
                    <a:pt x="71235" y="96519"/>
                  </a:lnTo>
                  <a:lnTo>
                    <a:pt x="66683" y="104139"/>
                  </a:lnTo>
                  <a:lnTo>
                    <a:pt x="60254" y="110489"/>
                  </a:lnTo>
                  <a:lnTo>
                    <a:pt x="60254" y="113029"/>
                  </a:lnTo>
                  <a:close/>
                </a:path>
                <a:path w="286385" h="177800">
                  <a:moveTo>
                    <a:pt x="159532" y="113029"/>
                  </a:moveTo>
                  <a:lnTo>
                    <a:pt x="146258" y="113029"/>
                  </a:lnTo>
                  <a:lnTo>
                    <a:pt x="146258" y="105409"/>
                  </a:lnTo>
                  <a:lnTo>
                    <a:pt x="147404" y="104139"/>
                  </a:lnTo>
                  <a:lnTo>
                    <a:pt x="148932" y="102869"/>
                  </a:lnTo>
                  <a:lnTo>
                    <a:pt x="153866" y="100329"/>
                  </a:lnTo>
                  <a:lnTo>
                    <a:pt x="157272" y="95249"/>
                  </a:lnTo>
                  <a:lnTo>
                    <a:pt x="157653" y="88899"/>
                  </a:lnTo>
                  <a:lnTo>
                    <a:pt x="157653" y="71119"/>
                  </a:lnTo>
                  <a:lnTo>
                    <a:pt x="156508" y="68579"/>
                  </a:lnTo>
                  <a:lnTo>
                    <a:pt x="154598" y="67309"/>
                  </a:lnTo>
                  <a:lnTo>
                    <a:pt x="151956" y="64769"/>
                  </a:lnTo>
                  <a:lnTo>
                    <a:pt x="149314" y="63499"/>
                  </a:lnTo>
                  <a:lnTo>
                    <a:pt x="163892" y="63499"/>
                  </a:lnTo>
                  <a:lnTo>
                    <a:pt x="164465" y="64769"/>
                  </a:lnTo>
                  <a:lnTo>
                    <a:pt x="225658" y="64769"/>
                  </a:lnTo>
                  <a:lnTo>
                    <a:pt x="221695" y="68579"/>
                  </a:lnTo>
                  <a:lnTo>
                    <a:pt x="183022" y="68579"/>
                  </a:lnTo>
                  <a:lnTo>
                    <a:pt x="170513" y="73659"/>
                  </a:lnTo>
                  <a:lnTo>
                    <a:pt x="170513" y="96519"/>
                  </a:lnTo>
                  <a:lnTo>
                    <a:pt x="166343" y="104139"/>
                  </a:lnTo>
                  <a:lnTo>
                    <a:pt x="159532" y="110489"/>
                  </a:lnTo>
                  <a:lnTo>
                    <a:pt x="159532" y="113029"/>
                  </a:lnTo>
                  <a:close/>
                </a:path>
                <a:path w="286385" h="177800">
                  <a:moveTo>
                    <a:pt x="253907" y="113029"/>
                  </a:moveTo>
                  <a:lnTo>
                    <a:pt x="244040" y="113029"/>
                  </a:lnTo>
                  <a:lnTo>
                    <a:pt x="244040" y="105409"/>
                  </a:lnTo>
                  <a:lnTo>
                    <a:pt x="244804" y="104139"/>
                  </a:lnTo>
                  <a:lnTo>
                    <a:pt x="246332" y="102869"/>
                  </a:lnTo>
                  <a:lnTo>
                    <a:pt x="251616" y="100329"/>
                  </a:lnTo>
                  <a:lnTo>
                    <a:pt x="255021" y="95249"/>
                  </a:lnTo>
                  <a:lnTo>
                    <a:pt x="255403" y="88899"/>
                  </a:lnTo>
                  <a:lnTo>
                    <a:pt x="255403" y="71119"/>
                  </a:lnTo>
                  <a:lnTo>
                    <a:pt x="253907" y="68579"/>
                  </a:lnTo>
                  <a:lnTo>
                    <a:pt x="251998" y="67309"/>
                  </a:lnTo>
                  <a:lnTo>
                    <a:pt x="249738" y="64769"/>
                  </a:lnTo>
                  <a:lnTo>
                    <a:pt x="246714" y="63499"/>
                  </a:lnTo>
                  <a:lnTo>
                    <a:pt x="261682" y="63499"/>
                  </a:lnTo>
                  <a:lnTo>
                    <a:pt x="262629" y="64769"/>
                  </a:lnTo>
                  <a:lnTo>
                    <a:pt x="264889" y="68579"/>
                  </a:lnTo>
                  <a:lnTo>
                    <a:pt x="264889" y="96519"/>
                  </a:lnTo>
                  <a:lnTo>
                    <a:pt x="260719" y="104139"/>
                  </a:lnTo>
                  <a:lnTo>
                    <a:pt x="253907" y="110489"/>
                  </a:lnTo>
                  <a:lnTo>
                    <a:pt x="253907" y="113029"/>
                  </a:lnTo>
                  <a:close/>
                </a:path>
                <a:path w="286385" h="177800">
                  <a:moveTo>
                    <a:pt x="107617" y="177799"/>
                  </a:moveTo>
                  <a:lnTo>
                    <a:pt x="101919" y="177799"/>
                  </a:lnTo>
                  <a:lnTo>
                    <a:pt x="99659" y="175259"/>
                  </a:lnTo>
                  <a:lnTo>
                    <a:pt x="99659" y="130809"/>
                  </a:lnTo>
                  <a:lnTo>
                    <a:pt x="104593" y="123189"/>
                  </a:lnTo>
                  <a:lnTo>
                    <a:pt x="112932" y="120649"/>
                  </a:lnTo>
                  <a:lnTo>
                    <a:pt x="126556" y="115569"/>
                  </a:lnTo>
                  <a:lnTo>
                    <a:pt x="126556" y="110489"/>
                  </a:lnTo>
                  <a:lnTo>
                    <a:pt x="119744" y="105409"/>
                  </a:lnTo>
                  <a:lnTo>
                    <a:pt x="115574" y="96519"/>
                  </a:lnTo>
                  <a:lnTo>
                    <a:pt x="115574" y="73659"/>
                  </a:lnTo>
                  <a:lnTo>
                    <a:pt x="103447" y="68579"/>
                  </a:lnTo>
                  <a:lnTo>
                    <a:pt x="124296" y="68579"/>
                  </a:lnTo>
                  <a:lnTo>
                    <a:pt x="124296" y="93979"/>
                  </a:lnTo>
                  <a:lnTo>
                    <a:pt x="127319" y="100329"/>
                  </a:lnTo>
                  <a:lnTo>
                    <a:pt x="132635" y="102869"/>
                  </a:lnTo>
                  <a:lnTo>
                    <a:pt x="134131" y="104139"/>
                  </a:lnTo>
                  <a:lnTo>
                    <a:pt x="134895" y="105409"/>
                  </a:lnTo>
                  <a:lnTo>
                    <a:pt x="134895" y="113029"/>
                  </a:lnTo>
                  <a:lnTo>
                    <a:pt x="159532" y="113029"/>
                  </a:lnTo>
                  <a:lnTo>
                    <a:pt x="159532" y="115569"/>
                  </a:lnTo>
                  <a:lnTo>
                    <a:pt x="173568" y="120649"/>
                  </a:lnTo>
                  <a:lnTo>
                    <a:pt x="181526" y="123189"/>
                  </a:lnTo>
                  <a:lnTo>
                    <a:pt x="133017" y="123189"/>
                  </a:lnTo>
                  <a:lnTo>
                    <a:pt x="117102" y="129539"/>
                  </a:lnTo>
                  <a:lnTo>
                    <a:pt x="112932" y="132079"/>
                  </a:lnTo>
                  <a:lnTo>
                    <a:pt x="109877" y="135889"/>
                  </a:lnTo>
                  <a:lnTo>
                    <a:pt x="109877" y="175259"/>
                  </a:lnTo>
                  <a:lnTo>
                    <a:pt x="107617" y="177799"/>
                  </a:lnTo>
                  <a:close/>
                </a:path>
                <a:path w="286385" h="177800">
                  <a:moveTo>
                    <a:pt x="206894" y="177799"/>
                  </a:moveTo>
                  <a:lnTo>
                    <a:pt x="201229" y="177799"/>
                  </a:lnTo>
                  <a:lnTo>
                    <a:pt x="198937" y="175259"/>
                  </a:lnTo>
                  <a:lnTo>
                    <a:pt x="198937" y="130809"/>
                  </a:lnTo>
                  <a:lnTo>
                    <a:pt x="204253" y="123189"/>
                  </a:lnTo>
                  <a:lnTo>
                    <a:pt x="212210" y="120649"/>
                  </a:lnTo>
                  <a:lnTo>
                    <a:pt x="225865" y="115569"/>
                  </a:lnTo>
                  <a:lnTo>
                    <a:pt x="225865" y="110489"/>
                  </a:lnTo>
                  <a:lnTo>
                    <a:pt x="219404" y="105409"/>
                  </a:lnTo>
                  <a:lnTo>
                    <a:pt x="215234" y="96519"/>
                  </a:lnTo>
                  <a:lnTo>
                    <a:pt x="215234" y="73659"/>
                  </a:lnTo>
                  <a:lnTo>
                    <a:pt x="202725" y="68579"/>
                  </a:lnTo>
                  <a:lnTo>
                    <a:pt x="221695" y="68579"/>
                  </a:lnTo>
                  <a:lnTo>
                    <a:pt x="221695" y="93979"/>
                  </a:lnTo>
                  <a:lnTo>
                    <a:pt x="225101" y="100329"/>
                  </a:lnTo>
                  <a:lnTo>
                    <a:pt x="230417" y="102869"/>
                  </a:lnTo>
                  <a:lnTo>
                    <a:pt x="232677" y="105409"/>
                  </a:lnTo>
                  <a:lnTo>
                    <a:pt x="232677" y="113029"/>
                  </a:lnTo>
                  <a:lnTo>
                    <a:pt x="253907" y="113029"/>
                  </a:lnTo>
                  <a:lnTo>
                    <a:pt x="253907" y="115569"/>
                  </a:lnTo>
                  <a:lnTo>
                    <a:pt x="267531" y="120649"/>
                  </a:lnTo>
                  <a:lnTo>
                    <a:pt x="273206" y="123189"/>
                  </a:lnTo>
                  <a:lnTo>
                    <a:pt x="232677" y="123189"/>
                  </a:lnTo>
                  <a:lnTo>
                    <a:pt x="216380" y="129539"/>
                  </a:lnTo>
                  <a:lnTo>
                    <a:pt x="212210" y="132079"/>
                  </a:lnTo>
                  <a:lnTo>
                    <a:pt x="209568" y="135889"/>
                  </a:lnTo>
                  <a:lnTo>
                    <a:pt x="209568" y="175259"/>
                  </a:lnTo>
                  <a:lnTo>
                    <a:pt x="206894" y="177799"/>
                  </a:lnTo>
                  <a:close/>
                </a:path>
                <a:path w="286385" h="177800">
                  <a:moveTo>
                    <a:pt x="84890" y="177799"/>
                  </a:moveTo>
                  <a:lnTo>
                    <a:pt x="79192" y="177799"/>
                  </a:lnTo>
                  <a:lnTo>
                    <a:pt x="76933" y="175259"/>
                  </a:lnTo>
                  <a:lnTo>
                    <a:pt x="76933" y="135889"/>
                  </a:lnTo>
                  <a:lnTo>
                    <a:pt x="73877" y="132079"/>
                  </a:lnTo>
                  <a:lnTo>
                    <a:pt x="69707" y="129539"/>
                  </a:lnTo>
                  <a:lnTo>
                    <a:pt x="53410" y="123189"/>
                  </a:lnTo>
                  <a:lnTo>
                    <a:pt x="81834" y="123189"/>
                  </a:lnTo>
                  <a:lnTo>
                    <a:pt x="87150" y="130809"/>
                  </a:lnTo>
                  <a:lnTo>
                    <a:pt x="87150" y="175259"/>
                  </a:lnTo>
                  <a:lnTo>
                    <a:pt x="84890" y="177799"/>
                  </a:lnTo>
                  <a:close/>
                </a:path>
                <a:path w="286385" h="177800">
                  <a:moveTo>
                    <a:pt x="184168" y="177799"/>
                  </a:moveTo>
                  <a:lnTo>
                    <a:pt x="178470" y="177799"/>
                  </a:lnTo>
                  <a:lnTo>
                    <a:pt x="176210" y="175259"/>
                  </a:lnTo>
                  <a:lnTo>
                    <a:pt x="176210" y="135889"/>
                  </a:lnTo>
                  <a:lnTo>
                    <a:pt x="173568" y="132079"/>
                  </a:lnTo>
                  <a:lnTo>
                    <a:pt x="169017" y="129539"/>
                  </a:lnTo>
                  <a:lnTo>
                    <a:pt x="153102" y="123189"/>
                  </a:lnTo>
                  <a:lnTo>
                    <a:pt x="181526" y="123189"/>
                  </a:lnTo>
                  <a:lnTo>
                    <a:pt x="186810" y="130809"/>
                  </a:lnTo>
                  <a:lnTo>
                    <a:pt x="186810" y="175259"/>
                  </a:lnTo>
                  <a:lnTo>
                    <a:pt x="184168" y="177799"/>
                  </a:lnTo>
                  <a:close/>
                </a:path>
                <a:path w="286385" h="177800">
                  <a:moveTo>
                    <a:pt x="283828" y="177799"/>
                  </a:moveTo>
                  <a:lnTo>
                    <a:pt x="278162" y="177799"/>
                  </a:lnTo>
                  <a:lnTo>
                    <a:pt x="275870" y="175259"/>
                  </a:lnTo>
                  <a:lnTo>
                    <a:pt x="275870" y="135889"/>
                  </a:lnTo>
                  <a:lnTo>
                    <a:pt x="272846" y="132079"/>
                  </a:lnTo>
                  <a:lnTo>
                    <a:pt x="268676" y="129539"/>
                  </a:lnTo>
                  <a:lnTo>
                    <a:pt x="252380" y="123189"/>
                  </a:lnTo>
                  <a:lnTo>
                    <a:pt x="273206" y="123189"/>
                  </a:lnTo>
                  <a:lnTo>
                    <a:pt x="277959" y="128269"/>
                  </a:lnTo>
                  <a:lnTo>
                    <a:pt x="282145" y="133349"/>
                  </a:lnTo>
                  <a:lnTo>
                    <a:pt x="286119" y="140969"/>
                  </a:lnTo>
                  <a:lnTo>
                    <a:pt x="286119" y="175259"/>
                  </a:lnTo>
                  <a:lnTo>
                    <a:pt x="283828" y="17779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7771" y="2891541"/>
              <a:ext cx="119362" cy="161441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85861" y="2905928"/>
            <a:ext cx="379731" cy="33768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27675" y="2910480"/>
            <a:ext cx="347901" cy="309992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2753436" y="2869564"/>
            <a:ext cx="382905" cy="358775"/>
            <a:chOff x="2753436" y="2869564"/>
            <a:chExt cx="382905" cy="358775"/>
          </a:xfrm>
        </p:grpSpPr>
        <p:sp>
          <p:nvSpPr>
            <p:cNvPr id="71" name="object 71"/>
            <p:cNvSpPr/>
            <p:nvPr/>
          </p:nvSpPr>
          <p:spPr>
            <a:xfrm>
              <a:off x="2753436" y="2947657"/>
              <a:ext cx="215265" cy="280670"/>
            </a:xfrm>
            <a:custGeom>
              <a:avLst/>
              <a:gdLst/>
              <a:ahLst/>
              <a:cxnLst/>
              <a:rect l="l" t="t" r="r" b="b"/>
              <a:pathLst>
                <a:path w="215264" h="280669">
                  <a:moveTo>
                    <a:pt x="43154" y="249326"/>
                  </a:moveTo>
                  <a:lnTo>
                    <a:pt x="40513" y="247459"/>
                  </a:lnTo>
                  <a:lnTo>
                    <a:pt x="37846" y="247459"/>
                  </a:lnTo>
                  <a:lnTo>
                    <a:pt x="34810" y="247459"/>
                  </a:lnTo>
                  <a:lnTo>
                    <a:pt x="32550" y="250101"/>
                  </a:lnTo>
                  <a:lnTo>
                    <a:pt x="32550" y="277368"/>
                  </a:lnTo>
                  <a:lnTo>
                    <a:pt x="34810" y="279666"/>
                  </a:lnTo>
                  <a:lnTo>
                    <a:pt x="40513" y="279666"/>
                  </a:lnTo>
                  <a:lnTo>
                    <a:pt x="43154" y="277368"/>
                  </a:lnTo>
                  <a:lnTo>
                    <a:pt x="43154" y="249326"/>
                  </a:lnTo>
                  <a:close/>
                </a:path>
                <a:path w="215264" h="280669">
                  <a:moveTo>
                    <a:pt x="155282" y="68427"/>
                  </a:moveTo>
                  <a:lnTo>
                    <a:pt x="112661" y="50469"/>
                  </a:lnTo>
                  <a:lnTo>
                    <a:pt x="97599" y="49745"/>
                  </a:lnTo>
                  <a:lnTo>
                    <a:pt x="89471" y="49923"/>
                  </a:lnTo>
                  <a:lnTo>
                    <a:pt x="60083" y="57594"/>
                  </a:lnTo>
                  <a:lnTo>
                    <a:pt x="60083" y="79298"/>
                  </a:lnTo>
                  <a:lnTo>
                    <a:pt x="62611" y="82207"/>
                  </a:lnTo>
                  <a:lnTo>
                    <a:pt x="68846" y="82207"/>
                  </a:lnTo>
                  <a:lnTo>
                    <a:pt x="71374" y="79298"/>
                  </a:lnTo>
                  <a:lnTo>
                    <a:pt x="71374" y="62611"/>
                  </a:lnTo>
                  <a:lnTo>
                    <a:pt x="71793" y="62611"/>
                  </a:lnTo>
                  <a:lnTo>
                    <a:pt x="76631" y="62077"/>
                  </a:lnTo>
                  <a:lnTo>
                    <a:pt x="82638" y="61518"/>
                  </a:lnTo>
                  <a:lnTo>
                    <a:pt x="89573" y="61074"/>
                  </a:lnTo>
                  <a:lnTo>
                    <a:pt x="97218" y="60896"/>
                  </a:lnTo>
                  <a:lnTo>
                    <a:pt x="100863" y="60896"/>
                  </a:lnTo>
                  <a:lnTo>
                    <a:pt x="139458" y="69215"/>
                  </a:lnTo>
                  <a:lnTo>
                    <a:pt x="147142" y="75336"/>
                  </a:lnTo>
                  <a:lnTo>
                    <a:pt x="148577" y="75869"/>
                  </a:lnTo>
                  <a:lnTo>
                    <a:pt x="151523" y="75869"/>
                  </a:lnTo>
                  <a:lnTo>
                    <a:pt x="152958" y="75336"/>
                  </a:lnTo>
                  <a:lnTo>
                    <a:pt x="154012" y="74282"/>
                  </a:lnTo>
                  <a:lnTo>
                    <a:pt x="155282" y="72186"/>
                  </a:lnTo>
                  <a:lnTo>
                    <a:pt x="155282" y="68427"/>
                  </a:lnTo>
                  <a:close/>
                </a:path>
                <a:path w="215264" h="280669">
                  <a:moveTo>
                    <a:pt x="179082" y="246265"/>
                  </a:moveTo>
                  <a:lnTo>
                    <a:pt x="176136" y="244195"/>
                  </a:lnTo>
                  <a:lnTo>
                    <a:pt x="173228" y="244195"/>
                  </a:lnTo>
                  <a:lnTo>
                    <a:pt x="169900" y="244195"/>
                  </a:lnTo>
                  <a:lnTo>
                    <a:pt x="167373" y="247103"/>
                  </a:lnTo>
                  <a:lnTo>
                    <a:pt x="167373" y="277152"/>
                  </a:lnTo>
                  <a:lnTo>
                    <a:pt x="169900" y="279679"/>
                  </a:lnTo>
                  <a:lnTo>
                    <a:pt x="176136" y="279679"/>
                  </a:lnTo>
                  <a:lnTo>
                    <a:pt x="179082" y="277152"/>
                  </a:lnTo>
                  <a:lnTo>
                    <a:pt x="179082" y="246265"/>
                  </a:lnTo>
                  <a:close/>
                </a:path>
                <a:path w="215264" h="280669">
                  <a:moveTo>
                    <a:pt x="214985" y="231254"/>
                  </a:moveTo>
                  <a:lnTo>
                    <a:pt x="190169" y="201168"/>
                  </a:lnTo>
                  <a:lnTo>
                    <a:pt x="160718" y="190754"/>
                  </a:lnTo>
                  <a:lnTo>
                    <a:pt x="160718" y="189077"/>
                  </a:lnTo>
                  <a:lnTo>
                    <a:pt x="159867" y="187388"/>
                  </a:lnTo>
                  <a:lnTo>
                    <a:pt x="159029" y="186588"/>
                  </a:lnTo>
                  <a:lnTo>
                    <a:pt x="156692" y="184061"/>
                  </a:lnTo>
                  <a:lnTo>
                    <a:pt x="148577" y="175298"/>
                  </a:lnTo>
                  <a:lnTo>
                    <a:pt x="148577" y="189915"/>
                  </a:lnTo>
                  <a:lnTo>
                    <a:pt x="131051" y="216636"/>
                  </a:lnTo>
                  <a:lnTo>
                    <a:pt x="130238" y="216636"/>
                  </a:lnTo>
                  <a:lnTo>
                    <a:pt x="129819" y="216217"/>
                  </a:lnTo>
                  <a:lnTo>
                    <a:pt x="116039" y="202438"/>
                  </a:lnTo>
                  <a:lnTo>
                    <a:pt x="126339" y="195351"/>
                  </a:lnTo>
                  <a:lnTo>
                    <a:pt x="142760" y="184061"/>
                  </a:lnTo>
                  <a:lnTo>
                    <a:pt x="148577" y="189915"/>
                  </a:lnTo>
                  <a:lnTo>
                    <a:pt x="148577" y="175298"/>
                  </a:lnTo>
                  <a:lnTo>
                    <a:pt x="148577" y="164045"/>
                  </a:lnTo>
                  <a:lnTo>
                    <a:pt x="148577" y="160883"/>
                  </a:lnTo>
                  <a:lnTo>
                    <a:pt x="148577" y="157340"/>
                  </a:lnTo>
                  <a:lnTo>
                    <a:pt x="150685" y="155282"/>
                  </a:lnTo>
                  <a:lnTo>
                    <a:pt x="171373" y="120269"/>
                  </a:lnTo>
                  <a:lnTo>
                    <a:pt x="172808" y="107238"/>
                  </a:lnTo>
                  <a:lnTo>
                    <a:pt x="172808" y="92659"/>
                  </a:lnTo>
                  <a:lnTo>
                    <a:pt x="175234" y="85839"/>
                  </a:lnTo>
                  <a:lnTo>
                    <a:pt x="176936" y="79095"/>
                  </a:lnTo>
                  <a:lnTo>
                    <a:pt x="177927" y="72351"/>
                  </a:lnTo>
                  <a:lnTo>
                    <a:pt x="178244" y="65519"/>
                  </a:lnTo>
                  <a:lnTo>
                    <a:pt x="178244" y="10401"/>
                  </a:lnTo>
                  <a:lnTo>
                    <a:pt x="178244" y="2908"/>
                  </a:lnTo>
                  <a:lnTo>
                    <a:pt x="175717" y="0"/>
                  </a:lnTo>
                  <a:lnTo>
                    <a:pt x="167792" y="0"/>
                  </a:lnTo>
                  <a:lnTo>
                    <a:pt x="167792" y="10401"/>
                  </a:lnTo>
                  <a:lnTo>
                    <a:pt x="167792" y="73025"/>
                  </a:lnTo>
                  <a:lnTo>
                    <a:pt x="166535" y="80949"/>
                  </a:lnTo>
                  <a:lnTo>
                    <a:pt x="162775" y="88061"/>
                  </a:lnTo>
                  <a:lnTo>
                    <a:pt x="162356" y="88912"/>
                  </a:lnTo>
                  <a:lnTo>
                    <a:pt x="157670" y="127977"/>
                  </a:lnTo>
                  <a:lnTo>
                    <a:pt x="137744" y="151739"/>
                  </a:lnTo>
                  <a:lnTo>
                    <a:pt x="137744" y="164045"/>
                  </a:lnTo>
                  <a:lnTo>
                    <a:pt x="137744" y="174459"/>
                  </a:lnTo>
                  <a:lnTo>
                    <a:pt x="107276" y="195351"/>
                  </a:lnTo>
                  <a:lnTo>
                    <a:pt x="99745" y="190119"/>
                  </a:lnTo>
                  <a:lnTo>
                    <a:pt x="99745" y="202857"/>
                  </a:lnTo>
                  <a:lnTo>
                    <a:pt x="85153" y="216636"/>
                  </a:lnTo>
                  <a:lnTo>
                    <a:pt x="84315" y="216636"/>
                  </a:lnTo>
                  <a:lnTo>
                    <a:pt x="74091" y="201168"/>
                  </a:lnTo>
                  <a:lnTo>
                    <a:pt x="67208" y="190754"/>
                  </a:lnTo>
                  <a:lnTo>
                    <a:pt x="73025" y="184899"/>
                  </a:lnTo>
                  <a:lnTo>
                    <a:pt x="99745" y="202857"/>
                  </a:lnTo>
                  <a:lnTo>
                    <a:pt x="99745" y="190119"/>
                  </a:lnTo>
                  <a:lnTo>
                    <a:pt x="92240" y="184899"/>
                  </a:lnTo>
                  <a:lnTo>
                    <a:pt x="77203" y="174459"/>
                  </a:lnTo>
                  <a:lnTo>
                    <a:pt x="77203" y="164045"/>
                  </a:lnTo>
                  <a:lnTo>
                    <a:pt x="83312" y="166852"/>
                  </a:lnTo>
                  <a:lnTo>
                    <a:pt x="89687" y="168986"/>
                  </a:lnTo>
                  <a:lnTo>
                    <a:pt x="96304" y="170434"/>
                  </a:lnTo>
                  <a:lnTo>
                    <a:pt x="103111" y="171119"/>
                  </a:lnTo>
                  <a:lnTo>
                    <a:pt x="107276" y="171119"/>
                  </a:lnTo>
                  <a:lnTo>
                    <a:pt x="115087" y="170662"/>
                  </a:lnTo>
                  <a:lnTo>
                    <a:pt x="122821" y="169303"/>
                  </a:lnTo>
                  <a:lnTo>
                    <a:pt x="130403" y="167081"/>
                  </a:lnTo>
                  <a:lnTo>
                    <a:pt x="137744" y="164045"/>
                  </a:lnTo>
                  <a:lnTo>
                    <a:pt x="137744" y="151739"/>
                  </a:lnTo>
                  <a:lnTo>
                    <a:pt x="136931" y="152387"/>
                  </a:lnTo>
                  <a:lnTo>
                    <a:pt x="128104" y="157022"/>
                  </a:lnTo>
                  <a:lnTo>
                    <a:pt x="118579" y="159905"/>
                  </a:lnTo>
                  <a:lnTo>
                    <a:pt x="108610" y="160883"/>
                  </a:lnTo>
                  <a:lnTo>
                    <a:pt x="107213" y="160883"/>
                  </a:lnTo>
                  <a:lnTo>
                    <a:pt x="67881" y="142697"/>
                  </a:lnTo>
                  <a:lnTo>
                    <a:pt x="53009" y="104330"/>
                  </a:lnTo>
                  <a:lnTo>
                    <a:pt x="53009" y="88912"/>
                  </a:lnTo>
                  <a:lnTo>
                    <a:pt x="52590" y="87642"/>
                  </a:lnTo>
                  <a:lnTo>
                    <a:pt x="48831" y="80530"/>
                  </a:lnTo>
                  <a:lnTo>
                    <a:pt x="47637" y="73025"/>
                  </a:lnTo>
                  <a:lnTo>
                    <a:pt x="47574" y="53009"/>
                  </a:lnTo>
                  <a:lnTo>
                    <a:pt x="50876" y="36309"/>
                  </a:lnTo>
                  <a:lnTo>
                    <a:pt x="59893" y="22783"/>
                  </a:lnTo>
                  <a:lnTo>
                    <a:pt x="73291" y="13716"/>
                  </a:lnTo>
                  <a:lnTo>
                    <a:pt x="89750" y="10401"/>
                  </a:lnTo>
                  <a:lnTo>
                    <a:pt x="167792" y="10401"/>
                  </a:lnTo>
                  <a:lnTo>
                    <a:pt x="167792" y="0"/>
                  </a:lnTo>
                  <a:lnTo>
                    <a:pt x="89331" y="0"/>
                  </a:lnTo>
                  <a:lnTo>
                    <a:pt x="68643" y="4229"/>
                  </a:lnTo>
                  <a:lnTo>
                    <a:pt x="51650" y="15748"/>
                  </a:lnTo>
                  <a:lnTo>
                    <a:pt x="40132" y="32740"/>
                  </a:lnTo>
                  <a:lnTo>
                    <a:pt x="35979" y="53009"/>
                  </a:lnTo>
                  <a:lnTo>
                    <a:pt x="35890" y="65519"/>
                  </a:lnTo>
                  <a:lnTo>
                    <a:pt x="36271" y="72351"/>
                  </a:lnTo>
                  <a:lnTo>
                    <a:pt x="37401" y="79400"/>
                  </a:lnTo>
                  <a:lnTo>
                    <a:pt x="39217" y="86194"/>
                  </a:lnTo>
                  <a:lnTo>
                    <a:pt x="41719" y="92659"/>
                  </a:lnTo>
                  <a:lnTo>
                    <a:pt x="41719" y="105181"/>
                  </a:lnTo>
                  <a:lnTo>
                    <a:pt x="43383" y="120370"/>
                  </a:lnTo>
                  <a:lnTo>
                    <a:pt x="48133" y="134391"/>
                  </a:lnTo>
                  <a:lnTo>
                    <a:pt x="55638" y="146850"/>
                  </a:lnTo>
                  <a:lnTo>
                    <a:pt x="65519" y="157340"/>
                  </a:lnTo>
                  <a:lnTo>
                    <a:pt x="65519" y="176136"/>
                  </a:lnTo>
                  <a:lnTo>
                    <a:pt x="55079" y="187007"/>
                  </a:lnTo>
                  <a:lnTo>
                    <a:pt x="54267" y="187820"/>
                  </a:lnTo>
                  <a:lnTo>
                    <a:pt x="53949" y="189077"/>
                  </a:lnTo>
                  <a:lnTo>
                    <a:pt x="53848" y="191185"/>
                  </a:lnTo>
                  <a:lnTo>
                    <a:pt x="19177" y="203695"/>
                  </a:lnTo>
                  <a:lnTo>
                    <a:pt x="11430" y="208000"/>
                  </a:lnTo>
                  <a:lnTo>
                    <a:pt x="5359" y="214337"/>
                  </a:lnTo>
                  <a:lnTo>
                    <a:pt x="1409" y="222237"/>
                  </a:lnTo>
                  <a:lnTo>
                    <a:pt x="0" y="231254"/>
                  </a:lnTo>
                  <a:lnTo>
                    <a:pt x="0" y="277152"/>
                  </a:lnTo>
                  <a:lnTo>
                    <a:pt x="2489" y="279679"/>
                  </a:lnTo>
                  <a:lnTo>
                    <a:pt x="8763" y="279679"/>
                  </a:lnTo>
                  <a:lnTo>
                    <a:pt x="11252" y="277152"/>
                  </a:lnTo>
                  <a:lnTo>
                    <a:pt x="11252" y="223291"/>
                  </a:lnTo>
                  <a:lnTo>
                    <a:pt x="16256" y="216636"/>
                  </a:lnTo>
                  <a:lnTo>
                    <a:pt x="59245" y="201168"/>
                  </a:lnTo>
                  <a:lnTo>
                    <a:pt x="74282" y="223291"/>
                  </a:lnTo>
                  <a:lnTo>
                    <a:pt x="76390" y="226656"/>
                  </a:lnTo>
                  <a:lnTo>
                    <a:pt x="79717" y="227888"/>
                  </a:lnTo>
                  <a:lnTo>
                    <a:pt x="82626" y="228727"/>
                  </a:lnTo>
                  <a:lnTo>
                    <a:pt x="87223" y="228727"/>
                  </a:lnTo>
                  <a:lnTo>
                    <a:pt x="89750" y="227469"/>
                  </a:lnTo>
                  <a:lnTo>
                    <a:pt x="92240" y="225399"/>
                  </a:lnTo>
                  <a:lnTo>
                    <a:pt x="101409" y="216636"/>
                  </a:lnTo>
                  <a:lnTo>
                    <a:pt x="101841" y="216217"/>
                  </a:lnTo>
                  <a:lnTo>
                    <a:pt x="101841" y="277571"/>
                  </a:lnTo>
                  <a:lnTo>
                    <a:pt x="104330" y="280517"/>
                  </a:lnTo>
                  <a:lnTo>
                    <a:pt x="110604" y="280517"/>
                  </a:lnTo>
                  <a:lnTo>
                    <a:pt x="113093" y="277571"/>
                  </a:lnTo>
                  <a:lnTo>
                    <a:pt x="113093" y="216217"/>
                  </a:lnTo>
                  <a:lnTo>
                    <a:pt x="122707" y="225399"/>
                  </a:lnTo>
                  <a:lnTo>
                    <a:pt x="124383" y="227469"/>
                  </a:lnTo>
                  <a:lnTo>
                    <a:pt x="127723" y="228727"/>
                  </a:lnTo>
                  <a:lnTo>
                    <a:pt x="131889" y="228727"/>
                  </a:lnTo>
                  <a:lnTo>
                    <a:pt x="135648" y="227888"/>
                  </a:lnTo>
                  <a:lnTo>
                    <a:pt x="138595" y="226656"/>
                  </a:lnTo>
                  <a:lnTo>
                    <a:pt x="140233" y="223291"/>
                  </a:lnTo>
                  <a:lnTo>
                    <a:pt x="144767" y="216636"/>
                  </a:lnTo>
                  <a:lnTo>
                    <a:pt x="155282" y="201168"/>
                  </a:lnTo>
                  <a:lnTo>
                    <a:pt x="198678" y="216636"/>
                  </a:lnTo>
                  <a:lnTo>
                    <a:pt x="203276" y="223291"/>
                  </a:lnTo>
                  <a:lnTo>
                    <a:pt x="203276" y="277152"/>
                  </a:lnTo>
                  <a:lnTo>
                    <a:pt x="206184" y="279679"/>
                  </a:lnTo>
                  <a:lnTo>
                    <a:pt x="212458" y="279679"/>
                  </a:lnTo>
                  <a:lnTo>
                    <a:pt x="214985" y="277152"/>
                  </a:lnTo>
                  <a:lnTo>
                    <a:pt x="214985" y="2312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57980" y="2869564"/>
              <a:ext cx="178248" cy="221653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849045" y="2903296"/>
            <a:ext cx="356870" cy="335915"/>
          </a:xfrm>
          <a:custGeom>
            <a:avLst/>
            <a:gdLst/>
            <a:ahLst/>
            <a:cxnLst/>
            <a:rect l="l" t="t" r="r" b="b"/>
            <a:pathLst>
              <a:path w="356869" h="335914">
                <a:moveTo>
                  <a:pt x="55702" y="182664"/>
                </a:moveTo>
                <a:lnTo>
                  <a:pt x="53441" y="179997"/>
                </a:lnTo>
                <a:lnTo>
                  <a:pt x="35610" y="179997"/>
                </a:lnTo>
                <a:lnTo>
                  <a:pt x="32588" y="179997"/>
                </a:lnTo>
                <a:lnTo>
                  <a:pt x="30302" y="182664"/>
                </a:lnTo>
                <a:lnTo>
                  <a:pt x="30302" y="188341"/>
                </a:lnTo>
                <a:lnTo>
                  <a:pt x="32588" y="190627"/>
                </a:lnTo>
                <a:lnTo>
                  <a:pt x="53441" y="190627"/>
                </a:lnTo>
                <a:lnTo>
                  <a:pt x="55702" y="188341"/>
                </a:lnTo>
                <a:lnTo>
                  <a:pt x="55702" y="182664"/>
                </a:lnTo>
                <a:close/>
              </a:path>
              <a:path w="356869" h="335914">
                <a:moveTo>
                  <a:pt x="218287" y="282714"/>
                </a:moveTo>
                <a:lnTo>
                  <a:pt x="215988" y="281178"/>
                </a:lnTo>
                <a:lnTo>
                  <a:pt x="35610" y="281178"/>
                </a:lnTo>
                <a:lnTo>
                  <a:pt x="32588" y="281178"/>
                </a:lnTo>
                <a:lnTo>
                  <a:pt x="30302" y="283476"/>
                </a:lnTo>
                <a:lnTo>
                  <a:pt x="30302" y="289140"/>
                </a:lnTo>
                <a:lnTo>
                  <a:pt x="32588" y="291426"/>
                </a:lnTo>
                <a:lnTo>
                  <a:pt x="215988" y="291426"/>
                </a:lnTo>
                <a:lnTo>
                  <a:pt x="218287" y="289140"/>
                </a:lnTo>
                <a:lnTo>
                  <a:pt x="218287" y="282714"/>
                </a:lnTo>
                <a:close/>
              </a:path>
              <a:path w="356869" h="335914">
                <a:moveTo>
                  <a:pt x="218287" y="165989"/>
                </a:moveTo>
                <a:lnTo>
                  <a:pt x="215988" y="163703"/>
                </a:lnTo>
                <a:lnTo>
                  <a:pt x="35610" y="163703"/>
                </a:lnTo>
                <a:lnTo>
                  <a:pt x="32588" y="163703"/>
                </a:lnTo>
                <a:lnTo>
                  <a:pt x="30302" y="165989"/>
                </a:lnTo>
                <a:lnTo>
                  <a:pt x="30302" y="171653"/>
                </a:lnTo>
                <a:lnTo>
                  <a:pt x="32588" y="173951"/>
                </a:lnTo>
                <a:lnTo>
                  <a:pt x="215988" y="173951"/>
                </a:lnTo>
                <a:lnTo>
                  <a:pt x="218287" y="171653"/>
                </a:lnTo>
                <a:lnTo>
                  <a:pt x="218287" y="165989"/>
                </a:lnTo>
                <a:close/>
              </a:path>
              <a:path w="356869" h="335914">
                <a:moveTo>
                  <a:pt x="218287" y="48501"/>
                </a:moveTo>
                <a:lnTo>
                  <a:pt x="215988" y="45859"/>
                </a:lnTo>
                <a:lnTo>
                  <a:pt x="35610" y="45859"/>
                </a:lnTo>
                <a:lnTo>
                  <a:pt x="32588" y="45859"/>
                </a:lnTo>
                <a:lnTo>
                  <a:pt x="30302" y="48501"/>
                </a:lnTo>
                <a:lnTo>
                  <a:pt x="30302" y="54203"/>
                </a:lnTo>
                <a:lnTo>
                  <a:pt x="32588" y="56464"/>
                </a:lnTo>
                <a:lnTo>
                  <a:pt x="215988" y="56464"/>
                </a:lnTo>
                <a:lnTo>
                  <a:pt x="218287" y="54203"/>
                </a:lnTo>
                <a:lnTo>
                  <a:pt x="218287" y="48501"/>
                </a:lnTo>
                <a:close/>
              </a:path>
              <a:path w="356869" h="335914">
                <a:moveTo>
                  <a:pt x="275132" y="286118"/>
                </a:moveTo>
                <a:lnTo>
                  <a:pt x="273456" y="277622"/>
                </a:lnTo>
                <a:lnTo>
                  <a:pt x="271284" y="274370"/>
                </a:lnTo>
                <a:lnTo>
                  <a:pt x="268871" y="270764"/>
                </a:lnTo>
                <a:lnTo>
                  <a:pt x="264883" y="268109"/>
                </a:lnTo>
                <a:lnTo>
                  <a:pt x="264883" y="279692"/>
                </a:lnTo>
                <a:lnTo>
                  <a:pt x="264883" y="292201"/>
                </a:lnTo>
                <a:lnTo>
                  <a:pt x="259600" y="297103"/>
                </a:lnTo>
                <a:lnTo>
                  <a:pt x="247091" y="297103"/>
                </a:lnTo>
                <a:lnTo>
                  <a:pt x="242163" y="291820"/>
                </a:lnTo>
                <a:lnTo>
                  <a:pt x="242163" y="279692"/>
                </a:lnTo>
                <a:lnTo>
                  <a:pt x="247091" y="274370"/>
                </a:lnTo>
                <a:lnTo>
                  <a:pt x="259600" y="274370"/>
                </a:lnTo>
                <a:lnTo>
                  <a:pt x="264883" y="279692"/>
                </a:lnTo>
                <a:lnTo>
                  <a:pt x="264883" y="268109"/>
                </a:lnTo>
                <a:lnTo>
                  <a:pt x="262013" y="266179"/>
                </a:lnTo>
                <a:lnTo>
                  <a:pt x="253517" y="264502"/>
                </a:lnTo>
                <a:lnTo>
                  <a:pt x="244970" y="266230"/>
                </a:lnTo>
                <a:lnTo>
                  <a:pt x="237998" y="270903"/>
                </a:lnTo>
                <a:lnTo>
                  <a:pt x="233286" y="277787"/>
                </a:lnTo>
                <a:lnTo>
                  <a:pt x="231559" y="286118"/>
                </a:lnTo>
                <a:lnTo>
                  <a:pt x="233286" y="294665"/>
                </a:lnTo>
                <a:lnTo>
                  <a:pt x="237998" y="301663"/>
                </a:lnTo>
                <a:lnTo>
                  <a:pt x="244970" y="306374"/>
                </a:lnTo>
                <a:lnTo>
                  <a:pt x="253517" y="308114"/>
                </a:lnTo>
                <a:lnTo>
                  <a:pt x="261848" y="306374"/>
                </a:lnTo>
                <a:lnTo>
                  <a:pt x="268732" y="301663"/>
                </a:lnTo>
                <a:lnTo>
                  <a:pt x="271780" y="297103"/>
                </a:lnTo>
                <a:lnTo>
                  <a:pt x="273405" y="294665"/>
                </a:lnTo>
                <a:lnTo>
                  <a:pt x="275132" y="286118"/>
                </a:lnTo>
                <a:close/>
              </a:path>
              <a:path w="356869" h="335914">
                <a:moveTo>
                  <a:pt x="275132" y="168630"/>
                </a:moveTo>
                <a:lnTo>
                  <a:pt x="273456" y="160299"/>
                </a:lnTo>
                <a:lnTo>
                  <a:pt x="271437" y="157264"/>
                </a:lnTo>
                <a:lnTo>
                  <a:pt x="268871" y="153441"/>
                </a:lnTo>
                <a:lnTo>
                  <a:pt x="264883" y="150736"/>
                </a:lnTo>
                <a:lnTo>
                  <a:pt x="264883" y="162585"/>
                </a:lnTo>
                <a:lnTo>
                  <a:pt x="264883" y="175094"/>
                </a:lnTo>
                <a:lnTo>
                  <a:pt x="259600" y="179997"/>
                </a:lnTo>
                <a:lnTo>
                  <a:pt x="247091" y="179997"/>
                </a:lnTo>
                <a:lnTo>
                  <a:pt x="242163" y="175094"/>
                </a:lnTo>
                <a:lnTo>
                  <a:pt x="242163" y="162585"/>
                </a:lnTo>
                <a:lnTo>
                  <a:pt x="247091" y="157264"/>
                </a:lnTo>
                <a:lnTo>
                  <a:pt x="259600" y="157264"/>
                </a:lnTo>
                <a:lnTo>
                  <a:pt x="264883" y="162585"/>
                </a:lnTo>
                <a:lnTo>
                  <a:pt x="264883" y="150736"/>
                </a:lnTo>
                <a:lnTo>
                  <a:pt x="262013" y="148767"/>
                </a:lnTo>
                <a:lnTo>
                  <a:pt x="253517" y="147053"/>
                </a:lnTo>
                <a:lnTo>
                  <a:pt x="244970" y="148767"/>
                </a:lnTo>
                <a:lnTo>
                  <a:pt x="237998" y="153441"/>
                </a:lnTo>
                <a:lnTo>
                  <a:pt x="233286" y="160299"/>
                </a:lnTo>
                <a:lnTo>
                  <a:pt x="231559" y="168630"/>
                </a:lnTo>
                <a:lnTo>
                  <a:pt x="233286" y="177190"/>
                </a:lnTo>
                <a:lnTo>
                  <a:pt x="237998" y="184175"/>
                </a:lnTo>
                <a:lnTo>
                  <a:pt x="244970" y="188899"/>
                </a:lnTo>
                <a:lnTo>
                  <a:pt x="253517" y="190627"/>
                </a:lnTo>
                <a:lnTo>
                  <a:pt x="261848" y="188899"/>
                </a:lnTo>
                <a:lnTo>
                  <a:pt x="268732" y="184175"/>
                </a:lnTo>
                <a:lnTo>
                  <a:pt x="271526" y="179997"/>
                </a:lnTo>
                <a:lnTo>
                  <a:pt x="273405" y="177190"/>
                </a:lnTo>
                <a:lnTo>
                  <a:pt x="275132" y="168630"/>
                </a:lnTo>
                <a:close/>
              </a:path>
              <a:path w="356869" h="335914">
                <a:moveTo>
                  <a:pt x="275132" y="51142"/>
                </a:moveTo>
                <a:lnTo>
                  <a:pt x="273456" y="42824"/>
                </a:lnTo>
                <a:lnTo>
                  <a:pt x="271437" y="39789"/>
                </a:lnTo>
                <a:lnTo>
                  <a:pt x="268871" y="35953"/>
                </a:lnTo>
                <a:lnTo>
                  <a:pt x="264883" y="33248"/>
                </a:lnTo>
                <a:lnTo>
                  <a:pt x="264883" y="45097"/>
                </a:lnTo>
                <a:lnTo>
                  <a:pt x="264883" y="57607"/>
                </a:lnTo>
                <a:lnTo>
                  <a:pt x="259600" y="62509"/>
                </a:lnTo>
                <a:lnTo>
                  <a:pt x="247091" y="62509"/>
                </a:lnTo>
                <a:lnTo>
                  <a:pt x="242163" y="57226"/>
                </a:lnTo>
                <a:lnTo>
                  <a:pt x="242163" y="45097"/>
                </a:lnTo>
                <a:lnTo>
                  <a:pt x="247091" y="39789"/>
                </a:lnTo>
                <a:lnTo>
                  <a:pt x="259600" y="39789"/>
                </a:lnTo>
                <a:lnTo>
                  <a:pt x="264883" y="45097"/>
                </a:lnTo>
                <a:lnTo>
                  <a:pt x="264883" y="33248"/>
                </a:lnTo>
                <a:lnTo>
                  <a:pt x="262013" y="31292"/>
                </a:lnTo>
                <a:lnTo>
                  <a:pt x="253517" y="29565"/>
                </a:lnTo>
                <a:lnTo>
                  <a:pt x="244970" y="31292"/>
                </a:lnTo>
                <a:lnTo>
                  <a:pt x="237998" y="35953"/>
                </a:lnTo>
                <a:lnTo>
                  <a:pt x="233286" y="42824"/>
                </a:lnTo>
                <a:lnTo>
                  <a:pt x="231559" y="51142"/>
                </a:lnTo>
                <a:lnTo>
                  <a:pt x="233286" y="59702"/>
                </a:lnTo>
                <a:lnTo>
                  <a:pt x="237998" y="66687"/>
                </a:lnTo>
                <a:lnTo>
                  <a:pt x="244970" y="71412"/>
                </a:lnTo>
                <a:lnTo>
                  <a:pt x="253517" y="73139"/>
                </a:lnTo>
                <a:lnTo>
                  <a:pt x="261848" y="71412"/>
                </a:lnTo>
                <a:lnTo>
                  <a:pt x="268732" y="66687"/>
                </a:lnTo>
                <a:lnTo>
                  <a:pt x="271526" y="62509"/>
                </a:lnTo>
                <a:lnTo>
                  <a:pt x="273405" y="59702"/>
                </a:lnTo>
                <a:lnTo>
                  <a:pt x="275132" y="51142"/>
                </a:lnTo>
                <a:close/>
              </a:path>
              <a:path w="356869" h="335914">
                <a:moveTo>
                  <a:pt x="331597" y="286118"/>
                </a:moveTo>
                <a:lnTo>
                  <a:pt x="329869" y="277622"/>
                </a:lnTo>
                <a:lnTo>
                  <a:pt x="327634" y="274370"/>
                </a:lnTo>
                <a:lnTo>
                  <a:pt x="325145" y="270764"/>
                </a:lnTo>
                <a:lnTo>
                  <a:pt x="320967" y="268033"/>
                </a:lnTo>
                <a:lnTo>
                  <a:pt x="320967" y="279692"/>
                </a:lnTo>
                <a:lnTo>
                  <a:pt x="320967" y="292201"/>
                </a:lnTo>
                <a:lnTo>
                  <a:pt x="316064" y="297103"/>
                </a:lnTo>
                <a:lnTo>
                  <a:pt x="303555" y="297103"/>
                </a:lnTo>
                <a:lnTo>
                  <a:pt x="298246" y="291820"/>
                </a:lnTo>
                <a:lnTo>
                  <a:pt x="298246" y="279692"/>
                </a:lnTo>
                <a:lnTo>
                  <a:pt x="303555" y="274370"/>
                </a:lnTo>
                <a:lnTo>
                  <a:pt x="316064" y="274370"/>
                </a:lnTo>
                <a:lnTo>
                  <a:pt x="320967" y="279692"/>
                </a:lnTo>
                <a:lnTo>
                  <a:pt x="320967" y="268033"/>
                </a:lnTo>
                <a:lnTo>
                  <a:pt x="318160" y="266179"/>
                </a:lnTo>
                <a:lnTo>
                  <a:pt x="309600" y="264502"/>
                </a:lnTo>
                <a:lnTo>
                  <a:pt x="301282" y="266230"/>
                </a:lnTo>
                <a:lnTo>
                  <a:pt x="294411" y="270903"/>
                </a:lnTo>
                <a:lnTo>
                  <a:pt x="289750" y="277787"/>
                </a:lnTo>
                <a:lnTo>
                  <a:pt x="288023" y="286118"/>
                </a:lnTo>
                <a:lnTo>
                  <a:pt x="289750" y="294665"/>
                </a:lnTo>
                <a:lnTo>
                  <a:pt x="294411" y="301663"/>
                </a:lnTo>
                <a:lnTo>
                  <a:pt x="301282" y="306374"/>
                </a:lnTo>
                <a:lnTo>
                  <a:pt x="309600" y="308114"/>
                </a:lnTo>
                <a:lnTo>
                  <a:pt x="318160" y="306374"/>
                </a:lnTo>
                <a:lnTo>
                  <a:pt x="325145" y="301663"/>
                </a:lnTo>
                <a:lnTo>
                  <a:pt x="328231" y="297103"/>
                </a:lnTo>
                <a:lnTo>
                  <a:pt x="329869" y="294665"/>
                </a:lnTo>
                <a:lnTo>
                  <a:pt x="331597" y="286118"/>
                </a:lnTo>
                <a:close/>
              </a:path>
              <a:path w="356869" h="335914">
                <a:moveTo>
                  <a:pt x="331597" y="168630"/>
                </a:moveTo>
                <a:lnTo>
                  <a:pt x="329869" y="160299"/>
                </a:lnTo>
                <a:lnTo>
                  <a:pt x="327787" y="157264"/>
                </a:lnTo>
                <a:lnTo>
                  <a:pt x="325145" y="153441"/>
                </a:lnTo>
                <a:lnTo>
                  <a:pt x="320967" y="150647"/>
                </a:lnTo>
                <a:lnTo>
                  <a:pt x="320967" y="162585"/>
                </a:lnTo>
                <a:lnTo>
                  <a:pt x="320967" y="175094"/>
                </a:lnTo>
                <a:lnTo>
                  <a:pt x="316064" y="179997"/>
                </a:lnTo>
                <a:lnTo>
                  <a:pt x="303555" y="179997"/>
                </a:lnTo>
                <a:lnTo>
                  <a:pt x="298246" y="175094"/>
                </a:lnTo>
                <a:lnTo>
                  <a:pt x="298246" y="162585"/>
                </a:lnTo>
                <a:lnTo>
                  <a:pt x="303555" y="157264"/>
                </a:lnTo>
                <a:lnTo>
                  <a:pt x="316064" y="157264"/>
                </a:lnTo>
                <a:lnTo>
                  <a:pt x="320967" y="162585"/>
                </a:lnTo>
                <a:lnTo>
                  <a:pt x="320967" y="150647"/>
                </a:lnTo>
                <a:lnTo>
                  <a:pt x="318160" y="148767"/>
                </a:lnTo>
                <a:lnTo>
                  <a:pt x="309600" y="147053"/>
                </a:lnTo>
                <a:lnTo>
                  <a:pt x="301282" y="148767"/>
                </a:lnTo>
                <a:lnTo>
                  <a:pt x="294411" y="153441"/>
                </a:lnTo>
                <a:lnTo>
                  <a:pt x="289750" y="160299"/>
                </a:lnTo>
                <a:lnTo>
                  <a:pt x="288023" y="168630"/>
                </a:lnTo>
                <a:lnTo>
                  <a:pt x="289750" y="177190"/>
                </a:lnTo>
                <a:lnTo>
                  <a:pt x="294411" y="184175"/>
                </a:lnTo>
                <a:lnTo>
                  <a:pt x="301282" y="188899"/>
                </a:lnTo>
                <a:lnTo>
                  <a:pt x="309600" y="190627"/>
                </a:lnTo>
                <a:lnTo>
                  <a:pt x="318160" y="188899"/>
                </a:lnTo>
                <a:lnTo>
                  <a:pt x="325145" y="184175"/>
                </a:lnTo>
                <a:lnTo>
                  <a:pt x="327977" y="179997"/>
                </a:lnTo>
                <a:lnTo>
                  <a:pt x="329869" y="177190"/>
                </a:lnTo>
                <a:lnTo>
                  <a:pt x="331597" y="168630"/>
                </a:lnTo>
                <a:close/>
              </a:path>
              <a:path w="356869" h="335914">
                <a:moveTo>
                  <a:pt x="331597" y="51142"/>
                </a:moveTo>
                <a:lnTo>
                  <a:pt x="329869" y="42824"/>
                </a:lnTo>
                <a:lnTo>
                  <a:pt x="327787" y="39789"/>
                </a:lnTo>
                <a:lnTo>
                  <a:pt x="325145" y="35953"/>
                </a:lnTo>
                <a:lnTo>
                  <a:pt x="320967" y="33172"/>
                </a:lnTo>
                <a:lnTo>
                  <a:pt x="320967" y="45097"/>
                </a:lnTo>
                <a:lnTo>
                  <a:pt x="320967" y="57607"/>
                </a:lnTo>
                <a:lnTo>
                  <a:pt x="316064" y="62509"/>
                </a:lnTo>
                <a:lnTo>
                  <a:pt x="303555" y="62509"/>
                </a:lnTo>
                <a:lnTo>
                  <a:pt x="298246" y="57226"/>
                </a:lnTo>
                <a:lnTo>
                  <a:pt x="298246" y="45097"/>
                </a:lnTo>
                <a:lnTo>
                  <a:pt x="303555" y="39789"/>
                </a:lnTo>
                <a:lnTo>
                  <a:pt x="316064" y="39789"/>
                </a:lnTo>
                <a:lnTo>
                  <a:pt x="320967" y="45097"/>
                </a:lnTo>
                <a:lnTo>
                  <a:pt x="320967" y="33172"/>
                </a:lnTo>
                <a:lnTo>
                  <a:pt x="318160" y="31292"/>
                </a:lnTo>
                <a:lnTo>
                  <a:pt x="309600" y="29565"/>
                </a:lnTo>
                <a:lnTo>
                  <a:pt x="301282" y="31292"/>
                </a:lnTo>
                <a:lnTo>
                  <a:pt x="294411" y="35953"/>
                </a:lnTo>
                <a:lnTo>
                  <a:pt x="289750" y="42824"/>
                </a:lnTo>
                <a:lnTo>
                  <a:pt x="288023" y="51142"/>
                </a:lnTo>
                <a:lnTo>
                  <a:pt x="289750" y="59702"/>
                </a:lnTo>
                <a:lnTo>
                  <a:pt x="294411" y="66687"/>
                </a:lnTo>
                <a:lnTo>
                  <a:pt x="301282" y="71412"/>
                </a:lnTo>
                <a:lnTo>
                  <a:pt x="309600" y="73139"/>
                </a:lnTo>
                <a:lnTo>
                  <a:pt x="318160" y="71412"/>
                </a:lnTo>
                <a:lnTo>
                  <a:pt x="325145" y="66687"/>
                </a:lnTo>
                <a:lnTo>
                  <a:pt x="327977" y="62509"/>
                </a:lnTo>
                <a:lnTo>
                  <a:pt x="329869" y="59702"/>
                </a:lnTo>
                <a:lnTo>
                  <a:pt x="331597" y="51142"/>
                </a:lnTo>
                <a:close/>
              </a:path>
              <a:path w="356869" h="335914">
                <a:moveTo>
                  <a:pt x="356616" y="5689"/>
                </a:moveTo>
                <a:lnTo>
                  <a:pt x="350926" y="0"/>
                </a:lnTo>
                <a:lnTo>
                  <a:pt x="306578" y="0"/>
                </a:lnTo>
                <a:lnTo>
                  <a:pt x="303936" y="2260"/>
                </a:lnTo>
                <a:lnTo>
                  <a:pt x="303936" y="7950"/>
                </a:lnTo>
                <a:lnTo>
                  <a:pt x="306578" y="10591"/>
                </a:lnTo>
                <a:lnTo>
                  <a:pt x="345224" y="10591"/>
                </a:lnTo>
                <a:lnTo>
                  <a:pt x="346367" y="11366"/>
                </a:lnTo>
                <a:lnTo>
                  <a:pt x="346367" y="90208"/>
                </a:lnTo>
                <a:lnTo>
                  <a:pt x="345224" y="90932"/>
                </a:lnTo>
                <a:lnTo>
                  <a:pt x="11353" y="90932"/>
                </a:lnTo>
                <a:lnTo>
                  <a:pt x="10210" y="90208"/>
                </a:lnTo>
                <a:lnTo>
                  <a:pt x="10210" y="11366"/>
                </a:lnTo>
                <a:lnTo>
                  <a:pt x="11353" y="10591"/>
                </a:lnTo>
                <a:lnTo>
                  <a:pt x="291426" y="10591"/>
                </a:lnTo>
                <a:lnTo>
                  <a:pt x="293687" y="7950"/>
                </a:lnTo>
                <a:lnTo>
                  <a:pt x="293687" y="2260"/>
                </a:lnTo>
                <a:lnTo>
                  <a:pt x="291426" y="0"/>
                </a:lnTo>
                <a:lnTo>
                  <a:pt x="5664" y="0"/>
                </a:lnTo>
                <a:lnTo>
                  <a:pt x="0" y="5689"/>
                </a:lnTo>
                <a:lnTo>
                  <a:pt x="0" y="95872"/>
                </a:lnTo>
                <a:lnTo>
                  <a:pt x="5664" y="101561"/>
                </a:lnTo>
                <a:lnTo>
                  <a:pt x="33731" y="101561"/>
                </a:lnTo>
                <a:lnTo>
                  <a:pt x="33731" y="117094"/>
                </a:lnTo>
                <a:lnTo>
                  <a:pt x="5664" y="117094"/>
                </a:lnTo>
                <a:lnTo>
                  <a:pt x="0" y="122796"/>
                </a:lnTo>
                <a:lnTo>
                  <a:pt x="0" y="212966"/>
                </a:lnTo>
                <a:lnTo>
                  <a:pt x="5664" y="218668"/>
                </a:lnTo>
                <a:lnTo>
                  <a:pt x="33731" y="218668"/>
                </a:lnTo>
                <a:lnTo>
                  <a:pt x="33731" y="234200"/>
                </a:lnTo>
                <a:lnTo>
                  <a:pt x="5664" y="234200"/>
                </a:lnTo>
                <a:lnTo>
                  <a:pt x="0" y="239903"/>
                </a:lnTo>
                <a:lnTo>
                  <a:pt x="0" y="329692"/>
                </a:lnTo>
                <a:lnTo>
                  <a:pt x="5664" y="335394"/>
                </a:lnTo>
                <a:lnTo>
                  <a:pt x="161823" y="335394"/>
                </a:lnTo>
                <a:lnTo>
                  <a:pt x="164465" y="333095"/>
                </a:lnTo>
                <a:lnTo>
                  <a:pt x="164465" y="327431"/>
                </a:lnTo>
                <a:lnTo>
                  <a:pt x="161823" y="325145"/>
                </a:lnTo>
                <a:lnTo>
                  <a:pt x="11353" y="325145"/>
                </a:lnTo>
                <a:lnTo>
                  <a:pt x="10210" y="324027"/>
                </a:lnTo>
                <a:lnTo>
                  <a:pt x="10210" y="245567"/>
                </a:lnTo>
                <a:lnTo>
                  <a:pt x="11353" y="244424"/>
                </a:lnTo>
                <a:lnTo>
                  <a:pt x="345224" y="244424"/>
                </a:lnTo>
                <a:lnTo>
                  <a:pt x="346367" y="245567"/>
                </a:lnTo>
                <a:lnTo>
                  <a:pt x="346367" y="324027"/>
                </a:lnTo>
                <a:lnTo>
                  <a:pt x="345224" y="325145"/>
                </a:lnTo>
                <a:lnTo>
                  <a:pt x="178879" y="325145"/>
                </a:lnTo>
                <a:lnTo>
                  <a:pt x="176593" y="327431"/>
                </a:lnTo>
                <a:lnTo>
                  <a:pt x="176593" y="333095"/>
                </a:lnTo>
                <a:lnTo>
                  <a:pt x="178879" y="335394"/>
                </a:lnTo>
                <a:lnTo>
                  <a:pt x="350926" y="335394"/>
                </a:lnTo>
                <a:lnTo>
                  <a:pt x="356616" y="329692"/>
                </a:lnTo>
                <a:lnTo>
                  <a:pt x="356616" y="244424"/>
                </a:lnTo>
                <a:lnTo>
                  <a:pt x="356616" y="239903"/>
                </a:lnTo>
                <a:lnTo>
                  <a:pt x="350926" y="234200"/>
                </a:lnTo>
                <a:lnTo>
                  <a:pt x="322884" y="234200"/>
                </a:lnTo>
                <a:lnTo>
                  <a:pt x="322884" y="218668"/>
                </a:lnTo>
                <a:lnTo>
                  <a:pt x="350926" y="218668"/>
                </a:lnTo>
                <a:lnTo>
                  <a:pt x="356616" y="212966"/>
                </a:lnTo>
                <a:lnTo>
                  <a:pt x="356616" y="208038"/>
                </a:lnTo>
                <a:lnTo>
                  <a:pt x="356616" y="122796"/>
                </a:lnTo>
                <a:lnTo>
                  <a:pt x="350926" y="117094"/>
                </a:lnTo>
                <a:lnTo>
                  <a:pt x="346367" y="117094"/>
                </a:lnTo>
                <a:lnTo>
                  <a:pt x="346367" y="128460"/>
                </a:lnTo>
                <a:lnTo>
                  <a:pt x="346367" y="207302"/>
                </a:lnTo>
                <a:lnTo>
                  <a:pt x="345224" y="208038"/>
                </a:lnTo>
                <a:lnTo>
                  <a:pt x="312661" y="208038"/>
                </a:lnTo>
                <a:lnTo>
                  <a:pt x="312661" y="218668"/>
                </a:lnTo>
                <a:lnTo>
                  <a:pt x="312661" y="234200"/>
                </a:lnTo>
                <a:lnTo>
                  <a:pt x="43954" y="234200"/>
                </a:lnTo>
                <a:lnTo>
                  <a:pt x="43954" y="218668"/>
                </a:lnTo>
                <a:lnTo>
                  <a:pt x="312661" y="218668"/>
                </a:lnTo>
                <a:lnTo>
                  <a:pt x="312661" y="208038"/>
                </a:lnTo>
                <a:lnTo>
                  <a:pt x="11353" y="208038"/>
                </a:lnTo>
                <a:lnTo>
                  <a:pt x="10210" y="206921"/>
                </a:lnTo>
                <a:lnTo>
                  <a:pt x="10210" y="128460"/>
                </a:lnTo>
                <a:lnTo>
                  <a:pt x="11353" y="127698"/>
                </a:lnTo>
                <a:lnTo>
                  <a:pt x="67056" y="127698"/>
                </a:lnTo>
                <a:lnTo>
                  <a:pt x="69735" y="125056"/>
                </a:lnTo>
                <a:lnTo>
                  <a:pt x="69735" y="119354"/>
                </a:lnTo>
                <a:lnTo>
                  <a:pt x="67056" y="117094"/>
                </a:lnTo>
                <a:lnTo>
                  <a:pt x="44335" y="117094"/>
                </a:lnTo>
                <a:lnTo>
                  <a:pt x="44335" y="101561"/>
                </a:lnTo>
                <a:lnTo>
                  <a:pt x="313016" y="101561"/>
                </a:lnTo>
                <a:lnTo>
                  <a:pt x="313016" y="117094"/>
                </a:lnTo>
                <a:lnTo>
                  <a:pt x="82981" y="117094"/>
                </a:lnTo>
                <a:lnTo>
                  <a:pt x="80340" y="119354"/>
                </a:lnTo>
                <a:lnTo>
                  <a:pt x="80340" y="125056"/>
                </a:lnTo>
                <a:lnTo>
                  <a:pt x="82981" y="127698"/>
                </a:lnTo>
                <a:lnTo>
                  <a:pt x="345224" y="127698"/>
                </a:lnTo>
                <a:lnTo>
                  <a:pt x="346367" y="128460"/>
                </a:lnTo>
                <a:lnTo>
                  <a:pt x="346367" y="117094"/>
                </a:lnTo>
                <a:lnTo>
                  <a:pt x="322884" y="117094"/>
                </a:lnTo>
                <a:lnTo>
                  <a:pt x="322884" y="101561"/>
                </a:lnTo>
                <a:lnTo>
                  <a:pt x="350926" y="101561"/>
                </a:lnTo>
                <a:lnTo>
                  <a:pt x="356616" y="95872"/>
                </a:lnTo>
                <a:lnTo>
                  <a:pt x="356616" y="90932"/>
                </a:lnTo>
                <a:lnTo>
                  <a:pt x="356616" y="568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4210932" y="2926777"/>
            <a:ext cx="280670" cy="275590"/>
            <a:chOff x="4210932" y="2926777"/>
            <a:chExt cx="280670" cy="275590"/>
          </a:xfrm>
        </p:grpSpPr>
        <p:sp>
          <p:nvSpPr>
            <p:cNvPr id="75" name="object 75"/>
            <p:cNvSpPr/>
            <p:nvPr/>
          </p:nvSpPr>
          <p:spPr>
            <a:xfrm>
              <a:off x="4210926" y="2944990"/>
              <a:ext cx="280670" cy="257810"/>
            </a:xfrm>
            <a:custGeom>
              <a:avLst/>
              <a:gdLst/>
              <a:ahLst/>
              <a:cxnLst/>
              <a:rect l="l" t="t" r="r" b="b"/>
              <a:pathLst>
                <a:path w="280670" h="257810">
                  <a:moveTo>
                    <a:pt x="280073" y="26136"/>
                  </a:moveTo>
                  <a:lnTo>
                    <a:pt x="278930" y="25374"/>
                  </a:lnTo>
                  <a:lnTo>
                    <a:pt x="278168" y="24257"/>
                  </a:lnTo>
                  <a:lnTo>
                    <a:pt x="277050" y="23495"/>
                  </a:lnTo>
                  <a:lnTo>
                    <a:pt x="247865" y="23495"/>
                  </a:lnTo>
                  <a:lnTo>
                    <a:pt x="248627" y="19697"/>
                  </a:lnTo>
                  <a:lnTo>
                    <a:pt x="249389" y="15913"/>
                  </a:lnTo>
                  <a:lnTo>
                    <a:pt x="249389" y="13246"/>
                  </a:lnTo>
                  <a:lnTo>
                    <a:pt x="248246" y="12509"/>
                  </a:lnTo>
                  <a:lnTo>
                    <a:pt x="247091" y="11366"/>
                  </a:lnTo>
                  <a:lnTo>
                    <a:pt x="246329" y="10985"/>
                  </a:lnTo>
                  <a:lnTo>
                    <a:pt x="240284" y="10985"/>
                  </a:lnTo>
                  <a:lnTo>
                    <a:pt x="240284" y="19697"/>
                  </a:lnTo>
                  <a:lnTo>
                    <a:pt x="209956" y="203111"/>
                  </a:lnTo>
                  <a:lnTo>
                    <a:pt x="209956" y="19697"/>
                  </a:lnTo>
                  <a:lnTo>
                    <a:pt x="240284" y="19697"/>
                  </a:lnTo>
                  <a:lnTo>
                    <a:pt x="240284" y="10985"/>
                  </a:lnTo>
                  <a:lnTo>
                    <a:pt x="209956" y="10985"/>
                  </a:lnTo>
                  <a:lnTo>
                    <a:pt x="209956" y="1879"/>
                  </a:lnTo>
                  <a:lnTo>
                    <a:pt x="208076" y="0"/>
                  </a:lnTo>
                  <a:lnTo>
                    <a:pt x="155778" y="0"/>
                  </a:lnTo>
                  <a:lnTo>
                    <a:pt x="153860" y="1879"/>
                  </a:lnTo>
                  <a:lnTo>
                    <a:pt x="153860" y="6807"/>
                  </a:lnTo>
                  <a:lnTo>
                    <a:pt x="155778" y="8686"/>
                  </a:lnTo>
                  <a:lnTo>
                    <a:pt x="201231" y="8686"/>
                  </a:lnTo>
                  <a:lnTo>
                    <a:pt x="201231" y="249351"/>
                  </a:lnTo>
                  <a:lnTo>
                    <a:pt x="8343" y="249351"/>
                  </a:lnTo>
                  <a:lnTo>
                    <a:pt x="8343" y="226631"/>
                  </a:lnTo>
                  <a:lnTo>
                    <a:pt x="6464" y="224713"/>
                  </a:lnTo>
                  <a:lnTo>
                    <a:pt x="1905" y="224713"/>
                  </a:lnTo>
                  <a:lnTo>
                    <a:pt x="0" y="226631"/>
                  </a:lnTo>
                  <a:lnTo>
                    <a:pt x="0" y="255409"/>
                  </a:lnTo>
                  <a:lnTo>
                    <a:pt x="1905" y="257314"/>
                  </a:lnTo>
                  <a:lnTo>
                    <a:pt x="207695" y="257314"/>
                  </a:lnTo>
                  <a:lnTo>
                    <a:pt x="225475" y="203111"/>
                  </a:lnTo>
                  <a:lnTo>
                    <a:pt x="227926" y="195148"/>
                  </a:lnTo>
                  <a:lnTo>
                    <a:pt x="251650" y="118211"/>
                  </a:lnTo>
                  <a:lnTo>
                    <a:pt x="247891" y="112839"/>
                  </a:lnTo>
                  <a:lnTo>
                    <a:pt x="245757" y="112839"/>
                  </a:lnTo>
                  <a:lnTo>
                    <a:pt x="244259" y="113665"/>
                  </a:lnTo>
                  <a:lnTo>
                    <a:pt x="243306" y="115570"/>
                  </a:lnTo>
                  <a:lnTo>
                    <a:pt x="218668" y="195148"/>
                  </a:lnTo>
                  <a:lnTo>
                    <a:pt x="245948" y="31445"/>
                  </a:lnTo>
                  <a:lnTo>
                    <a:pt x="269468" y="31445"/>
                  </a:lnTo>
                  <a:lnTo>
                    <a:pt x="248246" y="100037"/>
                  </a:lnTo>
                  <a:lnTo>
                    <a:pt x="247865" y="102298"/>
                  </a:lnTo>
                  <a:lnTo>
                    <a:pt x="248627" y="104216"/>
                  </a:lnTo>
                  <a:lnTo>
                    <a:pt x="250888" y="105359"/>
                  </a:lnTo>
                  <a:lnTo>
                    <a:pt x="254292" y="105359"/>
                  </a:lnTo>
                  <a:lnTo>
                    <a:pt x="255816" y="104216"/>
                  </a:lnTo>
                  <a:lnTo>
                    <a:pt x="256197" y="102298"/>
                  </a:lnTo>
                  <a:lnTo>
                    <a:pt x="277990" y="31445"/>
                  </a:lnTo>
                  <a:lnTo>
                    <a:pt x="278930" y="28422"/>
                  </a:lnTo>
                  <a:lnTo>
                    <a:pt x="280073" y="27660"/>
                  </a:lnTo>
                  <a:lnTo>
                    <a:pt x="280073" y="2613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12078" y="2926777"/>
              <a:ext cx="171658" cy="234587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4667215" y="2915413"/>
            <a:ext cx="318770" cy="318770"/>
            <a:chOff x="4667215" y="2915413"/>
            <a:chExt cx="318770" cy="318770"/>
          </a:xfrm>
        </p:grpSpPr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89377" y="2938140"/>
              <a:ext cx="163184" cy="16373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667215" y="2915413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104593" y="209186"/>
                  </a:moveTo>
                  <a:lnTo>
                    <a:pt x="65243" y="201376"/>
                  </a:lnTo>
                  <a:lnTo>
                    <a:pt x="30716" y="178502"/>
                  </a:lnTo>
                  <a:lnTo>
                    <a:pt x="7826" y="144388"/>
                  </a:lnTo>
                  <a:lnTo>
                    <a:pt x="0" y="104593"/>
                  </a:lnTo>
                  <a:lnTo>
                    <a:pt x="1974" y="83985"/>
                  </a:lnTo>
                  <a:lnTo>
                    <a:pt x="17443" y="46601"/>
                  </a:lnTo>
                  <a:lnTo>
                    <a:pt x="47028" y="17255"/>
                  </a:lnTo>
                  <a:lnTo>
                    <a:pt x="84500" y="1916"/>
                  </a:lnTo>
                  <a:lnTo>
                    <a:pt x="104466" y="0"/>
                  </a:lnTo>
                  <a:lnTo>
                    <a:pt x="124449" y="1916"/>
                  </a:lnTo>
                  <a:lnTo>
                    <a:pt x="143847" y="7667"/>
                  </a:lnTo>
                  <a:lnTo>
                    <a:pt x="146214" y="8912"/>
                  </a:lnTo>
                  <a:lnTo>
                    <a:pt x="104561" y="8912"/>
                  </a:lnTo>
                  <a:lnTo>
                    <a:pt x="86355" y="10650"/>
                  </a:lnTo>
                  <a:lnTo>
                    <a:pt x="37145" y="36763"/>
                  </a:lnTo>
                  <a:lnTo>
                    <a:pt x="11305" y="85150"/>
                  </a:lnTo>
                  <a:lnTo>
                    <a:pt x="9485" y="103829"/>
                  </a:lnTo>
                  <a:lnTo>
                    <a:pt x="11305" y="122743"/>
                  </a:lnTo>
                  <a:lnTo>
                    <a:pt x="37145" y="171308"/>
                  </a:lnTo>
                  <a:lnTo>
                    <a:pt x="86355" y="197149"/>
                  </a:lnTo>
                  <a:lnTo>
                    <a:pt x="104561" y="198873"/>
                  </a:lnTo>
                  <a:lnTo>
                    <a:pt x="148936" y="198873"/>
                  </a:lnTo>
                  <a:lnTo>
                    <a:pt x="137812" y="203743"/>
                  </a:lnTo>
                  <a:lnTo>
                    <a:pt x="121365" y="207831"/>
                  </a:lnTo>
                  <a:lnTo>
                    <a:pt x="104593" y="209186"/>
                  </a:lnTo>
                  <a:close/>
                </a:path>
                <a:path w="318770" h="318769">
                  <a:moveTo>
                    <a:pt x="205780" y="115956"/>
                  </a:moveTo>
                  <a:lnTo>
                    <a:pt x="203521" y="115956"/>
                  </a:lnTo>
                  <a:lnTo>
                    <a:pt x="201260" y="115192"/>
                  </a:lnTo>
                  <a:lnTo>
                    <a:pt x="199351" y="112932"/>
                  </a:lnTo>
                  <a:lnTo>
                    <a:pt x="199351" y="110672"/>
                  </a:lnTo>
                  <a:lnTo>
                    <a:pt x="198605" y="90158"/>
                  </a:lnTo>
                  <a:lnTo>
                    <a:pt x="184593" y="52568"/>
                  </a:lnTo>
                  <a:lnTo>
                    <a:pt x="156869" y="24569"/>
                  </a:lnTo>
                  <a:lnTo>
                    <a:pt x="104561" y="8912"/>
                  </a:lnTo>
                  <a:lnTo>
                    <a:pt x="146214" y="8912"/>
                  </a:lnTo>
                  <a:lnTo>
                    <a:pt x="178502" y="30684"/>
                  </a:lnTo>
                  <a:lnTo>
                    <a:pt x="202335" y="67642"/>
                  </a:lnTo>
                  <a:lnTo>
                    <a:pt x="208836" y="111405"/>
                  </a:lnTo>
                  <a:lnTo>
                    <a:pt x="208454" y="114078"/>
                  </a:lnTo>
                  <a:lnTo>
                    <a:pt x="205780" y="115956"/>
                  </a:lnTo>
                  <a:close/>
                </a:path>
                <a:path w="318770" h="318769">
                  <a:moveTo>
                    <a:pt x="148936" y="198873"/>
                  </a:moveTo>
                  <a:lnTo>
                    <a:pt x="104561" y="198873"/>
                  </a:lnTo>
                  <a:lnTo>
                    <a:pt x="122749" y="197149"/>
                  </a:lnTo>
                  <a:lnTo>
                    <a:pt x="140370" y="191978"/>
                  </a:lnTo>
                  <a:lnTo>
                    <a:pt x="180070" y="161878"/>
                  </a:lnTo>
                  <a:lnTo>
                    <a:pt x="196995" y="126046"/>
                  </a:lnTo>
                  <a:lnTo>
                    <a:pt x="199192" y="124614"/>
                  </a:lnTo>
                  <a:lnTo>
                    <a:pt x="201547" y="124614"/>
                  </a:lnTo>
                  <a:lnTo>
                    <a:pt x="201992" y="124678"/>
                  </a:lnTo>
                  <a:lnTo>
                    <a:pt x="204666" y="125441"/>
                  </a:lnTo>
                  <a:lnTo>
                    <a:pt x="205780" y="128083"/>
                  </a:lnTo>
                  <a:lnTo>
                    <a:pt x="205430" y="130375"/>
                  </a:lnTo>
                  <a:lnTo>
                    <a:pt x="202141" y="140598"/>
                  </a:lnTo>
                  <a:lnTo>
                    <a:pt x="197974" y="150257"/>
                  </a:lnTo>
                  <a:lnTo>
                    <a:pt x="192888" y="159349"/>
                  </a:lnTo>
                  <a:lnTo>
                    <a:pt x="186842" y="167871"/>
                  </a:lnTo>
                  <a:lnTo>
                    <a:pt x="194067" y="175096"/>
                  </a:lnTo>
                  <a:lnTo>
                    <a:pt x="180412" y="175096"/>
                  </a:lnTo>
                  <a:lnTo>
                    <a:pt x="174714" y="180762"/>
                  </a:lnTo>
                  <a:lnTo>
                    <a:pt x="181176" y="187224"/>
                  </a:lnTo>
                  <a:lnTo>
                    <a:pt x="167903" y="187224"/>
                  </a:lnTo>
                  <a:lnTo>
                    <a:pt x="153476" y="196886"/>
                  </a:lnTo>
                  <a:lnTo>
                    <a:pt x="148936" y="198873"/>
                  </a:lnTo>
                  <a:close/>
                </a:path>
                <a:path w="318770" h="318769">
                  <a:moveTo>
                    <a:pt x="198231" y="190629"/>
                  </a:moveTo>
                  <a:lnTo>
                    <a:pt x="184581" y="190629"/>
                  </a:lnTo>
                  <a:lnTo>
                    <a:pt x="190247" y="184932"/>
                  </a:lnTo>
                  <a:lnTo>
                    <a:pt x="180412" y="175096"/>
                  </a:lnTo>
                  <a:lnTo>
                    <a:pt x="194067" y="175096"/>
                  </a:lnTo>
                  <a:lnTo>
                    <a:pt x="197473" y="178502"/>
                  </a:lnTo>
                  <a:lnTo>
                    <a:pt x="216030" y="178502"/>
                  </a:lnTo>
                  <a:lnTo>
                    <a:pt x="222459" y="184932"/>
                  </a:lnTo>
                  <a:lnTo>
                    <a:pt x="204666" y="184932"/>
                  </a:lnTo>
                  <a:lnTo>
                    <a:pt x="202756" y="186078"/>
                  </a:lnTo>
                  <a:lnTo>
                    <a:pt x="201260" y="187606"/>
                  </a:lnTo>
                  <a:lnTo>
                    <a:pt x="198231" y="190629"/>
                  </a:lnTo>
                  <a:close/>
                </a:path>
                <a:path w="318770" h="318769">
                  <a:moveTo>
                    <a:pt x="216030" y="178502"/>
                  </a:moveTo>
                  <a:lnTo>
                    <a:pt x="197473" y="178502"/>
                  </a:lnTo>
                  <a:lnTo>
                    <a:pt x="200497" y="176974"/>
                  </a:lnTo>
                  <a:lnTo>
                    <a:pt x="203139" y="175828"/>
                  </a:lnTo>
                  <a:lnTo>
                    <a:pt x="210714" y="175828"/>
                  </a:lnTo>
                  <a:lnTo>
                    <a:pt x="214884" y="177356"/>
                  </a:lnTo>
                  <a:lnTo>
                    <a:pt x="216030" y="178502"/>
                  </a:lnTo>
                  <a:close/>
                </a:path>
                <a:path w="318770" h="318769">
                  <a:moveTo>
                    <a:pt x="247860" y="259605"/>
                  </a:moveTo>
                  <a:lnTo>
                    <a:pt x="235350" y="259605"/>
                  </a:lnTo>
                  <a:lnTo>
                    <a:pt x="259605" y="235350"/>
                  </a:lnTo>
                  <a:lnTo>
                    <a:pt x="211478" y="187606"/>
                  </a:lnTo>
                  <a:lnTo>
                    <a:pt x="210332" y="186078"/>
                  </a:lnTo>
                  <a:lnTo>
                    <a:pt x="208454" y="184932"/>
                  </a:lnTo>
                  <a:lnTo>
                    <a:pt x="222459" y="184932"/>
                  </a:lnTo>
                  <a:lnTo>
                    <a:pt x="279308" y="241780"/>
                  </a:lnTo>
                  <a:lnTo>
                    <a:pt x="265684" y="241780"/>
                  </a:lnTo>
                  <a:lnTo>
                    <a:pt x="247860" y="259605"/>
                  </a:lnTo>
                  <a:close/>
                </a:path>
                <a:path w="318770" h="318769">
                  <a:moveTo>
                    <a:pt x="207117" y="241780"/>
                  </a:moveTo>
                  <a:lnTo>
                    <a:pt x="204857" y="241780"/>
                  </a:lnTo>
                  <a:lnTo>
                    <a:pt x="203712" y="241398"/>
                  </a:lnTo>
                  <a:lnTo>
                    <a:pt x="202756" y="240634"/>
                  </a:lnTo>
                  <a:lnTo>
                    <a:pt x="175096" y="212974"/>
                  </a:lnTo>
                  <a:lnTo>
                    <a:pt x="174332" y="204253"/>
                  </a:lnTo>
                  <a:lnTo>
                    <a:pt x="178502" y="197823"/>
                  </a:lnTo>
                  <a:lnTo>
                    <a:pt x="167903" y="187224"/>
                  </a:lnTo>
                  <a:lnTo>
                    <a:pt x="181176" y="187224"/>
                  </a:lnTo>
                  <a:lnTo>
                    <a:pt x="184581" y="190629"/>
                  </a:lnTo>
                  <a:lnTo>
                    <a:pt x="198231" y="190629"/>
                  </a:lnTo>
                  <a:lnTo>
                    <a:pt x="184581" y="204253"/>
                  </a:lnTo>
                  <a:lnTo>
                    <a:pt x="184581" y="209186"/>
                  </a:lnTo>
                  <a:lnTo>
                    <a:pt x="209218" y="233823"/>
                  </a:lnTo>
                  <a:lnTo>
                    <a:pt x="211096" y="235732"/>
                  </a:lnTo>
                  <a:lnTo>
                    <a:pt x="211096" y="238756"/>
                  </a:lnTo>
                  <a:lnTo>
                    <a:pt x="209218" y="240634"/>
                  </a:lnTo>
                  <a:lnTo>
                    <a:pt x="208263" y="241398"/>
                  </a:lnTo>
                  <a:lnTo>
                    <a:pt x="207117" y="241780"/>
                  </a:lnTo>
                  <a:close/>
                </a:path>
                <a:path w="318770" h="318769">
                  <a:moveTo>
                    <a:pt x="259605" y="270586"/>
                  </a:moveTo>
                  <a:lnTo>
                    <a:pt x="246332" y="270586"/>
                  </a:lnTo>
                  <a:lnTo>
                    <a:pt x="270586" y="246714"/>
                  </a:lnTo>
                  <a:lnTo>
                    <a:pt x="265684" y="241780"/>
                  </a:lnTo>
                  <a:lnTo>
                    <a:pt x="279308" y="241780"/>
                  </a:lnTo>
                  <a:lnTo>
                    <a:pt x="290671" y="253143"/>
                  </a:lnTo>
                  <a:lnTo>
                    <a:pt x="277048" y="253143"/>
                  </a:lnTo>
                  <a:lnTo>
                    <a:pt x="259605" y="270586"/>
                  </a:lnTo>
                  <a:close/>
                </a:path>
                <a:path w="318770" h="318769">
                  <a:moveTo>
                    <a:pt x="292199" y="318331"/>
                  </a:moveTo>
                  <a:lnTo>
                    <a:pt x="283477" y="318331"/>
                  </a:lnTo>
                  <a:lnTo>
                    <a:pt x="279308" y="316835"/>
                  </a:lnTo>
                  <a:lnTo>
                    <a:pt x="213006" y="250502"/>
                  </a:lnTo>
                  <a:lnTo>
                    <a:pt x="213006" y="247478"/>
                  </a:lnTo>
                  <a:lnTo>
                    <a:pt x="215839" y="244613"/>
                  </a:lnTo>
                  <a:lnTo>
                    <a:pt x="217080" y="244167"/>
                  </a:lnTo>
                  <a:lnTo>
                    <a:pt x="219531" y="244167"/>
                  </a:lnTo>
                  <a:lnTo>
                    <a:pt x="220772" y="244613"/>
                  </a:lnTo>
                  <a:lnTo>
                    <a:pt x="221727" y="245568"/>
                  </a:lnTo>
                  <a:lnTo>
                    <a:pt x="235350" y="259605"/>
                  </a:lnTo>
                  <a:lnTo>
                    <a:pt x="247860" y="259605"/>
                  </a:lnTo>
                  <a:lnTo>
                    <a:pt x="241430" y="266035"/>
                  </a:lnTo>
                  <a:lnTo>
                    <a:pt x="246332" y="270586"/>
                  </a:lnTo>
                  <a:lnTo>
                    <a:pt x="259605" y="270586"/>
                  </a:lnTo>
                  <a:lnTo>
                    <a:pt x="252793" y="277398"/>
                  </a:lnTo>
                  <a:lnTo>
                    <a:pt x="254289" y="278926"/>
                  </a:lnTo>
                  <a:lnTo>
                    <a:pt x="258841" y="283477"/>
                  </a:lnTo>
                  <a:lnTo>
                    <a:pt x="272114" y="283477"/>
                  </a:lnTo>
                  <a:lnTo>
                    <a:pt x="265303" y="290289"/>
                  </a:lnTo>
                  <a:lnTo>
                    <a:pt x="282363" y="307350"/>
                  </a:lnTo>
                  <a:lnTo>
                    <a:pt x="284050" y="308687"/>
                  </a:lnTo>
                  <a:lnTo>
                    <a:pt x="286056" y="309324"/>
                  </a:lnTo>
                  <a:lnTo>
                    <a:pt x="303858" y="309324"/>
                  </a:lnTo>
                  <a:lnTo>
                    <a:pt x="299774" y="313398"/>
                  </a:lnTo>
                  <a:lnTo>
                    <a:pt x="296369" y="316835"/>
                  </a:lnTo>
                  <a:lnTo>
                    <a:pt x="292199" y="318331"/>
                  </a:lnTo>
                  <a:close/>
                </a:path>
                <a:path w="318770" h="318769">
                  <a:moveTo>
                    <a:pt x="272114" y="283477"/>
                  </a:moveTo>
                  <a:lnTo>
                    <a:pt x="258841" y="283477"/>
                  </a:lnTo>
                  <a:lnTo>
                    <a:pt x="283096" y="259605"/>
                  </a:lnTo>
                  <a:lnTo>
                    <a:pt x="277048" y="253143"/>
                  </a:lnTo>
                  <a:lnTo>
                    <a:pt x="290671" y="253143"/>
                  </a:lnTo>
                  <a:lnTo>
                    <a:pt x="303562" y="266035"/>
                  </a:lnTo>
                  <a:lnTo>
                    <a:pt x="289557" y="266035"/>
                  </a:lnTo>
                  <a:lnTo>
                    <a:pt x="272114" y="283477"/>
                  </a:lnTo>
                  <a:close/>
                </a:path>
                <a:path w="318770" h="318769">
                  <a:moveTo>
                    <a:pt x="303858" y="309324"/>
                  </a:moveTo>
                  <a:lnTo>
                    <a:pt x="289939" y="309324"/>
                  </a:lnTo>
                  <a:lnTo>
                    <a:pt x="291817" y="308687"/>
                  </a:lnTo>
                  <a:lnTo>
                    <a:pt x="293345" y="307350"/>
                  </a:lnTo>
                  <a:lnTo>
                    <a:pt x="306968" y="293695"/>
                  </a:lnTo>
                  <a:lnTo>
                    <a:pt x="309642" y="290289"/>
                  </a:lnTo>
                  <a:lnTo>
                    <a:pt x="309642" y="285355"/>
                  </a:lnTo>
                  <a:lnTo>
                    <a:pt x="306236" y="283096"/>
                  </a:lnTo>
                  <a:lnTo>
                    <a:pt x="289557" y="266035"/>
                  </a:lnTo>
                  <a:lnTo>
                    <a:pt x="303562" y="266035"/>
                  </a:lnTo>
                  <a:lnTo>
                    <a:pt x="313430" y="275902"/>
                  </a:lnTo>
                  <a:lnTo>
                    <a:pt x="317261" y="281651"/>
                  </a:lnTo>
                  <a:lnTo>
                    <a:pt x="318538" y="288113"/>
                  </a:lnTo>
                  <a:lnTo>
                    <a:pt x="317261" y="294438"/>
                  </a:lnTo>
                  <a:lnTo>
                    <a:pt x="313430" y="299774"/>
                  </a:lnTo>
                  <a:lnTo>
                    <a:pt x="303858" y="30932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33931" y="2960771"/>
              <a:ext cx="74169" cy="119871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5170511" y="2934639"/>
            <a:ext cx="262255" cy="280670"/>
            <a:chOff x="5170511" y="2934639"/>
            <a:chExt cx="262255" cy="280670"/>
          </a:xfrm>
        </p:grpSpPr>
        <p:sp>
          <p:nvSpPr>
            <p:cNvPr id="82" name="object 82"/>
            <p:cNvSpPr/>
            <p:nvPr/>
          </p:nvSpPr>
          <p:spPr>
            <a:xfrm>
              <a:off x="5170511" y="2934639"/>
              <a:ext cx="243840" cy="280670"/>
            </a:xfrm>
            <a:custGeom>
              <a:avLst/>
              <a:gdLst/>
              <a:ahLst/>
              <a:cxnLst/>
              <a:rect l="l" t="t" r="r" b="b"/>
              <a:pathLst>
                <a:path w="243839" h="280669">
                  <a:moveTo>
                    <a:pt x="100041" y="42556"/>
                  </a:moveTo>
                  <a:lnTo>
                    <a:pt x="88678" y="42556"/>
                  </a:lnTo>
                  <a:lnTo>
                    <a:pt x="130375" y="859"/>
                  </a:lnTo>
                  <a:lnTo>
                    <a:pt x="131107" y="286"/>
                  </a:lnTo>
                  <a:lnTo>
                    <a:pt x="132253" y="0"/>
                  </a:lnTo>
                  <a:lnTo>
                    <a:pt x="134449" y="0"/>
                  </a:lnTo>
                  <a:lnTo>
                    <a:pt x="135468" y="286"/>
                  </a:lnTo>
                  <a:lnTo>
                    <a:pt x="144763" y="9580"/>
                  </a:lnTo>
                  <a:lnTo>
                    <a:pt x="133399" y="9580"/>
                  </a:lnTo>
                  <a:lnTo>
                    <a:pt x="100041" y="42556"/>
                  </a:lnTo>
                  <a:close/>
                </a:path>
                <a:path w="243839" h="280669">
                  <a:moveTo>
                    <a:pt x="177739" y="42556"/>
                  </a:moveTo>
                  <a:lnTo>
                    <a:pt x="166375" y="42556"/>
                  </a:lnTo>
                  <a:lnTo>
                    <a:pt x="133399" y="9580"/>
                  </a:lnTo>
                  <a:lnTo>
                    <a:pt x="144763" y="9580"/>
                  </a:lnTo>
                  <a:lnTo>
                    <a:pt x="177739" y="42556"/>
                  </a:lnTo>
                  <a:close/>
                </a:path>
                <a:path w="243839" h="280669">
                  <a:moveTo>
                    <a:pt x="50005" y="280549"/>
                  </a:moveTo>
                  <a:lnTo>
                    <a:pt x="1878" y="280549"/>
                  </a:lnTo>
                  <a:lnTo>
                    <a:pt x="0" y="278639"/>
                  </a:lnTo>
                  <a:lnTo>
                    <a:pt x="0" y="117197"/>
                  </a:lnTo>
                  <a:lnTo>
                    <a:pt x="1878" y="115320"/>
                  </a:lnTo>
                  <a:lnTo>
                    <a:pt x="18174" y="115320"/>
                  </a:lnTo>
                  <a:lnTo>
                    <a:pt x="18174" y="44434"/>
                  </a:lnTo>
                  <a:lnTo>
                    <a:pt x="20084" y="42556"/>
                  </a:lnTo>
                  <a:lnTo>
                    <a:pt x="241016" y="42556"/>
                  </a:lnTo>
                  <a:lnTo>
                    <a:pt x="242926" y="44434"/>
                  </a:lnTo>
                  <a:lnTo>
                    <a:pt x="243308" y="46726"/>
                  </a:lnTo>
                  <a:lnTo>
                    <a:pt x="243308" y="51246"/>
                  </a:lnTo>
                  <a:lnTo>
                    <a:pt x="26514" y="51246"/>
                  </a:lnTo>
                  <a:lnTo>
                    <a:pt x="26514" y="127447"/>
                  </a:lnTo>
                  <a:lnTo>
                    <a:pt x="8721" y="127447"/>
                  </a:lnTo>
                  <a:lnTo>
                    <a:pt x="8721" y="271828"/>
                  </a:lnTo>
                  <a:lnTo>
                    <a:pt x="50005" y="271828"/>
                  </a:lnTo>
                  <a:lnTo>
                    <a:pt x="51914" y="273705"/>
                  </a:lnTo>
                  <a:lnTo>
                    <a:pt x="51914" y="278639"/>
                  </a:lnTo>
                  <a:lnTo>
                    <a:pt x="50005" y="280549"/>
                  </a:lnTo>
                  <a:close/>
                </a:path>
                <a:path w="243839" h="280669">
                  <a:moveTo>
                    <a:pt x="241398" y="70980"/>
                  </a:moveTo>
                  <a:lnTo>
                    <a:pt x="236465" y="70980"/>
                  </a:lnTo>
                  <a:lnTo>
                    <a:pt x="234587" y="69071"/>
                  </a:lnTo>
                  <a:lnTo>
                    <a:pt x="234587" y="51246"/>
                  </a:lnTo>
                  <a:lnTo>
                    <a:pt x="243308" y="51246"/>
                  </a:lnTo>
                  <a:lnTo>
                    <a:pt x="243308" y="69071"/>
                  </a:lnTo>
                  <a:lnTo>
                    <a:pt x="241398" y="70980"/>
                  </a:lnTo>
                  <a:close/>
                </a:path>
                <a:path w="243839" h="280669">
                  <a:moveTo>
                    <a:pt x="31543" y="142471"/>
                  </a:moveTo>
                  <a:lnTo>
                    <a:pt x="29506" y="142471"/>
                  </a:lnTo>
                  <a:lnTo>
                    <a:pt x="28742" y="142248"/>
                  </a:lnTo>
                  <a:lnTo>
                    <a:pt x="28042" y="141834"/>
                  </a:lnTo>
                  <a:lnTo>
                    <a:pt x="8721" y="127447"/>
                  </a:lnTo>
                  <a:lnTo>
                    <a:pt x="26514" y="127447"/>
                  </a:lnTo>
                  <a:lnTo>
                    <a:pt x="26514" y="130088"/>
                  </a:lnTo>
                  <a:lnTo>
                    <a:pt x="32976" y="135022"/>
                  </a:lnTo>
                  <a:lnTo>
                    <a:pt x="34853" y="136518"/>
                  </a:lnTo>
                  <a:lnTo>
                    <a:pt x="35235" y="138810"/>
                  </a:lnTo>
                  <a:lnTo>
                    <a:pt x="32785" y="141897"/>
                  </a:lnTo>
                  <a:lnTo>
                    <a:pt x="31543" y="14247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6643" y="3007116"/>
              <a:ext cx="235733" cy="208072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069422" y="2891923"/>
            <a:ext cx="362320" cy="36419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571954" y="2919201"/>
            <a:ext cx="308495" cy="311138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7500085" y="2934734"/>
            <a:ext cx="349885" cy="280670"/>
            <a:chOff x="7500085" y="2934734"/>
            <a:chExt cx="349885" cy="280670"/>
          </a:xfrm>
        </p:grpSpPr>
        <p:sp>
          <p:nvSpPr>
            <p:cNvPr id="87" name="object 87"/>
            <p:cNvSpPr/>
            <p:nvPr/>
          </p:nvSpPr>
          <p:spPr>
            <a:xfrm>
              <a:off x="7500073" y="2934741"/>
              <a:ext cx="349885" cy="280670"/>
            </a:xfrm>
            <a:custGeom>
              <a:avLst/>
              <a:gdLst/>
              <a:ahLst/>
              <a:cxnLst/>
              <a:rect l="l" t="t" r="r" b="b"/>
              <a:pathLst>
                <a:path w="349884" h="280669">
                  <a:moveTo>
                    <a:pt x="263017" y="26898"/>
                  </a:moveTo>
                  <a:lnTo>
                    <a:pt x="260337" y="24638"/>
                  </a:lnTo>
                  <a:lnTo>
                    <a:pt x="76555" y="24638"/>
                  </a:lnTo>
                  <a:lnTo>
                    <a:pt x="73888" y="24638"/>
                  </a:lnTo>
                  <a:lnTo>
                    <a:pt x="71628" y="26898"/>
                  </a:lnTo>
                  <a:lnTo>
                    <a:pt x="71628" y="32588"/>
                  </a:lnTo>
                  <a:lnTo>
                    <a:pt x="73888" y="34886"/>
                  </a:lnTo>
                  <a:lnTo>
                    <a:pt x="260337" y="34886"/>
                  </a:lnTo>
                  <a:lnTo>
                    <a:pt x="263017" y="32588"/>
                  </a:lnTo>
                  <a:lnTo>
                    <a:pt x="263017" y="26898"/>
                  </a:lnTo>
                  <a:close/>
                </a:path>
                <a:path w="349884" h="280669">
                  <a:moveTo>
                    <a:pt x="349783" y="119011"/>
                  </a:moveTo>
                  <a:lnTo>
                    <a:pt x="348703" y="111506"/>
                  </a:lnTo>
                  <a:lnTo>
                    <a:pt x="347700" y="109905"/>
                  </a:lnTo>
                  <a:lnTo>
                    <a:pt x="344817" y="105346"/>
                  </a:lnTo>
                  <a:lnTo>
                    <a:pt x="340677" y="102463"/>
                  </a:lnTo>
                  <a:lnTo>
                    <a:pt x="340677" y="113690"/>
                  </a:lnTo>
                  <a:lnTo>
                    <a:pt x="340677" y="123913"/>
                  </a:lnTo>
                  <a:lnTo>
                    <a:pt x="336130" y="127736"/>
                  </a:lnTo>
                  <a:lnTo>
                    <a:pt x="326682" y="127736"/>
                  </a:lnTo>
                  <a:lnTo>
                    <a:pt x="322503" y="123913"/>
                  </a:lnTo>
                  <a:lnTo>
                    <a:pt x="322503" y="113690"/>
                  </a:lnTo>
                  <a:lnTo>
                    <a:pt x="326301" y="109905"/>
                  </a:lnTo>
                  <a:lnTo>
                    <a:pt x="336130" y="109905"/>
                  </a:lnTo>
                  <a:lnTo>
                    <a:pt x="340677" y="113690"/>
                  </a:lnTo>
                  <a:lnTo>
                    <a:pt x="340677" y="102463"/>
                  </a:lnTo>
                  <a:lnTo>
                    <a:pt x="338874" y="101193"/>
                  </a:lnTo>
                  <a:lnTo>
                    <a:pt x="331609" y="99656"/>
                  </a:lnTo>
                  <a:lnTo>
                    <a:pt x="324129" y="101193"/>
                  </a:lnTo>
                  <a:lnTo>
                    <a:pt x="317944" y="105397"/>
                  </a:lnTo>
                  <a:lnTo>
                    <a:pt x="313791" y="111658"/>
                  </a:lnTo>
                  <a:lnTo>
                    <a:pt x="312331" y="119011"/>
                  </a:lnTo>
                  <a:lnTo>
                    <a:pt x="312369" y="123913"/>
                  </a:lnTo>
                  <a:lnTo>
                    <a:pt x="313397" y="127355"/>
                  </a:lnTo>
                  <a:lnTo>
                    <a:pt x="316039" y="130759"/>
                  </a:lnTo>
                  <a:lnTo>
                    <a:pt x="299402" y="151599"/>
                  </a:lnTo>
                  <a:lnTo>
                    <a:pt x="299402" y="59486"/>
                  </a:lnTo>
                  <a:lnTo>
                    <a:pt x="299402" y="49657"/>
                  </a:lnTo>
                  <a:lnTo>
                    <a:pt x="299402" y="9867"/>
                  </a:lnTo>
                  <a:lnTo>
                    <a:pt x="299402" y="6083"/>
                  </a:lnTo>
                  <a:lnTo>
                    <a:pt x="295224" y="0"/>
                  </a:lnTo>
                  <a:lnTo>
                    <a:pt x="289534" y="0"/>
                  </a:lnTo>
                  <a:lnTo>
                    <a:pt x="289534" y="11366"/>
                  </a:lnTo>
                  <a:lnTo>
                    <a:pt x="289534" y="49657"/>
                  </a:lnTo>
                  <a:lnTo>
                    <a:pt x="58343" y="49657"/>
                  </a:lnTo>
                  <a:lnTo>
                    <a:pt x="58343" y="9867"/>
                  </a:lnTo>
                  <a:lnTo>
                    <a:pt x="287997" y="9867"/>
                  </a:lnTo>
                  <a:lnTo>
                    <a:pt x="289534" y="11366"/>
                  </a:lnTo>
                  <a:lnTo>
                    <a:pt x="289534" y="0"/>
                  </a:lnTo>
                  <a:lnTo>
                    <a:pt x="47752" y="0"/>
                  </a:lnTo>
                  <a:lnTo>
                    <a:pt x="47752" y="9867"/>
                  </a:lnTo>
                  <a:lnTo>
                    <a:pt x="47752" y="49657"/>
                  </a:lnTo>
                  <a:lnTo>
                    <a:pt x="9842" y="49657"/>
                  </a:lnTo>
                  <a:lnTo>
                    <a:pt x="9842" y="11366"/>
                  </a:lnTo>
                  <a:lnTo>
                    <a:pt x="11366" y="9867"/>
                  </a:lnTo>
                  <a:lnTo>
                    <a:pt x="47752" y="9867"/>
                  </a:lnTo>
                  <a:lnTo>
                    <a:pt x="47752" y="0"/>
                  </a:lnTo>
                  <a:lnTo>
                    <a:pt x="5676" y="0"/>
                  </a:lnTo>
                  <a:lnTo>
                    <a:pt x="0" y="4546"/>
                  </a:lnTo>
                  <a:lnTo>
                    <a:pt x="0" y="274370"/>
                  </a:lnTo>
                  <a:lnTo>
                    <a:pt x="6057" y="279692"/>
                  </a:lnTo>
                  <a:lnTo>
                    <a:pt x="146265" y="279692"/>
                  </a:lnTo>
                  <a:lnTo>
                    <a:pt x="148551" y="277393"/>
                  </a:lnTo>
                  <a:lnTo>
                    <a:pt x="148551" y="271729"/>
                  </a:lnTo>
                  <a:lnTo>
                    <a:pt x="146265" y="269443"/>
                  </a:lnTo>
                  <a:lnTo>
                    <a:pt x="11366" y="269443"/>
                  </a:lnTo>
                  <a:lnTo>
                    <a:pt x="9842" y="267944"/>
                  </a:lnTo>
                  <a:lnTo>
                    <a:pt x="9842" y="59486"/>
                  </a:lnTo>
                  <a:lnTo>
                    <a:pt x="288772" y="59486"/>
                  </a:lnTo>
                  <a:lnTo>
                    <a:pt x="288772" y="163728"/>
                  </a:lnTo>
                  <a:lnTo>
                    <a:pt x="271322" y="186639"/>
                  </a:lnTo>
                  <a:lnTo>
                    <a:pt x="271322" y="199732"/>
                  </a:lnTo>
                  <a:lnTo>
                    <a:pt x="271322" y="210337"/>
                  </a:lnTo>
                  <a:lnTo>
                    <a:pt x="267157" y="214122"/>
                  </a:lnTo>
                  <a:lnTo>
                    <a:pt x="257695" y="214122"/>
                  </a:lnTo>
                  <a:lnTo>
                    <a:pt x="253530" y="210337"/>
                  </a:lnTo>
                  <a:lnTo>
                    <a:pt x="253530" y="200494"/>
                  </a:lnTo>
                  <a:lnTo>
                    <a:pt x="256933" y="195948"/>
                  </a:lnTo>
                  <a:lnTo>
                    <a:pt x="267157" y="195948"/>
                  </a:lnTo>
                  <a:lnTo>
                    <a:pt x="271322" y="199732"/>
                  </a:lnTo>
                  <a:lnTo>
                    <a:pt x="271322" y="186639"/>
                  </a:lnTo>
                  <a:lnTo>
                    <a:pt x="270586" y="187604"/>
                  </a:lnTo>
                  <a:lnTo>
                    <a:pt x="267919" y="186080"/>
                  </a:lnTo>
                  <a:lnTo>
                    <a:pt x="265277" y="185699"/>
                  </a:lnTo>
                  <a:lnTo>
                    <a:pt x="258076" y="185699"/>
                  </a:lnTo>
                  <a:lnTo>
                    <a:pt x="253911" y="186842"/>
                  </a:lnTo>
                  <a:lnTo>
                    <a:pt x="250507" y="189865"/>
                  </a:lnTo>
                  <a:lnTo>
                    <a:pt x="234035" y="176593"/>
                  </a:lnTo>
                  <a:lnTo>
                    <a:pt x="226529" y="170548"/>
                  </a:lnTo>
                  <a:lnTo>
                    <a:pt x="225107" y="169405"/>
                  </a:lnTo>
                  <a:lnTo>
                    <a:pt x="226250" y="167144"/>
                  </a:lnTo>
                  <a:lnTo>
                    <a:pt x="226898" y="164465"/>
                  </a:lnTo>
                  <a:lnTo>
                    <a:pt x="226987" y="161061"/>
                  </a:lnTo>
                  <a:lnTo>
                    <a:pt x="225450" y="153504"/>
                  </a:lnTo>
                  <a:lnTo>
                    <a:pt x="224675" y="152336"/>
                  </a:lnTo>
                  <a:lnTo>
                    <a:pt x="221259" y="147231"/>
                  </a:lnTo>
                  <a:lnTo>
                    <a:pt x="216763" y="144145"/>
                  </a:lnTo>
                  <a:lnTo>
                    <a:pt x="216763" y="156159"/>
                  </a:lnTo>
                  <a:lnTo>
                    <a:pt x="216763" y="166751"/>
                  </a:lnTo>
                  <a:lnTo>
                    <a:pt x="212598" y="170548"/>
                  </a:lnTo>
                  <a:lnTo>
                    <a:pt x="203111" y="170548"/>
                  </a:lnTo>
                  <a:lnTo>
                    <a:pt x="198945" y="166751"/>
                  </a:lnTo>
                  <a:lnTo>
                    <a:pt x="198945" y="156159"/>
                  </a:lnTo>
                  <a:lnTo>
                    <a:pt x="202730" y="152336"/>
                  </a:lnTo>
                  <a:lnTo>
                    <a:pt x="212598" y="152336"/>
                  </a:lnTo>
                  <a:lnTo>
                    <a:pt x="216763" y="156159"/>
                  </a:lnTo>
                  <a:lnTo>
                    <a:pt x="216763" y="144145"/>
                  </a:lnTo>
                  <a:lnTo>
                    <a:pt x="215011" y="142938"/>
                  </a:lnTo>
                  <a:lnTo>
                    <a:pt x="207276" y="141351"/>
                  </a:lnTo>
                  <a:lnTo>
                    <a:pt x="199948" y="142887"/>
                  </a:lnTo>
                  <a:lnTo>
                    <a:pt x="193789" y="147091"/>
                  </a:lnTo>
                  <a:lnTo>
                    <a:pt x="189547" y="153352"/>
                  </a:lnTo>
                  <a:lnTo>
                    <a:pt x="187960" y="161061"/>
                  </a:lnTo>
                  <a:lnTo>
                    <a:pt x="187960" y="164465"/>
                  </a:lnTo>
                  <a:lnTo>
                    <a:pt x="190258" y="170548"/>
                  </a:lnTo>
                  <a:lnTo>
                    <a:pt x="162560" y="195567"/>
                  </a:lnTo>
                  <a:lnTo>
                    <a:pt x="161823" y="195110"/>
                  </a:lnTo>
                  <a:lnTo>
                    <a:pt x="161823" y="206921"/>
                  </a:lnTo>
                  <a:lnTo>
                    <a:pt x="161823" y="217525"/>
                  </a:lnTo>
                  <a:lnTo>
                    <a:pt x="157657" y="221310"/>
                  </a:lnTo>
                  <a:lnTo>
                    <a:pt x="148170" y="221310"/>
                  </a:lnTo>
                  <a:lnTo>
                    <a:pt x="144005" y="217525"/>
                  </a:lnTo>
                  <a:lnTo>
                    <a:pt x="144005" y="206921"/>
                  </a:lnTo>
                  <a:lnTo>
                    <a:pt x="147789" y="203136"/>
                  </a:lnTo>
                  <a:lnTo>
                    <a:pt x="157657" y="203136"/>
                  </a:lnTo>
                  <a:lnTo>
                    <a:pt x="161823" y="206921"/>
                  </a:lnTo>
                  <a:lnTo>
                    <a:pt x="161823" y="195110"/>
                  </a:lnTo>
                  <a:lnTo>
                    <a:pt x="159537" y="193649"/>
                  </a:lnTo>
                  <a:lnTo>
                    <a:pt x="156133" y="192544"/>
                  </a:lnTo>
                  <a:lnTo>
                    <a:pt x="152349" y="192544"/>
                  </a:lnTo>
                  <a:lnTo>
                    <a:pt x="144995" y="194068"/>
                  </a:lnTo>
                  <a:lnTo>
                    <a:pt x="138836" y="198259"/>
                  </a:lnTo>
                  <a:lnTo>
                    <a:pt x="134594" y="204520"/>
                  </a:lnTo>
                  <a:lnTo>
                    <a:pt x="133019" y="212242"/>
                  </a:lnTo>
                  <a:lnTo>
                    <a:pt x="134556" y="219570"/>
                  </a:lnTo>
                  <a:lnTo>
                    <a:pt x="138709" y="225729"/>
                  </a:lnTo>
                  <a:lnTo>
                    <a:pt x="144856" y="229984"/>
                  </a:lnTo>
                  <a:lnTo>
                    <a:pt x="152349" y="231559"/>
                  </a:lnTo>
                  <a:lnTo>
                    <a:pt x="160058" y="230035"/>
                  </a:lnTo>
                  <a:lnTo>
                    <a:pt x="166319" y="225882"/>
                  </a:lnTo>
                  <a:lnTo>
                    <a:pt x="169430" y="221310"/>
                  </a:lnTo>
                  <a:lnTo>
                    <a:pt x="170510" y="219735"/>
                  </a:lnTo>
                  <a:lnTo>
                    <a:pt x="172046" y="212242"/>
                  </a:lnTo>
                  <a:lnTo>
                    <a:pt x="172046" y="208800"/>
                  </a:lnTo>
                  <a:lnTo>
                    <a:pt x="170903" y="205778"/>
                  </a:lnTo>
                  <a:lnTo>
                    <a:pt x="169405" y="203136"/>
                  </a:lnTo>
                  <a:lnTo>
                    <a:pt x="177647" y="195567"/>
                  </a:lnTo>
                  <a:lnTo>
                    <a:pt x="197446" y="177355"/>
                  </a:lnTo>
                  <a:lnTo>
                    <a:pt x="200469" y="178879"/>
                  </a:lnTo>
                  <a:lnTo>
                    <a:pt x="203492" y="180035"/>
                  </a:lnTo>
                  <a:lnTo>
                    <a:pt x="210693" y="180035"/>
                  </a:lnTo>
                  <a:lnTo>
                    <a:pt x="214503" y="178879"/>
                  </a:lnTo>
                  <a:lnTo>
                    <a:pt x="216522" y="177355"/>
                  </a:lnTo>
                  <a:lnTo>
                    <a:pt x="217525" y="176593"/>
                  </a:lnTo>
                  <a:lnTo>
                    <a:pt x="243281" y="197446"/>
                  </a:lnTo>
                  <a:lnTo>
                    <a:pt x="242544" y="199351"/>
                  </a:lnTo>
                  <a:lnTo>
                    <a:pt x="242163" y="201612"/>
                  </a:lnTo>
                  <a:lnTo>
                    <a:pt x="242290" y="204520"/>
                  </a:lnTo>
                  <a:lnTo>
                    <a:pt x="243636" y="211455"/>
                  </a:lnTo>
                  <a:lnTo>
                    <a:pt x="247713" y="217728"/>
                  </a:lnTo>
                  <a:lnTo>
                    <a:pt x="253834" y="222021"/>
                  </a:lnTo>
                  <a:lnTo>
                    <a:pt x="261493" y="223608"/>
                  </a:lnTo>
                  <a:lnTo>
                    <a:pt x="269138" y="222072"/>
                  </a:lnTo>
                  <a:lnTo>
                    <a:pt x="280733" y="199732"/>
                  </a:lnTo>
                  <a:lnTo>
                    <a:pt x="280047" y="196329"/>
                  </a:lnTo>
                  <a:lnTo>
                    <a:pt x="279666" y="195948"/>
                  </a:lnTo>
                  <a:lnTo>
                    <a:pt x="277406" y="193649"/>
                  </a:lnTo>
                  <a:lnTo>
                    <a:pt x="280454" y="189865"/>
                  </a:lnTo>
                  <a:lnTo>
                    <a:pt x="282282" y="187604"/>
                  </a:lnTo>
                  <a:lnTo>
                    <a:pt x="288391" y="180035"/>
                  </a:lnTo>
                  <a:lnTo>
                    <a:pt x="288391" y="268706"/>
                  </a:lnTo>
                  <a:lnTo>
                    <a:pt x="286893" y="269824"/>
                  </a:lnTo>
                  <a:lnTo>
                    <a:pt x="163322" y="269824"/>
                  </a:lnTo>
                  <a:lnTo>
                    <a:pt x="161061" y="272491"/>
                  </a:lnTo>
                  <a:lnTo>
                    <a:pt x="161061" y="278168"/>
                  </a:lnTo>
                  <a:lnTo>
                    <a:pt x="163322" y="280454"/>
                  </a:lnTo>
                  <a:lnTo>
                    <a:pt x="292557" y="280454"/>
                  </a:lnTo>
                  <a:lnTo>
                    <a:pt x="298246" y="274370"/>
                  </a:lnTo>
                  <a:lnTo>
                    <a:pt x="298246" y="180035"/>
                  </a:lnTo>
                  <a:lnTo>
                    <a:pt x="298246" y="168287"/>
                  </a:lnTo>
                  <a:lnTo>
                    <a:pt x="311302" y="151599"/>
                  </a:lnTo>
                  <a:lnTo>
                    <a:pt x="322884" y="136804"/>
                  </a:lnTo>
                  <a:lnTo>
                    <a:pt x="325526" y="137947"/>
                  </a:lnTo>
                  <a:lnTo>
                    <a:pt x="327787" y="138328"/>
                  </a:lnTo>
                  <a:lnTo>
                    <a:pt x="330466" y="138328"/>
                  </a:lnTo>
                  <a:lnTo>
                    <a:pt x="337947" y="136804"/>
                  </a:lnTo>
                  <a:lnTo>
                    <a:pt x="344093" y="132651"/>
                  </a:lnTo>
                  <a:lnTo>
                    <a:pt x="347421" y="127736"/>
                  </a:lnTo>
                  <a:lnTo>
                    <a:pt x="348259" y="126504"/>
                  </a:lnTo>
                  <a:lnTo>
                    <a:pt x="349783" y="11901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39491" y="3011285"/>
              <a:ext cx="220549" cy="173950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7024459" y="2874708"/>
            <a:ext cx="332105" cy="355600"/>
          </a:xfrm>
          <a:custGeom>
            <a:avLst/>
            <a:gdLst/>
            <a:ahLst/>
            <a:cxnLst/>
            <a:rect l="l" t="t" r="r" b="b"/>
            <a:pathLst>
              <a:path w="332104" h="355600">
                <a:moveTo>
                  <a:pt x="47218" y="162966"/>
                </a:moveTo>
                <a:lnTo>
                  <a:pt x="44627" y="160337"/>
                </a:lnTo>
                <a:lnTo>
                  <a:pt x="5613" y="160337"/>
                </a:lnTo>
                <a:lnTo>
                  <a:pt x="2146" y="160337"/>
                </a:lnTo>
                <a:lnTo>
                  <a:pt x="0" y="162966"/>
                </a:lnTo>
                <a:lnTo>
                  <a:pt x="0" y="169011"/>
                </a:lnTo>
                <a:lnTo>
                  <a:pt x="2590" y="171183"/>
                </a:lnTo>
                <a:lnTo>
                  <a:pt x="44196" y="171183"/>
                </a:lnTo>
                <a:lnTo>
                  <a:pt x="46812" y="168173"/>
                </a:lnTo>
                <a:lnTo>
                  <a:pt x="46812" y="165544"/>
                </a:lnTo>
                <a:lnTo>
                  <a:pt x="47218" y="162966"/>
                </a:lnTo>
                <a:close/>
              </a:path>
              <a:path w="332104" h="355600">
                <a:moveTo>
                  <a:pt x="64579" y="227977"/>
                </a:moveTo>
                <a:lnTo>
                  <a:pt x="62826" y="225348"/>
                </a:lnTo>
                <a:lnTo>
                  <a:pt x="61696" y="223354"/>
                </a:lnTo>
                <a:lnTo>
                  <a:pt x="59994" y="222300"/>
                </a:lnTo>
                <a:lnTo>
                  <a:pt x="58102" y="222300"/>
                </a:lnTo>
                <a:lnTo>
                  <a:pt x="57111" y="222300"/>
                </a:lnTo>
                <a:lnTo>
                  <a:pt x="56057" y="222592"/>
                </a:lnTo>
                <a:lnTo>
                  <a:pt x="55041" y="223202"/>
                </a:lnTo>
                <a:lnTo>
                  <a:pt x="40297" y="231863"/>
                </a:lnTo>
                <a:lnTo>
                  <a:pt x="37274" y="233184"/>
                </a:lnTo>
                <a:lnTo>
                  <a:pt x="36398" y="236639"/>
                </a:lnTo>
                <a:lnTo>
                  <a:pt x="37680" y="239217"/>
                </a:lnTo>
                <a:lnTo>
                  <a:pt x="38989" y="240969"/>
                </a:lnTo>
                <a:lnTo>
                  <a:pt x="40728" y="241846"/>
                </a:lnTo>
                <a:lnTo>
                  <a:pt x="45072" y="241846"/>
                </a:lnTo>
                <a:lnTo>
                  <a:pt x="45504" y="241401"/>
                </a:lnTo>
                <a:lnTo>
                  <a:pt x="60680" y="232740"/>
                </a:lnTo>
                <a:lnTo>
                  <a:pt x="63271" y="231863"/>
                </a:lnTo>
                <a:lnTo>
                  <a:pt x="64579" y="227977"/>
                </a:lnTo>
                <a:close/>
              </a:path>
              <a:path w="332104" h="355600">
                <a:moveTo>
                  <a:pt x="64579" y="103987"/>
                </a:moveTo>
                <a:lnTo>
                  <a:pt x="63271" y="100101"/>
                </a:lnTo>
                <a:lnTo>
                  <a:pt x="60680" y="98386"/>
                </a:lnTo>
                <a:lnTo>
                  <a:pt x="45504" y="89725"/>
                </a:lnTo>
                <a:lnTo>
                  <a:pt x="44665" y="89179"/>
                </a:lnTo>
                <a:lnTo>
                  <a:pt x="43789" y="88925"/>
                </a:lnTo>
                <a:lnTo>
                  <a:pt x="42887" y="88925"/>
                </a:lnTo>
                <a:lnTo>
                  <a:pt x="40919" y="88925"/>
                </a:lnTo>
                <a:lnTo>
                  <a:pt x="39027" y="90093"/>
                </a:lnTo>
                <a:lnTo>
                  <a:pt x="38112" y="91871"/>
                </a:lnTo>
                <a:lnTo>
                  <a:pt x="36398" y="94488"/>
                </a:lnTo>
                <a:lnTo>
                  <a:pt x="37274" y="97955"/>
                </a:lnTo>
                <a:lnTo>
                  <a:pt x="40297" y="99263"/>
                </a:lnTo>
                <a:lnTo>
                  <a:pt x="55473" y="108356"/>
                </a:lnTo>
                <a:lnTo>
                  <a:pt x="56311" y="108762"/>
                </a:lnTo>
                <a:lnTo>
                  <a:pt x="60248" y="108762"/>
                </a:lnTo>
                <a:lnTo>
                  <a:pt x="61950" y="107492"/>
                </a:lnTo>
                <a:lnTo>
                  <a:pt x="62826" y="106172"/>
                </a:lnTo>
                <a:lnTo>
                  <a:pt x="64579" y="103987"/>
                </a:lnTo>
                <a:close/>
              </a:path>
              <a:path w="332104" h="355600">
                <a:moveTo>
                  <a:pt x="110083" y="273913"/>
                </a:moveTo>
                <a:lnTo>
                  <a:pt x="109639" y="270852"/>
                </a:lnTo>
                <a:lnTo>
                  <a:pt x="106616" y="269138"/>
                </a:lnTo>
                <a:lnTo>
                  <a:pt x="105778" y="268592"/>
                </a:lnTo>
                <a:lnTo>
                  <a:pt x="104940" y="268338"/>
                </a:lnTo>
                <a:lnTo>
                  <a:pt x="104076" y="268338"/>
                </a:lnTo>
                <a:lnTo>
                  <a:pt x="102209" y="268338"/>
                </a:lnTo>
                <a:lnTo>
                  <a:pt x="100431" y="269506"/>
                </a:lnTo>
                <a:lnTo>
                  <a:pt x="99225" y="271297"/>
                </a:lnTo>
                <a:lnTo>
                  <a:pt x="90563" y="286473"/>
                </a:lnTo>
                <a:lnTo>
                  <a:pt x="88823" y="289052"/>
                </a:lnTo>
                <a:lnTo>
                  <a:pt x="90131" y="292544"/>
                </a:lnTo>
                <a:lnTo>
                  <a:pt x="92748" y="293827"/>
                </a:lnTo>
                <a:lnTo>
                  <a:pt x="93586" y="294259"/>
                </a:lnTo>
                <a:lnTo>
                  <a:pt x="97523" y="294259"/>
                </a:lnTo>
                <a:lnTo>
                  <a:pt x="99225" y="293420"/>
                </a:lnTo>
                <a:lnTo>
                  <a:pt x="100101" y="291680"/>
                </a:lnTo>
                <a:lnTo>
                  <a:pt x="108762" y="276491"/>
                </a:lnTo>
                <a:lnTo>
                  <a:pt x="110083" y="273913"/>
                </a:lnTo>
                <a:close/>
              </a:path>
              <a:path w="332104" h="355600">
                <a:moveTo>
                  <a:pt x="110083" y="57658"/>
                </a:moveTo>
                <a:lnTo>
                  <a:pt x="108331" y="55029"/>
                </a:lnTo>
                <a:lnTo>
                  <a:pt x="99669" y="39852"/>
                </a:lnTo>
                <a:lnTo>
                  <a:pt x="98463" y="38074"/>
                </a:lnTo>
                <a:lnTo>
                  <a:pt x="96685" y="36906"/>
                </a:lnTo>
                <a:lnTo>
                  <a:pt x="94830" y="36906"/>
                </a:lnTo>
                <a:lnTo>
                  <a:pt x="93992" y="36906"/>
                </a:lnTo>
                <a:lnTo>
                  <a:pt x="93116" y="37160"/>
                </a:lnTo>
                <a:lnTo>
                  <a:pt x="92316" y="37706"/>
                </a:lnTo>
                <a:lnTo>
                  <a:pt x="89255" y="39420"/>
                </a:lnTo>
                <a:lnTo>
                  <a:pt x="88417" y="42481"/>
                </a:lnTo>
                <a:lnTo>
                  <a:pt x="90131" y="45491"/>
                </a:lnTo>
                <a:lnTo>
                  <a:pt x="98361" y="60680"/>
                </a:lnTo>
                <a:lnTo>
                  <a:pt x="99669" y="61988"/>
                </a:lnTo>
                <a:lnTo>
                  <a:pt x="101409" y="63258"/>
                </a:lnTo>
                <a:lnTo>
                  <a:pt x="105740" y="63258"/>
                </a:lnTo>
                <a:lnTo>
                  <a:pt x="106184" y="62826"/>
                </a:lnTo>
                <a:lnTo>
                  <a:pt x="109639" y="61112"/>
                </a:lnTo>
                <a:lnTo>
                  <a:pt x="110083" y="57658"/>
                </a:lnTo>
                <a:close/>
              </a:path>
              <a:path w="332104" h="355600">
                <a:moveTo>
                  <a:pt x="171627" y="2578"/>
                </a:moveTo>
                <a:lnTo>
                  <a:pt x="169011" y="0"/>
                </a:lnTo>
                <a:lnTo>
                  <a:pt x="166420" y="0"/>
                </a:lnTo>
                <a:lnTo>
                  <a:pt x="162928" y="0"/>
                </a:lnTo>
                <a:lnTo>
                  <a:pt x="160782" y="2578"/>
                </a:lnTo>
                <a:lnTo>
                  <a:pt x="160782" y="44183"/>
                </a:lnTo>
                <a:lnTo>
                  <a:pt x="163804" y="46367"/>
                </a:lnTo>
                <a:lnTo>
                  <a:pt x="169011" y="46367"/>
                </a:lnTo>
                <a:lnTo>
                  <a:pt x="171627" y="43789"/>
                </a:lnTo>
                <a:lnTo>
                  <a:pt x="171627" y="2578"/>
                </a:lnTo>
                <a:close/>
              </a:path>
              <a:path w="332104" h="355600">
                <a:moveTo>
                  <a:pt x="181127" y="234454"/>
                </a:moveTo>
                <a:lnTo>
                  <a:pt x="180784" y="231000"/>
                </a:lnTo>
                <a:lnTo>
                  <a:pt x="180289" y="226225"/>
                </a:lnTo>
                <a:lnTo>
                  <a:pt x="173774" y="219710"/>
                </a:lnTo>
                <a:lnTo>
                  <a:pt x="169443" y="219710"/>
                </a:lnTo>
                <a:lnTo>
                  <a:pt x="169443" y="232740"/>
                </a:lnTo>
                <a:lnTo>
                  <a:pt x="169443" y="236207"/>
                </a:lnTo>
                <a:lnTo>
                  <a:pt x="168135" y="237515"/>
                </a:lnTo>
                <a:lnTo>
                  <a:pt x="164680" y="237515"/>
                </a:lnTo>
                <a:lnTo>
                  <a:pt x="162928" y="236207"/>
                </a:lnTo>
                <a:lnTo>
                  <a:pt x="162928" y="232740"/>
                </a:lnTo>
                <a:lnTo>
                  <a:pt x="164680" y="231000"/>
                </a:lnTo>
                <a:lnTo>
                  <a:pt x="168135" y="231000"/>
                </a:lnTo>
                <a:lnTo>
                  <a:pt x="169443" y="232740"/>
                </a:lnTo>
                <a:lnTo>
                  <a:pt x="169443" y="219710"/>
                </a:lnTo>
                <a:lnTo>
                  <a:pt x="158165" y="219710"/>
                </a:lnTo>
                <a:lnTo>
                  <a:pt x="151688" y="226225"/>
                </a:lnTo>
                <a:lnTo>
                  <a:pt x="151688" y="242684"/>
                </a:lnTo>
                <a:lnTo>
                  <a:pt x="158165" y="249199"/>
                </a:lnTo>
                <a:lnTo>
                  <a:pt x="174650" y="249199"/>
                </a:lnTo>
                <a:lnTo>
                  <a:pt x="181127" y="242684"/>
                </a:lnTo>
                <a:lnTo>
                  <a:pt x="181127" y="237515"/>
                </a:lnTo>
                <a:lnTo>
                  <a:pt x="181127" y="234454"/>
                </a:lnTo>
                <a:close/>
              </a:path>
              <a:path w="332104" h="355600">
                <a:moveTo>
                  <a:pt x="183311" y="113969"/>
                </a:moveTo>
                <a:lnTo>
                  <a:pt x="182524" y="111823"/>
                </a:lnTo>
                <a:lnTo>
                  <a:pt x="181571" y="109194"/>
                </a:lnTo>
                <a:lnTo>
                  <a:pt x="178104" y="106172"/>
                </a:lnTo>
                <a:lnTo>
                  <a:pt x="175094" y="102717"/>
                </a:lnTo>
                <a:lnTo>
                  <a:pt x="171627" y="100977"/>
                </a:lnTo>
                <a:lnTo>
                  <a:pt x="171627" y="116154"/>
                </a:lnTo>
                <a:lnTo>
                  <a:pt x="171615" y="118300"/>
                </a:lnTo>
                <a:lnTo>
                  <a:pt x="168579" y="195465"/>
                </a:lnTo>
                <a:lnTo>
                  <a:pt x="163372" y="195910"/>
                </a:lnTo>
                <a:lnTo>
                  <a:pt x="162928" y="195910"/>
                </a:lnTo>
                <a:lnTo>
                  <a:pt x="162928" y="195465"/>
                </a:lnTo>
                <a:lnTo>
                  <a:pt x="159931" y="118300"/>
                </a:lnTo>
                <a:lnTo>
                  <a:pt x="159905" y="116154"/>
                </a:lnTo>
                <a:lnTo>
                  <a:pt x="160350" y="114846"/>
                </a:lnTo>
                <a:lnTo>
                  <a:pt x="162496" y="112687"/>
                </a:lnTo>
                <a:lnTo>
                  <a:pt x="164236" y="111823"/>
                </a:lnTo>
                <a:lnTo>
                  <a:pt x="167259" y="111823"/>
                </a:lnTo>
                <a:lnTo>
                  <a:pt x="169011" y="112687"/>
                </a:lnTo>
                <a:lnTo>
                  <a:pt x="170319" y="113525"/>
                </a:lnTo>
                <a:lnTo>
                  <a:pt x="171196" y="114846"/>
                </a:lnTo>
                <a:lnTo>
                  <a:pt x="171627" y="116154"/>
                </a:lnTo>
                <a:lnTo>
                  <a:pt x="171627" y="100977"/>
                </a:lnTo>
                <a:lnTo>
                  <a:pt x="170751" y="100533"/>
                </a:lnTo>
                <a:lnTo>
                  <a:pt x="160782" y="100533"/>
                </a:lnTo>
                <a:lnTo>
                  <a:pt x="156451" y="102285"/>
                </a:lnTo>
                <a:lnTo>
                  <a:pt x="153390" y="106172"/>
                </a:lnTo>
                <a:lnTo>
                  <a:pt x="149936" y="109194"/>
                </a:lnTo>
                <a:lnTo>
                  <a:pt x="148628" y="113525"/>
                </a:lnTo>
                <a:lnTo>
                  <a:pt x="148628" y="118300"/>
                </a:lnTo>
                <a:lnTo>
                  <a:pt x="151663" y="195465"/>
                </a:lnTo>
                <a:lnTo>
                  <a:pt x="151688" y="201942"/>
                </a:lnTo>
                <a:lnTo>
                  <a:pt x="157327" y="206717"/>
                </a:lnTo>
                <a:lnTo>
                  <a:pt x="173342" y="206717"/>
                </a:lnTo>
                <a:lnTo>
                  <a:pt x="178549" y="201942"/>
                </a:lnTo>
                <a:lnTo>
                  <a:pt x="178549" y="195910"/>
                </a:lnTo>
                <a:lnTo>
                  <a:pt x="182003" y="118300"/>
                </a:lnTo>
                <a:lnTo>
                  <a:pt x="183311" y="113969"/>
                </a:lnTo>
                <a:close/>
              </a:path>
              <a:path w="332104" h="355600">
                <a:moveTo>
                  <a:pt x="243992" y="289052"/>
                </a:moveTo>
                <a:lnTo>
                  <a:pt x="242252" y="286473"/>
                </a:lnTo>
                <a:lnTo>
                  <a:pt x="233591" y="271297"/>
                </a:lnTo>
                <a:lnTo>
                  <a:pt x="232384" y="269506"/>
                </a:lnTo>
                <a:lnTo>
                  <a:pt x="230606" y="268338"/>
                </a:lnTo>
                <a:lnTo>
                  <a:pt x="228600" y="268338"/>
                </a:lnTo>
                <a:lnTo>
                  <a:pt x="227685" y="268338"/>
                </a:lnTo>
                <a:lnTo>
                  <a:pt x="226745" y="268592"/>
                </a:lnTo>
                <a:lnTo>
                  <a:pt x="225793" y="269138"/>
                </a:lnTo>
                <a:lnTo>
                  <a:pt x="223177" y="270852"/>
                </a:lnTo>
                <a:lnTo>
                  <a:pt x="222338" y="273913"/>
                </a:lnTo>
                <a:lnTo>
                  <a:pt x="223608" y="276491"/>
                </a:lnTo>
                <a:lnTo>
                  <a:pt x="232270" y="291680"/>
                </a:lnTo>
                <a:lnTo>
                  <a:pt x="233591" y="293420"/>
                </a:lnTo>
                <a:lnTo>
                  <a:pt x="235331" y="294259"/>
                </a:lnTo>
                <a:lnTo>
                  <a:pt x="239661" y="294259"/>
                </a:lnTo>
                <a:lnTo>
                  <a:pt x="240106" y="293827"/>
                </a:lnTo>
                <a:lnTo>
                  <a:pt x="242684" y="292544"/>
                </a:lnTo>
                <a:lnTo>
                  <a:pt x="243992" y="289052"/>
                </a:lnTo>
                <a:close/>
              </a:path>
              <a:path w="332104" h="355600">
                <a:moveTo>
                  <a:pt x="243992" y="42481"/>
                </a:moveTo>
                <a:lnTo>
                  <a:pt x="242684" y="39420"/>
                </a:lnTo>
                <a:lnTo>
                  <a:pt x="240106" y="37706"/>
                </a:lnTo>
                <a:lnTo>
                  <a:pt x="239268" y="37160"/>
                </a:lnTo>
                <a:lnTo>
                  <a:pt x="238391" y="36906"/>
                </a:lnTo>
                <a:lnTo>
                  <a:pt x="237477" y="36906"/>
                </a:lnTo>
                <a:lnTo>
                  <a:pt x="235483" y="36906"/>
                </a:lnTo>
                <a:lnTo>
                  <a:pt x="233476" y="38074"/>
                </a:lnTo>
                <a:lnTo>
                  <a:pt x="232270" y="39852"/>
                </a:lnTo>
                <a:lnTo>
                  <a:pt x="223608" y="55029"/>
                </a:lnTo>
                <a:lnTo>
                  <a:pt x="222338" y="57658"/>
                </a:lnTo>
                <a:lnTo>
                  <a:pt x="223177" y="61112"/>
                </a:lnTo>
                <a:lnTo>
                  <a:pt x="225793" y="62382"/>
                </a:lnTo>
                <a:lnTo>
                  <a:pt x="227101" y="63258"/>
                </a:lnTo>
                <a:lnTo>
                  <a:pt x="231000" y="63258"/>
                </a:lnTo>
                <a:lnTo>
                  <a:pt x="232270" y="61988"/>
                </a:lnTo>
                <a:lnTo>
                  <a:pt x="233591" y="60236"/>
                </a:lnTo>
                <a:lnTo>
                  <a:pt x="242252" y="45059"/>
                </a:lnTo>
                <a:lnTo>
                  <a:pt x="243992" y="42481"/>
                </a:lnTo>
                <a:close/>
              </a:path>
              <a:path w="332104" h="355600">
                <a:moveTo>
                  <a:pt x="272605" y="165544"/>
                </a:moveTo>
                <a:lnTo>
                  <a:pt x="270230" y="143421"/>
                </a:lnTo>
                <a:lnTo>
                  <a:pt x="263334" y="122377"/>
                </a:lnTo>
                <a:lnTo>
                  <a:pt x="262191" y="120396"/>
                </a:lnTo>
                <a:lnTo>
                  <a:pt x="262191" y="165989"/>
                </a:lnTo>
                <a:lnTo>
                  <a:pt x="260908" y="179768"/>
                </a:lnTo>
                <a:lnTo>
                  <a:pt x="246583" y="217563"/>
                </a:lnTo>
                <a:lnTo>
                  <a:pt x="218668" y="245833"/>
                </a:lnTo>
                <a:lnTo>
                  <a:pt x="207162" y="252222"/>
                </a:lnTo>
                <a:lnTo>
                  <a:pt x="200380" y="256781"/>
                </a:lnTo>
                <a:lnTo>
                  <a:pt x="195173" y="263004"/>
                </a:lnTo>
                <a:lnTo>
                  <a:pt x="191846" y="270459"/>
                </a:lnTo>
                <a:lnTo>
                  <a:pt x="190665" y="278676"/>
                </a:lnTo>
                <a:lnTo>
                  <a:pt x="190665" y="285165"/>
                </a:lnTo>
                <a:lnTo>
                  <a:pt x="190233" y="285165"/>
                </a:lnTo>
                <a:lnTo>
                  <a:pt x="190233" y="314642"/>
                </a:lnTo>
                <a:lnTo>
                  <a:pt x="190233" y="317665"/>
                </a:lnTo>
                <a:lnTo>
                  <a:pt x="187642" y="321119"/>
                </a:lnTo>
                <a:lnTo>
                  <a:pt x="178104" y="321119"/>
                </a:lnTo>
                <a:lnTo>
                  <a:pt x="178104" y="337616"/>
                </a:lnTo>
                <a:lnTo>
                  <a:pt x="178104" y="341071"/>
                </a:lnTo>
                <a:lnTo>
                  <a:pt x="175526" y="344525"/>
                </a:lnTo>
                <a:lnTo>
                  <a:pt x="156451" y="344525"/>
                </a:lnTo>
                <a:lnTo>
                  <a:pt x="153390" y="341503"/>
                </a:lnTo>
                <a:lnTo>
                  <a:pt x="153390" y="331101"/>
                </a:lnTo>
                <a:lnTo>
                  <a:pt x="177673" y="331101"/>
                </a:lnTo>
                <a:lnTo>
                  <a:pt x="178104" y="337616"/>
                </a:lnTo>
                <a:lnTo>
                  <a:pt x="178104" y="321119"/>
                </a:lnTo>
                <a:lnTo>
                  <a:pt x="144729" y="321119"/>
                </a:lnTo>
                <a:lnTo>
                  <a:pt x="141274" y="318541"/>
                </a:lnTo>
                <a:lnTo>
                  <a:pt x="141274" y="296011"/>
                </a:lnTo>
                <a:lnTo>
                  <a:pt x="189826" y="296011"/>
                </a:lnTo>
                <a:lnTo>
                  <a:pt x="190233" y="314642"/>
                </a:lnTo>
                <a:lnTo>
                  <a:pt x="190233" y="285165"/>
                </a:lnTo>
                <a:lnTo>
                  <a:pt x="142582" y="285165"/>
                </a:lnTo>
                <a:lnTo>
                  <a:pt x="142582" y="278676"/>
                </a:lnTo>
                <a:lnTo>
                  <a:pt x="141401" y="270459"/>
                </a:lnTo>
                <a:lnTo>
                  <a:pt x="138023" y="263004"/>
                </a:lnTo>
                <a:lnTo>
                  <a:pt x="132689" y="256781"/>
                </a:lnTo>
                <a:lnTo>
                  <a:pt x="125653" y="252222"/>
                </a:lnTo>
                <a:lnTo>
                  <a:pt x="100825" y="235140"/>
                </a:lnTo>
                <a:lnTo>
                  <a:pt x="82880" y="211759"/>
                </a:lnTo>
                <a:lnTo>
                  <a:pt x="72885" y="183921"/>
                </a:lnTo>
                <a:lnTo>
                  <a:pt x="71932" y="153428"/>
                </a:lnTo>
                <a:lnTo>
                  <a:pt x="81356" y="123304"/>
                </a:lnTo>
                <a:lnTo>
                  <a:pt x="99834" y="98120"/>
                </a:lnTo>
                <a:lnTo>
                  <a:pt x="125374" y="79984"/>
                </a:lnTo>
                <a:lnTo>
                  <a:pt x="156019" y="71081"/>
                </a:lnTo>
                <a:lnTo>
                  <a:pt x="159905" y="70650"/>
                </a:lnTo>
                <a:lnTo>
                  <a:pt x="166865" y="70650"/>
                </a:lnTo>
                <a:lnTo>
                  <a:pt x="216039" y="84531"/>
                </a:lnTo>
                <a:lnTo>
                  <a:pt x="253796" y="127203"/>
                </a:lnTo>
                <a:lnTo>
                  <a:pt x="262191" y="165989"/>
                </a:lnTo>
                <a:lnTo>
                  <a:pt x="262191" y="120396"/>
                </a:lnTo>
                <a:lnTo>
                  <a:pt x="237477" y="86664"/>
                </a:lnTo>
                <a:lnTo>
                  <a:pt x="203885" y="66116"/>
                </a:lnTo>
                <a:lnTo>
                  <a:pt x="165366" y="59220"/>
                </a:lnTo>
                <a:lnTo>
                  <a:pt x="161544" y="59220"/>
                </a:lnTo>
                <a:lnTo>
                  <a:pt x="119710" y="69837"/>
                </a:lnTo>
                <a:lnTo>
                  <a:pt x="70472" y="118186"/>
                </a:lnTo>
                <a:lnTo>
                  <a:pt x="60248" y="152120"/>
                </a:lnTo>
                <a:lnTo>
                  <a:pt x="61175" y="185940"/>
                </a:lnTo>
                <a:lnTo>
                  <a:pt x="72263" y="217004"/>
                </a:lnTo>
                <a:lnTo>
                  <a:pt x="92303" y="243039"/>
                </a:lnTo>
                <a:lnTo>
                  <a:pt x="120053" y="261759"/>
                </a:lnTo>
                <a:lnTo>
                  <a:pt x="126098" y="264807"/>
                </a:lnTo>
                <a:lnTo>
                  <a:pt x="130429" y="271297"/>
                </a:lnTo>
                <a:lnTo>
                  <a:pt x="130429" y="321564"/>
                </a:lnTo>
                <a:lnTo>
                  <a:pt x="135636" y="328079"/>
                </a:lnTo>
                <a:lnTo>
                  <a:pt x="142582" y="330657"/>
                </a:lnTo>
                <a:lnTo>
                  <a:pt x="142582" y="347586"/>
                </a:lnTo>
                <a:lnTo>
                  <a:pt x="149936" y="355371"/>
                </a:lnTo>
                <a:lnTo>
                  <a:pt x="181571" y="355371"/>
                </a:lnTo>
                <a:lnTo>
                  <a:pt x="188963" y="347586"/>
                </a:lnTo>
                <a:lnTo>
                  <a:pt x="188963" y="344525"/>
                </a:lnTo>
                <a:lnTo>
                  <a:pt x="188963" y="331101"/>
                </a:lnTo>
                <a:lnTo>
                  <a:pt x="188963" y="330657"/>
                </a:lnTo>
                <a:lnTo>
                  <a:pt x="196316" y="328510"/>
                </a:lnTo>
                <a:lnTo>
                  <a:pt x="201079" y="321995"/>
                </a:lnTo>
                <a:lnTo>
                  <a:pt x="201079" y="321119"/>
                </a:lnTo>
                <a:lnTo>
                  <a:pt x="201079" y="296011"/>
                </a:lnTo>
                <a:lnTo>
                  <a:pt x="201079" y="285165"/>
                </a:lnTo>
                <a:lnTo>
                  <a:pt x="201079" y="271297"/>
                </a:lnTo>
                <a:lnTo>
                  <a:pt x="204978" y="264807"/>
                </a:lnTo>
                <a:lnTo>
                  <a:pt x="246532" y="235318"/>
                </a:lnTo>
                <a:lnTo>
                  <a:pt x="268376" y="195732"/>
                </a:lnTo>
                <a:lnTo>
                  <a:pt x="271551" y="180784"/>
                </a:lnTo>
                <a:lnTo>
                  <a:pt x="272605" y="165544"/>
                </a:lnTo>
                <a:close/>
              </a:path>
              <a:path w="332104" h="355600">
                <a:moveTo>
                  <a:pt x="296011" y="237070"/>
                </a:moveTo>
                <a:lnTo>
                  <a:pt x="295135" y="234022"/>
                </a:lnTo>
                <a:lnTo>
                  <a:pt x="292519" y="232308"/>
                </a:lnTo>
                <a:lnTo>
                  <a:pt x="277380" y="223647"/>
                </a:lnTo>
                <a:lnTo>
                  <a:pt x="276466" y="223024"/>
                </a:lnTo>
                <a:lnTo>
                  <a:pt x="275488" y="222732"/>
                </a:lnTo>
                <a:lnTo>
                  <a:pt x="274497" y="222732"/>
                </a:lnTo>
                <a:lnTo>
                  <a:pt x="272643" y="222732"/>
                </a:lnTo>
                <a:lnTo>
                  <a:pt x="270865" y="223786"/>
                </a:lnTo>
                <a:lnTo>
                  <a:pt x="269989" y="225793"/>
                </a:lnTo>
                <a:lnTo>
                  <a:pt x="268274" y="228409"/>
                </a:lnTo>
                <a:lnTo>
                  <a:pt x="269113" y="231432"/>
                </a:lnTo>
                <a:lnTo>
                  <a:pt x="272173" y="233184"/>
                </a:lnTo>
                <a:lnTo>
                  <a:pt x="287312" y="241846"/>
                </a:lnTo>
                <a:lnTo>
                  <a:pt x="288188" y="242277"/>
                </a:lnTo>
                <a:lnTo>
                  <a:pt x="292087" y="242277"/>
                </a:lnTo>
                <a:lnTo>
                  <a:pt x="293827" y="241401"/>
                </a:lnTo>
                <a:lnTo>
                  <a:pt x="294703" y="239661"/>
                </a:lnTo>
                <a:lnTo>
                  <a:pt x="296011" y="237070"/>
                </a:lnTo>
                <a:close/>
              </a:path>
              <a:path w="332104" h="355600">
                <a:moveTo>
                  <a:pt x="296011" y="94488"/>
                </a:moveTo>
                <a:lnTo>
                  <a:pt x="294259" y="91871"/>
                </a:lnTo>
                <a:lnTo>
                  <a:pt x="293065" y="90093"/>
                </a:lnTo>
                <a:lnTo>
                  <a:pt x="291274" y="88925"/>
                </a:lnTo>
                <a:lnTo>
                  <a:pt x="289280" y="88925"/>
                </a:lnTo>
                <a:lnTo>
                  <a:pt x="288366" y="88925"/>
                </a:lnTo>
                <a:lnTo>
                  <a:pt x="287426" y="89179"/>
                </a:lnTo>
                <a:lnTo>
                  <a:pt x="286473" y="89725"/>
                </a:lnTo>
                <a:lnTo>
                  <a:pt x="271297" y="98386"/>
                </a:lnTo>
                <a:lnTo>
                  <a:pt x="268706" y="100101"/>
                </a:lnTo>
                <a:lnTo>
                  <a:pt x="267843" y="103162"/>
                </a:lnTo>
                <a:lnTo>
                  <a:pt x="269113" y="106172"/>
                </a:lnTo>
                <a:lnTo>
                  <a:pt x="270421" y="107492"/>
                </a:lnTo>
                <a:lnTo>
                  <a:pt x="271729" y="108762"/>
                </a:lnTo>
                <a:lnTo>
                  <a:pt x="276504" y="108762"/>
                </a:lnTo>
                <a:lnTo>
                  <a:pt x="276936" y="108356"/>
                </a:lnTo>
                <a:lnTo>
                  <a:pt x="292087" y="99263"/>
                </a:lnTo>
                <a:lnTo>
                  <a:pt x="295135" y="97955"/>
                </a:lnTo>
                <a:lnTo>
                  <a:pt x="296011" y="94488"/>
                </a:lnTo>
                <a:close/>
              </a:path>
              <a:path w="332104" h="355600">
                <a:moveTo>
                  <a:pt x="331978" y="162966"/>
                </a:moveTo>
                <a:lnTo>
                  <a:pt x="329361" y="160337"/>
                </a:lnTo>
                <a:lnTo>
                  <a:pt x="290804" y="160337"/>
                </a:lnTo>
                <a:lnTo>
                  <a:pt x="287743" y="160337"/>
                </a:lnTo>
                <a:lnTo>
                  <a:pt x="285597" y="162966"/>
                </a:lnTo>
                <a:lnTo>
                  <a:pt x="285597" y="169011"/>
                </a:lnTo>
                <a:lnTo>
                  <a:pt x="288188" y="171183"/>
                </a:lnTo>
                <a:lnTo>
                  <a:pt x="329793" y="171183"/>
                </a:lnTo>
                <a:lnTo>
                  <a:pt x="331978" y="168173"/>
                </a:lnTo>
                <a:lnTo>
                  <a:pt x="331978" y="16296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85163" y="2900654"/>
            <a:ext cx="330200" cy="347980"/>
          </a:xfrm>
          <a:custGeom>
            <a:avLst/>
            <a:gdLst/>
            <a:ahLst/>
            <a:cxnLst/>
            <a:rect l="l" t="t" r="r" b="b"/>
            <a:pathLst>
              <a:path w="330200" h="347980">
                <a:moveTo>
                  <a:pt x="172046" y="250113"/>
                </a:moveTo>
                <a:lnTo>
                  <a:pt x="171284" y="246710"/>
                </a:lnTo>
                <a:lnTo>
                  <a:pt x="169405" y="244805"/>
                </a:lnTo>
                <a:lnTo>
                  <a:pt x="163703" y="244805"/>
                </a:lnTo>
                <a:lnTo>
                  <a:pt x="161061" y="244805"/>
                </a:lnTo>
                <a:lnTo>
                  <a:pt x="158775" y="247065"/>
                </a:lnTo>
                <a:lnTo>
                  <a:pt x="158775" y="252755"/>
                </a:lnTo>
                <a:lnTo>
                  <a:pt x="161061" y="255397"/>
                </a:lnTo>
                <a:lnTo>
                  <a:pt x="169405" y="255397"/>
                </a:lnTo>
                <a:lnTo>
                  <a:pt x="172046" y="252755"/>
                </a:lnTo>
                <a:lnTo>
                  <a:pt x="172046" y="250113"/>
                </a:lnTo>
                <a:close/>
              </a:path>
              <a:path w="330200" h="347980">
                <a:moveTo>
                  <a:pt x="183413" y="116332"/>
                </a:moveTo>
                <a:lnTo>
                  <a:pt x="183248" y="116116"/>
                </a:lnTo>
                <a:lnTo>
                  <a:pt x="182651" y="115125"/>
                </a:lnTo>
                <a:lnTo>
                  <a:pt x="182968" y="115735"/>
                </a:lnTo>
                <a:lnTo>
                  <a:pt x="183197" y="116078"/>
                </a:lnTo>
                <a:lnTo>
                  <a:pt x="183413" y="116332"/>
                </a:lnTo>
                <a:close/>
              </a:path>
              <a:path w="330200" h="347980">
                <a:moveTo>
                  <a:pt x="330085" y="7569"/>
                </a:moveTo>
                <a:lnTo>
                  <a:pt x="322503" y="0"/>
                </a:lnTo>
                <a:lnTo>
                  <a:pt x="7581" y="0"/>
                </a:lnTo>
                <a:lnTo>
                  <a:pt x="0" y="7569"/>
                </a:lnTo>
                <a:lnTo>
                  <a:pt x="0" y="274751"/>
                </a:lnTo>
                <a:lnTo>
                  <a:pt x="7581" y="282333"/>
                </a:lnTo>
                <a:lnTo>
                  <a:pt x="126949" y="282333"/>
                </a:lnTo>
                <a:lnTo>
                  <a:pt x="126949" y="311480"/>
                </a:lnTo>
                <a:lnTo>
                  <a:pt x="102311" y="311480"/>
                </a:lnTo>
                <a:lnTo>
                  <a:pt x="95491" y="318325"/>
                </a:lnTo>
                <a:lnTo>
                  <a:pt x="95491" y="341058"/>
                </a:lnTo>
                <a:lnTo>
                  <a:pt x="102311" y="347510"/>
                </a:lnTo>
                <a:lnTo>
                  <a:pt x="153873" y="347510"/>
                </a:lnTo>
                <a:lnTo>
                  <a:pt x="156133" y="345224"/>
                </a:lnTo>
                <a:lnTo>
                  <a:pt x="156133" y="339559"/>
                </a:lnTo>
                <a:lnTo>
                  <a:pt x="153873" y="337261"/>
                </a:lnTo>
                <a:lnTo>
                  <a:pt x="108000" y="337261"/>
                </a:lnTo>
                <a:lnTo>
                  <a:pt x="105714" y="335394"/>
                </a:lnTo>
                <a:lnTo>
                  <a:pt x="105714" y="323608"/>
                </a:lnTo>
                <a:lnTo>
                  <a:pt x="107619" y="320967"/>
                </a:lnTo>
                <a:lnTo>
                  <a:pt x="219405" y="320967"/>
                </a:lnTo>
                <a:lnTo>
                  <a:pt x="221703" y="322884"/>
                </a:lnTo>
                <a:lnTo>
                  <a:pt x="221703" y="335013"/>
                </a:lnTo>
                <a:lnTo>
                  <a:pt x="219786" y="337261"/>
                </a:lnTo>
                <a:lnTo>
                  <a:pt x="172046" y="337261"/>
                </a:lnTo>
                <a:lnTo>
                  <a:pt x="169405" y="339559"/>
                </a:lnTo>
                <a:lnTo>
                  <a:pt x="169405" y="345224"/>
                </a:lnTo>
                <a:lnTo>
                  <a:pt x="172046" y="347510"/>
                </a:lnTo>
                <a:lnTo>
                  <a:pt x="225107" y="347510"/>
                </a:lnTo>
                <a:lnTo>
                  <a:pt x="231533" y="341058"/>
                </a:lnTo>
                <a:lnTo>
                  <a:pt x="231533" y="320967"/>
                </a:lnTo>
                <a:lnTo>
                  <a:pt x="231533" y="318325"/>
                </a:lnTo>
                <a:lnTo>
                  <a:pt x="224726" y="311480"/>
                </a:lnTo>
                <a:lnTo>
                  <a:pt x="200469" y="311480"/>
                </a:lnTo>
                <a:lnTo>
                  <a:pt x="200469" y="282333"/>
                </a:lnTo>
                <a:lnTo>
                  <a:pt x="322503" y="282333"/>
                </a:lnTo>
                <a:lnTo>
                  <a:pt x="330085" y="274751"/>
                </a:lnTo>
                <a:lnTo>
                  <a:pt x="330085" y="272465"/>
                </a:lnTo>
                <a:lnTo>
                  <a:pt x="330085" y="227355"/>
                </a:lnTo>
                <a:lnTo>
                  <a:pt x="330085" y="217906"/>
                </a:lnTo>
                <a:lnTo>
                  <a:pt x="330085" y="217525"/>
                </a:lnTo>
                <a:lnTo>
                  <a:pt x="330085" y="216763"/>
                </a:lnTo>
                <a:lnTo>
                  <a:pt x="330085" y="147777"/>
                </a:lnTo>
                <a:lnTo>
                  <a:pt x="327787" y="145529"/>
                </a:lnTo>
                <a:lnTo>
                  <a:pt x="322122" y="145529"/>
                </a:lnTo>
                <a:lnTo>
                  <a:pt x="319836" y="147777"/>
                </a:lnTo>
                <a:lnTo>
                  <a:pt x="319836" y="216763"/>
                </a:lnTo>
                <a:lnTo>
                  <a:pt x="319836" y="227355"/>
                </a:lnTo>
                <a:lnTo>
                  <a:pt x="319836" y="269049"/>
                </a:lnTo>
                <a:lnTo>
                  <a:pt x="316814" y="272465"/>
                </a:lnTo>
                <a:lnTo>
                  <a:pt x="189865" y="272465"/>
                </a:lnTo>
                <a:lnTo>
                  <a:pt x="189865" y="282333"/>
                </a:lnTo>
                <a:lnTo>
                  <a:pt x="189865" y="311480"/>
                </a:lnTo>
                <a:lnTo>
                  <a:pt x="136817" y="311480"/>
                </a:lnTo>
                <a:lnTo>
                  <a:pt x="136817" y="282333"/>
                </a:lnTo>
                <a:lnTo>
                  <a:pt x="189865" y="282333"/>
                </a:lnTo>
                <a:lnTo>
                  <a:pt x="189865" y="272465"/>
                </a:lnTo>
                <a:lnTo>
                  <a:pt x="12484" y="272465"/>
                </a:lnTo>
                <a:lnTo>
                  <a:pt x="9461" y="269443"/>
                </a:lnTo>
                <a:lnTo>
                  <a:pt x="9461" y="227355"/>
                </a:lnTo>
                <a:lnTo>
                  <a:pt x="319836" y="227355"/>
                </a:lnTo>
                <a:lnTo>
                  <a:pt x="319836" y="216763"/>
                </a:lnTo>
                <a:lnTo>
                  <a:pt x="306590" y="216763"/>
                </a:lnTo>
                <a:lnTo>
                  <a:pt x="306590" y="35610"/>
                </a:lnTo>
                <a:lnTo>
                  <a:pt x="306590" y="30302"/>
                </a:lnTo>
                <a:lnTo>
                  <a:pt x="301269" y="24980"/>
                </a:lnTo>
                <a:lnTo>
                  <a:pt x="296341" y="24980"/>
                </a:lnTo>
                <a:lnTo>
                  <a:pt x="296341" y="36372"/>
                </a:lnTo>
                <a:lnTo>
                  <a:pt x="296341" y="217525"/>
                </a:lnTo>
                <a:lnTo>
                  <a:pt x="265277" y="217525"/>
                </a:lnTo>
                <a:lnTo>
                  <a:pt x="265277" y="60985"/>
                </a:lnTo>
                <a:lnTo>
                  <a:pt x="265277" y="53784"/>
                </a:lnTo>
                <a:lnTo>
                  <a:pt x="261493" y="49999"/>
                </a:lnTo>
                <a:lnTo>
                  <a:pt x="254673" y="49999"/>
                </a:lnTo>
                <a:lnTo>
                  <a:pt x="254673" y="60985"/>
                </a:lnTo>
                <a:lnTo>
                  <a:pt x="254673" y="84124"/>
                </a:lnTo>
                <a:lnTo>
                  <a:pt x="244043" y="84124"/>
                </a:lnTo>
                <a:lnTo>
                  <a:pt x="241401" y="86385"/>
                </a:lnTo>
                <a:lnTo>
                  <a:pt x="241401" y="91313"/>
                </a:lnTo>
                <a:lnTo>
                  <a:pt x="244043" y="93573"/>
                </a:lnTo>
                <a:lnTo>
                  <a:pt x="254673" y="93573"/>
                </a:lnTo>
                <a:lnTo>
                  <a:pt x="254673" y="116713"/>
                </a:lnTo>
                <a:lnTo>
                  <a:pt x="244043" y="116713"/>
                </a:lnTo>
                <a:lnTo>
                  <a:pt x="241401" y="119354"/>
                </a:lnTo>
                <a:lnTo>
                  <a:pt x="241401" y="125056"/>
                </a:lnTo>
                <a:lnTo>
                  <a:pt x="244043" y="127317"/>
                </a:lnTo>
                <a:lnTo>
                  <a:pt x="254673" y="127317"/>
                </a:lnTo>
                <a:lnTo>
                  <a:pt x="254673" y="150418"/>
                </a:lnTo>
                <a:lnTo>
                  <a:pt x="244043" y="150418"/>
                </a:lnTo>
                <a:lnTo>
                  <a:pt x="241401" y="152717"/>
                </a:lnTo>
                <a:lnTo>
                  <a:pt x="241401" y="158762"/>
                </a:lnTo>
                <a:lnTo>
                  <a:pt x="244043" y="161061"/>
                </a:lnTo>
                <a:lnTo>
                  <a:pt x="254673" y="161061"/>
                </a:lnTo>
                <a:lnTo>
                  <a:pt x="254673" y="184162"/>
                </a:lnTo>
                <a:lnTo>
                  <a:pt x="244043" y="184162"/>
                </a:lnTo>
                <a:lnTo>
                  <a:pt x="241401" y="186423"/>
                </a:lnTo>
                <a:lnTo>
                  <a:pt x="241401" y="192125"/>
                </a:lnTo>
                <a:lnTo>
                  <a:pt x="244043" y="194767"/>
                </a:lnTo>
                <a:lnTo>
                  <a:pt x="254673" y="194767"/>
                </a:lnTo>
                <a:lnTo>
                  <a:pt x="254673" y="217906"/>
                </a:lnTo>
                <a:lnTo>
                  <a:pt x="215620" y="217906"/>
                </a:lnTo>
                <a:lnTo>
                  <a:pt x="215620" y="217525"/>
                </a:lnTo>
                <a:lnTo>
                  <a:pt x="215620" y="60985"/>
                </a:lnTo>
                <a:lnTo>
                  <a:pt x="254673" y="60985"/>
                </a:lnTo>
                <a:lnTo>
                  <a:pt x="254673" y="49999"/>
                </a:lnTo>
                <a:lnTo>
                  <a:pt x="208813" y="49999"/>
                </a:lnTo>
                <a:lnTo>
                  <a:pt x="205016" y="53784"/>
                </a:lnTo>
                <a:lnTo>
                  <a:pt x="205016" y="217525"/>
                </a:lnTo>
                <a:lnTo>
                  <a:pt x="192900" y="217525"/>
                </a:lnTo>
                <a:lnTo>
                  <a:pt x="192900" y="143230"/>
                </a:lnTo>
                <a:lnTo>
                  <a:pt x="192900" y="136804"/>
                </a:lnTo>
                <a:lnTo>
                  <a:pt x="192125" y="135661"/>
                </a:lnTo>
                <a:lnTo>
                  <a:pt x="190919" y="133019"/>
                </a:lnTo>
                <a:lnTo>
                  <a:pt x="186550" y="123532"/>
                </a:lnTo>
                <a:lnTo>
                  <a:pt x="182651" y="115163"/>
                </a:lnTo>
                <a:lnTo>
                  <a:pt x="182651" y="143230"/>
                </a:lnTo>
                <a:lnTo>
                  <a:pt x="182651" y="217525"/>
                </a:lnTo>
                <a:lnTo>
                  <a:pt x="168262" y="217525"/>
                </a:lnTo>
                <a:lnTo>
                  <a:pt x="168262" y="143230"/>
                </a:lnTo>
                <a:lnTo>
                  <a:pt x="182651" y="143230"/>
                </a:lnTo>
                <a:lnTo>
                  <a:pt x="182651" y="115163"/>
                </a:lnTo>
                <a:lnTo>
                  <a:pt x="182562" y="114985"/>
                </a:lnTo>
                <a:lnTo>
                  <a:pt x="181965" y="113665"/>
                </a:lnTo>
                <a:lnTo>
                  <a:pt x="181140" y="111887"/>
                </a:lnTo>
                <a:lnTo>
                  <a:pt x="180581" y="110540"/>
                </a:lnTo>
                <a:lnTo>
                  <a:pt x="179616" y="108508"/>
                </a:lnTo>
                <a:lnTo>
                  <a:pt x="179616" y="133019"/>
                </a:lnTo>
                <a:lnTo>
                  <a:pt x="157657" y="133019"/>
                </a:lnTo>
                <a:lnTo>
                  <a:pt x="157657" y="143230"/>
                </a:lnTo>
                <a:lnTo>
                  <a:pt x="157657" y="217525"/>
                </a:lnTo>
                <a:lnTo>
                  <a:pt x="142862" y="217525"/>
                </a:lnTo>
                <a:lnTo>
                  <a:pt x="142862" y="143230"/>
                </a:lnTo>
                <a:lnTo>
                  <a:pt x="157657" y="143230"/>
                </a:lnTo>
                <a:lnTo>
                  <a:pt x="157657" y="133019"/>
                </a:lnTo>
                <a:lnTo>
                  <a:pt x="146265" y="133019"/>
                </a:lnTo>
                <a:lnTo>
                  <a:pt x="150431" y="123532"/>
                </a:lnTo>
                <a:lnTo>
                  <a:pt x="175069" y="123532"/>
                </a:lnTo>
                <a:lnTo>
                  <a:pt x="179616" y="133019"/>
                </a:lnTo>
                <a:lnTo>
                  <a:pt x="179616" y="108508"/>
                </a:lnTo>
                <a:lnTo>
                  <a:pt x="178130" y="105359"/>
                </a:lnTo>
                <a:lnTo>
                  <a:pt x="178257" y="105867"/>
                </a:lnTo>
                <a:lnTo>
                  <a:pt x="177800" y="104978"/>
                </a:lnTo>
                <a:lnTo>
                  <a:pt x="177622" y="104622"/>
                </a:lnTo>
                <a:lnTo>
                  <a:pt x="175831" y="100799"/>
                </a:lnTo>
                <a:lnTo>
                  <a:pt x="173875" y="97358"/>
                </a:lnTo>
                <a:lnTo>
                  <a:pt x="172808" y="95491"/>
                </a:lnTo>
                <a:lnTo>
                  <a:pt x="170522" y="90665"/>
                </a:lnTo>
                <a:lnTo>
                  <a:pt x="170522" y="113665"/>
                </a:lnTo>
                <a:lnTo>
                  <a:pt x="155371" y="113665"/>
                </a:lnTo>
                <a:lnTo>
                  <a:pt x="162941" y="97358"/>
                </a:lnTo>
                <a:lnTo>
                  <a:pt x="170522" y="113665"/>
                </a:lnTo>
                <a:lnTo>
                  <a:pt x="170522" y="90665"/>
                </a:lnTo>
                <a:lnTo>
                  <a:pt x="169405" y="88290"/>
                </a:lnTo>
                <a:lnTo>
                  <a:pt x="168071" y="85242"/>
                </a:lnTo>
                <a:lnTo>
                  <a:pt x="165239" y="83743"/>
                </a:lnTo>
                <a:lnTo>
                  <a:pt x="159537" y="83743"/>
                </a:lnTo>
                <a:lnTo>
                  <a:pt x="156705" y="85242"/>
                </a:lnTo>
                <a:lnTo>
                  <a:pt x="155371" y="88290"/>
                </a:lnTo>
                <a:lnTo>
                  <a:pt x="151180" y="97332"/>
                </a:lnTo>
                <a:lnTo>
                  <a:pt x="133019" y="135661"/>
                </a:lnTo>
                <a:lnTo>
                  <a:pt x="132638" y="136423"/>
                </a:lnTo>
                <a:lnTo>
                  <a:pt x="132638" y="217525"/>
                </a:lnTo>
                <a:lnTo>
                  <a:pt x="118986" y="217525"/>
                </a:lnTo>
                <a:lnTo>
                  <a:pt x="119011" y="216763"/>
                </a:lnTo>
                <a:lnTo>
                  <a:pt x="119672" y="192125"/>
                </a:lnTo>
                <a:lnTo>
                  <a:pt x="119748" y="186423"/>
                </a:lnTo>
                <a:lnTo>
                  <a:pt x="119748" y="186080"/>
                </a:lnTo>
                <a:lnTo>
                  <a:pt x="118986" y="182638"/>
                </a:lnTo>
                <a:lnTo>
                  <a:pt x="116344" y="180378"/>
                </a:lnTo>
                <a:lnTo>
                  <a:pt x="114439" y="178473"/>
                </a:lnTo>
                <a:lnTo>
                  <a:pt x="113322" y="178117"/>
                </a:lnTo>
                <a:lnTo>
                  <a:pt x="113322" y="176212"/>
                </a:lnTo>
                <a:lnTo>
                  <a:pt x="113322" y="163322"/>
                </a:lnTo>
                <a:lnTo>
                  <a:pt x="118986" y="162928"/>
                </a:lnTo>
                <a:lnTo>
                  <a:pt x="123151" y="158000"/>
                </a:lnTo>
                <a:lnTo>
                  <a:pt x="123151" y="152717"/>
                </a:lnTo>
                <a:lnTo>
                  <a:pt x="123151" y="147015"/>
                </a:lnTo>
                <a:lnTo>
                  <a:pt x="123151" y="142468"/>
                </a:lnTo>
                <a:lnTo>
                  <a:pt x="118986" y="137566"/>
                </a:lnTo>
                <a:lnTo>
                  <a:pt x="113665" y="137566"/>
                </a:lnTo>
                <a:lnTo>
                  <a:pt x="113665" y="147015"/>
                </a:lnTo>
                <a:lnTo>
                  <a:pt x="113665" y="152717"/>
                </a:lnTo>
                <a:lnTo>
                  <a:pt x="109880" y="152717"/>
                </a:lnTo>
                <a:lnTo>
                  <a:pt x="109880" y="187566"/>
                </a:lnTo>
                <a:lnTo>
                  <a:pt x="109842" y="189484"/>
                </a:lnTo>
                <a:lnTo>
                  <a:pt x="108762" y="216763"/>
                </a:lnTo>
                <a:lnTo>
                  <a:pt x="80340" y="216763"/>
                </a:lnTo>
                <a:lnTo>
                  <a:pt x="79756" y="194767"/>
                </a:lnTo>
                <a:lnTo>
                  <a:pt x="79578" y="187566"/>
                </a:lnTo>
                <a:lnTo>
                  <a:pt x="80721" y="186423"/>
                </a:lnTo>
                <a:lnTo>
                  <a:pt x="108762" y="186423"/>
                </a:lnTo>
                <a:lnTo>
                  <a:pt x="109880" y="187566"/>
                </a:lnTo>
                <a:lnTo>
                  <a:pt x="109880" y="152717"/>
                </a:lnTo>
                <a:lnTo>
                  <a:pt x="103454" y="152717"/>
                </a:lnTo>
                <a:lnTo>
                  <a:pt x="103454" y="162928"/>
                </a:lnTo>
                <a:lnTo>
                  <a:pt x="103454" y="176212"/>
                </a:lnTo>
                <a:lnTo>
                  <a:pt x="86779" y="176212"/>
                </a:lnTo>
                <a:lnTo>
                  <a:pt x="86779" y="162928"/>
                </a:lnTo>
                <a:lnTo>
                  <a:pt x="103454" y="162928"/>
                </a:lnTo>
                <a:lnTo>
                  <a:pt x="103454" y="152717"/>
                </a:lnTo>
                <a:lnTo>
                  <a:pt x="77292" y="152717"/>
                </a:lnTo>
                <a:lnTo>
                  <a:pt x="76809" y="152717"/>
                </a:lnTo>
                <a:lnTo>
                  <a:pt x="76619" y="152527"/>
                </a:lnTo>
                <a:lnTo>
                  <a:pt x="76873" y="152527"/>
                </a:lnTo>
                <a:lnTo>
                  <a:pt x="77063" y="152590"/>
                </a:lnTo>
                <a:lnTo>
                  <a:pt x="77292" y="152717"/>
                </a:lnTo>
                <a:lnTo>
                  <a:pt x="77254" y="152527"/>
                </a:lnTo>
                <a:lnTo>
                  <a:pt x="76555" y="147777"/>
                </a:lnTo>
                <a:lnTo>
                  <a:pt x="76555" y="147015"/>
                </a:lnTo>
                <a:lnTo>
                  <a:pt x="113665" y="147015"/>
                </a:lnTo>
                <a:lnTo>
                  <a:pt x="113665" y="137566"/>
                </a:lnTo>
                <a:lnTo>
                  <a:pt x="113322" y="137566"/>
                </a:lnTo>
                <a:lnTo>
                  <a:pt x="113322" y="136804"/>
                </a:lnTo>
                <a:lnTo>
                  <a:pt x="113322" y="135661"/>
                </a:lnTo>
                <a:lnTo>
                  <a:pt x="125450" y="123151"/>
                </a:lnTo>
                <a:lnTo>
                  <a:pt x="128854" y="119735"/>
                </a:lnTo>
                <a:lnTo>
                  <a:pt x="129235" y="114808"/>
                </a:lnTo>
                <a:lnTo>
                  <a:pt x="126619" y="111099"/>
                </a:lnTo>
                <a:lnTo>
                  <a:pt x="117843" y="98552"/>
                </a:lnTo>
                <a:lnTo>
                  <a:pt x="117843" y="115951"/>
                </a:lnTo>
                <a:lnTo>
                  <a:pt x="106095" y="128460"/>
                </a:lnTo>
                <a:lnTo>
                  <a:pt x="103073" y="131102"/>
                </a:lnTo>
                <a:lnTo>
                  <a:pt x="103073" y="136804"/>
                </a:lnTo>
                <a:lnTo>
                  <a:pt x="86004" y="136804"/>
                </a:lnTo>
                <a:lnTo>
                  <a:pt x="86004" y="134505"/>
                </a:lnTo>
                <a:lnTo>
                  <a:pt x="86779" y="131102"/>
                </a:lnTo>
                <a:lnTo>
                  <a:pt x="83362" y="128460"/>
                </a:lnTo>
                <a:lnTo>
                  <a:pt x="70853" y="115951"/>
                </a:lnTo>
                <a:lnTo>
                  <a:pt x="89420" y="89052"/>
                </a:lnTo>
                <a:lnTo>
                  <a:pt x="89420" y="110261"/>
                </a:lnTo>
                <a:lnTo>
                  <a:pt x="87160" y="110642"/>
                </a:lnTo>
                <a:lnTo>
                  <a:pt x="84899" y="112547"/>
                </a:lnTo>
                <a:lnTo>
                  <a:pt x="84899" y="118211"/>
                </a:lnTo>
                <a:lnTo>
                  <a:pt x="87160" y="120891"/>
                </a:lnTo>
                <a:lnTo>
                  <a:pt x="101193" y="120891"/>
                </a:lnTo>
                <a:lnTo>
                  <a:pt x="103835" y="118211"/>
                </a:lnTo>
                <a:lnTo>
                  <a:pt x="103835" y="113309"/>
                </a:lnTo>
                <a:lnTo>
                  <a:pt x="101930" y="110642"/>
                </a:lnTo>
                <a:lnTo>
                  <a:pt x="99288" y="110261"/>
                </a:lnTo>
                <a:lnTo>
                  <a:pt x="99288" y="89052"/>
                </a:lnTo>
                <a:lnTo>
                  <a:pt x="117843" y="115951"/>
                </a:lnTo>
                <a:lnTo>
                  <a:pt x="117843" y="98552"/>
                </a:lnTo>
                <a:lnTo>
                  <a:pt x="111213" y="89052"/>
                </a:lnTo>
                <a:lnTo>
                  <a:pt x="97942" y="70091"/>
                </a:lnTo>
                <a:lnTo>
                  <a:pt x="95872" y="69126"/>
                </a:lnTo>
                <a:lnTo>
                  <a:pt x="91808" y="69126"/>
                </a:lnTo>
                <a:lnTo>
                  <a:pt x="89801" y="70091"/>
                </a:lnTo>
                <a:lnTo>
                  <a:pt x="88684" y="71996"/>
                </a:lnTo>
                <a:lnTo>
                  <a:pt x="61379" y="111023"/>
                </a:lnTo>
                <a:lnTo>
                  <a:pt x="59118" y="114808"/>
                </a:lnTo>
                <a:lnTo>
                  <a:pt x="59499" y="120116"/>
                </a:lnTo>
                <a:lnTo>
                  <a:pt x="62522" y="123151"/>
                </a:lnTo>
                <a:lnTo>
                  <a:pt x="74650" y="135661"/>
                </a:lnTo>
                <a:lnTo>
                  <a:pt x="74650" y="137566"/>
                </a:lnTo>
                <a:lnTo>
                  <a:pt x="68986" y="138303"/>
                </a:lnTo>
                <a:lnTo>
                  <a:pt x="64808" y="142849"/>
                </a:lnTo>
                <a:lnTo>
                  <a:pt x="64808" y="158762"/>
                </a:lnTo>
                <a:lnTo>
                  <a:pt x="68986" y="163322"/>
                </a:lnTo>
                <a:lnTo>
                  <a:pt x="74650" y="163322"/>
                </a:lnTo>
                <a:lnTo>
                  <a:pt x="74650" y="178117"/>
                </a:lnTo>
                <a:lnTo>
                  <a:pt x="73494" y="178473"/>
                </a:lnTo>
                <a:lnTo>
                  <a:pt x="71628" y="180378"/>
                </a:lnTo>
                <a:lnTo>
                  <a:pt x="68986" y="182638"/>
                </a:lnTo>
                <a:lnTo>
                  <a:pt x="67830" y="186080"/>
                </a:lnTo>
                <a:lnTo>
                  <a:pt x="68211" y="189484"/>
                </a:lnTo>
                <a:lnTo>
                  <a:pt x="68986" y="217525"/>
                </a:lnTo>
                <a:lnTo>
                  <a:pt x="32219" y="217525"/>
                </a:lnTo>
                <a:lnTo>
                  <a:pt x="32219" y="216763"/>
                </a:lnTo>
                <a:lnTo>
                  <a:pt x="32219" y="37490"/>
                </a:lnTo>
                <a:lnTo>
                  <a:pt x="33718" y="37490"/>
                </a:lnTo>
                <a:lnTo>
                  <a:pt x="33718" y="36372"/>
                </a:lnTo>
                <a:lnTo>
                  <a:pt x="34480" y="35610"/>
                </a:lnTo>
                <a:lnTo>
                  <a:pt x="295579" y="35610"/>
                </a:lnTo>
                <a:lnTo>
                  <a:pt x="296341" y="36372"/>
                </a:lnTo>
                <a:lnTo>
                  <a:pt x="296341" y="24980"/>
                </a:lnTo>
                <a:lnTo>
                  <a:pt x="28778" y="24980"/>
                </a:lnTo>
                <a:lnTo>
                  <a:pt x="23495" y="30302"/>
                </a:lnTo>
                <a:lnTo>
                  <a:pt x="23495" y="216763"/>
                </a:lnTo>
                <a:lnTo>
                  <a:pt x="10223" y="216763"/>
                </a:lnTo>
                <a:lnTo>
                  <a:pt x="10223" y="13233"/>
                </a:lnTo>
                <a:lnTo>
                  <a:pt x="13246" y="9829"/>
                </a:lnTo>
                <a:lnTo>
                  <a:pt x="317195" y="9829"/>
                </a:lnTo>
                <a:lnTo>
                  <a:pt x="320598" y="12852"/>
                </a:lnTo>
                <a:lnTo>
                  <a:pt x="320598" y="126555"/>
                </a:lnTo>
                <a:lnTo>
                  <a:pt x="319836" y="129603"/>
                </a:lnTo>
                <a:lnTo>
                  <a:pt x="322122" y="132245"/>
                </a:lnTo>
                <a:lnTo>
                  <a:pt x="327787" y="132245"/>
                </a:lnTo>
                <a:lnTo>
                  <a:pt x="330085" y="129603"/>
                </a:lnTo>
                <a:lnTo>
                  <a:pt x="330085" y="9829"/>
                </a:lnTo>
                <a:lnTo>
                  <a:pt x="330085" y="756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7990840" y="2435258"/>
            <a:ext cx="354965" cy="353695"/>
            <a:chOff x="7990840" y="2435258"/>
            <a:chExt cx="354965" cy="353695"/>
          </a:xfrm>
        </p:grpSpPr>
        <p:sp>
          <p:nvSpPr>
            <p:cNvPr id="92" name="object 92"/>
            <p:cNvSpPr/>
            <p:nvPr/>
          </p:nvSpPr>
          <p:spPr>
            <a:xfrm>
              <a:off x="7990840" y="2435258"/>
              <a:ext cx="354965" cy="353695"/>
            </a:xfrm>
            <a:custGeom>
              <a:avLst/>
              <a:gdLst/>
              <a:ahLst/>
              <a:cxnLst/>
              <a:rect l="l" t="t" r="r" b="b"/>
              <a:pathLst>
                <a:path w="354965" h="353694">
                  <a:moveTo>
                    <a:pt x="170406" y="131489"/>
                  </a:moveTo>
                  <a:lnTo>
                    <a:pt x="151988" y="131489"/>
                  </a:lnTo>
                  <a:lnTo>
                    <a:pt x="166756" y="120126"/>
                  </a:lnTo>
                  <a:lnTo>
                    <a:pt x="168285" y="118598"/>
                  </a:lnTo>
                  <a:lnTo>
                    <a:pt x="170163" y="117484"/>
                  </a:lnTo>
                  <a:lnTo>
                    <a:pt x="172072" y="117102"/>
                  </a:lnTo>
                  <a:lnTo>
                    <a:pt x="172072" y="2641"/>
                  </a:lnTo>
                  <a:lnTo>
                    <a:pt x="174332" y="0"/>
                  </a:lnTo>
                  <a:lnTo>
                    <a:pt x="180030" y="0"/>
                  </a:lnTo>
                  <a:lnTo>
                    <a:pt x="182290" y="2641"/>
                  </a:lnTo>
                  <a:lnTo>
                    <a:pt x="182290" y="10981"/>
                  </a:lnTo>
                  <a:lnTo>
                    <a:pt x="261132" y="10981"/>
                  </a:lnTo>
                  <a:lnTo>
                    <a:pt x="263010" y="12127"/>
                  </a:lnTo>
                  <a:lnTo>
                    <a:pt x="263774" y="13241"/>
                  </a:lnTo>
                  <a:lnTo>
                    <a:pt x="264921" y="15150"/>
                  </a:lnTo>
                  <a:lnTo>
                    <a:pt x="264921" y="17060"/>
                  </a:lnTo>
                  <a:lnTo>
                    <a:pt x="263774" y="18556"/>
                  </a:lnTo>
                  <a:lnTo>
                    <a:pt x="262477" y="21198"/>
                  </a:lnTo>
                  <a:lnTo>
                    <a:pt x="182290" y="21198"/>
                  </a:lnTo>
                  <a:lnTo>
                    <a:pt x="182290" y="117102"/>
                  </a:lnTo>
                  <a:lnTo>
                    <a:pt x="184199" y="117866"/>
                  </a:lnTo>
                  <a:lnTo>
                    <a:pt x="186460" y="118980"/>
                  </a:lnTo>
                  <a:lnTo>
                    <a:pt x="187987" y="120508"/>
                  </a:lnTo>
                  <a:lnTo>
                    <a:pt x="191393" y="123532"/>
                  </a:lnTo>
                  <a:lnTo>
                    <a:pt x="193017" y="127797"/>
                  </a:lnTo>
                  <a:lnTo>
                    <a:pt x="176146" y="127797"/>
                  </a:lnTo>
                  <a:lnTo>
                    <a:pt x="174523" y="128274"/>
                  </a:lnTo>
                  <a:lnTo>
                    <a:pt x="173186" y="129229"/>
                  </a:lnTo>
                  <a:lnTo>
                    <a:pt x="170406" y="131489"/>
                  </a:lnTo>
                  <a:close/>
                </a:path>
                <a:path w="354965" h="353694">
                  <a:moveTo>
                    <a:pt x="261483" y="65919"/>
                  </a:moveTo>
                  <a:lnTo>
                    <a:pt x="195945" y="65919"/>
                  </a:lnTo>
                  <a:lnTo>
                    <a:pt x="193653" y="63659"/>
                  </a:lnTo>
                  <a:lnTo>
                    <a:pt x="193653" y="57962"/>
                  </a:lnTo>
                  <a:lnTo>
                    <a:pt x="195945" y="55702"/>
                  </a:lnTo>
                  <a:lnTo>
                    <a:pt x="251647" y="55702"/>
                  </a:lnTo>
                  <a:lnTo>
                    <a:pt x="244453" y="40933"/>
                  </a:lnTo>
                  <a:lnTo>
                    <a:pt x="243308" y="39405"/>
                  </a:lnTo>
                  <a:lnTo>
                    <a:pt x="243308" y="37495"/>
                  </a:lnTo>
                  <a:lnTo>
                    <a:pt x="244453" y="35999"/>
                  </a:lnTo>
                  <a:lnTo>
                    <a:pt x="251647" y="21198"/>
                  </a:lnTo>
                  <a:lnTo>
                    <a:pt x="262477" y="21198"/>
                  </a:lnTo>
                  <a:lnTo>
                    <a:pt x="253907" y="38641"/>
                  </a:lnTo>
                  <a:lnTo>
                    <a:pt x="263774" y="58344"/>
                  </a:lnTo>
                  <a:lnTo>
                    <a:pt x="264921" y="60254"/>
                  </a:lnTo>
                  <a:lnTo>
                    <a:pt x="264921" y="62132"/>
                  </a:lnTo>
                  <a:lnTo>
                    <a:pt x="263774" y="63659"/>
                  </a:lnTo>
                  <a:lnTo>
                    <a:pt x="263010" y="65187"/>
                  </a:lnTo>
                  <a:lnTo>
                    <a:pt x="261483" y="65919"/>
                  </a:lnTo>
                  <a:close/>
                </a:path>
                <a:path w="354965" h="353694">
                  <a:moveTo>
                    <a:pt x="6334" y="353344"/>
                  </a:moveTo>
                  <a:lnTo>
                    <a:pt x="3691" y="353344"/>
                  </a:lnTo>
                  <a:lnTo>
                    <a:pt x="2196" y="352676"/>
                  </a:lnTo>
                  <a:lnTo>
                    <a:pt x="1527" y="351307"/>
                  </a:lnTo>
                  <a:lnTo>
                    <a:pt x="0" y="348633"/>
                  </a:lnTo>
                  <a:lnTo>
                    <a:pt x="381" y="345610"/>
                  </a:lnTo>
                  <a:lnTo>
                    <a:pt x="2673" y="344114"/>
                  </a:lnTo>
                  <a:lnTo>
                    <a:pt x="78078" y="290671"/>
                  </a:lnTo>
                  <a:lnTo>
                    <a:pt x="78078" y="213356"/>
                  </a:lnTo>
                  <a:lnTo>
                    <a:pt x="77314" y="209950"/>
                  </a:lnTo>
                  <a:lnTo>
                    <a:pt x="75786" y="206544"/>
                  </a:lnTo>
                  <a:lnTo>
                    <a:pt x="70503" y="196295"/>
                  </a:lnTo>
                  <a:lnTo>
                    <a:pt x="68593" y="191361"/>
                  </a:lnTo>
                  <a:lnTo>
                    <a:pt x="67097" y="186841"/>
                  </a:lnTo>
                  <a:lnTo>
                    <a:pt x="67097" y="122386"/>
                  </a:lnTo>
                  <a:lnTo>
                    <a:pt x="70503" y="116720"/>
                  </a:lnTo>
                  <a:lnTo>
                    <a:pt x="76168" y="113696"/>
                  </a:lnTo>
                  <a:lnTo>
                    <a:pt x="89060" y="107235"/>
                  </a:lnTo>
                  <a:lnTo>
                    <a:pt x="89060" y="98513"/>
                  </a:lnTo>
                  <a:lnTo>
                    <a:pt x="82248" y="93962"/>
                  </a:lnTo>
                  <a:lnTo>
                    <a:pt x="78078" y="86004"/>
                  </a:lnTo>
                  <a:lnTo>
                    <a:pt x="78078" y="65919"/>
                  </a:lnTo>
                  <a:lnTo>
                    <a:pt x="79805" y="57592"/>
                  </a:lnTo>
                  <a:lnTo>
                    <a:pt x="84512" y="50725"/>
                  </a:lnTo>
                  <a:lnTo>
                    <a:pt x="91493" y="46059"/>
                  </a:lnTo>
                  <a:lnTo>
                    <a:pt x="100041" y="44339"/>
                  </a:lnTo>
                  <a:lnTo>
                    <a:pt x="110672" y="44339"/>
                  </a:lnTo>
                  <a:lnTo>
                    <a:pt x="119220" y="46059"/>
                  </a:lnTo>
                  <a:lnTo>
                    <a:pt x="126201" y="50725"/>
                  </a:lnTo>
                  <a:lnTo>
                    <a:pt x="129089" y="54938"/>
                  </a:lnTo>
                  <a:lnTo>
                    <a:pt x="93611" y="54938"/>
                  </a:lnTo>
                  <a:lnTo>
                    <a:pt x="88678" y="60254"/>
                  </a:lnTo>
                  <a:lnTo>
                    <a:pt x="88678" y="86768"/>
                  </a:lnTo>
                  <a:lnTo>
                    <a:pt x="96253" y="94343"/>
                  </a:lnTo>
                  <a:lnTo>
                    <a:pt x="127894" y="94343"/>
                  </a:lnTo>
                  <a:lnTo>
                    <a:pt x="121653" y="98513"/>
                  </a:lnTo>
                  <a:lnTo>
                    <a:pt x="121653" y="104975"/>
                  </a:lnTo>
                  <a:lnTo>
                    <a:pt x="98927" y="104975"/>
                  </a:lnTo>
                  <a:lnTo>
                    <a:pt x="98927" y="109144"/>
                  </a:lnTo>
                  <a:lnTo>
                    <a:pt x="98545" y="111023"/>
                  </a:lnTo>
                  <a:lnTo>
                    <a:pt x="97399" y="112550"/>
                  </a:lnTo>
                  <a:lnTo>
                    <a:pt x="104189" y="118980"/>
                  </a:lnTo>
                  <a:lnTo>
                    <a:pt x="90588" y="118980"/>
                  </a:lnTo>
                  <a:lnTo>
                    <a:pt x="81484" y="123150"/>
                  </a:lnTo>
                  <a:lnTo>
                    <a:pt x="79574" y="124296"/>
                  </a:lnTo>
                  <a:lnTo>
                    <a:pt x="78078" y="126205"/>
                  </a:lnTo>
                  <a:lnTo>
                    <a:pt x="78078" y="184932"/>
                  </a:lnTo>
                  <a:lnTo>
                    <a:pt x="79224" y="188338"/>
                  </a:lnTo>
                  <a:lnTo>
                    <a:pt x="80339" y="191361"/>
                  </a:lnTo>
                  <a:lnTo>
                    <a:pt x="85654" y="201993"/>
                  </a:lnTo>
                  <a:lnTo>
                    <a:pt x="87564" y="206544"/>
                  </a:lnTo>
                  <a:lnTo>
                    <a:pt x="89060" y="211446"/>
                  </a:lnTo>
                  <a:lnTo>
                    <a:pt x="89060" y="283095"/>
                  </a:lnTo>
                  <a:lnTo>
                    <a:pt x="106080" y="283095"/>
                  </a:lnTo>
                  <a:lnTo>
                    <a:pt x="8339" y="352453"/>
                  </a:lnTo>
                  <a:lnTo>
                    <a:pt x="7448" y="353058"/>
                  </a:lnTo>
                  <a:lnTo>
                    <a:pt x="6334" y="353344"/>
                  </a:lnTo>
                  <a:close/>
                </a:path>
                <a:path w="354965" h="353694">
                  <a:moveTo>
                    <a:pt x="127894" y="94343"/>
                  </a:moveTo>
                  <a:lnTo>
                    <a:pt x="114460" y="94343"/>
                  </a:lnTo>
                  <a:lnTo>
                    <a:pt x="122035" y="86768"/>
                  </a:lnTo>
                  <a:lnTo>
                    <a:pt x="122035" y="60254"/>
                  </a:lnTo>
                  <a:lnTo>
                    <a:pt x="117102" y="54938"/>
                  </a:lnTo>
                  <a:lnTo>
                    <a:pt x="129089" y="54938"/>
                  </a:lnTo>
                  <a:lnTo>
                    <a:pt x="130909" y="57592"/>
                  </a:lnTo>
                  <a:lnTo>
                    <a:pt x="132635" y="65919"/>
                  </a:lnTo>
                  <a:lnTo>
                    <a:pt x="132635" y="86004"/>
                  </a:lnTo>
                  <a:lnTo>
                    <a:pt x="128465" y="93962"/>
                  </a:lnTo>
                  <a:lnTo>
                    <a:pt x="127894" y="94343"/>
                  </a:lnTo>
                  <a:close/>
                </a:path>
                <a:path w="354965" h="353694">
                  <a:moveTo>
                    <a:pt x="142561" y="119362"/>
                  </a:moveTo>
                  <a:lnTo>
                    <a:pt x="105739" y="119362"/>
                  </a:lnTo>
                  <a:lnTo>
                    <a:pt x="112550" y="112550"/>
                  </a:lnTo>
                  <a:lnTo>
                    <a:pt x="111818" y="109908"/>
                  </a:lnTo>
                  <a:lnTo>
                    <a:pt x="111436" y="107617"/>
                  </a:lnTo>
                  <a:lnTo>
                    <a:pt x="110672" y="105357"/>
                  </a:lnTo>
                  <a:lnTo>
                    <a:pt x="110672" y="104975"/>
                  </a:lnTo>
                  <a:lnTo>
                    <a:pt x="121653" y="104975"/>
                  </a:lnTo>
                  <a:lnTo>
                    <a:pt x="121653" y="107235"/>
                  </a:lnTo>
                  <a:lnTo>
                    <a:pt x="123946" y="109908"/>
                  </a:lnTo>
                  <a:lnTo>
                    <a:pt x="132635" y="109908"/>
                  </a:lnTo>
                  <a:lnTo>
                    <a:pt x="136805" y="112550"/>
                  </a:lnTo>
                  <a:lnTo>
                    <a:pt x="140210" y="116338"/>
                  </a:lnTo>
                  <a:lnTo>
                    <a:pt x="142561" y="119362"/>
                  </a:lnTo>
                  <a:close/>
                </a:path>
                <a:path w="354965" h="353694">
                  <a:moveTo>
                    <a:pt x="108763" y="130343"/>
                  </a:moveTo>
                  <a:lnTo>
                    <a:pt x="103096" y="130343"/>
                  </a:lnTo>
                  <a:lnTo>
                    <a:pt x="100423" y="128847"/>
                  </a:lnTo>
                  <a:lnTo>
                    <a:pt x="98545" y="126937"/>
                  </a:lnTo>
                  <a:lnTo>
                    <a:pt x="90588" y="118980"/>
                  </a:lnTo>
                  <a:lnTo>
                    <a:pt x="104189" y="118980"/>
                  </a:lnTo>
                  <a:lnTo>
                    <a:pt x="104592" y="119362"/>
                  </a:lnTo>
                  <a:lnTo>
                    <a:pt x="142561" y="119362"/>
                  </a:lnTo>
                  <a:lnTo>
                    <a:pt x="143155" y="120126"/>
                  </a:lnTo>
                  <a:lnTo>
                    <a:pt x="120889" y="120126"/>
                  </a:lnTo>
                  <a:lnTo>
                    <a:pt x="113696" y="126937"/>
                  </a:lnTo>
                  <a:lnTo>
                    <a:pt x="111818" y="129611"/>
                  </a:lnTo>
                  <a:lnTo>
                    <a:pt x="108763" y="130343"/>
                  </a:lnTo>
                  <a:close/>
                </a:path>
                <a:path w="354965" h="353694">
                  <a:moveTo>
                    <a:pt x="153006" y="145049"/>
                  </a:moveTo>
                  <a:lnTo>
                    <a:pt x="150364" y="145049"/>
                  </a:lnTo>
                  <a:lnTo>
                    <a:pt x="148836" y="144508"/>
                  </a:lnTo>
                  <a:lnTo>
                    <a:pt x="132635" y="124296"/>
                  </a:lnTo>
                  <a:lnTo>
                    <a:pt x="131139" y="122768"/>
                  </a:lnTo>
                  <a:lnTo>
                    <a:pt x="129611" y="121654"/>
                  </a:lnTo>
                  <a:lnTo>
                    <a:pt x="125441" y="121654"/>
                  </a:lnTo>
                  <a:lnTo>
                    <a:pt x="120889" y="120126"/>
                  </a:lnTo>
                  <a:lnTo>
                    <a:pt x="143155" y="120126"/>
                  </a:lnTo>
                  <a:lnTo>
                    <a:pt x="151988" y="131489"/>
                  </a:lnTo>
                  <a:lnTo>
                    <a:pt x="170406" y="131489"/>
                  </a:lnTo>
                  <a:lnTo>
                    <a:pt x="154152" y="144699"/>
                  </a:lnTo>
                  <a:lnTo>
                    <a:pt x="153006" y="145049"/>
                  </a:lnTo>
                  <a:close/>
                </a:path>
                <a:path w="354965" h="353694">
                  <a:moveTo>
                    <a:pt x="155779" y="247828"/>
                  </a:moveTo>
                  <a:lnTo>
                    <a:pt x="138332" y="247828"/>
                  </a:lnTo>
                  <a:lnTo>
                    <a:pt x="172072" y="223573"/>
                  </a:lnTo>
                  <a:lnTo>
                    <a:pt x="172454" y="223573"/>
                  </a:lnTo>
                  <a:lnTo>
                    <a:pt x="172454" y="158035"/>
                  </a:lnTo>
                  <a:lnTo>
                    <a:pt x="153866" y="158035"/>
                  </a:lnTo>
                  <a:lnTo>
                    <a:pt x="155775" y="156890"/>
                  </a:lnTo>
                  <a:lnTo>
                    <a:pt x="157653" y="155362"/>
                  </a:lnTo>
                  <a:lnTo>
                    <a:pt x="180762" y="137187"/>
                  </a:lnTo>
                  <a:lnTo>
                    <a:pt x="182290" y="136041"/>
                  </a:lnTo>
                  <a:lnTo>
                    <a:pt x="182671" y="134513"/>
                  </a:lnTo>
                  <a:lnTo>
                    <a:pt x="183435" y="134163"/>
                  </a:lnTo>
                  <a:lnTo>
                    <a:pt x="183435" y="132253"/>
                  </a:lnTo>
                  <a:lnTo>
                    <a:pt x="182671" y="130725"/>
                  </a:lnTo>
                  <a:lnTo>
                    <a:pt x="181526" y="129229"/>
                  </a:lnTo>
                  <a:lnTo>
                    <a:pt x="180603" y="128274"/>
                  </a:lnTo>
                  <a:lnTo>
                    <a:pt x="179171" y="127797"/>
                  </a:lnTo>
                  <a:lnTo>
                    <a:pt x="193017" y="127797"/>
                  </a:lnTo>
                  <a:lnTo>
                    <a:pt x="193199" y="128274"/>
                  </a:lnTo>
                  <a:lnTo>
                    <a:pt x="193271" y="137951"/>
                  </a:lnTo>
                  <a:lnTo>
                    <a:pt x="191011" y="142471"/>
                  </a:lnTo>
                  <a:lnTo>
                    <a:pt x="187224" y="145526"/>
                  </a:lnTo>
                  <a:lnTo>
                    <a:pt x="182290" y="149314"/>
                  </a:lnTo>
                  <a:lnTo>
                    <a:pt x="182290" y="224337"/>
                  </a:lnTo>
                  <a:lnTo>
                    <a:pt x="194597" y="233059"/>
                  </a:lnTo>
                  <a:lnTo>
                    <a:pt x="176592" y="233059"/>
                  </a:lnTo>
                  <a:lnTo>
                    <a:pt x="155779" y="247828"/>
                  </a:lnTo>
                  <a:close/>
                </a:path>
                <a:path w="354965" h="353694">
                  <a:moveTo>
                    <a:pt x="133845" y="263393"/>
                  </a:moveTo>
                  <a:lnTo>
                    <a:pt x="116338" y="263393"/>
                  </a:lnTo>
                  <a:lnTo>
                    <a:pt x="128465" y="255053"/>
                  </a:lnTo>
                  <a:lnTo>
                    <a:pt x="128465" y="149314"/>
                  </a:lnTo>
                  <a:lnTo>
                    <a:pt x="129611" y="147404"/>
                  </a:lnTo>
                  <a:lnTo>
                    <a:pt x="131575" y="146608"/>
                  </a:lnTo>
                  <a:lnTo>
                    <a:pt x="132221" y="146226"/>
                  </a:lnTo>
                  <a:lnTo>
                    <a:pt x="133049" y="146004"/>
                  </a:lnTo>
                  <a:lnTo>
                    <a:pt x="135181" y="146004"/>
                  </a:lnTo>
                  <a:lnTo>
                    <a:pt x="136486" y="146608"/>
                  </a:lnTo>
                  <a:lnTo>
                    <a:pt x="137187" y="147786"/>
                  </a:lnTo>
                  <a:lnTo>
                    <a:pt x="141739" y="153484"/>
                  </a:lnTo>
                  <a:lnTo>
                    <a:pt x="143648" y="156125"/>
                  </a:lnTo>
                  <a:lnTo>
                    <a:pt x="146290" y="157271"/>
                  </a:lnTo>
                  <a:lnTo>
                    <a:pt x="149314" y="158035"/>
                  </a:lnTo>
                  <a:lnTo>
                    <a:pt x="172454" y="158035"/>
                  </a:lnTo>
                  <a:lnTo>
                    <a:pt x="164465" y="164083"/>
                  </a:lnTo>
                  <a:lnTo>
                    <a:pt x="163480" y="164847"/>
                  </a:lnTo>
                  <a:lnTo>
                    <a:pt x="138332" y="164847"/>
                  </a:lnTo>
                  <a:lnTo>
                    <a:pt x="138332" y="247828"/>
                  </a:lnTo>
                  <a:lnTo>
                    <a:pt x="155779" y="247828"/>
                  </a:lnTo>
                  <a:lnTo>
                    <a:pt x="133845" y="263393"/>
                  </a:lnTo>
                  <a:close/>
                </a:path>
                <a:path w="354965" h="353694">
                  <a:moveTo>
                    <a:pt x="152338" y="168635"/>
                  </a:moveTo>
                  <a:lnTo>
                    <a:pt x="148199" y="168635"/>
                  </a:lnTo>
                  <a:lnTo>
                    <a:pt x="144380" y="168253"/>
                  </a:lnTo>
                  <a:lnTo>
                    <a:pt x="140974" y="166725"/>
                  </a:lnTo>
                  <a:lnTo>
                    <a:pt x="138332" y="164847"/>
                  </a:lnTo>
                  <a:lnTo>
                    <a:pt x="163480" y="164847"/>
                  </a:lnTo>
                  <a:lnTo>
                    <a:pt x="161059" y="166725"/>
                  </a:lnTo>
                  <a:lnTo>
                    <a:pt x="156889" y="168253"/>
                  </a:lnTo>
                  <a:lnTo>
                    <a:pt x="152338" y="168635"/>
                  </a:lnTo>
                  <a:close/>
                </a:path>
                <a:path w="354965" h="353694">
                  <a:moveTo>
                    <a:pt x="106080" y="283095"/>
                  </a:moveTo>
                  <a:lnTo>
                    <a:pt x="89060" y="283095"/>
                  </a:lnTo>
                  <a:lnTo>
                    <a:pt x="106121" y="270586"/>
                  </a:lnTo>
                  <a:lnTo>
                    <a:pt x="106121" y="212210"/>
                  </a:lnTo>
                  <a:lnTo>
                    <a:pt x="108381" y="209950"/>
                  </a:lnTo>
                  <a:lnTo>
                    <a:pt x="114078" y="209950"/>
                  </a:lnTo>
                  <a:lnTo>
                    <a:pt x="116338" y="212210"/>
                  </a:lnTo>
                  <a:lnTo>
                    <a:pt x="116338" y="263393"/>
                  </a:lnTo>
                  <a:lnTo>
                    <a:pt x="133845" y="263393"/>
                  </a:lnTo>
                  <a:lnTo>
                    <a:pt x="106080" y="283095"/>
                  </a:lnTo>
                  <a:close/>
                </a:path>
                <a:path w="354965" h="353694">
                  <a:moveTo>
                    <a:pt x="349047" y="353567"/>
                  </a:moveTo>
                  <a:lnTo>
                    <a:pt x="346756" y="353567"/>
                  </a:lnTo>
                  <a:lnTo>
                    <a:pt x="345641" y="353185"/>
                  </a:lnTo>
                  <a:lnTo>
                    <a:pt x="344878" y="352453"/>
                  </a:lnTo>
                  <a:lnTo>
                    <a:pt x="176592" y="233059"/>
                  </a:lnTo>
                  <a:lnTo>
                    <a:pt x="194597" y="233059"/>
                  </a:lnTo>
                  <a:lnTo>
                    <a:pt x="351307" y="344114"/>
                  </a:lnTo>
                  <a:lnTo>
                    <a:pt x="353981" y="345610"/>
                  </a:lnTo>
                  <a:lnTo>
                    <a:pt x="354363" y="348633"/>
                  </a:lnTo>
                  <a:lnTo>
                    <a:pt x="352071" y="351307"/>
                  </a:lnTo>
                  <a:lnTo>
                    <a:pt x="350925" y="352453"/>
                  </a:lnTo>
                  <a:lnTo>
                    <a:pt x="349047" y="35356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62912" y="2684200"/>
              <a:ext cx="89060" cy="65601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1817306" y="2480373"/>
            <a:ext cx="351155" cy="263525"/>
          </a:xfrm>
          <a:custGeom>
            <a:avLst/>
            <a:gdLst/>
            <a:ahLst/>
            <a:cxnLst/>
            <a:rect l="l" t="t" r="r" b="b"/>
            <a:pathLst>
              <a:path w="351155" h="263525">
                <a:moveTo>
                  <a:pt x="191782" y="48501"/>
                </a:moveTo>
                <a:lnTo>
                  <a:pt x="154254" y="23101"/>
                </a:lnTo>
                <a:lnTo>
                  <a:pt x="153809" y="23037"/>
                </a:lnTo>
                <a:lnTo>
                  <a:pt x="153555" y="23037"/>
                </a:lnTo>
                <a:lnTo>
                  <a:pt x="151104" y="23037"/>
                </a:lnTo>
                <a:lnTo>
                  <a:pt x="148551" y="24815"/>
                </a:lnTo>
                <a:lnTo>
                  <a:pt x="148209" y="26885"/>
                </a:lnTo>
                <a:lnTo>
                  <a:pt x="147828" y="29908"/>
                </a:lnTo>
                <a:lnTo>
                  <a:pt x="149694" y="32588"/>
                </a:lnTo>
                <a:lnTo>
                  <a:pt x="151993" y="33324"/>
                </a:lnTo>
                <a:lnTo>
                  <a:pt x="160604" y="35814"/>
                </a:lnTo>
                <a:lnTo>
                  <a:pt x="168656" y="39827"/>
                </a:lnTo>
                <a:lnTo>
                  <a:pt x="175856" y="45326"/>
                </a:lnTo>
                <a:lnTo>
                  <a:pt x="181914" y="52285"/>
                </a:lnTo>
                <a:lnTo>
                  <a:pt x="182676" y="53403"/>
                </a:lnTo>
                <a:lnTo>
                  <a:pt x="184200" y="54165"/>
                </a:lnTo>
                <a:lnTo>
                  <a:pt x="186842" y="54165"/>
                </a:lnTo>
                <a:lnTo>
                  <a:pt x="188379" y="53403"/>
                </a:lnTo>
                <a:lnTo>
                  <a:pt x="189484" y="53022"/>
                </a:lnTo>
                <a:lnTo>
                  <a:pt x="191401" y="51523"/>
                </a:lnTo>
                <a:lnTo>
                  <a:pt x="191782" y="48501"/>
                </a:lnTo>
                <a:close/>
              </a:path>
              <a:path w="351155" h="263525">
                <a:moveTo>
                  <a:pt x="203136" y="191350"/>
                </a:moveTo>
                <a:lnTo>
                  <a:pt x="201269" y="189090"/>
                </a:lnTo>
                <a:lnTo>
                  <a:pt x="179654" y="161429"/>
                </a:lnTo>
                <a:lnTo>
                  <a:pt x="178511" y="160286"/>
                </a:lnTo>
                <a:lnTo>
                  <a:pt x="177012" y="159524"/>
                </a:lnTo>
                <a:lnTo>
                  <a:pt x="175869" y="159524"/>
                </a:lnTo>
                <a:lnTo>
                  <a:pt x="174332" y="159524"/>
                </a:lnTo>
                <a:lnTo>
                  <a:pt x="172834" y="160667"/>
                </a:lnTo>
                <a:lnTo>
                  <a:pt x="172072" y="161429"/>
                </a:lnTo>
                <a:lnTo>
                  <a:pt x="150075" y="189090"/>
                </a:lnTo>
                <a:lnTo>
                  <a:pt x="148209" y="191350"/>
                </a:lnTo>
                <a:lnTo>
                  <a:pt x="148590" y="194767"/>
                </a:lnTo>
                <a:lnTo>
                  <a:pt x="150850" y="196291"/>
                </a:lnTo>
                <a:lnTo>
                  <a:pt x="151892" y="197027"/>
                </a:lnTo>
                <a:lnTo>
                  <a:pt x="152984" y="197370"/>
                </a:lnTo>
                <a:lnTo>
                  <a:pt x="155625" y="197370"/>
                </a:lnTo>
                <a:lnTo>
                  <a:pt x="157111" y="196545"/>
                </a:lnTo>
                <a:lnTo>
                  <a:pt x="158038" y="195148"/>
                </a:lnTo>
                <a:lnTo>
                  <a:pt x="170929" y="179235"/>
                </a:lnTo>
                <a:lnTo>
                  <a:pt x="170929" y="227736"/>
                </a:lnTo>
                <a:lnTo>
                  <a:pt x="173228" y="230416"/>
                </a:lnTo>
                <a:lnTo>
                  <a:pt x="178892" y="230416"/>
                </a:lnTo>
                <a:lnTo>
                  <a:pt x="181533" y="227736"/>
                </a:lnTo>
                <a:lnTo>
                  <a:pt x="181533" y="179235"/>
                </a:lnTo>
                <a:lnTo>
                  <a:pt x="194043" y="195148"/>
                </a:lnTo>
                <a:lnTo>
                  <a:pt x="195186" y="196672"/>
                </a:lnTo>
                <a:lnTo>
                  <a:pt x="196329" y="197053"/>
                </a:lnTo>
                <a:lnTo>
                  <a:pt x="198970" y="197053"/>
                </a:lnTo>
                <a:lnTo>
                  <a:pt x="200494" y="196672"/>
                </a:lnTo>
                <a:lnTo>
                  <a:pt x="201269" y="196291"/>
                </a:lnTo>
                <a:lnTo>
                  <a:pt x="202755" y="194767"/>
                </a:lnTo>
                <a:lnTo>
                  <a:pt x="203136" y="191350"/>
                </a:lnTo>
                <a:close/>
              </a:path>
              <a:path w="351155" h="263525">
                <a:moveTo>
                  <a:pt x="240665" y="132245"/>
                </a:moveTo>
                <a:lnTo>
                  <a:pt x="239141" y="128079"/>
                </a:lnTo>
                <a:lnTo>
                  <a:pt x="235737" y="125056"/>
                </a:lnTo>
                <a:lnTo>
                  <a:pt x="230797" y="120116"/>
                </a:lnTo>
                <a:lnTo>
                  <a:pt x="230797" y="253136"/>
                </a:lnTo>
                <a:lnTo>
                  <a:pt x="120167" y="253517"/>
                </a:lnTo>
                <a:lnTo>
                  <a:pt x="119773" y="253517"/>
                </a:lnTo>
                <a:lnTo>
                  <a:pt x="119773" y="98513"/>
                </a:lnTo>
                <a:lnTo>
                  <a:pt x="186461" y="98513"/>
                </a:lnTo>
                <a:lnTo>
                  <a:pt x="186461" y="137185"/>
                </a:lnTo>
                <a:lnTo>
                  <a:pt x="191401" y="142087"/>
                </a:lnTo>
                <a:lnTo>
                  <a:pt x="216420" y="142087"/>
                </a:lnTo>
                <a:lnTo>
                  <a:pt x="218681" y="139827"/>
                </a:lnTo>
                <a:lnTo>
                  <a:pt x="218681" y="134124"/>
                </a:lnTo>
                <a:lnTo>
                  <a:pt x="216420" y="131483"/>
                </a:lnTo>
                <a:lnTo>
                  <a:pt x="196329" y="131483"/>
                </a:lnTo>
                <a:lnTo>
                  <a:pt x="196329" y="99275"/>
                </a:lnTo>
                <a:lnTo>
                  <a:pt x="228930" y="131483"/>
                </a:lnTo>
                <a:lnTo>
                  <a:pt x="229692" y="132626"/>
                </a:lnTo>
                <a:lnTo>
                  <a:pt x="230416" y="134124"/>
                </a:lnTo>
                <a:lnTo>
                  <a:pt x="230416" y="253136"/>
                </a:lnTo>
                <a:lnTo>
                  <a:pt x="230797" y="253136"/>
                </a:lnTo>
                <a:lnTo>
                  <a:pt x="230797" y="120116"/>
                </a:lnTo>
                <a:lnTo>
                  <a:pt x="209956" y="99275"/>
                </a:lnTo>
                <a:lnTo>
                  <a:pt x="209194" y="98513"/>
                </a:lnTo>
                <a:lnTo>
                  <a:pt x="203530" y="92837"/>
                </a:lnTo>
                <a:lnTo>
                  <a:pt x="200888" y="89789"/>
                </a:lnTo>
                <a:lnTo>
                  <a:pt x="196710" y="88290"/>
                </a:lnTo>
                <a:lnTo>
                  <a:pt x="114084" y="88290"/>
                </a:lnTo>
                <a:lnTo>
                  <a:pt x="109524" y="92837"/>
                </a:lnTo>
                <a:lnTo>
                  <a:pt x="109524" y="258076"/>
                </a:lnTo>
                <a:lnTo>
                  <a:pt x="114084" y="262978"/>
                </a:lnTo>
                <a:lnTo>
                  <a:pt x="235356" y="262978"/>
                </a:lnTo>
                <a:lnTo>
                  <a:pt x="240284" y="258076"/>
                </a:lnTo>
                <a:lnTo>
                  <a:pt x="240284" y="253517"/>
                </a:lnTo>
                <a:lnTo>
                  <a:pt x="240284" y="136029"/>
                </a:lnTo>
                <a:lnTo>
                  <a:pt x="240665" y="132245"/>
                </a:lnTo>
                <a:close/>
              </a:path>
              <a:path w="351155" h="263525">
                <a:moveTo>
                  <a:pt x="269862" y="82588"/>
                </a:moveTo>
                <a:lnTo>
                  <a:pt x="242011" y="56997"/>
                </a:lnTo>
                <a:lnTo>
                  <a:pt x="241528" y="56997"/>
                </a:lnTo>
                <a:lnTo>
                  <a:pt x="239306" y="56997"/>
                </a:lnTo>
                <a:lnTo>
                  <a:pt x="237134" y="58432"/>
                </a:lnTo>
                <a:lnTo>
                  <a:pt x="236499" y="60629"/>
                </a:lnTo>
                <a:lnTo>
                  <a:pt x="235356" y="63652"/>
                </a:lnTo>
                <a:lnTo>
                  <a:pt x="236880" y="66294"/>
                </a:lnTo>
                <a:lnTo>
                  <a:pt x="239522" y="67437"/>
                </a:lnTo>
                <a:lnTo>
                  <a:pt x="245757" y="70053"/>
                </a:lnTo>
                <a:lnTo>
                  <a:pt x="251269" y="73837"/>
                </a:lnTo>
                <a:lnTo>
                  <a:pt x="255943" y="78689"/>
                </a:lnTo>
                <a:lnTo>
                  <a:pt x="259613" y="84505"/>
                </a:lnTo>
                <a:lnTo>
                  <a:pt x="260375" y="86385"/>
                </a:lnTo>
                <a:lnTo>
                  <a:pt x="262255" y="87147"/>
                </a:lnTo>
                <a:lnTo>
                  <a:pt x="265684" y="87147"/>
                </a:lnTo>
                <a:lnTo>
                  <a:pt x="266801" y="86766"/>
                </a:lnTo>
                <a:lnTo>
                  <a:pt x="269100" y="85229"/>
                </a:lnTo>
                <a:lnTo>
                  <a:pt x="269862" y="82588"/>
                </a:lnTo>
                <a:close/>
              </a:path>
              <a:path w="351155" h="263525">
                <a:moveTo>
                  <a:pt x="350964" y="133007"/>
                </a:moveTo>
                <a:lnTo>
                  <a:pt x="346392" y="110871"/>
                </a:lnTo>
                <a:lnTo>
                  <a:pt x="333997" y="93205"/>
                </a:lnTo>
                <a:lnTo>
                  <a:pt x="315772" y="81508"/>
                </a:lnTo>
                <a:lnTo>
                  <a:pt x="293725" y="77279"/>
                </a:lnTo>
                <a:lnTo>
                  <a:pt x="291820" y="77279"/>
                </a:lnTo>
                <a:lnTo>
                  <a:pt x="287566" y="68656"/>
                </a:lnTo>
                <a:lnTo>
                  <a:pt x="259283" y="40995"/>
                </a:lnTo>
                <a:lnTo>
                  <a:pt x="227774" y="33324"/>
                </a:lnTo>
                <a:lnTo>
                  <a:pt x="221729" y="33324"/>
                </a:lnTo>
                <a:lnTo>
                  <a:pt x="216039" y="34086"/>
                </a:lnTo>
                <a:lnTo>
                  <a:pt x="209956" y="35610"/>
                </a:lnTo>
                <a:lnTo>
                  <a:pt x="196481" y="20612"/>
                </a:lnTo>
                <a:lnTo>
                  <a:pt x="180352" y="9410"/>
                </a:lnTo>
                <a:lnTo>
                  <a:pt x="162153" y="2413"/>
                </a:lnTo>
                <a:lnTo>
                  <a:pt x="142506" y="0"/>
                </a:lnTo>
                <a:lnTo>
                  <a:pt x="129324" y="1054"/>
                </a:lnTo>
                <a:lnTo>
                  <a:pt x="92849" y="16637"/>
                </a:lnTo>
                <a:lnTo>
                  <a:pt x="64808" y="54927"/>
                </a:lnTo>
                <a:lnTo>
                  <a:pt x="39497" y="61277"/>
                </a:lnTo>
                <a:lnTo>
                  <a:pt x="18910" y="76111"/>
                </a:lnTo>
                <a:lnTo>
                  <a:pt x="5067" y="97409"/>
                </a:lnTo>
                <a:lnTo>
                  <a:pt x="0" y="123139"/>
                </a:lnTo>
                <a:lnTo>
                  <a:pt x="5384" y="149796"/>
                </a:lnTo>
                <a:lnTo>
                  <a:pt x="20053" y="171462"/>
                </a:lnTo>
                <a:lnTo>
                  <a:pt x="41744" y="186029"/>
                </a:lnTo>
                <a:lnTo>
                  <a:pt x="68211" y="191350"/>
                </a:lnTo>
                <a:lnTo>
                  <a:pt x="95529" y="191350"/>
                </a:lnTo>
                <a:lnTo>
                  <a:pt x="98171" y="189090"/>
                </a:lnTo>
                <a:lnTo>
                  <a:pt x="98171" y="183400"/>
                </a:lnTo>
                <a:lnTo>
                  <a:pt x="95529" y="181140"/>
                </a:lnTo>
                <a:lnTo>
                  <a:pt x="68211" y="181140"/>
                </a:lnTo>
                <a:lnTo>
                  <a:pt x="45504" y="176542"/>
                </a:lnTo>
                <a:lnTo>
                  <a:pt x="26962" y="164033"/>
                </a:lnTo>
                <a:lnTo>
                  <a:pt x="14452" y="145478"/>
                </a:lnTo>
                <a:lnTo>
                  <a:pt x="9867" y="122758"/>
                </a:lnTo>
                <a:lnTo>
                  <a:pt x="14452" y="100050"/>
                </a:lnTo>
                <a:lnTo>
                  <a:pt x="26924" y="81508"/>
                </a:lnTo>
                <a:lnTo>
                  <a:pt x="45364" y="68999"/>
                </a:lnTo>
                <a:lnTo>
                  <a:pt x="67868" y="64414"/>
                </a:lnTo>
                <a:lnTo>
                  <a:pt x="70510" y="64414"/>
                </a:lnTo>
                <a:lnTo>
                  <a:pt x="72390" y="62890"/>
                </a:lnTo>
                <a:lnTo>
                  <a:pt x="98552" y="23482"/>
                </a:lnTo>
                <a:lnTo>
                  <a:pt x="141744" y="9067"/>
                </a:lnTo>
                <a:lnTo>
                  <a:pt x="159969" y="11341"/>
                </a:lnTo>
                <a:lnTo>
                  <a:pt x="176657" y="17932"/>
                </a:lnTo>
                <a:lnTo>
                  <a:pt x="191147" y="28409"/>
                </a:lnTo>
                <a:lnTo>
                  <a:pt x="202755" y="42418"/>
                </a:lnTo>
                <a:lnTo>
                  <a:pt x="204101" y="44081"/>
                </a:lnTo>
                <a:lnTo>
                  <a:pt x="205981" y="45161"/>
                </a:lnTo>
                <a:lnTo>
                  <a:pt x="208241" y="45161"/>
                </a:lnTo>
                <a:lnTo>
                  <a:pt x="208521" y="45123"/>
                </a:lnTo>
                <a:lnTo>
                  <a:pt x="208838" y="45059"/>
                </a:lnTo>
                <a:lnTo>
                  <a:pt x="214884" y="43192"/>
                </a:lnTo>
                <a:lnTo>
                  <a:pt x="221348" y="42037"/>
                </a:lnTo>
                <a:lnTo>
                  <a:pt x="227393" y="42037"/>
                </a:lnTo>
                <a:lnTo>
                  <a:pt x="245694" y="45021"/>
                </a:lnTo>
                <a:lnTo>
                  <a:pt x="261747" y="53416"/>
                </a:lnTo>
                <a:lnTo>
                  <a:pt x="274447" y="66344"/>
                </a:lnTo>
                <a:lnTo>
                  <a:pt x="282714" y="82969"/>
                </a:lnTo>
                <a:lnTo>
                  <a:pt x="283857" y="85229"/>
                </a:lnTo>
                <a:lnTo>
                  <a:pt x="285775" y="86766"/>
                </a:lnTo>
                <a:lnTo>
                  <a:pt x="290322" y="86766"/>
                </a:lnTo>
                <a:lnTo>
                  <a:pt x="291820" y="86004"/>
                </a:lnTo>
                <a:lnTo>
                  <a:pt x="293725" y="86004"/>
                </a:lnTo>
                <a:lnTo>
                  <a:pt x="312102" y="89776"/>
                </a:lnTo>
                <a:lnTo>
                  <a:pt x="327025" y="99974"/>
                </a:lnTo>
                <a:lnTo>
                  <a:pt x="337045" y="114947"/>
                </a:lnTo>
                <a:lnTo>
                  <a:pt x="340715" y="133007"/>
                </a:lnTo>
                <a:lnTo>
                  <a:pt x="336943" y="151218"/>
                </a:lnTo>
                <a:lnTo>
                  <a:pt x="326732" y="166154"/>
                </a:lnTo>
                <a:lnTo>
                  <a:pt x="311772" y="176276"/>
                </a:lnTo>
                <a:lnTo>
                  <a:pt x="293725" y="179997"/>
                </a:lnTo>
                <a:lnTo>
                  <a:pt x="255435" y="179997"/>
                </a:lnTo>
                <a:lnTo>
                  <a:pt x="252793" y="182257"/>
                </a:lnTo>
                <a:lnTo>
                  <a:pt x="252793" y="187947"/>
                </a:lnTo>
                <a:lnTo>
                  <a:pt x="255435" y="190246"/>
                </a:lnTo>
                <a:lnTo>
                  <a:pt x="293725" y="190246"/>
                </a:lnTo>
                <a:lnTo>
                  <a:pt x="316103" y="185775"/>
                </a:lnTo>
                <a:lnTo>
                  <a:pt x="334276" y="173558"/>
                </a:lnTo>
                <a:lnTo>
                  <a:pt x="346494" y="155384"/>
                </a:lnTo>
                <a:lnTo>
                  <a:pt x="350964" y="13300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41716" y="2483395"/>
            <a:ext cx="420370" cy="307340"/>
          </a:xfrm>
          <a:custGeom>
            <a:avLst/>
            <a:gdLst/>
            <a:ahLst/>
            <a:cxnLst/>
            <a:rect l="l" t="t" r="r" b="b"/>
            <a:pathLst>
              <a:path w="420369" h="307339">
                <a:moveTo>
                  <a:pt x="281749" y="199745"/>
                </a:moveTo>
                <a:lnTo>
                  <a:pt x="279019" y="196583"/>
                </a:lnTo>
                <a:lnTo>
                  <a:pt x="275856" y="196583"/>
                </a:lnTo>
                <a:lnTo>
                  <a:pt x="272237" y="196583"/>
                </a:lnTo>
                <a:lnTo>
                  <a:pt x="269506" y="199745"/>
                </a:lnTo>
                <a:lnTo>
                  <a:pt x="269506" y="206552"/>
                </a:lnTo>
                <a:lnTo>
                  <a:pt x="272237" y="209296"/>
                </a:lnTo>
                <a:lnTo>
                  <a:pt x="279019" y="209296"/>
                </a:lnTo>
                <a:lnTo>
                  <a:pt x="281749" y="206552"/>
                </a:lnTo>
                <a:lnTo>
                  <a:pt x="281749" y="199745"/>
                </a:lnTo>
                <a:close/>
              </a:path>
              <a:path w="420369" h="307339">
                <a:moveTo>
                  <a:pt x="335661" y="52082"/>
                </a:moveTo>
                <a:lnTo>
                  <a:pt x="293776" y="39065"/>
                </a:lnTo>
                <a:lnTo>
                  <a:pt x="288531" y="38963"/>
                </a:lnTo>
                <a:lnTo>
                  <a:pt x="285369" y="38963"/>
                </a:lnTo>
                <a:lnTo>
                  <a:pt x="282206" y="41656"/>
                </a:lnTo>
                <a:lnTo>
                  <a:pt x="282206" y="48475"/>
                </a:lnTo>
                <a:lnTo>
                  <a:pt x="285369" y="51168"/>
                </a:lnTo>
                <a:lnTo>
                  <a:pt x="288531" y="51168"/>
                </a:lnTo>
                <a:lnTo>
                  <a:pt x="295808" y="51460"/>
                </a:lnTo>
                <a:lnTo>
                  <a:pt x="305930" y="52425"/>
                </a:lnTo>
                <a:lnTo>
                  <a:pt x="316636" y="54241"/>
                </a:lnTo>
                <a:lnTo>
                  <a:pt x="325691" y="57073"/>
                </a:lnTo>
                <a:lnTo>
                  <a:pt x="326567" y="57531"/>
                </a:lnTo>
                <a:lnTo>
                  <a:pt x="330682" y="57531"/>
                </a:lnTo>
                <a:lnTo>
                  <a:pt x="332917" y="56616"/>
                </a:lnTo>
                <a:lnTo>
                  <a:pt x="333832" y="54368"/>
                </a:lnTo>
                <a:lnTo>
                  <a:pt x="335661" y="52082"/>
                </a:lnTo>
                <a:close/>
              </a:path>
              <a:path w="420369" h="307339">
                <a:moveTo>
                  <a:pt x="419874" y="231140"/>
                </a:moveTo>
                <a:lnTo>
                  <a:pt x="418528" y="229870"/>
                </a:lnTo>
                <a:lnTo>
                  <a:pt x="417182" y="228600"/>
                </a:lnTo>
                <a:lnTo>
                  <a:pt x="394957" y="228600"/>
                </a:lnTo>
                <a:lnTo>
                  <a:pt x="394957" y="241300"/>
                </a:lnTo>
                <a:lnTo>
                  <a:pt x="394957" y="255270"/>
                </a:lnTo>
                <a:lnTo>
                  <a:pt x="170319" y="255270"/>
                </a:lnTo>
                <a:lnTo>
                  <a:pt x="170319" y="241300"/>
                </a:lnTo>
                <a:lnTo>
                  <a:pt x="394957" y="241300"/>
                </a:lnTo>
                <a:lnTo>
                  <a:pt x="394957" y="228600"/>
                </a:lnTo>
                <a:lnTo>
                  <a:pt x="376389" y="228600"/>
                </a:lnTo>
                <a:lnTo>
                  <a:pt x="378675" y="224790"/>
                </a:lnTo>
                <a:lnTo>
                  <a:pt x="380466" y="220980"/>
                </a:lnTo>
                <a:lnTo>
                  <a:pt x="380466" y="158750"/>
                </a:lnTo>
                <a:lnTo>
                  <a:pt x="379018" y="149860"/>
                </a:lnTo>
                <a:lnTo>
                  <a:pt x="375031" y="142240"/>
                </a:lnTo>
                <a:lnTo>
                  <a:pt x="369011" y="137160"/>
                </a:lnTo>
                <a:lnTo>
                  <a:pt x="366890" y="136105"/>
                </a:lnTo>
                <a:lnTo>
                  <a:pt x="366890" y="152400"/>
                </a:lnTo>
                <a:lnTo>
                  <a:pt x="366890" y="222250"/>
                </a:lnTo>
                <a:lnTo>
                  <a:pt x="360527" y="228600"/>
                </a:lnTo>
                <a:lnTo>
                  <a:pt x="326555" y="228600"/>
                </a:lnTo>
                <a:lnTo>
                  <a:pt x="326555" y="214630"/>
                </a:lnTo>
                <a:lnTo>
                  <a:pt x="350151" y="214630"/>
                </a:lnTo>
                <a:lnTo>
                  <a:pt x="353301" y="212090"/>
                </a:lnTo>
                <a:lnTo>
                  <a:pt x="353301" y="201930"/>
                </a:lnTo>
                <a:lnTo>
                  <a:pt x="353301" y="165100"/>
                </a:lnTo>
                <a:lnTo>
                  <a:pt x="350151" y="162560"/>
                </a:lnTo>
                <a:lnTo>
                  <a:pt x="343331" y="162560"/>
                </a:lnTo>
                <a:lnTo>
                  <a:pt x="340639" y="165100"/>
                </a:lnTo>
                <a:lnTo>
                  <a:pt x="340639" y="201930"/>
                </a:lnTo>
                <a:lnTo>
                  <a:pt x="326555" y="201930"/>
                </a:lnTo>
                <a:lnTo>
                  <a:pt x="326555" y="176530"/>
                </a:lnTo>
                <a:lnTo>
                  <a:pt x="326555" y="168910"/>
                </a:lnTo>
                <a:lnTo>
                  <a:pt x="320700" y="163830"/>
                </a:lnTo>
                <a:lnTo>
                  <a:pt x="315722" y="163830"/>
                </a:lnTo>
                <a:lnTo>
                  <a:pt x="315722" y="176530"/>
                </a:lnTo>
                <a:lnTo>
                  <a:pt x="315722" y="229870"/>
                </a:lnTo>
                <a:lnTo>
                  <a:pt x="235978" y="229870"/>
                </a:lnTo>
                <a:lnTo>
                  <a:pt x="235978" y="228600"/>
                </a:lnTo>
                <a:lnTo>
                  <a:pt x="235978" y="176530"/>
                </a:lnTo>
                <a:lnTo>
                  <a:pt x="315722" y="176530"/>
                </a:lnTo>
                <a:lnTo>
                  <a:pt x="315722" y="163830"/>
                </a:lnTo>
                <a:lnTo>
                  <a:pt x="247777" y="163830"/>
                </a:lnTo>
                <a:lnTo>
                  <a:pt x="247777" y="158750"/>
                </a:lnTo>
                <a:lnTo>
                  <a:pt x="249110" y="158750"/>
                </a:lnTo>
                <a:lnTo>
                  <a:pt x="249110" y="152400"/>
                </a:lnTo>
                <a:lnTo>
                  <a:pt x="252755" y="147320"/>
                </a:lnTo>
                <a:lnTo>
                  <a:pt x="258622" y="144780"/>
                </a:lnTo>
                <a:lnTo>
                  <a:pt x="280835" y="138430"/>
                </a:lnTo>
                <a:lnTo>
                  <a:pt x="284441" y="138430"/>
                </a:lnTo>
                <a:lnTo>
                  <a:pt x="285813" y="137160"/>
                </a:lnTo>
                <a:lnTo>
                  <a:pt x="289890" y="140970"/>
                </a:lnTo>
                <a:lnTo>
                  <a:pt x="294868" y="146050"/>
                </a:lnTo>
                <a:lnTo>
                  <a:pt x="301218" y="147320"/>
                </a:lnTo>
                <a:lnTo>
                  <a:pt x="314807" y="147320"/>
                </a:lnTo>
                <a:lnTo>
                  <a:pt x="321576" y="144780"/>
                </a:lnTo>
                <a:lnTo>
                  <a:pt x="326136" y="140970"/>
                </a:lnTo>
                <a:lnTo>
                  <a:pt x="329755" y="137160"/>
                </a:lnTo>
                <a:lnTo>
                  <a:pt x="331546" y="138430"/>
                </a:lnTo>
                <a:lnTo>
                  <a:pt x="335191" y="138430"/>
                </a:lnTo>
                <a:lnTo>
                  <a:pt x="356920" y="144780"/>
                </a:lnTo>
                <a:lnTo>
                  <a:pt x="362813" y="147320"/>
                </a:lnTo>
                <a:lnTo>
                  <a:pt x="366890" y="152400"/>
                </a:lnTo>
                <a:lnTo>
                  <a:pt x="366890" y="136105"/>
                </a:lnTo>
                <a:lnTo>
                  <a:pt x="366483" y="135890"/>
                </a:lnTo>
                <a:lnTo>
                  <a:pt x="361442" y="133350"/>
                </a:lnTo>
                <a:lnTo>
                  <a:pt x="339725" y="127000"/>
                </a:lnTo>
                <a:lnTo>
                  <a:pt x="336981" y="125730"/>
                </a:lnTo>
                <a:lnTo>
                  <a:pt x="334733" y="124460"/>
                </a:lnTo>
                <a:lnTo>
                  <a:pt x="334733" y="120650"/>
                </a:lnTo>
                <a:lnTo>
                  <a:pt x="334733" y="115570"/>
                </a:lnTo>
                <a:lnTo>
                  <a:pt x="336981" y="113030"/>
                </a:lnTo>
                <a:lnTo>
                  <a:pt x="338353" y="113030"/>
                </a:lnTo>
                <a:lnTo>
                  <a:pt x="339267" y="111760"/>
                </a:lnTo>
                <a:lnTo>
                  <a:pt x="340182" y="110490"/>
                </a:lnTo>
                <a:lnTo>
                  <a:pt x="346125" y="102870"/>
                </a:lnTo>
                <a:lnTo>
                  <a:pt x="350367" y="95250"/>
                </a:lnTo>
                <a:lnTo>
                  <a:pt x="352907" y="86360"/>
                </a:lnTo>
                <a:lnTo>
                  <a:pt x="353644" y="78740"/>
                </a:lnTo>
                <a:lnTo>
                  <a:pt x="353758" y="66040"/>
                </a:lnTo>
                <a:lnTo>
                  <a:pt x="356006" y="60960"/>
                </a:lnTo>
                <a:lnTo>
                  <a:pt x="358749" y="54610"/>
                </a:lnTo>
                <a:lnTo>
                  <a:pt x="360070" y="49530"/>
                </a:lnTo>
                <a:lnTo>
                  <a:pt x="360070" y="17780"/>
                </a:lnTo>
                <a:lnTo>
                  <a:pt x="360070" y="7620"/>
                </a:lnTo>
                <a:lnTo>
                  <a:pt x="356920" y="5080"/>
                </a:lnTo>
                <a:lnTo>
                  <a:pt x="348322" y="5080"/>
                </a:lnTo>
                <a:lnTo>
                  <a:pt x="348322" y="17780"/>
                </a:lnTo>
                <a:lnTo>
                  <a:pt x="348322" y="48260"/>
                </a:lnTo>
                <a:lnTo>
                  <a:pt x="346951" y="52070"/>
                </a:lnTo>
                <a:lnTo>
                  <a:pt x="345160" y="55880"/>
                </a:lnTo>
                <a:lnTo>
                  <a:pt x="342430" y="62230"/>
                </a:lnTo>
                <a:lnTo>
                  <a:pt x="341972" y="63500"/>
                </a:lnTo>
                <a:lnTo>
                  <a:pt x="341972" y="77470"/>
                </a:lnTo>
                <a:lnTo>
                  <a:pt x="341299" y="83820"/>
                </a:lnTo>
                <a:lnTo>
                  <a:pt x="323405" y="107162"/>
                </a:lnTo>
                <a:lnTo>
                  <a:pt x="323405" y="127000"/>
                </a:lnTo>
                <a:lnTo>
                  <a:pt x="315264" y="134620"/>
                </a:lnTo>
                <a:lnTo>
                  <a:pt x="312064" y="135890"/>
                </a:lnTo>
                <a:lnTo>
                  <a:pt x="305295" y="135890"/>
                </a:lnTo>
                <a:lnTo>
                  <a:pt x="301675" y="134620"/>
                </a:lnTo>
                <a:lnTo>
                  <a:pt x="293954" y="127000"/>
                </a:lnTo>
                <a:lnTo>
                  <a:pt x="294868" y="123190"/>
                </a:lnTo>
                <a:lnTo>
                  <a:pt x="294868" y="120650"/>
                </a:lnTo>
                <a:lnTo>
                  <a:pt x="303009" y="123190"/>
                </a:lnTo>
                <a:lnTo>
                  <a:pt x="317957" y="123190"/>
                </a:lnTo>
                <a:lnTo>
                  <a:pt x="322491" y="120650"/>
                </a:lnTo>
                <a:lnTo>
                  <a:pt x="322033" y="123190"/>
                </a:lnTo>
                <a:lnTo>
                  <a:pt x="323405" y="127000"/>
                </a:lnTo>
                <a:lnTo>
                  <a:pt x="323405" y="107162"/>
                </a:lnTo>
                <a:lnTo>
                  <a:pt x="320179" y="109220"/>
                </a:lnTo>
                <a:lnTo>
                  <a:pt x="307086" y="111760"/>
                </a:lnTo>
                <a:lnTo>
                  <a:pt x="294805" y="107950"/>
                </a:lnTo>
                <a:lnTo>
                  <a:pt x="284556" y="100330"/>
                </a:lnTo>
                <a:lnTo>
                  <a:pt x="277545" y="88900"/>
                </a:lnTo>
                <a:lnTo>
                  <a:pt x="274942" y="76200"/>
                </a:lnTo>
                <a:lnTo>
                  <a:pt x="274942" y="63500"/>
                </a:lnTo>
                <a:lnTo>
                  <a:pt x="274485" y="62230"/>
                </a:lnTo>
                <a:lnTo>
                  <a:pt x="270408" y="54610"/>
                </a:lnTo>
                <a:lnTo>
                  <a:pt x="269494" y="52070"/>
                </a:lnTo>
                <a:lnTo>
                  <a:pt x="268160" y="49530"/>
                </a:lnTo>
                <a:lnTo>
                  <a:pt x="268160" y="45720"/>
                </a:lnTo>
                <a:lnTo>
                  <a:pt x="270294" y="34290"/>
                </a:lnTo>
                <a:lnTo>
                  <a:pt x="276085" y="26670"/>
                </a:lnTo>
                <a:lnTo>
                  <a:pt x="284581" y="20320"/>
                </a:lnTo>
                <a:lnTo>
                  <a:pt x="294868" y="17780"/>
                </a:lnTo>
                <a:lnTo>
                  <a:pt x="348322" y="17780"/>
                </a:lnTo>
                <a:lnTo>
                  <a:pt x="348322" y="5080"/>
                </a:lnTo>
                <a:lnTo>
                  <a:pt x="294411" y="5080"/>
                </a:lnTo>
                <a:lnTo>
                  <a:pt x="279095" y="7620"/>
                </a:lnTo>
                <a:lnTo>
                  <a:pt x="266560" y="16510"/>
                </a:lnTo>
                <a:lnTo>
                  <a:pt x="258102" y="29210"/>
                </a:lnTo>
                <a:lnTo>
                  <a:pt x="255003" y="43180"/>
                </a:lnTo>
                <a:lnTo>
                  <a:pt x="255003" y="49530"/>
                </a:lnTo>
                <a:lnTo>
                  <a:pt x="256374" y="54610"/>
                </a:lnTo>
                <a:lnTo>
                  <a:pt x="258622" y="59690"/>
                </a:lnTo>
                <a:lnTo>
                  <a:pt x="262267" y="66040"/>
                </a:lnTo>
                <a:lnTo>
                  <a:pt x="262267" y="74930"/>
                </a:lnTo>
                <a:lnTo>
                  <a:pt x="263652" y="87630"/>
                </a:lnTo>
                <a:lnTo>
                  <a:pt x="267589" y="97790"/>
                </a:lnTo>
                <a:lnTo>
                  <a:pt x="273723" y="106680"/>
                </a:lnTo>
                <a:lnTo>
                  <a:pt x="281749" y="114300"/>
                </a:lnTo>
                <a:lnTo>
                  <a:pt x="281749" y="123190"/>
                </a:lnTo>
                <a:lnTo>
                  <a:pt x="279463" y="125730"/>
                </a:lnTo>
                <a:lnTo>
                  <a:pt x="276758" y="127000"/>
                </a:lnTo>
                <a:lnTo>
                  <a:pt x="254546" y="133350"/>
                </a:lnTo>
                <a:lnTo>
                  <a:pt x="246875" y="137160"/>
                </a:lnTo>
                <a:lnTo>
                  <a:pt x="241020" y="142240"/>
                </a:lnTo>
                <a:lnTo>
                  <a:pt x="237286" y="149860"/>
                </a:lnTo>
                <a:lnTo>
                  <a:pt x="235978" y="158750"/>
                </a:lnTo>
                <a:lnTo>
                  <a:pt x="235978" y="163830"/>
                </a:lnTo>
                <a:lnTo>
                  <a:pt x="228752" y="163830"/>
                </a:lnTo>
                <a:lnTo>
                  <a:pt x="222859" y="168910"/>
                </a:lnTo>
                <a:lnTo>
                  <a:pt x="222859" y="228600"/>
                </a:lnTo>
                <a:lnTo>
                  <a:pt x="192036" y="228600"/>
                </a:lnTo>
                <a:lnTo>
                  <a:pt x="194322" y="224790"/>
                </a:lnTo>
                <a:lnTo>
                  <a:pt x="195694" y="220980"/>
                </a:lnTo>
                <a:lnTo>
                  <a:pt x="195694" y="158750"/>
                </a:lnTo>
                <a:lnTo>
                  <a:pt x="194322" y="149860"/>
                </a:lnTo>
                <a:lnTo>
                  <a:pt x="190474" y="142240"/>
                </a:lnTo>
                <a:lnTo>
                  <a:pt x="184594" y="137160"/>
                </a:lnTo>
                <a:lnTo>
                  <a:pt x="183896" y="136817"/>
                </a:lnTo>
                <a:lnTo>
                  <a:pt x="183896" y="152400"/>
                </a:lnTo>
                <a:lnTo>
                  <a:pt x="183896" y="222250"/>
                </a:lnTo>
                <a:lnTo>
                  <a:pt x="177546" y="228600"/>
                </a:lnTo>
                <a:lnTo>
                  <a:pt x="170319" y="228600"/>
                </a:lnTo>
                <a:lnTo>
                  <a:pt x="170319" y="182880"/>
                </a:lnTo>
                <a:lnTo>
                  <a:pt x="169011" y="176530"/>
                </a:lnTo>
                <a:lnTo>
                  <a:pt x="168744" y="175260"/>
                </a:lnTo>
                <a:lnTo>
                  <a:pt x="164541" y="168910"/>
                </a:lnTo>
                <a:lnTo>
                  <a:pt x="158470" y="165100"/>
                </a:lnTo>
                <a:lnTo>
                  <a:pt x="157162" y="164871"/>
                </a:lnTo>
                <a:lnTo>
                  <a:pt x="157162" y="179070"/>
                </a:lnTo>
                <a:lnTo>
                  <a:pt x="157162" y="269240"/>
                </a:lnTo>
                <a:lnTo>
                  <a:pt x="91033" y="269240"/>
                </a:lnTo>
                <a:lnTo>
                  <a:pt x="91033" y="267970"/>
                </a:lnTo>
                <a:lnTo>
                  <a:pt x="91033" y="255270"/>
                </a:lnTo>
                <a:lnTo>
                  <a:pt x="91033" y="179070"/>
                </a:lnTo>
                <a:lnTo>
                  <a:pt x="94653" y="176530"/>
                </a:lnTo>
                <a:lnTo>
                  <a:pt x="154457" y="176530"/>
                </a:lnTo>
                <a:lnTo>
                  <a:pt x="157162" y="179070"/>
                </a:lnTo>
                <a:lnTo>
                  <a:pt x="157162" y="164871"/>
                </a:lnTo>
                <a:lnTo>
                  <a:pt x="151295" y="163830"/>
                </a:lnTo>
                <a:lnTo>
                  <a:pt x="98310" y="163830"/>
                </a:lnTo>
                <a:lnTo>
                  <a:pt x="90932" y="165100"/>
                </a:lnTo>
                <a:lnTo>
                  <a:pt x="84886" y="168910"/>
                </a:lnTo>
                <a:lnTo>
                  <a:pt x="80784" y="175260"/>
                </a:lnTo>
                <a:lnTo>
                  <a:pt x="79286" y="182880"/>
                </a:lnTo>
                <a:lnTo>
                  <a:pt x="79286" y="228600"/>
                </a:lnTo>
                <a:lnTo>
                  <a:pt x="79286" y="241300"/>
                </a:lnTo>
                <a:lnTo>
                  <a:pt x="79286" y="255270"/>
                </a:lnTo>
                <a:lnTo>
                  <a:pt x="25831" y="255270"/>
                </a:lnTo>
                <a:lnTo>
                  <a:pt x="25831" y="241300"/>
                </a:lnTo>
                <a:lnTo>
                  <a:pt x="79286" y="241300"/>
                </a:lnTo>
                <a:lnTo>
                  <a:pt x="79286" y="228600"/>
                </a:lnTo>
                <a:lnTo>
                  <a:pt x="71107" y="228600"/>
                </a:lnTo>
                <a:lnTo>
                  <a:pt x="65252" y="222250"/>
                </a:lnTo>
                <a:lnTo>
                  <a:pt x="65252" y="152400"/>
                </a:lnTo>
                <a:lnTo>
                  <a:pt x="68859" y="147320"/>
                </a:lnTo>
                <a:lnTo>
                  <a:pt x="74752" y="144780"/>
                </a:lnTo>
                <a:lnTo>
                  <a:pt x="96939" y="138430"/>
                </a:lnTo>
                <a:lnTo>
                  <a:pt x="101917" y="137160"/>
                </a:lnTo>
                <a:lnTo>
                  <a:pt x="106451" y="133350"/>
                </a:lnTo>
                <a:lnTo>
                  <a:pt x="108724" y="129540"/>
                </a:lnTo>
                <a:lnTo>
                  <a:pt x="140423" y="129540"/>
                </a:lnTo>
                <a:lnTo>
                  <a:pt x="142659" y="133350"/>
                </a:lnTo>
                <a:lnTo>
                  <a:pt x="147231" y="138430"/>
                </a:lnTo>
                <a:lnTo>
                  <a:pt x="152209" y="138430"/>
                </a:lnTo>
                <a:lnTo>
                  <a:pt x="174396" y="144780"/>
                </a:lnTo>
                <a:lnTo>
                  <a:pt x="179832" y="147320"/>
                </a:lnTo>
                <a:lnTo>
                  <a:pt x="183896" y="152400"/>
                </a:lnTo>
                <a:lnTo>
                  <a:pt x="183896" y="136817"/>
                </a:lnTo>
                <a:lnTo>
                  <a:pt x="177088" y="133350"/>
                </a:lnTo>
                <a:lnTo>
                  <a:pt x="163779" y="129540"/>
                </a:lnTo>
                <a:lnTo>
                  <a:pt x="154914" y="127000"/>
                </a:lnTo>
                <a:lnTo>
                  <a:pt x="154457" y="127000"/>
                </a:lnTo>
                <a:lnTo>
                  <a:pt x="165341" y="124460"/>
                </a:lnTo>
                <a:lnTo>
                  <a:pt x="173482" y="123190"/>
                </a:lnTo>
                <a:lnTo>
                  <a:pt x="178917" y="120650"/>
                </a:lnTo>
                <a:lnTo>
                  <a:pt x="182079" y="119380"/>
                </a:lnTo>
                <a:lnTo>
                  <a:pt x="184353" y="116840"/>
                </a:lnTo>
                <a:lnTo>
                  <a:pt x="186143" y="113030"/>
                </a:lnTo>
                <a:lnTo>
                  <a:pt x="187972" y="110490"/>
                </a:lnTo>
                <a:lnTo>
                  <a:pt x="187972" y="106680"/>
                </a:lnTo>
                <a:lnTo>
                  <a:pt x="186601" y="104140"/>
                </a:lnTo>
                <a:lnTo>
                  <a:pt x="182829" y="91440"/>
                </a:lnTo>
                <a:lnTo>
                  <a:pt x="179768" y="76200"/>
                </a:lnTo>
                <a:lnTo>
                  <a:pt x="177622" y="62230"/>
                </a:lnTo>
                <a:lnTo>
                  <a:pt x="176631" y="52070"/>
                </a:lnTo>
                <a:lnTo>
                  <a:pt x="175298" y="46532"/>
                </a:lnTo>
                <a:lnTo>
                  <a:pt x="175298" y="107950"/>
                </a:lnTo>
                <a:lnTo>
                  <a:pt x="166547" y="110490"/>
                </a:lnTo>
                <a:lnTo>
                  <a:pt x="154863" y="114300"/>
                </a:lnTo>
                <a:lnTo>
                  <a:pt x="140716" y="115570"/>
                </a:lnTo>
                <a:lnTo>
                  <a:pt x="123761" y="116840"/>
                </a:lnTo>
                <a:lnTo>
                  <a:pt x="106946" y="116840"/>
                </a:lnTo>
                <a:lnTo>
                  <a:pt x="93548" y="114300"/>
                </a:lnTo>
                <a:lnTo>
                  <a:pt x="82473" y="111760"/>
                </a:lnTo>
                <a:lnTo>
                  <a:pt x="74295" y="107950"/>
                </a:lnTo>
                <a:lnTo>
                  <a:pt x="78155" y="95250"/>
                </a:lnTo>
                <a:lnTo>
                  <a:pt x="81381" y="78740"/>
                </a:lnTo>
                <a:lnTo>
                  <a:pt x="83654" y="64770"/>
                </a:lnTo>
                <a:lnTo>
                  <a:pt x="84683" y="52070"/>
                </a:lnTo>
                <a:lnTo>
                  <a:pt x="85966" y="44450"/>
                </a:lnTo>
                <a:lnTo>
                  <a:pt x="109778" y="13970"/>
                </a:lnTo>
                <a:lnTo>
                  <a:pt x="124548" y="11430"/>
                </a:lnTo>
                <a:lnTo>
                  <a:pt x="132118" y="12700"/>
                </a:lnTo>
                <a:lnTo>
                  <a:pt x="162877" y="44450"/>
                </a:lnTo>
                <a:lnTo>
                  <a:pt x="165417" y="64770"/>
                </a:lnTo>
                <a:lnTo>
                  <a:pt x="167767" y="78740"/>
                </a:lnTo>
                <a:lnTo>
                  <a:pt x="171043" y="93980"/>
                </a:lnTo>
                <a:lnTo>
                  <a:pt x="175298" y="107950"/>
                </a:lnTo>
                <a:lnTo>
                  <a:pt x="175298" y="46532"/>
                </a:lnTo>
                <a:lnTo>
                  <a:pt x="156108" y="11430"/>
                </a:lnTo>
                <a:lnTo>
                  <a:pt x="124548" y="0"/>
                </a:lnTo>
                <a:lnTo>
                  <a:pt x="105092" y="3810"/>
                </a:lnTo>
                <a:lnTo>
                  <a:pt x="89014" y="13970"/>
                </a:lnTo>
                <a:lnTo>
                  <a:pt x="77685" y="30480"/>
                </a:lnTo>
                <a:lnTo>
                  <a:pt x="72478" y="52070"/>
                </a:lnTo>
                <a:lnTo>
                  <a:pt x="71031" y="62230"/>
                </a:lnTo>
                <a:lnTo>
                  <a:pt x="68783" y="76200"/>
                </a:lnTo>
                <a:lnTo>
                  <a:pt x="65786" y="91440"/>
                </a:lnTo>
                <a:lnTo>
                  <a:pt x="61137" y="106680"/>
                </a:lnTo>
                <a:lnTo>
                  <a:pt x="61137" y="110490"/>
                </a:lnTo>
                <a:lnTo>
                  <a:pt x="62966" y="113030"/>
                </a:lnTo>
                <a:lnTo>
                  <a:pt x="64338" y="116840"/>
                </a:lnTo>
                <a:lnTo>
                  <a:pt x="66573" y="119380"/>
                </a:lnTo>
                <a:lnTo>
                  <a:pt x="70192" y="120650"/>
                </a:lnTo>
                <a:lnTo>
                  <a:pt x="75628" y="121920"/>
                </a:lnTo>
                <a:lnTo>
                  <a:pt x="84264" y="124460"/>
                </a:lnTo>
                <a:lnTo>
                  <a:pt x="94653" y="127000"/>
                </a:lnTo>
                <a:lnTo>
                  <a:pt x="93776" y="127000"/>
                </a:lnTo>
                <a:lnTo>
                  <a:pt x="72021" y="133350"/>
                </a:lnTo>
                <a:lnTo>
                  <a:pt x="64262" y="137160"/>
                </a:lnTo>
                <a:lnTo>
                  <a:pt x="58254" y="142240"/>
                </a:lnTo>
                <a:lnTo>
                  <a:pt x="54368" y="149860"/>
                </a:lnTo>
                <a:lnTo>
                  <a:pt x="52997" y="158750"/>
                </a:lnTo>
                <a:lnTo>
                  <a:pt x="52997" y="220980"/>
                </a:lnTo>
                <a:lnTo>
                  <a:pt x="54368" y="224790"/>
                </a:lnTo>
                <a:lnTo>
                  <a:pt x="57061" y="228600"/>
                </a:lnTo>
                <a:lnTo>
                  <a:pt x="2705" y="228600"/>
                </a:lnTo>
                <a:lnTo>
                  <a:pt x="0" y="231140"/>
                </a:lnTo>
                <a:lnTo>
                  <a:pt x="0" y="238760"/>
                </a:lnTo>
                <a:lnTo>
                  <a:pt x="2705" y="241300"/>
                </a:lnTo>
                <a:lnTo>
                  <a:pt x="13131" y="241300"/>
                </a:lnTo>
                <a:lnTo>
                  <a:pt x="13131" y="304800"/>
                </a:lnTo>
                <a:lnTo>
                  <a:pt x="15862" y="307340"/>
                </a:lnTo>
                <a:lnTo>
                  <a:pt x="22644" y="307340"/>
                </a:lnTo>
                <a:lnTo>
                  <a:pt x="25374" y="304800"/>
                </a:lnTo>
                <a:lnTo>
                  <a:pt x="25374" y="267970"/>
                </a:lnTo>
                <a:lnTo>
                  <a:pt x="78828" y="267970"/>
                </a:lnTo>
                <a:lnTo>
                  <a:pt x="78828" y="304800"/>
                </a:lnTo>
                <a:lnTo>
                  <a:pt x="81534" y="307340"/>
                </a:lnTo>
                <a:lnTo>
                  <a:pt x="88341" y="307340"/>
                </a:lnTo>
                <a:lnTo>
                  <a:pt x="91033" y="304800"/>
                </a:lnTo>
                <a:lnTo>
                  <a:pt x="91033" y="280670"/>
                </a:lnTo>
                <a:lnTo>
                  <a:pt x="158064" y="280670"/>
                </a:lnTo>
                <a:lnTo>
                  <a:pt x="158064" y="304800"/>
                </a:lnTo>
                <a:lnTo>
                  <a:pt x="160807" y="307340"/>
                </a:lnTo>
                <a:lnTo>
                  <a:pt x="167576" y="307340"/>
                </a:lnTo>
                <a:lnTo>
                  <a:pt x="170319" y="304800"/>
                </a:lnTo>
                <a:lnTo>
                  <a:pt x="170319" y="280670"/>
                </a:lnTo>
                <a:lnTo>
                  <a:pt x="170319" y="269240"/>
                </a:lnTo>
                <a:lnTo>
                  <a:pt x="170319" y="267970"/>
                </a:lnTo>
                <a:lnTo>
                  <a:pt x="394500" y="267970"/>
                </a:lnTo>
                <a:lnTo>
                  <a:pt x="394500" y="304800"/>
                </a:lnTo>
                <a:lnTo>
                  <a:pt x="397243" y="307340"/>
                </a:lnTo>
                <a:lnTo>
                  <a:pt x="404012" y="307340"/>
                </a:lnTo>
                <a:lnTo>
                  <a:pt x="407212" y="304800"/>
                </a:lnTo>
                <a:lnTo>
                  <a:pt x="407212" y="267970"/>
                </a:lnTo>
                <a:lnTo>
                  <a:pt x="407212" y="255270"/>
                </a:lnTo>
                <a:lnTo>
                  <a:pt x="407212" y="241300"/>
                </a:lnTo>
                <a:lnTo>
                  <a:pt x="417182" y="241300"/>
                </a:lnTo>
                <a:lnTo>
                  <a:pt x="419874" y="238760"/>
                </a:lnTo>
                <a:lnTo>
                  <a:pt x="419874" y="2311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854363" y="2447767"/>
            <a:ext cx="376555" cy="330200"/>
            <a:chOff x="854363" y="2447767"/>
            <a:chExt cx="376555" cy="330200"/>
          </a:xfrm>
        </p:grpSpPr>
        <p:sp>
          <p:nvSpPr>
            <p:cNvPr id="97" name="object 97"/>
            <p:cNvSpPr/>
            <p:nvPr/>
          </p:nvSpPr>
          <p:spPr>
            <a:xfrm>
              <a:off x="854354" y="2483395"/>
              <a:ext cx="376555" cy="294640"/>
            </a:xfrm>
            <a:custGeom>
              <a:avLst/>
              <a:gdLst/>
              <a:ahLst/>
              <a:cxnLst/>
              <a:rect l="l" t="t" r="r" b="b"/>
              <a:pathLst>
                <a:path w="376555" h="294639">
                  <a:moveTo>
                    <a:pt x="152336" y="196291"/>
                  </a:moveTo>
                  <a:lnTo>
                    <a:pt x="150050" y="194030"/>
                  </a:lnTo>
                  <a:lnTo>
                    <a:pt x="134899" y="194030"/>
                  </a:lnTo>
                  <a:lnTo>
                    <a:pt x="131876" y="194030"/>
                  </a:lnTo>
                  <a:lnTo>
                    <a:pt x="129235" y="196291"/>
                  </a:lnTo>
                  <a:lnTo>
                    <a:pt x="129235" y="202755"/>
                  </a:lnTo>
                  <a:lnTo>
                    <a:pt x="131495" y="205397"/>
                  </a:lnTo>
                  <a:lnTo>
                    <a:pt x="149694" y="205397"/>
                  </a:lnTo>
                  <a:lnTo>
                    <a:pt x="152336" y="203136"/>
                  </a:lnTo>
                  <a:lnTo>
                    <a:pt x="152336" y="196291"/>
                  </a:lnTo>
                  <a:close/>
                </a:path>
                <a:path w="376555" h="294639">
                  <a:moveTo>
                    <a:pt x="376301" y="229654"/>
                  </a:moveTo>
                  <a:lnTo>
                    <a:pt x="375945" y="225856"/>
                  </a:lnTo>
                  <a:lnTo>
                    <a:pt x="373659" y="223596"/>
                  </a:lnTo>
                  <a:lnTo>
                    <a:pt x="353187" y="223596"/>
                  </a:lnTo>
                  <a:lnTo>
                    <a:pt x="353187" y="234200"/>
                  </a:lnTo>
                  <a:lnTo>
                    <a:pt x="353187" y="246710"/>
                  </a:lnTo>
                  <a:lnTo>
                    <a:pt x="23114" y="246710"/>
                  </a:lnTo>
                  <a:lnTo>
                    <a:pt x="23114" y="234200"/>
                  </a:lnTo>
                  <a:lnTo>
                    <a:pt x="353187" y="234200"/>
                  </a:lnTo>
                  <a:lnTo>
                    <a:pt x="353187" y="223596"/>
                  </a:lnTo>
                  <a:lnTo>
                    <a:pt x="187579" y="223596"/>
                  </a:lnTo>
                  <a:lnTo>
                    <a:pt x="187579" y="175437"/>
                  </a:lnTo>
                  <a:lnTo>
                    <a:pt x="187579" y="169773"/>
                  </a:lnTo>
                  <a:lnTo>
                    <a:pt x="182257" y="164846"/>
                  </a:lnTo>
                  <a:lnTo>
                    <a:pt x="176593" y="164846"/>
                  </a:lnTo>
                  <a:lnTo>
                    <a:pt x="176593" y="223596"/>
                  </a:lnTo>
                  <a:lnTo>
                    <a:pt x="104978" y="223596"/>
                  </a:lnTo>
                  <a:lnTo>
                    <a:pt x="104978" y="199694"/>
                  </a:lnTo>
                  <a:lnTo>
                    <a:pt x="104978" y="175437"/>
                  </a:lnTo>
                  <a:lnTo>
                    <a:pt x="176212" y="175437"/>
                  </a:lnTo>
                  <a:lnTo>
                    <a:pt x="176593" y="223596"/>
                  </a:lnTo>
                  <a:lnTo>
                    <a:pt x="176593" y="164846"/>
                  </a:lnTo>
                  <a:lnTo>
                    <a:pt x="163703" y="164846"/>
                  </a:lnTo>
                  <a:lnTo>
                    <a:pt x="163703" y="155740"/>
                  </a:lnTo>
                  <a:lnTo>
                    <a:pt x="159156" y="148158"/>
                  </a:lnTo>
                  <a:lnTo>
                    <a:pt x="153873" y="145770"/>
                  </a:lnTo>
                  <a:lnTo>
                    <a:pt x="153873" y="159905"/>
                  </a:lnTo>
                  <a:lnTo>
                    <a:pt x="153873" y="164846"/>
                  </a:lnTo>
                  <a:lnTo>
                    <a:pt x="100431" y="164846"/>
                  </a:lnTo>
                  <a:lnTo>
                    <a:pt x="95110" y="169773"/>
                  </a:lnTo>
                  <a:lnTo>
                    <a:pt x="95110" y="199694"/>
                  </a:lnTo>
                  <a:lnTo>
                    <a:pt x="82600" y="199694"/>
                  </a:lnTo>
                  <a:lnTo>
                    <a:pt x="82600" y="173951"/>
                  </a:lnTo>
                  <a:lnTo>
                    <a:pt x="80340" y="171272"/>
                  </a:lnTo>
                  <a:lnTo>
                    <a:pt x="73875" y="171272"/>
                  </a:lnTo>
                  <a:lnTo>
                    <a:pt x="71234" y="173558"/>
                  </a:lnTo>
                  <a:lnTo>
                    <a:pt x="71234" y="207657"/>
                  </a:lnTo>
                  <a:lnTo>
                    <a:pt x="73875" y="210705"/>
                  </a:lnTo>
                  <a:lnTo>
                    <a:pt x="95110" y="210705"/>
                  </a:lnTo>
                  <a:lnTo>
                    <a:pt x="95110" y="223596"/>
                  </a:lnTo>
                  <a:lnTo>
                    <a:pt x="64427" y="223596"/>
                  </a:lnTo>
                  <a:lnTo>
                    <a:pt x="58724" y="217906"/>
                  </a:lnTo>
                  <a:lnTo>
                    <a:pt x="58724" y="164846"/>
                  </a:lnTo>
                  <a:lnTo>
                    <a:pt x="57962" y="164846"/>
                  </a:lnTo>
                  <a:lnTo>
                    <a:pt x="57962" y="159905"/>
                  </a:lnTo>
                  <a:lnTo>
                    <a:pt x="60642" y="155740"/>
                  </a:lnTo>
                  <a:lnTo>
                    <a:pt x="64808" y="153860"/>
                  </a:lnTo>
                  <a:lnTo>
                    <a:pt x="83362" y="144754"/>
                  </a:lnTo>
                  <a:lnTo>
                    <a:pt x="89789" y="150837"/>
                  </a:lnTo>
                  <a:lnTo>
                    <a:pt x="93967" y="155359"/>
                  </a:lnTo>
                  <a:lnTo>
                    <a:pt x="100431" y="157264"/>
                  </a:lnTo>
                  <a:lnTo>
                    <a:pt x="111785" y="157264"/>
                  </a:lnTo>
                  <a:lnTo>
                    <a:pt x="117487" y="155359"/>
                  </a:lnTo>
                  <a:lnTo>
                    <a:pt x="122008" y="150837"/>
                  </a:lnTo>
                  <a:lnTo>
                    <a:pt x="127889" y="145618"/>
                  </a:lnTo>
                  <a:lnTo>
                    <a:pt x="128854" y="144754"/>
                  </a:lnTo>
                  <a:lnTo>
                    <a:pt x="147027" y="153860"/>
                  </a:lnTo>
                  <a:lnTo>
                    <a:pt x="151574" y="155740"/>
                  </a:lnTo>
                  <a:lnTo>
                    <a:pt x="153873" y="159905"/>
                  </a:lnTo>
                  <a:lnTo>
                    <a:pt x="153873" y="145770"/>
                  </a:lnTo>
                  <a:lnTo>
                    <a:pt x="151650" y="144754"/>
                  </a:lnTo>
                  <a:lnTo>
                    <a:pt x="150812" y="144373"/>
                  </a:lnTo>
                  <a:lnTo>
                    <a:pt x="128854" y="133007"/>
                  </a:lnTo>
                  <a:lnTo>
                    <a:pt x="128854" y="126936"/>
                  </a:lnTo>
                  <a:lnTo>
                    <a:pt x="128854" y="121272"/>
                  </a:lnTo>
                  <a:lnTo>
                    <a:pt x="133108" y="117475"/>
                  </a:lnTo>
                  <a:lnTo>
                    <a:pt x="134975" y="115811"/>
                  </a:lnTo>
                  <a:lnTo>
                    <a:pt x="140081" y="109232"/>
                  </a:lnTo>
                  <a:lnTo>
                    <a:pt x="143814" y="101650"/>
                  </a:lnTo>
                  <a:lnTo>
                    <a:pt x="145884" y="93230"/>
                  </a:lnTo>
                  <a:lnTo>
                    <a:pt x="150050" y="86029"/>
                  </a:lnTo>
                  <a:lnTo>
                    <a:pt x="151142" y="81483"/>
                  </a:lnTo>
                  <a:lnTo>
                    <a:pt x="151904" y="78295"/>
                  </a:lnTo>
                  <a:lnTo>
                    <a:pt x="151955" y="70091"/>
                  </a:lnTo>
                  <a:lnTo>
                    <a:pt x="150647" y="58978"/>
                  </a:lnTo>
                  <a:lnTo>
                    <a:pt x="146939" y="48780"/>
                  </a:lnTo>
                  <a:lnTo>
                    <a:pt x="141097" y="39839"/>
                  </a:lnTo>
                  <a:lnTo>
                    <a:pt x="140982" y="70091"/>
                  </a:lnTo>
                  <a:lnTo>
                    <a:pt x="140906" y="74637"/>
                  </a:lnTo>
                  <a:lnTo>
                    <a:pt x="140601" y="77698"/>
                  </a:lnTo>
                  <a:lnTo>
                    <a:pt x="139065" y="81483"/>
                  </a:lnTo>
                  <a:lnTo>
                    <a:pt x="125742" y="71107"/>
                  </a:lnTo>
                  <a:lnTo>
                    <a:pt x="125209" y="70853"/>
                  </a:lnTo>
                  <a:lnTo>
                    <a:pt x="93738" y="58978"/>
                  </a:lnTo>
                  <a:lnTo>
                    <a:pt x="92024" y="58978"/>
                  </a:lnTo>
                  <a:lnTo>
                    <a:pt x="90906" y="59321"/>
                  </a:lnTo>
                  <a:lnTo>
                    <a:pt x="89789" y="59867"/>
                  </a:lnTo>
                  <a:lnTo>
                    <a:pt x="88303" y="61010"/>
                  </a:lnTo>
                  <a:lnTo>
                    <a:pt x="87922" y="62509"/>
                  </a:lnTo>
                  <a:lnTo>
                    <a:pt x="87922" y="64795"/>
                  </a:lnTo>
                  <a:lnTo>
                    <a:pt x="87541" y="68592"/>
                  </a:lnTo>
                  <a:lnTo>
                    <a:pt x="83743" y="72377"/>
                  </a:lnTo>
                  <a:lnTo>
                    <a:pt x="81457" y="74637"/>
                  </a:lnTo>
                  <a:lnTo>
                    <a:pt x="81457" y="78079"/>
                  </a:lnTo>
                  <a:lnTo>
                    <a:pt x="83743" y="79946"/>
                  </a:lnTo>
                  <a:lnTo>
                    <a:pt x="84899" y="81102"/>
                  </a:lnTo>
                  <a:lnTo>
                    <a:pt x="86296" y="81673"/>
                  </a:lnTo>
                  <a:lnTo>
                    <a:pt x="89065" y="81673"/>
                  </a:lnTo>
                  <a:lnTo>
                    <a:pt x="90373" y="81102"/>
                  </a:lnTo>
                  <a:lnTo>
                    <a:pt x="91325" y="79946"/>
                  </a:lnTo>
                  <a:lnTo>
                    <a:pt x="94348" y="76542"/>
                  </a:lnTo>
                  <a:lnTo>
                    <a:pt x="95872" y="73901"/>
                  </a:lnTo>
                  <a:lnTo>
                    <a:pt x="97370" y="70853"/>
                  </a:lnTo>
                  <a:lnTo>
                    <a:pt x="105956" y="73812"/>
                  </a:lnTo>
                  <a:lnTo>
                    <a:pt x="116230" y="78295"/>
                  </a:lnTo>
                  <a:lnTo>
                    <a:pt x="126365" y="84556"/>
                  </a:lnTo>
                  <a:lnTo>
                    <a:pt x="134518" y="92849"/>
                  </a:lnTo>
                  <a:lnTo>
                    <a:pt x="130860" y="102603"/>
                  </a:lnTo>
                  <a:lnTo>
                    <a:pt x="124294" y="110413"/>
                  </a:lnTo>
                  <a:lnTo>
                    <a:pt x="119367" y="113309"/>
                  </a:lnTo>
                  <a:lnTo>
                    <a:pt x="119367" y="137566"/>
                  </a:lnTo>
                  <a:lnTo>
                    <a:pt x="114046" y="142494"/>
                  </a:lnTo>
                  <a:lnTo>
                    <a:pt x="111594" y="144564"/>
                  </a:lnTo>
                  <a:lnTo>
                    <a:pt x="108673" y="145618"/>
                  </a:lnTo>
                  <a:lnTo>
                    <a:pt x="102781" y="145618"/>
                  </a:lnTo>
                  <a:lnTo>
                    <a:pt x="100380" y="144754"/>
                  </a:lnTo>
                  <a:lnTo>
                    <a:pt x="99847" y="144564"/>
                  </a:lnTo>
                  <a:lnTo>
                    <a:pt x="97370" y="142494"/>
                  </a:lnTo>
                  <a:lnTo>
                    <a:pt x="92087" y="137566"/>
                  </a:lnTo>
                  <a:lnTo>
                    <a:pt x="93230" y="136423"/>
                  </a:lnTo>
                  <a:lnTo>
                    <a:pt x="93586" y="134543"/>
                  </a:lnTo>
                  <a:lnTo>
                    <a:pt x="93586" y="126936"/>
                  </a:lnTo>
                  <a:lnTo>
                    <a:pt x="97370" y="128079"/>
                  </a:lnTo>
                  <a:lnTo>
                    <a:pt x="101536" y="128841"/>
                  </a:lnTo>
                  <a:lnTo>
                    <a:pt x="110261" y="128841"/>
                  </a:lnTo>
                  <a:lnTo>
                    <a:pt x="114427" y="128079"/>
                  </a:lnTo>
                  <a:lnTo>
                    <a:pt x="118224" y="126936"/>
                  </a:lnTo>
                  <a:lnTo>
                    <a:pt x="118148" y="133007"/>
                  </a:lnTo>
                  <a:lnTo>
                    <a:pt x="117843" y="134543"/>
                  </a:lnTo>
                  <a:lnTo>
                    <a:pt x="118224" y="136423"/>
                  </a:lnTo>
                  <a:lnTo>
                    <a:pt x="119367" y="137566"/>
                  </a:lnTo>
                  <a:lnTo>
                    <a:pt x="119367" y="113309"/>
                  </a:lnTo>
                  <a:lnTo>
                    <a:pt x="115455" y="115595"/>
                  </a:lnTo>
                  <a:lnTo>
                    <a:pt x="104978" y="117475"/>
                  </a:lnTo>
                  <a:lnTo>
                    <a:pt x="94437" y="115468"/>
                  </a:lnTo>
                  <a:lnTo>
                    <a:pt x="85585" y="109905"/>
                  </a:lnTo>
                  <a:lnTo>
                    <a:pt x="79222" y="101485"/>
                  </a:lnTo>
                  <a:lnTo>
                    <a:pt x="76174" y="90932"/>
                  </a:lnTo>
                  <a:lnTo>
                    <a:pt x="76174" y="89814"/>
                  </a:lnTo>
                  <a:lnTo>
                    <a:pt x="75793" y="89433"/>
                  </a:lnTo>
                  <a:lnTo>
                    <a:pt x="75031" y="88290"/>
                  </a:lnTo>
                  <a:lnTo>
                    <a:pt x="71996" y="82600"/>
                  </a:lnTo>
                  <a:lnTo>
                    <a:pt x="70091" y="76542"/>
                  </a:lnTo>
                  <a:lnTo>
                    <a:pt x="70091" y="70091"/>
                  </a:lnTo>
                  <a:lnTo>
                    <a:pt x="72885" y="56045"/>
                  </a:lnTo>
                  <a:lnTo>
                    <a:pt x="80467" y="44742"/>
                  </a:lnTo>
                  <a:lnTo>
                    <a:pt x="91681" y="37211"/>
                  </a:lnTo>
                  <a:lnTo>
                    <a:pt x="105359" y="34467"/>
                  </a:lnTo>
                  <a:lnTo>
                    <a:pt x="119392" y="37261"/>
                  </a:lnTo>
                  <a:lnTo>
                    <a:pt x="130695" y="44881"/>
                  </a:lnTo>
                  <a:lnTo>
                    <a:pt x="138239" y="56210"/>
                  </a:lnTo>
                  <a:lnTo>
                    <a:pt x="140982" y="70091"/>
                  </a:lnTo>
                  <a:lnTo>
                    <a:pt x="140982" y="39738"/>
                  </a:lnTo>
                  <a:lnTo>
                    <a:pt x="135394" y="34467"/>
                  </a:lnTo>
                  <a:lnTo>
                    <a:pt x="133400" y="32588"/>
                  </a:lnTo>
                  <a:lnTo>
                    <a:pt x="133756" y="30302"/>
                  </a:lnTo>
                  <a:lnTo>
                    <a:pt x="134518" y="28422"/>
                  </a:lnTo>
                  <a:lnTo>
                    <a:pt x="134518" y="26885"/>
                  </a:lnTo>
                  <a:lnTo>
                    <a:pt x="134518" y="25742"/>
                  </a:lnTo>
                  <a:lnTo>
                    <a:pt x="132194" y="15811"/>
                  </a:lnTo>
                  <a:lnTo>
                    <a:pt x="128193" y="10591"/>
                  </a:lnTo>
                  <a:lnTo>
                    <a:pt x="125907" y="7620"/>
                  </a:lnTo>
                  <a:lnTo>
                    <a:pt x="123532" y="6197"/>
                  </a:lnTo>
                  <a:lnTo>
                    <a:pt x="123532" y="17437"/>
                  </a:lnTo>
                  <a:lnTo>
                    <a:pt x="123532" y="26885"/>
                  </a:lnTo>
                  <a:lnTo>
                    <a:pt x="117843" y="24638"/>
                  </a:lnTo>
                  <a:lnTo>
                    <a:pt x="111785" y="23101"/>
                  </a:lnTo>
                  <a:lnTo>
                    <a:pt x="99275" y="23101"/>
                  </a:lnTo>
                  <a:lnTo>
                    <a:pt x="93230" y="24638"/>
                  </a:lnTo>
                  <a:lnTo>
                    <a:pt x="87541" y="26885"/>
                  </a:lnTo>
                  <a:lnTo>
                    <a:pt x="87541" y="17437"/>
                  </a:lnTo>
                  <a:lnTo>
                    <a:pt x="95491" y="10591"/>
                  </a:lnTo>
                  <a:lnTo>
                    <a:pt x="115582" y="10591"/>
                  </a:lnTo>
                  <a:lnTo>
                    <a:pt x="123532" y="17437"/>
                  </a:lnTo>
                  <a:lnTo>
                    <a:pt x="123532" y="6197"/>
                  </a:lnTo>
                  <a:lnTo>
                    <a:pt x="116624" y="2044"/>
                  </a:lnTo>
                  <a:lnTo>
                    <a:pt x="105359" y="0"/>
                  </a:lnTo>
                  <a:lnTo>
                    <a:pt x="94132" y="2044"/>
                  </a:lnTo>
                  <a:lnTo>
                    <a:pt x="84975" y="7620"/>
                  </a:lnTo>
                  <a:lnTo>
                    <a:pt x="78816" y="15811"/>
                  </a:lnTo>
                  <a:lnTo>
                    <a:pt x="76555" y="25742"/>
                  </a:lnTo>
                  <a:lnTo>
                    <a:pt x="76555" y="28422"/>
                  </a:lnTo>
                  <a:lnTo>
                    <a:pt x="76936" y="30683"/>
                  </a:lnTo>
                  <a:lnTo>
                    <a:pt x="77673" y="32588"/>
                  </a:lnTo>
                  <a:lnTo>
                    <a:pt x="69977" y="39839"/>
                  </a:lnTo>
                  <a:lnTo>
                    <a:pt x="64122" y="48780"/>
                  </a:lnTo>
                  <a:lnTo>
                    <a:pt x="60426" y="58978"/>
                  </a:lnTo>
                  <a:lnTo>
                    <a:pt x="59105" y="70091"/>
                  </a:lnTo>
                  <a:lnTo>
                    <a:pt x="59169" y="78295"/>
                  </a:lnTo>
                  <a:lnTo>
                    <a:pt x="61366" y="86029"/>
                  </a:lnTo>
                  <a:lnTo>
                    <a:pt x="65163" y="93230"/>
                  </a:lnTo>
                  <a:lnTo>
                    <a:pt x="67183" y="101650"/>
                  </a:lnTo>
                  <a:lnTo>
                    <a:pt x="70853" y="109232"/>
                  </a:lnTo>
                  <a:lnTo>
                    <a:pt x="75933" y="115811"/>
                  </a:lnTo>
                  <a:lnTo>
                    <a:pt x="82219" y="121272"/>
                  </a:lnTo>
                  <a:lnTo>
                    <a:pt x="82219" y="133007"/>
                  </a:lnTo>
                  <a:lnTo>
                    <a:pt x="59880" y="144373"/>
                  </a:lnTo>
                  <a:lnTo>
                    <a:pt x="51917" y="148158"/>
                  </a:lnTo>
                  <a:lnTo>
                    <a:pt x="47371" y="156121"/>
                  </a:lnTo>
                  <a:lnTo>
                    <a:pt x="47371" y="215988"/>
                  </a:lnTo>
                  <a:lnTo>
                    <a:pt x="48514" y="220167"/>
                  </a:lnTo>
                  <a:lnTo>
                    <a:pt x="50393" y="223951"/>
                  </a:lnTo>
                  <a:lnTo>
                    <a:pt x="2641" y="223951"/>
                  </a:lnTo>
                  <a:lnTo>
                    <a:pt x="0" y="226237"/>
                  </a:lnTo>
                  <a:lnTo>
                    <a:pt x="0" y="233057"/>
                  </a:lnTo>
                  <a:lnTo>
                    <a:pt x="2260" y="235343"/>
                  </a:lnTo>
                  <a:lnTo>
                    <a:pt x="11747" y="235343"/>
                  </a:lnTo>
                  <a:lnTo>
                    <a:pt x="11747" y="291807"/>
                  </a:lnTo>
                  <a:lnTo>
                    <a:pt x="14008" y="294449"/>
                  </a:lnTo>
                  <a:lnTo>
                    <a:pt x="20815" y="294449"/>
                  </a:lnTo>
                  <a:lnTo>
                    <a:pt x="23114" y="292188"/>
                  </a:lnTo>
                  <a:lnTo>
                    <a:pt x="23114" y="258838"/>
                  </a:lnTo>
                  <a:lnTo>
                    <a:pt x="353187" y="258838"/>
                  </a:lnTo>
                  <a:lnTo>
                    <a:pt x="353187" y="291807"/>
                  </a:lnTo>
                  <a:lnTo>
                    <a:pt x="355485" y="294449"/>
                  </a:lnTo>
                  <a:lnTo>
                    <a:pt x="362292" y="294449"/>
                  </a:lnTo>
                  <a:lnTo>
                    <a:pt x="364553" y="292188"/>
                  </a:lnTo>
                  <a:lnTo>
                    <a:pt x="364553" y="258838"/>
                  </a:lnTo>
                  <a:lnTo>
                    <a:pt x="364553" y="246710"/>
                  </a:lnTo>
                  <a:lnTo>
                    <a:pt x="364553" y="235343"/>
                  </a:lnTo>
                  <a:lnTo>
                    <a:pt x="373659" y="235343"/>
                  </a:lnTo>
                  <a:lnTo>
                    <a:pt x="374980" y="234200"/>
                  </a:lnTo>
                  <a:lnTo>
                    <a:pt x="376301" y="233057"/>
                  </a:lnTo>
                  <a:lnTo>
                    <a:pt x="376301" y="2296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0956" y="2447767"/>
              <a:ext cx="187574" cy="183022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4206761" y="245098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313042" y="14579"/>
                </a:moveTo>
                <a:lnTo>
                  <a:pt x="312280" y="10414"/>
                </a:lnTo>
                <a:lnTo>
                  <a:pt x="311505" y="8877"/>
                </a:lnTo>
                <a:lnTo>
                  <a:pt x="310375" y="6629"/>
                </a:lnTo>
                <a:lnTo>
                  <a:pt x="306959" y="3987"/>
                </a:lnTo>
                <a:lnTo>
                  <a:pt x="304165" y="1473"/>
                </a:lnTo>
                <a:lnTo>
                  <a:pt x="300786" y="0"/>
                </a:lnTo>
                <a:lnTo>
                  <a:pt x="296646" y="0"/>
                </a:lnTo>
                <a:lnTo>
                  <a:pt x="295948" y="63"/>
                </a:lnTo>
                <a:lnTo>
                  <a:pt x="295224" y="190"/>
                </a:lnTo>
                <a:lnTo>
                  <a:pt x="254673" y="5130"/>
                </a:lnTo>
                <a:lnTo>
                  <a:pt x="246710" y="6235"/>
                </a:lnTo>
                <a:lnTo>
                  <a:pt x="241046" y="13817"/>
                </a:lnTo>
                <a:lnTo>
                  <a:pt x="242163" y="21780"/>
                </a:lnTo>
                <a:lnTo>
                  <a:pt x="242887" y="29260"/>
                </a:lnTo>
                <a:lnTo>
                  <a:pt x="249605" y="34734"/>
                </a:lnTo>
                <a:lnTo>
                  <a:pt x="257975" y="34734"/>
                </a:lnTo>
                <a:lnTo>
                  <a:pt x="258457" y="34671"/>
                </a:lnTo>
                <a:lnTo>
                  <a:pt x="261861" y="33896"/>
                </a:lnTo>
                <a:lnTo>
                  <a:pt x="223342" y="72059"/>
                </a:lnTo>
                <a:lnTo>
                  <a:pt x="183857" y="100939"/>
                </a:lnTo>
                <a:lnTo>
                  <a:pt x="145859" y="121793"/>
                </a:lnTo>
                <a:lnTo>
                  <a:pt x="75298" y="146888"/>
                </a:lnTo>
                <a:lnTo>
                  <a:pt x="26263" y="155740"/>
                </a:lnTo>
                <a:lnTo>
                  <a:pt x="10629" y="156705"/>
                </a:lnTo>
                <a:lnTo>
                  <a:pt x="4165" y="163512"/>
                </a:lnTo>
                <a:lnTo>
                  <a:pt x="4546" y="171475"/>
                </a:lnTo>
                <a:lnTo>
                  <a:pt x="5308" y="179425"/>
                </a:lnTo>
                <a:lnTo>
                  <a:pt x="11353" y="185508"/>
                </a:lnTo>
                <a:lnTo>
                  <a:pt x="19697" y="185508"/>
                </a:lnTo>
                <a:lnTo>
                  <a:pt x="28371" y="185013"/>
                </a:lnTo>
                <a:lnTo>
                  <a:pt x="49834" y="182372"/>
                </a:lnTo>
                <a:lnTo>
                  <a:pt x="80949" y="176022"/>
                </a:lnTo>
                <a:lnTo>
                  <a:pt x="81521" y="175907"/>
                </a:lnTo>
                <a:lnTo>
                  <a:pt x="120891" y="163893"/>
                </a:lnTo>
                <a:lnTo>
                  <a:pt x="166751" y="144106"/>
                </a:lnTo>
                <a:lnTo>
                  <a:pt x="209219" y="119176"/>
                </a:lnTo>
                <a:lnTo>
                  <a:pt x="211861" y="118059"/>
                </a:lnTo>
                <a:lnTo>
                  <a:pt x="212242" y="115011"/>
                </a:lnTo>
                <a:lnTo>
                  <a:pt x="209727" y="111277"/>
                </a:lnTo>
                <a:lnTo>
                  <a:pt x="208292" y="110451"/>
                </a:lnTo>
                <a:lnTo>
                  <a:pt x="205930" y="110451"/>
                </a:lnTo>
                <a:lnTo>
                  <a:pt x="205079" y="110680"/>
                </a:lnTo>
                <a:lnTo>
                  <a:pt x="204279" y="111213"/>
                </a:lnTo>
                <a:lnTo>
                  <a:pt x="183896" y="124167"/>
                </a:lnTo>
                <a:lnTo>
                  <a:pt x="140423" y="145923"/>
                </a:lnTo>
                <a:lnTo>
                  <a:pt x="79235" y="166395"/>
                </a:lnTo>
                <a:lnTo>
                  <a:pt x="27736" y="175323"/>
                </a:lnTo>
                <a:lnTo>
                  <a:pt x="19316" y="176022"/>
                </a:lnTo>
                <a:lnTo>
                  <a:pt x="16675" y="176022"/>
                </a:lnTo>
                <a:lnTo>
                  <a:pt x="14033" y="173761"/>
                </a:lnTo>
                <a:lnTo>
                  <a:pt x="14033" y="168059"/>
                </a:lnTo>
                <a:lnTo>
                  <a:pt x="16675" y="165811"/>
                </a:lnTo>
                <a:lnTo>
                  <a:pt x="19316" y="165417"/>
                </a:lnTo>
                <a:lnTo>
                  <a:pt x="26898" y="164884"/>
                </a:lnTo>
                <a:lnTo>
                  <a:pt x="47231" y="162242"/>
                </a:lnTo>
                <a:lnTo>
                  <a:pt x="115214" y="144576"/>
                </a:lnTo>
                <a:lnTo>
                  <a:pt x="151968" y="129032"/>
                </a:lnTo>
                <a:lnTo>
                  <a:pt x="193154" y="105816"/>
                </a:lnTo>
                <a:lnTo>
                  <a:pt x="235826" y="73367"/>
                </a:lnTo>
                <a:lnTo>
                  <a:pt x="273431" y="33896"/>
                </a:lnTo>
                <a:lnTo>
                  <a:pt x="277037" y="30111"/>
                </a:lnTo>
                <a:lnTo>
                  <a:pt x="279946" y="27216"/>
                </a:lnTo>
                <a:lnTo>
                  <a:pt x="278434" y="24612"/>
                </a:lnTo>
                <a:lnTo>
                  <a:pt x="277241" y="22542"/>
                </a:lnTo>
                <a:lnTo>
                  <a:pt x="272872" y="22542"/>
                </a:lnTo>
                <a:lnTo>
                  <a:pt x="257721" y="24447"/>
                </a:lnTo>
                <a:lnTo>
                  <a:pt x="257251" y="24549"/>
                </a:lnTo>
                <a:lnTo>
                  <a:pt x="256794" y="24612"/>
                </a:lnTo>
                <a:lnTo>
                  <a:pt x="254025" y="24612"/>
                </a:lnTo>
                <a:lnTo>
                  <a:pt x="252349" y="22885"/>
                </a:lnTo>
                <a:lnTo>
                  <a:pt x="252031" y="20662"/>
                </a:lnTo>
                <a:lnTo>
                  <a:pt x="250875" y="17602"/>
                </a:lnTo>
                <a:lnTo>
                  <a:pt x="253555" y="14579"/>
                </a:lnTo>
                <a:lnTo>
                  <a:pt x="297319" y="8877"/>
                </a:lnTo>
                <a:lnTo>
                  <a:pt x="300532" y="8877"/>
                </a:lnTo>
                <a:lnTo>
                  <a:pt x="303174" y="11366"/>
                </a:lnTo>
                <a:lnTo>
                  <a:pt x="303174" y="57429"/>
                </a:lnTo>
                <a:lnTo>
                  <a:pt x="300913" y="59690"/>
                </a:lnTo>
                <a:lnTo>
                  <a:pt x="294843" y="59690"/>
                </a:lnTo>
                <a:lnTo>
                  <a:pt x="292582" y="57429"/>
                </a:lnTo>
                <a:lnTo>
                  <a:pt x="292582" y="55511"/>
                </a:lnTo>
                <a:lnTo>
                  <a:pt x="292582" y="40360"/>
                </a:lnTo>
                <a:lnTo>
                  <a:pt x="291426" y="38455"/>
                </a:lnTo>
                <a:lnTo>
                  <a:pt x="289941" y="37719"/>
                </a:lnTo>
                <a:lnTo>
                  <a:pt x="289458" y="37630"/>
                </a:lnTo>
                <a:lnTo>
                  <a:pt x="288975" y="37566"/>
                </a:lnTo>
                <a:lnTo>
                  <a:pt x="286880" y="37566"/>
                </a:lnTo>
                <a:lnTo>
                  <a:pt x="285191" y="38074"/>
                </a:lnTo>
                <a:lnTo>
                  <a:pt x="284619" y="39217"/>
                </a:lnTo>
                <a:lnTo>
                  <a:pt x="270992" y="55219"/>
                </a:lnTo>
                <a:lnTo>
                  <a:pt x="256374" y="70256"/>
                </a:lnTo>
                <a:lnTo>
                  <a:pt x="240919" y="84366"/>
                </a:lnTo>
                <a:lnTo>
                  <a:pt x="224751" y="97599"/>
                </a:lnTo>
                <a:lnTo>
                  <a:pt x="222834" y="99085"/>
                </a:lnTo>
                <a:lnTo>
                  <a:pt x="222453" y="102146"/>
                </a:lnTo>
                <a:lnTo>
                  <a:pt x="223977" y="104025"/>
                </a:lnTo>
                <a:lnTo>
                  <a:pt x="224942" y="105232"/>
                </a:lnTo>
                <a:lnTo>
                  <a:pt x="226504" y="105968"/>
                </a:lnTo>
                <a:lnTo>
                  <a:pt x="228879" y="105968"/>
                </a:lnTo>
                <a:lnTo>
                  <a:pt x="229717" y="105714"/>
                </a:lnTo>
                <a:lnTo>
                  <a:pt x="271132" y="68707"/>
                </a:lnTo>
                <a:lnTo>
                  <a:pt x="283476" y="55511"/>
                </a:lnTo>
                <a:lnTo>
                  <a:pt x="284238" y="63474"/>
                </a:lnTo>
                <a:lnTo>
                  <a:pt x="290283" y="69545"/>
                </a:lnTo>
                <a:lnTo>
                  <a:pt x="306235" y="69545"/>
                </a:lnTo>
                <a:lnTo>
                  <a:pt x="313042" y="63093"/>
                </a:lnTo>
                <a:lnTo>
                  <a:pt x="313042" y="59690"/>
                </a:lnTo>
                <a:lnTo>
                  <a:pt x="313042" y="14579"/>
                </a:lnTo>
                <a:close/>
              </a:path>
              <a:path w="322579" h="322580">
                <a:moveTo>
                  <a:pt x="322148" y="315125"/>
                </a:moveTo>
                <a:lnTo>
                  <a:pt x="319849" y="312826"/>
                </a:lnTo>
                <a:lnTo>
                  <a:pt x="286499" y="312826"/>
                </a:lnTo>
                <a:lnTo>
                  <a:pt x="286499" y="130187"/>
                </a:lnTo>
                <a:lnTo>
                  <a:pt x="286499" y="122618"/>
                </a:lnTo>
                <a:lnTo>
                  <a:pt x="284619" y="120700"/>
                </a:lnTo>
                <a:lnTo>
                  <a:pt x="277037" y="120700"/>
                </a:lnTo>
                <a:lnTo>
                  <a:pt x="277037" y="130187"/>
                </a:lnTo>
                <a:lnTo>
                  <a:pt x="277037" y="312826"/>
                </a:lnTo>
                <a:lnTo>
                  <a:pt x="235724" y="312826"/>
                </a:lnTo>
                <a:lnTo>
                  <a:pt x="235724" y="130187"/>
                </a:lnTo>
                <a:lnTo>
                  <a:pt x="277037" y="130187"/>
                </a:lnTo>
                <a:lnTo>
                  <a:pt x="277037" y="120700"/>
                </a:lnTo>
                <a:lnTo>
                  <a:pt x="228917" y="120700"/>
                </a:lnTo>
                <a:lnTo>
                  <a:pt x="227012" y="122618"/>
                </a:lnTo>
                <a:lnTo>
                  <a:pt x="227012" y="312826"/>
                </a:lnTo>
                <a:lnTo>
                  <a:pt x="191008" y="312826"/>
                </a:lnTo>
                <a:lnTo>
                  <a:pt x="191008" y="185889"/>
                </a:lnTo>
                <a:lnTo>
                  <a:pt x="191008" y="178320"/>
                </a:lnTo>
                <a:lnTo>
                  <a:pt x="189103" y="176403"/>
                </a:lnTo>
                <a:lnTo>
                  <a:pt x="181521" y="176403"/>
                </a:lnTo>
                <a:lnTo>
                  <a:pt x="181521" y="185889"/>
                </a:lnTo>
                <a:lnTo>
                  <a:pt x="181521" y="312826"/>
                </a:lnTo>
                <a:lnTo>
                  <a:pt x="140233" y="312826"/>
                </a:lnTo>
                <a:lnTo>
                  <a:pt x="140233" y="185889"/>
                </a:lnTo>
                <a:lnTo>
                  <a:pt x="181521" y="185889"/>
                </a:lnTo>
                <a:lnTo>
                  <a:pt x="181521" y="176403"/>
                </a:lnTo>
                <a:lnTo>
                  <a:pt x="133019" y="176403"/>
                </a:lnTo>
                <a:lnTo>
                  <a:pt x="131140" y="178320"/>
                </a:lnTo>
                <a:lnTo>
                  <a:pt x="131140" y="312826"/>
                </a:lnTo>
                <a:lnTo>
                  <a:pt x="95135" y="312826"/>
                </a:lnTo>
                <a:lnTo>
                  <a:pt x="95135" y="211289"/>
                </a:lnTo>
                <a:lnTo>
                  <a:pt x="95135" y="203682"/>
                </a:lnTo>
                <a:lnTo>
                  <a:pt x="93230" y="201803"/>
                </a:lnTo>
                <a:lnTo>
                  <a:pt x="85648" y="201803"/>
                </a:lnTo>
                <a:lnTo>
                  <a:pt x="85648" y="211289"/>
                </a:lnTo>
                <a:lnTo>
                  <a:pt x="85648" y="312826"/>
                </a:lnTo>
                <a:lnTo>
                  <a:pt x="44335" y="312826"/>
                </a:lnTo>
                <a:lnTo>
                  <a:pt x="44335" y="211289"/>
                </a:lnTo>
                <a:lnTo>
                  <a:pt x="85648" y="211289"/>
                </a:lnTo>
                <a:lnTo>
                  <a:pt x="85648" y="201803"/>
                </a:lnTo>
                <a:lnTo>
                  <a:pt x="37147" y="201803"/>
                </a:lnTo>
                <a:lnTo>
                  <a:pt x="35610" y="203682"/>
                </a:lnTo>
                <a:lnTo>
                  <a:pt x="35610" y="312826"/>
                </a:lnTo>
                <a:lnTo>
                  <a:pt x="1905" y="312826"/>
                </a:lnTo>
                <a:lnTo>
                  <a:pt x="0" y="314744"/>
                </a:lnTo>
                <a:lnTo>
                  <a:pt x="0" y="320433"/>
                </a:lnTo>
                <a:lnTo>
                  <a:pt x="1905" y="322313"/>
                </a:lnTo>
                <a:lnTo>
                  <a:pt x="320243" y="322313"/>
                </a:lnTo>
                <a:lnTo>
                  <a:pt x="322148" y="320433"/>
                </a:lnTo>
                <a:lnTo>
                  <a:pt x="322148" y="31512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31405" y="2450096"/>
            <a:ext cx="325120" cy="324485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64935" y="250444"/>
                </a:moveTo>
                <a:lnTo>
                  <a:pt x="63017" y="248564"/>
                </a:lnTo>
                <a:lnTo>
                  <a:pt x="62064" y="247611"/>
                </a:lnTo>
                <a:lnTo>
                  <a:pt x="60858" y="247129"/>
                </a:lnTo>
                <a:lnTo>
                  <a:pt x="59613" y="247129"/>
                </a:lnTo>
                <a:lnTo>
                  <a:pt x="58369" y="247129"/>
                </a:lnTo>
                <a:lnTo>
                  <a:pt x="57162" y="247611"/>
                </a:lnTo>
                <a:lnTo>
                  <a:pt x="39916" y="264858"/>
                </a:lnTo>
                <a:lnTo>
                  <a:pt x="37998" y="266738"/>
                </a:lnTo>
                <a:lnTo>
                  <a:pt x="37998" y="269379"/>
                </a:lnTo>
                <a:lnTo>
                  <a:pt x="39916" y="271284"/>
                </a:lnTo>
                <a:lnTo>
                  <a:pt x="41059" y="272237"/>
                </a:lnTo>
                <a:lnTo>
                  <a:pt x="42265" y="272719"/>
                </a:lnTo>
                <a:lnTo>
                  <a:pt x="44653" y="272719"/>
                </a:lnTo>
                <a:lnTo>
                  <a:pt x="45770" y="272237"/>
                </a:lnTo>
                <a:lnTo>
                  <a:pt x="46723" y="271284"/>
                </a:lnTo>
                <a:lnTo>
                  <a:pt x="63017" y="255371"/>
                </a:lnTo>
                <a:lnTo>
                  <a:pt x="64935" y="253466"/>
                </a:lnTo>
                <a:lnTo>
                  <a:pt x="64935" y="250444"/>
                </a:lnTo>
                <a:close/>
              </a:path>
              <a:path w="325120" h="324485">
                <a:moveTo>
                  <a:pt x="80467" y="266357"/>
                </a:moveTo>
                <a:lnTo>
                  <a:pt x="78549" y="264477"/>
                </a:lnTo>
                <a:lnTo>
                  <a:pt x="77635" y="263525"/>
                </a:lnTo>
                <a:lnTo>
                  <a:pt x="76390" y="263042"/>
                </a:lnTo>
                <a:lnTo>
                  <a:pt x="75145" y="263042"/>
                </a:lnTo>
                <a:lnTo>
                  <a:pt x="73939" y="263042"/>
                </a:lnTo>
                <a:lnTo>
                  <a:pt x="72694" y="263525"/>
                </a:lnTo>
                <a:lnTo>
                  <a:pt x="71742" y="264477"/>
                </a:lnTo>
                <a:lnTo>
                  <a:pt x="55829" y="280390"/>
                </a:lnTo>
                <a:lnTo>
                  <a:pt x="53911" y="282270"/>
                </a:lnTo>
                <a:lnTo>
                  <a:pt x="53911" y="285292"/>
                </a:lnTo>
                <a:lnTo>
                  <a:pt x="55829" y="286816"/>
                </a:lnTo>
                <a:lnTo>
                  <a:pt x="56781" y="287782"/>
                </a:lnTo>
                <a:lnTo>
                  <a:pt x="57899" y="288251"/>
                </a:lnTo>
                <a:lnTo>
                  <a:pt x="60185" y="288251"/>
                </a:lnTo>
                <a:lnTo>
                  <a:pt x="61328" y="287782"/>
                </a:lnTo>
                <a:lnTo>
                  <a:pt x="62255" y="286816"/>
                </a:lnTo>
                <a:lnTo>
                  <a:pt x="78549" y="270903"/>
                </a:lnTo>
                <a:lnTo>
                  <a:pt x="80467" y="269024"/>
                </a:lnTo>
                <a:lnTo>
                  <a:pt x="80467" y="266357"/>
                </a:lnTo>
                <a:close/>
              </a:path>
              <a:path w="325120" h="324485">
                <a:moveTo>
                  <a:pt x="95999" y="281889"/>
                </a:moveTo>
                <a:lnTo>
                  <a:pt x="93167" y="279057"/>
                </a:lnTo>
                <a:lnTo>
                  <a:pt x="92011" y="278574"/>
                </a:lnTo>
                <a:lnTo>
                  <a:pt x="90868" y="278574"/>
                </a:lnTo>
                <a:lnTo>
                  <a:pt x="89750" y="278574"/>
                </a:lnTo>
                <a:lnTo>
                  <a:pt x="88607" y="279057"/>
                </a:lnTo>
                <a:lnTo>
                  <a:pt x="87655" y="280009"/>
                </a:lnTo>
                <a:lnTo>
                  <a:pt x="71361" y="295922"/>
                </a:lnTo>
                <a:lnTo>
                  <a:pt x="69481" y="297802"/>
                </a:lnTo>
                <a:lnTo>
                  <a:pt x="69481" y="300863"/>
                </a:lnTo>
                <a:lnTo>
                  <a:pt x="71361" y="302729"/>
                </a:lnTo>
                <a:lnTo>
                  <a:pt x="72313" y="303695"/>
                </a:lnTo>
                <a:lnTo>
                  <a:pt x="73558" y="304165"/>
                </a:lnTo>
                <a:lnTo>
                  <a:pt x="76009" y="304165"/>
                </a:lnTo>
                <a:lnTo>
                  <a:pt x="77241" y="303695"/>
                </a:lnTo>
                <a:lnTo>
                  <a:pt x="78168" y="302729"/>
                </a:lnTo>
                <a:lnTo>
                  <a:pt x="94119" y="286435"/>
                </a:lnTo>
                <a:lnTo>
                  <a:pt x="95999" y="284556"/>
                </a:lnTo>
                <a:lnTo>
                  <a:pt x="95999" y="281889"/>
                </a:lnTo>
                <a:close/>
              </a:path>
              <a:path w="325120" h="324485">
                <a:moveTo>
                  <a:pt x="249897" y="99288"/>
                </a:moveTo>
                <a:lnTo>
                  <a:pt x="230352" y="75438"/>
                </a:lnTo>
                <a:lnTo>
                  <a:pt x="227774" y="75438"/>
                </a:lnTo>
                <a:lnTo>
                  <a:pt x="226085" y="76301"/>
                </a:lnTo>
                <a:lnTo>
                  <a:pt x="225221" y="78016"/>
                </a:lnTo>
                <a:lnTo>
                  <a:pt x="224459" y="80657"/>
                </a:lnTo>
                <a:lnTo>
                  <a:pt x="225221" y="83299"/>
                </a:lnTo>
                <a:lnTo>
                  <a:pt x="227863" y="84442"/>
                </a:lnTo>
                <a:lnTo>
                  <a:pt x="236347" y="91097"/>
                </a:lnTo>
                <a:lnTo>
                  <a:pt x="240474" y="100609"/>
                </a:lnTo>
                <a:lnTo>
                  <a:pt x="239928" y="111048"/>
                </a:lnTo>
                <a:lnTo>
                  <a:pt x="234327" y="120446"/>
                </a:lnTo>
                <a:lnTo>
                  <a:pt x="230162" y="124612"/>
                </a:lnTo>
                <a:lnTo>
                  <a:pt x="224459" y="126720"/>
                </a:lnTo>
                <a:lnTo>
                  <a:pt x="213093" y="126720"/>
                </a:lnTo>
                <a:lnTo>
                  <a:pt x="207429" y="124612"/>
                </a:lnTo>
                <a:lnTo>
                  <a:pt x="203263" y="120446"/>
                </a:lnTo>
                <a:lnTo>
                  <a:pt x="197650" y="111099"/>
                </a:lnTo>
                <a:lnTo>
                  <a:pt x="197078" y="100749"/>
                </a:lnTo>
                <a:lnTo>
                  <a:pt x="201218" y="91249"/>
                </a:lnTo>
                <a:lnTo>
                  <a:pt x="209689" y="84442"/>
                </a:lnTo>
                <a:lnTo>
                  <a:pt x="211950" y="83299"/>
                </a:lnTo>
                <a:lnTo>
                  <a:pt x="213093" y="80657"/>
                </a:lnTo>
                <a:lnTo>
                  <a:pt x="211950" y="78016"/>
                </a:lnTo>
                <a:lnTo>
                  <a:pt x="211404" y="76301"/>
                </a:lnTo>
                <a:lnTo>
                  <a:pt x="209537" y="75438"/>
                </a:lnTo>
                <a:lnTo>
                  <a:pt x="207683" y="75438"/>
                </a:lnTo>
                <a:lnTo>
                  <a:pt x="207086" y="75438"/>
                </a:lnTo>
                <a:lnTo>
                  <a:pt x="206476" y="75539"/>
                </a:lnTo>
                <a:lnTo>
                  <a:pt x="205905" y="75730"/>
                </a:lnTo>
                <a:lnTo>
                  <a:pt x="193929" y="85382"/>
                </a:lnTo>
                <a:lnTo>
                  <a:pt x="187947" y="98907"/>
                </a:lnTo>
                <a:lnTo>
                  <a:pt x="188582" y="113639"/>
                </a:lnTo>
                <a:lnTo>
                  <a:pt x="196418" y="126911"/>
                </a:lnTo>
                <a:lnTo>
                  <a:pt x="202501" y="132956"/>
                </a:lnTo>
                <a:lnTo>
                  <a:pt x="210832" y="136359"/>
                </a:lnTo>
                <a:lnTo>
                  <a:pt x="218795" y="136359"/>
                </a:lnTo>
                <a:lnTo>
                  <a:pt x="236880" y="130721"/>
                </a:lnTo>
                <a:lnTo>
                  <a:pt x="247865" y="116852"/>
                </a:lnTo>
                <a:lnTo>
                  <a:pt x="249897" y="99288"/>
                </a:lnTo>
                <a:close/>
              </a:path>
              <a:path w="325120" h="324485">
                <a:moveTo>
                  <a:pt x="324624" y="6146"/>
                </a:moveTo>
                <a:lnTo>
                  <a:pt x="320103" y="0"/>
                </a:lnTo>
                <a:lnTo>
                  <a:pt x="313524" y="0"/>
                </a:lnTo>
                <a:lnTo>
                  <a:pt x="313524" y="9804"/>
                </a:lnTo>
                <a:lnTo>
                  <a:pt x="300278" y="56019"/>
                </a:lnTo>
                <a:lnTo>
                  <a:pt x="296456" y="52158"/>
                </a:lnTo>
                <a:lnTo>
                  <a:pt x="296456" y="65887"/>
                </a:lnTo>
                <a:lnTo>
                  <a:pt x="285102" y="107556"/>
                </a:lnTo>
                <a:lnTo>
                  <a:pt x="152844" y="239839"/>
                </a:lnTo>
                <a:lnTo>
                  <a:pt x="146799" y="233807"/>
                </a:lnTo>
                <a:lnTo>
                  <a:pt x="146799" y="246265"/>
                </a:lnTo>
                <a:lnTo>
                  <a:pt x="136931" y="255752"/>
                </a:lnTo>
                <a:lnTo>
                  <a:pt x="136169" y="255752"/>
                </a:lnTo>
                <a:lnTo>
                  <a:pt x="117983" y="237578"/>
                </a:lnTo>
                <a:lnTo>
                  <a:pt x="117983" y="250444"/>
                </a:lnTo>
                <a:lnTo>
                  <a:pt x="105867" y="261797"/>
                </a:lnTo>
                <a:lnTo>
                  <a:pt x="105473" y="262572"/>
                </a:lnTo>
                <a:lnTo>
                  <a:pt x="103568" y="262572"/>
                </a:lnTo>
                <a:lnTo>
                  <a:pt x="103187" y="261797"/>
                </a:lnTo>
                <a:lnTo>
                  <a:pt x="91440" y="250063"/>
                </a:lnTo>
                <a:lnTo>
                  <a:pt x="91821" y="249669"/>
                </a:lnTo>
                <a:lnTo>
                  <a:pt x="92583" y="249288"/>
                </a:lnTo>
                <a:lnTo>
                  <a:pt x="93357" y="248564"/>
                </a:lnTo>
                <a:lnTo>
                  <a:pt x="99606" y="242290"/>
                </a:lnTo>
                <a:lnTo>
                  <a:pt x="104711" y="237172"/>
                </a:lnTo>
                <a:lnTo>
                  <a:pt x="117983" y="250444"/>
                </a:lnTo>
                <a:lnTo>
                  <a:pt x="117983" y="237578"/>
                </a:lnTo>
                <a:lnTo>
                  <a:pt x="117576" y="237172"/>
                </a:lnTo>
                <a:lnTo>
                  <a:pt x="110769" y="230352"/>
                </a:lnTo>
                <a:lnTo>
                  <a:pt x="120637" y="220141"/>
                </a:lnTo>
                <a:lnTo>
                  <a:pt x="146799" y="246265"/>
                </a:lnTo>
                <a:lnTo>
                  <a:pt x="146799" y="233807"/>
                </a:lnTo>
                <a:lnTo>
                  <a:pt x="133134" y="220141"/>
                </a:lnTo>
                <a:lnTo>
                  <a:pt x="126682" y="213677"/>
                </a:lnTo>
                <a:lnTo>
                  <a:pt x="191135" y="149250"/>
                </a:lnTo>
                <a:lnTo>
                  <a:pt x="192100" y="142722"/>
                </a:lnTo>
                <a:lnTo>
                  <a:pt x="192252" y="141681"/>
                </a:lnTo>
                <a:lnTo>
                  <a:pt x="186588" y="135978"/>
                </a:lnTo>
                <a:lnTo>
                  <a:pt x="184099" y="133527"/>
                </a:lnTo>
                <a:lnTo>
                  <a:pt x="181267" y="132410"/>
                </a:lnTo>
                <a:lnTo>
                  <a:pt x="181267" y="144322"/>
                </a:lnTo>
                <a:lnTo>
                  <a:pt x="181267" y="146227"/>
                </a:lnTo>
                <a:lnTo>
                  <a:pt x="180505" y="147370"/>
                </a:lnTo>
                <a:lnTo>
                  <a:pt x="116840" y="210654"/>
                </a:lnTo>
                <a:lnTo>
                  <a:pt x="111417" y="216192"/>
                </a:lnTo>
                <a:lnTo>
                  <a:pt x="103085" y="224459"/>
                </a:lnTo>
                <a:lnTo>
                  <a:pt x="91694" y="235851"/>
                </a:lnTo>
                <a:lnTo>
                  <a:pt x="86156" y="241719"/>
                </a:lnTo>
                <a:lnTo>
                  <a:pt x="85585" y="242100"/>
                </a:lnTo>
                <a:lnTo>
                  <a:pt x="84823" y="242290"/>
                </a:lnTo>
                <a:lnTo>
                  <a:pt x="83388" y="242290"/>
                </a:lnTo>
                <a:lnTo>
                  <a:pt x="82715" y="242100"/>
                </a:lnTo>
                <a:lnTo>
                  <a:pt x="81229" y="240601"/>
                </a:lnTo>
                <a:lnTo>
                  <a:pt x="81229" y="238696"/>
                </a:lnTo>
                <a:lnTo>
                  <a:pt x="82334" y="237934"/>
                </a:lnTo>
                <a:lnTo>
                  <a:pt x="87630" y="232651"/>
                </a:lnTo>
                <a:lnTo>
                  <a:pt x="106984" y="213296"/>
                </a:lnTo>
                <a:lnTo>
                  <a:pt x="124015" y="196265"/>
                </a:lnTo>
                <a:lnTo>
                  <a:pt x="176720" y="143586"/>
                </a:lnTo>
                <a:lnTo>
                  <a:pt x="177101" y="143014"/>
                </a:lnTo>
                <a:lnTo>
                  <a:pt x="177761" y="142722"/>
                </a:lnTo>
                <a:lnTo>
                  <a:pt x="179171" y="142722"/>
                </a:lnTo>
                <a:lnTo>
                  <a:pt x="179933" y="143014"/>
                </a:lnTo>
                <a:lnTo>
                  <a:pt x="181267" y="144322"/>
                </a:lnTo>
                <a:lnTo>
                  <a:pt x="181267" y="132410"/>
                </a:lnTo>
                <a:lnTo>
                  <a:pt x="180975" y="132283"/>
                </a:lnTo>
                <a:lnTo>
                  <a:pt x="174840" y="132283"/>
                </a:lnTo>
                <a:lnTo>
                  <a:pt x="171780" y="133527"/>
                </a:lnTo>
                <a:lnTo>
                  <a:pt x="169519" y="135978"/>
                </a:lnTo>
                <a:lnTo>
                  <a:pt x="109270" y="196265"/>
                </a:lnTo>
                <a:lnTo>
                  <a:pt x="103568" y="190563"/>
                </a:lnTo>
                <a:lnTo>
                  <a:pt x="103568" y="203073"/>
                </a:lnTo>
                <a:lnTo>
                  <a:pt x="93738" y="213296"/>
                </a:lnTo>
                <a:lnTo>
                  <a:pt x="86893" y="206476"/>
                </a:lnTo>
                <a:lnTo>
                  <a:pt x="86893" y="218986"/>
                </a:lnTo>
                <a:lnTo>
                  <a:pt x="74764" y="231114"/>
                </a:lnTo>
                <a:lnTo>
                  <a:pt x="74383" y="232270"/>
                </a:lnTo>
                <a:lnTo>
                  <a:pt x="73647" y="232651"/>
                </a:lnTo>
                <a:lnTo>
                  <a:pt x="61899" y="220865"/>
                </a:lnTo>
                <a:lnTo>
                  <a:pt x="61137" y="219760"/>
                </a:lnTo>
                <a:lnTo>
                  <a:pt x="61137" y="218224"/>
                </a:lnTo>
                <a:lnTo>
                  <a:pt x="73647" y="205714"/>
                </a:lnTo>
                <a:lnTo>
                  <a:pt x="86893" y="218986"/>
                </a:lnTo>
                <a:lnTo>
                  <a:pt x="86893" y="206476"/>
                </a:lnTo>
                <a:lnTo>
                  <a:pt x="86131" y="205714"/>
                </a:lnTo>
                <a:lnTo>
                  <a:pt x="77520" y="197142"/>
                </a:lnTo>
                <a:lnTo>
                  <a:pt x="71208" y="190944"/>
                </a:lnTo>
                <a:lnTo>
                  <a:pt x="67564" y="187540"/>
                </a:lnTo>
                <a:lnTo>
                  <a:pt x="77431" y="177292"/>
                </a:lnTo>
                <a:lnTo>
                  <a:pt x="103568" y="203073"/>
                </a:lnTo>
                <a:lnTo>
                  <a:pt x="103568" y="190563"/>
                </a:lnTo>
                <a:lnTo>
                  <a:pt x="90297" y="177292"/>
                </a:lnTo>
                <a:lnTo>
                  <a:pt x="83108" y="170103"/>
                </a:lnTo>
                <a:lnTo>
                  <a:pt x="88417" y="164782"/>
                </a:lnTo>
                <a:lnTo>
                  <a:pt x="146011" y="107200"/>
                </a:lnTo>
                <a:lnTo>
                  <a:pt x="215392" y="37846"/>
                </a:lnTo>
                <a:lnTo>
                  <a:pt x="256667" y="26098"/>
                </a:lnTo>
                <a:lnTo>
                  <a:pt x="296456" y="65887"/>
                </a:lnTo>
                <a:lnTo>
                  <a:pt x="296456" y="52158"/>
                </a:lnTo>
                <a:lnTo>
                  <a:pt x="270700" y="26098"/>
                </a:lnTo>
                <a:lnTo>
                  <a:pt x="267690" y="23050"/>
                </a:lnTo>
                <a:lnTo>
                  <a:pt x="313524" y="9804"/>
                </a:lnTo>
                <a:lnTo>
                  <a:pt x="313524" y="0"/>
                </a:lnTo>
                <a:lnTo>
                  <a:pt x="313270" y="0"/>
                </a:lnTo>
                <a:lnTo>
                  <a:pt x="312470" y="101"/>
                </a:lnTo>
                <a:lnTo>
                  <a:pt x="311645" y="317"/>
                </a:lnTo>
                <a:lnTo>
                  <a:pt x="212712" y="29502"/>
                </a:lnTo>
                <a:lnTo>
                  <a:pt x="211569" y="29502"/>
                </a:lnTo>
                <a:lnTo>
                  <a:pt x="211213" y="29883"/>
                </a:lnTo>
                <a:lnTo>
                  <a:pt x="210451" y="30619"/>
                </a:lnTo>
                <a:lnTo>
                  <a:pt x="144119" y="96951"/>
                </a:lnTo>
                <a:lnTo>
                  <a:pt x="133908" y="97866"/>
                </a:lnTo>
                <a:lnTo>
                  <a:pt x="133908" y="107200"/>
                </a:lnTo>
                <a:lnTo>
                  <a:pt x="76288" y="164782"/>
                </a:lnTo>
                <a:lnTo>
                  <a:pt x="10337" y="159499"/>
                </a:lnTo>
                <a:lnTo>
                  <a:pt x="9220" y="159499"/>
                </a:lnTo>
                <a:lnTo>
                  <a:pt x="8839" y="158737"/>
                </a:lnTo>
                <a:lnTo>
                  <a:pt x="58369" y="123710"/>
                </a:lnTo>
                <a:lnTo>
                  <a:pt x="115316" y="108318"/>
                </a:lnTo>
                <a:lnTo>
                  <a:pt x="133908" y="107200"/>
                </a:lnTo>
                <a:lnTo>
                  <a:pt x="133908" y="97866"/>
                </a:lnTo>
                <a:lnTo>
                  <a:pt x="83451" y="104736"/>
                </a:lnTo>
                <a:lnTo>
                  <a:pt x="27063" y="130898"/>
                </a:lnTo>
                <a:lnTo>
                  <a:pt x="0" y="156387"/>
                </a:lnTo>
                <a:lnTo>
                  <a:pt x="457" y="162039"/>
                </a:lnTo>
                <a:lnTo>
                  <a:pt x="3683" y="166700"/>
                </a:lnTo>
                <a:lnTo>
                  <a:pt x="9220" y="168948"/>
                </a:lnTo>
                <a:lnTo>
                  <a:pt x="67183" y="174269"/>
                </a:lnTo>
                <a:lnTo>
                  <a:pt x="57353" y="184137"/>
                </a:lnTo>
                <a:lnTo>
                  <a:pt x="57353" y="189801"/>
                </a:lnTo>
                <a:lnTo>
                  <a:pt x="66802" y="199288"/>
                </a:lnTo>
                <a:lnTo>
                  <a:pt x="50126" y="215963"/>
                </a:lnTo>
                <a:lnTo>
                  <a:pt x="50126" y="223164"/>
                </a:lnTo>
                <a:lnTo>
                  <a:pt x="95618" y="268643"/>
                </a:lnTo>
                <a:lnTo>
                  <a:pt x="97904" y="270903"/>
                </a:lnTo>
                <a:lnTo>
                  <a:pt x="100838" y="272046"/>
                </a:lnTo>
                <a:lnTo>
                  <a:pt x="106781" y="272046"/>
                </a:lnTo>
                <a:lnTo>
                  <a:pt x="109842" y="270903"/>
                </a:lnTo>
                <a:lnTo>
                  <a:pt x="112293" y="268643"/>
                </a:lnTo>
                <a:lnTo>
                  <a:pt x="118376" y="262572"/>
                </a:lnTo>
                <a:lnTo>
                  <a:pt x="124040" y="256895"/>
                </a:lnTo>
                <a:lnTo>
                  <a:pt x="129730" y="262572"/>
                </a:lnTo>
                <a:lnTo>
                  <a:pt x="131610" y="264477"/>
                </a:lnTo>
                <a:lnTo>
                  <a:pt x="134099" y="265404"/>
                </a:lnTo>
                <a:lnTo>
                  <a:pt x="139090" y="265404"/>
                </a:lnTo>
                <a:lnTo>
                  <a:pt x="141668" y="264477"/>
                </a:lnTo>
                <a:lnTo>
                  <a:pt x="143738" y="262572"/>
                </a:lnTo>
                <a:lnTo>
                  <a:pt x="149440" y="256895"/>
                </a:lnTo>
                <a:lnTo>
                  <a:pt x="154711" y="314096"/>
                </a:lnTo>
                <a:lnTo>
                  <a:pt x="155105" y="318655"/>
                </a:lnTo>
                <a:lnTo>
                  <a:pt x="157772" y="322059"/>
                </a:lnTo>
                <a:lnTo>
                  <a:pt x="162712" y="324065"/>
                </a:lnTo>
                <a:lnTo>
                  <a:pt x="163918" y="324256"/>
                </a:lnTo>
                <a:lnTo>
                  <a:pt x="167767" y="324256"/>
                </a:lnTo>
                <a:lnTo>
                  <a:pt x="196380" y="291096"/>
                </a:lnTo>
                <a:lnTo>
                  <a:pt x="213474" y="256895"/>
                </a:lnTo>
                <a:lnTo>
                  <a:pt x="214630" y="254228"/>
                </a:lnTo>
                <a:lnTo>
                  <a:pt x="213093" y="251587"/>
                </a:lnTo>
                <a:lnTo>
                  <a:pt x="210832" y="250444"/>
                </a:lnTo>
                <a:lnTo>
                  <a:pt x="210362" y="250317"/>
                </a:lnTo>
                <a:lnTo>
                  <a:pt x="209880" y="250253"/>
                </a:lnTo>
                <a:lnTo>
                  <a:pt x="207276" y="250253"/>
                </a:lnTo>
                <a:lnTo>
                  <a:pt x="205333" y="251612"/>
                </a:lnTo>
                <a:lnTo>
                  <a:pt x="204381" y="253466"/>
                </a:lnTo>
                <a:lnTo>
                  <a:pt x="197218" y="270306"/>
                </a:lnTo>
                <a:lnTo>
                  <a:pt x="188277" y="286118"/>
                </a:lnTo>
                <a:lnTo>
                  <a:pt x="177634" y="300850"/>
                </a:lnTo>
                <a:lnTo>
                  <a:pt x="165354" y="314477"/>
                </a:lnTo>
                <a:lnTo>
                  <a:pt x="165125" y="314604"/>
                </a:lnTo>
                <a:lnTo>
                  <a:pt x="164909" y="314642"/>
                </a:lnTo>
                <a:lnTo>
                  <a:pt x="164172" y="314642"/>
                </a:lnTo>
                <a:lnTo>
                  <a:pt x="163728" y="314388"/>
                </a:lnTo>
                <a:lnTo>
                  <a:pt x="163436" y="314096"/>
                </a:lnTo>
                <a:lnTo>
                  <a:pt x="158496" y="256895"/>
                </a:lnTo>
                <a:lnTo>
                  <a:pt x="158394" y="255752"/>
                </a:lnTo>
                <a:lnTo>
                  <a:pt x="157772" y="248564"/>
                </a:lnTo>
                <a:lnTo>
                  <a:pt x="166497" y="239839"/>
                </a:lnTo>
                <a:lnTo>
                  <a:pt x="215392" y="190944"/>
                </a:lnTo>
                <a:lnTo>
                  <a:pt x="214172" y="205714"/>
                </a:lnTo>
                <a:lnTo>
                  <a:pt x="213169" y="215963"/>
                </a:lnTo>
                <a:lnTo>
                  <a:pt x="211912" y="224459"/>
                </a:lnTo>
                <a:lnTo>
                  <a:pt x="210070" y="232651"/>
                </a:lnTo>
                <a:lnTo>
                  <a:pt x="209689" y="234911"/>
                </a:lnTo>
                <a:lnTo>
                  <a:pt x="211213" y="237934"/>
                </a:lnTo>
                <a:lnTo>
                  <a:pt x="214401" y="238379"/>
                </a:lnTo>
                <a:lnTo>
                  <a:pt x="217043" y="238379"/>
                </a:lnTo>
                <a:lnTo>
                  <a:pt x="219214" y="236905"/>
                </a:lnTo>
                <a:lnTo>
                  <a:pt x="219557" y="234518"/>
                </a:lnTo>
                <a:lnTo>
                  <a:pt x="221576" y="224459"/>
                </a:lnTo>
                <a:lnTo>
                  <a:pt x="222923" y="214249"/>
                </a:lnTo>
                <a:lnTo>
                  <a:pt x="224193" y="200621"/>
                </a:lnTo>
                <a:lnTo>
                  <a:pt x="225044" y="190944"/>
                </a:lnTo>
                <a:lnTo>
                  <a:pt x="225983" y="180314"/>
                </a:lnTo>
                <a:lnTo>
                  <a:pt x="292315" y="114020"/>
                </a:lnTo>
                <a:lnTo>
                  <a:pt x="306705" y="67386"/>
                </a:lnTo>
                <a:lnTo>
                  <a:pt x="322618" y="13208"/>
                </a:lnTo>
                <a:lnTo>
                  <a:pt x="323596" y="9804"/>
                </a:lnTo>
                <a:lnTo>
                  <a:pt x="324624" y="614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7077127" y="2512573"/>
            <a:ext cx="282575" cy="198755"/>
            <a:chOff x="7077127" y="2512573"/>
            <a:chExt cx="282575" cy="198755"/>
          </a:xfrm>
        </p:grpSpPr>
        <p:sp>
          <p:nvSpPr>
            <p:cNvPr id="102" name="object 102"/>
            <p:cNvSpPr/>
            <p:nvPr/>
          </p:nvSpPr>
          <p:spPr>
            <a:xfrm>
              <a:off x="7077125" y="2512580"/>
              <a:ext cx="282575" cy="198755"/>
            </a:xfrm>
            <a:custGeom>
              <a:avLst/>
              <a:gdLst/>
              <a:ahLst/>
              <a:cxnLst/>
              <a:rect l="l" t="t" r="r" b="b"/>
              <a:pathLst>
                <a:path w="282575" h="198755">
                  <a:moveTo>
                    <a:pt x="216789" y="30683"/>
                  </a:moveTo>
                  <a:lnTo>
                    <a:pt x="173634" y="6565"/>
                  </a:lnTo>
                  <a:lnTo>
                    <a:pt x="140970" y="0"/>
                  </a:lnTo>
                  <a:lnTo>
                    <a:pt x="123494" y="2133"/>
                  </a:lnTo>
                  <a:lnTo>
                    <a:pt x="80556" y="19342"/>
                  </a:lnTo>
                  <a:lnTo>
                    <a:pt x="51904" y="38646"/>
                  </a:lnTo>
                  <a:lnTo>
                    <a:pt x="53441" y="40906"/>
                  </a:lnTo>
                  <a:lnTo>
                    <a:pt x="54203" y="42049"/>
                  </a:lnTo>
                  <a:lnTo>
                    <a:pt x="55702" y="42811"/>
                  </a:lnTo>
                  <a:lnTo>
                    <a:pt x="58750" y="42811"/>
                  </a:lnTo>
                  <a:lnTo>
                    <a:pt x="59486" y="42049"/>
                  </a:lnTo>
                  <a:lnTo>
                    <a:pt x="84010" y="27470"/>
                  </a:lnTo>
                  <a:lnTo>
                    <a:pt x="105778" y="17183"/>
                  </a:lnTo>
                  <a:lnTo>
                    <a:pt x="124777" y="11087"/>
                  </a:lnTo>
                  <a:lnTo>
                    <a:pt x="140970" y="9067"/>
                  </a:lnTo>
                  <a:lnTo>
                    <a:pt x="155054" y="10579"/>
                  </a:lnTo>
                  <a:lnTo>
                    <a:pt x="171145" y="15176"/>
                  </a:lnTo>
                  <a:lnTo>
                    <a:pt x="189306" y="22987"/>
                  </a:lnTo>
                  <a:lnTo>
                    <a:pt x="209562" y="34086"/>
                  </a:lnTo>
                  <a:lnTo>
                    <a:pt x="210197" y="34594"/>
                  </a:lnTo>
                  <a:lnTo>
                    <a:pt x="210934" y="34785"/>
                  </a:lnTo>
                  <a:lnTo>
                    <a:pt x="213258" y="34785"/>
                  </a:lnTo>
                  <a:lnTo>
                    <a:pt x="215011" y="33870"/>
                  </a:lnTo>
                  <a:lnTo>
                    <a:pt x="216027" y="32588"/>
                  </a:lnTo>
                  <a:lnTo>
                    <a:pt x="216789" y="30683"/>
                  </a:lnTo>
                  <a:close/>
                </a:path>
                <a:path w="282575" h="198755">
                  <a:moveTo>
                    <a:pt x="252793" y="54559"/>
                  </a:moveTo>
                  <a:lnTo>
                    <a:pt x="252412" y="51536"/>
                  </a:lnTo>
                  <a:lnTo>
                    <a:pt x="250113" y="50380"/>
                  </a:lnTo>
                  <a:lnTo>
                    <a:pt x="244830" y="46596"/>
                  </a:lnTo>
                  <a:lnTo>
                    <a:pt x="239903" y="43192"/>
                  </a:lnTo>
                  <a:lnTo>
                    <a:pt x="235343" y="39789"/>
                  </a:lnTo>
                  <a:lnTo>
                    <a:pt x="234683" y="39243"/>
                  </a:lnTo>
                  <a:lnTo>
                    <a:pt x="233845" y="38989"/>
                  </a:lnTo>
                  <a:lnTo>
                    <a:pt x="233019" y="38989"/>
                  </a:lnTo>
                  <a:lnTo>
                    <a:pt x="231533" y="38989"/>
                  </a:lnTo>
                  <a:lnTo>
                    <a:pt x="230035" y="39814"/>
                  </a:lnTo>
                  <a:lnTo>
                    <a:pt x="229273" y="41287"/>
                  </a:lnTo>
                  <a:lnTo>
                    <a:pt x="227774" y="43192"/>
                  </a:lnTo>
                  <a:lnTo>
                    <a:pt x="228155" y="45834"/>
                  </a:lnTo>
                  <a:lnTo>
                    <a:pt x="230416" y="47358"/>
                  </a:lnTo>
                  <a:lnTo>
                    <a:pt x="235343" y="50761"/>
                  </a:lnTo>
                  <a:lnTo>
                    <a:pt x="239903" y="54178"/>
                  </a:lnTo>
                  <a:lnTo>
                    <a:pt x="245211" y="57200"/>
                  </a:lnTo>
                  <a:lnTo>
                    <a:pt x="246329" y="57962"/>
                  </a:lnTo>
                  <a:lnTo>
                    <a:pt x="247091" y="58343"/>
                  </a:lnTo>
                  <a:lnTo>
                    <a:pt x="248996" y="58343"/>
                  </a:lnTo>
                  <a:lnTo>
                    <a:pt x="250494" y="57962"/>
                  </a:lnTo>
                  <a:lnTo>
                    <a:pt x="251256" y="56464"/>
                  </a:lnTo>
                  <a:lnTo>
                    <a:pt x="252793" y="54559"/>
                  </a:lnTo>
                  <a:close/>
                </a:path>
                <a:path w="282575" h="198755">
                  <a:moveTo>
                    <a:pt x="282333" y="107238"/>
                  </a:moveTo>
                  <a:lnTo>
                    <a:pt x="280454" y="103441"/>
                  </a:lnTo>
                  <a:lnTo>
                    <a:pt x="277050" y="100418"/>
                  </a:lnTo>
                  <a:lnTo>
                    <a:pt x="273253" y="97459"/>
                  </a:lnTo>
                  <a:lnTo>
                    <a:pt x="273253" y="109524"/>
                  </a:lnTo>
                  <a:lnTo>
                    <a:pt x="273253" y="113309"/>
                  </a:lnTo>
                  <a:lnTo>
                    <a:pt x="211836" y="159258"/>
                  </a:lnTo>
                  <a:lnTo>
                    <a:pt x="173710" y="180708"/>
                  </a:lnTo>
                  <a:lnTo>
                    <a:pt x="140970" y="189865"/>
                  </a:lnTo>
                  <a:lnTo>
                    <a:pt x="108292" y="180708"/>
                  </a:lnTo>
                  <a:lnTo>
                    <a:pt x="70243" y="159258"/>
                  </a:lnTo>
                  <a:lnTo>
                    <a:pt x="34975" y="134543"/>
                  </a:lnTo>
                  <a:lnTo>
                    <a:pt x="10629" y="115570"/>
                  </a:lnTo>
                  <a:lnTo>
                    <a:pt x="9486" y="114808"/>
                  </a:lnTo>
                  <a:lnTo>
                    <a:pt x="8712" y="113309"/>
                  </a:lnTo>
                  <a:lnTo>
                    <a:pt x="8712" y="109880"/>
                  </a:lnTo>
                  <a:lnTo>
                    <a:pt x="70243" y="63233"/>
                  </a:lnTo>
                  <a:lnTo>
                    <a:pt x="108292" y="41744"/>
                  </a:lnTo>
                  <a:lnTo>
                    <a:pt x="140970" y="32588"/>
                  </a:lnTo>
                  <a:lnTo>
                    <a:pt x="173710" y="41744"/>
                  </a:lnTo>
                  <a:lnTo>
                    <a:pt x="211836" y="63233"/>
                  </a:lnTo>
                  <a:lnTo>
                    <a:pt x="247129" y="88049"/>
                  </a:lnTo>
                  <a:lnTo>
                    <a:pt x="271348" y="107238"/>
                  </a:lnTo>
                  <a:lnTo>
                    <a:pt x="272872" y="108000"/>
                  </a:lnTo>
                  <a:lnTo>
                    <a:pt x="212852" y="53657"/>
                  </a:lnTo>
                  <a:lnTo>
                    <a:pt x="174447" y="32905"/>
                  </a:lnTo>
                  <a:lnTo>
                    <a:pt x="140970" y="24257"/>
                  </a:lnTo>
                  <a:lnTo>
                    <a:pt x="107518" y="32956"/>
                  </a:lnTo>
                  <a:lnTo>
                    <a:pt x="69113" y="53809"/>
                  </a:lnTo>
                  <a:lnTo>
                    <a:pt x="32639" y="78917"/>
                  </a:lnTo>
                  <a:lnTo>
                    <a:pt x="1524" y="103441"/>
                  </a:lnTo>
                  <a:lnTo>
                    <a:pt x="0" y="107238"/>
                  </a:lnTo>
                  <a:lnTo>
                    <a:pt x="0" y="115570"/>
                  </a:lnTo>
                  <a:lnTo>
                    <a:pt x="32639" y="144043"/>
                  </a:lnTo>
                  <a:lnTo>
                    <a:pt x="69113" y="169151"/>
                  </a:lnTo>
                  <a:lnTo>
                    <a:pt x="107518" y="189903"/>
                  </a:lnTo>
                  <a:lnTo>
                    <a:pt x="140970" y="198551"/>
                  </a:lnTo>
                  <a:lnTo>
                    <a:pt x="174396" y="189865"/>
                  </a:lnTo>
                  <a:lnTo>
                    <a:pt x="212852" y="168998"/>
                  </a:lnTo>
                  <a:lnTo>
                    <a:pt x="249339" y="143891"/>
                  </a:lnTo>
                  <a:lnTo>
                    <a:pt x="280454" y="119367"/>
                  </a:lnTo>
                  <a:lnTo>
                    <a:pt x="281952" y="115570"/>
                  </a:lnTo>
                  <a:lnTo>
                    <a:pt x="281952" y="111404"/>
                  </a:lnTo>
                  <a:lnTo>
                    <a:pt x="282333" y="10723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54061" y="2560286"/>
              <a:ext cx="126969" cy="127097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3725461" y="2444712"/>
            <a:ext cx="334645" cy="335280"/>
            <a:chOff x="3725461" y="2444712"/>
            <a:chExt cx="334645" cy="335280"/>
          </a:xfrm>
        </p:grpSpPr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75116" y="2540615"/>
              <a:ext cx="234204" cy="14285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725461" y="2444712"/>
              <a:ext cx="334645" cy="335280"/>
            </a:xfrm>
            <a:custGeom>
              <a:avLst/>
              <a:gdLst/>
              <a:ahLst/>
              <a:cxnLst/>
              <a:rect l="l" t="t" r="r" b="b"/>
              <a:pathLst>
                <a:path w="334645" h="335280">
                  <a:moveTo>
                    <a:pt x="28806" y="162205"/>
                  </a:moveTo>
                  <a:lnTo>
                    <a:pt x="17824" y="162205"/>
                  </a:lnTo>
                  <a:lnTo>
                    <a:pt x="26469" y="117513"/>
                  </a:lnTo>
                  <a:lnTo>
                    <a:pt x="47341" y="78562"/>
                  </a:lnTo>
                  <a:lnTo>
                    <a:pt x="78290" y="47557"/>
                  </a:lnTo>
                  <a:lnTo>
                    <a:pt x="117168" y="26704"/>
                  </a:lnTo>
                  <a:lnTo>
                    <a:pt x="161823" y="18206"/>
                  </a:lnTo>
                  <a:lnTo>
                    <a:pt x="161823" y="2673"/>
                  </a:lnTo>
                  <a:lnTo>
                    <a:pt x="164497" y="0"/>
                  </a:lnTo>
                  <a:lnTo>
                    <a:pt x="170163" y="0"/>
                  </a:lnTo>
                  <a:lnTo>
                    <a:pt x="172455" y="2673"/>
                  </a:lnTo>
                  <a:lnTo>
                    <a:pt x="172455" y="18206"/>
                  </a:lnTo>
                  <a:lnTo>
                    <a:pt x="217110" y="26704"/>
                  </a:lnTo>
                  <a:lnTo>
                    <a:pt x="221028" y="28805"/>
                  </a:lnTo>
                  <a:lnTo>
                    <a:pt x="161823" y="28805"/>
                  </a:lnTo>
                  <a:lnTo>
                    <a:pt x="111090" y="40813"/>
                  </a:lnTo>
                  <a:lnTo>
                    <a:pt x="69449" y="69651"/>
                  </a:lnTo>
                  <a:lnTo>
                    <a:pt x="40741" y="111416"/>
                  </a:lnTo>
                  <a:lnTo>
                    <a:pt x="28806" y="162205"/>
                  </a:lnTo>
                  <a:close/>
                </a:path>
                <a:path w="334645" h="335280">
                  <a:moveTo>
                    <a:pt x="170163" y="47012"/>
                  </a:moveTo>
                  <a:lnTo>
                    <a:pt x="164497" y="47012"/>
                  </a:lnTo>
                  <a:lnTo>
                    <a:pt x="161823" y="44720"/>
                  </a:lnTo>
                  <a:lnTo>
                    <a:pt x="161823" y="28805"/>
                  </a:lnTo>
                  <a:lnTo>
                    <a:pt x="172455" y="28805"/>
                  </a:lnTo>
                  <a:lnTo>
                    <a:pt x="172455" y="44720"/>
                  </a:lnTo>
                  <a:lnTo>
                    <a:pt x="170163" y="47012"/>
                  </a:lnTo>
                  <a:close/>
                </a:path>
                <a:path w="334645" h="335280">
                  <a:moveTo>
                    <a:pt x="316453" y="162205"/>
                  </a:moveTo>
                  <a:lnTo>
                    <a:pt x="305472" y="162205"/>
                  </a:lnTo>
                  <a:lnTo>
                    <a:pt x="293685" y="111416"/>
                  </a:lnTo>
                  <a:lnTo>
                    <a:pt x="264960" y="69651"/>
                  </a:lnTo>
                  <a:lnTo>
                    <a:pt x="223237" y="40813"/>
                  </a:lnTo>
                  <a:lnTo>
                    <a:pt x="172455" y="28805"/>
                  </a:lnTo>
                  <a:lnTo>
                    <a:pt x="221028" y="28805"/>
                  </a:lnTo>
                  <a:lnTo>
                    <a:pt x="255988" y="47557"/>
                  </a:lnTo>
                  <a:lnTo>
                    <a:pt x="286937" y="78562"/>
                  </a:lnTo>
                  <a:lnTo>
                    <a:pt x="307809" y="117513"/>
                  </a:lnTo>
                  <a:lnTo>
                    <a:pt x="316453" y="162205"/>
                  </a:lnTo>
                  <a:close/>
                </a:path>
                <a:path w="334645" h="335280">
                  <a:moveTo>
                    <a:pt x="44339" y="172454"/>
                  </a:moveTo>
                  <a:lnTo>
                    <a:pt x="2291" y="172454"/>
                  </a:lnTo>
                  <a:lnTo>
                    <a:pt x="0" y="170162"/>
                  </a:lnTo>
                  <a:lnTo>
                    <a:pt x="0" y="164497"/>
                  </a:lnTo>
                  <a:lnTo>
                    <a:pt x="2291" y="162205"/>
                  </a:lnTo>
                  <a:lnTo>
                    <a:pt x="44339" y="162205"/>
                  </a:lnTo>
                  <a:lnTo>
                    <a:pt x="47012" y="164497"/>
                  </a:lnTo>
                  <a:lnTo>
                    <a:pt x="47012" y="170162"/>
                  </a:lnTo>
                  <a:lnTo>
                    <a:pt x="44339" y="172454"/>
                  </a:lnTo>
                  <a:close/>
                </a:path>
                <a:path w="334645" h="335280">
                  <a:moveTo>
                    <a:pt x="331987" y="172454"/>
                  </a:moveTo>
                  <a:lnTo>
                    <a:pt x="289939" y="172454"/>
                  </a:lnTo>
                  <a:lnTo>
                    <a:pt x="287647" y="170162"/>
                  </a:lnTo>
                  <a:lnTo>
                    <a:pt x="287647" y="164497"/>
                  </a:lnTo>
                  <a:lnTo>
                    <a:pt x="289939" y="162205"/>
                  </a:lnTo>
                  <a:lnTo>
                    <a:pt x="332368" y="162205"/>
                  </a:lnTo>
                  <a:lnTo>
                    <a:pt x="334278" y="164497"/>
                  </a:lnTo>
                  <a:lnTo>
                    <a:pt x="334278" y="170162"/>
                  </a:lnTo>
                  <a:lnTo>
                    <a:pt x="331987" y="172454"/>
                  </a:lnTo>
                  <a:close/>
                </a:path>
                <a:path w="334645" h="335280">
                  <a:moveTo>
                    <a:pt x="170163" y="334660"/>
                  </a:moveTo>
                  <a:lnTo>
                    <a:pt x="164497" y="334660"/>
                  </a:lnTo>
                  <a:lnTo>
                    <a:pt x="161823" y="332368"/>
                  </a:lnTo>
                  <a:lnTo>
                    <a:pt x="161823" y="316453"/>
                  </a:lnTo>
                  <a:lnTo>
                    <a:pt x="117168" y="307992"/>
                  </a:lnTo>
                  <a:lnTo>
                    <a:pt x="78290" y="287212"/>
                  </a:lnTo>
                  <a:lnTo>
                    <a:pt x="47341" y="256262"/>
                  </a:lnTo>
                  <a:lnTo>
                    <a:pt x="26469" y="217293"/>
                  </a:lnTo>
                  <a:lnTo>
                    <a:pt x="17824" y="172454"/>
                  </a:lnTo>
                  <a:lnTo>
                    <a:pt x="28806" y="172454"/>
                  </a:lnTo>
                  <a:lnTo>
                    <a:pt x="40741" y="223243"/>
                  </a:lnTo>
                  <a:lnTo>
                    <a:pt x="69449" y="265008"/>
                  </a:lnTo>
                  <a:lnTo>
                    <a:pt x="111090" y="293846"/>
                  </a:lnTo>
                  <a:lnTo>
                    <a:pt x="161823" y="305854"/>
                  </a:lnTo>
                  <a:lnTo>
                    <a:pt x="221111" y="305854"/>
                  </a:lnTo>
                  <a:lnTo>
                    <a:pt x="217110" y="307992"/>
                  </a:lnTo>
                  <a:lnTo>
                    <a:pt x="172455" y="316453"/>
                  </a:lnTo>
                  <a:lnTo>
                    <a:pt x="172455" y="332368"/>
                  </a:lnTo>
                  <a:lnTo>
                    <a:pt x="170163" y="334660"/>
                  </a:lnTo>
                  <a:close/>
                </a:path>
                <a:path w="334645" h="335280">
                  <a:moveTo>
                    <a:pt x="221111" y="305854"/>
                  </a:moveTo>
                  <a:lnTo>
                    <a:pt x="172455" y="305854"/>
                  </a:lnTo>
                  <a:lnTo>
                    <a:pt x="223398" y="294114"/>
                  </a:lnTo>
                  <a:lnTo>
                    <a:pt x="265104" y="265438"/>
                  </a:lnTo>
                  <a:lnTo>
                    <a:pt x="293739" y="223619"/>
                  </a:lnTo>
                  <a:lnTo>
                    <a:pt x="305472" y="172454"/>
                  </a:lnTo>
                  <a:lnTo>
                    <a:pt x="316453" y="172454"/>
                  </a:lnTo>
                  <a:lnTo>
                    <a:pt x="307809" y="217293"/>
                  </a:lnTo>
                  <a:lnTo>
                    <a:pt x="286937" y="256262"/>
                  </a:lnTo>
                  <a:lnTo>
                    <a:pt x="255988" y="287212"/>
                  </a:lnTo>
                  <a:lnTo>
                    <a:pt x="221111" y="305854"/>
                  </a:lnTo>
                  <a:close/>
                </a:path>
                <a:path w="334645" h="335280">
                  <a:moveTo>
                    <a:pt x="172455" y="305854"/>
                  </a:moveTo>
                  <a:lnTo>
                    <a:pt x="161823" y="305854"/>
                  </a:lnTo>
                  <a:lnTo>
                    <a:pt x="161823" y="289939"/>
                  </a:lnTo>
                  <a:lnTo>
                    <a:pt x="164497" y="287647"/>
                  </a:lnTo>
                  <a:lnTo>
                    <a:pt x="170163" y="287647"/>
                  </a:lnTo>
                  <a:lnTo>
                    <a:pt x="172455" y="289939"/>
                  </a:lnTo>
                  <a:lnTo>
                    <a:pt x="172455" y="3058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577269" y="2457220"/>
            <a:ext cx="332105" cy="311150"/>
            <a:chOff x="6577269" y="2457220"/>
            <a:chExt cx="332105" cy="311150"/>
          </a:xfrm>
        </p:grpSpPr>
        <p:sp>
          <p:nvSpPr>
            <p:cNvPr id="108" name="object 108"/>
            <p:cNvSpPr/>
            <p:nvPr/>
          </p:nvSpPr>
          <p:spPr>
            <a:xfrm>
              <a:off x="6577266" y="2457221"/>
              <a:ext cx="332105" cy="311150"/>
            </a:xfrm>
            <a:custGeom>
              <a:avLst/>
              <a:gdLst/>
              <a:ahLst/>
              <a:cxnLst/>
              <a:rect l="l" t="t" r="r" b="b"/>
              <a:pathLst>
                <a:path w="332104" h="311150">
                  <a:moveTo>
                    <a:pt x="184924" y="74676"/>
                  </a:moveTo>
                  <a:lnTo>
                    <a:pt x="183235" y="67170"/>
                  </a:lnTo>
                  <a:lnTo>
                    <a:pt x="182676" y="66344"/>
                  </a:lnTo>
                  <a:lnTo>
                    <a:pt x="179095" y="61036"/>
                  </a:lnTo>
                  <a:lnTo>
                    <a:pt x="174332" y="57772"/>
                  </a:lnTo>
                  <a:lnTo>
                    <a:pt x="174332" y="70129"/>
                  </a:lnTo>
                  <a:lnTo>
                    <a:pt x="174332" y="79616"/>
                  </a:lnTo>
                  <a:lnTo>
                    <a:pt x="170548" y="83400"/>
                  </a:lnTo>
                  <a:lnTo>
                    <a:pt x="161061" y="83400"/>
                  </a:lnTo>
                  <a:lnTo>
                    <a:pt x="157264" y="79616"/>
                  </a:lnTo>
                  <a:lnTo>
                    <a:pt x="157264" y="70129"/>
                  </a:lnTo>
                  <a:lnTo>
                    <a:pt x="161061" y="66344"/>
                  </a:lnTo>
                  <a:lnTo>
                    <a:pt x="170548" y="66344"/>
                  </a:lnTo>
                  <a:lnTo>
                    <a:pt x="174332" y="70129"/>
                  </a:lnTo>
                  <a:lnTo>
                    <a:pt x="174332" y="57772"/>
                  </a:lnTo>
                  <a:lnTo>
                    <a:pt x="173050" y="56883"/>
                  </a:lnTo>
                  <a:lnTo>
                    <a:pt x="165608" y="55359"/>
                  </a:lnTo>
                  <a:lnTo>
                    <a:pt x="158267" y="56883"/>
                  </a:lnTo>
                  <a:lnTo>
                    <a:pt x="152107" y="61036"/>
                  </a:lnTo>
                  <a:lnTo>
                    <a:pt x="147866" y="67170"/>
                  </a:lnTo>
                  <a:lnTo>
                    <a:pt x="146291" y="74676"/>
                  </a:lnTo>
                  <a:lnTo>
                    <a:pt x="147815" y="82232"/>
                  </a:lnTo>
                  <a:lnTo>
                    <a:pt x="151968" y="88506"/>
                  </a:lnTo>
                  <a:lnTo>
                    <a:pt x="158115" y="92798"/>
                  </a:lnTo>
                  <a:lnTo>
                    <a:pt x="165608" y="94386"/>
                  </a:lnTo>
                  <a:lnTo>
                    <a:pt x="173101" y="92849"/>
                  </a:lnTo>
                  <a:lnTo>
                    <a:pt x="179247" y="88646"/>
                  </a:lnTo>
                  <a:lnTo>
                    <a:pt x="182727" y="83400"/>
                  </a:lnTo>
                  <a:lnTo>
                    <a:pt x="183400" y="82384"/>
                  </a:lnTo>
                  <a:lnTo>
                    <a:pt x="184924" y="74676"/>
                  </a:lnTo>
                  <a:close/>
                </a:path>
                <a:path w="332104" h="311150">
                  <a:moveTo>
                    <a:pt x="331978" y="281228"/>
                  </a:moveTo>
                  <a:lnTo>
                    <a:pt x="331901" y="91363"/>
                  </a:lnTo>
                  <a:lnTo>
                    <a:pt x="329438" y="80302"/>
                  </a:lnTo>
                  <a:lnTo>
                    <a:pt x="324180" y="72771"/>
                  </a:lnTo>
                  <a:lnTo>
                    <a:pt x="322973" y="71031"/>
                  </a:lnTo>
                  <a:lnTo>
                    <a:pt x="322122" y="70472"/>
                  </a:lnTo>
                  <a:lnTo>
                    <a:pt x="322122" y="91363"/>
                  </a:lnTo>
                  <a:lnTo>
                    <a:pt x="322122" y="280847"/>
                  </a:lnTo>
                  <a:lnTo>
                    <a:pt x="320967" y="280847"/>
                  </a:lnTo>
                  <a:lnTo>
                    <a:pt x="319519" y="288213"/>
                  </a:lnTo>
                  <a:lnTo>
                    <a:pt x="315582" y="294093"/>
                  </a:lnTo>
                  <a:lnTo>
                    <a:pt x="309803" y="297992"/>
                  </a:lnTo>
                  <a:lnTo>
                    <a:pt x="302793" y="299402"/>
                  </a:lnTo>
                  <a:lnTo>
                    <a:pt x="29184" y="299402"/>
                  </a:lnTo>
                  <a:lnTo>
                    <a:pt x="10972" y="91363"/>
                  </a:lnTo>
                  <a:lnTo>
                    <a:pt x="12433" y="84124"/>
                  </a:lnTo>
                  <a:lnTo>
                    <a:pt x="16383" y="78219"/>
                  </a:lnTo>
                  <a:lnTo>
                    <a:pt x="22174" y="74231"/>
                  </a:lnTo>
                  <a:lnTo>
                    <a:pt x="29184" y="72771"/>
                  </a:lnTo>
                  <a:lnTo>
                    <a:pt x="98158" y="72771"/>
                  </a:lnTo>
                  <a:lnTo>
                    <a:pt x="98158" y="90589"/>
                  </a:lnTo>
                  <a:lnTo>
                    <a:pt x="30683" y="90589"/>
                  </a:lnTo>
                  <a:lnTo>
                    <a:pt x="28422" y="92849"/>
                  </a:lnTo>
                  <a:lnTo>
                    <a:pt x="28422" y="280073"/>
                  </a:lnTo>
                  <a:lnTo>
                    <a:pt x="30683" y="282333"/>
                  </a:lnTo>
                  <a:lnTo>
                    <a:pt x="212966" y="282333"/>
                  </a:lnTo>
                  <a:lnTo>
                    <a:pt x="215646" y="280073"/>
                  </a:lnTo>
                  <a:lnTo>
                    <a:pt x="215646" y="274383"/>
                  </a:lnTo>
                  <a:lnTo>
                    <a:pt x="212966" y="271741"/>
                  </a:lnTo>
                  <a:lnTo>
                    <a:pt x="38633" y="271741"/>
                  </a:lnTo>
                  <a:lnTo>
                    <a:pt x="38633" y="100812"/>
                  </a:lnTo>
                  <a:lnTo>
                    <a:pt x="98513" y="100812"/>
                  </a:lnTo>
                  <a:lnTo>
                    <a:pt x="99656" y="108775"/>
                  </a:lnTo>
                  <a:lnTo>
                    <a:pt x="106502" y="114465"/>
                  </a:lnTo>
                  <a:lnTo>
                    <a:pt x="225869" y="114465"/>
                  </a:lnTo>
                  <a:lnTo>
                    <a:pt x="233057" y="108381"/>
                  </a:lnTo>
                  <a:lnTo>
                    <a:pt x="233895" y="104254"/>
                  </a:lnTo>
                  <a:lnTo>
                    <a:pt x="234581" y="100812"/>
                  </a:lnTo>
                  <a:lnTo>
                    <a:pt x="294068" y="100812"/>
                  </a:lnTo>
                  <a:lnTo>
                    <a:pt x="294068" y="271741"/>
                  </a:lnTo>
                  <a:lnTo>
                    <a:pt x="233438" y="271741"/>
                  </a:lnTo>
                  <a:lnTo>
                    <a:pt x="231178" y="274383"/>
                  </a:lnTo>
                  <a:lnTo>
                    <a:pt x="231178" y="280073"/>
                  </a:lnTo>
                  <a:lnTo>
                    <a:pt x="233438" y="282333"/>
                  </a:lnTo>
                  <a:lnTo>
                    <a:pt x="302031" y="282333"/>
                  </a:lnTo>
                  <a:lnTo>
                    <a:pt x="304330" y="280073"/>
                  </a:lnTo>
                  <a:lnTo>
                    <a:pt x="304330" y="100812"/>
                  </a:lnTo>
                  <a:lnTo>
                    <a:pt x="304330" y="92849"/>
                  </a:lnTo>
                  <a:lnTo>
                    <a:pt x="302031" y="90589"/>
                  </a:lnTo>
                  <a:lnTo>
                    <a:pt x="234962" y="90589"/>
                  </a:lnTo>
                  <a:lnTo>
                    <a:pt x="234962" y="72771"/>
                  </a:lnTo>
                  <a:lnTo>
                    <a:pt x="303555" y="72771"/>
                  </a:lnTo>
                  <a:lnTo>
                    <a:pt x="310934" y="74282"/>
                  </a:lnTo>
                  <a:lnTo>
                    <a:pt x="316814" y="78359"/>
                  </a:lnTo>
                  <a:lnTo>
                    <a:pt x="320713" y="84289"/>
                  </a:lnTo>
                  <a:lnTo>
                    <a:pt x="322122" y="91363"/>
                  </a:lnTo>
                  <a:lnTo>
                    <a:pt x="322122" y="70472"/>
                  </a:lnTo>
                  <a:lnTo>
                    <a:pt x="313537" y="64820"/>
                  </a:lnTo>
                  <a:lnTo>
                    <a:pt x="302031" y="62547"/>
                  </a:lnTo>
                  <a:lnTo>
                    <a:pt x="233438" y="62547"/>
                  </a:lnTo>
                  <a:lnTo>
                    <a:pt x="231914" y="54597"/>
                  </a:lnTo>
                  <a:lnTo>
                    <a:pt x="225475" y="48895"/>
                  </a:lnTo>
                  <a:lnTo>
                    <a:pt x="221691" y="48895"/>
                  </a:lnTo>
                  <a:lnTo>
                    <a:pt x="221691" y="62166"/>
                  </a:lnTo>
                  <a:lnTo>
                    <a:pt x="221691" y="101193"/>
                  </a:lnTo>
                  <a:lnTo>
                    <a:pt x="218668" y="104254"/>
                  </a:lnTo>
                  <a:lnTo>
                    <a:pt x="109524" y="104254"/>
                  </a:lnTo>
                  <a:lnTo>
                    <a:pt x="106502" y="101193"/>
                  </a:lnTo>
                  <a:lnTo>
                    <a:pt x="106502" y="100812"/>
                  </a:lnTo>
                  <a:lnTo>
                    <a:pt x="106502" y="98171"/>
                  </a:lnTo>
                  <a:lnTo>
                    <a:pt x="107657" y="72771"/>
                  </a:lnTo>
                  <a:lnTo>
                    <a:pt x="108000" y="65189"/>
                  </a:lnTo>
                  <a:lnTo>
                    <a:pt x="108000" y="62166"/>
                  </a:lnTo>
                  <a:lnTo>
                    <a:pt x="110642" y="59143"/>
                  </a:lnTo>
                  <a:lnTo>
                    <a:pt x="127698" y="59143"/>
                  </a:lnTo>
                  <a:lnTo>
                    <a:pt x="135280" y="51574"/>
                  </a:lnTo>
                  <a:lnTo>
                    <a:pt x="135280" y="30721"/>
                  </a:lnTo>
                  <a:lnTo>
                    <a:pt x="136867" y="22999"/>
                  </a:lnTo>
                  <a:lnTo>
                    <a:pt x="141198" y="16738"/>
                  </a:lnTo>
                  <a:lnTo>
                    <a:pt x="147586" y="12547"/>
                  </a:lnTo>
                  <a:lnTo>
                    <a:pt x="155359" y="11023"/>
                  </a:lnTo>
                  <a:lnTo>
                    <a:pt x="174332" y="11023"/>
                  </a:lnTo>
                  <a:lnTo>
                    <a:pt x="182041" y="12547"/>
                  </a:lnTo>
                  <a:lnTo>
                    <a:pt x="188302" y="16738"/>
                  </a:lnTo>
                  <a:lnTo>
                    <a:pt x="192493" y="22999"/>
                  </a:lnTo>
                  <a:lnTo>
                    <a:pt x="194030" y="30721"/>
                  </a:lnTo>
                  <a:lnTo>
                    <a:pt x="194030" y="51574"/>
                  </a:lnTo>
                  <a:lnTo>
                    <a:pt x="201612" y="59143"/>
                  </a:lnTo>
                  <a:lnTo>
                    <a:pt x="218668" y="59143"/>
                  </a:lnTo>
                  <a:lnTo>
                    <a:pt x="221691" y="62166"/>
                  </a:lnTo>
                  <a:lnTo>
                    <a:pt x="221691" y="48895"/>
                  </a:lnTo>
                  <a:lnTo>
                    <a:pt x="208800" y="48895"/>
                  </a:lnTo>
                  <a:lnTo>
                    <a:pt x="206159" y="45872"/>
                  </a:lnTo>
                  <a:lnTo>
                    <a:pt x="206159" y="30721"/>
                  </a:lnTo>
                  <a:lnTo>
                    <a:pt x="203695" y="18719"/>
                  </a:lnTo>
                  <a:lnTo>
                    <a:pt x="198424" y="11023"/>
                  </a:lnTo>
                  <a:lnTo>
                    <a:pt x="197015" y="8966"/>
                  </a:lnTo>
                  <a:lnTo>
                    <a:pt x="187134" y="2400"/>
                  </a:lnTo>
                  <a:lnTo>
                    <a:pt x="175094" y="0"/>
                  </a:lnTo>
                  <a:lnTo>
                    <a:pt x="156121" y="0"/>
                  </a:lnTo>
                  <a:lnTo>
                    <a:pt x="144132" y="2400"/>
                  </a:lnTo>
                  <a:lnTo>
                    <a:pt x="134378" y="8966"/>
                  </a:lnTo>
                  <a:lnTo>
                    <a:pt x="127838" y="18719"/>
                  </a:lnTo>
                  <a:lnTo>
                    <a:pt x="125437" y="30721"/>
                  </a:lnTo>
                  <a:lnTo>
                    <a:pt x="125437" y="45872"/>
                  </a:lnTo>
                  <a:lnTo>
                    <a:pt x="122770" y="48895"/>
                  </a:lnTo>
                  <a:lnTo>
                    <a:pt x="106502" y="48895"/>
                  </a:lnTo>
                  <a:lnTo>
                    <a:pt x="99275" y="54978"/>
                  </a:lnTo>
                  <a:lnTo>
                    <a:pt x="98158" y="62547"/>
                  </a:lnTo>
                  <a:lnTo>
                    <a:pt x="29184" y="62547"/>
                  </a:lnTo>
                  <a:lnTo>
                    <a:pt x="76" y="91363"/>
                  </a:lnTo>
                  <a:lnTo>
                    <a:pt x="0" y="281228"/>
                  </a:lnTo>
                  <a:lnTo>
                    <a:pt x="2324" y="292709"/>
                  </a:lnTo>
                  <a:lnTo>
                    <a:pt x="8623" y="302107"/>
                  </a:lnTo>
                  <a:lnTo>
                    <a:pt x="17907" y="308444"/>
                  </a:lnTo>
                  <a:lnTo>
                    <a:pt x="29184" y="310756"/>
                  </a:lnTo>
                  <a:lnTo>
                    <a:pt x="302793" y="310756"/>
                  </a:lnTo>
                  <a:lnTo>
                    <a:pt x="314071" y="308444"/>
                  </a:lnTo>
                  <a:lnTo>
                    <a:pt x="323354" y="302107"/>
                  </a:lnTo>
                  <a:lnTo>
                    <a:pt x="325170" y="299402"/>
                  </a:lnTo>
                  <a:lnTo>
                    <a:pt x="329666" y="292709"/>
                  </a:lnTo>
                  <a:lnTo>
                    <a:pt x="331978" y="28122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39402" y="2589220"/>
              <a:ext cx="213387" cy="115861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2818592" y="2439809"/>
            <a:ext cx="247650" cy="346075"/>
            <a:chOff x="2818592" y="2439809"/>
            <a:chExt cx="247650" cy="346075"/>
          </a:xfrm>
        </p:grpSpPr>
        <p:sp>
          <p:nvSpPr>
            <p:cNvPr id="111" name="object 111"/>
            <p:cNvSpPr/>
            <p:nvPr/>
          </p:nvSpPr>
          <p:spPr>
            <a:xfrm>
              <a:off x="2818592" y="2439809"/>
              <a:ext cx="247650" cy="346075"/>
            </a:xfrm>
            <a:custGeom>
              <a:avLst/>
              <a:gdLst/>
              <a:ahLst/>
              <a:cxnLst/>
              <a:rect l="l" t="t" r="r" b="b"/>
              <a:pathLst>
                <a:path w="247650" h="346075">
                  <a:moveTo>
                    <a:pt x="8339" y="254671"/>
                  </a:moveTo>
                  <a:lnTo>
                    <a:pt x="2259" y="254671"/>
                  </a:lnTo>
                  <a:lnTo>
                    <a:pt x="0" y="252379"/>
                  </a:lnTo>
                  <a:lnTo>
                    <a:pt x="77" y="28042"/>
                  </a:lnTo>
                  <a:lnTo>
                    <a:pt x="28424" y="0"/>
                  </a:lnTo>
                  <a:lnTo>
                    <a:pt x="169399" y="0"/>
                  </a:lnTo>
                  <a:lnTo>
                    <a:pt x="180393" y="2203"/>
                  </a:lnTo>
                  <a:lnTo>
                    <a:pt x="189436" y="8243"/>
                  </a:lnTo>
                  <a:lnTo>
                    <a:pt x="190517" y="9835"/>
                  </a:lnTo>
                  <a:lnTo>
                    <a:pt x="28806" y="9835"/>
                  </a:lnTo>
                  <a:lnTo>
                    <a:pt x="21637" y="11292"/>
                  </a:lnTo>
                  <a:lnTo>
                    <a:pt x="15859" y="15238"/>
                  </a:lnTo>
                  <a:lnTo>
                    <a:pt x="12002" y="21034"/>
                  </a:lnTo>
                  <a:lnTo>
                    <a:pt x="10599" y="28042"/>
                  </a:lnTo>
                  <a:lnTo>
                    <a:pt x="10599" y="32593"/>
                  </a:lnTo>
                  <a:lnTo>
                    <a:pt x="110641" y="32593"/>
                  </a:lnTo>
                  <a:lnTo>
                    <a:pt x="112932" y="34853"/>
                  </a:lnTo>
                  <a:lnTo>
                    <a:pt x="112932" y="40551"/>
                  </a:lnTo>
                  <a:lnTo>
                    <a:pt x="110641" y="42811"/>
                  </a:lnTo>
                  <a:lnTo>
                    <a:pt x="10599" y="42811"/>
                  </a:lnTo>
                  <a:lnTo>
                    <a:pt x="10599" y="252379"/>
                  </a:lnTo>
                  <a:lnTo>
                    <a:pt x="8339" y="254671"/>
                  </a:lnTo>
                  <a:close/>
                </a:path>
                <a:path w="247650" h="346075">
                  <a:moveTo>
                    <a:pt x="197823" y="104593"/>
                  </a:moveTo>
                  <a:lnTo>
                    <a:pt x="187574" y="104593"/>
                  </a:lnTo>
                  <a:lnTo>
                    <a:pt x="187574" y="42811"/>
                  </a:lnTo>
                  <a:lnTo>
                    <a:pt x="126555" y="42811"/>
                  </a:lnTo>
                  <a:lnTo>
                    <a:pt x="124296" y="40551"/>
                  </a:lnTo>
                  <a:lnTo>
                    <a:pt x="124296" y="34853"/>
                  </a:lnTo>
                  <a:lnTo>
                    <a:pt x="126555" y="32593"/>
                  </a:lnTo>
                  <a:lnTo>
                    <a:pt x="188338" y="32593"/>
                  </a:lnTo>
                  <a:lnTo>
                    <a:pt x="188338" y="28042"/>
                  </a:lnTo>
                  <a:lnTo>
                    <a:pt x="186821" y="20873"/>
                  </a:lnTo>
                  <a:lnTo>
                    <a:pt x="182747" y="15095"/>
                  </a:lnTo>
                  <a:lnTo>
                    <a:pt x="176830" y="11239"/>
                  </a:lnTo>
                  <a:lnTo>
                    <a:pt x="169781" y="9835"/>
                  </a:lnTo>
                  <a:lnTo>
                    <a:pt x="190517" y="9835"/>
                  </a:lnTo>
                  <a:lnTo>
                    <a:pt x="195566" y="17268"/>
                  </a:lnTo>
                  <a:lnTo>
                    <a:pt x="197746" y="28042"/>
                  </a:lnTo>
                  <a:lnTo>
                    <a:pt x="197823" y="104593"/>
                  </a:lnTo>
                  <a:close/>
                </a:path>
                <a:path w="247650" h="346075">
                  <a:moveTo>
                    <a:pt x="178120" y="251234"/>
                  </a:moveTo>
                  <a:lnTo>
                    <a:pt x="173568" y="251234"/>
                  </a:lnTo>
                  <a:lnTo>
                    <a:pt x="152045" y="248116"/>
                  </a:lnTo>
                  <a:lnTo>
                    <a:pt x="133013" y="239353"/>
                  </a:lnTo>
                  <a:lnTo>
                    <a:pt x="117389" y="225827"/>
                  </a:lnTo>
                  <a:lnTo>
                    <a:pt x="106089" y="208422"/>
                  </a:lnTo>
                  <a:lnTo>
                    <a:pt x="73145" y="208422"/>
                  </a:lnTo>
                  <a:lnTo>
                    <a:pt x="70471" y="205780"/>
                  </a:lnTo>
                  <a:lnTo>
                    <a:pt x="70471" y="200083"/>
                  </a:lnTo>
                  <a:lnTo>
                    <a:pt x="73145" y="197823"/>
                  </a:lnTo>
                  <a:lnTo>
                    <a:pt x="102301" y="197823"/>
                  </a:lnTo>
                  <a:lnTo>
                    <a:pt x="101919" y="196295"/>
                  </a:lnTo>
                  <a:lnTo>
                    <a:pt x="101569" y="195149"/>
                  </a:lnTo>
                  <a:lnTo>
                    <a:pt x="101187" y="193271"/>
                  </a:lnTo>
                  <a:lnTo>
                    <a:pt x="42047" y="193271"/>
                  </a:lnTo>
                  <a:lnTo>
                    <a:pt x="39787" y="190597"/>
                  </a:lnTo>
                  <a:lnTo>
                    <a:pt x="39787" y="184932"/>
                  </a:lnTo>
                  <a:lnTo>
                    <a:pt x="42047" y="182640"/>
                  </a:lnTo>
                  <a:lnTo>
                    <a:pt x="99659" y="182640"/>
                  </a:lnTo>
                  <a:lnTo>
                    <a:pt x="99747" y="168524"/>
                  </a:lnTo>
                  <a:lnTo>
                    <a:pt x="100423" y="161823"/>
                  </a:lnTo>
                  <a:lnTo>
                    <a:pt x="103065" y="154598"/>
                  </a:lnTo>
                  <a:lnTo>
                    <a:pt x="54174" y="154598"/>
                  </a:lnTo>
                  <a:lnTo>
                    <a:pt x="51532" y="152338"/>
                  </a:lnTo>
                  <a:lnTo>
                    <a:pt x="51532" y="146640"/>
                  </a:lnTo>
                  <a:lnTo>
                    <a:pt x="54174" y="144380"/>
                  </a:lnTo>
                  <a:lnTo>
                    <a:pt x="107235" y="144380"/>
                  </a:lnTo>
                  <a:lnTo>
                    <a:pt x="108763" y="140975"/>
                  </a:lnTo>
                  <a:lnTo>
                    <a:pt x="110641" y="138301"/>
                  </a:lnTo>
                  <a:lnTo>
                    <a:pt x="112550" y="135277"/>
                  </a:lnTo>
                  <a:lnTo>
                    <a:pt x="28424" y="135277"/>
                  </a:lnTo>
                  <a:lnTo>
                    <a:pt x="26132" y="133017"/>
                  </a:lnTo>
                  <a:lnTo>
                    <a:pt x="26132" y="127319"/>
                  </a:lnTo>
                  <a:lnTo>
                    <a:pt x="28424" y="125060"/>
                  </a:lnTo>
                  <a:lnTo>
                    <a:pt x="120890" y="125060"/>
                  </a:lnTo>
                  <a:lnTo>
                    <a:pt x="131829" y="115862"/>
                  </a:lnTo>
                  <a:lnTo>
                    <a:pt x="144520" y="108942"/>
                  </a:lnTo>
                  <a:lnTo>
                    <a:pt x="158565" y="104581"/>
                  </a:lnTo>
                  <a:lnTo>
                    <a:pt x="173568" y="103065"/>
                  </a:lnTo>
                  <a:lnTo>
                    <a:pt x="178120" y="103065"/>
                  </a:lnTo>
                  <a:lnTo>
                    <a:pt x="183022" y="103447"/>
                  </a:lnTo>
                  <a:lnTo>
                    <a:pt x="187574" y="104593"/>
                  </a:lnTo>
                  <a:lnTo>
                    <a:pt x="197823" y="104593"/>
                  </a:lnTo>
                  <a:lnTo>
                    <a:pt x="197823" y="107235"/>
                  </a:lnTo>
                  <a:lnTo>
                    <a:pt x="205898" y="110631"/>
                  </a:lnTo>
                  <a:lnTo>
                    <a:pt x="209862" y="112932"/>
                  </a:lnTo>
                  <a:lnTo>
                    <a:pt x="172805" y="112932"/>
                  </a:lnTo>
                  <a:lnTo>
                    <a:pt x="147993" y="117930"/>
                  </a:lnTo>
                  <a:lnTo>
                    <a:pt x="127761" y="131597"/>
                  </a:lnTo>
                  <a:lnTo>
                    <a:pt x="114136" y="151941"/>
                  </a:lnTo>
                  <a:lnTo>
                    <a:pt x="109145" y="176974"/>
                  </a:lnTo>
                  <a:lnTo>
                    <a:pt x="114190" y="202007"/>
                  </a:lnTo>
                  <a:lnTo>
                    <a:pt x="127904" y="222352"/>
                  </a:lnTo>
                  <a:lnTo>
                    <a:pt x="148154" y="236018"/>
                  </a:lnTo>
                  <a:lnTo>
                    <a:pt x="172805" y="241016"/>
                  </a:lnTo>
                  <a:lnTo>
                    <a:pt x="209211" y="241016"/>
                  </a:lnTo>
                  <a:lnTo>
                    <a:pt x="197823" y="247064"/>
                  </a:lnTo>
                  <a:lnTo>
                    <a:pt x="197823" y="250119"/>
                  </a:lnTo>
                  <a:lnTo>
                    <a:pt x="187574" y="250119"/>
                  </a:lnTo>
                  <a:lnTo>
                    <a:pt x="183022" y="250884"/>
                  </a:lnTo>
                  <a:lnTo>
                    <a:pt x="178120" y="251234"/>
                  </a:lnTo>
                  <a:close/>
                </a:path>
                <a:path w="247650" h="346075">
                  <a:moveTo>
                    <a:pt x="224974" y="135022"/>
                  </a:moveTo>
                  <a:lnTo>
                    <a:pt x="222332" y="135022"/>
                  </a:lnTo>
                  <a:lnTo>
                    <a:pt x="220836" y="134418"/>
                  </a:lnTo>
                  <a:lnTo>
                    <a:pt x="219786" y="133399"/>
                  </a:lnTo>
                  <a:lnTo>
                    <a:pt x="209835" y="124763"/>
                  </a:lnTo>
                  <a:lnTo>
                    <a:pt x="198432" y="118331"/>
                  </a:lnTo>
                  <a:lnTo>
                    <a:pt x="185960" y="114317"/>
                  </a:lnTo>
                  <a:lnTo>
                    <a:pt x="172805" y="112932"/>
                  </a:lnTo>
                  <a:lnTo>
                    <a:pt x="209862" y="112932"/>
                  </a:lnTo>
                  <a:lnTo>
                    <a:pt x="213583" y="115093"/>
                  </a:lnTo>
                  <a:lnTo>
                    <a:pt x="220772" y="120551"/>
                  </a:lnTo>
                  <a:lnTo>
                    <a:pt x="227361" y="126937"/>
                  </a:lnTo>
                  <a:lnTo>
                    <a:pt x="229271" y="128847"/>
                  </a:lnTo>
                  <a:lnTo>
                    <a:pt x="228889" y="131871"/>
                  </a:lnTo>
                  <a:lnTo>
                    <a:pt x="227011" y="133781"/>
                  </a:lnTo>
                  <a:lnTo>
                    <a:pt x="226152" y="134609"/>
                  </a:lnTo>
                  <a:lnTo>
                    <a:pt x="224974" y="135022"/>
                  </a:lnTo>
                  <a:close/>
                </a:path>
                <a:path w="247650" h="346075">
                  <a:moveTo>
                    <a:pt x="209211" y="241016"/>
                  </a:moveTo>
                  <a:lnTo>
                    <a:pt x="172805" y="241016"/>
                  </a:lnTo>
                  <a:lnTo>
                    <a:pt x="197837" y="235911"/>
                  </a:lnTo>
                  <a:lnTo>
                    <a:pt x="218182" y="222065"/>
                  </a:lnTo>
                  <a:lnTo>
                    <a:pt x="231849" y="201685"/>
                  </a:lnTo>
                  <a:lnTo>
                    <a:pt x="236846" y="176974"/>
                  </a:lnTo>
                  <a:lnTo>
                    <a:pt x="236488" y="169656"/>
                  </a:lnTo>
                  <a:lnTo>
                    <a:pt x="235386" y="162523"/>
                  </a:lnTo>
                  <a:lnTo>
                    <a:pt x="233503" y="155605"/>
                  </a:lnTo>
                  <a:lnTo>
                    <a:pt x="230799" y="148932"/>
                  </a:lnTo>
                  <a:lnTo>
                    <a:pt x="229271" y="146258"/>
                  </a:lnTo>
                  <a:lnTo>
                    <a:pt x="230799" y="143234"/>
                  </a:lnTo>
                  <a:lnTo>
                    <a:pt x="233059" y="142089"/>
                  </a:lnTo>
                  <a:lnTo>
                    <a:pt x="233918" y="141675"/>
                  </a:lnTo>
                  <a:lnTo>
                    <a:pt x="234714" y="141484"/>
                  </a:lnTo>
                  <a:lnTo>
                    <a:pt x="237483" y="141484"/>
                  </a:lnTo>
                  <a:lnTo>
                    <a:pt x="247446" y="176974"/>
                  </a:lnTo>
                  <a:lnTo>
                    <a:pt x="243743" y="200132"/>
                  </a:lnTo>
                  <a:lnTo>
                    <a:pt x="233437" y="220410"/>
                  </a:lnTo>
                  <a:lnTo>
                    <a:pt x="217729" y="236493"/>
                  </a:lnTo>
                  <a:lnTo>
                    <a:pt x="209211" y="241016"/>
                  </a:lnTo>
                  <a:close/>
                </a:path>
                <a:path w="247650" h="346075">
                  <a:moveTo>
                    <a:pt x="197823" y="299392"/>
                  </a:moveTo>
                  <a:lnTo>
                    <a:pt x="187574" y="299392"/>
                  </a:lnTo>
                  <a:lnTo>
                    <a:pt x="187574" y="250119"/>
                  </a:lnTo>
                  <a:lnTo>
                    <a:pt x="197823" y="250119"/>
                  </a:lnTo>
                  <a:lnTo>
                    <a:pt x="197823" y="299392"/>
                  </a:lnTo>
                  <a:close/>
                </a:path>
                <a:path w="247650" h="346075">
                  <a:moveTo>
                    <a:pt x="169399" y="345992"/>
                  </a:moveTo>
                  <a:lnTo>
                    <a:pt x="28424" y="345992"/>
                  </a:lnTo>
                  <a:lnTo>
                    <a:pt x="17416" y="343788"/>
                  </a:lnTo>
                  <a:lnTo>
                    <a:pt x="8375" y="337748"/>
                  </a:lnTo>
                  <a:lnTo>
                    <a:pt x="2252" y="328723"/>
                  </a:lnTo>
                  <a:lnTo>
                    <a:pt x="0" y="317567"/>
                  </a:lnTo>
                  <a:lnTo>
                    <a:pt x="0" y="267912"/>
                  </a:lnTo>
                  <a:lnTo>
                    <a:pt x="2259" y="265653"/>
                  </a:lnTo>
                  <a:lnTo>
                    <a:pt x="8339" y="265653"/>
                  </a:lnTo>
                  <a:lnTo>
                    <a:pt x="10599" y="267912"/>
                  </a:lnTo>
                  <a:lnTo>
                    <a:pt x="10599" y="299392"/>
                  </a:lnTo>
                  <a:lnTo>
                    <a:pt x="197823" y="299392"/>
                  </a:lnTo>
                  <a:lnTo>
                    <a:pt x="197823" y="309228"/>
                  </a:lnTo>
                  <a:lnTo>
                    <a:pt x="9835" y="309228"/>
                  </a:lnTo>
                  <a:lnTo>
                    <a:pt x="9914" y="317567"/>
                  </a:lnTo>
                  <a:lnTo>
                    <a:pt x="11352" y="324562"/>
                  </a:lnTo>
                  <a:lnTo>
                    <a:pt x="15429" y="330455"/>
                  </a:lnTo>
                  <a:lnTo>
                    <a:pt x="21356" y="334360"/>
                  </a:lnTo>
                  <a:lnTo>
                    <a:pt x="28424" y="335774"/>
                  </a:lnTo>
                  <a:lnTo>
                    <a:pt x="190776" y="335774"/>
                  </a:lnTo>
                  <a:lnTo>
                    <a:pt x="189436" y="337748"/>
                  </a:lnTo>
                  <a:lnTo>
                    <a:pt x="180393" y="343788"/>
                  </a:lnTo>
                  <a:lnTo>
                    <a:pt x="169399" y="345992"/>
                  </a:lnTo>
                  <a:close/>
                </a:path>
                <a:path w="247650" h="346075">
                  <a:moveTo>
                    <a:pt x="190776" y="335774"/>
                  </a:moveTo>
                  <a:lnTo>
                    <a:pt x="169399" y="335774"/>
                  </a:lnTo>
                  <a:lnTo>
                    <a:pt x="176549" y="334257"/>
                  </a:lnTo>
                  <a:lnTo>
                    <a:pt x="182318" y="330180"/>
                  </a:lnTo>
                  <a:lnTo>
                    <a:pt x="186171" y="324253"/>
                  </a:lnTo>
                  <a:lnTo>
                    <a:pt x="187574" y="317185"/>
                  </a:lnTo>
                  <a:lnTo>
                    <a:pt x="187192" y="317185"/>
                  </a:lnTo>
                  <a:lnTo>
                    <a:pt x="187192" y="309228"/>
                  </a:lnTo>
                  <a:lnTo>
                    <a:pt x="197823" y="309228"/>
                  </a:lnTo>
                  <a:lnTo>
                    <a:pt x="197823" y="317567"/>
                  </a:lnTo>
                  <a:lnTo>
                    <a:pt x="195566" y="328723"/>
                  </a:lnTo>
                  <a:lnTo>
                    <a:pt x="190776" y="33577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39864" y="2565188"/>
              <a:ext cx="105357" cy="102746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3207778" y="2474663"/>
            <a:ext cx="419734" cy="275590"/>
            <a:chOff x="3207778" y="2474663"/>
            <a:chExt cx="419734" cy="275590"/>
          </a:xfrm>
        </p:grpSpPr>
        <p:sp>
          <p:nvSpPr>
            <p:cNvPr id="114" name="object 114"/>
            <p:cNvSpPr/>
            <p:nvPr/>
          </p:nvSpPr>
          <p:spPr>
            <a:xfrm>
              <a:off x="3207778" y="2474663"/>
              <a:ext cx="419734" cy="275590"/>
            </a:xfrm>
            <a:custGeom>
              <a:avLst/>
              <a:gdLst/>
              <a:ahLst/>
              <a:cxnLst/>
              <a:rect l="l" t="t" r="r" b="b"/>
              <a:pathLst>
                <a:path w="419735" h="275589">
                  <a:moveTo>
                    <a:pt x="367604" y="275138"/>
                  </a:moveTo>
                  <a:lnTo>
                    <a:pt x="51946" y="275138"/>
                  </a:lnTo>
                  <a:lnTo>
                    <a:pt x="31677" y="271077"/>
                  </a:lnTo>
                  <a:lnTo>
                    <a:pt x="15170" y="259983"/>
                  </a:lnTo>
                  <a:lnTo>
                    <a:pt x="4065" y="243488"/>
                  </a:lnTo>
                  <a:lnTo>
                    <a:pt x="0" y="223223"/>
                  </a:lnTo>
                  <a:lnTo>
                    <a:pt x="0" y="3023"/>
                  </a:lnTo>
                  <a:lnTo>
                    <a:pt x="2673" y="0"/>
                  </a:lnTo>
                  <a:lnTo>
                    <a:pt x="324793" y="0"/>
                  </a:lnTo>
                  <a:lnTo>
                    <a:pt x="327817" y="3023"/>
                  </a:lnTo>
                  <a:lnTo>
                    <a:pt x="327817" y="11745"/>
                  </a:lnTo>
                  <a:lnTo>
                    <a:pt x="12127" y="11745"/>
                  </a:lnTo>
                  <a:lnTo>
                    <a:pt x="12127" y="124678"/>
                  </a:lnTo>
                  <a:lnTo>
                    <a:pt x="327817" y="124678"/>
                  </a:lnTo>
                  <a:lnTo>
                    <a:pt x="327817" y="137569"/>
                  </a:lnTo>
                  <a:lnTo>
                    <a:pt x="12127" y="137569"/>
                  </a:lnTo>
                  <a:lnTo>
                    <a:pt x="12127" y="223223"/>
                  </a:lnTo>
                  <a:lnTo>
                    <a:pt x="15309" y="238544"/>
                  </a:lnTo>
                  <a:lnTo>
                    <a:pt x="23932" y="251210"/>
                  </a:lnTo>
                  <a:lnTo>
                    <a:pt x="36607" y="259829"/>
                  </a:lnTo>
                  <a:lnTo>
                    <a:pt x="51946" y="263011"/>
                  </a:lnTo>
                  <a:lnTo>
                    <a:pt x="399875" y="263011"/>
                  </a:lnTo>
                  <a:lnTo>
                    <a:pt x="387873" y="271077"/>
                  </a:lnTo>
                  <a:lnTo>
                    <a:pt x="367604" y="275138"/>
                  </a:lnTo>
                  <a:close/>
                </a:path>
                <a:path w="419735" h="275589">
                  <a:moveTo>
                    <a:pt x="327817" y="124678"/>
                  </a:moveTo>
                  <a:lnTo>
                    <a:pt x="315308" y="124678"/>
                  </a:lnTo>
                  <a:lnTo>
                    <a:pt x="315308" y="11745"/>
                  </a:lnTo>
                  <a:lnTo>
                    <a:pt x="327817" y="11745"/>
                  </a:lnTo>
                  <a:lnTo>
                    <a:pt x="327817" y="39405"/>
                  </a:lnTo>
                  <a:lnTo>
                    <a:pt x="387339" y="39405"/>
                  </a:lnTo>
                  <a:lnTo>
                    <a:pt x="400093" y="41888"/>
                  </a:lnTo>
                  <a:lnTo>
                    <a:pt x="410404" y="48743"/>
                  </a:lnTo>
                  <a:lnTo>
                    <a:pt x="412247" y="51532"/>
                  </a:lnTo>
                  <a:lnTo>
                    <a:pt x="327817" y="51532"/>
                  </a:lnTo>
                  <a:lnTo>
                    <a:pt x="327817" y="124678"/>
                  </a:lnTo>
                  <a:close/>
                </a:path>
                <a:path w="419735" h="275589">
                  <a:moveTo>
                    <a:pt x="364198" y="98545"/>
                  </a:moveTo>
                  <a:lnTo>
                    <a:pt x="357387" y="98545"/>
                  </a:lnTo>
                  <a:lnTo>
                    <a:pt x="354745" y="95490"/>
                  </a:lnTo>
                  <a:lnTo>
                    <a:pt x="354758" y="64007"/>
                  </a:lnTo>
                  <a:lnTo>
                    <a:pt x="357387" y="57230"/>
                  </a:lnTo>
                  <a:lnTo>
                    <a:pt x="361939" y="51532"/>
                  </a:lnTo>
                  <a:lnTo>
                    <a:pt x="387339" y="51532"/>
                  </a:lnTo>
                  <a:lnTo>
                    <a:pt x="379334" y="53186"/>
                  </a:lnTo>
                  <a:lnTo>
                    <a:pt x="372832" y="57648"/>
                  </a:lnTo>
                  <a:lnTo>
                    <a:pt x="368468" y="64168"/>
                  </a:lnTo>
                  <a:lnTo>
                    <a:pt x="366872" y="71999"/>
                  </a:lnTo>
                  <a:lnTo>
                    <a:pt x="366872" y="95490"/>
                  </a:lnTo>
                  <a:lnTo>
                    <a:pt x="364198" y="98545"/>
                  </a:lnTo>
                  <a:close/>
                </a:path>
                <a:path w="419735" h="275589">
                  <a:moveTo>
                    <a:pt x="399875" y="263011"/>
                  </a:moveTo>
                  <a:lnTo>
                    <a:pt x="367986" y="263011"/>
                  </a:lnTo>
                  <a:lnTo>
                    <a:pt x="383326" y="259829"/>
                  </a:lnTo>
                  <a:lnTo>
                    <a:pt x="396001" y="251210"/>
                  </a:lnTo>
                  <a:lnTo>
                    <a:pt x="404623" y="238544"/>
                  </a:lnTo>
                  <a:lnTo>
                    <a:pt x="407806" y="223223"/>
                  </a:lnTo>
                  <a:lnTo>
                    <a:pt x="407806" y="71999"/>
                  </a:lnTo>
                  <a:lnTo>
                    <a:pt x="406152" y="64007"/>
                  </a:lnTo>
                  <a:lnTo>
                    <a:pt x="401690" y="57504"/>
                  </a:lnTo>
                  <a:lnTo>
                    <a:pt x="395170" y="53132"/>
                  </a:lnTo>
                  <a:lnTo>
                    <a:pt x="387339" y="51532"/>
                  </a:lnTo>
                  <a:lnTo>
                    <a:pt x="412247" y="51532"/>
                  </a:lnTo>
                  <a:lnTo>
                    <a:pt x="417235" y="59077"/>
                  </a:lnTo>
                  <a:lnTo>
                    <a:pt x="419551" y="71999"/>
                  </a:lnTo>
                  <a:lnTo>
                    <a:pt x="419551" y="223223"/>
                  </a:lnTo>
                  <a:lnTo>
                    <a:pt x="415485" y="243488"/>
                  </a:lnTo>
                  <a:lnTo>
                    <a:pt x="404380" y="259983"/>
                  </a:lnTo>
                  <a:lnTo>
                    <a:pt x="399875" y="263011"/>
                  </a:lnTo>
                  <a:close/>
                </a:path>
                <a:path w="419735" h="275589">
                  <a:moveTo>
                    <a:pt x="367604" y="190247"/>
                  </a:moveTo>
                  <a:lnTo>
                    <a:pt x="355127" y="190247"/>
                  </a:lnTo>
                  <a:lnTo>
                    <a:pt x="355127" y="117484"/>
                  </a:lnTo>
                  <a:lnTo>
                    <a:pt x="358151" y="114460"/>
                  </a:lnTo>
                  <a:lnTo>
                    <a:pt x="364580" y="114460"/>
                  </a:lnTo>
                  <a:lnTo>
                    <a:pt x="367604" y="117484"/>
                  </a:lnTo>
                  <a:lnTo>
                    <a:pt x="367604" y="190247"/>
                  </a:lnTo>
                  <a:close/>
                </a:path>
                <a:path w="419735" h="275589">
                  <a:moveTo>
                    <a:pt x="367986" y="263011"/>
                  </a:moveTo>
                  <a:lnTo>
                    <a:pt x="333896" y="263011"/>
                  </a:lnTo>
                  <a:lnTo>
                    <a:pt x="326198" y="255030"/>
                  </a:lnTo>
                  <a:lnTo>
                    <a:pt x="320341" y="245528"/>
                  </a:lnTo>
                  <a:lnTo>
                    <a:pt x="316614" y="234820"/>
                  </a:lnTo>
                  <a:lnTo>
                    <a:pt x="315308" y="223223"/>
                  </a:lnTo>
                  <a:lnTo>
                    <a:pt x="315308" y="137569"/>
                  </a:lnTo>
                  <a:lnTo>
                    <a:pt x="327817" y="137569"/>
                  </a:lnTo>
                  <a:lnTo>
                    <a:pt x="327817" y="190247"/>
                  </a:lnTo>
                  <a:lnTo>
                    <a:pt x="367604" y="190247"/>
                  </a:lnTo>
                  <a:lnTo>
                    <a:pt x="367604" y="199733"/>
                  </a:lnTo>
                  <a:lnTo>
                    <a:pt x="364580" y="202757"/>
                  </a:lnTo>
                  <a:lnTo>
                    <a:pt x="328199" y="202757"/>
                  </a:lnTo>
                  <a:lnTo>
                    <a:pt x="328199" y="223223"/>
                  </a:lnTo>
                  <a:lnTo>
                    <a:pt x="331327" y="238544"/>
                  </a:lnTo>
                  <a:lnTo>
                    <a:pt x="339857" y="251210"/>
                  </a:lnTo>
                  <a:lnTo>
                    <a:pt x="352504" y="259829"/>
                  </a:lnTo>
                  <a:lnTo>
                    <a:pt x="367986" y="26301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47597" y="2493984"/>
              <a:ext cx="248592" cy="98545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47593" y="2632328"/>
              <a:ext cx="248920" cy="78105"/>
            </a:xfrm>
            <a:custGeom>
              <a:avLst/>
              <a:gdLst/>
              <a:ahLst/>
              <a:cxnLst/>
              <a:rect l="l" t="t" r="r" b="b"/>
              <a:pathLst>
                <a:path w="248920" h="78105">
                  <a:moveTo>
                    <a:pt x="51536" y="35610"/>
                  </a:moveTo>
                  <a:lnTo>
                    <a:pt x="48501" y="32969"/>
                  </a:lnTo>
                  <a:lnTo>
                    <a:pt x="6045" y="32969"/>
                  </a:lnTo>
                  <a:lnTo>
                    <a:pt x="2641" y="32969"/>
                  </a:lnTo>
                  <a:lnTo>
                    <a:pt x="0" y="35610"/>
                  </a:lnTo>
                  <a:lnTo>
                    <a:pt x="0" y="42430"/>
                  </a:lnTo>
                  <a:lnTo>
                    <a:pt x="2641" y="45097"/>
                  </a:lnTo>
                  <a:lnTo>
                    <a:pt x="48501" y="45097"/>
                  </a:lnTo>
                  <a:lnTo>
                    <a:pt x="51536" y="42430"/>
                  </a:lnTo>
                  <a:lnTo>
                    <a:pt x="51536" y="35610"/>
                  </a:lnTo>
                  <a:close/>
                </a:path>
                <a:path w="248920" h="78105">
                  <a:moveTo>
                    <a:pt x="97370" y="68211"/>
                  </a:moveTo>
                  <a:lnTo>
                    <a:pt x="94729" y="65570"/>
                  </a:lnTo>
                  <a:lnTo>
                    <a:pt x="6045" y="65570"/>
                  </a:lnTo>
                  <a:lnTo>
                    <a:pt x="2641" y="65570"/>
                  </a:lnTo>
                  <a:lnTo>
                    <a:pt x="0" y="68211"/>
                  </a:lnTo>
                  <a:lnTo>
                    <a:pt x="0" y="75018"/>
                  </a:lnTo>
                  <a:lnTo>
                    <a:pt x="2641" y="77685"/>
                  </a:lnTo>
                  <a:lnTo>
                    <a:pt x="94729" y="77685"/>
                  </a:lnTo>
                  <a:lnTo>
                    <a:pt x="97370" y="75018"/>
                  </a:lnTo>
                  <a:lnTo>
                    <a:pt x="97370" y="68211"/>
                  </a:lnTo>
                  <a:close/>
                </a:path>
                <a:path w="248920" h="78105">
                  <a:moveTo>
                    <a:pt x="97370" y="35610"/>
                  </a:moveTo>
                  <a:lnTo>
                    <a:pt x="94729" y="32969"/>
                  </a:lnTo>
                  <a:lnTo>
                    <a:pt x="71234" y="32969"/>
                  </a:lnTo>
                  <a:lnTo>
                    <a:pt x="67830" y="32969"/>
                  </a:lnTo>
                  <a:lnTo>
                    <a:pt x="65151" y="35610"/>
                  </a:lnTo>
                  <a:lnTo>
                    <a:pt x="65151" y="42430"/>
                  </a:lnTo>
                  <a:lnTo>
                    <a:pt x="68211" y="45097"/>
                  </a:lnTo>
                  <a:lnTo>
                    <a:pt x="94729" y="45097"/>
                  </a:lnTo>
                  <a:lnTo>
                    <a:pt x="97370" y="42430"/>
                  </a:lnTo>
                  <a:lnTo>
                    <a:pt x="97370" y="35610"/>
                  </a:lnTo>
                  <a:close/>
                </a:path>
                <a:path w="248920" h="78105">
                  <a:moveTo>
                    <a:pt x="97370" y="2641"/>
                  </a:moveTo>
                  <a:lnTo>
                    <a:pt x="94729" y="0"/>
                  </a:lnTo>
                  <a:lnTo>
                    <a:pt x="6045" y="0"/>
                  </a:lnTo>
                  <a:lnTo>
                    <a:pt x="2641" y="0"/>
                  </a:lnTo>
                  <a:lnTo>
                    <a:pt x="0" y="3022"/>
                  </a:lnTo>
                  <a:lnTo>
                    <a:pt x="0" y="9474"/>
                  </a:lnTo>
                  <a:lnTo>
                    <a:pt x="2641" y="12509"/>
                  </a:lnTo>
                  <a:lnTo>
                    <a:pt x="94729" y="12509"/>
                  </a:lnTo>
                  <a:lnTo>
                    <a:pt x="97370" y="9474"/>
                  </a:lnTo>
                  <a:lnTo>
                    <a:pt x="97370" y="2641"/>
                  </a:lnTo>
                  <a:close/>
                </a:path>
                <a:path w="248920" h="78105">
                  <a:moveTo>
                    <a:pt x="182638" y="35610"/>
                  </a:moveTo>
                  <a:lnTo>
                    <a:pt x="179997" y="32969"/>
                  </a:lnTo>
                  <a:lnTo>
                    <a:pt x="130721" y="32969"/>
                  </a:lnTo>
                  <a:lnTo>
                    <a:pt x="127317" y="32969"/>
                  </a:lnTo>
                  <a:lnTo>
                    <a:pt x="124294" y="35610"/>
                  </a:lnTo>
                  <a:lnTo>
                    <a:pt x="124294" y="42430"/>
                  </a:lnTo>
                  <a:lnTo>
                    <a:pt x="127317" y="45097"/>
                  </a:lnTo>
                  <a:lnTo>
                    <a:pt x="179997" y="45097"/>
                  </a:lnTo>
                  <a:lnTo>
                    <a:pt x="182638" y="42430"/>
                  </a:lnTo>
                  <a:lnTo>
                    <a:pt x="182638" y="35610"/>
                  </a:lnTo>
                  <a:close/>
                </a:path>
                <a:path w="248920" h="78105">
                  <a:moveTo>
                    <a:pt x="209181" y="68211"/>
                  </a:moveTo>
                  <a:lnTo>
                    <a:pt x="206514" y="65570"/>
                  </a:lnTo>
                  <a:lnTo>
                    <a:pt x="130721" y="65570"/>
                  </a:lnTo>
                  <a:lnTo>
                    <a:pt x="127317" y="65570"/>
                  </a:lnTo>
                  <a:lnTo>
                    <a:pt x="124294" y="68211"/>
                  </a:lnTo>
                  <a:lnTo>
                    <a:pt x="124294" y="75018"/>
                  </a:lnTo>
                  <a:lnTo>
                    <a:pt x="127317" y="77685"/>
                  </a:lnTo>
                  <a:lnTo>
                    <a:pt x="206514" y="77685"/>
                  </a:lnTo>
                  <a:lnTo>
                    <a:pt x="209181" y="75018"/>
                  </a:lnTo>
                  <a:lnTo>
                    <a:pt x="209181" y="68211"/>
                  </a:lnTo>
                  <a:close/>
                </a:path>
                <a:path w="248920" h="78105">
                  <a:moveTo>
                    <a:pt x="248589" y="68211"/>
                  </a:moveTo>
                  <a:lnTo>
                    <a:pt x="245567" y="65570"/>
                  </a:lnTo>
                  <a:lnTo>
                    <a:pt x="229273" y="65570"/>
                  </a:lnTo>
                  <a:lnTo>
                    <a:pt x="225869" y="65570"/>
                  </a:lnTo>
                  <a:lnTo>
                    <a:pt x="222808" y="68211"/>
                  </a:lnTo>
                  <a:lnTo>
                    <a:pt x="222808" y="75018"/>
                  </a:lnTo>
                  <a:lnTo>
                    <a:pt x="225869" y="77685"/>
                  </a:lnTo>
                  <a:lnTo>
                    <a:pt x="245567" y="77685"/>
                  </a:lnTo>
                  <a:lnTo>
                    <a:pt x="248589" y="75018"/>
                  </a:lnTo>
                  <a:lnTo>
                    <a:pt x="248589" y="68211"/>
                  </a:lnTo>
                  <a:close/>
                </a:path>
                <a:path w="248920" h="78105">
                  <a:moveTo>
                    <a:pt x="248589" y="35610"/>
                  </a:moveTo>
                  <a:lnTo>
                    <a:pt x="245567" y="32969"/>
                  </a:lnTo>
                  <a:lnTo>
                    <a:pt x="203111" y="32969"/>
                  </a:lnTo>
                  <a:lnTo>
                    <a:pt x="199694" y="32969"/>
                  </a:lnTo>
                  <a:lnTo>
                    <a:pt x="197053" y="35610"/>
                  </a:lnTo>
                  <a:lnTo>
                    <a:pt x="197053" y="42430"/>
                  </a:lnTo>
                  <a:lnTo>
                    <a:pt x="199694" y="45097"/>
                  </a:lnTo>
                  <a:lnTo>
                    <a:pt x="245567" y="45097"/>
                  </a:lnTo>
                  <a:lnTo>
                    <a:pt x="248589" y="42430"/>
                  </a:lnTo>
                  <a:lnTo>
                    <a:pt x="248589" y="35610"/>
                  </a:lnTo>
                  <a:close/>
                </a:path>
                <a:path w="248920" h="78105">
                  <a:moveTo>
                    <a:pt x="248589" y="2641"/>
                  </a:moveTo>
                  <a:lnTo>
                    <a:pt x="245567" y="0"/>
                  </a:lnTo>
                  <a:lnTo>
                    <a:pt x="130721" y="0"/>
                  </a:lnTo>
                  <a:lnTo>
                    <a:pt x="127317" y="0"/>
                  </a:lnTo>
                  <a:lnTo>
                    <a:pt x="124294" y="3022"/>
                  </a:lnTo>
                  <a:lnTo>
                    <a:pt x="124294" y="9474"/>
                  </a:lnTo>
                  <a:lnTo>
                    <a:pt x="127317" y="12509"/>
                  </a:lnTo>
                  <a:lnTo>
                    <a:pt x="245567" y="12509"/>
                  </a:lnTo>
                  <a:lnTo>
                    <a:pt x="248589" y="9474"/>
                  </a:lnTo>
                  <a:lnTo>
                    <a:pt x="248589" y="264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6099365" y="2456116"/>
            <a:ext cx="337820" cy="313690"/>
          </a:xfrm>
          <a:custGeom>
            <a:avLst/>
            <a:gdLst/>
            <a:ahLst/>
            <a:cxnLst/>
            <a:rect l="l" t="t" r="r" b="b"/>
            <a:pathLst>
              <a:path w="337820" h="313689">
                <a:moveTo>
                  <a:pt x="267182" y="212204"/>
                </a:moveTo>
                <a:lnTo>
                  <a:pt x="264845" y="200710"/>
                </a:lnTo>
                <a:lnTo>
                  <a:pt x="259270" y="192506"/>
                </a:lnTo>
                <a:lnTo>
                  <a:pt x="258457" y="191312"/>
                </a:lnTo>
                <a:lnTo>
                  <a:pt x="256971" y="190322"/>
                </a:lnTo>
                <a:lnTo>
                  <a:pt x="256971" y="212204"/>
                </a:lnTo>
                <a:lnTo>
                  <a:pt x="255435" y="219976"/>
                </a:lnTo>
                <a:lnTo>
                  <a:pt x="251231" y="226364"/>
                </a:lnTo>
                <a:lnTo>
                  <a:pt x="244957" y="230695"/>
                </a:lnTo>
                <a:lnTo>
                  <a:pt x="237236" y="232295"/>
                </a:lnTo>
                <a:lnTo>
                  <a:pt x="229463" y="230695"/>
                </a:lnTo>
                <a:lnTo>
                  <a:pt x="223075" y="226364"/>
                </a:lnTo>
                <a:lnTo>
                  <a:pt x="218744" y="219976"/>
                </a:lnTo>
                <a:lnTo>
                  <a:pt x="217144" y="212204"/>
                </a:lnTo>
                <a:lnTo>
                  <a:pt x="218744" y="204660"/>
                </a:lnTo>
                <a:lnTo>
                  <a:pt x="223075" y="198386"/>
                </a:lnTo>
                <a:lnTo>
                  <a:pt x="229463" y="194094"/>
                </a:lnTo>
                <a:lnTo>
                  <a:pt x="237236" y="192506"/>
                </a:lnTo>
                <a:lnTo>
                  <a:pt x="244957" y="194094"/>
                </a:lnTo>
                <a:lnTo>
                  <a:pt x="251231" y="198386"/>
                </a:lnTo>
                <a:lnTo>
                  <a:pt x="255435" y="204660"/>
                </a:lnTo>
                <a:lnTo>
                  <a:pt x="256971" y="212204"/>
                </a:lnTo>
                <a:lnTo>
                  <a:pt x="256971" y="190322"/>
                </a:lnTo>
                <a:lnTo>
                  <a:pt x="248945" y="184962"/>
                </a:lnTo>
                <a:lnTo>
                  <a:pt x="237236" y="182638"/>
                </a:lnTo>
                <a:lnTo>
                  <a:pt x="225539" y="184962"/>
                </a:lnTo>
                <a:lnTo>
                  <a:pt x="216027" y="191312"/>
                </a:lnTo>
                <a:lnTo>
                  <a:pt x="209651" y="200710"/>
                </a:lnTo>
                <a:lnTo>
                  <a:pt x="207314" y="212204"/>
                </a:lnTo>
                <a:lnTo>
                  <a:pt x="209651" y="223926"/>
                </a:lnTo>
                <a:lnTo>
                  <a:pt x="216027" y="233438"/>
                </a:lnTo>
                <a:lnTo>
                  <a:pt x="225539" y="239826"/>
                </a:lnTo>
                <a:lnTo>
                  <a:pt x="237236" y="242163"/>
                </a:lnTo>
                <a:lnTo>
                  <a:pt x="248945" y="239826"/>
                </a:lnTo>
                <a:lnTo>
                  <a:pt x="258457" y="233438"/>
                </a:lnTo>
                <a:lnTo>
                  <a:pt x="259232" y="232295"/>
                </a:lnTo>
                <a:lnTo>
                  <a:pt x="264845" y="223926"/>
                </a:lnTo>
                <a:lnTo>
                  <a:pt x="267182" y="212204"/>
                </a:lnTo>
                <a:close/>
              </a:path>
              <a:path w="337820" h="313689">
                <a:moveTo>
                  <a:pt x="337693" y="184150"/>
                </a:moveTo>
                <a:lnTo>
                  <a:pt x="334632" y="180340"/>
                </a:lnTo>
                <a:lnTo>
                  <a:pt x="327215" y="167640"/>
                </a:lnTo>
                <a:lnTo>
                  <a:pt x="325564" y="166370"/>
                </a:lnTo>
                <a:lnTo>
                  <a:pt x="321386" y="166370"/>
                </a:lnTo>
                <a:lnTo>
                  <a:pt x="319100" y="167640"/>
                </a:lnTo>
                <a:lnTo>
                  <a:pt x="317957" y="171450"/>
                </a:lnTo>
                <a:lnTo>
                  <a:pt x="319481" y="172720"/>
                </a:lnTo>
                <a:lnTo>
                  <a:pt x="325564" y="184150"/>
                </a:lnTo>
                <a:lnTo>
                  <a:pt x="309613" y="194310"/>
                </a:lnTo>
                <a:lnTo>
                  <a:pt x="307733" y="194310"/>
                </a:lnTo>
                <a:lnTo>
                  <a:pt x="306590" y="196850"/>
                </a:lnTo>
                <a:lnTo>
                  <a:pt x="307352" y="199390"/>
                </a:lnTo>
                <a:lnTo>
                  <a:pt x="308114" y="203200"/>
                </a:lnTo>
                <a:lnTo>
                  <a:pt x="308114" y="215900"/>
                </a:lnTo>
                <a:lnTo>
                  <a:pt x="307352" y="224790"/>
                </a:lnTo>
                <a:lnTo>
                  <a:pt x="306590" y="226060"/>
                </a:lnTo>
                <a:lnTo>
                  <a:pt x="307733" y="228600"/>
                </a:lnTo>
                <a:lnTo>
                  <a:pt x="309613" y="229870"/>
                </a:lnTo>
                <a:lnTo>
                  <a:pt x="325564" y="238760"/>
                </a:lnTo>
                <a:lnTo>
                  <a:pt x="304711" y="275590"/>
                </a:lnTo>
                <a:lnTo>
                  <a:pt x="287909" y="265430"/>
                </a:lnTo>
                <a:lnTo>
                  <a:pt x="283921" y="265430"/>
                </a:lnTo>
                <a:lnTo>
                  <a:pt x="283095" y="266700"/>
                </a:lnTo>
                <a:lnTo>
                  <a:pt x="277850" y="270510"/>
                </a:lnTo>
                <a:lnTo>
                  <a:pt x="272351" y="273050"/>
                </a:lnTo>
                <a:lnTo>
                  <a:pt x="266649" y="276860"/>
                </a:lnTo>
                <a:lnTo>
                  <a:pt x="260756" y="279400"/>
                </a:lnTo>
                <a:lnTo>
                  <a:pt x="258838" y="279400"/>
                </a:lnTo>
                <a:lnTo>
                  <a:pt x="257314" y="281940"/>
                </a:lnTo>
                <a:lnTo>
                  <a:pt x="257314" y="302260"/>
                </a:lnTo>
                <a:lnTo>
                  <a:pt x="215646" y="302260"/>
                </a:lnTo>
                <a:lnTo>
                  <a:pt x="215646" y="281940"/>
                </a:lnTo>
                <a:lnTo>
                  <a:pt x="214503" y="279400"/>
                </a:lnTo>
                <a:lnTo>
                  <a:pt x="206502" y="276860"/>
                </a:lnTo>
                <a:lnTo>
                  <a:pt x="204571" y="275590"/>
                </a:lnTo>
                <a:lnTo>
                  <a:pt x="200723" y="273050"/>
                </a:lnTo>
                <a:lnTo>
                  <a:pt x="195287" y="270510"/>
                </a:lnTo>
                <a:lnTo>
                  <a:pt x="190246" y="266700"/>
                </a:lnTo>
                <a:lnTo>
                  <a:pt x="189420" y="265430"/>
                </a:lnTo>
                <a:lnTo>
                  <a:pt x="184556" y="265430"/>
                </a:lnTo>
                <a:lnTo>
                  <a:pt x="168262" y="275590"/>
                </a:lnTo>
                <a:lnTo>
                  <a:pt x="163233" y="266700"/>
                </a:lnTo>
                <a:lnTo>
                  <a:pt x="157492" y="256540"/>
                </a:lnTo>
                <a:lnTo>
                  <a:pt x="147434" y="238760"/>
                </a:lnTo>
                <a:lnTo>
                  <a:pt x="163741" y="229870"/>
                </a:lnTo>
                <a:lnTo>
                  <a:pt x="165608" y="228600"/>
                </a:lnTo>
                <a:lnTo>
                  <a:pt x="166382" y="226060"/>
                </a:lnTo>
                <a:lnTo>
                  <a:pt x="166001" y="224790"/>
                </a:lnTo>
                <a:lnTo>
                  <a:pt x="165227" y="219710"/>
                </a:lnTo>
                <a:lnTo>
                  <a:pt x="165227" y="207010"/>
                </a:lnTo>
                <a:lnTo>
                  <a:pt x="166001" y="199390"/>
                </a:lnTo>
                <a:lnTo>
                  <a:pt x="166382" y="196850"/>
                </a:lnTo>
                <a:lnTo>
                  <a:pt x="165608" y="194310"/>
                </a:lnTo>
                <a:lnTo>
                  <a:pt x="163741" y="194310"/>
                </a:lnTo>
                <a:lnTo>
                  <a:pt x="156133" y="189572"/>
                </a:lnTo>
                <a:lnTo>
                  <a:pt x="156133" y="201930"/>
                </a:lnTo>
                <a:lnTo>
                  <a:pt x="155397" y="209550"/>
                </a:lnTo>
                <a:lnTo>
                  <a:pt x="155397" y="215900"/>
                </a:lnTo>
                <a:lnTo>
                  <a:pt x="155778" y="219710"/>
                </a:lnTo>
                <a:lnTo>
                  <a:pt x="156133" y="223520"/>
                </a:lnTo>
                <a:lnTo>
                  <a:pt x="140208" y="232410"/>
                </a:lnTo>
                <a:lnTo>
                  <a:pt x="138722" y="233680"/>
                </a:lnTo>
                <a:lnTo>
                  <a:pt x="138341" y="237490"/>
                </a:lnTo>
                <a:lnTo>
                  <a:pt x="137566" y="238760"/>
                </a:lnTo>
                <a:lnTo>
                  <a:pt x="137566" y="241300"/>
                </a:lnTo>
                <a:lnTo>
                  <a:pt x="146672" y="256540"/>
                </a:lnTo>
                <a:lnTo>
                  <a:pt x="132638" y="256540"/>
                </a:lnTo>
                <a:lnTo>
                  <a:pt x="84950" y="252730"/>
                </a:lnTo>
                <a:lnTo>
                  <a:pt x="44335" y="242570"/>
                </a:lnTo>
                <a:lnTo>
                  <a:pt x="12534" y="220980"/>
                </a:lnTo>
                <a:lnTo>
                  <a:pt x="10248" y="213360"/>
                </a:lnTo>
                <a:lnTo>
                  <a:pt x="10248" y="158750"/>
                </a:lnTo>
                <a:lnTo>
                  <a:pt x="15989" y="163830"/>
                </a:lnTo>
                <a:lnTo>
                  <a:pt x="22974" y="168910"/>
                </a:lnTo>
                <a:lnTo>
                  <a:pt x="60363" y="182880"/>
                </a:lnTo>
                <a:lnTo>
                  <a:pt x="106527" y="190500"/>
                </a:lnTo>
                <a:lnTo>
                  <a:pt x="131876" y="191770"/>
                </a:lnTo>
                <a:lnTo>
                  <a:pt x="140982" y="191770"/>
                </a:lnTo>
                <a:lnTo>
                  <a:pt x="142125" y="193040"/>
                </a:lnTo>
                <a:lnTo>
                  <a:pt x="142506" y="193040"/>
                </a:lnTo>
                <a:lnTo>
                  <a:pt x="156133" y="201930"/>
                </a:lnTo>
                <a:lnTo>
                  <a:pt x="156133" y="189572"/>
                </a:lnTo>
                <a:lnTo>
                  <a:pt x="147434" y="184150"/>
                </a:lnTo>
                <a:lnTo>
                  <a:pt x="148920" y="181610"/>
                </a:lnTo>
                <a:lnTo>
                  <a:pt x="168262" y="148590"/>
                </a:lnTo>
                <a:lnTo>
                  <a:pt x="184556" y="157480"/>
                </a:lnTo>
                <a:lnTo>
                  <a:pt x="185407" y="157480"/>
                </a:lnTo>
                <a:lnTo>
                  <a:pt x="186334" y="158750"/>
                </a:lnTo>
                <a:lnTo>
                  <a:pt x="188341" y="158750"/>
                </a:lnTo>
                <a:lnTo>
                  <a:pt x="189420" y="157480"/>
                </a:lnTo>
                <a:lnTo>
                  <a:pt x="190246" y="157480"/>
                </a:lnTo>
                <a:lnTo>
                  <a:pt x="195287" y="153670"/>
                </a:lnTo>
                <a:lnTo>
                  <a:pt x="200723" y="149860"/>
                </a:lnTo>
                <a:lnTo>
                  <a:pt x="206502" y="147320"/>
                </a:lnTo>
                <a:lnTo>
                  <a:pt x="212598" y="144780"/>
                </a:lnTo>
                <a:lnTo>
                  <a:pt x="214503" y="143510"/>
                </a:lnTo>
                <a:lnTo>
                  <a:pt x="215646" y="142240"/>
                </a:lnTo>
                <a:lnTo>
                  <a:pt x="215646" y="121920"/>
                </a:lnTo>
                <a:lnTo>
                  <a:pt x="257314" y="121920"/>
                </a:lnTo>
                <a:lnTo>
                  <a:pt x="257314" y="140970"/>
                </a:lnTo>
                <a:lnTo>
                  <a:pt x="258838" y="143510"/>
                </a:lnTo>
                <a:lnTo>
                  <a:pt x="260756" y="144780"/>
                </a:lnTo>
                <a:lnTo>
                  <a:pt x="266649" y="147320"/>
                </a:lnTo>
                <a:lnTo>
                  <a:pt x="272351" y="149860"/>
                </a:lnTo>
                <a:lnTo>
                  <a:pt x="277850" y="153670"/>
                </a:lnTo>
                <a:lnTo>
                  <a:pt x="283921" y="157480"/>
                </a:lnTo>
                <a:lnTo>
                  <a:pt x="285013" y="158750"/>
                </a:lnTo>
                <a:lnTo>
                  <a:pt x="287020" y="158750"/>
                </a:lnTo>
                <a:lnTo>
                  <a:pt x="287934" y="157480"/>
                </a:lnTo>
                <a:lnTo>
                  <a:pt x="288798" y="157480"/>
                </a:lnTo>
                <a:lnTo>
                  <a:pt x="304711" y="148590"/>
                </a:lnTo>
                <a:lnTo>
                  <a:pt x="309257" y="154940"/>
                </a:lnTo>
                <a:lnTo>
                  <a:pt x="310032" y="157480"/>
                </a:lnTo>
                <a:lnTo>
                  <a:pt x="315696" y="157480"/>
                </a:lnTo>
                <a:lnTo>
                  <a:pt x="317957" y="156210"/>
                </a:lnTo>
                <a:lnTo>
                  <a:pt x="319100" y="152400"/>
                </a:lnTo>
                <a:lnTo>
                  <a:pt x="317601" y="151130"/>
                </a:lnTo>
                <a:lnTo>
                  <a:pt x="316331" y="148590"/>
                </a:lnTo>
                <a:lnTo>
                  <a:pt x="315696" y="147320"/>
                </a:lnTo>
                <a:lnTo>
                  <a:pt x="311873" y="139700"/>
                </a:lnTo>
                <a:lnTo>
                  <a:pt x="308724" y="138430"/>
                </a:lnTo>
                <a:lnTo>
                  <a:pt x="302094" y="138430"/>
                </a:lnTo>
                <a:lnTo>
                  <a:pt x="300545" y="139700"/>
                </a:lnTo>
                <a:lnTo>
                  <a:pt x="286880" y="147320"/>
                </a:lnTo>
                <a:lnTo>
                  <a:pt x="281216" y="143510"/>
                </a:lnTo>
                <a:lnTo>
                  <a:pt x="274383" y="139700"/>
                </a:lnTo>
                <a:lnTo>
                  <a:pt x="267563" y="137160"/>
                </a:lnTo>
                <a:lnTo>
                  <a:pt x="267563" y="121920"/>
                </a:lnTo>
                <a:lnTo>
                  <a:pt x="267563" y="118110"/>
                </a:lnTo>
                <a:lnTo>
                  <a:pt x="266039" y="115570"/>
                </a:lnTo>
                <a:lnTo>
                  <a:pt x="264160" y="114300"/>
                </a:lnTo>
                <a:lnTo>
                  <a:pt x="264160" y="72390"/>
                </a:lnTo>
                <a:lnTo>
                  <a:pt x="264160" y="52070"/>
                </a:lnTo>
                <a:lnTo>
                  <a:pt x="260070" y="38100"/>
                </a:lnTo>
                <a:lnTo>
                  <a:pt x="248183" y="25400"/>
                </a:lnTo>
                <a:lnTo>
                  <a:pt x="229133" y="15240"/>
                </a:lnTo>
                <a:lnTo>
                  <a:pt x="203530" y="6350"/>
                </a:lnTo>
                <a:lnTo>
                  <a:pt x="200025" y="6350"/>
                </a:lnTo>
                <a:lnTo>
                  <a:pt x="198145" y="8890"/>
                </a:lnTo>
                <a:lnTo>
                  <a:pt x="197446" y="10160"/>
                </a:lnTo>
                <a:lnTo>
                  <a:pt x="196684" y="13970"/>
                </a:lnTo>
                <a:lnTo>
                  <a:pt x="198208" y="16510"/>
                </a:lnTo>
                <a:lnTo>
                  <a:pt x="201231" y="17780"/>
                </a:lnTo>
                <a:lnTo>
                  <a:pt x="223278" y="24130"/>
                </a:lnTo>
                <a:lnTo>
                  <a:pt x="239979" y="33020"/>
                </a:lnTo>
                <a:lnTo>
                  <a:pt x="250583" y="41910"/>
                </a:lnTo>
                <a:lnTo>
                  <a:pt x="254292" y="52070"/>
                </a:lnTo>
                <a:lnTo>
                  <a:pt x="252006" y="60960"/>
                </a:lnTo>
                <a:lnTo>
                  <a:pt x="220205" y="82550"/>
                </a:lnTo>
                <a:lnTo>
                  <a:pt x="179870" y="92710"/>
                </a:lnTo>
                <a:lnTo>
                  <a:pt x="156603" y="95250"/>
                </a:lnTo>
                <a:lnTo>
                  <a:pt x="110947" y="95250"/>
                </a:lnTo>
                <a:lnTo>
                  <a:pt x="90589" y="92710"/>
                </a:lnTo>
                <a:lnTo>
                  <a:pt x="87274" y="92710"/>
                </a:lnTo>
                <a:lnTo>
                  <a:pt x="85534" y="93980"/>
                </a:lnTo>
                <a:lnTo>
                  <a:pt x="84899" y="96520"/>
                </a:lnTo>
                <a:lnTo>
                  <a:pt x="84505" y="100330"/>
                </a:lnTo>
                <a:lnTo>
                  <a:pt x="86423" y="102870"/>
                </a:lnTo>
                <a:lnTo>
                  <a:pt x="89446" y="102870"/>
                </a:lnTo>
                <a:lnTo>
                  <a:pt x="110236" y="105410"/>
                </a:lnTo>
                <a:lnTo>
                  <a:pt x="131876" y="105410"/>
                </a:lnTo>
                <a:lnTo>
                  <a:pt x="157238" y="104140"/>
                </a:lnTo>
                <a:lnTo>
                  <a:pt x="181254" y="101600"/>
                </a:lnTo>
                <a:lnTo>
                  <a:pt x="203415" y="96520"/>
                </a:lnTo>
                <a:lnTo>
                  <a:pt x="207378" y="95250"/>
                </a:lnTo>
                <a:lnTo>
                  <a:pt x="223227" y="90170"/>
                </a:lnTo>
                <a:lnTo>
                  <a:pt x="232651" y="86360"/>
                </a:lnTo>
                <a:lnTo>
                  <a:pt x="240944" y="82550"/>
                </a:lnTo>
                <a:lnTo>
                  <a:pt x="247942" y="77470"/>
                </a:lnTo>
                <a:lnTo>
                  <a:pt x="253530" y="72390"/>
                </a:lnTo>
                <a:lnTo>
                  <a:pt x="253530" y="111760"/>
                </a:lnTo>
                <a:lnTo>
                  <a:pt x="209575" y="111760"/>
                </a:lnTo>
                <a:lnTo>
                  <a:pt x="205397" y="115570"/>
                </a:lnTo>
                <a:lnTo>
                  <a:pt x="205397" y="137160"/>
                </a:lnTo>
                <a:lnTo>
                  <a:pt x="198208" y="139700"/>
                </a:lnTo>
                <a:lnTo>
                  <a:pt x="192163" y="143510"/>
                </a:lnTo>
                <a:lnTo>
                  <a:pt x="186080" y="148590"/>
                </a:lnTo>
                <a:lnTo>
                  <a:pt x="172072" y="139700"/>
                </a:lnTo>
                <a:lnTo>
                  <a:pt x="170611" y="139700"/>
                </a:lnTo>
                <a:lnTo>
                  <a:pt x="169176" y="138430"/>
                </a:lnTo>
                <a:lnTo>
                  <a:pt x="166890" y="138430"/>
                </a:lnTo>
                <a:lnTo>
                  <a:pt x="166065" y="139700"/>
                </a:lnTo>
                <a:lnTo>
                  <a:pt x="162585" y="139700"/>
                </a:lnTo>
                <a:lnTo>
                  <a:pt x="160680" y="140970"/>
                </a:lnTo>
                <a:lnTo>
                  <a:pt x="137960" y="180340"/>
                </a:lnTo>
                <a:lnTo>
                  <a:pt x="137566" y="180340"/>
                </a:lnTo>
                <a:lnTo>
                  <a:pt x="137566" y="181610"/>
                </a:lnTo>
                <a:lnTo>
                  <a:pt x="131521" y="181610"/>
                </a:lnTo>
                <a:lnTo>
                  <a:pt x="107010" y="180340"/>
                </a:lnTo>
                <a:lnTo>
                  <a:pt x="62382" y="173990"/>
                </a:lnTo>
                <a:lnTo>
                  <a:pt x="25196" y="158750"/>
                </a:lnTo>
                <a:lnTo>
                  <a:pt x="18059" y="153670"/>
                </a:lnTo>
                <a:lnTo>
                  <a:pt x="11391" y="146050"/>
                </a:lnTo>
                <a:lnTo>
                  <a:pt x="9105" y="138430"/>
                </a:lnTo>
                <a:lnTo>
                  <a:pt x="9105" y="73660"/>
                </a:lnTo>
                <a:lnTo>
                  <a:pt x="19240" y="81280"/>
                </a:lnTo>
                <a:lnTo>
                  <a:pt x="32499" y="88900"/>
                </a:lnTo>
                <a:lnTo>
                  <a:pt x="48742" y="93980"/>
                </a:lnTo>
                <a:lnTo>
                  <a:pt x="67830" y="99060"/>
                </a:lnTo>
                <a:lnTo>
                  <a:pt x="71234" y="99060"/>
                </a:lnTo>
                <a:lnTo>
                  <a:pt x="73152" y="97790"/>
                </a:lnTo>
                <a:lnTo>
                  <a:pt x="73914" y="95250"/>
                </a:lnTo>
                <a:lnTo>
                  <a:pt x="74295" y="92710"/>
                </a:lnTo>
                <a:lnTo>
                  <a:pt x="72771" y="90170"/>
                </a:lnTo>
                <a:lnTo>
                  <a:pt x="70129" y="90170"/>
                </a:lnTo>
                <a:lnTo>
                  <a:pt x="44983" y="82550"/>
                </a:lnTo>
                <a:lnTo>
                  <a:pt x="25882" y="73660"/>
                </a:lnTo>
                <a:lnTo>
                  <a:pt x="13741" y="63500"/>
                </a:lnTo>
                <a:lnTo>
                  <a:pt x="9486" y="52070"/>
                </a:lnTo>
                <a:lnTo>
                  <a:pt x="11722" y="44450"/>
                </a:lnTo>
                <a:lnTo>
                  <a:pt x="43573" y="22860"/>
                </a:lnTo>
                <a:lnTo>
                  <a:pt x="83578" y="12700"/>
                </a:lnTo>
                <a:lnTo>
                  <a:pt x="106807" y="10160"/>
                </a:lnTo>
                <a:lnTo>
                  <a:pt x="156705" y="10160"/>
                </a:lnTo>
                <a:lnTo>
                  <a:pt x="168910" y="11430"/>
                </a:lnTo>
                <a:lnTo>
                  <a:pt x="181279" y="13970"/>
                </a:lnTo>
                <a:lnTo>
                  <a:pt x="184175" y="13970"/>
                </a:lnTo>
                <a:lnTo>
                  <a:pt x="186118" y="11430"/>
                </a:lnTo>
                <a:lnTo>
                  <a:pt x="186283" y="10160"/>
                </a:lnTo>
                <a:lnTo>
                  <a:pt x="186842" y="6350"/>
                </a:lnTo>
                <a:lnTo>
                  <a:pt x="184937" y="3810"/>
                </a:lnTo>
                <a:lnTo>
                  <a:pt x="182295" y="2540"/>
                </a:lnTo>
                <a:lnTo>
                  <a:pt x="157327" y="0"/>
                </a:lnTo>
                <a:lnTo>
                  <a:pt x="106159" y="0"/>
                </a:lnTo>
                <a:lnTo>
                  <a:pt x="59982" y="7620"/>
                </a:lnTo>
                <a:lnTo>
                  <a:pt x="22872" y="22860"/>
                </a:lnTo>
                <a:lnTo>
                  <a:pt x="0" y="53340"/>
                </a:lnTo>
                <a:lnTo>
                  <a:pt x="0" y="214630"/>
                </a:lnTo>
                <a:lnTo>
                  <a:pt x="22872" y="245110"/>
                </a:lnTo>
                <a:lnTo>
                  <a:pt x="59982" y="259080"/>
                </a:lnTo>
                <a:lnTo>
                  <a:pt x="106159" y="266700"/>
                </a:lnTo>
                <a:lnTo>
                  <a:pt x="131521" y="267970"/>
                </a:lnTo>
                <a:lnTo>
                  <a:pt x="144767" y="267970"/>
                </a:lnTo>
                <a:lnTo>
                  <a:pt x="151612" y="266700"/>
                </a:lnTo>
                <a:lnTo>
                  <a:pt x="159943" y="281940"/>
                </a:lnTo>
                <a:lnTo>
                  <a:pt x="161442" y="284480"/>
                </a:lnTo>
                <a:lnTo>
                  <a:pt x="163360" y="285750"/>
                </a:lnTo>
                <a:lnTo>
                  <a:pt x="166382" y="285750"/>
                </a:lnTo>
                <a:lnTo>
                  <a:pt x="167170" y="287020"/>
                </a:lnTo>
                <a:lnTo>
                  <a:pt x="169621" y="287020"/>
                </a:lnTo>
                <a:lnTo>
                  <a:pt x="171310" y="285750"/>
                </a:lnTo>
                <a:lnTo>
                  <a:pt x="172808" y="284480"/>
                </a:lnTo>
                <a:lnTo>
                  <a:pt x="186461" y="276860"/>
                </a:lnTo>
                <a:lnTo>
                  <a:pt x="192163" y="281940"/>
                </a:lnTo>
                <a:lnTo>
                  <a:pt x="198970" y="285750"/>
                </a:lnTo>
                <a:lnTo>
                  <a:pt x="205778" y="288290"/>
                </a:lnTo>
                <a:lnTo>
                  <a:pt x="205778" y="309880"/>
                </a:lnTo>
                <a:lnTo>
                  <a:pt x="210337" y="313690"/>
                </a:lnTo>
                <a:lnTo>
                  <a:pt x="263398" y="313690"/>
                </a:lnTo>
                <a:lnTo>
                  <a:pt x="267563" y="309880"/>
                </a:lnTo>
                <a:lnTo>
                  <a:pt x="267563" y="302260"/>
                </a:lnTo>
                <a:lnTo>
                  <a:pt x="267563" y="288290"/>
                </a:lnTo>
                <a:lnTo>
                  <a:pt x="274764" y="285750"/>
                </a:lnTo>
                <a:lnTo>
                  <a:pt x="280835" y="281940"/>
                </a:lnTo>
                <a:lnTo>
                  <a:pt x="286880" y="276860"/>
                </a:lnTo>
                <a:lnTo>
                  <a:pt x="302298" y="285750"/>
                </a:lnTo>
                <a:lnTo>
                  <a:pt x="303911" y="287020"/>
                </a:lnTo>
                <a:lnTo>
                  <a:pt x="306209" y="287020"/>
                </a:lnTo>
                <a:lnTo>
                  <a:pt x="306971" y="285750"/>
                </a:lnTo>
                <a:lnTo>
                  <a:pt x="309994" y="285750"/>
                </a:lnTo>
                <a:lnTo>
                  <a:pt x="311899" y="283210"/>
                </a:lnTo>
                <a:lnTo>
                  <a:pt x="313436" y="281940"/>
                </a:lnTo>
                <a:lnTo>
                  <a:pt x="316357" y="276860"/>
                </a:lnTo>
                <a:lnTo>
                  <a:pt x="317093" y="275590"/>
                </a:lnTo>
                <a:lnTo>
                  <a:pt x="334632" y="245110"/>
                </a:lnTo>
                <a:lnTo>
                  <a:pt x="336156" y="241300"/>
                </a:lnTo>
                <a:lnTo>
                  <a:pt x="336156" y="238760"/>
                </a:lnTo>
                <a:lnTo>
                  <a:pt x="335394" y="233680"/>
                </a:lnTo>
                <a:lnTo>
                  <a:pt x="333514" y="232410"/>
                </a:lnTo>
                <a:lnTo>
                  <a:pt x="331228" y="231140"/>
                </a:lnTo>
                <a:lnTo>
                  <a:pt x="317601" y="222250"/>
                </a:lnTo>
                <a:lnTo>
                  <a:pt x="317957" y="218440"/>
                </a:lnTo>
                <a:lnTo>
                  <a:pt x="318719" y="214630"/>
                </a:lnTo>
                <a:lnTo>
                  <a:pt x="318719" y="208280"/>
                </a:lnTo>
                <a:lnTo>
                  <a:pt x="318338" y="204470"/>
                </a:lnTo>
                <a:lnTo>
                  <a:pt x="317601" y="200660"/>
                </a:lnTo>
                <a:lnTo>
                  <a:pt x="335775" y="190500"/>
                </a:lnTo>
                <a:lnTo>
                  <a:pt x="337693" y="18415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12644" y="2468587"/>
            <a:ext cx="309245" cy="285750"/>
          </a:xfrm>
          <a:custGeom>
            <a:avLst/>
            <a:gdLst/>
            <a:ahLst/>
            <a:cxnLst/>
            <a:rect l="l" t="t" r="r" b="b"/>
            <a:pathLst>
              <a:path w="309244" h="285750">
                <a:moveTo>
                  <a:pt x="138341" y="245224"/>
                </a:moveTo>
                <a:lnTo>
                  <a:pt x="130733" y="237642"/>
                </a:lnTo>
                <a:lnTo>
                  <a:pt x="129616" y="237642"/>
                </a:lnTo>
                <a:lnTo>
                  <a:pt x="129616" y="250151"/>
                </a:lnTo>
                <a:lnTo>
                  <a:pt x="129616" y="258495"/>
                </a:lnTo>
                <a:lnTo>
                  <a:pt x="125831" y="262280"/>
                </a:lnTo>
                <a:lnTo>
                  <a:pt x="117106" y="262280"/>
                </a:lnTo>
                <a:lnTo>
                  <a:pt x="113322" y="258495"/>
                </a:lnTo>
                <a:lnTo>
                  <a:pt x="113322" y="250151"/>
                </a:lnTo>
                <a:lnTo>
                  <a:pt x="116725" y="246367"/>
                </a:lnTo>
                <a:lnTo>
                  <a:pt x="125831" y="246367"/>
                </a:lnTo>
                <a:lnTo>
                  <a:pt x="129616" y="250151"/>
                </a:lnTo>
                <a:lnTo>
                  <a:pt x="129616" y="237642"/>
                </a:lnTo>
                <a:lnTo>
                  <a:pt x="111785" y="237642"/>
                </a:lnTo>
                <a:lnTo>
                  <a:pt x="104216" y="245224"/>
                </a:lnTo>
                <a:lnTo>
                  <a:pt x="104216" y="264160"/>
                </a:lnTo>
                <a:lnTo>
                  <a:pt x="111785" y="271729"/>
                </a:lnTo>
                <a:lnTo>
                  <a:pt x="130733" y="271729"/>
                </a:lnTo>
                <a:lnTo>
                  <a:pt x="138341" y="264160"/>
                </a:lnTo>
                <a:lnTo>
                  <a:pt x="138341" y="262280"/>
                </a:lnTo>
                <a:lnTo>
                  <a:pt x="138341" y="246367"/>
                </a:lnTo>
                <a:lnTo>
                  <a:pt x="138341" y="245224"/>
                </a:lnTo>
                <a:close/>
              </a:path>
              <a:path w="309244" h="285750">
                <a:moveTo>
                  <a:pt x="248983" y="245224"/>
                </a:moveTo>
                <a:lnTo>
                  <a:pt x="241020" y="237642"/>
                </a:lnTo>
                <a:lnTo>
                  <a:pt x="239877" y="237642"/>
                </a:lnTo>
                <a:lnTo>
                  <a:pt x="239877" y="250151"/>
                </a:lnTo>
                <a:lnTo>
                  <a:pt x="239877" y="258495"/>
                </a:lnTo>
                <a:lnTo>
                  <a:pt x="236093" y="262280"/>
                </a:lnTo>
                <a:lnTo>
                  <a:pt x="227393" y="262280"/>
                </a:lnTo>
                <a:lnTo>
                  <a:pt x="223608" y="258495"/>
                </a:lnTo>
                <a:lnTo>
                  <a:pt x="223608" y="250151"/>
                </a:lnTo>
                <a:lnTo>
                  <a:pt x="227393" y="246367"/>
                </a:lnTo>
                <a:lnTo>
                  <a:pt x="236093" y="246367"/>
                </a:lnTo>
                <a:lnTo>
                  <a:pt x="239877" y="250151"/>
                </a:lnTo>
                <a:lnTo>
                  <a:pt x="239877" y="237642"/>
                </a:lnTo>
                <a:lnTo>
                  <a:pt x="222084" y="237642"/>
                </a:lnTo>
                <a:lnTo>
                  <a:pt x="214503" y="245224"/>
                </a:lnTo>
                <a:lnTo>
                  <a:pt x="214503" y="264160"/>
                </a:lnTo>
                <a:lnTo>
                  <a:pt x="222084" y="271729"/>
                </a:lnTo>
                <a:lnTo>
                  <a:pt x="241020" y="271729"/>
                </a:lnTo>
                <a:lnTo>
                  <a:pt x="248983" y="264160"/>
                </a:lnTo>
                <a:lnTo>
                  <a:pt x="248983" y="262280"/>
                </a:lnTo>
                <a:lnTo>
                  <a:pt x="248983" y="246367"/>
                </a:lnTo>
                <a:lnTo>
                  <a:pt x="248983" y="245224"/>
                </a:lnTo>
                <a:close/>
              </a:path>
              <a:path w="309244" h="285750">
                <a:moveTo>
                  <a:pt x="308851" y="53340"/>
                </a:moveTo>
                <a:lnTo>
                  <a:pt x="308698" y="40640"/>
                </a:lnTo>
                <a:lnTo>
                  <a:pt x="303364" y="30480"/>
                </a:lnTo>
                <a:lnTo>
                  <a:pt x="294043" y="22860"/>
                </a:lnTo>
                <a:lnTo>
                  <a:pt x="281952" y="20320"/>
                </a:lnTo>
                <a:lnTo>
                  <a:pt x="191363" y="20320"/>
                </a:lnTo>
                <a:lnTo>
                  <a:pt x="189103" y="21590"/>
                </a:lnTo>
                <a:lnTo>
                  <a:pt x="189103" y="26670"/>
                </a:lnTo>
                <a:lnTo>
                  <a:pt x="191020" y="29210"/>
                </a:lnTo>
                <a:lnTo>
                  <a:pt x="281952" y="29210"/>
                </a:lnTo>
                <a:lnTo>
                  <a:pt x="290512" y="31750"/>
                </a:lnTo>
                <a:lnTo>
                  <a:pt x="296926" y="36830"/>
                </a:lnTo>
                <a:lnTo>
                  <a:pt x="300494" y="43180"/>
                </a:lnTo>
                <a:lnTo>
                  <a:pt x="300507" y="52070"/>
                </a:lnTo>
                <a:lnTo>
                  <a:pt x="278549" y="147320"/>
                </a:lnTo>
                <a:lnTo>
                  <a:pt x="263017" y="147320"/>
                </a:lnTo>
                <a:lnTo>
                  <a:pt x="267906" y="125730"/>
                </a:lnTo>
                <a:lnTo>
                  <a:pt x="268198" y="124460"/>
                </a:lnTo>
                <a:lnTo>
                  <a:pt x="269938" y="116840"/>
                </a:lnTo>
                <a:lnTo>
                  <a:pt x="271983" y="107950"/>
                </a:lnTo>
                <a:lnTo>
                  <a:pt x="276339" y="88900"/>
                </a:lnTo>
                <a:lnTo>
                  <a:pt x="278676" y="78740"/>
                </a:lnTo>
                <a:lnTo>
                  <a:pt x="284492" y="53340"/>
                </a:lnTo>
                <a:lnTo>
                  <a:pt x="285356" y="49530"/>
                </a:lnTo>
                <a:lnTo>
                  <a:pt x="285737" y="46990"/>
                </a:lnTo>
                <a:lnTo>
                  <a:pt x="283857" y="44450"/>
                </a:lnTo>
                <a:lnTo>
                  <a:pt x="274764" y="44450"/>
                </a:lnTo>
                <a:lnTo>
                  <a:pt x="274764" y="53340"/>
                </a:lnTo>
                <a:lnTo>
                  <a:pt x="268681" y="78740"/>
                </a:lnTo>
                <a:lnTo>
                  <a:pt x="266801" y="78740"/>
                </a:lnTo>
                <a:lnTo>
                  <a:pt x="266801" y="88900"/>
                </a:lnTo>
                <a:lnTo>
                  <a:pt x="262636" y="107950"/>
                </a:lnTo>
                <a:lnTo>
                  <a:pt x="262636" y="88900"/>
                </a:lnTo>
                <a:lnTo>
                  <a:pt x="266801" y="88900"/>
                </a:lnTo>
                <a:lnTo>
                  <a:pt x="266801" y="78740"/>
                </a:lnTo>
                <a:lnTo>
                  <a:pt x="262255" y="78740"/>
                </a:lnTo>
                <a:lnTo>
                  <a:pt x="262255" y="53340"/>
                </a:lnTo>
                <a:lnTo>
                  <a:pt x="274764" y="53340"/>
                </a:lnTo>
                <a:lnTo>
                  <a:pt x="274764" y="44450"/>
                </a:lnTo>
                <a:lnTo>
                  <a:pt x="253149" y="44450"/>
                </a:lnTo>
                <a:lnTo>
                  <a:pt x="253149" y="53340"/>
                </a:lnTo>
                <a:lnTo>
                  <a:pt x="253149" y="78740"/>
                </a:lnTo>
                <a:lnTo>
                  <a:pt x="253149" y="88900"/>
                </a:lnTo>
                <a:lnTo>
                  <a:pt x="253149" y="116840"/>
                </a:lnTo>
                <a:lnTo>
                  <a:pt x="253149" y="125730"/>
                </a:lnTo>
                <a:lnTo>
                  <a:pt x="253149" y="147320"/>
                </a:lnTo>
                <a:lnTo>
                  <a:pt x="225488" y="147320"/>
                </a:lnTo>
                <a:lnTo>
                  <a:pt x="225488" y="125730"/>
                </a:lnTo>
                <a:lnTo>
                  <a:pt x="253149" y="125730"/>
                </a:lnTo>
                <a:lnTo>
                  <a:pt x="253149" y="116840"/>
                </a:lnTo>
                <a:lnTo>
                  <a:pt x="225488" y="116840"/>
                </a:lnTo>
                <a:lnTo>
                  <a:pt x="225488" y="88900"/>
                </a:lnTo>
                <a:lnTo>
                  <a:pt x="253149" y="88900"/>
                </a:lnTo>
                <a:lnTo>
                  <a:pt x="253149" y="78740"/>
                </a:lnTo>
                <a:lnTo>
                  <a:pt x="225488" y="78740"/>
                </a:lnTo>
                <a:lnTo>
                  <a:pt x="225488" y="53340"/>
                </a:lnTo>
                <a:lnTo>
                  <a:pt x="253149" y="53340"/>
                </a:lnTo>
                <a:lnTo>
                  <a:pt x="253149" y="44450"/>
                </a:lnTo>
                <a:lnTo>
                  <a:pt x="216763" y="44450"/>
                </a:lnTo>
                <a:lnTo>
                  <a:pt x="216763" y="53340"/>
                </a:lnTo>
                <a:lnTo>
                  <a:pt x="216763" y="78740"/>
                </a:lnTo>
                <a:lnTo>
                  <a:pt x="216763" y="88900"/>
                </a:lnTo>
                <a:lnTo>
                  <a:pt x="216763" y="116840"/>
                </a:lnTo>
                <a:lnTo>
                  <a:pt x="216382" y="116840"/>
                </a:lnTo>
                <a:lnTo>
                  <a:pt x="216382" y="125730"/>
                </a:lnTo>
                <a:lnTo>
                  <a:pt x="216382" y="147320"/>
                </a:lnTo>
                <a:lnTo>
                  <a:pt x="189103" y="147320"/>
                </a:lnTo>
                <a:lnTo>
                  <a:pt x="189103" y="125730"/>
                </a:lnTo>
                <a:lnTo>
                  <a:pt x="216382" y="125730"/>
                </a:lnTo>
                <a:lnTo>
                  <a:pt x="216382" y="116840"/>
                </a:lnTo>
                <a:lnTo>
                  <a:pt x="189103" y="116840"/>
                </a:lnTo>
                <a:lnTo>
                  <a:pt x="189103" y="88900"/>
                </a:lnTo>
                <a:lnTo>
                  <a:pt x="216763" y="88900"/>
                </a:lnTo>
                <a:lnTo>
                  <a:pt x="216763" y="78740"/>
                </a:lnTo>
                <a:lnTo>
                  <a:pt x="189103" y="78740"/>
                </a:lnTo>
                <a:lnTo>
                  <a:pt x="189103" y="53340"/>
                </a:lnTo>
                <a:lnTo>
                  <a:pt x="216763" y="53340"/>
                </a:lnTo>
                <a:lnTo>
                  <a:pt x="216763" y="44450"/>
                </a:lnTo>
                <a:lnTo>
                  <a:pt x="179997" y="44450"/>
                </a:lnTo>
                <a:lnTo>
                  <a:pt x="179997" y="53340"/>
                </a:lnTo>
                <a:lnTo>
                  <a:pt x="179997" y="78740"/>
                </a:lnTo>
                <a:lnTo>
                  <a:pt x="179997" y="88900"/>
                </a:lnTo>
                <a:lnTo>
                  <a:pt x="179997" y="116840"/>
                </a:lnTo>
                <a:lnTo>
                  <a:pt x="179997" y="125730"/>
                </a:lnTo>
                <a:lnTo>
                  <a:pt x="179997" y="147320"/>
                </a:lnTo>
                <a:lnTo>
                  <a:pt x="152730" y="147320"/>
                </a:lnTo>
                <a:lnTo>
                  <a:pt x="152730" y="125730"/>
                </a:lnTo>
                <a:lnTo>
                  <a:pt x="179997" y="125730"/>
                </a:lnTo>
                <a:lnTo>
                  <a:pt x="179997" y="116840"/>
                </a:lnTo>
                <a:lnTo>
                  <a:pt x="152730" y="116840"/>
                </a:lnTo>
                <a:lnTo>
                  <a:pt x="152730" y="88900"/>
                </a:lnTo>
                <a:lnTo>
                  <a:pt x="179997" y="88900"/>
                </a:lnTo>
                <a:lnTo>
                  <a:pt x="179997" y="78740"/>
                </a:lnTo>
                <a:lnTo>
                  <a:pt x="152730" y="78740"/>
                </a:lnTo>
                <a:lnTo>
                  <a:pt x="152730" y="53340"/>
                </a:lnTo>
                <a:lnTo>
                  <a:pt x="179997" y="53340"/>
                </a:lnTo>
                <a:lnTo>
                  <a:pt x="179997" y="44450"/>
                </a:lnTo>
                <a:lnTo>
                  <a:pt x="143624" y="44450"/>
                </a:lnTo>
                <a:lnTo>
                  <a:pt x="143624" y="53340"/>
                </a:lnTo>
                <a:lnTo>
                  <a:pt x="143624" y="78740"/>
                </a:lnTo>
                <a:lnTo>
                  <a:pt x="143624" y="88900"/>
                </a:lnTo>
                <a:lnTo>
                  <a:pt x="143624" y="116840"/>
                </a:lnTo>
                <a:lnTo>
                  <a:pt x="143624" y="124460"/>
                </a:lnTo>
                <a:lnTo>
                  <a:pt x="143624" y="146050"/>
                </a:lnTo>
                <a:lnTo>
                  <a:pt x="136994" y="146050"/>
                </a:lnTo>
                <a:lnTo>
                  <a:pt x="132156" y="147320"/>
                </a:lnTo>
                <a:lnTo>
                  <a:pt x="123825" y="147320"/>
                </a:lnTo>
                <a:lnTo>
                  <a:pt x="120319" y="146050"/>
                </a:lnTo>
                <a:lnTo>
                  <a:pt x="116344" y="143510"/>
                </a:lnTo>
                <a:lnTo>
                  <a:pt x="116344" y="130810"/>
                </a:lnTo>
                <a:lnTo>
                  <a:pt x="116344" y="125730"/>
                </a:lnTo>
                <a:lnTo>
                  <a:pt x="116344" y="124460"/>
                </a:lnTo>
                <a:lnTo>
                  <a:pt x="143624" y="124460"/>
                </a:lnTo>
                <a:lnTo>
                  <a:pt x="143624" y="116840"/>
                </a:lnTo>
                <a:lnTo>
                  <a:pt x="116344" y="116840"/>
                </a:lnTo>
                <a:lnTo>
                  <a:pt x="116344" y="88900"/>
                </a:lnTo>
                <a:lnTo>
                  <a:pt x="143624" y="88900"/>
                </a:lnTo>
                <a:lnTo>
                  <a:pt x="143624" y="78740"/>
                </a:lnTo>
                <a:lnTo>
                  <a:pt x="116344" y="78740"/>
                </a:lnTo>
                <a:lnTo>
                  <a:pt x="116344" y="53340"/>
                </a:lnTo>
                <a:lnTo>
                  <a:pt x="143624" y="53340"/>
                </a:lnTo>
                <a:lnTo>
                  <a:pt x="143624" y="44450"/>
                </a:lnTo>
                <a:lnTo>
                  <a:pt x="107238" y="44450"/>
                </a:lnTo>
                <a:lnTo>
                  <a:pt x="107238" y="53340"/>
                </a:lnTo>
                <a:lnTo>
                  <a:pt x="107238" y="78740"/>
                </a:lnTo>
                <a:lnTo>
                  <a:pt x="107238" y="88900"/>
                </a:lnTo>
                <a:lnTo>
                  <a:pt x="107238" y="116840"/>
                </a:lnTo>
                <a:lnTo>
                  <a:pt x="107238" y="125730"/>
                </a:lnTo>
                <a:lnTo>
                  <a:pt x="107238" y="130810"/>
                </a:lnTo>
                <a:lnTo>
                  <a:pt x="105359" y="125730"/>
                </a:lnTo>
                <a:lnTo>
                  <a:pt x="107238" y="125730"/>
                </a:lnTo>
                <a:lnTo>
                  <a:pt x="107238" y="116840"/>
                </a:lnTo>
                <a:lnTo>
                  <a:pt x="101955" y="116840"/>
                </a:lnTo>
                <a:lnTo>
                  <a:pt x="92087" y="88900"/>
                </a:lnTo>
                <a:lnTo>
                  <a:pt x="107238" y="88900"/>
                </a:lnTo>
                <a:lnTo>
                  <a:pt x="107238" y="78740"/>
                </a:lnTo>
                <a:lnTo>
                  <a:pt x="89065" y="78740"/>
                </a:lnTo>
                <a:lnTo>
                  <a:pt x="79578" y="53340"/>
                </a:lnTo>
                <a:lnTo>
                  <a:pt x="107238" y="53340"/>
                </a:lnTo>
                <a:lnTo>
                  <a:pt x="107238" y="44450"/>
                </a:lnTo>
                <a:lnTo>
                  <a:pt x="76555" y="44450"/>
                </a:lnTo>
                <a:lnTo>
                  <a:pt x="71234" y="29210"/>
                </a:lnTo>
                <a:lnTo>
                  <a:pt x="178892" y="29210"/>
                </a:lnTo>
                <a:lnTo>
                  <a:pt x="181152" y="27940"/>
                </a:lnTo>
                <a:lnTo>
                  <a:pt x="181152" y="21590"/>
                </a:lnTo>
                <a:lnTo>
                  <a:pt x="179235" y="20320"/>
                </a:lnTo>
                <a:lnTo>
                  <a:pt x="67830" y="20320"/>
                </a:lnTo>
                <a:lnTo>
                  <a:pt x="63436" y="11430"/>
                </a:lnTo>
                <a:lnTo>
                  <a:pt x="59448" y="7620"/>
                </a:lnTo>
                <a:lnTo>
                  <a:pt x="56794" y="5080"/>
                </a:lnTo>
                <a:lnTo>
                  <a:pt x="48387" y="1270"/>
                </a:lnTo>
                <a:lnTo>
                  <a:pt x="38646" y="0"/>
                </a:lnTo>
                <a:lnTo>
                  <a:pt x="7581" y="0"/>
                </a:lnTo>
                <a:lnTo>
                  <a:pt x="0" y="6350"/>
                </a:lnTo>
                <a:lnTo>
                  <a:pt x="0" y="25400"/>
                </a:lnTo>
                <a:lnTo>
                  <a:pt x="7581" y="31750"/>
                </a:lnTo>
                <a:lnTo>
                  <a:pt x="37147" y="31750"/>
                </a:lnTo>
                <a:lnTo>
                  <a:pt x="62522" y="104140"/>
                </a:lnTo>
                <a:lnTo>
                  <a:pt x="63474" y="106680"/>
                </a:lnTo>
                <a:lnTo>
                  <a:pt x="65163" y="107950"/>
                </a:lnTo>
                <a:lnTo>
                  <a:pt x="68211" y="107950"/>
                </a:lnTo>
                <a:lnTo>
                  <a:pt x="70853" y="106680"/>
                </a:lnTo>
                <a:lnTo>
                  <a:pt x="72009" y="104140"/>
                </a:lnTo>
                <a:lnTo>
                  <a:pt x="71234" y="101600"/>
                </a:lnTo>
                <a:lnTo>
                  <a:pt x="48793" y="38100"/>
                </a:lnTo>
                <a:lnTo>
                  <a:pt x="45669" y="29210"/>
                </a:lnTo>
                <a:lnTo>
                  <a:pt x="45110" y="27940"/>
                </a:lnTo>
                <a:lnTo>
                  <a:pt x="44348" y="25400"/>
                </a:lnTo>
                <a:lnTo>
                  <a:pt x="41313" y="24130"/>
                </a:lnTo>
                <a:lnTo>
                  <a:pt x="12509" y="24130"/>
                </a:lnTo>
                <a:lnTo>
                  <a:pt x="9105" y="20320"/>
                </a:lnTo>
                <a:lnTo>
                  <a:pt x="9105" y="11430"/>
                </a:lnTo>
                <a:lnTo>
                  <a:pt x="12509" y="7620"/>
                </a:lnTo>
                <a:lnTo>
                  <a:pt x="47371" y="7620"/>
                </a:lnTo>
                <a:lnTo>
                  <a:pt x="55702" y="13970"/>
                </a:lnTo>
                <a:lnTo>
                  <a:pt x="58724" y="21590"/>
                </a:lnTo>
                <a:lnTo>
                  <a:pt x="66776" y="44450"/>
                </a:lnTo>
                <a:lnTo>
                  <a:pt x="79629" y="80010"/>
                </a:lnTo>
                <a:lnTo>
                  <a:pt x="92252" y="115570"/>
                </a:lnTo>
                <a:lnTo>
                  <a:pt x="99669" y="137160"/>
                </a:lnTo>
                <a:lnTo>
                  <a:pt x="103505" y="143510"/>
                </a:lnTo>
                <a:lnTo>
                  <a:pt x="109613" y="149860"/>
                </a:lnTo>
                <a:lnTo>
                  <a:pt x="117576" y="153670"/>
                </a:lnTo>
                <a:lnTo>
                  <a:pt x="126936" y="154940"/>
                </a:lnTo>
                <a:lnTo>
                  <a:pt x="296722" y="154940"/>
                </a:lnTo>
                <a:lnTo>
                  <a:pt x="300164" y="158750"/>
                </a:lnTo>
                <a:lnTo>
                  <a:pt x="300164" y="167640"/>
                </a:lnTo>
                <a:lnTo>
                  <a:pt x="296722" y="170180"/>
                </a:lnTo>
                <a:lnTo>
                  <a:pt x="126936" y="170180"/>
                </a:lnTo>
                <a:lnTo>
                  <a:pt x="114007" y="168910"/>
                </a:lnTo>
                <a:lnTo>
                  <a:pt x="108191" y="166370"/>
                </a:lnTo>
                <a:lnTo>
                  <a:pt x="102374" y="163830"/>
                </a:lnTo>
                <a:lnTo>
                  <a:pt x="92798" y="154940"/>
                </a:lnTo>
                <a:lnTo>
                  <a:pt x="86042" y="143510"/>
                </a:lnTo>
                <a:lnTo>
                  <a:pt x="76936" y="118110"/>
                </a:lnTo>
                <a:lnTo>
                  <a:pt x="76047" y="115570"/>
                </a:lnTo>
                <a:lnTo>
                  <a:pt x="74523" y="114300"/>
                </a:lnTo>
                <a:lnTo>
                  <a:pt x="71780" y="114300"/>
                </a:lnTo>
                <a:lnTo>
                  <a:pt x="71234" y="115570"/>
                </a:lnTo>
                <a:lnTo>
                  <a:pt x="68973" y="115570"/>
                </a:lnTo>
                <a:lnTo>
                  <a:pt x="67449" y="118110"/>
                </a:lnTo>
                <a:lnTo>
                  <a:pt x="68211" y="120650"/>
                </a:lnTo>
                <a:lnTo>
                  <a:pt x="72580" y="133350"/>
                </a:lnTo>
                <a:lnTo>
                  <a:pt x="75844" y="142240"/>
                </a:lnTo>
                <a:lnTo>
                  <a:pt x="79463" y="151130"/>
                </a:lnTo>
                <a:lnTo>
                  <a:pt x="84899" y="158750"/>
                </a:lnTo>
                <a:lnTo>
                  <a:pt x="74650" y="173990"/>
                </a:lnTo>
                <a:lnTo>
                  <a:pt x="68376" y="191770"/>
                </a:lnTo>
                <a:lnTo>
                  <a:pt x="71335" y="208280"/>
                </a:lnTo>
                <a:lnTo>
                  <a:pt x="82118" y="222250"/>
                </a:lnTo>
                <a:lnTo>
                  <a:pt x="99275" y="229870"/>
                </a:lnTo>
                <a:lnTo>
                  <a:pt x="89458" y="247650"/>
                </a:lnTo>
                <a:lnTo>
                  <a:pt x="91097" y="265430"/>
                </a:lnTo>
                <a:lnTo>
                  <a:pt x="102323" y="279400"/>
                </a:lnTo>
                <a:lnTo>
                  <a:pt x="121272" y="285750"/>
                </a:lnTo>
                <a:lnTo>
                  <a:pt x="140169" y="279400"/>
                </a:lnTo>
                <a:lnTo>
                  <a:pt x="142201" y="276860"/>
                </a:lnTo>
                <a:lnTo>
                  <a:pt x="151358" y="265430"/>
                </a:lnTo>
                <a:lnTo>
                  <a:pt x="153085" y="247650"/>
                </a:lnTo>
                <a:lnTo>
                  <a:pt x="144767" y="233146"/>
                </a:lnTo>
                <a:lnTo>
                  <a:pt x="144767" y="254000"/>
                </a:lnTo>
                <a:lnTo>
                  <a:pt x="142913" y="262890"/>
                </a:lnTo>
                <a:lnTo>
                  <a:pt x="137858" y="270510"/>
                </a:lnTo>
                <a:lnTo>
                  <a:pt x="130390" y="275590"/>
                </a:lnTo>
                <a:lnTo>
                  <a:pt x="121272" y="276860"/>
                </a:lnTo>
                <a:lnTo>
                  <a:pt x="112382" y="275590"/>
                </a:lnTo>
                <a:lnTo>
                  <a:pt x="105029" y="270510"/>
                </a:lnTo>
                <a:lnTo>
                  <a:pt x="100025" y="262890"/>
                </a:lnTo>
                <a:lnTo>
                  <a:pt x="98171" y="254000"/>
                </a:lnTo>
                <a:lnTo>
                  <a:pt x="100025" y="245110"/>
                </a:lnTo>
                <a:lnTo>
                  <a:pt x="105029" y="237490"/>
                </a:lnTo>
                <a:lnTo>
                  <a:pt x="112382" y="232410"/>
                </a:lnTo>
                <a:lnTo>
                  <a:pt x="121272" y="231140"/>
                </a:lnTo>
                <a:lnTo>
                  <a:pt x="130390" y="232410"/>
                </a:lnTo>
                <a:lnTo>
                  <a:pt x="137858" y="237490"/>
                </a:lnTo>
                <a:lnTo>
                  <a:pt x="142913" y="245110"/>
                </a:lnTo>
                <a:lnTo>
                  <a:pt x="144767" y="254000"/>
                </a:lnTo>
                <a:lnTo>
                  <a:pt x="144767" y="233146"/>
                </a:lnTo>
                <a:lnTo>
                  <a:pt x="143624" y="231140"/>
                </a:lnTo>
                <a:lnTo>
                  <a:pt x="209575" y="231140"/>
                </a:lnTo>
                <a:lnTo>
                  <a:pt x="200164" y="247650"/>
                </a:lnTo>
                <a:lnTo>
                  <a:pt x="201993" y="265430"/>
                </a:lnTo>
                <a:lnTo>
                  <a:pt x="213194" y="279400"/>
                </a:lnTo>
                <a:lnTo>
                  <a:pt x="231914" y="285750"/>
                </a:lnTo>
                <a:lnTo>
                  <a:pt x="250596" y="279400"/>
                </a:lnTo>
                <a:lnTo>
                  <a:pt x="252615" y="276860"/>
                </a:lnTo>
                <a:lnTo>
                  <a:pt x="261683" y="265430"/>
                </a:lnTo>
                <a:lnTo>
                  <a:pt x="263372" y="247650"/>
                </a:lnTo>
                <a:lnTo>
                  <a:pt x="255054" y="233146"/>
                </a:lnTo>
                <a:lnTo>
                  <a:pt x="255054" y="254000"/>
                </a:lnTo>
                <a:lnTo>
                  <a:pt x="253199" y="262890"/>
                </a:lnTo>
                <a:lnTo>
                  <a:pt x="248183" y="270510"/>
                </a:lnTo>
                <a:lnTo>
                  <a:pt x="240804" y="275590"/>
                </a:lnTo>
                <a:lnTo>
                  <a:pt x="231914" y="276860"/>
                </a:lnTo>
                <a:lnTo>
                  <a:pt x="222821" y="275590"/>
                </a:lnTo>
                <a:lnTo>
                  <a:pt x="215353" y="270510"/>
                </a:lnTo>
                <a:lnTo>
                  <a:pt x="210286" y="262890"/>
                </a:lnTo>
                <a:lnTo>
                  <a:pt x="208432" y="254000"/>
                </a:lnTo>
                <a:lnTo>
                  <a:pt x="210286" y="245110"/>
                </a:lnTo>
                <a:lnTo>
                  <a:pt x="215353" y="237490"/>
                </a:lnTo>
                <a:lnTo>
                  <a:pt x="222821" y="232410"/>
                </a:lnTo>
                <a:lnTo>
                  <a:pt x="231914" y="231140"/>
                </a:lnTo>
                <a:lnTo>
                  <a:pt x="240804" y="232410"/>
                </a:lnTo>
                <a:lnTo>
                  <a:pt x="248183" y="237490"/>
                </a:lnTo>
                <a:lnTo>
                  <a:pt x="253199" y="245110"/>
                </a:lnTo>
                <a:lnTo>
                  <a:pt x="255054" y="254000"/>
                </a:lnTo>
                <a:lnTo>
                  <a:pt x="255054" y="233146"/>
                </a:lnTo>
                <a:lnTo>
                  <a:pt x="253911" y="231140"/>
                </a:lnTo>
                <a:lnTo>
                  <a:pt x="269062" y="231140"/>
                </a:lnTo>
                <a:lnTo>
                  <a:pt x="276644" y="223520"/>
                </a:lnTo>
                <a:lnTo>
                  <a:pt x="276644" y="222250"/>
                </a:lnTo>
                <a:lnTo>
                  <a:pt x="276644" y="204470"/>
                </a:lnTo>
                <a:lnTo>
                  <a:pt x="269062" y="196850"/>
                </a:lnTo>
                <a:lnTo>
                  <a:pt x="216763" y="196850"/>
                </a:lnTo>
                <a:lnTo>
                  <a:pt x="214122" y="199390"/>
                </a:lnTo>
                <a:lnTo>
                  <a:pt x="214122" y="204470"/>
                </a:lnTo>
                <a:lnTo>
                  <a:pt x="216001" y="207010"/>
                </a:lnTo>
                <a:lnTo>
                  <a:pt x="264515" y="207010"/>
                </a:lnTo>
                <a:lnTo>
                  <a:pt x="267944" y="209550"/>
                </a:lnTo>
                <a:lnTo>
                  <a:pt x="267944" y="218440"/>
                </a:lnTo>
                <a:lnTo>
                  <a:pt x="264515" y="222250"/>
                </a:lnTo>
                <a:lnTo>
                  <a:pt x="104216" y="222250"/>
                </a:lnTo>
                <a:lnTo>
                  <a:pt x="89903" y="217170"/>
                </a:lnTo>
                <a:lnTo>
                  <a:pt x="80429" y="207010"/>
                </a:lnTo>
                <a:lnTo>
                  <a:pt x="77355" y="193040"/>
                </a:lnTo>
                <a:lnTo>
                  <a:pt x="82219" y="179070"/>
                </a:lnTo>
                <a:lnTo>
                  <a:pt x="90944" y="166370"/>
                </a:lnTo>
                <a:lnTo>
                  <a:pt x="94729" y="168910"/>
                </a:lnTo>
                <a:lnTo>
                  <a:pt x="99275" y="172720"/>
                </a:lnTo>
                <a:lnTo>
                  <a:pt x="103454" y="173990"/>
                </a:lnTo>
                <a:lnTo>
                  <a:pt x="94348" y="187960"/>
                </a:lnTo>
                <a:lnTo>
                  <a:pt x="92113" y="194310"/>
                </a:lnTo>
                <a:lnTo>
                  <a:pt x="93459" y="200660"/>
                </a:lnTo>
                <a:lnTo>
                  <a:pt x="97713" y="204470"/>
                </a:lnTo>
                <a:lnTo>
                  <a:pt x="104216" y="207010"/>
                </a:lnTo>
                <a:lnTo>
                  <a:pt x="204254" y="207010"/>
                </a:lnTo>
                <a:lnTo>
                  <a:pt x="206552" y="204470"/>
                </a:lnTo>
                <a:lnTo>
                  <a:pt x="206552" y="199390"/>
                </a:lnTo>
                <a:lnTo>
                  <a:pt x="204635" y="196850"/>
                </a:lnTo>
                <a:lnTo>
                  <a:pt x="101955" y="196850"/>
                </a:lnTo>
                <a:lnTo>
                  <a:pt x="100431" y="194310"/>
                </a:lnTo>
                <a:lnTo>
                  <a:pt x="101955" y="193040"/>
                </a:lnTo>
                <a:lnTo>
                  <a:pt x="112560" y="177800"/>
                </a:lnTo>
                <a:lnTo>
                  <a:pt x="116535" y="179070"/>
                </a:lnTo>
                <a:lnTo>
                  <a:pt x="127660" y="179070"/>
                </a:lnTo>
                <a:lnTo>
                  <a:pt x="138785" y="180340"/>
                </a:lnTo>
                <a:lnTo>
                  <a:pt x="154914" y="179070"/>
                </a:lnTo>
                <a:lnTo>
                  <a:pt x="301269" y="179070"/>
                </a:lnTo>
                <a:lnTo>
                  <a:pt x="302539" y="177800"/>
                </a:lnTo>
                <a:lnTo>
                  <a:pt x="308851" y="171450"/>
                </a:lnTo>
                <a:lnTo>
                  <a:pt x="308851" y="170180"/>
                </a:lnTo>
                <a:lnTo>
                  <a:pt x="308851" y="154940"/>
                </a:lnTo>
                <a:lnTo>
                  <a:pt x="301269" y="147320"/>
                </a:lnTo>
                <a:lnTo>
                  <a:pt x="287655" y="147320"/>
                </a:lnTo>
                <a:lnTo>
                  <a:pt x="308851" y="53340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5621861" y="2440924"/>
            <a:ext cx="342265" cy="342900"/>
            <a:chOff x="5621861" y="2440924"/>
            <a:chExt cx="342265" cy="342900"/>
          </a:xfrm>
        </p:grpSpPr>
        <p:pic>
          <p:nvPicPr>
            <p:cNvPr id="120" name="object 12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42751" y="2440924"/>
              <a:ext cx="221345" cy="222077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621861" y="251661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5">
                  <a:moveTo>
                    <a:pt x="212623" y="266926"/>
                  </a:moveTo>
                  <a:lnTo>
                    <a:pt x="208454" y="266926"/>
                  </a:lnTo>
                  <a:lnTo>
                    <a:pt x="181463" y="261387"/>
                  </a:lnTo>
                  <a:lnTo>
                    <a:pt x="114004" y="221028"/>
                  </a:lnTo>
                  <a:lnTo>
                    <a:pt x="78078" y="188847"/>
                  </a:lnTo>
                  <a:lnTo>
                    <a:pt x="44505" y="151357"/>
                  </a:lnTo>
                  <a:lnTo>
                    <a:pt x="19284" y="114615"/>
                  </a:lnTo>
                  <a:lnTo>
                    <a:pt x="0" y="54301"/>
                  </a:lnTo>
                  <a:lnTo>
                    <a:pt x="6017" y="36160"/>
                  </a:lnTo>
                  <a:lnTo>
                    <a:pt x="17108" y="19440"/>
                  </a:lnTo>
                  <a:lnTo>
                    <a:pt x="27984" y="6980"/>
                  </a:lnTo>
                  <a:lnTo>
                    <a:pt x="33357" y="1623"/>
                  </a:lnTo>
                  <a:lnTo>
                    <a:pt x="34408" y="572"/>
                  </a:lnTo>
                  <a:lnTo>
                    <a:pt x="35904" y="0"/>
                  </a:lnTo>
                  <a:lnTo>
                    <a:pt x="37336" y="0"/>
                  </a:lnTo>
                  <a:lnTo>
                    <a:pt x="38545" y="0"/>
                  </a:lnTo>
                  <a:lnTo>
                    <a:pt x="39691" y="382"/>
                  </a:lnTo>
                  <a:lnTo>
                    <a:pt x="40551" y="1241"/>
                  </a:lnTo>
                  <a:lnTo>
                    <a:pt x="43853" y="3790"/>
                  </a:lnTo>
                  <a:lnTo>
                    <a:pt x="74290" y="31193"/>
                  </a:lnTo>
                  <a:lnTo>
                    <a:pt x="101317" y="61416"/>
                  </a:lnTo>
                  <a:lnTo>
                    <a:pt x="103861" y="64551"/>
                  </a:lnTo>
                  <a:lnTo>
                    <a:pt x="106120" y="66429"/>
                  </a:lnTo>
                  <a:lnTo>
                    <a:pt x="105357" y="69834"/>
                  </a:lnTo>
                  <a:lnTo>
                    <a:pt x="103479" y="71744"/>
                  </a:lnTo>
                  <a:lnTo>
                    <a:pt x="82630" y="92593"/>
                  </a:lnTo>
                  <a:lnTo>
                    <a:pt x="90588" y="100550"/>
                  </a:lnTo>
                  <a:lnTo>
                    <a:pt x="93229" y="102428"/>
                  </a:lnTo>
                  <a:lnTo>
                    <a:pt x="93229" y="105834"/>
                  </a:lnTo>
                  <a:lnTo>
                    <a:pt x="90588" y="108126"/>
                  </a:lnTo>
                  <a:lnTo>
                    <a:pt x="89823" y="109463"/>
                  </a:lnTo>
                  <a:lnTo>
                    <a:pt x="88582" y="110099"/>
                  </a:lnTo>
                  <a:lnTo>
                    <a:pt x="85940" y="110099"/>
                  </a:lnTo>
                  <a:lnTo>
                    <a:pt x="84508" y="109463"/>
                  </a:lnTo>
                  <a:lnTo>
                    <a:pt x="83394" y="108126"/>
                  </a:lnTo>
                  <a:lnTo>
                    <a:pt x="71266" y="96381"/>
                  </a:lnTo>
                  <a:lnTo>
                    <a:pt x="68975" y="94471"/>
                  </a:lnTo>
                  <a:lnTo>
                    <a:pt x="68975" y="91065"/>
                  </a:lnTo>
                  <a:lnTo>
                    <a:pt x="71266" y="88805"/>
                  </a:lnTo>
                  <a:lnTo>
                    <a:pt x="92847" y="67574"/>
                  </a:lnTo>
                  <a:lnTo>
                    <a:pt x="88287" y="62274"/>
                  </a:lnTo>
                  <a:lnTo>
                    <a:pt x="58585" y="30962"/>
                  </a:lnTo>
                  <a:lnTo>
                    <a:pt x="38291" y="12986"/>
                  </a:lnTo>
                  <a:lnTo>
                    <a:pt x="30517" y="21589"/>
                  </a:lnTo>
                  <a:lnTo>
                    <a:pt x="22177" y="32319"/>
                  </a:lnTo>
                  <a:lnTo>
                    <a:pt x="15257" y="43903"/>
                  </a:lnTo>
                  <a:lnTo>
                    <a:pt x="11745" y="55065"/>
                  </a:lnTo>
                  <a:lnTo>
                    <a:pt x="15955" y="79837"/>
                  </a:lnTo>
                  <a:lnTo>
                    <a:pt x="54921" y="145447"/>
                  </a:lnTo>
                  <a:lnTo>
                    <a:pt x="86418" y="180889"/>
                  </a:lnTo>
                  <a:lnTo>
                    <a:pt x="120610" y="211399"/>
                  </a:lnTo>
                  <a:lnTo>
                    <a:pt x="154100" y="235009"/>
                  </a:lnTo>
                  <a:lnTo>
                    <a:pt x="209250" y="255658"/>
                  </a:lnTo>
                  <a:lnTo>
                    <a:pt x="210268" y="255658"/>
                  </a:lnTo>
                  <a:lnTo>
                    <a:pt x="245701" y="236789"/>
                  </a:lnTo>
                  <a:lnTo>
                    <a:pt x="254289" y="229016"/>
                  </a:lnTo>
                  <a:lnTo>
                    <a:pt x="249521" y="223495"/>
                  </a:lnTo>
                  <a:lnTo>
                    <a:pt x="219866" y="192243"/>
                  </a:lnTo>
                  <a:lnTo>
                    <a:pt x="178502" y="196040"/>
                  </a:lnTo>
                  <a:lnTo>
                    <a:pt x="177356" y="196804"/>
                  </a:lnTo>
                  <a:lnTo>
                    <a:pt x="176242" y="197186"/>
                  </a:lnTo>
                  <a:lnTo>
                    <a:pt x="173186" y="197186"/>
                  </a:lnTo>
                  <a:lnTo>
                    <a:pt x="171690" y="196804"/>
                  </a:lnTo>
                  <a:lnTo>
                    <a:pt x="98927" y="124041"/>
                  </a:lnTo>
                  <a:lnTo>
                    <a:pt x="96635" y="122131"/>
                  </a:lnTo>
                  <a:lnTo>
                    <a:pt x="96635" y="118725"/>
                  </a:lnTo>
                  <a:lnTo>
                    <a:pt x="98927" y="116465"/>
                  </a:lnTo>
                  <a:lnTo>
                    <a:pt x="99850" y="115129"/>
                  </a:lnTo>
                  <a:lnTo>
                    <a:pt x="101187" y="114460"/>
                  </a:lnTo>
                  <a:lnTo>
                    <a:pt x="103924" y="114460"/>
                  </a:lnTo>
                  <a:lnTo>
                    <a:pt x="105357" y="115129"/>
                  </a:lnTo>
                  <a:lnTo>
                    <a:pt x="106502" y="116465"/>
                  </a:lnTo>
                  <a:lnTo>
                    <a:pt x="174332" y="183913"/>
                  </a:lnTo>
                  <a:lnTo>
                    <a:pt x="195181" y="163065"/>
                  </a:lnTo>
                  <a:lnTo>
                    <a:pt x="196231" y="162046"/>
                  </a:lnTo>
                  <a:lnTo>
                    <a:pt x="197504" y="161441"/>
                  </a:lnTo>
                  <a:lnTo>
                    <a:pt x="199860" y="161441"/>
                  </a:lnTo>
                  <a:lnTo>
                    <a:pt x="200974" y="161855"/>
                  </a:lnTo>
                  <a:lnTo>
                    <a:pt x="201992" y="162683"/>
                  </a:lnTo>
                  <a:lnTo>
                    <a:pt x="205510" y="165232"/>
                  </a:lnTo>
                  <a:lnTo>
                    <a:pt x="235732" y="192635"/>
                  </a:lnTo>
                  <a:lnTo>
                    <a:pt x="262692" y="222642"/>
                  </a:lnTo>
                  <a:lnTo>
                    <a:pt x="265652" y="225992"/>
                  </a:lnTo>
                  <a:lnTo>
                    <a:pt x="267180" y="227870"/>
                  </a:lnTo>
                  <a:lnTo>
                    <a:pt x="267180" y="231276"/>
                  </a:lnTo>
                  <a:lnTo>
                    <a:pt x="265302" y="233186"/>
                  </a:lnTo>
                  <a:lnTo>
                    <a:pt x="259891" y="238780"/>
                  </a:lnTo>
                  <a:lnTo>
                    <a:pt x="247342" y="249770"/>
                  </a:lnTo>
                  <a:lnTo>
                    <a:pt x="230604" y="260902"/>
                  </a:lnTo>
                  <a:lnTo>
                    <a:pt x="212623" y="26692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4653210" y="2446621"/>
            <a:ext cx="377825" cy="331470"/>
            <a:chOff x="4653210" y="2446621"/>
            <a:chExt cx="377825" cy="331470"/>
          </a:xfrm>
        </p:grpSpPr>
        <p:pic>
          <p:nvPicPr>
            <p:cNvPr id="123" name="object 12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67671" y="2584572"/>
              <a:ext cx="145876" cy="10914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653204" y="2446629"/>
              <a:ext cx="377825" cy="331470"/>
            </a:xfrm>
            <a:custGeom>
              <a:avLst/>
              <a:gdLst/>
              <a:ahLst/>
              <a:cxnLst/>
              <a:rect l="l" t="t" r="r" b="b"/>
              <a:pathLst>
                <a:path w="377825" h="331469">
                  <a:moveTo>
                    <a:pt x="217144" y="45097"/>
                  </a:moveTo>
                  <a:lnTo>
                    <a:pt x="214579" y="34709"/>
                  </a:lnTo>
                  <a:lnTo>
                    <a:pt x="208610" y="26276"/>
                  </a:lnTo>
                  <a:lnTo>
                    <a:pt x="200088" y="20624"/>
                  </a:lnTo>
                  <a:lnTo>
                    <a:pt x="189865" y="18554"/>
                  </a:lnTo>
                  <a:lnTo>
                    <a:pt x="179489" y="20624"/>
                  </a:lnTo>
                  <a:lnTo>
                    <a:pt x="171056" y="26276"/>
                  </a:lnTo>
                  <a:lnTo>
                    <a:pt x="165392" y="34709"/>
                  </a:lnTo>
                  <a:lnTo>
                    <a:pt x="163322" y="45097"/>
                  </a:lnTo>
                  <a:lnTo>
                    <a:pt x="163322" y="48120"/>
                  </a:lnTo>
                  <a:lnTo>
                    <a:pt x="165608" y="50761"/>
                  </a:lnTo>
                  <a:lnTo>
                    <a:pt x="172046" y="50761"/>
                  </a:lnTo>
                  <a:lnTo>
                    <a:pt x="174713" y="48501"/>
                  </a:lnTo>
                  <a:lnTo>
                    <a:pt x="174713" y="36766"/>
                  </a:lnTo>
                  <a:lnTo>
                    <a:pt x="181521" y="29565"/>
                  </a:lnTo>
                  <a:lnTo>
                    <a:pt x="198589" y="29565"/>
                  </a:lnTo>
                  <a:lnTo>
                    <a:pt x="205778" y="36766"/>
                  </a:lnTo>
                  <a:lnTo>
                    <a:pt x="205778" y="48120"/>
                  </a:lnTo>
                  <a:lnTo>
                    <a:pt x="208038" y="50761"/>
                  </a:lnTo>
                  <a:lnTo>
                    <a:pt x="214884" y="50761"/>
                  </a:lnTo>
                  <a:lnTo>
                    <a:pt x="217144" y="48501"/>
                  </a:lnTo>
                  <a:lnTo>
                    <a:pt x="217144" y="45097"/>
                  </a:lnTo>
                  <a:close/>
                </a:path>
                <a:path w="377825" h="331469">
                  <a:moveTo>
                    <a:pt x="237998" y="48120"/>
                  </a:moveTo>
                  <a:lnTo>
                    <a:pt x="234264" y="29425"/>
                  </a:lnTo>
                  <a:lnTo>
                    <a:pt x="224066" y="14122"/>
                  </a:lnTo>
                  <a:lnTo>
                    <a:pt x="208889" y="3784"/>
                  </a:lnTo>
                  <a:lnTo>
                    <a:pt x="190246" y="0"/>
                  </a:lnTo>
                  <a:lnTo>
                    <a:pt x="171589" y="3784"/>
                  </a:lnTo>
                  <a:lnTo>
                    <a:pt x="156425" y="14122"/>
                  </a:lnTo>
                  <a:lnTo>
                    <a:pt x="146227" y="29425"/>
                  </a:lnTo>
                  <a:lnTo>
                    <a:pt x="142506" y="48120"/>
                  </a:lnTo>
                  <a:lnTo>
                    <a:pt x="141744" y="50761"/>
                  </a:lnTo>
                  <a:lnTo>
                    <a:pt x="144386" y="53822"/>
                  </a:lnTo>
                  <a:lnTo>
                    <a:pt x="150075" y="53822"/>
                  </a:lnTo>
                  <a:lnTo>
                    <a:pt x="152717" y="51155"/>
                  </a:lnTo>
                  <a:lnTo>
                    <a:pt x="152717" y="48120"/>
                  </a:lnTo>
                  <a:lnTo>
                    <a:pt x="155651" y="33693"/>
                  </a:lnTo>
                  <a:lnTo>
                    <a:pt x="163614" y="21882"/>
                  </a:lnTo>
                  <a:lnTo>
                    <a:pt x="175425" y="13906"/>
                  </a:lnTo>
                  <a:lnTo>
                    <a:pt x="189865" y="10985"/>
                  </a:lnTo>
                  <a:lnTo>
                    <a:pt x="204089" y="13906"/>
                  </a:lnTo>
                  <a:lnTo>
                    <a:pt x="215785" y="21882"/>
                  </a:lnTo>
                  <a:lnTo>
                    <a:pt x="223710" y="33693"/>
                  </a:lnTo>
                  <a:lnTo>
                    <a:pt x="226631" y="48120"/>
                  </a:lnTo>
                  <a:lnTo>
                    <a:pt x="226631" y="50761"/>
                  </a:lnTo>
                  <a:lnTo>
                    <a:pt x="228892" y="53822"/>
                  </a:lnTo>
                  <a:lnTo>
                    <a:pt x="235737" y="53822"/>
                  </a:lnTo>
                  <a:lnTo>
                    <a:pt x="237998" y="51155"/>
                  </a:lnTo>
                  <a:lnTo>
                    <a:pt x="237998" y="48120"/>
                  </a:lnTo>
                  <a:close/>
                </a:path>
                <a:path w="377825" h="331469">
                  <a:moveTo>
                    <a:pt x="377825" y="284238"/>
                  </a:moveTo>
                  <a:lnTo>
                    <a:pt x="375564" y="281952"/>
                  </a:lnTo>
                  <a:lnTo>
                    <a:pt x="366839" y="281952"/>
                  </a:lnTo>
                  <a:lnTo>
                    <a:pt x="366839" y="292925"/>
                  </a:lnTo>
                  <a:lnTo>
                    <a:pt x="366839" y="299389"/>
                  </a:lnTo>
                  <a:lnTo>
                    <a:pt x="365175" y="307441"/>
                  </a:lnTo>
                  <a:lnTo>
                    <a:pt x="360680" y="314071"/>
                  </a:lnTo>
                  <a:lnTo>
                    <a:pt x="354037" y="318579"/>
                  </a:lnTo>
                  <a:lnTo>
                    <a:pt x="345986" y="320243"/>
                  </a:lnTo>
                  <a:lnTo>
                    <a:pt x="32588" y="320243"/>
                  </a:lnTo>
                  <a:lnTo>
                    <a:pt x="24536" y="318579"/>
                  </a:lnTo>
                  <a:lnTo>
                    <a:pt x="17907" y="314071"/>
                  </a:lnTo>
                  <a:lnTo>
                    <a:pt x="13411" y="307441"/>
                  </a:lnTo>
                  <a:lnTo>
                    <a:pt x="11747" y="299389"/>
                  </a:lnTo>
                  <a:lnTo>
                    <a:pt x="11747" y="292925"/>
                  </a:lnTo>
                  <a:lnTo>
                    <a:pt x="144386" y="292925"/>
                  </a:lnTo>
                  <a:lnTo>
                    <a:pt x="150456" y="297103"/>
                  </a:lnTo>
                  <a:lnTo>
                    <a:pt x="151193" y="297484"/>
                  </a:lnTo>
                  <a:lnTo>
                    <a:pt x="152336" y="298246"/>
                  </a:lnTo>
                  <a:lnTo>
                    <a:pt x="226250" y="298246"/>
                  </a:lnTo>
                  <a:lnTo>
                    <a:pt x="228511" y="297103"/>
                  </a:lnTo>
                  <a:lnTo>
                    <a:pt x="234581" y="292925"/>
                  </a:lnTo>
                  <a:lnTo>
                    <a:pt x="366839" y="292925"/>
                  </a:lnTo>
                  <a:lnTo>
                    <a:pt x="366839" y="281952"/>
                  </a:lnTo>
                  <a:lnTo>
                    <a:pt x="361911" y="281952"/>
                  </a:lnTo>
                  <a:lnTo>
                    <a:pt x="361911" y="108762"/>
                  </a:lnTo>
                  <a:lnTo>
                    <a:pt x="359371" y="95935"/>
                  </a:lnTo>
                  <a:lnTo>
                    <a:pt x="352437" y="85458"/>
                  </a:lnTo>
                  <a:lnTo>
                    <a:pt x="342087" y="78384"/>
                  </a:lnTo>
                  <a:lnTo>
                    <a:pt x="329311" y="75780"/>
                  </a:lnTo>
                  <a:lnTo>
                    <a:pt x="302793" y="75780"/>
                  </a:lnTo>
                  <a:lnTo>
                    <a:pt x="300228" y="78384"/>
                  </a:lnTo>
                  <a:lnTo>
                    <a:pt x="300151" y="84505"/>
                  </a:lnTo>
                  <a:lnTo>
                    <a:pt x="302412" y="87147"/>
                  </a:lnTo>
                  <a:lnTo>
                    <a:pt x="329311" y="87147"/>
                  </a:lnTo>
                  <a:lnTo>
                    <a:pt x="337705" y="88938"/>
                  </a:lnTo>
                  <a:lnTo>
                    <a:pt x="344716" y="93738"/>
                  </a:lnTo>
                  <a:lnTo>
                    <a:pt x="349516" y="100749"/>
                  </a:lnTo>
                  <a:lnTo>
                    <a:pt x="351231" y="108762"/>
                  </a:lnTo>
                  <a:lnTo>
                    <a:pt x="351307" y="282333"/>
                  </a:lnTo>
                  <a:lnTo>
                    <a:pt x="338797" y="282333"/>
                  </a:lnTo>
                  <a:lnTo>
                    <a:pt x="338797" y="110667"/>
                  </a:lnTo>
                  <a:lnTo>
                    <a:pt x="338797" y="103822"/>
                  </a:lnTo>
                  <a:lnTo>
                    <a:pt x="334632" y="99656"/>
                  </a:lnTo>
                  <a:lnTo>
                    <a:pt x="44716" y="99656"/>
                  </a:lnTo>
                  <a:lnTo>
                    <a:pt x="40551" y="103822"/>
                  </a:lnTo>
                  <a:lnTo>
                    <a:pt x="40551" y="183438"/>
                  </a:lnTo>
                  <a:lnTo>
                    <a:pt x="42811" y="186461"/>
                  </a:lnTo>
                  <a:lnTo>
                    <a:pt x="48895" y="186461"/>
                  </a:lnTo>
                  <a:lnTo>
                    <a:pt x="51917" y="183781"/>
                  </a:lnTo>
                  <a:lnTo>
                    <a:pt x="51917" y="110667"/>
                  </a:lnTo>
                  <a:lnTo>
                    <a:pt x="327812" y="110667"/>
                  </a:lnTo>
                  <a:lnTo>
                    <a:pt x="327812" y="282333"/>
                  </a:lnTo>
                  <a:lnTo>
                    <a:pt x="232295" y="282333"/>
                  </a:lnTo>
                  <a:lnTo>
                    <a:pt x="230035" y="283476"/>
                  </a:lnTo>
                  <a:lnTo>
                    <a:pt x="223608" y="287642"/>
                  </a:lnTo>
                  <a:lnTo>
                    <a:pt x="155359" y="287642"/>
                  </a:lnTo>
                  <a:lnTo>
                    <a:pt x="149313" y="283476"/>
                  </a:lnTo>
                  <a:lnTo>
                    <a:pt x="148551" y="283095"/>
                  </a:lnTo>
                  <a:lnTo>
                    <a:pt x="147408" y="282333"/>
                  </a:lnTo>
                  <a:lnTo>
                    <a:pt x="50774" y="282333"/>
                  </a:lnTo>
                  <a:lnTo>
                    <a:pt x="50774" y="205397"/>
                  </a:lnTo>
                  <a:lnTo>
                    <a:pt x="48514" y="202374"/>
                  </a:lnTo>
                  <a:lnTo>
                    <a:pt x="41694" y="202374"/>
                  </a:lnTo>
                  <a:lnTo>
                    <a:pt x="39408" y="204635"/>
                  </a:lnTo>
                  <a:lnTo>
                    <a:pt x="39408" y="282333"/>
                  </a:lnTo>
                  <a:lnTo>
                    <a:pt x="27279" y="282333"/>
                  </a:lnTo>
                  <a:lnTo>
                    <a:pt x="27355" y="108762"/>
                  </a:lnTo>
                  <a:lnTo>
                    <a:pt x="48895" y="87147"/>
                  </a:lnTo>
                  <a:lnTo>
                    <a:pt x="285356" y="87147"/>
                  </a:lnTo>
                  <a:lnTo>
                    <a:pt x="288036" y="84886"/>
                  </a:lnTo>
                  <a:lnTo>
                    <a:pt x="288036" y="78803"/>
                  </a:lnTo>
                  <a:lnTo>
                    <a:pt x="285737" y="75780"/>
                  </a:lnTo>
                  <a:lnTo>
                    <a:pt x="48895" y="75780"/>
                  </a:lnTo>
                  <a:lnTo>
                    <a:pt x="36283" y="78384"/>
                  </a:lnTo>
                  <a:lnTo>
                    <a:pt x="25908" y="85458"/>
                  </a:lnTo>
                  <a:lnTo>
                    <a:pt x="18884" y="95935"/>
                  </a:lnTo>
                  <a:lnTo>
                    <a:pt x="16294" y="108762"/>
                  </a:lnTo>
                  <a:lnTo>
                    <a:pt x="16294" y="281952"/>
                  </a:lnTo>
                  <a:lnTo>
                    <a:pt x="3022" y="281952"/>
                  </a:lnTo>
                  <a:lnTo>
                    <a:pt x="0" y="284238"/>
                  </a:lnTo>
                  <a:lnTo>
                    <a:pt x="0" y="299389"/>
                  </a:lnTo>
                  <a:lnTo>
                    <a:pt x="2514" y="311873"/>
                  </a:lnTo>
                  <a:lnTo>
                    <a:pt x="9372" y="321983"/>
                  </a:lnTo>
                  <a:lnTo>
                    <a:pt x="19494" y="328752"/>
                  </a:lnTo>
                  <a:lnTo>
                    <a:pt x="31826" y="331216"/>
                  </a:lnTo>
                  <a:lnTo>
                    <a:pt x="345605" y="331216"/>
                  </a:lnTo>
                  <a:lnTo>
                    <a:pt x="357886" y="328752"/>
                  </a:lnTo>
                  <a:lnTo>
                    <a:pt x="367893" y="321983"/>
                  </a:lnTo>
                  <a:lnTo>
                    <a:pt x="369049" y="320243"/>
                  </a:lnTo>
                  <a:lnTo>
                    <a:pt x="374624" y="311873"/>
                  </a:lnTo>
                  <a:lnTo>
                    <a:pt x="377088" y="299389"/>
                  </a:lnTo>
                  <a:lnTo>
                    <a:pt x="377088" y="292925"/>
                  </a:lnTo>
                  <a:lnTo>
                    <a:pt x="377088" y="287642"/>
                  </a:lnTo>
                  <a:lnTo>
                    <a:pt x="377825" y="284238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/>
          <p:nvPr/>
        </p:nvSpPr>
        <p:spPr>
          <a:xfrm>
            <a:off x="5207686" y="2459520"/>
            <a:ext cx="219710" cy="305435"/>
          </a:xfrm>
          <a:custGeom>
            <a:avLst/>
            <a:gdLst/>
            <a:ahLst/>
            <a:cxnLst/>
            <a:rect l="l" t="t" r="r" b="b"/>
            <a:pathLst>
              <a:path w="219710" h="305435">
                <a:moveTo>
                  <a:pt x="58305" y="209727"/>
                </a:moveTo>
                <a:lnTo>
                  <a:pt x="55638" y="206895"/>
                </a:lnTo>
                <a:lnTo>
                  <a:pt x="53086" y="206895"/>
                </a:lnTo>
                <a:lnTo>
                  <a:pt x="52768" y="206895"/>
                </a:lnTo>
                <a:lnTo>
                  <a:pt x="52641" y="206921"/>
                </a:lnTo>
                <a:lnTo>
                  <a:pt x="49593" y="206921"/>
                </a:lnTo>
                <a:lnTo>
                  <a:pt x="46951" y="209943"/>
                </a:lnTo>
                <a:lnTo>
                  <a:pt x="46951" y="215620"/>
                </a:lnTo>
                <a:lnTo>
                  <a:pt x="49199" y="218287"/>
                </a:lnTo>
                <a:lnTo>
                  <a:pt x="55283" y="218287"/>
                </a:lnTo>
                <a:lnTo>
                  <a:pt x="58305" y="216001"/>
                </a:lnTo>
                <a:lnTo>
                  <a:pt x="58305" y="209727"/>
                </a:lnTo>
                <a:close/>
              </a:path>
              <a:path w="219710" h="305435">
                <a:moveTo>
                  <a:pt x="77635" y="267563"/>
                </a:moveTo>
                <a:lnTo>
                  <a:pt x="74993" y="264883"/>
                </a:lnTo>
                <a:lnTo>
                  <a:pt x="71970" y="264883"/>
                </a:lnTo>
                <a:lnTo>
                  <a:pt x="68935" y="264883"/>
                </a:lnTo>
                <a:lnTo>
                  <a:pt x="66268" y="267563"/>
                </a:lnTo>
                <a:lnTo>
                  <a:pt x="66268" y="273227"/>
                </a:lnTo>
                <a:lnTo>
                  <a:pt x="68935" y="276250"/>
                </a:lnTo>
                <a:lnTo>
                  <a:pt x="74993" y="276250"/>
                </a:lnTo>
                <a:lnTo>
                  <a:pt x="77635" y="273989"/>
                </a:lnTo>
                <a:lnTo>
                  <a:pt x="77635" y="267563"/>
                </a:lnTo>
                <a:close/>
              </a:path>
              <a:path w="219710" h="305435">
                <a:moveTo>
                  <a:pt x="114769" y="222072"/>
                </a:moveTo>
                <a:lnTo>
                  <a:pt x="111747" y="219405"/>
                </a:lnTo>
                <a:lnTo>
                  <a:pt x="107581" y="219405"/>
                </a:lnTo>
                <a:lnTo>
                  <a:pt x="103797" y="219405"/>
                </a:lnTo>
                <a:lnTo>
                  <a:pt x="100393" y="222846"/>
                </a:lnTo>
                <a:lnTo>
                  <a:pt x="100393" y="230416"/>
                </a:lnTo>
                <a:lnTo>
                  <a:pt x="103797" y="233438"/>
                </a:lnTo>
                <a:lnTo>
                  <a:pt x="111366" y="233438"/>
                </a:lnTo>
                <a:lnTo>
                  <a:pt x="114769" y="230416"/>
                </a:lnTo>
                <a:lnTo>
                  <a:pt x="114769" y="222072"/>
                </a:lnTo>
                <a:close/>
              </a:path>
              <a:path w="219710" h="305435">
                <a:moveTo>
                  <a:pt x="153835" y="267563"/>
                </a:moveTo>
                <a:lnTo>
                  <a:pt x="151155" y="264883"/>
                </a:lnTo>
                <a:lnTo>
                  <a:pt x="148132" y="264883"/>
                </a:lnTo>
                <a:lnTo>
                  <a:pt x="145491" y="264883"/>
                </a:lnTo>
                <a:lnTo>
                  <a:pt x="142430" y="267563"/>
                </a:lnTo>
                <a:lnTo>
                  <a:pt x="142430" y="273227"/>
                </a:lnTo>
                <a:lnTo>
                  <a:pt x="145491" y="276250"/>
                </a:lnTo>
                <a:lnTo>
                  <a:pt x="151155" y="276250"/>
                </a:lnTo>
                <a:lnTo>
                  <a:pt x="153835" y="273989"/>
                </a:lnTo>
                <a:lnTo>
                  <a:pt x="153835" y="267563"/>
                </a:lnTo>
                <a:close/>
              </a:path>
              <a:path w="219710" h="305435">
                <a:moveTo>
                  <a:pt x="189064" y="217906"/>
                </a:moveTo>
                <a:lnTo>
                  <a:pt x="186042" y="215239"/>
                </a:lnTo>
                <a:lnTo>
                  <a:pt x="182257" y="215239"/>
                </a:lnTo>
                <a:lnTo>
                  <a:pt x="179197" y="215239"/>
                </a:lnTo>
                <a:lnTo>
                  <a:pt x="175793" y="217906"/>
                </a:lnTo>
                <a:lnTo>
                  <a:pt x="175793" y="225488"/>
                </a:lnTo>
                <a:lnTo>
                  <a:pt x="178473" y="228511"/>
                </a:lnTo>
                <a:lnTo>
                  <a:pt x="186042" y="228511"/>
                </a:lnTo>
                <a:lnTo>
                  <a:pt x="189064" y="225488"/>
                </a:lnTo>
                <a:lnTo>
                  <a:pt x="189064" y="217906"/>
                </a:lnTo>
                <a:close/>
              </a:path>
              <a:path w="219710" h="305435">
                <a:moveTo>
                  <a:pt x="219570" y="224485"/>
                </a:moveTo>
                <a:lnTo>
                  <a:pt x="215747" y="189484"/>
                </a:lnTo>
                <a:lnTo>
                  <a:pt x="215531" y="187591"/>
                </a:lnTo>
                <a:lnTo>
                  <a:pt x="210324" y="176784"/>
                </a:lnTo>
                <a:lnTo>
                  <a:pt x="210324" y="215633"/>
                </a:lnTo>
                <a:lnTo>
                  <a:pt x="207632" y="241541"/>
                </a:lnTo>
                <a:lnTo>
                  <a:pt x="198120" y="265963"/>
                </a:lnTo>
                <a:lnTo>
                  <a:pt x="181876" y="287642"/>
                </a:lnTo>
                <a:lnTo>
                  <a:pt x="176555" y="292925"/>
                </a:lnTo>
                <a:lnTo>
                  <a:pt x="168986" y="295960"/>
                </a:lnTo>
                <a:lnTo>
                  <a:pt x="50736" y="295960"/>
                </a:lnTo>
                <a:lnTo>
                  <a:pt x="22694" y="267601"/>
                </a:lnTo>
                <a:lnTo>
                  <a:pt x="9296" y="218821"/>
                </a:lnTo>
                <a:lnTo>
                  <a:pt x="12471" y="191744"/>
                </a:lnTo>
                <a:lnTo>
                  <a:pt x="49593" y="180378"/>
                </a:lnTo>
                <a:lnTo>
                  <a:pt x="53149" y="180035"/>
                </a:lnTo>
                <a:lnTo>
                  <a:pt x="59486" y="180035"/>
                </a:lnTo>
                <a:lnTo>
                  <a:pt x="71958" y="180835"/>
                </a:lnTo>
                <a:lnTo>
                  <a:pt x="84099" y="183261"/>
                </a:lnTo>
                <a:lnTo>
                  <a:pt x="95783" y="187248"/>
                </a:lnTo>
                <a:lnTo>
                  <a:pt x="107200" y="192887"/>
                </a:lnTo>
                <a:lnTo>
                  <a:pt x="119202" y="198602"/>
                </a:lnTo>
                <a:lnTo>
                  <a:pt x="130975" y="202361"/>
                </a:lnTo>
                <a:lnTo>
                  <a:pt x="142227" y="204406"/>
                </a:lnTo>
                <a:lnTo>
                  <a:pt x="152869" y="205016"/>
                </a:lnTo>
                <a:lnTo>
                  <a:pt x="160362" y="204724"/>
                </a:lnTo>
                <a:lnTo>
                  <a:pt x="193306" y="196418"/>
                </a:lnTo>
                <a:lnTo>
                  <a:pt x="195453" y="195503"/>
                </a:lnTo>
                <a:lnTo>
                  <a:pt x="201447" y="192328"/>
                </a:lnTo>
                <a:lnTo>
                  <a:pt x="206133" y="189484"/>
                </a:lnTo>
                <a:lnTo>
                  <a:pt x="210324" y="215633"/>
                </a:lnTo>
                <a:lnTo>
                  <a:pt x="210324" y="176784"/>
                </a:lnTo>
                <a:lnTo>
                  <a:pt x="199288" y="153860"/>
                </a:lnTo>
                <a:lnTo>
                  <a:pt x="164503" y="122135"/>
                </a:lnTo>
                <a:lnTo>
                  <a:pt x="147370" y="114084"/>
                </a:lnTo>
                <a:lnTo>
                  <a:pt x="145491" y="111404"/>
                </a:lnTo>
                <a:lnTo>
                  <a:pt x="145491" y="34086"/>
                </a:lnTo>
                <a:lnTo>
                  <a:pt x="158000" y="34086"/>
                </a:lnTo>
                <a:lnTo>
                  <a:pt x="163283" y="28803"/>
                </a:lnTo>
                <a:lnTo>
                  <a:pt x="163283" y="24638"/>
                </a:lnTo>
                <a:lnTo>
                  <a:pt x="163283" y="5283"/>
                </a:lnTo>
                <a:lnTo>
                  <a:pt x="158000" y="0"/>
                </a:lnTo>
                <a:lnTo>
                  <a:pt x="125412" y="0"/>
                </a:lnTo>
                <a:lnTo>
                  <a:pt x="123494" y="1879"/>
                </a:lnTo>
                <a:lnTo>
                  <a:pt x="123494" y="6807"/>
                </a:lnTo>
                <a:lnTo>
                  <a:pt x="125412" y="8724"/>
                </a:lnTo>
                <a:lnTo>
                  <a:pt x="153073" y="8724"/>
                </a:lnTo>
                <a:lnTo>
                  <a:pt x="154216" y="9829"/>
                </a:lnTo>
                <a:lnTo>
                  <a:pt x="154216" y="23101"/>
                </a:lnTo>
                <a:lnTo>
                  <a:pt x="153073" y="24638"/>
                </a:lnTo>
                <a:lnTo>
                  <a:pt x="65887" y="24638"/>
                </a:lnTo>
                <a:lnTo>
                  <a:pt x="64389" y="23101"/>
                </a:lnTo>
                <a:lnTo>
                  <a:pt x="64389" y="9829"/>
                </a:lnTo>
                <a:lnTo>
                  <a:pt x="65887" y="8724"/>
                </a:lnTo>
                <a:lnTo>
                  <a:pt x="108343" y="8724"/>
                </a:lnTo>
                <a:lnTo>
                  <a:pt x="110223" y="6807"/>
                </a:lnTo>
                <a:lnTo>
                  <a:pt x="110223" y="1879"/>
                </a:lnTo>
                <a:lnTo>
                  <a:pt x="108343" y="0"/>
                </a:lnTo>
                <a:lnTo>
                  <a:pt x="60604" y="0"/>
                </a:lnTo>
                <a:lnTo>
                  <a:pt x="55283" y="5283"/>
                </a:lnTo>
                <a:lnTo>
                  <a:pt x="55283" y="28803"/>
                </a:lnTo>
                <a:lnTo>
                  <a:pt x="60604" y="34086"/>
                </a:lnTo>
                <a:lnTo>
                  <a:pt x="73456" y="34086"/>
                </a:lnTo>
                <a:lnTo>
                  <a:pt x="73456" y="73520"/>
                </a:lnTo>
                <a:lnTo>
                  <a:pt x="75374" y="75399"/>
                </a:lnTo>
                <a:lnTo>
                  <a:pt x="79921" y="75399"/>
                </a:lnTo>
                <a:lnTo>
                  <a:pt x="81800" y="73520"/>
                </a:lnTo>
                <a:lnTo>
                  <a:pt x="81800" y="34086"/>
                </a:lnTo>
                <a:lnTo>
                  <a:pt x="135242" y="34086"/>
                </a:lnTo>
                <a:lnTo>
                  <a:pt x="135242" y="115189"/>
                </a:lnTo>
                <a:lnTo>
                  <a:pt x="139026" y="120891"/>
                </a:lnTo>
                <a:lnTo>
                  <a:pt x="145872" y="123532"/>
                </a:lnTo>
                <a:lnTo>
                  <a:pt x="164452" y="133388"/>
                </a:lnTo>
                <a:lnTo>
                  <a:pt x="180251" y="146659"/>
                </a:lnTo>
                <a:lnTo>
                  <a:pt x="193078" y="162763"/>
                </a:lnTo>
                <a:lnTo>
                  <a:pt x="202717" y="181140"/>
                </a:lnTo>
                <a:lnTo>
                  <a:pt x="198628" y="183616"/>
                </a:lnTo>
                <a:lnTo>
                  <a:pt x="160096" y="196418"/>
                </a:lnTo>
                <a:lnTo>
                  <a:pt x="152082" y="196418"/>
                </a:lnTo>
                <a:lnTo>
                  <a:pt x="141617" y="195732"/>
                </a:lnTo>
                <a:lnTo>
                  <a:pt x="131330" y="193675"/>
                </a:lnTo>
                <a:lnTo>
                  <a:pt x="121246" y="190207"/>
                </a:lnTo>
                <a:lnTo>
                  <a:pt x="115341" y="187286"/>
                </a:lnTo>
                <a:lnTo>
                  <a:pt x="100520" y="180035"/>
                </a:lnTo>
                <a:lnTo>
                  <a:pt x="98767" y="179171"/>
                </a:lnTo>
                <a:lnTo>
                  <a:pt x="85725" y="174815"/>
                </a:lnTo>
                <a:lnTo>
                  <a:pt x="72415" y="172224"/>
                </a:lnTo>
                <a:lnTo>
                  <a:pt x="58940" y="171373"/>
                </a:lnTo>
                <a:lnTo>
                  <a:pt x="47904" y="171945"/>
                </a:lnTo>
                <a:lnTo>
                  <a:pt x="36931" y="173647"/>
                </a:lnTo>
                <a:lnTo>
                  <a:pt x="26111" y="176466"/>
                </a:lnTo>
                <a:lnTo>
                  <a:pt x="15494" y="180378"/>
                </a:lnTo>
                <a:lnTo>
                  <a:pt x="24739" y="162280"/>
                </a:lnTo>
                <a:lnTo>
                  <a:pt x="37465" y="146418"/>
                </a:lnTo>
                <a:lnTo>
                  <a:pt x="53327" y="133324"/>
                </a:lnTo>
                <a:lnTo>
                  <a:pt x="71970" y="123532"/>
                </a:lnTo>
                <a:lnTo>
                  <a:pt x="78016" y="121272"/>
                </a:lnTo>
                <a:lnTo>
                  <a:pt x="82562" y="115189"/>
                </a:lnTo>
                <a:lnTo>
                  <a:pt x="82562" y="90932"/>
                </a:lnTo>
                <a:lnTo>
                  <a:pt x="80683" y="89065"/>
                </a:lnTo>
                <a:lnTo>
                  <a:pt x="75755" y="89065"/>
                </a:lnTo>
                <a:lnTo>
                  <a:pt x="73837" y="90932"/>
                </a:lnTo>
                <a:lnTo>
                  <a:pt x="73837" y="111404"/>
                </a:lnTo>
                <a:lnTo>
                  <a:pt x="71970" y="114084"/>
                </a:lnTo>
                <a:lnTo>
                  <a:pt x="68935" y="115189"/>
                </a:lnTo>
                <a:lnTo>
                  <a:pt x="31851" y="139509"/>
                </a:lnTo>
                <a:lnTo>
                  <a:pt x="8547" y="174536"/>
                </a:lnTo>
                <a:lnTo>
                  <a:pt x="0" y="215265"/>
                </a:lnTo>
                <a:lnTo>
                  <a:pt x="7175" y="256654"/>
                </a:lnTo>
                <a:lnTo>
                  <a:pt x="31026" y="293700"/>
                </a:lnTo>
                <a:lnTo>
                  <a:pt x="58305" y="305054"/>
                </a:lnTo>
                <a:lnTo>
                  <a:pt x="161404" y="305054"/>
                </a:lnTo>
                <a:lnTo>
                  <a:pt x="210807" y="261023"/>
                </a:lnTo>
                <a:lnTo>
                  <a:pt x="219570" y="224485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01019" y="1970635"/>
            <a:ext cx="354965" cy="354330"/>
          </a:xfrm>
          <a:custGeom>
            <a:avLst/>
            <a:gdLst/>
            <a:ahLst/>
            <a:cxnLst/>
            <a:rect l="l" t="t" r="r" b="b"/>
            <a:pathLst>
              <a:path w="354964" h="354330">
                <a:moveTo>
                  <a:pt x="327053" y="354329"/>
                </a:moveTo>
                <a:lnTo>
                  <a:pt x="27692" y="354329"/>
                </a:lnTo>
                <a:lnTo>
                  <a:pt x="16960" y="351789"/>
                </a:lnTo>
                <a:lnTo>
                  <a:pt x="8152" y="345439"/>
                </a:lnTo>
                <a:lnTo>
                  <a:pt x="2191" y="336549"/>
                </a:lnTo>
                <a:lnTo>
                  <a:pt x="0" y="326389"/>
                </a:lnTo>
                <a:lnTo>
                  <a:pt x="0" y="26669"/>
                </a:lnTo>
                <a:lnTo>
                  <a:pt x="2191" y="16509"/>
                </a:lnTo>
                <a:lnTo>
                  <a:pt x="8152" y="7619"/>
                </a:lnTo>
                <a:lnTo>
                  <a:pt x="16960" y="1269"/>
                </a:lnTo>
                <a:lnTo>
                  <a:pt x="27692" y="0"/>
                </a:lnTo>
                <a:lnTo>
                  <a:pt x="327053" y="0"/>
                </a:lnTo>
                <a:lnTo>
                  <a:pt x="337725" y="1269"/>
                </a:lnTo>
                <a:lnTo>
                  <a:pt x="346402" y="7619"/>
                </a:lnTo>
                <a:lnTo>
                  <a:pt x="348067" y="10159"/>
                </a:lnTo>
                <a:lnTo>
                  <a:pt x="18588" y="10159"/>
                </a:lnTo>
                <a:lnTo>
                  <a:pt x="11013" y="17779"/>
                </a:lnTo>
                <a:lnTo>
                  <a:pt x="11013" y="171449"/>
                </a:lnTo>
                <a:lnTo>
                  <a:pt x="82630" y="171449"/>
                </a:lnTo>
                <a:lnTo>
                  <a:pt x="82630" y="175259"/>
                </a:lnTo>
                <a:lnTo>
                  <a:pt x="75437" y="181609"/>
                </a:lnTo>
                <a:lnTo>
                  <a:pt x="10631" y="181609"/>
                </a:lnTo>
                <a:lnTo>
                  <a:pt x="10631" y="335279"/>
                </a:lnTo>
                <a:lnTo>
                  <a:pt x="18206" y="342899"/>
                </a:lnTo>
                <a:lnTo>
                  <a:pt x="348067" y="342899"/>
                </a:lnTo>
                <a:lnTo>
                  <a:pt x="346402" y="345439"/>
                </a:lnTo>
                <a:lnTo>
                  <a:pt x="337725" y="351789"/>
                </a:lnTo>
                <a:lnTo>
                  <a:pt x="327053" y="354329"/>
                </a:lnTo>
                <a:close/>
              </a:path>
              <a:path w="354964" h="354330">
                <a:moveTo>
                  <a:pt x="180794" y="20319"/>
                </a:moveTo>
                <a:lnTo>
                  <a:pt x="174714" y="20319"/>
                </a:lnTo>
                <a:lnTo>
                  <a:pt x="172454" y="17779"/>
                </a:lnTo>
                <a:lnTo>
                  <a:pt x="172454" y="10159"/>
                </a:lnTo>
                <a:lnTo>
                  <a:pt x="183054" y="10159"/>
                </a:lnTo>
                <a:lnTo>
                  <a:pt x="183054" y="17779"/>
                </a:lnTo>
                <a:lnTo>
                  <a:pt x="180794" y="20319"/>
                </a:lnTo>
                <a:close/>
              </a:path>
              <a:path w="354964" h="354330">
                <a:moveTo>
                  <a:pt x="348067" y="342899"/>
                </a:moveTo>
                <a:lnTo>
                  <a:pt x="336538" y="342899"/>
                </a:lnTo>
                <a:lnTo>
                  <a:pt x="344113" y="335279"/>
                </a:lnTo>
                <a:lnTo>
                  <a:pt x="344113" y="181609"/>
                </a:lnTo>
                <a:lnTo>
                  <a:pt x="335392" y="181609"/>
                </a:lnTo>
                <a:lnTo>
                  <a:pt x="333132" y="179069"/>
                </a:lnTo>
                <a:lnTo>
                  <a:pt x="333132" y="173989"/>
                </a:lnTo>
                <a:lnTo>
                  <a:pt x="335392" y="171449"/>
                </a:lnTo>
                <a:lnTo>
                  <a:pt x="344496" y="171449"/>
                </a:lnTo>
                <a:lnTo>
                  <a:pt x="344496" y="17779"/>
                </a:lnTo>
                <a:lnTo>
                  <a:pt x="336920" y="10159"/>
                </a:lnTo>
                <a:lnTo>
                  <a:pt x="348067" y="10159"/>
                </a:lnTo>
                <a:lnTo>
                  <a:pt x="352231" y="16509"/>
                </a:lnTo>
                <a:lnTo>
                  <a:pt x="354363" y="26669"/>
                </a:lnTo>
                <a:lnTo>
                  <a:pt x="354363" y="326389"/>
                </a:lnTo>
                <a:lnTo>
                  <a:pt x="352231" y="336549"/>
                </a:lnTo>
                <a:lnTo>
                  <a:pt x="348067" y="342899"/>
                </a:lnTo>
                <a:close/>
              </a:path>
              <a:path w="354964" h="354330">
                <a:moveTo>
                  <a:pt x="206926" y="82549"/>
                </a:moveTo>
                <a:lnTo>
                  <a:pt x="180412" y="82549"/>
                </a:lnTo>
                <a:lnTo>
                  <a:pt x="173568" y="74929"/>
                </a:lnTo>
                <a:lnTo>
                  <a:pt x="173568" y="35559"/>
                </a:lnTo>
                <a:lnTo>
                  <a:pt x="175860" y="33019"/>
                </a:lnTo>
                <a:lnTo>
                  <a:pt x="181526" y="33019"/>
                </a:lnTo>
                <a:lnTo>
                  <a:pt x="183818" y="35559"/>
                </a:lnTo>
                <a:lnTo>
                  <a:pt x="183818" y="68579"/>
                </a:lnTo>
                <a:lnTo>
                  <a:pt x="186078" y="71119"/>
                </a:lnTo>
                <a:lnTo>
                  <a:pt x="219907" y="71119"/>
                </a:lnTo>
                <a:lnTo>
                  <a:pt x="217176" y="74929"/>
                </a:lnTo>
                <a:lnTo>
                  <a:pt x="213388" y="78739"/>
                </a:lnTo>
                <a:lnTo>
                  <a:pt x="206926" y="82549"/>
                </a:lnTo>
                <a:close/>
              </a:path>
              <a:path w="354964" h="354330">
                <a:moveTo>
                  <a:pt x="219907" y="71119"/>
                </a:moveTo>
                <a:lnTo>
                  <a:pt x="203902" y="71119"/>
                </a:lnTo>
                <a:lnTo>
                  <a:pt x="206926" y="69849"/>
                </a:lnTo>
                <a:lnTo>
                  <a:pt x="208836" y="67309"/>
                </a:lnTo>
                <a:lnTo>
                  <a:pt x="214488" y="62229"/>
                </a:lnTo>
                <a:lnTo>
                  <a:pt x="221103" y="58419"/>
                </a:lnTo>
                <a:lnTo>
                  <a:pt x="228500" y="55879"/>
                </a:lnTo>
                <a:lnTo>
                  <a:pt x="236496" y="54609"/>
                </a:lnTo>
                <a:lnTo>
                  <a:pt x="244165" y="55879"/>
                </a:lnTo>
                <a:lnTo>
                  <a:pt x="251556" y="58419"/>
                </a:lnTo>
                <a:lnTo>
                  <a:pt x="258237" y="62229"/>
                </a:lnTo>
                <a:lnTo>
                  <a:pt x="260452" y="64769"/>
                </a:lnTo>
                <a:lnTo>
                  <a:pt x="228921" y="64769"/>
                </a:lnTo>
                <a:lnTo>
                  <a:pt x="221727" y="68579"/>
                </a:lnTo>
                <a:lnTo>
                  <a:pt x="219907" y="71119"/>
                </a:lnTo>
                <a:close/>
              </a:path>
              <a:path w="354964" h="354330">
                <a:moveTo>
                  <a:pt x="262110" y="115569"/>
                </a:moveTo>
                <a:lnTo>
                  <a:pt x="241048" y="115569"/>
                </a:lnTo>
                <a:lnTo>
                  <a:pt x="248228" y="113029"/>
                </a:lnTo>
                <a:lnTo>
                  <a:pt x="254206" y="109219"/>
                </a:lnTo>
                <a:lnTo>
                  <a:pt x="258626" y="102869"/>
                </a:lnTo>
                <a:lnTo>
                  <a:pt x="261133" y="96519"/>
                </a:lnTo>
                <a:lnTo>
                  <a:pt x="262629" y="88899"/>
                </a:lnTo>
                <a:lnTo>
                  <a:pt x="260751" y="81279"/>
                </a:lnTo>
                <a:lnTo>
                  <a:pt x="255817" y="74929"/>
                </a:lnTo>
                <a:lnTo>
                  <a:pt x="251265" y="68579"/>
                </a:lnTo>
                <a:lnTo>
                  <a:pt x="244072" y="64769"/>
                </a:lnTo>
                <a:lnTo>
                  <a:pt x="260452" y="64769"/>
                </a:lnTo>
                <a:lnTo>
                  <a:pt x="263775" y="68579"/>
                </a:lnTo>
                <a:lnTo>
                  <a:pt x="268095" y="74929"/>
                </a:lnTo>
                <a:lnTo>
                  <a:pt x="270785" y="82549"/>
                </a:lnTo>
                <a:lnTo>
                  <a:pt x="271769" y="90169"/>
                </a:lnTo>
                <a:lnTo>
                  <a:pt x="270968" y="97789"/>
                </a:lnTo>
                <a:lnTo>
                  <a:pt x="267446" y="107949"/>
                </a:lnTo>
                <a:lnTo>
                  <a:pt x="262110" y="115569"/>
                </a:lnTo>
                <a:close/>
              </a:path>
              <a:path w="354964" h="354330">
                <a:moveTo>
                  <a:pt x="82630" y="171449"/>
                </a:moveTo>
                <a:lnTo>
                  <a:pt x="69739" y="171449"/>
                </a:lnTo>
                <a:lnTo>
                  <a:pt x="72381" y="168909"/>
                </a:lnTo>
                <a:lnTo>
                  <a:pt x="72381" y="151129"/>
                </a:lnTo>
                <a:lnTo>
                  <a:pt x="71267" y="147319"/>
                </a:lnTo>
                <a:lnTo>
                  <a:pt x="68593" y="146049"/>
                </a:lnTo>
                <a:lnTo>
                  <a:pt x="63287" y="139699"/>
                </a:lnTo>
                <a:lnTo>
                  <a:pt x="59370" y="133349"/>
                </a:lnTo>
                <a:lnTo>
                  <a:pt x="56946" y="125729"/>
                </a:lnTo>
                <a:lnTo>
                  <a:pt x="56116" y="118109"/>
                </a:lnTo>
                <a:lnTo>
                  <a:pt x="56958" y="110489"/>
                </a:lnTo>
                <a:lnTo>
                  <a:pt x="83458" y="82549"/>
                </a:lnTo>
                <a:lnTo>
                  <a:pt x="94280" y="82549"/>
                </a:lnTo>
                <a:lnTo>
                  <a:pt x="96985" y="83819"/>
                </a:lnTo>
                <a:lnTo>
                  <a:pt x="99691" y="83819"/>
                </a:lnTo>
                <a:lnTo>
                  <a:pt x="109383" y="87629"/>
                </a:lnTo>
                <a:lnTo>
                  <a:pt x="117592" y="93979"/>
                </a:lnTo>
                <a:lnTo>
                  <a:pt x="85749" y="93979"/>
                </a:lnTo>
                <a:lnTo>
                  <a:pt x="80116" y="95249"/>
                </a:lnTo>
                <a:lnTo>
                  <a:pt x="75437" y="99059"/>
                </a:lnTo>
                <a:lnTo>
                  <a:pt x="69357" y="104139"/>
                </a:lnTo>
                <a:lnTo>
                  <a:pt x="65951" y="111759"/>
                </a:lnTo>
                <a:lnTo>
                  <a:pt x="65951" y="125729"/>
                </a:lnTo>
                <a:lnTo>
                  <a:pt x="69357" y="133349"/>
                </a:lnTo>
                <a:lnTo>
                  <a:pt x="75055" y="138429"/>
                </a:lnTo>
                <a:lnTo>
                  <a:pt x="79606" y="142239"/>
                </a:lnTo>
                <a:lnTo>
                  <a:pt x="82630" y="148589"/>
                </a:lnTo>
                <a:lnTo>
                  <a:pt x="82630" y="171449"/>
                </a:lnTo>
                <a:close/>
              </a:path>
              <a:path w="354964" h="354330">
                <a:moveTo>
                  <a:pt x="272114" y="270509"/>
                </a:moveTo>
                <a:lnTo>
                  <a:pt x="261515" y="270509"/>
                </a:lnTo>
                <a:lnTo>
                  <a:pt x="256199" y="269239"/>
                </a:lnTo>
                <a:lnTo>
                  <a:pt x="228921" y="241299"/>
                </a:lnTo>
                <a:lnTo>
                  <a:pt x="228093" y="232409"/>
                </a:lnTo>
                <a:lnTo>
                  <a:pt x="229959" y="222249"/>
                </a:lnTo>
                <a:lnTo>
                  <a:pt x="234243" y="214629"/>
                </a:lnTo>
                <a:lnTo>
                  <a:pt x="240666" y="207009"/>
                </a:lnTo>
                <a:lnTo>
                  <a:pt x="242926" y="205739"/>
                </a:lnTo>
                <a:lnTo>
                  <a:pt x="244454" y="201929"/>
                </a:lnTo>
                <a:lnTo>
                  <a:pt x="244454" y="184149"/>
                </a:lnTo>
                <a:lnTo>
                  <a:pt x="242162" y="181609"/>
                </a:lnTo>
                <a:lnTo>
                  <a:pt x="107267" y="181609"/>
                </a:lnTo>
                <a:lnTo>
                  <a:pt x="100073" y="175259"/>
                </a:lnTo>
                <a:lnTo>
                  <a:pt x="100073" y="148589"/>
                </a:lnTo>
                <a:lnTo>
                  <a:pt x="103097" y="142239"/>
                </a:lnTo>
                <a:lnTo>
                  <a:pt x="107648" y="138429"/>
                </a:lnTo>
                <a:lnTo>
                  <a:pt x="112256" y="133349"/>
                </a:lnTo>
                <a:lnTo>
                  <a:pt x="115268" y="126999"/>
                </a:lnTo>
                <a:lnTo>
                  <a:pt x="116650" y="120649"/>
                </a:lnTo>
                <a:lnTo>
                  <a:pt x="116370" y="114299"/>
                </a:lnTo>
                <a:lnTo>
                  <a:pt x="113761" y="106679"/>
                </a:lnTo>
                <a:lnTo>
                  <a:pt x="109487" y="101599"/>
                </a:lnTo>
                <a:lnTo>
                  <a:pt x="103721" y="96519"/>
                </a:lnTo>
                <a:lnTo>
                  <a:pt x="96635" y="93979"/>
                </a:lnTo>
                <a:lnTo>
                  <a:pt x="117592" y="93979"/>
                </a:lnTo>
                <a:lnTo>
                  <a:pt x="123670" y="101599"/>
                </a:lnTo>
                <a:lnTo>
                  <a:pt x="126969" y="111759"/>
                </a:lnTo>
                <a:lnTo>
                  <a:pt x="127793" y="120649"/>
                </a:lnTo>
                <a:lnTo>
                  <a:pt x="125919" y="130809"/>
                </a:lnTo>
                <a:lnTo>
                  <a:pt x="121634" y="138429"/>
                </a:lnTo>
                <a:lnTo>
                  <a:pt x="115224" y="146049"/>
                </a:lnTo>
                <a:lnTo>
                  <a:pt x="112932" y="147319"/>
                </a:lnTo>
                <a:lnTo>
                  <a:pt x="111436" y="151129"/>
                </a:lnTo>
                <a:lnTo>
                  <a:pt x="111436" y="168909"/>
                </a:lnTo>
                <a:lnTo>
                  <a:pt x="113696" y="171449"/>
                </a:lnTo>
                <a:lnTo>
                  <a:pt x="248242" y="171449"/>
                </a:lnTo>
                <a:lnTo>
                  <a:pt x="255435" y="179069"/>
                </a:lnTo>
                <a:lnTo>
                  <a:pt x="255435" y="205739"/>
                </a:lnTo>
                <a:lnTo>
                  <a:pt x="252411" y="210819"/>
                </a:lnTo>
                <a:lnTo>
                  <a:pt x="247860" y="215899"/>
                </a:lnTo>
                <a:lnTo>
                  <a:pt x="243198" y="219709"/>
                </a:lnTo>
                <a:lnTo>
                  <a:pt x="240097" y="226059"/>
                </a:lnTo>
                <a:lnTo>
                  <a:pt x="238697" y="232409"/>
                </a:lnTo>
                <a:lnTo>
                  <a:pt x="239138" y="240029"/>
                </a:lnTo>
                <a:lnTo>
                  <a:pt x="241586" y="246379"/>
                </a:lnTo>
                <a:lnTo>
                  <a:pt x="245874" y="252729"/>
                </a:lnTo>
                <a:lnTo>
                  <a:pt x="251721" y="256539"/>
                </a:lnTo>
                <a:lnTo>
                  <a:pt x="258841" y="259079"/>
                </a:lnTo>
                <a:lnTo>
                  <a:pt x="260592" y="259079"/>
                </a:lnTo>
                <a:lnTo>
                  <a:pt x="262311" y="260349"/>
                </a:lnTo>
                <a:lnTo>
                  <a:pt x="288827" y="260349"/>
                </a:lnTo>
                <a:lnTo>
                  <a:pt x="286533" y="262889"/>
                </a:lnTo>
                <a:lnTo>
                  <a:pt x="280072" y="266699"/>
                </a:lnTo>
                <a:lnTo>
                  <a:pt x="272114" y="270509"/>
                </a:lnTo>
                <a:close/>
              </a:path>
              <a:path w="354964" h="354330">
                <a:moveTo>
                  <a:pt x="183436" y="171449"/>
                </a:moveTo>
                <a:lnTo>
                  <a:pt x="172836" y="171449"/>
                </a:lnTo>
                <a:lnTo>
                  <a:pt x="172836" y="106679"/>
                </a:lnTo>
                <a:lnTo>
                  <a:pt x="180030" y="99059"/>
                </a:lnTo>
                <a:lnTo>
                  <a:pt x="206926" y="99059"/>
                </a:lnTo>
                <a:lnTo>
                  <a:pt x="212624" y="101599"/>
                </a:lnTo>
                <a:lnTo>
                  <a:pt x="217176" y="106679"/>
                </a:lnTo>
                <a:lnTo>
                  <a:pt x="219907" y="110489"/>
                </a:lnTo>
                <a:lnTo>
                  <a:pt x="186460" y="110489"/>
                </a:lnTo>
                <a:lnTo>
                  <a:pt x="183436" y="113029"/>
                </a:lnTo>
                <a:lnTo>
                  <a:pt x="183436" y="171449"/>
                </a:lnTo>
                <a:close/>
              </a:path>
              <a:path w="354964" h="354330">
                <a:moveTo>
                  <a:pt x="240571" y="126999"/>
                </a:moveTo>
                <a:lnTo>
                  <a:pt x="235828" y="126999"/>
                </a:lnTo>
                <a:lnTo>
                  <a:pt x="228334" y="125729"/>
                </a:lnTo>
                <a:lnTo>
                  <a:pt x="221186" y="123189"/>
                </a:lnTo>
                <a:lnTo>
                  <a:pt x="214611" y="119379"/>
                </a:lnTo>
                <a:lnTo>
                  <a:pt x="208836" y="114299"/>
                </a:lnTo>
                <a:lnTo>
                  <a:pt x="206926" y="111759"/>
                </a:lnTo>
                <a:lnTo>
                  <a:pt x="203902" y="110489"/>
                </a:lnTo>
                <a:lnTo>
                  <a:pt x="219907" y="110489"/>
                </a:lnTo>
                <a:lnTo>
                  <a:pt x="221727" y="113029"/>
                </a:lnTo>
                <a:lnTo>
                  <a:pt x="228762" y="115569"/>
                </a:lnTo>
                <a:lnTo>
                  <a:pt x="262110" y="115569"/>
                </a:lnTo>
                <a:lnTo>
                  <a:pt x="261220" y="116839"/>
                </a:lnTo>
                <a:lnTo>
                  <a:pt x="252858" y="123189"/>
                </a:lnTo>
                <a:lnTo>
                  <a:pt x="242926" y="125729"/>
                </a:lnTo>
                <a:lnTo>
                  <a:pt x="240571" y="126999"/>
                </a:lnTo>
                <a:close/>
              </a:path>
              <a:path w="354964" h="354330">
                <a:moveTo>
                  <a:pt x="288827" y="260349"/>
                </a:moveTo>
                <a:lnTo>
                  <a:pt x="269822" y="260349"/>
                </a:lnTo>
                <a:lnTo>
                  <a:pt x="275393" y="257809"/>
                </a:lnTo>
                <a:lnTo>
                  <a:pt x="280072" y="253999"/>
                </a:lnTo>
                <a:lnTo>
                  <a:pt x="286151" y="248919"/>
                </a:lnTo>
                <a:lnTo>
                  <a:pt x="289557" y="242569"/>
                </a:lnTo>
                <a:lnTo>
                  <a:pt x="289557" y="227329"/>
                </a:lnTo>
                <a:lnTo>
                  <a:pt x="286151" y="219709"/>
                </a:lnTo>
                <a:lnTo>
                  <a:pt x="280454" y="215899"/>
                </a:lnTo>
                <a:lnTo>
                  <a:pt x="275902" y="212089"/>
                </a:lnTo>
                <a:lnTo>
                  <a:pt x="272878" y="205739"/>
                </a:lnTo>
                <a:lnTo>
                  <a:pt x="272878" y="179069"/>
                </a:lnTo>
                <a:lnTo>
                  <a:pt x="280072" y="171449"/>
                </a:lnTo>
                <a:lnTo>
                  <a:pt x="319859" y="171449"/>
                </a:lnTo>
                <a:lnTo>
                  <a:pt x="322151" y="173989"/>
                </a:lnTo>
                <a:lnTo>
                  <a:pt x="322151" y="180339"/>
                </a:lnTo>
                <a:lnTo>
                  <a:pt x="319859" y="182879"/>
                </a:lnTo>
                <a:lnTo>
                  <a:pt x="286151" y="182879"/>
                </a:lnTo>
                <a:lnTo>
                  <a:pt x="283477" y="184149"/>
                </a:lnTo>
                <a:lnTo>
                  <a:pt x="283477" y="201929"/>
                </a:lnTo>
                <a:lnTo>
                  <a:pt x="284623" y="205739"/>
                </a:lnTo>
                <a:lnTo>
                  <a:pt x="287265" y="207009"/>
                </a:lnTo>
                <a:lnTo>
                  <a:pt x="292577" y="213359"/>
                </a:lnTo>
                <a:lnTo>
                  <a:pt x="296504" y="219709"/>
                </a:lnTo>
                <a:lnTo>
                  <a:pt x="298939" y="227329"/>
                </a:lnTo>
                <a:lnTo>
                  <a:pt x="299774" y="234949"/>
                </a:lnTo>
                <a:lnTo>
                  <a:pt x="298928" y="242569"/>
                </a:lnTo>
                <a:lnTo>
                  <a:pt x="296412" y="250189"/>
                </a:lnTo>
                <a:lnTo>
                  <a:pt x="292268" y="256539"/>
                </a:lnTo>
                <a:lnTo>
                  <a:pt x="288827" y="260349"/>
                </a:lnTo>
                <a:close/>
              </a:path>
              <a:path w="354964" h="354330">
                <a:moveTo>
                  <a:pt x="183054" y="243839"/>
                </a:moveTo>
                <a:lnTo>
                  <a:pt x="169049" y="243839"/>
                </a:lnTo>
                <a:lnTo>
                  <a:pt x="172072" y="241299"/>
                </a:lnTo>
                <a:lnTo>
                  <a:pt x="172072" y="181609"/>
                </a:lnTo>
                <a:lnTo>
                  <a:pt x="183054" y="181609"/>
                </a:lnTo>
                <a:lnTo>
                  <a:pt x="183054" y="243839"/>
                </a:lnTo>
                <a:close/>
              </a:path>
              <a:path w="354964" h="354330">
                <a:moveTo>
                  <a:pt x="119012" y="299719"/>
                </a:moveTo>
                <a:lnTo>
                  <a:pt x="84707" y="271779"/>
                </a:lnTo>
                <a:lnTo>
                  <a:pt x="83834" y="262889"/>
                </a:lnTo>
                <a:lnTo>
                  <a:pt x="84508" y="255269"/>
                </a:lnTo>
                <a:lnTo>
                  <a:pt x="88049" y="246379"/>
                </a:lnTo>
                <a:lnTo>
                  <a:pt x="94284" y="237489"/>
                </a:lnTo>
                <a:lnTo>
                  <a:pt x="102650" y="231139"/>
                </a:lnTo>
                <a:lnTo>
                  <a:pt x="112582" y="228599"/>
                </a:lnTo>
                <a:lnTo>
                  <a:pt x="115033" y="227329"/>
                </a:lnTo>
                <a:lnTo>
                  <a:pt x="119998" y="227329"/>
                </a:lnTo>
                <a:lnTo>
                  <a:pt x="127383" y="228599"/>
                </a:lnTo>
                <a:lnTo>
                  <a:pt x="134386" y="231139"/>
                </a:lnTo>
                <a:lnTo>
                  <a:pt x="140768" y="234949"/>
                </a:lnTo>
                <a:lnTo>
                  <a:pt x="143529" y="237489"/>
                </a:lnTo>
                <a:lnTo>
                  <a:pt x="114842" y="237489"/>
                </a:lnTo>
                <a:lnTo>
                  <a:pt x="107658" y="240029"/>
                </a:lnTo>
                <a:lnTo>
                  <a:pt x="101673" y="243839"/>
                </a:lnTo>
                <a:lnTo>
                  <a:pt x="97251" y="250189"/>
                </a:lnTo>
                <a:lnTo>
                  <a:pt x="94757" y="256539"/>
                </a:lnTo>
                <a:lnTo>
                  <a:pt x="93612" y="264159"/>
                </a:lnTo>
                <a:lnTo>
                  <a:pt x="95139" y="271779"/>
                </a:lnTo>
                <a:lnTo>
                  <a:pt x="100073" y="278129"/>
                </a:lnTo>
                <a:lnTo>
                  <a:pt x="104625" y="284479"/>
                </a:lnTo>
                <a:lnTo>
                  <a:pt x="111818" y="288289"/>
                </a:lnTo>
                <a:lnTo>
                  <a:pt x="144412" y="288289"/>
                </a:lnTo>
                <a:lnTo>
                  <a:pt x="141021" y="292099"/>
                </a:lnTo>
                <a:lnTo>
                  <a:pt x="134406" y="295909"/>
                </a:lnTo>
                <a:lnTo>
                  <a:pt x="127009" y="298449"/>
                </a:lnTo>
                <a:lnTo>
                  <a:pt x="119012" y="299719"/>
                </a:lnTo>
                <a:close/>
              </a:path>
              <a:path w="354964" h="354330">
                <a:moveTo>
                  <a:pt x="175860" y="253999"/>
                </a:moveTo>
                <a:lnTo>
                  <a:pt x="148964" y="253999"/>
                </a:lnTo>
                <a:lnTo>
                  <a:pt x="143266" y="251459"/>
                </a:lnTo>
                <a:lnTo>
                  <a:pt x="138715" y="246379"/>
                </a:lnTo>
                <a:lnTo>
                  <a:pt x="134067" y="240029"/>
                </a:lnTo>
                <a:lnTo>
                  <a:pt x="126938" y="237489"/>
                </a:lnTo>
                <a:lnTo>
                  <a:pt x="143529" y="237489"/>
                </a:lnTo>
                <a:lnTo>
                  <a:pt x="146290" y="240029"/>
                </a:lnTo>
                <a:lnTo>
                  <a:pt x="148582" y="242569"/>
                </a:lnTo>
                <a:lnTo>
                  <a:pt x="151606" y="243839"/>
                </a:lnTo>
                <a:lnTo>
                  <a:pt x="183054" y="243839"/>
                </a:lnTo>
                <a:lnTo>
                  <a:pt x="183054" y="246379"/>
                </a:lnTo>
                <a:lnTo>
                  <a:pt x="175860" y="253999"/>
                </a:lnTo>
                <a:close/>
              </a:path>
              <a:path w="354964" h="354330">
                <a:moveTo>
                  <a:pt x="144412" y="288289"/>
                </a:moveTo>
                <a:lnTo>
                  <a:pt x="126969" y="288289"/>
                </a:lnTo>
                <a:lnTo>
                  <a:pt x="134163" y="284479"/>
                </a:lnTo>
                <a:lnTo>
                  <a:pt x="139097" y="279399"/>
                </a:lnTo>
                <a:lnTo>
                  <a:pt x="142884" y="274319"/>
                </a:lnTo>
                <a:lnTo>
                  <a:pt x="148964" y="271779"/>
                </a:lnTo>
                <a:lnTo>
                  <a:pt x="175478" y="271779"/>
                </a:lnTo>
                <a:lnTo>
                  <a:pt x="182672" y="278129"/>
                </a:lnTo>
                <a:lnTo>
                  <a:pt x="182672" y="281939"/>
                </a:lnTo>
                <a:lnTo>
                  <a:pt x="151606" y="281939"/>
                </a:lnTo>
                <a:lnTo>
                  <a:pt x="148582" y="284479"/>
                </a:lnTo>
                <a:lnTo>
                  <a:pt x="146672" y="285749"/>
                </a:lnTo>
                <a:lnTo>
                  <a:pt x="144412" y="288289"/>
                </a:lnTo>
                <a:close/>
              </a:path>
              <a:path w="354964" h="354330">
                <a:moveTo>
                  <a:pt x="182672" y="342899"/>
                </a:moveTo>
                <a:lnTo>
                  <a:pt x="171690" y="342899"/>
                </a:lnTo>
                <a:lnTo>
                  <a:pt x="171690" y="285749"/>
                </a:lnTo>
                <a:lnTo>
                  <a:pt x="169399" y="281939"/>
                </a:lnTo>
                <a:lnTo>
                  <a:pt x="182672" y="281939"/>
                </a:lnTo>
                <a:lnTo>
                  <a:pt x="182672" y="342899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155458" y="1969107"/>
            <a:ext cx="249738" cy="363816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280061" y="1970635"/>
            <a:ext cx="352835" cy="354331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065131" y="2000174"/>
            <a:ext cx="254671" cy="30168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633736" y="1969107"/>
            <a:ext cx="249356" cy="36381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5211062" y="1969107"/>
            <a:ext cx="226695" cy="363855"/>
            <a:chOff x="5211062" y="1969107"/>
            <a:chExt cx="226695" cy="363855"/>
          </a:xfrm>
        </p:grpSpPr>
        <p:sp>
          <p:nvSpPr>
            <p:cNvPr id="132" name="object 132"/>
            <p:cNvSpPr/>
            <p:nvPr/>
          </p:nvSpPr>
          <p:spPr>
            <a:xfrm>
              <a:off x="5211062" y="1969107"/>
              <a:ext cx="226695" cy="363855"/>
            </a:xfrm>
            <a:custGeom>
              <a:avLst/>
              <a:gdLst/>
              <a:ahLst/>
              <a:cxnLst/>
              <a:rect l="l" t="t" r="r" b="b"/>
              <a:pathLst>
                <a:path w="226695" h="363855">
                  <a:moveTo>
                    <a:pt x="178884" y="50418"/>
                  </a:moveTo>
                  <a:lnTo>
                    <a:pt x="4551" y="50418"/>
                  </a:lnTo>
                  <a:lnTo>
                    <a:pt x="0" y="45484"/>
                  </a:lnTo>
                  <a:lnTo>
                    <a:pt x="0" y="21994"/>
                  </a:lnTo>
                  <a:lnTo>
                    <a:pt x="4551" y="17060"/>
                  </a:lnTo>
                  <a:lnTo>
                    <a:pt x="108381" y="17060"/>
                  </a:lnTo>
                  <a:lnTo>
                    <a:pt x="108381" y="2641"/>
                  </a:lnTo>
                  <a:lnTo>
                    <a:pt x="110640" y="0"/>
                  </a:lnTo>
                  <a:lnTo>
                    <a:pt x="116338" y="0"/>
                  </a:lnTo>
                  <a:lnTo>
                    <a:pt x="118980" y="2641"/>
                  </a:lnTo>
                  <a:lnTo>
                    <a:pt x="118980" y="16678"/>
                  </a:lnTo>
                  <a:lnTo>
                    <a:pt x="222077" y="16678"/>
                  </a:lnTo>
                  <a:lnTo>
                    <a:pt x="226629" y="21994"/>
                  </a:lnTo>
                  <a:lnTo>
                    <a:pt x="226271" y="27660"/>
                  </a:lnTo>
                  <a:lnTo>
                    <a:pt x="10217" y="27660"/>
                  </a:lnTo>
                  <a:lnTo>
                    <a:pt x="10217" y="39787"/>
                  </a:lnTo>
                  <a:lnTo>
                    <a:pt x="178884" y="39787"/>
                  </a:lnTo>
                  <a:lnTo>
                    <a:pt x="181526" y="42461"/>
                  </a:lnTo>
                  <a:lnTo>
                    <a:pt x="181526" y="48126"/>
                  </a:lnTo>
                  <a:lnTo>
                    <a:pt x="178884" y="50418"/>
                  </a:lnTo>
                  <a:close/>
                </a:path>
                <a:path w="226695" h="363855">
                  <a:moveTo>
                    <a:pt x="221695" y="50418"/>
                  </a:moveTo>
                  <a:lnTo>
                    <a:pt x="195913" y="50418"/>
                  </a:lnTo>
                  <a:lnTo>
                    <a:pt x="193653" y="48126"/>
                  </a:lnTo>
                  <a:lnTo>
                    <a:pt x="193653" y="42461"/>
                  </a:lnTo>
                  <a:lnTo>
                    <a:pt x="195913" y="39787"/>
                  </a:lnTo>
                  <a:lnTo>
                    <a:pt x="198969" y="39787"/>
                  </a:lnTo>
                  <a:lnTo>
                    <a:pt x="216380" y="39405"/>
                  </a:lnTo>
                  <a:lnTo>
                    <a:pt x="216380" y="27660"/>
                  </a:lnTo>
                  <a:lnTo>
                    <a:pt x="226271" y="27660"/>
                  </a:lnTo>
                  <a:lnTo>
                    <a:pt x="226247" y="45484"/>
                  </a:lnTo>
                  <a:lnTo>
                    <a:pt x="221695" y="50418"/>
                  </a:lnTo>
                  <a:close/>
                </a:path>
                <a:path w="226695" h="363855">
                  <a:moveTo>
                    <a:pt x="210332" y="249737"/>
                  </a:moveTo>
                  <a:lnTo>
                    <a:pt x="15914" y="249737"/>
                  </a:lnTo>
                  <a:lnTo>
                    <a:pt x="11363" y="245186"/>
                  </a:lnTo>
                  <a:lnTo>
                    <a:pt x="11363" y="50418"/>
                  </a:lnTo>
                  <a:lnTo>
                    <a:pt x="21580" y="50418"/>
                  </a:lnTo>
                  <a:lnTo>
                    <a:pt x="21580" y="239520"/>
                  </a:lnTo>
                  <a:lnTo>
                    <a:pt x="214884" y="239520"/>
                  </a:lnTo>
                  <a:lnTo>
                    <a:pt x="214884" y="245186"/>
                  </a:lnTo>
                  <a:lnTo>
                    <a:pt x="210332" y="249737"/>
                  </a:lnTo>
                  <a:close/>
                </a:path>
                <a:path w="226695" h="363855">
                  <a:moveTo>
                    <a:pt x="214884" y="239520"/>
                  </a:moveTo>
                  <a:lnTo>
                    <a:pt x="205016" y="239520"/>
                  </a:lnTo>
                  <a:lnTo>
                    <a:pt x="205016" y="50418"/>
                  </a:lnTo>
                  <a:lnTo>
                    <a:pt x="214884" y="50418"/>
                  </a:lnTo>
                  <a:lnTo>
                    <a:pt x="214884" y="239520"/>
                  </a:lnTo>
                  <a:close/>
                </a:path>
                <a:path w="226695" h="363855">
                  <a:moveTo>
                    <a:pt x="30302" y="363434"/>
                  </a:moveTo>
                  <a:lnTo>
                    <a:pt x="26896" y="363434"/>
                  </a:lnTo>
                  <a:lnTo>
                    <a:pt x="23872" y="363052"/>
                  </a:lnTo>
                  <a:lnTo>
                    <a:pt x="21962" y="360029"/>
                  </a:lnTo>
                  <a:lnTo>
                    <a:pt x="22726" y="357387"/>
                  </a:lnTo>
                  <a:lnTo>
                    <a:pt x="43957" y="249737"/>
                  </a:lnTo>
                  <a:lnTo>
                    <a:pt x="182290" y="249737"/>
                  </a:lnTo>
                  <a:lnTo>
                    <a:pt x="182365" y="250120"/>
                  </a:lnTo>
                  <a:lnTo>
                    <a:pt x="55320" y="250120"/>
                  </a:lnTo>
                  <a:lnTo>
                    <a:pt x="39405" y="330840"/>
                  </a:lnTo>
                  <a:lnTo>
                    <a:pt x="198261" y="330840"/>
                  </a:lnTo>
                  <a:lnTo>
                    <a:pt x="200204" y="340708"/>
                  </a:lnTo>
                  <a:lnTo>
                    <a:pt x="36763" y="340708"/>
                  </a:lnTo>
                  <a:lnTo>
                    <a:pt x="32975" y="359265"/>
                  </a:lnTo>
                  <a:lnTo>
                    <a:pt x="32593" y="361556"/>
                  </a:lnTo>
                  <a:lnTo>
                    <a:pt x="30302" y="363434"/>
                  </a:lnTo>
                  <a:close/>
                </a:path>
                <a:path w="226695" h="363855">
                  <a:moveTo>
                    <a:pt x="198261" y="330840"/>
                  </a:moveTo>
                  <a:lnTo>
                    <a:pt x="187956" y="330840"/>
                  </a:lnTo>
                  <a:lnTo>
                    <a:pt x="172040" y="250120"/>
                  </a:lnTo>
                  <a:lnTo>
                    <a:pt x="182365" y="250120"/>
                  </a:lnTo>
                  <a:lnTo>
                    <a:pt x="198261" y="330840"/>
                  </a:lnTo>
                  <a:close/>
                </a:path>
                <a:path w="226695" h="363855">
                  <a:moveTo>
                    <a:pt x="118980" y="330840"/>
                  </a:moveTo>
                  <a:lnTo>
                    <a:pt x="108381" y="330840"/>
                  </a:lnTo>
                  <a:lnTo>
                    <a:pt x="108381" y="264921"/>
                  </a:lnTo>
                  <a:lnTo>
                    <a:pt x="110640" y="262629"/>
                  </a:lnTo>
                  <a:lnTo>
                    <a:pt x="116338" y="262629"/>
                  </a:lnTo>
                  <a:lnTo>
                    <a:pt x="118980" y="264921"/>
                  </a:lnTo>
                  <a:lnTo>
                    <a:pt x="118980" y="330840"/>
                  </a:lnTo>
                  <a:close/>
                </a:path>
                <a:path w="226695" h="363855">
                  <a:moveTo>
                    <a:pt x="115956" y="363434"/>
                  </a:moveTo>
                  <a:lnTo>
                    <a:pt x="110290" y="363434"/>
                  </a:lnTo>
                  <a:lnTo>
                    <a:pt x="107998" y="361174"/>
                  </a:lnTo>
                  <a:lnTo>
                    <a:pt x="107998" y="340708"/>
                  </a:lnTo>
                  <a:lnTo>
                    <a:pt x="118248" y="340708"/>
                  </a:lnTo>
                  <a:lnTo>
                    <a:pt x="118248" y="361174"/>
                  </a:lnTo>
                  <a:lnTo>
                    <a:pt x="115956" y="363434"/>
                  </a:lnTo>
                  <a:close/>
                </a:path>
                <a:path w="226695" h="363855">
                  <a:moveTo>
                    <a:pt x="199350" y="363434"/>
                  </a:moveTo>
                  <a:lnTo>
                    <a:pt x="195913" y="363434"/>
                  </a:lnTo>
                  <a:lnTo>
                    <a:pt x="193653" y="361556"/>
                  </a:lnTo>
                  <a:lnTo>
                    <a:pt x="193271" y="359265"/>
                  </a:lnTo>
                  <a:lnTo>
                    <a:pt x="189483" y="340708"/>
                  </a:lnTo>
                  <a:lnTo>
                    <a:pt x="200204" y="340708"/>
                  </a:lnTo>
                  <a:lnTo>
                    <a:pt x="203488" y="357387"/>
                  </a:lnTo>
                  <a:lnTo>
                    <a:pt x="203870" y="360029"/>
                  </a:lnTo>
                  <a:lnTo>
                    <a:pt x="201993" y="363052"/>
                  </a:lnTo>
                  <a:lnTo>
                    <a:pt x="199350" y="36343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50468" y="2060078"/>
              <a:ext cx="147818" cy="107617"/>
            </a:xfrm>
            <a:prstGeom prst="rect">
              <a:avLst/>
            </a:prstGeom>
          </p:spPr>
        </p:pic>
      </p:grpSp>
      <p:pic>
        <p:nvPicPr>
          <p:cNvPr id="134" name="object 13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712952" y="1970635"/>
            <a:ext cx="354362" cy="354331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235470" y="1970635"/>
            <a:ext cx="354331" cy="354713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330896" y="1989956"/>
            <a:ext cx="338503" cy="335010"/>
          </a:xfrm>
          <a:prstGeom prst="rect">
            <a:avLst/>
          </a:prstGeom>
        </p:spPr>
      </p:pic>
      <p:grpSp>
        <p:nvGrpSpPr>
          <p:cNvPr id="137" name="object 137"/>
          <p:cNvGrpSpPr/>
          <p:nvPr/>
        </p:nvGrpSpPr>
        <p:grpSpPr>
          <a:xfrm>
            <a:off x="5591909" y="1989905"/>
            <a:ext cx="417195" cy="325755"/>
            <a:chOff x="5591909" y="1989905"/>
            <a:chExt cx="417195" cy="325755"/>
          </a:xfrm>
        </p:grpSpPr>
        <p:sp>
          <p:nvSpPr>
            <p:cNvPr id="138" name="object 138"/>
            <p:cNvSpPr/>
            <p:nvPr/>
          </p:nvSpPr>
          <p:spPr>
            <a:xfrm>
              <a:off x="5591909" y="1989905"/>
              <a:ext cx="417195" cy="325755"/>
            </a:xfrm>
            <a:custGeom>
              <a:avLst/>
              <a:gdLst/>
              <a:ahLst/>
              <a:cxnLst/>
              <a:rect l="l" t="t" r="r" b="b"/>
              <a:pathLst>
                <a:path w="417195" h="325755">
                  <a:moveTo>
                    <a:pt x="334450" y="39978"/>
                  </a:moveTo>
                  <a:lnTo>
                    <a:pt x="60593" y="39978"/>
                  </a:lnTo>
                  <a:lnTo>
                    <a:pt x="57915" y="36357"/>
                  </a:lnTo>
                  <a:lnTo>
                    <a:pt x="57915" y="2677"/>
                  </a:lnTo>
                  <a:lnTo>
                    <a:pt x="61497" y="0"/>
                  </a:lnTo>
                  <a:lnTo>
                    <a:pt x="412576" y="0"/>
                  </a:lnTo>
                  <a:lnTo>
                    <a:pt x="415253" y="3130"/>
                  </a:lnTo>
                  <a:lnTo>
                    <a:pt x="415253" y="13011"/>
                  </a:lnTo>
                  <a:lnTo>
                    <a:pt x="71376" y="13011"/>
                  </a:lnTo>
                  <a:lnTo>
                    <a:pt x="71376" y="26476"/>
                  </a:lnTo>
                  <a:lnTo>
                    <a:pt x="335355" y="26476"/>
                  </a:lnTo>
                  <a:lnTo>
                    <a:pt x="338032" y="29644"/>
                  </a:lnTo>
                  <a:lnTo>
                    <a:pt x="338032" y="36810"/>
                  </a:lnTo>
                  <a:lnTo>
                    <a:pt x="334450" y="39978"/>
                  </a:lnTo>
                  <a:close/>
                </a:path>
                <a:path w="417195" h="325755">
                  <a:moveTo>
                    <a:pt x="414316" y="233495"/>
                  </a:moveTo>
                  <a:lnTo>
                    <a:pt x="391461" y="233495"/>
                  </a:lnTo>
                  <a:lnTo>
                    <a:pt x="391461" y="40430"/>
                  </a:lnTo>
                  <a:lnTo>
                    <a:pt x="350173" y="40430"/>
                  </a:lnTo>
                  <a:lnTo>
                    <a:pt x="347458" y="37715"/>
                  </a:lnTo>
                  <a:lnTo>
                    <a:pt x="347458" y="29644"/>
                  </a:lnTo>
                  <a:lnTo>
                    <a:pt x="351078" y="26928"/>
                  </a:lnTo>
                  <a:lnTo>
                    <a:pt x="402697" y="26928"/>
                  </a:lnTo>
                  <a:lnTo>
                    <a:pt x="401792" y="13011"/>
                  </a:lnTo>
                  <a:lnTo>
                    <a:pt x="415253" y="13011"/>
                  </a:lnTo>
                  <a:lnTo>
                    <a:pt x="415253" y="36810"/>
                  </a:lnTo>
                  <a:lnTo>
                    <a:pt x="412124" y="39978"/>
                  </a:lnTo>
                  <a:lnTo>
                    <a:pt x="405374" y="39978"/>
                  </a:lnTo>
                  <a:lnTo>
                    <a:pt x="405374" y="233043"/>
                  </a:lnTo>
                  <a:lnTo>
                    <a:pt x="413934" y="233043"/>
                  </a:lnTo>
                  <a:lnTo>
                    <a:pt x="414316" y="233495"/>
                  </a:lnTo>
                  <a:close/>
                </a:path>
                <a:path w="417195" h="325755">
                  <a:moveTo>
                    <a:pt x="78126" y="178280"/>
                  </a:moveTo>
                  <a:lnTo>
                    <a:pt x="51618" y="178280"/>
                  </a:lnTo>
                  <a:lnTo>
                    <a:pt x="55653" y="176017"/>
                  </a:lnTo>
                  <a:lnTo>
                    <a:pt x="59725" y="174697"/>
                  </a:lnTo>
                  <a:lnTo>
                    <a:pt x="63760" y="173339"/>
                  </a:lnTo>
                  <a:lnTo>
                    <a:pt x="63760" y="159875"/>
                  </a:lnTo>
                  <a:lnTo>
                    <a:pt x="65985" y="157159"/>
                  </a:lnTo>
                  <a:lnTo>
                    <a:pt x="69152" y="156707"/>
                  </a:lnTo>
                  <a:lnTo>
                    <a:pt x="69152" y="39978"/>
                  </a:lnTo>
                  <a:lnTo>
                    <a:pt x="82160" y="39978"/>
                  </a:lnTo>
                  <a:lnTo>
                    <a:pt x="82160" y="156707"/>
                  </a:lnTo>
                  <a:lnTo>
                    <a:pt x="102370" y="156707"/>
                  </a:lnTo>
                  <a:lnTo>
                    <a:pt x="105048" y="159875"/>
                  </a:lnTo>
                  <a:lnTo>
                    <a:pt x="105048" y="170624"/>
                  </a:lnTo>
                  <a:lnTo>
                    <a:pt x="78126" y="170624"/>
                  </a:lnTo>
                  <a:lnTo>
                    <a:pt x="78126" y="178280"/>
                  </a:lnTo>
                  <a:close/>
                </a:path>
                <a:path w="417195" h="325755">
                  <a:moveTo>
                    <a:pt x="41400" y="313113"/>
                  </a:moveTo>
                  <a:lnTo>
                    <a:pt x="38044" y="313113"/>
                  </a:lnTo>
                  <a:lnTo>
                    <a:pt x="36348" y="312320"/>
                  </a:lnTo>
                  <a:lnTo>
                    <a:pt x="35028" y="310736"/>
                  </a:lnTo>
                  <a:lnTo>
                    <a:pt x="14818" y="290521"/>
                  </a:lnTo>
                  <a:lnTo>
                    <a:pt x="12103" y="287843"/>
                  </a:lnTo>
                  <a:lnTo>
                    <a:pt x="12103" y="283808"/>
                  </a:lnTo>
                  <a:lnTo>
                    <a:pt x="22434" y="273474"/>
                  </a:lnTo>
                  <a:lnTo>
                    <a:pt x="20210" y="269438"/>
                  </a:lnTo>
                  <a:lnTo>
                    <a:pt x="17495" y="261329"/>
                  </a:lnTo>
                  <a:lnTo>
                    <a:pt x="3129" y="261329"/>
                  </a:lnTo>
                  <a:lnTo>
                    <a:pt x="0" y="258199"/>
                  </a:lnTo>
                  <a:lnTo>
                    <a:pt x="0" y="222746"/>
                  </a:lnTo>
                  <a:lnTo>
                    <a:pt x="3581" y="220031"/>
                  </a:lnTo>
                  <a:lnTo>
                    <a:pt x="17495" y="220031"/>
                  </a:lnTo>
                  <a:lnTo>
                    <a:pt x="20210" y="211960"/>
                  </a:lnTo>
                  <a:lnTo>
                    <a:pt x="22434" y="208377"/>
                  </a:lnTo>
                  <a:lnTo>
                    <a:pt x="14818" y="200268"/>
                  </a:lnTo>
                  <a:lnTo>
                    <a:pt x="12103" y="197590"/>
                  </a:lnTo>
                  <a:lnTo>
                    <a:pt x="12103" y="193555"/>
                  </a:lnTo>
                  <a:lnTo>
                    <a:pt x="35028" y="170624"/>
                  </a:lnTo>
                  <a:lnTo>
                    <a:pt x="35895" y="169304"/>
                  </a:lnTo>
                  <a:lnTo>
                    <a:pt x="37705" y="168851"/>
                  </a:lnTo>
                  <a:lnTo>
                    <a:pt x="41287" y="168851"/>
                  </a:lnTo>
                  <a:lnTo>
                    <a:pt x="42645" y="169304"/>
                  </a:lnTo>
                  <a:lnTo>
                    <a:pt x="44002" y="170624"/>
                  </a:lnTo>
                  <a:lnTo>
                    <a:pt x="51618" y="178280"/>
                  </a:lnTo>
                  <a:lnTo>
                    <a:pt x="78126" y="178280"/>
                  </a:lnTo>
                  <a:lnTo>
                    <a:pt x="78126" y="182316"/>
                  </a:lnTo>
                  <a:lnTo>
                    <a:pt x="75863" y="184993"/>
                  </a:lnTo>
                  <a:lnTo>
                    <a:pt x="41287" y="184993"/>
                  </a:lnTo>
                  <a:lnTo>
                    <a:pt x="30541" y="195780"/>
                  </a:lnTo>
                  <a:lnTo>
                    <a:pt x="37252" y="202531"/>
                  </a:lnTo>
                  <a:lnTo>
                    <a:pt x="39515" y="204304"/>
                  </a:lnTo>
                  <a:lnTo>
                    <a:pt x="39967" y="207472"/>
                  </a:lnTo>
                  <a:lnTo>
                    <a:pt x="38158" y="210602"/>
                  </a:lnTo>
                  <a:lnTo>
                    <a:pt x="35028" y="215543"/>
                  </a:lnTo>
                  <a:lnTo>
                    <a:pt x="32766" y="221841"/>
                  </a:lnTo>
                  <a:lnTo>
                    <a:pt x="30993" y="227649"/>
                  </a:lnTo>
                  <a:lnTo>
                    <a:pt x="30541" y="230817"/>
                  </a:lnTo>
                  <a:lnTo>
                    <a:pt x="27826" y="233043"/>
                  </a:lnTo>
                  <a:lnTo>
                    <a:pt x="15723" y="233043"/>
                  </a:lnTo>
                  <a:lnTo>
                    <a:pt x="15723" y="247865"/>
                  </a:lnTo>
                  <a:lnTo>
                    <a:pt x="27826" y="247865"/>
                  </a:lnTo>
                  <a:lnTo>
                    <a:pt x="30541" y="250128"/>
                  </a:lnTo>
                  <a:lnTo>
                    <a:pt x="39967" y="272568"/>
                  </a:lnTo>
                  <a:lnTo>
                    <a:pt x="39515" y="276151"/>
                  </a:lnTo>
                  <a:lnTo>
                    <a:pt x="30541" y="285128"/>
                  </a:lnTo>
                  <a:lnTo>
                    <a:pt x="41287" y="295462"/>
                  </a:lnTo>
                  <a:lnTo>
                    <a:pt x="74525" y="295462"/>
                  </a:lnTo>
                  <a:lnTo>
                    <a:pt x="75863" y="295914"/>
                  </a:lnTo>
                  <a:lnTo>
                    <a:pt x="78126" y="298630"/>
                  </a:lnTo>
                  <a:lnTo>
                    <a:pt x="78126" y="303118"/>
                  </a:lnTo>
                  <a:lnTo>
                    <a:pt x="52524" y="303118"/>
                  </a:lnTo>
                  <a:lnTo>
                    <a:pt x="44454" y="310736"/>
                  </a:lnTo>
                  <a:lnTo>
                    <a:pt x="43097" y="312320"/>
                  </a:lnTo>
                  <a:lnTo>
                    <a:pt x="41400" y="313113"/>
                  </a:lnTo>
                  <a:close/>
                </a:path>
                <a:path w="417195" h="325755">
                  <a:moveTo>
                    <a:pt x="141434" y="178733"/>
                  </a:moveTo>
                  <a:lnTo>
                    <a:pt x="116736" y="178733"/>
                  </a:lnTo>
                  <a:lnTo>
                    <a:pt x="124806" y="171076"/>
                  </a:lnTo>
                  <a:lnTo>
                    <a:pt x="125710" y="170171"/>
                  </a:lnTo>
                  <a:lnTo>
                    <a:pt x="127483" y="169304"/>
                  </a:lnTo>
                  <a:lnTo>
                    <a:pt x="131102" y="169304"/>
                  </a:lnTo>
                  <a:lnTo>
                    <a:pt x="133779" y="171076"/>
                  </a:lnTo>
                  <a:lnTo>
                    <a:pt x="141434" y="178733"/>
                  </a:lnTo>
                  <a:close/>
                </a:path>
                <a:path w="417195" h="325755">
                  <a:moveTo>
                    <a:pt x="120846" y="194045"/>
                  </a:moveTo>
                  <a:lnTo>
                    <a:pt x="117905" y="194045"/>
                  </a:lnTo>
                  <a:lnTo>
                    <a:pt x="116812" y="193743"/>
                  </a:lnTo>
                  <a:lnTo>
                    <a:pt x="115831" y="193102"/>
                  </a:lnTo>
                  <a:lnTo>
                    <a:pt x="110892" y="189482"/>
                  </a:lnTo>
                  <a:lnTo>
                    <a:pt x="104595" y="187256"/>
                  </a:lnTo>
                  <a:lnTo>
                    <a:pt x="98298" y="185899"/>
                  </a:lnTo>
                  <a:lnTo>
                    <a:pt x="95621" y="184993"/>
                  </a:lnTo>
                  <a:lnTo>
                    <a:pt x="93359" y="182316"/>
                  </a:lnTo>
                  <a:lnTo>
                    <a:pt x="93359" y="170624"/>
                  </a:lnTo>
                  <a:lnTo>
                    <a:pt x="105048" y="170624"/>
                  </a:lnTo>
                  <a:lnTo>
                    <a:pt x="105048" y="173792"/>
                  </a:lnTo>
                  <a:lnTo>
                    <a:pt x="109082" y="175112"/>
                  </a:lnTo>
                  <a:lnTo>
                    <a:pt x="112664" y="176470"/>
                  </a:lnTo>
                  <a:lnTo>
                    <a:pt x="116736" y="178733"/>
                  </a:lnTo>
                  <a:lnTo>
                    <a:pt x="141434" y="178733"/>
                  </a:lnTo>
                  <a:lnTo>
                    <a:pt x="147693" y="184993"/>
                  </a:lnTo>
                  <a:lnTo>
                    <a:pt x="130197" y="184993"/>
                  </a:lnTo>
                  <a:lnTo>
                    <a:pt x="123448" y="191744"/>
                  </a:lnTo>
                  <a:lnTo>
                    <a:pt x="122618" y="193178"/>
                  </a:lnTo>
                  <a:lnTo>
                    <a:pt x="120846" y="194045"/>
                  </a:lnTo>
                  <a:close/>
                </a:path>
                <a:path w="417195" h="325755">
                  <a:moveTo>
                    <a:pt x="53881" y="194045"/>
                  </a:moveTo>
                  <a:lnTo>
                    <a:pt x="51242" y="194045"/>
                  </a:lnTo>
                  <a:lnTo>
                    <a:pt x="49469" y="193178"/>
                  </a:lnTo>
                  <a:lnTo>
                    <a:pt x="41287" y="184993"/>
                  </a:lnTo>
                  <a:lnTo>
                    <a:pt x="75863" y="184993"/>
                  </a:lnTo>
                  <a:lnTo>
                    <a:pt x="73186" y="185899"/>
                  </a:lnTo>
                  <a:lnTo>
                    <a:pt x="66889" y="187256"/>
                  </a:lnTo>
                  <a:lnTo>
                    <a:pt x="61497" y="189482"/>
                  </a:lnTo>
                  <a:lnTo>
                    <a:pt x="55653" y="193102"/>
                  </a:lnTo>
                  <a:lnTo>
                    <a:pt x="54861" y="193743"/>
                  </a:lnTo>
                  <a:lnTo>
                    <a:pt x="53881" y="194045"/>
                  </a:lnTo>
                  <a:close/>
                </a:path>
                <a:path w="417195" h="325755">
                  <a:moveTo>
                    <a:pt x="149955" y="295462"/>
                  </a:moveTo>
                  <a:lnTo>
                    <a:pt x="130197" y="295462"/>
                  </a:lnTo>
                  <a:lnTo>
                    <a:pt x="140981" y="285128"/>
                  </a:lnTo>
                  <a:lnTo>
                    <a:pt x="134232" y="278414"/>
                  </a:lnTo>
                  <a:lnTo>
                    <a:pt x="131970" y="276604"/>
                  </a:lnTo>
                  <a:lnTo>
                    <a:pt x="131555" y="273474"/>
                  </a:lnTo>
                  <a:lnTo>
                    <a:pt x="133327" y="270343"/>
                  </a:lnTo>
                  <a:lnTo>
                    <a:pt x="136457" y="265403"/>
                  </a:lnTo>
                  <a:lnTo>
                    <a:pt x="138719" y="259104"/>
                  </a:lnTo>
                  <a:lnTo>
                    <a:pt x="140529" y="253258"/>
                  </a:lnTo>
                  <a:lnTo>
                    <a:pt x="140981" y="250128"/>
                  </a:lnTo>
                  <a:lnTo>
                    <a:pt x="143658" y="247865"/>
                  </a:lnTo>
                  <a:lnTo>
                    <a:pt x="155762" y="247865"/>
                  </a:lnTo>
                  <a:lnTo>
                    <a:pt x="155762" y="233043"/>
                  </a:lnTo>
                  <a:lnTo>
                    <a:pt x="143658" y="233043"/>
                  </a:lnTo>
                  <a:lnTo>
                    <a:pt x="140981" y="230817"/>
                  </a:lnTo>
                  <a:lnTo>
                    <a:pt x="131555" y="208377"/>
                  </a:lnTo>
                  <a:lnTo>
                    <a:pt x="131970" y="204756"/>
                  </a:lnTo>
                  <a:lnTo>
                    <a:pt x="134232" y="202531"/>
                  </a:lnTo>
                  <a:lnTo>
                    <a:pt x="140981" y="195780"/>
                  </a:lnTo>
                  <a:lnTo>
                    <a:pt x="130197" y="184993"/>
                  </a:lnTo>
                  <a:lnTo>
                    <a:pt x="147693" y="184993"/>
                  </a:lnTo>
                  <a:lnTo>
                    <a:pt x="153990" y="191292"/>
                  </a:lnTo>
                  <a:lnTo>
                    <a:pt x="156667" y="194007"/>
                  </a:lnTo>
                  <a:lnTo>
                    <a:pt x="156667" y="198043"/>
                  </a:lnTo>
                  <a:lnTo>
                    <a:pt x="145921" y="208792"/>
                  </a:lnTo>
                  <a:lnTo>
                    <a:pt x="148145" y="212865"/>
                  </a:lnTo>
                  <a:lnTo>
                    <a:pt x="149955" y="216448"/>
                  </a:lnTo>
                  <a:lnTo>
                    <a:pt x="150822" y="220483"/>
                  </a:lnTo>
                  <a:lnTo>
                    <a:pt x="165641" y="220483"/>
                  </a:lnTo>
                  <a:lnTo>
                    <a:pt x="168356" y="223614"/>
                  </a:lnTo>
                  <a:lnTo>
                    <a:pt x="168356" y="233495"/>
                  </a:lnTo>
                  <a:lnTo>
                    <a:pt x="414316" y="233495"/>
                  </a:lnTo>
                  <a:lnTo>
                    <a:pt x="416611" y="236211"/>
                  </a:lnTo>
                  <a:lnTo>
                    <a:pt x="416611" y="246545"/>
                  </a:lnTo>
                  <a:lnTo>
                    <a:pt x="401792" y="246545"/>
                  </a:lnTo>
                  <a:lnTo>
                    <a:pt x="400888" y="246960"/>
                  </a:lnTo>
                  <a:lnTo>
                    <a:pt x="399568" y="247412"/>
                  </a:lnTo>
                  <a:lnTo>
                    <a:pt x="168356" y="247412"/>
                  </a:lnTo>
                  <a:lnTo>
                    <a:pt x="168356" y="256389"/>
                  </a:lnTo>
                  <a:lnTo>
                    <a:pt x="167903" y="258199"/>
                  </a:lnTo>
                  <a:lnTo>
                    <a:pt x="166998" y="259104"/>
                  </a:lnTo>
                  <a:lnTo>
                    <a:pt x="416611" y="259104"/>
                  </a:lnTo>
                  <a:lnTo>
                    <a:pt x="416611" y="269438"/>
                  </a:lnTo>
                  <a:lnTo>
                    <a:pt x="413029" y="272116"/>
                  </a:lnTo>
                  <a:lnTo>
                    <a:pt x="147693" y="272116"/>
                  </a:lnTo>
                  <a:lnTo>
                    <a:pt x="147693" y="272568"/>
                  </a:lnTo>
                  <a:lnTo>
                    <a:pt x="147240" y="272568"/>
                  </a:lnTo>
                  <a:lnTo>
                    <a:pt x="147240" y="273474"/>
                  </a:lnTo>
                  <a:lnTo>
                    <a:pt x="154895" y="281092"/>
                  </a:lnTo>
                  <a:lnTo>
                    <a:pt x="158024" y="283808"/>
                  </a:lnTo>
                  <a:lnTo>
                    <a:pt x="158024" y="287843"/>
                  </a:lnTo>
                  <a:lnTo>
                    <a:pt x="154895" y="290521"/>
                  </a:lnTo>
                  <a:lnTo>
                    <a:pt x="149955" y="295462"/>
                  </a:lnTo>
                  <a:close/>
                </a:path>
                <a:path w="417195" h="325755">
                  <a:moveTo>
                    <a:pt x="416611" y="259104"/>
                  </a:moveTo>
                  <a:lnTo>
                    <a:pt x="402697" y="259104"/>
                  </a:lnTo>
                  <a:lnTo>
                    <a:pt x="402697" y="246545"/>
                  </a:lnTo>
                  <a:lnTo>
                    <a:pt x="416611" y="246545"/>
                  </a:lnTo>
                  <a:lnTo>
                    <a:pt x="416611" y="259104"/>
                  </a:lnTo>
                  <a:close/>
                </a:path>
                <a:path w="417195" h="325755">
                  <a:moveTo>
                    <a:pt x="74525" y="295462"/>
                  </a:moveTo>
                  <a:lnTo>
                    <a:pt x="41287" y="295462"/>
                  </a:lnTo>
                  <a:lnTo>
                    <a:pt x="48036" y="288748"/>
                  </a:lnTo>
                  <a:lnTo>
                    <a:pt x="48866" y="287617"/>
                  </a:lnTo>
                  <a:lnTo>
                    <a:pt x="50563" y="286863"/>
                  </a:lnTo>
                  <a:lnTo>
                    <a:pt x="53466" y="286863"/>
                  </a:lnTo>
                  <a:lnTo>
                    <a:pt x="54635" y="287164"/>
                  </a:lnTo>
                  <a:lnTo>
                    <a:pt x="55653" y="287843"/>
                  </a:lnTo>
                  <a:lnTo>
                    <a:pt x="60593" y="291426"/>
                  </a:lnTo>
                  <a:lnTo>
                    <a:pt x="66889" y="293689"/>
                  </a:lnTo>
                  <a:lnTo>
                    <a:pt x="73186" y="295009"/>
                  </a:lnTo>
                  <a:lnTo>
                    <a:pt x="74525" y="295462"/>
                  </a:lnTo>
                  <a:close/>
                </a:path>
                <a:path w="417195" h="325755">
                  <a:moveTo>
                    <a:pt x="105500" y="310284"/>
                  </a:moveTo>
                  <a:lnTo>
                    <a:pt x="93359" y="310284"/>
                  </a:lnTo>
                  <a:lnTo>
                    <a:pt x="93359" y="298630"/>
                  </a:lnTo>
                  <a:lnTo>
                    <a:pt x="95621" y="295914"/>
                  </a:lnTo>
                  <a:lnTo>
                    <a:pt x="98298" y="295009"/>
                  </a:lnTo>
                  <a:lnTo>
                    <a:pt x="104595" y="293689"/>
                  </a:lnTo>
                  <a:lnTo>
                    <a:pt x="109987" y="291426"/>
                  </a:lnTo>
                  <a:lnTo>
                    <a:pt x="115831" y="287843"/>
                  </a:lnTo>
                  <a:lnTo>
                    <a:pt x="116699" y="287164"/>
                  </a:lnTo>
                  <a:lnTo>
                    <a:pt x="117679" y="286863"/>
                  </a:lnTo>
                  <a:lnTo>
                    <a:pt x="120356" y="286863"/>
                  </a:lnTo>
                  <a:lnTo>
                    <a:pt x="122053" y="287617"/>
                  </a:lnTo>
                  <a:lnTo>
                    <a:pt x="123448" y="288748"/>
                  </a:lnTo>
                  <a:lnTo>
                    <a:pt x="130197" y="295462"/>
                  </a:lnTo>
                  <a:lnTo>
                    <a:pt x="149955" y="295462"/>
                  </a:lnTo>
                  <a:lnTo>
                    <a:pt x="142301" y="303118"/>
                  </a:lnTo>
                  <a:lnTo>
                    <a:pt x="117604" y="303118"/>
                  </a:lnTo>
                  <a:lnTo>
                    <a:pt x="113569" y="305343"/>
                  </a:lnTo>
                  <a:lnTo>
                    <a:pt x="109535" y="307153"/>
                  </a:lnTo>
                  <a:lnTo>
                    <a:pt x="105500" y="308059"/>
                  </a:lnTo>
                  <a:lnTo>
                    <a:pt x="105500" y="310284"/>
                  </a:lnTo>
                  <a:close/>
                </a:path>
                <a:path w="417195" h="325755">
                  <a:moveTo>
                    <a:pt x="102370" y="325558"/>
                  </a:moveTo>
                  <a:lnTo>
                    <a:pt x="66889" y="325558"/>
                  </a:lnTo>
                  <a:lnTo>
                    <a:pt x="64212" y="321976"/>
                  </a:lnTo>
                  <a:lnTo>
                    <a:pt x="64212" y="308059"/>
                  </a:lnTo>
                  <a:lnTo>
                    <a:pt x="60140" y="307153"/>
                  </a:lnTo>
                  <a:lnTo>
                    <a:pt x="56106" y="305343"/>
                  </a:lnTo>
                  <a:lnTo>
                    <a:pt x="52524" y="303118"/>
                  </a:lnTo>
                  <a:lnTo>
                    <a:pt x="78126" y="303118"/>
                  </a:lnTo>
                  <a:lnTo>
                    <a:pt x="78126" y="310284"/>
                  </a:lnTo>
                  <a:lnTo>
                    <a:pt x="105500" y="310284"/>
                  </a:lnTo>
                  <a:lnTo>
                    <a:pt x="105500" y="322428"/>
                  </a:lnTo>
                  <a:lnTo>
                    <a:pt x="102370" y="325558"/>
                  </a:lnTo>
                  <a:close/>
                </a:path>
                <a:path w="417195" h="325755">
                  <a:moveTo>
                    <a:pt x="131630" y="313113"/>
                  </a:moveTo>
                  <a:lnTo>
                    <a:pt x="128274" y="313113"/>
                  </a:lnTo>
                  <a:lnTo>
                    <a:pt x="126615" y="312320"/>
                  </a:lnTo>
                  <a:lnTo>
                    <a:pt x="125258" y="310736"/>
                  </a:lnTo>
                  <a:lnTo>
                    <a:pt x="117604" y="303118"/>
                  </a:lnTo>
                  <a:lnTo>
                    <a:pt x="142301" y="303118"/>
                  </a:lnTo>
                  <a:lnTo>
                    <a:pt x="134685" y="310736"/>
                  </a:lnTo>
                  <a:lnTo>
                    <a:pt x="133327" y="312320"/>
                  </a:lnTo>
                  <a:lnTo>
                    <a:pt x="131630" y="31311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35459" y="2051419"/>
              <a:ext cx="324571" cy="219578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7576636" y="1983877"/>
            <a:ext cx="276860" cy="332740"/>
            <a:chOff x="7576636" y="1983877"/>
            <a:chExt cx="276860" cy="332740"/>
          </a:xfrm>
        </p:grpSpPr>
        <p:sp>
          <p:nvSpPr>
            <p:cNvPr id="141" name="object 141"/>
            <p:cNvSpPr/>
            <p:nvPr/>
          </p:nvSpPr>
          <p:spPr>
            <a:xfrm>
              <a:off x="7576636" y="1983877"/>
              <a:ext cx="276860" cy="332740"/>
            </a:xfrm>
            <a:custGeom>
              <a:avLst/>
              <a:gdLst/>
              <a:ahLst/>
              <a:cxnLst/>
              <a:rect l="l" t="t" r="r" b="b"/>
              <a:pathLst>
                <a:path w="276859" h="332739">
                  <a:moveTo>
                    <a:pt x="159149" y="31749"/>
                  </a:moveTo>
                  <a:lnTo>
                    <a:pt x="49240" y="31749"/>
                  </a:lnTo>
                  <a:lnTo>
                    <a:pt x="45070" y="26669"/>
                  </a:lnTo>
                  <a:lnTo>
                    <a:pt x="45070" y="3809"/>
                  </a:lnTo>
                  <a:lnTo>
                    <a:pt x="49240" y="0"/>
                  </a:lnTo>
                  <a:lnTo>
                    <a:pt x="227361" y="0"/>
                  </a:lnTo>
                  <a:lnTo>
                    <a:pt x="231913" y="3809"/>
                  </a:lnTo>
                  <a:lnTo>
                    <a:pt x="231913" y="10159"/>
                  </a:lnTo>
                  <a:lnTo>
                    <a:pt x="54556" y="10159"/>
                  </a:lnTo>
                  <a:lnTo>
                    <a:pt x="54556" y="21589"/>
                  </a:lnTo>
                  <a:lnTo>
                    <a:pt x="158768" y="21589"/>
                  </a:lnTo>
                  <a:lnTo>
                    <a:pt x="161060" y="24129"/>
                  </a:lnTo>
                  <a:lnTo>
                    <a:pt x="161060" y="29209"/>
                  </a:lnTo>
                  <a:lnTo>
                    <a:pt x="159149" y="31749"/>
                  </a:lnTo>
                  <a:close/>
                </a:path>
                <a:path w="276859" h="332739">
                  <a:moveTo>
                    <a:pt x="227361" y="31749"/>
                  </a:moveTo>
                  <a:lnTo>
                    <a:pt x="176974" y="31749"/>
                  </a:lnTo>
                  <a:lnTo>
                    <a:pt x="174332" y="29209"/>
                  </a:lnTo>
                  <a:lnTo>
                    <a:pt x="174332" y="24129"/>
                  </a:lnTo>
                  <a:lnTo>
                    <a:pt x="176210" y="21589"/>
                  </a:lnTo>
                  <a:lnTo>
                    <a:pt x="221313" y="21589"/>
                  </a:lnTo>
                  <a:lnTo>
                    <a:pt x="221313" y="10159"/>
                  </a:lnTo>
                  <a:lnTo>
                    <a:pt x="231913" y="10159"/>
                  </a:lnTo>
                  <a:lnTo>
                    <a:pt x="231913" y="27939"/>
                  </a:lnTo>
                  <a:lnTo>
                    <a:pt x="227361" y="31749"/>
                  </a:lnTo>
                  <a:close/>
                </a:path>
                <a:path w="276859" h="332739">
                  <a:moveTo>
                    <a:pt x="88012" y="152399"/>
                  </a:moveTo>
                  <a:lnTo>
                    <a:pt x="66015" y="152399"/>
                  </a:lnTo>
                  <a:lnTo>
                    <a:pt x="68848" y="151129"/>
                  </a:lnTo>
                  <a:lnTo>
                    <a:pt x="70471" y="149859"/>
                  </a:lnTo>
                  <a:lnTo>
                    <a:pt x="72763" y="147319"/>
                  </a:lnTo>
                  <a:lnTo>
                    <a:pt x="73145" y="144779"/>
                  </a:lnTo>
                  <a:lnTo>
                    <a:pt x="71617" y="142239"/>
                  </a:lnTo>
                  <a:lnTo>
                    <a:pt x="67050" y="135889"/>
                  </a:lnTo>
                  <a:lnTo>
                    <a:pt x="60958" y="130809"/>
                  </a:lnTo>
                  <a:lnTo>
                    <a:pt x="53654" y="126999"/>
                  </a:lnTo>
                  <a:lnTo>
                    <a:pt x="45453" y="124459"/>
                  </a:lnTo>
                  <a:lnTo>
                    <a:pt x="29878" y="116839"/>
                  </a:lnTo>
                  <a:lnTo>
                    <a:pt x="15194" y="105409"/>
                  </a:lnTo>
                  <a:lnTo>
                    <a:pt x="4277" y="86359"/>
                  </a:lnTo>
                  <a:lnTo>
                    <a:pt x="0" y="57149"/>
                  </a:lnTo>
                  <a:lnTo>
                    <a:pt x="0" y="31749"/>
                  </a:lnTo>
                  <a:lnTo>
                    <a:pt x="1495" y="27939"/>
                  </a:lnTo>
                  <a:lnTo>
                    <a:pt x="4551" y="25399"/>
                  </a:lnTo>
                  <a:lnTo>
                    <a:pt x="7193" y="22859"/>
                  </a:lnTo>
                  <a:lnTo>
                    <a:pt x="10981" y="21589"/>
                  </a:lnTo>
                  <a:lnTo>
                    <a:pt x="14768" y="21589"/>
                  </a:lnTo>
                  <a:lnTo>
                    <a:pt x="22819" y="22859"/>
                  </a:lnTo>
                  <a:lnTo>
                    <a:pt x="30306" y="25399"/>
                  </a:lnTo>
                  <a:lnTo>
                    <a:pt x="36939" y="30479"/>
                  </a:lnTo>
                  <a:lnTo>
                    <a:pt x="38312" y="31749"/>
                  </a:lnTo>
                  <a:lnTo>
                    <a:pt x="12509" y="31749"/>
                  </a:lnTo>
                  <a:lnTo>
                    <a:pt x="10981" y="33019"/>
                  </a:lnTo>
                  <a:lnTo>
                    <a:pt x="9071" y="34289"/>
                  </a:lnTo>
                  <a:lnTo>
                    <a:pt x="8689" y="35559"/>
                  </a:lnTo>
                  <a:lnTo>
                    <a:pt x="8689" y="57149"/>
                  </a:lnTo>
                  <a:lnTo>
                    <a:pt x="20817" y="99059"/>
                  </a:lnTo>
                  <a:lnTo>
                    <a:pt x="40927" y="111759"/>
                  </a:lnTo>
                  <a:lnTo>
                    <a:pt x="52678" y="116839"/>
                  </a:lnTo>
                  <a:lnTo>
                    <a:pt x="57580" y="119379"/>
                  </a:lnTo>
                  <a:lnTo>
                    <a:pt x="60635" y="121919"/>
                  </a:lnTo>
                  <a:lnTo>
                    <a:pt x="72858" y="121919"/>
                  </a:lnTo>
                  <a:lnTo>
                    <a:pt x="78966" y="138429"/>
                  </a:lnTo>
                  <a:lnTo>
                    <a:pt x="88012" y="152399"/>
                  </a:lnTo>
                  <a:close/>
                </a:path>
                <a:path w="276859" h="332739">
                  <a:moveTo>
                    <a:pt x="237993" y="48259"/>
                  </a:moveTo>
                  <a:lnTo>
                    <a:pt x="225101" y="48259"/>
                  </a:lnTo>
                  <a:lnTo>
                    <a:pt x="228507" y="45719"/>
                  </a:lnTo>
                  <a:lnTo>
                    <a:pt x="230799" y="43179"/>
                  </a:lnTo>
                  <a:lnTo>
                    <a:pt x="262247" y="21589"/>
                  </a:lnTo>
                  <a:lnTo>
                    <a:pt x="265653" y="21589"/>
                  </a:lnTo>
                  <a:lnTo>
                    <a:pt x="269822" y="24129"/>
                  </a:lnTo>
                  <a:lnTo>
                    <a:pt x="272464" y="26669"/>
                  </a:lnTo>
                  <a:lnTo>
                    <a:pt x="274756" y="29209"/>
                  </a:lnTo>
                  <a:lnTo>
                    <a:pt x="276008" y="31749"/>
                  </a:lnTo>
                  <a:lnTo>
                    <a:pt x="253525" y="31749"/>
                  </a:lnTo>
                  <a:lnTo>
                    <a:pt x="245950" y="36829"/>
                  </a:lnTo>
                  <a:lnTo>
                    <a:pt x="241780" y="43179"/>
                  </a:lnTo>
                  <a:lnTo>
                    <a:pt x="237993" y="48259"/>
                  </a:lnTo>
                  <a:close/>
                </a:path>
                <a:path w="276859" h="332739">
                  <a:moveTo>
                    <a:pt x="72858" y="121919"/>
                  </a:moveTo>
                  <a:lnTo>
                    <a:pt x="60635" y="121919"/>
                  </a:lnTo>
                  <a:lnTo>
                    <a:pt x="57867" y="110489"/>
                  </a:lnTo>
                  <a:lnTo>
                    <a:pt x="55841" y="100329"/>
                  </a:lnTo>
                  <a:lnTo>
                    <a:pt x="54598" y="88899"/>
                  </a:lnTo>
                  <a:lnTo>
                    <a:pt x="54174" y="78739"/>
                  </a:lnTo>
                  <a:lnTo>
                    <a:pt x="54174" y="57149"/>
                  </a:lnTo>
                  <a:lnTo>
                    <a:pt x="46981" y="57149"/>
                  </a:lnTo>
                  <a:lnTo>
                    <a:pt x="40551" y="53339"/>
                  </a:lnTo>
                  <a:lnTo>
                    <a:pt x="32943" y="43179"/>
                  </a:lnTo>
                  <a:lnTo>
                    <a:pt x="28424" y="35559"/>
                  </a:lnTo>
                  <a:lnTo>
                    <a:pt x="20817" y="31749"/>
                  </a:lnTo>
                  <a:lnTo>
                    <a:pt x="38312" y="31749"/>
                  </a:lnTo>
                  <a:lnTo>
                    <a:pt x="42429" y="35559"/>
                  </a:lnTo>
                  <a:lnTo>
                    <a:pt x="48508" y="45719"/>
                  </a:lnTo>
                  <a:lnTo>
                    <a:pt x="51914" y="46989"/>
                  </a:lnTo>
                  <a:lnTo>
                    <a:pt x="64424" y="46989"/>
                  </a:lnTo>
                  <a:lnTo>
                    <a:pt x="64424" y="78739"/>
                  </a:lnTo>
                  <a:lnTo>
                    <a:pt x="68160" y="109219"/>
                  </a:lnTo>
                  <a:lnTo>
                    <a:pt x="72858" y="121919"/>
                  </a:lnTo>
                  <a:close/>
                </a:path>
                <a:path w="276859" h="332739">
                  <a:moveTo>
                    <a:pt x="64424" y="46989"/>
                  </a:moveTo>
                  <a:lnTo>
                    <a:pt x="55702" y="46989"/>
                  </a:lnTo>
                  <a:lnTo>
                    <a:pt x="55702" y="31749"/>
                  </a:lnTo>
                  <a:lnTo>
                    <a:pt x="64424" y="31749"/>
                  </a:lnTo>
                  <a:lnTo>
                    <a:pt x="64424" y="46989"/>
                  </a:lnTo>
                  <a:close/>
                </a:path>
                <a:path w="276859" h="332739">
                  <a:moveTo>
                    <a:pt x="166702" y="189229"/>
                  </a:moveTo>
                  <a:lnTo>
                    <a:pt x="152720" y="189229"/>
                  </a:lnTo>
                  <a:lnTo>
                    <a:pt x="156125" y="186689"/>
                  </a:lnTo>
                  <a:lnTo>
                    <a:pt x="179252" y="165099"/>
                  </a:lnTo>
                  <a:lnTo>
                    <a:pt x="196522" y="138429"/>
                  </a:lnTo>
                  <a:lnTo>
                    <a:pt x="207328" y="109219"/>
                  </a:lnTo>
                  <a:lnTo>
                    <a:pt x="211064" y="78739"/>
                  </a:lnTo>
                  <a:lnTo>
                    <a:pt x="211064" y="31749"/>
                  </a:lnTo>
                  <a:lnTo>
                    <a:pt x="221313" y="31749"/>
                  </a:lnTo>
                  <a:lnTo>
                    <a:pt x="221313" y="48259"/>
                  </a:lnTo>
                  <a:lnTo>
                    <a:pt x="237993" y="48259"/>
                  </a:lnTo>
                  <a:lnTo>
                    <a:pt x="234205" y="53339"/>
                  </a:lnTo>
                  <a:lnTo>
                    <a:pt x="227361" y="57149"/>
                  </a:lnTo>
                  <a:lnTo>
                    <a:pt x="220549" y="57149"/>
                  </a:lnTo>
                  <a:lnTo>
                    <a:pt x="220549" y="78739"/>
                  </a:lnTo>
                  <a:lnTo>
                    <a:pt x="220071" y="88899"/>
                  </a:lnTo>
                  <a:lnTo>
                    <a:pt x="218707" y="100329"/>
                  </a:lnTo>
                  <a:lnTo>
                    <a:pt x="216561" y="110489"/>
                  </a:lnTo>
                  <a:lnTo>
                    <a:pt x="213738" y="121919"/>
                  </a:lnTo>
                  <a:lnTo>
                    <a:pt x="236040" y="121919"/>
                  </a:lnTo>
                  <a:lnTo>
                    <a:pt x="230799" y="124459"/>
                  </a:lnTo>
                  <a:lnTo>
                    <a:pt x="222597" y="126999"/>
                  </a:lnTo>
                  <a:lnTo>
                    <a:pt x="215293" y="130809"/>
                  </a:lnTo>
                  <a:lnTo>
                    <a:pt x="209202" y="135889"/>
                  </a:lnTo>
                  <a:lnTo>
                    <a:pt x="204635" y="142239"/>
                  </a:lnTo>
                  <a:lnTo>
                    <a:pt x="203106" y="144779"/>
                  </a:lnTo>
                  <a:lnTo>
                    <a:pt x="203870" y="147319"/>
                  </a:lnTo>
                  <a:lnTo>
                    <a:pt x="205781" y="149859"/>
                  </a:lnTo>
                  <a:lnTo>
                    <a:pt x="207403" y="151129"/>
                  </a:lnTo>
                  <a:lnTo>
                    <a:pt x="210237" y="152399"/>
                  </a:lnTo>
                  <a:lnTo>
                    <a:pt x="229032" y="152399"/>
                  </a:lnTo>
                  <a:lnTo>
                    <a:pt x="228937" y="154939"/>
                  </a:lnTo>
                  <a:lnTo>
                    <a:pt x="197441" y="154939"/>
                  </a:lnTo>
                  <a:lnTo>
                    <a:pt x="189891" y="165099"/>
                  </a:lnTo>
                  <a:lnTo>
                    <a:pt x="181422" y="175259"/>
                  </a:lnTo>
                  <a:lnTo>
                    <a:pt x="171963" y="185419"/>
                  </a:lnTo>
                  <a:lnTo>
                    <a:pt x="166702" y="189229"/>
                  </a:lnTo>
                  <a:close/>
                </a:path>
                <a:path w="276859" h="332739">
                  <a:moveTo>
                    <a:pt x="236040" y="121919"/>
                  </a:moveTo>
                  <a:lnTo>
                    <a:pt x="213738" y="121919"/>
                  </a:lnTo>
                  <a:lnTo>
                    <a:pt x="222842" y="116839"/>
                  </a:lnTo>
                  <a:lnTo>
                    <a:pt x="227361" y="115569"/>
                  </a:lnTo>
                  <a:lnTo>
                    <a:pt x="234936" y="111759"/>
                  </a:lnTo>
                  <a:lnTo>
                    <a:pt x="263719" y="82549"/>
                  </a:lnTo>
                  <a:lnTo>
                    <a:pt x="266799" y="57149"/>
                  </a:lnTo>
                  <a:lnTo>
                    <a:pt x="266035" y="57149"/>
                  </a:lnTo>
                  <a:lnTo>
                    <a:pt x="266035" y="35559"/>
                  </a:lnTo>
                  <a:lnTo>
                    <a:pt x="264506" y="33019"/>
                  </a:lnTo>
                  <a:lnTo>
                    <a:pt x="263361" y="33019"/>
                  </a:lnTo>
                  <a:lnTo>
                    <a:pt x="262629" y="31749"/>
                  </a:lnTo>
                  <a:lnTo>
                    <a:pt x="276008" y="31749"/>
                  </a:lnTo>
                  <a:lnTo>
                    <a:pt x="276634" y="33019"/>
                  </a:lnTo>
                  <a:lnTo>
                    <a:pt x="276252" y="35559"/>
                  </a:lnTo>
                  <a:lnTo>
                    <a:pt x="276252" y="57149"/>
                  </a:lnTo>
                  <a:lnTo>
                    <a:pt x="272023" y="86359"/>
                  </a:lnTo>
                  <a:lnTo>
                    <a:pt x="261188" y="105409"/>
                  </a:lnTo>
                  <a:lnTo>
                    <a:pt x="246522" y="116839"/>
                  </a:lnTo>
                  <a:lnTo>
                    <a:pt x="236040" y="121919"/>
                  </a:lnTo>
                  <a:close/>
                </a:path>
                <a:path w="276859" h="332739">
                  <a:moveTo>
                    <a:pt x="68975" y="162559"/>
                  </a:moveTo>
                  <a:lnTo>
                    <a:pt x="58726" y="162559"/>
                  </a:lnTo>
                  <a:lnTo>
                    <a:pt x="56848" y="161289"/>
                  </a:lnTo>
                  <a:lnTo>
                    <a:pt x="47363" y="156209"/>
                  </a:lnTo>
                  <a:lnTo>
                    <a:pt x="47028" y="147319"/>
                  </a:lnTo>
                  <a:lnTo>
                    <a:pt x="46981" y="139699"/>
                  </a:lnTo>
                  <a:lnTo>
                    <a:pt x="49240" y="137159"/>
                  </a:lnTo>
                  <a:lnTo>
                    <a:pt x="54938" y="137159"/>
                  </a:lnTo>
                  <a:lnTo>
                    <a:pt x="56848" y="139699"/>
                  </a:lnTo>
                  <a:lnTo>
                    <a:pt x="56848" y="142239"/>
                  </a:lnTo>
                  <a:lnTo>
                    <a:pt x="56466" y="146049"/>
                  </a:lnTo>
                  <a:lnTo>
                    <a:pt x="57198" y="151129"/>
                  </a:lnTo>
                  <a:lnTo>
                    <a:pt x="60635" y="151129"/>
                  </a:lnTo>
                  <a:lnTo>
                    <a:pt x="61463" y="152399"/>
                  </a:lnTo>
                  <a:lnTo>
                    <a:pt x="88012" y="152399"/>
                  </a:lnTo>
                  <a:lnTo>
                    <a:pt x="89656" y="154939"/>
                  </a:lnTo>
                  <a:lnTo>
                    <a:pt x="78810" y="154939"/>
                  </a:lnTo>
                  <a:lnTo>
                    <a:pt x="77664" y="156209"/>
                  </a:lnTo>
                  <a:lnTo>
                    <a:pt x="73877" y="160019"/>
                  </a:lnTo>
                  <a:lnTo>
                    <a:pt x="68975" y="162559"/>
                  </a:lnTo>
                  <a:close/>
                </a:path>
                <a:path w="276859" h="332739">
                  <a:moveTo>
                    <a:pt x="229032" y="152399"/>
                  </a:moveTo>
                  <a:lnTo>
                    <a:pt x="214788" y="152399"/>
                  </a:lnTo>
                  <a:lnTo>
                    <a:pt x="215616" y="151129"/>
                  </a:lnTo>
                  <a:lnTo>
                    <a:pt x="219021" y="149859"/>
                  </a:lnTo>
                  <a:lnTo>
                    <a:pt x="219403" y="146049"/>
                  </a:lnTo>
                  <a:lnTo>
                    <a:pt x="219403" y="139699"/>
                  </a:lnTo>
                  <a:lnTo>
                    <a:pt x="221313" y="137159"/>
                  </a:lnTo>
                  <a:lnTo>
                    <a:pt x="226979" y="137159"/>
                  </a:lnTo>
                  <a:lnTo>
                    <a:pt x="229270" y="139699"/>
                  </a:lnTo>
                  <a:lnTo>
                    <a:pt x="229223" y="147319"/>
                  </a:lnTo>
                  <a:lnTo>
                    <a:pt x="229032" y="152399"/>
                  </a:lnTo>
                  <a:close/>
                </a:path>
                <a:path w="276859" h="332739">
                  <a:moveTo>
                    <a:pt x="206163" y="332739"/>
                  </a:moveTo>
                  <a:lnTo>
                    <a:pt x="70089" y="332739"/>
                  </a:lnTo>
                  <a:lnTo>
                    <a:pt x="66683" y="331469"/>
                  </a:lnTo>
                  <a:lnTo>
                    <a:pt x="64806" y="328929"/>
                  </a:lnTo>
                  <a:lnTo>
                    <a:pt x="62513" y="326389"/>
                  </a:lnTo>
                  <a:lnTo>
                    <a:pt x="62131" y="322579"/>
                  </a:lnTo>
                  <a:lnTo>
                    <a:pt x="62513" y="320039"/>
                  </a:lnTo>
                  <a:lnTo>
                    <a:pt x="67447" y="295909"/>
                  </a:lnTo>
                  <a:lnTo>
                    <a:pt x="68211" y="290829"/>
                  </a:lnTo>
                  <a:lnTo>
                    <a:pt x="73145" y="287019"/>
                  </a:lnTo>
                  <a:lnTo>
                    <a:pt x="92084" y="287019"/>
                  </a:lnTo>
                  <a:lnTo>
                    <a:pt x="92084" y="271779"/>
                  </a:lnTo>
                  <a:lnTo>
                    <a:pt x="98895" y="265429"/>
                  </a:lnTo>
                  <a:lnTo>
                    <a:pt x="123149" y="265429"/>
                  </a:lnTo>
                  <a:lnTo>
                    <a:pt x="123149" y="217169"/>
                  </a:lnTo>
                  <a:lnTo>
                    <a:pt x="118216" y="214629"/>
                  </a:lnTo>
                  <a:lnTo>
                    <a:pt x="113696" y="209549"/>
                  </a:lnTo>
                  <a:lnTo>
                    <a:pt x="113696" y="198119"/>
                  </a:lnTo>
                  <a:lnTo>
                    <a:pt x="114428" y="195579"/>
                  </a:lnTo>
                  <a:lnTo>
                    <a:pt x="115574" y="194309"/>
                  </a:lnTo>
                  <a:lnTo>
                    <a:pt x="114810" y="193039"/>
                  </a:lnTo>
                  <a:lnTo>
                    <a:pt x="104449" y="185419"/>
                  </a:lnTo>
                  <a:lnTo>
                    <a:pt x="94972" y="175259"/>
                  </a:lnTo>
                  <a:lnTo>
                    <a:pt x="86413" y="165099"/>
                  </a:lnTo>
                  <a:lnTo>
                    <a:pt x="78810" y="154939"/>
                  </a:lnTo>
                  <a:lnTo>
                    <a:pt x="89656" y="154939"/>
                  </a:lnTo>
                  <a:lnTo>
                    <a:pt x="96235" y="165099"/>
                  </a:lnTo>
                  <a:lnTo>
                    <a:pt x="119362" y="186689"/>
                  </a:lnTo>
                  <a:lnTo>
                    <a:pt x="122768" y="189229"/>
                  </a:lnTo>
                  <a:lnTo>
                    <a:pt x="166702" y="189229"/>
                  </a:lnTo>
                  <a:lnTo>
                    <a:pt x="161441" y="193039"/>
                  </a:lnTo>
                  <a:lnTo>
                    <a:pt x="160678" y="194309"/>
                  </a:lnTo>
                  <a:lnTo>
                    <a:pt x="161441" y="195579"/>
                  </a:lnTo>
                  <a:lnTo>
                    <a:pt x="162555" y="198119"/>
                  </a:lnTo>
                  <a:lnTo>
                    <a:pt x="123531" y="198119"/>
                  </a:lnTo>
                  <a:lnTo>
                    <a:pt x="122386" y="200659"/>
                  </a:lnTo>
                  <a:lnTo>
                    <a:pt x="122386" y="207009"/>
                  </a:lnTo>
                  <a:lnTo>
                    <a:pt x="123531" y="209549"/>
                  </a:lnTo>
                  <a:lnTo>
                    <a:pt x="162555" y="209549"/>
                  </a:lnTo>
                  <a:lnTo>
                    <a:pt x="158768" y="215899"/>
                  </a:lnTo>
                  <a:lnTo>
                    <a:pt x="153102" y="217169"/>
                  </a:lnTo>
                  <a:lnTo>
                    <a:pt x="153102" y="218439"/>
                  </a:lnTo>
                  <a:lnTo>
                    <a:pt x="132253" y="218439"/>
                  </a:lnTo>
                  <a:lnTo>
                    <a:pt x="132253" y="266699"/>
                  </a:lnTo>
                  <a:lnTo>
                    <a:pt x="178719" y="266699"/>
                  </a:lnTo>
                  <a:lnTo>
                    <a:pt x="184168" y="271779"/>
                  </a:lnTo>
                  <a:lnTo>
                    <a:pt x="184168" y="275589"/>
                  </a:lnTo>
                  <a:lnTo>
                    <a:pt x="104211" y="275589"/>
                  </a:lnTo>
                  <a:lnTo>
                    <a:pt x="101569" y="279399"/>
                  </a:lnTo>
                  <a:lnTo>
                    <a:pt x="101569" y="288289"/>
                  </a:lnTo>
                  <a:lnTo>
                    <a:pt x="110641" y="288289"/>
                  </a:lnTo>
                  <a:lnTo>
                    <a:pt x="112932" y="290829"/>
                  </a:lnTo>
                  <a:lnTo>
                    <a:pt x="112932" y="294639"/>
                  </a:lnTo>
                  <a:lnTo>
                    <a:pt x="111022" y="297179"/>
                  </a:lnTo>
                  <a:lnTo>
                    <a:pt x="76169" y="297179"/>
                  </a:lnTo>
                  <a:lnTo>
                    <a:pt x="76169" y="298449"/>
                  </a:lnTo>
                  <a:lnTo>
                    <a:pt x="71617" y="321309"/>
                  </a:lnTo>
                  <a:lnTo>
                    <a:pt x="71617" y="322579"/>
                  </a:lnTo>
                  <a:lnTo>
                    <a:pt x="71999" y="322579"/>
                  </a:lnTo>
                  <a:lnTo>
                    <a:pt x="72763" y="323849"/>
                  </a:lnTo>
                  <a:lnTo>
                    <a:pt x="213865" y="323849"/>
                  </a:lnTo>
                  <a:lnTo>
                    <a:pt x="213356" y="326389"/>
                  </a:lnTo>
                  <a:lnTo>
                    <a:pt x="209568" y="331469"/>
                  </a:lnTo>
                  <a:lnTo>
                    <a:pt x="206163" y="332739"/>
                  </a:lnTo>
                  <a:close/>
                </a:path>
                <a:path w="276859" h="332739">
                  <a:moveTo>
                    <a:pt x="217526" y="162559"/>
                  </a:moveTo>
                  <a:lnTo>
                    <a:pt x="207658" y="162559"/>
                  </a:lnTo>
                  <a:lnTo>
                    <a:pt x="202374" y="160019"/>
                  </a:lnTo>
                  <a:lnTo>
                    <a:pt x="198587" y="156209"/>
                  </a:lnTo>
                  <a:lnTo>
                    <a:pt x="198205" y="154939"/>
                  </a:lnTo>
                  <a:lnTo>
                    <a:pt x="228937" y="154939"/>
                  </a:lnTo>
                  <a:lnTo>
                    <a:pt x="228889" y="156209"/>
                  </a:lnTo>
                  <a:lnTo>
                    <a:pt x="219403" y="161289"/>
                  </a:lnTo>
                  <a:lnTo>
                    <a:pt x="217526" y="162559"/>
                  </a:lnTo>
                  <a:close/>
                </a:path>
                <a:path w="276859" h="332739">
                  <a:moveTo>
                    <a:pt x="151574" y="189229"/>
                  </a:moveTo>
                  <a:lnTo>
                    <a:pt x="122768" y="189229"/>
                  </a:lnTo>
                  <a:lnTo>
                    <a:pt x="123913" y="187959"/>
                  </a:lnTo>
                  <a:lnTo>
                    <a:pt x="150810" y="187959"/>
                  </a:lnTo>
                  <a:lnTo>
                    <a:pt x="151574" y="189229"/>
                  </a:lnTo>
                  <a:close/>
                </a:path>
                <a:path w="276859" h="332739">
                  <a:moveTo>
                    <a:pt x="162555" y="209549"/>
                  </a:moveTo>
                  <a:lnTo>
                    <a:pt x="151574" y="209549"/>
                  </a:lnTo>
                  <a:lnTo>
                    <a:pt x="153102" y="207009"/>
                  </a:lnTo>
                  <a:lnTo>
                    <a:pt x="153102" y="200659"/>
                  </a:lnTo>
                  <a:lnTo>
                    <a:pt x="151574" y="198119"/>
                  </a:lnTo>
                  <a:lnTo>
                    <a:pt x="162555" y="198119"/>
                  </a:lnTo>
                  <a:lnTo>
                    <a:pt x="162555" y="209549"/>
                  </a:lnTo>
                  <a:close/>
                </a:path>
                <a:path w="276859" h="332739">
                  <a:moveTo>
                    <a:pt x="178719" y="266699"/>
                  </a:moveTo>
                  <a:lnTo>
                    <a:pt x="143617" y="266699"/>
                  </a:lnTo>
                  <a:lnTo>
                    <a:pt x="143617" y="218439"/>
                  </a:lnTo>
                  <a:lnTo>
                    <a:pt x="153102" y="218439"/>
                  </a:lnTo>
                  <a:lnTo>
                    <a:pt x="153102" y="265429"/>
                  </a:lnTo>
                  <a:lnTo>
                    <a:pt x="177356" y="265429"/>
                  </a:lnTo>
                  <a:lnTo>
                    <a:pt x="178719" y="266699"/>
                  </a:lnTo>
                  <a:close/>
                </a:path>
                <a:path w="276859" h="332739">
                  <a:moveTo>
                    <a:pt x="213865" y="323849"/>
                  </a:moveTo>
                  <a:lnTo>
                    <a:pt x="202724" y="323849"/>
                  </a:lnTo>
                  <a:lnTo>
                    <a:pt x="203106" y="322579"/>
                  </a:lnTo>
                  <a:lnTo>
                    <a:pt x="203870" y="322579"/>
                  </a:lnTo>
                  <a:lnTo>
                    <a:pt x="203870" y="321309"/>
                  </a:lnTo>
                  <a:lnTo>
                    <a:pt x="198937" y="298449"/>
                  </a:lnTo>
                  <a:lnTo>
                    <a:pt x="198587" y="298449"/>
                  </a:lnTo>
                  <a:lnTo>
                    <a:pt x="198205" y="297179"/>
                  </a:lnTo>
                  <a:lnTo>
                    <a:pt x="128465" y="297179"/>
                  </a:lnTo>
                  <a:lnTo>
                    <a:pt x="126174" y="294639"/>
                  </a:lnTo>
                  <a:lnTo>
                    <a:pt x="126174" y="290829"/>
                  </a:lnTo>
                  <a:lnTo>
                    <a:pt x="128083" y="288289"/>
                  </a:lnTo>
                  <a:lnTo>
                    <a:pt x="174332" y="288289"/>
                  </a:lnTo>
                  <a:lnTo>
                    <a:pt x="174332" y="279399"/>
                  </a:lnTo>
                  <a:lnTo>
                    <a:pt x="171659" y="275589"/>
                  </a:lnTo>
                  <a:lnTo>
                    <a:pt x="184168" y="275589"/>
                  </a:lnTo>
                  <a:lnTo>
                    <a:pt x="184168" y="287019"/>
                  </a:lnTo>
                  <a:lnTo>
                    <a:pt x="203106" y="287019"/>
                  </a:lnTo>
                  <a:lnTo>
                    <a:pt x="208040" y="290829"/>
                  </a:lnTo>
                  <a:lnTo>
                    <a:pt x="208804" y="295909"/>
                  </a:lnTo>
                  <a:lnTo>
                    <a:pt x="213738" y="320039"/>
                  </a:lnTo>
                  <a:lnTo>
                    <a:pt x="214120" y="322579"/>
                  </a:lnTo>
                  <a:lnTo>
                    <a:pt x="213865" y="32384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0980" y="2041871"/>
              <a:ext cx="87182" cy="8304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853599" y="1975537"/>
            <a:ext cx="337820" cy="353060"/>
            <a:chOff x="853599" y="1975537"/>
            <a:chExt cx="337820" cy="353060"/>
          </a:xfrm>
        </p:grpSpPr>
        <p:sp>
          <p:nvSpPr>
            <p:cNvPr id="144" name="object 144"/>
            <p:cNvSpPr/>
            <p:nvPr/>
          </p:nvSpPr>
          <p:spPr>
            <a:xfrm>
              <a:off x="853599" y="1975537"/>
              <a:ext cx="337820" cy="353060"/>
            </a:xfrm>
            <a:custGeom>
              <a:avLst/>
              <a:gdLst/>
              <a:ahLst/>
              <a:cxnLst/>
              <a:rect l="l" t="t" r="r" b="b"/>
              <a:pathLst>
                <a:path w="337819" h="353060">
                  <a:moveTo>
                    <a:pt x="154598" y="353059"/>
                  </a:moveTo>
                  <a:lnTo>
                    <a:pt x="143266" y="353059"/>
                  </a:lnTo>
                  <a:lnTo>
                    <a:pt x="136009" y="349249"/>
                  </a:lnTo>
                  <a:lnTo>
                    <a:pt x="131871" y="342899"/>
                  </a:lnTo>
                  <a:lnTo>
                    <a:pt x="129802" y="339089"/>
                  </a:lnTo>
                  <a:lnTo>
                    <a:pt x="125792" y="337819"/>
                  </a:lnTo>
                  <a:lnTo>
                    <a:pt x="117643" y="337819"/>
                  </a:lnTo>
                  <a:lnTo>
                    <a:pt x="109916" y="336549"/>
                  </a:lnTo>
                  <a:lnTo>
                    <a:pt x="103212" y="332739"/>
                  </a:lnTo>
                  <a:lnTo>
                    <a:pt x="98186" y="326389"/>
                  </a:lnTo>
                  <a:lnTo>
                    <a:pt x="95489" y="318769"/>
                  </a:lnTo>
                  <a:lnTo>
                    <a:pt x="94344" y="314959"/>
                  </a:lnTo>
                  <a:lnTo>
                    <a:pt x="90938" y="311149"/>
                  </a:lnTo>
                  <a:lnTo>
                    <a:pt x="86768" y="309879"/>
                  </a:lnTo>
                  <a:lnTo>
                    <a:pt x="78907" y="306069"/>
                  </a:lnTo>
                  <a:lnTo>
                    <a:pt x="73320" y="299719"/>
                  </a:lnTo>
                  <a:lnTo>
                    <a:pt x="70574" y="292099"/>
                  </a:lnTo>
                  <a:lnTo>
                    <a:pt x="71235" y="283209"/>
                  </a:lnTo>
                  <a:lnTo>
                    <a:pt x="72381" y="278129"/>
                  </a:lnTo>
                  <a:lnTo>
                    <a:pt x="70471" y="274319"/>
                  </a:lnTo>
                  <a:lnTo>
                    <a:pt x="67447" y="270509"/>
                  </a:lnTo>
                  <a:lnTo>
                    <a:pt x="61848" y="264159"/>
                  </a:lnTo>
                  <a:lnTo>
                    <a:pt x="59347" y="256539"/>
                  </a:lnTo>
                  <a:lnTo>
                    <a:pt x="60044" y="247649"/>
                  </a:lnTo>
                  <a:lnTo>
                    <a:pt x="64041" y="240029"/>
                  </a:lnTo>
                  <a:lnTo>
                    <a:pt x="67065" y="236219"/>
                  </a:lnTo>
                  <a:lnTo>
                    <a:pt x="67447" y="231139"/>
                  </a:lnTo>
                  <a:lnTo>
                    <a:pt x="65569" y="227329"/>
                  </a:lnTo>
                  <a:lnTo>
                    <a:pt x="63098" y="219709"/>
                  </a:lnTo>
                  <a:lnTo>
                    <a:pt x="64041" y="210819"/>
                  </a:lnTo>
                  <a:lnTo>
                    <a:pt x="68112" y="203199"/>
                  </a:lnTo>
                  <a:lnTo>
                    <a:pt x="75023" y="198119"/>
                  </a:lnTo>
                  <a:lnTo>
                    <a:pt x="78811" y="195579"/>
                  </a:lnTo>
                  <a:lnTo>
                    <a:pt x="81102" y="191769"/>
                  </a:lnTo>
                  <a:lnTo>
                    <a:pt x="81102" y="187959"/>
                  </a:lnTo>
                  <a:lnTo>
                    <a:pt x="82543" y="179069"/>
                  </a:lnTo>
                  <a:lnTo>
                    <a:pt x="86967" y="171449"/>
                  </a:lnTo>
                  <a:lnTo>
                    <a:pt x="93671" y="166369"/>
                  </a:lnTo>
                  <a:lnTo>
                    <a:pt x="101951" y="163829"/>
                  </a:lnTo>
                  <a:lnTo>
                    <a:pt x="104211" y="163829"/>
                  </a:lnTo>
                  <a:lnTo>
                    <a:pt x="106853" y="162559"/>
                  </a:lnTo>
                  <a:lnTo>
                    <a:pt x="108763" y="161289"/>
                  </a:lnTo>
                  <a:lnTo>
                    <a:pt x="1877" y="12699"/>
                  </a:lnTo>
                  <a:lnTo>
                    <a:pt x="0" y="10159"/>
                  </a:lnTo>
                  <a:lnTo>
                    <a:pt x="0" y="6349"/>
                  </a:lnTo>
                  <a:lnTo>
                    <a:pt x="1495" y="3809"/>
                  </a:lnTo>
                  <a:lnTo>
                    <a:pt x="3405" y="1269"/>
                  </a:lnTo>
                  <a:lnTo>
                    <a:pt x="6429" y="0"/>
                  </a:lnTo>
                  <a:lnTo>
                    <a:pt x="104975" y="0"/>
                  </a:lnTo>
                  <a:lnTo>
                    <a:pt x="106121" y="3809"/>
                  </a:lnTo>
                  <a:lnTo>
                    <a:pt x="110689" y="10159"/>
                  </a:lnTo>
                  <a:lnTo>
                    <a:pt x="12509" y="10159"/>
                  </a:lnTo>
                  <a:lnTo>
                    <a:pt x="114810" y="152399"/>
                  </a:lnTo>
                  <a:lnTo>
                    <a:pt x="156412" y="152399"/>
                  </a:lnTo>
                  <a:lnTo>
                    <a:pt x="155043" y="153669"/>
                  </a:lnTo>
                  <a:lnTo>
                    <a:pt x="127129" y="153669"/>
                  </a:lnTo>
                  <a:lnTo>
                    <a:pt x="122641" y="156209"/>
                  </a:lnTo>
                  <a:lnTo>
                    <a:pt x="120890" y="161289"/>
                  </a:lnTo>
                  <a:lnTo>
                    <a:pt x="120508" y="162559"/>
                  </a:lnTo>
                  <a:lnTo>
                    <a:pt x="119362" y="163829"/>
                  </a:lnTo>
                  <a:lnTo>
                    <a:pt x="114810" y="171449"/>
                  </a:lnTo>
                  <a:lnTo>
                    <a:pt x="108763" y="173989"/>
                  </a:lnTo>
                  <a:lnTo>
                    <a:pt x="101951" y="175259"/>
                  </a:lnTo>
                  <a:lnTo>
                    <a:pt x="95871" y="175259"/>
                  </a:lnTo>
                  <a:lnTo>
                    <a:pt x="90556" y="181609"/>
                  </a:lnTo>
                  <a:lnTo>
                    <a:pt x="90938" y="187959"/>
                  </a:lnTo>
                  <a:lnTo>
                    <a:pt x="91702" y="196849"/>
                  </a:lnTo>
                  <a:lnTo>
                    <a:pt x="86768" y="204469"/>
                  </a:lnTo>
                  <a:lnTo>
                    <a:pt x="79193" y="208279"/>
                  </a:lnTo>
                  <a:lnTo>
                    <a:pt x="73527" y="210819"/>
                  </a:lnTo>
                  <a:lnTo>
                    <a:pt x="71235" y="218439"/>
                  </a:lnTo>
                  <a:lnTo>
                    <a:pt x="73877" y="223519"/>
                  </a:lnTo>
                  <a:lnTo>
                    <a:pt x="75883" y="229869"/>
                  </a:lnTo>
                  <a:lnTo>
                    <a:pt x="76173" y="236219"/>
                  </a:lnTo>
                  <a:lnTo>
                    <a:pt x="74750" y="242569"/>
                  </a:lnTo>
                  <a:lnTo>
                    <a:pt x="71617" y="247649"/>
                  </a:lnTo>
                  <a:lnTo>
                    <a:pt x="67829" y="252729"/>
                  </a:lnTo>
                  <a:lnTo>
                    <a:pt x="68975" y="260349"/>
                  </a:lnTo>
                  <a:lnTo>
                    <a:pt x="73527" y="264159"/>
                  </a:lnTo>
                  <a:lnTo>
                    <a:pt x="78063" y="269239"/>
                  </a:lnTo>
                  <a:lnTo>
                    <a:pt x="80860" y="274319"/>
                  </a:lnTo>
                  <a:lnTo>
                    <a:pt x="81884" y="280669"/>
                  </a:lnTo>
                  <a:lnTo>
                    <a:pt x="81102" y="287019"/>
                  </a:lnTo>
                  <a:lnTo>
                    <a:pt x="79193" y="293369"/>
                  </a:lnTo>
                  <a:lnTo>
                    <a:pt x="82980" y="299719"/>
                  </a:lnTo>
                  <a:lnTo>
                    <a:pt x="106025" y="323849"/>
                  </a:lnTo>
                  <a:lnTo>
                    <a:pt x="111277" y="327659"/>
                  </a:lnTo>
                  <a:lnTo>
                    <a:pt x="128402" y="327659"/>
                  </a:lnTo>
                  <a:lnTo>
                    <a:pt x="136041" y="331469"/>
                  </a:lnTo>
                  <a:lnTo>
                    <a:pt x="140211" y="337819"/>
                  </a:lnTo>
                  <a:lnTo>
                    <a:pt x="142407" y="341629"/>
                  </a:lnTo>
                  <a:lnTo>
                    <a:pt x="146258" y="342899"/>
                  </a:lnTo>
                  <a:lnTo>
                    <a:pt x="205398" y="342899"/>
                  </a:lnTo>
                  <a:lnTo>
                    <a:pt x="201757" y="347979"/>
                  </a:lnTo>
                  <a:lnTo>
                    <a:pt x="164083" y="347979"/>
                  </a:lnTo>
                  <a:lnTo>
                    <a:pt x="162205" y="349249"/>
                  </a:lnTo>
                  <a:lnTo>
                    <a:pt x="158672" y="351789"/>
                  </a:lnTo>
                  <a:lnTo>
                    <a:pt x="154598" y="353059"/>
                  </a:lnTo>
                  <a:close/>
                </a:path>
                <a:path w="337819" h="353060">
                  <a:moveTo>
                    <a:pt x="181434" y="90169"/>
                  </a:moveTo>
                  <a:lnTo>
                    <a:pt x="168253" y="90169"/>
                  </a:lnTo>
                  <a:lnTo>
                    <a:pt x="230799" y="3809"/>
                  </a:lnTo>
                  <a:lnTo>
                    <a:pt x="232295" y="0"/>
                  </a:lnTo>
                  <a:lnTo>
                    <a:pt x="330841" y="0"/>
                  </a:lnTo>
                  <a:lnTo>
                    <a:pt x="333864" y="1269"/>
                  </a:lnTo>
                  <a:lnTo>
                    <a:pt x="335392" y="3809"/>
                  </a:lnTo>
                  <a:lnTo>
                    <a:pt x="337270" y="7619"/>
                  </a:lnTo>
                  <a:lnTo>
                    <a:pt x="336888" y="10159"/>
                  </a:lnTo>
                  <a:lnTo>
                    <a:pt x="238756" y="10159"/>
                  </a:lnTo>
                  <a:lnTo>
                    <a:pt x="181434" y="90169"/>
                  </a:lnTo>
                  <a:close/>
                </a:path>
                <a:path w="337819" h="353060">
                  <a:moveTo>
                    <a:pt x="156412" y="152399"/>
                  </a:moveTo>
                  <a:lnTo>
                    <a:pt x="114810" y="152399"/>
                  </a:lnTo>
                  <a:lnTo>
                    <a:pt x="118248" y="147319"/>
                  </a:lnTo>
                  <a:lnTo>
                    <a:pt x="122768" y="144779"/>
                  </a:lnTo>
                  <a:lnTo>
                    <a:pt x="128083" y="143509"/>
                  </a:lnTo>
                  <a:lnTo>
                    <a:pt x="32211" y="10159"/>
                  </a:lnTo>
                  <a:lnTo>
                    <a:pt x="45103" y="10159"/>
                  </a:lnTo>
                  <a:lnTo>
                    <a:pt x="141738" y="144779"/>
                  </a:lnTo>
                  <a:lnTo>
                    <a:pt x="187940" y="144779"/>
                  </a:lnTo>
                  <a:lnTo>
                    <a:pt x="189579" y="146049"/>
                  </a:lnTo>
                  <a:lnTo>
                    <a:pt x="164656" y="146049"/>
                  </a:lnTo>
                  <a:lnTo>
                    <a:pt x="161632" y="147319"/>
                  </a:lnTo>
                  <a:lnTo>
                    <a:pt x="159149" y="149859"/>
                  </a:lnTo>
                  <a:lnTo>
                    <a:pt x="156412" y="152399"/>
                  </a:lnTo>
                  <a:close/>
                </a:path>
                <a:path w="337819" h="353060">
                  <a:moveTo>
                    <a:pt x="187940" y="144779"/>
                  </a:moveTo>
                  <a:lnTo>
                    <a:pt x="148041" y="144779"/>
                  </a:lnTo>
                  <a:lnTo>
                    <a:pt x="151160" y="143509"/>
                  </a:lnTo>
                  <a:lnTo>
                    <a:pt x="154630" y="140969"/>
                  </a:lnTo>
                  <a:lnTo>
                    <a:pt x="156126" y="138429"/>
                  </a:lnTo>
                  <a:lnTo>
                    <a:pt x="158035" y="138429"/>
                  </a:lnTo>
                  <a:lnTo>
                    <a:pt x="65919" y="10159"/>
                  </a:lnTo>
                  <a:lnTo>
                    <a:pt x="78047" y="10159"/>
                  </a:lnTo>
                  <a:lnTo>
                    <a:pt x="168253" y="135889"/>
                  </a:lnTo>
                  <a:lnTo>
                    <a:pt x="173950" y="135889"/>
                  </a:lnTo>
                  <a:lnTo>
                    <a:pt x="179616" y="137159"/>
                  </a:lnTo>
                  <a:lnTo>
                    <a:pt x="183786" y="142239"/>
                  </a:lnTo>
                  <a:lnTo>
                    <a:pt x="186300" y="143509"/>
                  </a:lnTo>
                  <a:lnTo>
                    <a:pt x="187940" y="144779"/>
                  </a:lnTo>
                  <a:close/>
                </a:path>
                <a:path w="337819" h="353060">
                  <a:moveTo>
                    <a:pt x="193526" y="156209"/>
                  </a:moveTo>
                  <a:lnTo>
                    <a:pt x="185282" y="156209"/>
                  </a:lnTo>
                  <a:lnTo>
                    <a:pt x="179871" y="153669"/>
                  </a:lnTo>
                  <a:lnTo>
                    <a:pt x="175828" y="149859"/>
                  </a:lnTo>
                  <a:lnTo>
                    <a:pt x="173568" y="147319"/>
                  </a:lnTo>
                  <a:lnTo>
                    <a:pt x="170640" y="146049"/>
                  </a:lnTo>
                  <a:lnTo>
                    <a:pt x="194131" y="146049"/>
                  </a:lnTo>
                  <a:lnTo>
                    <a:pt x="194799" y="144779"/>
                  </a:lnTo>
                  <a:lnTo>
                    <a:pt x="98131" y="10159"/>
                  </a:lnTo>
                  <a:lnTo>
                    <a:pt x="110689" y="10159"/>
                  </a:lnTo>
                  <a:lnTo>
                    <a:pt x="168253" y="90169"/>
                  </a:lnTo>
                  <a:lnTo>
                    <a:pt x="181434" y="90169"/>
                  </a:lnTo>
                  <a:lnTo>
                    <a:pt x="175064" y="99059"/>
                  </a:lnTo>
                  <a:lnTo>
                    <a:pt x="185314" y="114299"/>
                  </a:lnTo>
                  <a:lnTo>
                    <a:pt x="198886" y="114299"/>
                  </a:lnTo>
                  <a:lnTo>
                    <a:pt x="192507" y="123189"/>
                  </a:lnTo>
                  <a:lnTo>
                    <a:pt x="202757" y="137159"/>
                  </a:lnTo>
                  <a:lnTo>
                    <a:pt x="216523" y="137159"/>
                  </a:lnTo>
                  <a:lnTo>
                    <a:pt x="211096" y="144779"/>
                  </a:lnTo>
                  <a:lnTo>
                    <a:pt x="215616" y="146049"/>
                  </a:lnTo>
                  <a:lnTo>
                    <a:pt x="219786" y="148589"/>
                  </a:lnTo>
                  <a:lnTo>
                    <a:pt x="222841" y="152399"/>
                  </a:lnTo>
                  <a:lnTo>
                    <a:pt x="234879" y="152399"/>
                  </a:lnTo>
                  <a:lnTo>
                    <a:pt x="233969" y="153669"/>
                  </a:lnTo>
                  <a:lnTo>
                    <a:pt x="198969" y="153669"/>
                  </a:lnTo>
                  <a:lnTo>
                    <a:pt x="196295" y="154939"/>
                  </a:lnTo>
                  <a:lnTo>
                    <a:pt x="193526" y="156209"/>
                  </a:lnTo>
                  <a:close/>
                </a:path>
                <a:path w="337819" h="353060">
                  <a:moveTo>
                    <a:pt x="198886" y="114299"/>
                  </a:moveTo>
                  <a:lnTo>
                    <a:pt x="185314" y="114299"/>
                  </a:lnTo>
                  <a:lnTo>
                    <a:pt x="260337" y="10159"/>
                  </a:lnTo>
                  <a:lnTo>
                    <a:pt x="273610" y="10159"/>
                  </a:lnTo>
                  <a:lnTo>
                    <a:pt x="198886" y="114299"/>
                  </a:lnTo>
                  <a:close/>
                </a:path>
                <a:path w="337819" h="353060">
                  <a:moveTo>
                    <a:pt x="216523" y="137159"/>
                  </a:moveTo>
                  <a:lnTo>
                    <a:pt x="202757" y="137159"/>
                  </a:lnTo>
                  <a:lnTo>
                    <a:pt x="294459" y="10159"/>
                  </a:lnTo>
                  <a:lnTo>
                    <a:pt x="306968" y="10159"/>
                  </a:lnTo>
                  <a:lnTo>
                    <a:pt x="216523" y="137159"/>
                  </a:lnTo>
                  <a:close/>
                </a:path>
                <a:path w="337819" h="353060">
                  <a:moveTo>
                    <a:pt x="234879" y="152399"/>
                  </a:moveTo>
                  <a:lnTo>
                    <a:pt x="222841" y="152399"/>
                  </a:lnTo>
                  <a:lnTo>
                    <a:pt x="325143" y="10159"/>
                  </a:lnTo>
                  <a:lnTo>
                    <a:pt x="336888" y="10159"/>
                  </a:lnTo>
                  <a:lnTo>
                    <a:pt x="335010" y="12699"/>
                  </a:lnTo>
                  <a:lnTo>
                    <a:pt x="234879" y="152399"/>
                  </a:lnTo>
                  <a:close/>
                </a:path>
                <a:path w="337819" h="353060">
                  <a:moveTo>
                    <a:pt x="149505" y="154939"/>
                  </a:moveTo>
                  <a:lnTo>
                    <a:pt x="138587" y="154939"/>
                  </a:lnTo>
                  <a:lnTo>
                    <a:pt x="136041" y="153669"/>
                  </a:lnTo>
                  <a:lnTo>
                    <a:pt x="155043" y="153669"/>
                  </a:lnTo>
                  <a:lnTo>
                    <a:pt x="149505" y="154939"/>
                  </a:lnTo>
                  <a:close/>
                </a:path>
                <a:path w="337819" h="353060">
                  <a:moveTo>
                    <a:pt x="205398" y="342899"/>
                  </a:moveTo>
                  <a:lnTo>
                    <a:pt x="190216" y="342899"/>
                  </a:lnTo>
                  <a:lnTo>
                    <a:pt x="194131" y="341629"/>
                  </a:lnTo>
                  <a:lnTo>
                    <a:pt x="196295" y="337819"/>
                  </a:lnTo>
                  <a:lnTo>
                    <a:pt x="200178" y="331469"/>
                  </a:lnTo>
                  <a:lnTo>
                    <a:pt x="207117" y="327659"/>
                  </a:lnTo>
                  <a:lnTo>
                    <a:pt x="225547" y="327659"/>
                  </a:lnTo>
                  <a:lnTo>
                    <a:pt x="230481" y="323849"/>
                  </a:lnTo>
                  <a:lnTo>
                    <a:pt x="253525" y="299719"/>
                  </a:lnTo>
                  <a:lnTo>
                    <a:pt x="256931" y="293369"/>
                  </a:lnTo>
                  <a:lnTo>
                    <a:pt x="255435" y="287019"/>
                  </a:lnTo>
                  <a:lnTo>
                    <a:pt x="254905" y="280669"/>
                  </a:lnTo>
                  <a:lnTo>
                    <a:pt x="256084" y="274319"/>
                  </a:lnTo>
                  <a:lnTo>
                    <a:pt x="258833" y="269239"/>
                  </a:lnTo>
                  <a:lnTo>
                    <a:pt x="263011" y="264159"/>
                  </a:lnTo>
                  <a:lnTo>
                    <a:pt x="268295" y="260349"/>
                  </a:lnTo>
                  <a:lnTo>
                    <a:pt x="268677" y="252729"/>
                  </a:lnTo>
                  <a:lnTo>
                    <a:pt x="264889" y="247649"/>
                  </a:lnTo>
                  <a:lnTo>
                    <a:pt x="261774" y="242569"/>
                  </a:lnTo>
                  <a:lnTo>
                    <a:pt x="260357" y="236219"/>
                  </a:lnTo>
                  <a:lnTo>
                    <a:pt x="260641" y="229869"/>
                  </a:lnTo>
                  <a:lnTo>
                    <a:pt x="262629" y="223519"/>
                  </a:lnTo>
                  <a:lnTo>
                    <a:pt x="265271" y="218439"/>
                  </a:lnTo>
                  <a:lnTo>
                    <a:pt x="263011" y="210819"/>
                  </a:lnTo>
                  <a:lnTo>
                    <a:pt x="257313" y="208279"/>
                  </a:lnTo>
                  <a:lnTo>
                    <a:pt x="249738" y="204469"/>
                  </a:lnTo>
                  <a:lnTo>
                    <a:pt x="245186" y="195579"/>
                  </a:lnTo>
                  <a:lnTo>
                    <a:pt x="245950" y="180339"/>
                  </a:lnTo>
                  <a:lnTo>
                    <a:pt x="240634" y="175259"/>
                  </a:lnTo>
                  <a:lnTo>
                    <a:pt x="230417" y="175259"/>
                  </a:lnTo>
                  <a:lnTo>
                    <a:pt x="226247" y="172719"/>
                  </a:lnTo>
                  <a:lnTo>
                    <a:pt x="221313" y="170179"/>
                  </a:lnTo>
                  <a:lnTo>
                    <a:pt x="217144" y="168909"/>
                  </a:lnTo>
                  <a:lnTo>
                    <a:pt x="214884" y="162559"/>
                  </a:lnTo>
                  <a:lnTo>
                    <a:pt x="214884" y="161289"/>
                  </a:lnTo>
                  <a:lnTo>
                    <a:pt x="214120" y="161289"/>
                  </a:lnTo>
                  <a:lnTo>
                    <a:pt x="212337" y="156209"/>
                  </a:lnTo>
                  <a:lnTo>
                    <a:pt x="207945" y="153669"/>
                  </a:lnTo>
                  <a:lnTo>
                    <a:pt x="233969" y="153669"/>
                  </a:lnTo>
                  <a:lnTo>
                    <a:pt x="228507" y="161289"/>
                  </a:lnTo>
                  <a:lnTo>
                    <a:pt x="230417" y="162559"/>
                  </a:lnTo>
                  <a:lnTo>
                    <a:pt x="232677" y="163829"/>
                  </a:lnTo>
                  <a:lnTo>
                    <a:pt x="234969" y="163829"/>
                  </a:lnTo>
                  <a:lnTo>
                    <a:pt x="243606" y="166369"/>
                  </a:lnTo>
                  <a:lnTo>
                    <a:pt x="250354" y="171449"/>
                  </a:lnTo>
                  <a:lnTo>
                    <a:pt x="254614" y="179069"/>
                  </a:lnTo>
                  <a:lnTo>
                    <a:pt x="255785" y="187959"/>
                  </a:lnTo>
                  <a:lnTo>
                    <a:pt x="255435" y="191769"/>
                  </a:lnTo>
                  <a:lnTo>
                    <a:pt x="257695" y="195579"/>
                  </a:lnTo>
                  <a:lnTo>
                    <a:pt x="262247" y="198119"/>
                  </a:lnTo>
                  <a:lnTo>
                    <a:pt x="268729" y="203199"/>
                  </a:lnTo>
                  <a:lnTo>
                    <a:pt x="272659" y="210819"/>
                  </a:lnTo>
                  <a:lnTo>
                    <a:pt x="273755" y="218439"/>
                  </a:lnTo>
                  <a:lnTo>
                    <a:pt x="271732" y="227329"/>
                  </a:lnTo>
                  <a:lnTo>
                    <a:pt x="269822" y="231139"/>
                  </a:lnTo>
                  <a:lnTo>
                    <a:pt x="270204" y="236219"/>
                  </a:lnTo>
                  <a:lnTo>
                    <a:pt x="272846" y="240029"/>
                  </a:lnTo>
                  <a:lnTo>
                    <a:pt x="276904" y="247649"/>
                  </a:lnTo>
                  <a:lnTo>
                    <a:pt x="277732" y="256539"/>
                  </a:lnTo>
                  <a:lnTo>
                    <a:pt x="275362" y="264159"/>
                  </a:lnTo>
                  <a:lnTo>
                    <a:pt x="269822" y="270509"/>
                  </a:lnTo>
                  <a:lnTo>
                    <a:pt x="266417" y="274319"/>
                  </a:lnTo>
                  <a:lnTo>
                    <a:pt x="264889" y="278129"/>
                  </a:lnTo>
                  <a:lnTo>
                    <a:pt x="266035" y="283209"/>
                  </a:lnTo>
                  <a:lnTo>
                    <a:pt x="266368" y="292099"/>
                  </a:lnTo>
                  <a:lnTo>
                    <a:pt x="263616" y="299719"/>
                  </a:lnTo>
                  <a:lnTo>
                    <a:pt x="258094" y="306069"/>
                  </a:lnTo>
                  <a:lnTo>
                    <a:pt x="250120" y="309879"/>
                  </a:lnTo>
                  <a:lnTo>
                    <a:pt x="245950" y="311149"/>
                  </a:lnTo>
                  <a:lnTo>
                    <a:pt x="242544" y="314959"/>
                  </a:lnTo>
                  <a:lnTo>
                    <a:pt x="220231" y="337819"/>
                  </a:lnTo>
                  <a:lnTo>
                    <a:pt x="211478" y="337819"/>
                  </a:lnTo>
                  <a:lnTo>
                    <a:pt x="207467" y="339089"/>
                  </a:lnTo>
                  <a:lnTo>
                    <a:pt x="205398" y="342899"/>
                  </a:lnTo>
                  <a:close/>
                </a:path>
                <a:path w="337819" h="353060">
                  <a:moveTo>
                    <a:pt x="181908" y="342899"/>
                  </a:moveTo>
                  <a:lnTo>
                    <a:pt x="154598" y="342899"/>
                  </a:lnTo>
                  <a:lnTo>
                    <a:pt x="156508" y="341629"/>
                  </a:lnTo>
                  <a:lnTo>
                    <a:pt x="159913" y="339089"/>
                  </a:lnTo>
                  <a:lnTo>
                    <a:pt x="164083" y="337819"/>
                  </a:lnTo>
                  <a:lnTo>
                    <a:pt x="172423" y="337819"/>
                  </a:lnTo>
                  <a:lnTo>
                    <a:pt x="176210" y="339089"/>
                  </a:lnTo>
                  <a:lnTo>
                    <a:pt x="181908" y="342899"/>
                  </a:lnTo>
                  <a:close/>
                </a:path>
                <a:path w="337819" h="353060">
                  <a:moveTo>
                    <a:pt x="194035" y="353059"/>
                  </a:moveTo>
                  <a:lnTo>
                    <a:pt x="182672" y="353059"/>
                  </a:lnTo>
                  <a:lnTo>
                    <a:pt x="178884" y="351789"/>
                  </a:lnTo>
                  <a:lnTo>
                    <a:pt x="173187" y="347979"/>
                  </a:lnTo>
                  <a:lnTo>
                    <a:pt x="201757" y="347979"/>
                  </a:lnTo>
                  <a:lnTo>
                    <a:pt x="200847" y="349249"/>
                  </a:lnTo>
                  <a:lnTo>
                    <a:pt x="194035" y="35305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38490" y="2137011"/>
              <a:ext cx="166757" cy="167107"/>
            </a:xfrm>
            <a:prstGeom prst="rect">
              <a:avLst/>
            </a:prstGeom>
          </p:spPr>
        </p:pic>
      </p:grpSp>
      <p:sp>
        <p:nvSpPr>
          <p:cNvPr id="146" name="object 146"/>
          <p:cNvSpPr/>
          <p:nvPr/>
        </p:nvSpPr>
        <p:spPr>
          <a:xfrm>
            <a:off x="2770073" y="2009635"/>
            <a:ext cx="327660" cy="276860"/>
          </a:xfrm>
          <a:custGeom>
            <a:avLst/>
            <a:gdLst/>
            <a:ahLst/>
            <a:cxnLst/>
            <a:rect l="l" t="t" r="r" b="b"/>
            <a:pathLst>
              <a:path w="327660" h="276860">
                <a:moveTo>
                  <a:pt x="327063" y="161226"/>
                </a:moveTo>
                <a:lnTo>
                  <a:pt x="325907" y="158686"/>
                </a:lnTo>
                <a:lnTo>
                  <a:pt x="324954" y="157416"/>
                </a:lnTo>
                <a:lnTo>
                  <a:pt x="319100" y="157416"/>
                </a:lnTo>
                <a:lnTo>
                  <a:pt x="309613" y="165036"/>
                </a:lnTo>
                <a:lnTo>
                  <a:pt x="294081" y="144741"/>
                </a:lnTo>
                <a:lnTo>
                  <a:pt x="294081" y="161226"/>
                </a:lnTo>
                <a:lnTo>
                  <a:pt x="286512" y="168148"/>
                </a:lnTo>
                <a:lnTo>
                  <a:pt x="286512" y="184086"/>
                </a:lnTo>
                <a:lnTo>
                  <a:pt x="283476" y="189166"/>
                </a:lnTo>
                <a:lnTo>
                  <a:pt x="281673" y="192976"/>
                </a:lnTo>
                <a:lnTo>
                  <a:pt x="278320" y="195516"/>
                </a:lnTo>
                <a:lnTo>
                  <a:pt x="272948" y="195516"/>
                </a:lnTo>
                <a:lnTo>
                  <a:pt x="271170" y="194246"/>
                </a:lnTo>
                <a:lnTo>
                  <a:pt x="269443" y="194246"/>
                </a:lnTo>
                <a:lnTo>
                  <a:pt x="213588" y="163766"/>
                </a:lnTo>
                <a:lnTo>
                  <a:pt x="208686" y="163766"/>
                </a:lnTo>
                <a:lnTo>
                  <a:pt x="207657" y="166306"/>
                </a:lnTo>
                <a:lnTo>
                  <a:pt x="206552" y="168846"/>
                </a:lnTo>
                <a:lnTo>
                  <a:pt x="207276" y="171386"/>
                </a:lnTo>
                <a:lnTo>
                  <a:pt x="255790" y="198056"/>
                </a:lnTo>
                <a:lnTo>
                  <a:pt x="260718" y="200596"/>
                </a:lnTo>
                <a:lnTo>
                  <a:pt x="262636" y="206946"/>
                </a:lnTo>
                <a:lnTo>
                  <a:pt x="259956" y="212026"/>
                </a:lnTo>
                <a:lnTo>
                  <a:pt x="257924" y="215836"/>
                </a:lnTo>
                <a:lnTo>
                  <a:pt x="254482" y="217106"/>
                </a:lnTo>
                <a:lnTo>
                  <a:pt x="247294" y="217106"/>
                </a:lnTo>
                <a:lnTo>
                  <a:pt x="245567" y="215836"/>
                </a:lnTo>
                <a:lnTo>
                  <a:pt x="198945" y="190436"/>
                </a:lnTo>
                <a:lnTo>
                  <a:pt x="193179" y="190436"/>
                </a:lnTo>
                <a:lnTo>
                  <a:pt x="192125" y="191706"/>
                </a:lnTo>
                <a:lnTo>
                  <a:pt x="190639" y="195516"/>
                </a:lnTo>
                <a:lnTo>
                  <a:pt x="191744" y="198056"/>
                </a:lnTo>
                <a:lnTo>
                  <a:pt x="194043" y="199326"/>
                </a:lnTo>
                <a:lnTo>
                  <a:pt x="231914" y="219646"/>
                </a:lnTo>
                <a:lnTo>
                  <a:pt x="237236" y="222186"/>
                </a:lnTo>
                <a:lnTo>
                  <a:pt x="239141" y="228536"/>
                </a:lnTo>
                <a:lnTo>
                  <a:pt x="236093" y="233616"/>
                </a:lnTo>
                <a:lnTo>
                  <a:pt x="234238" y="237426"/>
                </a:lnTo>
                <a:lnTo>
                  <a:pt x="230746" y="239966"/>
                </a:lnTo>
                <a:lnTo>
                  <a:pt x="225361" y="239966"/>
                </a:lnTo>
                <a:lnTo>
                  <a:pt x="223672" y="238696"/>
                </a:lnTo>
                <a:lnTo>
                  <a:pt x="222084" y="238696"/>
                </a:lnTo>
                <a:lnTo>
                  <a:pt x="182295" y="217106"/>
                </a:lnTo>
                <a:lnTo>
                  <a:pt x="181559" y="215836"/>
                </a:lnTo>
                <a:lnTo>
                  <a:pt x="178257" y="215836"/>
                </a:lnTo>
                <a:lnTo>
                  <a:pt x="176504" y="217106"/>
                </a:lnTo>
                <a:lnTo>
                  <a:pt x="175450" y="218376"/>
                </a:lnTo>
                <a:lnTo>
                  <a:pt x="174332" y="220916"/>
                </a:lnTo>
                <a:lnTo>
                  <a:pt x="175069" y="223456"/>
                </a:lnTo>
                <a:lnTo>
                  <a:pt x="177355" y="224726"/>
                </a:lnTo>
                <a:lnTo>
                  <a:pt x="208432" y="241236"/>
                </a:lnTo>
                <a:lnTo>
                  <a:pt x="213360" y="245046"/>
                </a:lnTo>
                <a:lnTo>
                  <a:pt x="215239" y="250126"/>
                </a:lnTo>
                <a:lnTo>
                  <a:pt x="212598" y="256476"/>
                </a:lnTo>
                <a:lnTo>
                  <a:pt x="210566" y="259016"/>
                </a:lnTo>
                <a:lnTo>
                  <a:pt x="207124" y="261556"/>
                </a:lnTo>
                <a:lnTo>
                  <a:pt x="199923" y="261556"/>
                </a:lnTo>
                <a:lnTo>
                  <a:pt x="198208" y="260286"/>
                </a:lnTo>
                <a:lnTo>
                  <a:pt x="193408" y="257746"/>
                </a:lnTo>
                <a:lnTo>
                  <a:pt x="176593" y="248856"/>
                </a:lnTo>
                <a:lnTo>
                  <a:pt x="176593" y="243776"/>
                </a:lnTo>
                <a:lnTo>
                  <a:pt x="175069" y="238696"/>
                </a:lnTo>
                <a:lnTo>
                  <a:pt x="173558" y="237426"/>
                </a:lnTo>
                <a:lnTo>
                  <a:pt x="172046" y="236156"/>
                </a:lnTo>
                <a:lnTo>
                  <a:pt x="168643" y="231076"/>
                </a:lnTo>
                <a:lnTo>
                  <a:pt x="167881" y="230720"/>
                </a:lnTo>
                <a:lnTo>
                  <a:pt x="167881" y="246316"/>
                </a:lnTo>
                <a:lnTo>
                  <a:pt x="167106" y="251396"/>
                </a:lnTo>
                <a:lnTo>
                  <a:pt x="165620" y="253936"/>
                </a:lnTo>
                <a:lnTo>
                  <a:pt x="163322" y="256476"/>
                </a:lnTo>
                <a:lnTo>
                  <a:pt x="150495" y="265366"/>
                </a:lnTo>
                <a:lnTo>
                  <a:pt x="148234" y="266636"/>
                </a:lnTo>
                <a:lnTo>
                  <a:pt x="142798" y="266636"/>
                </a:lnTo>
                <a:lnTo>
                  <a:pt x="139573" y="264096"/>
                </a:lnTo>
                <a:lnTo>
                  <a:pt x="137579" y="261556"/>
                </a:lnTo>
                <a:lnTo>
                  <a:pt x="134137" y="256476"/>
                </a:lnTo>
                <a:lnTo>
                  <a:pt x="135280" y="250126"/>
                </a:lnTo>
                <a:lnTo>
                  <a:pt x="138569" y="247586"/>
                </a:lnTo>
                <a:lnTo>
                  <a:pt x="140220" y="246316"/>
                </a:lnTo>
                <a:lnTo>
                  <a:pt x="150431" y="238696"/>
                </a:lnTo>
                <a:lnTo>
                  <a:pt x="150812" y="238696"/>
                </a:lnTo>
                <a:lnTo>
                  <a:pt x="152819" y="237426"/>
                </a:lnTo>
                <a:lnTo>
                  <a:pt x="160274" y="237426"/>
                </a:lnTo>
                <a:lnTo>
                  <a:pt x="163322" y="238696"/>
                </a:lnTo>
                <a:lnTo>
                  <a:pt x="165620" y="241236"/>
                </a:lnTo>
                <a:lnTo>
                  <a:pt x="167106" y="243776"/>
                </a:lnTo>
                <a:lnTo>
                  <a:pt x="167881" y="246316"/>
                </a:lnTo>
                <a:lnTo>
                  <a:pt x="167881" y="230720"/>
                </a:lnTo>
                <a:lnTo>
                  <a:pt x="163322" y="228536"/>
                </a:lnTo>
                <a:lnTo>
                  <a:pt x="157657" y="228536"/>
                </a:lnTo>
                <a:lnTo>
                  <a:pt x="157657" y="225996"/>
                </a:lnTo>
                <a:lnTo>
                  <a:pt x="158394" y="220916"/>
                </a:lnTo>
                <a:lnTo>
                  <a:pt x="156895" y="215836"/>
                </a:lnTo>
                <a:lnTo>
                  <a:pt x="155384" y="213296"/>
                </a:lnTo>
                <a:lnTo>
                  <a:pt x="153873" y="210756"/>
                </a:lnTo>
                <a:lnTo>
                  <a:pt x="150812" y="207683"/>
                </a:lnTo>
                <a:lnTo>
                  <a:pt x="150812" y="222186"/>
                </a:lnTo>
                <a:lnTo>
                  <a:pt x="149694" y="228536"/>
                </a:lnTo>
                <a:lnTo>
                  <a:pt x="144767" y="232346"/>
                </a:lnTo>
                <a:lnTo>
                  <a:pt x="125831" y="246316"/>
                </a:lnTo>
                <a:lnTo>
                  <a:pt x="124040" y="246316"/>
                </a:lnTo>
                <a:lnTo>
                  <a:pt x="121843" y="247586"/>
                </a:lnTo>
                <a:lnTo>
                  <a:pt x="118224" y="247586"/>
                </a:lnTo>
                <a:lnTo>
                  <a:pt x="115201" y="246316"/>
                </a:lnTo>
                <a:lnTo>
                  <a:pt x="112941" y="246316"/>
                </a:lnTo>
                <a:lnTo>
                  <a:pt x="111785" y="242506"/>
                </a:lnTo>
                <a:lnTo>
                  <a:pt x="108381" y="238696"/>
                </a:lnTo>
                <a:lnTo>
                  <a:pt x="108534" y="237426"/>
                </a:lnTo>
                <a:lnTo>
                  <a:pt x="109143" y="232346"/>
                </a:lnTo>
                <a:lnTo>
                  <a:pt x="114388" y="228536"/>
                </a:lnTo>
                <a:lnTo>
                  <a:pt x="131876" y="215836"/>
                </a:lnTo>
                <a:lnTo>
                  <a:pt x="132638" y="214566"/>
                </a:lnTo>
                <a:lnTo>
                  <a:pt x="134480" y="213296"/>
                </a:lnTo>
                <a:lnTo>
                  <a:pt x="141744" y="213296"/>
                </a:lnTo>
                <a:lnTo>
                  <a:pt x="144792" y="214566"/>
                </a:lnTo>
                <a:lnTo>
                  <a:pt x="147027" y="217106"/>
                </a:lnTo>
                <a:lnTo>
                  <a:pt x="150812" y="222186"/>
                </a:lnTo>
                <a:lnTo>
                  <a:pt x="150812" y="207683"/>
                </a:lnTo>
                <a:lnTo>
                  <a:pt x="150088" y="206946"/>
                </a:lnTo>
                <a:lnTo>
                  <a:pt x="144767" y="203136"/>
                </a:lnTo>
                <a:lnTo>
                  <a:pt x="139065" y="203136"/>
                </a:lnTo>
                <a:lnTo>
                  <a:pt x="139065" y="201866"/>
                </a:lnTo>
                <a:lnTo>
                  <a:pt x="140220" y="196786"/>
                </a:lnTo>
                <a:lnTo>
                  <a:pt x="138684" y="191706"/>
                </a:lnTo>
                <a:lnTo>
                  <a:pt x="136131" y="187896"/>
                </a:lnTo>
                <a:lnTo>
                  <a:pt x="135280" y="186626"/>
                </a:lnTo>
                <a:lnTo>
                  <a:pt x="131495" y="181546"/>
                </a:lnTo>
                <a:lnTo>
                  <a:pt x="131495" y="196786"/>
                </a:lnTo>
                <a:lnTo>
                  <a:pt x="129997" y="204406"/>
                </a:lnTo>
                <a:lnTo>
                  <a:pt x="125450" y="206946"/>
                </a:lnTo>
                <a:lnTo>
                  <a:pt x="99669" y="227266"/>
                </a:lnTo>
                <a:lnTo>
                  <a:pt x="97878" y="228536"/>
                </a:lnTo>
                <a:lnTo>
                  <a:pt x="90716" y="228536"/>
                </a:lnTo>
                <a:lnTo>
                  <a:pt x="87566" y="227266"/>
                </a:lnTo>
                <a:lnTo>
                  <a:pt x="81838" y="219646"/>
                </a:lnTo>
                <a:lnTo>
                  <a:pt x="81965" y="218376"/>
                </a:lnTo>
                <a:lnTo>
                  <a:pt x="82600" y="212026"/>
                </a:lnTo>
                <a:lnTo>
                  <a:pt x="87541" y="209486"/>
                </a:lnTo>
                <a:lnTo>
                  <a:pt x="112560" y="191706"/>
                </a:lnTo>
                <a:lnTo>
                  <a:pt x="113703" y="190436"/>
                </a:lnTo>
                <a:lnTo>
                  <a:pt x="114427" y="189166"/>
                </a:lnTo>
                <a:lnTo>
                  <a:pt x="116725" y="189166"/>
                </a:lnTo>
                <a:lnTo>
                  <a:pt x="118224" y="187896"/>
                </a:lnTo>
                <a:lnTo>
                  <a:pt x="123151" y="187896"/>
                </a:lnTo>
                <a:lnTo>
                  <a:pt x="125831" y="190436"/>
                </a:lnTo>
                <a:lnTo>
                  <a:pt x="127711" y="192976"/>
                </a:lnTo>
                <a:lnTo>
                  <a:pt x="131495" y="196786"/>
                </a:lnTo>
                <a:lnTo>
                  <a:pt x="131495" y="181546"/>
                </a:lnTo>
                <a:lnTo>
                  <a:pt x="126174" y="179006"/>
                </a:lnTo>
                <a:lnTo>
                  <a:pt x="120510" y="179006"/>
                </a:lnTo>
                <a:lnTo>
                  <a:pt x="120510" y="177736"/>
                </a:lnTo>
                <a:lnTo>
                  <a:pt x="121653" y="172656"/>
                </a:lnTo>
                <a:lnTo>
                  <a:pt x="120129" y="166306"/>
                </a:lnTo>
                <a:lnTo>
                  <a:pt x="117856" y="163766"/>
                </a:lnTo>
                <a:lnTo>
                  <a:pt x="116725" y="162496"/>
                </a:lnTo>
                <a:lnTo>
                  <a:pt x="113322" y="158013"/>
                </a:lnTo>
                <a:lnTo>
                  <a:pt x="113322" y="172656"/>
                </a:lnTo>
                <a:lnTo>
                  <a:pt x="112179" y="180276"/>
                </a:lnTo>
                <a:lnTo>
                  <a:pt x="107238" y="182816"/>
                </a:lnTo>
                <a:lnTo>
                  <a:pt x="73875" y="208216"/>
                </a:lnTo>
                <a:lnTo>
                  <a:pt x="71970" y="209486"/>
                </a:lnTo>
                <a:lnTo>
                  <a:pt x="64363" y="209486"/>
                </a:lnTo>
                <a:lnTo>
                  <a:pt x="61175" y="208216"/>
                </a:lnTo>
                <a:lnTo>
                  <a:pt x="59118" y="205676"/>
                </a:lnTo>
                <a:lnTo>
                  <a:pt x="55702" y="200596"/>
                </a:lnTo>
                <a:lnTo>
                  <a:pt x="56857" y="194246"/>
                </a:lnTo>
                <a:lnTo>
                  <a:pt x="61366" y="190436"/>
                </a:lnTo>
                <a:lnTo>
                  <a:pt x="68478" y="185356"/>
                </a:lnTo>
                <a:lnTo>
                  <a:pt x="72021" y="182816"/>
                </a:lnTo>
                <a:lnTo>
                  <a:pt x="95110" y="166306"/>
                </a:lnTo>
                <a:lnTo>
                  <a:pt x="97028" y="165036"/>
                </a:lnTo>
                <a:lnTo>
                  <a:pt x="99275" y="163766"/>
                </a:lnTo>
                <a:lnTo>
                  <a:pt x="104597" y="163766"/>
                </a:lnTo>
                <a:lnTo>
                  <a:pt x="107238" y="165036"/>
                </a:lnTo>
                <a:lnTo>
                  <a:pt x="109537" y="168846"/>
                </a:lnTo>
                <a:lnTo>
                  <a:pt x="113322" y="172656"/>
                </a:lnTo>
                <a:lnTo>
                  <a:pt x="113322" y="158013"/>
                </a:lnTo>
                <a:lnTo>
                  <a:pt x="112877" y="157416"/>
                </a:lnTo>
                <a:lnTo>
                  <a:pt x="106883" y="154876"/>
                </a:lnTo>
                <a:lnTo>
                  <a:pt x="96862" y="154876"/>
                </a:lnTo>
                <a:lnTo>
                  <a:pt x="92824" y="156146"/>
                </a:lnTo>
                <a:lnTo>
                  <a:pt x="89446" y="158686"/>
                </a:lnTo>
                <a:lnTo>
                  <a:pt x="56083" y="182816"/>
                </a:lnTo>
                <a:lnTo>
                  <a:pt x="53733" y="181546"/>
                </a:lnTo>
                <a:lnTo>
                  <a:pt x="44348" y="176466"/>
                </a:lnTo>
                <a:lnTo>
                  <a:pt x="91325" y="93916"/>
                </a:lnTo>
                <a:lnTo>
                  <a:pt x="100431" y="98996"/>
                </a:lnTo>
                <a:lnTo>
                  <a:pt x="100965" y="100266"/>
                </a:lnTo>
                <a:lnTo>
                  <a:pt x="103073" y="100266"/>
                </a:lnTo>
                <a:lnTo>
                  <a:pt x="125450" y="97726"/>
                </a:lnTo>
                <a:lnTo>
                  <a:pt x="133400" y="100266"/>
                </a:lnTo>
                <a:lnTo>
                  <a:pt x="128854" y="119316"/>
                </a:lnTo>
                <a:lnTo>
                  <a:pt x="128854" y="161226"/>
                </a:lnTo>
                <a:lnTo>
                  <a:pt x="130835" y="171386"/>
                </a:lnTo>
                <a:lnTo>
                  <a:pt x="136245" y="179006"/>
                </a:lnTo>
                <a:lnTo>
                  <a:pt x="144195" y="184086"/>
                </a:lnTo>
                <a:lnTo>
                  <a:pt x="153873" y="186626"/>
                </a:lnTo>
                <a:lnTo>
                  <a:pt x="163525" y="184086"/>
                </a:lnTo>
                <a:lnTo>
                  <a:pt x="171475" y="179006"/>
                </a:lnTo>
                <a:lnTo>
                  <a:pt x="172377" y="177736"/>
                </a:lnTo>
                <a:lnTo>
                  <a:pt x="176872" y="171386"/>
                </a:lnTo>
                <a:lnTo>
                  <a:pt x="178854" y="161226"/>
                </a:lnTo>
                <a:lnTo>
                  <a:pt x="178854" y="121856"/>
                </a:lnTo>
                <a:lnTo>
                  <a:pt x="179997" y="120586"/>
                </a:lnTo>
                <a:lnTo>
                  <a:pt x="279311" y="173926"/>
                </a:lnTo>
                <a:lnTo>
                  <a:pt x="284594" y="177736"/>
                </a:lnTo>
                <a:lnTo>
                  <a:pt x="286512" y="184086"/>
                </a:lnTo>
                <a:lnTo>
                  <a:pt x="286512" y="168148"/>
                </a:lnTo>
                <a:lnTo>
                  <a:pt x="285737" y="168846"/>
                </a:lnTo>
                <a:lnTo>
                  <a:pt x="284594" y="167576"/>
                </a:lnTo>
                <a:lnTo>
                  <a:pt x="284213" y="167576"/>
                </a:lnTo>
                <a:lnTo>
                  <a:pt x="198793" y="120586"/>
                </a:lnTo>
                <a:lnTo>
                  <a:pt x="184937" y="112966"/>
                </a:lnTo>
                <a:lnTo>
                  <a:pt x="188722" y="107886"/>
                </a:lnTo>
                <a:lnTo>
                  <a:pt x="190246" y="105346"/>
                </a:lnTo>
                <a:lnTo>
                  <a:pt x="189865" y="102806"/>
                </a:lnTo>
                <a:lnTo>
                  <a:pt x="187579" y="101536"/>
                </a:lnTo>
                <a:lnTo>
                  <a:pt x="186626" y="100266"/>
                </a:lnTo>
                <a:lnTo>
                  <a:pt x="183184" y="100266"/>
                </a:lnTo>
                <a:lnTo>
                  <a:pt x="181724" y="101536"/>
                </a:lnTo>
                <a:lnTo>
                  <a:pt x="180771" y="102806"/>
                </a:lnTo>
                <a:lnTo>
                  <a:pt x="170522" y="119316"/>
                </a:lnTo>
                <a:lnTo>
                  <a:pt x="169786" y="119316"/>
                </a:lnTo>
                <a:lnTo>
                  <a:pt x="169405" y="120586"/>
                </a:lnTo>
                <a:lnTo>
                  <a:pt x="169405" y="170116"/>
                </a:lnTo>
                <a:lnTo>
                  <a:pt x="162204" y="177736"/>
                </a:lnTo>
                <a:lnTo>
                  <a:pt x="145148" y="177736"/>
                </a:lnTo>
                <a:lnTo>
                  <a:pt x="138303" y="170116"/>
                </a:lnTo>
                <a:lnTo>
                  <a:pt x="138303" y="121856"/>
                </a:lnTo>
                <a:lnTo>
                  <a:pt x="144018" y="97726"/>
                </a:lnTo>
                <a:lnTo>
                  <a:pt x="144919" y="93916"/>
                </a:lnTo>
                <a:lnTo>
                  <a:pt x="145224" y="92646"/>
                </a:lnTo>
                <a:lnTo>
                  <a:pt x="147027" y="85026"/>
                </a:lnTo>
                <a:lnTo>
                  <a:pt x="198945" y="85026"/>
                </a:lnTo>
                <a:lnTo>
                  <a:pt x="224726" y="93916"/>
                </a:lnTo>
                <a:lnTo>
                  <a:pt x="228320" y="93916"/>
                </a:lnTo>
                <a:lnTo>
                  <a:pt x="228892" y="92646"/>
                </a:lnTo>
                <a:lnTo>
                  <a:pt x="237236" y="86296"/>
                </a:lnTo>
                <a:lnTo>
                  <a:pt x="294081" y="161226"/>
                </a:lnTo>
                <a:lnTo>
                  <a:pt x="294081" y="144741"/>
                </a:lnTo>
                <a:lnTo>
                  <a:pt x="249377" y="86296"/>
                </a:lnTo>
                <a:lnTo>
                  <a:pt x="248399" y="85026"/>
                </a:lnTo>
                <a:lnTo>
                  <a:pt x="247434" y="83756"/>
                </a:lnTo>
                <a:lnTo>
                  <a:pt x="233832" y="65976"/>
                </a:lnTo>
                <a:lnTo>
                  <a:pt x="277025" y="38036"/>
                </a:lnTo>
                <a:lnTo>
                  <a:pt x="279311" y="36766"/>
                </a:lnTo>
                <a:lnTo>
                  <a:pt x="279666" y="34226"/>
                </a:lnTo>
                <a:lnTo>
                  <a:pt x="278549" y="31686"/>
                </a:lnTo>
                <a:lnTo>
                  <a:pt x="277558" y="30416"/>
                </a:lnTo>
                <a:lnTo>
                  <a:pt x="275932" y="29146"/>
                </a:lnTo>
                <a:lnTo>
                  <a:pt x="273418" y="29146"/>
                </a:lnTo>
                <a:lnTo>
                  <a:pt x="272529" y="30416"/>
                </a:lnTo>
                <a:lnTo>
                  <a:pt x="224345" y="60896"/>
                </a:lnTo>
                <a:lnTo>
                  <a:pt x="222084" y="62166"/>
                </a:lnTo>
                <a:lnTo>
                  <a:pt x="221703" y="65976"/>
                </a:lnTo>
                <a:lnTo>
                  <a:pt x="222846" y="68516"/>
                </a:lnTo>
                <a:lnTo>
                  <a:pt x="231533" y="79946"/>
                </a:lnTo>
                <a:lnTo>
                  <a:pt x="225488" y="83756"/>
                </a:lnTo>
                <a:lnTo>
                  <a:pt x="200850" y="76136"/>
                </a:lnTo>
                <a:lnTo>
                  <a:pt x="140982" y="76136"/>
                </a:lnTo>
                <a:lnTo>
                  <a:pt x="139065" y="77406"/>
                </a:lnTo>
                <a:lnTo>
                  <a:pt x="138684" y="79946"/>
                </a:lnTo>
                <a:lnTo>
                  <a:pt x="135280" y="92646"/>
                </a:lnTo>
                <a:lnTo>
                  <a:pt x="129971" y="90106"/>
                </a:lnTo>
                <a:lnTo>
                  <a:pt x="127330" y="88836"/>
                </a:lnTo>
                <a:lnTo>
                  <a:pt x="125069" y="88836"/>
                </a:lnTo>
                <a:lnTo>
                  <a:pt x="102692" y="90106"/>
                </a:lnTo>
                <a:lnTo>
                  <a:pt x="95110" y="86296"/>
                </a:lnTo>
                <a:lnTo>
                  <a:pt x="102311" y="73596"/>
                </a:lnTo>
                <a:lnTo>
                  <a:pt x="103454" y="72326"/>
                </a:lnTo>
                <a:lnTo>
                  <a:pt x="102946" y="69786"/>
                </a:lnTo>
                <a:lnTo>
                  <a:pt x="102692" y="68516"/>
                </a:lnTo>
                <a:lnTo>
                  <a:pt x="100431" y="67246"/>
                </a:lnTo>
                <a:lnTo>
                  <a:pt x="92849" y="62877"/>
                </a:lnTo>
                <a:lnTo>
                  <a:pt x="92849" y="73596"/>
                </a:lnTo>
                <a:lnTo>
                  <a:pt x="29921" y="181546"/>
                </a:lnTo>
                <a:lnTo>
                  <a:pt x="22352" y="177736"/>
                </a:lnTo>
                <a:lnTo>
                  <a:pt x="25311" y="172656"/>
                </a:lnTo>
                <a:lnTo>
                  <a:pt x="85280" y="69786"/>
                </a:lnTo>
                <a:lnTo>
                  <a:pt x="92849" y="73596"/>
                </a:lnTo>
                <a:lnTo>
                  <a:pt x="92849" y="62877"/>
                </a:lnTo>
                <a:lnTo>
                  <a:pt x="7962" y="13906"/>
                </a:lnTo>
                <a:lnTo>
                  <a:pt x="2171" y="13906"/>
                </a:lnTo>
                <a:lnTo>
                  <a:pt x="1117" y="15176"/>
                </a:lnTo>
                <a:lnTo>
                  <a:pt x="0" y="17716"/>
                </a:lnTo>
                <a:lnTo>
                  <a:pt x="736" y="21526"/>
                </a:lnTo>
                <a:lnTo>
                  <a:pt x="3022" y="22796"/>
                </a:lnTo>
                <a:lnTo>
                  <a:pt x="75793" y="64706"/>
                </a:lnTo>
                <a:lnTo>
                  <a:pt x="12865" y="172656"/>
                </a:lnTo>
                <a:lnTo>
                  <a:pt x="7962" y="170116"/>
                </a:lnTo>
                <a:lnTo>
                  <a:pt x="7010" y="168846"/>
                </a:lnTo>
                <a:lnTo>
                  <a:pt x="3568" y="168846"/>
                </a:lnTo>
                <a:lnTo>
                  <a:pt x="2108" y="170116"/>
                </a:lnTo>
                <a:lnTo>
                  <a:pt x="1117" y="171386"/>
                </a:lnTo>
                <a:lnTo>
                  <a:pt x="0" y="173926"/>
                </a:lnTo>
                <a:lnTo>
                  <a:pt x="736" y="176466"/>
                </a:lnTo>
                <a:lnTo>
                  <a:pt x="3022" y="177736"/>
                </a:lnTo>
                <a:lnTo>
                  <a:pt x="28879" y="192976"/>
                </a:lnTo>
                <a:lnTo>
                  <a:pt x="29705" y="194246"/>
                </a:lnTo>
                <a:lnTo>
                  <a:pt x="32245" y="194246"/>
                </a:lnTo>
                <a:lnTo>
                  <a:pt x="33807" y="192976"/>
                </a:lnTo>
                <a:lnTo>
                  <a:pt x="34861" y="191706"/>
                </a:lnTo>
                <a:lnTo>
                  <a:pt x="38646" y="185356"/>
                </a:lnTo>
                <a:lnTo>
                  <a:pt x="48895" y="190436"/>
                </a:lnTo>
                <a:lnTo>
                  <a:pt x="45834" y="196786"/>
                </a:lnTo>
                <a:lnTo>
                  <a:pt x="46215" y="205676"/>
                </a:lnTo>
                <a:lnTo>
                  <a:pt x="50393" y="210756"/>
                </a:lnTo>
                <a:lnTo>
                  <a:pt x="54178" y="217106"/>
                </a:lnTo>
                <a:lnTo>
                  <a:pt x="60261" y="219646"/>
                </a:lnTo>
                <a:lnTo>
                  <a:pt x="68592" y="219646"/>
                </a:lnTo>
                <a:lnTo>
                  <a:pt x="70853" y="218376"/>
                </a:lnTo>
                <a:lnTo>
                  <a:pt x="72771" y="218376"/>
                </a:lnTo>
                <a:lnTo>
                  <a:pt x="72771" y="222186"/>
                </a:lnTo>
                <a:lnTo>
                  <a:pt x="74269" y="227266"/>
                </a:lnTo>
                <a:lnTo>
                  <a:pt x="76555" y="229806"/>
                </a:lnTo>
                <a:lnTo>
                  <a:pt x="80340" y="234886"/>
                </a:lnTo>
                <a:lnTo>
                  <a:pt x="86385" y="238696"/>
                </a:lnTo>
                <a:lnTo>
                  <a:pt x="94348" y="238696"/>
                </a:lnTo>
                <a:lnTo>
                  <a:pt x="97028" y="237426"/>
                </a:lnTo>
                <a:lnTo>
                  <a:pt x="98894" y="237426"/>
                </a:lnTo>
                <a:lnTo>
                  <a:pt x="98894" y="241236"/>
                </a:lnTo>
                <a:lnTo>
                  <a:pt x="100050" y="245046"/>
                </a:lnTo>
                <a:lnTo>
                  <a:pt x="102692" y="248856"/>
                </a:lnTo>
                <a:lnTo>
                  <a:pt x="105740" y="252666"/>
                </a:lnTo>
                <a:lnTo>
                  <a:pt x="110261" y="256476"/>
                </a:lnTo>
                <a:lnTo>
                  <a:pt x="116725" y="256476"/>
                </a:lnTo>
                <a:lnTo>
                  <a:pt x="118224" y="257746"/>
                </a:lnTo>
                <a:lnTo>
                  <a:pt x="120891" y="257746"/>
                </a:lnTo>
                <a:lnTo>
                  <a:pt x="123532" y="256476"/>
                </a:lnTo>
                <a:lnTo>
                  <a:pt x="125450" y="256476"/>
                </a:lnTo>
                <a:lnTo>
                  <a:pt x="125450" y="260286"/>
                </a:lnTo>
                <a:lnTo>
                  <a:pt x="126555" y="264096"/>
                </a:lnTo>
                <a:lnTo>
                  <a:pt x="129235" y="267906"/>
                </a:lnTo>
                <a:lnTo>
                  <a:pt x="132257" y="271716"/>
                </a:lnTo>
                <a:lnTo>
                  <a:pt x="136804" y="275526"/>
                </a:lnTo>
                <a:lnTo>
                  <a:pt x="143243" y="275526"/>
                </a:lnTo>
                <a:lnTo>
                  <a:pt x="144767" y="276796"/>
                </a:lnTo>
                <a:lnTo>
                  <a:pt x="150088" y="276796"/>
                </a:lnTo>
                <a:lnTo>
                  <a:pt x="153873" y="275526"/>
                </a:lnTo>
                <a:lnTo>
                  <a:pt x="157657" y="272986"/>
                </a:lnTo>
                <a:lnTo>
                  <a:pt x="165227" y="266636"/>
                </a:lnTo>
                <a:lnTo>
                  <a:pt x="168262" y="264096"/>
                </a:lnTo>
                <a:lnTo>
                  <a:pt x="170903" y="262826"/>
                </a:lnTo>
                <a:lnTo>
                  <a:pt x="172808" y="260286"/>
                </a:lnTo>
                <a:lnTo>
                  <a:pt x="173951" y="257746"/>
                </a:lnTo>
                <a:lnTo>
                  <a:pt x="193662" y="269176"/>
                </a:lnTo>
                <a:lnTo>
                  <a:pt x="196303" y="270446"/>
                </a:lnTo>
                <a:lnTo>
                  <a:pt x="199707" y="271716"/>
                </a:lnTo>
                <a:lnTo>
                  <a:pt x="205016" y="271716"/>
                </a:lnTo>
                <a:lnTo>
                  <a:pt x="208813" y="270446"/>
                </a:lnTo>
                <a:lnTo>
                  <a:pt x="213741" y="269176"/>
                </a:lnTo>
                <a:lnTo>
                  <a:pt x="218300" y="265366"/>
                </a:lnTo>
                <a:lnTo>
                  <a:pt x="219989" y="261556"/>
                </a:lnTo>
                <a:lnTo>
                  <a:pt x="220548" y="260286"/>
                </a:lnTo>
                <a:lnTo>
                  <a:pt x="222465" y="256476"/>
                </a:lnTo>
                <a:lnTo>
                  <a:pt x="223202" y="252666"/>
                </a:lnTo>
                <a:lnTo>
                  <a:pt x="222846" y="248856"/>
                </a:lnTo>
                <a:lnTo>
                  <a:pt x="224345" y="248856"/>
                </a:lnTo>
                <a:lnTo>
                  <a:pt x="225107" y="250126"/>
                </a:lnTo>
                <a:lnTo>
                  <a:pt x="233832" y="250126"/>
                </a:lnTo>
                <a:lnTo>
                  <a:pt x="236220" y="248856"/>
                </a:lnTo>
                <a:lnTo>
                  <a:pt x="241020" y="246316"/>
                </a:lnTo>
                <a:lnTo>
                  <a:pt x="243535" y="239966"/>
                </a:lnTo>
                <a:lnTo>
                  <a:pt x="244043" y="238696"/>
                </a:lnTo>
                <a:lnTo>
                  <a:pt x="245960" y="234886"/>
                </a:lnTo>
                <a:lnTo>
                  <a:pt x="247103" y="231076"/>
                </a:lnTo>
                <a:lnTo>
                  <a:pt x="246722" y="227266"/>
                </a:lnTo>
                <a:lnTo>
                  <a:pt x="257314" y="227266"/>
                </a:lnTo>
                <a:lnTo>
                  <a:pt x="264515" y="223456"/>
                </a:lnTo>
                <a:lnTo>
                  <a:pt x="267919" y="217106"/>
                </a:lnTo>
                <a:lnTo>
                  <a:pt x="269824" y="213296"/>
                </a:lnTo>
                <a:lnTo>
                  <a:pt x="270586" y="209486"/>
                </a:lnTo>
                <a:lnTo>
                  <a:pt x="270205" y="205676"/>
                </a:lnTo>
                <a:lnTo>
                  <a:pt x="277787" y="205676"/>
                </a:lnTo>
                <a:lnTo>
                  <a:pt x="279666" y="204406"/>
                </a:lnTo>
                <a:lnTo>
                  <a:pt x="284975" y="203136"/>
                </a:lnTo>
                <a:lnTo>
                  <a:pt x="289153" y="200596"/>
                </a:lnTo>
                <a:lnTo>
                  <a:pt x="291439" y="195516"/>
                </a:lnTo>
                <a:lnTo>
                  <a:pt x="294081" y="190436"/>
                </a:lnTo>
                <a:lnTo>
                  <a:pt x="294843" y="185356"/>
                </a:lnTo>
                <a:lnTo>
                  <a:pt x="292938" y="180276"/>
                </a:lnTo>
                <a:lnTo>
                  <a:pt x="292176" y="177736"/>
                </a:lnTo>
                <a:lnTo>
                  <a:pt x="291439" y="176466"/>
                </a:lnTo>
                <a:lnTo>
                  <a:pt x="300126" y="170116"/>
                </a:lnTo>
                <a:lnTo>
                  <a:pt x="304304" y="176466"/>
                </a:lnTo>
                <a:lnTo>
                  <a:pt x="305257" y="177736"/>
                </a:lnTo>
                <a:lnTo>
                  <a:pt x="311137" y="177736"/>
                </a:lnTo>
                <a:lnTo>
                  <a:pt x="319963" y="170116"/>
                </a:lnTo>
                <a:lnTo>
                  <a:pt x="321437" y="168846"/>
                </a:lnTo>
                <a:lnTo>
                  <a:pt x="324383" y="166306"/>
                </a:lnTo>
                <a:lnTo>
                  <a:pt x="325526" y="165036"/>
                </a:lnTo>
                <a:lnTo>
                  <a:pt x="326669" y="163766"/>
                </a:lnTo>
                <a:lnTo>
                  <a:pt x="327063" y="161226"/>
                </a:lnTo>
                <a:close/>
              </a:path>
              <a:path w="327660" h="276860">
                <a:moveTo>
                  <a:pt x="327063" y="4584"/>
                </a:moveTo>
                <a:lnTo>
                  <a:pt x="325907" y="2286"/>
                </a:lnTo>
                <a:lnTo>
                  <a:pt x="324929" y="825"/>
                </a:lnTo>
                <a:lnTo>
                  <a:pt x="323329" y="0"/>
                </a:lnTo>
                <a:lnTo>
                  <a:pt x="321678" y="0"/>
                </a:lnTo>
                <a:lnTo>
                  <a:pt x="320789" y="0"/>
                </a:lnTo>
                <a:lnTo>
                  <a:pt x="319900" y="254"/>
                </a:lnTo>
                <a:lnTo>
                  <a:pt x="319100" y="800"/>
                </a:lnTo>
                <a:lnTo>
                  <a:pt x="292557" y="17856"/>
                </a:lnTo>
                <a:lnTo>
                  <a:pt x="290296" y="19354"/>
                </a:lnTo>
                <a:lnTo>
                  <a:pt x="289915" y="22021"/>
                </a:lnTo>
                <a:lnTo>
                  <a:pt x="291058" y="24663"/>
                </a:lnTo>
                <a:lnTo>
                  <a:pt x="292176" y="25806"/>
                </a:lnTo>
                <a:lnTo>
                  <a:pt x="293700" y="26924"/>
                </a:lnTo>
                <a:lnTo>
                  <a:pt x="295960" y="26924"/>
                </a:lnTo>
                <a:lnTo>
                  <a:pt x="296722" y="26200"/>
                </a:lnTo>
                <a:lnTo>
                  <a:pt x="297484" y="25806"/>
                </a:lnTo>
                <a:lnTo>
                  <a:pt x="324027" y="8750"/>
                </a:lnTo>
                <a:lnTo>
                  <a:pt x="326669" y="7607"/>
                </a:lnTo>
                <a:lnTo>
                  <a:pt x="327063" y="458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060068" y="1989160"/>
            <a:ext cx="354965" cy="324485"/>
          </a:xfrm>
          <a:custGeom>
            <a:avLst/>
            <a:gdLst/>
            <a:ahLst/>
            <a:cxnLst/>
            <a:rect l="l" t="t" r="r" b="b"/>
            <a:pathLst>
              <a:path w="354965" h="324485">
                <a:moveTo>
                  <a:pt x="130644" y="48158"/>
                </a:moveTo>
                <a:lnTo>
                  <a:pt x="104974" y="48158"/>
                </a:lnTo>
                <a:lnTo>
                  <a:pt x="120390" y="40954"/>
                </a:lnTo>
                <a:lnTo>
                  <a:pt x="136482" y="35382"/>
                </a:lnTo>
                <a:lnTo>
                  <a:pt x="153213" y="31655"/>
                </a:lnTo>
                <a:lnTo>
                  <a:pt x="170544" y="29983"/>
                </a:lnTo>
                <a:lnTo>
                  <a:pt x="170544" y="15946"/>
                </a:lnTo>
                <a:lnTo>
                  <a:pt x="181971" y="0"/>
                </a:lnTo>
                <a:lnTo>
                  <a:pt x="186491" y="0"/>
                </a:lnTo>
                <a:lnTo>
                  <a:pt x="186841" y="31"/>
                </a:lnTo>
                <a:lnTo>
                  <a:pt x="231701" y="8461"/>
                </a:lnTo>
                <a:lnTo>
                  <a:pt x="237092" y="11012"/>
                </a:lnTo>
                <a:lnTo>
                  <a:pt x="184581" y="11012"/>
                </a:lnTo>
                <a:lnTo>
                  <a:pt x="183053" y="11394"/>
                </a:lnTo>
                <a:lnTo>
                  <a:pt x="181175" y="13304"/>
                </a:lnTo>
                <a:lnTo>
                  <a:pt x="180793" y="14068"/>
                </a:lnTo>
                <a:lnTo>
                  <a:pt x="180793" y="39819"/>
                </a:lnTo>
                <a:lnTo>
                  <a:pt x="169781" y="39819"/>
                </a:lnTo>
                <a:lnTo>
                  <a:pt x="153828" y="41801"/>
                </a:lnTo>
                <a:lnTo>
                  <a:pt x="138436" y="45413"/>
                </a:lnTo>
                <a:lnTo>
                  <a:pt x="130644" y="48158"/>
                </a:lnTo>
                <a:close/>
              </a:path>
              <a:path w="354965" h="324485">
                <a:moveTo>
                  <a:pt x="8720" y="48158"/>
                </a:moveTo>
                <a:lnTo>
                  <a:pt x="2291" y="48158"/>
                </a:lnTo>
                <a:lnTo>
                  <a:pt x="112" y="46010"/>
                </a:lnTo>
                <a:lnTo>
                  <a:pt x="0" y="9517"/>
                </a:lnTo>
                <a:lnTo>
                  <a:pt x="2291" y="7225"/>
                </a:lnTo>
                <a:lnTo>
                  <a:pt x="8720" y="7225"/>
                </a:lnTo>
                <a:lnTo>
                  <a:pt x="11394" y="9517"/>
                </a:lnTo>
                <a:lnTo>
                  <a:pt x="11394" y="22026"/>
                </a:lnTo>
                <a:lnTo>
                  <a:pt x="89441" y="22026"/>
                </a:lnTo>
                <a:lnTo>
                  <a:pt x="91351" y="23140"/>
                </a:lnTo>
                <a:lnTo>
                  <a:pt x="92115" y="25050"/>
                </a:lnTo>
                <a:lnTo>
                  <a:pt x="96543" y="33007"/>
                </a:lnTo>
                <a:lnTo>
                  <a:pt x="11394" y="33007"/>
                </a:lnTo>
                <a:lnTo>
                  <a:pt x="11394" y="45898"/>
                </a:lnTo>
                <a:lnTo>
                  <a:pt x="8720" y="48158"/>
                </a:lnTo>
                <a:close/>
              </a:path>
              <a:path w="354965" h="324485">
                <a:moveTo>
                  <a:pt x="322765" y="277079"/>
                </a:moveTo>
                <a:lnTo>
                  <a:pt x="307349" y="277079"/>
                </a:lnTo>
                <a:lnTo>
                  <a:pt x="308877" y="276316"/>
                </a:lnTo>
                <a:lnTo>
                  <a:pt x="309641" y="275170"/>
                </a:lnTo>
                <a:lnTo>
                  <a:pt x="323691" y="252686"/>
                </a:lnTo>
                <a:lnTo>
                  <a:pt x="333900" y="228606"/>
                </a:lnTo>
                <a:lnTo>
                  <a:pt x="340128" y="203172"/>
                </a:lnTo>
                <a:lnTo>
                  <a:pt x="342235" y="176624"/>
                </a:lnTo>
                <a:lnTo>
                  <a:pt x="334401" y="125968"/>
                </a:lnTo>
                <a:lnTo>
                  <a:pt x="312486" y="81606"/>
                </a:lnTo>
                <a:lnTo>
                  <a:pt x="278873" y="46010"/>
                </a:lnTo>
                <a:lnTo>
                  <a:pt x="235943" y="21654"/>
                </a:lnTo>
                <a:lnTo>
                  <a:pt x="186077" y="11012"/>
                </a:lnTo>
                <a:lnTo>
                  <a:pt x="237092" y="11012"/>
                </a:lnTo>
                <a:lnTo>
                  <a:pt x="271708" y="27396"/>
                </a:lnTo>
                <a:lnTo>
                  <a:pt x="305420" y="55276"/>
                </a:lnTo>
                <a:lnTo>
                  <a:pt x="331395" y="90544"/>
                </a:lnTo>
                <a:lnTo>
                  <a:pt x="348189" y="131640"/>
                </a:lnTo>
                <a:lnTo>
                  <a:pt x="354363" y="177006"/>
                </a:lnTo>
                <a:lnTo>
                  <a:pt x="352112" y="205254"/>
                </a:lnTo>
                <a:lnTo>
                  <a:pt x="345454" y="232394"/>
                </a:lnTo>
                <a:lnTo>
                  <a:pt x="334529" y="258180"/>
                </a:lnTo>
                <a:lnTo>
                  <a:pt x="322765" y="277079"/>
                </a:lnTo>
                <a:close/>
              </a:path>
              <a:path w="354965" h="324485">
                <a:moveTo>
                  <a:pt x="177006" y="324060"/>
                </a:moveTo>
                <a:lnTo>
                  <a:pt x="130382" y="316513"/>
                </a:lnTo>
                <a:lnTo>
                  <a:pt x="89907" y="295521"/>
                </a:lnTo>
                <a:lnTo>
                  <a:pt x="57999" y="263558"/>
                </a:lnTo>
                <a:lnTo>
                  <a:pt x="37080" y="223101"/>
                </a:lnTo>
                <a:lnTo>
                  <a:pt x="29569" y="176624"/>
                </a:lnTo>
                <a:lnTo>
                  <a:pt x="32369" y="147720"/>
                </a:lnTo>
                <a:lnTo>
                  <a:pt x="54036" y="95307"/>
                </a:lnTo>
                <a:lnTo>
                  <a:pt x="83680" y="62752"/>
                </a:lnTo>
                <a:lnTo>
                  <a:pt x="95521" y="53856"/>
                </a:lnTo>
                <a:lnTo>
                  <a:pt x="84157" y="33007"/>
                </a:lnTo>
                <a:lnTo>
                  <a:pt x="96543" y="33007"/>
                </a:lnTo>
                <a:lnTo>
                  <a:pt x="104974" y="48158"/>
                </a:lnTo>
                <a:lnTo>
                  <a:pt x="130644" y="48158"/>
                </a:lnTo>
                <a:lnTo>
                  <a:pt x="123748" y="50588"/>
                </a:lnTo>
                <a:lnTo>
                  <a:pt x="109908" y="57261"/>
                </a:lnTo>
                <a:lnTo>
                  <a:pt x="113565" y="64073"/>
                </a:lnTo>
                <a:lnTo>
                  <a:pt x="100455" y="64073"/>
                </a:lnTo>
                <a:lnTo>
                  <a:pt x="81773" y="79239"/>
                </a:lnTo>
                <a:lnTo>
                  <a:pt x="65903" y="97526"/>
                </a:lnTo>
                <a:lnTo>
                  <a:pt x="53375" y="118225"/>
                </a:lnTo>
                <a:lnTo>
                  <a:pt x="44720" y="140624"/>
                </a:lnTo>
                <a:lnTo>
                  <a:pt x="97580" y="152369"/>
                </a:lnTo>
                <a:lnTo>
                  <a:pt x="42460" y="152369"/>
                </a:lnTo>
                <a:lnTo>
                  <a:pt x="40932" y="160709"/>
                </a:lnTo>
                <a:lnTo>
                  <a:pt x="40168" y="168667"/>
                </a:lnTo>
                <a:lnTo>
                  <a:pt x="40231" y="177006"/>
                </a:lnTo>
                <a:lnTo>
                  <a:pt x="47248" y="219955"/>
                </a:lnTo>
                <a:lnTo>
                  <a:pt x="66945" y="257496"/>
                </a:lnTo>
                <a:lnTo>
                  <a:pt x="96943" y="287004"/>
                </a:lnTo>
                <a:lnTo>
                  <a:pt x="134926" y="306236"/>
                </a:lnTo>
                <a:lnTo>
                  <a:pt x="146651" y="306236"/>
                </a:lnTo>
                <a:lnTo>
                  <a:pt x="145908" y="308909"/>
                </a:lnTo>
                <a:lnTo>
                  <a:pt x="153321" y="310455"/>
                </a:lnTo>
                <a:lnTo>
                  <a:pt x="160836" y="311651"/>
                </a:lnTo>
                <a:lnTo>
                  <a:pt x="168566" y="312423"/>
                </a:lnTo>
                <a:lnTo>
                  <a:pt x="176624" y="312697"/>
                </a:lnTo>
                <a:lnTo>
                  <a:pt x="232454" y="312697"/>
                </a:lnTo>
                <a:lnTo>
                  <a:pt x="207694" y="320796"/>
                </a:lnTo>
                <a:lnTo>
                  <a:pt x="177006" y="324060"/>
                </a:lnTo>
                <a:close/>
              </a:path>
              <a:path w="354965" h="324485">
                <a:moveTo>
                  <a:pt x="181907" y="168667"/>
                </a:moveTo>
                <a:lnTo>
                  <a:pt x="170926" y="168667"/>
                </a:lnTo>
                <a:lnTo>
                  <a:pt x="170544" y="115988"/>
                </a:lnTo>
                <a:lnTo>
                  <a:pt x="169878" y="64073"/>
                </a:lnTo>
                <a:lnTo>
                  <a:pt x="169781" y="39819"/>
                </a:lnTo>
                <a:lnTo>
                  <a:pt x="180793" y="39819"/>
                </a:lnTo>
                <a:lnTo>
                  <a:pt x="180793" y="51564"/>
                </a:lnTo>
                <a:lnTo>
                  <a:pt x="224752" y="61362"/>
                </a:lnTo>
                <a:lnTo>
                  <a:pt x="227199" y="62959"/>
                </a:lnTo>
                <a:lnTo>
                  <a:pt x="180793" y="62959"/>
                </a:lnTo>
                <a:lnTo>
                  <a:pt x="180793" y="111818"/>
                </a:lnTo>
                <a:lnTo>
                  <a:pt x="204429" y="118117"/>
                </a:lnTo>
                <a:lnTo>
                  <a:pt x="210789" y="122831"/>
                </a:lnTo>
                <a:lnTo>
                  <a:pt x="181907" y="122831"/>
                </a:lnTo>
                <a:lnTo>
                  <a:pt x="181907" y="168667"/>
                </a:lnTo>
                <a:close/>
              </a:path>
              <a:path w="354965" h="324485">
                <a:moveTo>
                  <a:pt x="297896" y="169048"/>
                </a:moveTo>
                <a:lnTo>
                  <a:pt x="291816" y="169048"/>
                </a:lnTo>
                <a:lnTo>
                  <a:pt x="289174" y="167170"/>
                </a:lnTo>
                <a:lnTo>
                  <a:pt x="288792" y="164497"/>
                </a:lnTo>
                <a:lnTo>
                  <a:pt x="278040" y="127116"/>
                </a:lnTo>
                <a:lnTo>
                  <a:pt x="255960" y="96154"/>
                </a:lnTo>
                <a:lnTo>
                  <a:pt x="224999" y="74066"/>
                </a:lnTo>
                <a:lnTo>
                  <a:pt x="187605" y="63309"/>
                </a:lnTo>
                <a:lnTo>
                  <a:pt x="186077" y="62959"/>
                </a:lnTo>
                <a:lnTo>
                  <a:pt x="227199" y="62959"/>
                </a:lnTo>
                <a:lnTo>
                  <a:pt x="261363" y="85260"/>
                </a:lnTo>
                <a:lnTo>
                  <a:pt x="287530" y="120169"/>
                </a:lnTo>
                <a:lnTo>
                  <a:pt x="300156" y="163001"/>
                </a:lnTo>
                <a:lnTo>
                  <a:pt x="300156" y="166407"/>
                </a:lnTo>
                <a:lnTo>
                  <a:pt x="297896" y="169048"/>
                </a:lnTo>
                <a:close/>
              </a:path>
              <a:path w="354965" h="324485">
                <a:moveTo>
                  <a:pt x="131520" y="144412"/>
                </a:moveTo>
                <a:lnTo>
                  <a:pt x="123529" y="142817"/>
                </a:lnTo>
                <a:lnTo>
                  <a:pt x="117026" y="138452"/>
                </a:lnTo>
                <a:lnTo>
                  <a:pt x="112654" y="131951"/>
                </a:lnTo>
                <a:lnTo>
                  <a:pt x="111054" y="123945"/>
                </a:lnTo>
                <a:lnTo>
                  <a:pt x="111054" y="115988"/>
                </a:lnTo>
                <a:lnTo>
                  <a:pt x="115988" y="108794"/>
                </a:lnTo>
                <a:lnTo>
                  <a:pt x="123181" y="105770"/>
                </a:lnTo>
                <a:lnTo>
                  <a:pt x="100455" y="64073"/>
                </a:lnTo>
                <a:lnTo>
                  <a:pt x="113565" y="64073"/>
                </a:lnTo>
                <a:lnTo>
                  <a:pt x="134926" y="103860"/>
                </a:lnTo>
                <a:lnTo>
                  <a:pt x="141594" y="106421"/>
                </a:lnTo>
                <a:lnTo>
                  <a:pt x="147014" y="110931"/>
                </a:lnTo>
                <a:lnTo>
                  <a:pt x="149641" y="115256"/>
                </a:lnTo>
                <a:lnTo>
                  <a:pt x="126205" y="115256"/>
                </a:lnTo>
                <a:lnTo>
                  <a:pt x="122417" y="119426"/>
                </a:lnTo>
                <a:lnTo>
                  <a:pt x="122091" y="123945"/>
                </a:lnTo>
                <a:lnTo>
                  <a:pt x="122035" y="129643"/>
                </a:lnTo>
                <a:lnTo>
                  <a:pt x="126205" y="134194"/>
                </a:lnTo>
                <a:lnTo>
                  <a:pt x="148879" y="134194"/>
                </a:lnTo>
                <a:lnTo>
                  <a:pt x="146015" y="138452"/>
                </a:lnTo>
                <a:lnTo>
                  <a:pt x="139512" y="142817"/>
                </a:lnTo>
                <a:lnTo>
                  <a:pt x="131520" y="144412"/>
                </a:lnTo>
                <a:close/>
              </a:path>
              <a:path w="354965" h="324485">
                <a:moveTo>
                  <a:pt x="148879" y="134194"/>
                </a:moveTo>
                <a:lnTo>
                  <a:pt x="136836" y="134194"/>
                </a:lnTo>
                <a:lnTo>
                  <a:pt x="141006" y="129643"/>
                </a:lnTo>
                <a:lnTo>
                  <a:pt x="141006" y="119426"/>
                </a:lnTo>
                <a:lnTo>
                  <a:pt x="136836" y="115256"/>
                </a:lnTo>
                <a:lnTo>
                  <a:pt x="149641" y="115256"/>
                </a:lnTo>
                <a:lnTo>
                  <a:pt x="150656" y="116926"/>
                </a:lnTo>
                <a:lnTo>
                  <a:pt x="151988" y="123945"/>
                </a:lnTo>
                <a:lnTo>
                  <a:pt x="150388" y="131951"/>
                </a:lnTo>
                <a:lnTo>
                  <a:pt x="148879" y="134194"/>
                </a:lnTo>
                <a:close/>
              </a:path>
              <a:path w="354965" h="324485">
                <a:moveTo>
                  <a:pt x="233496" y="206958"/>
                </a:moveTo>
                <a:lnTo>
                  <a:pt x="220963" y="206958"/>
                </a:lnTo>
                <a:lnTo>
                  <a:pt x="225152" y="199927"/>
                </a:lnTo>
                <a:lnTo>
                  <a:pt x="228101" y="192507"/>
                </a:lnTo>
                <a:lnTo>
                  <a:pt x="229844" y="184730"/>
                </a:lnTo>
                <a:lnTo>
                  <a:pt x="230416" y="176624"/>
                </a:lnTo>
                <a:lnTo>
                  <a:pt x="226677" y="156599"/>
                </a:lnTo>
                <a:lnTo>
                  <a:pt x="216403" y="140059"/>
                </a:lnTo>
                <a:lnTo>
                  <a:pt x="201008" y="128354"/>
                </a:lnTo>
                <a:lnTo>
                  <a:pt x="181907" y="122831"/>
                </a:lnTo>
                <a:lnTo>
                  <a:pt x="210789" y="122831"/>
                </a:lnTo>
                <a:lnTo>
                  <a:pt x="223561" y="132297"/>
                </a:lnTo>
                <a:lnTo>
                  <a:pt x="236373" y="152439"/>
                </a:lnTo>
                <a:lnTo>
                  <a:pt x="241048" y="176624"/>
                </a:lnTo>
                <a:lnTo>
                  <a:pt x="240278" y="186543"/>
                </a:lnTo>
                <a:lnTo>
                  <a:pt x="238016" y="196247"/>
                </a:lnTo>
                <a:lnTo>
                  <a:pt x="234334" y="205522"/>
                </a:lnTo>
                <a:lnTo>
                  <a:pt x="233496" y="206958"/>
                </a:lnTo>
                <a:close/>
              </a:path>
              <a:path w="354965" h="324485">
                <a:moveTo>
                  <a:pt x="146651" y="306236"/>
                </a:moveTo>
                <a:lnTo>
                  <a:pt x="134926" y="306236"/>
                </a:lnTo>
                <a:lnTo>
                  <a:pt x="169430" y="180794"/>
                </a:lnTo>
                <a:lnTo>
                  <a:pt x="42460" y="152369"/>
                </a:lnTo>
                <a:lnTo>
                  <a:pt x="97580" y="152369"/>
                </a:lnTo>
                <a:lnTo>
                  <a:pt x="170926" y="168667"/>
                </a:lnTo>
                <a:lnTo>
                  <a:pt x="181907" y="168667"/>
                </a:lnTo>
                <a:lnTo>
                  <a:pt x="181907" y="173600"/>
                </a:lnTo>
                <a:lnTo>
                  <a:pt x="196553" y="186109"/>
                </a:lnTo>
                <a:lnTo>
                  <a:pt x="180030" y="186109"/>
                </a:lnTo>
                <a:lnTo>
                  <a:pt x="146651" y="306236"/>
                </a:lnTo>
                <a:close/>
              </a:path>
              <a:path w="354965" h="324485">
                <a:moveTo>
                  <a:pt x="279967" y="245218"/>
                </a:moveTo>
                <a:lnTo>
                  <a:pt x="266448" y="245218"/>
                </a:lnTo>
                <a:lnTo>
                  <a:pt x="266448" y="244868"/>
                </a:lnTo>
                <a:lnTo>
                  <a:pt x="267180" y="244485"/>
                </a:lnTo>
                <a:lnTo>
                  <a:pt x="267562" y="243340"/>
                </a:lnTo>
                <a:lnTo>
                  <a:pt x="286180" y="203993"/>
                </a:lnTo>
                <a:lnTo>
                  <a:pt x="289174" y="187255"/>
                </a:lnTo>
                <a:lnTo>
                  <a:pt x="291816" y="185345"/>
                </a:lnTo>
                <a:lnTo>
                  <a:pt x="297896" y="185345"/>
                </a:lnTo>
                <a:lnTo>
                  <a:pt x="300538" y="188019"/>
                </a:lnTo>
                <a:lnTo>
                  <a:pt x="300156" y="191425"/>
                </a:lnTo>
                <a:lnTo>
                  <a:pt x="297052" y="207879"/>
                </a:lnTo>
                <a:lnTo>
                  <a:pt x="291777" y="223629"/>
                </a:lnTo>
                <a:lnTo>
                  <a:pt x="284436" y="238531"/>
                </a:lnTo>
                <a:lnTo>
                  <a:pt x="279967" y="245218"/>
                </a:lnTo>
                <a:close/>
              </a:path>
              <a:path w="354965" h="324485">
                <a:moveTo>
                  <a:pt x="232454" y="312697"/>
                </a:moveTo>
                <a:lnTo>
                  <a:pt x="176624" y="312697"/>
                </a:lnTo>
                <a:lnTo>
                  <a:pt x="204777" y="309707"/>
                </a:lnTo>
                <a:lnTo>
                  <a:pt x="231371" y="300996"/>
                </a:lnTo>
                <a:lnTo>
                  <a:pt x="255744" y="286915"/>
                </a:lnTo>
                <a:lnTo>
                  <a:pt x="277047" y="267976"/>
                </a:lnTo>
                <a:lnTo>
                  <a:pt x="264156" y="257345"/>
                </a:lnTo>
                <a:lnTo>
                  <a:pt x="180030" y="186109"/>
                </a:lnTo>
                <a:lnTo>
                  <a:pt x="196553" y="186109"/>
                </a:lnTo>
                <a:lnTo>
                  <a:pt x="220963" y="206958"/>
                </a:lnTo>
                <a:lnTo>
                  <a:pt x="233496" y="206958"/>
                </a:lnTo>
                <a:lnTo>
                  <a:pt x="229302" y="214151"/>
                </a:lnTo>
                <a:lnTo>
                  <a:pt x="266066" y="245218"/>
                </a:lnTo>
                <a:lnTo>
                  <a:pt x="279967" y="245218"/>
                </a:lnTo>
                <a:lnTo>
                  <a:pt x="275138" y="252443"/>
                </a:lnTo>
                <a:lnTo>
                  <a:pt x="302448" y="275551"/>
                </a:lnTo>
                <a:lnTo>
                  <a:pt x="286151" y="275551"/>
                </a:lnTo>
                <a:lnTo>
                  <a:pt x="263126" y="296076"/>
                </a:lnTo>
                <a:lnTo>
                  <a:pt x="236687" y="311313"/>
                </a:lnTo>
                <a:lnTo>
                  <a:pt x="232454" y="312697"/>
                </a:lnTo>
                <a:close/>
              </a:path>
              <a:path w="354965" h="324485">
                <a:moveTo>
                  <a:pt x="308877" y="288443"/>
                </a:moveTo>
                <a:lnTo>
                  <a:pt x="303180" y="288443"/>
                </a:lnTo>
                <a:lnTo>
                  <a:pt x="299392" y="286915"/>
                </a:lnTo>
                <a:lnTo>
                  <a:pt x="296368" y="284655"/>
                </a:lnTo>
                <a:lnTo>
                  <a:pt x="286151" y="275551"/>
                </a:lnTo>
                <a:lnTo>
                  <a:pt x="302448" y="275551"/>
                </a:lnTo>
                <a:lnTo>
                  <a:pt x="303562" y="276697"/>
                </a:lnTo>
                <a:lnTo>
                  <a:pt x="304326" y="277079"/>
                </a:lnTo>
                <a:lnTo>
                  <a:pt x="322765" y="277079"/>
                </a:lnTo>
                <a:lnTo>
                  <a:pt x="319476" y="282363"/>
                </a:lnTo>
                <a:lnTo>
                  <a:pt x="317216" y="285387"/>
                </a:lnTo>
                <a:lnTo>
                  <a:pt x="313047" y="288061"/>
                </a:lnTo>
                <a:lnTo>
                  <a:pt x="308877" y="288443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object 148"/>
          <p:cNvGrpSpPr/>
          <p:nvPr/>
        </p:nvGrpSpPr>
        <p:grpSpPr>
          <a:xfrm>
            <a:off x="4197197" y="1970635"/>
            <a:ext cx="343535" cy="343535"/>
            <a:chOff x="4197197" y="1970635"/>
            <a:chExt cx="343535" cy="343535"/>
          </a:xfrm>
        </p:grpSpPr>
        <p:sp>
          <p:nvSpPr>
            <p:cNvPr id="149" name="object 149"/>
            <p:cNvSpPr/>
            <p:nvPr/>
          </p:nvSpPr>
          <p:spPr>
            <a:xfrm>
              <a:off x="4197197" y="1970635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5" h="343535">
                  <a:moveTo>
                    <a:pt x="116441" y="214120"/>
                  </a:moveTo>
                  <a:lnTo>
                    <a:pt x="101299" y="214120"/>
                  </a:lnTo>
                  <a:lnTo>
                    <a:pt x="124025" y="191362"/>
                  </a:lnTo>
                  <a:lnTo>
                    <a:pt x="104581" y="149556"/>
                  </a:lnTo>
                  <a:lnTo>
                    <a:pt x="102140" y="106383"/>
                  </a:lnTo>
                  <a:lnTo>
                    <a:pt x="114691" y="65840"/>
                  </a:lnTo>
                  <a:lnTo>
                    <a:pt x="140223" y="31929"/>
                  </a:lnTo>
                  <a:lnTo>
                    <a:pt x="176726" y="8648"/>
                  </a:lnTo>
                  <a:lnTo>
                    <a:pt x="222189" y="0"/>
                  </a:lnTo>
                  <a:lnTo>
                    <a:pt x="266966" y="8515"/>
                  </a:lnTo>
                  <a:lnTo>
                    <a:pt x="270280" y="10599"/>
                  </a:lnTo>
                  <a:lnTo>
                    <a:pt x="222189" y="10599"/>
                  </a:lnTo>
                  <a:lnTo>
                    <a:pt x="181587" y="18033"/>
                  </a:lnTo>
                  <a:lnTo>
                    <a:pt x="149023" y="38051"/>
                  </a:lnTo>
                  <a:lnTo>
                    <a:pt x="125801" y="67225"/>
                  </a:lnTo>
                  <a:lnTo>
                    <a:pt x="113226" y="102127"/>
                  </a:lnTo>
                  <a:lnTo>
                    <a:pt x="112606" y="139330"/>
                  </a:lnTo>
                  <a:lnTo>
                    <a:pt x="125245" y="175405"/>
                  </a:lnTo>
                  <a:lnTo>
                    <a:pt x="146543" y="200083"/>
                  </a:lnTo>
                  <a:lnTo>
                    <a:pt x="130455" y="200083"/>
                  </a:lnTo>
                  <a:lnTo>
                    <a:pt x="116441" y="214120"/>
                  </a:lnTo>
                  <a:close/>
                </a:path>
                <a:path w="343535" h="343535">
                  <a:moveTo>
                    <a:pt x="337350" y="114237"/>
                  </a:moveTo>
                  <a:lnTo>
                    <a:pt x="334835" y="114237"/>
                  </a:lnTo>
                  <a:lnTo>
                    <a:pt x="333117" y="112487"/>
                  </a:lnTo>
                  <a:lnTo>
                    <a:pt x="332448" y="109908"/>
                  </a:lnTo>
                  <a:lnTo>
                    <a:pt x="321034" y="71040"/>
                  </a:lnTo>
                  <a:lnTo>
                    <a:pt x="297073" y="39497"/>
                  </a:lnTo>
                  <a:lnTo>
                    <a:pt x="263234" y="18332"/>
                  </a:lnTo>
                  <a:lnTo>
                    <a:pt x="222189" y="10599"/>
                  </a:lnTo>
                  <a:lnTo>
                    <a:pt x="270280" y="10599"/>
                  </a:lnTo>
                  <a:lnTo>
                    <a:pt x="303892" y="31738"/>
                  </a:lnTo>
                  <a:lnTo>
                    <a:pt x="330094" y="66188"/>
                  </a:lnTo>
                  <a:lnTo>
                    <a:pt x="342697" y="108381"/>
                  </a:lnTo>
                  <a:lnTo>
                    <a:pt x="343079" y="111404"/>
                  </a:lnTo>
                  <a:lnTo>
                    <a:pt x="341169" y="113696"/>
                  </a:lnTo>
                  <a:lnTo>
                    <a:pt x="338145" y="114046"/>
                  </a:lnTo>
                  <a:lnTo>
                    <a:pt x="337763" y="114174"/>
                  </a:lnTo>
                  <a:lnTo>
                    <a:pt x="337350" y="114237"/>
                  </a:lnTo>
                  <a:close/>
                </a:path>
                <a:path w="343535" h="343535">
                  <a:moveTo>
                    <a:pt x="138812" y="232295"/>
                  </a:moveTo>
                  <a:lnTo>
                    <a:pt x="124789" y="232295"/>
                  </a:lnTo>
                  <a:lnTo>
                    <a:pt x="143728" y="213356"/>
                  </a:lnTo>
                  <a:lnTo>
                    <a:pt x="138794" y="208804"/>
                  </a:lnTo>
                  <a:lnTo>
                    <a:pt x="134243" y="204253"/>
                  </a:lnTo>
                  <a:lnTo>
                    <a:pt x="130455" y="200083"/>
                  </a:lnTo>
                  <a:lnTo>
                    <a:pt x="146543" y="200083"/>
                  </a:lnTo>
                  <a:lnTo>
                    <a:pt x="152449" y="206926"/>
                  </a:lnTo>
                  <a:lnTo>
                    <a:pt x="165627" y="215980"/>
                  </a:lnTo>
                  <a:lnTo>
                    <a:pt x="172468" y="219404"/>
                  </a:lnTo>
                  <a:lnTo>
                    <a:pt x="151685" y="219404"/>
                  </a:lnTo>
                  <a:lnTo>
                    <a:pt x="138812" y="232295"/>
                  </a:lnTo>
                  <a:close/>
                </a:path>
                <a:path w="343535" h="343535">
                  <a:moveTo>
                    <a:pt x="33437" y="343541"/>
                  </a:moveTo>
                  <a:lnTo>
                    <a:pt x="23983" y="343541"/>
                  </a:lnTo>
                  <a:lnTo>
                    <a:pt x="19241" y="341822"/>
                  </a:lnTo>
                  <a:lnTo>
                    <a:pt x="15644" y="338416"/>
                  </a:lnTo>
                  <a:lnTo>
                    <a:pt x="5395" y="327435"/>
                  </a:lnTo>
                  <a:lnTo>
                    <a:pt x="1348" y="321310"/>
                  </a:lnTo>
                  <a:lnTo>
                    <a:pt x="0" y="314341"/>
                  </a:lnTo>
                  <a:lnTo>
                    <a:pt x="1348" y="307377"/>
                  </a:lnTo>
                  <a:lnTo>
                    <a:pt x="5395" y="301270"/>
                  </a:lnTo>
                  <a:lnTo>
                    <a:pt x="90731" y="215934"/>
                  </a:lnTo>
                  <a:lnTo>
                    <a:pt x="94837" y="214056"/>
                  </a:lnTo>
                  <a:lnTo>
                    <a:pt x="100343" y="214056"/>
                  </a:lnTo>
                  <a:lnTo>
                    <a:pt x="101299" y="214120"/>
                  </a:lnTo>
                  <a:lnTo>
                    <a:pt x="116441" y="214120"/>
                  </a:lnTo>
                  <a:lnTo>
                    <a:pt x="111516" y="219053"/>
                  </a:lnTo>
                  <a:lnTo>
                    <a:pt x="112662" y="220168"/>
                  </a:lnTo>
                  <a:lnTo>
                    <a:pt x="117295" y="224815"/>
                  </a:lnTo>
                  <a:lnTo>
                    <a:pt x="97956" y="224815"/>
                  </a:lnTo>
                  <a:lnTo>
                    <a:pt x="95792" y="225674"/>
                  </a:lnTo>
                  <a:lnTo>
                    <a:pt x="94073" y="227361"/>
                  </a:lnTo>
                  <a:lnTo>
                    <a:pt x="88025" y="233441"/>
                  </a:lnTo>
                  <a:lnTo>
                    <a:pt x="94837" y="240252"/>
                  </a:lnTo>
                  <a:lnTo>
                    <a:pt x="81214" y="240252"/>
                  </a:lnTo>
                  <a:lnTo>
                    <a:pt x="12238" y="308846"/>
                  </a:lnTo>
                  <a:lnTo>
                    <a:pt x="9182" y="312252"/>
                  </a:lnTo>
                  <a:lnTo>
                    <a:pt x="9182" y="317567"/>
                  </a:lnTo>
                  <a:lnTo>
                    <a:pt x="12238" y="320591"/>
                  </a:lnTo>
                  <a:lnTo>
                    <a:pt x="22838" y="331222"/>
                  </a:lnTo>
                  <a:lnTo>
                    <a:pt x="24556" y="332909"/>
                  </a:lnTo>
                  <a:lnTo>
                    <a:pt x="26625" y="333769"/>
                  </a:lnTo>
                  <a:lnTo>
                    <a:pt x="46423" y="333769"/>
                  </a:lnTo>
                  <a:lnTo>
                    <a:pt x="41776" y="338416"/>
                  </a:lnTo>
                  <a:lnTo>
                    <a:pt x="38180" y="341822"/>
                  </a:lnTo>
                  <a:lnTo>
                    <a:pt x="33437" y="343541"/>
                  </a:lnTo>
                  <a:close/>
                </a:path>
                <a:path w="343535" h="343535">
                  <a:moveTo>
                    <a:pt x="212704" y="241780"/>
                  </a:moveTo>
                  <a:lnTo>
                    <a:pt x="210061" y="241780"/>
                  </a:lnTo>
                  <a:lnTo>
                    <a:pt x="194544" y="238875"/>
                  </a:lnTo>
                  <a:lnTo>
                    <a:pt x="179453" y="234149"/>
                  </a:lnTo>
                  <a:lnTo>
                    <a:pt x="165072" y="227645"/>
                  </a:lnTo>
                  <a:lnTo>
                    <a:pt x="151685" y="219404"/>
                  </a:lnTo>
                  <a:lnTo>
                    <a:pt x="172468" y="219404"/>
                  </a:lnTo>
                  <a:lnTo>
                    <a:pt x="179974" y="223160"/>
                  </a:lnTo>
                  <a:lnTo>
                    <a:pt x="195241" y="228286"/>
                  </a:lnTo>
                  <a:lnTo>
                    <a:pt x="211175" y="231181"/>
                  </a:lnTo>
                  <a:lnTo>
                    <a:pt x="213849" y="231531"/>
                  </a:lnTo>
                  <a:lnTo>
                    <a:pt x="216109" y="234205"/>
                  </a:lnTo>
                  <a:lnTo>
                    <a:pt x="215727" y="236846"/>
                  </a:lnTo>
                  <a:lnTo>
                    <a:pt x="214963" y="239870"/>
                  </a:lnTo>
                  <a:lnTo>
                    <a:pt x="212704" y="241780"/>
                  </a:lnTo>
                  <a:close/>
                </a:path>
                <a:path w="343535" h="343535">
                  <a:moveTo>
                    <a:pt x="124025" y="255785"/>
                  </a:moveTo>
                  <a:lnTo>
                    <a:pt x="110370" y="255785"/>
                  </a:lnTo>
                  <a:lnTo>
                    <a:pt x="119856" y="246332"/>
                  </a:lnTo>
                  <a:lnTo>
                    <a:pt x="119474" y="241016"/>
                  </a:lnTo>
                  <a:lnTo>
                    <a:pt x="116450" y="237992"/>
                  </a:lnTo>
                  <a:lnTo>
                    <a:pt x="106200" y="227361"/>
                  </a:lnTo>
                  <a:lnTo>
                    <a:pt x="104513" y="225674"/>
                  </a:lnTo>
                  <a:lnTo>
                    <a:pt x="102317" y="224815"/>
                  </a:lnTo>
                  <a:lnTo>
                    <a:pt x="117295" y="224815"/>
                  </a:lnTo>
                  <a:lnTo>
                    <a:pt x="123261" y="230799"/>
                  </a:lnTo>
                  <a:lnTo>
                    <a:pt x="124789" y="232295"/>
                  </a:lnTo>
                  <a:lnTo>
                    <a:pt x="138812" y="232295"/>
                  </a:lnTo>
                  <a:lnTo>
                    <a:pt x="128959" y="242162"/>
                  </a:lnTo>
                  <a:lnTo>
                    <a:pt x="129341" y="247446"/>
                  </a:lnTo>
                  <a:lnTo>
                    <a:pt x="127431" y="252379"/>
                  </a:lnTo>
                  <a:lnTo>
                    <a:pt x="124025" y="255785"/>
                  </a:lnTo>
                  <a:close/>
                </a:path>
                <a:path w="343535" h="343535">
                  <a:moveTo>
                    <a:pt x="46423" y="333769"/>
                  </a:moveTo>
                  <a:lnTo>
                    <a:pt x="30795" y="333769"/>
                  </a:lnTo>
                  <a:lnTo>
                    <a:pt x="32864" y="332909"/>
                  </a:lnTo>
                  <a:lnTo>
                    <a:pt x="34583" y="331222"/>
                  </a:lnTo>
                  <a:lnTo>
                    <a:pt x="103176" y="262629"/>
                  </a:lnTo>
                  <a:lnTo>
                    <a:pt x="81214" y="240252"/>
                  </a:lnTo>
                  <a:lnTo>
                    <a:pt x="94837" y="240252"/>
                  </a:lnTo>
                  <a:lnTo>
                    <a:pt x="110370" y="255785"/>
                  </a:lnTo>
                  <a:lnTo>
                    <a:pt x="124025" y="255785"/>
                  </a:lnTo>
                  <a:lnTo>
                    <a:pt x="113776" y="266417"/>
                  </a:lnTo>
                  <a:lnTo>
                    <a:pt x="46423" y="333769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20928" y="1993457"/>
              <a:ext cx="219348" cy="218576"/>
            </a:xfrm>
            <a:prstGeom prst="rect">
              <a:avLst/>
            </a:prstGeom>
          </p:spPr>
        </p:pic>
      </p:grpSp>
      <p:pic>
        <p:nvPicPr>
          <p:cNvPr id="151" name="object 15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74791" y="1977447"/>
            <a:ext cx="344495" cy="344113"/>
          </a:xfrm>
          <a:prstGeom prst="rect">
            <a:avLst/>
          </a:prstGeom>
        </p:spPr>
      </p:pic>
      <p:sp>
        <p:nvSpPr>
          <p:cNvPr id="152" name="object 152"/>
          <p:cNvSpPr/>
          <p:nvPr/>
        </p:nvSpPr>
        <p:spPr>
          <a:xfrm>
            <a:off x="6083833" y="1547304"/>
            <a:ext cx="382905" cy="311150"/>
          </a:xfrm>
          <a:custGeom>
            <a:avLst/>
            <a:gdLst/>
            <a:ahLst/>
            <a:cxnLst/>
            <a:rect l="l" t="t" r="r" b="b"/>
            <a:pathLst>
              <a:path w="382904" h="311150">
                <a:moveTo>
                  <a:pt x="88303" y="205816"/>
                </a:moveTo>
                <a:lnTo>
                  <a:pt x="85661" y="203517"/>
                </a:lnTo>
                <a:lnTo>
                  <a:pt x="46596" y="203517"/>
                </a:lnTo>
                <a:lnTo>
                  <a:pt x="43192" y="203517"/>
                </a:lnTo>
                <a:lnTo>
                  <a:pt x="40932" y="205816"/>
                </a:lnTo>
                <a:lnTo>
                  <a:pt x="40932" y="212623"/>
                </a:lnTo>
                <a:lnTo>
                  <a:pt x="43192" y="214884"/>
                </a:lnTo>
                <a:lnTo>
                  <a:pt x="86042" y="214884"/>
                </a:lnTo>
                <a:lnTo>
                  <a:pt x="88303" y="212623"/>
                </a:lnTo>
                <a:lnTo>
                  <a:pt x="88303" y="205816"/>
                </a:lnTo>
                <a:close/>
              </a:path>
              <a:path w="382904" h="311150">
                <a:moveTo>
                  <a:pt x="88303" y="158038"/>
                </a:moveTo>
                <a:lnTo>
                  <a:pt x="85661" y="155778"/>
                </a:lnTo>
                <a:lnTo>
                  <a:pt x="46596" y="155778"/>
                </a:lnTo>
                <a:lnTo>
                  <a:pt x="43192" y="155778"/>
                </a:lnTo>
                <a:lnTo>
                  <a:pt x="40932" y="158038"/>
                </a:lnTo>
                <a:lnTo>
                  <a:pt x="40932" y="164490"/>
                </a:lnTo>
                <a:lnTo>
                  <a:pt x="43192" y="167132"/>
                </a:lnTo>
                <a:lnTo>
                  <a:pt x="86042" y="167132"/>
                </a:lnTo>
                <a:lnTo>
                  <a:pt x="88303" y="164490"/>
                </a:lnTo>
                <a:lnTo>
                  <a:pt x="88303" y="158038"/>
                </a:lnTo>
                <a:close/>
              </a:path>
              <a:path w="382904" h="311150">
                <a:moveTo>
                  <a:pt x="88303" y="110286"/>
                </a:moveTo>
                <a:lnTo>
                  <a:pt x="85661" y="108026"/>
                </a:lnTo>
                <a:lnTo>
                  <a:pt x="46596" y="108026"/>
                </a:lnTo>
                <a:lnTo>
                  <a:pt x="43192" y="108026"/>
                </a:lnTo>
                <a:lnTo>
                  <a:pt x="40932" y="110286"/>
                </a:lnTo>
                <a:lnTo>
                  <a:pt x="40932" y="116751"/>
                </a:lnTo>
                <a:lnTo>
                  <a:pt x="43192" y="119392"/>
                </a:lnTo>
                <a:lnTo>
                  <a:pt x="86042" y="119392"/>
                </a:lnTo>
                <a:lnTo>
                  <a:pt x="88303" y="116751"/>
                </a:lnTo>
                <a:lnTo>
                  <a:pt x="88303" y="110286"/>
                </a:lnTo>
                <a:close/>
              </a:path>
              <a:path w="382904" h="311150">
                <a:moveTo>
                  <a:pt x="88684" y="243306"/>
                </a:moveTo>
                <a:lnTo>
                  <a:pt x="85280" y="239903"/>
                </a:lnTo>
                <a:lnTo>
                  <a:pt x="83845" y="239331"/>
                </a:lnTo>
                <a:lnTo>
                  <a:pt x="82435" y="239331"/>
                </a:lnTo>
                <a:lnTo>
                  <a:pt x="81013" y="239331"/>
                </a:lnTo>
                <a:lnTo>
                  <a:pt x="79578" y="239903"/>
                </a:lnTo>
                <a:lnTo>
                  <a:pt x="78460" y="241046"/>
                </a:lnTo>
                <a:lnTo>
                  <a:pt x="58343" y="260756"/>
                </a:lnTo>
                <a:lnTo>
                  <a:pt x="50393" y="252793"/>
                </a:lnTo>
                <a:lnTo>
                  <a:pt x="49276" y="251650"/>
                </a:lnTo>
                <a:lnTo>
                  <a:pt x="47840" y="251079"/>
                </a:lnTo>
                <a:lnTo>
                  <a:pt x="45008" y="251079"/>
                </a:lnTo>
                <a:lnTo>
                  <a:pt x="43573" y="251650"/>
                </a:lnTo>
                <a:lnTo>
                  <a:pt x="42430" y="252793"/>
                </a:lnTo>
                <a:lnTo>
                  <a:pt x="39789" y="255054"/>
                </a:lnTo>
                <a:lnTo>
                  <a:pt x="39789" y="258457"/>
                </a:lnTo>
                <a:lnTo>
                  <a:pt x="42430" y="260756"/>
                </a:lnTo>
                <a:lnTo>
                  <a:pt x="54203" y="272491"/>
                </a:lnTo>
                <a:lnTo>
                  <a:pt x="54940" y="273646"/>
                </a:lnTo>
                <a:lnTo>
                  <a:pt x="56464" y="274027"/>
                </a:lnTo>
                <a:lnTo>
                  <a:pt x="59486" y="274027"/>
                </a:lnTo>
                <a:lnTo>
                  <a:pt x="60642" y="273646"/>
                </a:lnTo>
                <a:lnTo>
                  <a:pt x="61785" y="272491"/>
                </a:lnTo>
                <a:lnTo>
                  <a:pt x="86042" y="248627"/>
                </a:lnTo>
                <a:lnTo>
                  <a:pt x="88684" y="246710"/>
                </a:lnTo>
                <a:lnTo>
                  <a:pt x="88684" y="243306"/>
                </a:lnTo>
                <a:close/>
              </a:path>
              <a:path w="382904" h="311150">
                <a:moveTo>
                  <a:pt x="172046" y="253555"/>
                </a:moveTo>
                <a:lnTo>
                  <a:pt x="169405" y="251269"/>
                </a:lnTo>
                <a:lnTo>
                  <a:pt x="130378" y="251269"/>
                </a:lnTo>
                <a:lnTo>
                  <a:pt x="127317" y="251269"/>
                </a:lnTo>
                <a:lnTo>
                  <a:pt x="124675" y="253555"/>
                </a:lnTo>
                <a:lnTo>
                  <a:pt x="124675" y="260362"/>
                </a:lnTo>
                <a:lnTo>
                  <a:pt x="127317" y="262623"/>
                </a:lnTo>
                <a:lnTo>
                  <a:pt x="169786" y="262623"/>
                </a:lnTo>
                <a:lnTo>
                  <a:pt x="172046" y="260362"/>
                </a:lnTo>
                <a:lnTo>
                  <a:pt x="172046" y="253555"/>
                </a:lnTo>
                <a:close/>
              </a:path>
              <a:path w="382904" h="311150">
                <a:moveTo>
                  <a:pt x="172046" y="205816"/>
                </a:moveTo>
                <a:lnTo>
                  <a:pt x="169405" y="203517"/>
                </a:lnTo>
                <a:lnTo>
                  <a:pt x="130378" y="203517"/>
                </a:lnTo>
                <a:lnTo>
                  <a:pt x="127317" y="203517"/>
                </a:lnTo>
                <a:lnTo>
                  <a:pt x="124675" y="205816"/>
                </a:lnTo>
                <a:lnTo>
                  <a:pt x="124675" y="212623"/>
                </a:lnTo>
                <a:lnTo>
                  <a:pt x="127317" y="214884"/>
                </a:lnTo>
                <a:lnTo>
                  <a:pt x="169786" y="214884"/>
                </a:lnTo>
                <a:lnTo>
                  <a:pt x="172046" y="212623"/>
                </a:lnTo>
                <a:lnTo>
                  <a:pt x="172046" y="205816"/>
                </a:lnTo>
                <a:close/>
              </a:path>
              <a:path w="382904" h="311150">
                <a:moveTo>
                  <a:pt x="172046" y="110286"/>
                </a:moveTo>
                <a:lnTo>
                  <a:pt x="169405" y="108026"/>
                </a:lnTo>
                <a:lnTo>
                  <a:pt x="130378" y="108026"/>
                </a:lnTo>
                <a:lnTo>
                  <a:pt x="127317" y="108026"/>
                </a:lnTo>
                <a:lnTo>
                  <a:pt x="124675" y="110286"/>
                </a:lnTo>
                <a:lnTo>
                  <a:pt x="124675" y="116751"/>
                </a:lnTo>
                <a:lnTo>
                  <a:pt x="127317" y="119392"/>
                </a:lnTo>
                <a:lnTo>
                  <a:pt x="169786" y="119392"/>
                </a:lnTo>
                <a:lnTo>
                  <a:pt x="172046" y="116751"/>
                </a:lnTo>
                <a:lnTo>
                  <a:pt x="172046" y="110286"/>
                </a:lnTo>
                <a:close/>
              </a:path>
              <a:path w="382904" h="311150">
                <a:moveTo>
                  <a:pt x="172808" y="147815"/>
                </a:moveTo>
                <a:lnTo>
                  <a:pt x="169024" y="144030"/>
                </a:lnTo>
                <a:lnTo>
                  <a:pt x="167589" y="143459"/>
                </a:lnTo>
                <a:lnTo>
                  <a:pt x="166192" y="143459"/>
                </a:lnTo>
                <a:lnTo>
                  <a:pt x="164757" y="143459"/>
                </a:lnTo>
                <a:lnTo>
                  <a:pt x="163347" y="144030"/>
                </a:lnTo>
                <a:lnTo>
                  <a:pt x="162204" y="145173"/>
                </a:lnTo>
                <a:lnTo>
                  <a:pt x="142506" y="165265"/>
                </a:lnTo>
                <a:lnTo>
                  <a:pt x="134162" y="157302"/>
                </a:lnTo>
                <a:lnTo>
                  <a:pt x="133019" y="155968"/>
                </a:lnTo>
                <a:lnTo>
                  <a:pt x="131584" y="155295"/>
                </a:lnTo>
                <a:lnTo>
                  <a:pt x="128752" y="155295"/>
                </a:lnTo>
                <a:lnTo>
                  <a:pt x="127317" y="155968"/>
                </a:lnTo>
                <a:lnTo>
                  <a:pt x="126212" y="157302"/>
                </a:lnTo>
                <a:lnTo>
                  <a:pt x="123913" y="159562"/>
                </a:lnTo>
                <a:lnTo>
                  <a:pt x="123913" y="162966"/>
                </a:lnTo>
                <a:lnTo>
                  <a:pt x="137947" y="176999"/>
                </a:lnTo>
                <a:lnTo>
                  <a:pt x="139103" y="177736"/>
                </a:lnTo>
                <a:lnTo>
                  <a:pt x="140208" y="178498"/>
                </a:lnTo>
                <a:lnTo>
                  <a:pt x="143230" y="178498"/>
                </a:lnTo>
                <a:lnTo>
                  <a:pt x="144767" y="177736"/>
                </a:lnTo>
                <a:lnTo>
                  <a:pt x="145529" y="176999"/>
                </a:lnTo>
                <a:lnTo>
                  <a:pt x="169786" y="152755"/>
                </a:lnTo>
                <a:lnTo>
                  <a:pt x="172808" y="150837"/>
                </a:lnTo>
                <a:lnTo>
                  <a:pt x="172808" y="147815"/>
                </a:lnTo>
                <a:close/>
              </a:path>
              <a:path w="382904" h="311150">
                <a:moveTo>
                  <a:pt x="256197" y="253555"/>
                </a:moveTo>
                <a:lnTo>
                  <a:pt x="253530" y="251269"/>
                </a:lnTo>
                <a:lnTo>
                  <a:pt x="214503" y="251269"/>
                </a:lnTo>
                <a:lnTo>
                  <a:pt x="211099" y="251269"/>
                </a:lnTo>
                <a:lnTo>
                  <a:pt x="208800" y="253555"/>
                </a:lnTo>
                <a:lnTo>
                  <a:pt x="208800" y="260362"/>
                </a:lnTo>
                <a:lnTo>
                  <a:pt x="211099" y="262623"/>
                </a:lnTo>
                <a:lnTo>
                  <a:pt x="253530" y="262623"/>
                </a:lnTo>
                <a:lnTo>
                  <a:pt x="256197" y="260362"/>
                </a:lnTo>
                <a:lnTo>
                  <a:pt x="256197" y="253555"/>
                </a:lnTo>
                <a:close/>
              </a:path>
              <a:path w="382904" h="311150">
                <a:moveTo>
                  <a:pt x="256197" y="158038"/>
                </a:moveTo>
                <a:lnTo>
                  <a:pt x="253530" y="155778"/>
                </a:lnTo>
                <a:lnTo>
                  <a:pt x="214503" y="155778"/>
                </a:lnTo>
                <a:lnTo>
                  <a:pt x="211099" y="155778"/>
                </a:lnTo>
                <a:lnTo>
                  <a:pt x="208800" y="158038"/>
                </a:lnTo>
                <a:lnTo>
                  <a:pt x="208800" y="164490"/>
                </a:lnTo>
                <a:lnTo>
                  <a:pt x="211099" y="167132"/>
                </a:lnTo>
                <a:lnTo>
                  <a:pt x="253530" y="167132"/>
                </a:lnTo>
                <a:lnTo>
                  <a:pt x="256197" y="164490"/>
                </a:lnTo>
                <a:lnTo>
                  <a:pt x="256197" y="158038"/>
                </a:lnTo>
                <a:close/>
              </a:path>
              <a:path w="382904" h="311150">
                <a:moveTo>
                  <a:pt x="256552" y="195567"/>
                </a:moveTo>
                <a:lnTo>
                  <a:pt x="252958" y="191960"/>
                </a:lnTo>
                <a:lnTo>
                  <a:pt x="251548" y="191300"/>
                </a:lnTo>
                <a:lnTo>
                  <a:pt x="250126" y="191300"/>
                </a:lnTo>
                <a:lnTo>
                  <a:pt x="248691" y="191300"/>
                </a:lnTo>
                <a:lnTo>
                  <a:pt x="247294" y="191960"/>
                </a:lnTo>
                <a:lnTo>
                  <a:pt x="226250" y="213004"/>
                </a:lnTo>
                <a:lnTo>
                  <a:pt x="217906" y="205041"/>
                </a:lnTo>
                <a:lnTo>
                  <a:pt x="216763" y="203898"/>
                </a:lnTo>
                <a:lnTo>
                  <a:pt x="215366" y="203327"/>
                </a:lnTo>
                <a:lnTo>
                  <a:pt x="212496" y="203327"/>
                </a:lnTo>
                <a:lnTo>
                  <a:pt x="211099" y="203898"/>
                </a:lnTo>
                <a:lnTo>
                  <a:pt x="207695" y="207302"/>
                </a:lnTo>
                <a:lnTo>
                  <a:pt x="207695" y="210718"/>
                </a:lnTo>
                <a:lnTo>
                  <a:pt x="209956" y="213004"/>
                </a:lnTo>
                <a:lnTo>
                  <a:pt x="222846" y="225894"/>
                </a:lnTo>
                <a:lnTo>
                  <a:pt x="224345" y="226250"/>
                </a:lnTo>
                <a:lnTo>
                  <a:pt x="227012" y="226250"/>
                </a:lnTo>
                <a:lnTo>
                  <a:pt x="228511" y="225894"/>
                </a:lnTo>
                <a:lnTo>
                  <a:pt x="229273" y="224751"/>
                </a:lnTo>
                <a:lnTo>
                  <a:pt x="253530" y="200875"/>
                </a:lnTo>
                <a:lnTo>
                  <a:pt x="256552" y="198970"/>
                </a:lnTo>
                <a:lnTo>
                  <a:pt x="256552" y="195567"/>
                </a:lnTo>
                <a:close/>
              </a:path>
              <a:path w="382904" h="311150">
                <a:moveTo>
                  <a:pt x="256552" y="99314"/>
                </a:moveTo>
                <a:lnTo>
                  <a:pt x="254292" y="97396"/>
                </a:lnTo>
                <a:lnTo>
                  <a:pt x="252958" y="96278"/>
                </a:lnTo>
                <a:lnTo>
                  <a:pt x="251548" y="95707"/>
                </a:lnTo>
                <a:lnTo>
                  <a:pt x="250126" y="95707"/>
                </a:lnTo>
                <a:lnTo>
                  <a:pt x="248691" y="95707"/>
                </a:lnTo>
                <a:lnTo>
                  <a:pt x="247294" y="96278"/>
                </a:lnTo>
                <a:lnTo>
                  <a:pt x="245948" y="97396"/>
                </a:lnTo>
                <a:lnTo>
                  <a:pt x="226250" y="117106"/>
                </a:lnTo>
                <a:lnTo>
                  <a:pt x="217906" y="109143"/>
                </a:lnTo>
                <a:lnTo>
                  <a:pt x="216763" y="108026"/>
                </a:lnTo>
                <a:lnTo>
                  <a:pt x="215366" y="107454"/>
                </a:lnTo>
                <a:lnTo>
                  <a:pt x="212496" y="107454"/>
                </a:lnTo>
                <a:lnTo>
                  <a:pt x="211099" y="108026"/>
                </a:lnTo>
                <a:lnTo>
                  <a:pt x="209956" y="109143"/>
                </a:lnTo>
                <a:lnTo>
                  <a:pt x="207695" y="111429"/>
                </a:lnTo>
                <a:lnTo>
                  <a:pt x="207695" y="114846"/>
                </a:lnTo>
                <a:lnTo>
                  <a:pt x="209956" y="117106"/>
                </a:lnTo>
                <a:lnTo>
                  <a:pt x="221703" y="129222"/>
                </a:lnTo>
                <a:lnTo>
                  <a:pt x="222846" y="129997"/>
                </a:lnTo>
                <a:lnTo>
                  <a:pt x="224345" y="130378"/>
                </a:lnTo>
                <a:lnTo>
                  <a:pt x="227012" y="130378"/>
                </a:lnTo>
                <a:lnTo>
                  <a:pt x="228511" y="129997"/>
                </a:lnTo>
                <a:lnTo>
                  <a:pt x="229273" y="129222"/>
                </a:lnTo>
                <a:lnTo>
                  <a:pt x="253530" y="104978"/>
                </a:lnTo>
                <a:lnTo>
                  <a:pt x="256552" y="103098"/>
                </a:lnTo>
                <a:lnTo>
                  <a:pt x="256552" y="99314"/>
                </a:lnTo>
                <a:close/>
              </a:path>
              <a:path w="382904" h="311150">
                <a:moveTo>
                  <a:pt x="339940" y="253555"/>
                </a:moveTo>
                <a:lnTo>
                  <a:pt x="337654" y="251269"/>
                </a:lnTo>
                <a:lnTo>
                  <a:pt x="298246" y="251269"/>
                </a:lnTo>
                <a:lnTo>
                  <a:pt x="294843" y="251269"/>
                </a:lnTo>
                <a:lnTo>
                  <a:pt x="292582" y="253555"/>
                </a:lnTo>
                <a:lnTo>
                  <a:pt x="292582" y="260362"/>
                </a:lnTo>
                <a:lnTo>
                  <a:pt x="294843" y="262623"/>
                </a:lnTo>
                <a:lnTo>
                  <a:pt x="337654" y="262623"/>
                </a:lnTo>
                <a:lnTo>
                  <a:pt x="339940" y="260362"/>
                </a:lnTo>
                <a:lnTo>
                  <a:pt x="339940" y="253555"/>
                </a:lnTo>
                <a:close/>
              </a:path>
              <a:path w="382904" h="311150">
                <a:moveTo>
                  <a:pt x="339940" y="205816"/>
                </a:moveTo>
                <a:lnTo>
                  <a:pt x="337654" y="203517"/>
                </a:lnTo>
                <a:lnTo>
                  <a:pt x="298246" y="203517"/>
                </a:lnTo>
                <a:lnTo>
                  <a:pt x="294843" y="203517"/>
                </a:lnTo>
                <a:lnTo>
                  <a:pt x="292582" y="205816"/>
                </a:lnTo>
                <a:lnTo>
                  <a:pt x="292582" y="212623"/>
                </a:lnTo>
                <a:lnTo>
                  <a:pt x="294843" y="214884"/>
                </a:lnTo>
                <a:lnTo>
                  <a:pt x="337654" y="214884"/>
                </a:lnTo>
                <a:lnTo>
                  <a:pt x="339940" y="212623"/>
                </a:lnTo>
                <a:lnTo>
                  <a:pt x="339940" y="205816"/>
                </a:lnTo>
                <a:close/>
              </a:path>
              <a:path w="382904" h="311150">
                <a:moveTo>
                  <a:pt x="339940" y="110286"/>
                </a:moveTo>
                <a:lnTo>
                  <a:pt x="337654" y="108026"/>
                </a:lnTo>
                <a:lnTo>
                  <a:pt x="298246" y="108026"/>
                </a:lnTo>
                <a:lnTo>
                  <a:pt x="294843" y="108026"/>
                </a:lnTo>
                <a:lnTo>
                  <a:pt x="292582" y="110286"/>
                </a:lnTo>
                <a:lnTo>
                  <a:pt x="292582" y="116751"/>
                </a:lnTo>
                <a:lnTo>
                  <a:pt x="294843" y="119392"/>
                </a:lnTo>
                <a:lnTo>
                  <a:pt x="337654" y="119392"/>
                </a:lnTo>
                <a:lnTo>
                  <a:pt x="339940" y="116751"/>
                </a:lnTo>
                <a:lnTo>
                  <a:pt x="339940" y="110286"/>
                </a:lnTo>
                <a:close/>
              </a:path>
              <a:path w="382904" h="311150">
                <a:moveTo>
                  <a:pt x="340334" y="147815"/>
                </a:moveTo>
                <a:lnTo>
                  <a:pt x="338416" y="145173"/>
                </a:lnTo>
                <a:lnTo>
                  <a:pt x="337273" y="144030"/>
                </a:lnTo>
                <a:lnTo>
                  <a:pt x="335876" y="143459"/>
                </a:lnTo>
                <a:lnTo>
                  <a:pt x="334441" y="143459"/>
                </a:lnTo>
                <a:lnTo>
                  <a:pt x="333044" y="143459"/>
                </a:lnTo>
                <a:lnTo>
                  <a:pt x="331609" y="144030"/>
                </a:lnTo>
                <a:lnTo>
                  <a:pt x="310375" y="165265"/>
                </a:lnTo>
                <a:lnTo>
                  <a:pt x="302412" y="157302"/>
                </a:lnTo>
                <a:lnTo>
                  <a:pt x="301269" y="155968"/>
                </a:lnTo>
                <a:lnTo>
                  <a:pt x="299872" y="155295"/>
                </a:lnTo>
                <a:lnTo>
                  <a:pt x="297002" y="155295"/>
                </a:lnTo>
                <a:lnTo>
                  <a:pt x="295605" y="155968"/>
                </a:lnTo>
                <a:lnTo>
                  <a:pt x="294462" y="157302"/>
                </a:lnTo>
                <a:lnTo>
                  <a:pt x="292201" y="159562"/>
                </a:lnTo>
                <a:lnTo>
                  <a:pt x="292201" y="162966"/>
                </a:lnTo>
                <a:lnTo>
                  <a:pt x="294462" y="165265"/>
                </a:lnTo>
                <a:lnTo>
                  <a:pt x="306209" y="176999"/>
                </a:lnTo>
                <a:lnTo>
                  <a:pt x="307352" y="177736"/>
                </a:lnTo>
                <a:lnTo>
                  <a:pt x="308495" y="178498"/>
                </a:lnTo>
                <a:lnTo>
                  <a:pt x="311518" y="178498"/>
                </a:lnTo>
                <a:lnTo>
                  <a:pt x="312674" y="177736"/>
                </a:lnTo>
                <a:lnTo>
                  <a:pt x="313778" y="176999"/>
                </a:lnTo>
                <a:lnTo>
                  <a:pt x="338035" y="152755"/>
                </a:lnTo>
                <a:lnTo>
                  <a:pt x="340334" y="150837"/>
                </a:lnTo>
                <a:lnTo>
                  <a:pt x="340334" y="147815"/>
                </a:lnTo>
                <a:close/>
              </a:path>
              <a:path w="382904" h="311150">
                <a:moveTo>
                  <a:pt x="357733" y="61785"/>
                </a:moveTo>
                <a:lnTo>
                  <a:pt x="355485" y="59524"/>
                </a:lnTo>
                <a:lnTo>
                  <a:pt x="28803" y="59524"/>
                </a:lnTo>
                <a:lnTo>
                  <a:pt x="25400" y="59524"/>
                </a:lnTo>
                <a:lnTo>
                  <a:pt x="23114" y="61785"/>
                </a:lnTo>
                <a:lnTo>
                  <a:pt x="23114" y="68592"/>
                </a:lnTo>
                <a:lnTo>
                  <a:pt x="25400" y="70878"/>
                </a:lnTo>
                <a:lnTo>
                  <a:pt x="355485" y="70878"/>
                </a:lnTo>
                <a:lnTo>
                  <a:pt x="357733" y="68592"/>
                </a:lnTo>
                <a:lnTo>
                  <a:pt x="357733" y="61785"/>
                </a:lnTo>
                <a:close/>
              </a:path>
              <a:path w="382904" h="311150">
                <a:moveTo>
                  <a:pt x="382752" y="47396"/>
                </a:moveTo>
                <a:lnTo>
                  <a:pt x="380403" y="38227"/>
                </a:lnTo>
                <a:lnTo>
                  <a:pt x="378040" y="34886"/>
                </a:lnTo>
                <a:lnTo>
                  <a:pt x="375031" y="30619"/>
                </a:lnTo>
                <a:lnTo>
                  <a:pt x="370624" y="27609"/>
                </a:lnTo>
                <a:lnTo>
                  <a:pt x="370624" y="294106"/>
                </a:lnTo>
                <a:lnTo>
                  <a:pt x="364959" y="299389"/>
                </a:lnTo>
                <a:lnTo>
                  <a:pt x="16294" y="299389"/>
                </a:lnTo>
                <a:lnTo>
                  <a:pt x="10604" y="293725"/>
                </a:lnTo>
                <a:lnTo>
                  <a:pt x="10604" y="40551"/>
                </a:lnTo>
                <a:lnTo>
                  <a:pt x="16294" y="34886"/>
                </a:lnTo>
                <a:lnTo>
                  <a:pt x="35242" y="34886"/>
                </a:lnTo>
                <a:lnTo>
                  <a:pt x="35242" y="42075"/>
                </a:lnTo>
                <a:lnTo>
                  <a:pt x="40551" y="46634"/>
                </a:lnTo>
                <a:lnTo>
                  <a:pt x="65189" y="46634"/>
                </a:lnTo>
                <a:lnTo>
                  <a:pt x="69735" y="41313"/>
                </a:lnTo>
                <a:lnTo>
                  <a:pt x="69735" y="36029"/>
                </a:lnTo>
                <a:lnTo>
                  <a:pt x="69735" y="34886"/>
                </a:lnTo>
                <a:lnTo>
                  <a:pt x="310375" y="34886"/>
                </a:lnTo>
                <a:lnTo>
                  <a:pt x="310375" y="42075"/>
                </a:lnTo>
                <a:lnTo>
                  <a:pt x="315696" y="46634"/>
                </a:lnTo>
                <a:lnTo>
                  <a:pt x="340334" y="46634"/>
                </a:lnTo>
                <a:lnTo>
                  <a:pt x="345262" y="41313"/>
                </a:lnTo>
                <a:lnTo>
                  <a:pt x="345262" y="36029"/>
                </a:lnTo>
                <a:lnTo>
                  <a:pt x="345262" y="34886"/>
                </a:lnTo>
                <a:lnTo>
                  <a:pt x="364197" y="34886"/>
                </a:lnTo>
                <a:lnTo>
                  <a:pt x="369862" y="40551"/>
                </a:lnTo>
                <a:lnTo>
                  <a:pt x="369862" y="286880"/>
                </a:lnTo>
                <a:lnTo>
                  <a:pt x="370624" y="294106"/>
                </a:lnTo>
                <a:lnTo>
                  <a:pt x="370624" y="27609"/>
                </a:lnTo>
                <a:lnTo>
                  <a:pt x="367461" y="25438"/>
                </a:lnTo>
                <a:lnTo>
                  <a:pt x="358508" y="23520"/>
                </a:lnTo>
                <a:lnTo>
                  <a:pt x="345998" y="23520"/>
                </a:lnTo>
                <a:lnTo>
                  <a:pt x="345998" y="10629"/>
                </a:lnTo>
                <a:lnTo>
                  <a:pt x="345998" y="4546"/>
                </a:lnTo>
                <a:lnTo>
                  <a:pt x="340715" y="0"/>
                </a:lnTo>
                <a:lnTo>
                  <a:pt x="334632" y="0"/>
                </a:lnTo>
                <a:lnTo>
                  <a:pt x="334632" y="10629"/>
                </a:lnTo>
                <a:lnTo>
                  <a:pt x="334632" y="36029"/>
                </a:lnTo>
                <a:lnTo>
                  <a:pt x="321741" y="36029"/>
                </a:lnTo>
                <a:lnTo>
                  <a:pt x="321741" y="34886"/>
                </a:lnTo>
                <a:lnTo>
                  <a:pt x="321741" y="23520"/>
                </a:lnTo>
                <a:lnTo>
                  <a:pt x="321741" y="11391"/>
                </a:lnTo>
                <a:lnTo>
                  <a:pt x="334251" y="10629"/>
                </a:lnTo>
                <a:lnTo>
                  <a:pt x="334632" y="10629"/>
                </a:lnTo>
                <a:lnTo>
                  <a:pt x="334632" y="0"/>
                </a:lnTo>
                <a:lnTo>
                  <a:pt x="316077" y="0"/>
                </a:lnTo>
                <a:lnTo>
                  <a:pt x="311518" y="4927"/>
                </a:lnTo>
                <a:lnTo>
                  <a:pt x="311518" y="23520"/>
                </a:lnTo>
                <a:lnTo>
                  <a:pt x="70853" y="23520"/>
                </a:lnTo>
                <a:lnTo>
                  <a:pt x="70853" y="10629"/>
                </a:lnTo>
                <a:lnTo>
                  <a:pt x="70853" y="4546"/>
                </a:lnTo>
                <a:lnTo>
                  <a:pt x="65570" y="0"/>
                </a:lnTo>
                <a:lnTo>
                  <a:pt x="58724" y="0"/>
                </a:lnTo>
                <a:lnTo>
                  <a:pt x="58724" y="10629"/>
                </a:lnTo>
                <a:lnTo>
                  <a:pt x="58724" y="36029"/>
                </a:lnTo>
                <a:lnTo>
                  <a:pt x="46215" y="36029"/>
                </a:lnTo>
                <a:lnTo>
                  <a:pt x="46215" y="34886"/>
                </a:lnTo>
                <a:lnTo>
                  <a:pt x="46215" y="11391"/>
                </a:lnTo>
                <a:lnTo>
                  <a:pt x="58343" y="10629"/>
                </a:lnTo>
                <a:lnTo>
                  <a:pt x="58724" y="10629"/>
                </a:lnTo>
                <a:lnTo>
                  <a:pt x="58724" y="0"/>
                </a:lnTo>
                <a:lnTo>
                  <a:pt x="40932" y="0"/>
                </a:lnTo>
                <a:lnTo>
                  <a:pt x="36004" y="4927"/>
                </a:lnTo>
                <a:lnTo>
                  <a:pt x="36004" y="23520"/>
                </a:lnTo>
                <a:lnTo>
                  <a:pt x="23876" y="23520"/>
                </a:lnTo>
                <a:lnTo>
                  <a:pt x="14706" y="25387"/>
                </a:lnTo>
                <a:lnTo>
                  <a:pt x="7099" y="30480"/>
                </a:lnTo>
                <a:lnTo>
                  <a:pt x="1917" y="38061"/>
                </a:lnTo>
                <a:lnTo>
                  <a:pt x="0" y="47396"/>
                </a:lnTo>
                <a:lnTo>
                  <a:pt x="0" y="286880"/>
                </a:lnTo>
                <a:lnTo>
                  <a:pt x="1866" y="296049"/>
                </a:lnTo>
                <a:lnTo>
                  <a:pt x="6959" y="303669"/>
                </a:lnTo>
                <a:lnTo>
                  <a:pt x="14541" y="308864"/>
                </a:lnTo>
                <a:lnTo>
                  <a:pt x="23876" y="310781"/>
                </a:lnTo>
                <a:lnTo>
                  <a:pt x="359270" y="310781"/>
                </a:lnTo>
                <a:lnTo>
                  <a:pt x="382752" y="286880"/>
                </a:lnTo>
                <a:lnTo>
                  <a:pt x="382752" y="47396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58331" y="1538236"/>
            <a:ext cx="382905" cy="328930"/>
          </a:xfrm>
          <a:custGeom>
            <a:avLst/>
            <a:gdLst/>
            <a:ahLst/>
            <a:cxnLst/>
            <a:rect l="l" t="t" r="r" b="b"/>
            <a:pathLst>
              <a:path w="382904" h="328930">
                <a:moveTo>
                  <a:pt x="226974" y="166725"/>
                </a:moveTo>
                <a:lnTo>
                  <a:pt x="221691" y="161442"/>
                </a:lnTo>
                <a:lnTo>
                  <a:pt x="206159" y="161442"/>
                </a:lnTo>
                <a:lnTo>
                  <a:pt x="203479" y="163703"/>
                </a:lnTo>
                <a:lnTo>
                  <a:pt x="203479" y="170535"/>
                </a:lnTo>
                <a:lnTo>
                  <a:pt x="206159" y="172796"/>
                </a:lnTo>
                <a:lnTo>
                  <a:pt x="215988" y="172796"/>
                </a:lnTo>
                <a:lnTo>
                  <a:pt x="215988" y="185686"/>
                </a:lnTo>
                <a:lnTo>
                  <a:pt x="167106" y="185686"/>
                </a:lnTo>
                <a:lnTo>
                  <a:pt x="167106" y="172796"/>
                </a:lnTo>
                <a:lnTo>
                  <a:pt x="189090" y="172796"/>
                </a:lnTo>
                <a:lnTo>
                  <a:pt x="191350" y="170535"/>
                </a:lnTo>
                <a:lnTo>
                  <a:pt x="191350" y="163703"/>
                </a:lnTo>
                <a:lnTo>
                  <a:pt x="189090" y="161442"/>
                </a:lnTo>
                <a:lnTo>
                  <a:pt x="167487" y="161442"/>
                </a:lnTo>
                <a:lnTo>
                  <a:pt x="161048" y="161442"/>
                </a:lnTo>
                <a:lnTo>
                  <a:pt x="156121" y="166725"/>
                </a:lnTo>
                <a:lnTo>
                  <a:pt x="156121" y="191350"/>
                </a:lnTo>
                <a:lnTo>
                  <a:pt x="161442" y="195910"/>
                </a:lnTo>
                <a:lnTo>
                  <a:pt x="222072" y="195910"/>
                </a:lnTo>
                <a:lnTo>
                  <a:pt x="226974" y="190627"/>
                </a:lnTo>
                <a:lnTo>
                  <a:pt x="226974" y="166725"/>
                </a:lnTo>
                <a:close/>
              </a:path>
              <a:path w="382904" h="328930">
                <a:moveTo>
                  <a:pt x="382752" y="83362"/>
                </a:moveTo>
                <a:lnTo>
                  <a:pt x="380415" y="71856"/>
                </a:lnTo>
                <a:lnTo>
                  <a:pt x="375907" y="65176"/>
                </a:lnTo>
                <a:lnTo>
                  <a:pt x="375653" y="64795"/>
                </a:lnTo>
                <a:lnTo>
                  <a:pt x="374078" y="62458"/>
                </a:lnTo>
                <a:lnTo>
                  <a:pt x="371767" y="60909"/>
                </a:lnTo>
                <a:lnTo>
                  <a:pt x="371767" y="167487"/>
                </a:lnTo>
                <a:lnTo>
                  <a:pt x="368223" y="184023"/>
                </a:lnTo>
                <a:lnTo>
                  <a:pt x="359638" y="196672"/>
                </a:lnTo>
                <a:lnTo>
                  <a:pt x="359638" y="211823"/>
                </a:lnTo>
                <a:lnTo>
                  <a:pt x="359638" y="311518"/>
                </a:lnTo>
                <a:lnTo>
                  <a:pt x="353949" y="317182"/>
                </a:lnTo>
                <a:lnTo>
                  <a:pt x="316801" y="317182"/>
                </a:lnTo>
                <a:lnTo>
                  <a:pt x="316801" y="238747"/>
                </a:lnTo>
                <a:lnTo>
                  <a:pt x="323989" y="238747"/>
                </a:lnTo>
                <a:lnTo>
                  <a:pt x="328549" y="233438"/>
                </a:lnTo>
                <a:lnTo>
                  <a:pt x="328549" y="227736"/>
                </a:lnTo>
                <a:lnTo>
                  <a:pt x="328549" y="221310"/>
                </a:lnTo>
                <a:lnTo>
                  <a:pt x="329311" y="221310"/>
                </a:lnTo>
                <a:lnTo>
                  <a:pt x="337616" y="220687"/>
                </a:lnTo>
                <a:lnTo>
                  <a:pt x="345465" y="218846"/>
                </a:lnTo>
                <a:lnTo>
                  <a:pt x="352818" y="215874"/>
                </a:lnTo>
                <a:lnTo>
                  <a:pt x="359638" y="211823"/>
                </a:lnTo>
                <a:lnTo>
                  <a:pt x="359638" y="196672"/>
                </a:lnTo>
                <a:lnTo>
                  <a:pt x="359054" y="197523"/>
                </a:lnTo>
                <a:lnTo>
                  <a:pt x="345643" y="206616"/>
                </a:lnTo>
                <a:lnTo>
                  <a:pt x="329311" y="209943"/>
                </a:lnTo>
                <a:lnTo>
                  <a:pt x="328549" y="197523"/>
                </a:lnTo>
                <a:lnTo>
                  <a:pt x="328549" y="197053"/>
                </a:lnTo>
                <a:lnTo>
                  <a:pt x="328549" y="190969"/>
                </a:lnTo>
                <a:lnTo>
                  <a:pt x="323608" y="186067"/>
                </a:lnTo>
                <a:lnTo>
                  <a:pt x="317944" y="186067"/>
                </a:lnTo>
                <a:lnTo>
                  <a:pt x="317944" y="227355"/>
                </a:lnTo>
                <a:lnTo>
                  <a:pt x="305435" y="227495"/>
                </a:lnTo>
                <a:lnTo>
                  <a:pt x="305435" y="317182"/>
                </a:lnTo>
                <a:lnTo>
                  <a:pt x="292544" y="317182"/>
                </a:lnTo>
                <a:lnTo>
                  <a:pt x="292544" y="253898"/>
                </a:lnTo>
                <a:lnTo>
                  <a:pt x="290283" y="251612"/>
                </a:lnTo>
                <a:lnTo>
                  <a:pt x="283438" y="251612"/>
                </a:lnTo>
                <a:lnTo>
                  <a:pt x="281178" y="253898"/>
                </a:lnTo>
                <a:lnTo>
                  <a:pt x="281178" y="317182"/>
                </a:lnTo>
                <a:lnTo>
                  <a:pt x="100799" y="317182"/>
                </a:lnTo>
                <a:lnTo>
                  <a:pt x="100799" y="238747"/>
                </a:lnTo>
                <a:lnTo>
                  <a:pt x="107988" y="238747"/>
                </a:lnTo>
                <a:lnTo>
                  <a:pt x="112547" y="233438"/>
                </a:lnTo>
                <a:lnTo>
                  <a:pt x="112547" y="227736"/>
                </a:lnTo>
                <a:lnTo>
                  <a:pt x="112547" y="220929"/>
                </a:lnTo>
                <a:lnTo>
                  <a:pt x="269430" y="220929"/>
                </a:lnTo>
                <a:lnTo>
                  <a:pt x="269430" y="233819"/>
                </a:lnTo>
                <a:lnTo>
                  <a:pt x="274751" y="238747"/>
                </a:lnTo>
                <a:lnTo>
                  <a:pt x="305054" y="238747"/>
                </a:lnTo>
                <a:lnTo>
                  <a:pt x="305435" y="317182"/>
                </a:lnTo>
                <a:lnTo>
                  <a:pt x="305435" y="227495"/>
                </a:lnTo>
                <a:lnTo>
                  <a:pt x="281178" y="227736"/>
                </a:lnTo>
                <a:lnTo>
                  <a:pt x="280797" y="227736"/>
                </a:lnTo>
                <a:lnTo>
                  <a:pt x="280797" y="220929"/>
                </a:lnTo>
                <a:lnTo>
                  <a:pt x="280797" y="209181"/>
                </a:lnTo>
                <a:lnTo>
                  <a:pt x="280797" y="197053"/>
                </a:lnTo>
                <a:lnTo>
                  <a:pt x="293687" y="197053"/>
                </a:lnTo>
                <a:lnTo>
                  <a:pt x="293687" y="212585"/>
                </a:lnTo>
                <a:lnTo>
                  <a:pt x="295948" y="214884"/>
                </a:lnTo>
                <a:lnTo>
                  <a:pt x="302793" y="214884"/>
                </a:lnTo>
                <a:lnTo>
                  <a:pt x="305054" y="212585"/>
                </a:lnTo>
                <a:lnTo>
                  <a:pt x="305054" y="197053"/>
                </a:lnTo>
                <a:lnTo>
                  <a:pt x="317563" y="197053"/>
                </a:lnTo>
                <a:lnTo>
                  <a:pt x="317944" y="227355"/>
                </a:lnTo>
                <a:lnTo>
                  <a:pt x="317944" y="186067"/>
                </a:lnTo>
                <a:lnTo>
                  <a:pt x="316801" y="186067"/>
                </a:lnTo>
                <a:lnTo>
                  <a:pt x="316801" y="65176"/>
                </a:lnTo>
                <a:lnTo>
                  <a:pt x="353174" y="65176"/>
                </a:lnTo>
                <a:lnTo>
                  <a:pt x="360413" y="66586"/>
                </a:lnTo>
                <a:lnTo>
                  <a:pt x="366318" y="70485"/>
                </a:lnTo>
                <a:lnTo>
                  <a:pt x="370306" y="76365"/>
                </a:lnTo>
                <a:lnTo>
                  <a:pt x="371690" y="83362"/>
                </a:lnTo>
                <a:lnTo>
                  <a:pt x="371767" y="167487"/>
                </a:lnTo>
                <a:lnTo>
                  <a:pt x="371767" y="60909"/>
                </a:lnTo>
                <a:lnTo>
                  <a:pt x="364680" y="56121"/>
                </a:lnTo>
                <a:lnTo>
                  <a:pt x="353174" y="53784"/>
                </a:lnTo>
                <a:lnTo>
                  <a:pt x="305435" y="53784"/>
                </a:lnTo>
                <a:lnTo>
                  <a:pt x="305435" y="64795"/>
                </a:lnTo>
                <a:lnTo>
                  <a:pt x="305435" y="185686"/>
                </a:lnTo>
                <a:lnTo>
                  <a:pt x="292544" y="185686"/>
                </a:lnTo>
                <a:lnTo>
                  <a:pt x="292544" y="64795"/>
                </a:lnTo>
                <a:lnTo>
                  <a:pt x="305435" y="64795"/>
                </a:lnTo>
                <a:lnTo>
                  <a:pt x="305435" y="53784"/>
                </a:lnTo>
                <a:lnTo>
                  <a:pt x="281178" y="53784"/>
                </a:lnTo>
                <a:lnTo>
                  <a:pt x="281178" y="64795"/>
                </a:lnTo>
                <a:lnTo>
                  <a:pt x="281178" y="185686"/>
                </a:lnTo>
                <a:lnTo>
                  <a:pt x="274370" y="185686"/>
                </a:lnTo>
                <a:lnTo>
                  <a:pt x="269430" y="190969"/>
                </a:lnTo>
                <a:lnTo>
                  <a:pt x="269430" y="209181"/>
                </a:lnTo>
                <a:lnTo>
                  <a:pt x="113309" y="209181"/>
                </a:lnTo>
                <a:lnTo>
                  <a:pt x="113309" y="197053"/>
                </a:lnTo>
                <a:lnTo>
                  <a:pt x="113309" y="190246"/>
                </a:lnTo>
                <a:lnTo>
                  <a:pt x="107988" y="185686"/>
                </a:lnTo>
                <a:lnTo>
                  <a:pt x="101917" y="185686"/>
                </a:lnTo>
                <a:lnTo>
                  <a:pt x="101917" y="197053"/>
                </a:lnTo>
                <a:lnTo>
                  <a:pt x="101917" y="227736"/>
                </a:lnTo>
                <a:lnTo>
                  <a:pt x="89408" y="227736"/>
                </a:lnTo>
                <a:lnTo>
                  <a:pt x="89408" y="237985"/>
                </a:lnTo>
                <a:lnTo>
                  <a:pt x="89408" y="317182"/>
                </a:lnTo>
                <a:lnTo>
                  <a:pt x="77279" y="317182"/>
                </a:lnTo>
                <a:lnTo>
                  <a:pt x="77279" y="253898"/>
                </a:lnTo>
                <a:lnTo>
                  <a:pt x="74637" y="251612"/>
                </a:lnTo>
                <a:lnTo>
                  <a:pt x="68211" y="251612"/>
                </a:lnTo>
                <a:lnTo>
                  <a:pt x="65532" y="253898"/>
                </a:lnTo>
                <a:lnTo>
                  <a:pt x="65532" y="317182"/>
                </a:lnTo>
                <a:lnTo>
                  <a:pt x="28765" y="317182"/>
                </a:lnTo>
                <a:lnTo>
                  <a:pt x="23101" y="311518"/>
                </a:lnTo>
                <a:lnTo>
                  <a:pt x="23101" y="211061"/>
                </a:lnTo>
                <a:lnTo>
                  <a:pt x="29756" y="215112"/>
                </a:lnTo>
                <a:lnTo>
                  <a:pt x="37122" y="218084"/>
                </a:lnTo>
                <a:lnTo>
                  <a:pt x="45046" y="219913"/>
                </a:lnTo>
                <a:lnTo>
                  <a:pt x="53403" y="220548"/>
                </a:lnTo>
                <a:lnTo>
                  <a:pt x="53784" y="220548"/>
                </a:lnTo>
                <a:lnTo>
                  <a:pt x="53784" y="233438"/>
                </a:lnTo>
                <a:lnTo>
                  <a:pt x="59105" y="237985"/>
                </a:lnTo>
                <a:lnTo>
                  <a:pt x="89408" y="237985"/>
                </a:lnTo>
                <a:lnTo>
                  <a:pt x="89408" y="227736"/>
                </a:lnTo>
                <a:lnTo>
                  <a:pt x="64795" y="227736"/>
                </a:lnTo>
                <a:lnTo>
                  <a:pt x="64795" y="211061"/>
                </a:lnTo>
                <a:lnTo>
                  <a:pt x="64795" y="209219"/>
                </a:lnTo>
                <a:lnTo>
                  <a:pt x="64795" y="197053"/>
                </a:lnTo>
                <a:lnTo>
                  <a:pt x="77660" y="197053"/>
                </a:lnTo>
                <a:lnTo>
                  <a:pt x="77660" y="212204"/>
                </a:lnTo>
                <a:lnTo>
                  <a:pt x="80327" y="214884"/>
                </a:lnTo>
                <a:lnTo>
                  <a:pt x="86766" y="214884"/>
                </a:lnTo>
                <a:lnTo>
                  <a:pt x="89052" y="212585"/>
                </a:lnTo>
                <a:lnTo>
                  <a:pt x="89052" y="197053"/>
                </a:lnTo>
                <a:lnTo>
                  <a:pt x="101917" y="197053"/>
                </a:lnTo>
                <a:lnTo>
                  <a:pt x="101917" y="185686"/>
                </a:lnTo>
                <a:lnTo>
                  <a:pt x="101180" y="185686"/>
                </a:lnTo>
                <a:lnTo>
                  <a:pt x="101180" y="64795"/>
                </a:lnTo>
                <a:lnTo>
                  <a:pt x="281178" y="64795"/>
                </a:lnTo>
                <a:lnTo>
                  <a:pt x="281178" y="53784"/>
                </a:lnTo>
                <a:lnTo>
                  <a:pt x="250113" y="53784"/>
                </a:lnTo>
                <a:lnTo>
                  <a:pt x="242150" y="18554"/>
                </a:lnTo>
                <a:lnTo>
                  <a:pt x="239102" y="11353"/>
                </a:lnTo>
                <a:lnTo>
                  <a:pt x="238950" y="11023"/>
                </a:lnTo>
                <a:lnTo>
                  <a:pt x="237223" y="9105"/>
                </a:lnTo>
                <a:lnTo>
                  <a:pt x="237223" y="53784"/>
                </a:lnTo>
                <a:lnTo>
                  <a:pt x="143611" y="53784"/>
                </a:lnTo>
                <a:lnTo>
                  <a:pt x="151574" y="20840"/>
                </a:lnTo>
                <a:lnTo>
                  <a:pt x="153098" y="15151"/>
                </a:lnTo>
                <a:lnTo>
                  <a:pt x="157645" y="11353"/>
                </a:lnTo>
                <a:lnTo>
                  <a:pt x="223951" y="11353"/>
                </a:lnTo>
                <a:lnTo>
                  <a:pt x="229260" y="15151"/>
                </a:lnTo>
                <a:lnTo>
                  <a:pt x="230035" y="20840"/>
                </a:lnTo>
                <a:lnTo>
                  <a:pt x="237223" y="53784"/>
                </a:lnTo>
                <a:lnTo>
                  <a:pt x="237223" y="9105"/>
                </a:lnTo>
                <a:lnTo>
                  <a:pt x="233667" y="5156"/>
                </a:lnTo>
                <a:lnTo>
                  <a:pt x="226745" y="1346"/>
                </a:lnTo>
                <a:lnTo>
                  <a:pt x="218630" y="0"/>
                </a:lnTo>
                <a:lnTo>
                  <a:pt x="163690" y="0"/>
                </a:lnTo>
                <a:lnTo>
                  <a:pt x="132626" y="53784"/>
                </a:lnTo>
                <a:lnTo>
                  <a:pt x="89789" y="53784"/>
                </a:lnTo>
                <a:lnTo>
                  <a:pt x="89789" y="64795"/>
                </a:lnTo>
                <a:lnTo>
                  <a:pt x="89789" y="185686"/>
                </a:lnTo>
                <a:lnTo>
                  <a:pt x="77279" y="185686"/>
                </a:lnTo>
                <a:lnTo>
                  <a:pt x="77279" y="64795"/>
                </a:lnTo>
                <a:lnTo>
                  <a:pt x="89789" y="64795"/>
                </a:lnTo>
                <a:lnTo>
                  <a:pt x="89789" y="53784"/>
                </a:lnTo>
                <a:lnTo>
                  <a:pt x="66294" y="53784"/>
                </a:lnTo>
                <a:lnTo>
                  <a:pt x="66294" y="64795"/>
                </a:lnTo>
                <a:lnTo>
                  <a:pt x="66294" y="185686"/>
                </a:lnTo>
                <a:lnTo>
                  <a:pt x="59105" y="185686"/>
                </a:lnTo>
                <a:lnTo>
                  <a:pt x="54546" y="190969"/>
                </a:lnTo>
                <a:lnTo>
                  <a:pt x="54546" y="209181"/>
                </a:lnTo>
                <a:lnTo>
                  <a:pt x="53340" y="209181"/>
                </a:lnTo>
                <a:lnTo>
                  <a:pt x="52895" y="209219"/>
                </a:lnTo>
                <a:lnTo>
                  <a:pt x="52412" y="209219"/>
                </a:lnTo>
                <a:lnTo>
                  <a:pt x="14554" y="183565"/>
                </a:lnTo>
                <a:lnTo>
                  <a:pt x="11353" y="83362"/>
                </a:lnTo>
                <a:lnTo>
                  <a:pt x="12763" y="76149"/>
                </a:lnTo>
                <a:lnTo>
                  <a:pt x="16662" y="70243"/>
                </a:lnTo>
                <a:lnTo>
                  <a:pt x="22542" y="66268"/>
                </a:lnTo>
                <a:lnTo>
                  <a:pt x="29908" y="64795"/>
                </a:lnTo>
                <a:lnTo>
                  <a:pt x="66294" y="64795"/>
                </a:lnTo>
                <a:lnTo>
                  <a:pt x="66294" y="53784"/>
                </a:lnTo>
                <a:lnTo>
                  <a:pt x="29146" y="53784"/>
                </a:lnTo>
                <a:lnTo>
                  <a:pt x="17881" y="56121"/>
                </a:lnTo>
                <a:lnTo>
                  <a:pt x="8597" y="62458"/>
                </a:lnTo>
                <a:lnTo>
                  <a:pt x="2311" y="71856"/>
                </a:lnTo>
                <a:lnTo>
                  <a:pt x="0" y="83362"/>
                </a:lnTo>
                <a:lnTo>
                  <a:pt x="25" y="167487"/>
                </a:lnTo>
                <a:lnTo>
                  <a:pt x="762" y="176530"/>
                </a:lnTo>
                <a:lnTo>
                  <a:pt x="3022" y="185394"/>
                </a:lnTo>
                <a:lnTo>
                  <a:pt x="6705" y="193548"/>
                </a:lnTo>
                <a:lnTo>
                  <a:pt x="11734" y="200837"/>
                </a:lnTo>
                <a:lnTo>
                  <a:pt x="11734" y="305054"/>
                </a:lnTo>
                <a:lnTo>
                  <a:pt x="13601" y="314159"/>
                </a:lnTo>
                <a:lnTo>
                  <a:pt x="18694" y="321627"/>
                </a:lnTo>
                <a:lnTo>
                  <a:pt x="26276" y="326682"/>
                </a:lnTo>
                <a:lnTo>
                  <a:pt x="35610" y="328549"/>
                </a:lnTo>
                <a:lnTo>
                  <a:pt x="347129" y="328549"/>
                </a:lnTo>
                <a:lnTo>
                  <a:pt x="356285" y="326745"/>
                </a:lnTo>
                <a:lnTo>
                  <a:pt x="363893" y="321779"/>
                </a:lnTo>
                <a:lnTo>
                  <a:pt x="367093" y="317182"/>
                </a:lnTo>
                <a:lnTo>
                  <a:pt x="369087" y="314325"/>
                </a:lnTo>
                <a:lnTo>
                  <a:pt x="371005" y="305054"/>
                </a:lnTo>
                <a:lnTo>
                  <a:pt x="371005" y="211823"/>
                </a:lnTo>
                <a:lnTo>
                  <a:pt x="371005" y="209943"/>
                </a:lnTo>
                <a:lnTo>
                  <a:pt x="371005" y="200837"/>
                </a:lnTo>
                <a:lnTo>
                  <a:pt x="375869" y="193548"/>
                </a:lnTo>
                <a:lnTo>
                  <a:pt x="379577" y="185394"/>
                </a:lnTo>
                <a:lnTo>
                  <a:pt x="381927" y="176530"/>
                </a:lnTo>
                <a:lnTo>
                  <a:pt x="382714" y="167487"/>
                </a:lnTo>
                <a:lnTo>
                  <a:pt x="382752" y="8336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5194001" y="1511297"/>
            <a:ext cx="259715" cy="346075"/>
            <a:chOff x="5194001" y="1511297"/>
            <a:chExt cx="259715" cy="346075"/>
          </a:xfrm>
        </p:grpSpPr>
        <p:pic>
          <p:nvPicPr>
            <p:cNvPr id="155" name="object 15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226500" y="1543636"/>
              <a:ext cx="159659" cy="159436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194001" y="1511297"/>
              <a:ext cx="259715" cy="346075"/>
            </a:xfrm>
            <a:custGeom>
              <a:avLst/>
              <a:gdLst/>
              <a:ahLst/>
              <a:cxnLst/>
              <a:rect l="l" t="t" r="r" b="b"/>
              <a:pathLst>
                <a:path w="259714" h="346075">
                  <a:moveTo>
                    <a:pt x="130757" y="346023"/>
                  </a:moveTo>
                  <a:lnTo>
                    <a:pt x="128847" y="346023"/>
                  </a:lnTo>
                  <a:lnTo>
                    <a:pt x="127701" y="345641"/>
                  </a:lnTo>
                  <a:lnTo>
                    <a:pt x="86295" y="311944"/>
                  </a:lnTo>
                  <a:lnTo>
                    <a:pt x="50135" y="271027"/>
                  </a:lnTo>
                  <a:lnTo>
                    <a:pt x="28360" y="236909"/>
                  </a:lnTo>
                  <a:lnTo>
                    <a:pt x="11024" y="197352"/>
                  </a:lnTo>
                  <a:lnTo>
                    <a:pt x="1212" y="152339"/>
                  </a:lnTo>
                  <a:lnTo>
                    <a:pt x="0" y="129611"/>
                  </a:lnTo>
                  <a:lnTo>
                    <a:pt x="10234" y="79146"/>
                  </a:lnTo>
                  <a:lnTo>
                    <a:pt x="38092" y="37949"/>
                  </a:lnTo>
                  <a:lnTo>
                    <a:pt x="79307" y="10180"/>
                  </a:lnTo>
                  <a:lnTo>
                    <a:pt x="129611" y="0"/>
                  </a:lnTo>
                  <a:lnTo>
                    <a:pt x="180136" y="10180"/>
                  </a:lnTo>
                  <a:lnTo>
                    <a:pt x="129229" y="10249"/>
                  </a:lnTo>
                  <a:lnTo>
                    <a:pt x="82535" y="19738"/>
                  </a:lnTo>
                  <a:lnTo>
                    <a:pt x="44482" y="45532"/>
                  </a:lnTo>
                  <a:lnTo>
                    <a:pt x="18867" y="83621"/>
                  </a:lnTo>
                  <a:lnTo>
                    <a:pt x="9485" y="129993"/>
                  </a:lnTo>
                  <a:lnTo>
                    <a:pt x="10611" y="151419"/>
                  </a:lnTo>
                  <a:lnTo>
                    <a:pt x="20026" y="194861"/>
                  </a:lnTo>
                  <a:lnTo>
                    <a:pt x="36601" y="232549"/>
                  </a:lnTo>
                  <a:lnTo>
                    <a:pt x="57635" y="265325"/>
                  </a:lnTo>
                  <a:lnTo>
                    <a:pt x="89101" y="301347"/>
                  </a:lnTo>
                  <a:lnTo>
                    <a:pt x="120210" y="328691"/>
                  </a:lnTo>
                  <a:lnTo>
                    <a:pt x="129229" y="335392"/>
                  </a:lnTo>
                  <a:lnTo>
                    <a:pt x="145544" y="335392"/>
                  </a:lnTo>
                  <a:lnTo>
                    <a:pt x="138637" y="340831"/>
                  </a:lnTo>
                  <a:lnTo>
                    <a:pt x="132635" y="345259"/>
                  </a:lnTo>
                  <a:lnTo>
                    <a:pt x="131521" y="345641"/>
                  </a:lnTo>
                  <a:lnTo>
                    <a:pt x="130757" y="346023"/>
                  </a:lnTo>
                  <a:close/>
                </a:path>
                <a:path w="259714" h="346075">
                  <a:moveTo>
                    <a:pt x="145544" y="335392"/>
                  </a:moveTo>
                  <a:lnTo>
                    <a:pt x="129229" y="335392"/>
                  </a:lnTo>
                  <a:lnTo>
                    <a:pt x="138249" y="328260"/>
                  </a:lnTo>
                  <a:lnTo>
                    <a:pt x="152211" y="316648"/>
                  </a:lnTo>
                  <a:lnTo>
                    <a:pt x="187987" y="280836"/>
                  </a:lnTo>
                  <a:lnTo>
                    <a:pt x="212139" y="248624"/>
                  </a:lnTo>
                  <a:lnTo>
                    <a:pt x="238433" y="194270"/>
                  </a:lnTo>
                  <a:lnTo>
                    <a:pt x="247827" y="151419"/>
                  </a:lnTo>
                  <a:lnTo>
                    <a:pt x="248974" y="129993"/>
                  </a:lnTo>
                  <a:lnTo>
                    <a:pt x="239538" y="83312"/>
                  </a:lnTo>
                  <a:lnTo>
                    <a:pt x="213833" y="45258"/>
                  </a:lnTo>
                  <a:lnTo>
                    <a:pt x="175763" y="19635"/>
                  </a:lnTo>
                  <a:lnTo>
                    <a:pt x="129229" y="10249"/>
                  </a:lnTo>
                  <a:lnTo>
                    <a:pt x="180239" y="10249"/>
                  </a:lnTo>
                  <a:lnTo>
                    <a:pt x="221465" y="37949"/>
                  </a:lnTo>
                  <a:lnTo>
                    <a:pt x="249365" y="79146"/>
                  </a:lnTo>
                  <a:lnTo>
                    <a:pt x="259605" y="129611"/>
                  </a:lnTo>
                  <a:lnTo>
                    <a:pt x="258333" y="152339"/>
                  </a:lnTo>
                  <a:lnTo>
                    <a:pt x="248258" y="197352"/>
                  </a:lnTo>
                  <a:lnTo>
                    <a:pt x="230965" y="236963"/>
                  </a:lnTo>
                  <a:lnTo>
                    <a:pt x="209141" y="270866"/>
                  </a:lnTo>
                  <a:lnTo>
                    <a:pt x="173094" y="311514"/>
                  </a:lnTo>
                  <a:lnTo>
                    <a:pt x="153058" y="329476"/>
                  </a:lnTo>
                  <a:lnTo>
                    <a:pt x="145544" y="33539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60717" y="1576102"/>
              <a:ext cx="159818" cy="162969"/>
            </a:xfrm>
            <a:prstGeom prst="rect">
              <a:avLst/>
            </a:prstGeom>
          </p:spPr>
        </p:pic>
      </p:grpSp>
      <p:grpSp>
        <p:nvGrpSpPr>
          <p:cNvPr id="158" name="object 158"/>
          <p:cNvGrpSpPr/>
          <p:nvPr/>
        </p:nvGrpSpPr>
        <p:grpSpPr>
          <a:xfrm>
            <a:off x="1394773" y="1512061"/>
            <a:ext cx="252729" cy="351790"/>
            <a:chOff x="1394773" y="1512061"/>
            <a:chExt cx="252729" cy="351790"/>
          </a:xfrm>
        </p:grpSpPr>
        <p:sp>
          <p:nvSpPr>
            <p:cNvPr id="159" name="object 159"/>
            <p:cNvSpPr/>
            <p:nvPr/>
          </p:nvSpPr>
          <p:spPr>
            <a:xfrm>
              <a:off x="1394764" y="1512061"/>
              <a:ext cx="252729" cy="351790"/>
            </a:xfrm>
            <a:custGeom>
              <a:avLst/>
              <a:gdLst/>
              <a:ahLst/>
              <a:cxnLst/>
              <a:rect l="l" t="t" r="r" b="b"/>
              <a:pathLst>
                <a:path w="252730" h="351789">
                  <a:moveTo>
                    <a:pt x="131114" y="26936"/>
                  </a:moveTo>
                  <a:lnTo>
                    <a:pt x="130759" y="24257"/>
                  </a:lnTo>
                  <a:lnTo>
                    <a:pt x="128854" y="21996"/>
                  </a:lnTo>
                  <a:lnTo>
                    <a:pt x="125831" y="21996"/>
                  </a:lnTo>
                  <a:lnTo>
                    <a:pt x="123151" y="21996"/>
                  </a:lnTo>
                  <a:lnTo>
                    <a:pt x="120510" y="24257"/>
                  </a:lnTo>
                  <a:lnTo>
                    <a:pt x="120510" y="29959"/>
                  </a:lnTo>
                  <a:lnTo>
                    <a:pt x="123151" y="32219"/>
                  </a:lnTo>
                  <a:lnTo>
                    <a:pt x="128854" y="32219"/>
                  </a:lnTo>
                  <a:lnTo>
                    <a:pt x="131114" y="29959"/>
                  </a:lnTo>
                  <a:lnTo>
                    <a:pt x="131114" y="26936"/>
                  </a:lnTo>
                  <a:close/>
                </a:path>
                <a:path w="252730" h="351789">
                  <a:moveTo>
                    <a:pt x="229654" y="45872"/>
                  </a:moveTo>
                  <a:lnTo>
                    <a:pt x="227393" y="43967"/>
                  </a:lnTo>
                  <a:lnTo>
                    <a:pt x="194043" y="43967"/>
                  </a:lnTo>
                  <a:lnTo>
                    <a:pt x="191744" y="46634"/>
                  </a:lnTo>
                  <a:lnTo>
                    <a:pt x="191744" y="52298"/>
                  </a:lnTo>
                  <a:lnTo>
                    <a:pt x="194043" y="54597"/>
                  </a:lnTo>
                  <a:lnTo>
                    <a:pt x="219443" y="54597"/>
                  </a:lnTo>
                  <a:lnTo>
                    <a:pt x="219443" y="308495"/>
                  </a:lnTo>
                  <a:lnTo>
                    <a:pt x="31445" y="308495"/>
                  </a:lnTo>
                  <a:lnTo>
                    <a:pt x="31445" y="54597"/>
                  </a:lnTo>
                  <a:lnTo>
                    <a:pt x="56845" y="54597"/>
                  </a:lnTo>
                  <a:lnTo>
                    <a:pt x="59105" y="52298"/>
                  </a:lnTo>
                  <a:lnTo>
                    <a:pt x="59105" y="46634"/>
                  </a:lnTo>
                  <a:lnTo>
                    <a:pt x="56845" y="43967"/>
                  </a:lnTo>
                  <a:lnTo>
                    <a:pt x="26517" y="43967"/>
                  </a:lnTo>
                  <a:lnTo>
                    <a:pt x="23495" y="43967"/>
                  </a:lnTo>
                  <a:lnTo>
                    <a:pt x="21234" y="46634"/>
                  </a:lnTo>
                  <a:lnTo>
                    <a:pt x="21234" y="316077"/>
                  </a:lnTo>
                  <a:lnTo>
                    <a:pt x="23495" y="318338"/>
                  </a:lnTo>
                  <a:lnTo>
                    <a:pt x="227393" y="318338"/>
                  </a:lnTo>
                  <a:lnTo>
                    <a:pt x="229654" y="316077"/>
                  </a:lnTo>
                  <a:lnTo>
                    <a:pt x="229654" y="45872"/>
                  </a:lnTo>
                  <a:close/>
                </a:path>
                <a:path w="252730" h="351789">
                  <a:moveTo>
                    <a:pt x="252387" y="43586"/>
                  </a:moveTo>
                  <a:lnTo>
                    <a:pt x="250444" y="35255"/>
                  </a:lnTo>
                  <a:lnTo>
                    <a:pt x="248043" y="31838"/>
                  </a:lnTo>
                  <a:lnTo>
                    <a:pt x="245630" y="28384"/>
                  </a:lnTo>
                  <a:lnTo>
                    <a:pt x="241401" y="25590"/>
                  </a:lnTo>
                  <a:lnTo>
                    <a:pt x="241401" y="37147"/>
                  </a:lnTo>
                  <a:lnTo>
                    <a:pt x="241401" y="335394"/>
                  </a:lnTo>
                  <a:lnTo>
                    <a:pt x="236461" y="340715"/>
                  </a:lnTo>
                  <a:lnTo>
                    <a:pt x="15151" y="340715"/>
                  </a:lnTo>
                  <a:lnTo>
                    <a:pt x="9842" y="335394"/>
                  </a:lnTo>
                  <a:lnTo>
                    <a:pt x="9842" y="36766"/>
                  </a:lnTo>
                  <a:lnTo>
                    <a:pt x="15151" y="31838"/>
                  </a:lnTo>
                  <a:lnTo>
                    <a:pt x="70853" y="31838"/>
                  </a:lnTo>
                  <a:lnTo>
                    <a:pt x="70853" y="51536"/>
                  </a:lnTo>
                  <a:lnTo>
                    <a:pt x="73533" y="54216"/>
                  </a:lnTo>
                  <a:lnTo>
                    <a:pt x="178117" y="54216"/>
                  </a:lnTo>
                  <a:lnTo>
                    <a:pt x="180378" y="51536"/>
                  </a:lnTo>
                  <a:lnTo>
                    <a:pt x="180378" y="43967"/>
                  </a:lnTo>
                  <a:lnTo>
                    <a:pt x="180378" y="31838"/>
                  </a:lnTo>
                  <a:lnTo>
                    <a:pt x="236461" y="31838"/>
                  </a:lnTo>
                  <a:lnTo>
                    <a:pt x="241401" y="37147"/>
                  </a:lnTo>
                  <a:lnTo>
                    <a:pt x="241401" y="25590"/>
                  </a:lnTo>
                  <a:lnTo>
                    <a:pt x="238594" y="23723"/>
                  </a:lnTo>
                  <a:lnTo>
                    <a:pt x="230035" y="21996"/>
                  </a:lnTo>
                  <a:lnTo>
                    <a:pt x="179616" y="21996"/>
                  </a:lnTo>
                  <a:lnTo>
                    <a:pt x="176974" y="15532"/>
                  </a:lnTo>
                  <a:lnTo>
                    <a:pt x="171310" y="10985"/>
                  </a:lnTo>
                  <a:lnTo>
                    <a:pt x="169405" y="10985"/>
                  </a:lnTo>
                  <a:lnTo>
                    <a:pt x="169405" y="24257"/>
                  </a:lnTo>
                  <a:lnTo>
                    <a:pt x="169405" y="43967"/>
                  </a:lnTo>
                  <a:lnTo>
                    <a:pt x="81102" y="43967"/>
                  </a:lnTo>
                  <a:lnTo>
                    <a:pt x="81102" y="31838"/>
                  </a:lnTo>
                  <a:lnTo>
                    <a:pt x="81102" y="26936"/>
                  </a:lnTo>
                  <a:lnTo>
                    <a:pt x="81483" y="26936"/>
                  </a:lnTo>
                  <a:lnTo>
                    <a:pt x="81483" y="23876"/>
                  </a:lnTo>
                  <a:lnTo>
                    <a:pt x="84124" y="21234"/>
                  </a:lnTo>
                  <a:lnTo>
                    <a:pt x="108381" y="21234"/>
                  </a:lnTo>
                  <a:lnTo>
                    <a:pt x="109905" y="20472"/>
                  </a:lnTo>
                  <a:lnTo>
                    <a:pt x="110680" y="18948"/>
                  </a:lnTo>
                  <a:lnTo>
                    <a:pt x="113703" y="13665"/>
                  </a:lnTo>
                  <a:lnTo>
                    <a:pt x="119367" y="10642"/>
                  </a:lnTo>
                  <a:lnTo>
                    <a:pt x="131495" y="10642"/>
                  </a:lnTo>
                  <a:lnTo>
                    <a:pt x="136804" y="13665"/>
                  </a:lnTo>
                  <a:lnTo>
                    <a:pt x="140208" y="18948"/>
                  </a:lnTo>
                  <a:lnTo>
                    <a:pt x="140982" y="20472"/>
                  </a:lnTo>
                  <a:lnTo>
                    <a:pt x="142887" y="21234"/>
                  </a:lnTo>
                  <a:lnTo>
                    <a:pt x="167144" y="21234"/>
                  </a:lnTo>
                  <a:lnTo>
                    <a:pt x="169405" y="24257"/>
                  </a:lnTo>
                  <a:lnTo>
                    <a:pt x="169405" y="10985"/>
                  </a:lnTo>
                  <a:lnTo>
                    <a:pt x="147789" y="10985"/>
                  </a:lnTo>
                  <a:lnTo>
                    <a:pt x="147523" y="10642"/>
                  </a:lnTo>
                  <a:lnTo>
                    <a:pt x="142506" y="4178"/>
                  </a:lnTo>
                  <a:lnTo>
                    <a:pt x="134543" y="0"/>
                  </a:lnTo>
                  <a:lnTo>
                    <a:pt x="117487" y="0"/>
                  </a:lnTo>
                  <a:lnTo>
                    <a:pt x="109524" y="4178"/>
                  </a:lnTo>
                  <a:lnTo>
                    <a:pt x="104216" y="10985"/>
                  </a:lnTo>
                  <a:lnTo>
                    <a:pt x="80340" y="10985"/>
                  </a:lnTo>
                  <a:lnTo>
                    <a:pt x="74295" y="15532"/>
                  </a:lnTo>
                  <a:lnTo>
                    <a:pt x="72377" y="21996"/>
                  </a:lnTo>
                  <a:lnTo>
                    <a:pt x="21615" y="21996"/>
                  </a:lnTo>
                  <a:lnTo>
                    <a:pt x="13271" y="23672"/>
                  </a:lnTo>
                  <a:lnTo>
                    <a:pt x="6388" y="28244"/>
                  </a:lnTo>
                  <a:lnTo>
                    <a:pt x="1727" y="35090"/>
                  </a:lnTo>
                  <a:lnTo>
                    <a:pt x="0" y="43586"/>
                  </a:lnTo>
                  <a:lnTo>
                    <a:pt x="0" y="329730"/>
                  </a:lnTo>
                  <a:lnTo>
                    <a:pt x="1676" y="338124"/>
                  </a:lnTo>
                  <a:lnTo>
                    <a:pt x="6261" y="345122"/>
                  </a:lnTo>
                  <a:lnTo>
                    <a:pt x="13119" y="349910"/>
                  </a:lnTo>
                  <a:lnTo>
                    <a:pt x="21615" y="351701"/>
                  </a:lnTo>
                  <a:lnTo>
                    <a:pt x="230797" y="351701"/>
                  </a:lnTo>
                  <a:lnTo>
                    <a:pt x="252387" y="329730"/>
                  </a:lnTo>
                  <a:lnTo>
                    <a:pt x="252387" y="435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49329" y="1665927"/>
              <a:ext cx="142502" cy="131521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449324" y="1583689"/>
              <a:ext cx="142875" cy="59690"/>
            </a:xfrm>
            <a:custGeom>
              <a:avLst/>
              <a:gdLst/>
              <a:ahLst/>
              <a:cxnLst/>
              <a:rect l="l" t="t" r="r" b="b"/>
              <a:pathLst>
                <a:path w="142875" h="59689">
                  <a:moveTo>
                    <a:pt x="32588" y="5308"/>
                  </a:moveTo>
                  <a:lnTo>
                    <a:pt x="31864" y="1905"/>
                  </a:lnTo>
                  <a:lnTo>
                    <a:pt x="30327" y="0"/>
                  </a:lnTo>
                  <a:lnTo>
                    <a:pt x="21996" y="0"/>
                  </a:lnTo>
                  <a:lnTo>
                    <a:pt x="21996" y="9867"/>
                  </a:lnTo>
                  <a:lnTo>
                    <a:pt x="21996" y="21602"/>
                  </a:lnTo>
                  <a:lnTo>
                    <a:pt x="10248" y="21602"/>
                  </a:lnTo>
                  <a:lnTo>
                    <a:pt x="10248" y="9867"/>
                  </a:lnTo>
                  <a:lnTo>
                    <a:pt x="21996" y="9867"/>
                  </a:lnTo>
                  <a:lnTo>
                    <a:pt x="21996" y="0"/>
                  </a:lnTo>
                  <a:lnTo>
                    <a:pt x="2667" y="0"/>
                  </a:lnTo>
                  <a:lnTo>
                    <a:pt x="381" y="2286"/>
                  </a:lnTo>
                  <a:lnTo>
                    <a:pt x="381" y="29946"/>
                  </a:lnTo>
                  <a:lnTo>
                    <a:pt x="2667" y="32207"/>
                  </a:lnTo>
                  <a:lnTo>
                    <a:pt x="30327" y="32207"/>
                  </a:lnTo>
                  <a:lnTo>
                    <a:pt x="32588" y="29946"/>
                  </a:lnTo>
                  <a:lnTo>
                    <a:pt x="32588" y="21602"/>
                  </a:lnTo>
                  <a:lnTo>
                    <a:pt x="32588" y="9867"/>
                  </a:lnTo>
                  <a:lnTo>
                    <a:pt x="32588" y="5308"/>
                  </a:lnTo>
                  <a:close/>
                </a:path>
                <a:path w="142875" h="59689">
                  <a:moveTo>
                    <a:pt x="70878" y="24244"/>
                  </a:moveTo>
                  <a:lnTo>
                    <a:pt x="68592" y="21602"/>
                  </a:lnTo>
                  <a:lnTo>
                    <a:pt x="49276" y="21602"/>
                  </a:lnTo>
                  <a:lnTo>
                    <a:pt x="46253" y="21602"/>
                  </a:lnTo>
                  <a:lnTo>
                    <a:pt x="43992" y="24244"/>
                  </a:lnTo>
                  <a:lnTo>
                    <a:pt x="43992" y="29946"/>
                  </a:lnTo>
                  <a:lnTo>
                    <a:pt x="46253" y="32207"/>
                  </a:lnTo>
                  <a:lnTo>
                    <a:pt x="68592" y="32207"/>
                  </a:lnTo>
                  <a:lnTo>
                    <a:pt x="70878" y="29946"/>
                  </a:lnTo>
                  <a:lnTo>
                    <a:pt x="70878" y="24244"/>
                  </a:lnTo>
                  <a:close/>
                </a:path>
                <a:path w="142875" h="59689">
                  <a:moveTo>
                    <a:pt x="109143" y="24244"/>
                  </a:moveTo>
                  <a:lnTo>
                    <a:pt x="106883" y="21602"/>
                  </a:lnTo>
                  <a:lnTo>
                    <a:pt x="87566" y="21602"/>
                  </a:lnTo>
                  <a:lnTo>
                    <a:pt x="84505" y="21602"/>
                  </a:lnTo>
                  <a:lnTo>
                    <a:pt x="82245" y="24244"/>
                  </a:lnTo>
                  <a:lnTo>
                    <a:pt x="82245" y="29946"/>
                  </a:lnTo>
                  <a:lnTo>
                    <a:pt x="84505" y="32207"/>
                  </a:lnTo>
                  <a:lnTo>
                    <a:pt x="106883" y="32207"/>
                  </a:lnTo>
                  <a:lnTo>
                    <a:pt x="109143" y="29946"/>
                  </a:lnTo>
                  <a:lnTo>
                    <a:pt x="109143" y="24244"/>
                  </a:lnTo>
                  <a:close/>
                </a:path>
                <a:path w="142875" h="59689">
                  <a:moveTo>
                    <a:pt x="142506" y="51562"/>
                  </a:moveTo>
                  <a:lnTo>
                    <a:pt x="140246" y="49263"/>
                  </a:lnTo>
                  <a:lnTo>
                    <a:pt x="4927" y="49263"/>
                  </a:lnTo>
                  <a:lnTo>
                    <a:pt x="2286" y="49263"/>
                  </a:lnTo>
                  <a:lnTo>
                    <a:pt x="0" y="51562"/>
                  </a:lnTo>
                  <a:lnTo>
                    <a:pt x="0" y="57226"/>
                  </a:lnTo>
                  <a:lnTo>
                    <a:pt x="2286" y="59512"/>
                  </a:lnTo>
                  <a:lnTo>
                    <a:pt x="140246" y="59512"/>
                  </a:lnTo>
                  <a:lnTo>
                    <a:pt x="142506" y="57226"/>
                  </a:lnTo>
                  <a:lnTo>
                    <a:pt x="142506" y="51562"/>
                  </a:lnTo>
                  <a:close/>
                </a:path>
                <a:path w="142875" h="59689">
                  <a:moveTo>
                    <a:pt x="142506" y="2286"/>
                  </a:moveTo>
                  <a:lnTo>
                    <a:pt x="140246" y="0"/>
                  </a:lnTo>
                  <a:lnTo>
                    <a:pt x="49276" y="0"/>
                  </a:lnTo>
                  <a:lnTo>
                    <a:pt x="46253" y="0"/>
                  </a:lnTo>
                  <a:lnTo>
                    <a:pt x="43992" y="2286"/>
                  </a:lnTo>
                  <a:lnTo>
                    <a:pt x="43992" y="7950"/>
                  </a:lnTo>
                  <a:lnTo>
                    <a:pt x="46253" y="10248"/>
                  </a:lnTo>
                  <a:lnTo>
                    <a:pt x="140246" y="10248"/>
                  </a:lnTo>
                  <a:lnTo>
                    <a:pt x="142506" y="7950"/>
                  </a:lnTo>
                  <a:lnTo>
                    <a:pt x="142506" y="2286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855095" y="1504485"/>
            <a:ext cx="381000" cy="339725"/>
            <a:chOff x="855095" y="1504485"/>
            <a:chExt cx="381000" cy="339725"/>
          </a:xfrm>
        </p:grpSpPr>
        <p:pic>
          <p:nvPicPr>
            <p:cNvPr id="163" name="object 16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92738" y="1504485"/>
              <a:ext cx="106471" cy="13680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55091" y="1521929"/>
              <a:ext cx="214629" cy="322580"/>
            </a:xfrm>
            <a:custGeom>
              <a:avLst/>
              <a:gdLst/>
              <a:ahLst/>
              <a:cxnLst/>
              <a:rect l="l" t="t" r="r" b="b"/>
              <a:pathLst>
                <a:path w="214630" h="322580">
                  <a:moveTo>
                    <a:pt x="52679" y="292557"/>
                  </a:moveTo>
                  <a:lnTo>
                    <a:pt x="52298" y="289534"/>
                  </a:lnTo>
                  <a:lnTo>
                    <a:pt x="49657" y="286893"/>
                  </a:lnTo>
                  <a:lnTo>
                    <a:pt x="47015" y="286893"/>
                  </a:lnTo>
                  <a:lnTo>
                    <a:pt x="43599" y="286893"/>
                  </a:lnTo>
                  <a:lnTo>
                    <a:pt x="41313" y="289153"/>
                  </a:lnTo>
                  <a:lnTo>
                    <a:pt x="41313" y="319481"/>
                  </a:lnTo>
                  <a:lnTo>
                    <a:pt x="43599" y="321741"/>
                  </a:lnTo>
                  <a:lnTo>
                    <a:pt x="50419" y="321741"/>
                  </a:lnTo>
                  <a:lnTo>
                    <a:pt x="52679" y="319481"/>
                  </a:lnTo>
                  <a:lnTo>
                    <a:pt x="52679" y="292557"/>
                  </a:lnTo>
                  <a:close/>
                </a:path>
                <a:path w="214630" h="322580">
                  <a:moveTo>
                    <a:pt x="171691" y="289534"/>
                  </a:moveTo>
                  <a:lnTo>
                    <a:pt x="169049" y="286893"/>
                  </a:lnTo>
                  <a:lnTo>
                    <a:pt x="165989" y="286893"/>
                  </a:lnTo>
                  <a:lnTo>
                    <a:pt x="162585" y="286893"/>
                  </a:lnTo>
                  <a:lnTo>
                    <a:pt x="160324" y="289153"/>
                  </a:lnTo>
                  <a:lnTo>
                    <a:pt x="160324" y="319481"/>
                  </a:lnTo>
                  <a:lnTo>
                    <a:pt x="162585" y="321741"/>
                  </a:lnTo>
                  <a:lnTo>
                    <a:pt x="169049" y="321741"/>
                  </a:lnTo>
                  <a:lnTo>
                    <a:pt x="171310" y="319481"/>
                  </a:lnTo>
                  <a:lnTo>
                    <a:pt x="171310" y="292557"/>
                  </a:lnTo>
                  <a:lnTo>
                    <a:pt x="171691" y="289534"/>
                  </a:lnTo>
                  <a:close/>
                </a:path>
                <a:path w="214630" h="322580">
                  <a:moveTo>
                    <a:pt x="214122" y="319862"/>
                  </a:moveTo>
                  <a:lnTo>
                    <a:pt x="214033" y="277723"/>
                  </a:lnTo>
                  <a:lnTo>
                    <a:pt x="187096" y="247484"/>
                  </a:lnTo>
                  <a:lnTo>
                    <a:pt x="149313" y="230593"/>
                  </a:lnTo>
                  <a:lnTo>
                    <a:pt x="149313" y="242544"/>
                  </a:lnTo>
                  <a:lnTo>
                    <a:pt x="141820" y="253504"/>
                  </a:lnTo>
                  <a:lnTo>
                    <a:pt x="131749" y="261721"/>
                  </a:lnTo>
                  <a:lnTo>
                    <a:pt x="119748" y="266890"/>
                  </a:lnTo>
                  <a:lnTo>
                    <a:pt x="106502" y="268681"/>
                  </a:lnTo>
                  <a:lnTo>
                    <a:pt x="93472" y="266890"/>
                  </a:lnTo>
                  <a:lnTo>
                    <a:pt x="81584" y="261721"/>
                  </a:lnTo>
                  <a:lnTo>
                    <a:pt x="71551" y="253504"/>
                  </a:lnTo>
                  <a:lnTo>
                    <a:pt x="67437" y="247484"/>
                  </a:lnTo>
                  <a:lnTo>
                    <a:pt x="64071" y="242544"/>
                  </a:lnTo>
                  <a:lnTo>
                    <a:pt x="72034" y="238760"/>
                  </a:lnTo>
                  <a:lnTo>
                    <a:pt x="78079" y="236093"/>
                  </a:lnTo>
                  <a:lnTo>
                    <a:pt x="82245" y="230035"/>
                  </a:lnTo>
                  <a:lnTo>
                    <a:pt x="82245" y="209575"/>
                  </a:lnTo>
                  <a:lnTo>
                    <a:pt x="89827" y="212217"/>
                  </a:lnTo>
                  <a:lnTo>
                    <a:pt x="98158" y="214122"/>
                  </a:lnTo>
                  <a:lnTo>
                    <a:pt x="115227" y="214122"/>
                  </a:lnTo>
                  <a:lnTo>
                    <a:pt x="123177" y="212217"/>
                  </a:lnTo>
                  <a:lnTo>
                    <a:pt x="130759" y="209575"/>
                  </a:lnTo>
                  <a:lnTo>
                    <a:pt x="130759" y="230035"/>
                  </a:lnTo>
                  <a:lnTo>
                    <a:pt x="134924" y="236093"/>
                  </a:lnTo>
                  <a:lnTo>
                    <a:pt x="141008" y="238760"/>
                  </a:lnTo>
                  <a:lnTo>
                    <a:pt x="149313" y="242544"/>
                  </a:lnTo>
                  <a:lnTo>
                    <a:pt x="149313" y="230593"/>
                  </a:lnTo>
                  <a:lnTo>
                    <a:pt x="145529" y="228892"/>
                  </a:lnTo>
                  <a:lnTo>
                    <a:pt x="143268" y="228130"/>
                  </a:lnTo>
                  <a:lnTo>
                    <a:pt x="141732" y="225488"/>
                  </a:lnTo>
                  <a:lnTo>
                    <a:pt x="141732" y="209575"/>
                  </a:lnTo>
                  <a:lnTo>
                    <a:pt x="141732" y="203873"/>
                  </a:lnTo>
                  <a:lnTo>
                    <a:pt x="143205" y="202755"/>
                  </a:lnTo>
                  <a:lnTo>
                    <a:pt x="150749" y="197027"/>
                  </a:lnTo>
                  <a:lnTo>
                    <a:pt x="158330" y="188620"/>
                  </a:lnTo>
                  <a:lnTo>
                    <a:pt x="164350" y="178930"/>
                  </a:lnTo>
                  <a:lnTo>
                    <a:pt x="168668" y="168262"/>
                  </a:lnTo>
                  <a:lnTo>
                    <a:pt x="177507" y="156159"/>
                  </a:lnTo>
                  <a:lnTo>
                    <a:pt x="183642" y="143624"/>
                  </a:lnTo>
                  <a:lnTo>
                    <a:pt x="184061" y="142786"/>
                  </a:lnTo>
                  <a:lnTo>
                    <a:pt x="188112" y="128409"/>
                  </a:lnTo>
                  <a:lnTo>
                    <a:pt x="189496" y="113461"/>
                  </a:lnTo>
                  <a:lnTo>
                    <a:pt x="189395" y="112458"/>
                  </a:lnTo>
                  <a:lnTo>
                    <a:pt x="186461" y="91020"/>
                  </a:lnTo>
                  <a:lnTo>
                    <a:pt x="178879" y="73279"/>
                  </a:lnTo>
                  <a:lnTo>
                    <a:pt x="178879" y="113322"/>
                  </a:lnTo>
                  <a:lnTo>
                    <a:pt x="178473" y="120891"/>
                  </a:lnTo>
                  <a:lnTo>
                    <a:pt x="178346" y="121754"/>
                  </a:lnTo>
                  <a:lnTo>
                    <a:pt x="177228" y="128752"/>
                  </a:lnTo>
                  <a:lnTo>
                    <a:pt x="175221" y="136334"/>
                  </a:lnTo>
                  <a:lnTo>
                    <a:pt x="172453" y="143624"/>
                  </a:lnTo>
                  <a:lnTo>
                    <a:pt x="172453" y="131876"/>
                  </a:lnTo>
                  <a:lnTo>
                    <a:pt x="169392" y="125069"/>
                  </a:lnTo>
                  <a:lnTo>
                    <a:pt x="136499" y="103162"/>
                  </a:lnTo>
                  <a:lnTo>
                    <a:pt x="83362" y="89382"/>
                  </a:lnTo>
                  <a:lnTo>
                    <a:pt x="80683" y="89382"/>
                  </a:lnTo>
                  <a:lnTo>
                    <a:pt x="78041" y="91579"/>
                  </a:lnTo>
                  <a:lnTo>
                    <a:pt x="77698" y="94729"/>
                  </a:lnTo>
                  <a:lnTo>
                    <a:pt x="77317" y="97790"/>
                  </a:lnTo>
                  <a:lnTo>
                    <a:pt x="79603" y="100431"/>
                  </a:lnTo>
                  <a:lnTo>
                    <a:pt x="83007" y="100812"/>
                  </a:lnTo>
                  <a:lnTo>
                    <a:pt x="110337" y="105943"/>
                  </a:lnTo>
                  <a:lnTo>
                    <a:pt x="147218" y="121754"/>
                  </a:lnTo>
                  <a:lnTo>
                    <a:pt x="161442" y="134899"/>
                  </a:lnTo>
                  <a:lnTo>
                    <a:pt x="161366" y="149313"/>
                  </a:lnTo>
                  <a:lnTo>
                    <a:pt x="157187" y="169824"/>
                  </a:lnTo>
                  <a:lnTo>
                    <a:pt x="145618" y="186944"/>
                  </a:lnTo>
                  <a:lnTo>
                    <a:pt x="128511" y="198513"/>
                  </a:lnTo>
                  <a:lnTo>
                    <a:pt x="107645" y="202755"/>
                  </a:lnTo>
                  <a:lnTo>
                    <a:pt x="106921" y="202755"/>
                  </a:lnTo>
                  <a:lnTo>
                    <a:pt x="85572" y="198589"/>
                  </a:lnTo>
                  <a:lnTo>
                    <a:pt x="68211" y="187172"/>
                  </a:lnTo>
                  <a:lnTo>
                    <a:pt x="56553" y="170192"/>
                  </a:lnTo>
                  <a:lnTo>
                    <a:pt x="52298" y="149313"/>
                  </a:lnTo>
                  <a:lnTo>
                    <a:pt x="52298" y="143624"/>
                  </a:lnTo>
                  <a:lnTo>
                    <a:pt x="52298" y="142125"/>
                  </a:lnTo>
                  <a:lnTo>
                    <a:pt x="53441" y="140220"/>
                  </a:lnTo>
                  <a:lnTo>
                    <a:pt x="55346" y="139446"/>
                  </a:lnTo>
                  <a:lnTo>
                    <a:pt x="60998" y="135877"/>
                  </a:lnTo>
                  <a:lnTo>
                    <a:pt x="66713" y="130733"/>
                  </a:lnTo>
                  <a:lnTo>
                    <a:pt x="71869" y="123888"/>
                  </a:lnTo>
                  <a:lnTo>
                    <a:pt x="75819" y="115201"/>
                  </a:lnTo>
                  <a:lnTo>
                    <a:pt x="76555" y="112179"/>
                  </a:lnTo>
                  <a:lnTo>
                    <a:pt x="75438" y="109143"/>
                  </a:lnTo>
                  <a:lnTo>
                    <a:pt x="72377" y="108000"/>
                  </a:lnTo>
                  <a:lnTo>
                    <a:pt x="71869" y="107848"/>
                  </a:lnTo>
                  <a:lnTo>
                    <a:pt x="71297" y="107784"/>
                  </a:lnTo>
                  <a:lnTo>
                    <a:pt x="68491" y="107784"/>
                  </a:lnTo>
                  <a:lnTo>
                    <a:pt x="66167" y="108991"/>
                  </a:lnTo>
                  <a:lnTo>
                    <a:pt x="65570" y="111404"/>
                  </a:lnTo>
                  <a:lnTo>
                    <a:pt x="62166" y="120891"/>
                  </a:lnTo>
                  <a:lnTo>
                    <a:pt x="55346" y="126212"/>
                  </a:lnTo>
                  <a:lnTo>
                    <a:pt x="50419" y="129235"/>
                  </a:lnTo>
                  <a:lnTo>
                    <a:pt x="45097" y="132257"/>
                  </a:lnTo>
                  <a:lnTo>
                    <a:pt x="41694" y="137960"/>
                  </a:lnTo>
                  <a:lnTo>
                    <a:pt x="35267" y="113322"/>
                  </a:lnTo>
                  <a:lnTo>
                    <a:pt x="40919" y="85280"/>
                  </a:lnTo>
                  <a:lnTo>
                    <a:pt x="56349" y="62395"/>
                  </a:lnTo>
                  <a:lnTo>
                    <a:pt x="79235" y="46977"/>
                  </a:lnTo>
                  <a:lnTo>
                    <a:pt x="107264" y="41325"/>
                  </a:lnTo>
                  <a:lnTo>
                    <a:pt x="135242" y="46977"/>
                  </a:lnTo>
                  <a:lnTo>
                    <a:pt x="158000" y="62395"/>
                  </a:lnTo>
                  <a:lnTo>
                    <a:pt x="173291" y="85280"/>
                  </a:lnTo>
                  <a:lnTo>
                    <a:pt x="178879" y="113322"/>
                  </a:lnTo>
                  <a:lnTo>
                    <a:pt x="178879" y="73279"/>
                  </a:lnTo>
                  <a:lnTo>
                    <a:pt x="177850" y="70866"/>
                  </a:lnTo>
                  <a:lnTo>
                    <a:pt x="164566" y="53835"/>
                  </a:lnTo>
                  <a:lnTo>
                    <a:pt x="147942" y="41325"/>
                  </a:lnTo>
                  <a:lnTo>
                    <a:pt x="147434" y="40932"/>
                  </a:lnTo>
                  <a:lnTo>
                    <a:pt x="147815" y="39027"/>
                  </a:lnTo>
                  <a:lnTo>
                    <a:pt x="147815" y="35623"/>
                  </a:lnTo>
                  <a:lnTo>
                    <a:pt x="144551" y="21907"/>
                  </a:lnTo>
                  <a:lnTo>
                    <a:pt x="136829" y="12039"/>
                  </a:lnTo>
                  <a:lnTo>
                    <a:pt x="136829" y="35623"/>
                  </a:lnTo>
                  <a:lnTo>
                    <a:pt x="129641" y="33134"/>
                  </a:lnTo>
                  <a:lnTo>
                    <a:pt x="122224" y="31356"/>
                  </a:lnTo>
                  <a:lnTo>
                    <a:pt x="114541" y="30276"/>
                  </a:lnTo>
                  <a:lnTo>
                    <a:pt x="106502" y="29921"/>
                  </a:lnTo>
                  <a:lnTo>
                    <a:pt x="98463" y="30276"/>
                  </a:lnTo>
                  <a:lnTo>
                    <a:pt x="90779" y="31356"/>
                  </a:lnTo>
                  <a:lnTo>
                    <a:pt x="83375" y="33134"/>
                  </a:lnTo>
                  <a:lnTo>
                    <a:pt x="76200" y="35623"/>
                  </a:lnTo>
                  <a:lnTo>
                    <a:pt x="78536" y="26238"/>
                  </a:lnTo>
                  <a:lnTo>
                    <a:pt x="84950" y="18516"/>
                  </a:lnTo>
                  <a:lnTo>
                    <a:pt x="94564" y="13296"/>
                  </a:lnTo>
                  <a:lnTo>
                    <a:pt x="106502" y="11366"/>
                  </a:lnTo>
                  <a:lnTo>
                    <a:pt x="118275" y="13296"/>
                  </a:lnTo>
                  <a:lnTo>
                    <a:pt x="127927" y="18516"/>
                  </a:lnTo>
                  <a:lnTo>
                    <a:pt x="134442" y="26238"/>
                  </a:lnTo>
                  <a:lnTo>
                    <a:pt x="136829" y="35623"/>
                  </a:lnTo>
                  <a:lnTo>
                    <a:pt x="136829" y="12039"/>
                  </a:lnTo>
                  <a:lnTo>
                    <a:pt x="136309" y="11366"/>
                  </a:lnTo>
                  <a:lnTo>
                    <a:pt x="135686" y="10566"/>
                  </a:lnTo>
                  <a:lnTo>
                    <a:pt x="122542" y="2857"/>
                  </a:lnTo>
                  <a:lnTo>
                    <a:pt x="106502" y="0"/>
                  </a:lnTo>
                  <a:lnTo>
                    <a:pt x="90512" y="2857"/>
                  </a:lnTo>
                  <a:lnTo>
                    <a:pt x="77508" y="10566"/>
                  </a:lnTo>
                  <a:lnTo>
                    <a:pt x="68770" y="21907"/>
                  </a:lnTo>
                  <a:lnTo>
                    <a:pt x="65570" y="35623"/>
                  </a:lnTo>
                  <a:lnTo>
                    <a:pt x="65570" y="39027"/>
                  </a:lnTo>
                  <a:lnTo>
                    <a:pt x="65951" y="40932"/>
                  </a:lnTo>
                  <a:lnTo>
                    <a:pt x="48818" y="53733"/>
                  </a:lnTo>
                  <a:lnTo>
                    <a:pt x="35534" y="70573"/>
                  </a:lnTo>
                  <a:lnTo>
                    <a:pt x="26924" y="90703"/>
                  </a:lnTo>
                  <a:lnTo>
                    <a:pt x="23990" y="112458"/>
                  </a:lnTo>
                  <a:lnTo>
                    <a:pt x="24041" y="115201"/>
                  </a:lnTo>
                  <a:lnTo>
                    <a:pt x="25260" y="128409"/>
                  </a:lnTo>
                  <a:lnTo>
                    <a:pt x="29324" y="142786"/>
                  </a:lnTo>
                  <a:lnTo>
                    <a:pt x="35877" y="156159"/>
                  </a:lnTo>
                  <a:lnTo>
                    <a:pt x="44716" y="168262"/>
                  </a:lnTo>
                  <a:lnTo>
                    <a:pt x="49034" y="178930"/>
                  </a:lnTo>
                  <a:lnTo>
                    <a:pt x="55054" y="188620"/>
                  </a:lnTo>
                  <a:lnTo>
                    <a:pt x="62636" y="197027"/>
                  </a:lnTo>
                  <a:lnTo>
                    <a:pt x="71653" y="203873"/>
                  </a:lnTo>
                  <a:lnTo>
                    <a:pt x="71653" y="225488"/>
                  </a:lnTo>
                  <a:lnTo>
                    <a:pt x="70116" y="228130"/>
                  </a:lnTo>
                  <a:lnTo>
                    <a:pt x="67856" y="228892"/>
                  </a:lnTo>
                  <a:lnTo>
                    <a:pt x="17437" y="251269"/>
                  </a:lnTo>
                  <a:lnTo>
                    <a:pt x="0" y="319862"/>
                  </a:lnTo>
                  <a:lnTo>
                    <a:pt x="2286" y="322122"/>
                  </a:lnTo>
                  <a:lnTo>
                    <a:pt x="9105" y="322122"/>
                  </a:lnTo>
                  <a:lnTo>
                    <a:pt x="11391" y="319862"/>
                  </a:lnTo>
                  <a:lnTo>
                    <a:pt x="11391" y="270967"/>
                  </a:lnTo>
                  <a:lnTo>
                    <a:pt x="15557" y="264515"/>
                  </a:lnTo>
                  <a:lnTo>
                    <a:pt x="53822" y="247484"/>
                  </a:lnTo>
                  <a:lnTo>
                    <a:pt x="63246" y="260883"/>
                  </a:lnTo>
                  <a:lnTo>
                    <a:pt x="75679" y="271157"/>
                  </a:lnTo>
                  <a:lnTo>
                    <a:pt x="90449" y="277723"/>
                  </a:lnTo>
                  <a:lnTo>
                    <a:pt x="106883" y="280047"/>
                  </a:lnTo>
                  <a:lnTo>
                    <a:pt x="123380" y="277723"/>
                  </a:lnTo>
                  <a:lnTo>
                    <a:pt x="138239" y="271157"/>
                  </a:lnTo>
                  <a:lnTo>
                    <a:pt x="141236" y="268681"/>
                  </a:lnTo>
                  <a:lnTo>
                    <a:pt x="150685" y="260883"/>
                  </a:lnTo>
                  <a:lnTo>
                    <a:pt x="159943" y="247484"/>
                  </a:lnTo>
                  <a:lnTo>
                    <a:pt x="198589" y="264515"/>
                  </a:lnTo>
                  <a:lnTo>
                    <a:pt x="202755" y="270967"/>
                  </a:lnTo>
                  <a:lnTo>
                    <a:pt x="202755" y="319862"/>
                  </a:lnTo>
                  <a:lnTo>
                    <a:pt x="205041" y="322122"/>
                  </a:lnTo>
                  <a:lnTo>
                    <a:pt x="211861" y="322122"/>
                  </a:lnTo>
                  <a:lnTo>
                    <a:pt x="214122" y="319862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57470" y="1522692"/>
              <a:ext cx="178502" cy="186078"/>
            </a:xfrm>
            <a:prstGeom prst="rect">
              <a:avLst/>
            </a:prstGeom>
          </p:spPr>
        </p:pic>
      </p:grpSp>
      <p:pic>
        <p:nvPicPr>
          <p:cNvPr id="166" name="object 16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819608" y="1511678"/>
            <a:ext cx="352071" cy="352071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5629148" y="1500796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315976" y="82156"/>
                </a:moveTo>
                <a:lnTo>
                  <a:pt x="296583" y="45961"/>
                </a:lnTo>
                <a:lnTo>
                  <a:pt x="272402" y="38925"/>
                </a:lnTo>
                <a:lnTo>
                  <a:pt x="263982" y="39763"/>
                </a:lnTo>
                <a:lnTo>
                  <a:pt x="255917" y="42202"/>
                </a:lnTo>
                <a:lnTo>
                  <a:pt x="248424" y="46126"/>
                </a:lnTo>
                <a:lnTo>
                  <a:pt x="241719" y="51435"/>
                </a:lnTo>
                <a:lnTo>
                  <a:pt x="209499" y="83654"/>
                </a:lnTo>
                <a:lnTo>
                  <a:pt x="209499" y="87058"/>
                </a:lnTo>
                <a:lnTo>
                  <a:pt x="211759" y="89344"/>
                </a:lnTo>
                <a:lnTo>
                  <a:pt x="212902" y="90500"/>
                </a:lnTo>
                <a:lnTo>
                  <a:pt x="214312" y="91033"/>
                </a:lnTo>
                <a:lnTo>
                  <a:pt x="217170" y="91033"/>
                </a:lnTo>
                <a:lnTo>
                  <a:pt x="218567" y="90500"/>
                </a:lnTo>
                <a:lnTo>
                  <a:pt x="255714" y="53352"/>
                </a:lnTo>
                <a:lnTo>
                  <a:pt x="264058" y="49949"/>
                </a:lnTo>
                <a:lnTo>
                  <a:pt x="281114" y="49949"/>
                </a:lnTo>
                <a:lnTo>
                  <a:pt x="289077" y="53352"/>
                </a:lnTo>
                <a:lnTo>
                  <a:pt x="295122" y="59397"/>
                </a:lnTo>
                <a:lnTo>
                  <a:pt x="301205" y="65862"/>
                </a:lnTo>
                <a:lnTo>
                  <a:pt x="304609" y="73812"/>
                </a:lnTo>
                <a:lnTo>
                  <a:pt x="304609" y="90843"/>
                </a:lnTo>
                <a:lnTo>
                  <a:pt x="301205" y="98831"/>
                </a:lnTo>
                <a:lnTo>
                  <a:pt x="295122" y="105270"/>
                </a:lnTo>
                <a:lnTo>
                  <a:pt x="253834" y="146202"/>
                </a:lnTo>
                <a:lnTo>
                  <a:pt x="250355" y="138899"/>
                </a:lnTo>
                <a:lnTo>
                  <a:pt x="246202" y="131889"/>
                </a:lnTo>
                <a:lnTo>
                  <a:pt x="208711" y="101155"/>
                </a:lnTo>
                <a:lnTo>
                  <a:pt x="177634" y="95110"/>
                </a:lnTo>
                <a:lnTo>
                  <a:pt x="161886" y="96621"/>
                </a:lnTo>
                <a:lnTo>
                  <a:pt x="119291" y="119265"/>
                </a:lnTo>
                <a:lnTo>
                  <a:pt x="24155" y="214414"/>
                </a:lnTo>
                <a:lnTo>
                  <a:pt x="0" y="272770"/>
                </a:lnTo>
                <a:lnTo>
                  <a:pt x="6032" y="303834"/>
                </a:lnTo>
                <a:lnTo>
                  <a:pt x="37223" y="341630"/>
                </a:lnTo>
                <a:lnTo>
                  <a:pt x="82524" y="355384"/>
                </a:lnTo>
                <a:lnTo>
                  <a:pt x="98158" y="353834"/>
                </a:lnTo>
                <a:lnTo>
                  <a:pt x="113423" y="349224"/>
                </a:lnTo>
                <a:lnTo>
                  <a:pt x="127838" y="341630"/>
                </a:lnTo>
                <a:lnTo>
                  <a:pt x="140906" y="331127"/>
                </a:lnTo>
                <a:lnTo>
                  <a:pt x="191300" y="280365"/>
                </a:lnTo>
                <a:lnTo>
                  <a:pt x="193941" y="278066"/>
                </a:lnTo>
                <a:lnTo>
                  <a:pt x="193941" y="274662"/>
                </a:lnTo>
                <a:lnTo>
                  <a:pt x="191300" y="272402"/>
                </a:lnTo>
                <a:lnTo>
                  <a:pt x="190525" y="271449"/>
                </a:lnTo>
                <a:lnTo>
                  <a:pt x="189318" y="270967"/>
                </a:lnTo>
                <a:lnTo>
                  <a:pt x="186651" y="270967"/>
                </a:lnTo>
                <a:lnTo>
                  <a:pt x="185242" y="271449"/>
                </a:lnTo>
                <a:lnTo>
                  <a:pt x="184099" y="272402"/>
                </a:lnTo>
                <a:lnTo>
                  <a:pt x="133299" y="323176"/>
                </a:lnTo>
                <a:lnTo>
                  <a:pt x="122504" y="331965"/>
                </a:lnTo>
                <a:lnTo>
                  <a:pt x="110248" y="338378"/>
                </a:lnTo>
                <a:lnTo>
                  <a:pt x="96913" y="342303"/>
                </a:lnTo>
                <a:lnTo>
                  <a:pt x="82918" y="343636"/>
                </a:lnTo>
                <a:lnTo>
                  <a:pt x="68973" y="342252"/>
                </a:lnTo>
                <a:lnTo>
                  <a:pt x="32880" y="323176"/>
                </a:lnTo>
                <a:lnTo>
                  <a:pt x="11849" y="272669"/>
                </a:lnTo>
                <a:lnTo>
                  <a:pt x="17106" y="245999"/>
                </a:lnTo>
                <a:lnTo>
                  <a:pt x="128016" y="127228"/>
                </a:lnTo>
                <a:lnTo>
                  <a:pt x="164084" y="107797"/>
                </a:lnTo>
                <a:lnTo>
                  <a:pt x="178015" y="106413"/>
                </a:lnTo>
                <a:lnTo>
                  <a:pt x="192036" y="107797"/>
                </a:lnTo>
                <a:lnTo>
                  <a:pt x="228434" y="127228"/>
                </a:lnTo>
                <a:lnTo>
                  <a:pt x="245503" y="155295"/>
                </a:lnTo>
                <a:lnTo>
                  <a:pt x="200393" y="200367"/>
                </a:lnTo>
                <a:lnTo>
                  <a:pt x="194322" y="206451"/>
                </a:lnTo>
                <a:lnTo>
                  <a:pt x="186359" y="209854"/>
                </a:lnTo>
                <a:lnTo>
                  <a:pt x="169329" y="209854"/>
                </a:lnTo>
                <a:lnTo>
                  <a:pt x="147078" y="187579"/>
                </a:lnTo>
                <a:lnTo>
                  <a:pt x="144665" y="186182"/>
                </a:lnTo>
                <a:lnTo>
                  <a:pt x="135978" y="190919"/>
                </a:lnTo>
                <a:lnTo>
                  <a:pt x="137083" y="194322"/>
                </a:lnTo>
                <a:lnTo>
                  <a:pt x="168643" y="220319"/>
                </a:lnTo>
                <a:lnTo>
                  <a:pt x="177292" y="221221"/>
                </a:lnTo>
                <a:lnTo>
                  <a:pt x="185864" y="220319"/>
                </a:lnTo>
                <a:lnTo>
                  <a:pt x="303085" y="113220"/>
                </a:lnTo>
                <a:lnTo>
                  <a:pt x="315125" y="91008"/>
                </a:lnTo>
                <a:lnTo>
                  <a:pt x="315976" y="82156"/>
                </a:lnTo>
                <a:close/>
              </a:path>
              <a:path w="355600" h="355600">
                <a:moveTo>
                  <a:pt x="355549" y="82334"/>
                </a:moveTo>
                <a:lnTo>
                  <a:pt x="331889" y="24155"/>
                </a:lnTo>
                <a:lnTo>
                  <a:pt x="289306" y="1511"/>
                </a:lnTo>
                <a:lnTo>
                  <a:pt x="273545" y="0"/>
                </a:lnTo>
                <a:lnTo>
                  <a:pt x="257771" y="1511"/>
                </a:lnTo>
                <a:lnTo>
                  <a:pt x="242468" y="6045"/>
                </a:lnTo>
                <a:lnTo>
                  <a:pt x="228104" y="13589"/>
                </a:lnTo>
                <a:lnTo>
                  <a:pt x="215163" y="24155"/>
                </a:lnTo>
                <a:lnTo>
                  <a:pt x="162102" y="77216"/>
                </a:lnTo>
                <a:lnTo>
                  <a:pt x="162102" y="80632"/>
                </a:lnTo>
                <a:lnTo>
                  <a:pt x="164401" y="82892"/>
                </a:lnTo>
                <a:lnTo>
                  <a:pt x="165696" y="84035"/>
                </a:lnTo>
                <a:lnTo>
                  <a:pt x="167132" y="84607"/>
                </a:lnTo>
                <a:lnTo>
                  <a:pt x="169964" y="84607"/>
                </a:lnTo>
                <a:lnTo>
                  <a:pt x="171399" y="84035"/>
                </a:lnTo>
                <a:lnTo>
                  <a:pt x="172732" y="82892"/>
                </a:lnTo>
                <a:lnTo>
                  <a:pt x="223126" y="32118"/>
                </a:lnTo>
                <a:lnTo>
                  <a:pt x="234378" y="22910"/>
                </a:lnTo>
                <a:lnTo>
                  <a:pt x="246811" y="16332"/>
                </a:lnTo>
                <a:lnTo>
                  <a:pt x="260032" y="12395"/>
                </a:lnTo>
                <a:lnTo>
                  <a:pt x="273634" y="11074"/>
                </a:lnTo>
                <a:lnTo>
                  <a:pt x="287185" y="12395"/>
                </a:lnTo>
                <a:lnTo>
                  <a:pt x="323545" y="32118"/>
                </a:lnTo>
                <a:lnTo>
                  <a:pt x="344576" y="82613"/>
                </a:lnTo>
                <a:lnTo>
                  <a:pt x="339318" y="109283"/>
                </a:lnTo>
                <a:lnTo>
                  <a:pt x="228434" y="227685"/>
                </a:lnTo>
                <a:lnTo>
                  <a:pt x="192354" y="247103"/>
                </a:lnTo>
                <a:lnTo>
                  <a:pt x="178396" y="248500"/>
                </a:lnTo>
                <a:lnTo>
                  <a:pt x="164401" y="247103"/>
                </a:lnTo>
                <a:lnTo>
                  <a:pt x="128016" y="227685"/>
                </a:lnTo>
                <a:lnTo>
                  <a:pt x="110959" y="199986"/>
                </a:lnTo>
                <a:lnTo>
                  <a:pt x="156057" y="154914"/>
                </a:lnTo>
                <a:lnTo>
                  <a:pt x="162102" y="148844"/>
                </a:lnTo>
                <a:lnTo>
                  <a:pt x="170065" y="145427"/>
                </a:lnTo>
                <a:lnTo>
                  <a:pt x="187121" y="145427"/>
                </a:lnTo>
                <a:lnTo>
                  <a:pt x="209308" y="167487"/>
                </a:lnTo>
                <a:lnTo>
                  <a:pt x="211505" y="168922"/>
                </a:lnTo>
                <a:lnTo>
                  <a:pt x="214782" y="168922"/>
                </a:lnTo>
                <a:lnTo>
                  <a:pt x="215544" y="168795"/>
                </a:lnTo>
                <a:lnTo>
                  <a:pt x="216306" y="168541"/>
                </a:lnTo>
                <a:lnTo>
                  <a:pt x="218948" y="167779"/>
                </a:lnTo>
                <a:lnTo>
                  <a:pt x="220484" y="164376"/>
                </a:lnTo>
                <a:lnTo>
                  <a:pt x="219341" y="160972"/>
                </a:lnTo>
                <a:lnTo>
                  <a:pt x="217081" y="155651"/>
                </a:lnTo>
                <a:lnTo>
                  <a:pt x="214401" y="150749"/>
                </a:lnTo>
                <a:lnTo>
                  <a:pt x="209854" y="146964"/>
                </a:lnTo>
                <a:lnTo>
                  <a:pt x="203352" y="141427"/>
                </a:lnTo>
                <a:lnTo>
                  <a:pt x="195922" y="137388"/>
                </a:lnTo>
                <a:lnTo>
                  <a:pt x="187794" y="134912"/>
                </a:lnTo>
                <a:lnTo>
                  <a:pt x="179171" y="134073"/>
                </a:lnTo>
                <a:lnTo>
                  <a:pt x="170586" y="134912"/>
                </a:lnTo>
                <a:lnTo>
                  <a:pt x="162547" y="137388"/>
                </a:lnTo>
                <a:lnTo>
                  <a:pt x="155143" y="141427"/>
                </a:lnTo>
                <a:lnTo>
                  <a:pt x="148488" y="146964"/>
                </a:lnTo>
                <a:lnTo>
                  <a:pt x="101854" y="193179"/>
                </a:lnTo>
                <a:lnTo>
                  <a:pt x="101092" y="193560"/>
                </a:lnTo>
                <a:lnTo>
                  <a:pt x="100711" y="194322"/>
                </a:lnTo>
                <a:lnTo>
                  <a:pt x="99974" y="195084"/>
                </a:lnTo>
                <a:lnTo>
                  <a:pt x="53340" y="242074"/>
                </a:lnTo>
                <a:lnTo>
                  <a:pt x="47815" y="248564"/>
                </a:lnTo>
                <a:lnTo>
                  <a:pt x="43764" y="255993"/>
                </a:lnTo>
                <a:lnTo>
                  <a:pt x="41287" y="264121"/>
                </a:lnTo>
                <a:lnTo>
                  <a:pt x="40449" y="272757"/>
                </a:lnTo>
                <a:lnTo>
                  <a:pt x="41287" y="281190"/>
                </a:lnTo>
                <a:lnTo>
                  <a:pt x="67284" y="312902"/>
                </a:lnTo>
                <a:lnTo>
                  <a:pt x="84061" y="316357"/>
                </a:lnTo>
                <a:lnTo>
                  <a:pt x="92633" y="315468"/>
                </a:lnTo>
                <a:lnTo>
                  <a:pt x="100672" y="312902"/>
                </a:lnTo>
                <a:lnTo>
                  <a:pt x="108077" y="308838"/>
                </a:lnTo>
                <a:lnTo>
                  <a:pt x="114744" y="303466"/>
                </a:lnTo>
                <a:lnTo>
                  <a:pt x="146951" y="271259"/>
                </a:lnTo>
                <a:lnTo>
                  <a:pt x="146951" y="267855"/>
                </a:lnTo>
                <a:lnTo>
                  <a:pt x="106781" y="295516"/>
                </a:lnTo>
                <a:lnTo>
                  <a:pt x="100711" y="301561"/>
                </a:lnTo>
                <a:lnTo>
                  <a:pt x="92392" y="304965"/>
                </a:lnTo>
                <a:lnTo>
                  <a:pt x="75336" y="304965"/>
                </a:lnTo>
                <a:lnTo>
                  <a:pt x="67373" y="301561"/>
                </a:lnTo>
                <a:lnTo>
                  <a:pt x="61302" y="295516"/>
                </a:lnTo>
                <a:lnTo>
                  <a:pt x="55257" y="289433"/>
                </a:lnTo>
                <a:lnTo>
                  <a:pt x="51841" y="281089"/>
                </a:lnTo>
                <a:lnTo>
                  <a:pt x="51841" y="264058"/>
                </a:lnTo>
                <a:lnTo>
                  <a:pt x="55257" y="256108"/>
                </a:lnTo>
                <a:lnTo>
                  <a:pt x="61302" y="250024"/>
                </a:lnTo>
                <a:lnTo>
                  <a:pt x="102616" y="208711"/>
                </a:lnTo>
                <a:lnTo>
                  <a:pt x="106095" y="216230"/>
                </a:lnTo>
                <a:lnTo>
                  <a:pt x="110236" y="223304"/>
                </a:lnTo>
                <a:lnTo>
                  <a:pt x="147205" y="253733"/>
                </a:lnTo>
                <a:lnTo>
                  <a:pt x="178790" y="259892"/>
                </a:lnTo>
                <a:lnTo>
                  <a:pt x="195110" y="258343"/>
                </a:lnTo>
                <a:lnTo>
                  <a:pt x="237159" y="235635"/>
                </a:lnTo>
                <a:lnTo>
                  <a:pt x="332270" y="140500"/>
                </a:lnTo>
                <a:lnTo>
                  <a:pt x="349758" y="113258"/>
                </a:lnTo>
                <a:lnTo>
                  <a:pt x="355549" y="82334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8" name="object 16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670271" y="1541630"/>
            <a:ext cx="353249" cy="321769"/>
          </a:xfrm>
          <a:prstGeom prst="rect">
            <a:avLst/>
          </a:prstGeom>
        </p:spPr>
      </p:pic>
      <p:grpSp>
        <p:nvGrpSpPr>
          <p:cNvPr id="169" name="object 169"/>
          <p:cNvGrpSpPr/>
          <p:nvPr/>
        </p:nvGrpSpPr>
        <p:grpSpPr>
          <a:xfrm>
            <a:off x="4218436" y="1502416"/>
            <a:ext cx="309245" cy="354330"/>
            <a:chOff x="4218436" y="1502416"/>
            <a:chExt cx="309245" cy="354330"/>
          </a:xfrm>
        </p:grpSpPr>
        <p:pic>
          <p:nvPicPr>
            <p:cNvPr id="170" name="object 1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48459" y="1536124"/>
              <a:ext cx="248747" cy="284432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4218436" y="1502416"/>
              <a:ext cx="309245" cy="354330"/>
            </a:xfrm>
            <a:custGeom>
              <a:avLst/>
              <a:gdLst/>
              <a:ahLst/>
              <a:cxnLst/>
              <a:rect l="l" t="t" r="r" b="b"/>
              <a:pathLst>
                <a:path w="309245" h="354330">
                  <a:moveTo>
                    <a:pt x="155465" y="353758"/>
                  </a:moveTo>
                  <a:lnTo>
                    <a:pt x="153937" y="353758"/>
                  </a:lnTo>
                  <a:lnTo>
                    <a:pt x="153555" y="352994"/>
                  </a:lnTo>
                  <a:lnTo>
                    <a:pt x="153173" y="352994"/>
                  </a:lnTo>
                  <a:lnTo>
                    <a:pt x="95016" y="324108"/>
                  </a:lnTo>
                  <a:lnTo>
                    <a:pt x="50490" y="279849"/>
                  </a:lnTo>
                  <a:lnTo>
                    <a:pt x="24389" y="233958"/>
                  </a:lnTo>
                  <a:lnTo>
                    <a:pt x="7647" y="179807"/>
                  </a:lnTo>
                  <a:lnTo>
                    <a:pt x="1085" y="132640"/>
                  </a:lnTo>
                  <a:lnTo>
                    <a:pt x="0" y="92832"/>
                  </a:lnTo>
                  <a:lnTo>
                    <a:pt x="1602" y="65121"/>
                  </a:lnTo>
                  <a:lnTo>
                    <a:pt x="3127" y="53601"/>
                  </a:lnTo>
                  <a:lnTo>
                    <a:pt x="3509" y="51341"/>
                  </a:lnTo>
                  <a:lnTo>
                    <a:pt x="5769" y="49431"/>
                  </a:lnTo>
                  <a:lnTo>
                    <a:pt x="8029" y="49431"/>
                  </a:lnTo>
                  <a:lnTo>
                    <a:pt x="56269" y="41846"/>
                  </a:lnTo>
                  <a:lnTo>
                    <a:pt x="102592" y="25129"/>
                  </a:lnTo>
                  <a:lnTo>
                    <a:pt x="137544" y="8341"/>
                  </a:lnTo>
                  <a:lnTo>
                    <a:pt x="151678" y="541"/>
                  </a:lnTo>
                  <a:lnTo>
                    <a:pt x="152441" y="190"/>
                  </a:lnTo>
                  <a:lnTo>
                    <a:pt x="153364" y="0"/>
                  </a:lnTo>
                  <a:lnTo>
                    <a:pt x="155274" y="0"/>
                  </a:lnTo>
                  <a:lnTo>
                    <a:pt x="156229" y="190"/>
                  </a:lnTo>
                  <a:lnTo>
                    <a:pt x="156993" y="541"/>
                  </a:lnTo>
                  <a:lnTo>
                    <a:pt x="170893" y="8502"/>
                  </a:lnTo>
                  <a:lnTo>
                    <a:pt x="174061" y="10026"/>
                  </a:lnTo>
                  <a:lnTo>
                    <a:pt x="155083" y="10026"/>
                  </a:lnTo>
                  <a:lnTo>
                    <a:pt x="148059" y="13971"/>
                  </a:lnTo>
                  <a:lnTo>
                    <a:pt x="137513" y="19694"/>
                  </a:lnTo>
                  <a:lnTo>
                    <a:pt x="81030" y="44253"/>
                  </a:lnTo>
                  <a:lnTo>
                    <a:pt x="33475" y="56870"/>
                  </a:lnTo>
                  <a:lnTo>
                    <a:pt x="12962" y="58917"/>
                  </a:lnTo>
                  <a:lnTo>
                    <a:pt x="11338" y="76222"/>
                  </a:lnTo>
                  <a:lnTo>
                    <a:pt x="12075" y="138274"/>
                  </a:lnTo>
                  <a:lnTo>
                    <a:pt x="17896" y="177547"/>
                  </a:lnTo>
                  <a:lnTo>
                    <a:pt x="33958" y="229733"/>
                  </a:lnTo>
                  <a:lnTo>
                    <a:pt x="58830" y="273419"/>
                  </a:lnTo>
                  <a:lnTo>
                    <a:pt x="100654" y="315057"/>
                  </a:lnTo>
                  <a:lnTo>
                    <a:pt x="154701" y="342777"/>
                  </a:lnTo>
                  <a:lnTo>
                    <a:pt x="180843" y="342777"/>
                  </a:lnTo>
                  <a:lnTo>
                    <a:pt x="155847" y="352994"/>
                  </a:lnTo>
                  <a:lnTo>
                    <a:pt x="155465" y="353758"/>
                  </a:lnTo>
                  <a:close/>
                </a:path>
                <a:path w="309245" h="354330">
                  <a:moveTo>
                    <a:pt x="180843" y="342777"/>
                  </a:moveTo>
                  <a:lnTo>
                    <a:pt x="154701" y="342777"/>
                  </a:lnTo>
                  <a:lnTo>
                    <a:pt x="183104" y="330709"/>
                  </a:lnTo>
                  <a:lnTo>
                    <a:pt x="208558" y="315057"/>
                  </a:lnTo>
                  <a:lnTo>
                    <a:pt x="250191" y="273419"/>
                  </a:lnTo>
                  <a:lnTo>
                    <a:pt x="274645" y="229446"/>
                  </a:lnTo>
                  <a:lnTo>
                    <a:pt x="291125" y="177547"/>
                  </a:lnTo>
                  <a:lnTo>
                    <a:pt x="296992" y="138220"/>
                  </a:lnTo>
                  <a:lnTo>
                    <a:pt x="298721" y="103443"/>
                  </a:lnTo>
                  <a:lnTo>
                    <a:pt x="298170" y="76061"/>
                  </a:lnTo>
                  <a:lnTo>
                    <a:pt x="297204" y="58917"/>
                  </a:lnTo>
                  <a:lnTo>
                    <a:pt x="276315" y="56870"/>
                  </a:lnTo>
                  <a:lnTo>
                    <a:pt x="253514" y="51946"/>
                  </a:lnTo>
                  <a:lnTo>
                    <a:pt x="202446" y="33898"/>
                  </a:lnTo>
                  <a:lnTo>
                    <a:pt x="161893" y="13971"/>
                  </a:lnTo>
                  <a:lnTo>
                    <a:pt x="155083" y="10026"/>
                  </a:lnTo>
                  <a:lnTo>
                    <a:pt x="174061" y="10026"/>
                  </a:lnTo>
                  <a:lnTo>
                    <a:pt x="205765" y="25273"/>
                  </a:lnTo>
                  <a:lnTo>
                    <a:pt x="252155" y="41900"/>
                  </a:lnTo>
                  <a:lnTo>
                    <a:pt x="300610" y="49431"/>
                  </a:lnTo>
                  <a:lnTo>
                    <a:pt x="303252" y="49431"/>
                  </a:lnTo>
                  <a:lnTo>
                    <a:pt x="305162" y="51341"/>
                  </a:lnTo>
                  <a:lnTo>
                    <a:pt x="305544" y="53601"/>
                  </a:lnTo>
                  <a:lnTo>
                    <a:pt x="307133" y="65174"/>
                  </a:lnTo>
                  <a:lnTo>
                    <a:pt x="308850" y="92975"/>
                  </a:lnTo>
                  <a:lnTo>
                    <a:pt x="307880" y="132479"/>
                  </a:lnTo>
                  <a:lnTo>
                    <a:pt x="301374" y="179807"/>
                  </a:lnTo>
                  <a:lnTo>
                    <a:pt x="284691" y="233958"/>
                  </a:lnTo>
                  <a:lnTo>
                    <a:pt x="258913" y="279849"/>
                  </a:lnTo>
                  <a:lnTo>
                    <a:pt x="213778" y="324108"/>
                  </a:lnTo>
                  <a:lnTo>
                    <a:pt x="186391" y="340509"/>
                  </a:lnTo>
                  <a:lnTo>
                    <a:pt x="180843" y="34277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/>
          <p:nvPr/>
        </p:nvSpPr>
        <p:spPr>
          <a:xfrm>
            <a:off x="2302776" y="1506016"/>
            <a:ext cx="336550" cy="335915"/>
          </a:xfrm>
          <a:custGeom>
            <a:avLst/>
            <a:gdLst/>
            <a:ahLst/>
            <a:cxnLst/>
            <a:rect l="l" t="t" r="r" b="b"/>
            <a:pathLst>
              <a:path w="336550" h="335914">
                <a:moveTo>
                  <a:pt x="65951" y="165227"/>
                </a:moveTo>
                <a:lnTo>
                  <a:pt x="63690" y="163322"/>
                </a:lnTo>
                <a:lnTo>
                  <a:pt x="54216" y="163322"/>
                </a:lnTo>
                <a:lnTo>
                  <a:pt x="51181" y="163322"/>
                </a:lnTo>
                <a:lnTo>
                  <a:pt x="49276" y="165227"/>
                </a:lnTo>
                <a:lnTo>
                  <a:pt x="49276" y="170903"/>
                </a:lnTo>
                <a:lnTo>
                  <a:pt x="51574" y="172808"/>
                </a:lnTo>
                <a:lnTo>
                  <a:pt x="64046" y="172808"/>
                </a:lnTo>
                <a:lnTo>
                  <a:pt x="65951" y="170510"/>
                </a:lnTo>
                <a:lnTo>
                  <a:pt x="65951" y="165227"/>
                </a:lnTo>
                <a:close/>
              </a:path>
              <a:path w="336550" h="335914">
                <a:moveTo>
                  <a:pt x="74295" y="208813"/>
                </a:moveTo>
                <a:lnTo>
                  <a:pt x="73533" y="206171"/>
                </a:lnTo>
                <a:lnTo>
                  <a:pt x="72605" y="204609"/>
                </a:lnTo>
                <a:lnTo>
                  <a:pt x="70637" y="203301"/>
                </a:lnTo>
                <a:lnTo>
                  <a:pt x="68313" y="203301"/>
                </a:lnTo>
                <a:lnTo>
                  <a:pt x="67805" y="203301"/>
                </a:lnTo>
                <a:lnTo>
                  <a:pt x="67259" y="203365"/>
                </a:lnTo>
                <a:lnTo>
                  <a:pt x="66725" y="203492"/>
                </a:lnTo>
                <a:lnTo>
                  <a:pt x="60261" y="206552"/>
                </a:lnTo>
                <a:lnTo>
                  <a:pt x="58000" y="207276"/>
                </a:lnTo>
                <a:lnTo>
                  <a:pt x="56476" y="210337"/>
                </a:lnTo>
                <a:lnTo>
                  <a:pt x="57238" y="212979"/>
                </a:lnTo>
                <a:lnTo>
                  <a:pt x="58381" y="214884"/>
                </a:lnTo>
                <a:lnTo>
                  <a:pt x="60261" y="216001"/>
                </a:lnTo>
                <a:lnTo>
                  <a:pt x="63690" y="216001"/>
                </a:lnTo>
                <a:lnTo>
                  <a:pt x="64046" y="215620"/>
                </a:lnTo>
                <a:lnTo>
                  <a:pt x="70510" y="212598"/>
                </a:lnTo>
                <a:lnTo>
                  <a:pt x="72771" y="211836"/>
                </a:lnTo>
                <a:lnTo>
                  <a:pt x="74295" y="208813"/>
                </a:lnTo>
                <a:close/>
              </a:path>
              <a:path w="336550" h="335914">
                <a:moveTo>
                  <a:pt x="75438" y="125450"/>
                </a:moveTo>
                <a:lnTo>
                  <a:pt x="73914" y="122770"/>
                </a:lnTo>
                <a:lnTo>
                  <a:pt x="71653" y="121653"/>
                </a:lnTo>
                <a:lnTo>
                  <a:pt x="64808" y="118986"/>
                </a:lnTo>
                <a:lnTo>
                  <a:pt x="64211" y="118694"/>
                </a:lnTo>
                <a:lnTo>
                  <a:pt x="63563" y="118541"/>
                </a:lnTo>
                <a:lnTo>
                  <a:pt x="62928" y="118541"/>
                </a:lnTo>
                <a:lnTo>
                  <a:pt x="61214" y="118541"/>
                </a:lnTo>
                <a:lnTo>
                  <a:pt x="59499" y="119583"/>
                </a:lnTo>
                <a:lnTo>
                  <a:pt x="58381" y="121272"/>
                </a:lnTo>
                <a:lnTo>
                  <a:pt x="57238" y="123532"/>
                </a:lnTo>
                <a:lnTo>
                  <a:pt x="58381" y="126555"/>
                </a:lnTo>
                <a:lnTo>
                  <a:pt x="60642" y="127698"/>
                </a:lnTo>
                <a:lnTo>
                  <a:pt x="67487" y="130733"/>
                </a:lnTo>
                <a:lnTo>
                  <a:pt x="67830" y="131114"/>
                </a:lnTo>
                <a:lnTo>
                  <a:pt x="70891" y="131114"/>
                </a:lnTo>
                <a:lnTo>
                  <a:pt x="73152" y="130352"/>
                </a:lnTo>
                <a:lnTo>
                  <a:pt x="73914" y="128473"/>
                </a:lnTo>
                <a:lnTo>
                  <a:pt x="75438" y="125450"/>
                </a:lnTo>
                <a:close/>
              </a:path>
              <a:path w="336550" h="335914">
                <a:moveTo>
                  <a:pt x="97790" y="241782"/>
                </a:moveTo>
                <a:lnTo>
                  <a:pt x="95910" y="239877"/>
                </a:lnTo>
                <a:lnTo>
                  <a:pt x="94957" y="238950"/>
                </a:lnTo>
                <a:lnTo>
                  <a:pt x="93611" y="238467"/>
                </a:lnTo>
                <a:lnTo>
                  <a:pt x="92278" y="238467"/>
                </a:lnTo>
                <a:lnTo>
                  <a:pt x="90970" y="238467"/>
                </a:lnTo>
                <a:lnTo>
                  <a:pt x="89636" y="238950"/>
                </a:lnTo>
                <a:lnTo>
                  <a:pt x="88684" y="239877"/>
                </a:lnTo>
                <a:lnTo>
                  <a:pt x="83400" y="245186"/>
                </a:lnTo>
                <a:lnTo>
                  <a:pt x="81876" y="247103"/>
                </a:lnTo>
                <a:lnTo>
                  <a:pt x="81876" y="250507"/>
                </a:lnTo>
                <a:lnTo>
                  <a:pt x="83781" y="252387"/>
                </a:lnTo>
                <a:lnTo>
                  <a:pt x="84899" y="253149"/>
                </a:lnTo>
                <a:lnTo>
                  <a:pt x="86423" y="253911"/>
                </a:lnTo>
                <a:lnTo>
                  <a:pt x="88303" y="253911"/>
                </a:lnTo>
                <a:lnTo>
                  <a:pt x="90589" y="252387"/>
                </a:lnTo>
                <a:lnTo>
                  <a:pt x="95910" y="247103"/>
                </a:lnTo>
                <a:lnTo>
                  <a:pt x="97790" y="245186"/>
                </a:lnTo>
                <a:lnTo>
                  <a:pt x="97790" y="241782"/>
                </a:lnTo>
                <a:close/>
              </a:path>
              <a:path w="336550" h="335914">
                <a:moveTo>
                  <a:pt x="97790" y="90563"/>
                </a:moveTo>
                <a:lnTo>
                  <a:pt x="89636" y="82410"/>
                </a:lnTo>
                <a:lnTo>
                  <a:pt x="88303" y="81927"/>
                </a:lnTo>
                <a:lnTo>
                  <a:pt x="86995" y="81927"/>
                </a:lnTo>
                <a:lnTo>
                  <a:pt x="85661" y="81927"/>
                </a:lnTo>
                <a:lnTo>
                  <a:pt x="84328" y="82410"/>
                </a:lnTo>
                <a:lnTo>
                  <a:pt x="83400" y="83362"/>
                </a:lnTo>
                <a:lnTo>
                  <a:pt x="81483" y="85280"/>
                </a:lnTo>
                <a:lnTo>
                  <a:pt x="81483" y="88684"/>
                </a:lnTo>
                <a:lnTo>
                  <a:pt x="83400" y="90563"/>
                </a:lnTo>
                <a:lnTo>
                  <a:pt x="89065" y="95491"/>
                </a:lnTo>
                <a:lnTo>
                  <a:pt x="90208" y="96634"/>
                </a:lnTo>
                <a:lnTo>
                  <a:pt x="91351" y="97015"/>
                </a:lnTo>
                <a:lnTo>
                  <a:pt x="93992" y="97015"/>
                </a:lnTo>
                <a:lnTo>
                  <a:pt x="94767" y="96634"/>
                </a:lnTo>
                <a:lnTo>
                  <a:pt x="97790" y="93611"/>
                </a:lnTo>
                <a:lnTo>
                  <a:pt x="97790" y="90563"/>
                </a:lnTo>
                <a:close/>
              </a:path>
              <a:path w="336550" h="335914">
                <a:moveTo>
                  <a:pt x="132295" y="266801"/>
                </a:moveTo>
                <a:lnTo>
                  <a:pt x="131140" y="263740"/>
                </a:lnTo>
                <a:lnTo>
                  <a:pt x="128854" y="262255"/>
                </a:lnTo>
                <a:lnTo>
                  <a:pt x="128308" y="262064"/>
                </a:lnTo>
                <a:lnTo>
                  <a:pt x="127711" y="261962"/>
                </a:lnTo>
                <a:lnTo>
                  <a:pt x="127101" y="261962"/>
                </a:lnTo>
                <a:lnTo>
                  <a:pt x="125222" y="261962"/>
                </a:lnTo>
                <a:lnTo>
                  <a:pt x="123278" y="262890"/>
                </a:lnTo>
                <a:lnTo>
                  <a:pt x="122428" y="264896"/>
                </a:lnTo>
                <a:lnTo>
                  <a:pt x="119392" y="271348"/>
                </a:lnTo>
                <a:lnTo>
                  <a:pt x="117868" y="273608"/>
                </a:lnTo>
                <a:lnTo>
                  <a:pt x="119392" y="277025"/>
                </a:lnTo>
                <a:lnTo>
                  <a:pt x="121653" y="278168"/>
                </a:lnTo>
                <a:lnTo>
                  <a:pt x="122428" y="278549"/>
                </a:lnTo>
                <a:lnTo>
                  <a:pt x="125450" y="278549"/>
                </a:lnTo>
                <a:lnTo>
                  <a:pt x="127355" y="277406"/>
                </a:lnTo>
                <a:lnTo>
                  <a:pt x="128473" y="275526"/>
                </a:lnTo>
                <a:lnTo>
                  <a:pt x="131140" y="269062"/>
                </a:lnTo>
                <a:lnTo>
                  <a:pt x="132295" y="266801"/>
                </a:lnTo>
                <a:close/>
              </a:path>
              <a:path w="336550" h="335914">
                <a:moveTo>
                  <a:pt x="134162" y="68973"/>
                </a:moveTo>
                <a:lnTo>
                  <a:pt x="133019" y="66306"/>
                </a:lnTo>
                <a:lnTo>
                  <a:pt x="130378" y="59499"/>
                </a:lnTo>
                <a:lnTo>
                  <a:pt x="129527" y="57746"/>
                </a:lnTo>
                <a:lnTo>
                  <a:pt x="127736" y="56438"/>
                </a:lnTo>
                <a:lnTo>
                  <a:pt x="125603" y="56438"/>
                </a:lnTo>
                <a:lnTo>
                  <a:pt x="124968" y="56438"/>
                </a:lnTo>
                <a:lnTo>
                  <a:pt x="124269" y="56565"/>
                </a:lnTo>
                <a:lnTo>
                  <a:pt x="123571" y="56845"/>
                </a:lnTo>
                <a:lnTo>
                  <a:pt x="121272" y="57581"/>
                </a:lnTo>
                <a:lnTo>
                  <a:pt x="119786" y="60642"/>
                </a:lnTo>
                <a:lnTo>
                  <a:pt x="120891" y="63284"/>
                </a:lnTo>
                <a:lnTo>
                  <a:pt x="123571" y="70091"/>
                </a:lnTo>
                <a:lnTo>
                  <a:pt x="124688" y="72390"/>
                </a:lnTo>
                <a:lnTo>
                  <a:pt x="126593" y="73494"/>
                </a:lnTo>
                <a:lnTo>
                  <a:pt x="129997" y="73494"/>
                </a:lnTo>
                <a:lnTo>
                  <a:pt x="130378" y="72771"/>
                </a:lnTo>
                <a:lnTo>
                  <a:pt x="132638" y="71996"/>
                </a:lnTo>
                <a:lnTo>
                  <a:pt x="134162" y="68973"/>
                </a:lnTo>
                <a:close/>
              </a:path>
              <a:path w="336550" h="335914">
                <a:moveTo>
                  <a:pt x="172847" y="272846"/>
                </a:moveTo>
                <a:lnTo>
                  <a:pt x="170548" y="270967"/>
                </a:lnTo>
                <a:lnTo>
                  <a:pt x="168287" y="270967"/>
                </a:lnTo>
                <a:lnTo>
                  <a:pt x="165239" y="270967"/>
                </a:lnTo>
                <a:lnTo>
                  <a:pt x="163360" y="273227"/>
                </a:lnTo>
                <a:lnTo>
                  <a:pt x="163360" y="285737"/>
                </a:lnTo>
                <a:lnTo>
                  <a:pt x="166001" y="287655"/>
                </a:lnTo>
                <a:lnTo>
                  <a:pt x="170929" y="287655"/>
                </a:lnTo>
                <a:lnTo>
                  <a:pt x="172847" y="284975"/>
                </a:lnTo>
                <a:lnTo>
                  <a:pt x="172847" y="272846"/>
                </a:lnTo>
                <a:close/>
              </a:path>
              <a:path w="336550" h="335914">
                <a:moveTo>
                  <a:pt x="216801" y="275145"/>
                </a:moveTo>
                <a:lnTo>
                  <a:pt x="216039" y="272084"/>
                </a:lnTo>
                <a:lnTo>
                  <a:pt x="213017" y="265658"/>
                </a:lnTo>
                <a:lnTo>
                  <a:pt x="212432" y="263994"/>
                </a:lnTo>
                <a:lnTo>
                  <a:pt x="210908" y="262763"/>
                </a:lnTo>
                <a:lnTo>
                  <a:pt x="208965" y="262763"/>
                </a:lnTo>
                <a:lnTo>
                  <a:pt x="208203" y="262763"/>
                </a:lnTo>
                <a:lnTo>
                  <a:pt x="207403" y="262953"/>
                </a:lnTo>
                <a:lnTo>
                  <a:pt x="206552" y="263398"/>
                </a:lnTo>
                <a:lnTo>
                  <a:pt x="204292" y="264134"/>
                </a:lnTo>
                <a:lnTo>
                  <a:pt x="202755" y="267182"/>
                </a:lnTo>
                <a:lnTo>
                  <a:pt x="203530" y="269824"/>
                </a:lnTo>
                <a:lnTo>
                  <a:pt x="206552" y="276631"/>
                </a:lnTo>
                <a:lnTo>
                  <a:pt x="207695" y="278549"/>
                </a:lnTo>
                <a:lnTo>
                  <a:pt x="209575" y="279311"/>
                </a:lnTo>
                <a:lnTo>
                  <a:pt x="212623" y="279311"/>
                </a:lnTo>
                <a:lnTo>
                  <a:pt x="213017" y="278930"/>
                </a:lnTo>
                <a:lnTo>
                  <a:pt x="215658" y="277787"/>
                </a:lnTo>
                <a:lnTo>
                  <a:pt x="216801" y="275145"/>
                </a:lnTo>
                <a:close/>
              </a:path>
              <a:path w="336550" h="335914">
                <a:moveTo>
                  <a:pt x="219062" y="62522"/>
                </a:moveTo>
                <a:lnTo>
                  <a:pt x="217906" y="59499"/>
                </a:lnTo>
                <a:lnTo>
                  <a:pt x="215658" y="58343"/>
                </a:lnTo>
                <a:lnTo>
                  <a:pt x="215049" y="58064"/>
                </a:lnTo>
                <a:lnTo>
                  <a:pt x="214376" y="57899"/>
                </a:lnTo>
                <a:lnTo>
                  <a:pt x="213715" y="57899"/>
                </a:lnTo>
                <a:lnTo>
                  <a:pt x="211861" y="57899"/>
                </a:lnTo>
                <a:lnTo>
                  <a:pt x="209918" y="58953"/>
                </a:lnTo>
                <a:lnTo>
                  <a:pt x="208838" y="60642"/>
                </a:lnTo>
                <a:lnTo>
                  <a:pt x="206171" y="67068"/>
                </a:lnTo>
                <a:lnTo>
                  <a:pt x="205054" y="69710"/>
                </a:lnTo>
                <a:lnTo>
                  <a:pt x="206171" y="72390"/>
                </a:lnTo>
                <a:lnTo>
                  <a:pt x="208457" y="73875"/>
                </a:lnTo>
                <a:lnTo>
                  <a:pt x="208838" y="74256"/>
                </a:lnTo>
                <a:lnTo>
                  <a:pt x="212242" y="74256"/>
                </a:lnTo>
                <a:lnTo>
                  <a:pt x="214122" y="73494"/>
                </a:lnTo>
                <a:lnTo>
                  <a:pt x="215265" y="71615"/>
                </a:lnTo>
                <a:lnTo>
                  <a:pt x="217906" y="64808"/>
                </a:lnTo>
                <a:lnTo>
                  <a:pt x="219062" y="62522"/>
                </a:lnTo>
                <a:close/>
              </a:path>
              <a:path w="336550" h="335914">
                <a:moveTo>
                  <a:pt x="254292" y="247446"/>
                </a:moveTo>
                <a:lnTo>
                  <a:pt x="252412" y="245948"/>
                </a:lnTo>
                <a:lnTo>
                  <a:pt x="247484" y="240639"/>
                </a:lnTo>
                <a:lnTo>
                  <a:pt x="246722" y="239687"/>
                </a:lnTo>
                <a:lnTo>
                  <a:pt x="245503" y="239204"/>
                </a:lnTo>
                <a:lnTo>
                  <a:pt x="244208" y="239204"/>
                </a:lnTo>
                <a:lnTo>
                  <a:pt x="242925" y="239204"/>
                </a:lnTo>
                <a:lnTo>
                  <a:pt x="241592" y="239687"/>
                </a:lnTo>
                <a:lnTo>
                  <a:pt x="240665" y="240639"/>
                </a:lnTo>
                <a:lnTo>
                  <a:pt x="238760" y="242544"/>
                </a:lnTo>
                <a:lnTo>
                  <a:pt x="238760" y="245948"/>
                </a:lnTo>
                <a:lnTo>
                  <a:pt x="240665" y="247446"/>
                </a:lnTo>
                <a:lnTo>
                  <a:pt x="245960" y="252768"/>
                </a:lnTo>
                <a:lnTo>
                  <a:pt x="246722" y="253911"/>
                </a:lnTo>
                <a:lnTo>
                  <a:pt x="248246" y="254292"/>
                </a:lnTo>
                <a:lnTo>
                  <a:pt x="250507" y="254292"/>
                </a:lnTo>
                <a:lnTo>
                  <a:pt x="251650" y="253911"/>
                </a:lnTo>
                <a:lnTo>
                  <a:pt x="252412" y="252768"/>
                </a:lnTo>
                <a:lnTo>
                  <a:pt x="254292" y="250888"/>
                </a:lnTo>
                <a:lnTo>
                  <a:pt x="254292" y="247446"/>
                </a:lnTo>
                <a:close/>
              </a:path>
              <a:path w="336550" h="335914">
                <a:moveTo>
                  <a:pt x="255054" y="85280"/>
                </a:moveTo>
                <a:lnTo>
                  <a:pt x="253174" y="83362"/>
                </a:lnTo>
                <a:lnTo>
                  <a:pt x="252222" y="82410"/>
                </a:lnTo>
                <a:lnTo>
                  <a:pt x="250888" y="81927"/>
                </a:lnTo>
                <a:lnTo>
                  <a:pt x="249580" y="81927"/>
                </a:lnTo>
                <a:lnTo>
                  <a:pt x="248246" y="81927"/>
                </a:lnTo>
                <a:lnTo>
                  <a:pt x="246913" y="82410"/>
                </a:lnTo>
                <a:lnTo>
                  <a:pt x="245960" y="83362"/>
                </a:lnTo>
                <a:lnTo>
                  <a:pt x="240665" y="88684"/>
                </a:lnTo>
                <a:lnTo>
                  <a:pt x="238760" y="90563"/>
                </a:lnTo>
                <a:lnTo>
                  <a:pt x="238760" y="93611"/>
                </a:lnTo>
                <a:lnTo>
                  <a:pt x="240665" y="95491"/>
                </a:lnTo>
                <a:lnTo>
                  <a:pt x="241782" y="96634"/>
                </a:lnTo>
                <a:lnTo>
                  <a:pt x="242925" y="97015"/>
                </a:lnTo>
                <a:lnTo>
                  <a:pt x="245605" y="97015"/>
                </a:lnTo>
                <a:lnTo>
                  <a:pt x="246722" y="96634"/>
                </a:lnTo>
                <a:lnTo>
                  <a:pt x="247865" y="95491"/>
                </a:lnTo>
                <a:lnTo>
                  <a:pt x="253174" y="90563"/>
                </a:lnTo>
                <a:lnTo>
                  <a:pt x="255054" y="88684"/>
                </a:lnTo>
                <a:lnTo>
                  <a:pt x="255054" y="85280"/>
                </a:lnTo>
                <a:close/>
              </a:path>
              <a:path w="336550" h="335914">
                <a:moveTo>
                  <a:pt x="278930" y="212598"/>
                </a:moveTo>
                <a:lnTo>
                  <a:pt x="267944" y="205117"/>
                </a:lnTo>
                <a:lnTo>
                  <a:pt x="267347" y="205117"/>
                </a:lnTo>
                <a:lnTo>
                  <a:pt x="265468" y="205117"/>
                </a:lnTo>
                <a:lnTo>
                  <a:pt x="263499" y="206032"/>
                </a:lnTo>
                <a:lnTo>
                  <a:pt x="262636" y="208038"/>
                </a:lnTo>
                <a:lnTo>
                  <a:pt x="261518" y="210337"/>
                </a:lnTo>
                <a:lnTo>
                  <a:pt x="262636" y="212979"/>
                </a:lnTo>
                <a:lnTo>
                  <a:pt x="264922" y="214503"/>
                </a:lnTo>
                <a:lnTo>
                  <a:pt x="271360" y="217525"/>
                </a:lnTo>
                <a:lnTo>
                  <a:pt x="272122" y="217906"/>
                </a:lnTo>
                <a:lnTo>
                  <a:pt x="275145" y="217906"/>
                </a:lnTo>
                <a:lnTo>
                  <a:pt x="277050" y="216763"/>
                </a:lnTo>
                <a:lnTo>
                  <a:pt x="278168" y="214884"/>
                </a:lnTo>
                <a:lnTo>
                  <a:pt x="278930" y="212598"/>
                </a:lnTo>
                <a:close/>
              </a:path>
              <a:path w="336550" h="335914">
                <a:moveTo>
                  <a:pt x="280454" y="125831"/>
                </a:moveTo>
                <a:lnTo>
                  <a:pt x="279311" y="123151"/>
                </a:lnTo>
                <a:lnTo>
                  <a:pt x="278714" y="121056"/>
                </a:lnTo>
                <a:lnTo>
                  <a:pt x="276923" y="119900"/>
                </a:lnTo>
                <a:lnTo>
                  <a:pt x="274662" y="119900"/>
                </a:lnTo>
                <a:lnTo>
                  <a:pt x="274091" y="119900"/>
                </a:lnTo>
                <a:lnTo>
                  <a:pt x="273481" y="119964"/>
                </a:lnTo>
                <a:lnTo>
                  <a:pt x="272884" y="120129"/>
                </a:lnTo>
                <a:lnTo>
                  <a:pt x="266420" y="123151"/>
                </a:lnTo>
                <a:lnTo>
                  <a:pt x="263779" y="123913"/>
                </a:lnTo>
                <a:lnTo>
                  <a:pt x="262636" y="126936"/>
                </a:lnTo>
                <a:lnTo>
                  <a:pt x="263398" y="129616"/>
                </a:lnTo>
                <a:lnTo>
                  <a:pt x="264541" y="131495"/>
                </a:lnTo>
                <a:lnTo>
                  <a:pt x="265684" y="133019"/>
                </a:lnTo>
                <a:lnTo>
                  <a:pt x="269481" y="133019"/>
                </a:lnTo>
                <a:lnTo>
                  <a:pt x="269862" y="132638"/>
                </a:lnTo>
                <a:lnTo>
                  <a:pt x="276669" y="129616"/>
                </a:lnTo>
                <a:lnTo>
                  <a:pt x="278930" y="128854"/>
                </a:lnTo>
                <a:lnTo>
                  <a:pt x="280454" y="125831"/>
                </a:lnTo>
                <a:close/>
              </a:path>
              <a:path w="336550" h="335914">
                <a:moveTo>
                  <a:pt x="288036" y="165227"/>
                </a:moveTo>
                <a:lnTo>
                  <a:pt x="285775" y="163322"/>
                </a:lnTo>
                <a:lnTo>
                  <a:pt x="173951" y="163322"/>
                </a:lnTo>
                <a:lnTo>
                  <a:pt x="173951" y="53416"/>
                </a:lnTo>
                <a:lnTo>
                  <a:pt x="173570" y="53416"/>
                </a:lnTo>
                <a:lnTo>
                  <a:pt x="173570" y="50774"/>
                </a:lnTo>
                <a:lnTo>
                  <a:pt x="170929" y="48514"/>
                </a:lnTo>
                <a:lnTo>
                  <a:pt x="168668" y="48514"/>
                </a:lnTo>
                <a:lnTo>
                  <a:pt x="165620" y="48514"/>
                </a:lnTo>
                <a:lnTo>
                  <a:pt x="164122" y="51155"/>
                </a:lnTo>
                <a:lnTo>
                  <a:pt x="164122" y="170903"/>
                </a:lnTo>
                <a:lnTo>
                  <a:pt x="166382" y="172808"/>
                </a:lnTo>
                <a:lnTo>
                  <a:pt x="286118" y="172808"/>
                </a:lnTo>
                <a:lnTo>
                  <a:pt x="288036" y="170510"/>
                </a:lnTo>
                <a:lnTo>
                  <a:pt x="288036" y="165227"/>
                </a:lnTo>
                <a:close/>
              </a:path>
              <a:path w="336550" h="335914">
                <a:moveTo>
                  <a:pt x="312293" y="168262"/>
                </a:moveTo>
                <a:lnTo>
                  <a:pt x="301447" y="113080"/>
                </a:lnTo>
                <a:lnTo>
                  <a:pt x="269862" y="66687"/>
                </a:lnTo>
                <a:lnTo>
                  <a:pt x="223520" y="35572"/>
                </a:lnTo>
                <a:lnTo>
                  <a:pt x="168668" y="24638"/>
                </a:lnTo>
                <a:lnTo>
                  <a:pt x="153530" y="25412"/>
                </a:lnTo>
                <a:lnTo>
                  <a:pt x="110299" y="36766"/>
                </a:lnTo>
                <a:lnTo>
                  <a:pt x="73901" y="60477"/>
                </a:lnTo>
                <a:lnTo>
                  <a:pt x="61785" y="72390"/>
                </a:lnTo>
                <a:lnTo>
                  <a:pt x="61785" y="75793"/>
                </a:lnTo>
                <a:lnTo>
                  <a:pt x="64046" y="77673"/>
                </a:lnTo>
                <a:lnTo>
                  <a:pt x="64973" y="78587"/>
                </a:lnTo>
                <a:lnTo>
                  <a:pt x="66205" y="79070"/>
                </a:lnTo>
                <a:lnTo>
                  <a:pt x="68846" y="79070"/>
                </a:lnTo>
                <a:lnTo>
                  <a:pt x="70281" y="78498"/>
                </a:lnTo>
                <a:lnTo>
                  <a:pt x="71272" y="77317"/>
                </a:lnTo>
                <a:lnTo>
                  <a:pt x="80848" y="67818"/>
                </a:lnTo>
                <a:lnTo>
                  <a:pt x="114846" y="45834"/>
                </a:lnTo>
                <a:lnTo>
                  <a:pt x="154965" y="35179"/>
                </a:lnTo>
                <a:lnTo>
                  <a:pt x="169024" y="34480"/>
                </a:lnTo>
                <a:lnTo>
                  <a:pt x="211175" y="41287"/>
                </a:lnTo>
                <a:lnTo>
                  <a:pt x="247878" y="60274"/>
                </a:lnTo>
                <a:lnTo>
                  <a:pt x="276885" y="89230"/>
                </a:lnTo>
                <a:lnTo>
                  <a:pt x="295948" y="125958"/>
                </a:lnTo>
                <a:lnTo>
                  <a:pt x="302806" y="168262"/>
                </a:lnTo>
                <a:lnTo>
                  <a:pt x="295986" y="210223"/>
                </a:lnTo>
                <a:lnTo>
                  <a:pt x="276999" y="246811"/>
                </a:lnTo>
                <a:lnTo>
                  <a:pt x="248043" y="275767"/>
                </a:lnTo>
                <a:lnTo>
                  <a:pt x="211315" y="294805"/>
                </a:lnTo>
                <a:lnTo>
                  <a:pt x="169024" y="301650"/>
                </a:lnTo>
                <a:lnTo>
                  <a:pt x="127076" y="294881"/>
                </a:lnTo>
                <a:lnTo>
                  <a:pt x="90474" y="275983"/>
                </a:lnTo>
                <a:lnTo>
                  <a:pt x="61518" y="247142"/>
                </a:lnTo>
                <a:lnTo>
                  <a:pt x="42481" y="210515"/>
                </a:lnTo>
                <a:lnTo>
                  <a:pt x="35623" y="168262"/>
                </a:lnTo>
                <a:lnTo>
                  <a:pt x="37045" y="148780"/>
                </a:lnTo>
                <a:lnTo>
                  <a:pt x="41275" y="129794"/>
                </a:lnTo>
                <a:lnTo>
                  <a:pt x="48272" y="111658"/>
                </a:lnTo>
                <a:lnTo>
                  <a:pt x="58000" y="94729"/>
                </a:lnTo>
                <a:lnTo>
                  <a:pt x="58381" y="92468"/>
                </a:lnTo>
                <a:lnTo>
                  <a:pt x="58000" y="89446"/>
                </a:lnTo>
                <a:lnTo>
                  <a:pt x="55359" y="87541"/>
                </a:lnTo>
                <a:lnTo>
                  <a:pt x="54533" y="86995"/>
                </a:lnTo>
                <a:lnTo>
                  <a:pt x="53670" y="86741"/>
                </a:lnTo>
                <a:lnTo>
                  <a:pt x="51346" y="86741"/>
                </a:lnTo>
                <a:lnTo>
                  <a:pt x="31140" y="126669"/>
                </a:lnTo>
                <a:lnTo>
                  <a:pt x="25019" y="168262"/>
                </a:lnTo>
                <a:lnTo>
                  <a:pt x="27762" y="196443"/>
                </a:lnTo>
                <a:lnTo>
                  <a:pt x="49161" y="247675"/>
                </a:lnTo>
                <a:lnTo>
                  <a:pt x="89420" y="287362"/>
                </a:lnTo>
                <a:lnTo>
                  <a:pt x="140538" y="308724"/>
                </a:lnTo>
                <a:lnTo>
                  <a:pt x="168668" y="311518"/>
                </a:lnTo>
                <a:lnTo>
                  <a:pt x="196837" y="308787"/>
                </a:lnTo>
                <a:lnTo>
                  <a:pt x="248069" y="287528"/>
                </a:lnTo>
                <a:lnTo>
                  <a:pt x="287997" y="247510"/>
                </a:lnTo>
                <a:lnTo>
                  <a:pt x="309499" y="196380"/>
                </a:lnTo>
                <a:lnTo>
                  <a:pt x="312293" y="168262"/>
                </a:lnTo>
                <a:close/>
              </a:path>
              <a:path w="336550" h="335914">
                <a:moveTo>
                  <a:pt x="336156" y="165227"/>
                </a:moveTo>
                <a:lnTo>
                  <a:pt x="335775" y="161823"/>
                </a:lnTo>
                <a:lnTo>
                  <a:pt x="335775" y="156133"/>
                </a:lnTo>
                <a:lnTo>
                  <a:pt x="333514" y="154254"/>
                </a:lnTo>
                <a:lnTo>
                  <a:pt x="327825" y="154254"/>
                </a:lnTo>
                <a:lnTo>
                  <a:pt x="325945" y="156895"/>
                </a:lnTo>
                <a:lnTo>
                  <a:pt x="325945" y="168262"/>
                </a:lnTo>
                <a:lnTo>
                  <a:pt x="322872" y="199263"/>
                </a:lnTo>
                <a:lnTo>
                  <a:pt x="299402" y="255866"/>
                </a:lnTo>
                <a:lnTo>
                  <a:pt x="255511" y="299745"/>
                </a:lnTo>
                <a:lnTo>
                  <a:pt x="198907" y="323227"/>
                </a:lnTo>
                <a:lnTo>
                  <a:pt x="167906" y="326288"/>
                </a:lnTo>
                <a:lnTo>
                  <a:pt x="136677" y="323227"/>
                </a:lnTo>
                <a:lnTo>
                  <a:pt x="80060" y="299745"/>
                </a:lnTo>
                <a:lnTo>
                  <a:pt x="36182" y="255866"/>
                </a:lnTo>
                <a:lnTo>
                  <a:pt x="12560" y="199263"/>
                </a:lnTo>
                <a:lnTo>
                  <a:pt x="9486" y="168262"/>
                </a:lnTo>
                <a:lnTo>
                  <a:pt x="12560" y="137045"/>
                </a:lnTo>
                <a:lnTo>
                  <a:pt x="36182" y="80429"/>
                </a:lnTo>
                <a:lnTo>
                  <a:pt x="80060" y="36550"/>
                </a:lnTo>
                <a:lnTo>
                  <a:pt x="136677" y="12915"/>
                </a:lnTo>
                <a:lnTo>
                  <a:pt x="167906" y="9842"/>
                </a:lnTo>
                <a:lnTo>
                  <a:pt x="195453" y="12280"/>
                </a:lnTo>
                <a:lnTo>
                  <a:pt x="246837" y="31115"/>
                </a:lnTo>
                <a:lnTo>
                  <a:pt x="288759" y="66217"/>
                </a:lnTo>
                <a:lnTo>
                  <a:pt x="315937" y="112801"/>
                </a:lnTo>
                <a:lnTo>
                  <a:pt x="323621" y="141744"/>
                </a:lnTo>
                <a:lnTo>
                  <a:pt x="325399" y="142951"/>
                </a:lnTo>
                <a:lnTo>
                  <a:pt x="328231" y="142951"/>
                </a:lnTo>
                <a:lnTo>
                  <a:pt x="328587" y="142925"/>
                </a:lnTo>
                <a:lnTo>
                  <a:pt x="328968" y="142862"/>
                </a:lnTo>
                <a:lnTo>
                  <a:pt x="331609" y="142468"/>
                </a:lnTo>
                <a:lnTo>
                  <a:pt x="312724" y="83324"/>
                </a:lnTo>
                <a:lnTo>
                  <a:pt x="275907" y="39408"/>
                </a:lnTo>
                <a:lnTo>
                  <a:pt x="225183" y="10033"/>
                </a:lnTo>
                <a:lnTo>
                  <a:pt x="167906" y="0"/>
                </a:lnTo>
                <a:lnTo>
                  <a:pt x="134772" y="3225"/>
                </a:lnTo>
                <a:lnTo>
                  <a:pt x="74739" y="28117"/>
                </a:lnTo>
                <a:lnTo>
                  <a:pt x="28155" y="74930"/>
                </a:lnTo>
                <a:lnTo>
                  <a:pt x="3225" y="134785"/>
                </a:lnTo>
                <a:lnTo>
                  <a:pt x="0" y="167487"/>
                </a:lnTo>
                <a:lnTo>
                  <a:pt x="3225" y="200469"/>
                </a:lnTo>
                <a:lnTo>
                  <a:pt x="28155" y="260604"/>
                </a:lnTo>
                <a:lnTo>
                  <a:pt x="74955" y="307251"/>
                </a:lnTo>
                <a:lnTo>
                  <a:pt x="134975" y="332168"/>
                </a:lnTo>
                <a:lnTo>
                  <a:pt x="167906" y="335394"/>
                </a:lnTo>
                <a:lnTo>
                  <a:pt x="200875" y="332168"/>
                </a:lnTo>
                <a:lnTo>
                  <a:pt x="260832" y="307251"/>
                </a:lnTo>
                <a:lnTo>
                  <a:pt x="307263" y="260451"/>
                </a:lnTo>
                <a:lnTo>
                  <a:pt x="332181" y="200418"/>
                </a:lnTo>
                <a:lnTo>
                  <a:pt x="335394" y="167487"/>
                </a:lnTo>
                <a:lnTo>
                  <a:pt x="336156" y="165227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3" name="object 17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780301" y="1521928"/>
            <a:ext cx="333132" cy="320973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3316190" y="1515084"/>
            <a:ext cx="211454" cy="339725"/>
            <a:chOff x="3316190" y="1515084"/>
            <a:chExt cx="211454" cy="339725"/>
          </a:xfrm>
        </p:grpSpPr>
        <p:sp>
          <p:nvSpPr>
            <p:cNvPr id="175" name="object 175"/>
            <p:cNvSpPr/>
            <p:nvPr/>
          </p:nvSpPr>
          <p:spPr>
            <a:xfrm>
              <a:off x="3316186" y="1557553"/>
              <a:ext cx="169545" cy="297180"/>
            </a:xfrm>
            <a:custGeom>
              <a:avLst/>
              <a:gdLst/>
              <a:ahLst/>
              <a:cxnLst/>
              <a:rect l="l" t="t" r="r" b="b"/>
              <a:pathLst>
                <a:path w="169545" h="297180">
                  <a:moveTo>
                    <a:pt x="57581" y="268325"/>
                  </a:moveTo>
                  <a:lnTo>
                    <a:pt x="55321" y="265645"/>
                  </a:lnTo>
                  <a:lnTo>
                    <a:pt x="47358" y="265645"/>
                  </a:lnTo>
                  <a:lnTo>
                    <a:pt x="44335" y="265645"/>
                  </a:lnTo>
                  <a:lnTo>
                    <a:pt x="42430" y="268325"/>
                  </a:lnTo>
                  <a:lnTo>
                    <a:pt x="42430" y="273227"/>
                  </a:lnTo>
                  <a:lnTo>
                    <a:pt x="45072" y="275132"/>
                  </a:lnTo>
                  <a:lnTo>
                    <a:pt x="55321" y="275132"/>
                  </a:lnTo>
                  <a:lnTo>
                    <a:pt x="57200" y="272846"/>
                  </a:lnTo>
                  <a:lnTo>
                    <a:pt x="57200" y="270586"/>
                  </a:lnTo>
                  <a:lnTo>
                    <a:pt x="57581" y="268325"/>
                  </a:lnTo>
                  <a:close/>
                </a:path>
                <a:path w="169545" h="297180">
                  <a:moveTo>
                    <a:pt x="100418" y="268325"/>
                  </a:moveTo>
                  <a:lnTo>
                    <a:pt x="98132" y="265645"/>
                  </a:lnTo>
                  <a:lnTo>
                    <a:pt x="73875" y="265645"/>
                  </a:lnTo>
                  <a:lnTo>
                    <a:pt x="70853" y="265645"/>
                  </a:lnTo>
                  <a:lnTo>
                    <a:pt x="68973" y="268325"/>
                  </a:lnTo>
                  <a:lnTo>
                    <a:pt x="68973" y="273227"/>
                  </a:lnTo>
                  <a:lnTo>
                    <a:pt x="71615" y="275132"/>
                  </a:lnTo>
                  <a:lnTo>
                    <a:pt x="98132" y="275132"/>
                  </a:lnTo>
                  <a:lnTo>
                    <a:pt x="100037" y="272846"/>
                  </a:lnTo>
                  <a:lnTo>
                    <a:pt x="100037" y="270586"/>
                  </a:lnTo>
                  <a:lnTo>
                    <a:pt x="100418" y="268325"/>
                  </a:lnTo>
                  <a:close/>
                </a:path>
                <a:path w="169545" h="297180">
                  <a:moveTo>
                    <a:pt x="126936" y="268325"/>
                  </a:moveTo>
                  <a:lnTo>
                    <a:pt x="124675" y="265645"/>
                  </a:lnTo>
                  <a:lnTo>
                    <a:pt x="116332" y="265645"/>
                  </a:lnTo>
                  <a:lnTo>
                    <a:pt x="113665" y="265645"/>
                  </a:lnTo>
                  <a:lnTo>
                    <a:pt x="111785" y="268325"/>
                  </a:lnTo>
                  <a:lnTo>
                    <a:pt x="111785" y="273227"/>
                  </a:lnTo>
                  <a:lnTo>
                    <a:pt x="114046" y="275132"/>
                  </a:lnTo>
                  <a:lnTo>
                    <a:pt x="124675" y="275132"/>
                  </a:lnTo>
                  <a:lnTo>
                    <a:pt x="126555" y="272846"/>
                  </a:lnTo>
                  <a:lnTo>
                    <a:pt x="126555" y="270586"/>
                  </a:lnTo>
                  <a:lnTo>
                    <a:pt x="126936" y="268325"/>
                  </a:lnTo>
                  <a:close/>
                </a:path>
                <a:path w="169545" h="297180">
                  <a:moveTo>
                    <a:pt x="169011" y="20853"/>
                  </a:moveTo>
                  <a:lnTo>
                    <a:pt x="167411" y="12801"/>
                  </a:lnTo>
                  <a:lnTo>
                    <a:pt x="165442" y="9829"/>
                  </a:lnTo>
                  <a:lnTo>
                    <a:pt x="162991" y="6159"/>
                  </a:lnTo>
                  <a:lnTo>
                    <a:pt x="159524" y="3810"/>
                  </a:lnTo>
                  <a:lnTo>
                    <a:pt x="159524" y="254292"/>
                  </a:lnTo>
                  <a:lnTo>
                    <a:pt x="159524" y="276288"/>
                  </a:lnTo>
                  <a:lnTo>
                    <a:pt x="159143" y="276288"/>
                  </a:lnTo>
                  <a:lnTo>
                    <a:pt x="159143" y="282333"/>
                  </a:lnTo>
                  <a:lnTo>
                    <a:pt x="154216" y="287261"/>
                  </a:lnTo>
                  <a:lnTo>
                    <a:pt x="14770" y="287261"/>
                  </a:lnTo>
                  <a:lnTo>
                    <a:pt x="9829" y="282333"/>
                  </a:lnTo>
                  <a:lnTo>
                    <a:pt x="9829" y="254292"/>
                  </a:lnTo>
                  <a:lnTo>
                    <a:pt x="159524" y="254292"/>
                  </a:lnTo>
                  <a:lnTo>
                    <a:pt x="159524" y="3810"/>
                  </a:lnTo>
                  <a:lnTo>
                    <a:pt x="159143" y="3556"/>
                  </a:lnTo>
                  <a:lnTo>
                    <a:pt x="159143" y="15151"/>
                  </a:lnTo>
                  <a:lnTo>
                    <a:pt x="159143" y="21234"/>
                  </a:lnTo>
                  <a:lnTo>
                    <a:pt x="159143" y="31445"/>
                  </a:lnTo>
                  <a:lnTo>
                    <a:pt x="159143" y="244424"/>
                  </a:lnTo>
                  <a:lnTo>
                    <a:pt x="9448" y="244424"/>
                  </a:lnTo>
                  <a:lnTo>
                    <a:pt x="9448" y="31445"/>
                  </a:lnTo>
                  <a:lnTo>
                    <a:pt x="159143" y="31445"/>
                  </a:lnTo>
                  <a:lnTo>
                    <a:pt x="159143" y="21234"/>
                  </a:lnTo>
                  <a:lnTo>
                    <a:pt x="9448" y="21234"/>
                  </a:lnTo>
                  <a:lnTo>
                    <a:pt x="9448" y="14770"/>
                  </a:lnTo>
                  <a:lnTo>
                    <a:pt x="14008" y="9829"/>
                  </a:lnTo>
                  <a:lnTo>
                    <a:pt x="154216" y="9829"/>
                  </a:lnTo>
                  <a:lnTo>
                    <a:pt x="159143" y="15151"/>
                  </a:lnTo>
                  <a:lnTo>
                    <a:pt x="159143" y="3556"/>
                  </a:lnTo>
                  <a:lnTo>
                    <a:pt x="156375" y="1663"/>
                  </a:lnTo>
                  <a:lnTo>
                    <a:pt x="148170" y="0"/>
                  </a:lnTo>
                  <a:lnTo>
                    <a:pt x="20815" y="0"/>
                  </a:lnTo>
                  <a:lnTo>
                    <a:pt x="12763" y="1663"/>
                  </a:lnTo>
                  <a:lnTo>
                    <a:pt x="6146" y="6159"/>
                  </a:lnTo>
                  <a:lnTo>
                    <a:pt x="1651" y="12801"/>
                  </a:lnTo>
                  <a:lnTo>
                    <a:pt x="0" y="20853"/>
                  </a:lnTo>
                  <a:lnTo>
                    <a:pt x="0" y="276288"/>
                  </a:lnTo>
                  <a:lnTo>
                    <a:pt x="1651" y="284327"/>
                  </a:lnTo>
                  <a:lnTo>
                    <a:pt x="6146" y="290957"/>
                  </a:lnTo>
                  <a:lnTo>
                    <a:pt x="12763" y="295440"/>
                  </a:lnTo>
                  <a:lnTo>
                    <a:pt x="20815" y="297103"/>
                  </a:lnTo>
                  <a:lnTo>
                    <a:pt x="148170" y="297103"/>
                  </a:lnTo>
                  <a:lnTo>
                    <a:pt x="169011" y="276288"/>
                  </a:lnTo>
                  <a:lnTo>
                    <a:pt x="169011" y="254292"/>
                  </a:lnTo>
                  <a:lnTo>
                    <a:pt x="169011" y="244424"/>
                  </a:lnTo>
                  <a:lnTo>
                    <a:pt x="169011" y="31445"/>
                  </a:lnTo>
                  <a:lnTo>
                    <a:pt x="169011" y="21234"/>
                  </a:lnTo>
                  <a:lnTo>
                    <a:pt x="169011" y="20853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37771" y="1610160"/>
              <a:ext cx="126341" cy="18082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3464737" y="151509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41313" y="57607"/>
                  </a:moveTo>
                  <a:lnTo>
                    <a:pt x="38671" y="43611"/>
                  </a:lnTo>
                  <a:lnTo>
                    <a:pt x="30937" y="32029"/>
                  </a:lnTo>
                  <a:lnTo>
                    <a:pt x="19304" y="24142"/>
                  </a:lnTo>
                  <a:lnTo>
                    <a:pt x="4927" y="21221"/>
                  </a:lnTo>
                  <a:lnTo>
                    <a:pt x="1879" y="21221"/>
                  </a:lnTo>
                  <a:lnTo>
                    <a:pt x="0" y="23520"/>
                  </a:lnTo>
                  <a:lnTo>
                    <a:pt x="0" y="28803"/>
                  </a:lnTo>
                  <a:lnTo>
                    <a:pt x="2641" y="30708"/>
                  </a:lnTo>
                  <a:lnTo>
                    <a:pt x="4927" y="30708"/>
                  </a:lnTo>
                  <a:lnTo>
                    <a:pt x="15367" y="32778"/>
                  </a:lnTo>
                  <a:lnTo>
                    <a:pt x="23914" y="38481"/>
                  </a:lnTo>
                  <a:lnTo>
                    <a:pt x="29705" y="47015"/>
                  </a:lnTo>
                  <a:lnTo>
                    <a:pt x="31826" y="57607"/>
                  </a:lnTo>
                  <a:lnTo>
                    <a:pt x="31826" y="60629"/>
                  </a:lnTo>
                  <a:lnTo>
                    <a:pt x="34086" y="62534"/>
                  </a:lnTo>
                  <a:lnTo>
                    <a:pt x="39408" y="62534"/>
                  </a:lnTo>
                  <a:lnTo>
                    <a:pt x="41313" y="59893"/>
                  </a:lnTo>
                  <a:lnTo>
                    <a:pt x="41313" y="57607"/>
                  </a:lnTo>
                  <a:close/>
                </a:path>
                <a:path w="62864" h="62865">
                  <a:moveTo>
                    <a:pt x="62509" y="57607"/>
                  </a:moveTo>
                  <a:lnTo>
                    <a:pt x="58369" y="35179"/>
                  </a:lnTo>
                  <a:lnTo>
                    <a:pt x="46088" y="16865"/>
                  </a:lnTo>
                  <a:lnTo>
                    <a:pt x="27622" y="4521"/>
                  </a:lnTo>
                  <a:lnTo>
                    <a:pt x="4927" y="0"/>
                  </a:lnTo>
                  <a:lnTo>
                    <a:pt x="1879" y="0"/>
                  </a:lnTo>
                  <a:lnTo>
                    <a:pt x="0" y="2286"/>
                  </a:lnTo>
                  <a:lnTo>
                    <a:pt x="0" y="7607"/>
                  </a:lnTo>
                  <a:lnTo>
                    <a:pt x="2641" y="9474"/>
                  </a:lnTo>
                  <a:lnTo>
                    <a:pt x="4927" y="9474"/>
                  </a:lnTo>
                  <a:lnTo>
                    <a:pt x="23634" y="13271"/>
                  </a:lnTo>
                  <a:lnTo>
                    <a:pt x="38938" y="23596"/>
                  </a:lnTo>
                  <a:lnTo>
                    <a:pt x="49263" y="38900"/>
                  </a:lnTo>
                  <a:lnTo>
                    <a:pt x="53060" y="57607"/>
                  </a:lnTo>
                  <a:lnTo>
                    <a:pt x="53060" y="60629"/>
                  </a:lnTo>
                  <a:lnTo>
                    <a:pt x="55702" y="62534"/>
                  </a:lnTo>
                  <a:lnTo>
                    <a:pt x="60248" y="62534"/>
                  </a:lnTo>
                  <a:lnTo>
                    <a:pt x="62509" y="59893"/>
                  </a:lnTo>
                  <a:lnTo>
                    <a:pt x="62509" y="5760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3716389" y="1544654"/>
            <a:ext cx="361950" cy="314960"/>
            <a:chOff x="3716389" y="1544654"/>
            <a:chExt cx="361950" cy="314960"/>
          </a:xfrm>
        </p:grpSpPr>
        <p:pic>
          <p:nvPicPr>
            <p:cNvPr id="179" name="object 1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67540" y="1590139"/>
              <a:ext cx="231181" cy="12391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3716389" y="1544654"/>
              <a:ext cx="361950" cy="314960"/>
            </a:xfrm>
            <a:custGeom>
              <a:avLst/>
              <a:gdLst/>
              <a:ahLst/>
              <a:cxnLst/>
              <a:rect l="l" t="t" r="r" b="b"/>
              <a:pathLst>
                <a:path w="361950" h="314960">
                  <a:moveTo>
                    <a:pt x="113314" y="280836"/>
                  </a:moveTo>
                  <a:lnTo>
                    <a:pt x="109144" y="280836"/>
                  </a:lnTo>
                  <a:lnTo>
                    <a:pt x="106471" y="280454"/>
                  </a:lnTo>
                  <a:lnTo>
                    <a:pt x="104593" y="278926"/>
                  </a:lnTo>
                  <a:lnTo>
                    <a:pt x="100805" y="276666"/>
                  </a:lnTo>
                  <a:lnTo>
                    <a:pt x="98895" y="272114"/>
                  </a:lnTo>
                  <a:lnTo>
                    <a:pt x="100041" y="267563"/>
                  </a:lnTo>
                  <a:lnTo>
                    <a:pt x="104211" y="248624"/>
                  </a:lnTo>
                  <a:lnTo>
                    <a:pt x="62131" y="248624"/>
                  </a:lnTo>
                  <a:lnTo>
                    <a:pt x="51197" y="246486"/>
                  </a:lnTo>
                  <a:lnTo>
                    <a:pt x="42285" y="240614"/>
                  </a:lnTo>
                  <a:lnTo>
                    <a:pt x="36287" y="231825"/>
                  </a:lnTo>
                  <a:lnTo>
                    <a:pt x="34089" y="220932"/>
                  </a:lnTo>
                  <a:lnTo>
                    <a:pt x="34089" y="214502"/>
                  </a:lnTo>
                  <a:lnTo>
                    <a:pt x="28041" y="214502"/>
                  </a:lnTo>
                  <a:lnTo>
                    <a:pt x="17094" y="212364"/>
                  </a:lnTo>
                  <a:lnTo>
                    <a:pt x="8184" y="206497"/>
                  </a:lnTo>
                  <a:lnTo>
                    <a:pt x="2192" y="197717"/>
                  </a:lnTo>
                  <a:lnTo>
                    <a:pt x="0" y="186842"/>
                  </a:lnTo>
                  <a:lnTo>
                    <a:pt x="0" y="28042"/>
                  </a:lnTo>
                  <a:lnTo>
                    <a:pt x="2192" y="17107"/>
                  </a:lnTo>
                  <a:lnTo>
                    <a:pt x="8184" y="8196"/>
                  </a:lnTo>
                  <a:lnTo>
                    <a:pt x="17094" y="2197"/>
                  </a:lnTo>
                  <a:lnTo>
                    <a:pt x="28041" y="0"/>
                  </a:lnTo>
                  <a:lnTo>
                    <a:pt x="299742" y="0"/>
                  </a:lnTo>
                  <a:lnTo>
                    <a:pt x="310838" y="2197"/>
                  </a:lnTo>
                  <a:lnTo>
                    <a:pt x="319732" y="8196"/>
                  </a:lnTo>
                  <a:lnTo>
                    <a:pt x="321325" y="10599"/>
                  </a:lnTo>
                  <a:lnTo>
                    <a:pt x="18556" y="10599"/>
                  </a:lnTo>
                  <a:lnTo>
                    <a:pt x="10980" y="18588"/>
                  </a:lnTo>
                  <a:lnTo>
                    <a:pt x="10980" y="196677"/>
                  </a:lnTo>
                  <a:lnTo>
                    <a:pt x="18938" y="204284"/>
                  </a:lnTo>
                  <a:lnTo>
                    <a:pt x="120889" y="204284"/>
                  </a:lnTo>
                  <a:lnTo>
                    <a:pt x="122004" y="204635"/>
                  </a:lnTo>
                  <a:lnTo>
                    <a:pt x="123150" y="206162"/>
                  </a:lnTo>
                  <a:lnTo>
                    <a:pt x="124295" y="206926"/>
                  </a:lnTo>
                  <a:lnTo>
                    <a:pt x="124677" y="208804"/>
                  </a:lnTo>
                  <a:lnTo>
                    <a:pt x="124295" y="210332"/>
                  </a:lnTo>
                  <a:lnTo>
                    <a:pt x="123228" y="214884"/>
                  </a:lnTo>
                  <a:lnTo>
                    <a:pt x="44338" y="214884"/>
                  </a:lnTo>
                  <a:lnTo>
                    <a:pt x="44338" y="230799"/>
                  </a:lnTo>
                  <a:lnTo>
                    <a:pt x="52678" y="238374"/>
                  </a:lnTo>
                  <a:lnTo>
                    <a:pt x="117721" y="238374"/>
                  </a:lnTo>
                  <a:lnTo>
                    <a:pt x="110258" y="270204"/>
                  </a:lnTo>
                  <a:lnTo>
                    <a:pt x="110258" y="270586"/>
                  </a:lnTo>
                  <a:lnTo>
                    <a:pt x="129320" y="270586"/>
                  </a:lnTo>
                  <a:lnTo>
                    <a:pt x="117102" y="278926"/>
                  </a:lnTo>
                  <a:lnTo>
                    <a:pt x="115192" y="280454"/>
                  </a:lnTo>
                  <a:lnTo>
                    <a:pt x="113314" y="280836"/>
                  </a:lnTo>
                  <a:close/>
                </a:path>
                <a:path w="361950" h="314960">
                  <a:moveTo>
                    <a:pt x="129320" y="270586"/>
                  </a:moveTo>
                  <a:lnTo>
                    <a:pt x="111022" y="270586"/>
                  </a:lnTo>
                  <a:lnTo>
                    <a:pt x="206894" y="205016"/>
                  </a:lnTo>
                  <a:lnTo>
                    <a:pt x="208040" y="204635"/>
                  </a:lnTo>
                  <a:lnTo>
                    <a:pt x="208804" y="204284"/>
                  </a:lnTo>
                  <a:lnTo>
                    <a:pt x="310373" y="204284"/>
                  </a:lnTo>
                  <a:lnTo>
                    <a:pt x="317949" y="196327"/>
                  </a:lnTo>
                  <a:lnTo>
                    <a:pt x="317949" y="18206"/>
                  </a:lnTo>
                  <a:lnTo>
                    <a:pt x="309610" y="10599"/>
                  </a:lnTo>
                  <a:lnTo>
                    <a:pt x="321325" y="10599"/>
                  </a:lnTo>
                  <a:lnTo>
                    <a:pt x="325641" y="17107"/>
                  </a:lnTo>
                  <a:lnTo>
                    <a:pt x="327784" y="28042"/>
                  </a:lnTo>
                  <a:lnTo>
                    <a:pt x="327784" y="34121"/>
                  </a:lnTo>
                  <a:lnTo>
                    <a:pt x="333864" y="34121"/>
                  </a:lnTo>
                  <a:lnTo>
                    <a:pt x="344638" y="36368"/>
                  </a:lnTo>
                  <a:lnTo>
                    <a:pt x="353567" y="42449"/>
                  </a:lnTo>
                  <a:lnTo>
                    <a:pt x="355116" y="44721"/>
                  </a:lnTo>
                  <a:lnTo>
                    <a:pt x="328166" y="44721"/>
                  </a:lnTo>
                  <a:lnTo>
                    <a:pt x="328166" y="186842"/>
                  </a:lnTo>
                  <a:lnTo>
                    <a:pt x="326023" y="197776"/>
                  </a:lnTo>
                  <a:lnTo>
                    <a:pt x="320114" y="206688"/>
                  </a:lnTo>
                  <a:lnTo>
                    <a:pt x="311220" y="212687"/>
                  </a:lnTo>
                  <a:lnTo>
                    <a:pt x="300124" y="214884"/>
                  </a:lnTo>
                  <a:lnTo>
                    <a:pt x="211446" y="214884"/>
                  </a:lnTo>
                  <a:lnTo>
                    <a:pt x="165993" y="245950"/>
                  </a:lnTo>
                  <a:lnTo>
                    <a:pt x="174852" y="252029"/>
                  </a:lnTo>
                  <a:lnTo>
                    <a:pt x="156507" y="252029"/>
                  </a:lnTo>
                  <a:lnTo>
                    <a:pt x="129320" y="270586"/>
                  </a:lnTo>
                  <a:close/>
                </a:path>
                <a:path w="361950" h="314960">
                  <a:moveTo>
                    <a:pt x="262995" y="304708"/>
                  </a:moveTo>
                  <a:lnTo>
                    <a:pt x="251997" y="304708"/>
                  </a:lnTo>
                  <a:lnTo>
                    <a:pt x="251997" y="304326"/>
                  </a:lnTo>
                  <a:lnTo>
                    <a:pt x="238374" y="244454"/>
                  </a:lnTo>
                  <a:lnTo>
                    <a:pt x="237992" y="243308"/>
                  </a:lnTo>
                  <a:lnTo>
                    <a:pt x="238374" y="241780"/>
                  </a:lnTo>
                  <a:lnTo>
                    <a:pt x="239106" y="240284"/>
                  </a:lnTo>
                  <a:lnTo>
                    <a:pt x="240252" y="239520"/>
                  </a:lnTo>
                  <a:lnTo>
                    <a:pt x="242162" y="238374"/>
                  </a:lnTo>
                  <a:lnTo>
                    <a:pt x="343349" y="238374"/>
                  </a:lnTo>
                  <a:lnTo>
                    <a:pt x="351689" y="230417"/>
                  </a:lnTo>
                  <a:lnTo>
                    <a:pt x="352039" y="220932"/>
                  </a:lnTo>
                  <a:lnTo>
                    <a:pt x="352039" y="52296"/>
                  </a:lnTo>
                  <a:lnTo>
                    <a:pt x="343731" y="44721"/>
                  </a:lnTo>
                  <a:lnTo>
                    <a:pt x="355116" y="44721"/>
                  </a:lnTo>
                  <a:lnTo>
                    <a:pt x="359656" y="51377"/>
                  </a:lnTo>
                  <a:lnTo>
                    <a:pt x="361906" y="62164"/>
                  </a:lnTo>
                  <a:lnTo>
                    <a:pt x="361906" y="220932"/>
                  </a:lnTo>
                  <a:lnTo>
                    <a:pt x="359709" y="231825"/>
                  </a:lnTo>
                  <a:lnTo>
                    <a:pt x="353710" y="240614"/>
                  </a:lnTo>
                  <a:lnTo>
                    <a:pt x="344799" y="246486"/>
                  </a:lnTo>
                  <a:lnTo>
                    <a:pt x="333864" y="248624"/>
                  </a:lnTo>
                  <a:lnTo>
                    <a:pt x="250119" y="248624"/>
                  </a:lnTo>
                  <a:lnTo>
                    <a:pt x="262246" y="301652"/>
                  </a:lnTo>
                  <a:lnTo>
                    <a:pt x="262995" y="304708"/>
                  </a:lnTo>
                  <a:close/>
                </a:path>
                <a:path w="361950" h="314960">
                  <a:moveTo>
                    <a:pt x="117721" y="238374"/>
                  </a:moveTo>
                  <a:lnTo>
                    <a:pt x="62131" y="238374"/>
                  </a:lnTo>
                  <a:lnTo>
                    <a:pt x="62131" y="237992"/>
                  </a:lnTo>
                  <a:lnTo>
                    <a:pt x="106471" y="237992"/>
                  </a:lnTo>
                  <a:lnTo>
                    <a:pt x="111786" y="214884"/>
                  </a:lnTo>
                  <a:lnTo>
                    <a:pt x="123228" y="214884"/>
                  </a:lnTo>
                  <a:lnTo>
                    <a:pt x="117721" y="238374"/>
                  </a:lnTo>
                  <a:close/>
                </a:path>
                <a:path w="361950" h="314960">
                  <a:moveTo>
                    <a:pt x="253907" y="314925"/>
                  </a:moveTo>
                  <a:lnTo>
                    <a:pt x="249737" y="314925"/>
                  </a:lnTo>
                  <a:lnTo>
                    <a:pt x="247064" y="314544"/>
                  </a:lnTo>
                  <a:lnTo>
                    <a:pt x="245186" y="313048"/>
                  </a:lnTo>
                  <a:lnTo>
                    <a:pt x="156507" y="252029"/>
                  </a:lnTo>
                  <a:lnTo>
                    <a:pt x="174852" y="252029"/>
                  </a:lnTo>
                  <a:lnTo>
                    <a:pt x="251615" y="304708"/>
                  </a:lnTo>
                  <a:lnTo>
                    <a:pt x="262995" y="304708"/>
                  </a:lnTo>
                  <a:lnTo>
                    <a:pt x="263361" y="306204"/>
                  </a:lnTo>
                  <a:lnTo>
                    <a:pt x="261483" y="310756"/>
                  </a:lnTo>
                  <a:lnTo>
                    <a:pt x="257695" y="313048"/>
                  </a:lnTo>
                  <a:lnTo>
                    <a:pt x="255785" y="314544"/>
                  </a:lnTo>
                  <a:lnTo>
                    <a:pt x="253907" y="314925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7011954" y="1557582"/>
            <a:ext cx="499745" cy="305435"/>
            <a:chOff x="7011954" y="1557582"/>
            <a:chExt cx="499745" cy="305435"/>
          </a:xfrm>
        </p:grpSpPr>
        <p:sp>
          <p:nvSpPr>
            <p:cNvPr id="182" name="object 182"/>
            <p:cNvSpPr/>
            <p:nvPr/>
          </p:nvSpPr>
          <p:spPr>
            <a:xfrm>
              <a:off x="7011954" y="1557582"/>
              <a:ext cx="499745" cy="305435"/>
            </a:xfrm>
            <a:custGeom>
              <a:avLst/>
              <a:gdLst/>
              <a:ahLst/>
              <a:cxnLst/>
              <a:rect l="l" t="t" r="r" b="b"/>
              <a:pathLst>
                <a:path w="499745" h="305435">
                  <a:moveTo>
                    <a:pt x="73209" y="122248"/>
                  </a:moveTo>
                  <a:lnTo>
                    <a:pt x="64909" y="122248"/>
                  </a:lnTo>
                  <a:lnTo>
                    <a:pt x="61669" y="119007"/>
                  </a:lnTo>
                  <a:lnTo>
                    <a:pt x="61669" y="23443"/>
                  </a:lnTo>
                  <a:lnTo>
                    <a:pt x="63505" y="14298"/>
                  </a:lnTo>
                  <a:lnTo>
                    <a:pt x="68518" y="6849"/>
                  </a:lnTo>
                  <a:lnTo>
                    <a:pt x="75968" y="1835"/>
                  </a:lnTo>
                  <a:lnTo>
                    <a:pt x="85113" y="0"/>
                  </a:lnTo>
                  <a:lnTo>
                    <a:pt x="324580" y="0"/>
                  </a:lnTo>
                  <a:lnTo>
                    <a:pt x="327822" y="3240"/>
                  </a:lnTo>
                  <a:lnTo>
                    <a:pt x="327822" y="11176"/>
                  </a:lnTo>
                  <a:lnTo>
                    <a:pt x="324580" y="14417"/>
                  </a:lnTo>
                  <a:lnTo>
                    <a:pt x="80781" y="14417"/>
                  </a:lnTo>
                  <a:lnTo>
                    <a:pt x="77177" y="18022"/>
                  </a:lnTo>
                  <a:lnTo>
                    <a:pt x="76813" y="22353"/>
                  </a:lnTo>
                  <a:lnTo>
                    <a:pt x="437948" y="22353"/>
                  </a:lnTo>
                  <a:lnTo>
                    <a:pt x="438166" y="23443"/>
                  </a:lnTo>
                  <a:lnTo>
                    <a:pt x="438166" y="36771"/>
                  </a:lnTo>
                  <a:lnTo>
                    <a:pt x="76086" y="36771"/>
                  </a:lnTo>
                  <a:lnTo>
                    <a:pt x="76086" y="119007"/>
                  </a:lnTo>
                  <a:lnTo>
                    <a:pt x="73209" y="122248"/>
                  </a:lnTo>
                  <a:close/>
                </a:path>
                <a:path w="499745" h="305435">
                  <a:moveTo>
                    <a:pt x="437948" y="22353"/>
                  </a:moveTo>
                  <a:lnTo>
                    <a:pt x="423385" y="22353"/>
                  </a:lnTo>
                  <a:lnTo>
                    <a:pt x="423021" y="18022"/>
                  </a:lnTo>
                  <a:lnTo>
                    <a:pt x="419417" y="14417"/>
                  </a:lnTo>
                  <a:lnTo>
                    <a:pt x="345844" y="14417"/>
                  </a:lnTo>
                  <a:lnTo>
                    <a:pt x="342603" y="11176"/>
                  </a:lnTo>
                  <a:lnTo>
                    <a:pt x="342603" y="3240"/>
                  </a:lnTo>
                  <a:lnTo>
                    <a:pt x="345844" y="0"/>
                  </a:lnTo>
                  <a:lnTo>
                    <a:pt x="414722" y="0"/>
                  </a:lnTo>
                  <a:lnTo>
                    <a:pt x="423867" y="1835"/>
                  </a:lnTo>
                  <a:lnTo>
                    <a:pt x="431317" y="6849"/>
                  </a:lnTo>
                  <a:lnTo>
                    <a:pt x="436331" y="14298"/>
                  </a:lnTo>
                  <a:lnTo>
                    <a:pt x="437948" y="22353"/>
                  </a:lnTo>
                  <a:close/>
                </a:path>
                <a:path w="499745" h="305435">
                  <a:moveTo>
                    <a:pt x="212419" y="204483"/>
                  </a:moveTo>
                  <a:lnTo>
                    <a:pt x="197638" y="204483"/>
                  </a:lnTo>
                  <a:lnTo>
                    <a:pt x="197638" y="36771"/>
                  </a:lnTo>
                  <a:lnTo>
                    <a:pt x="438166" y="36771"/>
                  </a:lnTo>
                  <a:lnTo>
                    <a:pt x="438166" y="37134"/>
                  </a:lnTo>
                  <a:lnTo>
                    <a:pt x="212419" y="37134"/>
                  </a:lnTo>
                  <a:lnTo>
                    <a:pt x="212419" y="204483"/>
                  </a:lnTo>
                  <a:close/>
                </a:path>
                <a:path w="499745" h="305435">
                  <a:moveTo>
                    <a:pt x="438166" y="227564"/>
                  </a:moveTo>
                  <a:lnTo>
                    <a:pt x="423385" y="227564"/>
                  </a:lnTo>
                  <a:lnTo>
                    <a:pt x="423385" y="219265"/>
                  </a:lnTo>
                  <a:lnTo>
                    <a:pt x="339362" y="219265"/>
                  </a:lnTo>
                  <a:lnTo>
                    <a:pt x="336454" y="216387"/>
                  </a:lnTo>
                  <a:lnTo>
                    <a:pt x="336454" y="208088"/>
                  </a:lnTo>
                  <a:lnTo>
                    <a:pt x="339362" y="204847"/>
                  </a:lnTo>
                  <a:lnTo>
                    <a:pt x="423385" y="204847"/>
                  </a:lnTo>
                  <a:lnTo>
                    <a:pt x="423385" y="37134"/>
                  </a:lnTo>
                  <a:lnTo>
                    <a:pt x="438166" y="37134"/>
                  </a:lnTo>
                  <a:lnTo>
                    <a:pt x="438166" y="227564"/>
                  </a:lnTo>
                  <a:close/>
                </a:path>
                <a:path w="499745" h="305435">
                  <a:moveTo>
                    <a:pt x="460883" y="305075"/>
                  </a:moveTo>
                  <a:lnTo>
                    <a:pt x="38224" y="305075"/>
                  </a:lnTo>
                  <a:lnTo>
                    <a:pt x="23422" y="302045"/>
                  </a:lnTo>
                  <a:lnTo>
                    <a:pt x="11263" y="293811"/>
                  </a:lnTo>
                  <a:lnTo>
                    <a:pt x="3029" y="281652"/>
                  </a:lnTo>
                  <a:lnTo>
                    <a:pt x="74" y="267213"/>
                  </a:lnTo>
                  <a:lnTo>
                    <a:pt x="0" y="255309"/>
                  </a:lnTo>
                  <a:lnTo>
                    <a:pt x="1786" y="252431"/>
                  </a:lnTo>
                  <a:lnTo>
                    <a:pt x="4694" y="251341"/>
                  </a:lnTo>
                  <a:lnTo>
                    <a:pt x="61669" y="229351"/>
                  </a:lnTo>
                  <a:lnTo>
                    <a:pt x="61669" y="140270"/>
                  </a:lnTo>
                  <a:lnTo>
                    <a:pt x="64909" y="137029"/>
                  </a:lnTo>
                  <a:lnTo>
                    <a:pt x="73209" y="137029"/>
                  </a:lnTo>
                  <a:lnTo>
                    <a:pt x="76086" y="140270"/>
                  </a:lnTo>
                  <a:lnTo>
                    <a:pt x="76086" y="204483"/>
                  </a:lnTo>
                  <a:lnTo>
                    <a:pt x="212419" y="204483"/>
                  </a:lnTo>
                  <a:lnTo>
                    <a:pt x="212419" y="204847"/>
                  </a:lnTo>
                  <a:lnTo>
                    <a:pt x="316978" y="204847"/>
                  </a:lnTo>
                  <a:lnTo>
                    <a:pt x="320249" y="208088"/>
                  </a:lnTo>
                  <a:lnTo>
                    <a:pt x="320249" y="216387"/>
                  </a:lnTo>
                  <a:lnTo>
                    <a:pt x="316978" y="219265"/>
                  </a:lnTo>
                  <a:lnTo>
                    <a:pt x="76813" y="219265"/>
                  </a:lnTo>
                  <a:lnTo>
                    <a:pt x="76813" y="227564"/>
                  </a:lnTo>
                  <a:lnTo>
                    <a:pt x="438166" y="227564"/>
                  </a:lnTo>
                  <a:lnTo>
                    <a:pt x="438166" y="229714"/>
                  </a:lnTo>
                  <a:lnTo>
                    <a:pt x="469433" y="241982"/>
                  </a:lnTo>
                  <a:lnTo>
                    <a:pt x="70331" y="241982"/>
                  </a:lnTo>
                  <a:lnTo>
                    <a:pt x="46523" y="250978"/>
                  </a:lnTo>
                  <a:lnTo>
                    <a:pt x="492361" y="250978"/>
                  </a:lnTo>
                  <a:lnTo>
                    <a:pt x="495140" y="252068"/>
                  </a:lnTo>
                  <a:lnTo>
                    <a:pt x="497684" y="252795"/>
                  </a:lnTo>
                  <a:lnTo>
                    <a:pt x="499472" y="255309"/>
                  </a:lnTo>
                  <a:lnTo>
                    <a:pt x="499109" y="258217"/>
                  </a:lnTo>
                  <a:lnTo>
                    <a:pt x="499109" y="265789"/>
                  </a:lnTo>
                  <a:lnTo>
                    <a:pt x="14780" y="265789"/>
                  </a:lnTo>
                  <a:lnTo>
                    <a:pt x="14780" y="267213"/>
                  </a:lnTo>
                  <a:lnTo>
                    <a:pt x="16679" y="276415"/>
                  </a:lnTo>
                  <a:lnTo>
                    <a:pt x="21857" y="283989"/>
                  </a:lnTo>
                  <a:lnTo>
                    <a:pt x="29540" y="289128"/>
                  </a:lnTo>
                  <a:lnTo>
                    <a:pt x="38952" y="291020"/>
                  </a:lnTo>
                  <a:lnTo>
                    <a:pt x="489735" y="291020"/>
                  </a:lnTo>
                  <a:lnTo>
                    <a:pt x="487845" y="293811"/>
                  </a:lnTo>
                  <a:lnTo>
                    <a:pt x="475686" y="302045"/>
                  </a:lnTo>
                  <a:lnTo>
                    <a:pt x="460883" y="305075"/>
                  </a:lnTo>
                  <a:close/>
                </a:path>
                <a:path w="499745" h="305435">
                  <a:moveTo>
                    <a:pt x="492361" y="250978"/>
                  </a:moveTo>
                  <a:lnTo>
                    <a:pt x="452584" y="250978"/>
                  </a:lnTo>
                  <a:lnTo>
                    <a:pt x="429140" y="241982"/>
                  </a:lnTo>
                  <a:lnTo>
                    <a:pt x="469433" y="241982"/>
                  </a:lnTo>
                  <a:lnTo>
                    <a:pt x="492361" y="250978"/>
                  </a:lnTo>
                  <a:close/>
                </a:path>
                <a:path w="499745" h="305435">
                  <a:moveTo>
                    <a:pt x="308345" y="287052"/>
                  </a:moveTo>
                  <a:lnTo>
                    <a:pt x="192580" y="287052"/>
                  </a:lnTo>
                  <a:lnTo>
                    <a:pt x="190762" y="286325"/>
                  </a:lnTo>
                  <a:lnTo>
                    <a:pt x="189338" y="284902"/>
                  </a:lnTo>
                  <a:lnTo>
                    <a:pt x="170589" y="265789"/>
                  </a:lnTo>
                  <a:lnTo>
                    <a:pt x="190762" y="265789"/>
                  </a:lnTo>
                  <a:lnTo>
                    <a:pt x="197638" y="272635"/>
                  </a:lnTo>
                  <a:lnTo>
                    <a:pt x="323621" y="272635"/>
                  </a:lnTo>
                  <a:lnTo>
                    <a:pt x="311587" y="284902"/>
                  </a:lnTo>
                  <a:lnTo>
                    <a:pt x="310133" y="286325"/>
                  </a:lnTo>
                  <a:lnTo>
                    <a:pt x="308345" y="287052"/>
                  </a:lnTo>
                  <a:close/>
                </a:path>
                <a:path w="499745" h="305435">
                  <a:moveTo>
                    <a:pt x="323621" y="272635"/>
                  </a:moveTo>
                  <a:lnTo>
                    <a:pt x="303288" y="272635"/>
                  </a:lnTo>
                  <a:lnTo>
                    <a:pt x="310133" y="265789"/>
                  </a:lnTo>
                  <a:lnTo>
                    <a:pt x="330336" y="265789"/>
                  </a:lnTo>
                  <a:lnTo>
                    <a:pt x="323621" y="272635"/>
                  </a:lnTo>
                  <a:close/>
                </a:path>
                <a:path w="499745" h="305435">
                  <a:moveTo>
                    <a:pt x="489735" y="291020"/>
                  </a:moveTo>
                  <a:lnTo>
                    <a:pt x="461247" y="291020"/>
                  </a:lnTo>
                  <a:lnTo>
                    <a:pt x="470448" y="289128"/>
                  </a:lnTo>
                  <a:lnTo>
                    <a:pt x="478023" y="283989"/>
                  </a:lnTo>
                  <a:lnTo>
                    <a:pt x="483161" y="276415"/>
                  </a:lnTo>
                  <a:lnTo>
                    <a:pt x="485054" y="267213"/>
                  </a:lnTo>
                  <a:lnTo>
                    <a:pt x="484690" y="267213"/>
                  </a:lnTo>
                  <a:lnTo>
                    <a:pt x="484690" y="265789"/>
                  </a:lnTo>
                  <a:lnTo>
                    <a:pt x="499109" y="265789"/>
                  </a:lnTo>
                  <a:lnTo>
                    <a:pt x="499034" y="267213"/>
                  </a:lnTo>
                  <a:lnTo>
                    <a:pt x="496079" y="281652"/>
                  </a:lnTo>
                  <a:lnTo>
                    <a:pt x="489735" y="29102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07517" y="1617434"/>
              <a:ext cx="92321" cy="13018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52845" y="1638212"/>
              <a:ext cx="158686" cy="94987"/>
            </a:xfrm>
            <a:prstGeom prst="rect">
              <a:avLst/>
            </a:prstGeom>
          </p:spPr>
        </p:pic>
      </p:grpSp>
      <p:sp>
        <p:nvSpPr>
          <p:cNvPr id="185" name="object 185"/>
          <p:cNvSpPr/>
          <p:nvPr/>
        </p:nvSpPr>
        <p:spPr>
          <a:xfrm>
            <a:off x="8034032" y="1518145"/>
            <a:ext cx="281940" cy="340360"/>
          </a:xfrm>
          <a:custGeom>
            <a:avLst/>
            <a:gdLst/>
            <a:ahLst/>
            <a:cxnLst/>
            <a:rect l="l" t="t" r="r" b="b"/>
            <a:pathLst>
              <a:path w="281940" h="340360">
                <a:moveTo>
                  <a:pt x="102704" y="273227"/>
                </a:moveTo>
                <a:lnTo>
                  <a:pt x="98564" y="128854"/>
                </a:lnTo>
                <a:lnTo>
                  <a:pt x="98539" y="124294"/>
                </a:lnTo>
                <a:lnTo>
                  <a:pt x="98539" y="120510"/>
                </a:lnTo>
                <a:lnTo>
                  <a:pt x="92875" y="115150"/>
                </a:lnTo>
                <a:lnTo>
                  <a:pt x="92875" y="275526"/>
                </a:lnTo>
                <a:lnTo>
                  <a:pt x="92113" y="276250"/>
                </a:lnTo>
                <a:lnTo>
                  <a:pt x="91351" y="277406"/>
                </a:lnTo>
                <a:lnTo>
                  <a:pt x="90195" y="278168"/>
                </a:lnTo>
                <a:lnTo>
                  <a:pt x="89433" y="278549"/>
                </a:lnTo>
                <a:lnTo>
                  <a:pt x="85648" y="278549"/>
                </a:lnTo>
                <a:lnTo>
                  <a:pt x="83769" y="276631"/>
                </a:lnTo>
                <a:lnTo>
                  <a:pt x="83743" y="273227"/>
                </a:lnTo>
                <a:lnTo>
                  <a:pt x="79603" y="128854"/>
                </a:lnTo>
                <a:lnTo>
                  <a:pt x="79603" y="127698"/>
                </a:lnTo>
                <a:lnTo>
                  <a:pt x="79984" y="126555"/>
                </a:lnTo>
                <a:lnTo>
                  <a:pt x="80746" y="125831"/>
                </a:lnTo>
                <a:lnTo>
                  <a:pt x="81864" y="124675"/>
                </a:lnTo>
                <a:lnTo>
                  <a:pt x="82626" y="124294"/>
                </a:lnTo>
                <a:lnTo>
                  <a:pt x="86410" y="124294"/>
                </a:lnTo>
                <a:lnTo>
                  <a:pt x="88328" y="126174"/>
                </a:lnTo>
                <a:lnTo>
                  <a:pt x="88328" y="128854"/>
                </a:lnTo>
                <a:lnTo>
                  <a:pt x="92849" y="273227"/>
                </a:lnTo>
                <a:lnTo>
                  <a:pt x="92875" y="275526"/>
                </a:lnTo>
                <a:lnTo>
                  <a:pt x="92875" y="115150"/>
                </a:lnTo>
                <a:lnTo>
                  <a:pt x="92113" y="114427"/>
                </a:lnTo>
                <a:lnTo>
                  <a:pt x="80365" y="114427"/>
                </a:lnTo>
                <a:lnTo>
                  <a:pt x="76581" y="115570"/>
                </a:lnTo>
                <a:lnTo>
                  <a:pt x="73901" y="118605"/>
                </a:lnTo>
                <a:lnTo>
                  <a:pt x="70878" y="121272"/>
                </a:lnTo>
                <a:lnTo>
                  <a:pt x="69354" y="125056"/>
                </a:lnTo>
                <a:lnTo>
                  <a:pt x="69354" y="128854"/>
                </a:lnTo>
                <a:lnTo>
                  <a:pt x="73863" y="273227"/>
                </a:lnTo>
                <a:lnTo>
                  <a:pt x="73901" y="282333"/>
                </a:lnTo>
                <a:lnTo>
                  <a:pt x="80365" y="287997"/>
                </a:lnTo>
                <a:lnTo>
                  <a:pt x="91732" y="287997"/>
                </a:lnTo>
                <a:lnTo>
                  <a:pt x="102704" y="277406"/>
                </a:lnTo>
                <a:lnTo>
                  <a:pt x="102704" y="273227"/>
                </a:lnTo>
                <a:close/>
              </a:path>
              <a:path w="281940" h="340360">
                <a:moveTo>
                  <a:pt x="156146" y="120891"/>
                </a:moveTo>
                <a:lnTo>
                  <a:pt x="149694" y="114427"/>
                </a:lnTo>
                <a:lnTo>
                  <a:pt x="146291" y="114427"/>
                </a:lnTo>
                <a:lnTo>
                  <a:pt x="146291" y="126746"/>
                </a:lnTo>
                <a:lnTo>
                  <a:pt x="146291" y="276631"/>
                </a:lnTo>
                <a:lnTo>
                  <a:pt x="144411" y="278549"/>
                </a:lnTo>
                <a:lnTo>
                  <a:pt x="139471" y="278549"/>
                </a:lnTo>
                <a:lnTo>
                  <a:pt x="137566" y="276631"/>
                </a:lnTo>
                <a:lnTo>
                  <a:pt x="137566" y="126555"/>
                </a:lnTo>
                <a:lnTo>
                  <a:pt x="139471" y="124675"/>
                </a:lnTo>
                <a:lnTo>
                  <a:pt x="142113" y="124675"/>
                </a:lnTo>
                <a:lnTo>
                  <a:pt x="142303" y="124650"/>
                </a:lnTo>
                <a:lnTo>
                  <a:pt x="144665" y="124650"/>
                </a:lnTo>
                <a:lnTo>
                  <a:pt x="146291" y="126746"/>
                </a:lnTo>
                <a:lnTo>
                  <a:pt x="146291" y="114427"/>
                </a:lnTo>
                <a:lnTo>
                  <a:pt x="133781" y="114427"/>
                </a:lnTo>
                <a:lnTo>
                  <a:pt x="127723" y="120891"/>
                </a:lnTo>
                <a:lnTo>
                  <a:pt x="127723" y="281952"/>
                </a:lnTo>
                <a:lnTo>
                  <a:pt x="134543" y="287997"/>
                </a:lnTo>
                <a:lnTo>
                  <a:pt x="150075" y="287997"/>
                </a:lnTo>
                <a:lnTo>
                  <a:pt x="156146" y="281571"/>
                </a:lnTo>
                <a:lnTo>
                  <a:pt x="156146" y="278549"/>
                </a:lnTo>
                <a:lnTo>
                  <a:pt x="156146" y="124650"/>
                </a:lnTo>
                <a:lnTo>
                  <a:pt x="156146" y="120891"/>
                </a:lnTo>
                <a:close/>
              </a:path>
              <a:path w="281940" h="340360">
                <a:moveTo>
                  <a:pt x="213766" y="125831"/>
                </a:moveTo>
                <a:lnTo>
                  <a:pt x="212623" y="121653"/>
                </a:lnTo>
                <a:lnTo>
                  <a:pt x="209600" y="118986"/>
                </a:lnTo>
                <a:lnTo>
                  <a:pt x="206921" y="116344"/>
                </a:lnTo>
                <a:lnTo>
                  <a:pt x="203517" y="114808"/>
                </a:lnTo>
                <a:lnTo>
                  <a:pt x="199351" y="114808"/>
                </a:lnTo>
                <a:lnTo>
                  <a:pt x="191008" y="114808"/>
                </a:lnTo>
                <a:lnTo>
                  <a:pt x="184962" y="120891"/>
                </a:lnTo>
                <a:lnTo>
                  <a:pt x="184962" y="128473"/>
                </a:lnTo>
                <a:lnTo>
                  <a:pt x="180784" y="273989"/>
                </a:lnTo>
                <a:lnTo>
                  <a:pt x="180784" y="277787"/>
                </a:lnTo>
                <a:lnTo>
                  <a:pt x="182283" y="281571"/>
                </a:lnTo>
                <a:lnTo>
                  <a:pt x="184962" y="284213"/>
                </a:lnTo>
                <a:lnTo>
                  <a:pt x="187985" y="287261"/>
                </a:lnTo>
                <a:lnTo>
                  <a:pt x="191008" y="288378"/>
                </a:lnTo>
                <a:lnTo>
                  <a:pt x="203517" y="288378"/>
                </a:lnTo>
                <a:lnTo>
                  <a:pt x="209600" y="282333"/>
                </a:lnTo>
                <a:lnTo>
                  <a:pt x="209600" y="274751"/>
                </a:lnTo>
                <a:lnTo>
                  <a:pt x="209981" y="251612"/>
                </a:lnTo>
                <a:lnTo>
                  <a:pt x="209981" y="248970"/>
                </a:lnTo>
                <a:lnTo>
                  <a:pt x="208064" y="246329"/>
                </a:lnTo>
                <a:lnTo>
                  <a:pt x="202374" y="246329"/>
                </a:lnTo>
                <a:lnTo>
                  <a:pt x="200113" y="248208"/>
                </a:lnTo>
                <a:lnTo>
                  <a:pt x="200113" y="251269"/>
                </a:lnTo>
                <a:lnTo>
                  <a:pt x="199732" y="274370"/>
                </a:lnTo>
                <a:lnTo>
                  <a:pt x="199732" y="276631"/>
                </a:lnTo>
                <a:lnTo>
                  <a:pt x="197853" y="278549"/>
                </a:lnTo>
                <a:lnTo>
                  <a:pt x="194030" y="278549"/>
                </a:lnTo>
                <a:lnTo>
                  <a:pt x="192913" y="278168"/>
                </a:lnTo>
                <a:lnTo>
                  <a:pt x="192151" y="277012"/>
                </a:lnTo>
                <a:lnTo>
                  <a:pt x="191008" y="276250"/>
                </a:lnTo>
                <a:lnTo>
                  <a:pt x="190627" y="275145"/>
                </a:lnTo>
                <a:lnTo>
                  <a:pt x="190627" y="273989"/>
                </a:lnTo>
                <a:lnTo>
                  <a:pt x="194792" y="128473"/>
                </a:lnTo>
                <a:lnTo>
                  <a:pt x="194792" y="126174"/>
                </a:lnTo>
                <a:lnTo>
                  <a:pt x="196710" y="124294"/>
                </a:lnTo>
                <a:lnTo>
                  <a:pt x="200494" y="124294"/>
                </a:lnTo>
                <a:lnTo>
                  <a:pt x="201637" y="124675"/>
                </a:lnTo>
                <a:lnTo>
                  <a:pt x="202755" y="125831"/>
                </a:lnTo>
                <a:lnTo>
                  <a:pt x="203517" y="126555"/>
                </a:lnTo>
                <a:lnTo>
                  <a:pt x="203898" y="127317"/>
                </a:lnTo>
                <a:lnTo>
                  <a:pt x="203898" y="128854"/>
                </a:lnTo>
                <a:lnTo>
                  <a:pt x="201256" y="227749"/>
                </a:lnTo>
                <a:lnTo>
                  <a:pt x="200875" y="230797"/>
                </a:lnTo>
                <a:lnTo>
                  <a:pt x="203136" y="233057"/>
                </a:lnTo>
                <a:lnTo>
                  <a:pt x="208826" y="233057"/>
                </a:lnTo>
                <a:lnTo>
                  <a:pt x="211086" y="231152"/>
                </a:lnTo>
                <a:lnTo>
                  <a:pt x="211086" y="228511"/>
                </a:lnTo>
                <a:lnTo>
                  <a:pt x="213766" y="129616"/>
                </a:lnTo>
                <a:lnTo>
                  <a:pt x="213766" y="125831"/>
                </a:lnTo>
                <a:close/>
              </a:path>
              <a:path w="281940" h="340360">
                <a:moveTo>
                  <a:pt x="281597" y="73152"/>
                </a:moveTo>
                <a:lnTo>
                  <a:pt x="262661" y="53060"/>
                </a:lnTo>
                <a:lnTo>
                  <a:pt x="243687" y="53060"/>
                </a:lnTo>
                <a:lnTo>
                  <a:pt x="236372" y="42583"/>
                </a:lnTo>
                <a:lnTo>
                  <a:pt x="231940" y="38989"/>
                </a:lnTo>
                <a:lnTo>
                  <a:pt x="231940" y="53060"/>
                </a:lnTo>
                <a:lnTo>
                  <a:pt x="51181" y="53060"/>
                </a:lnTo>
                <a:lnTo>
                  <a:pt x="56857" y="46685"/>
                </a:lnTo>
                <a:lnTo>
                  <a:pt x="63957" y="41910"/>
                </a:lnTo>
                <a:lnTo>
                  <a:pt x="72059" y="38912"/>
                </a:lnTo>
                <a:lnTo>
                  <a:pt x="80746" y="37884"/>
                </a:lnTo>
                <a:lnTo>
                  <a:pt x="202018" y="37884"/>
                </a:lnTo>
                <a:lnTo>
                  <a:pt x="210908" y="38912"/>
                </a:lnTo>
                <a:lnTo>
                  <a:pt x="219113" y="41910"/>
                </a:lnTo>
                <a:lnTo>
                  <a:pt x="226263" y="46685"/>
                </a:lnTo>
                <a:lnTo>
                  <a:pt x="231940" y="53060"/>
                </a:lnTo>
                <a:lnTo>
                  <a:pt x="231940" y="38989"/>
                </a:lnTo>
                <a:lnTo>
                  <a:pt x="230581" y="37884"/>
                </a:lnTo>
                <a:lnTo>
                  <a:pt x="226682" y="34721"/>
                </a:lnTo>
                <a:lnTo>
                  <a:pt x="215074" y="29768"/>
                </a:lnTo>
                <a:lnTo>
                  <a:pt x="202018" y="28041"/>
                </a:lnTo>
                <a:lnTo>
                  <a:pt x="175475" y="28041"/>
                </a:lnTo>
                <a:lnTo>
                  <a:pt x="171831" y="17106"/>
                </a:lnTo>
                <a:lnTo>
                  <a:pt x="166370" y="10223"/>
                </a:lnTo>
                <a:lnTo>
                  <a:pt x="165633" y="9296"/>
                </a:lnTo>
                <a:lnTo>
                  <a:pt x="165633" y="28041"/>
                </a:lnTo>
                <a:lnTo>
                  <a:pt x="118237" y="28041"/>
                </a:lnTo>
                <a:lnTo>
                  <a:pt x="120942" y="20929"/>
                </a:lnTo>
                <a:lnTo>
                  <a:pt x="125844" y="15290"/>
                </a:lnTo>
                <a:lnTo>
                  <a:pt x="132435" y="11557"/>
                </a:lnTo>
                <a:lnTo>
                  <a:pt x="140233" y="10223"/>
                </a:lnTo>
                <a:lnTo>
                  <a:pt x="144030" y="10223"/>
                </a:lnTo>
                <a:lnTo>
                  <a:pt x="151599" y="11557"/>
                </a:lnTo>
                <a:lnTo>
                  <a:pt x="158089" y="15290"/>
                </a:lnTo>
                <a:lnTo>
                  <a:pt x="162941" y="20929"/>
                </a:lnTo>
                <a:lnTo>
                  <a:pt x="165633" y="28041"/>
                </a:lnTo>
                <a:lnTo>
                  <a:pt x="165633" y="9296"/>
                </a:lnTo>
                <a:lnTo>
                  <a:pt x="164769" y="8191"/>
                </a:lnTo>
                <a:lnTo>
                  <a:pt x="155016" y="2197"/>
                </a:lnTo>
                <a:lnTo>
                  <a:pt x="143256" y="0"/>
                </a:lnTo>
                <a:lnTo>
                  <a:pt x="139471" y="0"/>
                </a:lnTo>
                <a:lnTo>
                  <a:pt x="128092" y="2197"/>
                </a:lnTo>
                <a:lnTo>
                  <a:pt x="118389" y="8191"/>
                </a:lnTo>
                <a:lnTo>
                  <a:pt x="111175" y="17106"/>
                </a:lnTo>
                <a:lnTo>
                  <a:pt x="107264" y="28041"/>
                </a:lnTo>
                <a:lnTo>
                  <a:pt x="80365" y="28041"/>
                </a:lnTo>
                <a:lnTo>
                  <a:pt x="67614" y="29819"/>
                </a:lnTo>
                <a:lnTo>
                  <a:pt x="55956" y="34861"/>
                </a:lnTo>
                <a:lnTo>
                  <a:pt x="46088" y="42748"/>
                </a:lnTo>
                <a:lnTo>
                  <a:pt x="38671" y="53060"/>
                </a:lnTo>
                <a:lnTo>
                  <a:pt x="20116" y="53060"/>
                </a:lnTo>
                <a:lnTo>
                  <a:pt x="12192" y="54648"/>
                </a:lnTo>
                <a:lnTo>
                  <a:pt x="5778" y="59016"/>
                </a:lnTo>
                <a:lnTo>
                  <a:pt x="1536" y="65506"/>
                </a:lnTo>
                <a:lnTo>
                  <a:pt x="0" y="73494"/>
                </a:lnTo>
                <a:lnTo>
                  <a:pt x="1536" y="81508"/>
                </a:lnTo>
                <a:lnTo>
                  <a:pt x="5778" y="87998"/>
                </a:lnTo>
                <a:lnTo>
                  <a:pt x="12166" y="92367"/>
                </a:lnTo>
                <a:lnTo>
                  <a:pt x="20116" y="93967"/>
                </a:lnTo>
                <a:lnTo>
                  <a:pt x="34112" y="93967"/>
                </a:lnTo>
                <a:lnTo>
                  <a:pt x="46240" y="318338"/>
                </a:lnTo>
                <a:lnTo>
                  <a:pt x="48298" y="327037"/>
                </a:lnTo>
                <a:lnTo>
                  <a:pt x="53340" y="334010"/>
                </a:lnTo>
                <a:lnTo>
                  <a:pt x="60515" y="338620"/>
                </a:lnTo>
                <a:lnTo>
                  <a:pt x="68973" y="340296"/>
                </a:lnTo>
                <a:lnTo>
                  <a:pt x="154241" y="340296"/>
                </a:lnTo>
                <a:lnTo>
                  <a:pt x="156146" y="338035"/>
                </a:lnTo>
                <a:lnTo>
                  <a:pt x="156146" y="332714"/>
                </a:lnTo>
                <a:lnTo>
                  <a:pt x="153860" y="330847"/>
                </a:lnTo>
                <a:lnTo>
                  <a:pt x="61772" y="330847"/>
                </a:lnTo>
                <a:lnTo>
                  <a:pt x="56108" y="325526"/>
                </a:lnTo>
                <a:lnTo>
                  <a:pt x="56108" y="318338"/>
                </a:lnTo>
                <a:lnTo>
                  <a:pt x="43980" y="94348"/>
                </a:lnTo>
                <a:lnTo>
                  <a:pt x="73139" y="94348"/>
                </a:lnTo>
                <a:lnTo>
                  <a:pt x="75044" y="92087"/>
                </a:lnTo>
                <a:lnTo>
                  <a:pt x="75044" y="86766"/>
                </a:lnTo>
                <a:lnTo>
                  <a:pt x="72758" y="84886"/>
                </a:lnTo>
                <a:lnTo>
                  <a:pt x="14033" y="84886"/>
                </a:lnTo>
                <a:lnTo>
                  <a:pt x="9474" y="79959"/>
                </a:lnTo>
                <a:lnTo>
                  <a:pt x="9474" y="68973"/>
                </a:lnTo>
                <a:lnTo>
                  <a:pt x="14033" y="64046"/>
                </a:lnTo>
                <a:lnTo>
                  <a:pt x="267169" y="64046"/>
                </a:lnTo>
                <a:lnTo>
                  <a:pt x="271729" y="68973"/>
                </a:lnTo>
                <a:lnTo>
                  <a:pt x="271729" y="79959"/>
                </a:lnTo>
                <a:lnTo>
                  <a:pt x="267169" y="84886"/>
                </a:lnTo>
                <a:lnTo>
                  <a:pt x="90970" y="84886"/>
                </a:lnTo>
                <a:lnTo>
                  <a:pt x="89052" y="87147"/>
                </a:lnTo>
                <a:lnTo>
                  <a:pt x="89052" y="92468"/>
                </a:lnTo>
                <a:lnTo>
                  <a:pt x="91351" y="94348"/>
                </a:lnTo>
                <a:lnTo>
                  <a:pt x="237642" y="94348"/>
                </a:lnTo>
                <a:lnTo>
                  <a:pt x="224751" y="318338"/>
                </a:lnTo>
                <a:lnTo>
                  <a:pt x="224358" y="325526"/>
                </a:lnTo>
                <a:lnTo>
                  <a:pt x="218668" y="330847"/>
                </a:lnTo>
                <a:lnTo>
                  <a:pt x="172453" y="330847"/>
                </a:lnTo>
                <a:lnTo>
                  <a:pt x="170535" y="333108"/>
                </a:lnTo>
                <a:lnTo>
                  <a:pt x="170535" y="338416"/>
                </a:lnTo>
                <a:lnTo>
                  <a:pt x="172834" y="340296"/>
                </a:lnTo>
                <a:lnTo>
                  <a:pt x="212242" y="340296"/>
                </a:lnTo>
                <a:lnTo>
                  <a:pt x="220789" y="338620"/>
                </a:lnTo>
                <a:lnTo>
                  <a:pt x="227825" y="334010"/>
                </a:lnTo>
                <a:lnTo>
                  <a:pt x="232651" y="327037"/>
                </a:lnTo>
                <a:lnTo>
                  <a:pt x="234581" y="318338"/>
                </a:lnTo>
                <a:lnTo>
                  <a:pt x="247472" y="93230"/>
                </a:lnTo>
                <a:lnTo>
                  <a:pt x="261505" y="93230"/>
                </a:lnTo>
                <a:lnTo>
                  <a:pt x="269443" y="91694"/>
                </a:lnTo>
                <a:lnTo>
                  <a:pt x="275818" y="87452"/>
                </a:lnTo>
                <a:lnTo>
                  <a:pt x="280060" y="81076"/>
                </a:lnTo>
                <a:lnTo>
                  <a:pt x="281597" y="73152"/>
                </a:lnTo>
                <a:close/>
              </a:path>
            </a:pathLst>
          </a:custGeom>
          <a:solidFill>
            <a:srgbClr val="657E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6" name="object 186"/>
          <p:cNvGrpSpPr/>
          <p:nvPr/>
        </p:nvGrpSpPr>
        <p:grpSpPr>
          <a:xfrm>
            <a:off x="7582302" y="1499933"/>
            <a:ext cx="369570" cy="360680"/>
            <a:chOff x="7582302" y="1499933"/>
            <a:chExt cx="369570" cy="360680"/>
          </a:xfrm>
        </p:grpSpPr>
        <p:sp>
          <p:nvSpPr>
            <p:cNvPr id="187" name="object 187"/>
            <p:cNvSpPr/>
            <p:nvPr/>
          </p:nvSpPr>
          <p:spPr>
            <a:xfrm>
              <a:off x="7582302" y="1499933"/>
              <a:ext cx="369570" cy="360680"/>
            </a:xfrm>
            <a:custGeom>
              <a:avLst/>
              <a:gdLst/>
              <a:ahLst/>
              <a:cxnLst/>
              <a:rect l="l" t="t" r="r" b="b"/>
              <a:pathLst>
                <a:path w="369570" h="360680">
                  <a:moveTo>
                    <a:pt x="59140" y="161823"/>
                  </a:moveTo>
                  <a:lnTo>
                    <a:pt x="53824" y="161823"/>
                  </a:lnTo>
                  <a:lnTo>
                    <a:pt x="51182" y="159563"/>
                  </a:lnTo>
                  <a:lnTo>
                    <a:pt x="51182" y="106121"/>
                  </a:lnTo>
                  <a:lnTo>
                    <a:pt x="31193" y="101344"/>
                  </a:lnTo>
                  <a:lnTo>
                    <a:pt x="14932" y="89820"/>
                  </a:lnTo>
                  <a:lnTo>
                    <a:pt x="4000" y="73181"/>
                  </a:lnTo>
                  <a:lnTo>
                    <a:pt x="0" y="53060"/>
                  </a:lnTo>
                  <a:lnTo>
                    <a:pt x="4186" y="32295"/>
                  </a:lnTo>
                  <a:lnTo>
                    <a:pt x="15584" y="15441"/>
                  </a:lnTo>
                  <a:lnTo>
                    <a:pt x="32456" y="4132"/>
                  </a:lnTo>
                  <a:lnTo>
                    <a:pt x="53060" y="0"/>
                  </a:lnTo>
                  <a:lnTo>
                    <a:pt x="61200" y="561"/>
                  </a:lnTo>
                  <a:lnTo>
                    <a:pt x="69027" y="2224"/>
                  </a:lnTo>
                  <a:lnTo>
                    <a:pt x="76358" y="4955"/>
                  </a:lnTo>
                  <a:lnTo>
                    <a:pt x="83012" y="8721"/>
                  </a:lnTo>
                  <a:lnTo>
                    <a:pt x="232050" y="8721"/>
                  </a:lnTo>
                  <a:lnTo>
                    <a:pt x="238095" y="9867"/>
                  </a:lnTo>
                  <a:lnTo>
                    <a:pt x="53060" y="9867"/>
                  </a:lnTo>
                  <a:lnTo>
                    <a:pt x="36741" y="13187"/>
                  </a:lnTo>
                  <a:lnTo>
                    <a:pt x="23371" y="22225"/>
                  </a:lnTo>
                  <a:lnTo>
                    <a:pt x="14333" y="35595"/>
                  </a:lnTo>
                  <a:lnTo>
                    <a:pt x="11012" y="51914"/>
                  </a:lnTo>
                  <a:lnTo>
                    <a:pt x="14333" y="68251"/>
                  </a:lnTo>
                  <a:lnTo>
                    <a:pt x="23371" y="81632"/>
                  </a:lnTo>
                  <a:lnTo>
                    <a:pt x="36741" y="90673"/>
                  </a:lnTo>
                  <a:lnTo>
                    <a:pt x="53060" y="93993"/>
                  </a:lnTo>
                  <a:lnTo>
                    <a:pt x="86174" y="93993"/>
                  </a:lnTo>
                  <a:lnTo>
                    <a:pt x="76082" y="100772"/>
                  </a:lnTo>
                  <a:lnTo>
                    <a:pt x="61781" y="105357"/>
                  </a:lnTo>
                  <a:lnTo>
                    <a:pt x="61781" y="159563"/>
                  </a:lnTo>
                  <a:lnTo>
                    <a:pt x="59140" y="161823"/>
                  </a:lnTo>
                  <a:close/>
                </a:path>
                <a:path w="369570" h="360680">
                  <a:moveTo>
                    <a:pt x="232050" y="8721"/>
                  </a:moveTo>
                  <a:lnTo>
                    <a:pt x="83012" y="8721"/>
                  </a:lnTo>
                  <a:lnTo>
                    <a:pt x="83394" y="8339"/>
                  </a:lnTo>
                  <a:lnTo>
                    <a:pt x="230034" y="8339"/>
                  </a:lnTo>
                  <a:lnTo>
                    <a:pt x="232050" y="8721"/>
                  </a:lnTo>
                  <a:close/>
                </a:path>
                <a:path w="369570" h="360680">
                  <a:moveTo>
                    <a:pt x="86174" y="93993"/>
                  </a:moveTo>
                  <a:lnTo>
                    <a:pt x="53060" y="93993"/>
                  </a:lnTo>
                  <a:lnTo>
                    <a:pt x="69605" y="90673"/>
                  </a:lnTo>
                  <a:lnTo>
                    <a:pt x="83100" y="81632"/>
                  </a:lnTo>
                  <a:lnTo>
                    <a:pt x="92190" y="68251"/>
                  </a:lnTo>
                  <a:lnTo>
                    <a:pt x="95521" y="51914"/>
                  </a:lnTo>
                  <a:lnTo>
                    <a:pt x="92190" y="35595"/>
                  </a:lnTo>
                  <a:lnTo>
                    <a:pt x="83100" y="22225"/>
                  </a:lnTo>
                  <a:lnTo>
                    <a:pt x="69605" y="13187"/>
                  </a:lnTo>
                  <a:lnTo>
                    <a:pt x="53060" y="9867"/>
                  </a:lnTo>
                  <a:lnTo>
                    <a:pt x="238095" y="9867"/>
                  </a:lnTo>
                  <a:lnTo>
                    <a:pt x="238885" y="10017"/>
                  </a:lnTo>
                  <a:lnTo>
                    <a:pt x="246244" y="14645"/>
                  </a:lnTo>
                  <a:lnTo>
                    <a:pt x="249459" y="18938"/>
                  </a:lnTo>
                  <a:lnTo>
                    <a:pt x="93993" y="18938"/>
                  </a:lnTo>
                  <a:lnTo>
                    <a:pt x="99024" y="25962"/>
                  </a:lnTo>
                  <a:lnTo>
                    <a:pt x="102707" y="33875"/>
                  </a:lnTo>
                  <a:lnTo>
                    <a:pt x="104969" y="42563"/>
                  </a:lnTo>
                  <a:lnTo>
                    <a:pt x="105738" y="51914"/>
                  </a:lnTo>
                  <a:lnTo>
                    <a:pt x="105738" y="55702"/>
                  </a:lnTo>
                  <a:lnTo>
                    <a:pt x="253907" y="55702"/>
                  </a:lnTo>
                  <a:lnTo>
                    <a:pt x="253907" y="67447"/>
                  </a:lnTo>
                  <a:lnTo>
                    <a:pt x="103861" y="67447"/>
                  </a:lnTo>
                  <a:lnTo>
                    <a:pt x="97868" y="81217"/>
                  </a:lnTo>
                  <a:lnTo>
                    <a:pt x="88360" y="92525"/>
                  </a:lnTo>
                  <a:lnTo>
                    <a:pt x="86174" y="93993"/>
                  </a:lnTo>
                  <a:close/>
                </a:path>
                <a:path w="369570" h="360680">
                  <a:moveTo>
                    <a:pt x="253907" y="55702"/>
                  </a:moveTo>
                  <a:lnTo>
                    <a:pt x="242544" y="55702"/>
                  </a:lnTo>
                  <a:lnTo>
                    <a:pt x="242544" y="31066"/>
                  </a:lnTo>
                  <a:lnTo>
                    <a:pt x="242162" y="29952"/>
                  </a:lnTo>
                  <a:lnTo>
                    <a:pt x="242162" y="29188"/>
                  </a:lnTo>
                  <a:lnTo>
                    <a:pt x="241048" y="23490"/>
                  </a:lnTo>
                  <a:lnTo>
                    <a:pt x="236114" y="18938"/>
                  </a:lnTo>
                  <a:lnTo>
                    <a:pt x="249459" y="18938"/>
                  </a:lnTo>
                  <a:lnTo>
                    <a:pt x="251466" y="21620"/>
                  </a:lnTo>
                  <a:lnTo>
                    <a:pt x="253800" y="29952"/>
                  </a:lnTo>
                  <a:lnTo>
                    <a:pt x="253907" y="55702"/>
                  </a:lnTo>
                  <a:close/>
                </a:path>
                <a:path w="369570" h="360680">
                  <a:moveTo>
                    <a:pt x="364198" y="111054"/>
                  </a:moveTo>
                  <a:lnTo>
                    <a:pt x="243308" y="111054"/>
                  </a:lnTo>
                  <a:lnTo>
                    <a:pt x="243308" y="67447"/>
                  </a:lnTo>
                  <a:lnTo>
                    <a:pt x="253907" y="67447"/>
                  </a:lnTo>
                  <a:lnTo>
                    <a:pt x="253907" y="110290"/>
                  </a:lnTo>
                  <a:lnTo>
                    <a:pt x="363434" y="110290"/>
                  </a:lnTo>
                  <a:lnTo>
                    <a:pt x="364198" y="111054"/>
                  </a:lnTo>
                  <a:close/>
                </a:path>
                <a:path w="369570" h="360680">
                  <a:moveTo>
                    <a:pt x="154629" y="281599"/>
                  </a:moveTo>
                  <a:lnTo>
                    <a:pt x="148932" y="281599"/>
                  </a:lnTo>
                  <a:lnTo>
                    <a:pt x="146672" y="279308"/>
                  </a:lnTo>
                  <a:lnTo>
                    <a:pt x="146676" y="89820"/>
                  </a:lnTo>
                  <a:lnTo>
                    <a:pt x="148932" y="87564"/>
                  </a:lnTo>
                  <a:lnTo>
                    <a:pt x="154629" y="87564"/>
                  </a:lnTo>
                  <a:lnTo>
                    <a:pt x="156886" y="89820"/>
                  </a:lnTo>
                  <a:lnTo>
                    <a:pt x="156889" y="111054"/>
                  </a:lnTo>
                  <a:lnTo>
                    <a:pt x="364198" y="111054"/>
                  </a:lnTo>
                  <a:lnTo>
                    <a:pt x="368750" y="115606"/>
                  </a:lnTo>
                  <a:lnTo>
                    <a:pt x="369095" y="122800"/>
                  </a:lnTo>
                  <a:lnTo>
                    <a:pt x="158035" y="122800"/>
                  </a:lnTo>
                  <a:lnTo>
                    <a:pt x="157271" y="123564"/>
                  </a:lnTo>
                  <a:lnTo>
                    <a:pt x="157271" y="246714"/>
                  </a:lnTo>
                  <a:lnTo>
                    <a:pt x="158035" y="247096"/>
                  </a:lnTo>
                  <a:lnTo>
                    <a:pt x="289939" y="247096"/>
                  </a:lnTo>
                  <a:lnTo>
                    <a:pt x="292580" y="249356"/>
                  </a:lnTo>
                  <a:lnTo>
                    <a:pt x="292580" y="255053"/>
                  </a:lnTo>
                  <a:lnTo>
                    <a:pt x="289939" y="257695"/>
                  </a:lnTo>
                  <a:lnTo>
                    <a:pt x="156889" y="257695"/>
                  </a:lnTo>
                  <a:lnTo>
                    <a:pt x="156889" y="279308"/>
                  </a:lnTo>
                  <a:lnTo>
                    <a:pt x="154629" y="281599"/>
                  </a:lnTo>
                  <a:close/>
                </a:path>
                <a:path w="369570" h="360680">
                  <a:moveTo>
                    <a:pt x="363816" y="257695"/>
                  </a:moveTo>
                  <a:lnTo>
                    <a:pt x="308114" y="257695"/>
                  </a:lnTo>
                  <a:lnTo>
                    <a:pt x="305854" y="255053"/>
                  </a:lnTo>
                  <a:lnTo>
                    <a:pt x="305854" y="249356"/>
                  </a:lnTo>
                  <a:lnTo>
                    <a:pt x="308114" y="247096"/>
                  </a:lnTo>
                  <a:lnTo>
                    <a:pt x="357769" y="247096"/>
                  </a:lnTo>
                  <a:lnTo>
                    <a:pt x="358151" y="246714"/>
                  </a:lnTo>
                  <a:lnTo>
                    <a:pt x="358151" y="123564"/>
                  </a:lnTo>
                  <a:lnTo>
                    <a:pt x="357769" y="122800"/>
                  </a:lnTo>
                  <a:lnTo>
                    <a:pt x="369095" y="122800"/>
                  </a:lnTo>
                  <a:lnTo>
                    <a:pt x="369132" y="252411"/>
                  </a:lnTo>
                  <a:lnTo>
                    <a:pt x="363816" y="257695"/>
                  </a:lnTo>
                  <a:close/>
                </a:path>
                <a:path w="369570" h="360680">
                  <a:moveTo>
                    <a:pt x="230416" y="360411"/>
                  </a:moveTo>
                  <a:lnTo>
                    <a:pt x="75437" y="360411"/>
                  </a:lnTo>
                  <a:lnTo>
                    <a:pt x="66047" y="358487"/>
                  </a:lnTo>
                  <a:lnTo>
                    <a:pt x="58332" y="353261"/>
                  </a:lnTo>
                  <a:lnTo>
                    <a:pt x="53105" y="345546"/>
                  </a:lnTo>
                  <a:lnTo>
                    <a:pt x="51260" y="336538"/>
                  </a:lnTo>
                  <a:lnTo>
                    <a:pt x="51182" y="177356"/>
                  </a:lnTo>
                  <a:lnTo>
                    <a:pt x="53824" y="175096"/>
                  </a:lnTo>
                  <a:lnTo>
                    <a:pt x="59521" y="175096"/>
                  </a:lnTo>
                  <a:lnTo>
                    <a:pt x="61781" y="177356"/>
                  </a:lnTo>
                  <a:lnTo>
                    <a:pt x="61781" y="301684"/>
                  </a:lnTo>
                  <a:lnTo>
                    <a:pt x="254671" y="301684"/>
                  </a:lnTo>
                  <a:lnTo>
                    <a:pt x="254671" y="311138"/>
                  </a:lnTo>
                  <a:lnTo>
                    <a:pt x="61781" y="311138"/>
                  </a:lnTo>
                  <a:lnTo>
                    <a:pt x="61781" y="341854"/>
                  </a:lnTo>
                  <a:lnTo>
                    <a:pt x="67829" y="347901"/>
                  </a:lnTo>
                  <a:lnTo>
                    <a:pt x="251356" y="347901"/>
                  </a:lnTo>
                  <a:lnTo>
                    <a:pt x="246531" y="354104"/>
                  </a:lnTo>
                  <a:lnTo>
                    <a:pt x="239112" y="358733"/>
                  </a:lnTo>
                  <a:lnTo>
                    <a:pt x="230416" y="360411"/>
                  </a:lnTo>
                  <a:close/>
                </a:path>
                <a:path w="369570" h="360680">
                  <a:moveTo>
                    <a:pt x="254671" y="301684"/>
                  </a:moveTo>
                  <a:lnTo>
                    <a:pt x="243308" y="301684"/>
                  </a:lnTo>
                  <a:lnTo>
                    <a:pt x="243308" y="257695"/>
                  </a:lnTo>
                  <a:lnTo>
                    <a:pt x="254671" y="257695"/>
                  </a:lnTo>
                  <a:lnTo>
                    <a:pt x="254671" y="301684"/>
                  </a:lnTo>
                  <a:close/>
                </a:path>
                <a:path w="369570" h="360680">
                  <a:moveTo>
                    <a:pt x="251356" y="347901"/>
                  </a:moveTo>
                  <a:lnTo>
                    <a:pt x="236114" y="347901"/>
                  </a:lnTo>
                  <a:lnTo>
                    <a:pt x="241429" y="343732"/>
                  </a:lnTo>
                  <a:lnTo>
                    <a:pt x="242544" y="337684"/>
                  </a:lnTo>
                  <a:lnTo>
                    <a:pt x="243308" y="336538"/>
                  </a:lnTo>
                  <a:lnTo>
                    <a:pt x="243308" y="311138"/>
                  </a:lnTo>
                  <a:lnTo>
                    <a:pt x="254671" y="311138"/>
                  </a:lnTo>
                  <a:lnTo>
                    <a:pt x="254671" y="338416"/>
                  </a:lnTo>
                  <a:lnTo>
                    <a:pt x="251956" y="347130"/>
                  </a:lnTo>
                  <a:lnTo>
                    <a:pt x="251356" y="347901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50205" y="1634861"/>
              <a:ext cx="180762" cy="92466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7613750" y="1535456"/>
              <a:ext cx="43815" cy="32384"/>
            </a:xfrm>
            <a:custGeom>
              <a:avLst/>
              <a:gdLst/>
              <a:ahLst/>
              <a:cxnLst/>
              <a:rect l="l" t="t" r="r" b="b"/>
              <a:pathLst>
                <a:path w="43815" h="32384">
                  <a:moveTo>
                    <a:pt x="18588" y="32307"/>
                  </a:moveTo>
                  <a:lnTo>
                    <a:pt x="15182" y="32307"/>
                  </a:lnTo>
                  <a:lnTo>
                    <a:pt x="13654" y="31925"/>
                  </a:lnTo>
                  <a:lnTo>
                    <a:pt x="12890" y="30429"/>
                  </a:lnTo>
                  <a:lnTo>
                    <a:pt x="1909" y="16774"/>
                  </a:lnTo>
                  <a:lnTo>
                    <a:pt x="0" y="14514"/>
                  </a:lnTo>
                  <a:lnTo>
                    <a:pt x="381" y="11108"/>
                  </a:lnTo>
                  <a:lnTo>
                    <a:pt x="2673" y="9198"/>
                  </a:lnTo>
                  <a:lnTo>
                    <a:pt x="3787" y="8403"/>
                  </a:lnTo>
                  <a:lnTo>
                    <a:pt x="4933" y="8021"/>
                  </a:lnTo>
                  <a:lnTo>
                    <a:pt x="7639" y="8021"/>
                  </a:lnTo>
                  <a:lnTo>
                    <a:pt x="9135" y="8785"/>
                  </a:lnTo>
                  <a:lnTo>
                    <a:pt x="10249" y="10344"/>
                  </a:lnTo>
                  <a:lnTo>
                    <a:pt x="17442" y="19066"/>
                  </a:lnTo>
                  <a:lnTo>
                    <a:pt x="33739" y="1623"/>
                  </a:lnTo>
                  <a:lnTo>
                    <a:pt x="34789" y="572"/>
                  </a:lnTo>
                  <a:lnTo>
                    <a:pt x="36158" y="0"/>
                  </a:lnTo>
                  <a:lnTo>
                    <a:pt x="37527" y="0"/>
                  </a:lnTo>
                  <a:lnTo>
                    <a:pt x="38641" y="0"/>
                  </a:lnTo>
                  <a:lnTo>
                    <a:pt x="39723" y="381"/>
                  </a:lnTo>
                  <a:lnTo>
                    <a:pt x="40550" y="1241"/>
                  </a:lnTo>
                  <a:lnTo>
                    <a:pt x="43224" y="3151"/>
                  </a:lnTo>
                  <a:lnTo>
                    <a:pt x="43224" y="6556"/>
                  </a:lnTo>
                  <a:lnTo>
                    <a:pt x="41314" y="8816"/>
                  </a:lnTo>
                  <a:lnTo>
                    <a:pt x="20848" y="30429"/>
                  </a:lnTo>
                  <a:lnTo>
                    <a:pt x="19734" y="31925"/>
                  </a:lnTo>
                  <a:lnTo>
                    <a:pt x="18588" y="32307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581999" y="549837"/>
              <a:ext cx="321310" cy="271780"/>
            </a:xfrm>
            <a:custGeom>
              <a:avLst/>
              <a:gdLst/>
              <a:ahLst/>
              <a:cxnLst/>
              <a:rect l="l" t="t" r="r" b="b"/>
              <a:pathLst>
                <a:path w="321309" h="271780">
                  <a:moveTo>
                    <a:pt x="321074" y="271624"/>
                  </a:moveTo>
                  <a:lnTo>
                    <a:pt x="215899" y="245874"/>
                  </a:lnTo>
                  <a:lnTo>
                    <a:pt x="0" y="0"/>
                  </a:lnTo>
                  <a:lnTo>
                    <a:pt x="104474" y="25774"/>
                  </a:lnTo>
                  <a:lnTo>
                    <a:pt x="321074" y="27162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1999" y="454437"/>
              <a:ext cx="415925" cy="121285"/>
            </a:xfrm>
            <a:custGeom>
              <a:avLst/>
              <a:gdLst/>
              <a:ahLst/>
              <a:cxnLst/>
              <a:rect l="l" t="t" r="r" b="b"/>
              <a:pathLst>
                <a:path w="415925" h="121284">
                  <a:moveTo>
                    <a:pt x="104474" y="121174"/>
                  </a:moveTo>
                  <a:lnTo>
                    <a:pt x="0" y="95399"/>
                  </a:lnTo>
                  <a:lnTo>
                    <a:pt x="311324" y="0"/>
                  </a:lnTo>
                  <a:lnTo>
                    <a:pt x="415799" y="26449"/>
                  </a:lnTo>
                  <a:lnTo>
                    <a:pt x="104474" y="121174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49" y="232262"/>
              <a:ext cx="788670" cy="862965"/>
            </a:xfrm>
            <a:custGeom>
              <a:avLst/>
              <a:gdLst/>
              <a:ahLst/>
              <a:cxnLst/>
              <a:rect l="l" t="t" r="r" b="b"/>
              <a:pathLst>
                <a:path w="788669" h="862965">
                  <a:moveTo>
                    <a:pt x="547424" y="862924"/>
                  </a:moveTo>
                  <a:lnTo>
                    <a:pt x="0" y="240274"/>
                  </a:lnTo>
                  <a:lnTo>
                    <a:pt x="788424" y="0"/>
                  </a:lnTo>
                  <a:lnTo>
                    <a:pt x="726375" y="222174"/>
                  </a:lnTo>
                  <a:lnTo>
                    <a:pt x="580874" y="222174"/>
                  </a:lnTo>
                  <a:lnTo>
                    <a:pt x="269549" y="317574"/>
                  </a:lnTo>
                  <a:lnTo>
                    <a:pt x="485449" y="563449"/>
                  </a:lnTo>
                  <a:lnTo>
                    <a:pt x="631063" y="563449"/>
                  </a:lnTo>
                  <a:lnTo>
                    <a:pt x="547424" y="862924"/>
                  </a:lnTo>
                  <a:close/>
                </a:path>
                <a:path w="788669" h="862965">
                  <a:moveTo>
                    <a:pt x="631063" y="563449"/>
                  </a:moveTo>
                  <a:lnTo>
                    <a:pt x="485449" y="563449"/>
                  </a:lnTo>
                  <a:lnTo>
                    <a:pt x="580874" y="222174"/>
                  </a:lnTo>
                  <a:lnTo>
                    <a:pt x="726375" y="222174"/>
                  </a:lnTo>
                  <a:lnTo>
                    <a:pt x="631063" y="5634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9875" y="232262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105174" y="888699"/>
                  </a:moveTo>
                  <a:lnTo>
                    <a:pt x="0" y="862924"/>
                  </a:lnTo>
                  <a:lnTo>
                    <a:pt x="240999" y="0"/>
                  </a:lnTo>
                  <a:lnTo>
                    <a:pt x="345474" y="26449"/>
                  </a:lnTo>
                  <a:lnTo>
                    <a:pt x="105174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5391" y="4454562"/>
              <a:ext cx="3020695" cy="688975"/>
            </a:xfrm>
            <a:custGeom>
              <a:avLst/>
              <a:gdLst/>
              <a:ahLst/>
              <a:cxnLst/>
              <a:rect l="l" t="t" r="r" b="b"/>
              <a:pathLst>
                <a:path w="3020695" h="688975">
                  <a:moveTo>
                    <a:pt x="27305" y="560336"/>
                  </a:moveTo>
                  <a:lnTo>
                    <a:pt x="8204" y="62801"/>
                  </a:lnTo>
                  <a:lnTo>
                    <a:pt x="8191" y="62344"/>
                  </a:lnTo>
                  <a:lnTo>
                    <a:pt x="4203" y="62801"/>
                  </a:lnTo>
                  <a:lnTo>
                    <a:pt x="0" y="62649"/>
                  </a:lnTo>
                  <a:lnTo>
                    <a:pt x="19113" y="560641"/>
                  </a:lnTo>
                  <a:lnTo>
                    <a:pt x="22885" y="560578"/>
                  </a:lnTo>
                  <a:lnTo>
                    <a:pt x="27305" y="560336"/>
                  </a:lnTo>
                  <a:close/>
                </a:path>
                <a:path w="3020695" h="688975">
                  <a:moveTo>
                    <a:pt x="124701" y="688936"/>
                  </a:moveTo>
                  <a:lnTo>
                    <a:pt x="74599" y="651357"/>
                  </a:lnTo>
                  <a:lnTo>
                    <a:pt x="72771" y="654659"/>
                  </a:lnTo>
                  <a:lnTo>
                    <a:pt x="69900" y="657898"/>
                  </a:lnTo>
                  <a:lnTo>
                    <a:pt x="111277" y="688936"/>
                  </a:lnTo>
                  <a:lnTo>
                    <a:pt x="124701" y="688936"/>
                  </a:lnTo>
                  <a:close/>
                </a:path>
                <a:path w="3020695" h="688975">
                  <a:moveTo>
                    <a:pt x="921270" y="688936"/>
                  </a:moveTo>
                  <a:lnTo>
                    <a:pt x="51308" y="35763"/>
                  </a:lnTo>
                  <a:lnTo>
                    <a:pt x="46405" y="42710"/>
                  </a:lnTo>
                  <a:lnTo>
                    <a:pt x="907440" y="688936"/>
                  </a:lnTo>
                  <a:lnTo>
                    <a:pt x="921270" y="688936"/>
                  </a:lnTo>
                  <a:close/>
                </a:path>
                <a:path w="3020695" h="688975">
                  <a:moveTo>
                    <a:pt x="1289291" y="541540"/>
                  </a:moveTo>
                  <a:lnTo>
                    <a:pt x="849604" y="211620"/>
                  </a:lnTo>
                  <a:lnTo>
                    <a:pt x="847559" y="215315"/>
                  </a:lnTo>
                  <a:lnTo>
                    <a:pt x="844943" y="218147"/>
                  </a:lnTo>
                  <a:lnTo>
                    <a:pt x="1286014" y="549376"/>
                  </a:lnTo>
                  <a:lnTo>
                    <a:pt x="1287246" y="545236"/>
                  </a:lnTo>
                  <a:lnTo>
                    <a:pt x="1289291" y="541540"/>
                  </a:lnTo>
                  <a:close/>
                </a:path>
                <a:path w="3020695" h="688975">
                  <a:moveTo>
                    <a:pt x="2037461" y="187236"/>
                  </a:moveTo>
                  <a:lnTo>
                    <a:pt x="2036572" y="183007"/>
                  </a:lnTo>
                  <a:lnTo>
                    <a:pt x="2036114" y="178981"/>
                  </a:lnTo>
                  <a:lnTo>
                    <a:pt x="859294" y="175704"/>
                  </a:lnTo>
                  <a:lnTo>
                    <a:pt x="858951" y="184073"/>
                  </a:lnTo>
                  <a:lnTo>
                    <a:pt x="2037461" y="187236"/>
                  </a:lnTo>
                  <a:close/>
                </a:path>
                <a:path w="3020695" h="688975">
                  <a:moveTo>
                    <a:pt x="2049272" y="211455"/>
                  </a:moveTo>
                  <a:lnTo>
                    <a:pt x="2044522" y="204546"/>
                  </a:lnTo>
                  <a:lnTo>
                    <a:pt x="1394294" y="541680"/>
                  </a:lnTo>
                  <a:lnTo>
                    <a:pt x="1396034" y="545325"/>
                  </a:lnTo>
                  <a:lnTo>
                    <a:pt x="1397787" y="548957"/>
                  </a:lnTo>
                  <a:lnTo>
                    <a:pt x="2049272" y="211455"/>
                  </a:lnTo>
                  <a:close/>
                </a:path>
                <a:path w="3020695" h="688975">
                  <a:moveTo>
                    <a:pt x="2926308" y="7226"/>
                  </a:moveTo>
                  <a:lnTo>
                    <a:pt x="60363" y="0"/>
                  </a:lnTo>
                  <a:lnTo>
                    <a:pt x="60820" y="4025"/>
                  </a:lnTo>
                  <a:lnTo>
                    <a:pt x="60642" y="8216"/>
                  </a:lnTo>
                  <a:lnTo>
                    <a:pt x="2925318" y="15786"/>
                  </a:lnTo>
                  <a:lnTo>
                    <a:pt x="2925495" y="11595"/>
                  </a:lnTo>
                  <a:lnTo>
                    <a:pt x="2926308" y="7226"/>
                  </a:lnTo>
                  <a:close/>
                </a:path>
                <a:path w="3020695" h="688975">
                  <a:moveTo>
                    <a:pt x="2933865" y="47853"/>
                  </a:moveTo>
                  <a:lnTo>
                    <a:pt x="2932138" y="44208"/>
                  </a:lnTo>
                  <a:lnTo>
                    <a:pt x="2929979" y="40335"/>
                  </a:lnTo>
                  <a:lnTo>
                    <a:pt x="1679155" y="688936"/>
                  </a:lnTo>
                  <a:lnTo>
                    <a:pt x="1697126" y="688936"/>
                  </a:lnTo>
                  <a:lnTo>
                    <a:pt x="2933865" y="47853"/>
                  </a:lnTo>
                  <a:close/>
                </a:path>
                <a:path w="3020695" h="688975">
                  <a:moveTo>
                    <a:pt x="2966161" y="658799"/>
                  </a:moveTo>
                  <a:lnTo>
                    <a:pt x="2962681" y="651497"/>
                  </a:lnTo>
                  <a:lnTo>
                    <a:pt x="2890418" y="688936"/>
                  </a:lnTo>
                  <a:lnTo>
                    <a:pt x="2908008" y="688936"/>
                  </a:lnTo>
                  <a:lnTo>
                    <a:pt x="2966161" y="658799"/>
                  </a:lnTo>
                  <a:close/>
                </a:path>
                <a:path w="3020695" h="688975">
                  <a:moveTo>
                    <a:pt x="3020212" y="570687"/>
                  </a:moveTo>
                  <a:lnTo>
                    <a:pt x="3020199" y="570522"/>
                  </a:lnTo>
                  <a:lnTo>
                    <a:pt x="3001289" y="73329"/>
                  </a:lnTo>
                  <a:lnTo>
                    <a:pt x="2996831" y="74625"/>
                  </a:lnTo>
                  <a:lnTo>
                    <a:pt x="2992831" y="75082"/>
                  </a:lnTo>
                  <a:lnTo>
                    <a:pt x="3012021" y="570992"/>
                  </a:lnTo>
                  <a:lnTo>
                    <a:pt x="3016021" y="570522"/>
                  </a:lnTo>
                  <a:lnTo>
                    <a:pt x="3020212" y="570687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7971" y="4399327"/>
              <a:ext cx="118247" cy="1180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0713" y="4412605"/>
              <a:ext cx="117800" cy="117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843" y="5025076"/>
              <a:ext cx="117907" cy="118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1879" y="5014894"/>
              <a:ext cx="118030" cy="117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6888" y="4575402"/>
              <a:ext cx="117806" cy="117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0920" y="4569694"/>
              <a:ext cx="118411" cy="117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8320" y="4963710"/>
              <a:ext cx="117690" cy="11782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24042" y="0"/>
              <a:ext cx="420370" cy="755650"/>
            </a:xfrm>
            <a:custGeom>
              <a:avLst/>
              <a:gdLst/>
              <a:ahLst/>
              <a:cxnLst/>
              <a:rect l="l" t="t" r="r" b="b"/>
              <a:pathLst>
                <a:path w="420370" h="755650">
                  <a:moveTo>
                    <a:pt x="374992" y="755243"/>
                  </a:moveTo>
                  <a:lnTo>
                    <a:pt x="0" y="0"/>
                  </a:lnTo>
                  <a:lnTo>
                    <a:pt x="419957" y="0"/>
                  </a:lnTo>
                  <a:lnTo>
                    <a:pt x="419957" y="735978"/>
                  </a:lnTo>
                  <a:lnTo>
                    <a:pt x="374992" y="7552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23143" y="0"/>
              <a:ext cx="921385" cy="808990"/>
            </a:xfrm>
            <a:custGeom>
              <a:avLst/>
              <a:gdLst/>
              <a:ahLst/>
              <a:cxnLst/>
              <a:rect l="l" t="t" r="r" b="b"/>
              <a:pathLst>
                <a:path w="921384" h="808990">
                  <a:moveTo>
                    <a:pt x="920856" y="808564"/>
                  </a:moveTo>
                  <a:lnTo>
                    <a:pt x="0" y="624446"/>
                  </a:lnTo>
                  <a:lnTo>
                    <a:pt x="246967" y="0"/>
                  </a:lnTo>
                  <a:lnTo>
                    <a:pt x="512433" y="0"/>
                  </a:lnTo>
                  <a:lnTo>
                    <a:pt x="344461" y="425283"/>
                  </a:lnTo>
                  <a:lnTo>
                    <a:pt x="920856" y="540257"/>
                  </a:lnTo>
                  <a:lnTo>
                    <a:pt x="920856" y="808564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67053" y="0"/>
              <a:ext cx="603250" cy="777240"/>
            </a:xfrm>
            <a:custGeom>
              <a:avLst/>
              <a:gdLst/>
              <a:ahLst/>
              <a:cxnLst/>
              <a:rect l="l" t="t" r="r" b="b"/>
              <a:pathLst>
                <a:path w="603250" h="777240">
                  <a:moveTo>
                    <a:pt x="0" y="776614"/>
                  </a:moveTo>
                  <a:lnTo>
                    <a:pt x="306739" y="0"/>
                  </a:lnTo>
                  <a:lnTo>
                    <a:pt x="603057" y="0"/>
                  </a:lnTo>
                  <a:lnTo>
                    <a:pt x="356089" y="624446"/>
                  </a:lnTo>
                  <a:lnTo>
                    <a:pt x="0" y="77661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67053" y="624446"/>
              <a:ext cx="1276985" cy="407670"/>
            </a:xfrm>
            <a:custGeom>
              <a:avLst/>
              <a:gdLst/>
              <a:ahLst/>
              <a:cxnLst/>
              <a:rect l="l" t="t" r="r" b="b"/>
              <a:pathLst>
                <a:path w="1276984" h="407669">
                  <a:moveTo>
                    <a:pt x="1276946" y="407482"/>
                  </a:moveTo>
                  <a:lnTo>
                    <a:pt x="0" y="152168"/>
                  </a:lnTo>
                  <a:lnTo>
                    <a:pt x="356089" y="0"/>
                  </a:lnTo>
                  <a:lnTo>
                    <a:pt x="1276946" y="184117"/>
                  </a:lnTo>
                  <a:lnTo>
                    <a:pt x="1276946" y="40748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19033" y="0"/>
              <a:ext cx="925194" cy="811530"/>
            </a:xfrm>
            <a:custGeom>
              <a:avLst/>
              <a:gdLst/>
              <a:ahLst/>
              <a:cxnLst/>
              <a:rect l="l" t="t" r="r" b="b"/>
              <a:pathLst>
                <a:path w="925195" h="811530">
                  <a:moveTo>
                    <a:pt x="924966" y="805776"/>
                  </a:moveTo>
                  <a:lnTo>
                    <a:pt x="8204" y="622465"/>
                  </a:lnTo>
                  <a:lnTo>
                    <a:pt x="254241" y="0"/>
                  </a:lnTo>
                  <a:lnTo>
                    <a:pt x="247726" y="0"/>
                  </a:lnTo>
                  <a:lnTo>
                    <a:pt x="1638" y="623404"/>
                  </a:lnTo>
                  <a:lnTo>
                    <a:pt x="0" y="626503"/>
                  </a:lnTo>
                  <a:lnTo>
                    <a:pt x="924966" y="811415"/>
                  </a:lnTo>
                  <a:lnTo>
                    <a:pt x="924966" y="805776"/>
                  </a:lnTo>
                  <a:close/>
                </a:path>
                <a:path w="925195" h="811530">
                  <a:moveTo>
                    <a:pt x="924966" y="751852"/>
                  </a:moveTo>
                  <a:lnTo>
                    <a:pt x="77216" y="582472"/>
                  </a:lnTo>
                  <a:lnTo>
                    <a:pt x="307390" y="0"/>
                  </a:lnTo>
                  <a:lnTo>
                    <a:pt x="300888" y="0"/>
                  </a:lnTo>
                  <a:lnTo>
                    <a:pt x="70065" y="584060"/>
                  </a:lnTo>
                  <a:lnTo>
                    <a:pt x="68440" y="587159"/>
                  </a:lnTo>
                  <a:lnTo>
                    <a:pt x="924966" y="758037"/>
                  </a:lnTo>
                  <a:lnTo>
                    <a:pt x="924966" y="751852"/>
                  </a:lnTo>
                  <a:close/>
                </a:path>
                <a:path w="925195" h="811530">
                  <a:moveTo>
                    <a:pt x="924966" y="698182"/>
                  </a:moveTo>
                  <a:lnTo>
                    <a:pt x="146253" y="542518"/>
                  </a:lnTo>
                  <a:lnTo>
                    <a:pt x="360451" y="0"/>
                  </a:lnTo>
                  <a:lnTo>
                    <a:pt x="354063" y="0"/>
                  </a:lnTo>
                  <a:lnTo>
                    <a:pt x="139077" y="544131"/>
                  </a:lnTo>
                  <a:lnTo>
                    <a:pt x="137414" y="547204"/>
                  </a:lnTo>
                  <a:lnTo>
                    <a:pt x="924966" y="704557"/>
                  </a:lnTo>
                  <a:lnTo>
                    <a:pt x="924966" y="698182"/>
                  </a:lnTo>
                  <a:close/>
                </a:path>
                <a:path w="925195" h="811530">
                  <a:moveTo>
                    <a:pt x="924966" y="644817"/>
                  </a:moveTo>
                  <a:lnTo>
                    <a:pt x="214680" y="503174"/>
                  </a:lnTo>
                  <a:lnTo>
                    <a:pt x="413283" y="0"/>
                  </a:lnTo>
                  <a:lnTo>
                    <a:pt x="406577" y="0"/>
                  </a:lnTo>
                  <a:lnTo>
                    <a:pt x="207441" y="503567"/>
                  </a:lnTo>
                  <a:lnTo>
                    <a:pt x="206451" y="507250"/>
                  </a:lnTo>
                  <a:lnTo>
                    <a:pt x="924966" y="650887"/>
                  </a:lnTo>
                  <a:lnTo>
                    <a:pt x="924966" y="644817"/>
                  </a:lnTo>
                  <a:close/>
                </a:path>
                <a:path w="925195" h="811530">
                  <a:moveTo>
                    <a:pt x="924966" y="591121"/>
                  </a:moveTo>
                  <a:lnTo>
                    <a:pt x="283654" y="463219"/>
                  </a:lnTo>
                  <a:lnTo>
                    <a:pt x="466801" y="0"/>
                  </a:lnTo>
                  <a:lnTo>
                    <a:pt x="459867" y="0"/>
                  </a:lnTo>
                  <a:lnTo>
                    <a:pt x="275463" y="467271"/>
                  </a:lnTo>
                  <a:lnTo>
                    <a:pt x="924966" y="597230"/>
                  </a:lnTo>
                  <a:lnTo>
                    <a:pt x="924966" y="591121"/>
                  </a:lnTo>
                  <a:close/>
                </a:path>
                <a:path w="925195" h="811530">
                  <a:moveTo>
                    <a:pt x="924966" y="537464"/>
                  </a:moveTo>
                  <a:lnTo>
                    <a:pt x="352691" y="423265"/>
                  </a:lnTo>
                  <a:lnTo>
                    <a:pt x="519811" y="0"/>
                  </a:lnTo>
                  <a:lnTo>
                    <a:pt x="513410" y="0"/>
                  </a:lnTo>
                  <a:lnTo>
                    <a:pt x="344462" y="427342"/>
                  </a:lnTo>
                  <a:lnTo>
                    <a:pt x="924966" y="543585"/>
                  </a:lnTo>
                  <a:lnTo>
                    <a:pt x="924966" y="53746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40375" y="4666649"/>
              <a:ext cx="435609" cy="204470"/>
            </a:xfrm>
            <a:custGeom>
              <a:avLst/>
              <a:gdLst/>
              <a:ahLst/>
              <a:cxnLst/>
              <a:rect l="l" t="t" r="r" b="b"/>
              <a:pathLst>
                <a:path w="435609" h="204470">
                  <a:moveTo>
                    <a:pt x="0" y="204049"/>
                  </a:moveTo>
                  <a:lnTo>
                    <a:pt x="77324" y="107949"/>
                  </a:lnTo>
                  <a:lnTo>
                    <a:pt x="435299" y="0"/>
                  </a:lnTo>
                  <a:lnTo>
                    <a:pt x="357999" y="96099"/>
                  </a:lnTo>
                  <a:lnTo>
                    <a:pt x="0" y="204049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40375" y="4406149"/>
              <a:ext cx="126364" cy="464820"/>
            </a:xfrm>
            <a:custGeom>
              <a:avLst/>
              <a:gdLst/>
              <a:ahLst/>
              <a:cxnLst/>
              <a:rect l="l" t="t" r="r" b="b"/>
              <a:pathLst>
                <a:path w="126365" h="464820">
                  <a:moveTo>
                    <a:pt x="0" y="464549"/>
                  </a:moveTo>
                  <a:lnTo>
                    <a:pt x="49449" y="96124"/>
                  </a:lnTo>
                  <a:lnTo>
                    <a:pt x="126074" y="0"/>
                  </a:lnTo>
                  <a:lnTo>
                    <a:pt x="77324" y="368449"/>
                  </a:lnTo>
                  <a:lnTo>
                    <a:pt x="0" y="46454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2825" y="4181200"/>
              <a:ext cx="906144" cy="932815"/>
            </a:xfrm>
            <a:custGeom>
              <a:avLst/>
              <a:gdLst/>
              <a:ahLst/>
              <a:cxnLst/>
              <a:rect l="l" t="t" r="r" b="b"/>
              <a:pathLst>
                <a:path w="906145" h="932814">
                  <a:moveTo>
                    <a:pt x="0" y="932574"/>
                  </a:moveTo>
                  <a:lnTo>
                    <a:pt x="124674" y="0"/>
                  </a:lnTo>
                  <a:lnTo>
                    <a:pt x="505092" y="321074"/>
                  </a:lnTo>
                  <a:lnTo>
                    <a:pt x="256999" y="321074"/>
                  </a:lnTo>
                  <a:lnTo>
                    <a:pt x="207549" y="689499"/>
                  </a:lnTo>
                  <a:lnTo>
                    <a:pt x="806725" y="689499"/>
                  </a:lnTo>
                  <a:lnTo>
                    <a:pt x="0" y="932574"/>
                  </a:lnTo>
                  <a:close/>
                </a:path>
                <a:path w="906145" h="932814">
                  <a:moveTo>
                    <a:pt x="806725" y="689499"/>
                  </a:moveTo>
                  <a:lnTo>
                    <a:pt x="207549" y="689499"/>
                  </a:lnTo>
                  <a:lnTo>
                    <a:pt x="565549" y="581549"/>
                  </a:lnTo>
                  <a:lnTo>
                    <a:pt x="256999" y="321074"/>
                  </a:lnTo>
                  <a:lnTo>
                    <a:pt x="505092" y="321074"/>
                  </a:lnTo>
                  <a:lnTo>
                    <a:pt x="906124" y="659549"/>
                  </a:lnTo>
                  <a:lnTo>
                    <a:pt x="806725" y="68949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7499" y="4085075"/>
              <a:ext cx="859155" cy="756285"/>
            </a:xfrm>
            <a:custGeom>
              <a:avLst/>
              <a:gdLst/>
              <a:ahLst/>
              <a:cxnLst/>
              <a:rect l="l" t="t" r="r" b="b"/>
              <a:pathLst>
                <a:path w="859154" h="756285">
                  <a:moveTo>
                    <a:pt x="781449" y="755674"/>
                  </a:moveTo>
                  <a:lnTo>
                    <a:pt x="0" y="96124"/>
                  </a:lnTo>
                  <a:lnTo>
                    <a:pt x="76624" y="0"/>
                  </a:lnTo>
                  <a:lnTo>
                    <a:pt x="858749" y="659574"/>
                  </a:lnTo>
                  <a:lnTo>
                    <a:pt x="781449" y="755674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3950" y="1722648"/>
              <a:ext cx="777300" cy="7773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12724" y="1649682"/>
              <a:ext cx="777875" cy="777875"/>
            </a:xfrm>
            <a:custGeom>
              <a:avLst/>
              <a:gdLst/>
              <a:ahLst/>
              <a:cxnLst/>
              <a:rect l="l" t="t" r="r" b="b"/>
              <a:pathLst>
                <a:path w="777875" h="777875">
                  <a:moveTo>
                    <a:pt x="0" y="0"/>
                  </a:moveTo>
                  <a:lnTo>
                    <a:pt x="777299" y="0"/>
                  </a:lnTo>
                  <a:lnTo>
                    <a:pt x="777299" y="777299"/>
                  </a:lnTo>
                  <a:lnTo>
                    <a:pt x="0" y="777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800" spc="-254">
                <a:latin typeface="Arial Black"/>
                <a:cs typeface="Arial Black"/>
              </a:rPr>
              <a:t>¿Qué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se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ha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285">
                <a:latin typeface="Arial Black"/>
                <a:cs typeface="Arial Black"/>
              </a:rPr>
              <a:t>hecho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hasta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el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195">
                <a:latin typeface="Arial Black"/>
                <a:cs typeface="Arial Black"/>
              </a:rPr>
              <a:t>momento?</a:t>
            </a:r>
            <a:endParaRPr sz="2800">
              <a:latin typeface="Arial Black"/>
              <a:cs typeface="Arial Black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2800" spc="-50">
                <a:latin typeface="Arial Black"/>
                <a:cs typeface="Arial Black"/>
              </a:rPr>
              <a:t>Problema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0296" y="2615064"/>
            <a:ext cx="3330079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 marR="273685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95" err="1">
                <a:solidFill>
                  <a:srgbClr val="FFFFFF"/>
                </a:solidFill>
                <a:latin typeface="Tahoma"/>
                <a:cs typeface="Tahoma"/>
              </a:rPr>
              <a:t>Estudios</a:t>
            </a:r>
            <a:r>
              <a:rPr lang="en-US" sz="2000" b="1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95" err="1">
                <a:solidFill>
                  <a:srgbClr val="FFFFFF"/>
                </a:solidFill>
                <a:latin typeface="Tahoma"/>
                <a:cs typeface="Tahoma"/>
              </a:rPr>
              <a:t>sociológicos</a:t>
            </a:r>
            <a:br>
              <a:rPr lang="en-US" sz="2000" b="1" spc="-95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n-US" sz="2000" b="1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1600">
                <a:solidFill>
                  <a:srgbClr val="FFFFFF"/>
                </a:solidFill>
                <a:latin typeface="Tahoma"/>
                <a:cs typeface="Tahoma"/>
              </a:rPr>
              <a:t>Se examinan los factores sociológicos y culturales que pueden influir en la percepción y los sentimientos hacia una película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252174" y="1647882"/>
            <a:ext cx="4473575" cy="854075"/>
            <a:chOff x="2252174" y="1647882"/>
            <a:chExt cx="4473575" cy="85407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400" y="1720848"/>
              <a:ext cx="780900" cy="7809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252174" y="1647882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77216" y="1831644"/>
              <a:ext cx="448945" cy="413384"/>
            </a:xfrm>
            <a:custGeom>
              <a:avLst/>
              <a:gdLst/>
              <a:ahLst/>
              <a:cxnLst/>
              <a:rect l="l" t="t" r="r" b="b"/>
              <a:pathLst>
                <a:path w="448945" h="413385">
                  <a:moveTo>
                    <a:pt x="94564" y="37249"/>
                  </a:moveTo>
                  <a:lnTo>
                    <a:pt x="93814" y="35026"/>
                  </a:lnTo>
                  <a:lnTo>
                    <a:pt x="92341" y="32778"/>
                  </a:lnTo>
                  <a:lnTo>
                    <a:pt x="90093" y="31305"/>
                  </a:lnTo>
                  <a:lnTo>
                    <a:pt x="87884" y="30556"/>
                  </a:lnTo>
                  <a:lnTo>
                    <a:pt x="43180" y="30556"/>
                  </a:lnTo>
                  <a:lnTo>
                    <a:pt x="40957" y="31305"/>
                  </a:lnTo>
                  <a:lnTo>
                    <a:pt x="38709" y="32778"/>
                  </a:lnTo>
                  <a:lnTo>
                    <a:pt x="37236" y="35026"/>
                  </a:lnTo>
                  <a:lnTo>
                    <a:pt x="36487" y="37249"/>
                  </a:lnTo>
                  <a:lnTo>
                    <a:pt x="37236" y="39497"/>
                  </a:lnTo>
                  <a:lnTo>
                    <a:pt x="38709" y="41719"/>
                  </a:lnTo>
                  <a:lnTo>
                    <a:pt x="40957" y="43218"/>
                  </a:lnTo>
                  <a:lnTo>
                    <a:pt x="43180" y="43967"/>
                  </a:lnTo>
                  <a:lnTo>
                    <a:pt x="87884" y="43967"/>
                  </a:lnTo>
                  <a:lnTo>
                    <a:pt x="90093" y="43218"/>
                  </a:lnTo>
                  <a:lnTo>
                    <a:pt x="92341" y="41719"/>
                  </a:lnTo>
                  <a:lnTo>
                    <a:pt x="93814" y="39497"/>
                  </a:lnTo>
                  <a:lnTo>
                    <a:pt x="94564" y="37249"/>
                  </a:lnTo>
                  <a:close/>
                </a:path>
                <a:path w="448945" h="413385">
                  <a:moveTo>
                    <a:pt x="167551" y="118440"/>
                  </a:moveTo>
                  <a:lnTo>
                    <a:pt x="166077" y="116192"/>
                  </a:lnTo>
                  <a:lnTo>
                    <a:pt x="163830" y="114693"/>
                  </a:lnTo>
                  <a:lnTo>
                    <a:pt x="161607" y="113982"/>
                  </a:lnTo>
                  <a:lnTo>
                    <a:pt x="158610" y="113982"/>
                  </a:lnTo>
                  <a:lnTo>
                    <a:pt x="156387" y="115443"/>
                  </a:lnTo>
                  <a:lnTo>
                    <a:pt x="154889" y="117690"/>
                  </a:lnTo>
                  <a:lnTo>
                    <a:pt x="137020" y="155689"/>
                  </a:lnTo>
                  <a:lnTo>
                    <a:pt x="125120" y="137782"/>
                  </a:lnTo>
                  <a:lnTo>
                    <a:pt x="122872" y="135572"/>
                  </a:lnTo>
                  <a:lnTo>
                    <a:pt x="119900" y="134823"/>
                  </a:lnTo>
                  <a:lnTo>
                    <a:pt x="116903" y="135572"/>
                  </a:lnTo>
                  <a:lnTo>
                    <a:pt x="114681" y="137782"/>
                  </a:lnTo>
                  <a:lnTo>
                    <a:pt x="102755" y="155689"/>
                  </a:lnTo>
                  <a:lnTo>
                    <a:pt x="84886" y="117690"/>
                  </a:lnTo>
                  <a:lnTo>
                    <a:pt x="83413" y="115443"/>
                  </a:lnTo>
                  <a:lnTo>
                    <a:pt x="81165" y="113982"/>
                  </a:lnTo>
                  <a:lnTo>
                    <a:pt x="78193" y="113982"/>
                  </a:lnTo>
                  <a:lnTo>
                    <a:pt x="75946" y="114693"/>
                  </a:lnTo>
                  <a:lnTo>
                    <a:pt x="73723" y="116192"/>
                  </a:lnTo>
                  <a:lnTo>
                    <a:pt x="72224" y="118440"/>
                  </a:lnTo>
                  <a:lnTo>
                    <a:pt x="72224" y="120662"/>
                  </a:lnTo>
                  <a:lnTo>
                    <a:pt x="95313" y="171310"/>
                  </a:lnTo>
                  <a:lnTo>
                    <a:pt x="99034" y="175031"/>
                  </a:lnTo>
                  <a:lnTo>
                    <a:pt x="102755" y="175031"/>
                  </a:lnTo>
                  <a:lnTo>
                    <a:pt x="104254" y="174307"/>
                  </a:lnTo>
                  <a:lnTo>
                    <a:pt x="105752" y="173558"/>
                  </a:lnTo>
                  <a:lnTo>
                    <a:pt x="106502" y="172059"/>
                  </a:lnTo>
                  <a:lnTo>
                    <a:pt x="119900" y="152692"/>
                  </a:lnTo>
                  <a:lnTo>
                    <a:pt x="132549" y="172059"/>
                  </a:lnTo>
                  <a:lnTo>
                    <a:pt x="135521" y="174307"/>
                  </a:lnTo>
                  <a:lnTo>
                    <a:pt x="138518" y="175031"/>
                  </a:lnTo>
                  <a:lnTo>
                    <a:pt x="140741" y="175031"/>
                  </a:lnTo>
                  <a:lnTo>
                    <a:pt x="142240" y="174307"/>
                  </a:lnTo>
                  <a:lnTo>
                    <a:pt x="142989" y="172808"/>
                  </a:lnTo>
                  <a:lnTo>
                    <a:pt x="144462" y="171310"/>
                  </a:lnTo>
                  <a:lnTo>
                    <a:pt x="166827" y="122910"/>
                  </a:lnTo>
                  <a:lnTo>
                    <a:pt x="167551" y="120662"/>
                  </a:lnTo>
                  <a:lnTo>
                    <a:pt x="167551" y="118440"/>
                  </a:lnTo>
                  <a:close/>
                </a:path>
                <a:path w="448945" h="413385">
                  <a:moveTo>
                    <a:pt x="272580" y="118440"/>
                  </a:moveTo>
                  <a:lnTo>
                    <a:pt x="271081" y="116192"/>
                  </a:lnTo>
                  <a:lnTo>
                    <a:pt x="268833" y="114693"/>
                  </a:lnTo>
                  <a:lnTo>
                    <a:pt x="266611" y="113982"/>
                  </a:lnTo>
                  <a:lnTo>
                    <a:pt x="263639" y="113982"/>
                  </a:lnTo>
                  <a:lnTo>
                    <a:pt x="261391" y="115443"/>
                  </a:lnTo>
                  <a:lnTo>
                    <a:pt x="259892" y="117690"/>
                  </a:lnTo>
                  <a:lnTo>
                    <a:pt x="242023" y="155689"/>
                  </a:lnTo>
                  <a:lnTo>
                    <a:pt x="230124" y="137782"/>
                  </a:lnTo>
                  <a:lnTo>
                    <a:pt x="227876" y="135572"/>
                  </a:lnTo>
                  <a:lnTo>
                    <a:pt x="224904" y="134823"/>
                  </a:lnTo>
                  <a:lnTo>
                    <a:pt x="221932" y="135572"/>
                  </a:lnTo>
                  <a:lnTo>
                    <a:pt x="219684" y="137782"/>
                  </a:lnTo>
                  <a:lnTo>
                    <a:pt x="207784" y="155689"/>
                  </a:lnTo>
                  <a:lnTo>
                    <a:pt x="189915" y="117690"/>
                  </a:lnTo>
                  <a:lnTo>
                    <a:pt x="188417" y="115443"/>
                  </a:lnTo>
                  <a:lnTo>
                    <a:pt x="186169" y="113982"/>
                  </a:lnTo>
                  <a:lnTo>
                    <a:pt x="183197" y="113982"/>
                  </a:lnTo>
                  <a:lnTo>
                    <a:pt x="180949" y="114693"/>
                  </a:lnTo>
                  <a:lnTo>
                    <a:pt x="178727" y="116192"/>
                  </a:lnTo>
                  <a:lnTo>
                    <a:pt x="177228" y="118440"/>
                  </a:lnTo>
                  <a:lnTo>
                    <a:pt x="177228" y="120662"/>
                  </a:lnTo>
                  <a:lnTo>
                    <a:pt x="177977" y="122910"/>
                  </a:lnTo>
                  <a:lnTo>
                    <a:pt x="200317" y="171310"/>
                  </a:lnTo>
                  <a:lnTo>
                    <a:pt x="201815" y="172808"/>
                  </a:lnTo>
                  <a:lnTo>
                    <a:pt x="202565" y="174307"/>
                  </a:lnTo>
                  <a:lnTo>
                    <a:pt x="204038" y="175031"/>
                  </a:lnTo>
                  <a:lnTo>
                    <a:pt x="207784" y="175031"/>
                  </a:lnTo>
                  <a:lnTo>
                    <a:pt x="209245" y="174307"/>
                  </a:lnTo>
                  <a:lnTo>
                    <a:pt x="210743" y="173558"/>
                  </a:lnTo>
                  <a:lnTo>
                    <a:pt x="212255" y="172059"/>
                  </a:lnTo>
                  <a:lnTo>
                    <a:pt x="224904" y="152692"/>
                  </a:lnTo>
                  <a:lnTo>
                    <a:pt x="238302" y="172059"/>
                  </a:lnTo>
                  <a:lnTo>
                    <a:pt x="240550" y="174307"/>
                  </a:lnTo>
                  <a:lnTo>
                    <a:pt x="243522" y="175031"/>
                  </a:lnTo>
                  <a:lnTo>
                    <a:pt x="245745" y="175031"/>
                  </a:lnTo>
                  <a:lnTo>
                    <a:pt x="271830" y="122910"/>
                  </a:lnTo>
                  <a:lnTo>
                    <a:pt x="272580" y="120662"/>
                  </a:lnTo>
                  <a:lnTo>
                    <a:pt x="272580" y="118440"/>
                  </a:lnTo>
                  <a:close/>
                </a:path>
                <a:path w="448945" h="413385">
                  <a:moveTo>
                    <a:pt x="376821" y="118440"/>
                  </a:moveTo>
                  <a:lnTo>
                    <a:pt x="375323" y="116192"/>
                  </a:lnTo>
                  <a:lnTo>
                    <a:pt x="373113" y="114693"/>
                  </a:lnTo>
                  <a:lnTo>
                    <a:pt x="370852" y="113982"/>
                  </a:lnTo>
                  <a:lnTo>
                    <a:pt x="367893" y="113982"/>
                  </a:lnTo>
                  <a:lnTo>
                    <a:pt x="365645" y="115443"/>
                  </a:lnTo>
                  <a:lnTo>
                    <a:pt x="364172" y="117690"/>
                  </a:lnTo>
                  <a:lnTo>
                    <a:pt x="346303" y="155689"/>
                  </a:lnTo>
                  <a:lnTo>
                    <a:pt x="334365" y="137782"/>
                  </a:lnTo>
                  <a:lnTo>
                    <a:pt x="332155" y="135572"/>
                  </a:lnTo>
                  <a:lnTo>
                    <a:pt x="329158" y="134823"/>
                  </a:lnTo>
                  <a:lnTo>
                    <a:pt x="326186" y="135572"/>
                  </a:lnTo>
                  <a:lnTo>
                    <a:pt x="323964" y="137782"/>
                  </a:lnTo>
                  <a:lnTo>
                    <a:pt x="312026" y="155689"/>
                  </a:lnTo>
                  <a:lnTo>
                    <a:pt x="294157" y="117690"/>
                  </a:lnTo>
                  <a:lnTo>
                    <a:pt x="292658" y="115443"/>
                  </a:lnTo>
                  <a:lnTo>
                    <a:pt x="290449" y="113982"/>
                  </a:lnTo>
                  <a:lnTo>
                    <a:pt x="287451" y="113982"/>
                  </a:lnTo>
                  <a:lnTo>
                    <a:pt x="285229" y="114693"/>
                  </a:lnTo>
                  <a:lnTo>
                    <a:pt x="282981" y="116192"/>
                  </a:lnTo>
                  <a:lnTo>
                    <a:pt x="281508" y="118440"/>
                  </a:lnTo>
                  <a:lnTo>
                    <a:pt x="281508" y="120662"/>
                  </a:lnTo>
                  <a:lnTo>
                    <a:pt x="304596" y="171310"/>
                  </a:lnTo>
                  <a:lnTo>
                    <a:pt x="308317" y="175031"/>
                  </a:lnTo>
                  <a:lnTo>
                    <a:pt x="312026" y="175031"/>
                  </a:lnTo>
                  <a:lnTo>
                    <a:pt x="313537" y="174307"/>
                  </a:lnTo>
                  <a:lnTo>
                    <a:pt x="314998" y="173558"/>
                  </a:lnTo>
                  <a:lnTo>
                    <a:pt x="315747" y="172059"/>
                  </a:lnTo>
                  <a:lnTo>
                    <a:pt x="329158" y="152692"/>
                  </a:lnTo>
                  <a:lnTo>
                    <a:pt x="341833" y="172059"/>
                  </a:lnTo>
                  <a:lnTo>
                    <a:pt x="344805" y="174307"/>
                  </a:lnTo>
                  <a:lnTo>
                    <a:pt x="347776" y="175031"/>
                  </a:lnTo>
                  <a:lnTo>
                    <a:pt x="350024" y="175031"/>
                  </a:lnTo>
                  <a:lnTo>
                    <a:pt x="351523" y="174307"/>
                  </a:lnTo>
                  <a:lnTo>
                    <a:pt x="352234" y="172808"/>
                  </a:lnTo>
                  <a:lnTo>
                    <a:pt x="353733" y="171310"/>
                  </a:lnTo>
                  <a:lnTo>
                    <a:pt x="376072" y="122910"/>
                  </a:lnTo>
                  <a:lnTo>
                    <a:pt x="376821" y="120662"/>
                  </a:lnTo>
                  <a:lnTo>
                    <a:pt x="376821" y="118440"/>
                  </a:lnTo>
                  <a:close/>
                </a:path>
                <a:path w="448945" h="413385">
                  <a:moveTo>
                    <a:pt x="448335" y="49898"/>
                  </a:moveTo>
                  <a:lnTo>
                    <a:pt x="435648" y="33667"/>
                  </a:lnTo>
                  <a:lnTo>
                    <a:pt x="435648" y="52895"/>
                  </a:lnTo>
                  <a:lnTo>
                    <a:pt x="435648" y="61087"/>
                  </a:lnTo>
                  <a:lnTo>
                    <a:pt x="435648" y="74485"/>
                  </a:lnTo>
                  <a:lnTo>
                    <a:pt x="435648" y="332930"/>
                  </a:lnTo>
                  <a:lnTo>
                    <a:pt x="434898" y="335178"/>
                  </a:lnTo>
                  <a:lnTo>
                    <a:pt x="432689" y="338150"/>
                  </a:lnTo>
                  <a:lnTo>
                    <a:pt x="428967" y="340398"/>
                  </a:lnTo>
                  <a:lnTo>
                    <a:pt x="426720" y="341122"/>
                  </a:lnTo>
                  <a:lnTo>
                    <a:pt x="424497" y="341871"/>
                  </a:lnTo>
                  <a:lnTo>
                    <a:pt x="335864" y="341871"/>
                  </a:lnTo>
                  <a:lnTo>
                    <a:pt x="335114" y="341122"/>
                  </a:lnTo>
                  <a:lnTo>
                    <a:pt x="361175" y="328460"/>
                  </a:lnTo>
                  <a:lnTo>
                    <a:pt x="413308" y="328460"/>
                  </a:lnTo>
                  <a:lnTo>
                    <a:pt x="415556" y="327710"/>
                  </a:lnTo>
                  <a:lnTo>
                    <a:pt x="419277" y="325501"/>
                  </a:lnTo>
                  <a:lnTo>
                    <a:pt x="421500" y="321779"/>
                  </a:lnTo>
                  <a:lnTo>
                    <a:pt x="422249" y="319532"/>
                  </a:lnTo>
                  <a:lnTo>
                    <a:pt x="422249" y="315061"/>
                  </a:lnTo>
                  <a:lnTo>
                    <a:pt x="422249" y="74485"/>
                  </a:lnTo>
                  <a:lnTo>
                    <a:pt x="435648" y="74485"/>
                  </a:lnTo>
                  <a:lnTo>
                    <a:pt x="435648" y="61087"/>
                  </a:lnTo>
                  <a:lnTo>
                    <a:pt x="415556" y="61087"/>
                  </a:lnTo>
                  <a:lnTo>
                    <a:pt x="413308" y="61836"/>
                  </a:lnTo>
                  <a:lnTo>
                    <a:pt x="411099" y="63334"/>
                  </a:lnTo>
                  <a:lnTo>
                    <a:pt x="409600" y="65557"/>
                  </a:lnTo>
                  <a:lnTo>
                    <a:pt x="409600" y="315061"/>
                  </a:lnTo>
                  <a:lnTo>
                    <a:pt x="364921" y="315061"/>
                  </a:lnTo>
                  <a:lnTo>
                    <a:pt x="363423" y="312839"/>
                  </a:lnTo>
                  <a:lnTo>
                    <a:pt x="361175" y="311340"/>
                  </a:lnTo>
                  <a:lnTo>
                    <a:pt x="350774" y="303314"/>
                  </a:lnTo>
                  <a:lnTo>
                    <a:pt x="350774" y="319532"/>
                  </a:lnTo>
                  <a:lnTo>
                    <a:pt x="323964" y="331431"/>
                  </a:lnTo>
                  <a:lnTo>
                    <a:pt x="321716" y="332930"/>
                  </a:lnTo>
                  <a:lnTo>
                    <a:pt x="320217" y="335178"/>
                  </a:lnTo>
                  <a:lnTo>
                    <a:pt x="320217" y="338150"/>
                  </a:lnTo>
                  <a:lnTo>
                    <a:pt x="320967" y="340398"/>
                  </a:lnTo>
                  <a:lnTo>
                    <a:pt x="345554" y="394017"/>
                  </a:lnTo>
                  <a:lnTo>
                    <a:pt x="345554" y="396227"/>
                  </a:lnTo>
                  <a:lnTo>
                    <a:pt x="344805" y="396976"/>
                  </a:lnTo>
                  <a:lnTo>
                    <a:pt x="336613" y="400697"/>
                  </a:lnTo>
                  <a:lnTo>
                    <a:pt x="335114" y="400697"/>
                  </a:lnTo>
                  <a:lnTo>
                    <a:pt x="333616" y="399224"/>
                  </a:lnTo>
                  <a:lnTo>
                    <a:pt x="314261" y="357517"/>
                  </a:lnTo>
                  <a:lnTo>
                    <a:pt x="313207" y="355269"/>
                  </a:lnTo>
                  <a:lnTo>
                    <a:pt x="309067" y="346341"/>
                  </a:lnTo>
                  <a:lnTo>
                    <a:pt x="307568" y="344119"/>
                  </a:lnTo>
                  <a:lnTo>
                    <a:pt x="305346" y="342620"/>
                  </a:lnTo>
                  <a:lnTo>
                    <a:pt x="300126" y="342620"/>
                  </a:lnTo>
                  <a:lnTo>
                    <a:pt x="273291" y="355269"/>
                  </a:lnTo>
                  <a:lnTo>
                    <a:pt x="273913" y="341871"/>
                  </a:lnTo>
                  <a:lnTo>
                    <a:pt x="275132" y="315061"/>
                  </a:lnTo>
                  <a:lnTo>
                    <a:pt x="276936" y="275602"/>
                  </a:lnTo>
                  <a:lnTo>
                    <a:pt x="277037" y="271132"/>
                  </a:lnTo>
                  <a:lnTo>
                    <a:pt x="277634" y="265163"/>
                  </a:lnTo>
                  <a:lnTo>
                    <a:pt x="277787" y="263664"/>
                  </a:lnTo>
                  <a:lnTo>
                    <a:pt x="294906" y="276326"/>
                  </a:lnTo>
                  <a:lnTo>
                    <a:pt x="295656" y="277825"/>
                  </a:lnTo>
                  <a:lnTo>
                    <a:pt x="350774" y="319532"/>
                  </a:lnTo>
                  <a:lnTo>
                    <a:pt x="350774" y="303314"/>
                  </a:lnTo>
                  <a:lnTo>
                    <a:pt x="318744" y="278574"/>
                  </a:lnTo>
                  <a:lnTo>
                    <a:pt x="387261" y="278574"/>
                  </a:lnTo>
                  <a:lnTo>
                    <a:pt x="389483" y="277825"/>
                  </a:lnTo>
                  <a:lnTo>
                    <a:pt x="393230" y="275602"/>
                  </a:lnTo>
                  <a:lnTo>
                    <a:pt x="395439" y="271856"/>
                  </a:lnTo>
                  <a:lnTo>
                    <a:pt x="396189" y="269633"/>
                  </a:lnTo>
                  <a:lnTo>
                    <a:pt x="396189" y="265163"/>
                  </a:lnTo>
                  <a:lnTo>
                    <a:pt x="396189" y="225679"/>
                  </a:lnTo>
                  <a:lnTo>
                    <a:pt x="396189" y="221208"/>
                  </a:lnTo>
                  <a:lnTo>
                    <a:pt x="395439" y="219735"/>
                  </a:lnTo>
                  <a:lnTo>
                    <a:pt x="393230" y="215988"/>
                  </a:lnTo>
                  <a:lnTo>
                    <a:pt x="389483" y="213766"/>
                  </a:lnTo>
                  <a:lnTo>
                    <a:pt x="387261" y="213017"/>
                  </a:lnTo>
                  <a:lnTo>
                    <a:pt x="382790" y="213017"/>
                  </a:lnTo>
                  <a:lnTo>
                    <a:pt x="382790" y="225679"/>
                  </a:lnTo>
                  <a:lnTo>
                    <a:pt x="382790" y="265163"/>
                  </a:lnTo>
                  <a:lnTo>
                    <a:pt x="301599" y="265163"/>
                  </a:lnTo>
                  <a:lnTo>
                    <a:pt x="299656" y="263664"/>
                  </a:lnTo>
                  <a:lnTo>
                    <a:pt x="282257" y="250266"/>
                  </a:lnTo>
                  <a:lnTo>
                    <a:pt x="280009" y="248767"/>
                  </a:lnTo>
                  <a:lnTo>
                    <a:pt x="277037" y="248043"/>
                  </a:lnTo>
                  <a:lnTo>
                    <a:pt x="274040" y="248043"/>
                  </a:lnTo>
                  <a:lnTo>
                    <a:pt x="268109" y="251015"/>
                  </a:lnTo>
                  <a:lnTo>
                    <a:pt x="265112" y="255485"/>
                  </a:lnTo>
                  <a:lnTo>
                    <a:pt x="264363" y="258445"/>
                  </a:lnTo>
                  <a:lnTo>
                    <a:pt x="264363" y="265163"/>
                  </a:lnTo>
                  <a:lnTo>
                    <a:pt x="238302" y="265163"/>
                  </a:lnTo>
                  <a:lnTo>
                    <a:pt x="238302" y="225679"/>
                  </a:lnTo>
                  <a:lnTo>
                    <a:pt x="382790" y="225679"/>
                  </a:lnTo>
                  <a:lnTo>
                    <a:pt x="382790" y="213017"/>
                  </a:lnTo>
                  <a:lnTo>
                    <a:pt x="233832" y="213017"/>
                  </a:lnTo>
                  <a:lnTo>
                    <a:pt x="232333" y="213766"/>
                  </a:lnTo>
                  <a:lnTo>
                    <a:pt x="228625" y="215988"/>
                  </a:lnTo>
                  <a:lnTo>
                    <a:pt x="226402" y="219735"/>
                  </a:lnTo>
                  <a:lnTo>
                    <a:pt x="225653" y="221208"/>
                  </a:lnTo>
                  <a:lnTo>
                    <a:pt x="225653" y="269633"/>
                  </a:lnTo>
                  <a:lnTo>
                    <a:pt x="226402" y="271856"/>
                  </a:lnTo>
                  <a:lnTo>
                    <a:pt x="228625" y="275602"/>
                  </a:lnTo>
                  <a:lnTo>
                    <a:pt x="232333" y="277825"/>
                  </a:lnTo>
                  <a:lnTo>
                    <a:pt x="233832" y="278574"/>
                  </a:lnTo>
                  <a:lnTo>
                    <a:pt x="263639" y="278574"/>
                  </a:lnTo>
                  <a:lnTo>
                    <a:pt x="262140" y="315061"/>
                  </a:lnTo>
                  <a:lnTo>
                    <a:pt x="39458" y="315061"/>
                  </a:lnTo>
                  <a:lnTo>
                    <a:pt x="39458" y="74485"/>
                  </a:lnTo>
                  <a:lnTo>
                    <a:pt x="385013" y="74485"/>
                  </a:lnTo>
                  <a:lnTo>
                    <a:pt x="388010" y="73736"/>
                  </a:lnTo>
                  <a:lnTo>
                    <a:pt x="390982" y="70764"/>
                  </a:lnTo>
                  <a:lnTo>
                    <a:pt x="391731" y="67805"/>
                  </a:lnTo>
                  <a:lnTo>
                    <a:pt x="390982" y="65557"/>
                  </a:lnTo>
                  <a:lnTo>
                    <a:pt x="389483" y="63334"/>
                  </a:lnTo>
                  <a:lnTo>
                    <a:pt x="388010" y="61836"/>
                  </a:lnTo>
                  <a:lnTo>
                    <a:pt x="385013" y="61087"/>
                  </a:lnTo>
                  <a:lnTo>
                    <a:pt x="13398" y="61087"/>
                  </a:lnTo>
                  <a:lnTo>
                    <a:pt x="13398" y="21628"/>
                  </a:lnTo>
                  <a:lnTo>
                    <a:pt x="14147" y="20129"/>
                  </a:lnTo>
                  <a:lnTo>
                    <a:pt x="16370" y="16408"/>
                  </a:lnTo>
                  <a:lnTo>
                    <a:pt x="20091" y="14160"/>
                  </a:lnTo>
                  <a:lnTo>
                    <a:pt x="22339" y="13411"/>
                  </a:lnTo>
                  <a:lnTo>
                    <a:pt x="108724" y="13411"/>
                  </a:lnTo>
                  <a:lnTo>
                    <a:pt x="111683" y="15659"/>
                  </a:lnTo>
                  <a:lnTo>
                    <a:pt x="113931" y="17881"/>
                  </a:lnTo>
                  <a:lnTo>
                    <a:pt x="115430" y="21628"/>
                  </a:lnTo>
                  <a:lnTo>
                    <a:pt x="119900" y="38747"/>
                  </a:lnTo>
                  <a:lnTo>
                    <a:pt x="120650" y="40970"/>
                  </a:lnTo>
                  <a:lnTo>
                    <a:pt x="122123" y="42468"/>
                  </a:lnTo>
                  <a:lnTo>
                    <a:pt x="123621" y="43218"/>
                  </a:lnTo>
                  <a:lnTo>
                    <a:pt x="125844" y="43967"/>
                  </a:lnTo>
                  <a:lnTo>
                    <a:pt x="426720" y="43967"/>
                  </a:lnTo>
                  <a:lnTo>
                    <a:pt x="428967" y="44716"/>
                  </a:lnTo>
                  <a:lnTo>
                    <a:pt x="432689" y="46926"/>
                  </a:lnTo>
                  <a:lnTo>
                    <a:pt x="434898" y="50647"/>
                  </a:lnTo>
                  <a:lnTo>
                    <a:pt x="435648" y="52895"/>
                  </a:lnTo>
                  <a:lnTo>
                    <a:pt x="435648" y="33667"/>
                  </a:lnTo>
                  <a:lnTo>
                    <a:pt x="434187" y="32778"/>
                  </a:lnTo>
                  <a:lnTo>
                    <a:pt x="429717" y="31305"/>
                  </a:lnTo>
                  <a:lnTo>
                    <a:pt x="424497" y="30556"/>
                  </a:lnTo>
                  <a:lnTo>
                    <a:pt x="278511" y="30556"/>
                  </a:lnTo>
                  <a:lnTo>
                    <a:pt x="275539" y="18630"/>
                  </a:lnTo>
                  <a:lnTo>
                    <a:pt x="265112" y="3556"/>
                  </a:lnTo>
                  <a:lnTo>
                    <a:pt x="265112" y="30556"/>
                  </a:lnTo>
                  <a:lnTo>
                    <a:pt x="208534" y="30556"/>
                  </a:lnTo>
                  <a:lnTo>
                    <a:pt x="205536" y="18630"/>
                  </a:lnTo>
                  <a:lnTo>
                    <a:pt x="204038" y="13411"/>
                  </a:lnTo>
                  <a:lnTo>
                    <a:pt x="256171" y="13411"/>
                  </a:lnTo>
                  <a:lnTo>
                    <a:pt x="259168" y="15659"/>
                  </a:lnTo>
                  <a:lnTo>
                    <a:pt x="261391" y="17881"/>
                  </a:lnTo>
                  <a:lnTo>
                    <a:pt x="262890" y="21628"/>
                  </a:lnTo>
                  <a:lnTo>
                    <a:pt x="265112" y="30556"/>
                  </a:lnTo>
                  <a:lnTo>
                    <a:pt x="265112" y="3556"/>
                  </a:lnTo>
                  <a:lnTo>
                    <a:pt x="264363" y="2997"/>
                  </a:lnTo>
                  <a:lnTo>
                    <a:pt x="260642" y="1498"/>
                  </a:lnTo>
                  <a:lnTo>
                    <a:pt x="256171" y="0"/>
                  </a:lnTo>
                  <a:lnTo>
                    <a:pt x="195097" y="0"/>
                  </a:lnTo>
                  <a:lnTo>
                    <a:pt x="195097" y="30556"/>
                  </a:lnTo>
                  <a:lnTo>
                    <a:pt x="131051" y="30556"/>
                  </a:lnTo>
                  <a:lnTo>
                    <a:pt x="128841" y="18630"/>
                  </a:lnTo>
                  <a:lnTo>
                    <a:pt x="126593" y="13411"/>
                  </a:lnTo>
                  <a:lnTo>
                    <a:pt x="186169" y="13411"/>
                  </a:lnTo>
                  <a:lnTo>
                    <a:pt x="189166" y="15659"/>
                  </a:lnTo>
                  <a:lnTo>
                    <a:pt x="191376" y="17881"/>
                  </a:lnTo>
                  <a:lnTo>
                    <a:pt x="192874" y="21628"/>
                  </a:lnTo>
                  <a:lnTo>
                    <a:pt x="195097" y="30556"/>
                  </a:lnTo>
                  <a:lnTo>
                    <a:pt x="195097" y="0"/>
                  </a:lnTo>
                  <a:lnTo>
                    <a:pt x="24561" y="0"/>
                  </a:lnTo>
                  <a:lnTo>
                    <a:pt x="19342" y="749"/>
                  </a:lnTo>
                  <a:lnTo>
                    <a:pt x="0" y="23837"/>
                  </a:lnTo>
                  <a:lnTo>
                    <a:pt x="0" y="67805"/>
                  </a:lnTo>
                  <a:lnTo>
                    <a:pt x="749" y="70764"/>
                  </a:lnTo>
                  <a:lnTo>
                    <a:pt x="2222" y="72263"/>
                  </a:lnTo>
                  <a:lnTo>
                    <a:pt x="4470" y="73736"/>
                  </a:lnTo>
                  <a:lnTo>
                    <a:pt x="6692" y="74485"/>
                  </a:lnTo>
                  <a:lnTo>
                    <a:pt x="26809" y="74485"/>
                  </a:lnTo>
                  <a:lnTo>
                    <a:pt x="26809" y="319532"/>
                  </a:lnTo>
                  <a:lnTo>
                    <a:pt x="27559" y="321779"/>
                  </a:lnTo>
                  <a:lnTo>
                    <a:pt x="29768" y="325501"/>
                  </a:lnTo>
                  <a:lnTo>
                    <a:pt x="33489" y="327710"/>
                  </a:lnTo>
                  <a:lnTo>
                    <a:pt x="35737" y="328460"/>
                  </a:lnTo>
                  <a:lnTo>
                    <a:pt x="261391" y="328460"/>
                  </a:lnTo>
                  <a:lnTo>
                    <a:pt x="260642" y="341871"/>
                  </a:lnTo>
                  <a:lnTo>
                    <a:pt x="24561" y="341871"/>
                  </a:lnTo>
                  <a:lnTo>
                    <a:pt x="22339" y="341122"/>
                  </a:lnTo>
                  <a:lnTo>
                    <a:pt x="20091" y="340398"/>
                  </a:lnTo>
                  <a:lnTo>
                    <a:pt x="16370" y="338150"/>
                  </a:lnTo>
                  <a:lnTo>
                    <a:pt x="14147" y="335178"/>
                  </a:lnTo>
                  <a:lnTo>
                    <a:pt x="13398" y="332930"/>
                  </a:lnTo>
                  <a:lnTo>
                    <a:pt x="13398" y="98323"/>
                  </a:lnTo>
                  <a:lnTo>
                    <a:pt x="11899" y="93853"/>
                  </a:lnTo>
                  <a:lnTo>
                    <a:pt x="9690" y="92354"/>
                  </a:lnTo>
                  <a:lnTo>
                    <a:pt x="6692" y="91605"/>
                  </a:lnTo>
                  <a:lnTo>
                    <a:pt x="4470" y="92354"/>
                  </a:lnTo>
                  <a:lnTo>
                    <a:pt x="2222" y="93853"/>
                  </a:lnTo>
                  <a:lnTo>
                    <a:pt x="749" y="96075"/>
                  </a:lnTo>
                  <a:lnTo>
                    <a:pt x="0" y="98323"/>
                  </a:lnTo>
                  <a:lnTo>
                    <a:pt x="114" y="331431"/>
                  </a:lnTo>
                  <a:lnTo>
                    <a:pt x="24561" y="354520"/>
                  </a:lnTo>
                  <a:lnTo>
                    <a:pt x="260642" y="354520"/>
                  </a:lnTo>
                  <a:lnTo>
                    <a:pt x="259892" y="358267"/>
                  </a:lnTo>
                  <a:lnTo>
                    <a:pt x="267360" y="369430"/>
                  </a:lnTo>
                  <a:lnTo>
                    <a:pt x="273291" y="369430"/>
                  </a:lnTo>
                  <a:lnTo>
                    <a:pt x="275539" y="368681"/>
                  </a:lnTo>
                  <a:lnTo>
                    <a:pt x="299377" y="357517"/>
                  </a:lnTo>
                  <a:lnTo>
                    <a:pt x="321716" y="405168"/>
                  </a:lnTo>
                  <a:lnTo>
                    <a:pt x="323964" y="408914"/>
                  </a:lnTo>
                  <a:lnTo>
                    <a:pt x="331406" y="413385"/>
                  </a:lnTo>
                  <a:lnTo>
                    <a:pt x="338836" y="413385"/>
                  </a:lnTo>
                  <a:lnTo>
                    <a:pt x="358952" y="396976"/>
                  </a:lnTo>
                  <a:lnTo>
                    <a:pt x="358952" y="394017"/>
                  </a:lnTo>
                  <a:lnTo>
                    <a:pt x="357454" y="388048"/>
                  </a:lnTo>
                  <a:lnTo>
                    <a:pt x="341833" y="354520"/>
                  </a:lnTo>
                  <a:lnTo>
                    <a:pt x="424497" y="354520"/>
                  </a:lnTo>
                  <a:lnTo>
                    <a:pt x="445719" y="341871"/>
                  </a:lnTo>
                  <a:lnTo>
                    <a:pt x="446836" y="339648"/>
                  </a:lnTo>
                  <a:lnTo>
                    <a:pt x="448335" y="335178"/>
                  </a:lnTo>
                  <a:lnTo>
                    <a:pt x="448335" y="74485"/>
                  </a:lnTo>
                  <a:lnTo>
                    <a:pt x="448335" y="49898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0832" y="2044659"/>
              <a:ext cx="145236" cy="655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48199" y="1843887"/>
              <a:ext cx="389255" cy="388620"/>
            </a:xfrm>
            <a:custGeom>
              <a:avLst/>
              <a:gdLst/>
              <a:ahLst/>
              <a:cxnLst/>
              <a:rect l="l" t="t" r="r" b="b"/>
              <a:pathLst>
                <a:path w="389255" h="388619">
                  <a:moveTo>
                    <a:pt x="218124" y="113029"/>
                  </a:moveTo>
                  <a:lnTo>
                    <a:pt x="193799" y="113029"/>
                  </a:lnTo>
                  <a:lnTo>
                    <a:pt x="299724" y="6349"/>
                  </a:lnTo>
                  <a:lnTo>
                    <a:pt x="307474" y="1269"/>
                  </a:lnTo>
                  <a:lnTo>
                    <a:pt x="311999" y="0"/>
                  </a:lnTo>
                  <a:lnTo>
                    <a:pt x="321699" y="0"/>
                  </a:lnTo>
                  <a:lnTo>
                    <a:pt x="326224" y="1269"/>
                  </a:lnTo>
                  <a:lnTo>
                    <a:pt x="333974" y="6349"/>
                  </a:lnTo>
                  <a:lnTo>
                    <a:pt x="337748" y="10159"/>
                  </a:lnTo>
                  <a:lnTo>
                    <a:pt x="317174" y="10159"/>
                  </a:lnTo>
                  <a:lnTo>
                    <a:pt x="311999" y="11429"/>
                  </a:lnTo>
                  <a:lnTo>
                    <a:pt x="308124" y="13969"/>
                  </a:lnTo>
                  <a:lnTo>
                    <a:pt x="290674" y="31749"/>
                  </a:lnTo>
                  <a:lnTo>
                    <a:pt x="298128" y="39369"/>
                  </a:lnTo>
                  <a:lnTo>
                    <a:pt x="282924" y="39369"/>
                  </a:lnTo>
                  <a:lnTo>
                    <a:pt x="271299" y="50799"/>
                  </a:lnTo>
                  <a:lnTo>
                    <a:pt x="277774" y="57149"/>
                  </a:lnTo>
                  <a:lnTo>
                    <a:pt x="278416" y="58419"/>
                  </a:lnTo>
                  <a:lnTo>
                    <a:pt x="263549" y="58419"/>
                  </a:lnTo>
                  <a:lnTo>
                    <a:pt x="251924" y="69849"/>
                  </a:lnTo>
                  <a:lnTo>
                    <a:pt x="260324" y="78739"/>
                  </a:lnTo>
                  <a:lnTo>
                    <a:pt x="244174" y="78739"/>
                  </a:lnTo>
                  <a:lnTo>
                    <a:pt x="233199" y="88899"/>
                  </a:lnTo>
                  <a:lnTo>
                    <a:pt x="241896" y="97789"/>
                  </a:lnTo>
                  <a:lnTo>
                    <a:pt x="224799" y="97789"/>
                  </a:lnTo>
                  <a:lnTo>
                    <a:pt x="213824" y="107949"/>
                  </a:lnTo>
                  <a:lnTo>
                    <a:pt x="218124" y="113029"/>
                  </a:lnTo>
                  <a:close/>
                </a:path>
                <a:path w="389255" h="388619">
                  <a:moveTo>
                    <a:pt x="27774" y="2539"/>
                  </a:moveTo>
                  <a:lnTo>
                    <a:pt x="21949" y="2539"/>
                  </a:lnTo>
                  <a:lnTo>
                    <a:pt x="24549" y="1269"/>
                  </a:lnTo>
                  <a:lnTo>
                    <a:pt x="27774" y="2539"/>
                  </a:lnTo>
                  <a:close/>
                </a:path>
                <a:path w="389255" h="388619">
                  <a:moveTo>
                    <a:pt x="71699" y="388619"/>
                  </a:moveTo>
                  <a:lnTo>
                    <a:pt x="7099" y="332739"/>
                  </a:lnTo>
                  <a:lnTo>
                    <a:pt x="0" y="316229"/>
                  </a:lnTo>
                  <a:lnTo>
                    <a:pt x="649" y="311149"/>
                  </a:lnTo>
                  <a:lnTo>
                    <a:pt x="1924" y="307339"/>
                  </a:lnTo>
                  <a:lnTo>
                    <a:pt x="3874" y="303529"/>
                  </a:lnTo>
                  <a:lnTo>
                    <a:pt x="7099" y="299719"/>
                  </a:lnTo>
                  <a:lnTo>
                    <a:pt x="112399" y="194309"/>
                  </a:lnTo>
                  <a:lnTo>
                    <a:pt x="30999" y="113029"/>
                  </a:lnTo>
                  <a:lnTo>
                    <a:pt x="29724" y="110489"/>
                  </a:lnTo>
                  <a:lnTo>
                    <a:pt x="22599" y="87629"/>
                  </a:lnTo>
                  <a:lnTo>
                    <a:pt x="4524" y="27939"/>
                  </a:lnTo>
                  <a:lnTo>
                    <a:pt x="3224" y="22859"/>
                  </a:lnTo>
                  <a:lnTo>
                    <a:pt x="3874" y="17779"/>
                  </a:lnTo>
                  <a:lnTo>
                    <a:pt x="5824" y="12699"/>
                  </a:lnTo>
                  <a:lnTo>
                    <a:pt x="7749" y="10159"/>
                  </a:lnTo>
                  <a:lnTo>
                    <a:pt x="9049" y="7619"/>
                  </a:lnTo>
                  <a:lnTo>
                    <a:pt x="14199" y="3809"/>
                  </a:lnTo>
                  <a:lnTo>
                    <a:pt x="16799" y="3809"/>
                  </a:lnTo>
                  <a:lnTo>
                    <a:pt x="19374" y="2539"/>
                  </a:lnTo>
                  <a:lnTo>
                    <a:pt x="30349" y="2539"/>
                  </a:lnTo>
                  <a:lnTo>
                    <a:pt x="61016" y="12699"/>
                  </a:lnTo>
                  <a:lnTo>
                    <a:pt x="23899" y="12699"/>
                  </a:lnTo>
                  <a:lnTo>
                    <a:pt x="17449" y="15239"/>
                  </a:lnTo>
                  <a:lnTo>
                    <a:pt x="14849" y="20319"/>
                  </a:lnTo>
                  <a:lnTo>
                    <a:pt x="14849" y="24129"/>
                  </a:lnTo>
                  <a:lnTo>
                    <a:pt x="20024" y="41909"/>
                  </a:lnTo>
                  <a:lnTo>
                    <a:pt x="41991" y="41909"/>
                  </a:lnTo>
                  <a:lnTo>
                    <a:pt x="40699" y="43179"/>
                  </a:lnTo>
                  <a:lnTo>
                    <a:pt x="36174" y="46989"/>
                  </a:lnTo>
                  <a:lnTo>
                    <a:pt x="32299" y="49529"/>
                  </a:lnTo>
                  <a:lnTo>
                    <a:pt x="27774" y="50799"/>
                  </a:lnTo>
                  <a:lnTo>
                    <a:pt x="23899" y="52069"/>
                  </a:lnTo>
                  <a:lnTo>
                    <a:pt x="39399" y="102869"/>
                  </a:lnTo>
                  <a:lnTo>
                    <a:pt x="96242" y="102869"/>
                  </a:lnTo>
                  <a:lnTo>
                    <a:pt x="94949" y="104139"/>
                  </a:lnTo>
                  <a:lnTo>
                    <a:pt x="89799" y="106679"/>
                  </a:lnTo>
                  <a:lnTo>
                    <a:pt x="83974" y="109219"/>
                  </a:lnTo>
                  <a:lnTo>
                    <a:pt x="77524" y="110489"/>
                  </a:lnTo>
                  <a:lnTo>
                    <a:pt x="80058" y="113029"/>
                  </a:lnTo>
                  <a:lnTo>
                    <a:pt x="62649" y="113029"/>
                  </a:lnTo>
                  <a:lnTo>
                    <a:pt x="47799" y="114299"/>
                  </a:lnTo>
                  <a:lnTo>
                    <a:pt x="135585" y="201929"/>
                  </a:lnTo>
                  <a:lnTo>
                    <a:pt x="120149" y="201929"/>
                  </a:lnTo>
                  <a:lnTo>
                    <a:pt x="117574" y="204469"/>
                  </a:lnTo>
                  <a:lnTo>
                    <a:pt x="124024" y="210819"/>
                  </a:lnTo>
                  <a:lnTo>
                    <a:pt x="124674" y="212089"/>
                  </a:lnTo>
                  <a:lnTo>
                    <a:pt x="109174" y="212089"/>
                  </a:lnTo>
                  <a:lnTo>
                    <a:pt x="98174" y="224789"/>
                  </a:lnTo>
                  <a:lnTo>
                    <a:pt x="106249" y="232409"/>
                  </a:lnTo>
                  <a:lnTo>
                    <a:pt x="90424" y="232409"/>
                  </a:lnTo>
                  <a:lnTo>
                    <a:pt x="78799" y="242569"/>
                  </a:lnTo>
                  <a:lnTo>
                    <a:pt x="85924" y="250189"/>
                  </a:lnTo>
                  <a:lnTo>
                    <a:pt x="86549" y="251459"/>
                  </a:lnTo>
                  <a:lnTo>
                    <a:pt x="71049" y="251459"/>
                  </a:lnTo>
                  <a:lnTo>
                    <a:pt x="60074" y="262889"/>
                  </a:lnTo>
                  <a:lnTo>
                    <a:pt x="67824" y="270509"/>
                  </a:lnTo>
                  <a:lnTo>
                    <a:pt x="51674" y="270509"/>
                  </a:lnTo>
                  <a:lnTo>
                    <a:pt x="40699" y="281939"/>
                  </a:lnTo>
                  <a:lnTo>
                    <a:pt x="48774" y="289559"/>
                  </a:lnTo>
                  <a:lnTo>
                    <a:pt x="32299" y="289559"/>
                  </a:lnTo>
                  <a:lnTo>
                    <a:pt x="14849" y="307339"/>
                  </a:lnTo>
                  <a:lnTo>
                    <a:pt x="12274" y="311149"/>
                  </a:lnTo>
                  <a:lnTo>
                    <a:pt x="11624" y="313689"/>
                  </a:lnTo>
                  <a:lnTo>
                    <a:pt x="11624" y="318769"/>
                  </a:lnTo>
                  <a:lnTo>
                    <a:pt x="14849" y="325119"/>
                  </a:lnTo>
                  <a:lnTo>
                    <a:pt x="63299" y="372109"/>
                  </a:lnTo>
                  <a:lnTo>
                    <a:pt x="65249" y="374649"/>
                  </a:lnTo>
                  <a:lnTo>
                    <a:pt x="67174" y="375919"/>
                  </a:lnTo>
                  <a:lnTo>
                    <a:pt x="69774" y="377189"/>
                  </a:lnTo>
                  <a:lnTo>
                    <a:pt x="92320" y="377189"/>
                  </a:lnTo>
                  <a:lnTo>
                    <a:pt x="88499" y="380999"/>
                  </a:lnTo>
                  <a:lnTo>
                    <a:pt x="85274" y="383539"/>
                  </a:lnTo>
                  <a:lnTo>
                    <a:pt x="81399" y="386079"/>
                  </a:lnTo>
                  <a:lnTo>
                    <a:pt x="76874" y="387349"/>
                  </a:lnTo>
                  <a:lnTo>
                    <a:pt x="71699" y="388619"/>
                  </a:lnTo>
                  <a:close/>
                </a:path>
                <a:path w="389255" h="388619">
                  <a:moveTo>
                    <a:pt x="288749" y="180339"/>
                  </a:moveTo>
                  <a:lnTo>
                    <a:pt x="284224" y="180339"/>
                  </a:lnTo>
                  <a:lnTo>
                    <a:pt x="282274" y="179069"/>
                  </a:lnTo>
                  <a:lnTo>
                    <a:pt x="280999" y="177799"/>
                  </a:lnTo>
                  <a:lnTo>
                    <a:pt x="280999" y="172719"/>
                  </a:lnTo>
                  <a:lnTo>
                    <a:pt x="373374" y="80009"/>
                  </a:lnTo>
                  <a:lnTo>
                    <a:pt x="375299" y="78739"/>
                  </a:lnTo>
                  <a:lnTo>
                    <a:pt x="376599" y="76199"/>
                  </a:lnTo>
                  <a:lnTo>
                    <a:pt x="377249" y="73659"/>
                  </a:lnTo>
                  <a:lnTo>
                    <a:pt x="377249" y="68579"/>
                  </a:lnTo>
                  <a:lnTo>
                    <a:pt x="376599" y="66039"/>
                  </a:lnTo>
                  <a:lnTo>
                    <a:pt x="375299" y="63499"/>
                  </a:lnTo>
                  <a:lnTo>
                    <a:pt x="323624" y="12699"/>
                  </a:lnTo>
                  <a:lnTo>
                    <a:pt x="321699" y="11429"/>
                  </a:lnTo>
                  <a:lnTo>
                    <a:pt x="319099" y="11429"/>
                  </a:lnTo>
                  <a:lnTo>
                    <a:pt x="317174" y="10159"/>
                  </a:lnTo>
                  <a:lnTo>
                    <a:pt x="337748" y="10159"/>
                  </a:lnTo>
                  <a:lnTo>
                    <a:pt x="381774" y="54609"/>
                  </a:lnTo>
                  <a:lnTo>
                    <a:pt x="384999" y="58419"/>
                  </a:lnTo>
                  <a:lnTo>
                    <a:pt x="386924" y="62229"/>
                  </a:lnTo>
                  <a:lnTo>
                    <a:pt x="388224" y="66039"/>
                  </a:lnTo>
                  <a:lnTo>
                    <a:pt x="388874" y="71119"/>
                  </a:lnTo>
                  <a:lnTo>
                    <a:pt x="388224" y="76199"/>
                  </a:lnTo>
                  <a:lnTo>
                    <a:pt x="386924" y="80009"/>
                  </a:lnTo>
                  <a:lnTo>
                    <a:pt x="384999" y="83819"/>
                  </a:lnTo>
                  <a:lnTo>
                    <a:pt x="381774" y="87629"/>
                  </a:lnTo>
                  <a:lnTo>
                    <a:pt x="290674" y="179069"/>
                  </a:lnTo>
                  <a:lnTo>
                    <a:pt x="288749" y="180339"/>
                  </a:lnTo>
                  <a:close/>
                </a:path>
                <a:path w="389255" h="388619">
                  <a:moveTo>
                    <a:pt x="41991" y="41909"/>
                  </a:moveTo>
                  <a:lnTo>
                    <a:pt x="20024" y="41909"/>
                  </a:lnTo>
                  <a:lnTo>
                    <a:pt x="25199" y="40639"/>
                  </a:lnTo>
                  <a:lnTo>
                    <a:pt x="28424" y="38099"/>
                  </a:lnTo>
                  <a:lnTo>
                    <a:pt x="41974" y="19049"/>
                  </a:lnTo>
                  <a:lnTo>
                    <a:pt x="26474" y="13969"/>
                  </a:lnTo>
                  <a:lnTo>
                    <a:pt x="23899" y="12699"/>
                  </a:lnTo>
                  <a:lnTo>
                    <a:pt x="61016" y="12699"/>
                  </a:lnTo>
                  <a:lnTo>
                    <a:pt x="87849" y="21589"/>
                  </a:lnTo>
                  <a:lnTo>
                    <a:pt x="52974" y="21589"/>
                  </a:lnTo>
                  <a:lnTo>
                    <a:pt x="51024" y="29209"/>
                  </a:lnTo>
                  <a:lnTo>
                    <a:pt x="48449" y="34289"/>
                  </a:lnTo>
                  <a:lnTo>
                    <a:pt x="44574" y="39369"/>
                  </a:lnTo>
                  <a:lnTo>
                    <a:pt x="41991" y="41909"/>
                  </a:lnTo>
                  <a:close/>
                </a:path>
                <a:path w="389255" h="388619">
                  <a:moveTo>
                    <a:pt x="96242" y="102869"/>
                  </a:moveTo>
                  <a:lnTo>
                    <a:pt x="39399" y="102869"/>
                  </a:lnTo>
                  <a:lnTo>
                    <a:pt x="72999" y="100329"/>
                  </a:lnTo>
                  <a:lnTo>
                    <a:pt x="78799" y="99059"/>
                  </a:lnTo>
                  <a:lnTo>
                    <a:pt x="83974" y="97789"/>
                  </a:lnTo>
                  <a:lnTo>
                    <a:pt x="88499" y="93979"/>
                  </a:lnTo>
                  <a:lnTo>
                    <a:pt x="92374" y="91439"/>
                  </a:lnTo>
                  <a:lnTo>
                    <a:pt x="103349" y="39369"/>
                  </a:lnTo>
                  <a:lnTo>
                    <a:pt x="83974" y="33019"/>
                  </a:lnTo>
                  <a:lnTo>
                    <a:pt x="52974" y="21589"/>
                  </a:lnTo>
                  <a:lnTo>
                    <a:pt x="87849" y="21589"/>
                  </a:lnTo>
                  <a:lnTo>
                    <a:pt x="111099" y="29209"/>
                  </a:lnTo>
                  <a:lnTo>
                    <a:pt x="113049" y="30479"/>
                  </a:lnTo>
                  <a:lnTo>
                    <a:pt x="130442" y="48259"/>
                  </a:lnTo>
                  <a:lnTo>
                    <a:pt x="114324" y="48259"/>
                  </a:lnTo>
                  <a:lnTo>
                    <a:pt x="113049" y="62229"/>
                  </a:lnTo>
                  <a:lnTo>
                    <a:pt x="128259" y="77469"/>
                  </a:lnTo>
                  <a:lnTo>
                    <a:pt x="111749" y="77469"/>
                  </a:lnTo>
                  <a:lnTo>
                    <a:pt x="110449" y="83819"/>
                  </a:lnTo>
                  <a:lnTo>
                    <a:pt x="107874" y="90169"/>
                  </a:lnTo>
                  <a:lnTo>
                    <a:pt x="103999" y="95249"/>
                  </a:lnTo>
                  <a:lnTo>
                    <a:pt x="96242" y="102869"/>
                  </a:lnTo>
                  <a:close/>
                </a:path>
                <a:path w="389255" h="388619">
                  <a:moveTo>
                    <a:pt x="304899" y="57149"/>
                  </a:moveTo>
                  <a:lnTo>
                    <a:pt x="301024" y="57149"/>
                  </a:lnTo>
                  <a:lnTo>
                    <a:pt x="299074" y="55879"/>
                  </a:lnTo>
                  <a:lnTo>
                    <a:pt x="282924" y="39369"/>
                  </a:lnTo>
                  <a:lnTo>
                    <a:pt x="298128" y="39369"/>
                  </a:lnTo>
                  <a:lnTo>
                    <a:pt x="306824" y="48259"/>
                  </a:lnTo>
                  <a:lnTo>
                    <a:pt x="308124" y="49529"/>
                  </a:lnTo>
                  <a:lnTo>
                    <a:pt x="308774" y="52069"/>
                  </a:lnTo>
                  <a:lnTo>
                    <a:pt x="306824" y="55879"/>
                  </a:lnTo>
                  <a:lnTo>
                    <a:pt x="304899" y="57149"/>
                  </a:lnTo>
                  <a:close/>
                </a:path>
                <a:path w="389255" h="388619">
                  <a:moveTo>
                    <a:pt x="330168" y="264159"/>
                  </a:moveTo>
                  <a:lnTo>
                    <a:pt x="314574" y="264159"/>
                  </a:lnTo>
                  <a:lnTo>
                    <a:pt x="322324" y="256539"/>
                  </a:lnTo>
                  <a:lnTo>
                    <a:pt x="114324" y="48259"/>
                  </a:lnTo>
                  <a:lnTo>
                    <a:pt x="130442" y="48259"/>
                  </a:lnTo>
                  <a:lnTo>
                    <a:pt x="193799" y="113029"/>
                  </a:lnTo>
                  <a:lnTo>
                    <a:pt x="218124" y="113029"/>
                  </a:lnTo>
                  <a:lnTo>
                    <a:pt x="220274" y="115569"/>
                  </a:lnTo>
                  <a:lnTo>
                    <a:pt x="221574" y="116839"/>
                  </a:lnTo>
                  <a:lnTo>
                    <a:pt x="205424" y="116839"/>
                  </a:lnTo>
                  <a:lnTo>
                    <a:pt x="202174" y="120649"/>
                  </a:lnTo>
                  <a:lnTo>
                    <a:pt x="330724" y="248919"/>
                  </a:lnTo>
                  <a:lnTo>
                    <a:pt x="346249" y="248919"/>
                  </a:lnTo>
                  <a:lnTo>
                    <a:pt x="348174" y="251459"/>
                  </a:lnTo>
                  <a:lnTo>
                    <a:pt x="355174" y="257809"/>
                  </a:lnTo>
                  <a:lnTo>
                    <a:pt x="336549" y="257809"/>
                  </a:lnTo>
                  <a:lnTo>
                    <a:pt x="335249" y="259079"/>
                  </a:lnTo>
                  <a:lnTo>
                    <a:pt x="330168" y="264159"/>
                  </a:lnTo>
                  <a:close/>
                </a:path>
                <a:path w="389255" h="388619">
                  <a:moveTo>
                    <a:pt x="273899" y="67309"/>
                  </a:moveTo>
                  <a:lnTo>
                    <a:pt x="270024" y="64769"/>
                  </a:lnTo>
                  <a:lnTo>
                    <a:pt x="263549" y="58419"/>
                  </a:lnTo>
                  <a:lnTo>
                    <a:pt x="278416" y="58419"/>
                  </a:lnTo>
                  <a:lnTo>
                    <a:pt x="279699" y="60959"/>
                  </a:lnTo>
                  <a:lnTo>
                    <a:pt x="279049" y="63499"/>
                  </a:lnTo>
                  <a:lnTo>
                    <a:pt x="276474" y="66039"/>
                  </a:lnTo>
                  <a:lnTo>
                    <a:pt x="273899" y="67309"/>
                  </a:lnTo>
                  <a:close/>
                </a:path>
                <a:path w="389255" h="388619">
                  <a:moveTo>
                    <a:pt x="288244" y="306069"/>
                  </a:moveTo>
                  <a:lnTo>
                    <a:pt x="272599" y="306069"/>
                  </a:lnTo>
                  <a:lnTo>
                    <a:pt x="306199" y="271779"/>
                  </a:lnTo>
                  <a:lnTo>
                    <a:pt x="111749" y="77469"/>
                  </a:lnTo>
                  <a:lnTo>
                    <a:pt x="128259" y="77469"/>
                  </a:lnTo>
                  <a:lnTo>
                    <a:pt x="314574" y="264159"/>
                  </a:lnTo>
                  <a:lnTo>
                    <a:pt x="330168" y="264159"/>
                  </a:lnTo>
                  <a:lnTo>
                    <a:pt x="288244" y="306069"/>
                  </a:lnTo>
                  <a:close/>
                </a:path>
                <a:path w="389255" h="388619">
                  <a:moveTo>
                    <a:pt x="257099" y="86359"/>
                  </a:moveTo>
                  <a:lnTo>
                    <a:pt x="252574" y="86359"/>
                  </a:lnTo>
                  <a:lnTo>
                    <a:pt x="250624" y="85089"/>
                  </a:lnTo>
                  <a:lnTo>
                    <a:pt x="244174" y="78739"/>
                  </a:lnTo>
                  <a:lnTo>
                    <a:pt x="260324" y="78739"/>
                  </a:lnTo>
                  <a:lnTo>
                    <a:pt x="260324" y="82549"/>
                  </a:lnTo>
                  <a:lnTo>
                    <a:pt x="259024" y="85089"/>
                  </a:lnTo>
                  <a:lnTo>
                    <a:pt x="257099" y="86359"/>
                  </a:lnTo>
                  <a:close/>
                </a:path>
                <a:path w="389255" h="388619">
                  <a:moveTo>
                    <a:pt x="247399" y="115569"/>
                  </a:moveTo>
                  <a:lnTo>
                    <a:pt x="242874" y="115569"/>
                  </a:lnTo>
                  <a:lnTo>
                    <a:pt x="240949" y="114299"/>
                  </a:lnTo>
                  <a:lnTo>
                    <a:pt x="224799" y="97789"/>
                  </a:lnTo>
                  <a:lnTo>
                    <a:pt x="241896" y="97789"/>
                  </a:lnTo>
                  <a:lnTo>
                    <a:pt x="249349" y="105409"/>
                  </a:lnTo>
                  <a:lnTo>
                    <a:pt x="250624" y="106679"/>
                  </a:lnTo>
                  <a:lnTo>
                    <a:pt x="250624" y="111759"/>
                  </a:lnTo>
                  <a:lnTo>
                    <a:pt x="249349" y="114299"/>
                  </a:lnTo>
                  <a:lnTo>
                    <a:pt x="247399" y="115569"/>
                  </a:lnTo>
                  <a:close/>
                </a:path>
                <a:path w="389255" h="388619">
                  <a:moveTo>
                    <a:pt x="271729" y="322579"/>
                  </a:moveTo>
                  <a:lnTo>
                    <a:pt x="256449" y="322579"/>
                  </a:lnTo>
                  <a:lnTo>
                    <a:pt x="264849" y="313689"/>
                  </a:lnTo>
                  <a:lnTo>
                    <a:pt x="62649" y="113029"/>
                  </a:lnTo>
                  <a:lnTo>
                    <a:pt x="80058" y="113029"/>
                  </a:lnTo>
                  <a:lnTo>
                    <a:pt x="272599" y="306069"/>
                  </a:lnTo>
                  <a:lnTo>
                    <a:pt x="288244" y="306069"/>
                  </a:lnTo>
                  <a:lnTo>
                    <a:pt x="271729" y="322579"/>
                  </a:lnTo>
                  <a:close/>
                </a:path>
                <a:path w="389255" h="388619">
                  <a:moveTo>
                    <a:pt x="218324" y="124459"/>
                  </a:moveTo>
                  <a:lnTo>
                    <a:pt x="213824" y="124459"/>
                  </a:lnTo>
                  <a:lnTo>
                    <a:pt x="212524" y="123189"/>
                  </a:lnTo>
                  <a:lnTo>
                    <a:pt x="205424" y="116839"/>
                  </a:lnTo>
                  <a:lnTo>
                    <a:pt x="221574" y="116839"/>
                  </a:lnTo>
                  <a:lnTo>
                    <a:pt x="222199" y="119379"/>
                  </a:lnTo>
                  <a:lnTo>
                    <a:pt x="221574" y="121919"/>
                  </a:lnTo>
                  <a:lnTo>
                    <a:pt x="220274" y="123189"/>
                  </a:lnTo>
                  <a:lnTo>
                    <a:pt x="218324" y="124459"/>
                  </a:lnTo>
                  <a:close/>
                </a:path>
                <a:path w="389255" h="388619">
                  <a:moveTo>
                    <a:pt x="268074" y="359409"/>
                  </a:moveTo>
                  <a:lnTo>
                    <a:pt x="264849" y="359409"/>
                  </a:lnTo>
                  <a:lnTo>
                    <a:pt x="259674" y="356869"/>
                  </a:lnTo>
                  <a:lnTo>
                    <a:pt x="257749" y="354329"/>
                  </a:lnTo>
                  <a:lnTo>
                    <a:pt x="251274" y="347979"/>
                  </a:lnTo>
                  <a:lnTo>
                    <a:pt x="249349" y="346709"/>
                  </a:lnTo>
                  <a:lnTo>
                    <a:pt x="247399" y="342899"/>
                  </a:lnTo>
                  <a:lnTo>
                    <a:pt x="246749" y="340359"/>
                  </a:lnTo>
                  <a:lnTo>
                    <a:pt x="247399" y="335279"/>
                  </a:lnTo>
                  <a:lnTo>
                    <a:pt x="248699" y="330199"/>
                  </a:lnTo>
                  <a:lnTo>
                    <a:pt x="120149" y="201929"/>
                  </a:lnTo>
                  <a:lnTo>
                    <a:pt x="135585" y="201929"/>
                  </a:lnTo>
                  <a:lnTo>
                    <a:pt x="256449" y="322579"/>
                  </a:lnTo>
                  <a:lnTo>
                    <a:pt x="271729" y="322579"/>
                  </a:lnTo>
                  <a:lnTo>
                    <a:pt x="259024" y="335279"/>
                  </a:lnTo>
                  <a:lnTo>
                    <a:pt x="258374" y="336549"/>
                  </a:lnTo>
                  <a:lnTo>
                    <a:pt x="258374" y="339089"/>
                  </a:lnTo>
                  <a:lnTo>
                    <a:pt x="259024" y="340359"/>
                  </a:lnTo>
                  <a:lnTo>
                    <a:pt x="266774" y="347979"/>
                  </a:lnTo>
                  <a:lnTo>
                    <a:pt x="284842" y="347979"/>
                  </a:lnTo>
                  <a:lnTo>
                    <a:pt x="283574" y="349249"/>
                  </a:lnTo>
                  <a:lnTo>
                    <a:pt x="291101" y="356869"/>
                  </a:lnTo>
                  <a:lnTo>
                    <a:pt x="275174" y="356869"/>
                  </a:lnTo>
                  <a:lnTo>
                    <a:pt x="271949" y="358139"/>
                  </a:lnTo>
                  <a:lnTo>
                    <a:pt x="268074" y="359409"/>
                  </a:lnTo>
                  <a:close/>
                </a:path>
                <a:path w="389255" h="388619">
                  <a:moveTo>
                    <a:pt x="120149" y="220979"/>
                  </a:moveTo>
                  <a:lnTo>
                    <a:pt x="118199" y="219709"/>
                  </a:lnTo>
                  <a:lnTo>
                    <a:pt x="116274" y="219709"/>
                  </a:lnTo>
                  <a:lnTo>
                    <a:pt x="109174" y="212089"/>
                  </a:lnTo>
                  <a:lnTo>
                    <a:pt x="124674" y="212089"/>
                  </a:lnTo>
                  <a:lnTo>
                    <a:pt x="125974" y="214629"/>
                  </a:lnTo>
                  <a:lnTo>
                    <a:pt x="125324" y="217169"/>
                  </a:lnTo>
                  <a:lnTo>
                    <a:pt x="124024" y="219709"/>
                  </a:lnTo>
                  <a:lnTo>
                    <a:pt x="120149" y="220979"/>
                  </a:lnTo>
                  <a:close/>
                </a:path>
                <a:path w="389255" h="388619">
                  <a:moveTo>
                    <a:pt x="110449" y="250189"/>
                  </a:moveTo>
                  <a:lnTo>
                    <a:pt x="106574" y="247649"/>
                  </a:lnTo>
                  <a:lnTo>
                    <a:pt x="90424" y="232409"/>
                  </a:lnTo>
                  <a:lnTo>
                    <a:pt x="106249" y="232409"/>
                  </a:lnTo>
                  <a:lnTo>
                    <a:pt x="114324" y="240029"/>
                  </a:lnTo>
                  <a:lnTo>
                    <a:pt x="116274" y="243839"/>
                  </a:lnTo>
                  <a:lnTo>
                    <a:pt x="115624" y="246379"/>
                  </a:lnTo>
                  <a:lnTo>
                    <a:pt x="114324" y="247649"/>
                  </a:lnTo>
                  <a:lnTo>
                    <a:pt x="110449" y="250189"/>
                  </a:lnTo>
                  <a:close/>
                </a:path>
                <a:path w="389255" h="388619">
                  <a:moveTo>
                    <a:pt x="346249" y="248919"/>
                  </a:moveTo>
                  <a:lnTo>
                    <a:pt x="330724" y="248919"/>
                  </a:lnTo>
                  <a:lnTo>
                    <a:pt x="333974" y="247649"/>
                  </a:lnTo>
                  <a:lnTo>
                    <a:pt x="337849" y="246379"/>
                  </a:lnTo>
                  <a:lnTo>
                    <a:pt x="341074" y="247649"/>
                  </a:lnTo>
                  <a:lnTo>
                    <a:pt x="343649" y="247649"/>
                  </a:lnTo>
                  <a:lnTo>
                    <a:pt x="346249" y="248919"/>
                  </a:lnTo>
                  <a:close/>
                </a:path>
                <a:path w="389255" h="388619">
                  <a:moveTo>
                    <a:pt x="83974" y="259079"/>
                  </a:moveTo>
                  <a:lnTo>
                    <a:pt x="79449" y="259079"/>
                  </a:lnTo>
                  <a:lnTo>
                    <a:pt x="77524" y="257809"/>
                  </a:lnTo>
                  <a:lnTo>
                    <a:pt x="71049" y="251459"/>
                  </a:lnTo>
                  <a:lnTo>
                    <a:pt x="86549" y="251459"/>
                  </a:lnTo>
                  <a:lnTo>
                    <a:pt x="87199" y="253999"/>
                  </a:lnTo>
                  <a:lnTo>
                    <a:pt x="85924" y="257809"/>
                  </a:lnTo>
                  <a:lnTo>
                    <a:pt x="83974" y="259079"/>
                  </a:lnTo>
                  <a:close/>
                </a:path>
                <a:path w="389255" h="388619">
                  <a:moveTo>
                    <a:pt x="284842" y="347979"/>
                  </a:moveTo>
                  <a:lnTo>
                    <a:pt x="269374" y="347979"/>
                  </a:lnTo>
                  <a:lnTo>
                    <a:pt x="346874" y="270509"/>
                  </a:lnTo>
                  <a:lnTo>
                    <a:pt x="347524" y="269239"/>
                  </a:lnTo>
                  <a:lnTo>
                    <a:pt x="347524" y="266699"/>
                  </a:lnTo>
                  <a:lnTo>
                    <a:pt x="346874" y="265429"/>
                  </a:lnTo>
                  <a:lnTo>
                    <a:pt x="339124" y="257809"/>
                  </a:lnTo>
                  <a:lnTo>
                    <a:pt x="355174" y="257809"/>
                  </a:lnTo>
                  <a:lnTo>
                    <a:pt x="356574" y="259079"/>
                  </a:lnTo>
                  <a:lnTo>
                    <a:pt x="359149" y="265429"/>
                  </a:lnTo>
                  <a:lnTo>
                    <a:pt x="359149" y="267969"/>
                  </a:lnTo>
                  <a:lnTo>
                    <a:pt x="358499" y="271779"/>
                  </a:lnTo>
                  <a:lnTo>
                    <a:pt x="357224" y="275589"/>
                  </a:lnTo>
                  <a:lnTo>
                    <a:pt x="365212" y="283209"/>
                  </a:lnTo>
                  <a:lnTo>
                    <a:pt x="349474" y="283209"/>
                  </a:lnTo>
                  <a:lnTo>
                    <a:pt x="284842" y="347979"/>
                  </a:lnTo>
                  <a:close/>
                </a:path>
                <a:path w="389255" h="388619">
                  <a:moveTo>
                    <a:pt x="64599" y="278129"/>
                  </a:moveTo>
                  <a:lnTo>
                    <a:pt x="60074" y="278129"/>
                  </a:lnTo>
                  <a:lnTo>
                    <a:pt x="58124" y="276859"/>
                  </a:lnTo>
                  <a:lnTo>
                    <a:pt x="51674" y="270509"/>
                  </a:lnTo>
                  <a:lnTo>
                    <a:pt x="67824" y="270509"/>
                  </a:lnTo>
                  <a:lnTo>
                    <a:pt x="67824" y="275589"/>
                  </a:lnTo>
                  <a:lnTo>
                    <a:pt x="66524" y="276859"/>
                  </a:lnTo>
                  <a:lnTo>
                    <a:pt x="64599" y="278129"/>
                  </a:lnTo>
                  <a:close/>
                </a:path>
                <a:path w="389255" h="388619">
                  <a:moveTo>
                    <a:pt x="92320" y="377189"/>
                  </a:moveTo>
                  <a:lnTo>
                    <a:pt x="74274" y="377189"/>
                  </a:lnTo>
                  <a:lnTo>
                    <a:pt x="76874" y="375919"/>
                  </a:lnTo>
                  <a:lnTo>
                    <a:pt x="78799" y="374649"/>
                  </a:lnTo>
                  <a:lnTo>
                    <a:pt x="171174" y="281939"/>
                  </a:lnTo>
                  <a:lnTo>
                    <a:pt x="173124" y="280669"/>
                  </a:lnTo>
                  <a:lnTo>
                    <a:pt x="177649" y="280669"/>
                  </a:lnTo>
                  <a:lnTo>
                    <a:pt x="178924" y="281939"/>
                  </a:lnTo>
                  <a:lnTo>
                    <a:pt x="180224" y="284479"/>
                  </a:lnTo>
                  <a:lnTo>
                    <a:pt x="180874" y="287019"/>
                  </a:lnTo>
                  <a:lnTo>
                    <a:pt x="178924" y="290829"/>
                  </a:lnTo>
                  <a:lnTo>
                    <a:pt x="92320" y="377189"/>
                  </a:lnTo>
                  <a:close/>
                </a:path>
                <a:path w="389255" h="388619">
                  <a:moveTo>
                    <a:pt x="335756" y="373379"/>
                  </a:moveTo>
                  <a:lnTo>
                    <a:pt x="318449" y="373379"/>
                  </a:lnTo>
                  <a:lnTo>
                    <a:pt x="322324" y="370839"/>
                  </a:lnTo>
                  <a:lnTo>
                    <a:pt x="370774" y="322579"/>
                  </a:lnTo>
                  <a:lnTo>
                    <a:pt x="373374" y="318769"/>
                  </a:lnTo>
                  <a:lnTo>
                    <a:pt x="374024" y="316229"/>
                  </a:lnTo>
                  <a:lnTo>
                    <a:pt x="374024" y="311149"/>
                  </a:lnTo>
                  <a:lnTo>
                    <a:pt x="373374" y="308609"/>
                  </a:lnTo>
                  <a:lnTo>
                    <a:pt x="370774" y="304799"/>
                  </a:lnTo>
                  <a:lnTo>
                    <a:pt x="349474" y="283209"/>
                  </a:lnTo>
                  <a:lnTo>
                    <a:pt x="365212" y="283209"/>
                  </a:lnTo>
                  <a:lnTo>
                    <a:pt x="385649" y="313689"/>
                  </a:lnTo>
                  <a:lnTo>
                    <a:pt x="384999" y="318769"/>
                  </a:lnTo>
                  <a:lnTo>
                    <a:pt x="383699" y="322579"/>
                  </a:lnTo>
                  <a:lnTo>
                    <a:pt x="381774" y="326389"/>
                  </a:lnTo>
                  <a:lnTo>
                    <a:pt x="378524" y="330199"/>
                  </a:lnTo>
                  <a:lnTo>
                    <a:pt x="335756" y="373379"/>
                  </a:lnTo>
                  <a:close/>
                </a:path>
                <a:path w="389255" h="388619">
                  <a:moveTo>
                    <a:pt x="54899" y="307339"/>
                  </a:moveTo>
                  <a:lnTo>
                    <a:pt x="50374" y="307339"/>
                  </a:lnTo>
                  <a:lnTo>
                    <a:pt x="48449" y="306069"/>
                  </a:lnTo>
                  <a:lnTo>
                    <a:pt x="32299" y="289559"/>
                  </a:lnTo>
                  <a:lnTo>
                    <a:pt x="48774" y="289559"/>
                  </a:lnTo>
                  <a:lnTo>
                    <a:pt x="56849" y="297179"/>
                  </a:lnTo>
                  <a:lnTo>
                    <a:pt x="58124" y="299719"/>
                  </a:lnTo>
                  <a:lnTo>
                    <a:pt x="58124" y="304799"/>
                  </a:lnTo>
                  <a:lnTo>
                    <a:pt x="56849" y="306069"/>
                  </a:lnTo>
                  <a:lnTo>
                    <a:pt x="54899" y="307339"/>
                  </a:lnTo>
                  <a:close/>
                </a:path>
                <a:path w="389255" h="388619">
                  <a:moveTo>
                    <a:pt x="313299" y="386079"/>
                  </a:moveTo>
                  <a:lnTo>
                    <a:pt x="308774" y="384809"/>
                  </a:lnTo>
                  <a:lnTo>
                    <a:pt x="304899" y="383539"/>
                  </a:lnTo>
                  <a:lnTo>
                    <a:pt x="300374" y="382269"/>
                  </a:lnTo>
                  <a:lnTo>
                    <a:pt x="296499" y="378459"/>
                  </a:lnTo>
                  <a:lnTo>
                    <a:pt x="275174" y="356869"/>
                  </a:lnTo>
                  <a:lnTo>
                    <a:pt x="291101" y="356869"/>
                  </a:lnTo>
                  <a:lnTo>
                    <a:pt x="304899" y="370839"/>
                  </a:lnTo>
                  <a:lnTo>
                    <a:pt x="308774" y="373379"/>
                  </a:lnTo>
                  <a:lnTo>
                    <a:pt x="335756" y="373379"/>
                  </a:lnTo>
                  <a:lnTo>
                    <a:pt x="330724" y="378459"/>
                  </a:lnTo>
                  <a:lnTo>
                    <a:pt x="326849" y="382269"/>
                  </a:lnTo>
                  <a:lnTo>
                    <a:pt x="322324" y="383539"/>
                  </a:lnTo>
                  <a:lnTo>
                    <a:pt x="318449" y="384809"/>
                  </a:lnTo>
                  <a:lnTo>
                    <a:pt x="313299" y="386079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28">
            <a:extLst>
              <a:ext uri="{FF2B5EF4-FFF2-40B4-BE49-F238E27FC236}">
                <a16:creationId xmlns:a16="http://schemas.microsoft.com/office/drawing/2014/main" id="{1F5A901E-5D13-B5A0-544D-862BC0FE13B2}"/>
              </a:ext>
            </a:extLst>
          </p:cNvPr>
          <p:cNvSpPr txBox="1"/>
          <p:nvPr/>
        </p:nvSpPr>
        <p:spPr>
          <a:xfrm>
            <a:off x="1237704" y="2645702"/>
            <a:ext cx="2941212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 marR="273685"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95" err="1">
                <a:solidFill>
                  <a:srgbClr val="FFFFFF"/>
                </a:solidFill>
                <a:latin typeface="Tahoma"/>
                <a:cs typeface="Tahoma"/>
              </a:rPr>
              <a:t>Análisis</a:t>
            </a:r>
            <a:r>
              <a:rPr lang="en-US" sz="2000" b="1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000" b="1" spc="-95" err="1">
                <a:solidFill>
                  <a:srgbClr val="FFFFFF"/>
                </a:solidFill>
                <a:latin typeface="Tahoma"/>
                <a:cs typeface="Tahoma"/>
              </a:rPr>
              <a:t>lingüístico</a:t>
            </a:r>
            <a:br>
              <a:rPr lang="en-US" sz="2000" b="1" spc="-95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600">
                <a:solidFill>
                  <a:srgbClr val="FFFFFF"/>
                </a:solidFill>
                <a:latin typeface="Tahoma"/>
                <a:cs typeface="Tahoma"/>
              </a:rPr>
              <a:t>Técnicas de análisis textual y lingüístico para identificar patrones y determinar la polaridad de las reseñas.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062" y="2123075"/>
            <a:ext cx="2241873" cy="897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69624" y="46200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5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9624" y="39250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875" y="277449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60" h="234315">
                  <a:moveTo>
                    <a:pt x="0" y="233999"/>
                  </a:moveTo>
                  <a:lnTo>
                    <a:pt x="275799" y="6249"/>
                  </a:lnTo>
                  <a:lnTo>
                    <a:pt x="365649" y="0"/>
                  </a:lnTo>
                  <a:lnTo>
                    <a:pt x="89824" y="227724"/>
                  </a:lnTo>
                  <a:lnTo>
                    <a:pt x="0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507" y="61000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50" y="0"/>
                  </a:lnTo>
                  <a:lnTo>
                    <a:pt x="468300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6138" y="4497718"/>
              <a:ext cx="193038" cy="2250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42058" y="4417445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8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6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6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8" y="132475"/>
                  </a:lnTo>
                  <a:lnTo>
                    <a:pt x="425514" y="217663"/>
                  </a:lnTo>
                  <a:lnTo>
                    <a:pt x="272726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2058" y="4365738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2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6875" y="0"/>
              <a:ext cx="837565" cy="1168400"/>
            </a:xfrm>
            <a:custGeom>
              <a:avLst/>
              <a:gdLst/>
              <a:ahLst/>
              <a:cxnLst/>
              <a:rect l="l" t="t" r="r" b="b"/>
              <a:pathLst>
                <a:path w="837565" h="1168400">
                  <a:moveTo>
                    <a:pt x="0" y="1168123"/>
                  </a:moveTo>
                  <a:lnTo>
                    <a:pt x="154813" y="0"/>
                  </a:lnTo>
                  <a:lnTo>
                    <a:pt x="239162" y="0"/>
                  </a:lnTo>
                  <a:lnTo>
                    <a:pt x="837300" y="679196"/>
                  </a:lnTo>
                  <a:lnTo>
                    <a:pt x="0" y="116812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6038" y="0"/>
              <a:ext cx="738505" cy="691515"/>
            </a:xfrm>
            <a:custGeom>
              <a:avLst/>
              <a:gdLst/>
              <a:ahLst/>
              <a:cxnLst/>
              <a:rect l="l" t="t" r="r" b="b"/>
              <a:pathLst>
                <a:path w="738504" h="691515">
                  <a:moveTo>
                    <a:pt x="737962" y="691432"/>
                  </a:moveTo>
                  <a:lnTo>
                    <a:pt x="598138" y="679196"/>
                  </a:lnTo>
                  <a:lnTo>
                    <a:pt x="0" y="0"/>
                  </a:lnTo>
                  <a:lnTo>
                    <a:pt x="224639" y="0"/>
                  </a:lnTo>
                  <a:lnTo>
                    <a:pt x="737962" y="582839"/>
                  </a:lnTo>
                  <a:lnTo>
                    <a:pt x="737962" y="69143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6875" y="679196"/>
              <a:ext cx="977265" cy="510540"/>
            </a:xfrm>
            <a:custGeom>
              <a:avLst/>
              <a:gdLst/>
              <a:ahLst/>
              <a:cxnLst/>
              <a:rect l="l" t="t" r="r" b="b"/>
              <a:pathLst>
                <a:path w="977265" h="510540">
                  <a:moveTo>
                    <a:pt x="243461" y="510288"/>
                  </a:moveTo>
                  <a:lnTo>
                    <a:pt x="0" y="488926"/>
                  </a:lnTo>
                  <a:lnTo>
                    <a:pt x="837300" y="0"/>
                  </a:lnTo>
                  <a:lnTo>
                    <a:pt x="977124" y="12235"/>
                  </a:lnTo>
                  <a:lnTo>
                    <a:pt x="977124" y="81823"/>
                  </a:lnTo>
                  <a:lnTo>
                    <a:pt x="243461" y="510288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2807" y="73150"/>
              <a:ext cx="468630" cy="474980"/>
            </a:xfrm>
            <a:custGeom>
              <a:avLst/>
              <a:gdLst/>
              <a:ahLst/>
              <a:cxnLst/>
              <a:rect l="l" t="t" r="r" b="b"/>
              <a:pathLst>
                <a:path w="468629" h="474980">
                  <a:moveTo>
                    <a:pt x="0" y="474899"/>
                  </a:moveTo>
                  <a:lnTo>
                    <a:pt x="112649" y="0"/>
                  </a:lnTo>
                  <a:lnTo>
                    <a:pt x="468299" y="333899"/>
                  </a:lnTo>
                  <a:lnTo>
                    <a:pt x="0" y="47489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449" y="4446249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60" h="465454">
                  <a:moveTo>
                    <a:pt x="13249" y="465249"/>
                  </a:moveTo>
                  <a:lnTo>
                    <a:pt x="0" y="0"/>
                  </a:lnTo>
                  <a:lnTo>
                    <a:pt x="289049" y="237499"/>
                  </a:lnTo>
                  <a:lnTo>
                    <a:pt x="13249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449" y="4439299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5" h="244475">
                  <a:moveTo>
                    <a:pt x="289049" y="244449"/>
                  </a:moveTo>
                  <a:lnTo>
                    <a:pt x="0" y="6949"/>
                  </a:lnTo>
                  <a:lnTo>
                    <a:pt x="89849" y="0"/>
                  </a:lnTo>
                  <a:lnTo>
                    <a:pt x="378899" y="238199"/>
                  </a:lnTo>
                  <a:lnTo>
                    <a:pt x="2890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869423"/>
              <a:ext cx="555625" cy="1042669"/>
            </a:xfrm>
            <a:custGeom>
              <a:avLst/>
              <a:gdLst/>
              <a:ahLst/>
              <a:cxnLst/>
              <a:rect l="l" t="t" r="r" b="b"/>
              <a:pathLst>
                <a:path w="555625" h="1042670">
                  <a:moveTo>
                    <a:pt x="314413" y="0"/>
                  </a:moveTo>
                  <a:lnTo>
                    <a:pt x="0" y="94805"/>
                  </a:lnTo>
                  <a:lnTo>
                    <a:pt x="0" y="187579"/>
                  </a:lnTo>
                  <a:lnTo>
                    <a:pt x="215900" y="122478"/>
                  </a:lnTo>
                  <a:lnTo>
                    <a:pt x="314413" y="0"/>
                  </a:lnTo>
                  <a:close/>
                </a:path>
                <a:path w="555625" h="1042670">
                  <a:moveTo>
                    <a:pt x="555345" y="808088"/>
                  </a:moveTo>
                  <a:lnTo>
                    <a:pt x="465493" y="814336"/>
                  </a:lnTo>
                  <a:lnTo>
                    <a:pt x="189699" y="1042085"/>
                  </a:lnTo>
                  <a:lnTo>
                    <a:pt x="279514" y="1035812"/>
                  </a:lnTo>
                  <a:lnTo>
                    <a:pt x="555345" y="808088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542727"/>
              <a:ext cx="650240" cy="744855"/>
            </a:xfrm>
            <a:custGeom>
              <a:avLst/>
              <a:gdLst/>
              <a:ahLst/>
              <a:cxnLst/>
              <a:rect l="l" t="t" r="r" b="b"/>
              <a:pathLst>
                <a:path w="650240" h="744854">
                  <a:moveTo>
                    <a:pt x="0" y="744415"/>
                  </a:moveTo>
                  <a:lnTo>
                    <a:pt x="0" y="514265"/>
                  </a:lnTo>
                  <a:lnTo>
                    <a:pt x="215900" y="449163"/>
                  </a:lnTo>
                  <a:lnTo>
                    <a:pt x="0" y="266902"/>
                  </a:lnTo>
                  <a:lnTo>
                    <a:pt x="0" y="0"/>
                  </a:lnTo>
                  <a:lnTo>
                    <a:pt x="649963" y="548574"/>
                  </a:lnTo>
                  <a:lnTo>
                    <a:pt x="0" y="74441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337618"/>
              <a:ext cx="748665" cy="753745"/>
            </a:xfrm>
            <a:custGeom>
              <a:avLst/>
              <a:gdLst/>
              <a:ahLst/>
              <a:cxnLst/>
              <a:rect l="l" t="t" r="r" b="b"/>
              <a:pathLst>
                <a:path w="748665" h="753745">
                  <a:moveTo>
                    <a:pt x="649963" y="753682"/>
                  </a:moveTo>
                  <a:lnTo>
                    <a:pt x="0" y="205108"/>
                  </a:lnTo>
                  <a:lnTo>
                    <a:pt x="0" y="0"/>
                  </a:lnTo>
                  <a:lnTo>
                    <a:pt x="748482" y="631203"/>
                  </a:lnTo>
                  <a:lnTo>
                    <a:pt x="649963" y="75368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03799" y="1265149"/>
              <a:ext cx="2336800" cy="2336800"/>
            </a:xfrm>
            <a:custGeom>
              <a:avLst/>
              <a:gdLst/>
              <a:ahLst/>
              <a:cxnLst/>
              <a:rect l="l" t="t" r="r" b="b"/>
              <a:pathLst>
                <a:path w="2336800" h="2336800">
                  <a:moveTo>
                    <a:pt x="0" y="1168199"/>
                  </a:moveTo>
                  <a:lnTo>
                    <a:pt x="974" y="1120046"/>
                  </a:lnTo>
                  <a:lnTo>
                    <a:pt x="3872" y="1072389"/>
                  </a:lnTo>
                  <a:lnTo>
                    <a:pt x="8656" y="1025265"/>
                  </a:lnTo>
                  <a:lnTo>
                    <a:pt x="15289" y="978711"/>
                  </a:lnTo>
                  <a:lnTo>
                    <a:pt x="23733" y="932766"/>
                  </a:lnTo>
                  <a:lnTo>
                    <a:pt x="33951" y="887467"/>
                  </a:lnTo>
                  <a:lnTo>
                    <a:pt x="45904" y="842852"/>
                  </a:lnTo>
                  <a:lnTo>
                    <a:pt x="59555" y="798958"/>
                  </a:lnTo>
                  <a:lnTo>
                    <a:pt x="74867" y="755822"/>
                  </a:lnTo>
                  <a:lnTo>
                    <a:pt x="91802" y="713483"/>
                  </a:lnTo>
                  <a:lnTo>
                    <a:pt x="110323" y="671978"/>
                  </a:lnTo>
                  <a:lnTo>
                    <a:pt x="130392" y="631344"/>
                  </a:lnTo>
                  <a:lnTo>
                    <a:pt x="151971" y="591620"/>
                  </a:lnTo>
                  <a:lnTo>
                    <a:pt x="175023" y="552842"/>
                  </a:lnTo>
                  <a:lnTo>
                    <a:pt x="199510" y="515048"/>
                  </a:lnTo>
                  <a:lnTo>
                    <a:pt x="225394" y="478276"/>
                  </a:lnTo>
                  <a:lnTo>
                    <a:pt x="252639" y="442563"/>
                  </a:lnTo>
                  <a:lnTo>
                    <a:pt x="281206" y="407947"/>
                  </a:lnTo>
                  <a:lnTo>
                    <a:pt x="311058" y="374466"/>
                  </a:lnTo>
                  <a:lnTo>
                    <a:pt x="342157" y="342157"/>
                  </a:lnTo>
                  <a:lnTo>
                    <a:pt x="374466" y="311058"/>
                  </a:lnTo>
                  <a:lnTo>
                    <a:pt x="407947" y="281206"/>
                  </a:lnTo>
                  <a:lnTo>
                    <a:pt x="442563" y="252639"/>
                  </a:lnTo>
                  <a:lnTo>
                    <a:pt x="478276" y="225394"/>
                  </a:lnTo>
                  <a:lnTo>
                    <a:pt x="515048" y="199510"/>
                  </a:lnTo>
                  <a:lnTo>
                    <a:pt x="552842" y="175023"/>
                  </a:lnTo>
                  <a:lnTo>
                    <a:pt x="591620" y="151971"/>
                  </a:lnTo>
                  <a:lnTo>
                    <a:pt x="631344" y="130392"/>
                  </a:lnTo>
                  <a:lnTo>
                    <a:pt x="671978" y="110323"/>
                  </a:lnTo>
                  <a:lnTo>
                    <a:pt x="713483" y="91802"/>
                  </a:lnTo>
                  <a:lnTo>
                    <a:pt x="755822" y="74867"/>
                  </a:lnTo>
                  <a:lnTo>
                    <a:pt x="798958" y="59555"/>
                  </a:lnTo>
                  <a:lnTo>
                    <a:pt x="842852" y="45904"/>
                  </a:lnTo>
                  <a:lnTo>
                    <a:pt x="887468" y="33950"/>
                  </a:lnTo>
                  <a:lnTo>
                    <a:pt x="932766" y="23733"/>
                  </a:lnTo>
                  <a:lnTo>
                    <a:pt x="978711" y="15289"/>
                  </a:lnTo>
                  <a:lnTo>
                    <a:pt x="1025265" y="8656"/>
                  </a:lnTo>
                  <a:lnTo>
                    <a:pt x="1072389" y="3872"/>
                  </a:lnTo>
                  <a:lnTo>
                    <a:pt x="1120046" y="974"/>
                  </a:lnTo>
                  <a:lnTo>
                    <a:pt x="1168199" y="0"/>
                  </a:lnTo>
                  <a:lnTo>
                    <a:pt x="1217004" y="1018"/>
                  </a:lnTo>
                  <a:lnTo>
                    <a:pt x="1265541" y="4059"/>
                  </a:lnTo>
                  <a:lnTo>
                    <a:pt x="1313753" y="9098"/>
                  </a:lnTo>
                  <a:lnTo>
                    <a:pt x="1361582" y="16112"/>
                  </a:lnTo>
                  <a:lnTo>
                    <a:pt x="1408971" y="25076"/>
                  </a:lnTo>
                  <a:lnTo>
                    <a:pt x="1455864" y="35968"/>
                  </a:lnTo>
                  <a:lnTo>
                    <a:pt x="1502202" y="48763"/>
                  </a:lnTo>
                  <a:lnTo>
                    <a:pt x="1547930" y="63438"/>
                  </a:lnTo>
                  <a:lnTo>
                    <a:pt x="1592989" y="79969"/>
                  </a:lnTo>
                  <a:lnTo>
                    <a:pt x="1637323" y="98333"/>
                  </a:lnTo>
                  <a:lnTo>
                    <a:pt x="1680874" y="118505"/>
                  </a:lnTo>
                  <a:lnTo>
                    <a:pt x="1723585" y="140463"/>
                  </a:lnTo>
                  <a:lnTo>
                    <a:pt x="1765399" y="164181"/>
                  </a:lnTo>
                  <a:lnTo>
                    <a:pt x="1806258" y="189638"/>
                  </a:lnTo>
                  <a:lnTo>
                    <a:pt x="1846107" y="216808"/>
                  </a:lnTo>
                  <a:lnTo>
                    <a:pt x="1884886" y="245669"/>
                  </a:lnTo>
                  <a:lnTo>
                    <a:pt x="1922540" y="276197"/>
                  </a:lnTo>
                  <a:lnTo>
                    <a:pt x="1959011" y="308367"/>
                  </a:lnTo>
                  <a:lnTo>
                    <a:pt x="1994242" y="342157"/>
                  </a:lnTo>
                  <a:lnTo>
                    <a:pt x="2028032" y="377388"/>
                  </a:lnTo>
                  <a:lnTo>
                    <a:pt x="2060202" y="413859"/>
                  </a:lnTo>
                  <a:lnTo>
                    <a:pt x="2090730" y="451513"/>
                  </a:lnTo>
                  <a:lnTo>
                    <a:pt x="2119591" y="490292"/>
                  </a:lnTo>
                  <a:lnTo>
                    <a:pt x="2146761" y="530141"/>
                  </a:lnTo>
                  <a:lnTo>
                    <a:pt x="2172218" y="571000"/>
                  </a:lnTo>
                  <a:lnTo>
                    <a:pt x="2195936" y="612814"/>
                  </a:lnTo>
                  <a:lnTo>
                    <a:pt x="2217894" y="655525"/>
                  </a:lnTo>
                  <a:lnTo>
                    <a:pt x="2238066" y="699076"/>
                  </a:lnTo>
                  <a:lnTo>
                    <a:pt x="2256430" y="743410"/>
                  </a:lnTo>
                  <a:lnTo>
                    <a:pt x="2272961" y="788469"/>
                  </a:lnTo>
                  <a:lnTo>
                    <a:pt x="2287636" y="834196"/>
                  </a:lnTo>
                  <a:lnTo>
                    <a:pt x="2300431" y="880535"/>
                  </a:lnTo>
                  <a:lnTo>
                    <a:pt x="2311323" y="927428"/>
                  </a:lnTo>
                  <a:lnTo>
                    <a:pt x="2320287" y="974817"/>
                  </a:lnTo>
                  <a:lnTo>
                    <a:pt x="2327301" y="1022646"/>
                  </a:lnTo>
                  <a:lnTo>
                    <a:pt x="2332340" y="1070858"/>
                  </a:lnTo>
                  <a:lnTo>
                    <a:pt x="2335381" y="1119395"/>
                  </a:lnTo>
                  <a:lnTo>
                    <a:pt x="2336399" y="1168199"/>
                  </a:lnTo>
                  <a:lnTo>
                    <a:pt x="2335425" y="1216353"/>
                  </a:lnTo>
                  <a:lnTo>
                    <a:pt x="2332527" y="1264010"/>
                  </a:lnTo>
                  <a:lnTo>
                    <a:pt x="2327743" y="1311134"/>
                  </a:lnTo>
                  <a:lnTo>
                    <a:pt x="2321110" y="1357688"/>
                  </a:lnTo>
                  <a:lnTo>
                    <a:pt x="2312666" y="1403633"/>
                  </a:lnTo>
                  <a:lnTo>
                    <a:pt x="2302448" y="1448931"/>
                  </a:lnTo>
                  <a:lnTo>
                    <a:pt x="2290495" y="1493547"/>
                  </a:lnTo>
                  <a:lnTo>
                    <a:pt x="2276844" y="1537441"/>
                  </a:lnTo>
                  <a:lnTo>
                    <a:pt x="2261532" y="1580576"/>
                  </a:lnTo>
                  <a:lnTo>
                    <a:pt x="2244597" y="1622916"/>
                  </a:lnTo>
                  <a:lnTo>
                    <a:pt x="2226076" y="1664421"/>
                  </a:lnTo>
                  <a:lnTo>
                    <a:pt x="2206007" y="1705055"/>
                  </a:lnTo>
                  <a:lnTo>
                    <a:pt x="2184428" y="1744779"/>
                  </a:lnTo>
                  <a:lnTo>
                    <a:pt x="2161376" y="1783557"/>
                  </a:lnTo>
                  <a:lnTo>
                    <a:pt x="2136889" y="1821351"/>
                  </a:lnTo>
                  <a:lnTo>
                    <a:pt x="2111005" y="1858123"/>
                  </a:lnTo>
                  <a:lnTo>
                    <a:pt x="2083760" y="1893836"/>
                  </a:lnTo>
                  <a:lnTo>
                    <a:pt x="2055193" y="1928452"/>
                  </a:lnTo>
                  <a:lnTo>
                    <a:pt x="2025341" y="1961933"/>
                  </a:lnTo>
                  <a:lnTo>
                    <a:pt x="1994242" y="1994242"/>
                  </a:lnTo>
                  <a:lnTo>
                    <a:pt x="1961933" y="2025341"/>
                  </a:lnTo>
                  <a:lnTo>
                    <a:pt x="1928452" y="2055193"/>
                  </a:lnTo>
                  <a:lnTo>
                    <a:pt x="1893836" y="2083760"/>
                  </a:lnTo>
                  <a:lnTo>
                    <a:pt x="1858123" y="2111005"/>
                  </a:lnTo>
                  <a:lnTo>
                    <a:pt x="1821351" y="2136889"/>
                  </a:lnTo>
                  <a:lnTo>
                    <a:pt x="1783557" y="2161376"/>
                  </a:lnTo>
                  <a:lnTo>
                    <a:pt x="1744779" y="2184428"/>
                  </a:lnTo>
                  <a:lnTo>
                    <a:pt x="1705055" y="2206007"/>
                  </a:lnTo>
                  <a:lnTo>
                    <a:pt x="1664421" y="2226076"/>
                  </a:lnTo>
                  <a:lnTo>
                    <a:pt x="1622916" y="2244597"/>
                  </a:lnTo>
                  <a:lnTo>
                    <a:pt x="1580576" y="2261532"/>
                  </a:lnTo>
                  <a:lnTo>
                    <a:pt x="1537441" y="2276844"/>
                  </a:lnTo>
                  <a:lnTo>
                    <a:pt x="1493547" y="2290495"/>
                  </a:lnTo>
                  <a:lnTo>
                    <a:pt x="1448931" y="2302448"/>
                  </a:lnTo>
                  <a:lnTo>
                    <a:pt x="1403633" y="2312666"/>
                  </a:lnTo>
                  <a:lnTo>
                    <a:pt x="1357688" y="2321110"/>
                  </a:lnTo>
                  <a:lnTo>
                    <a:pt x="1311134" y="2327743"/>
                  </a:lnTo>
                  <a:lnTo>
                    <a:pt x="1264010" y="2332527"/>
                  </a:lnTo>
                  <a:lnTo>
                    <a:pt x="1216353" y="2335425"/>
                  </a:lnTo>
                  <a:lnTo>
                    <a:pt x="1168199" y="2336399"/>
                  </a:lnTo>
                  <a:lnTo>
                    <a:pt x="1120046" y="2335425"/>
                  </a:lnTo>
                  <a:lnTo>
                    <a:pt x="1072389" y="2332527"/>
                  </a:lnTo>
                  <a:lnTo>
                    <a:pt x="1025265" y="2327743"/>
                  </a:lnTo>
                  <a:lnTo>
                    <a:pt x="978711" y="2321110"/>
                  </a:lnTo>
                  <a:lnTo>
                    <a:pt x="932766" y="2312666"/>
                  </a:lnTo>
                  <a:lnTo>
                    <a:pt x="887468" y="2302448"/>
                  </a:lnTo>
                  <a:lnTo>
                    <a:pt x="842852" y="2290495"/>
                  </a:lnTo>
                  <a:lnTo>
                    <a:pt x="798958" y="2276844"/>
                  </a:lnTo>
                  <a:lnTo>
                    <a:pt x="755822" y="2261532"/>
                  </a:lnTo>
                  <a:lnTo>
                    <a:pt x="713483" y="2244597"/>
                  </a:lnTo>
                  <a:lnTo>
                    <a:pt x="671978" y="2226076"/>
                  </a:lnTo>
                  <a:lnTo>
                    <a:pt x="631344" y="2206007"/>
                  </a:lnTo>
                  <a:lnTo>
                    <a:pt x="591620" y="2184428"/>
                  </a:lnTo>
                  <a:lnTo>
                    <a:pt x="552842" y="2161376"/>
                  </a:lnTo>
                  <a:lnTo>
                    <a:pt x="515048" y="2136889"/>
                  </a:lnTo>
                  <a:lnTo>
                    <a:pt x="478276" y="2111005"/>
                  </a:lnTo>
                  <a:lnTo>
                    <a:pt x="442563" y="2083760"/>
                  </a:lnTo>
                  <a:lnTo>
                    <a:pt x="407947" y="2055193"/>
                  </a:lnTo>
                  <a:lnTo>
                    <a:pt x="374466" y="2025341"/>
                  </a:lnTo>
                  <a:lnTo>
                    <a:pt x="342157" y="1994242"/>
                  </a:lnTo>
                  <a:lnTo>
                    <a:pt x="311058" y="1961933"/>
                  </a:lnTo>
                  <a:lnTo>
                    <a:pt x="281206" y="1928452"/>
                  </a:lnTo>
                  <a:lnTo>
                    <a:pt x="252639" y="1893836"/>
                  </a:lnTo>
                  <a:lnTo>
                    <a:pt x="225394" y="1858123"/>
                  </a:lnTo>
                  <a:lnTo>
                    <a:pt x="199510" y="1821351"/>
                  </a:lnTo>
                  <a:lnTo>
                    <a:pt x="175023" y="1783557"/>
                  </a:lnTo>
                  <a:lnTo>
                    <a:pt x="151971" y="1744779"/>
                  </a:lnTo>
                  <a:lnTo>
                    <a:pt x="130392" y="1705055"/>
                  </a:lnTo>
                  <a:lnTo>
                    <a:pt x="110323" y="1664421"/>
                  </a:lnTo>
                  <a:lnTo>
                    <a:pt x="91802" y="1622916"/>
                  </a:lnTo>
                  <a:lnTo>
                    <a:pt x="74867" y="1580576"/>
                  </a:lnTo>
                  <a:lnTo>
                    <a:pt x="59555" y="1537441"/>
                  </a:lnTo>
                  <a:lnTo>
                    <a:pt x="45904" y="1493547"/>
                  </a:lnTo>
                  <a:lnTo>
                    <a:pt x="33951" y="1448931"/>
                  </a:lnTo>
                  <a:lnTo>
                    <a:pt x="23733" y="1403633"/>
                  </a:lnTo>
                  <a:lnTo>
                    <a:pt x="15289" y="1357688"/>
                  </a:lnTo>
                  <a:lnTo>
                    <a:pt x="8656" y="1311134"/>
                  </a:lnTo>
                  <a:lnTo>
                    <a:pt x="3872" y="1264010"/>
                  </a:lnTo>
                  <a:lnTo>
                    <a:pt x="974" y="1216353"/>
                  </a:lnTo>
                  <a:lnTo>
                    <a:pt x="0" y="1168199"/>
                  </a:lnTo>
                  <a:close/>
                </a:path>
              </a:pathLst>
            </a:custGeom>
            <a:ln w="28574">
              <a:solidFill>
                <a:srgbClr val="2F53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4647" y="1666628"/>
              <a:ext cx="1557825" cy="15578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3087" y="1591651"/>
              <a:ext cx="1557824" cy="155782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800" spc="-254">
                <a:latin typeface="Arial Black"/>
                <a:cs typeface="Arial Black"/>
              </a:rPr>
              <a:t>¿Qué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se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ha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285">
                <a:latin typeface="Arial Black"/>
                <a:cs typeface="Arial Black"/>
              </a:rPr>
              <a:t>hecho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hasta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145">
                <a:latin typeface="Arial Black"/>
                <a:cs typeface="Arial Black"/>
              </a:rPr>
              <a:t>el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195">
                <a:latin typeface="Arial Black"/>
                <a:cs typeface="Arial Black"/>
              </a:rPr>
              <a:t>momento?</a:t>
            </a:r>
            <a:endParaRPr sz="2800">
              <a:latin typeface="Arial Black"/>
              <a:cs typeface="Arial Black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2800" spc="45"/>
              <a:t>Software</a:t>
            </a:r>
            <a:endParaRPr sz="2800"/>
          </a:p>
        </p:txBody>
      </p:sp>
      <p:sp>
        <p:nvSpPr>
          <p:cNvPr id="23" name="object 23"/>
          <p:cNvSpPr txBox="1"/>
          <p:nvPr/>
        </p:nvSpPr>
        <p:spPr>
          <a:xfrm>
            <a:off x="6206806" y="1467259"/>
            <a:ext cx="2199232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-65">
                <a:solidFill>
                  <a:srgbClr val="FFFFFF"/>
                </a:solidFill>
                <a:latin typeface="Tahoma"/>
                <a:cs typeface="Tahoma"/>
              </a:rPr>
              <a:t>Aspect Based Sentiment Analysis of Movie Reviews using Convolutional Neural Network (2017)</a:t>
            </a:r>
            <a:br>
              <a:rPr lang="en-US" sz="1400" b="1" spc="-65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1400" spc="-65">
                <a:solidFill>
                  <a:srgbClr val="FFFFFF"/>
                </a:solidFill>
                <a:latin typeface="Tahoma"/>
                <a:cs typeface="Tahoma"/>
              </a:rPr>
              <a:t>Se consideran diferentes aspectos en las reseñas, como la trama, la actuación y la música usando Word2Vec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1400" spc="-65">
                <a:solidFill>
                  <a:srgbClr val="FFFFFF"/>
                </a:solidFill>
                <a:latin typeface="Tahoma"/>
                <a:cs typeface="Tahoma"/>
              </a:rPr>
              <a:t>90.83%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9951" y="1596080"/>
            <a:ext cx="207144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spc="-110">
                <a:solidFill>
                  <a:srgbClr val="FFFFFF"/>
                </a:solidFill>
                <a:latin typeface="Tahoma"/>
                <a:cs typeface="Tahoma"/>
              </a:rPr>
              <a:t>Deeply Moving: Deep Learning for Sentiment Analysis (2013)</a:t>
            </a:r>
            <a:br>
              <a:rPr lang="en-US" sz="1600" b="1" spc="-11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n-US" sz="1400" spc="-110">
                <a:solidFill>
                  <a:srgbClr val="FFFFFF"/>
                </a:solidFill>
                <a:latin typeface="Tahoma"/>
                <a:cs typeface="Tahoma"/>
              </a:rPr>
              <a:t>Se </a:t>
            </a:r>
            <a:r>
              <a:rPr lang="en-US" sz="1400" spc="-110" err="1">
                <a:solidFill>
                  <a:srgbClr val="FFFFFF"/>
                </a:solidFill>
                <a:latin typeface="Tahoma"/>
                <a:cs typeface="Tahoma"/>
              </a:rPr>
              <a:t>usan</a:t>
            </a:r>
            <a:r>
              <a:rPr lang="en-US" sz="1400" spc="-110">
                <a:solidFill>
                  <a:srgbClr val="FFFFFF"/>
                </a:solidFill>
                <a:latin typeface="Tahoma"/>
                <a:cs typeface="Tahoma"/>
              </a:rPr>
              <a:t> redes </a:t>
            </a:r>
            <a:r>
              <a:rPr lang="en-US" sz="1400" spc="-110" err="1">
                <a:solidFill>
                  <a:srgbClr val="FFFFFF"/>
                </a:solidFill>
                <a:latin typeface="Tahoma"/>
                <a:cs typeface="Tahoma"/>
              </a:rPr>
              <a:t>convolucionales</a:t>
            </a:r>
            <a:r>
              <a:rPr lang="en-US" sz="1400" spc="-110">
                <a:solidFill>
                  <a:srgbClr val="FFFFFF"/>
                </a:solidFill>
                <a:latin typeface="Tahoma"/>
                <a:cs typeface="Tahoma"/>
              </a:rPr>
              <a:t> para </a:t>
            </a:r>
            <a:r>
              <a:rPr lang="en-US" sz="1400" spc="-110" err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lang="en-US" sz="14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400" spc="-110" err="1">
                <a:solidFill>
                  <a:srgbClr val="FFFFFF"/>
                </a:solidFill>
                <a:latin typeface="Tahoma"/>
                <a:cs typeface="Tahoma"/>
              </a:rPr>
              <a:t>analisis</a:t>
            </a:r>
            <a:r>
              <a:rPr lang="en-US" sz="1400" spc="-110">
                <a:solidFill>
                  <a:srgbClr val="FFFFFF"/>
                </a:solidFill>
                <a:latin typeface="Tahoma"/>
                <a:cs typeface="Tahoma"/>
              </a:rPr>
              <a:t> de rese</a:t>
            </a:r>
            <a:r>
              <a:rPr lang="es-CO" sz="1400" spc="-110" err="1">
                <a:solidFill>
                  <a:srgbClr val="FFFFFF"/>
                </a:solidFill>
                <a:latin typeface="Tahoma"/>
                <a:cs typeface="Tahoma"/>
              </a:rPr>
              <a:t>ñas</a:t>
            </a:r>
            <a:br>
              <a:rPr lang="en-US" b="1" spc="-11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n-US" sz="1400" spc="-10">
                <a:solidFill>
                  <a:srgbClr val="FFFFFF"/>
                </a:solidFill>
                <a:latin typeface="Tahoma"/>
                <a:cs typeface="Tahoma"/>
              </a:rPr>
              <a:t>88.89</a:t>
            </a:r>
            <a:r>
              <a:rPr sz="1400" spc="-1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89734" y="2173775"/>
            <a:ext cx="561340" cy="594360"/>
            <a:chOff x="3089734" y="2173775"/>
            <a:chExt cx="561340" cy="59436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1294" y="2248752"/>
              <a:ext cx="519225" cy="5192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94496" y="2178537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5">
                  <a:moveTo>
                    <a:pt x="254850" y="509699"/>
                  </a:move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50" y="0"/>
                  </a:lnTo>
                  <a:lnTo>
                    <a:pt x="304801" y="4942"/>
                  </a:lnTo>
                  <a:lnTo>
                    <a:pt x="352376" y="19399"/>
                  </a:lnTo>
                  <a:lnTo>
                    <a:pt x="396240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8" y="204899"/>
                  </a:lnTo>
                  <a:lnTo>
                    <a:pt x="509700" y="254849"/>
                  </a:lnTo>
                  <a:lnTo>
                    <a:pt x="505594" y="300659"/>
                  </a:lnTo>
                  <a:lnTo>
                    <a:pt x="493756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50" y="509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4496" y="2178537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5">
                  <a:moveTo>
                    <a:pt x="0" y="254849"/>
                  </a:move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50" y="0"/>
                  </a:lnTo>
                  <a:lnTo>
                    <a:pt x="304801" y="4942"/>
                  </a:lnTo>
                  <a:lnTo>
                    <a:pt x="352376" y="19399"/>
                  </a:lnTo>
                  <a:lnTo>
                    <a:pt x="396240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8" y="204899"/>
                  </a:lnTo>
                  <a:lnTo>
                    <a:pt x="509700" y="254849"/>
                  </a:lnTo>
                  <a:lnTo>
                    <a:pt x="505594" y="300659"/>
                  </a:lnTo>
                  <a:lnTo>
                    <a:pt x="493756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50" y="509699"/>
                  </a:ln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68067" y="227343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FF"/>
                </a:solidFill>
                <a:latin typeface="Myriad Pro SemiExt"/>
                <a:cs typeface="Myriad Pro SemiExt"/>
              </a:rPr>
              <a:t>1</a:t>
            </a:r>
            <a:endParaRPr sz="1800">
              <a:latin typeface="Myriad Pro SemiExt"/>
              <a:cs typeface="Myriad Pro SemiEx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35040" y="2173775"/>
            <a:ext cx="561340" cy="594360"/>
            <a:chOff x="5535040" y="2173775"/>
            <a:chExt cx="561340" cy="59436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6600" y="2248752"/>
              <a:ext cx="519225" cy="5192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39802" y="2178537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5">
                  <a:moveTo>
                    <a:pt x="254849" y="509699"/>
                  </a:move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49" y="0"/>
                  </a:lnTo>
                  <a:lnTo>
                    <a:pt x="304800" y="4942"/>
                  </a:lnTo>
                  <a:lnTo>
                    <a:pt x="352376" y="19399"/>
                  </a:lnTo>
                  <a:lnTo>
                    <a:pt x="396241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7" y="204899"/>
                  </a:lnTo>
                  <a:lnTo>
                    <a:pt x="509699" y="254849"/>
                  </a:lnTo>
                  <a:lnTo>
                    <a:pt x="505594" y="300659"/>
                  </a:lnTo>
                  <a:lnTo>
                    <a:pt x="493755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49" y="509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39802" y="2178537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5">
                  <a:moveTo>
                    <a:pt x="0" y="254849"/>
                  </a:move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49" y="0"/>
                  </a:lnTo>
                  <a:lnTo>
                    <a:pt x="304800" y="4942"/>
                  </a:lnTo>
                  <a:lnTo>
                    <a:pt x="352376" y="19399"/>
                  </a:lnTo>
                  <a:lnTo>
                    <a:pt x="396241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7" y="204899"/>
                  </a:lnTo>
                  <a:lnTo>
                    <a:pt x="509699" y="254849"/>
                  </a:lnTo>
                  <a:lnTo>
                    <a:pt x="505594" y="300659"/>
                  </a:lnTo>
                  <a:lnTo>
                    <a:pt x="493755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49" y="509699"/>
                  </a:ln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13373" y="227343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FF"/>
                </a:solidFill>
                <a:latin typeface="Myriad Pro SemiExt"/>
                <a:cs typeface="Myriad Pro SemiExt"/>
              </a:rPr>
              <a:t>3</a:t>
            </a:r>
            <a:endParaRPr sz="1800">
              <a:latin typeface="Myriad Pro SemiExt"/>
              <a:cs typeface="Myriad Pro SemiEx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2387" y="3338090"/>
            <a:ext cx="561340" cy="594360"/>
            <a:chOff x="4312387" y="3338090"/>
            <a:chExt cx="561340" cy="594360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947" y="3413067"/>
              <a:ext cx="519225" cy="5192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317150" y="3342852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4">
                  <a:moveTo>
                    <a:pt x="254849" y="509699"/>
                  </a:move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49" y="0"/>
                  </a:lnTo>
                  <a:lnTo>
                    <a:pt x="304800" y="4942"/>
                  </a:lnTo>
                  <a:lnTo>
                    <a:pt x="352376" y="19399"/>
                  </a:lnTo>
                  <a:lnTo>
                    <a:pt x="396240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7" y="204899"/>
                  </a:lnTo>
                  <a:lnTo>
                    <a:pt x="509699" y="254849"/>
                  </a:lnTo>
                  <a:lnTo>
                    <a:pt x="505594" y="300659"/>
                  </a:lnTo>
                  <a:lnTo>
                    <a:pt x="493755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49" y="509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17150" y="3342852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4" h="509904">
                  <a:moveTo>
                    <a:pt x="0" y="254849"/>
                  </a:moveTo>
                  <a:lnTo>
                    <a:pt x="4105" y="209040"/>
                  </a:lnTo>
                  <a:lnTo>
                    <a:pt x="15944" y="165924"/>
                  </a:lnTo>
                  <a:lnTo>
                    <a:pt x="34794" y="126222"/>
                  </a:lnTo>
                  <a:lnTo>
                    <a:pt x="59937" y="90653"/>
                  </a:lnTo>
                  <a:lnTo>
                    <a:pt x="90653" y="59937"/>
                  </a:lnTo>
                  <a:lnTo>
                    <a:pt x="126222" y="34794"/>
                  </a:lnTo>
                  <a:lnTo>
                    <a:pt x="165924" y="15944"/>
                  </a:lnTo>
                  <a:lnTo>
                    <a:pt x="209040" y="4105"/>
                  </a:lnTo>
                  <a:lnTo>
                    <a:pt x="254849" y="0"/>
                  </a:lnTo>
                  <a:lnTo>
                    <a:pt x="304800" y="4942"/>
                  </a:lnTo>
                  <a:lnTo>
                    <a:pt x="352376" y="19399"/>
                  </a:lnTo>
                  <a:lnTo>
                    <a:pt x="396240" y="42817"/>
                  </a:lnTo>
                  <a:lnTo>
                    <a:pt x="435056" y="74643"/>
                  </a:lnTo>
                  <a:lnTo>
                    <a:pt x="466882" y="113459"/>
                  </a:lnTo>
                  <a:lnTo>
                    <a:pt x="490300" y="157323"/>
                  </a:lnTo>
                  <a:lnTo>
                    <a:pt x="504757" y="204899"/>
                  </a:lnTo>
                  <a:lnTo>
                    <a:pt x="509699" y="254849"/>
                  </a:lnTo>
                  <a:lnTo>
                    <a:pt x="505594" y="300659"/>
                  </a:lnTo>
                  <a:lnTo>
                    <a:pt x="493755" y="343775"/>
                  </a:lnTo>
                  <a:lnTo>
                    <a:pt x="474905" y="383477"/>
                  </a:lnTo>
                  <a:lnTo>
                    <a:pt x="449762" y="419046"/>
                  </a:lnTo>
                  <a:lnTo>
                    <a:pt x="419046" y="449762"/>
                  </a:lnTo>
                  <a:lnTo>
                    <a:pt x="383477" y="474905"/>
                  </a:lnTo>
                  <a:lnTo>
                    <a:pt x="343775" y="493755"/>
                  </a:lnTo>
                  <a:lnTo>
                    <a:pt x="300659" y="505594"/>
                  </a:lnTo>
                  <a:lnTo>
                    <a:pt x="254849" y="509699"/>
                  </a:lnTo>
                  <a:lnTo>
                    <a:pt x="209040" y="505594"/>
                  </a:lnTo>
                  <a:lnTo>
                    <a:pt x="165924" y="493755"/>
                  </a:lnTo>
                  <a:lnTo>
                    <a:pt x="126222" y="474905"/>
                  </a:lnTo>
                  <a:lnTo>
                    <a:pt x="90653" y="449762"/>
                  </a:lnTo>
                  <a:lnTo>
                    <a:pt x="59937" y="419046"/>
                  </a:lnTo>
                  <a:lnTo>
                    <a:pt x="34794" y="383477"/>
                  </a:lnTo>
                  <a:lnTo>
                    <a:pt x="15944" y="343775"/>
                  </a:lnTo>
                  <a:lnTo>
                    <a:pt x="4105" y="300659"/>
                  </a:lnTo>
                  <a:lnTo>
                    <a:pt x="0" y="2548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23251" y="3442886"/>
            <a:ext cx="3897495" cy="1479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FF"/>
                </a:solidFill>
                <a:latin typeface="Myriad Pro SemiExt"/>
                <a:cs typeface="Myriad Pro SemiExt"/>
              </a:rPr>
              <a:t>2</a:t>
            </a:r>
            <a:endParaRPr sz="1800">
              <a:latin typeface="Myriad Pro SemiExt"/>
              <a:cs typeface="Myriad Pro SemiExt"/>
            </a:endParaRPr>
          </a:p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lang="en-US" sz="1600" b="1" spc="-80">
                <a:solidFill>
                  <a:srgbClr val="FFFFFF"/>
                </a:solidFill>
                <a:latin typeface="Tahoma"/>
                <a:cs typeface="Tahoma"/>
              </a:rPr>
              <a:t>BERT </a:t>
            </a:r>
            <a:r>
              <a:rPr lang="en-US" sz="1600" b="0" i="0">
                <a:solidFill>
                  <a:srgbClr val="D1D5DB"/>
                </a:solidFill>
                <a:effectLst/>
                <a:latin typeface="Söhne"/>
              </a:rPr>
              <a:t>(Bidirectional Encoder Representations from Transformers)</a:t>
            </a:r>
            <a:r>
              <a:rPr lang="en-US" sz="1600" b="1" spc="-80">
                <a:solidFill>
                  <a:srgbClr val="FFFFFF"/>
                </a:solidFill>
                <a:latin typeface="Tahoma"/>
                <a:cs typeface="Tahoma"/>
              </a:rPr>
              <a:t> for Sentiment Analysis of Movie Reviews </a:t>
            </a:r>
            <a:r>
              <a:rPr lang="en-US" sz="1600" spc="-80" err="1">
                <a:solidFill>
                  <a:srgbClr val="FFFFFF"/>
                </a:solidFill>
                <a:latin typeface="Tahoma"/>
                <a:cs typeface="Tahoma"/>
              </a:rPr>
              <a:t>lenguaje</a:t>
            </a:r>
            <a:r>
              <a:rPr lang="en-US" sz="1600" spc="-80">
                <a:solidFill>
                  <a:srgbClr val="FFFFFF"/>
                </a:solidFill>
                <a:latin typeface="Tahoma"/>
                <a:cs typeface="Tahoma"/>
              </a:rPr>
              <a:t> pre-</a:t>
            </a:r>
            <a:r>
              <a:rPr lang="en-US" sz="1600" spc="-80" err="1">
                <a:solidFill>
                  <a:srgbClr val="FFFFFF"/>
                </a:solidFill>
                <a:latin typeface="Tahoma"/>
                <a:cs typeface="Tahoma"/>
              </a:rPr>
              <a:t>entrenado</a:t>
            </a:r>
            <a:br>
              <a:rPr lang="en-US" sz="2000" b="1" spc="-8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lang="en-US" sz="1600" spc="-10">
                <a:solidFill>
                  <a:srgbClr val="FFFFFF"/>
                </a:solidFill>
                <a:latin typeface="Tahoma"/>
                <a:cs typeface="Tahoma"/>
              </a:rPr>
              <a:t>3.6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5250" y="4404818"/>
              <a:ext cx="535940" cy="727075"/>
            </a:xfrm>
            <a:custGeom>
              <a:avLst/>
              <a:gdLst/>
              <a:ahLst/>
              <a:cxnLst/>
              <a:rect l="l" t="t" r="r" b="b"/>
              <a:pathLst>
                <a:path w="535940" h="727075">
                  <a:moveTo>
                    <a:pt x="201343" y="726705"/>
                  </a:moveTo>
                  <a:lnTo>
                    <a:pt x="0" y="0"/>
                  </a:lnTo>
                  <a:lnTo>
                    <a:pt x="535724" y="220212"/>
                  </a:lnTo>
                  <a:lnTo>
                    <a:pt x="201343" y="72670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6594" y="4592345"/>
              <a:ext cx="476884" cy="539750"/>
            </a:xfrm>
            <a:custGeom>
              <a:avLst/>
              <a:gdLst/>
              <a:ahLst/>
              <a:cxnLst/>
              <a:rect l="l" t="t" r="r" b="b"/>
              <a:pathLst>
                <a:path w="476884" h="539750">
                  <a:moveTo>
                    <a:pt x="0" y="539178"/>
                  </a:moveTo>
                  <a:lnTo>
                    <a:pt x="334380" y="32685"/>
                  </a:lnTo>
                  <a:lnTo>
                    <a:pt x="476662" y="0"/>
                  </a:lnTo>
                  <a:lnTo>
                    <a:pt x="142265" y="506473"/>
                  </a:lnTo>
                  <a:lnTo>
                    <a:pt x="0" y="53917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75250" y="4372097"/>
              <a:ext cx="678180" cy="253365"/>
            </a:xfrm>
            <a:custGeom>
              <a:avLst/>
              <a:gdLst/>
              <a:ahLst/>
              <a:cxnLst/>
              <a:rect l="l" t="t" r="r" b="b"/>
              <a:pathLst>
                <a:path w="678179" h="253364">
                  <a:moveTo>
                    <a:pt x="535724" y="252933"/>
                  </a:moveTo>
                  <a:lnTo>
                    <a:pt x="0" y="32720"/>
                  </a:lnTo>
                  <a:lnTo>
                    <a:pt x="142284" y="0"/>
                  </a:lnTo>
                  <a:lnTo>
                    <a:pt x="678006" y="220247"/>
                  </a:lnTo>
                  <a:lnTo>
                    <a:pt x="535724" y="252933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2874" y="1669374"/>
              <a:ext cx="223574" cy="1991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60799" y="15286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4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4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40774" y="1509875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10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0449" y="3016196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4">
                  <a:moveTo>
                    <a:pt x="0" y="465249"/>
                  </a:moveTo>
                  <a:lnTo>
                    <a:pt x="13249" y="0"/>
                  </a:lnTo>
                  <a:lnTo>
                    <a:pt x="289049" y="227749"/>
                  </a:lnTo>
                  <a:lnTo>
                    <a:pt x="0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9" y="3243945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4" h="244475">
                  <a:moveTo>
                    <a:pt x="89849" y="244449"/>
                  </a:moveTo>
                  <a:lnTo>
                    <a:pt x="0" y="237499"/>
                  </a:lnTo>
                  <a:lnTo>
                    <a:pt x="289049" y="0"/>
                  </a:lnTo>
                  <a:lnTo>
                    <a:pt x="378899" y="6249"/>
                  </a:lnTo>
                  <a:lnTo>
                    <a:pt x="898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3700" y="3016196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4">
                  <a:moveTo>
                    <a:pt x="365649" y="233999"/>
                  </a:moveTo>
                  <a:lnTo>
                    <a:pt x="275799" y="227749"/>
                  </a:lnTo>
                  <a:lnTo>
                    <a:pt x="0" y="0"/>
                  </a:lnTo>
                  <a:lnTo>
                    <a:pt x="89824" y="6274"/>
                  </a:lnTo>
                  <a:lnTo>
                    <a:pt x="365649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254885" cy="1815464"/>
            </a:xfrm>
            <a:custGeom>
              <a:avLst/>
              <a:gdLst/>
              <a:ahLst/>
              <a:cxnLst/>
              <a:rect l="l" t="t" r="r" b="b"/>
              <a:pathLst>
                <a:path w="2254885" h="1815464">
                  <a:moveTo>
                    <a:pt x="252361" y="1790357"/>
                  </a:moveTo>
                  <a:lnTo>
                    <a:pt x="0" y="1544993"/>
                  </a:lnTo>
                  <a:lnTo>
                    <a:pt x="0" y="1556740"/>
                  </a:lnTo>
                  <a:lnTo>
                    <a:pt x="246672" y="1796249"/>
                  </a:lnTo>
                  <a:lnTo>
                    <a:pt x="249339" y="1793011"/>
                  </a:lnTo>
                  <a:lnTo>
                    <a:pt x="252361" y="1790357"/>
                  </a:lnTo>
                  <a:close/>
                </a:path>
                <a:path w="2254885" h="1815464">
                  <a:moveTo>
                    <a:pt x="1109840" y="0"/>
                  </a:moveTo>
                  <a:lnTo>
                    <a:pt x="1098638" y="0"/>
                  </a:lnTo>
                  <a:lnTo>
                    <a:pt x="0" y="1227353"/>
                  </a:lnTo>
                  <a:lnTo>
                    <a:pt x="0" y="1240167"/>
                  </a:lnTo>
                  <a:lnTo>
                    <a:pt x="1109840" y="0"/>
                  </a:lnTo>
                  <a:close/>
                </a:path>
                <a:path w="2254885" h="1815464">
                  <a:moveTo>
                    <a:pt x="1315618" y="575602"/>
                  </a:moveTo>
                  <a:lnTo>
                    <a:pt x="1314107" y="571868"/>
                  </a:lnTo>
                  <a:lnTo>
                    <a:pt x="1312557" y="568147"/>
                  </a:lnTo>
                  <a:lnTo>
                    <a:pt x="627037" y="826033"/>
                  </a:lnTo>
                  <a:lnTo>
                    <a:pt x="628992" y="834186"/>
                  </a:lnTo>
                  <a:lnTo>
                    <a:pt x="1315618" y="575602"/>
                  </a:lnTo>
                  <a:close/>
                </a:path>
                <a:path w="2254885" h="1815464">
                  <a:moveTo>
                    <a:pt x="1342999" y="0"/>
                  </a:moveTo>
                  <a:lnTo>
                    <a:pt x="1331772" y="0"/>
                  </a:lnTo>
                  <a:lnTo>
                    <a:pt x="613651" y="802690"/>
                  </a:lnTo>
                  <a:lnTo>
                    <a:pt x="616343" y="805713"/>
                  </a:lnTo>
                  <a:lnTo>
                    <a:pt x="618896" y="809205"/>
                  </a:lnTo>
                  <a:lnTo>
                    <a:pt x="1342999" y="0"/>
                  </a:lnTo>
                  <a:close/>
                </a:path>
                <a:path w="2254885" h="1815464">
                  <a:moveTo>
                    <a:pt x="1434439" y="0"/>
                  </a:moveTo>
                  <a:lnTo>
                    <a:pt x="1426362" y="0"/>
                  </a:lnTo>
                  <a:lnTo>
                    <a:pt x="1382674" y="489978"/>
                  </a:lnTo>
                  <a:lnTo>
                    <a:pt x="1386789" y="490931"/>
                  </a:lnTo>
                  <a:lnTo>
                    <a:pt x="1390700" y="492785"/>
                  </a:lnTo>
                  <a:lnTo>
                    <a:pt x="1434439" y="0"/>
                  </a:lnTo>
                  <a:close/>
                </a:path>
                <a:path w="2254885" h="1815464">
                  <a:moveTo>
                    <a:pt x="1646186" y="731177"/>
                  </a:moveTo>
                  <a:lnTo>
                    <a:pt x="1643608" y="727710"/>
                  </a:lnTo>
                  <a:lnTo>
                    <a:pt x="1642059" y="723963"/>
                  </a:lnTo>
                  <a:lnTo>
                    <a:pt x="0" y="1341628"/>
                  </a:lnTo>
                  <a:lnTo>
                    <a:pt x="0" y="1350670"/>
                  </a:lnTo>
                  <a:lnTo>
                    <a:pt x="1646186" y="731177"/>
                  </a:lnTo>
                  <a:close/>
                </a:path>
                <a:path w="2254885" h="1815464">
                  <a:moveTo>
                    <a:pt x="1774774" y="0"/>
                  </a:moveTo>
                  <a:lnTo>
                    <a:pt x="1766392" y="0"/>
                  </a:lnTo>
                  <a:lnTo>
                    <a:pt x="1709407" y="641299"/>
                  </a:lnTo>
                  <a:lnTo>
                    <a:pt x="1717433" y="644118"/>
                  </a:lnTo>
                  <a:lnTo>
                    <a:pt x="1774774" y="0"/>
                  </a:lnTo>
                  <a:close/>
                </a:path>
                <a:path w="2254885" h="1815464">
                  <a:moveTo>
                    <a:pt x="2096173" y="1157236"/>
                  </a:moveTo>
                  <a:lnTo>
                    <a:pt x="2094623" y="1153515"/>
                  </a:lnTo>
                  <a:lnTo>
                    <a:pt x="2093175" y="1149311"/>
                  </a:lnTo>
                  <a:lnTo>
                    <a:pt x="345211" y="1807527"/>
                  </a:lnTo>
                  <a:lnTo>
                    <a:pt x="348310" y="1814995"/>
                  </a:lnTo>
                  <a:lnTo>
                    <a:pt x="2096173" y="1157236"/>
                  </a:lnTo>
                  <a:close/>
                </a:path>
                <a:path w="2254885" h="1815464">
                  <a:moveTo>
                    <a:pt x="2110117" y="1088694"/>
                  </a:moveTo>
                  <a:lnTo>
                    <a:pt x="1743646" y="732561"/>
                  </a:lnTo>
                  <a:lnTo>
                    <a:pt x="1738287" y="739051"/>
                  </a:lnTo>
                  <a:lnTo>
                    <a:pt x="2104428" y="1094574"/>
                  </a:lnTo>
                  <a:lnTo>
                    <a:pt x="2107552" y="1091463"/>
                  </a:lnTo>
                  <a:lnTo>
                    <a:pt x="2110117" y="1088694"/>
                  </a:lnTo>
                  <a:close/>
                </a:path>
                <a:path w="2254885" h="1815464">
                  <a:moveTo>
                    <a:pt x="2254529" y="0"/>
                  </a:moveTo>
                  <a:lnTo>
                    <a:pt x="2246452" y="0"/>
                  </a:lnTo>
                  <a:lnTo>
                    <a:pt x="2150719" y="1073531"/>
                  </a:lnTo>
                  <a:lnTo>
                    <a:pt x="2154936" y="1074026"/>
                  </a:lnTo>
                  <a:lnTo>
                    <a:pt x="2158695" y="1074407"/>
                  </a:lnTo>
                  <a:lnTo>
                    <a:pt x="2254529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086" y="639654"/>
              <a:ext cx="117938" cy="117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511" y="1774308"/>
              <a:ext cx="117662" cy="1182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0658" y="1073530"/>
              <a:ext cx="117809" cy="1181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52" y="783800"/>
              <a:ext cx="117916" cy="1181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169" y="487881"/>
              <a:ext cx="117871" cy="1178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80349" y="4116235"/>
            <a:ext cx="3912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4">
                <a:solidFill>
                  <a:srgbClr val="FFFFFF"/>
                </a:solidFill>
                <a:latin typeface="Arial Black"/>
                <a:cs typeface="Arial Black"/>
              </a:rPr>
              <a:t>¿De</a:t>
            </a:r>
            <a:r>
              <a:rPr sz="3000" spc="-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10">
                <a:solidFill>
                  <a:srgbClr val="FFFFFF"/>
                </a:solidFill>
                <a:latin typeface="Arial Black"/>
                <a:cs typeface="Arial Black"/>
              </a:rPr>
              <a:t>dónde</a:t>
            </a:r>
            <a:r>
              <a:rPr sz="3000" spc="-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10">
                <a:solidFill>
                  <a:srgbClr val="FFFFFF"/>
                </a:solidFill>
                <a:latin typeface="Arial Black"/>
                <a:cs typeface="Arial Black"/>
              </a:rPr>
              <a:t>partimos?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28" name="Imagen 2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6575C94-C051-7181-D63E-40F4FD984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02" y="966343"/>
            <a:ext cx="2756064" cy="275606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C31CFF1-61D2-CE1D-0ACA-112E39642F48}"/>
              </a:ext>
            </a:extLst>
          </p:cNvPr>
          <p:cNvSpPr txBox="1"/>
          <p:nvPr/>
        </p:nvSpPr>
        <p:spPr>
          <a:xfrm>
            <a:off x="4170069" y="1140193"/>
            <a:ext cx="4572000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b="0" i="0">
                <a:solidFill>
                  <a:srgbClr val="D1D5DB"/>
                </a:solidFill>
                <a:effectLst/>
                <a:latin typeface="Söhne"/>
              </a:rPr>
              <a:t>Conjunto de datos IMDB disponible en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Keras</a:t>
            </a:r>
            <a:r>
              <a:rPr lang="es-ES" b="0" i="0">
                <a:solidFill>
                  <a:srgbClr val="D1D5DB"/>
                </a:solidFill>
                <a:effectLst/>
                <a:latin typeface="Söhne"/>
              </a:rPr>
              <a:t>. Son reseñas principalmente en inglés y abarcan una amplia variedad de películas y géneros. No se proporciona información específica sobre cómo se recopilaron las reseñas, pero se asume que se han recopilado a lo largo del tiempo de usuarios que han compartido sus opiniones sobre películas en IMDB.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5250" y="4404818"/>
              <a:ext cx="535940" cy="727075"/>
            </a:xfrm>
            <a:custGeom>
              <a:avLst/>
              <a:gdLst/>
              <a:ahLst/>
              <a:cxnLst/>
              <a:rect l="l" t="t" r="r" b="b"/>
              <a:pathLst>
                <a:path w="535940" h="727075">
                  <a:moveTo>
                    <a:pt x="201343" y="726705"/>
                  </a:moveTo>
                  <a:lnTo>
                    <a:pt x="0" y="0"/>
                  </a:lnTo>
                  <a:lnTo>
                    <a:pt x="535724" y="220212"/>
                  </a:lnTo>
                  <a:lnTo>
                    <a:pt x="201343" y="72670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6594" y="4592345"/>
              <a:ext cx="476884" cy="539750"/>
            </a:xfrm>
            <a:custGeom>
              <a:avLst/>
              <a:gdLst/>
              <a:ahLst/>
              <a:cxnLst/>
              <a:rect l="l" t="t" r="r" b="b"/>
              <a:pathLst>
                <a:path w="476884" h="539750">
                  <a:moveTo>
                    <a:pt x="0" y="539178"/>
                  </a:moveTo>
                  <a:lnTo>
                    <a:pt x="334380" y="32685"/>
                  </a:lnTo>
                  <a:lnTo>
                    <a:pt x="476662" y="0"/>
                  </a:lnTo>
                  <a:lnTo>
                    <a:pt x="142265" y="506473"/>
                  </a:lnTo>
                  <a:lnTo>
                    <a:pt x="0" y="539178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75250" y="4372097"/>
              <a:ext cx="678180" cy="253365"/>
            </a:xfrm>
            <a:custGeom>
              <a:avLst/>
              <a:gdLst/>
              <a:ahLst/>
              <a:cxnLst/>
              <a:rect l="l" t="t" r="r" b="b"/>
              <a:pathLst>
                <a:path w="678179" h="253364">
                  <a:moveTo>
                    <a:pt x="535724" y="252933"/>
                  </a:moveTo>
                  <a:lnTo>
                    <a:pt x="0" y="32720"/>
                  </a:lnTo>
                  <a:lnTo>
                    <a:pt x="142284" y="0"/>
                  </a:lnTo>
                  <a:lnTo>
                    <a:pt x="678006" y="220247"/>
                  </a:lnTo>
                  <a:lnTo>
                    <a:pt x="535724" y="252933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2874" y="1669374"/>
              <a:ext cx="223574" cy="1991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60799" y="1528674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4">
                  <a:moveTo>
                    <a:pt x="426949" y="454799"/>
                  </a:moveTo>
                  <a:lnTo>
                    <a:pt x="0" y="339199"/>
                  </a:lnTo>
                  <a:lnTo>
                    <a:pt x="279974" y="0"/>
                  </a:lnTo>
                  <a:lnTo>
                    <a:pt x="331745" y="160199"/>
                  </a:lnTo>
                  <a:lnTo>
                    <a:pt x="252824" y="160199"/>
                  </a:lnTo>
                  <a:lnTo>
                    <a:pt x="142074" y="293924"/>
                  </a:lnTo>
                  <a:lnTo>
                    <a:pt x="311324" y="339874"/>
                  </a:lnTo>
                  <a:lnTo>
                    <a:pt x="389810" y="339874"/>
                  </a:lnTo>
                  <a:lnTo>
                    <a:pt x="426949" y="454799"/>
                  </a:lnTo>
                  <a:close/>
                </a:path>
                <a:path w="427354" h="455294">
                  <a:moveTo>
                    <a:pt x="389810" y="339874"/>
                  </a:moveTo>
                  <a:lnTo>
                    <a:pt x="311324" y="339874"/>
                  </a:lnTo>
                  <a:lnTo>
                    <a:pt x="252824" y="160199"/>
                  </a:lnTo>
                  <a:lnTo>
                    <a:pt x="331745" y="160199"/>
                  </a:lnTo>
                  <a:lnTo>
                    <a:pt x="389810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40774" y="1509875"/>
              <a:ext cx="201295" cy="473709"/>
            </a:xfrm>
            <a:custGeom>
              <a:avLst/>
              <a:gdLst/>
              <a:ahLst/>
              <a:cxnLst/>
              <a:rect l="l" t="t" r="r" b="b"/>
              <a:pathLst>
                <a:path w="201295" h="473710">
                  <a:moveTo>
                    <a:pt x="146974" y="473599"/>
                  </a:moveTo>
                  <a:lnTo>
                    <a:pt x="0" y="18799"/>
                  </a:lnTo>
                  <a:lnTo>
                    <a:pt x="54324" y="0"/>
                  </a:lnTo>
                  <a:lnTo>
                    <a:pt x="201299" y="454799"/>
                  </a:lnTo>
                  <a:lnTo>
                    <a:pt x="146974" y="4735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0449" y="3016196"/>
              <a:ext cx="289560" cy="465455"/>
            </a:xfrm>
            <a:custGeom>
              <a:avLst/>
              <a:gdLst/>
              <a:ahLst/>
              <a:cxnLst/>
              <a:rect l="l" t="t" r="r" b="b"/>
              <a:pathLst>
                <a:path w="289559" h="465454">
                  <a:moveTo>
                    <a:pt x="0" y="465249"/>
                  </a:moveTo>
                  <a:lnTo>
                    <a:pt x="13249" y="0"/>
                  </a:lnTo>
                  <a:lnTo>
                    <a:pt x="289049" y="227749"/>
                  </a:lnTo>
                  <a:lnTo>
                    <a:pt x="0" y="4652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9" y="3243945"/>
              <a:ext cx="379095" cy="244475"/>
            </a:xfrm>
            <a:custGeom>
              <a:avLst/>
              <a:gdLst/>
              <a:ahLst/>
              <a:cxnLst/>
              <a:rect l="l" t="t" r="r" b="b"/>
              <a:pathLst>
                <a:path w="379094" h="244475">
                  <a:moveTo>
                    <a:pt x="89849" y="244449"/>
                  </a:moveTo>
                  <a:lnTo>
                    <a:pt x="0" y="237499"/>
                  </a:lnTo>
                  <a:lnTo>
                    <a:pt x="289049" y="0"/>
                  </a:lnTo>
                  <a:lnTo>
                    <a:pt x="378899" y="6249"/>
                  </a:lnTo>
                  <a:lnTo>
                    <a:pt x="89849" y="24444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3700" y="3016196"/>
              <a:ext cx="365760" cy="234315"/>
            </a:xfrm>
            <a:custGeom>
              <a:avLst/>
              <a:gdLst/>
              <a:ahLst/>
              <a:cxnLst/>
              <a:rect l="l" t="t" r="r" b="b"/>
              <a:pathLst>
                <a:path w="365759" h="234314">
                  <a:moveTo>
                    <a:pt x="365649" y="233999"/>
                  </a:moveTo>
                  <a:lnTo>
                    <a:pt x="275799" y="227749"/>
                  </a:lnTo>
                  <a:lnTo>
                    <a:pt x="0" y="0"/>
                  </a:lnTo>
                  <a:lnTo>
                    <a:pt x="89824" y="6274"/>
                  </a:lnTo>
                  <a:lnTo>
                    <a:pt x="365649" y="233999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254885" cy="1815464"/>
            </a:xfrm>
            <a:custGeom>
              <a:avLst/>
              <a:gdLst/>
              <a:ahLst/>
              <a:cxnLst/>
              <a:rect l="l" t="t" r="r" b="b"/>
              <a:pathLst>
                <a:path w="2254885" h="1815464">
                  <a:moveTo>
                    <a:pt x="252361" y="1790357"/>
                  </a:moveTo>
                  <a:lnTo>
                    <a:pt x="0" y="1544993"/>
                  </a:lnTo>
                  <a:lnTo>
                    <a:pt x="0" y="1556740"/>
                  </a:lnTo>
                  <a:lnTo>
                    <a:pt x="246672" y="1796249"/>
                  </a:lnTo>
                  <a:lnTo>
                    <a:pt x="249339" y="1793011"/>
                  </a:lnTo>
                  <a:lnTo>
                    <a:pt x="252361" y="1790357"/>
                  </a:lnTo>
                  <a:close/>
                </a:path>
                <a:path w="2254885" h="1815464">
                  <a:moveTo>
                    <a:pt x="1109840" y="0"/>
                  </a:moveTo>
                  <a:lnTo>
                    <a:pt x="1098638" y="0"/>
                  </a:lnTo>
                  <a:lnTo>
                    <a:pt x="0" y="1227353"/>
                  </a:lnTo>
                  <a:lnTo>
                    <a:pt x="0" y="1240167"/>
                  </a:lnTo>
                  <a:lnTo>
                    <a:pt x="1109840" y="0"/>
                  </a:lnTo>
                  <a:close/>
                </a:path>
                <a:path w="2254885" h="1815464">
                  <a:moveTo>
                    <a:pt x="1315618" y="575602"/>
                  </a:moveTo>
                  <a:lnTo>
                    <a:pt x="1314107" y="571868"/>
                  </a:lnTo>
                  <a:lnTo>
                    <a:pt x="1312557" y="568147"/>
                  </a:lnTo>
                  <a:lnTo>
                    <a:pt x="627037" y="826033"/>
                  </a:lnTo>
                  <a:lnTo>
                    <a:pt x="628992" y="834186"/>
                  </a:lnTo>
                  <a:lnTo>
                    <a:pt x="1315618" y="575602"/>
                  </a:lnTo>
                  <a:close/>
                </a:path>
                <a:path w="2254885" h="1815464">
                  <a:moveTo>
                    <a:pt x="1342999" y="0"/>
                  </a:moveTo>
                  <a:lnTo>
                    <a:pt x="1331772" y="0"/>
                  </a:lnTo>
                  <a:lnTo>
                    <a:pt x="613651" y="802690"/>
                  </a:lnTo>
                  <a:lnTo>
                    <a:pt x="616343" y="805713"/>
                  </a:lnTo>
                  <a:lnTo>
                    <a:pt x="618896" y="809205"/>
                  </a:lnTo>
                  <a:lnTo>
                    <a:pt x="1342999" y="0"/>
                  </a:lnTo>
                  <a:close/>
                </a:path>
                <a:path w="2254885" h="1815464">
                  <a:moveTo>
                    <a:pt x="1434439" y="0"/>
                  </a:moveTo>
                  <a:lnTo>
                    <a:pt x="1426362" y="0"/>
                  </a:lnTo>
                  <a:lnTo>
                    <a:pt x="1382674" y="489978"/>
                  </a:lnTo>
                  <a:lnTo>
                    <a:pt x="1386789" y="490931"/>
                  </a:lnTo>
                  <a:lnTo>
                    <a:pt x="1390700" y="492785"/>
                  </a:lnTo>
                  <a:lnTo>
                    <a:pt x="1434439" y="0"/>
                  </a:lnTo>
                  <a:close/>
                </a:path>
                <a:path w="2254885" h="1815464">
                  <a:moveTo>
                    <a:pt x="1646186" y="731177"/>
                  </a:moveTo>
                  <a:lnTo>
                    <a:pt x="1643608" y="727710"/>
                  </a:lnTo>
                  <a:lnTo>
                    <a:pt x="1642059" y="723963"/>
                  </a:lnTo>
                  <a:lnTo>
                    <a:pt x="0" y="1341628"/>
                  </a:lnTo>
                  <a:lnTo>
                    <a:pt x="0" y="1350670"/>
                  </a:lnTo>
                  <a:lnTo>
                    <a:pt x="1646186" y="731177"/>
                  </a:lnTo>
                  <a:close/>
                </a:path>
                <a:path w="2254885" h="1815464">
                  <a:moveTo>
                    <a:pt x="1774774" y="0"/>
                  </a:moveTo>
                  <a:lnTo>
                    <a:pt x="1766392" y="0"/>
                  </a:lnTo>
                  <a:lnTo>
                    <a:pt x="1709407" y="641299"/>
                  </a:lnTo>
                  <a:lnTo>
                    <a:pt x="1717433" y="644118"/>
                  </a:lnTo>
                  <a:lnTo>
                    <a:pt x="1774774" y="0"/>
                  </a:lnTo>
                  <a:close/>
                </a:path>
                <a:path w="2254885" h="1815464">
                  <a:moveTo>
                    <a:pt x="2096173" y="1157236"/>
                  </a:moveTo>
                  <a:lnTo>
                    <a:pt x="2094623" y="1153515"/>
                  </a:lnTo>
                  <a:lnTo>
                    <a:pt x="2093175" y="1149311"/>
                  </a:lnTo>
                  <a:lnTo>
                    <a:pt x="345211" y="1807527"/>
                  </a:lnTo>
                  <a:lnTo>
                    <a:pt x="348310" y="1814995"/>
                  </a:lnTo>
                  <a:lnTo>
                    <a:pt x="2096173" y="1157236"/>
                  </a:lnTo>
                  <a:close/>
                </a:path>
                <a:path w="2254885" h="1815464">
                  <a:moveTo>
                    <a:pt x="2110117" y="1088694"/>
                  </a:moveTo>
                  <a:lnTo>
                    <a:pt x="1743646" y="732561"/>
                  </a:lnTo>
                  <a:lnTo>
                    <a:pt x="1738287" y="739051"/>
                  </a:lnTo>
                  <a:lnTo>
                    <a:pt x="2104428" y="1094574"/>
                  </a:lnTo>
                  <a:lnTo>
                    <a:pt x="2107552" y="1091463"/>
                  </a:lnTo>
                  <a:lnTo>
                    <a:pt x="2110117" y="1088694"/>
                  </a:lnTo>
                  <a:close/>
                </a:path>
                <a:path w="2254885" h="1815464">
                  <a:moveTo>
                    <a:pt x="2254529" y="0"/>
                  </a:moveTo>
                  <a:lnTo>
                    <a:pt x="2246452" y="0"/>
                  </a:lnTo>
                  <a:lnTo>
                    <a:pt x="2150719" y="1073531"/>
                  </a:lnTo>
                  <a:lnTo>
                    <a:pt x="2154936" y="1074026"/>
                  </a:lnTo>
                  <a:lnTo>
                    <a:pt x="2158695" y="1074407"/>
                  </a:lnTo>
                  <a:lnTo>
                    <a:pt x="2254529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086" y="639654"/>
              <a:ext cx="117938" cy="117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511" y="1774308"/>
              <a:ext cx="117662" cy="1182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0658" y="1073530"/>
              <a:ext cx="117809" cy="1181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52" y="783800"/>
              <a:ext cx="117916" cy="1181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169" y="487881"/>
              <a:ext cx="117871" cy="1178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901519" y="913678"/>
            <a:ext cx="3912235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400" spc="-254" err="1">
                <a:solidFill>
                  <a:srgbClr val="FFFFFF"/>
                </a:solidFill>
                <a:latin typeface="Arial Black"/>
                <a:cs typeface="Arial Black"/>
              </a:rPr>
              <a:t>Ejemplo</a:t>
            </a:r>
            <a:r>
              <a:rPr lang="en-US" sz="2400" spc="-254">
                <a:solidFill>
                  <a:srgbClr val="FFFFFF"/>
                </a:solidFill>
                <a:latin typeface="Arial Black"/>
                <a:cs typeface="Arial Black"/>
              </a:rPr>
              <a:t> de </a:t>
            </a:r>
            <a:r>
              <a:rPr lang="en-US" sz="2400" spc="-254" err="1">
                <a:solidFill>
                  <a:srgbClr val="FFFFFF"/>
                </a:solidFill>
                <a:latin typeface="Arial Black"/>
                <a:cs typeface="Arial Black"/>
              </a:rPr>
              <a:t>una</a:t>
            </a:r>
            <a:r>
              <a:rPr lang="en-US" sz="2400" spc="-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2400" spc="-254" err="1">
                <a:solidFill>
                  <a:srgbClr val="FFFFFF"/>
                </a:solidFill>
                <a:latin typeface="Arial Black"/>
                <a:cs typeface="Arial Black"/>
              </a:rPr>
              <a:t>reseña</a:t>
            </a:r>
            <a:r>
              <a:rPr lang="en-US" sz="2400" spc="-254">
                <a:solidFill>
                  <a:srgbClr val="FFFFFF"/>
                </a:solidFill>
                <a:latin typeface="Arial Black"/>
                <a:cs typeface="Arial Black"/>
              </a:rPr>
              <a:t>...</a:t>
            </a:r>
          </a:p>
        </p:txBody>
      </p:sp>
      <p:pic>
        <p:nvPicPr>
          <p:cNvPr id="28" name="Imagen 2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6575C94-C051-7181-D63E-40F4FD984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02" y="966343"/>
            <a:ext cx="2756064" cy="275606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C31CFF1-61D2-CE1D-0ACA-112E39642F48}"/>
              </a:ext>
            </a:extLst>
          </p:cNvPr>
          <p:cNvSpPr txBox="1"/>
          <p:nvPr/>
        </p:nvSpPr>
        <p:spPr>
          <a:xfrm>
            <a:off x="3965192" y="1539165"/>
            <a:ext cx="45720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>
                <a:solidFill>
                  <a:srgbClr val="D1D5DB"/>
                </a:solidFill>
                <a:latin typeface="Söhne"/>
              </a:rPr>
              <a:t>?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this</a:t>
            </a:r>
            <a:r>
              <a:rPr lang="es-ES">
                <a:solidFill>
                  <a:srgbClr val="D1D5DB"/>
                </a:solidFill>
                <a:latin typeface="Söhne"/>
              </a:rPr>
              <a:t> film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was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just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brilliant</a:t>
            </a:r>
            <a:r>
              <a:rPr lang="es-ES">
                <a:solidFill>
                  <a:srgbClr val="D1D5DB"/>
                </a:solidFill>
                <a:latin typeface="Söhne"/>
              </a:rPr>
              <a:t> casting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location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scenery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story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direction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everyone's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really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suited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the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part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they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played</a:t>
            </a:r>
            <a:r>
              <a:rPr lang="es-ES">
                <a:solidFill>
                  <a:srgbClr val="D1D5DB"/>
                </a:solidFill>
                <a:latin typeface="Söhne"/>
              </a:rPr>
              <a:t> and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you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could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just</a:t>
            </a:r>
            <a:r>
              <a:rPr lang="es-ES">
                <a:solidFill>
                  <a:srgbClr val="D1D5DB"/>
                </a:solidFill>
                <a:latin typeface="Söhne"/>
              </a:rPr>
              <a:t> imagine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being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there</a:t>
            </a:r>
            <a:r>
              <a:rPr lang="es-ES">
                <a:solidFill>
                  <a:srgbClr val="D1D5DB"/>
                </a:solidFill>
                <a:latin typeface="Söhne"/>
              </a:rPr>
              <a:t> </a:t>
            </a:r>
            <a:r>
              <a:rPr lang="es-ES" err="1">
                <a:solidFill>
                  <a:srgbClr val="D1D5DB"/>
                </a:solidFill>
                <a:latin typeface="Söhne"/>
              </a:rPr>
              <a:t>robert</a:t>
            </a:r>
            <a:r>
              <a:rPr lang="es-ES">
                <a:solidFill>
                  <a:srgbClr val="D1D5DB"/>
                </a:solidFill>
                <a:latin typeface="Söhne"/>
              </a:rPr>
              <a:t> …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28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8873476" y="4801278"/>
              <a:ext cx="271145" cy="342265"/>
            </a:xfrm>
            <a:custGeom>
              <a:avLst/>
              <a:gdLst/>
              <a:ahLst/>
              <a:cxnLst/>
              <a:rect l="l" t="t" r="r" b="b"/>
              <a:pathLst>
                <a:path w="271145" h="342264">
                  <a:moveTo>
                    <a:pt x="270523" y="342220"/>
                  </a:moveTo>
                  <a:lnTo>
                    <a:pt x="0" y="342220"/>
                  </a:lnTo>
                  <a:lnTo>
                    <a:pt x="270523" y="0"/>
                  </a:lnTo>
                  <a:lnTo>
                    <a:pt x="270523" y="342220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61901" y="3857949"/>
              <a:ext cx="982344" cy="1285875"/>
            </a:xfrm>
            <a:custGeom>
              <a:avLst/>
              <a:gdLst/>
              <a:ahLst/>
              <a:cxnLst/>
              <a:rect l="l" t="t" r="r" b="b"/>
              <a:pathLst>
                <a:path w="982345" h="1285875">
                  <a:moveTo>
                    <a:pt x="795023" y="1285550"/>
                  </a:moveTo>
                  <a:lnTo>
                    <a:pt x="303868" y="1285550"/>
                  </a:lnTo>
                  <a:lnTo>
                    <a:pt x="0" y="63334"/>
                  </a:lnTo>
                  <a:lnTo>
                    <a:pt x="982099" y="0"/>
                  </a:lnTo>
                  <a:lnTo>
                    <a:pt x="982099" y="448453"/>
                  </a:lnTo>
                  <a:lnTo>
                    <a:pt x="592800" y="473739"/>
                  </a:lnTo>
                  <a:lnTo>
                    <a:pt x="795023" y="1285550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7115" y="3357603"/>
              <a:ext cx="1507490" cy="563880"/>
            </a:xfrm>
            <a:custGeom>
              <a:avLst/>
              <a:gdLst/>
              <a:ahLst/>
              <a:cxnLst/>
              <a:rect l="l" t="t" r="r" b="b"/>
              <a:pathLst>
                <a:path w="1507490" h="563879">
                  <a:moveTo>
                    <a:pt x="524785" y="563681"/>
                  </a:moveTo>
                  <a:lnTo>
                    <a:pt x="0" y="97870"/>
                  </a:lnTo>
                  <a:lnTo>
                    <a:pt x="1506884" y="0"/>
                  </a:lnTo>
                  <a:lnTo>
                    <a:pt x="1506884" y="500346"/>
                  </a:lnTo>
                  <a:lnTo>
                    <a:pt x="524785" y="56368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37115" y="3455474"/>
              <a:ext cx="828675" cy="1688464"/>
            </a:xfrm>
            <a:custGeom>
              <a:avLst/>
              <a:gdLst/>
              <a:ahLst/>
              <a:cxnLst/>
              <a:rect l="l" t="t" r="r" b="b"/>
              <a:pathLst>
                <a:path w="828675" h="1688464">
                  <a:moveTo>
                    <a:pt x="828654" y="1688025"/>
                  </a:moveTo>
                  <a:lnTo>
                    <a:pt x="419679" y="1688025"/>
                  </a:lnTo>
                  <a:lnTo>
                    <a:pt x="0" y="0"/>
                  </a:lnTo>
                  <a:lnTo>
                    <a:pt x="524785" y="465810"/>
                  </a:lnTo>
                  <a:lnTo>
                    <a:pt x="828654" y="1688025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55356" y="3852455"/>
              <a:ext cx="988694" cy="1291590"/>
            </a:xfrm>
            <a:custGeom>
              <a:avLst/>
              <a:gdLst/>
              <a:ahLst/>
              <a:cxnLst/>
              <a:rect l="l" t="t" r="r" b="b"/>
              <a:pathLst>
                <a:path w="988695" h="1291589">
                  <a:moveTo>
                    <a:pt x="988644" y="448525"/>
                  </a:moveTo>
                  <a:lnTo>
                    <a:pt x="592797" y="474116"/>
                  </a:lnTo>
                  <a:lnTo>
                    <a:pt x="795667" y="1291043"/>
                  </a:lnTo>
                  <a:lnTo>
                    <a:pt x="806716" y="1291043"/>
                  </a:lnTo>
                  <a:lnTo>
                    <a:pt x="605853" y="484441"/>
                  </a:lnTo>
                  <a:lnTo>
                    <a:pt x="988644" y="459536"/>
                  </a:lnTo>
                  <a:lnTo>
                    <a:pt x="988644" y="448525"/>
                  </a:lnTo>
                  <a:close/>
                </a:path>
                <a:path w="988695" h="1291589">
                  <a:moveTo>
                    <a:pt x="988644" y="358343"/>
                  </a:moveTo>
                  <a:lnTo>
                    <a:pt x="474002" y="391909"/>
                  </a:lnTo>
                  <a:lnTo>
                    <a:pt x="697420" y="1291043"/>
                  </a:lnTo>
                  <a:lnTo>
                    <a:pt x="708406" y="1291043"/>
                  </a:lnTo>
                  <a:lnTo>
                    <a:pt x="486981" y="402221"/>
                  </a:lnTo>
                  <a:lnTo>
                    <a:pt x="988644" y="369811"/>
                  </a:lnTo>
                  <a:lnTo>
                    <a:pt x="988644" y="358343"/>
                  </a:lnTo>
                  <a:close/>
                </a:path>
                <a:path w="988695" h="1291589">
                  <a:moveTo>
                    <a:pt x="988644" y="268084"/>
                  </a:moveTo>
                  <a:lnTo>
                    <a:pt x="361911" y="308533"/>
                  </a:lnTo>
                  <a:lnTo>
                    <a:pt x="355104" y="309765"/>
                  </a:lnTo>
                  <a:lnTo>
                    <a:pt x="599109" y="1291043"/>
                  </a:lnTo>
                  <a:lnTo>
                    <a:pt x="610082" y="1291043"/>
                  </a:lnTo>
                  <a:lnTo>
                    <a:pt x="368160" y="320090"/>
                  </a:lnTo>
                  <a:lnTo>
                    <a:pt x="988644" y="279654"/>
                  </a:lnTo>
                  <a:lnTo>
                    <a:pt x="988644" y="268084"/>
                  </a:lnTo>
                  <a:close/>
                </a:path>
                <a:path w="988695" h="1291589">
                  <a:moveTo>
                    <a:pt x="988644" y="179514"/>
                  </a:moveTo>
                  <a:lnTo>
                    <a:pt x="242557" y="227876"/>
                  </a:lnTo>
                  <a:lnTo>
                    <a:pt x="236220" y="227533"/>
                  </a:lnTo>
                  <a:lnTo>
                    <a:pt x="500811" y="1291043"/>
                  </a:lnTo>
                  <a:lnTo>
                    <a:pt x="512508" y="1291043"/>
                  </a:lnTo>
                  <a:lnTo>
                    <a:pt x="250748" y="238391"/>
                  </a:lnTo>
                  <a:lnTo>
                    <a:pt x="412292" y="227876"/>
                  </a:lnTo>
                  <a:lnTo>
                    <a:pt x="988644" y="190385"/>
                  </a:lnTo>
                  <a:lnTo>
                    <a:pt x="988644" y="179514"/>
                  </a:lnTo>
                  <a:close/>
                </a:path>
                <a:path w="988695" h="1291589">
                  <a:moveTo>
                    <a:pt x="988644" y="89687"/>
                  </a:moveTo>
                  <a:lnTo>
                    <a:pt x="123761" y="145681"/>
                  </a:lnTo>
                  <a:lnTo>
                    <a:pt x="117398" y="145415"/>
                  </a:lnTo>
                  <a:lnTo>
                    <a:pt x="402755" y="1291043"/>
                  </a:lnTo>
                  <a:lnTo>
                    <a:pt x="414210" y="1291043"/>
                  </a:lnTo>
                  <a:lnTo>
                    <a:pt x="131876" y="156159"/>
                  </a:lnTo>
                  <a:lnTo>
                    <a:pt x="293801" y="145681"/>
                  </a:lnTo>
                  <a:lnTo>
                    <a:pt x="988644" y="100672"/>
                  </a:lnTo>
                  <a:lnTo>
                    <a:pt x="988644" y="89687"/>
                  </a:lnTo>
                  <a:close/>
                </a:path>
                <a:path w="988695" h="1291589">
                  <a:moveTo>
                    <a:pt x="988644" y="0"/>
                  </a:moveTo>
                  <a:lnTo>
                    <a:pt x="6362" y="63969"/>
                  </a:lnTo>
                  <a:lnTo>
                    <a:pt x="0" y="63703"/>
                  </a:lnTo>
                  <a:lnTo>
                    <a:pt x="305193" y="1291043"/>
                  </a:lnTo>
                  <a:lnTo>
                    <a:pt x="315531" y="1291043"/>
                  </a:lnTo>
                  <a:lnTo>
                    <a:pt x="12979" y="74015"/>
                  </a:lnTo>
                  <a:lnTo>
                    <a:pt x="168186" y="63969"/>
                  </a:lnTo>
                  <a:lnTo>
                    <a:pt x="988644" y="10896"/>
                  </a:lnTo>
                  <a:lnTo>
                    <a:pt x="988644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0535" y="0"/>
              <a:ext cx="3001645" cy="1049020"/>
            </a:xfrm>
            <a:custGeom>
              <a:avLst/>
              <a:gdLst/>
              <a:ahLst/>
              <a:cxnLst/>
              <a:rect l="l" t="t" r="r" b="b"/>
              <a:pathLst>
                <a:path w="3001645" h="1049020">
                  <a:moveTo>
                    <a:pt x="8204" y="132867"/>
                  </a:moveTo>
                  <a:lnTo>
                    <a:pt x="6642" y="132867"/>
                  </a:lnTo>
                  <a:lnTo>
                    <a:pt x="8191" y="133019"/>
                  </a:lnTo>
                  <a:lnTo>
                    <a:pt x="8204" y="132867"/>
                  </a:lnTo>
                  <a:close/>
                </a:path>
                <a:path w="3001645" h="1049020">
                  <a:moveTo>
                    <a:pt x="10896" y="0"/>
                  </a:moveTo>
                  <a:lnTo>
                    <a:pt x="2603" y="0"/>
                  </a:lnTo>
                  <a:lnTo>
                    <a:pt x="0" y="132626"/>
                  </a:lnTo>
                  <a:lnTo>
                    <a:pt x="4191" y="132626"/>
                  </a:lnTo>
                  <a:lnTo>
                    <a:pt x="8204" y="132626"/>
                  </a:lnTo>
                  <a:lnTo>
                    <a:pt x="10896" y="0"/>
                  </a:lnTo>
                  <a:close/>
                </a:path>
                <a:path w="3001645" h="1049020">
                  <a:moveTo>
                    <a:pt x="1625015" y="73952"/>
                  </a:moveTo>
                  <a:lnTo>
                    <a:pt x="1475752" y="0"/>
                  </a:lnTo>
                  <a:lnTo>
                    <a:pt x="1457439" y="0"/>
                  </a:lnTo>
                  <a:lnTo>
                    <a:pt x="1621650" y="81280"/>
                  </a:lnTo>
                  <a:lnTo>
                    <a:pt x="1623352" y="77622"/>
                  </a:lnTo>
                  <a:lnTo>
                    <a:pt x="1625015" y="73952"/>
                  </a:lnTo>
                  <a:close/>
                </a:path>
                <a:path w="3001645" h="1049020">
                  <a:moveTo>
                    <a:pt x="1732902" y="1041107"/>
                  </a:moveTo>
                  <a:lnTo>
                    <a:pt x="59004" y="212598"/>
                  </a:lnTo>
                  <a:lnTo>
                    <a:pt x="55651" y="219964"/>
                  </a:lnTo>
                  <a:lnTo>
                    <a:pt x="1729143" y="1048702"/>
                  </a:lnTo>
                  <a:lnTo>
                    <a:pt x="1730806" y="1045032"/>
                  </a:lnTo>
                  <a:lnTo>
                    <a:pt x="1732902" y="1041107"/>
                  </a:lnTo>
                  <a:close/>
                </a:path>
                <a:path w="3001645" h="1049020">
                  <a:moveTo>
                    <a:pt x="1735975" y="421132"/>
                  </a:moveTo>
                  <a:lnTo>
                    <a:pt x="885926" y="0"/>
                  </a:lnTo>
                  <a:lnTo>
                    <a:pt x="867130" y="0"/>
                  </a:lnTo>
                  <a:lnTo>
                    <a:pt x="1733511" y="429069"/>
                  </a:lnTo>
                  <a:lnTo>
                    <a:pt x="1734286" y="424815"/>
                  </a:lnTo>
                  <a:lnTo>
                    <a:pt x="1735975" y="421132"/>
                  </a:lnTo>
                  <a:close/>
                </a:path>
                <a:path w="3001645" h="1049020">
                  <a:moveTo>
                    <a:pt x="1799005" y="501243"/>
                  </a:moveTo>
                  <a:lnTo>
                    <a:pt x="1790611" y="501751"/>
                  </a:lnTo>
                  <a:lnTo>
                    <a:pt x="1780578" y="1011986"/>
                  </a:lnTo>
                  <a:lnTo>
                    <a:pt x="1784997" y="1012151"/>
                  </a:lnTo>
                  <a:lnTo>
                    <a:pt x="1788769" y="1012139"/>
                  </a:lnTo>
                  <a:lnTo>
                    <a:pt x="1799005" y="501243"/>
                  </a:lnTo>
                  <a:close/>
                </a:path>
                <a:path w="3001645" h="1049020">
                  <a:moveTo>
                    <a:pt x="1835505" y="0"/>
                  </a:moveTo>
                  <a:lnTo>
                    <a:pt x="1822183" y="0"/>
                  </a:lnTo>
                  <a:lnTo>
                    <a:pt x="1729994" y="71869"/>
                  </a:lnTo>
                  <a:lnTo>
                    <a:pt x="1732114" y="75526"/>
                  </a:lnTo>
                  <a:lnTo>
                    <a:pt x="1733423" y="79641"/>
                  </a:lnTo>
                  <a:lnTo>
                    <a:pt x="1835505" y="0"/>
                  </a:lnTo>
                  <a:close/>
                </a:path>
                <a:path w="3001645" h="1049020">
                  <a:moveTo>
                    <a:pt x="2386634" y="0"/>
                  </a:moveTo>
                  <a:lnTo>
                    <a:pt x="2373033" y="0"/>
                  </a:lnTo>
                  <a:lnTo>
                    <a:pt x="1842338" y="413943"/>
                  </a:lnTo>
                  <a:lnTo>
                    <a:pt x="1845767" y="421728"/>
                  </a:lnTo>
                  <a:lnTo>
                    <a:pt x="2386634" y="0"/>
                  </a:lnTo>
                  <a:close/>
                </a:path>
                <a:path w="3001645" h="1049020">
                  <a:moveTo>
                    <a:pt x="2951251" y="165760"/>
                  </a:moveTo>
                  <a:lnTo>
                    <a:pt x="2948317" y="162572"/>
                  </a:lnTo>
                  <a:lnTo>
                    <a:pt x="2946438" y="159296"/>
                  </a:lnTo>
                  <a:lnTo>
                    <a:pt x="1827542" y="1031468"/>
                  </a:lnTo>
                  <a:lnTo>
                    <a:pt x="1830070" y="1034884"/>
                  </a:lnTo>
                  <a:lnTo>
                    <a:pt x="1832356" y="1037894"/>
                  </a:lnTo>
                  <a:lnTo>
                    <a:pt x="2951251" y="165760"/>
                  </a:lnTo>
                  <a:close/>
                </a:path>
                <a:path w="3001645" h="1049020">
                  <a:moveTo>
                    <a:pt x="3001594" y="0"/>
                  </a:moveTo>
                  <a:lnTo>
                    <a:pt x="2993390" y="0"/>
                  </a:lnTo>
                  <a:lnTo>
                    <a:pt x="2992043" y="67437"/>
                  </a:lnTo>
                  <a:lnTo>
                    <a:pt x="2996463" y="67589"/>
                  </a:lnTo>
                  <a:lnTo>
                    <a:pt x="3000235" y="67576"/>
                  </a:lnTo>
                  <a:lnTo>
                    <a:pt x="3001594" y="0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2222" y="383945"/>
              <a:ext cx="117762" cy="1178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5506" y="132613"/>
              <a:ext cx="117915" cy="118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4993" y="1011980"/>
              <a:ext cx="118139" cy="1179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489" y="67427"/>
              <a:ext cx="117987" cy="11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725" y="40415"/>
              <a:ext cx="117766" cy="1177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5225" y="1339399"/>
              <a:ext cx="223574" cy="1991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943925" y="1198700"/>
              <a:ext cx="427355" cy="455295"/>
            </a:xfrm>
            <a:custGeom>
              <a:avLst/>
              <a:gdLst/>
              <a:ahLst/>
              <a:cxnLst/>
              <a:rect l="l" t="t" r="r" b="b"/>
              <a:pathLst>
                <a:path w="427354" h="455294">
                  <a:moveTo>
                    <a:pt x="0" y="454799"/>
                  </a:moveTo>
                  <a:lnTo>
                    <a:pt x="146974" y="0"/>
                  </a:lnTo>
                  <a:lnTo>
                    <a:pt x="279203" y="160199"/>
                  </a:lnTo>
                  <a:lnTo>
                    <a:pt x="174124" y="160199"/>
                  </a:lnTo>
                  <a:lnTo>
                    <a:pt x="115624" y="339874"/>
                  </a:lnTo>
                  <a:lnTo>
                    <a:pt x="424456" y="339874"/>
                  </a:lnTo>
                  <a:lnTo>
                    <a:pt x="0" y="454799"/>
                  </a:lnTo>
                  <a:close/>
                </a:path>
                <a:path w="427354" h="455294">
                  <a:moveTo>
                    <a:pt x="424456" y="339874"/>
                  </a:moveTo>
                  <a:lnTo>
                    <a:pt x="115624" y="339874"/>
                  </a:lnTo>
                  <a:lnTo>
                    <a:pt x="284874" y="293924"/>
                  </a:lnTo>
                  <a:lnTo>
                    <a:pt x="174124" y="160199"/>
                  </a:lnTo>
                  <a:lnTo>
                    <a:pt x="279203" y="160199"/>
                  </a:lnTo>
                  <a:lnTo>
                    <a:pt x="426949" y="339199"/>
                  </a:lnTo>
                  <a:lnTo>
                    <a:pt x="424456" y="339874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89595" y="352666"/>
              <a:ext cx="1055370" cy="1301115"/>
            </a:xfrm>
            <a:custGeom>
              <a:avLst/>
              <a:gdLst/>
              <a:ahLst/>
              <a:cxnLst/>
              <a:rect l="l" t="t" r="r" b="b"/>
              <a:pathLst>
                <a:path w="1055370" h="1301114">
                  <a:moveTo>
                    <a:pt x="201295" y="846035"/>
                  </a:moveTo>
                  <a:lnTo>
                    <a:pt x="146977" y="827239"/>
                  </a:lnTo>
                  <a:lnTo>
                    <a:pt x="0" y="1282039"/>
                  </a:lnTo>
                  <a:lnTo>
                    <a:pt x="54317" y="1300835"/>
                  </a:lnTo>
                  <a:lnTo>
                    <a:pt x="201295" y="846035"/>
                  </a:lnTo>
                  <a:close/>
                </a:path>
                <a:path w="1055370" h="1301114">
                  <a:moveTo>
                    <a:pt x="1054849" y="0"/>
                  </a:moveTo>
                  <a:lnTo>
                    <a:pt x="950379" y="25781"/>
                  </a:lnTo>
                  <a:lnTo>
                    <a:pt x="733767" y="271627"/>
                  </a:lnTo>
                  <a:lnTo>
                    <a:pt x="838949" y="245872"/>
                  </a:lnTo>
                  <a:lnTo>
                    <a:pt x="1054849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28649" y="257262"/>
              <a:ext cx="415925" cy="121285"/>
            </a:xfrm>
            <a:custGeom>
              <a:avLst/>
              <a:gdLst/>
              <a:ahLst/>
              <a:cxnLst/>
              <a:rect l="l" t="t" r="r" b="b"/>
              <a:pathLst>
                <a:path w="415925" h="121285">
                  <a:moveTo>
                    <a:pt x="311324" y="121174"/>
                  </a:moveTo>
                  <a:lnTo>
                    <a:pt x="0" y="26449"/>
                  </a:lnTo>
                  <a:lnTo>
                    <a:pt x="104474" y="0"/>
                  </a:lnTo>
                  <a:lnTo>
                    <a:pt x="415799" y="95399"/>
                  </a:lnTo>
                  <a:lnTo>
                    <a:pt x="311324" y="121174"/>
                  </a:lnTo>
                  <a:close/>
                </a:path>
              </a:pathLst>
            </a:custGeom>
            <a:solidFill>
              <a:srgbClr val="050A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25574" y="35087"/>
              <a:ext cx="718820" cy="862965"/>
            </a:xfrm>
            <a:custGeom>
              <a:avLst/>
              <a:gdLst/>
              <a:ahLst/>
              <a:cxnLst/>
              <a:rect l="l" t="t" r="r" b="b"/>
              <a:pathLst>
                <a:path w="718820" h="862965">
                  <a:moveTo>
                    <a:pt x="240999" y="862924"/>
                  </a:moveTo>
                  <a:lnTo>
                    <a:pt x="0" y="0"/>
                  </a:lnTo>
                  <a:lnTo>
                    <a:pt x="718424" y="218942"/>
                  </a:lnTo>
                  <a:lnTo>
                    <a:pt x="718424" y="222174"/>
                  </a:lnTo>
                  <a:lnTo>
                    <a:pt x="207549" y="222174"/>
                  </a:lnTo>
                  <a:lnTo>
                    <a:pt x="302974" y="563449"/>
                  </a:lnTo>
                  <a:lnTo>
                    <a:pt x="504294" y="563449"/>
                  </a:lnTo>
                  <a:lnTo>
                    <a:pt x="240999" y="862924"/>
                  </a:lnTo>
                  <a:close/>
                </a:path>
                <a:path w="718820" h="862965">
                  <a:moveTo>
                    <a:pt x="504294" y="563449"/>
                  </a:moveTo>
                  <a:lnTo>
                    <a:pt x="302974" y="563449"/>
                  </a:lnTo>
                  <a:lnTo>
                    <a:pt x="518874" y="317574"/>
                  </a:lnTo>
                  <a:lnTo>
                    <a:pt x="207549" y="222174"/>
                  </a:lnTo>
                  <a:lnTo>
                    <a:pt x="718424" y="222174"/>
                  </a:lnTo>
                  <a:lnTo>
                    <a:pt x="718424" y="319894"/>
                  </a:lnTo>
                  <a:lnTo>
                    <a:pt x="504294" y="56344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21099" y="35087"/>
              <a:ext cx="346075" cy="889000"/>
            </a:xfrm>
            <a:custGeom>
              <a:avLst/>
              <a:gdLst/>
              <a:ahLst/>
              <a:cxnLst/>
              <a:rect l="l" t="t" r="r" b="b"/>
              <a:pathLst>
                <a:path w="346075" h="889000">
                  <a:moveTo>
                    <a:pt x="240299" y="888699"/>
                  </a:moveTo>
                  <a:lnTo>
                    <a:pt x="0" y="26449"/>
                  </a:lnTo>
                  <a:lnTo>
                    <a:pt x="104474" y="0"/>
                  </a:lnTo>
                  <a:lnTo>
                    <a:pt x="345474" y="862924"/>
                  </a:lnTo>
                  <a:lnTo>
                    <a:pt x="240299" y="88869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057" y="4116637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89" h="595629">
                  <a:moveTo>
                    <a:pt x="178098" y="595507"/>
                  </a:moveTo>
                  <a:lnTo>
                    <a:pt x="0" y="153479"/>
                  </a:lnTo>
                  <a:lnTo>
                    <a:pt x="33920" y="0"/>
                  </a:lnTo>
                  <a:lnTo>
                    <a:pt x="211999" y="442002"/>
                  </a:lnTo>
                  <a:lnTo>
                    <a:pt x="178098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7156" y="421640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0" y="495741"/>
                  </a:moveTo>
                  <a:lnTo>
                    <a:pt x="33900" y="342236"/>
                  </a:lnTo>
                  <a:lnTo>
                    <a:pt x="361382" y="0"/>
                  </a:lnTo>
                  <a:lnTo>
                    <a:pt x="326898" y="152828"/>
                  </a:lnTo>
                  <a:lnTo>
                    <a:pt x="0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030992"/>
              <a:ext cx="1089025" cy="1081405"/>
            </a:xfrm>
            <a:custGeom>
              <a:avLst/>
              <a:gdLst/>
              <a:ahLst/>
              <a:cxnLst/>
              <a:rect l="l" t="t" r="r" b="b"/>
              <a:pathLst>
                <a:path w="1089025" h="1081404">
                  <a:moveTo>
                    <a:pt x="260946" y="1081323"/>
                  </a:moveTo>
                  <a:lnTo>
                    <a:pt x="0" y="434059"/>
                  </a:lnTo>
                  <a:lnTo>
                    <a:pt x="0" y="0"/>
                  </a:lnTo>
                  <a:lnTo>
                    <a:pt x="1088802" y="213817"/>
                  </a:lnTo>
                  <a:lnTo>
                    <a:pt x="1064651" y="239125"/>
                  </a:lnTo>
                  <a:lnTo>
                    <a:pt x="159057" y="239125"/>
                  </a:lnTo>
                  <a:lnTo>
                    <a:pt x="337156" y="681152"/>
                  </a:lnTo>
                  <a:lnTo>
                    <a:pt x="642827" y="681152"/>
                  </a:lnTo>
                  <a:lnTo>
                    <a:pt x="260946" y="1081323"/>
                  </a:lnTo>
                  <a:close/>
                </a:path>
                <a:path w="1089025" h="1081404">
                  <a:moveTo>
                    <a:pt x="642827" y="681152"/>
                  </a:moveTo>
                  <a:lnTo>
                    <a:pt x="337156" y="681152"/>
                  </a:lnTo>
                  <a:lnTo>
                    <a:pt x="664055" y="338239"/>
                  </a:lnTo>
                  <a:lnTo>
                    <a:pt x="159057" y="239125"/>
                  </a:lnTo>
                  <a:lnTo>
                    <a:pt x="1064651" y="239125"/>
                  </a:lnTo>
                  <a:lnTo>
                    <a:pt x="642827" y="68115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870917"/>
              <a:ext cx="1123315" cy="374015"/>
            </a:xfrm>
            <a:custGeom>
              <a:avLst/>
              <a:gdLst/>
              <a:ahLst/>
              <a:cxnLst/>
              <a:rect l="l" t="t" r="r" b="b"/>
              <a:pathLst>
                <a:path w="1123315" h="374014">
                  <a:moveTo>
                    <a:pt x="1088802" y="373892"/>
                  </a:moveTo>
                  <a:lnTo>
                    <a:pt x="0" y="160075"/>
                  </a:lnTo>
                  <a:lnTo>
                    <a:pt x="0" y="0"/>
                  </a:lnTo>
                  <a:lnTo>
                    <a:pt x="1123286" y="221063"/>
                  </a:lnTo>
                  <a:lnTo>
                    <a:pt x="1088802" y="37389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996" y="3952349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10" h="890270">
                  <a:moveTo>
                    <a:pt x="0" y="565349"/>
                  </a:moveTo>
                  <a:lnTo>
                    <a:pt x="701699" y="0"/>
                  </a:lnTo>
                  <a:lnTo>
                    <a:pt x="841799" y="890249"/>
                  </a:lnTo>
                  <a:lnTo>
                    <a:pt x="0" y="565349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212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4500" spc="-315">
                <a:latin typeface="Arial Black"/>
                <a:cs typeface="Arial Black"/>
              </a:rPr>
              <a:t>Dataset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352DFDF-2FEC-7FC3-D755-A63D5B793C96}"/>
              </a:ext>
            </a:extLst>
          </p:cNvPr>
          <p:cNvSpPr txBox="1"/>
          <p:nvPr/>
        </p:nvSpPr>
        <p:spPr>
          <a:xfrm>
            <a:off x="4479725" y="3793957"/>
            <a:ext cx="2529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0" i="0">
                <a:solidFill>
                  <a:srgbClr val="D1D5DB"/>
                </a:solidFill>
                <a:effectLst/>
                <a:latin typeface="Söhne"/>
              </a:rPr>
              <a:t>12,500 reseñas positivas y 12,500 reseñas negativas tanto en el conjunto de entrenamiento como en el conjunto de pruebas.</a:t>
            </a:r>
          </a:p>
        </p:txBody>
      </p:sp>
      <p:pic>
        <p:nvPicPr>
          <p:cNvPr id="43" name="object 41">
            <a:extLst>
              <a:ext uri="{FF2B5EF4-FFF2-40B4-BE49-F238E27FC236}">
                <a16:creationId xmlns:a16="http://schemas.microsoft.com/office/drawing/2014/main" id="{B5505840-5792-85E5-350B-EC6B964A2EA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29307" y="3165588"/>
            <a:ext cx="548700" cy="548700"/>
          </a:xfrm>
          <a:prstGeom prst="rect">
            <a:avLst/>
          </a:prstGeom>
        </p:spPr>
      </p:pic>
      <p:sp>
        <p:nvSpPr>
          <p:cNvPr id="44" name="object 42">
            <a:extLst>
              <a:ext uri="{FF2B5EF4-FFF2-40B4-BE49-F238E27FC236}">
                <a16:creationId xmlns:a16="http://schemas.microsoft.com/office/drawing/2014/main" id="{D63E475D-1D0D-AE16-8FA2-3DB2F9991040}"/>
              </a:ext>
            </a:extLst>
          </p:cNvPr>
          <p:cNvSpPr/>
          <p:nvPr/>
        </p:nvSpPr>
        <p:spPr>
          <a:xfrm>
            <a:off x="2868082" y="3092622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3">
            <a:extLst>
              <a:ext uri="{FF2B5EF4-FFF2-40B4-BE49-F238E27FC236}">
                <a16:creationId xmlns:a16="http://schemas.microsoft.com/office/drawing/2014/main" id="{DAC4D7FE-5D6E-ACF9-A7B6-0698F781AEF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67337" y="1642998"/>
            <a:ext cx="548700" cy="548700"/>
          </a:xfrm>
          <a:prstGeom prst="rect">
            <a:avLst/>
          </a:prstGeom>
        </p:spPr>
      </p:pic>
      <p:sp>
        <p:nvSpPr>
          <p:cNvPr id="46" name="object 44">
            <a:extLst>
              <a:ext uri="{FF2B5EF4-FFF2-40B4-BE49-F238E27FC236}">
                <a16:creationId xmlns:a16="http://schemas.microsoft.com/office/drawing/2014/main" id="{B227F8C2-009D-DE1A-D6FD-79441F3E0BFF}"/>
              </a:ext>
            </a:extLst>
          </p:cNvPr>
          <p:cNvSpPr/>
          <p:nvPr/>
        </p:nvSpPr>
        <p:spPr>
          <a:xfrm>
            <a:off x="6606112" y="1570032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5">
            <a:extLst>
              <a:ext uri="{FF2B5EF4-FFF2-40B4-BE49-F238E27FC236}">
                <a16:creationId xmlns:a16="http://schemas.microsoft.com/office/drawing/2014/main" id="{D11DF24A-42AD-5FC9-F78D-086B6A4F52E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0417" y="1665379"/>
            <a:ext cx="548700" cy="548700"/>
          </a:xfrm>
          <a:prstGeom prst="rect">
            <a:avLst/>
          </a:prstGeom>
        </p:spPr>
      </p:pic>
      <p:sp>
        <p:nvSpPr>
          <p:cNvPr id="48" name="object 46">
            <a:extLst>
              <a:ext uri="{FF2B5EF4-FFF2-40B4-BE49-F238E27FC236}">
                <a16:creationId xmlns:a16="http://schemas.microsoft.com/office/drawing/2014/main" id="{3429879F-47E8-2537-F6FF-31D49595D474}"/>
              </a:ext>
            </a:extLst>
          </p:cNvPr>
          <p:cNvSpPr/>
          <p:nvPr/>
        </p:nvSpPr>
        <p:spPr>
          <a:xfrm>
            <a:off x="4019192" y="1592413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7">
            <a:extLst>
              <a:ext uri="{FF2B5EF4-FFF2-40B4-BE49-F238E27FC236}">
                <a16:creationId xmlns:a16="http://schemas.microsoft.com/office/drawing/2014/main" id="{0809C08C-F47C-C842-0E3F-3E4B95ACB4F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7536" y="1713129"/>
            <a:ext cx="548700" cy="548700"/>
          </a:xfrm>
          <a:prstGeom prst="rect">
            <a:avLst/>
          </a:prstGeom>
        </p:spPr>
      </p:pic>
      <p:sp>
        <p:nvSpPr>
          <p:cNvPr id="50" name="object 48">
            <a:extLst>
              <a:ext uri="{FF2B5EF4-FFF2-40B4-BE49-F238E27FC236}">
                <a16:creationId xmlns:a16="http://schemas.microsoft.com/office/drawing/2014/main" id="{01C8014D-C050-942F-50A7-A5D774F7FDB3}"/>
              </a:ext>
            </a:extLst>
          </p:cNvPr>
          <p:cNvSpPr/>
          <p:nvPr/>
        </p:nvSpPr>
        <p:spPr>
          <a:xfrm>
            <a:off x="1456311" y="1640163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700"/>
                </a:lnTo>
                <a:lnTo>
                  <a:pt x="0" y="548700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5CF89C8-C294-7148-2571-3808C6A63E30}"/>
              </a:ext>
            </a:extLst>
          </p:cNvPr>
          <p:cNvSpPr txBox="1"/>
          <p:nvPr/>
        </p:nvSpPr>
        <p:spPr>
          <a:xfrm>
            <a:off x="749907" y="2262872"/>
            <a:ext cx="19409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0" i="0">
                <a:solidFill>
                  <a:srgbClr val="D1D5DB"/>
                </a:solidFill>
                <a:effectLst/>
                <a:latin typeface="Söhne"/>
              </a:rPr>
              <a:t>El conjunto de datos contiene 50,000 reseñas de películas en total, divididas en 25,000 para entrenamiento, 25,000 para pruebas. Se tomo el 20% de entrenamiento para validación 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88EEBA2-84C3-AEEB-B01A-31761415419C}"/>
              </a:ext>
            </a:extLst>
          </p:cNvPr>
          <p:cNvSpPr txBox="1"/>
          <p:nvPr/>
        </p:nvSpPr>
        <p:spPr>
          <a:xfrm>
            <a:off x="3396357" y="2261829"/>
            <a:ext cx="1804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>
                <a:solidFill>
                  <a:srgbClr val="D1D5DB"/>
                </a:solidFill>
                <a:effectLst/>
                <a:latin typeface="Söhne"/>
              </a:rPr>
              <a:t>Cada reseña está etiquetada como "</a:t>
            </a:r>
            <a:r>
              <a:rPr lang="es-ES" sz="1400" b="0" i="0" err="1">
                <a:solidFill>
                  <a:srgbClr val="D1D5DB"/>
                </a:solidFill>
                <a:effectLst/>
                <a:latin typeface="Söhne"/>
              </a:rPr>
              <a:t>pos</a:t>
            </a:r>
            <a:r>
              <a:rPr lang="es-ES" sz="1400" b="0" i="0">
                <a:solidFill>
                  <a:srgbClr val="D1D5DB"/>
                </a:solidFill>
                <a:effectLst/>
                <a:latin typeface="Söhne"/>
              </a:rPr>
              <a:t>" (positiva) o "</a:t>
            </a:r>
            <a:r>
              <a:rPr lang="es-ES" sz="1400" b="0" i="0" err="1">
                <a:solidFill>
                  <a:srgbClr val="D1D5DB"/>
                </a:solidFill>
                <a:effectLst/>
                <a:latin typeface="Söhne"/>
              </a:rPr>
              <a:t>neg</a:t>
            </a:r>
            <a:r>
              <a:rPr lang="es-ES" sz="1400" b="0" i="0">
                <a:solidFill>
                  <a:srgbClr val="D1D5DB"/>
                </a:solidFill>
                <a:effectLst/>
                <a:latin typeface="Söhne"/>
              </a:rPr>
              <a:t>" (negativa).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992D452-D8BF-14BF-F647-91AFB7C3CABD}"/>
              </a:ext>
            </a:extLst>
          </p:cNvPr>
          <p:cNvSpPr txBox="1"/>
          <p:nvPr/>
        </p:nvSpPr>
        <p:spPr>
          <a:xfrm>
            <a:off x="5716549" y="2224764"/>
            <a:ext cx="2280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0" i="0">
                <a:solidFill>
                  <a:srgbClr val="D1D5DB"/>
                </a:solidFill>
                <a:effectLst/>
                <a:latin typeface="Söhne"/>
              </a:rPr>
              <a:t>Cada palabra se representa por un número entero que corresponde a su posición en un índice de palabras predefinido.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10BB7BF-BADA-370A-B078-A89CDB2D9B0A}"/>
              </a:ext>
            </a:extLst>
          </p:cNvPr>
          <p:cNvSpPr txBox="1"/>
          <p:nvPr/>
        </p:nvSpPr>
        <p:spPr>
          <a:xfrm>
            <a:off x="2256964" y="3739832"/>
            <a:ext cx="18234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0" i="0">
                <a:solidFill>
                  <a:srgbClr val="D1D5DB"/>
                </a:solidFill>
                <a:effectLst/>
                <a:latin typeface="Söhne"/>
              </a:rPr>
              <a:t>Las reseñas tienen longitudes variables, ya que pueden contener diferentes números de palabras.</a:t>
            </a:r>
          </a:p>
        </p:txBody>
      </p:sp>
      <p:pic>
        <p:nvPicPr>
          <p:cNvPr id="61" name="object 41">
            <a:extLst>
              <a:ext uri="{FF2B5EF4-FFF2-40B4-BE49-F238E27FC236}">
                <a16:creationId xmlns:a16="http://schemas.microsoft.com/office/drawing/2014/main" id="{96D0FDEB-9D6D-BC54-068C-774E97E6D06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43391" y="3160018"/>
            <a:ext cx="548700" cy="548700"/>
          </a:xfrm>
          <a:prstGeom prst="rect">
            <a:avLst/>
          </a:prstGeom>
        </p:spPr>
      </p:pic>
      <p:sp>
        <p:nvSpPr>
          <p:cNvPr id="62" name="object 42">
            <a:extLst>
              <a:ext uri="{FF2B5EF4-FFF2-40B4-BE49-F238E27FC236}">
                <a16:creationId xmlns:a16="http://schemas.microsoft.com/office/drawing/2014/main" id="{65ACE271-FDD9-85D9-7F4B-0801E58801C9}"/>
              </a:ext>
            </a:extLst>
          </p:cNvPr>
          <p:cNvSpPr/>
          <p:nvPr/>
        </p:nvSpPr>
        <p:spPr>
          <a:xfrm>
            <a:off x="5282166" y="3087052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0"/>
                </a:moveTo>
                <a:lnTo>
                  <a:pt x="548699" y="0"/>
                </a:lnTo>
                <a:lnTo>
                  <a:pt x="548699" y="548699"/>
                </a:lnTo>
                <a:lnTo>
                  <a:pt x="0" y="548699"/>
                </a:lnTo>
                <a:lnTo>
                  <a:pt x="0" y="0"/>
                </a:lnTo>
                <a:close/>
              </a:path>
            </a:pathLst>
          </a:custGeom>
          <a:solidFill>
            <a:srgbClr val="1F3D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60F0900B-2775-5378-0183-5212F32DC8BA}"/>
              </a:ext>
            </a:extLst>
          </p:cNvPr>
          <p:cNvSpPr/>
          <p:nvPr/>
        </p:nvSpPr>
        <p:spPr>
          <a:xfrm>
            <a:off x="1527269" y="1765670"/>
            <a:ext cx="417195" cy="300990"/>
          </a:xfrm>
          <a:custGeom>
            <a:avLst/>
            <a:gdLst/>
            <a:ahLst/>
            <a:cxnLst/>
            <a:rect l="l" t="t" r="r" b="b"/>
            <a:pathLst>
              <a:path w="417195" h="300989">
                <a:moveTo>
                  <a:pt x="78232" y="48920"/>
                </a:moveTo>
                <a:lnTo>
                  <a:pt x="76835" y="46812"/>
                </a:lnTo>
                <a:lnTo>
                  <a:pt x="74752" y="45427"/>
                </a:lnTo>
                <a:lnTo>
                  <a:pt x="71983" y="44729"/>
                </a:lnTo>
                <a:lnTo>
                  <a:pt x="69227" y="45427"/>
                </a:lnTo>
                <a:lnTo>
                  <a:pt x="67132" y="46812"/>
                </a:lnTo>
                <a:lnTo>
                  <a:pt x="65747" y="48920"/>
                </a:lnTo>
                <a:lnTo>
                  <a:pt x="65074" y="51701"/>
                </a:lnTo>
                <a:lnTo>
                  <a:pt x="65747" y="53809"/>
                </a:lnTo>
                <a:lnTo>
                  <a:pt x="67132" y="55892"/>
                </a:lnTo>
                <a:lnTo>
                  <a:pt x="69227" y="57302"/>
                </a:lnTo>
                <a:lnTo>
                  <a:pt x="71983" y="58000"/>
                </a:lnTo>
                <a:lnTo>
                  <a:pt x="74752" y="57302"/>
                </a:lnTo>
                <a:lnTo>
                  <a:pt x="76835" y="55892"/>
                </a:lnTo>
                <a:lnTo>
                  <a:pt x="78232" y="53809"/>
                </a:lnTo>
                <a:lnTo>
                  <a:pt x="78232" y="48920"/>
                </a:lnTo>
                <a:close/>
              </a:path>
              <a:path w="417195" h="300989">
                <a:moveTo>
                  <a:pt x="99682" y="51701"/>
                </a:moveTo>
                <a:lnTo>
                  <a:pt x="98996" y="48920"/>
                </a:lnTo>
                <a:lnTo>
                  <a:pt x="97599" y="46812"/>
                </a:lnTo>
                <a:lnTo>
                  <a:pt x="95504" y="45427"/>
                </a:lnTo>
                <a:lnTo>
                  <a:pt x="92748" y="44729"/>
                </a:lnTo>
                <a:lnTo>
                  <a:pt x="90690" y="45427"/>
                </a:lnTo>
                <a:lnTo>
                  <a:pt x="88595" y="46812"/>
                </a:lnTo>
                <a:lnTo>
                  <a:pt x="87198" y="48920"/>
                </a:lnTo>
                <a:lnTo>
                  <a:pt x="86537" y="51701"/>
                </a:lnTo>
                <a:lnTo>
                  <a:pt x="87198" y="53809"/>
                </a:lnTo>
                <a:lnTo>
                  <a:pt x="88595" y="55892"/>
                </a:lnTo>
                <a:lnTo>
                  <a:pt x="90690" y="57302"/>
                </a:lnTo>
                <a:lnTo>
                  <a:pt x="92748" y="58000"/>
                </a:lnTo>
                <a:lnTo>
                  <a:pt x="95504" y="57302"/>
                </a:lnTo>
                <a:lnTo>
                  <a:pt x="97599" y="55892"/>
                </a:lnTo>
                <a:lnTo>
                  <a:pt x="98996" y="53809"/>
                </a:lnTo>
                <a:lnTo>
                  <a:pt x="99682" y="51701"/>
                </a:lnTo>
                <a:close/>
              </a:path>
              <a:path w="417195" h="300989">
                <a:moveTo>
                  <a:pt x="120446" y="48920"/>
                </a:moveTo>
                <a:lnTo>
                  <a:pt x="119062" y="46812"/>
                </a:lnTo>
                <a:lnTo>
                  <a:pt x="116967" y="45427"/>
                </a:lnTo>
                <a:lnTo>
                  <a:pt x="114211" y="44729"/>
                </a:lnTo>
                <a:lnTo>
                  <a:pt x="111455" y="45427"/>
                </a:lnTo>
                <a:lnTo>
                  <a:pt x="109359" y="46812"/>
                </a:lnTo>
                <a:lnTo>
                  <a:pt x="107988" y="48920"/>
                </a:lnTo>
                <a:lnTo>
                  <a:pt x="107988" y="53809"/>
                </a:lnTo>
                <a:lnTo>
                  <a:pt x="109359" y="55892"/>
                </a:lnTo>
                <a:lnTo>
                  <a:pt x="111455" y="57302"/>
                </a:lnTo>
                <a:lnTo>
                  <a:pt x="114211" y="58000"/>
                </a:lnTo>
                <a:lnTo>
                  <a:pt x="116967" y="57302"/>
                </a:lnTo>
                <a:lnTo>
                  <a:pt x="119062" y="55892"/>
                </a:lnTo>
                <a:lnTo>
                  <a:pt x="120446" y="53809"/>
                </a:lnTo>
                <a:lnTo>
                  <a:pt x="120446" y="48920"/>
                </a:lnTo>
                <a:close/>
              </a:path>
              <a:path w="417195" h="300989">
                <a:moveTo>
                  <a:pt x="372414" y="34937"/>
                </a:moveTo>
                <a:lnTo>
                  <a:pt x="371716" y="32854"/>
                </a:lnTo>
                <a:lnTo>
                  <a:pt x="371716" y="30746"/>
                </a:lnTo>
                <a:lnTo>
                  <a:pt x="368960" y="27254"/>
                </a:lnTo>
                <a:lnTo>
                  <a:pt x="366166" y="25146"/>
                </a:lnTo>
                <a:lnTo>
                  <a:pt x="364109" y="24447"/>
                </a:lnTo>
                <a:lnTo>
                  <a:pt x="359956" y="24447"/>
                </a:lnTo>
                <a:lnTo>
                  <a:pt x="359956" y="37045"/>
                </a:lnTo>
                <a:lnTo>
                  <a:pt x="359956" y="66382"/>
                </a:lnTo>
                <a:lnTo>
                  <a:pt x="359956" y="78257"/>
                </a:lnTo>
                <a:lnTo>
                  <a:pt x="359956" y="238950"/>
                </a:lnTo>
                <a:lnTo>
                  <a:pt x="57442" y="238950"/>
                </a:lnTo>
                <a:lnTo>
                  <a:pt x="57442" y="78257"/>
                </a:lnTo>
                <a:lnTo>
                  <a:pt x="298335" y="78257"/>
                </a:lnTo>
                <a:lnTo>
                  <a:pt x="300431" y="76847"/>
                </a:lnTo>
                <a:lnTo>
                  <a:pt x="301790" y="74764"/>
                </a:lnTo>
                <a:lnTo>
                  <a:pt x="302488" y="72656"/>
                </a:lnTo>
                <a:lnTo>
                  <a:pt x="301790" y="69875"/>
                </a:lnTo>
                <a:lnTo>
                  <a:pt x="300431" y="67767"/>
                </a:lnTo>
                <a:lnTo>
                  <a:pt x="298335" y="67081"/>
                </a:lnTo>
                <a:lnTo>
                  <a:pt x="296278" y="66382"/>
                </a:lnTo>
                <a:lnTo>
                  <a:pt x="57442" y="66382"/>
                </a:lnTo>
                <a:lnTo>
                  <a:pt x="57442" y="37045"/>
                </a:lnTo>
                <a:lnTo>
                  <a:pt x="318427" y="37045"/>
                </a:lnTo>
                <a:lnTo>
                  <a:pt x="318427" y="72656"/>
                </a:lnTo>
                <a:lnTo>
                  <a:pt x="319100" y="74764"/>
                </a:lnTo>
                <a:lnTo>
                  <a:pt x="320497" y="76847"/>
                </a:lnTo>
                <a:lnTo>
                  <a:pt x="321881" y="78257"/>
                </a:lnTo>
                <a:lnTo>
                  <a:pt x="359956" y="78257"/>
                </a:lnTo>
                <a:lnTo>
                  <a:pt x="359956" y="66382"/>
                </a:lnTo>
                <a:lnTo>
                  <a:pt x="330885" y="66382"/>
                </a:lnTo>
                <a:lnTo>
                  <a:pt x="330885" y="37045"/>
                </a:lnTo>
                <a:lnTo>
                  <a:pt x="359956" y="37045"/>
                </a:lnTo>
                <a:lnTo>
                  <a:pt x="359956" y="24447"/>
                </a:lnTo>
                <a:lnTo>
                  <a:pt x="53289" y="24447"/>
                </a:lnTo>
                <a:lnTo>
                  <a:pt x="51219" y="25146"/>
                </a:lnTo>
                <a:lnTo>
                  <a:pt x="47764" y="27254"/>
                </a:lnTo>
                <a:lnTo>
                  <a:pt x="45681" y="30746"/>
                </a:lnTo>
                <a:lnTo>
                  <a:pt x="44983" y="32854"/>
                </a:lnTo>
                <a:lnTo>
                  <a:pt x="44983" y="243141"/>
                </a:lnTo>
                <a:lnTo>
                  <a:pt x="45681" y="244551"/>
                </a:lnTo>
                <a:lnTo>
                  <a:pt x="47764" y="248043"/>
                </a:lnTo>
                <a:lnTo>
                  <a:pt x="51219" y="250126"/>
                </a:lnTo>
                <a:lnTo>
                  <a:pt x="53289" y="250825"/>
                </a:lnTo>
                <a:lnTo>
                  <a:pt x="364109" y="250825"/>
                </a:lnTo>
                <a:lnTo>
                  <a:pt x="366166" y="250126"/>
                </a:lnTo>
                <a:lnTo>
                  <a:pt x="368960" y="248043"/>
                </a:lnTo>
                <a:lnTo>
                  <a:pt x="371716" y="244551"/>
                </a:lnTo>
                <a:lnTo>
                  <a:pt x="371716" y="243141"/>
                </a:lnTo>
                <a:lnTo>
                  <a:pt x="372414" y="241033"/>
                </a:lnTo>
                <a:lnTo>
                  <a:pt x="372414" y="238950"/>
                </a:lnTo>
                <a:lnTo>
                  <a:pt x="372414" y="66382"/>
                </a:lnTo>
                <a:lnTo>
                  <a:pt x="372414" y="37045"/>
                </a:lnTo>
                <a:lnTo>
                  <a:pt x="372414" y="34937"/>
                </a:lnTo>
                <a:close/>
              </a:path>
              <a:path w="417195" h="300989">
                <a:moveTo>
                  <a:pt x="416725" y="274586"/>
                </a:moveTo>
                <a:lnTo>
                  <a:pt x="416026" y="272478"/>
                </a:lnTo>
                <a:lnTo>
                  <a:pt x="414629" y="269697"/>
                </a:lnTo>
                <a:lnTo>
                  <a:pt x="412572" y="267589"/>
                </a:lnTo>
                <a:lnTo>
                  <a:pt x="410476" y="266204"/>
                </a:lnTo>
                <a:lnTo>
                  <a:pt x="408419" y="264807"/>
                </a:lnTo>
                <a:lnTo>
                  <a:pt x="405625" y="263398"/>
                </a:lnTo>
                <a:lnTo>
                  <a:pt x="404939" y="263398"/>
                </a:lnTo>
                <a:lnTo>
                  <a:pt x="404939" y="278079"/>
                </a:lnTo>
                <a:lnTo>
                  <a:pt x="404939" y="285762"/>
                </a:lnTo>
                <a:lnTo>
                  <a:pt x="404266" y="287172"/>
                </a:lnTo>
                <a:lnTo>
                  <a:pt x="402869" y="287870"/>
                </a:lnTo>
                <a:lnTo>
                  <a:pt x="14528" y="287870"/>
                </a:lnTo>
                <a:lnTo>
                  <a:pt x="13157" y="287172"/>
                </a:lnTo>
                <a:lnTo>
                  <a:pt x="12458" y="285762"/>
                </a:lnTo>
                <a:lnTo>
                  <a:pt x="12458" y="278079"/>
                </a:lnTo>
                <a:lnTo>
                  <a:pt x="13157" y="275971"/>
                </a:lnTo>
                <a:lnTo>
                  <a:pt x="404266" y="275971"/>
                </a:lnTo>
                <a:lnTo>
                  <a:pt x="404939" y="278079"/>
                </a:lnTo>
                <a:lnTo>
                  <a:pt x="404939" y="263398"/>
                </a:lnTo>
                <a:lnTo>
                  <a:pt x="396633" y="263398"/>
                </a:lnTo>
                <a:lnTo>
                  <a:pt x="396633" y="22364"/>
                </a:lnTo>
                <a:lnTo>
                  <a:pt x="395935" y="17475"/>
                </a:lnTo>
                <a:lnTo>
                  <a:pt x="394563" y="13271"/>
                </a:lnTo>
                <a:lnTo>
                  <a:pt x="393725" y="11874"/>
                </a:lnTo>
                <a:lnTo>
                  <a:pt x="392480" y="9791"/>
                </a:lnTo>
                <a:lnTo>
                  <a:pt x="389712" y="6299"/>
                </a:lnTo>
                <a:lnTo>
                  <a:pt x="386956" y="3492"/>
                </a:lnTo>
                <a:lnTo>
                  <a:pt x="382803" y="1409"/>
                </a:lnTo>
                <a:lnTo>
                  <a:pt x="378650" y="0"/>
                </a:lnTo>
                <a:lnTo>
                  <a:pt x="38773" y="0"/>
                </a:lnTo>
                <a:lnTo>
                  <a:pt x="20764" y="17475"/>
                </a:lnTo>
                <a:lnTo>
                  <a:pt x="20764" y="193522"/>
                </a:lnTo>
                <a:lnTo>
                  <a:pt x="22161" y="197713"/>
                </a:lnTo>
                <a:lnTo>
                  <a:pt x="24218" y="199123"/>
                </a:lnTo>
                <a:lnTo>
                  <a:pt x="26974" y="199821"/>
                </a:lnTo>
                <a:lnTo>
                  <a:pt x="29070" y="199123"/>
                </a:lnTo>
                <a:lnTo>
                  <a:pt x="31153" y="197713"/>
                </a:lnTo>
                <a:lnTo>
                  <a:pt x="32524" y="195630"/>
                </a:lnTo>
                <a:lnTo>
                  <a:pt x="32524" y="22364"/>
                </a:lnTo>
                <a:lnTo>
                  <a:pt x="33921" y="18173"/>
                </a:lnTo>
                <a:lnTo>
                  <a:pt x="35979" y="15392"/>
                </a:lnTo>
                <a:lnTo>
                  <a:pt x="38773" y="12573"/>
                </a:lnTo>
                <a:lnTo>
                  <a:pt x="40830" y="12573"/>
                </a:lnTo>
                <a:lnTo>
                  <a:pt x="42926" y="11874"/>
                </a:lnTo>
                <a:lnTo>
                  <a:pt x="374472" y="11874"/>
                </a:lnTo>
                <a:lnTo>
                  <a:pt x="376567" y="12573"/>
                </a:lnTo>
                <a:lnTo>
                  <a:pt x="377952" y="12573"/>
                </a:lnTo>
                <a:lnTo>
                  <a:pt x="381406" y="15392"/>
                </a:lnTo>
                <a:lnTo>
                  <a:pt x="383476" y="18173"/>
                </a:lnTo>
                <a:lnTo>
                  <a:pt x="384175" y="20256"/>
                </a:lnTo>
                <a:lnTo>
                  <a:pt x="384175" y="263398"/>
                </a:lnTo>
                <a:lnTo>
                  <a:pt x="32524" y="263398"/>
                </a:lnTo>
                <a:lnTo>
                  <a:pt x="32524" y="220078"/>
                </a:lnTo>
                <a:lnTo>
                  <a:pt x="31153" y="217995"/>
                </a:lnTo>
                <a:lnTo>
                  <a:pt x="29070" y="216585"/>
                </a:lnTo>
                <a:lnTo>
                  <a:pt x="26974" y="215887"/>
                </a:lnTo>
                <a:lnTo>
                  <a:pt x="24218" y="216585"/>
                </a:lnTo>
                <a:lnTo>
                  <a:pt x="22161" y="217995"/>
                </a:lnTo>
                <a:lnTo>
                  <a:pt x="20764" y="222186"/>
                </a:lnTo>
                <a:lnTo>
                  <a:pt x="20764" y="263398"/>
                </a:lnTo>
                <a:lnTo>
                  <a:pt x="11760" y="263398"/>
                </a:lnTo>
                <a:lnTo>
                  <a:pt x="0" y="278079"/>
                </a:lnTo>
                <a:lnTo>
                  <a:pt x="0" y="285762"/>
                </a:lnTo>
                <a:lnTo>
                  <a:pt x="698" y="288544"/>
                </a:lnTo>
                <a:lnTo>
                  <a:pt x="1371" y="291350"/>
                </a:lnTo>
                <a:lnTo>
                  <a:pt x="14528" y="300443"/>
                </a:lnTo>
                <a:lnTo>
                  <a:pt x="402869" y="300443"/>
                </a:lnTo>
                <a:lnTo>
                  <a:pt x="408419" y="299034"/>
                </a:lnTo>
                <a:lnTo>
                  <a:pt x="410476" y="297624"/>
                </a:lnTo>
                <a:lnTo>
                  <a:pt x="412572" y="296252"/>
                </a:lnTo>
                <a:lnTo>
                  <a:pt x="414629" y="294144"/>
                </a:lnTo>
                <a:lnTo>
                  <a:pt x="416026" y="291350"/>
                </a:lnTo>
                <a:lnTo>
                  <a:pt x="416725" y="288544"/>
                </a:lnTo>
                <a:lnTo>
                  <a:pt x="416725" y="287870"/>
                </a:lnTo>
                <a:lnTo>
                  <a:pt x="416725" y="275971"/>
                </a:lnTo>
                <a:lnTo>
                  <a:pt x="416725" y="274586"/>
                </a:lnTo>
                <a:close/>
              </a:path>
            </a:pathLst>
          </a:custGeom>
          <a:solidFill>
            <a:srgbClr val="9FC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9F5F6AC6-D4C1-4346-A435-10EC91C4676A}"/>
              </a:ext>
            </a:extLst>
          </p:cNvPr>
          <p:cNvSpPr/>
          <p:nvPr/>
        </p:nvSpPr>
        <p:spPr>
          <a:xfrm>
            <a:off x="2939691" y="3218913"/>
            <a:ext cx="417195" cy="300990"/>
          </a:xfrm>
          <a:custGeom>
            <a:avLst/>
            <a:gdLst/>
            <a:ahLst/>
            <a:cxnLst/>
            <a:rect l="l" t="t" r="r" b="b"/>
            <a:pathLst>
              <a:path w="417195" h="300989">
                <a:moveTo>
                  <a:pt x="78232" y="48920"/>
                </a:moveTo>
                <a:lnTo>
                  <a:pt x="76835" y="46812"/>
                </a:lnTo>
                <a:lnTo>
                  <a:pt x="74752" y="45427"/>
                </a:lnTo>
                <a:lnTo>
                  <a:pt x="71983" y="44729"/>
                </a:lnTo>
                <a:lnTo>
                  <a:pt x="69227" y="45427"/>
                </a:lnTo>
                <a:lnTo>
                  <a:pt x="67132" y="46812"/>
                </a:lnTo>
                <a:lnTo>
                  <a:pt x="65747" y="48920"/>
                </a:lnTo>
                <a:lnTo>
                  <a:pt x="65074" y="51701"/>
                </a:lnTo>
                <a:lnTo>
                  <a:pt x="65747" y="53809"/>
                </a:lnTo>
                <a:lnTo>
                  <a:pt x="67132" y="55892"/>
                </a:lnTo>
                <a:lnTo>
                  <a:pt x="69227" y="57302"/>
                </a:lnTo>
                <a:lnTo>
                  <a:pt x="71983" y="58000"/>
                </a:lnTo>
                <a:lnTo>
                  <a:pt x="74752" y="57302"/>
                </a:lnTo>
                <a:lnTo>
                  <a:pt x="76835" y="55892"/>
                </a:lnTo>
                <a:lnTo>
                  <a:pt x="78232" y="53809"/>
                </a:lnTo>
                <a:lnTo>
                  <a:pt x="78232" y="48920"/>
                </a:lnTo>
                <a:close/>
              </a:path>
              <a:path w="417195" h="300989">
                <a:moveTo>
                  <a:pt x="99682" y="51701"/>
                </a:moveTo>
                <a:lnTo>
                  <a:pt x="98996" y="48920"/>
                </a:lnTo>
                <a:lnTo>
                  <a:pt x="97599" y="46812"/>
                </a:lnTo>
                <a:lnTo>
                  <a:pt x="95504" y="45427"/>
                </a:lnTo>
                <a:lnTo>
                  <a:pt x="92748" y="44729"/>
                </a:lnTo>
                <a:lnTo>
                  <a:pt x="90690" y="45427"/>
                </a:lnTo>
                <a:lnTo>
                  <a:pt x="88595" y="46812"/>
                </a:lnTo>
                <a:lnTo>
                  <a:pt x="87198" y="48920"/>
                </a:lnTo>
                <a:lnTo>
                  <a:pt x="86537" y="51701"/>
                </a:lnTo>
                <a:lnTo>
                  <a:pt x="87198" y="53809"/>
                </a:lnTo>
                <a:lnTo>
                  <a:pt x="88595" y="55892"/>
                </a:lnTo>
                <a:lnTo>
                  <a:pt x="90690" y="57302"/>
                </a:lnTo>
                <a:lnTo>
                  <a:pt x="92748" y="58000"/>
                </a:lnTo>
                <a:lnTo>
                  <a:pt x="95504" y="57302"/>
                </a:lnTo>
                <a:lnTo>
                  <a:pt x="97599" y="55892"/>
                </a:lnTo>
                <a:lnTo>
                  <a:pt x="98996" y="53809"/>
                </a:lnTo>
                <a:lnTo>
                  <a:pt x="99682" y="51701"/>
                </a:lnTo>
                <a:close/>
              </a:path>
              <a:path w="417195" h="300989">
                <a:moveTo>
                  <a:pt x="120446" y="48920"/>
                </a:moveTo>
                <a:lnTo>
                  <a:pt x="119062" y="46812"/>
                </a:lnTo>
                <a:lnTo>
                  <a:pt x="116967" y="45427"/>
                </a:lnTo>
                <a:lnTo>
                  <a:pt x="114211" y="44729"/>
                </a:lnTo>
                <a:lnTo>
                  <a:pt x="111455" y="45427"/>
                </a:lnTo>
                <a:lnTo>
                  <a:pt x="109359" y="46812"/>
                </a:lnTo>
                <a:lnTo>
                  <a:pt x="107988" y="48920"/>
                </a:lnTo>
                <a:lnTo>
                  <a:pt x="107988" y="53809"/>
                </a:lnTo>
                <a:lnTo>
                  <a:pt x="109359" y="55892"/>
                </a:lnTo>
                <a:lnTo>
                  <a:pt x="111455" y="57302"/>
                </a:lnTo>
                <a:lnTo>
                  <a:pt x="114211" y="58000"/>
                </a:lnTo>
                <a:lnTo>
                  <a:pt x="116967" y="57302"/>
                </a:lnTo>
                <a:lnTo>
                  <a:pt x="119062" y="55892"/>
                </a:lnTo>
                <a:lnTo>
                  <a:pt x="120446" y="53809"/>
                </a:lnTo>
                <a:lnTo>
                  <a:pt x="120446" y="48920"/>
                </a:lnTo>
                <a:close/>
              </a:path>
              <a:path w="417195" h="300989">
                <a:moveTo>
                  <a:pt x="372414" y="34937"/>
                </a:moveTo>
                <a:lnTo>
                  <a:pt x="371716" y="32854"/>
                </a:lnTo>
                <a:lnTo>
                  <a:pt x="371716" y="30746"/>
                </a:lnTo>
                <a:lnTo>
                  <a:pt x="368960" y="27254"/>
                </a:lnTo>
                <a:lnTo>
                  <a:pt x="366166" y="25146"/>
                </a:lnTo>
                <a:lnTo>
                  <a:pt x="364109" y="24447"/>
                </a:lnTo>
                <a:lnTo>
                  <a:pt x="359956" y="24447"/>
                </a:lnTo>
                <a:lnTo>
                  <a:pt x="359956" y="37045"/>
                </a:lnTo>
                <a:lnTo>
                  <a:pt x="359956" y="66382"/>
                </a:lnTo>
                <a:lnTo>
                  <a:pt x="359956" y="78257"/>
                </a:lnTo>
                <a:lnTo>
                  <a:pt x="359956" y="238950"/>
                </a:lnTo>
                <a:lnTo>
                  <a:pt x="57442" y="238950"/>
                </a:lnTo>
                <a:lnTo>
                  <a:pt x="57442" y="78257"/>
                </a:lnTo>
                <a:lnTo>
                  <a:pt x="298335" y="78257"/>
                </a:lnTo>
                <a:lnTo>
                  <a:pt x="300431" y="76847"/>
                </a:lnTo>
                <a:lnTo>
                  <a:pt x="301790" y="74764"/>
                </a:lnTo>
                <a:lnTo>
                  <a:pt x="302488" y="72656"/>
                </a:lnTo>
                <a:lnTo>
                  <a:pt x="301790" y="69875"/>
                </a:lnTo>
                <a:lnTo>
                  <a:pt x="300431" y="67767"/>
                </a:lnTo>
                <a:lnTo>
                  <a:pt x="298335" y="67081"/>
                </a:lnTo>
                <a:lnTo>
                  <a:pt x="296278" y="66382"/>
                </a:lnTo>
                <a:lnTo>
                  <a:pt x="57442" y="66382"/>
                </a:lnTo>
                <a:lnTo>
                  <a:pt x="57442" y="37045"/>
                </a:lnTo>
                <a:lnTo>
                  <a:pt x="318427" y="37045"/>
                </a:lnTo>
                <a:lnTo>
                  <a:pt x="318427" y="72656"/>
                </a:lnTo>
                <a:lnTo>
                  <a:pt x="319100" y="74764"/>
                </a:lnTo>
                <a:lnTo>
                  <a:pt x="320497" y="76847"/>
                </a:lnTo>
                <a:lnTo>
                  <a:pt x="321881" y="78257"/>
                </a:lnTo>
                <a:lnTo>
                  <a:pt x="359956" y="78257"/>
                </a:lnTo>
                <a:lnTo>
                  <a:pt x="359956" y="66382"/>
                </a:lnTo>
                <a:lnTo>
                  <a:pt x="330885" y="66382"/>
                </a:lnTo>
                <a:lnTo>
                  <a:pt x="330885" y="37045"/>
                </a:lnTo>
                <a:lnTo>
                  <a:pt x="359956" y="37045"/>
                </a:lnTo>
                <a:lnTo>
                  <a:pt x="359956" y="24447"/>
                </a:lnTo>
                <a:lnTo>
                  <a:pt x="53289" y="24447"/>
                </a:lnTo>
                <a:lnTo>
                  <a:pt x="51219" y="25146"/>
                </a:lnTo>
                <a:lnTo>
                  <a:pt x="47764" y="27254"/>
                </a:lnTo>
                <a:lnTo>
                  <a:pt x="45681" y="30746"/>
                </a:lnTo>
                <a:lnTo>
                  <a:pt x="44983" y="32854"/>
                </a:lnTo>
                <a:lnTo>
                  <a:pt x="44983" y="243141"/>
                </a:lnTo>
                <a:lnTo>
                  <a:pt x="45681" y="244551"/>
                </a:lnTo>
                <a:lnTo>
                  <a:pt x="47764" y="248043"/>
                </a:lnTo>
                <a:lnTo>
                  <a:pt x="51219" y="250126"/>
                </a:lnTo>
                <a:lnTo>
                  <a:pt x="53289" y="250825"/>
                </a:lnTo>
                <a:lnTo>
                  <a:pt x="364109" y="250825"/>
                </a:lnTo>
                <a:lnTo>
                  <a:pt x="366166" y="250126"/>
                </a:lnTo>
                <a:lnTo>
                  <a:pt x="368960" y="248043"/>
                </a:lnTo>
                <a:lnTo>
                  <a:pt x="371716" y="244551"/>
                </a:lnTo>
                <a:lnTo>
                  <a:pt x="371716" y="243141"/>
                </a:lnTo>
                <a:lnTo>
                  <a:pt x="372414" y="241033"/>
                </a:lnTo>
                <a:lnTo>
                  <a:pt x="372414" y="238950"/>
                </a:lnTo>
                <a:lnTo>
                  <a:pt x="372414" y="66382"/>
                </a:lnTo>
                <a:lnTo>
                  <a:pt x="372414" y="37045"/>
                </a:lnTo>
                <a:lnTo>
                  <a:pt x="372414" y="34937"/>
                </a:lnTo>
                <a:close/>
              </a:path>
              <a:path w="417195" h="300989">
                <a:moveTo>
                  <a:pt x="416725" y="274586"/>
                </a:moveTo>
                <a:lnTo>
                  <a:pt x="416026" y="272478"/>
                </a:lnTo>
                <a:lnTo>
                  <a:pt x="414629" y="269697"/>
                </a:lnTo>
                <a:lnTo>
                  <a:pt x="412572" y="267589"/>
                </a:lnTo>
                <a:lnTo>
                  <a:pt x="410476" y="266204"/>
                </a:lnTo>
                <a:lnTo>
                  <a:pt x="408419" y="264807"/>
                </a:lnTo>
                <a:lnTo>
                  <a:pt x="405625" y="263398"/>
                </a:lnTo>
                <a:lnTo>
                  <a:pt x="404939" y="263398"/>
                </a:lnTo>
                <a:lnTo>
                  <a:pt x="404939" y="278079"/>
                </a:lnTo>
                <a:lnTo>
                  <a:pt x="404939" y="285762"/>
                </a:lnTo>
                <a:lnTo>
                  <a:pt x="404266" y="287172"/>
                </a:lnTo>
                <a:lnTo>
                  <a:pt x="402869" y="287870"/>
                </a:lnTo>
                <a:lnTo>
                  <a:pt x="14528" y="287870"/>
                </a:lnTo>
                <a:lnTo>
                  <a:pt x="13157" y="287172"/>
                </a:lnTo>
                <a:lnTo>
                  <a:pt x="12458" y="285762"/>
                </a:lnTo>
                <a:lnTo>
                  <a:pt x="12458" y="278079"/>
                </a:lnTo>
                <a:lnTo>
                  <a:pt x="13157" y="275971"/>
                </a:lnTo>
                <a:lnTo>
                  <a:pt x="404266" y="275971"/>
                </a:lnTo>
                <a:lnTo>
                  <a:pt x="404939" y="278079"/>
                </a:lnTo>
                <a:lnTo>
                  <a:pt x="404939" y="263398"/>
                </a:lnTo>
                <a:lnTo>
                  <a:pt x="396633" y="263398"/>
                </a:lnTo>
                <a:lnTo>
                  <a:pt x="396633" y="22364"/>
                </a:lnTo>
                <a:lnTo>
                  <a:pt x="395935" y="17475"/>
                </a:lnTo>
                <a:lnTo>
                  <a:pt x="394563" y="13271"/>
                </a:lnTo>
                <a:lnTo>
                  <a:pt x="393725" y="11874"/>
                </a:lnTo>
                <a:lnTo>
                  <a:pt x="392480" y="9791"/>
                </a:lnTo>
                <a:lnTo>
                  <a:pt x="389712" y="6299"/>
                </a:lnTo>
                <a:lnTo>
                  <a:pt x="386956" y="3492"/>
                </a:lnTo>
                <a:lnTo>
                  <a:pt x="382803" y="1409"/>
                </a:lnTo>
                <a:lnTo>
                  <a:pt x="378650" y="0"/>
                </a:lnTo>
                <a:lnTo>
                  <a:pt x="38773" y="0"/>
                </a:lnTo>
                <a:lnTo>
                  <a:pt x="20764" y="17475"/>
                </a:lnTo>
                <a:lnTo>
                  <a:pt x="20764" y="193522"/>
                </a:lnTo>
                <a:lnTo>
                  <a:pt x="22161" y="197713"/>
                </a:lnTo>
                <a:lnTo>
                  <a:pt x="24218" y="199123"/>
                </a:lnTo>
                <a:lnTo>
                  <a:pt x="26974" y="199821"/>
                </a:lnTo>
                <a:lnTo>
                  <a:pt x="29070" y="199123"/>
                </a:lnTo>
                <a:lnTo>
                  <a:pt x="31153" y="197713"/>
                </a:lnTo>
                <a:lnTo>
                  <a:pt x="32524" y="195630"/>
                </a:lnTo>
                <a:lnTo>
                  <a:pt x="32524" y="22364"/>
                </a:lnTo>
                <a:lnTo>
                  <a:pt x="33921" y="18173"/>
                </a:lnTo>
                <a:lnTo>
                  <a:pt x="35979" y="15392"/>
                </a:lnTo>
                <a:lnTo>
                  <a:pt x="38773" y="12573"/>
                </a:lnTo>
                <a:lnTo>
                  <a:pt x="40830" y="12573"/>
                </a:lnTo>
                <a:lnTo>
                  <a:pt x="42926" y="11874"/>
                </a:lnTo>
                <a:lnTo>
                  <a:pt x="374472" y="11874"/>
                </a:lnTo>
                <a:lnTo>
                  <a:pt x="376567" y="12573"/>
                </a:lnTo>
                <a:lnTo>
                  <a:pt x="377952" y="12573"/>
                </a:lnTo>
                <a:lnTo>
                  <a:pt x="381406" y="15392"/>
                </a:lnTo>
                <a:lnTo>
                  <a:pt x="383476" y="18173"/>
                </a:lnTo>
                <a:lnTo>
                  <a:pt x="384175" y="20256"/>
                </a:lnTo>
                <a:lnTo>
                  <a:pt x="384175" y="263398"/>
                </a:lnTo>
                <a:lnTo>
                  <a:pt x="32524" y="263398"/>
                </a:lnTo>
                <a:lnTo>
                  <a:pt x="32524" y="220078"/>
                </a:lnTo>
                <a:lnTo>
                  <a:pt x="31153" y="217995"/>
                </a:lnTo>
                <a:lnTo>
                  <a:pt x="29070" y="216585"/>
                </a:lnTo>
                <a:lnTo>
                  <a:pt x="26974" y="215887"/>
                </a:lnTo>
                <a:lnTo>
                  <a:pt x="24218" y="216585"/>
                </a:lnTo>
                <a:lnTo>
                  <a:pt x="22161" y="217995"/>
                </a:lnTo>
                <a:lnTo>
                  <a:pt x="20764" y="222186"/>
                </a:lnTo>
                <a:lnTo>
                  <a:pt x="20764" y="263398"/>
                </a:lnTo>
                <a:lnTo>
                  <a:pt x="11760" y="263398"/>
                </a:lnTo>
                <a:lnTo>
                  <a:pt x="0" y="278079"/>
                </a:lnTo>
                <a:lnTo>
                  <a:pt x="0" y="285762"/>
                </a:lnTo>
                <a:lnTo>
                  <a:pt x="698" y="288544"/>
                </a:lnTo>
                <a:lnTo>
                  <a:pt x="1371" y="291350"/>
                </a:lnTo>
                <a:lnTo>
                  <a:pt x="14528" y="300443"/>
                </a:lnTo>
                <a:lnTo>
                  <a:pt x="402869" y="300443"/>
                </a:lnTo>
                <a:lnTo>
                  <a:pt x="408419" y="299034"/>
                </a:lnTo>
                <a:lnTo>
                  <a:pt x="410476" y="297624"/>
                </a:lnTo>
                <a:lnTo>
                  <a:pt x="412572" y="296252"/>
                </a:lnTo>
                <a:lnTo>
                  <a:pt x="414629" y="294144"/>
                </a:lnTo>
                <a:lnTo>
                  <a:pt x="416026" y="291350"/>
                </a:lnTo>
                <a:lnTo>
                  <a:pt x="416725" y="288544"/>
                </a:lnTo>
                <a:lnTo>
                  <a:pt x="416725" y="287870"/>
                </a:lnTo>
                <a:lnTo>
                  <a:pt x="416725" y="275971"/>
                </a:lnTo>
                <a:lnTo>
                  <a:pt x="416725" y="274586"/>
                </a:lnTo>
                <a:close/>
              </a:path>
            </a:pathLst>
          </a:custGeom>
          <a:solidFill>
            <a:srgbClr val="9FC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36B5CA5-7B1A-C777-0350-775DADC37067}"/>
              </a:ext>
            </a:extLst>
          </p:cNvPr>
          <p:cNvSpPr/>
          <p:nvPr/>
        </p:nvSpPr>
        <p:spPr>
          <a:xfrm>
            <a:off x="4115348" y="1716684"/>
            <a:ext cx="417195" cy="300990"/>
          </a:xfrm>
          <a:custGeom>
            <a:avLst/>
            <a:gdLst/>
            <a:ahLst/>
            <a:cxnLst/>
            <a:rect l="l" t="t" r="r" b="b"/>
            <a:pathLst>
              <a:path w="417195" h="300989">
                <a:moveTo>
                  <a:pt x="78232" y="48920"/>
                </a:moveTo>
                <a:lnTo>
                  <a:pt x="76835" y="46812"/>
                </a:lnTo>
                <a:lnTo>
                  <a:pt x="74752" y="45427"/>
                </a:lnTo>
                <a:lnTo>
                  <a:pt x="71983" y="44729"/>
                </a:lnTo>
                <a:lnTo>
                  <a:pt x="69227" y="45427"/>
                </a:lnTo>
                <a:lnTo>
                  <a:pt x="67132" y="46812"/>
                </a:lnTo>
                <a:lnTo>
                  <a:pt x="65747" y="48920"/>
                </a:lnTo>
                <a:lnTo>
                  <a:pt x="65074" y="51701"/>
                </a:lnTo>
                <a:lnTo>
                  <a:pt x="65747" y="53809"/>
                </a:lnTo>
                <a:lnTo>
                  <a:pt x="67132" y="55892"/>
                </a:lnTo>
                <a:lnTo>
                  <a:pt x="69227" y="57302"/>
                </a:lnTo>
                <a:lnTo>
                  <a:pt x="71983" y="58000"/>
                </a:lnTo>
                <a:lnTo>
                  <a:pt x="74752" y="57302"/>
                </a:lnTo>
                <a:lnTo>
                  <a:pt x="76835" y="55892"/>
                </a:lnTo>
                <a:lnTo>
                  <a:pt x="78232" y="53809"/>
                </a:lnTo>
                <a:lnTo>
                  <a:pt x="78232" y="48920"/>
                </a:lnTo>
                <a:close/>
              </a:path>
              <a:path w="417195" h="300989">
                <a:moveTo>
                  <a:pt x="99682" y="51701"/>
                </a:moveTo>
                <a:lnTo>
                  <a:pt x="98996" y="48920"/>
                </a:lnTo>
                <a:lnTo>
                  <a:pt x="97599" y="46812"/>
                </a:lnTo>
                <a:lnTo>
                  <a:pt x="95504" y="45427"/>
                </a:lnTo>
                <a:lnTo>
                  <a:pt x="92748" y="44729"/>
                </a:lnTo>
                <a:lnTo>
                  <a:pt x="90690" y="45427"/>
                </a:lnTo>
                <a:lnTo>
                  <a:pt x="88595" y="46812"/>
                </a:lnTo>
                <a:lnTo>
                  <a:pt x="87198" y="48920"/>
                </a:lnTo>
                <a:lnTo>
                  <a:pt x="86537" y="51701"/>
                </a:lnTo>
                <a:lnTo>
                  <a:pt x="87198" y="53809"/>
                </a:lnTo>
                <a:lnTo>
                  <a:pt x="88595" y="55892"/>
                </a:lnTo>
                <a:lnTo>
                  <a:pt x="90690" y="57302"/>
                </a:lnTo>
                <a:lnTo>
                  <a:pt x="92748" y="58000"/>
                </a:lnTo>
                <a:lnTo>
                  <a:pt x="95504" y="57302"/>
                </a:lnTo>
                <a:lnTo>
                  <a:pt x="97599" y="55892"/>
                </a:lnTo>
                <a:lnTo>
                  <a:pt x="98996" y="53809"/>
                </a:lnTo>
                <a:lnTo>
                  <a:pt x="99682" y="51701"/>
                </a:lnTo>
                <a:close/>
              </a:path>
              <a:path w="417195" h="300989">
                <a:moveTo>
                  <a:pt x="120446" y="48920"/>
                </a:moveTo>
                <a:lnTo>
                  <a:pt x="119062" y="46812"/>
                </a:lnTo>
                <a:lnTo>
                  <a:pt x="116967" y="45427"/>
                </a:lnTo>
                <a:lnTo>
                  <a:pt x="114211" y="44729"/>
                </a:lnTo>
                <a:lnTo>
                  <a:pt x="111455" y="45427"/>
                </a:lnTo>
                <a:lnTo>
                  <a:pt x="109359" y="46812"/>
                </a:lnTo>
                <a:lnTo>
                  <a:pt x="107988" y="48920"/>
                </a:lnTo>
                <a:lnTo>
                  <a:pt x="107988" y="53809"/>
                </a:lnTo>
                <a:lnTo>
                  <a:pt x="109359" y="55892"/>
                </a:lnTo>
                <a:lnTo>
                  <a:pt x="111455" y="57302"/>
                </a:lnTo>
                <a:lnTo>
                  <a:pt x="114211" y="58000"/>
                </a:lnTo>
                <a:lnTo>
                  <a:pt x="116967" y="57302"/>
                </a:lnTo>
                <a:lnTo>
                  <a:pt x="119062" y="55892"/>
                </a:lnTo>
                <a:lnTo>
                  <a:pt x="120446" y="53809"/>
                </a:lnTo>
                <a:lnTo>
                  <a:pt x="120446" y="48920"/>
                </a:lnTo>
                <a:close/>
              </a:path>
              <a:path w="417195" h="300989">
                <a:moveTo>
                  <a:pt x="372414" y="34937"/>
                </a:moveTo>
                <a:lnTo>
                  <a:pt x="371716" y="32854"/>
                </a:lnTo>
                <a:lnTo>
                  <a:pt x="371716" y="30746"/>
                </a:lnTo>
                <a:lnTo>
                  <a:pt x="368960" y="27254"/>
                </a:lnTo>
                <a:lnTo>
                  <a:pt x="366166" y="25146"/>
                </a:lnTo>
                <a:lnTo>
                  <a:pt x="364109" y="24447"/>
                </a:lnTo>
                <a:lnTo>
                  <a:pt x="359956" y="24447"/>
                </a:lnTo>
                <a:lnTo>
                  <a:pt x="359956" y="37045"/>
                </a:lnTo>
                <a:lnTo>
                  <a:pt x="359956" y="66382"/>
                </a:lnTo>
                <a:lnTo>
                  <a:pt x="359956" y="78257"/>
                </a:lnTo>
                <a:lnTo>
                  <a:pt x="359956" y="238950"/>
                </a:lnTo>
                <a:lnTo>
                  <a:pt x="57442" y="238950"/>
                </a:lnTo>
                <a:lnTo>
                  <a:pt x="57442" y="78257"/>
                </a:lnTo>
                <a:lnTo>
                  <a:pt x="298335" y="78257"/>
                </a:lnTo>
                <a:lnTo>
                  <a:pt x="300431" y="76847"/>
                </a:lnTo>
                <a:lnTo>
                  <a:pt x="301790" y="74764"/>
                </a:lnTo>
                <a:lnTo>
                  <a:pt x="302488" y="72656"/>
                </a:lnTo>
                <a:lnTo>
                  <a:pt x="301790" y="69875"/>
                </a:lnTo>
                <a:lnTo>
                  <a:pt x="300431" y="67767"/>
                </a:lnTo>
                <a:lnTo>
                  <a:pt x="298335" y="67081"/>
                </a:lnTo>
                <a:lnTo>
                  <a:pt x="296278" y="66382"/>
                </a:lnTo>
                <a:lnTo>
                  <a:pt x="57442" y="66382"/>
                </a:lnTo>
                <a:lnTo>
                  <a:pt x="57442" y="37045"/>
                </a:lnTo>
                <a:lnTo>
                  <a:pt x="318427" y="37045"/>
                </a:lnTo>
                <a:lnTo>
                  <a:pt x="318427" y="72656"/>
                </a:lnTo>
                <a:lnTo>
                  <a:pt x="319100" y="74764"/>
                </a:lnTo>
                <a:lnTo>
                  <a:pt x="320497" y="76847"/>
                </a:lnTo>
                <a:lnTo>
                  <a:pt x="321881" y="78257"/>
                </a:lnTo>
                <a:lnTo>
                  <a:pt x="359956" y="78257"/>
                </a:lnTo>
                <a:lnTo>
                  <a:pt x="359956" y="66382"/>
                </a:lnTo>
                <a:lnTo>
                  <a:pt x="330885" y="66382"/>
                </a:lnTo>
                <a:lnTo>
                  <a:pt x="330885" y="37045"/>
                </a:lnTo>
                <a:lnTo>
                  <a:pt x="359956" y="37045"/>
                </a:lnTo>
                <a:lnTo>
                  <a:pt x="359956" y="24447"/>
                </a:lnTo>
                <a:lnTo>
                  <a:pt x="53289" y="24447"/>
                </a:lnTo>
                <a:lnTo>
                  <a:pt x="51219" y="25146"/>
                </a:lnTo>
                <a:lnTo>
                  <a:pt x="47764" y="27254"/>
                </a:lnTo>
                <a:lnTo>
                  <a:pt x="45681" y="30746"/>
                </a:lnTo>
                <a:lnTo>
                  <a:pt x="44983" y="32854"/>
                </a:lnTo>
                <a:lnTo>
                  <a:pt x="44983" y="243141"/>
                </a:lnTo>
                <a:lnTo>
                  <a:pt x="45681" y="244551"/>
                </a:lnTo>
                <a:lnTo>
                  <a:pt x="47764" y="248043"/>
                </a:lnTo>
                <a:lnTo>
                  <a:pt x="51219" y="250126"/>
                </a:lnTo>
                <a:lnTo>
                  <a:pt x="53289" y="250825"/>
                </a:lnTo>
                <a:lnTo>
                  <a:pt x="364109" y="250825"/>
                </a:lnTo>
                <a:lnTo>
                  <a:pt x="366166" y="250126"/>
                </a:lnTo>
                <a:lnTo>
                  <a:pt x="368960" y="248043"/>
                </a:lnTo>
                <a:lnTo>
                  <a:pt x="371716" y="244551"/>
                </a:lnTo>
                <a:lnTo>
                  <a:pt x="371716" y="243141"/>
                </a:lnTo>
                <a:lnTo>
                  <a:pt x="372414" y="241033"/>
                </a:lnTo>
                <a:lnTo>
                  <a:pt x="372414" y="238950"/>
                </a:lnTo>
                <a:lnTo>
                  <a:pt x="372414" y="66382"/>
                </a:lnTo>
                <a:lnTo>
                  <a:pt x="372414" y="37045"/>
                </a:lnTo>
                <a:lnTo>
                  <a:pt x="372414" y="34937"/>
                </a:lnTo>
                <a:close/>
              </a:path>
              <a:path w="417195" h="300989">
                <a:moveTo>
                  <a:pt x="416725" y="274586"/>
                </a:moveTo>
                <a:lnTo>
                  <a:pt x="416026" y="272478"/>
                </a:lnTo>
                <a:lnTo>
                  <a:pt x="414629" y="269697"/>
                </a:lnTo>
                <a:lnTo>
                  <a:pt x="412572" y="267589"/>
                </a:lnTo>
                <a:lnTo>
                  <a:pt x="410476" y="266204"/>
                </a:lnTo>
                <a:lnTo>
                  <a:pt x="408419" y="264807"/>
                </a:lnTo>
                <a:lnTo>
                  <a:pt x="405625" y="263398"/>
                </a:lnTo>
                <a:lnTo>
                  <a:pt x="404939" y="263398"/>
                </a:lnTo>
                <a:lnTo>
                  <a:pt x="404939" y="278079"/>
                </a:lnTo>
                <a:lnTo>
                  <a:pt x="404939" y="285762"/>
                </a:lnTo>
                <a:lnTo>
                  <a:pt x="404266" y="287172"/>
                </a:lnTo>
                <a:lnTo>
                  <a:pt x="402869" y="287870"/>
                </a:lnTo>
                <a:lnTo>
                  <a:pt x="14528" y="287870"/>
                </a:lnTo>
                <a:lnTo>
                  <a:pt x="13157" y="287172"/>
                </a:lnTo>
                <a:lnTo>
                  <a:pt x="12458" y="285762"/>
                </a:lnTo>
                <a:lnTo>
                  <a:pt x="12458" y="278079"/>
                </a:lnTo>
                <a:lnTo>
                  <a:pt x="13157" y="275971"/>
                </a:lnTo>
                <a:lnTo>
                  <a:pt x="404266" y="275971"/>
                </a:lnTo>
                <a:lnTo>
                  <a:pt x="404939" y="278079"/>
                </a:lnTo>
                <a:lnTo>
                  <a:pt x="404939" y="263398"/>
                </a:lnTo>
                <a:lnTo>
                  <a:pt x="396633" y="263398"/>
                </a:lnTo>
                <a:lnTo>
                  <a:pt x="396633" y="22364"/>
                </a:lnTo>
                <a:lnTo>
                  <a:pt x="395935" y="17475"/>
                </a:lnTo>
                <a:lnTo>
                  <a:pt x="394563" y="13271"/>
                </a:lnTo>
                <a:lnTo>
                  <a:pt x="393725" y="11874"/>
                </a:lnTo>
                <a:lnTo>
                  <a:pt x="392480" y="9791"/>
                </a:lnTo>
                <a:lnTo>
                  <a:pt x="389712" y="6299"/>
                </a:lnTo>
                <a:lnTo>
                  <a:pt x="386956" y="3492"/>
                </a:lnTo>
                <a:lnTo>
                  <a:pt x="382803" y="1409"/>
                </a:lnTo>
                <a:lnTo>
                  <a:pt x="378650" y="0"/>
                </a:lnTo>
                <a:lnTo>
                  <a:pt x="38773" y="0"/>
                </a:lnTo>
                <a:lnTo>
                  <a:pt x="20764" y="17475"/>
                </a:lnTo>
                <a:lnTo>
                  <a:pt x="20764" y="193522"/>
                </a:lnTo>
                <a:lnTo>
                  <a:pt x="22161" y="197713"/>
                </a:lnTo>
                <a:lnTo>
                  <a:pt x="24218" y="199123"/>
                </a:lnTo>
                <a:lnTo>
                  <a:pt x="26974" y="199821"/>
                </a:lnTo>
                <a:lnTo>
                  <a:pt x="29070" y="199123"/>
                </a:lnTo>
                <a:lnTo>
                  <a:pt x="31153" y="197713"/>
                </a:lnTo>
                <a:lnTo>
                  <a:pt x="32524" y="195630"/>
                </a:lnTo>
                <a:lnTo>
                  <a:pt x="32524" y="22364"/>
                </a:lnTo>
                <a:lnTo>
                  <a:pt x="33921" y="18173"/>
                </a:lnTo>
                <a:lnTo>
                  <a:pt x="35979" y="15392"/>
                </a:lnTo>
                <a:lnTo>
                  <a:pt x="38773" y="12573"/>
                </a:lnTo>
                <a:lnTo>
                  <a:pt x="40830" y="12573"/>
                </a:lnTo>
                <a:lnTo>
                  <a:pt x="42926" y="11874"/>
                </a:lnTo>
                <a:lnTo>
                  <a:pt x="374472" y="11874"/>
                </a:lnTo>
                <a:lnTo>
                  <a:pt x="376567" y="12573"/>
                </a:lnTo>
                <a:lnTo>
                  <a:pt x="377952" y="12573"/>
                </a:lnTo>
                <a:lnTo>
                  <a:pt x="381406" y="15392"/>
                </a:lnTo>
                <a:lnTo>
                  <a:pt x="383476" y="18173"/>
                </a:lnTo>
                <a:lnTo>
                  <a:pt x="384175" y="20256"/>
                </a:lnTo>
                <a:lnTo>
                  <a:pt x="384175" y="263398"/>
                </a:lnTo>
                <a:lnTo>
                  <a:pt x="32524" y="263398"/>
                </a:lnTo>
                <a:lnTo>
                  <a:pt x="32524" y="220078"/>
                </a:lnTo>
                <a:lnTo>
                  <a:pt x="31153" y="217995"/>
                </a:lnTo>
                <a:lnTo>
                  <a:pt x="29070" y="216585"/>
                </a:lnTo>
                <a:lnTo>
                  <a:pt x="26974" y="215887"/>
                </a:lnTo>
                <a:lnTo>
                  <a:pt x="24218" y="216585"/>
                </a:lnTo>
                <a:lnTo>
                  <a:pt x="22161" y="217995"/>
                </a:lnTo>
                <a:lnTo>
                  <a:pt x="20764" y="222186"/>
                </a:lnTo>
                <a:lnTo>
                  <a:pt x="20764" y="263398"/>
                </a:lnTo>
                <a:lnTo>
                  <a:pt x="11760" y="263398"/>
                </a:lnTo>
                <a:lnTo>
                  <a:pt x="0" y="278079"/>
                </a:lnTo>
                <a:lnTo>
                  <a:pt x="0" y="285762"/>
                </a:lnTo>
                <a:lnTo>
                  <a:pt x="698" y="288544"/>
                </a:lnTo>
                <a:lnTo>
                  <a:pt x="1371" y="291350"/>
                </a:lnTo>
                <a:lnTo>
                  <a:pt x="14528" y="300443"/>
                </a:lnTo>
                <a:lnTo>
                  <a:pt x="402869" y="300443"/>
                </a:lnTo>
                <a:lnTo>
                  <a:pt x="408419" y="299034"/>
                </a:lnTo>
                <a:lnTo>
                  <a:pt x="410476" y="297624"/>
                </a:lnTo>
                <a:lnTo>
                  <a:pt x="412572" y="296252"/>
                </a:lnTo>
                <a:lnTo>
                  <a:pt x="414629" y="294144"/>
                </a:lnTo>
                <a:lnTo>
                  <a:pt x="416026" y="291350"/>
                </a:lnTo>
                <a:lnTo>
                  <a:pt x="416725" y="288544"/>
                </a:lnTo>
                <a:lnTo>
                  <a:pt x="416725" y="287870"/>
                </a:lnTo>
                <a:lnTo>
                  <a:pt x="416725" y="275971"/>
                </a:lnTo>
                <a:lnTo>
                  <a:pt x="416725" y="274586"/>
                </a:lnTo>
                <a:close/>
              </a:path>
            </a:pathLst>
          </a:custGeom>
          <a:solidFill>
            <a:srgbClr val="9FC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807CEBF2-652C-D0B5-534A-009959697D53}"/>
              </a:ext>
            </a:extLst>
          </p:cNvPr>
          <p:cNvSpPr/>
          <p:nvPr/>
        </p:nvSpPr>
        <p:spPr>
          <a:xfrm>
            <a:off x="5348155" y="3218913"/>
            <a:ext cx="417195" cy="300990"/>
          </a:xfrm>
          <a:custGeom>
            <a:avLst/>
            <a:gdLst/>
            <a:ahLst/>
            <a:cxnLst/>
            <a:rect l="l" t="t" r="r" b="b"/>
            <a:pathLst>
              <a:path w="417195" h="300989">
                <a:moveTo>
                  <a:pt x="78232" y="48920"/>
                </a:moveTo>
                <a:lnTo>
                  <a:pt x="76835" y="46812"/>
                </a:lnTo>
                <a:lnTo>
                  <a:pt x="74752" y="45427"/>
                </a:lnTo>
                <a:lnTo>
                  <a:pt x="71983" y="44729"/>
                </a:lnTo>
                <a:lnTo>
                  <a:pt x="69227" y="45427"/>
                </a:lnTo>
                <a:lnTo>
                  <a:pt x="67132" y="46812"/>
                </a:lnTo>
                <a:lnTo>
                  <a:pt x="65747" y="48920"/>
                </a:lnTo>
                <a:lnTo>
                  <a:pt x="65074" y="51701"/>
                </a:lnTo>
                <a:lnTo>
                  <a:pt x="65747" y="53809"/>
                </a:lnTo>
                <a:lnTo>
                  <a:pt x="67132" y="55892"/>
                </a:lnTo>
                <a:lnTo>
                  <a:pt x="69227" y="57302"/>
                </a:lnTo>
                <a:lnTo>
                  <a:pt x="71983" y="58000"/>
                </a:lnTo>
                <a:lnTo>
                  <a:pt x="74752" y="57302"/>
                </a:lnTo>
                <a:lnTo>
                  <a:pt x="76835" y="55892"/>
                </a:lnTo>
                <a:lnTo>
                  <a:pt x="78232" y="53809"/>
                </a:lnTo>
                <a:lnTo>
                  <a:pt x="78232" y="48920"/>
                </a:lnTo>
                <a:close/>
              </a:path>
              <a:path w="417195" h="300989">
                <a:moveTo>
                  <a:pt x="99682" y="51701"/>
                </a:moveTo>
                <a:lnTo>
                  <a:pt x="98996" y="48920"/>
                </a:lnTo>
                <a:lnTo>
                  <a:pt x="97599" y="46812"/>
                </a:lnTo>
                <a:lnTo>
                  <a:pt x="95504" y="45427"/>
                </a:lnTo>
                <a:lnTo>
                  <a:pt x="92748" y="44729"/>
                </a:lnTo>
                <a:lnTo>
                  <a:pt x="90690" y="45427"/>
                </a:lnTo>
                <a:lnTo>
                  <a:pt x="88595" y="46812"/>
                </a:lnTo>
                <a:lnTo>
                  <a:pt x="87198" y="48920"/>
                </a:lnTo>
                <a:lnTo>
                  <a:pt x="86537" y="51701"/>
                </a:lnTo>
                <a:lnTo>
                  <a:pt x="87198" y="53809"/>
                </a:lnTo>
                <a:lnTo>
                  <a:pt x="88595" y="55892"/>
                </a:lnTo>
                <a:lnTo>
                  <a:pt x="90690" y="57302"/>
                </a:lnTo>
                <a:lnTo>
                  <a:pt x="92748" y="58000"/>
                </a:lnTo>
                <a:lnTo>
                  <a:pt x="95504" y="57302"/>
                </a:lnTo>
                <a:lnTo>
                  <a:pt x="97599" y="55892"/>
                </a:lnTo>
                <a:lnTo>
                  <a:pt x="98996" y="53809"/>
                </a:lnTo>
                <a:lnTo>
                  <a:pt x="99682" y="51701"/>
                </a:lnTo>
                <a:close/>
              </a:path>
              <a:path w="417195" h="300989">
                <a:moveTo>
                  <a:pt x="120446" y="48920"/>
                </a:moveTo>
                <a:lnTo>
                  <a:pt x="119062" y="46812"/>
                </a:lnTo>
                <a:lnTo>
                  <a:pt x="116967" y="45427"/>
                </a:lnTo>
                <a:lnTo>
                  <a:pt x="114211" y="44729"/>
                </a:lnTo>
                <a:lnTo>
                  <a:pt x="111455" y="45427"/>
                </a:lnTo>
                <a:lnTo>
                  <a:pt x="109359" y="46812"/>
                </a:lnTo>
                <a:lnTo>
                  <a:pt x="107988" y="48920"/>
                </a:lnTo>
                <a:lnTo>
                  <a:pt x="107988" y="53809"/>
                </a:lnTo>
                <a:lnTo>
                  <a:pt x="109359" y="55892"/>
                </a:lnTo>
                <a:lnTo>
                  <a:pt x="111455" y="57302"/>
                </a:lnTo>
                <a:lnTo>
                  <a:pt x="114211" y="58000"/>
                </a:lnTo>
                <a:lnTo>
                  <a:pt x="116967" y="57302"/>
                </a:lnTo>
                <a:lnTo>
                  <a:pt x="119062" y="55892"/>
                </a:lnTo>
                <a:lnTo>
                  <a:pt x="120446" y="53809"/>
                </a:lnTo>
                <a:lnTo>
                  <a:pt x="120446" y="48920"/>
                </a:lnTo>
                <a:close/>
              </a:path>
              <a:path w="417195" h="300989">
                <a:moveTo>
                  <a:pt x="372414" y="34937"/>
                </a:moveTo>
                <a:lnTo>
                  <a:pt x="371716" y="32854"/>
                </a:lnTo>
                <a:lnTo>
                  <a:pt x="371716" y="30746"/>
                </a:lnTo>
                <a:lnTo>
                  <a:pt x="368960" y="27254"/>
                </a:lnTo>
                <a:lnTo>
                  <a:pt x="366166" y="25146"/>
                </a:lnTo>
                <a:lnTo>
                  <a:pt x="364109" y="24447"/>
                </a:lnTo>
                <a:lnTo>
                  <a:pt x="359956" y="24447"/>
                </a:lnTo>
                <a:lnTo>
                  <a:pt x="359956" y="37045"/>
                </a:lnTo>
                <a:lnTo>
                  <a:pt x="359956" y="66382"/>
                </a:lnTo>
                <a:lnTo>
                  <a:pt x="359956" y="78257"/>
                </a:lnTo>
                <a:lnTo>
                  <a:pt x="359956" y="238950"/>
                </a:lnTo>
                <a:lnTo>
                  <a:pt x="57442" y="238950"/>
                </a:lnTo>
                <a:lnTo>
                  <a:pt x="57442" y="78257"/>
                </a:lnTo>
                <a:lnTo>
                  <a:pt x="298335" y="78257"/>
                </a:lnTo>
                <a:lnTo>
                  <a:pt x="300431" y="76847"/>
                </a:lnTo>
                <a:lnTo>
                  <a:pt x="301790" y="74764"/>
                </a:lnTo>
                <a:lnTo>
                  <a:pt x="302488" y="72656"/>
                </a:lnTo>
                <a:lnTo>
                  <a:pt x="301790" y="69875"/>
                </a:lnTo>
                <a:lnTo>
                  <a:pt x="300431" y="67767"/>
                </a:lnTo>
                <a:lnTo>
                  <a:pt x="298335" y="67081"/>
                </a:lnTo>
                <a:lnTo>
                  <a:pt x="296278" y="66382"/>
                </a:lnTo>
                <a:lnTo>
                  <a:pt x="57442" y="66382"/>
                </a:lnTo>
                <a:lnTo>
                  <a:pt x="57442" y="37045"/>
                </a:lnTo>
                <a:lnTo>
                  <a:pt x="318427" y="37045"/>
                </a:lnTo>
                <a:lnTo>
                  <a:pt x="318427" y="72656"/>
                </a:lnTo>
                <a:lnTo>
                  <a:pt x="319100" y="74764"/>
                </a:lnTo>
                <a:lnTo>
                  <a:pt x="320497" y="76847"/>
                </a:lnTo>
                <a:lnTo>
                  <a:pt x="321881" y="78257"/>
                </a:lnTo>
                <a:lnTo>
                  <a:pt x="359956" y="78257"/>
                </a:lnTo>
                <a:lnTo>
                  <a:pt x="359956" y="66382"/>
                </a:lnTo>
                <a:lnTo>
                  <a:pt x="330885" y="66382"/>
                </a:lnTo>
                <a:lnTo>
                  <a:pt x="330885" y="37045"/>
                </a:lnTo>
                <a:lnTo>
                  <a:pt x="359956" y="37045"/>
                </a:lnTo>
                <a:lnTo>
                  <a:pt x="359956" y="24447"/>
                </a:lnTo>
                <a:lnTo>
                  <a:pt x="53289" y="24447"/>
                </a:lnTo>
                <a:lnTo>
                  <a:pt x="51219" y="25146"/>
                </a:lnTo>
                <a:lnTo>
                  <a:pt x="47764" y="27254"/>
                </a:lnTo>
                <a:lnTo>
                  <a:pt x="45681" y="30746"/>
                </a:lnTo>
                <a:lnTo>
                  <a:pt x="44983" y="32854"/>
                </a:lnTo>
                <a:lnTo>
                  <a:pt x="44983" y="243141"/>
                </a:lnTo>
                <a:lnTo>
                  <a:pt x="45681" y="244551"/>
                </a:lnTo>
                <a:lnTo>
                  <a:pt x="47764" y="248043"/>
                </a:lnTo>
                <a:lnTo>
                  <a:pt x="51219" y="250126"/>
                </a:lnTo>
                <a:lnTo>
                  <a:pt x="53289" y="250825"/>
                </a:lnTo>
                <a:lnTo>
                  <a:pt x="364109" y="250825"/>
                </a:lnTo>
                <a:lnTo>
                  <a:pt x="366166" y="250126"/>
                </a:lnTo>
                <a:lnTo>
                  <a:pt x="368960" y="248043"/>
                </a:lnTo>
                <a:lnTo>
                  <a:pt x="371716" y="244551"/>
                </a:lnTo>
                <a:lnTo>
                  <a:pt x="371716" y="243141"/>
                </a:lnTo>
                <a:lnTo>
                  <a:pt x="372414" y="241033"/>
                </a:lnTo>
                <a:lnTo>
                  <a:pt x="372414" y="238950"/>
                </a:lnTo>
                <a:lnTo>
                  <a:pt x="372414" y="66382"/>
                </a:lnTo>
                <a:lnTo>
                  <a:pt x="372414" y="37045"/>
                </a:lnTo>
                <a:lnTo>
                  <a:pt x="372414" y="34937"/>
                </a:lnTo>
                <a:close/>
              </a:path>
              <a:path w="417195" h="300989">
                <a:moveTo>
                  <a:pt x="416725" y="274586"/>
                </a:moveTo>
                <a:lnTo>
                  <a:pt x="416026" y="272478"/>
                </a:lnTo>
                <a:lnTo>
                  <a:pt x="414629" y="269697"/>
                </a:lnTo>
                <a:lnTo>
                  <a:pt x="412572" y="267589"/>
                </a:lnTo>
                <a:lnTo>
                  <a:pt x="410476" y="266204"/>
                </a:lnTo>
                <a:lnTo>
                  <a:pt x="408419" y="264807"/>
                </a:lnTo>
                <a:lnTo>
                  <a:pt x="405625" y="263398"/>
                </a:lnTo>
                <a:lnTo>
                  <a:pt x="404939" y="263398"/>
                </a:lnTo>
                <a:lnTo>
                  <a:pt x="404939" y="278079"/>
                </a:lnTo>
                <a:lnTo>
                  <a:pt x="404939" y="285762"/>
                </a:lnTo>
                <a:lnTo>
                  <a:pt x="404266" y="287172"/>
                </a:lnTo>
                <a:lnTo>
                  <a:pt x="402869" y="287870"/>
                </a:lnTo>
                <a:lnTo>
                  <a:pt x="14528" y="287870"/>
                </a:lnTo>
                <a:lnTo>
                  <a:pt x="13157" y="287172"/>
                </a:lnTo>
                <a:lnTo>
                  <a:pt x="12458" y="285762"/>
                </a:lnTo>
                <a:lnTo>
                  <a:pt x="12458" y="278079"/>
                </a:lnTo>
                <a:lnTo>
                  <a:pt x="13157" y="275971"/>
                </a:lnTo>
                <a:lnTo>
                  <a:pt x="404266" y="275971"/>
                </a:lnTo>
                <a:lnTo>
                  <a:pt x="404939" y="278079"/>
                </a:lnTo>
                <a:lnTo>
                  <a:pt x="404939" y="263398"/>
                </a:lnTo>
                <a:lnTo>
                  <a:pt x="396633" y="263398"/>
                </a:lnTo>
                <a:lnTo>
                  <a:pt x="396633" y="22364"/>
                </a:lnTo>
                <a:lnTo>
                  <a:pt x="395935" y="17475"/>
                </a:lnTo>
                <a:lnTo>
                  <a:pt x="394563" y="13271"/>
                </a:lnTo>
                <a:lnTo>
                  <a:pt x="393725" y="11874"/>
                </a:lnTo>
                <a:lnTo>
                  <a:pt x="392480" y="9791"/>
                </a:lnTo>
                <a:lnTo>
                  <a:pt x="389712" y="6299"/>
                </a:lnTo>
                <a:lnTo>
                  <a:pt x="386956" y="3492"/>
                </a:lnTo>
                <a:lnTo>
                  <a:pt x="382803" y="1409"/>
                </a:lnTo>
                <a:lnTo>
                  <a:pt x="378650" y="0"/>
                </a:lnTo>
                <a:lnTo>
                  <a:pt x="38773" y="0"/>
                </a:lnTo>
                <a:lnTo>
                  <a:pt x="20764" y="17475"/>
                </a:lnTo>
                <a:lnTo>
                  <a:pt x="20764" y="193522"/>
                </a:lnTo>
                <a:lnTo>
                  <a:pt x="22161" y="197713"/>
                </a:lnTo>
                <a:lnTo>
                  <a:pt x="24218" y="199123"/>
                </a:lnTo>
                <a:lnTo>
                  <a:pt x="26974" y="199821"/>
                </a:lnTo>
                <a:lnTo>
                  <a:pt x="29070" y="199123"/>
                </a:lnTo>
                <a:lnTo>
                  <a:pt x="31153" y="197713"/>
                </a:lnTo>
                <a:lnTo>
                  <a:pt x="32524" y="195630"/>
                </a:lnTo>
                <a:lnTo>
                  <a:pt x="32524" y="22364"/>
                </a:lnTo>
                <a:lnTo>
                  <a:pt x="33921" y="18173"/>
                </a:lnTo>
                <a:lnTo>
                  <a:pt x="35979" y="15392"/>
                </a:lnTo>
                <a:lnTo>
                  <a:pt x="38773" y="12573"/>
                </a:lnTo>
                <a:lnTo>
                  <a:pt x="40830" y="12573"/>
                </a:lnTo>
                <a:lnTo>
                  <a:pt x="42926" y="11874"/>
                </a:lnTo>
                <a:lnTo>
                  <a:pt x="374472" y="11874"/>
                </a:lnTo>
                <a:lnTo>
                  <a:pt x="376567" y="12573"/>
                </a:lnTo>
                <a:lnTo>
                  <a:pt x="377952" y="12573"/>
                </a:lnTo>
                <a:lnTo>
                  <a:pt x="381406" y="15392"/>
                </a:lnTo>
                <a:lnTo>
                  <a:pt x="383476" y="18173"/>
                </a:lnTo>
                <a:lnTo>
                  <a:pt x="384175" y="20256"/>
                </a:lnTo>
                <a:lnTo>
                  <a:pt x="384175" y="263398"/>
                </a:lnTo>
                <a:lnTo>
                  <a:pt x="32524" y="263398"/>
                </a:lnTo>
                <a:lnTo>
                  <a:pt x="32524" y="220078"/>
                </a:lnTo>
                <a:lnTo>
                  <a:pt x="31153" y="217995"/>
                </a:lnTo>
                <a:lnTo>
                  <a:pt x="29070" y="216585"/>
                </a:lnTo>
                <a:lnTo>
                  <a:pt x="26974" y="215887"/>
                </a:lnTo>
                <a:lnTo>
                  <a:pt x="24218" y="216585"/>
                </a:lnTo>
                <a:lnTo>
                  <a:pt x="22161" y="217995"/>
                </a:lnTo>
                <a:lnTo>
                  <a:pt x="20764" y="222186"/>
                </a:lnTo>
                <a:lnTo>
                  <a:pt x="20764" y="263398"/>
                </a:lnTo>
                <a:lnTo>
                  <a:pt x="11760" y="263398"/>
                </a:lnTo>
                <a:lnTo>
                  <a:pt x="0" y="278079"/>
                </a:lnTo>
                <a:lnTo>
                  <a:pt x="0" y="285762"/>
                </a:lnTo>
                <a:lnTo>
                  <a:pt x="698" y="288544"/>
                </a:lnTo>
                <a:lnTo>
                  <a:pt x="1371" y="291350"/>
                </a:lnTo>
                <a:lnTo>
                  <a:pt x="14528" y="300443"/>
                </a:lnTo>
                <a:lnTo>
                  <a:pt x="402869" y="300443"/>
                </a:lnTo>
                <a:lnTo>
                  <a:pt x="408419" y="299034"/>
                </a:lnTo>
                <a:lnTo>
                  <a:pt x="410476" y="297624"/>
                </a:lnTo>
                <a:lnTo>
                  <a:pt x="412572" y="296252"/>
                </a:lnTo>
                <a:lnTo>
                  <a:pt x="414629" y="294144"/>
                </a:lnTo>
                <a:lnTo>
                  <a:pt x="416026" y="291350"/>
                </a:lnTo>
                <a:lnTo>
                  <a:pt x="416725" y="288544"/>
                </a:lnTo>
                <a:lnTo>
                  <a:pt x="416725" y="287870"/>
                </a:lnTo>
                <a:lnTo>
                  <a:pt x="416725" y="275971"/>
                </a:lnTo>
                <a:lnTo>
                  <a:pt x="416725" y="274586"/>
                </a:lnTo>
                <a:close/>
              </a:path>
            </a:pathLst>
          </a:custGeom>
          <a:solidFill>
            <a:srgbClr val="9FC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D7BC7BED-931A-2845-EC37-1025C3B89127}"/>
              </a:ext>
            </a:extLst>
          </p:cNvPr>
          <p:cNvSpPr/>
          <p:nvPr/>
        </p:nvSpPr>
        <p:spPr>
          <a:xfrm>
            <a:off x="6703426" y="1716684"/>
            <a:ext cx="417195" cy="300990"/>
          </a:xfrm>
          <a:custGeom>
            <a:avLst/>
            <a:gdLst/>
            <a:ahLst/>
            <a:cxnLst/>
            <a:rect l="l" t="t" r="r" b="b"/>
            <a:pathLst>
              <a:path w="417195" h="300989">
                <a:moveTo>
                  <a:pt x="78232" y="48920"/>
                </a:moveTo>
                <a:lnTo>
                  <a:pt x="76835" y="46812"/>
                </a:lnTo>
                <a:lnTo>
                  <a:pt x="74752" y="45427"/>
                </a:lnTo>
                <a:lnTo>
                  <a:pt x="71983" y="44729"/>
                </a:lnTo>
                <a:lnTo>
                  <a:pt x="69227" y="45427"/>
                </a:lnTo>
                <a:lnTo>
                  <a:pt x="67132" y="46812"/>
                </a:lnTo>
                <a:lnTo>
                  <a:pt x="65747" y="48920"/>
                </a:lnTo>
                <a:lnTo>
                  <a:pt x="65074" y="51701"/>
                </a:lnTo>
                <a:lnTo>
                  <a:pt x="65747" y="53809"/>
                </a:lnTo>
                <a:lnTo>
                  <a:pt x="67132" y="55892"/>
                </a:lnTo>
                <a:lnTo>
                  <a:pt x="69227" y="57302"/>
                </a:lnTo>
                <a:lnTo>
                  <a:pt x="71983" y="58000"/>
                </a:lnTo>
                <a:lnTo>
                  <a:pt x="74752" y="57302"/>
                </a:lnTo>
                <a:lnTo>
                  <a:pt x="76835" y="55892"/>
                </a:lnTo>
                <a:lnTo>
                  <a:pt x="78232" y="53809"/>
                </a:lnTo>
                <a:lnTo>
                  <a:pt x="78232" y="48920"/>
                </a:lnTo>
                <a:close/>
              </a:path>
              <a:path w="417195" h="300989">
                <a:moveTo>
                  <a:pt x="99682" y="51701"/>
                </a:moveTo>
                <a:lnTo>
                  <a:pt x="98996" y="48920"/>
                </a:lnTo>
                <a:lnTo>
                  <a:pt x="97599" y="46812"/>
                </a:lnTo>
                <a:lnTo>
                  <a:pt x="95504" y="45427"/>
                </a:lnTo>
                <a:lnTo>
                  <a:pt x="92748" y="44729"/>
                </a:lnTo>
                <a:lnTo>
                  <a:pt x="90690" y="45427"/>
                </a:lnTo>
                <a:lnTo>
                  <a:pt x="88595" y="46812"/>
                </a:lnTo>
                <a:lnTo>
                  <a:pt x="87198" y="48920"/>
                </a:lnTo>
                <a:lnTo>
                  <a:pt x="86537" y="51701"/>
                </a:lnTo>
                <a:lnTo>
                  <a:pt x="87198" y="53809"/>
                </a:lnTo>
                <a:lnTo>
                  <a:pt x="88595" y="55892"/>
                </a:lnTo>
                <a:lnTo>
                  <a:pt x="90690" y="57302"/>
                </a:lnTo>
                <a:lnTo>
                  <a:pt x="92748" y="58000"/>
                </a:lnTo>
                <a:lnTo>
                  <a:pt x="95504" y="57302"/>
                </a:lnTo>
                <a:lnTo>
                  <a:pt x="97599" y="55892"/>
                </a:lnTo>
                <a:lnTo>
                  <a:pt x="98996" y="53809"/>
                </a:lnTo>
                <a:lnTo>
                  <a:pt x="99682" y="51701"/>
                </a:lnTo>
                <a:close/>
              </a:path>
              <a:path w="417195" h="300989">
                <a:moveTo>
                  <a:pt x="120446" y="48920"/>
                </a:moveTo>
                <a:lnTo>
                  <a:pt x="119062" y="46812"/>
                </a:lnTo>
                <a:lnTo>
                  <a:pt x="116967" y="45427"/>
                </a:lnTo>
                <a:lnTo>
                  <a:pt x="114211" y="44729"/>
                </a:lnTo>
                <a:lnTo>
                  <a:pt x="111455" y="45427"/>
                </a:lnTo>
                <a:lnTo>
                  <a:pt x="109359" y="46812"/>
                </a:lnTo>
                <a:lnTo>
                  <a:pt x="107988" y="48920"/>
                </a:lnTo>
                <a:lnTo>
                  <a:pt x="107988" y="53809"/>
                </a:lnTo>
                <a:lnTo>
                  <a:pt x="109359" y="55892"/>
                </a:lnTo>
                <a:lnTo>
                  <a:pt x="111455" y="57302"/>
                </a:lnTo>
                <a:lnTo>
                  <a:pt x="114211" y="58000"/>
                </a:lnTo>
                <a:lnTo>
                  <a:pt x="116967" y="57302"/>
                </a:lnTo>
                <a:lnTo>
                  <a:pt x="119062" y="55892"/>
                </a:lnTo>
                <a:lnTo>
                  <a:pt x="120446" y="53809"/>
                </a:lnTo>
                <a:lnTo>
                  <a:pt x="120446" y="48920"/>
                </a:lnTo>
                <a:close/>
              </a:path>
              <a:path w="417195" h="300989">
                <a:moveTo>
                  <a:pt x="372414" y="34937"/>
                </a:moveTo>
                <a:lnTo>
                  <a:pt x="371716" y="32854"/>
                </a:lnTo>
                <a:lnTo>
                  <a:pt x="371716" y="30746"/>
                </a:lnTo>
                <a:lnTo>
                  <a:pt x="368960" y="27254"/>
                </a:lnTo>
                <a:lnTo>
                  <a:pt x="366166" y="25146"/>
                </a:lnTo>
                <a:lnTo>
                  <a:pt x="364109" y="24447"/>
                </a:lnTo>
                <a:lnTo>
                  <a:pt x="359956" y="24447"/>
                </a:lnTo>
                <a:lnTo>
                  <a:pt x="359956" y="37045"/>
                </a:lnTo>
                <a:lnTo>
                  <a:pt x="359956" y="66382"/>
                </a:lnTo>
                <a:lnTo>
                  <a:pt x="359956" y="78257"/>
                </a:lnTo>
                <a:lnTo>
                  <a:pt x="359956" y="238950"/>
                </a:lnTo>
                <a:lnTo>
                  <a:pt x="57442" y="238950"/>
                </a:lnTo>
                <a:lnTo>
                  <a:pt x="57442" y="78257"/>
                </a:lnTo>
                <a:lnTo>
                  <a:pt x="298335" y="78257"/>
                </a:lnTo>
                <a:lnTo>
                  <a:pt x="300431" y="76847"/>
                </a:lnTo>
                <a:lnTo>
                  <a:pt x="301790" y="74764"/>
                </a:lnTo>
                <a:lnTo>
                  <a:pt x="302488" y="72656"/>
                </a:lnTo>
                <a:lnTo>
                  <a:pt x="301790" y="69875"/>
                </a:lnTo>
                <a:lnTo>
                  <a:pt x="300431" y="67767"/>
                </a:lnTo>
                <a:lnTo>
                  <a:pt x="298335" y="67081"/>
                </a:lnTo>
                <a:lnTo>
                  <a:pt x="296278" y="66382"/>
                </a:lnTo>
                <a:lnTo>
                  <a:pt x="57442" y="66382"/>
                </a:lnTo>
                <a:lnTo>
                  <a:pt x="57442" y="37045"/>
                </a:lnTo>
                <a:lnTo>
                  <a:pt x="318427" y="37045"/>
                </a:lnTo>
                <a:lnTo>
                  <a:pt x="318427" y="72656"/>
                </a:lnTo>
                <a:lnTo>
                  <a:pt x="319100" y="74764"/>
                </a:lnTo>
                <a:lnTo>
                  <a:pt x="320497" y="76847"/>
                </a:lnTo>
                <a:lnTo>
                  <a:pt x="321881" y="78257"/>
                </a:lnTo>
                <a:lnTo>
                  <a:pt x="359956" y="78257"/>
                </a:lnTo>
                <a:lnTo>
                  <a:pt x="359956" y="66382"/>
                </a:lnTo>
                <a:lnTo>
                  <a:pt x="330885" y="66382"/>
                </a:lnTo>
                <a:lnTo>
                  <a:pt x="330885" y="37045"/>
                </a:lnTo>
                <a:lnTo>
                  <a:pt x="359956" y="37045"/>
                </a:lnTo>
                <a:lnTo>
                  <a:pt x="359956" y="24447"/>
                </a:lnTo>
                <a:lnTo>
                  <a:pt x="53289" y="24447"/>
                </a:lnTo>
                <a:lnTo>
                  <a:pt x="51219" y="25146"/>
                </a:lnTo>
                <a:lnTo>
                  <a:pt x="47764" y="27254"/>
                </a:lnTo>
                <a:lnTo>
                  <a:pt x="45681" y="30746"/>
                </a:lnTo>
                <a:lnTo>
                  <a:pt x="44983" y="32854"/>
                </a:lnTo>
                <a:lnTo>
                  <a:pt x="44983" y="243141"/>
                </a:lnTo>
                <a:lnTo>
                  <a:pt x="45681" y="244551"/>
                </a:lnTo>
                <a:lnTo>
                  <a:pt x="47764" y="248043"/>
                </a:lnTo>
                <a:lnTo>
                  <a:pt x="51219" y="250126"/>
                </a:lnTo>
                <a:lnTo>
                  <a:pt x="53289" y="250825"/>
                </a:lnTo>
                <a:lnTo>
                  <a:pt x="364109" y="250825"/>
                </a:lnTo>
                <a:lnTo>
                  <a:pt x="366166" y="250126"/>
                </a:lnTo>
                <a:lnTo>
                  <a:pt x="368960" y="248043"/>
                </a:lnTo>
                <a:lnTo>
                  <a:pt x="371716" y="244551"/>
                </a:lnTo>
                <a:lnTo>
                  <a:pt x="371716" y="243141"/>
                </a:lnTo>
                <a:lnTo>
                  <a:pt x="372414" y="241033"/>
                </a:lnTo>
                <a:lnTo>
                  <a:pt x="372414" y="238950"/>
                </a:lnTo>
                <a:lnTo>
                  <a:pt x="372414" y="66382"/>
                </a:lnTo>
                <a:lnTo>
                  <a:pt x="372414" y="37045"/>
                </a:lnTo>
                <a:lnTo>
                  <a:pt x="372414" y="34937"/>
                </a:lnTo>
                <a:close/>
              </a:path>
              <a:path w="417195" h="300989">
                <a:moveTo>
                  <a:pt x="416725" y="274586"/>
                </a:moveTo>
                <a:lnTo>
                  <a:pt x="416026" y="272478"/>
                </a:lnTo>
                <a:lnTo>
                  <a:pt x="414629" y="269697"/>
                </a:lnTo>
                <a:lnTo>
                  <a:pt x="412572" y="267589"/>
                </a:lnTo>
                <a:lnTo>
                  <a:pt x="410476" y="266204"/>
                </a:lnTo>
                <a:lnTo>
                  <a:pt x="408419" y="264807"/>
                </a:lnTo>
                <a:lnTo>
                  <a:pt x="405625" y="263398"/>
                </a:lnTo>
                <a:lnTo>
                  <a:pt x="404939" y="263398"/>
                </a:lnTo>
                <a:lnTo>
                  <a:pt x="404939" y="278079"/>
                </a:lnTo>
                <a:lnTo>
                  <a:pt x="404939" y="285762"/>
                </a:lnTo>
                <a:lnTo>
                  <a:pt x="404266" y="287172"/>
                </a:lnTo>
                <a:lnTo>
                  <a:pt x="402869" y="287870"/>
                </a:lnTo>
                <a:lnTo>
                  <a:pt x="14528" y="287870"/>
                </a:lnTo>
                <a:lnTo>
                  <a:pt x="13157" y="287172"/>
                </a:lnTo>
                <a:lnTo>
                  <a:pt x="12458" y="285762"/>
                </a:lnTo>
                <a:lnTo>
                  <a:pt x="12458" y="278079"/>
                </a:lnTo>
                <a:lnTo>
                  <a:pt x="13157" y="275971"/>
                </a:lnTo>
                <a:lnTo>
                  <a:pt x="404266" y="275971"/>
                </a:lnTo>
                <a:lnTo>
                  <a:pt x="404939" y="278079"/>
                </a:lnTo>
                <a:lnTo>
                  <a:pt x="404939" y="263398"/>
                </a:lnTo>
                <a:lnTo>
                  <a:pt x="396633" y="263398"/>
                </a:lnTo>
                <a:lnTo>
                  <a:pt x="396633" y="22364"/>
                </a:lnTo>
                <a:lnTo>
                  <a:pt x="395935" y="17475"/>
                </a:lnTo>
                <a:lnTo>
                  <a:pt x="394563" y="13271"/>
                </a:lnTo>
                <a:lnTo>
                  <a:pt x="393725" y="11874"/>
                </a:lnTo>
                <a:lnTo>
                  <a:pt x="392480" y="9791"/>
                </a:lnTo>
                <a:lnTo>
                  <a:pt x="389712" y="6299"/>
                </a:lnTo>
                <a:lnTo>
                  <a:pt x="386956" y="3492"/>
                </a:lnTo>
                <a:lnTo>
                  <a:pt x="382803" y="1409"/>
                </a:lnTo>
                <a:lnTo>
                  <a:pt x="378650" y="0"/>
                </a:lnTo>
                <a:lnTo>
                  <a:pt x="38773" y="0"/>
                </a:lnTo>
                <a:lnTo>
                  <a:pt x="20764" y="17475"/>
                </a:lnTo>
                <a:lnTo>
                  <a:pt x="20764" y="193522"/>
                </a:lnTo>
                <a:lnTo>
                  <a:pt x="22161" y="197713"/>
                </a:lnTo>
                <a:lnTo>
                  <a:pt x="24218" y="199123"/>
                </a:lnTo>
                <a:lnTo>
                  <a:pt x="26974" y="199821"/>
                </a:lnTo>
                <a:lnTo>
                  <a:pt x="29070" y="199123"/>
                </a:lnTo>
                <a:lnTo>
                  <a:pt x="31153" y="197713"/>
                </a:lnTo>
                <a:lnTo>
                  <a:pt x="32524" y="195630"/>
                </a:lnTo>
                <a:lnTo>
                  <a:pt x="32524" y="22364"/>
                </a:lnTo>
                <a:lnTo>
                  <a:pt x="33921" y="18173"/>
                </a:lnTo>
                <a:lnTo>
                  <a:pt x="35979" y="15392"/>
                </a:lnTo>
                <a:lnTo>
                  <a:pt x="38773" y="12573"/>
                </a:lnTo>
                <a:lnTo>
                  <a:pt x="40830" y="12573"/>
                </a:lnTo>
                <a:lnTo>
                  <a:pt x="42926" y="11874"/>
                </a:lnTo>
                <a:lnTo>
                  <a:pt x="374472" y="11874"/>
                </a:lnTo>
                <a:lnTo>
                  <a:pt x="376567" y="12573"/>
                </a:lnTo>
                <a:lnTo>
                  <a:pt x="377952" y="12573"/>
                </a:lnTo>
                <a:lnTo>
                  <a:pt x="381406" y="15392"/>
                </a:lnTo>
                <a:lnTo>
                  <a:pt x="383476" y="18173"/>
                </a:lnTo>
                <a:lnTo>
                  <a:pt x="384175" y="20256"/>
                </a:lnTo>
                <a:lnTo>
                  <a:pt x="384175" y="263398"/>
                </a:lnTo>
                <a:lnTo>
                  <a:pt x="32524" y="263398"/>
                </a:lnTo>
                <a:lnTo>
                  <a:pt x="32524" y="220078"/>
                </a:lnTo>
                <a:lnTo>
                  <a:pt x="31153" y="217995"/>
                </a:lnTo>
                <a:lnTo>
                  <a:pt x="29070" y="216585"/>
                </a:lnTo>
                <a:lnTo>
                  <a:pt x="26974" y="215887"/>
                </a:lnTo>
                <a:lnTo>
                  <a:pt x="24218" y="216585"/>
                </a:lnTo>
                <a:lnTo>
                  <a:pt x="22161" y="217995"/>
                </a:lnTo>
                <a:lnTo>
                  <a:pt x="20764" y="222186"/>
                </a:lnTo>
                <a:lnTo>
                  <a:pt x="20764" y="263398"/>
                </a:lnTo>
                <a:lnTo>
                  <a:pt x="11760" y="263398"/>
                </a:lnTo>
                <a:lnTo>
                  <a:pt x="0" y="278079"/>
                </a:lnTo>
                <a:lnTo>
                  <a:pt x="0" y="285762"/>
                </a:lnTo>
                <a:lnTo>
                  <a:pt x="698" y="288544"/>
                </a:lnTo>
                <a:lnTo>
                  <a:pt x="1371" y="291350"/>
                </a:lnTo>
                <a:lnTo>
                  <a:pt x="14528" y="300443"/>
                </a:lnTo>
                <a:lnTo>
                  <a:pt x="402869" y="300443"/>
                </a:lnTo>
                <a:lnTo>
                  <a:pt x="408419" y="299034"/>
                </a:lnTo>
                <a:lnTo>
                  <a:pt x="410476" y="297624"/>
                </a:lnTo>
                <a:lnTo>
                  <a:pt x="412572" y="296252"/>
                </a:lnTo>
                <a:lnTo>
                  <a:pt x="414629" y="294144"/>
                </a:lnTo>
                <a:lnTo>
                  <a:pt x="416026" y="291350"/>
                </a:lnTo>
                <a:lnTo>
                  <a:pt x="416725" y="288544"/>
                </a:lnTo>
                <a:lnTo>
                  <a:pt x="416725" y="287870"/>
                </a:lnTo>
                <a:lnTo>
                  <a:pt x="416725" y="275971"/>
                </a:lnTo>
                <a:lnTo>
                  <a:pt x="416725" y="274586"/>
                </a:lnTo>
                <a:close/>
              </a:path>
            </a:pathLst>
          </a:custGeom>
          <a:solidFill>
            <a:srgbClr val="9FC3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8605" cy="5158105"/>
            <a:chOff x="0" y="0"/>
            <a:chExt cx="9158605" cy="5158105"/>
          </a:xfrm>
        </p:grpSpPr>
        <p:sp>
          <p:nvSpPr>
            <p:cNvPr id="3" name="object 3"/>
            <p:cNvSpPr/>
            <p:nvPr/>
          </p:nvSpPr>
          <p:spPr>
            <a:xfrm>
              <a:off x="8481043" y="4332750"/>
              <a:ext cx="663575" cy="810895"/>
            </a:xfrm>
            <a:custGeom>
              <a:avLst/>
              <a:gdLst/>
              <a:ahLst/>
              <a:cxnLst/>
              <a:rect l="l" t="t" r="r" b="b"/>
              <a:pathLst>
                <a:path w="663575" h="810895">
                  <a:moveTo>
                    <a:pt x="11886" y="810749"/>
                  </a:moveTo>
                  <a:lnTo>
                    <a:pt x="0" y="0"/>
                  </a:lnTo>
                  <a:lnTo>
                    <a:pt x="662956" y="368784"/>
                  </a:lnTo>
                </a:path>
                <a:path w="663575" h="810895">
                  <a:moveTo>
                    <a:pt x="439270" y="787761"/>
                  </a:moveTo>
                  <a:lnTo>
                    <a:pt x="434920" y="491361"/>
                  </a:lnTo>
                  <a:lnTo>
                    <a:pt x="662956" y="618122"/>
                  </a:lnTo>
                </a:path>
                <a:path w="663575" h="810895">
                  <a:moveTo>
                    <a:pt x="662956" y="653919"/>
                  </a:moveTo>
                  <a:lnTo>
                    <a:pt x="439270" y="787761"/>
                  </a:lnTo>
                </a:path>
              </a:pathLst>
            </a:custGeom>
            <a:ln w="2857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2763" y="3367743"/>
              <a:ext cx="193038" cy="2250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58683" y="3287469"/>
              <a:ext cx="426084" cy="438150"/>
            </a:xfrm>
            <a:custGeom>
              <a:avLst/>
              <a:gdLst/>
              <a:ahLst/>
              <a:cxnLst/>
              <a:rect l="l" t="t" r="r" b="b"/>
              <a:pathLst>
                <a:path w="426084" h="438150">
                  <a:moveTo>
                    <a:pt x="41878" y="437818"/>
                  </a:moveTo>
                  <a:lnTo>
                    <a:pt x="0" y="0"/>
                  </a:lnTo>
                  <a:lnTo>
                    <a:pt x="258978" y="132475"/>
                  </a:lnTo>
                  <a:lnTo>
                    <a:pt x="94079" y="132475"/>
                  </a:lnTo>
                  <a:lnTo>
                    <a:pt x="110324" y="305343"/>
                  </a:lnTo>
                  <a:lnTo>
                    <a:pt x="272726" y="305343"/>
                  </a:lnTo>
                  <a:lnTo>
                    <a:pt x="41878" y="437818"/>
                  </a:lnTo>
                  <a:close/>
                </a:path>
                <a:path w="426084" h="438150">
                  <a:moveTo>
                    <a:pt x="272726" y="305343"/>
                  </a:moveTo>
                  <a:lnTo>
                    <a:pt x="110324" y="305343"/>
                  </a:lnTo>
                  <a:lnTo>
                    <a:pt x="262492" y="218157"/>
                  </a:lnTo>
                  <a:lnTo>
                    <a:pt x="94079" y="132475"/>
                  </a:lnTo>
                  <a:lnTo>
                    <a:pt x="258978" y="132475"/>
                  </a:lnTo>
                  <a:lnTo>
                    <a:pt x="425514" y="217663"/>
                  </a:lnTo>
                  <a:lnTo>
                    <a:pt x="272726" y="305343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58683" y="3235763"/>
              <a:ext cx="450850" cy="269875"/>
            </a:xfrm>
            <a:custGeom>
              <a:avLst/>
              <a:gdLst/>
              <a:ahLst/>
              <a:cxnLst/>
              <a:rect l="l" t="t" r="r" b="b"/>
              <a:pathLst>
                <a:path w="450850" h="269875">
                  <a:moveTo>
                    <a:pt x="425514" y="269369"/>
                  </a:moveTo>
                  <a:lnTo>
                    <a:pt x="0" y="51706"/>
                  </a:lnTo>
                  <a:lnTo>
                    <a:pt x="25119" y="0"/>
                  </a:lnTo>
                  <a:lnTo>
                    <a:pt x="450635" y="217662"/>
                  </a:lnTo>
                  <a:lnTo>
                    <a:pt x="425514" y="269369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30657" y="4545262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90" h="595629">
                  <a:moveTo>
                    <a:pt x="178098" y="595507"/>
                  </a:moveTo>
                  <a:lnTo>
                    <a:pt x="0" y="153479"/>
                  </a:lnTo>
                  <a:lnTo>
                    <a:pt x="33921" y="0"/>
                  </a:lnTo>
                  <a:lnTo>
                    <a:pt x="211999" y="442002"/>
                  </a:lnTo>
                  <a:lnTo>
                    <a:pt x="178098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08756" y="4645028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5">
                  <a:moveTo>
                    <a:pt x="0" y="495741"/>
                  </a:moveTo>
                  <a:lnTo>
                    <a:pt x="33901" y="342236"/>
                  </a:lnTo>
                  <a:lnTo>
                    <a:pt x="361382" y="0"/>
                  </a:lnTo>
                  <a:lnTo>
                    <a:pt x="326899" y="152828"/>
                  </a:lnTo>
                  <a:lnTo>
                    <a:pt x="0" y="49574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81561" y="4422297"/>
              <a:ext cx="962660" cy="721360"/>
            </a:xfrm>
            <a:custGeom>
              <a:avLst/>
              <a:gdLst/>
              <a:ahLst/>
              <a:cxnLst/>
              <a:rect l="l" t="t" r="r" b="b"/>
              <a:pathLst>
                <a:path w="962659" h="721360">
                  <a:moveTo>
                    <a:pt x="830260" y="721201"/>
                  </a:moveTo>
                  <a:lnTo>
                    <a:pt x="290755" y="721201"/>
                  </a:lnTo>
                  <a:lnTo>
                    <a:pt x="0" y="0"/>
                  </a:lnTo>
                  <a:lnTo>
                    <a:pt x="962438" y="189002"/>
                  </a:lnTo>
                  <a:lnTo>
                    <a:pt x="962438" y="276444"/>
                  </a:lnTo>
                  <a:lnTo>
                    <a:pt x="349095" y="276444"/>
                  </a:lnTo>
                  <a:lnTo>
                    <a:pt x="527194" y="718472"/>
                  </a:lnTo>
                  <a:lnTo>
                    <a:pt x="832865" y="718472"/>
                  </a:lnTo>
                  <a:lnTo>
                    <a:pt x="830260" y="721201"/>
                  </a:lnTo>
                  <a:close/>
                </a:path>
                <a:path w="962659" h="721360">
                  <a:moveTo>
                    <a:pt x="832865" y="718472"/>
                  </a:moveTo>
                  <a:lnTo>
                    <a:pt x="527194" y="718472"/>
                  </a:lnTo>
                  <a:lnTo>
                    <a:pt x="854093" y="375558"/>
                  </a:lnTo>
                  <a:lnTo>
                    <a:pt x="349095" y="276444"/>
                  </a:lnTo>
                  <a:lnTo>
                    <a:pt x="962438" y="276444"/>
                  </a:lnTo>
                  <a:lnTo>
                    <a:pt x="962438" y="582693"/>
                  </a:lnTo>
                  <a:lnTo>
                    <a:pt x="832865" y="718472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81561" y="4268818"/>
              <a:ext cx="962660" cy="342900"/>
            </a:xfrm>
            <a:custGeom>
              <a:avLst/>
              <a:gdLst/>
              <a:ahLst/>
              <a:cxnLst/>
              <a:rect l="l" t="t" r="r" b="b"/>
              <a:pathLst>
                <a:path w="962659" h="342900">
                  <a:moveTo>
                    <a:pt x="962438" y="342481"/>
                  </a:moveTo>
                  <a:lnTo>
                    <a:pt x="0" y="153479"/>
                  </a:lnTo>
                  <a:lnTo>
                    <a:pt x="33920" y="0"/>
                  </a:lnTo>
                  <a:lnTo>
                    <a:pt x="962438" y="182732"/>
                  </a:lnTo>
                  <a:lnTo>
                    <a:pt x="962438" y="342481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083545"/>
              <a:ext cx="2311400" cy="1060450"/>
            </a:xfrm>
            <a:custGeom>
              <a:avLst/>
              <a:gdLst/>
              <a:ahLst/>
              <a:cxnLst/>
              <a:rect l="l" t="t" r="r" b="b"/>
              <a:pathLst>
                <a:path w="2311400" h="1060450">
                  <a:moveTo>
                    <a:pt x="468579" y="1059954"/>
                  </a:moveTo>
                  <a:lnTo>
                    <a:pt x="0" y="200837"/>
                  </a:lnTo>
                  <a:lnTo>
                    <a:pt x="0" y="218478"/>
                  </a:lnTo>
                  <a:lnTo>
                    <a:pt x="459143" y="1059954"/>
                  </a:lnTo>
                  <a:lnTo>
                    <a:pt x="468579" y="1059954"/>
                  </a:lnTo>
                  <a:close/>
                </a:path>
                <a:path w="2311400" h="1060450">
                  <a:moveTo>
                    <a:pt x="799477" y="958989"/>
                  </a:moveTo>
                  <a:lnTo>
                    <a:pt x="536130" y="476478"/>
                  </a:lnTo>
                  <a:lnTo>
                    <a:pt x="532739" y="479005"/>
                  </a:lnTo>
                  <a:lnTo>
                    <a:pt x="529170" y="480491"/>
                  </a:lnTo>
                  <a:lnTo>
                    <a:pt x="793242" y="964768"/>
                  </a:lnTo>
                  <a:lnTo>
                    <a:pt x="796086" y="961517"/>
                  </a:lnTo>
                  <a:lnTo>
                    <a:pt x="799477" y="958989"/>
                  </a:lnTo>
                  <a:close/>
                </a:path>
                <a:path w="2311400" h="1060450">
                  <a:moveTo>
                    <a:pt x="1627936" y="973658"/>
                  </a:moveTo>
                  <a:lnTo>
                    <a:pt x="1626476" y="965403"/>
                  </a:lnTo>
                  <a:lnTo>
                    <a:pt x="894981" y="1002665"/>
                  </a:lnTo>
                  <a:lnTo>
                    <a:pt x="895045" y="1006690"/>
                  </a:lnTo>
                  <a:lnTo>
                    <a:pt x="895146" y="1010729"/>
                  </a:lnTo>
                  <a:lnTo>
                    <a:pt x="1627936" y="973658"/>
                  </a:lnTo>
                  <a:close/>
                </a:path>
                <a:path w="2311400" h="1060450">
                  <a:moveTo>
                    <a:pt x="1629422" y="938657"/>
                  </a:moveTo>
                  <a:lnTo>
                    <a:pt x="559841" y="447814"/>
                  </a:lnTo>
                  <a:lnTo>
                    <a:pt x="556044" y="455295"/>
                  </a:lnTo>
                  <a:lnTo>
                    <a:pt x="1627225" y="946734"/>
                  </a:lnTo>
                  <a:lnTo>
                    <a:pt x="1628178" y="942517"/>
                  </a:lnTo>
                  <a:lnTo>
                    <a:pt x="1629422" y="938657"/>
                  </a:lnTo>
                  <a:close/>
                </a:path>
                <a:path w="2311400" h="1060450">
                  <a:moveTo>
                    <a:pt x="2311362" y="1059954"/>
                  </a:moveTo>
                  <a:lnTo>
                    <a:pt x="0" y="0"/>
                  </a:lnTo>
                  <a:lnTo>
                    <a:pt x="0" y="9042"/>
                  </a:lnTo>
                  <a:lnTo>
                    <a:pt x="2290876" y="1059954"/>
                  </a:lnTo>
                  <a:lnTo>
                    <a:pt x="2311362" y="1059954"/>
                  </a:lnTo>
                  <a:close/>
                </a:path>
              </a:pathLst>
            </a:custGeom>
            <a:solidFill>
              <a:srgbClr val="2F5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429" y="4451636"/>
              <a:ext cx="117907" cy="1180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5855" y="4982764"/>
              <a:ext cx="117972" cy="1181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75" y="5029566"/>
              <a:ext cx="117979" cy="11393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907" y="344737"/>
              <a:ext cx="212090" cy="595630"/>
            </a:xfrm>
            <a:custGeom>
              <a:avLst/>
              <a:gdLst/>
              <a:ahLst/>
              <a:cxnLst/>
              <a:rect l="l" t="t" r="r" b="b"/>
              <a:pathLst>
                <a:path w="212089" h="595630">
                  <a:moveTo>
                    <a:pt x="178098" y="595507"/>
                  </a:moveTo>
                  <a:lnTo>
                    <a:pt x="0" y="153479"/>
                  </a:lnTo>
                  <a:lnTo>
                    <a:pt x="33920" y="0"/>
                  </a:lnTo>
                  <a:lnTo>
                    <a:pt x="211999" y="442003"/>
                  </a:lnTo>
                  <a:lnTo>
                    <a:pt x="178098" y="595507"/>
                  </a:lnTo>
                  <a:close/>
                </a:path>
              </a:pathLst>
            </a:custGeom>
            <a:solidFill>
              <a:srgbClr val="0C1A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0006" y="444503"/>
              <a:ext cx="361950" cy="495934"/>
            </a:xfrm>
            <a:custGeom>
              <a:avLst/>
              <a:gdLst/>
              <a:ahLst/>
              <a:cxnLst/>
              <a:rect l="l" t="t" r="r" b="b"/>
              <a:pathLst>
                <a:path w="361950" h="495934">
                  <a:moveTo>
                    <a:pt x="0" y="495742"/>
                  </a:moveTo>
                  <a:lnTo>
                    <a:pt x="33900" y="342237"/>
                  </a:lnTo>
                  <a:lnTo>
                    <a:pt x="361382" y="0"/>
                  </a:lnTo>
                  <a:lnTo>
                    <a:pt x="326898" y="152828"/>
                  </a:lnTo>
                  <a:lnTo>
                    <a:pt x="0" y="495742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270315"/>
              <a:ext cx="1031875" cy="1070610"/>
            </a:xfrm>
            <a:custGeom>
              <a:avLst/>
              <a:gdLst/>
              <a:ahLst/>
              <a:cxnLst/>
              <a:rect l="l" t="t" r="r" b="b"/>
              <a:pathLst>
                <a:path w="1031875" h="1070610">
                  <a:moveTo>
                    <a:pt x="203796" y="1070100"/>
                  </a:moveTo>
                  <a:lnTo>
                    <a:pt x="0" y="564593"/>
                  </a:lnTo>
                  <a:lnTo>
                    <a:pt x="0" y="0"/>
                  </a:lnTo>
                  <a:lnTo>
                    <a:pt x="1031652" y="202594"/>
                  </a:lnTo>
                  <a:lnTo>
                    <a:pt x="1007501" y="227901"/>
                  </a:lnTo>
                  <a:lnTo>
                    <a:pt x="101907" y="227901"/>
                  </a:lnTo>
                  <a:lnTo>
                    <a:pt x="280006" y="669929"/>
                  </a:lnTo>
                  <a:lnTo>
                    <a:pt x="585677" y="669929"/>
                  </a:lnTo>
                  <a:lnTo>
                    <a:pt x="203796" y="1070100"/>
                  </a:lnTo>
                  <a:close/>
                </a:path>
                <a:path w="1031875" h="1070610">
                  <a:moveTo>
                    <a:pt x="585677" y="669929"/>
                  </a:moveTo>
                  <a:lnTo>
                    <a:pt x="280006" y="669929"/>
                  </a:lnTo>
                  <a:lnTo>
                    <a:pt x="606905" y="327016"/>
                  </a:lnTo>
                  <a:lnTo>
                    <a:pt x="101907" y="227901"/>
                  </a:lnTo>
                  <a:lnTo>
                    <a:pt x="1007501" y="227901"/>
                  </a:lnTo>
                  <a:lnTo>
                    <a:pt x="585677" y="669929"/>
                  </a:lnTo>
                  <a:close/>
                </a:path>
              </a:pathLst>
            </a:custGeom>
            <a:solidFill>
              <a:srgbClr val="14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110264"/>
              <a:ext cx="1066165" cy="363220"/>
            </a:xfrm>
            <a:custGeom>
              <a:avLst/>
              <a:gdLst/>
              <a:ahLst/>
              <a:cxnLst/>
              <a:rect l="l" t="t" r="r" b="b"/>
              <a:pathLst>
                <a:path w="1066165" h="363220">
                  <a:moveTo>
                    <a:pt x="1031652" y="362645"/>
                  </a:moveTo>
                  <a:lnTo>
                    <a:pt x="0" y="160051"/>
                  </a:lnTo>
                  <a:lnTo>
                    <a:pt x="0" y="0"/>
                  </a:lnTo>
                  <a:lnTo>
                    <a:pt x="1066136" y="209816"/>
                  </a:lnTo>
                  <a:lnTo>
                    <a:pt x="1031652" y="362645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5846" y="180449"/>
              <a:ext cx="842010" cy="890269"/>
            </a:xfrm>
            <a:custGeom>
              <a:avLst/>
              <a:gdLst/>
              <a:ahLst/>
              <a:cxnLst/>
              <a:rect l="l" t="t" r="r" b="b"/>
              <a:pathLst>
                <a:path w="842010" h="890269">
                  <a:moveTo>
                    <a:pt x="0" y="565350"/>
                  </a:moveTo>
                  <a:lnTo>
                    <a:pt x="701699" y="0"/>
                  </a:lnTo>
                  <a:lnTo>
                    <a:pt x="841799" y="890249"/>
                  </a:lnTo>
                  <a:lnTo>
                    <a:pt x="0" y="565350"/>
                  </a:lnTo>
                  <a:close/>
                </a:path>
              </a:pathLst>
            </a:custGeom>
            <a:ln w="9524">
              <a:solidFill>
                <a:srgbClr val="1F3D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5442" y="2978165"/>
              <a:ext cx="780900" cy="7809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84216" y="290519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5442" y="1530365"/>
              <a:ext cx="780900" cy="7809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84216" y="145739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6292" y="1530365"/>
              <a:ext cx="780900" cy="7809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85066" y="1457399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0" y="0"/>
                  </a:moveTo>
                  <a:lnTo>
                    <a:pt x="780899" y="0"/>
                  </a:lnTo>
                  <a:lnTo>
                    <a:pt x="780899" y="780899"/>
                  </a:lnTo>
                  <a:lnTo>
                    <a:pt x="0" y="780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0130" y="2978165"/>
              <a:ext cx="780900" cy="78090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082680" y="435365"/>
            <a:ext cx="497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9">
                <a:latin typeface="Arial Black"/>
                <a:cs typeface="Arial Black"/>
              </a:rPr>
              <a:t>¿Cuál</a:t>
            </a:r>
            <a:r>
              <a:rPr sz="2800" spc="-120">
                <a:latin typeface="Arial Black"/>
                <a:cs typeface="Arial Black"/>
              </a:rPr>
              <a:t> </a:t>
            </a:r>
            <a:r>
              <a:rPr sz="2800" spc="-325">
                <a:latin typeface="Arial Black"/>
                <a:cs typeface="Arial Black"/>
              </a:rPr>
              <a:t>es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135">
                <a:latin typeface="Arial Black"/>
                <a:cs typeface="Arial Black"/>
              </a:rPr>
              <a:t>la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35">
                <a:latin typeface="Arial Black"/>
                <a:cs typeface="Arial Black"/>
              </a:rPr>
              <a:t>idea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229">
                <a:latin typeface="Arial Black"/>
                <a:cs typeface="Arial Black"/>
              </a:rPr>
              <a:t>de</a:t>
            </a:r>
            <a:r>
              <a:rPr sz="2800" spc="-114">
                <a:latin typeface="Arial Black"/>
                <a:cs typeface="Arial Black"/>
              </a:rPr>
              <a:t> </a:t>
            </a:r>
            <a:r>
              <a:rPr sz="2800" spc="-195">
                <a:latin typeface="Arial Black"/>
                <a:cs typeface="Arial Black"/>
              </a:rPr>
              <a:t>Solución?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67575" y="2842140"/>
            <a:ext cx="1703854" cy="129708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1915">
              <a:lnSpc>
                <a:spcPts val="2350"/>
              </a:lnSpc>
              <a:spcBef>
                <a:spcPts val="100"/>
              </a:spcBef>
            </a:pPr>
            <a:r>
              <a:rPr lang="en-US" sz="2000" b="1" spc="-20">
                <a:solidFill>
                  <a:srgbClr val="FFFFFF"/>
                </a:solidFill>
                <a:latin typeface="Tahoma"/>
                <a:cs typeface="Tahoma"/>
              </a:rPr>
              <a:t>RNNs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1870"/>
              </a:lnSpc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Redes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1600"/>
              </a:lnSpc>
            </a:pPr>
            <a:r>
              <a:rPr lang="en-US" sz="1600" spc="-10" err="1">
                <a:solidFill>
                  <a:srgbClr val="FFFFFF"/>
                </a:solidFill>
                <a:latin typeface="Tahoma"/>
                <a:cs typeface="Tahoma"/>
              </a:rPr>
              <a:t>Recurentes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procesamiento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 de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Texto</a:t>
            </a:r>
            <a:r>
              <a:rPr lang="en-US" sz="1600">
                <a:solidFill>
                  <a:srgbClr val="FFFFFF"/>
                </a:solidFill>
                <a:latin typeface="Tahoma"/>
                <a:cs typeface="Tahoma"/>
              </a:rPr>
              <a:t> - </a:t>
            </a:r>
            <a:r>
              <a:rPr lang="en-US" sz="1600" err="1">
                <a:solidFill>
                  <a:srgbClr val="FFFFFF"/>
                </a:solidFill>
                <a:latin typeface="Tahoma"/>
                <a:cs typeface="Tahoma"/>
              </a:rPr>
              <a:t>Rerseñas</a:t>
            </a:r>
            <a:endParaRPr lang="en-US" sz="1600" spc="-25" err="1">
              <a:solidFill>
                <a:srgbClr val="FFFFFF"/>
              </a:solidFill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666312" y="1637562"/>
            <a:ext cx="2033491" cy="2048536"/>
            <a:chOff x="3666312" y="1637562"/>
            <a:chExt cx="2033491" cy="2048536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904" y="2905199"/>
              <a:ext cx="780899" cy="7808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666312" y="3145434"/>
              <a:ext cx="417195" cy="300990"/>
            </a:xfrm>
            <a:custGeom>
              <a:avLst/>
              <a:gdLst/>
              <a:ahLst/>
              <a:cxnLst/>
              <a:rect l="l" t="t" r="r" b="b"/>
              <a:pathLst>
                <a:path w="417195" h="300989">
                  <a:moveTo>
                    <a:pt x="78232" y="48920"/>
                  </a:moveTo>
                  <a:lnTo>
                    <a:pt x="76835" y="46812"/>
                  </a:lnTo>
                  <a:lnTo>
                    <a:pt x="74752" y="45427"/>
                  </a:lnTo>
                  <a:lnTo>
                    <a:pt x="71983" y="44729"/>
                  </a:lnTo>
                  <a:lnTo>
                    <a:pt x="69227" y="45427"/>
                  </a:lnTo>
                  <a:lnTo>
                    <a:pt x="67132" y="46812"/>
                  </a:lnTo>
                  <a:lnTo>
                    <a:pt x="65747" y="48920"/>
                  </a:lnTo>
                  <a:lnTo>
                    <a:pt x="65074" y="51701"/>
                  </a:lnTo>
                  <a:lnTo>
                    <a:pt x="65747" y="53809"/>
                  </a:lnTo>
                  <a:lnTo>
                    <a:pt x="67132" y="55892"/>
                  </a:lnTo>
                  <a:lnTo>
                    <a:pt x="69227" y="57302"/>
                  </a:lnTo>
                  <a:lnTo>
                    <a:pt x="71983" y="58000"/>
                  </a:lnTo>
                  <a:lnTo>
                    <a:pt x="74752" y="57302"/>
                  </a:lnTo>
                  <a:lnTo>
                    <a:pt x="76835" y="55892"/>
                  </a:lnTo>
                  <a:lnTo>
                    <a:pt x="78232" y="53809"/>
                  </a:lnTo>
                  <a:lnTo>
                    <a:pt x="78232" y="48920"/>
                  </a:lnTo>
                  <a:close/>
                </a:path>
                <a:path w="417195" h="300989">
                  <a:moveTo>
                    <a:pt x="99682" y="51701"/>
                  </a:moveTo>
                  <a:lnTo>
                    <a:pt x="98996" y="48920"/>
                  </a:lnTo>
                  <a:lnTo>
                    <a:pt x="97599" y="46812"/>
                  </a:lnTo>
                  <a:lnTo>
                    <a:pt x="95504" y="45427"/>
                  </a:lnTo>
                  <a:lnTo>
                    <a:pt x="92748" y="44729"/>
                  </a:lnTo>
                  <a:lnTo>
                    <a:pt x="90690" y="45427"/>
                  </a:lnTo>
                  <a:lnTo>
                    <a:pt x="88595" y="46812"/>
                  </a:lnTo>
                  <a:lnTo>
                    <a:pt x="87198" y="48920"/>
                  </a:lnTo>
                  <a:lnTo>
                    <a:pt x="86537" y="51701"/>
                  </a:lnTo>
                  <a:lnTo>
                    <a:pt x="87198" y="53809"/>
                  </a:lnTo>
                  <a:lnTo>
                    <a:pt x="88595" y="55892"/>
                  </a:lnTo>
                  <a:lnTo>
                    <a:pt x="90690" y="57302"/>
                  </a:lnTo>
                  <a:lnTo>
                    <a:pt x="92748" y="58000"/>
                  </a:lnTo>
                  <a:lnTo>
                    <a:pt x="95504" y="57302"/>
                  </a:lnTo>
                  <a:lnTo>
                    <a:pt x="97599" y="55892"/>
                  </a:lnTo>
                  <a:lnTo>
                    <a:pt x="98996" y="53809"/>
                  </a:lnTo>
                  <a:lnTo>
                    <a:pt x="99682" y="51701"/>
                  </a:lnTo>
                  <a:close/>
                </a:path>
                <a:path w="417195" h="300989">
                  <a:moveTo>
                    <a:pt x="120446" y="48920"/>
                  </a:moveTo>
                  <a:lnTo>
                    <a:pt x="119062" y="46812"/>
                  </a:lnTo>
                  <a:lnTo>
                    <a:pt x="116967" y="45427"/>
                  </a:lnTo>
                  <a:lnTo>
                    <a:pt x="114211" y="44729"/>
                  </a:lnTo>
                  <a:lnTo>
                    <a:pt x="111455" y="45427"/>
                  </a:lnTo>
                  <a:lnTo>
                    <a:pt x="109359" y="46812"/>
                  </a:lnTo>
                  <a:lnTo>
                    <a:pt x="107988" y="48920"/>
                  </a:lnTo>
                  <a:lnTo>
                    <a:pt x="107988" y="53809"/>
                  </a:lnTo>
                  <a:lnTo>
                    <a:pt x="109359" y="55892"/>
                  </a:lnTo>
                  <a:lnTo>
                    <a:pt x="111455" y="57302"/>
                  </a:lnTo>
                  <a:lnTo>
                    <a:pt x="114211" y="58000"/>
                  </a:lnTo>
                  <a:lnTo>
                    <a:pt x="116967" y="57302"/>
                  </a:lnTo>
                  <a:lnTo>
                    <a:pt x="119062" y="55892"/>
                  </a:lnTo>
                  <a:lnTo>
                    <a:pt x="120446" y="53809"/>
                  </a:lnTo>
                  <a:lnTo>
                    <a:pt x="120446" y="48920"/>
                  </a:lnTo>
                  <a:close/>
                </a:path>
                <a:path w="417195" h="300989">
                  <a:moveTo>
                    <a:pt x="372414" y="34937"/>
                  </a:moveTo>
                  <a:lnTo>
                    <a:pt x="371716" y="32854"/>
                  </a:lnTo>
                  <a:lnTo>
                    <a:pt x="371716" y="30746"/>
                  </a:lnTo>
                  <a:lnTo>
                    <a:pt x="368960" y="27254"/>
                  </a:lnTo>
                  <a:lnTo>
                    <a:pt x="366166" y="25146"/>
                  </a:lnTo>
                  <a:lnTo>
                    <a:pt x="364109" y="24447"/>
                  </a:lnTo>
                  <a:lnTo>
                    <a:pt x="359956" y="24447"/>
                  </a:lnTo>
                  <a:lnTo>
                    <a:pt x="359956" y="37045"/>
                  </a:lnTo>
                  <a:lnTo>
                    <a:pt x="359956" y="66382"/>
                  </a:lnTo>
                  <a:lnTo>
                    <a:pt x="359956" y="78257"/>
                  </a:lnTo>
                  <a:lnTo>
                    <a:pt x="359956" y="238950"/>
                  </a:lnTo>
                  <a:lnTo>
                    <a:pt x="57442" y="238950"/>
                  </a:lnTo>
                  <a:lnTo>
                    <a:pt x="57442" y="78257"/>
                  </a:lnTo>
                  <a:lnTo>
                    <a:pt x="298335" y="78257"/>
                  </a:lnTo>
                  <a:lnTo>
                    <a:pt x="300431" y="76847"/>
                  </a:lnTo>
                  <a:lnTo>
                    <a:pt x="301790" y="74764"/>
                  </a:lnTo>
                  <a:lnTo>
                    <a:pt x="302488" y="72656"/>
                  </a:lnTo>
                  <a:lnTo>
                    <a:pt x="301790" y="69875"/>
                  </a:lnTo>
                  <a:lnTo>
                    <a:pt x="300431" y="67767"/>
                  </a:lnTo>
                  <a:lnTo>
                    <a:pt x="298335" y="67081"/>
                  </a:lnTo>
                  <a:lnTo>
                    <a:pt x="296278" y="66382"/>
                  </a:lnTo>
                  <a:lnTo>
                    <a:pt x="57442" y="66382"/>
                  </a:lnTo>
                  <a:lnTo>
                    <a:pt x="57442" y="37045"/>
                  </a:lnTo>
                  <a:lnTo>
                    <a:pt x="318427" y="37045"/>
                  </a:lnTo>
                  <a:lnTo>
                    <a:pt x="318427" y="72656"/>
                  </a:lnTo>
                  <a:lnTo>
                    <a:pt x="319100" y="74764"/>
                  </a:lnTo>
                  <a:lnTo>
                    <a:pt x="320497" y="76847"/>
                  </a:lnTo>
                  <a:lnTo>
                    <a:pt x="321881" y="78257"/>
                  </a:lnTo>
                  <a:lnTo>
                    <a:pt x="359956" y="78257"/>
                  </a:lnTo>
                  <a:lnTo>
                    <a:pt x="359956" y="66382"/>
                  </a:lnTo>
                  <a:lnTo>
                    <a:pt x="330885" y="66382"/>
                  </a:lnTo>
                  <a:lnTo>
                    <a:pt x="330885" y="37045"/>
                  </a:lnTo>
                  <a:lnTo>
                    <a:pt x="359956" y="37045"/>
                  </a:lnTo>
                  <a:lnTo>
                    <a:pt x="359956" y="24447"/>
                  </a:lnTo>
                  <a:lnTo>
                    <a:pt x="53289" y="24447"/>
                  </a:lnTo>
                  <a:lnTo>
                    <a:pt x="51219" y="25146"/>
                  </a:lnTo>
                  <a:lnTo>
                    <a:pt x="47764" y="27254"/>
                  </a:lnTo>
                  <a:lnTo>
                    <a:pt x="45681" y="30746"/>
                  </a:lnTo>
                  <a:lnTo>
                    <a:pt x="44983" y="32854"/>
                  </a:lnTo>
                  <a:lnTo>
                    <a:pt x="44983" y="243141"/>
                  </a:lnTo>
                  <a:lnTo>
                    <a:pt x="45681" y="244551"/>
                  </a:lnTo>
                  <a:lnTo>
                    <a:pt x="47764" y="248043"/>
                  </a:lnTo>
                  <a:lnTo>
                    <a:pt x="51219" y="250126"/>
                  </a:lnTo>
                  <a:lnTo>
                    <a:pt x="53289" y="250825"/>
                  </a:lnTo>
                  <a:lnTo>
                    <a:pt x="364109" y="250825"/>
                  </a:lnTo>
                  <a:lnTo>
                    <a:pt x="366166" y="250126"/>
                  </a:lnTo>
                  <a:lnTo>
                    <a:pt x="368960" y="248043"/>
                  </a:lnTo>
                  <a:lnTo>
                    <a:pt x="371716" y="244551"/>
                  </a:lnTo>
                  <a:lnTo>
                    <a:pt x="371716" y="243141"/>
                  </a:lnTo>
                  <a:lnTo>
                    <a:pt x="372414" y="241033"/>
                  </a:lnTo>
                  <a:lnTo>
                    <a:pt x="372414" y="238950"/>
                  </a:lnTo>
                  <a:lnTo>
                    <a:pt x="372414" y="66382"/>
                  </a:lnTo>
                  <a:lnTo>
                    <a:pt x="372414" y="37045"/>
                  </a:lnTo>
                  <a:lnTo>
                    <a:pt x="372414" y="34937"/>
                  </a:lnTo>
                  <a:close/>
                </a:path>
                <a:path w="417195" h="300989">
                  <a:moveTo>
                    <a:pt x="416725" y="274586"/>
                  </a:moveTo>
                  <a:lnTo>
                    <a:pt x="416026" y="272478"/>
                  </a:lnTo>
                  <a:lnTo>
                    <a:pt x="414629" y="269697"/>
                  </a:lnTo>
                  <a:lnTo>
                    <a:pt x="412572" y="267589"/>
                  </a:lnTo>
                  <a:lnTo>
                    <a:pt x="410476" y="266204"/>
                  </a:lnTo>
                  <a:lnTo>
                    <a:pt x="408419" y="264807"/>
                  </a:lnTo>
                  <a:lnTo>
                    <a:pt x="405625" y="263398"/>
                  </a:lnTo>
                  <a:lnTo>
                    <a:pt x="404939" y="263398"/>
                  </a:lnTo>
                  <a:lnTo>
                    <a:pt x="404939" y="278079"/>
                  </a:lnTo>
                  <a:lnTo>
                    <a:pt x="404939" y="285762"/>
                  </a:lnTo>
                  <a:lnTo>
                    <a:pt x="404266" y="287172"/>
                  </a:lnTo>
                  <a:lnTo>
                    <a:pt x="402869" y="287870"/>
                  </a:lnTo>
                  <a:lnTo>
                    <a:pt x="14528" y="287870"/>
                  </a:lnTo>
                  <a:lnTo>
                    <a:pt x="13157" y="287172"/>
                  </a:lnTo>
                  <a:lnTo>
                    <a:pt x="12458" y="285762"/>
                  </a:lnTo>
                  <a:lnTo>
                    <a:pt x="12458" y="278079"/>
                  </a:lnTo>
                  <a:lnTo>
                    <a:pt x="13157" y="275971"/>
                  </a:lnTo>
                  <a:lnTo>
                    <a:pt x="404266" y="275971"/>
                  </a:lnTo>
                  <a:lnTo>
                    <a:pt x="404939" y="278079"/>
                  </a:lnTo>
                  <a:lnTo>
                    <a:pt x="404939" y="263398"/>
                  </a:lnTo>
                  <a:lnTo>
                    <a:pt x="396633" y="263398"/>
                  </a:lnTo>
                  <a:lnTo>
                    <a:pt x="396633" y="22364"/>
                  </a:lnTo>
                  <a:lnTo>
                    <a:pt x="395935" y="17475"/>
                  </a:lnTo>
                  <a:lnTo>
                    <a:pt x="394563" y="13271"/>
                  </a:lnTo>
                  <a:lnTo>
                    <a:pt x="393725" y="11874"/>
                  </a:lnTo>
                  <a:lnTo>
                    <a:pt x="392480" y="9791"/>
                  </a:lnTo>
                  <a:lnTo>
                    <a:pt x="389712" y="6299"/>
                  </a:lnTo>
                  <a:lnTo>
                    <a:pt x="386956" y="3492"/>
                  </a:lnTo>
                  <a:lnTo>
                    <a:pt x="382803" y="1409"/>
                  </a:lnTo>
                  <a:lnTo>
                    <a:pt x="378650" y="0"/>
                  </a:lnTo>
                  <a:lnTo>
                    <a:pt x="38773" y="0"/>
                  </a:lnTo>
                  <a:lnTo>
                    <a:pt x="20764" y="17475"/>
                  </a:lnTo>
                  <a:lnTo>
                    <a:pt x="20764" y="193522"/>
                  </a:lnTo>
                  <a:lnTo>
                    <a:pt x="22161" y="197713"/>
                  </a:lnTo>
                  <a:lnTo>
                    <a:pt x="24218" y="199123"/>
                  </a:lnTo>
                  <a:lnTo>
                    <a:pt x="26974" y="199821"/>
                  </a:lnTo>
                  <a:lnTo>
                    <a:pt x="29070" y="199123"/>
                  </a:lnTo>
                  <a:lnTo>
                    <a:pt x="31153" y="197713"/>
                  </a:lnTo>
                  <a:lnTo>
                    <a:pt x="32524" y="195630"/>
                  </a:lnTo>
                  <a:lnTo>
                    <a:pt x="32524" y="22364"/>
                  </a:lnTo>
                  <a:lnTo>
                    <a:pt x="33921" y="18173"/>
                  </a:lnTo>
                  <a:lnTo>
                    <a:pt x="35979" y="15392"/>
                  </a:lnTo>
                  <a:lnTo>
                    <a:pt x="38773" y="12573"/>
                  </a:lnTo>
                  <a:lnTo>
                    <a:pt x="40830" y="12573"/>
                  </a:lnTo>
                  <a:lnTo>
                    <a:pt x="42926" y="11874"/>
                  </a:lnTo>
                  <a:lnTo>
                    <a:pt x="374472" y="11874"/>
                  </a:lnTo>
                  <a:lnTo>
                    <a:pt x="376567" y="12573"/>
                  </a:lnTo>
                  <a:lnTo>
                    <a:pt x="377952" y="12573"/>
                  </a:lnTo>
                  <a:lnTo>
                    <a:pt x="381406" y="15392"/>
                  </a:lnTo>
                  <a:lnTo>
                    <a:pt x="383476" y="18173"/>
                  </a:lnTo>
                  <a:lnTo>
                    <a:pt x="384175" y="20256"/>
                  </a:lnTo>
                  <a:lnTo>
                    <a:pt x="384175" y="263398"/>
                  </a:lnTo>
                  <a:lnTo>
                    <a:pt x="32524" y="263398"/>
                  </a:lnTo>
                  <a:lnTo>
                    <a:pt x="32524" y="220078"/>
                  </a:lnTo>
                  <a:lnTo>
                    <a:pt x="31153" y="217995"/>
                  </a:lnTo>
                  <a:lnTo>
                    <a:pt x="29070" y="216585"/>
                  </a:lnTo>
                  <a:lnTo>
                    <a:pt x="26974" y="215887"/>
                  </a:lnTo>
                  <a:lnTo>
                    <a:pt x="24218" y="216585"/>
                  </a:lnTo>
                  <a:lnTo>
                    <a:pt x="22161" y="217995"/>
                  </a:lnTo>
                  <a:lnTo>
                    <a:pt x="20764" y="222186"/>
                  </a:lnTo>
                  <a:lnTo>
                    <a:pt x="20764" y="263398"/>
                  </a:lnTo>
                  <a:lnTo>
                    <a:pt x="11760" y="263398"/>
                  </a:lnTo>
                  <a:lnTo>
                    <a:pt x="0" y="278079"/>
                  </a:lnTo>
                  <a:lnTo>
                    <a:pt x="0" y="285762"/>
                  </a:lnTo>
                  <a:lnTo>
                    <a:pt x="698" y="288544"/>
                  </a:lnTo>
                  <a:lnTo>
                    <a:pt x="1371" y="291350"/>
                  </a:lnTo>
                  <a:lnTo>
                    <a:pt x="14528" y="300443"/>
                  </a:lnTo>
                  <a:lnTo>
                    <a:pt x="402869" y="300443"/>
                  </a:lnTo>
                  <a:lnTo>
                    <a:pt x="408419" y="299034"/>
                  </a:lnTo>
                  <a:lnTo>
                    <a:pt x="410476" y="297624"/>
                  </a:lnTo>
                  <a:lnTo>
                    <a:pt x="412572" y="296252"/>
                  </a:lnTo>
                  <a:lnTo>
                    <a:pt x="414629" y="294144"/>
                  </a:lnTo>
                  <a:lnTo>
                    <a:pt x="416026" y="291350"/>
                  </a:lnTo>
                  <a:lnTo>
                    <a:pt x="416725" y="288544"/>
                  </a:lnTo>
                  <a:lnTo>
                    <a:pt x="416725" y="287870"/>
                  </a:lnTo>
                  <a:lnTo>
                    <a:pt x="416725" y="275971"/>
                  </a:lnTo>
                  <a:lnTo>
                    <a:pt x="416725" y="274586"/>
                  </a:lnTo>
                  <a:close/>
                </a:path>
              </a:pathLst>
            </a:custGeom>
            <a:solidFill>
              <a:srgbClr val="9FC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3838" y="3262809"/>
              <a:ext cx="82379" cy="8314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7188" y="1637562"/>
              <a:ext cx="416671" cy="42036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967575" y="1341737"/>
            <a:ext cx="1864995" cy="916940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b="1" spc="-25">
                <a:solidFill>
                  <a:srgbClr val="FFFFFF"/>
                </a:solidFill>
                <a:latin typeface="Tahoma"/>
                <a:cs typeface="Tahoma"/>
              </a:rPr>
              <a:t>Tecnología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1600"/>
              </a:lnSpc>
              <a:spcBef>
                <a:spcPts val="300"/>
              </a:spcBef>
            </a:pP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Uso</a:t>
            </a:r>
            <a:r>
              <a:rPr sz="16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herramientas tecnológicas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0184" y="1341737"/>
            <a:ext cx="1727200" cy="916940"/>
          </a:xfrm>
          <a:prstGeom prst="rect">
            <a:avLst/>
          </a:prstGeom>
        </p:spPr>
        <p:txBody>
          <a:bodyPr vert="horz" wrap="square" lIns="0" tIns="65404" rIns="0" bIns="0" rtlCol="0" anchor="t">
            <a:spAutoFit/>
          </a:bodyPr>
          <a:lstStyle/>
          <a:p>
            <a:pPr marL="628650">
              <a:lnSpc>
                <a:spcPct val="100000"/>
              </a:lnSpc>
              <a:spcBef>
                <a:spcPts val="515"/>
              </a:spcBef>
            </a:pPr>
            <a:r>
              <a:rPr lang="en-US" sz="2000" b="1" spc="-185" err="1">
                <a:solidFill>
                  <a:srgbClr val="FFFFFF"/>
                </a:solidFill>
                <a:latin typeface="Tahoma"/>
                <a:cs typeface="Tahoma"/>
              </a:rPr>
              <a:t>Texto</a:t>
            </a:r>
            <a:endParaRPr sz="2000" err="1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Fuente</a:t>
            </a:r>
            <a:r>
              <a:rPr sz="16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principal</a:t>
            </a:r>
            <a:r>
              <a:rPr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endParaRPr sz="16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información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7281" y="2842140"/>
            <a:ext cx="1699895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395"/>
              </a:lnSpc>
              <a:spcBef>
                <a:spcPts val="100"/>
              </a:spcBef>
            </a:pPr>
            <a:r>
              <a:rPr sz="2000" b="1" spc="-25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endParaRPr sz="2000">
              <a:latin typeface="Tahoma"/>
              <a:cs typeface="Tahoma"/>
            </a:endParaRPr>
          </a:p>
          <a:p>
            <a:pPr marL="12700" marR="5080" indent="99060" algn="r">
              <a:lnSpc>
                <a:spcPts val="1950"/>
              </a:lnSpc>
              <a:spcBef>
                <a:spcPts val="35"/>
              </a:spcBef>
            </a:pP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Redes</a:t>
            </a:r>
            <a:r>
              <a:rPr sz="1600" spc="-1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neuronales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16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6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aprendizaje</a:t>
            </a:r>
            <a:endParaRPr sz="1600">
              <a:latin typeface="Tahoma"/>
              <a:cs typeface="Tahoma"/>
            </a:endParaRPr>
          </a:p>
          <a:p>
            <a:pPr marR="5080" algn="r">
              <a:lnSpc>
                <a:spcPts val="1880"/>
              </a:lnSpc>
            </a:pPr>
            <a:r>
              <a:rPr sz="1600" spc="-10">
                <a:solidFill>
                  <a:srgbClr val="FFFFFF"/>
                </a:solidFill>
                <a:latin typeface="Tahoma"/>
                <a:cs typeface="Tahoma"/>
              </a:rPr>
              <a:t>automático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2" name="object 6">
            <a:extLst>
              <a:ext uri="{FF2B5EF4-FFF2-40B4-BE49-F238E27FC236}">
                <a16:creationId xmlns:a16="http://schemas.microsoft.com/office/drawing/2014/main" id="{C612009B-65C4-51D5-17C1-E6372DAE4533}"/>
              </a:ext>
            </a:extLst>
          </p:cNvPr>
          <p:cNvGrpSpPr/>
          <p:nvPr/>
        </p:nvGrpSpPr>
        <p:grpSpPr>
          <a:xfrm>
            <a:off x="3761518" y="1635998"/>
            <a:ext cx="252095" cy="350520"/>
            <a:chOff x="910742" y="1508251"/>
            <a:chExt cx="252095" cy="350520"/>
          </a:xfrm>
        </p:grpSpPr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074DE4C2-3EA3-C9A8-0BD2-998E0F281942}"/>
                </a:ext>
              </a:extLst>
            </p:cNvPr>
            <p:cNvSpPr/>
            <p:nvPr/>
          </p:nvSpPr>
          <p:spPr>
            <a:xfrm>
              <a:off x="910742" y="1508251"/>
              <a:ext cx="252095" cy="350520"/>
            </a:xfrm>
            <a:custGeom>
              <a:avLst/>
              <a:gdLst/>
              <a:ahLst/>
              <a:cxnLst/>
              <a:rect l="l" t="t" r="r" b="b"/>
              <a:pathLst>
                <a:path w="252094" h="350519">
                  <a:moveTo>
                    <a:pt x="131102" y="24244"/>
                  </a:moveTo>
                  <a:lnTo>
                    <a:pt x="128841" y="21958"/>
                  </a:lnTo>
                  <a:lnTo>
                    <a:pt x="125818" y="21958"/>
                  </a:lnTo>
                  <a:lnTo>
                    <a:pt x="123151" y="21958"/>
                  </a:lnTo>
                  <a:lnTo>
                    <a:pt x="120891" y="24244"/>
                  </a:lnTo>
                  <a:lnTo>
                    <a:pt x="120891" y="29921"/>
                  </a:lnTo>
                  <a:lnTo>
                    <a:pt x="123151" y="32207"/>
                  </a:lnTo>
                  <a:lnTo>
                    <a:pt x="128841" y="32207"/>
                  </a:lnTo>
                  <a:lnTo>
                    <a:pt x="131102" y="29921"/>
                  </a:lnTo>
                  <a:lnTo>
                    <a:pt x="131102" y="24244"/>
                  </a:lnTo>
                  <a:close/>
                </a:path>
                <a:path w="252094" h="350519">
                  <a:moveTo>
                    <a:pt x="229641" y="46215"/>
                  </a:moveTo>
                  <a:lnTo>
                    <a:pt x="227380" y="43954"/>
                  </a:lnTo>
                  <a:lnTo>
                    <a:pt x="194030" y="43954"/>
                  </a:lnTo>
                  <a:lnTo>
                    <a:pt x="191731" y="46215"/>
                  </a:lnTo>
                  <a:lnTo>
                    <a:pt x="191731" y="51904"/>
                  </a:lnTo>
                  <a:lnTo>
                    <a:pt x="194030" y="54165"/>
                  </a:lnTo>
                  <a:lnTo>
                    <a:pt x="219036" y="54165"/>
                  </a:lnTo>
                  <a:lnTo>
                    <a:pt x="219036" y="306565"/>
                  </a:lnTo>
                  <a:lnTo>
                    <a:pt x="32219" y="306565"/>
                  </a:lnTo>
                  <a:lnTo>
                    <a:pt x="32219" y="54165"/>
                  </a:lnTo>
                  <a:lnTo>
                    <a:pt x="57226" y="54165"/>
                  </a:lnTo>
                  <a:lnTo>
                    <a:pt x="59486" y="51904"/>
                  </a:lnTo>
                  <a:lnTo>
                    <a:pt x="59486" y="46215"/>
                  </a:lnTo>
                  <a:lnTo>
                    <a:pt x="57226" y="43573"/>
                  </a:lnTo>
                  <a:lnTo>
                    <a:pt x="26898" y="43573"/>
                  </a:lnTo>
                  <a:lnTo>
                    <a:pt x="23876" y="43573"/>
                  </a:lnTo>
                  <a:lnTo>
                    <a:pt x="21615" y="46215"/>
                  </a:lnTo>
                  <a:lnTo>
                    <a:pt x="21615" y="314896"/>
                  </a:lnTo>
                  <a:lnTo>
                    <a:pt x="23876" y="317157"/>
                  </a:lnTo>
                  <a:lnTo>
                    <a:pt x="226618" y="317157"/>
                  </a:lnTo>
                  <a:lnTo>
                    <a:pt x="229260" y="314896"/>
                  </a:lnTo>
                  <a:lnTo>
                    <a:pt x="229260" y="48882"/>
                  </a:lnTo>
                  <a:lnTo>
                    <a:pt x="229641" y="46215"/>
                  </a:lnTo>
                  <a:close/>
                </a:path>
                <a:path w="252094" h="350519">
                  <a:moveTo>
                    <a:pt x="251637" y="43954"/>
                  </a:moveTo>
                  <a:lnTo>
                    <a:pt x="249961" y="35242"/>
                  </a:lnTo>
                  <a:lnTo>
                    <a:pt x="247967" y="32207"/>
                  </a:lnTo>
                  <a:lnTo>
                    <a:pt x="245376" y="28270"/>
                  </a:lnTo>
                  <a:lnTo>
                    <a:pt x="242150" y="26098"/>
                  </a:lnTo>
                  <a:lnTo>
                    <a:pt x="242150" y="37490"/>
                  </a:lnTo>
                  <a:lnTo>
                    <a:pt x="242150" y="328523"/>
                  </a:lnTo>
                  <a:lnTo>
                    <a:pt x="241388" y="328523"/>
                  </a:lnTo>
                  <a:lnTo>
                    <a:pt x="241388" y="334594"/>
                  </a:lnTo>
                  <a:lnTo>
                    <a:pt x="236448" y="339915"/>
                  </a:lnTo>
                  <a:lnTo>
                    <a:pt x="15925" y="339915"/>
                  </a:lnTo>
                  <a:lnTo>
                    <a:pt x="10604" y="334594"/>
                  </a:lnTo>
                  <a:lnTo>
                    <a:pt x="10604" y="37490"/>
                  </a:lnTo>
                  <a:lnTo>
                    <a:pt x="15925" y="32207"/>
                  </a:lnTo>
                  <a:lnTo>
                    <a:pt x="71996" y="32207"/>
                  </a:lnTo>
                  <a:lnTo>
                    <a:pt x="71996" y="51904"/>
                  </a:lnTo>
                  <a:lnTo>
                    <a:pt x="74295" y="54165"/>
                  </a:lnTo>
                  <a:lnTo>
                    <a:pt x="178498" y="54165"/>
                  </a:lnTo>
                  <a:lnTo>
                    <a:pt x="180759" y="51904"/>
                  </a:lnTo>
                  <a:lnTo>
                    <a:pt x="180759" y="43954"/>
                  </a:lnTo>
                  <a:lnTo>
                    <a:pt x="180759" y="32207"/>
                  </a:lnTo>
                  <a:lnTo>
                    <a:pt x="236829" y="32207"/>
                  </a:lnTo>
                  <a:lnTo>
                    <a:pt x="242150" y="37490"/>
                  </a:lnTo>
                  <a:lnTo>
                    <a:pt x="242150" y="26098"/>
                  </a:lnTo>
                  <a:lnTo>
                    <a:pt x="238518" y="23634"/>
                  </a:lnTo>
                  <a:lnTo>
                    <a:pt x="230022" y="21958"/>
                  </a:lnTo>
                  <a:lnTo>
                    <a:pt x="179603" y="21958"/>
                  </a:lnTo>
                  <a:lnTo>
                    <a:pt x="176961" y="15913"/>
                  </a:lnTo>
                  <a:lnTo>
                    <a:pt x="171297" y="10972"/>
                  </a:lnTo>
                  <a:lnTo>
                    <a:pt x="169011" y="10972"/>
                  </a:lnTo>
                  <a:lnTo>
                    <a:pt x="169011" y="24244"/>
                  </a:lnTo>
                  <a:lnTo>
                    <a:pt x="169011" y="43954"/>
                  </a:lnTo>
                  <a:lnTo>
                    <a:pt x="81864" y="43954"/>
                  </a:lnTo>
                  <a:lnTo>
                    <a:pt x="81864" y="32207"/>
                  </a:lnTo>
                  <a:lnTo>
                    <a:pt x="81864" y="23863"/>
                  </a:lnTo>
                  <a:lnTo>
                    <a:pt x="84886" y="21577"/>
                  </a:lnTo>
                  <a:lnTo>
                    <a:pt x="108762" y="21577"/>
                  </a:lnTo>
                  <a:lnTo>
                    <a:pt x="110286" y="20459"/>
                  </a:lnTo>
                  <a:lnTo>
                    <a:pt x="111404" y="19316"/>
                  </a:lnTo>
                  <a:lnTo>
                    <a:pt x="114071" y="14008"/>
                  </a:lnTo>
                  <a:lnTo>
                    <a:pt x="119735" y="10591"/>
                  </a:lnTo>
                  <a:lnTo>
                    <a:pt x="131483" y="10591"/>
                  </a:lnTo>
                  <a:lnTo>
                    <a:pt x="136804" y="14008"/>
                  </a:lnTo>
                  <a:lnTo>
                    <a:pt x="139827" y="19316"/>
                  </a:lnTo>
                  <a:lnTo>
                    <a:pt x="140589" y="20459"/>
                  </a:lnTo>
                  <a:lnTo>
                    <a:pt x="142113" y="21577"/>
                  </a:lnTo>
                  <a:lnTo>
                    <a:pt x="166751" y="21577"/>
                  </a:lnTo>
                  <a:lnTo>
                    <a:pt x="169011" y="24244"/>
                  </a:lnTo>
                  <a:lnTo>
                    <a:pt x="169011" y="10972"/>
                  </a:lnTo>
                  <a:lnTo>
                    <a:pt x="147777" y="10972"/>
                  </a:lnTo>
                  <a:lnTo>
                    <a:pt x="147472" y="10591"/>
                  </a:lnTo>
                  <a:lnTo>
                    <a:pt x="142494" y="4546"/>
                  </a:lnTo>
                  <a:lnTo>
                    <a:pt x="134543" y="0"/>
                  </a:lnTo>
                  <a:lnTo>
                    <a:pt x="117487" y="0"/>
                  </a:lnTo>
                  <a:lnTo>
                    <a:pt x="109524" y="4546"/>
                  </a:lnTo>
                  <a:lnTo>
                    <a:pt x="104203" y="10972"/>
                  </a:lnTo>
                  <a:lnTo>
                    <a:pt x="80340" y="10972"/>
                  </a:lnTo>
                  <a:lnTo>
                    <a:pt x="74295" y="15913"/>
                  </a:lnTo>
                  <a:lnTo>
                    <a:pt x="72377" y="21958"/>
                  </a:lnTo>
                  <a:lnTo>
                    <a:pt x="21615" y="21958"/>
                  </a:lnTo>
                  <a:lnTo>
                    <a:pt x="13271" y="23634"/>
                  </a:lnTo>
                  <a:lnTo>
                    <a:pt x="6400" y="28270"/>
                  </a:lnTo>
                  <a:lnTo>
                    <a:pt x="1727" y="35242"/>
                  </a:lnTo>
                  <a:lnTo>
                    <a:pt x="0" y="43954"/>
                  </a:lnTo>
                  <a:lnTo>
                    <a:pt x="0" y="328523"/>
                  </a:lnTo>
                  <a:lnTo>
                    <a:pt x="1676" y="336854"/>
                  </a:lnTo>
                  <a:lnTo>
                    <a:pt x="6261" y="343725"/>
                  </a:lnTo>
                  <a:lnTo>
                    <a:pt x="13119" y="348411"/>
                  </a:lnTo>
                  <a:lnTo>
                    <a:pt x="21615" y="350126"/>
                  </a:lnTo>
                  <a:lnTo>
                    <a:pt x="229641" y="350126"/>
                  </a:lnTo>
                  <a:lnTo>
                    <a:pt x="238036" y="348462"/>
                  </a:lnTo>
                  <a:lnTo>
                    <a:pt x="245046" y="343877"/>
                  </a:lnTo>
                  <a:lnTo>
                    <a:pt x="247815" y="339915"/>
                  </a:lnTo>
                  <a:lnTo>
                    <a:pt x="249847" y="337019"/>
                  </a:lnTo>
                  <a:lnTo>
                    <a:pt x="251637" y="328523"/>
                  </a:lnTo>
                  <a:lnTo>
                    <a:pt x="251637" y="43954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8">
              <a:extLst>
                <a:ext uri="{FF2B5EF4-FFF2-40B4-BE49-F238E27FC236}">
                  <a16:creationId xmlns:a16="http://schemas.microsoft.com/office/drawing/2014/main" id="{DA6A50BC-0692-091B-369B-1117368C229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689" y="1661333"/>
              <a:ext cx="142109" cy="131479"/>
            </a:xfrm>
            <a:prstGeom prst="rect">
              <a:avLst/>
            </a:prstGeom>
          </p:spPr>
        </p:pic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28B4584B-C20F-A1CE-7D3F-8FB336356A44}"/>
                </a:ext>
              </a:extLst>
            </p:cNvPr>
            <p:cNvSpPr/>
            <p:nvPr/>
          </p:nvSpPr>
          <p:spPr>
            <a:xfrm>
              <a:off x="965682" y="1579473"/>
              <a:ext cx="142240" cy="60325"/>
            </a:xfrm>
            <a:custGeom>
              <a:avLst/>
              <a:gdLst/>
              <a:ahLst/>
              <a:cxnLst/>
              <a:rect l="l" t="t" r="r" b="b"/>
              <a:pathLst>
                <a:path w="142240" h="60325">
                  <a:moveTo>
                    <a:pt x="32588" y="5321"/>
                  </a:moveTo>
                  <a:lnTo>
                    <a:pt x="32207" y="2260"/>
                  </a:lnTo>
                  <a:lnTo>
                    <a:pt x="30327" y="0"/>
                  </a:lnTo>
                  <a:lnTo>
                    <a:pt x="22377" y="0"/>
                  </a:lnTo>
                  <a:lnTo>
                    <a:pt x="22377" y="9867"/>
                  </a:lnTo>
                  <a:lnTo>
                    <a:pt x="22377" y="21996"/>
                  </a:lnTo>
                  <a:lnTo>
                    <a:pt x="10248" y="21996"/>
                  </a:lnTo>
                  <a:lnTo>
                    <a:pt x="10248" y="9867"/>
                  </a:lnTo>
                  <a:lnTo>
                    <a:pt x="22377" y="9867"/>
                  </a:lnTo>
                  <a:lnTo>
                    <a:pt x="22377" y="0"/>
                  </a:lnTo>
                  <a:lnTo>
                    <a:pt x="2679" y="0"/>
                  </a:lnTo>
                  <a:lnTo>
                    <a:pt x="381" y="2260"/>
                  </a:lnTo>
                  <a:lnTo>
                    <a:pt x="381" y="29959"/>
                  </a:lnTo>
                  <a:lnTo>
                    <a:pt x="2679" y="32219"/>
                  </a:lnTo>
                  <a:lnTo>
                    <a:pt x="30327" y="32219"/>
                  </a:lnTo>
                  <a:lnTo>
                    <a:pt x="32588" y="29959"/>
                  </a:lnTo>
                  <a:lnTo>
                    <a:pt x="32588" y="21996"/>
                  </a:lnTo>
                  <a:lnTo>
                    <a:pt x="32588" y="9867"/>
                  </a:lnTo>
                  <a:lnTo>
                    <a:pt x="32588" y="5321"/>
                  </a:lnTo>
                  <a:close/>
                </a:path>
                <a:path w="142240" h="60325">
                  <a:moveTo>
                    <a:pt x="70878" y="24257"/>
                  </a:moveTo>
                  <a:lnTo>
                    <a:pt x="68211" y="21996"/>
                  </a:lnTo>
                  <a:lnTo>
                    <a:pt x="49263" y="21996"/>
                  </a:lnTo>
                  <a:lnTo>
                    <a:pt x="46240" y="21996"/>
                  </a:lnTo>
                  <a:lnTo>
                    <a:pt x="43954" y="24257"/>
                  </a:lnTo>
                  <a:lnTo>
                    <a:pt x="43954" y="29959"/>
                  </a:lnTo>
                  <a:lnTo>
                    <a:pt x="46240" y="32219"/>
                  </a:lnTo>
                  <a:lnTo>
                    <a:pt x="68592" y="32219"/>
                  </a:lnTo>
                  <a:lnTo>
                    <a:pt x="70878" y="29959"/>
                  </a:lnTo>
                  <a:lnTo>
                    <a:pt x="70878" y="24257"/>
                  </a:lnTo>
                  <a:close/>
                </a:path>
                <a:path w="142240" h="60325">
                  <a:moveTo>
                    <a:pt x="108750" y="24257"/>
                  </a:moveTo>
                  <a:lnTo>
                    <a:pt x="106489" y="21996"/>
                  </a:lnTo>
                  <a:lnTo>
                    <a:pt x="87172" y="21996"/>
                  </a:lnTo>
                  <a:lnTo>
                    <a:pt x="84124" y="21996"/>
                  </a:lnTo>
                  <a:lnTo>
                    <a:pt x="81864" y="24257"/>
                  </a:lnTo>
                  <a:lnTo>
                    <a:pt x="81864" y="29959"/>
                  </a:lnTo>
                  <a:lnTo>
                    <a:pt x="84124" y="32219"/>
                  </a:lnTo>
                  <a:lnTo>
                    <a:pt x="106489" y="32219"/>
                  </a:lnTo>
                  <a:lnTo>
                    <a:pt x="108750" y="29959"/>
                  </a:lnTo>
                  <a:lnTo>
                    <a:pt x="108750" y="24257"/>
                  </a:lnTo>
                  <a:close/>
                </a:path>
                <a:path w="142240" h="60325">
                  <a:moveTo>
                    <a:pt x="142113" y="51536"/>
                  </a:moveTo>
                  <a:lnTo>
                    <a:pt x="139852" y="49276"/>
                  </a:lnTo>
                  <a:lnTo>
                    <a:pt x="4927" y="49276"/>
                  </a:lnTo>
                  <a:lnTo>
                    <a:pt x="2286" y="49276"/>
                  </a:lnTo>
                  <a:lnTo>
                    <a:pt x="0" y="51536"/>
                  </a:lnTo>
                  <a:lnTo>
                    <a:pt x="0" y="57226"/>
                  </a:lnTo>
                  <a:lnTo>
                    <a:pt x="2286" y="59867"/>
                  </a:lnTo>
                  <a:lnTo>
                    <a:pt x="139852" y="59867"/>
                  </a:lnTo>
                  <a:lnTo>
                    <a:pt x="142113" y="57226"/>
                  </a:lnTo>
                  <a:lnTo>
                    <a:pt x="142113" y="51536"/>
                  </a:lnTo>
                  <a:close/>
                </a:path>
                <a:path w="142240" h="60325">
                  <a:moveTo>
                    <a:pt x="142113" y="2260"/>
                  </a:moveTo>
                  <a:lnTo>
                    <a:pt x="139852" y="0"/>
                  </a:lnTo>
                  <a:lnTo>
                    <a:pt x="49263" y="0"/>
                  </a:lnTo>
                  <a:lnTo>
                    <a:pt x="46240" y="0"/>
                  </a:lnTo>
                  <a:lnTo>
                    <a:pt x="43954" y="2260"/>
                  </a:lnTo>
                  <a:lnTo>
                    <a:pt x="43954" y="7962"/>
                  </a:lnTo>
                  <a:lnTo>
                    <a:pt x="46240" y="10604"/>
                  </a:lnTo>
                  <a:lnTo>
                    <a:pt x="139852" y="10604"/>
                  </a:lnTo>
                  <a:lnTo>
                    <a:pt x="142113" y="7962"/>
                  </a:lnTo>
                  <a:lnTo>
                    <a:pt x="142113" y="2260"/>
                  </a:lnTo>
                  <a:close/>
                </a:path>
              </a:pathLst>
            </a:custGeom>
            <a:solidFill>
              <a:srgbClr val="657E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¿Cuál es el problema?</vt:lpstr>
      <vt:lpstr>¿Por qué es importante resolverlo?</vt:lpstr>
      <vt:lpstr>¿Qué se ha hecho hasta el momento? Problema</vt:lpstr>
      <vt:lpstr>¿Qué se ha hecho hasta el momento? Software</vt:lpstr>
      <vt:lpstr>PowerPoint Presentation</vt:lpstr>
      <vt:lpstr>PowerPoint Presentation</vt:lpstr>
      <vt:lpstr>Dataset</vt:lpstr>
      <vt:lpstr>¿Cuál es la idea de Solución?</vt:lpstr>
      <vt:lpstr>¿Cuál es la idea de Solución?</vt:lpstr>
      <vt:lpstr>Arquitectura</vt:lpstr>
      <vt:lpstr>Arquitectura</vt:lpstr>
      <vt:lpstr>Resultados Obtenidos Embedding - Unidades 32</vt:lpstr>
      <vt:lpstr>Comparativos Embedding - Unidades 32</vt:lpstr>
      <vt:lpstr>Resultados Obtenidos Embedding - Unidades 64</vt:lpstr>
      <vt:lpstr>Comparativos Embedding - Unidades 64</vt:lpstr>
      <vt:lpstr>Resultados Obtenidos Embedding - Unidades 32 / 15 Épocas</vt:lpstr>
      <vt:lpstr>Comparativos Embedding - Incrustación 32 – 15 Épocas</vt:lpstr>
      <vt:lpstr>¿Qué podemos aprender de los resultados?</vt:lpstr>
      <vt:lpstr>¿Cuál es el trabajo futuro?</vt:lpstr>
      <vt:lpstr>¿Cuáles son las contribuciones principales?</vt:lpstr>
      <vt:lpstr>Gracias!</vt:lpstr>
      <vt:lpstr>Referencias</vt:lpstr>
      <vt:lpstr>Instructions for use (premium users)</vt:lpstr>
      <vt:lpstr>Fonts &amp; colors used</vt:lpstr>
      <vt:lpstr>Storyset</vt:lpstr>
      <vt:lpstr>Use our editable graphic resources...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...and our sets of editable icons</vt:lpstr>
      <vt:lpstr>Medical Icons</vt:lpstr>
      <vt:lpstr>Teamwork Icons</vt:lpstr>
      <vt:lpstr>Avatar Icons</vt:lpstr>
      <vt:lpstr>Performing Arts Icons</vt:lpstr>
      <vt:lpstr>Nature Icons</vt:lpstr>
      <vt:lpstr>SEO &amp; Marketing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Fashion - RNC</dc:title>
  <cp:revision>4</cp:revision>
  <dcterms:created xsi:type="dcterms:W3CDTF">2023-05-17T18:50:50Z</dcterms:created>
  <dcterms:modified xsi:type="dcterms:W3CDTF">2023-05-25T03:57:10Z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